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tags/tag18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2" r:id="rId2"/>
    <p:sldId id="308" r:id="rId3"/>
    <p:sldId id="274" r:id="rId4"/>
    <p:sldId id="293" r:id="rId5"/>
    <p:sldId id="280" r:id="rId6"/>
    <p:sldId id="301" r:id="rId7"/>
    <p:sldId id="273" r:id="rId8"/>
    <p:sldId id="277" r:id="rId9"/>
    <p:sldId id="298" r:id="rId10"/>
    <p:sldId id="286" r:id="rId11"/>
    <p:sldId id="292" r:id="rId12"/>
    <p:sldId id="294" r:id="rId13"/>
    <p:sldId id="278" r:id="rId14"/>
    <p:sldId id="291" r:id="rId15"/>
    <p:sldId id="306" r:id="rId16"/>
    <p:sldId id="300" r:id="rId17"/>
    <p:sldId id="296" r:id="rId18"/>
    <p:sldId id="279" r:id="rId19"/>
    <p:sldId id="299" r:id="rId20"/>
    <p:sldId id="310" r:id="rId21"/>
    <p:sldId id="290" r:id="rId22"/>
    <p:sldId id="30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2B0"/>
    <a:srgbClr val="3F3F3F"/>
    <a:srgbClr val="E9D286"/>
    <a:srgbClr val="99A361"/>
    <a:srgbClr val="F3967C"/>
    <a:srgbClr val="DFE7F0"/>
    <a:srgbClr val="D0CFBE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560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3C6862-C971-4A2F-81F7-19C0D7551815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89BA6-12E5-4F57-926C-9E4EFB6F1E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14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337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7312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780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15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4744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95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5907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546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425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118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92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0955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026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015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59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362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930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19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232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7853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70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289BA6-12E5-4F57-926C-9E4EFB6F1E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815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454F8C-CD5F-4F39-8EE2-73C862B6D81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lang="zh-CN" altLang="zh-CN" sz="1050">
                <a:effectLst/>
              </a:defRPr>
            </a:lvl1pPr>
          </a:lstStyle>
          <a:p>
            <a:r>
              <a:rPr lang="zh-CN" altLang="zh-CN" sz="1050" b="1" kern="22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版权说明</a:t>
            </a:r>
            <a:r>
              <a:rPr lang="zh-CN" altLang="zh-CN" sz="1050" b="1" kern="22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zh-CN" altLang="zh-CN" sz="1050" b="1" kern="220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感谢您下载包图网平台上提供的</a:t>
            </a:r>
            <a:r>
              <a:rPr lang="en-US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模板！包图网是正版商业图库，所有原创作品（含预览图）均受著作权法保护。</a:t>
            </a:r>
            <a:b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著作权及相关权利归包图网所有，未经许可任何人不得擅自使用，否则将依法要求承担高达人民币</a:t>
            </a:r>
            <a:r>
              <a:rPr lang="en-US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万元的赔偿责任。</a:t>
            </a:r>
            <a:b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该模板内容仅供参考，您可以结合自身需求，在修改更新模板内容后投入使用。</a:t>
            </a:r>
            <a:b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有任何问题请随时联系网站客服沟通处理。</a:t>
            </a:r>
            <a:br>
              <a:rPr lang="zh-CN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1050" kern="10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05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5CAA424-D21E-4FC5-A9E4-AC2038ECFB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C798A9-89B5-40C6-8218-4F1619C21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BEBE0F-60D3-4133-BB0C-D850BC3C3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EDB057A-64ED-489B-B10D-B38C88839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6B6F64A-C852-4993-9A0D-56D0ABD3CE3F}"/>
              </a:ext>
            </a:extLst>
          </p:cNvPr>
          <p:cNvSpPr/>
          <p:nvPr userDrawn="1"/>
        </p:nvSpPr>
        <p:spPr>
          <a:xfrm>
            <a:off x="3048000" y="1076305"/>
            <a:ext cx="6096000" cy="4705391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>
            <a:spAutoFit/>
          </a:bodyPr>
          <a:lstStyle/>
          <a:p>
            <a:pPr algn="ctr">
              <a:lnSpc>
                <a:spcPct val="24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4400" b="1" kern="22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版权说明</a:t>
            </a:r>
            <a:endParaRPr lang="zh-CN" altLang="zh-CN" sz="4400" b="1" kern="2200" dirty="0">
              <a:solidFill>
                <a:schemeClr val="tx1">
                  <a:alpha val="0"/>
                </a:schemeClr>
              </a:solidFill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感谢您下载包图网平台上提供的</a:t>
            </a:r>
            <a:r>
              <a:rPr lang="en-US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模板！包图网是正版商业图库，所有原创作品（含预览图）均受著作权法保护。</a:t>
            </a:r>
          </a:p>
          <a:p>
            <a:pPr algn="just">
              <a:spcAft>
                <a:spcPts val="0"/>
              </a:spcAft>
            </a:pPr>
            <a:r>
              <a:rPr lang="zh-CN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著作权及相关权利归包图网所有，未经许可任何人不得擅自使用，否则将依法要求承担高达人民币</a:t>
            </a:r>
            <a:r>
              <a:rPr lang="en-US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万元的赔偿责任。</a:t>
            </a:r>
          </a:p>
          <a:p>
            <a:pPr algn="just">
              <a:spcAft>
                <a:spcPts val="0"/>
              </a:spcAft>
            </a:pPr>
            <a:r>
              <a:rPr lang="en-US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solidFill>
                <a:schemeClr val="tx1">
                  <a:alpha val="0"/>
                </a:schemeClr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该模板内容仅供参考，您可以结合自身需求，在修改更新模板内容后投入使用。</a:t>
            </a:r>
          </a:p>
          <a:p>
            <a:pPr algn="just">
              <a:spcAft>
                <a:spcPts val="0"/>
              </a:spcAft>
            </a:pPr>
            <a:r>
              <a:rPr lang="zh-CN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有任何问题请随时联系网站客服沟通处理。</a:t>
            </a:r>
          </a:p>
          <a:p>
            <a:pPr algn="just">
              <a:spcAft>
                <a:spcPts val="0"/>
              </a:spcAft>
            </a:pPr>
            <a:r>
              <a:rPr lang="en-US" altLang="zh-CN" sz="1800" kern="100" dirty="0">
                <a:solidFill>
                  <a:schemeClr val="tx1">
                    <a:alpha val="0"/>
                  </a:schemeClr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1800" kern="100" dirty="0">
              <a:solidFill>
                <a:schemeClr val="tx1">
                  <a:alpha val="0"/>
                </a:schemeClr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028988"/>
      </p:ext>
    </p:extLst>
  </p:cSld>
  <p:clrMapOvr>
    <a:masterClrMapping/>
  </p:clrMapOvr>
  <p:transition spd="slow" advClick="0" advTm="2000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2E57456-B851-46E7-8215-25A21F039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CCB2050-9572-4E17-9CBE-AE38BE6FA0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17DEDA2-2EA2-4FB0-BABA-216ECAA1D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08CAD12-C31A-4D07-912B-C704D3750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EEBB13-7584-4D6C-9725-57222A471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647119"/>
      </p:ext>
    </p:extLst>
  </p:cSld>
  <p:clrMapOvr>
    <a:masterClrMapping/>
  </p:clrMapOvr>
  <p:transition spd="slow" advClick="0" advTm="2000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190CBE2-213A-479B-B8AA-13DD303A5F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4F38ED9-845C-4335-897B-34AD00BF39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8789BD-50C3-4B6E-84B5-B28A7DAEB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FCE09D5-226E-4DB9-9632-6FD1E90C0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58F0FC1-76ED-4948-BEEA-6B5968A74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290116"/>
      </p:ext>
    </p:extLst>
  </p:cSld>
  <p:clrMapOvr>
    <a:masterClrMapping/>
  </p:clrMapOvr>
  <p:transition spd="slow" advClick="0" advTm="2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4EDF29-CC91-495F-A438-611320CCD3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5AD628B-D690-4E90-8FBC-4D340C6BD5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B6C5BCD-840C-4F4C-8BF9-8EA27336A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CD34D7-67FE-445E-9ABA-1DE28B497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85601DD-E103-4250-BCCB-991540E04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565151"/>
      </p:ext>
    </p:extLst>
  </p:cSld>
  <p:clrMapOvr>
    <a:masterClrMapping/>
  </p:clrMapOvr>
  <p:transition spd="slow" advClick="0" advTm="2000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30CA0D-B716-4521-93A9-A74D712DE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721678-0BD4-4773-863A-D48EDAA40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A24A1A7-0935-4830-95E7-F6C9305A7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BBB38E-AAEF-47B4-B9E0-B7B5B06D9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0AD8860-EF8A-4FAB-8825-3F0F0B491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200096"/>
      </p:ext>
    </p:extLst>
  </p:cSld>
  <p:clrMapOvr>
    <a:masterClrMapping/>
  </p:clrMapOvr>
  <p:transition spd="slow" advClick="0" advTm="2000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31C07E-1DC8-4990-BE77-F1C102C1E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6F7EDE4-4E0B-4304-AA63-EA0E3D9BB1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45A732C-F967-4D24-8127-C69C35CF6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027EAD-6877-4F19-AD32-FD755A654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5BEB83F-9C8C-4122-84C1-D5A1B7EC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9554438-A384-4B10-9D11-95FD4A344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967253"/>
      </p:ext>
    </p:extLst>
  </p:cSld>
  <p:clrMapOvr>
    <a:masterClrMapping/>
  </p:clrMapOvr>
  <p:transition spd="slow" advClick="0" advTm="2000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CA5088-753E-40F1-BFA5-70DFD1F5E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5494F04-FBEB-4F80-B979-92E01D155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7D60090-C8A9-4FDC-A66C-13B5DC0DD6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3D2FAC6-8C50-4E6A-A85A-C596D15B06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987D902-85A4-4F71-9761-4477308D8C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79AC40A-6547-4A6E-9036-19DE6F0A6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AB794F0-0AF6-4DA7-837E-73002E1F1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C86FF95-7D1E-48D2-AA62-F42939D1E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55481"/>
      </p:ext>
    </p:extLst>
  </p:cSld>
  <p:clrMapOvr>
    <a:masterClrMapping/>
  </p:clrMapOvr>
  <p:transition spd="slow" advClick="0" advTm="2000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03C94D-3C73-4F48-A240-733263FE0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4CFC6BB-A0EF-4B55-8492-413532189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F4D609F-18C3-4779-8BA1-E23D1BFD5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42BC5F0-9878-44FF-987C-18C1FCDB3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45791"/>
      </p:ext>
    </p:extLst>
  </p:cSld>
  <p:clrMapOvr>
    <a:masterClrMapping/>
  </p:clrMapOvr>
  <p:transition spd="slow" advClick="0" advTm="2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2AB875E1-E7B5-44C9-8C3D-75983FFEF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06342B-711B-4874-A5BA-F63B28396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279A3A-0642-4309-8E27-C57F8A90E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539848"/>
      </p:ext>
    </p:extLst>
  </p:cSld>
  <p:clrMapOvr>
    <a:masterClrMapping/>
  </p:clrMapOvr>
  <p:transition spd="slow" advClick="0" advTm="2000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C8818A-0416-4EE9-8A3F-F93785401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2FC3C4-03FE-4AAE-ABAE-83CED4CD4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4B9C5E7-0340-4E69-8D17-7B5890C9E1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F1FE250-C885-44D7-81E3-52D52618E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88B6E2F-2D70-46BF-BFF6-FFAA8328F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DE6F8F-1367-4006-83A1-96F1C63F8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828102"/>
      </p:ext>
    </p:extLst>
  </p:cSld>
  <p:clrMapOvr>
    <a:masterClrMapping/>
  </p:clrMapOvr>
  <p:transition spd="slow" advClick="0" advTm="2000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604F6A8-E593-4B54-BD9E-202E2DEB0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2B7857D3-4D05-413C-8A7A-244954A9E2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1753D42-D4C1-4DF3-AF83-A2C8A6529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5D57A9A-64DF-4142-8EDF-46264E733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BB00740-C6AE-456A-ADCA-8CE1D47E4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2CACDD9-543C-4121-8580-903CDE114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316336"/>
      </p:ext>
    </p:extLst>
  </p:cSld>
  <p:clrMapOvr>
    <a:masterClrMapping/>
  </p:clrMapOvr>
  <p:transition spd="slow" advClick="0" advTm="2000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2B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713336A-E86D-468B-A81B-814444867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zh-CN" sz="1050" b="1" kern="22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版权说明</a:t>
            </a:r>
            <a:r>
              <a:rPr lang="zh-CN" altLang="zh-CN" sz="1050" b="1" kern="22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zh-CN" altLang="zh-CN" sz="1050" b="1" kern="220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感谢您下载包图网平台上提供的</a:t>
            </a:r>
            <a:r>
              <a:rPr lang="en-US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模板！包图网是正版商业图库，所有原创作品（含预览图）均受著作权法保护。</a:t>
            </a:r>
            <a:b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著作权及相关权利归包图网所有，未经许可任何人不得擅自使用，否则将依法要求承担高达人民币</a:t>
            </a:r>
            <a:r>
              <a:rPr lang="en-US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万元的赔偿责任。</a:t>
            </a:r>
            <a:b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该模板内容仅供参考，您可以结合自身需求，在修改更新模板内容后投入使用。</a:t>
            </a:r>
            <a:b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105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有任何问题请随时联系网站客服沟通处理。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24E377C-EA7F-4E4A-8095-5A5B844DF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2C9AA6F-199B-452B-948E-4F33C9BDC4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2DF74-E8DD-4DE0-91BA-C58DB8B77DCD}" type="datetimeFigureOut">
              <a:rPr lang="zh-CN" altLang="en-US" smtClean="0"/>
              <a:t>2018/4/4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0F166C-08D1-436A-AC6A-31B0D8D805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7F6E9EB-8378-4F1A-A16C-D1B3895086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47E1E-9E86-401A-89D0-A7E83D77F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27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cover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1050" b="1" kern="1200" smtClean="0">
          <a:solidFill>
            <a:schemeClr val="tx1">
              <a:alpha val="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1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28.png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image" Target="../media/image11.png"/><Relationship Id="rId4" Type="http://schemas.openxmlformats.org/officeDocument/2006/relationships/tags" Target="../tags/tag5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1EF9C6C-60F4-4773-8176-A75733DBD2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" t="851" r="932" b="33113"/>
          <a:stretch/>
        </p:blipFill>
        <p:spPr>
          <a:xfrm>
            <a:off x="75415" y="1797765"/>
            <a:ext cx="12397839" cy="5060235"/>
          </a:xfrm>
          <a:prstGeom prst="rect">
            <a:avLst/>
          </a:prstGeom>
          <a:effectLst>
            <a:softEdge rad="0"/>
          </a:effectLst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38AE9B7E-468C-4369-B94B-445BD3E1C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2449" y="2210988"/>
            <a:ext cx="9144000" cy="1679713"/>
          </a:xfrm>
        </p:spPr>
        <p:txBody>
          <a:bodyPr/>
          <a:lstStyle/>
          <a:p>
            <a:r>
              <a:rPr lang="zh-CN" altLang="en-US" dirty="0">
                <a:latin typeface="+mj-lt"/>
              </a:rPr>
              <a:t>火烈鸟</a:t>
            </a:r>
            <a:r>
              <a:rPr lang="zh-CN" altLang="en-US" dirty="0" smtClean="0">
                <a:latin typeface="+mj-lt"/>
              </a:rPr>
              <a:t>主题</a:t>
            </a:r>
            <a:endParaRPr lang="zh-CN" altLang="en-US" dirty="0">
              <a:latin typeface="+mj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34D3DC9-C923-4B97-8EF0-80E6B018AA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372" y="222389"/>
            <a:ext cx="4802155" cy="18673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DA8ECAE-893E-48F4-9E0E-B120878AF501}"/>
              </a:ext>
            </a:extLst>
          </p:cNvPr>
          <p:cNvSpPr txBox="1"/>
          <p:nvPr/>
        </p:nvSpPr>
        <p:spPr>
          <a:xfrm>
            <a:off x="4268944" y="2711194"/>
            <a:ext cx="36110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文鼎奈谷米POP体_B" pitchFamily="82" charset="-122"/>
                <a:ea typeface="文鼎奈谷米POP体_B" pitchFamily="82" charset="-122"/>
              </a:rPr>
              <a:t>生日派</a:t>
            </a:r>
            <a:r>
              <a:rPr lang="zh-CN" altLang="en-US" sz="6600" dirty="0">
                <a:latin typeface="文鼎奈谷米POP体_B" pitchFamily="82" charset="-122"/>
                <a:ea typeface="文鼎奈谷米POP体_B" pitchFamily="82" charset="-122"/>
              </a:rPr>
              <a:t>对</a:t>
            </a:r>
            <a:endParaRPr lang="zh-CN" altLang="en-US" sz="6600" kern="1200" dirty="0">
              <a:solidFill>
                <a:schemeClr val="tx1"/>
              </a:solidFill>
              <a:latin typeface="文鼎奈谷米POP体_B" pitchFamily="82" charset="-122"/>
              <a:ea typeface="文鼎奈谷米POP体_B" pitchFamily="82" charset="-122"/>
            </a:endParaRPr>
          </a:p>
        </p:txBody>
      </p:sp>
      <p:pic>
        <p:nvPicPr>
          <p:cNvPr id="13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xmlns="" id="{36327BF1-94F2-477A-898E-D156566AA8C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287431" y="6339347"/>
            <a:ext cx="380181" cy="38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31650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801f5309-638d-4f5d-b5a9-eda80777035e" descr="1gcAAB+LCAAAAAAABADdksFLwzAUxv+Xh97qSFvZpDdFlB4UoUMP0kMgYYskWclSqZT+7yZr1mUuDj22t/TlfXm/7/Vr4UJ/VRQyKARW+p7hlcIi11RABDmBTNacR3DHJGFy9ag2dbWF7L0dZP7NG9PrV8xrarWSaYZ5/5md9O/bnphkohauDc2QKeHGK8WoLzJCOPXbcqmp+hwmxLa2OxdamQEPGyWwNgNb1F2Cu4JssZihzooJbYwogmWPtedxeHYBQZ/2wtq8JR/1Vgsq9UH0gs3qqKEK+D3VHboHnOTnPq7im8BK0M6Ce7hY44o+m5csrluALcVQDuaOYM1ccziy3UW/8i5p80+HVuF7C/2Os/j2AZ/eIYS4ywD5WJI4j/0kJtNNYjLqJCbTT+L13E9iOt0kpqNOYvrXJJbdN/Rtn+jWBwAA">
            <a:extLst>
              <a:ext uri="{FF2B5EF4-FFF2-40B4-BE49-F238E27FC236}">
                <a16:creationId xmlns:a16="http://schemas.microsoft.com/office/drawing/2014/main" xmlns="" id="{3DFDC904-8352-4482-9F9D-E9BFC78F89B9}"/>
              </a:ext>
            </a:extLst>
          </p:cNvPr>
          <p:cNvGrpSpPr>
            <a:grpSpLocks noChangeAspect="1"/>
          </p:cNvGrpSpPr>
          <p:nvPr/>
        </p:nvGrpSpPr>
        <p:grpSpPr>
          <a:xfrm>
            <a:off x="2672170" y="1112363"/>
            <a:ext cx="8790204" cy="8627582"/>
            <a:chOff x="3144924" y="1219025"/>
            <a:chExt cx="5978352" cy="5867750"/>
          </a:xfrm>
        </p:grpSpPr>
        <p:sp>
          <p:nvSpPr>
            <p:cNvPr id="5" name="ValueShape1">
              <a:extLst>
                <a:ext uri="{FF2B5EF4-FFF2-40B4-BE49-F238E27FC236}">
                  <a16:creationId xmlns:a16="http://schemas.microsoft.com/office/drawing/2014/main" xmlns="" id="{E31BAE8C-1FDD-4C4B-B60E-A84A809EA9BF}"/>
                </a:ext>
              </a:extLst>
            </p:cNvPr>
            <p:cNvSpPr/>
            <p:nvPr/>
          </p:nvSpPr>
          <p:spPr>
            <a:xfrm>
              <a:off x="3255526" y="1219025"/>
              <a:ext cx="5867750" cy="5867750"/>
            </a:xfrm>
            <a:prstGeom prst="blockArc">
              <a:avLst>
                <a:gd name="adj1" fmla="val 10800000"/>
                <a:gd name="adj2" fmla="val 19116000"/>
                <a:gd name="adj3" fmla="val 10368"/>
              </a:avLst>
            </a:prstGeom>
            <a:solidFill>
              <a:srgbClr val="E9D28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ValueShape2">
              <a:extLst>
                <a:ext uri="{FF2B5EF4-FFF2-40B4-BE49-F238E27FC236}">
                  <a16:creationId xmlns:a16="http://schemas.microsoft.com/office/drawing/2014/main" xmlns="" id="{EEE1C2D1-1F3A-41EF-B4DD-F18A038816B9}"/>
                </a:ext>
              </a:extLst>
            </p:cNvPr>
            <p:cNvSpPr/>
            <p:nvPr/>
          </p:nvSpPr>
          <p:spPr>
            <a:xfrm>
              <a:off x="3906980" y="1870479"/>
              <a:ext cx="4564842" cy="4564842"/>
            </a:xfrm>
            <a:prstGeom prst="blockArc">
              <a:avLst>
                <a:gd name="adj1" fmla="val 10800000"/>
                <a:gd name="adj2" fmla="val 17388000"/>
                <a:gd name="adj3" fmla="val 11255"/>
              </a:avLst>
            </a:prstGeom>
            <a:solidFill>
              <a:srgbClr val="FFB2B0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Shape3">
              <a:extLst>
                <a:ext uri="{FF2B5EF4-FFF2-40B4-BE49-F238E27FC236}">
                  <a16:creationId xmlns:a16="http://schemas.microsoft.com/office/drawing/2014/main" xmlns="" id="{FC0D4F22-E61B-48A4-966C-8D5D97DC9A22}"/>
                </a:ext>
              </a:extLst>
            </p:cNvPr>
            <p:cNvSpPr/>
            <p:nvPr/>
          </p:nvSpPr>
          <p:spPr>
            <a:xfrm>
              <a:off x="4453672" y="2417171"/>
              <a:ext cx="3471459" cy="3471459"/>
            </a:xfrm>
            <a:prstGeom prst="blockArc">
              <a:avLst>
                <a:gd name="adj1" fmla="val 10800000"/>
                <a:gd name="adj2" fmla="val 15768000"/>
                <a:gd name="adj3" fmla="val 14866"/>
              </a:avLst>
            </a:prstGeom>
            <a:solidFill>
              <a:srgbClr val="E9D286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ExtraShape">
              <a:extLst>
                <a:ext uri="{FF2B5EF4-FFF2-40B4-BE49-F238E27FC236}">
                  <a16:creationId xmlns:a16="http://schemas.microsoft.com/office/drawing/2014/main" xmlns="" id="{0DD2DEC0-C2FD-42FC-902B-2DABA36B72F7}"/>
                </a:ext>
              </a:extLst>
            </p:cNvPr>
            <p:cNvSpPr/>
            <p:nvPr/>
          </p:nvSpPr>
          <p:spPr>
            <a:xfrm>
              <a:off x="3144924" y="4152900"/>
              <a:ext cx="1978311" cy="9770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ValueText1">
              <a:extLst>
                <a:ext uri="{FF2B5EF4-FFF2-40B4-BE49-F238E27FC236}">
                  <a16:creationId xmlns:a16="http://schemas.microsoft.com/office/drawing/2014/main" xmlns="" id="{3FC9E5C6-05A0-404F-A2DD-043AB8AD01DB}"/>
                </a:ext>
              </a:extLst>
            </p:cNvPr>
            <p:cNvSpPr txBox="1"/>
            <p:nvPr/>
          </p:nvSpPr>
          <p:spPr>
            <a:xfrm>
              <a:off x="3351326" y="3800475"/>
              <a:ext cx="459856" cy="28999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dirty="0">
                  <a:ln>
                    <a:solidFill>
                      <a:schemeClr val="accent4"/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77%</a:t>
              </a:r>
            </a:p>
          </p:txBody>
        </p:sp>
        <p:sp>
          <p:nvSpPr>
            <p:cNvPr id="10" name="ValueText2">
              <a:extLst>
                <a:ext uri="{FF2B5EF4-FFF2-40B4-BE49-F238E27FC236}">
                  <a16:creationId xmlns:a16="http://schemas.microsoft.com/office/drawing/2014/main" xmlns="" id="{314D9DEE-A31E-465E-9D26-2E5FDCFB09EB}"/>
                </a:ext>
              </a:extLst>
            </p:cNvPr>
            <p:cNvSpPr txBox="1"/>
            <p:nvPr/>
          </p:nvSpPr>
          <p:spPr>
            <a:xfrm>
              <a:off x="3942446" y="3800475"/>
              <a:ext cx="459856" cy="289998"/>
            </a:xfrm>
            <a:prstGeom prst="rect">
              <a:avLst/>
            </a:prstGeom>
            <a:solidFill>
              <a:srgbClr val="FFB2B0"/>
            </a:solidFill>
          </p:spPr>
          <p:txBody>
            <a:bodyPr wrap="none" anchor="ctr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dirty="0">
                  <a:ln>
                    <a:solidFill>
                      <a:schemeClr val="accent3"/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61%</a:t>
              </a:r>
            </a:p>
          </p:txBody>
        </p:sp>
        <p:sp>
          <p:nvSpPr>
            <p:cNvPr id="11" name="ValueText3">
              <a:extLst>
                <a:ext uri="{FF2B5EF4-FFF2-40B4-BE49-F238E27FC236}">
                  <a16:creationId xmlns:a16="http://schemas.microsoft.com/office/drawing/2014/main" xmlns="" id="{44DD7D1E-86BC-4DD1-B881-A356A09A2EB2}"/>
                </a:ext>
              </a:extLst>
            </p:cNvPr>
            <p:cNvSpPr txBox="1"/>
            <p:nvPr/>
          </p:nvSpPr>
          <p:spPr>
            <a:xfrm>
              <a:off x="4503020" y="3800475"/>
              <a:ext cx="459856" cy="289998"/>
            </a:xfrm>
            <a:prstGeom prst="rect">
              <a:avLst/>
            </a:prstGeom>
            <a:noFill/>
          </p:spPr>
          <p:txBody>
            <a:bodyPr wrap="none" anchor="ctr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>
                  <a:ln>
                    <a:solidFill>
                      <a:schemeClr val="accent2"/>
                    </a:solidFill>
                  </a:ln>
                  <a:solidFill>
                    <a:schemeClr val="bg1"/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</p:grpSp>
      <p:sp>
        <p:nvSpPr>
          <p:cNvPr id="15" name="pasta_135307">
            <a:extLst>
              <a:ext uri="{FF2B5EF4-FFF2-40B4-BE49-F238E27FC236}">
                <a16:creationId xmlns:a16="http://schemas.microsoft.com/office/drawing/2014/main" xmlns="" id="{36059487-A620-4293-B10C-44E6385C3266}"/>
              </a:ext>
            </a:extLst>
          </p:cNvPr>
          <p:cNvSpPr>
            <a:spLocks noChangeAspect="1"/>
          </p:cNvSpPr>
          <p:nvPr/>
        </p:nvSpPr>
        <p:spPr bwMode="auto">
          <a:xfrm>
            <a:off x="2934939" y="5826491"/>
            <a:ext cx="609685" cy="537310"/>
          </a:xfrm>
          <a:custGeom>
            <a:avLst/>
            <a:gdLst>
              <a:gd name="connsiteX0" fmla="*/ 173134 w 607614"/>
              <a:gd name="connsiteY0" fmla="*/ 495278 h 535485"/>
              <a:gd name="connsiteX1" fmla="*/ 434480 w 607614"/>
              <a:gd name="connsiteY1" fmla="*/ 495278 h 535485"/>
              <a:gd name="connsiteX2" fmla="*/ 425364 w 607614"/>
              <a:gd name="connsiteY2" fmla="*/ 525623 h 535485"/>
              <a:gd name="connsiteX3" fmla="*/ 425364 w 607614"/>
              <a:gd name="connsiteY3" fmla="*/ 535485 h 535485"/>
              <a:gd name="connsiteX4" fmla="*/ 182251 w 607614"/>
              <a:gd name="connsiteY4" fmla="*/ 535485 h 535485"/>
              <a:gd name="connsiteX5" fmla="*/ 182251 w 607614"/>
              <a:gd name="connsiteY5" fmla="*/ 525623 h 535485"/>
              <a:gd name="connsiteX6" fmla="*/ 173134 w 607614"/>
              <a:gd name="connsiteY6" fmla="*/ 495278 h 535485"/>
              <a:gd name="connsiteX7" fmla="*/ 30380 w 607614"/>
              <a:gd name="connsiteY7" fmla="*/ 303381 h 535485"/>
              <a:gd name="connsiteX8" fmla="*/ 577234 w 607614"/>
              <a:gd name="connsiteY8" fmla="*/ 303381 h 535485"/>
              <a:gd name="connsiteX9" fmla="*/ 607614 w 607614"/>
              <a:gd name="connsiteY9" fmla="*/ 333722 h 535485"/>
              <a:gd name="connsiteX10" fmla="*/ 577993 w 607614"/>
              <a:gd name="connsiteY10" fmla="*/ 364063 h 535485"/>
              <a:gd name="connsiteX11" fmla="*/ 516472 w 607614"/>
              <a:gd name="connsiteY11" fmla="*/ 417919 h 535485"/>
              <a:gd name="connsiteX12" fmla="*/ 449635 w 607614"/>
              <a:gd name="connsiteY12" fmla="*/ 474809 h 535485"/>
              <a:gd name="connsiteX13" fmla="*/ 157979 w 607614"/>
              <a:gd name="connsiteY13" fmla="*/ 474809 h 535485"/>
              <a:gd name="connsiteX14" fmla="*/ 91142 w 607614"/>
              <a:gd name="connsiteY14" fmla="*/ 417919 h 535485"/>
              <a:gd name="connsiteX15" fmla="*/ 29621 w 607614"/>
              <a:gd name="connsiteY15" fmla="*/ 364063 h 535485"/>
              <a:gd name="connsiteX16" fmla="*/ 0 w 607614"/>
              <a:gd name="connsiteY16" fmla="*/ 333722 h 535485"/>
              <a:gd name="connsiteX17" fmla="*/ 30380 w 607614"/>
              <a:gd name="connsiteY17" fmla="*/ 303381 h 535485"/>
              <a:gd name="connsiteX18" fmla="*/ 344084 w 607614"/>
              <a:gd name="connsiteY18" fmla="*/ 262442 h 535485"/>
              <a:gd name="connsiteX19" fmla="*/ 394995 w 607614"/>
              <a:gd name="connsiteY19" fmla="*/ 262442 h 535485"/>
              <a:gd name="connsiteX20" fmla="*/ 404873 w 607614"/>
              <a:gd name="connsiteY20" fmla="*/ 273055 h 535485"/>
              <a:gd name="connsiteX21" fmla="*/ 394995 w 607614"/>
              <a:gd name="connsiteY21" fmla="*/ 282911 h 535485"/>
              <a:gd name="connsiteX22" fmla="*/ 344084 w 607614"/>
              <a:gd name="connsiteY22" fmla="*/ 282911 h 535485"/>
              <a:gd name="connsiteX23" fmla="*/ 334206 w 607614"/>
              <a:gd name="connsiteY23" fmla="*/ 273055 h 535485"/>
              <a:gd name="connsiteX24" fmla="*/ 344084 w 607614"/>
              <a:gd name="connsiteY24" fmla="*/ 262442 h 535485"/>
              <a:gd name="connsiteX25" fmla="*/ 202775 w 607614"/>
              <a:gd name="connsiteY25" fmla="*/ 262442 h 535485"/>
              <a:gd name="connsiteX26" fmla="*/ 252906 w 607614"/>
              <a:gd name="connsiteY26" fmla="*/ 262442 h 535485"/>
              <a:gd name="connsiteX27" fmla="*/ 263539 w 607614"/>
              <a:gd name="connsiteY27" fmla="*/ 273055 h 535485"/>
              <a:gd name="connsiteX28" fmla="*/ 252906 w 607614"/>
              <a:gd name="connsiteY28" fmla="*/ 282911 h 535485"/>
              <a:gd name="connsiteX29" fmla="*/ 202775 w 607614"/>
              <a:gd name="connsiteY29" fmla="*/ 282911 h 535485"/>
              <a:gd name="connsiteX30" fmla="*/ 192141 w 607614"/>
              <a:gd name="connsiteY30" fmla="*/ 273055 h 535485"/>
              <a:gd name="connsiteX31" fmla="*/ 202775 w 607614"/>
              <a:gd name="connsiteY31" fmla="*/ 262442 h 535485"/>
              <a:gd name="connsiteX32" fmla="*/ 344076 w 607614"/>
              <a:gd name="connsiteY32" fmla="*/ 232104 h 535485"/>
              <a:gd name="connsiteX33" fmla="*/ 394944 w 607614"/>
              <a:gd name="connsiteY33" fmla="*/ 232104 h 535485"/>
              <a:gd name="connsiteX34" fmla="*/ 445811 w 607614"/>
              <a:gd name="connsiteY34" fmla="*/ 282920 h 535485"/>
              <a:gd name="connsiteX35" fmla="*/ 435182 w 607614"/>
              <a:gd name="connsiteY35" fmla="*/ 292780 h 535485"/>
              <a:gd name="connsiteX36" fmla="*/ 425312 w 607614"/>
              <a:gd name="connsiteY36" fmla="*/ 282920 h 535485"/>
              <a:gd name="connsiteX37" fmla="*/ 394944 w 607614"/>
              <a:gd name="connsiteY37" fmla="*/ 252582 h 535485"/>
              <a:gd name="connsiteX38" fmla="*/ 344076 w 607614"/>
              <a:gd name="connsiteY38" fmla="*/ 252582 h 535485"/>
              <a:gd name="connsiteX39" fmla="*/ 334206 w 607614"/>
              <a:gd name="connsiteY39" fmla="*/ 242722 h 535485"/>
              <a:gd name="connsiteX40" fmla="*/ 344076 w 607614"/>
              <a:gd name="connsiteY40" fmla="*/ 232104 h 535485"/>
              <a:gd name="connsiteX41" fmla="*/ 202802 w 607614"/>
              <a:gd name="connsiteY41" fmla="*/ 232104 h 535485"/>
              <a:gd name="connsiteX42" fmla="*/ 252910 w 607614"/>
              <a:gd name="connsiteY42" fmla="*/ 232104 h 535485"/>
              <a:gd name="connsiteX43" fmla="*/ 263539 w 607614"/>
              <a:gd name="connsiteY43" fmla="*/ 242722 h 535485"/>
              <a:gd name="connsiteX44" fmla="*/ 252910 w 607614"/>
              <a:gd name="connsiteY44" fmla="*/ 252582 h 535485"/>
              <a:gd name="connsiteX45" fmla="*/ 202802 w 607614"/>
              <a:gd name="connsiteY45" fmla="*/ 252582 h 535485"/>
              <a:gd name="connsiteX46" fmla="*/ 172433 w 607614"/>
              <a:gd name="connsiteY46" fmla="*/ 282920 h 535485"/>
              <a:gd name="connsiteX47" fmla="*/ 161804 w 607614"/>
              <a:gd name="connsiteY47" fmla="*/ 292780 h 535485"/>
              <a:gd name="connsiteX48" fmla="*/ 151934 w 607614"/>
              <a:gd name="connsiteY48" fmla="*/ 282920 h 535485"/>
              <a:gd name="connsiteX49" fmla="*/ 202802 w 607614"/>
              <a:gd name="connsiteY49" fmla="*/ 232104 h 535485"/>
              <a:gd name="connsiteX50" fmla="*/ 334213 w 607614"/>
              <a:gd name="connsiteY50" fmla="*/ 201766 h 535485"/>
              <a:gd name="connsiteX51" fmla="*/ 394987 w 607614"/>
              <a:gd name="connsiteY51" fmla="*/ 201766 h 535485"/>
              <a:gd name="connsiteX52" fmla="*/ 476271 w 607614"/>
              <a:gd name="connsiteY52" fmla="*/ 282920 h 535485"/>
              <a:gd name="connsiteX53" fmla="*/ 465636 w 607614"/>
              <a:gd name="connsiteY53" fmla="*/ 292780 h 535485"/>
              <a:gd name="connsiteX54" fmla="*/ 455760 w 607614"/>
              <a:gd name="connsiteY54" fmla="*/ 282920 h 535485"/>
              <a:gd name="connsiteX55" fmla="*/ 394987 w 607614"/>
              <a:gd name="connsiteY55" fmla="*/ 222244 h 535485"/>
              <a:gd name="connsiteX56" fmla="*/ 334213 w 607614"/>
              <a:gd name="connsiteY56" fmla="*/ 222244 h 535485"/>
              <a:gd name="connsiteX57" fmla="*/ 324337 w 607614"/>
              <a:gd name="connsiteY57" fmla="*/ 212384 h 535485"/>
              <a:gd name="connsiteX58" fmla="*/ 334213 w 607614"/>
              <a:gd name="connsiteY58" fmla="*/ 201766 h 535485"/>
              <a:gd name="connsiteX59" fmla="*/ 202785 w 607614"/>
              <a:gd name="connsiteY59" fmla="*/ 201766 h 535485"/>
              <a:gd name="connsiteX60" fmla="*/ 243060 w 607614"/>
              <a:gd name="connsiteY60" fmla="*/ 201766 h 535485"/>
              <a:gd name="connsiteX61" fmla="*/ 252939 w 607614"/>
              <a:gd name="connsiteY61" fmla="*/ 212384 h 535485"/>
              <a:gd name="connsiteX62" fmla="*/ 243060 w 607614"/>
              <a:gd name="connsiteY62" fmla="*/ 222244 h 535485"/>
              <a:gd name="connsiteX63" fmla="*/ 202785 w 607614"/>
              <a:gd name="connsiteY63" fmla="*/ 222244 h 535485"/>
              <a:gd name="connsiteX64" fmla="*/ 141991 w 607614"/>
              <a:gd name="connsiteY64" fmla="*/ 282920 h 535485"/>
              <a:gd name="connsiteX65" fmla="*/ 131353 w 607614"/>
              <a:gd name="connsiteY65" fmla="*/ 292780 h 535485"/>
              <a:gd name="connsiteX66" fmla="*/ 121474 w 607614"/>
              <a:gd name="connsiteY66" fmla="*/ 282920 h 535485"/>
              <a:gd name="connsiteX67" fmla="*/ 202785 w 607614"/>
              <a:gd name="connsiteY67" fmla="*/ 201766 h 535485"/>
              <a:gd name="connsiteX68" fmla="*/ 324368 w 607614"/>
              <a:gd name="connsiteY68" fmla="*/ 171428 h 535485"/>
              <a:gd name="connsiteX69" fmla="*/ 394986 w 607614"/>
              <a:gd name="connsiteY69" fmla="*/ 171428 h 535485"/>
              <a:gd name="connsiteX70" fmla="*/ 506609 w 607614"/>
              <a:gd name="connsiteY70" fmla="*/ 282920 h 535485"/>
              <a:gd name="connsiteX71" fmla="*/ 495979 w 607614"/>
              <a:gd name="connsiteY71" fmla="*/ 292780 h 535485"/>
              <a:gd name="connsiteX72" fmla="*/ 486107 w 607614"/>
              <a:gd name="connsiteY72" fmla="*/ 282920 h 535485"/>
              <a:gd name="connsiteX73" fmla="*/ 394986 w 607614"/>
              <a:gd name="connsiteY73" fmla="*/ 191906 h 535485"/>
              <a:gd name="connsiteX74" fmla="*/ 324368 w 607614"/>
              <a:gd name="connsiteY74" fmla="*/ 191906 h 535485"/>
              <a:gd name="connsiteX75" fmla="*/ 313737 w 607614"/>
              <a:gd name="connsiteY75" fmla="*/ 182046 h 535485"/>
              <a:gd name="connsiteX76" fmla="*/ 324368 w 607614"/>
              <a:gd name="connsiteY76" fmla="*/ 171428 h 535485"/>
              <a:gd name="connsiteX77" fmla="*/ 202813 w 607614"/>
              <a:gd name="connsiteY77" fmla="*/ 171428 h 535485"/>
              <a:gd name="connsiteX78" fmla="*/ 222565 w 607614"/>
              <a:gd name="connsiteY78" fmla="*/ 171428 h 535485"/>
              <a:gd name="connsiteX79" fmla="*/ 233201 w 607614"/>
              <a:gd name="connsiteY79" fmla="*/ 182046 h 535485"/>
              <a:gd name="connsiteX80" fmla="*/ 222565 w 607614"/>
              <a:gd name="connsiteY80" fmla="*/ 191906 h 535485"/>
              <a:gd name="connsiteX81" fmla="*/ 202813 w 607614"/>
              <a:gd name="connsiteY81" fmla="*/ 191906 h 535485"/>
              <a:gd name="connsiteX82" fmla="*/ 111648 w 607614"/>
              <a:gd name="connsiteY82" fmla="*/ 282920 h 535485"/>
              <a:gd name="connsiteX83" fmla="*/ 101012 w 607614"/>
              <a:gd name="connsiteY83" fmla="*/ 292780 h 535485"/>
              <a:gd name="connsiteX84" fmla="*/ 91136 w 607614"/>
              <a:gd name="connsiteY84" fmla="*/ 282920 h 535485"/>
              <a:gd name="connsiteX85" fmla="*/ 202813 w 607614"/>
              <a:gd name="connsiteY85" fmla="*/ 171428 h 535485"/>
              <a:gd name="connsiteX86" fmla="*/ 192193 w 607614"/>
              <a:gd name="connsiteY86" fmla="*/ 131221 h 535485"/>
              <a:gd name="connsiteX87" fmla="*/ 293999 w 607614"/>
              <a:gd name="connsiteY87" fmla="*/ 282919 h 535485"/>
              <a:gd name="connsiteX88" fmla="*/ 283363 w 607614"/>
              <a:gd name="connsiteY88" fmla="*/ 292780 h 535485"/>
              <a:gd name="connsiteX89" fmla="*/ 273486 w 607614"/>
              <a:gd name="connsiteY89" fmla="*/ 282919 h 535485"/>
              <a:gd name="connsiteX90" fmla="*/ 192193 w 607614"/>
              <a:gd name="connsiteY90" fmla="*/ 151700 h 535485"/>
              <a:gd name="connsiteX91" fmla="*/ 182316 w 607614"/>
              <a:gd name="connsiteY91" fmla="*/ 161560 h 535485"/>
              <a:gd name="connsiteX92" fmla="*/ 172439 w 607614"/>
              <a:gd name="connsiteY92" fmla="*/ 171421 h 535485"/>
              <a:gd name="connsiteX93" fmla="*/ 161803 w 607614"/>
              <a:gd name="connsiteY93" fmla="*/ 161560 h 535485"/>
              <a:gd name="connsiteX94" fmla="*/ 192193 w 607614"/>
              <a:gd name="connsiteY94" fmla="*/ 131221 h 535485"/>
              <a:gd name="connsiteX95" fmla="*/ 192134 w 607614"/>
              <a:gd name="connsiteY95" fmla="*/ 100883 h 535485"/>
              <a:gd name="connsiteX96" fmla="*/ 324337 w 607614"/>
              <a:gd name="connsiteY96" fmla="*/ 282919 h 535485"/>
              <a:gd name="connsiteX97" fmla="*/ 313700 w 607614"/>
              <a:gd name="connsiteY97" fmla="*/ 292780 h 535485"/>
              <a:gd name="connsiteX98" fmla="*/ 303823 w 607614"/>
              <a:gd name="connsiteY98" fmla="*/ 282919 h 535485"/>
              <a:gd name="connsiteX99" fmla="*/ 192134 w 607614"/>
              <a:gd name="connsiteY99" fmla="*/ 121362 h 535485"/>
              <a:gd name="connsiteX100" fmla="*/ 141988 w 607614"/>
              <a:gd name="connsiteY100" fmla="*/ 171422 h 535485"/>
              <a:gd name="connsiteX101" fmla="*/ 141988 w 607614"/>
              <a:gd name="connsiteY101" fmla="*/ 182041 h 535485"/>
              <a:gd name="connsiteX102" fmla="*/ 131351 w 607614"/>
              <a:gd name="connsiteY102" fmla="*/ 191901 h 535485"/>
              <a:gd name="connsiteX103" fmla="*/ 121474 w 607614"/>
              <a:gd name="connsiteY103" fmla="*/ 182041 h 535485"/>
              <a:gd name="connsiteX104" fmla="*/ 121474 w 607614"/>
              <a:gd name="connsiteY104" fmla="*/ 171422 h 535485"/>
              <a:gd name="connsiteX105" fmla="*/ 192134 w 607614"/>
              <a:gd name="connsiteY105" fmla="*/ 100883 h 535485"/>
              <a:gd name="connsiteX106" fmla="*/ 425342 w 607614"/>
              <a:gd name="connsiteY106" fmla="*/ 91014 h 535485"/>
              <a:gd name="connsiteX107" fmla="*/ 465549 w 607614"/>
              <a:gd name="connsiteY107" fmla="*/ 131221 h 535485"/>
              <a:gd name="connsiteX108" fmla="*/ 425342 w 607614"/>
              <a:gd name="connsiteY108" fmla="*/ 171428 h 535485"/>
              <a:gd name="connsiteX109" fmla="*/ 385135 w 607614"/>
              <a:gd name="connsiteY109" fmla="*/ 131221 h 535485"/>
              <a:gd name="connsiteX110" fmla="*/ 425342 w 607614"/>
              <a:gd name="connsiteY110" fmla="*/ 91014 h 535485"/>
              <a:gd name="connsiteX111" fmla="*/ 334206 w 607614"/>
              <a:gd name="connsiteY111" fmla="*/ 80292 h 535485"/>
              <a:gd name="connsiteX112" fmla="*/ 374413 w 607614"/>
              <a:gd name="connsiteY112" fmla="*/ 120926 h 535485"/>
              <a:gd name="connsiteX113" fmla="*/ 334206 w 607614"/>
              <a:gd name="connsiteY113" fmla="*/ 161560 h 535485"/>
              <a:gd name="connsiteX114" fmla="*/ 293999 w 607614"/>
              <a:gd name="connsiteY114" fmla="*/ 120926 h 535485"/>
              <a:gd name="connsiteX115" fmla="*/ 334206 w 607614"/>
              <a:gd name="connsiteY115" fmla="*/ 80292 h 535485"/>
              <a:gd name="connsiteX116" fmla="*/ 258300 w 607614"/>
              <a:gd name="connsiteY116" fmla="*/ 19616 h 535485"/>
              <a:gd name="connsiteX117" fmla="*/ 303868 w 607614"/>
              <a:gd name="connsiteY117" fmla="*/ 65184 h 535485"/>
              <a:gd name="connsiteX118" fmla="*/ 258300 w 607614"/>
              <a:gd name="connsiteY118" fmla="*/ 110752 h 535485"/>
              <a:gd name="connsiteX119" fmla="*/ 212732 w 607614"/>
              <a:gd name="connsiteY119" fmla="*/ 65184 h 535485"/>
              <a:gd name="connsiteX120" fmla="*/ 258300 w 607614"/>
              <a:gd name="connsiteY120" fmla="*/ 19616 h 535485"/>
              <a:gd name="connsiteX121" fmla="*/ 364605 w 607614"/>
              <a:gd name="connsiteY121" fmla="*/ 0 h 535485"/>
              <a:gd name="connsiteX122" fmla="*/ 404873 w 607614"/>
              <a:gd name="connsiteY122" fmla="*/ 40146 h 535485"/>
              <a:gd name="connsiteX123" fmla="*/ 364605 w 607614"/>
              <a:gd name="connsiteY123" fmla="*/ 80292 h 535485"/>
              <a:gd name="connsiteX124" fmla="*/ 324337 w 607614"/>
              <a:gd name="connsiteY124" fmla="*/ 40146 h 535485"/>
              <a:gd name="connsiteX125" fmla="*/ 364605 w 607614"/>
              <a:gd name="connsiteY125" fmla="*/ 0 h 53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14" h="535485">
                <a:moveTo>
                  <a:pt x="173134" y="495278"/>
                </a:moveTo>
                <a:lnTo>
                  <a:pt x="434480" y="495278"/>
                </a:lnTo>
                <a:cubicBezTo>
                  <a:pt x="429162" y="505140"/>
                  <a:pt x="425364" y="515761"/>
                  <a:pt x="425364" y="525623"/>
                </a:cubicBezTo>
                <a:lnTo>
                  <a:pt x="425364" y="535485"/>
                </a:lnTo>
                <a:lnTo>
                  <a:pt x="182251" y="535485"/>
                </a:lnTo>
                <a:lnTo>
                  <a:pt x="182251" y="525623"/>
                </a:lnTo>
                <a:cubicBezTo>
                  <a:pt x="182251" y="515761"/>
                  <a:pt x="178452" y="505140"/>
                  <a:pt x="173134" y="495278"/>
                </a:cubicBezTo>
                <a:close/>
                <a:moveTo>
                  <a:pt x="30380" y="303381"/>
                </a:moveTo>
                <a:lnTo>
                  <a:pt x="577234" y="303381"/>
                </a:lnTo>
                <a:cubicBezTo>
                  <a:pt x="593943" y="303381"/>
                  <a:pt x="607614" y="317034"/>
                  <a:pt x="607614" y="333722"/>
                </a:cubicBezTo>
                <a:cubicBezTo>
                  <a:pt x="607614" y="349651"/>
                  <a:pt x="593943" y="363305"/>
                  <a:pt x="577993" y="364063"/>
                </a:cubicBezTo>
                <a:cubicBezTo>
                  <a:pt x="565081" y="381509"/>
                  <a:pt x="541536" y="398956"/>
                  <a:pt x="516472" y="417919"/>
                </a:cubicBezTo>
                <a:cubicBezTo>
                  <a:pt x="492927" y="436124"/>
                  <a:pt x="467863" y="455087"/>
                  <a:pt x="449635" y="474809"/>
                </a:cubicBezTo>
                <a:lnTo>
                  <a:pt x="157979" y="474809"/>
                </a:lnTo>
                <a:cubicBezTo>
                  <a:pt x="139751" y="455087"/>
                  <a:pt x="114687" y="436124"/>
                  <a:pt x="91142" y="417919"/>
                </a:cubicBezTo>
                <a:cubicBezTo>
                  <a:pt x="66078" y="398956"/>
                  <a:pt x="42533" y="381509"/>
                  <a:pt x="29621" y="364063"/>
                </a:cubicBezTo>
                <a:cubicBezTo>
                  <a:pt x="13671" y="363305"/>
                  <a:pt x="0" y="349651"/>
                  <a:pt x="0" y="333722"/>
                </a:cubicBezTo>
                <a:cubicBezTo>
                  <a:pt x="0" y="317034"/>
                  <a:pt x="13671" y="303381"/>
                  <a:pt x="30380" y="303381"/>
                </a:cubicBezTo>
                <a:close/>
                <a:moveTo>
                  <a:pt x="344084" y="262442"/>
                </a:moveTo>
                <a:lnTo>
                  <a:pt x="394995" y="262442"/>
                </a:lnTo>
                <a:cubicBezTo>
                  <a:pt x="400314" y="262442"/>
                  <a:pt x="404873" y="266990"/>
                  <a:pt x="404873" y="273055"/>
                </a:cubicBezTo>
                <a:cubicBezTo>
                  <a:pt x="404873" y="278362"/>
                  <a:pt x="400314" y="282911"/>
                  <a:pt x="394995" y="282911"/>
                </a:cubicBezTo>
                <a:lnTo>
                  <a:pt x="344084" y="282911"/>
                </a:lnTo>
                <a:cubicBezTo>
                  <a:pt x="338765" y="282911"/>
                  <a:pt x="334206" y="278362"/>
                  <a:pt x="334206" y="273055"/>
                </a:cubicBezTo>
                <a:cubicBezTo>
                  <a:pt x="334206" y="266990"/>
                  <a:pt x="338765" y="262442"/>
                  <a:pt x="344084" y="262442"/>
                </a:cubicBezTo>
                <a:close/>
                <a:moveTo>
                  <a:pt x="202775" y="262442"/>
                </a:moveTo>
                <a:lnTo>
                  <a:pt x="252906" y="262442"/>
                </a:lnTo>
                <a:cubicBezTo>
                  <a:pt x="258982" y="262442"/>
                  <a:pt x="263539" y="266990"/>
                  <a:pt x="263539" y="273055"/>
                </a:cubicBezTo>
                <a:cubicBezTo>
                  <a:pt x="263539" y="278362"/>
                  <a:pt x="258982" y="282911"/>
                  <a:pt x="252906" y="282911"/>
                </a:cubicBezTo>
                <a:lnTo>
                  <a:pt x="202775" y="282911"/>
                </a:lnTo>
                <a:cubicBezTo>
                  <a:pt x="196699" y="282911"/>
                  <a:pt x="192141" y="278362"/>
                  <a:pt x="192141" y="273055"/>
                </a:cubicBezTo>
                <a:cubicBezTo>
                  <a:pt x="192141" y="266990"/>
                  <a:pt x="196699" y="262442"/>
                  <a:pt x="202775" y="262442"/>
                </a:cubicBezTo>
                <a:close/>
                <a:moveTo>
                  <a:pt x="344076" y="232104"/>
                </a:moveTo>
                <a:lnTo>
                  <a:pt x="394944" y="232104"/>
                </a:lnTo>
                <a:cubicBezTo>
                  <a:pt x="423035" y="232104"/>
                  <a:pt x="445811" y="254857"/>
                  <a:pt x="445811" y="282920"/>
                </a:cubicBezTo>
                <a:cubicBezTo>
                  <a:pt x="445811" y="288229"/>
                  <a:pt x="441256" y="292780"/>
                  <a:pt x="435182" y="292780"/>
                </a:cubicBezTo>
                <a:cubicBezTo>
                  <a:pt x="429868" y="292780"/>
                  <a:pt x="425312" y="288229"/>
                  <a:pt x="425312" y="282920"/>
                </a:cubicBezTo>
                <a:cubicBezTo>
                  <a:pt x="425312" y="266234"/>
                  <a:pt x="411646" y="252582"/>
                  <a:pt x="394944" y="252582"/>
                </a:cubicBezTo>
                <a:lnTo>
                  <a:pt x="344076" y="252582"/>
                </a:lnTo>
                <a:cubicBezTo>
                  <a:pt x="338762" y="252582"/>
                  <a:pt x="334206" y="248031"/>
                  <a:pt x="334206" y="242722"/>
                </a:cubicBezTo>
                <a:cubicBezTo>
                  <a:pt x="334206" y="236654"/>
                  <a:pt x="338762" y="232104"/>
                  <a:pt x="344076" y="232104"/>
                </a:cubicBezTo>
                <a:close/>
                <a:moveTo>
                  <a:pt x="202802" y="232104"/>
                </a:moveTo>
                <a:lnTo>
                  <a:pt x="252910" y="232104"/>
                </a:lnTo>
                <a:cubicBezTo>
                  <a:pt x="258984" y="232104"/>
                  <a:pt x="263539" y="236654"/>
                  <a:pt x="263539" y="242722"/>
                </a:cubicBezTo>
                <a:cubicBezTo>
                  <a:pt x="263539" y="248031"/>
                  <a:pt x="258984" y="252582"/>
                  <a:pt x="252910" y="252582"/>
                </a:cubicBezTo>
                <a:lnTo>
                  <a:pt x="202802" y="252582"/>
                </a:lnTo>
                <a:cubicBezTo>
                  <a:pt x="186099" y="252582"/>
                  <a:pt x="172433" y="266234"/>
                  <a:pt x="172433" y="282920"/>
                </a:cubicBezTo>
                <a:cubicBezTo>
                  <a:pt x="172433" y="288229"/>
                  <a:pt x="167877" y="292780"/>
                  <a:pt x="161804" y="292780"/>
                </a:cubicBezTo>
                <a:cubicBezTo>
                  <a:pt x="156489" y="292780"/>
                  <a:pt x="151934" y="288229"/>
                  <a:pt x="151934" y="282920"/>
                </a:cubicBezTo>
                <a:cubicBezTo>
                  <a:pt x="151934" y="254857"/>
                  <a:pt x="174711" y="232104"/>
                  <a:pt x="202802" y="232104"/>
                </a:cubicBezTo>
                <a:close/>
                <a:moveTo>
                  <a:pt x="334213" y="201766"/>
                </a:moveTo>
                <a:lnTo>
                  <a:pt x="394987" y="201766"/>
                </a:lnTo>
                <a:cubicBezTo>
                  <a:pt x="439807" y="201766"/>
                  <a:pt x="476271" y="238171"/>
                  <a:pt x="476271" y="282920"/>
                </a:cubicBezTo>
                <a:cubicBezTo>
                  <a:pt x="476271" y="288229"/>
                  <a:pt x="471713" y="292780"/>
                  <a:pt x="465636" y="292780"/>
                </a:cubicBezTo>
                <a:cubicBezTo>
                  <a:pt x="460318" y="292780"/>
                  <a:pt x="455760" y="288229"/>
                  <a:pt x="455760" y="282920"/>
                </a:cubicBezTo>
                <a:cubicBezTo>
                  <a:pt x="455760" y="249548"/>
                  <a:pt x="428412" y="222244"/>
                  <a:pt x="394987" y="222244"/>
                </a:cubicBezTo>
                <a:lnTo>
                  <a:pt x="334213" y="222244"/>
                </a:lnTo>
                <a:cubicBezTo>
                  <a:pt x="328895" y="222244"/>
                  <a:pt x="324337" y="217693"/>
                  <a:pt x="324337" y="212384"/>
                </a:cubicBezTo>
                <a:cubicBezTo>
                  <a:pt x="324337" y="206316"/>
                  <a:pt x="328895" y="201766"/>
                  <a:pt x="334213" y="201766"/>
                </a:cubicBezTo>
                <a:close/>
                <a:moveTo>
                  <a:pt x="202785" y="201766"/>
                </a:moveTo>
                <a:lnTo>
                  <a:pt x="243060" y="201766"/>
                </a:lnTo>
                <a:cubicBezTo>
                  <a:pt x="248380" y="201766"/>
                  <a:pt x="252939" y="206316"/>
                  <a:pt x="252939" y="212384"/>
                </a:cubicBezTo>
                <a:cubicBezTo>
                  <a:pt x="252939" y="217693"/>
                  <a:pt x="248380" y="222244"/>
                  <a:pt x="243060" y="222244"/>
                </a:cubicBezTo>
                <a:lnTo>
                  <a:pt x="202785" y="222244"/>
                </a:lnTo>
                <a:cubicBezTo>
                  <a:pt x="169348" y="222244"/>
                  <a:pt x="141991" y="249548"/>
                  <a:pt x="141991" y="282920"/>
                </a:cubicBezTo>
                <a:cubicBezTo>
                  <a:pt x="141991" y="288229"/>
                  <a:pt x="137432" y="292780"/>
                  <a:pt x="131353" y="292780"/>
                </a:cubicBezTo>
                <a:cubicBezTo>
                  <a:pt x="126033" y="292780"/>
                  <a:pt x="121474" y="288229"/>
                  <a:pt x="121474" y="282920"/>
                </a:cubicBezTo>
                <a:cubicBezTo>
                  <a:pt x="121474" y="238171"/>
                  <a:pt x="157950" y="201766"/>
                  <a:pt x="202785" y="201766"/>
                </a:cubicBezTo>
                <a:close/>
                <a:moveTo>
                  <a:pt x="324368" y="171428"/>
                </a:moveTo>
                <a:lnTo>
                  <a:pt x="394986" y="171428"/>
                </a:lnTo>
                <a:cubicBezTo>
                  <a:pt x="456493" y="171428"/>
                  <a:pt x="506609" y="221485"/>
                  <a:pt x="506609" y="282920"/>
                </a:cubicBezTo>
                <a:cubicBezTo>
                  <a:pt x="506609" y="288229"/>
                  <a:pt x="502053" y="292780"/>
                  <a:pt x="495979" y="292780"/>
                </a:cubicBezTo>
                <a:cubicBezTo>
                  <a:pt x="490663" y="292780"/>
                  <a:pt x="486107" y="288229"/>
                  <a:pt x="486107" y="282920"/>
                </a:cubicBezTo>
                <a:cubicBezTo>
                  <a:pt x="486107" y="232862"/>
                  <a:pt x="445103" y="191906"/>
                  <a:pt x="394986" y="191906"/>
                </a:cubicBezTo>
                <a:lnTo>
                  <a:pt x="324368" y="191906"/>
                </a:lnTo>
                <a:cubicBezTo>
                  <a:pt x="318293" y="191906"/>
                  <a:pt x="313737" y="187355"/>
                  <a:pt x="313737" y="182046"/>
                </a:cubicBezTo>
                <a:cubicBezTo>
                  <a:pt x="313737" y="175978"/>
                  <a:pt x="318293" y="171428"/>
                  <a:pt x="324368" y="171428"/>
                </a:cubicBezTo>
                <a:close/>
                <a:moveTo>
                  <a:pt x="202813" y="171428"/>
                </a:moveTo>
                <a:lnTo>
                  <a:pt x="222565" y="171428"/>
                </a:lnTo>
                <a:cubicBezTo>
                  <a:pt x="228643" y="171428"/>
                  <a:pt x="233201" y="175978"/>
                  <a:pt x="233201" y="182046"/>
                </a:cubicBezTo>
                <a:cubicBezTo>
                  <a:pt x="233201" y="187355"/>
                  <a:pt x="228643" y="191906"/>
                  <a:pt x="222565" y="191906"/>
                </a:cubicBezTo>
                <a:lnTo>
                  <a:pt x="202813" y="191906"/>
                </a:lnTo>
                <a:cubicBezTo>
                  <a:pt x="151912" y="191906"/>
                  <a:pt x="111648" y="232862"/>
                  <a:pt x="111648" y="282920"/>
                </a:cubicBezTo>
                <a:cubicBezTo>
                  <a:pt x="111648" y="288229"/>
                  <a:pt x="107090" y="292780"/>
                  <a:pt x="101012" y="292780"/>
                </a:cubicBezTo>
                <a:cubicBezTo>
                  <a:pt x="95694" y="292780"/>
                  <a:pt x="91136" y="288229"/>
                  <a:pt x="91136" y="282920"/>
                </a:cubicBezTo>
                <a:cubicBezTo>
                  <a:pt x="91136" y="221485"/>
                  <a:pt x="141276" y="171428"/>
                  <a:pt x="202813" y="171428"/>
                </a:cubicBezTo>
                <a:close/>
                <a:moveTo>
                  <a:pt x="192193" y="131221"/>
                </a:moveTo>
                <a:cubicBezTo>
                  <a:pt x="238538" y="131221"/>
                  <a:pt x="293999" y="157768"/>
                  <a:pt x="293999" y="282919"/>
                </a:cubicBezTo>
                <a:cubicBezTo>
                  <a:pt x="293999" y="288229"/>
                  <a:pt x="289441" y="292780"/>
                  <a:pt x="283363" y="292780"/>
                </a:cubicBezTo>
                <a:cubicBezTo>
                  <a:pt x="278045" y="292780"/>
                  <a:pt x="273486" y="288229"/>
                  <a:pt x="273486" y="282919"/>
                </a:cubicBezTo>
                <a:cubicBezTo>
                  <a:pt x="273486" y="194176"/>
                  <a:pt x="246895" y="151700"/>
                  <a:pt x="192193" y="151700"/>
                </a:cubicBezTo>
                <a:cubicBezTo>
                  <a:pt x="186875" y="151700"/>
                  <a:pt x="182316" y="156251"/>
                  <a:pt x="182316" y="161560"/>
                </a:cubicBezTo>
                <a:cubicBezTo>
                  <a:pt x="182316" y="166870"/>
                  <a:pt x="177758" y="171421"/>
                  <a:pt x="172439" y="171421"/>
                </a:cubicBezTo>
                <a:cubicBezTo>
                  <a:pt x="166361" y="171421"/>
                  <a:pt x="161803" y="166870"/>
                  <a:pt x="161803" y="161560"/>
                </a:cubicBezTo>
                <a:cubicBezTo>
                  <a:pt x="161803" y="144874"/>
                  <a:pt x="175479" y="131221"/>
                  <a:pt x="192193" y="131221"/>
                </a:cubicBezTo>
                <a:close/>
                <a:moveTo>
                  <a:pt x="192134" y="100883"/>
                </a:moveTo>
                <a:cubicBezTo>
                  <a:pt x="274951" y="100883"/>
                  <a:pt x="324337" y="169147"/>
                  <a:pt x="324337" y="282919"/>
                </a:cubicBezTo>
                <a:cubicBezTo>
                  <a:pt x="324337" y="288229"/>
                  <a:pt x="319779" y="292780"/>
                  <a:pt x="313700" y="292780"/>
                </a:cubicBezTo>
                <a:cubicBezTo>
                  <a:pt x="308382" y="292780"/>
                  <a:pt x="303823" y="288229"/>
                  <a:pt x="303823" y="282919"/>
                </a:cubicBezTo>
                <a:cubicBezTo>
                  <a:pt x="303823" y="234376"/>
                  <a:pt x="293186" y="121362"/>
                  <a:pt x="192134" y="121362"/>
                </a:cubicBezTo>
                <a:cubicBezTo>
                  <a:pt x="164782" y="121362"/>
                  <a:pt x="141988" y="144116"/>
                  <a:pt x="141988" y="171422"/>
                </a:cubicBezTo>
                <a:lnTo>
                  <a:pt x="141988" y="182041"/>
                </a:lnTo>
                <a:cubicBezTo>
                  <a:pt x="141988" y="187350"/>
                  <a:pt x="137429" y="191901"/>
                  <a:pt x="131351" y="191901"/>
                </a:cubicBezTo>
                <a:cubicBezTo>
                  <a:pt x="126032" y="191901"/>
                  <a:pt x="121474" y="187350"/>
                  <a:pt x="121474" y="182041"/>
                </a:cubicBezTo>
                <a:lnTo>
                  <a:pt x="121474" y="171422"/>
                </a:lnTo>
                <a:cubicBezTo>
                  <a:pt x="121474" y="132739"/>
                  <a:pt x="153385" y="100883"/>
                  <a:pt x="192134" y="100883"/>
                </a:cubicBezTo>
                <a:close/>
                <a:moveTo>
                  <a:pt x="425342" y="91014"/>
                </a:moveTo>
                <a:cubicBezTo>
                  <a:pt x="447548" y="91014"/>
                  <a:pt x="465549" y="109015"/>
                  <a:pt x="465549" y="131221"/>
                </a:cubicBezTo>
                <a:cubicBezTo>
                  <a:pt x="465549" y="153427"/>
                  <a:pt x="447548" y="171428"/>
                  <a:pt x="425342" y="171428"/>
                </a:cubicBezTo>
                <a:cubicBezTo>
                  <a:pt x="403136" y="171428"/>
                  <a:pt x="385135" y="153427"/>
                  <a:pt x="385135" y="131221"/>
                </a:cubicBezTo>
                <a:cubicBezTo>
                  <a:pt x="385135" y="109015"/>
                  <a:pt x="403136" y="91014"/>
                  <a:pt x="425342" y="91014"/>
                </a:cubicBezTo>
                <a:close/>
                <a:moveTo>
                  <a:pt x="334206" y="80292"/>
                </a:moveTo>
                <a:cubicBezTo>
                  <a:pt x="356412" y="80292"/>
                  <a:pt x="374413" y="98484"/>
                  <a:pt x="374413" y="120926"/>
                </a:cubicBezTo>
                <a:cubicBezTo>
                  <a:pt x="374413" y="143368"/>
                  <a:pt x="356412" y="161560"/>
                  <a:pt x="334206" y="161560"/>
                </a:cubicBezTo>
                <a:cubicBezTo>
                  <a:pt x="312000" y="161560"/>
                  <a:pt x="293999" y="143368"/>
                  <a:pt x="293999" y="120926"/>
                </a:cubicBezTo>
                <a:cubicBezTo>
                  <a:pt x="293999" y="98484"/>
                  <a:pt x="312000" y="80292"/>
                  <a:pt x="334206" y="80292"/>
                </a:cubicBezTo>
                <a:close/>
                <a:moveTo>
                  <a:pt x="258300" y="19616"/>
                </a:moveTo>
                <a:cubicBezTo>
                  <a:pt x="283467" y="19616"/>
                  <a:pt x="303868" y="40017"/>
                  <a:pt x="303868" y="65184"/>
                </a:cubicBezTo>
                <a:cubicBezTo>
                  <a:pt x="303868" y="90351"/>
                  <a:pt x="283467" y="110752"/>
                  <a:pt x="258300" y="110752"/>
                </a:cubicBezTo>
                <a:cubicBezTo>
                  <a:pt x="233133" y="110752"/>
                  <a:pt x="212732" y="90351"/>
                  <a:pt x="212732" y="65184"/>
                </a:cubicBezTo>
                <a:cubicBezTo>
                  <a:pt x="212732" y="40017"/>
                  <a:pt x="233133" y="19616"/>
                  <a:pt x="258300" y="19616"/>
                </a:cubicBezTo>
                <a:close/>
                <a:moveTo>
                  <a:pt x="364605" y="0"/>
                </a:moveTo>
                <a:cubicBezTo>
                  <a:pt x="386844" y="0"/>
                  <a:pt x="404873" y="17974"/>
                  <a:pt x="404873" y="40146"/>
                </a:cubicBezTo>
                <a:cubicBezTo>
                  <a:pt x="404873" y="62318"/>
                  <a:pt x="386844" y="80292"/>
                  <a:pt x="364605" y="80292"/>
                </a:cubicBezTo>
                <a:cubicBezTo>
                  <a:pt x="342366" y="80292"/>
                  <a:pt x="324337" y="62318"/>
                  <a:pt x="324337" y="40146"/>
                </a:cubicBezTo>
                <a:cubicBezTo>
                  <a:pt x="324337" y="17974"/>
                  <a:pt x="342366" y="0"/>
                  <a:pt x="364605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water-resist-camera_79113">
            <a:extLst>
              <a:ext uri="{FF2B5EF4-FFF2-40B4-BE49-F238E27FC236}">
                <a16:creationId xmlns:a16="http://schemas.microsoft.com/office/drawing/2014/main" xmlns="" id="{CF51068B-555F-4CAF-9C85-B0081F5A9E23}"/>
              </a:ext>
            </a:extLst>
          </p:cNvPr>
          <p:cNvSpPr>
            <a:spLocks noChangeAspect="1"/>
          </p:cNvSpPr>
          <p:nvPr/>
        </p:nvSpPr>
        <p:spPr bwMode="auto">
          <a:xfrm>
            <a:off x="3901779" y="5939177"/>
            <a:ext cx="609685" cy="365910"/>
          </a:xfrm>
          <a:custGeom>
            <a:avLst/>
            <a:gdLst>
              <a:gd name="T0" fmla="*/ 1063 w 6334"/>
              <a:gd name="T1" fmla="*/ 2104 h 3807"/>
              <a:gd name="T2" fmla="*/ 2927 w 6334"/>
              <a:gd name="T3" fmla="*/ 1155 h 3807"/>
              <a:gd name="T4" fmla="*/ 3468 w 6334"/>
              <a:gd name="T5" fmla="*/ 2104 h 3807"/>
              <a:gd name="T6" fmla="*/ 3267 w 6334"/>
              <a:gd name="T7" fmla="*/ 2104 h 3807"/>
              <a:gd name="T8" fmla="*/ 1464 w 6334"/>
              <a:gd name="T9" fmla="*/ 2104 h 3807"/>
              <a:gd name="T10" fmla="*/ 2365 w 6334"/>
              <a:gd name="T11" fmla="*/ 1403 h 3807"/>
              <a:gd name="T12" fmla="*/ 2342 w 6334"/>
              <a:gd name="T13" fmla="*/ 1821 h 3807"/>
              <a:gd name="T14" fmla="*/ 2621 w 6334"/>
              <a:gd name="T15" fmla="*/ 2196 h 3807"/>
              <a:gd name="T16" fmla="*/ 2365 w 6334"/>
              <a:gd name="T17" fmla="*/ 2806 h 3807"/>
              <a:gd name="T18" fmla="*/ 4970 w 6334"/>
              <a:gd name="T19" fmla="*/ 1803 h 3807"/>
              <a:gd name="T20" fmla="*/ 3968 w 6334"/>
              <a:gd name="T21" fmla="*/ 802 h 3807"/>
              <a:gd name="T22" fmla="*/ 4068 w 6334"/>
              <a:gd name="T23" fmla="*/ 1002 h 3807"/>
              <a:gd name="T24" fmla="*/ 6232 w 6334"/>
              <a:gd name="T25" fmla="*/ 1513 h 3807"/>
              <a:gd name="T26" fmla="*/ 6334 w 6334"/>
              <a:gd name="T27" fmla="*/ 1767 h 3807"/>
              <a:gd name="T28" fmla="*/ 6221 w 6334"/>
              <a:gd name="T29" fmla="*/ 2106 h 3807"/>
              <a:gd name="T30" fmla="*/ 6271 w 6334"/>
              <a:gd name="T31" fmla="*/ 2531 h 3807"/>
              <a:gd name="T32" fmla="*/ 6334 w 6334"/>
              <a:gd name="T33" fmla="*/ 2861 h 3807"/>
              <a:gd name="T34" fmla="*/ 5258 w 6334"/>
              <a:gd name="T35" fmla="*/ 3807 h 3807"/>
              <a:gd name="T36" fmla="*/ 0 w 6334"/>
              <a:gd name="T37" fmla="*/ 2993 h 3807"/>
              <a:gd name="T38" fmla="*/ 114 w 6334"/>
              <a:gd name="T39" fmla="*/ 2666 h 3807"/>
              <a:gd name="T40" fmla="*/ 0 w 6334"/>
              <a:gd name="T41" fmla="*/ 2372 h 3807"/>
              <a:gd name="T42" fmla="*/ 70 w 6334"/>
              <a:gd name="T43" fmla="*/ 2060 h 3807"/>
              <a:gd name="T44" fmla="*/ 117 w 6334"/>
              <a:gd name="T45" fmla="*/ 1620 h 3807"/>
              <a:gd name="T46" fmla="*/ 0 w 6334"/>
              <a:gd name="T47" fmla="*/ 1215 h 3807"/>
              <a:gd name="T48" fmla="*/ 4146 w 6334"/>
              <a:gd name="T49" fmla="*/ 401 h 3807"/>
              <a:gd name="T50" fmla="*/ 5070 w 6334"/>
              <a:gd name="T51" fmla="*/ 100 h 3807"/>
              <a:gd name="T52" fmla="*/ 5921 w 6334"/>
              <a:gd name="T53" fmla="*/ 802 h 3807"/>
              <a:gd name="T54" fmla="*/ 6232 w 6334"/>
              <a:gd name="T55" fmla="*/ 1513 h 3807"/>
              <a:gd name="T56" fmla="*/ 522 w 6334"/>
              <a:gd name="T57" fmla="*/ 2716 h 3807"/>
              <a:gd name="T58" fmla="*/ 662 w 6334"/>
              <a:gd name="T59" fmla="*/ 2204 h 3807"/>
              <a:gd name="T60" fmla="*/ 662 w 6334"/>
              <a:gd name="T61" fmla="*/ 2004 h 3807"/>
              <a:gd name="T62" fmla="*/ 522 w 6334"/>
              <a:gd name="T63" fmla="*/ 1425 h 3807"/>
              <a:gd name="T64" fmla="*/ 200 w 6334"/>
              <a:gd name="T65" fmla="*/ 1215 h 3807"/>
              <a:gd name="T66" fmla="*/ 264 w 6334"/>
              <a:gd name="T67" fmla="*/ 1755 h 3807"/>
              <a:gd name="T68" fmla="*/ 211 w 6334"/>
              <a:gd name="T69" fmla="*/ 1918 h 3807"/>
              <a:gd name="T70" fmla="*/ 200 w 6334"/>
              <a:gd name="T71" fmla="*/ 2372 h 3807"/>
              <a:gd name="T72" fmla="*/ 314 w 6334"/>
              <a:gd name="T73" fmla="*/ 2660 h 3807"/>
              <a:gd name="T74" fmla="*/ 200 w 6334"/>
              <a:gd name="T75" fmla="*/ 2993 h 3807"/>
              <a:gd name="T76" fmla="*/ 4970 w 6334"/>
              <a:gd name="T77" fmla="*/ 601 h 3807"/>
              <a:gd name="T78" fmla="*/ 4346 w 6334"/>
              <a:gd name="T79" fmla="*/ 401 h 3807"/>
              <a:gd name="T80" fmla="*/ 1075 w 6334"/>
              <a:gd name="T81" fmla="*/ 601 h 3807"/>
              <a:gd name="T82" fmla="*/ 5258 w 6334"/>
              <a:gd name="T83" fmla="*/ 3607 h 3807"/>
              <a:gd name="T84" fmla="*/ 5921 w 6334"/>
              <a:gd name="T85" fmla="*/ 1002 h 3807"/>
              <a:gd name="T86" fmla="*/ 5912 w 6334"/>
              <a:gd name="T87" fmla="*/ 1525 h 3807"/>
              <a:gd name="T88" fmla="*/ 5812 w 6334"/>
              <a:gd name="T89" fmla="*/ 2004 h 3807"/>
              <a:gd name="T90" fmla="*/ 5671 w 6334"/>
              <a:gd name="T91" fmla="*/ 2516 h 3807"/>
              <a:gd name="T92" fmla="*/ 5671 w 6334"/>
              <a:gd name="T93" fmla="*/ 2716 h 3807"/>
              <a:gd name="T94" fmla="*/ 6134 w 6334"/>
              <a:gd name="T95" fmla="*/ 2861 h 3807"/>
              <a:gd name="T96" fmla="*/ 6123 w 6334"/>
              <a:gd name="T97" fmla="*/ 2395 h 3807"/>
              <a:gd name="T98" fmla="*/ 6080 w 6334"/>
              <a:gd name="T99" fmla="*/ 2248 h 3807"/>
              <a:gd name="T100" fmla="*/ 6134 w 6334"/>
              <a:gd name="T101" fmla="*/ 1767 h 3807"/>
              <a:gd name="T102" fmla="*/ 6090 w 6334"/>
              <a:gd name="T103" fmla="*/ 1372 h 3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334" h="3807">
                <a:moveTo>
                  <a:pt x="3396" y="1308"/>
                </a:moveTo>
                <a:cubicBezTo>
                  <a:pt x="3574" y="1538"/>
                  <a:pt x="3668" y="1813"/>
                  <a:pt x="3668" y="2104"/>
                </a:cubicBezTo>
                <a:cubicBezTo>
                  <a:pt x="3668" y="2822"/>
                  <a:pt x="3083" y="3407"/>
                  <a:pt x="2365" y="3407"/>
                </a:cubicBezTo>
                <a:cubicBezTo>
                  <a:pt x="1647" y="3407"/>
                  <a:pt x="1063" y="2822"/>
                  <a:pt x="1063" y="2104"/>
                </a:cubicBezTo>
                <a:cubicBezTo>
                  <a:pt x="1063" y="1386"/>
                  <a:pt x="1647" y="802"/>
                  <a:pt x="2365" y="802"/>
                </a:cubicBezTo>
                <a:cubicBezTo>
                  <a:pt x="2599" y="802"/>
                  <a:pt x="2829" y="865"/>
                  <a:pt x="3029" y="983"/>
                </a:cubicBezTo>
                <a:cubicBezTo>
                  <a:pt x="3076" y="1012"/>
                  <a:pt x="3092" y="1073"/>
                  <a:pt x="3064" y="1120"/>
                </a:cubicBezTo>
                <a:cubicBezTo>
                  <a:pt x="3036" y="1168"/>
                  <a:pt x="2974" y="1184"/>
                  <a:pt x="2927" y="1155"/>
                </a:cubicBezTo>
                <a:cubicBezTo>
                  <a:pt x="2757" y="1055"/>
                  <a:pt x="2563" y="1002"/>
                  <a:pt x="2365" y="1002"/>
                </a:cubicBezTo>
                <a:cubicBezTo>
                  <a:pt x="1758" y="1002"/>
                  <a:pt x="1263" y="1496"/>
                  <a:pt x="1263" y="2104"/>
                </a:cubicBezTo>
                <a:cubicBezTo>
                  <a:pt x="1263" y="2712"/>
                  <a:pt x="1758" y="3207"/>
                  <a:pt x="2365" y="3207"/>
                </a:cubicBezTo>
                <a:cubicBezTo>
                  <a:pt x="2973" y="3207"/>
                  <a:pt x="3468" y="2712"/>
                  <a:pt x="3468" y="2104"/>
                </a:cubicBezTo>
                <a:cubicBezTo>
                  <a:pt x="3468" y="1858"/>
                  <a:pt x="3388" y="1625"/>
                  <a:pt x="3238" y="1431"/>
                </a:cubicBezTo>
                <a:cubicBezTo>
                  <a:pt x="3204" y="1387"/>
                  <a:pt x="3212" y="1324"/>
                  <a:pt x="3256" y="1290"/>
                </a:cubicBezTo>
                <a:cubicBezTo>
                  <a:pt x="3300" y="1257"/>
                  <a:pt x="3362" y="1265"/>
                  <a:pt x="3396" y="1308"/>
                </a:cubicBezTo>
                <a:close/>
                <a:moveTo>
                  <a:pt x="3267" y="2104"/>
                </a:moveTo>
                <a:cubicBezTo>
                  <a:pt x="3267" y="2601"/>
                  <a:pt x="2862" y="3006"/>
                  <a:pt x="2365" y="3006"/>
                </a:cubicBezTo>
                <a:cubicBezTo>
                  <a:pt x="2263" y="3006"/>
                  <a:pt x="2164" y="2988"/>
                  <a:pt x="2072" y="2956"/>
                </a:cubicBezTo>
                <a:cubicBezTo>
                  <a:pt x="2068" y="2955"/>
                  <a:pt x="2063" y="2954"/>
                  <a:pt x="2059" y="2952"/>
                </a:cubicBezTo>
                <a:cubicBezTo>
                  <a:pt x="1712" y="2826"/>
                  <a:pt x="1464" y="2494"/>
                  <a:pt x="1464" y="2104"/>
                </a:cubicBezTo>
                <a:cubicBezTo>
                  <a:pt x="1464" y="1607"/>
                  <a:pt x="1868" y="1203"/>
                  <a:pt x="2365" y="1203"/>
                </a:cubicBezTo>
                <a:cubicBezTo>
                  <a:pt x="2862" y="1203"/>
                  <a:pt x="3267" y="1607"/>
                  <a:pt x="3267" y="2104"/>
                </a:cubicBezTo>
                <a:close/>
                <a:moveTo>
                  <a:pt x="3067" y="2104"/>
                </a:moveTo>
                <a:cubicBezTo>
                  <a:pt x="3067" y="1717"/>
                  <a:pt x="2752" y="1403"/>
                  <a:pt x="2365" y="1403"/>
                </a:cubicBezTo>
                <a:cubicBezTo>
                  <a:pt x="1979" y="1403"/>
                  <a:pt x="1664" y="1717"/>
                  <a:pt x="1664" y="2104"/>
                </a:cubicBezTo>
                <a:cubicBezTo>
                  <a:pt x="1664" y="2180"/>
                  <a:pt x="1676" y="2254"/>
                  <a:pt x="1699" y="2323"/>
                </a:cubicBezTo>
                <a:lnTo>
                  <a:pt x="2201" y="1821"/>
                </a:lnTo>
                <a:cubicBezTo>
                  <a:pt x="2240" y="1782"/>
                  <a:pt x="2303" y="1782"/>
                  <a:pt x="2342" y="1821"/>
                </a:cubicBezTo>
                <a:cubicBezTo>
                  <a:pt x="2381" y="1860"/>
                  <a:pt x="2381" y="1923"/>
                  <a:pt x="2342" y="1962"/>
                </a:cubicBezTo>
                <a:lnTo>
                  <a:pt x="1794" y="2510"/>
                </a:lnTo>
                <a:cubicBezTo>
                  <a:pt x="1865" y="2610"/>
                  <a:pt x="1962" y="2691"/>
                  <a:pt x="2074" y="2742"/>
                </a:cubicBezTo>
                <a:lnTo>
                  <a:pt x="2621" y="2196"/>
                </a:lnTo>
                <a:cubicBezTo>
                  <a:pt x="2660" y="2157"/>
                  <a:pt x="2723" y="2157"/>
                  <a:pt x="2762" y="2196"/>
                </a:cubicBezTo>
                <a:cubicBezTo>
                  <a:pt x="2801" y="2235"/>
                  <a:pt x="2801" y="2298"/>
                  <a:pt x="2762" y="2337"/>
                </a:cubicBezTo>
                <a:lnTo>
                  <a:pt x="2297" y="2802"/>
                </a:lnTo>
                <a:cubicBezTo>
                  <a:pt x="2319" y="2805"/>
                  <a:pt x="2342" y="2806"/>
                  <a:pt x="2365" y="2806"/>
                </a:cubicBezTo>
                <a:cubicBezTo>
                  <a:pt x="2752" y="2806"/>
                  <a:pt x="3067" y="2491"/>
                  <a:pt x="3067" y="2104"/>
                </a:cubicBezTo>
                <a:close/>
                <a:moveTo>
                  <a:pt x="5070" y="902"/>
                </a:moveTo>
                <a:lnTo>
                  <a:pt x="5070" y="1703"/>
                </a:lnTo>
                <a:cubicBezTo>
                  <a:pt x="5070" y="1759"/>
                  <a:pt x="5026" y="1803"/>
                  <a:pt x="4970" y="1803"/>
                </a:cubicBezTo>
                <a:lnTo>
                  <a:pt x="3968" y="1803"/>
                </a:lnTo>
                <a:cubicBezTo>
                  <a:pt x="3913" y="1803"/>
                  <a:pt x="3868" y="1759"/>
                  <a:pt x="3868" y="1703"/>
                </a:cubicBezTo>
                <a:lnTo>
                  <a:pt x="3868" y="902"/>
                </a:lnTo>
                <a:cubicBezTo>
                  <a:pt x="3868" y="847"/>
                  <a:pt x="3913" y="802"/>
                  <a:pt x="3968" y="802"/>
                </a:cubicBezTo>
                <a:lnTo>
                  <a:pt x="4970" y="802"/>
                </a:lnTo>
                <a:cubicBezTo>
                  <a:pt x="5026" y="802"/>
                  <a:pt x="5070" y="847"/>
                  <a:pt x="5070" y="902"/>
                </a:cubicBezTo>
                <a:close/>
                <a:moveTo>
                  <a:pt x="4870" y="1002"/>
                </a:moveTo>
                <a:lnTo>
                  <a:pt x="4068" y="1002"/>
                </a:lnTo>
                <a:lnTo>
                  <a:pt x="4068" y="1603"/>
                </a:lnTo>
                <a:lnTo>
                  <a:pt x="4870" y="1603"/>
                </a:lnTo>
                <a:lnTo>
                  <a:pt x="4870" y="1002"/>
                </a:lnTo>
                <a:close/>
                <a:moveTo>
                  <a:pt x="6232" y="1513"/>
                </a:moveTo>
                <a:cubicBezTo>
                  <a:pt x="6221" y="1524"/>
                  <a:pt x="6220" y="1536"/>
                  <a:pt x="6220" y="1542"/>
                </a:cubicBezTo>
                <a:cubicBezTo>
                  <a:pt x="6220" y="1548"/>
                  <a:pt x="6222" y="1561"/>
                  <a:pt x="6233" y="1570"/>
                </a:cubicBezTo>
                <a:lnTo>
                  <a:pt x="6252" y="1587"/>
                </a:lnTo>
                <a:cubicBezTo>
                  <a:pt x="6304" y="1632"/>
                  <a:pt x="6334" y="1698"/>
                  <a:pt x="6334" y="1767"/>
                </a:cubicBezTo>
                <a:lnTo>
                  <a:pt x="6334" y="1837"/>
                </a:lnTo>
                <a:cubicBezTo>
                  <a:pt x="6334" y="1897"/>
                  <a:pt x="6311" y="1955"/>
                  <a:pt x="6269" y="2000"/>
                </a:cubicBezTo>
                <a:lnTo>
                  <a:pt x="6221" y="2052"/>
                </a:lnTo>
                <a:cubicBezTo>
                  <a:pt x="6206" y="2068"/>
                  <a:pt x="6206" y="2091"/>
                  <a:pt x="6221" y="2106"/>
                </a:cubicBezTo>
                <a:lnTo>
                  <a:pt x="6264" y="2149"/>
                </a:lnTo>
                <a:cubicBezTo>
                  <a:pt x="6309" y="2194"/>
                  <a:pt x="6334" y="2254"/>
                  <a:pt x="6334" y="2318"/>
                </a:cubicBezTo>
                <a:lnTo>
                  <a:pt x="6334" y="2369"/>
                </a:lnTo>
                <a:cubicBezTo>
                  <a:pt x="6334" y="2429"/>
                  <a:pt x="6311" y="2486"/>
                  <a:pt x="6271" y="2531"/>
                </a:cubicBezTo>
                <a:lnTo>
                  <a:pt x="6217" y="2589"/>
                </a:lnTo>
                <a:cubicBezTo>
                  <a:pt x="6203" y="2604"/>
                  <a:pt x="6203" y="2627"/>
                  <a:pt x="6217" y="2642"/>
                </a:cubicBezTo>
                <a:lnTo>
                  <a:pt x="6269" y="2697"/>
                </a:lnTo>
                <a:cubicBezTo>
                  <a:pt x="6311" y="2741"/>
                  <a:pt x="6334" y="2800"/>
                  <a:pt x="6334" y="2861"/>
                </a:cubicBezTo>
                <a:lnTo>
                  <a:pt x="6334" y="2993"/>
                </a:lnTo>
                <a:cubicBezTo>
                  <a:pt x="6334" y="3221"/>
                  <a:pt x="6148" y="3407"/>
                  <a:pt x="5921" y="3407"/>
                </a:cubicBezTo>
                <a:lnTo>
                  <a:pt x="5671" y="3407"/>
                </a:lnTo>
                <a:cubicBezTo>
                  <a:pt x="5665" y="3629"/>
                  <a:pt x="5482" y="3807"/>
                  <a:pt x="5258" y="3807"/>
                </a:cubicBezTo>
                <a:lnTo>
                  <a:pt x="1075" y="3807"/>
                </a:lnTo>
                <a:cubicBezTo>
                  <a:pt x="852" y="3807"/>
                  <a:pt x="669" y="3629"/>
                  <a:pt x="663" y="3407"/>
                </a:cubicBezTo>
                <a:lnTo>
                  <a:pt x="413" y="3407"/>
                </a:lnTo>
                <a:cubicBezTo>
                  <a:pt x="185" y="3407"/>
                  <a:pt x="0" y="3221"/>
                  <a:pt x="0" y="2993"/>
                </a:cubicBezTo>
                <a:lnTo>
                  <a:pt x="0" y="2897"/>
                </a:lnTo>
                <a:cubicBezTo>
                  <a:pt x="0" y="2833"/>
                  <a:pt x="25" y="2773"/>
                  <a:pt x="70" y="2728"/>
                </a:cubicBezTo>
                <a:lnTo>
                  <a:pt x="102" y="2695"/>
                </a:lnTo>
                <a:cubicBezTo>
                  <a:pt x="113" y="2685"/>
                  <a:pt x="114" y="2673"/>
                  <a:pt x="114" y="2666"/>
                </a:cubicBezTo>
                <a:cubicBezTo>
                  <a:pt x="113" y="2660"/>
                  <a:pt x="111" y="2648"/>
                  <a:pt x="100" y="2638"/>
                </a:cubicBezTo>
                <a:lnTo>
                  <a:pt x="82" y="2622"/>
                </a:lnTo>
                <a:cubicBezTo>
                  <a:pt x="30" y="2576"/>
                  <a:pt x="0" y="2511"/>
                  <a:pt x="0" y="2442"/>
                </a:cubicBezTo>
                <a:lnTo>
                  <a:pt x="0" y="2372"/>
                </a:lnTo>
                <a:cubicBezTo>
                  <a:pt x="0" y="2311"/>
                  <a:pt x="23" y="2253"/>
                  <a:pt x="64" y="2209"/>
                </a:cubicBezTo>
                <a:lnTo>
                  <a:pt x="113" y="2156"/>
                </a:lnTo>
                <a:cubicBezTo>
                  <a:pt x="128" y="2141"/>
                  <a:pt x="127" y="2117"/>
                  <a:pt x="112" y="2102"/>
                </a:cubicBezTo>
                <a:lnTo>
                  <a:pt x="70" y="2060"/>
                </a:lnTo>
                <a:cubicBezTo>
                  <a:pt x="25" y="2015"/>
                  <a:pt x="0" y="1955"/>
                  <a:pt x="0" y="1891"/>
                </a:cubicBezTo>
                <a:lnTo>
                  <a:pt x="0" y="1840"/>
                </a:lnTo>
                <a:cubicBezTo>
                  <a:pt x="0" y="1780"/>
                  <a:pt x="22" y="1722"/>
                  <a:pt x="63" y="1678"/>
                </a:cubicBezTo>
                <a:lnTo>
                  <a:pt x="117" y="1620"/>
                </a:lnTo>
                <a:cubicBezTo>
                  <a:pt x="131" y="1605"/>
                  <a:pt x="131" y="1581"/>
                  <a:pt x="117" y="1566"/>
                </a:cubicBezTo>
                <a:lnTo>
                  <a:pt x="65" y="1512"/>
                </a:lnTo>
                <a:cubicBezTo>
                  <a:pt x="23" y="1467"/>
                  <a:pt x="0" y="1409"/>
                  <a:pt x="0" y="1348"/>
                </a:cubicBezTo>
                <a:lnTo>
                  <a:pt x="0" y="1215"/>
                </a:lnTo>
                <a:cubicBezTo>
                  <a:pt x="0" y="987"/>
                  <a:pt x="185" y="802"/>
                  <a:pt x="413" y="802"/>
                </a:cubicBezTo>
                <a:lnTo>
                  <a:pt x="663" y="802"/>
                </a:lnTo>
                <a:cubicBezTo>
                  <a:pt x="669" y="580"/>
                  <a:pt x="852" y="401"/>
                  <a:pt x="1075" y="401"/>
                </a:cubicBezTo>
                <a:lnTo>
                  <a:pt x="4146" y="401"/>
                </a:lnTo>
                <a:lnTo>
                  <a:pt x="4146" y="100"/>
                </a:lnTo>
                <a:cubicBezTo>
                  <a:pt x="4146" y="45"/>
                  <a:pt x="4191" y="0"/>
                  <a:pt x="4246" y="0"/>
                </a:cubicBezTo>
                <a:lnTo>
                  <a:pt x="4970" y="0"/>
                </a:lnTo>
                <a:cubicBezTo>
                  <a:pt x="5026" y="0"/>
                  <a:pt x="5070" y="45"/>
                  <a:pt x="5070" y="100"/>
                </a:cubicBezTo>
                <a:lnTo>
                  <a:pt x="5070" y="401"/>
                </a:lnTo>
                <a:lnTo>
                  <a:pt x="5258" y="401"/>
                </a:lnTo>
                <a:cubicBezTo>
                  <a:pt x="5482" y="401"/>
                  <a:pt x="5665" y="580"/>
                  <a:pt x="5671" y="802"/>
                </a:cubicBezTo>
                <a:lnTo>
                  <a:pt x="5921" y="802"/>
                </a:lnTo>
                <a:cubicBezTo>
                  <a:pt x="6148" y="802"/>
                  <a:pt x="6334" y="987"/>
                  <a:pt x="6334" y="1215"/>
                </a:cubicBezTo>
                <a:lnTo>
                  <a:pt x="6334" y="1312"/>
                </a:lnTo>
                <a:cubicBezTo>
                  <a:pt x="6334" y="1376"/>
                  <a:pt x="6309" y="1436"/>
                  <a:pt x="6264" y="1481"/>
                </a:cubicBezTo>
                <a:lnTo>
                  <a:pt x="6232" y="1513"/>
                </a:lnTo>
                <a:close/>
                <a:moveTo>
                  <a:pt x="413" y="3207"/>
                </a:moveTo>
                <a:lnTo>
                  <a:pt x="662" y="3207"/>
                </a:lnTo>
                <a:lnTo>
                  <a:pt x="662" y="2716"/>
                </a:lnTo>
                <a:lnTo>
                  <a:pt x="522" y="2716"/>
                </a:lnTo>
                <a:cubicBezTo>
                  <a:pt x="467" y="2716"/>
                  <a:pt x="422" y="2672"/>
                  <a:pt x="422" y="2616"/>
                </a:cubicBezTo>
                <a:cubicBezTo>
                  <a:pt x="422" y="2561"/>
                  <a:pt x="467" y="2516"/>
                  <a:pt x="522" y="2516"/>
                </a:cubicBezTo>
                <a:lnTo>
                  <a:pt x="662" y="2516"/>
                </a:lnTo>
                <a:lnTo>
                  <a:pt x="662" y="2204"/>
                </a:lnTo>
                <a:lnTo>
                  <a:pt x="522" y="2204"/>
                </a:lnTo>
                <a:cubicBezTo>
                  <a:pt x="467" y="2204"/>
                  <a:pt x="422" y="2159"/>
                  <a:pt x="422" y="2104"/>
                </a:cubicBezTo>
                <a:cubicBezTo>
                  <a:pt x="422" y="2049"/>
                  <a:pt x="467" y="2004"/>
                  <a:pt x="522" y="2004"/>
                </a:cubicBezTo>
                <a:lnTo>
                  <a:pt x="662" y="2004"/>
                </a:lnTo>
                <a:lnTo>
                  <a:pt x="662" y="1625"/>
                </a:lnTo>
                <a:lnTo>
                  <a:pt x="522" y="1625"/>
                </a:lnTo>
                <a:cubicBezTo>
                  <a:pt x="467" y="1625"/>
                  <a:pt x="422" y="1581"/>
                  <a:pt x="422" y="1525"/>
                </a:cubicBezTo>
                <a:cubicBezTo>
                  <a:pt x="422" y="1470"/>
                  <a:pt x="467" y="1425"/>
                  <a:pt x="522" y="1425"/>
                </a:cubicBezTo>
                <a:lnTo>
                  <a:pt x="662" y="1425"/>
                </a:lnTo>
                <a:lnTo>
                  <a:pt x="662" y="1002"/>
                </a:lnTo>
                <a:lnTo>
                  <a:pt x="413" y="1002"/>
                </a:lnTo>
                <a:cubicBezTo>
                  <a:pt x="296" y="1002"/>
                  <a:pt x="200" y="1098"/>
                  <a:pt x="200" y="1215"/>
                </a:cubicBezTo>
                <a:lnTo>
                  <a:pt x="200" y="1348"/>
                </a:lnTo>
                <a:cubicBezTo>
                  <a:pt x="200" y="1358"/>
                  <a:pt x="204" y="1367"/>
                  <a:pt x="211" y="1375"/>
                </a:cubicBezTo>
                <a:lnTo>
                  <a:pt x="262" y="1429"/>
                </a:lnTo>
                <a:cubicBezTo>
                  <a:pt x="348" y="1520"/>
                  <a:pt x="348" y="1663"/>
                  <a:pt x="264" y="1755"/>
                </a:cubicBezTo>
                <a:lnTo>
                  <a:pt x="210" y="1813"/>
                </a:lnTo>
                <a:cubicBezTo>
                  <a:pt x="204" y="1821"/>
                  <a:pt x="200" y="1830"/>
                  <a:pt x="200" y="1840"/>
                </a:cubicBezTo>
                <a:lnTo>
                  <a:pt x="200" y="1891"/>
                </a:lnTo>
                <a:cubicBezTo>
                  <a:pt x="200" y="1901"/>
                  <a:pt x="204" y="1911"/>
                  <a:pt x="211" y="1918"/>
                </a:cubicBezTo>
                <a:lnTo>
                  <a:pt x="254" y="1961"/>
                </a:lnTo>
                <a:cubicBezTo>
                  <a:pt x="345" y="2052"/>
                  <a:pt x="348" y="2198"/>
                  <a:pt x="259" y="2293"/>
                </a:cubicBezTo>
                <a:lnTo>
                  <a:pt x="211" y="2345"/>
                </a:lnTo>
                <a:cubicBezTo>
                  <a:pt x="204" y="2352"/>
                  <a:pt x="200" y="2362"/>
                  <a:pt x="200" y="2372"/>
                </a:cubicBezTo>
                <a:lnTo>
                  <a:pt x="200" y="2442"/>
                </a:lnTo>
                <a:cubicBezTo>
                  <a:pt x="200" y="2453"/>
                  <a:pt x="205" y="2464"/>
                  <a:pt x="213" y="2471"/>
                </a:cubicBezTo>
                <a:lnTo>
                  <a:pt x="232" y="2488"/>
                </a:lnTo>
                <a:cubicBezTo>
                  <a:pt x="282" y="2531"/>
                  <a:pt x="311" y="2594"/>
                  <a:pt x="314" y="2660"/>
                </a:cubicBezTo>
                <a:cubicBezTo>
                  <a:pt x="316" y="2726"/>
                  <a:pt x="290" y="2790"/>
                  <a:pt x="244" y="2837"/>
                </a:cubicBezTo>
                <a:lnTo>
                  <a:pt x="211" y="2869"/>
                </a:lnTo>
                <a:cubicBezTo>
                  <a:pt x="204" y="2876"/>
                  <a:pt x="200" y="2886"/>
                  <a:pt x="200" y="2897"/>
                </a:cubicBezTo>
                <a:lnTo>
                  <a:pt x="200" y="2993"/>
                </a:lnTo>
                <a:cubicBezTo>
                  <a:pt x="200" y="3111"/>
                  <a:pt x="296" y="3207"/>
                  <a:pt x="413" y="3207"/>
                </a:cubicBezTo>
                <a:close/>
                <a:moveTo>
                  <a:pt x="5471" y="814"/>
                </a:moveTo>
                <a:cubicBezTo>
                  <a:pt x="5471" y="697"/>
                  <a:pt x="5376" y="601"/>
                  <a:pt x="5258" y="601"/>
                </a:cubicBezTo>
                <a:lnTo>
                  <a:pt x="4970" y="601"/>
                </a:lnTo>
                <a:cubicBezTo>
                  <a:pt x="4915" y="601"/>
                  <a:pt x="4870" y="556"/>
                  <a:pt x="4870" y="501"/>
                </a:cubicBezTo>
                <a:lnTo>
                  <a:pt x="4870" y="200"/>
                </a:lnTo>
                <a:lnTo>
                  <a:pt x="4346" y="200"/>
                </a:lnTo>
                <a:lnTo>
                  <a:pt x="4346" y="401"/>
                </a:lnTo>
                <a:lnTo>
                  <a:pt x="4592" y="401"/>
                </a:lnTo>
                <a:cubicBezTo>
                  <a:pt x="4647" y="401"/>
                  <a:pt x="4692" y="446"/>
                  <a:pt x="4692" y="501"/>
                </a:cubicBezTo>
                <a:cubicBezTo>
                  <a:pt x="4692" y="556"/>
                  <a:pt x="4647" y="601"/>
                  <a:pt x="4592" y="601"/>
                </a:cubicBezTo>
                <a:lnTo>
                  <a:pt x="1075" y="601"/>
                </a:lnTo>
                <a:cubicBezTo>
                  <a:pt x="958" y="601"/>
                  <a:pt x="862" y="697"/>
                  <a:pt x="862" y="814"/>
                </a:cubicBezTo>
                <a:lnTo>
                  <a:pt x="862" y="3394"/>
                </a:lnTo>
                <a:cubicBezTo>
                  <a:pt x="862" y="3512"/>
                  <a:pt x="958" y="3607"/>
                  <a:pt x="1075" y="3607"/>
                </a:cubicBezTo>
                <a:lnTo>
                  <a:pt x="5258" y="3607"/>
                </a:lnTo>
                <a:cubicBezTo>
                  <a:pt x="5376" y="3607"/>
                  <a:pt x="5471" y="3512"/>
                  <a:pt x="5471" y="3394"/>
                </a:cubicBezTo>
                <a:lnTo>
                  <a:pt x="5471" y="814"/>
                </a:lnTo>
                <a:close/>
                <a:moveTo>
                  <a:pt x="6134" y="1215"/>
                </a:moveTo>
                <a:cubicBezTo>
                  <a:pt x="6134" y="1098"/>
                  <a:pt x="6038" y="1002"/>
                  <a:pt x="5921" y="1002"/>
                </a:cubicBezTo>
                <a:lnTo>
                  <a:pt x="5671" y="1002"/>
                </a:lnTo>
                <a:lnTo>
                  <a:pt x="5671" y="1425"/>
                </a:lnTo>
                <a:lnTo>
                  <a:pt x="5812" y="1425"/>
                </a:lnTo>
                <a:cubicBezTo>
                  <a:pt x="5867" y="1425"/>
                  <a:pt x="5912" y="1470"/>
                  <a:pt x="5912" y="1525"/>
                </a:cubicBezTo>
                <a:cubicBezTo>
                  <a:pt x="5912" y="1581"/>
                  <a:pt x="5867" y="1625"/>
                  <a:pt x="5812" y="1625"/>
                </a:cubicBezTo>
                <a:lnTo>
                  <a:pt x="5671" y="1625"/>
                </a:lnTo>
                <a:lnTo>
                  <a:pt x="5671" y="2004"/>
                </a:lnTo>
                <a:lnTo>
                  <a:pt x="5812" y="2004"/>
                </a:lnTo>
                <a:cubicBezTo>
                  <a:pt x="5867" y="2004"/>
                  <a:pt x="5912" y="2049"/>
                  <a:pt x="5912" y="2104"/>
                </a:cubicBezTo>
                <a:cubicBezTo>
                  <a:pt x="5912" y="2159"/>
                  <a:pt x="5867" y="2204"/>
                  <a:pt x="5812" y="2204"/>
                </a:cubicBezTo>
                <a:lnTo>
                  <a:pt x="5671" y="2204"/>
                </a:lnTo>
                <a:lnTo>
                  <a:pt x="5671" y="2516"/>
                </a:lnTo>
                <a:lnTo>
                  <a:pt x="5812" y="2516"/>
                </a:lnTo>
                <a:cubicBezTo>
                  <a:pt x="5867" y="2516"/>
                  <a:pt x="5912" y="2561"/>
                  <a:pt x="5912" y="2616"/>
                </a:cubicBezTo>
                <a:cubicBezTo>
                  <a:pt x="5912" y="2672"/>
                  <a:pt x="5867" y="2716"/>
                  <a:pt x="5812" y="2716"/>
                </a:cubicBezTo>
                <a:lnTo>
                  <a:pt x="5671" y="2716"/>
                </a:lnTo>
                <a:lnTo>
                  <a:pt x="5671" y="3207"/>
                </a:lnTo>
                <a:lnTo>
                  <a:pt x="5921" y="3207"/>
                </a:lnTo>
                <a:cubicBezTo>
                  <a:pt x="6038" y="3207"/>
                  <a:pt x="6134" y="3111"/>
                  <a:pt x="6134" y="2993"/>
                </a:cubicBezTo>
                <a:lnTo>
                  <a:pt x="6134" y="2861"/>
                </a:lnTo>
                <a:cubicBezTo>
                  <a:pt x="6134" y="2851"/>
                  <a:pt x="6130" y="2841"/>
                  <a:pt x="6123" y="2834"/>
                </a:cubicBezTo>
                <a:lnTo>
                  <a:pt x="6072" y="2779"/>
                </a:lnTo>
                <a:cubicBezTo>
                  <a:pt x="5986" y="2688"/>
                  <a:pt x="5985" y="2545"/>
                  <a:pt x="6070" y="2453"/>
                </a:cubicBezTo>
                <a:lnTo>
                  <a:pt x="6123" y="2395"/>
                </a:lnTo>
                <a:cubicBezTo>
                  <a:pt x="6130" y="2388"/>
                  <a:pt x="6134" y="2378"/>
                  <a:pt x="6134" y="2369"/>
                </a:cubicBezTo>
                <a:lnTo>
                  <a:pt x="6134" y="2318"/>
                </a:lnTo>
                <a:cubicBezTo>
                  <a:pt x="6134" y="2307"/>
                  <a:pt x="6130" y="2297"/>
                  <a:pt x="6122" y="2290"/>
                </a:cubicBezTo>
                <a:lnTo>
                  <a:pt x="6080" y="2248"/>
                </a:lnTo>
                <a:cubicBezTo>
                  <a:pt x="5988" y="2156"/>
                  <a:pt x="5986" y="2010"/>
                  <a:pt x="6075" y="1915"/>
                </a:cubicBezTo>
                <a:lnTo>
                  <a:pt x="6123" y="1863"/>
                </a:lnTo>
                <a:cubicBezTo>
                  <a:pt x="6130" y="1856"/>
                  <a:pt x="6134" y="1847"/>
                  <a:pt x="6134" y="1837"/>
                </a:cubicBezTo>
                <a:lnTo>
                  <a:pt x="6134" y="1767"/>
                </a:lnTo>
                <a:cubicBezTo>
                  <a:pt x="6134" y="1755"/>
                  <a:pt x="6129" y="1745"/>
                  <a:pt x="6120" y="1737"/>
                </a:cubicBezTo>
                <a:lnTo>
                  <a:pt x="6102" y="1721"/>
                </a:lnTo>
                <a:cubicBezTo>
                  <a:pt x="6052" y="1677"/>
                  <a:pt x="6022" y="1615"/>
                  <a:pt x="6020" y="1549"/>
                </a:cubicBezTo>
                <a:cubicBezTo>
                  <a:pt x="6018" y="1483"/>
                  <a:pt x="6043" y="1418"/>
                  <a:pt x="6090" y="1372"/>
                </a:cubicBezTo>
                <a:lnTo>
                  <a:pt x="6122" y="1340"/>
                </a:lnTo>
                <a:cubicBezTo>
                  <a:pt x="6130" y="1332"/>
                  <a:pt x="6134" y="1322"/>
                  <a:pt x="6134" y="1312"/>
                </a:cubicBezTo>
                <a:lnTo>
                  <a:pt x="6134" y="1215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stand_134612">
            <a:extLst>
              <a:ext uri="{FF2B5EF4-FFF2-40B4-BE49-F238E27FC236}">
                <a16:creationId xmlns:a16="http://schemas.microsoft.com/office/drawing/2014/main" xmlns="" id="{212B20DB-E934-400D-91EF-5DD27B14A420}"/>
              </a:ext>
            </a:extLst>
          </p:cNvPr>
          <p:cNvSpPr>
            <a:spLocks noChangeAspect="1"/>
          </p:cNvSpPr>
          <p:nvPr/>
        </p:nvSpPr>
        <p:spPr bwMode="auto">
          <a:xfrm>
            <a:off x="4876202" y="5781199"/>
            <a:ext cx="609685" cy="608829"/>
          </a:xfrm>
          <a:custGeom>
            <a:avLst/>
            <a:gdLst>
              <a:gd name="connsiteX0" fmla="*/ 526346 w 607614"/>
              <a:gd name="connsiteY0" fmla="*/ 546085 h 606761"/>
              <a:gd name="connsiteX1" fmla="*/ 513434 w 607614"/>
              <a:gd name="connsiteY1" fmla="*/ 550636 h 606761"/>
              <a:gd name="connsiteX2" fmla="*/ 513434 w 607614"/>
              <a:gd name="connsiteY2" fmla="*/ 551394 h 606761"/>
              <a:gd name="connsiteX3" fmla="*/ 511915 w 607614"/>
              <a:gd name="connsiteY3" fmla="*/ 552911 h 606761"/>
              <a:gd name="connsiteX4" fmla="*/ 511156 w 607614"/>
              <a:gd name="connsiteY4" fmla="*/ 552911 h 606761"/>
              <a:gd name="connsiteX5" fmla="*/ 506598 w 607614"/>
              <a:gd name="connsiteY5" fmla="*/ 566563 h 606761"/>
              <a:gd name="connsiteX6" fmla="*/ 526346 w 607614"/>
              <a:gd name="connsiteY6" fmla="*/ 586283 h 606761"/>
              <a:gd name="connsiteX7" fmla="*/ 546853 w 607614"/>
              <a:gd name="connsiteY7" fmla="*/ 566563 h 606761"/>
              <a:gd name="connsiteX8" fmla="*/ 526346 w 607614"/>
              <a:gd name="connsiteY8" fmla="*/ 546085 h 606761"/>
              <a:gd name="connsiteX9" fmla="*/ 182272 w 607614"/>
              <a:gd name="connsiteY9" fmla="*/ 505878 h 606761"/>
              <a:gd name="connsiteX10" fmla="*/ 192141 w 607614"/>
              <a:gd name="connsiteY10" fmla="*/ 515747 h 606761"/>
              <a:gd name="connsiteX11" fmla="*/ 182272 w 607614"/>
              <a:gd name="connsiteY11" fmla="*/ 525616 h 606761"/>
              <a:gd name="connsiteX12" fmla="*/ 172403 w 607614"/>
              <a:gd name="connsiteY12" fmla="*/ 515747 h 606761"/>
              <a:gd name="connsiteX13" fmla="*/ 182272 w 607614"/>
              <a:gd name="connsiteY13" fmla="*/ 505878 h 606761"/>
              <a:gd name="connsiteX14" fmla="*/ 395004 w 607614"/>
              <a:gd name="connsiteY14" fmla="*/ 455071 h 606761"/>
              <a:gd name="connsiteX15" fmla="*/ 404873 w 607614"/>
              <a:gd name="connsiteY15" fmla="*/ 465306 h 606761"/>
              <a:gd name="connsiteX16" fmla="*/ 395004 w 607614"/>
              <a:gd name="connsiteY16" fmla="*/ 475541 h 606761"/>
              <a:gd name="connsiteX17" fmla="*/ 385135 w 607614"/>
              <a:gd name="connsiteY17" fmla="*/ 465306 h 606761"/>
              <a:gd name="connsiteX18" fmla="*/ 395004 w 607614"/>
              <a:gd name="connsiteY18" fmla="*/ 455071 h 606761"/>
              <a:gd name="connsiteX19" fmla="*/ 334206 w 607614"/>
              <a:gd name="connsiteY19" fmla="*/ 455071 h 606761"/>
              <a:gd name="connsiteX20" fmla="*/ 344075 w 607614"/>
              <a:gd name="connsiteY20" fmla="*/ 465306 h 606761"/>
              <a:gd name="connsiteX21" fmla="*/ 334206 w 607614"/>
              <a:gd name="connsiteY21" fmla="*/ 475541 h 606761"/>
              <a:gd name="connsiteX22" fmla="*/ 324337 w 607614"/>
              <a:gd name="connsiteY22" fmla="*/ 465306 h 606761"/>
              <a:gd name="connsiteX23" fmla="*/ 334206 w 607614"/>
              <a:gd name="connsiteY23" fmla="*/ 455071 h 606761"/>
              <a:gd name="connsiteX24" fmla="*/ 172410 w 607614"/>
              <a:gd name="connsiteY24" fmla="*/ 445969 h 606761"/>
              <a:gd name="connsiteX25" fmla="*/ 167094 w 607614"/>
              <a:gd name="connsiteY25" fmla="*/ 446728 h 606761"/>
              <a:gd name="connsiteX26" fmla="*/ 166334 w 607614"/>
              <a:gd name="connsiteY26" fmla="*/ 446728 h 606761"/>
              <a:gd name="connsiteX27" fmla="*/ 160258 w 607614"/>
              <a:gd name="connsiteY27" fmla="*/ 448245 h 606761"/>
              <a:gd name="connsiteX28" fmla="*/ 159498 w 607614"/>
              <a:gd name="connsiteY28" fmla="*/ 449003 h 606761"/>
              <a:gd name="connsiteX29" fmla="*/ 153422 w 607614"/>
              <a:gd name="connsiteY29" fmla="*/ 451279 h 606761"/>
              <a:gd name="connsiteX30" fmla="*/ 152663 w 607614"/>
              <a:gd name="connsiteY30" fmla="*/ 451279 h 606761"/>
              <a:gd name="connsiteX31" fmla="*/ 146587 w 607614"/>
              <a:gd name="connsiteY31" fmla="*/ 454312 h 606761"/>
              <a:gd name="connsiteX32" fmla="*/ 145827 w 607614"/>
              <a:gd name="connsiteY32" fmla="*/ 455071 h 606761"/>
              <a:gd name="connsiteX33" fmla="*/ 140510 w 607614"/>
              <a:gd name="connsiteY33" fmla="*/ 458863 h 606761"/>
              <a:gd name="connsiteX34" fmla="*/ 139751 w 607614"/>
              <a:gd name="connsiteY34" fmla="*/ 458863 h 606761"/>
              <a:gd name="connsiteX35" fmla="*/ 161017 w 607614"/>
              <a:gd name="connsiteY35" fmla="*/ 480100 h 606761"/>
              <a:gd name="connsiteX36" fmla="*/ 161017 w 607614"/>
              <a:gd name="connsiteY36" fmla="*/ 494510 h 606761"/>
              <a:gd name="connsiteX37" fmla="*/ 153422 w 607614"/>
              <a:gd name="connsiteY37" fmla="*/ 497544 h 606761"/>
              <a:gd name="connsiteX38" fmla="*/ 146587 w 607614"/>
              <a:gd name="connsiteY38" fmla="*/ 494510 h 606761"/>
              <a:gd name="connsiteX39" fmla="*/ 125320 w 607614"/>
              <a:gd name="connsiteY39" fmla="*/ 473274 h 606761"/>
              <a:gd name="connsiteX40" fmla="*/ 112408 w 607614"/>
              <a:gd name="connsiteY40" fmla="*/ 505887 h 606761"/>
              <a:gd name="connsiteX41" fmla="*/ 142030 w 607614"/>
              <a:gd name="connsiteY41" fmla="*/ 505887 h 606761"/>
              <a:gd name="connsiteX42" fmla="*/ 151903 w 607614"/>
              <a:gd name="connsiteY42" fmla="*/ 515747 h 606761"/>
              <a:gd name="connsiteX43" fmla="*/ 142030 w 607614"/>
              <a:gd name="connsiteY43" fmla="*/ 525607 h 606761"/>
              <a:gd name="connsiteX44" fmla="*/ 112408 w 607614"/>
              <a:gd name="connsiteY44" fmla="*/ 525607 h 606761"/>
              <a:gd name="connsiteX45" fmla="*/ 125320 w 607614"/>
              <a:gd name="connsiteY45" fmla="*/ 558220 h 606761"/>
              <a:gd name="connsiteX46" fmla="*/ 146587 w 607614"/>
              <a:gd name="connsiteY46" fmla="*/ 536983 h 606761"/>
              <a:gd name="connsiteX47" fmla="*/ 161017 w 607614"/>
              <a:gd name="connsiteY47" fmla="*/ 536983 h 606761"/>
              <a:gd name="connsiteX48" fmla="*/ 161017 w 607614"/>
              <a:gd name="connsiteY48" fmla="*/ 551394 h 606761"/>
              <a:gd name="connsiteX49" fmla="*/ 139751 w 607614"/>
              <a:gd name="connsiteY49" fmla="*/ 572631 h 606761"/>
              <a:gd name="connsiteX50" fmla="*/ 172410 w 607614"/>
              <a:gd name="connsiteY50" fmla="*/ 585524 h 606761"/>
              <a:gd name="connsiteX51" fmla="*/ 172410 w 607614"/>
              <a:gd name="connsiteY51" fmla="*/ 555945 h 606761"/>
              <a:gd name="connsiteX52" fmla="*/ 182284 w 607614"/>
              <a:gd name="connsiteY52" fmla="*/ 546085 h 606761"/>
              <a:gd name="connsiteX53" fmla="*/ 192158 w 607614"/>
              <a:gd name="connsiteY53" fmla="*/ 555945 h 606761"/>
              <a:gd name="connsiteX54" fmla="*/ 192158 w 607614"/>
              <a:gd name="connsiteY54" fmla="*/ 585524 h 606761"/>
              <a:gd name="connsiteX55" fmla="*/ 224817 w 607614"/>
              <a:gd name="connsiteY55" fmla="*/ 572631 h 606761"/>
              <a:gd name="connsiteX56" fmla="*/ 203550 w 607614"/>
              <a:gd name="connsiteY56" fmla="*/ 551394 h 606761"/>
              <a:gd name="connsiteX57" fmla="*/ 203550 w 607614"/>
              <a:gd name="connsiteY57" fmla="*/ 536983 h 606761"/>
              <a:gd name="connsiteX58" fmla="*/ 217981 w 607614"/>
              <a:gd name="connsiteY58" fmla="*/ 536983 h 606761"/>
              <a:gd name="connsiteX59" fmla="*/ 239248 w 607614"/>
              <a:gd name="connsiteY59" fmla="*/ 558220 h 606761"/>
              <a:gd name="connsiteX60" fmla="*/ 247602 w 607614"/>
              <a:gd name="connsiteY60" fmla="*/ 543810 h 606761"/>
              <a:gd name="connsiteX61" fmla="*/ 247602 w 607614"/>
              <a:gd name="connsiteY61" fmla="*/ 542293 h 606761"/>
              <a:gd name="connsiteX62" fmla="*/ 248362 w 607614"/>
              <a:gd name="connsiteY62" fmla="*/ 541534 h 606761"/>
              <a:gd name="connsiteX63" fmla="*/ 249881 w 607614"/>
              <a:gd name="connsiteY63" fmla="*/ 536225 h 606761"/>
              <a:gd name="connsiteX64" fmla="*/ 250641 w 607614"/>
              <a:gd name="connsiteY64" fmla="*/ 534708 h 606761"/>
              <a:gd name="connsiteX65" fmla="*/ 252160 w 607614"/>
              <a:gd name="connsiteY65" fmla="*/ 529399 h 606761"/>
              <a:gd name="connsiteX66" fmla="*/ 252160 w 607614"/>
              <a:gd name="connsiteY66" fmla="*/ 526365 h 606761"/>
              <a:gd name="connsiteX67" fmla="*/ 252160 w 607614"/>
              <a:gd name="connsiteY67" fmla="*/ 525607 h 606761"/>
              <a:gd name="connsiteX68" fmla="*/ 222538 w 607614"/>
              <a:gd name="connsiteY68" fmla="*/ 525607 h 606761"/>
              <a:gd name="connsiteX69" fmla="*/ 212665 w 607614"/>
              <a:gd name="connsiteY69" fmla="*/ 515747 h 606761"/>
              <a:gd name="connsiteX70" fmla="*/ 222538 w 607614"/>
              <a:gd name="connsiteY70" fmla="*/ 505887 h 606761"/>
              <a:gd name="connsiteX71" fmla="*/ 252160 w 607614"/>
              <a:gd name="connsiteY71" fmla="*/ 505887 h 606761"/>
              <a:gd name="connsiteX72" fmla="*/ 239248 w 607614"/>
              <a:gd name="connsiteY72" fmla="*/ 473274 h 606761"/>
              <a:gd name="connsiteX73" fmla="*/ 217981 w 607614"/>
              <a:gd name="connsiteY73" fmla="*/ 494510 h 606761"/>
              <a:gd name="connsiteX74" fmla="*/ 211146 w 607614"/>
              <a:gd name="connsiteY74" fmla="*/ 497544 h 606761"/>
              <a:gd name="connsiteX75" fmla="*/ 203550 w 607614"/>
              <a:gd name="connsiteY75" fmla="*/ 494510 h 606761"/>
              <a:gd name="connsiteX76" fmla="*/ 203550 w 607614"/>
              <a:gd name="connsiteY76" fmla="*/ 480100 h 606761"/>
              <a:gd name="connsiteX77" fmla="*/ 224817 w 607614"/>
              <a:gd name="connsiteY77" fmla="*/ 458863 h 606761"/>
              <a:gd name="connsiteX78" fmla="*/ 192158 w 607614"/>
              <a:gd name="connsiteY78" fmla="*/ 445969 h 606761"/>
              <a:gd name="connsiteX79" fmla="*/ 192158 w 607614"/>
              <a:gd name="connsiteY79" fmla="*/ 475549 h 606761"/>
              <a:gd name="connsiteX80" fmla="*/ 182284 w 607614"/>
              <a:gd name="connsiteY80" fmla="*/ 485409 h 606761"/>
              <a:gd name="connsiteX81" fmla="*/ 172410 w 607614"/>
              <a:gd name="connsiteY81" fmla="*/ 475549 h 606761"/>
              <a:gd name="connsiteX82" fmla="*/ 425342 w 607614"/>
              <a:gd name="connsiteY82" fmla="*/ 424733 h 606761"/>
              <a:gd name="connsiteX83" fmla="*/ 435211 w 607614"/>
              <a:gd name="connsiteY83" fmla="*/ 434968 h 606761"/>
              <a:gd name="connsiteX84" fmla="*/ 425342 w 607614"/>
              <a:gd name="connsiteY84" fmla="*/ 445203 h 606761"/>
              <a:gd name="connsiteX85" fmla="*/ 415473 w 607614"/>
              <a:gd name="connsiteY85" fmla="*/ 434968 h 606761"/>
              <a:gd name="connsiteX86" fmla="*/ 425342 w 607614"/>
              <a:gd name="connsiteY86" fmla="*/ 424733 h 606761"/>
              <a:gd name="connsiteX87" fmla="*/ 364544 w 607614"/>
              <a:gd name="connsiteY87" fmla="*/ 424733 h 606761"/>
              <a:gd name="connsiteX88" fmla="*/ 374413 w 607614"/>
              <a:gd name="connsiteY88" fmla="*/ 434968 h 606761"/>
              <a:gd name="connsiteX89" fmla="*/ 364544 w 607614"/>
              <a:gd name="connsiteY89" fmla="*/ 445203 h 606761"/>
              <a:gd name="connsiteX90" fmla="*/ 354675 w 607614"/>
              <a:gd name="connsiteY90" fmla="*/ 434968 h 606761"/>
              <a:gd name="connsiteX91" fmla="*/ 364544 w 607614"/>
              <a:gd name="connsiteY91" fmla="*/ 424733 h 606761"/>
              <a:gd name="connsiteX92" fmla="*/ 303868 w 607614"/>
              <a:gd name="connsiteY92" fmla="*/ 424733 h 606761"/>
              <a:gd name="connsiteX93" fmla="*/ 313737 w 607614"/>
              <a:gd name="connsiteY93" fmla="*/ 434968 h 606761"/>
              <a:gd name="connsiteX94" fmla="*/ 303868 w 607614"/>
              <a:gd name="connsiteY94" fmla="*/ 445203 h 606761"/>
              <a:gd name="connsiteX95" fmla="*/ 293999 w 607614"/>
              <a:gd name="connsiteY95" fmla="*/ 434968 h 606761"/>
              <a:gd name="connsiteX96" fmla="*/ 303868 w 607614"/>
              <a:gd name="connsiteY96" fmla="*/ 424733 h 606761"/>
              <a:gd name="connsiteX97" fmla="*/ 394997 w 607614"/>
              <a:gd name="connsiteY97" fmla="*/ 394403 h 606761"/>
              <a:gd name="connsiteX98" fmla="*/ 394997 w 607614"/>
              <a:gd name="connsiteY98" fmla="*/ 394403 h 606761"/>
              <a:gd name="connsiteX99" fmla="*/ 395012 w 607614"/>
              <a:gd name="connsiteY99" fmla="*/ 394403 h 606761"/>
              <a:gd name="connsiteX100" fmla="*/ 404873 w 607614"/>
              <a:gd name="connsiteY100" fmla="*/ 404630 h 606761"/>
              <a:gd name="connsiteX101" fmla="*/ 395004 w 607614"/>
              <a:gd name="connsiteY101" fmla="*/ 414865 h 606761"/>
              <a:gd name="connsiteX102" fmla="*/ 385135 w 607614"/>
              <a:gd name="connsiteY102" fmla="*/ 404630 h 606761"/>
              <a:gd name="connsiteX103" fmla="*/ 334199 w 607614"/>
              <a:gd name="connsiteY103" fmla="*/ 394403 h 606761"/>
              <a:gd name="connsiteX104" fmla="*/ 334214 w 607614"/>
              <a:gd name="connsiteY104" fmla="*/ 394403 h 606761"/>
              <a:gd name="connsiteX105" fmla="*/ 344075 w 607614"/>
              <a:gd name="connsiteY105" fmla="*/ 404630 h 606761"/>
              <a:gd name="connsiteX106" fmla="*/ 334206 w 607614"/>
              <a:gd name="connsiteY106" fmla="*/ 414865 h 606761"/>
              <a:gd name="connsiteX107" fmla="*/ 324337 w 607614"/>
              <a:gd name="connsiteY107" fmla="*/ 404630 h 606761"/>
              <a:gd name="connsiteX108" fmla="*/ 273400 w 607614"/>
              <a:gd name="connsiteY108" fmla="*/ 394403 h 606761"/>
              <a:gd name="connsiteX109" fmla="*/ 273415 w 607614"/>
              <a:gd name="connsiteY109" fmla="*/ 394403 h 606761"/>
              <a:gd name="connsiteX110" fmla="*/ 283277 w 607614"/>
              <a:gd name="connsiteY110" fmla="*/ 404630 h 606761"/>
              <a:gd name="connsiteX111" fmla="*/ 273408 w 607614"/>
              <a:gd name="connsiteY111" fmla="*/ 414865 h 606761"/>
              <a:gd name="connsiteX112" fmla="*/ 263539 w 607614"/>
              <a:gd name="connsiteY112" fmla="*/ 404630 h 606761"/>
              <a:gd name="connsiteX113" fmla="*/ 273408 w 607614"/>
              <a:gd name="connsiteY113" fmla="*/ 394395 h 606761"/>
              <a:gd name="connsiteX114" fmla="*/ 273400 w 607614"/>
              <a:gd name="connsiteY114" fmla="*/ 394403 h 606761"/>
              <a:gd name="connsiteX115" fmla="*/ 232448 w 607614"/>
              <a:gd name="connsiteY115" fmla="*/ 394403 h 606761"/>
              <a:gd name="connsiteX116" fmla="*/ 312203 w 607614"/>
              <a:gd name="connsiteY116" fmla="*/ 495270 h 606761"/>
              <a:gd name="connsiteX117" fmla="*/ 354740 w 607614"/>
              <a:gd name="connsiteY117" fmla="*/ 495270 h 606761"/>
              <a:gd name="connsiteX118" fmla="*/ 364614 w 607614"/>
              <a:gd name="connsiteY118" fmla="*/ 485411 h 606761"/>
              <a:gd name="connsiteX119" fmla="*/ 374489 w 607614"/>
              <a:gd name="connsiteY119" fmla="*/ 495270 h 606761"/>
              <a:gd name="connsiteX120" fmla="*/ 415506 w 607614"/>
              <a:gd name="connsiteY120" fmla="*/ 495270 h 606761"/>
              <a:gd name="connsiteX121" fmla="*/ 425380 w 607614"/>
              <a:gd name="connsiteY121" fmla="*/ 485411 h 606761"/>
              <a:gd name="connsiteX122" fmla="*/ 435254 w 607614"/>
              <a:gd name="connsiteY122" fmla="*/ 495270 h 606761"/>
              <a:gd name="connsiteX123" fmla="*/ 455763 w 607614"/>
              <a:gd name="connsiteY123" fmla="*/ 495270 h 606761"/>
              <a:gd name="connsiteX124" fmla="*/ 455763 w 607614"/>
              <a:gd name="connsiteY124" fmla="*/ 475552 h 606761"/>
              <a:gd name="connsiteX125" fmla="*/ 445888 w 607614"/>
              <a:gd name="connsiteY125" fmla="*/ 464934 h 606761"/>
              <a:gd name="connsiteX126" fmla="*/ 455763 w 607614"/>
              <a:gd name="connsiteY126" fmla="*/ 455075 h 606761"/>
              <a:gd name="connsiteX127" fmla="*/ 455763 w 607614"/>
              <a:gd name="connsiteY127" fmla="*/ 414880 h 606761"/>
              <a:gd name="connsiteX128" fmla="*/ 445888 w 607614"/>
              <a:gd name="connsiteY128" fmla="*/ 404262 h 606761"/>
              <a:gd name="connsiteX129" fmla="*/ 455763 w 607614"/>
              <a:gd name="connsiteY129" fmla="*/ 394403 h 606761"/>
              <a:gd name="connsiteX130" fmla="*/ 395012 w 607614"/>
              <a:gd name="connsiteY130" fmla="*/ 394403 h 606761"/>
              <a:gd name="connsiteX131" fmla="*/ 395004 w 607614"/>
              <a:gd name="connsiteY131" fmla="*/ 394395 h 606761"/>
              <a:gd name="connsiteX132" fmla="*/ 394997 w 607614"/>
              <a:gd name="connsiteY132" fmla="*/ 394403 h 606761"/>
              <a:gd name="connsiteX133" fmla="*/ 334231 w 607614"/>
              <a:gd name="connsiteY133" fmla="*/ 394403 h 606761"/>
              <a:gd name="connsiteX134" fmla="*/ 334214 w 607614"/>
              <a:gd name="connsiteY134" fmla="*/ 394403 h 606761"/>
              <a:gd name="connsiteX135" fmla="*/ 334206 w 607614"/>
              <a:gd name="connsiteY135" fmla="*/ 394395 h 606761"/>
              <a:gd name="connsiteX136" fmla="*/ 334199 w 607614"/>
              <a:gd name="connsiteY136" fmla="*/ 394403 h 606761"/>
              <a:gd name="connsiteX137" fmla="*/ 273465 w 607614"/>
              <a:gd name="connsiteY137" fmla="*/ 394403 h 606761"/>
              <a:gd name="connsiteX138" fmla="*/ 273415 w 607614"/>
              <a:gd name="connsiteY138" fmla="*/ 394403 h 606761"/>
              <a:gd name="connsiteX139" fmla="*/ 151934 w 607614"/>
              <a:gd name="connsiteY139" fmla="*/ 373926 h 606761"/>
              <a:gd name="connsiteX140" fmla="*/ 476271 w 607614"/>
              <a:gd name="connsiteY140" fmla="*/ 373926 h 606761"/>
              <a:gd name="connsiteX141" fmla="*/ 476271 w 607614"/>
              <a:gd name="connsiteY141" fmla="*/ 515747 h 606761"/>
              <a:gd name="connsiteX142" fmla="*/ 293974 w 607614"/>
              <a:gd name="connsiteY142" fmla="*/ 515747 h 606761"/>
              <a:gd name="connsiteX143" fmla="*/ 293214 w 607614"/>
              <a:gd name="connsiteY143" fmla="*/ 506646 h 606761"/>
              <a:gd name="connsiteX144" fmla="*/ 182317 w 607614"/>
              <a:gd name="connsiteY144" fmla="*/ 404262 h 606761"/>
              <a:gd name="connsiteX145" fmla="*/ 164087 w 607614"/>
              <a:gd name="connsiteY145" fmla="*/ 405779 h 606761"/>
              <a:gd name="connsiteX146" fmla="*/ 151934 w 607614"/>
              <a:gd name="connsiteY146" fmla="*/ 408054 h 606761"/>
              <a:gd name="connsiteX147" fmla="*/ 131396 w 607614"/>
              <a:gd name="connsiteY147" fmla="*/ 354197 h 606761"/>
              <a:gd name="connsiteX148" fmla="*/ 131396 w 607614"/>
              <a:gd name="connsiteY148" fmla="*/ 439902 h 606761"/>
              <a:gd name="connsiteX149" fmla="*/ 142789 w 607614"/>
              <a:gd name="connsiteY149" fmla="*/ 433834 h 606761"/>
              <a:gd name="connsiteX150" fmla="*/ 144308 w 607614"/>
              <a:gd name="connsiteY150" fmla="*/ 433076 h 606761"/>
              <a:gd name="connsiteX151" fmla="*/ 167094 w 607614"/>
              <a:gd name="connsiteY151" fmla="*/ 426250 h 606761"/>
              <a:gd name="connsiteX152" fmla="*/ 170132 w 607614"/>
              <a:gd name="connsiteY152" fmla="*/ 425491 h 606761"/>
              <a:gd name="connsiteX153" fmla="*/ 182284 w 607614"/>
              <a:gd name="connsiteY153" fmla="*/ 424733 h 606761"/>
              <a:gd name="connsiteX154" fmla="*/ 246843 w 607614"/>
              <a:gd name="connsiteY154" fmla="*/ 451279 h 606761"/>
              <a:gd name="connsiteX155" fmla="*/ 273426 w 607614"/>
              <a:gd name="connsiteY155" fmla="*/ 515747 h 606761"/>
              <a:gd name="connsiteX156" fmla="*/ 272667 w 607614"/>
              <a:gd name="connsiteY156" fmla="*/ 525607 h 606761"/>
              <a:gd name="connsiteX157" fmla="*/ 272667 w 607614"/>
              <a:gd name="connsiteY157" fmla="*/ 527882 h 606761"/>
              <a:gd name="connsiteX158" fmla="*/ 271148 w 607614"/>
              <a:gd name="connsiteY158" fmla="*/ 535467 h 606761"/>
              <a:gd name="connsiteX159" fmla="*/ 271148 w 607614"/>
              <a:gd name="connsiteY159" fmla="*/ 536225 h 606761"/>
              <a:gd name="connsiteX160" fmla="*/ 495965 w 607614"/>
              <a:gd name="connsiteY160" fmla="*/ 536225 h 606761"/>
              <a:gd name="connsiteX161" fmla="*/ 495965 w 607614"/>
              <a:gd name="connsiteY161" fmla="*/ 354197 h 606761"/>
              <a:gd name="connsiteX162" fmla="*/ 435204 w 607614"/>
              <a:gd name="connsiteY162" fmla="*/ 354197 h 606761"/>
              <a:gd name="connsiteX163" fmla="*/ 425330 w 607614"/>
              <a:gd name="connsiteY163" fmla="*/ 354197 h 606761"/>
              <a:gd name="connsiteX164" fmla="*/ 364569 w 607614"/>
              <a:gd name="connsiteY164" fmla="*/ 354197 h 606761"/>
              <a:gd name="connsiteX165" fmla="*/ 354695 w 607614"/>
              <a:gd name="connsiteY165" fmla="*/ 354197 h 606761"/>
              <a:gd name="connsiteX166" fmla="*/ 273426 w 607614"/>
              <a:gd name="connsiteY166" fmla="*/ 354197 h 606761"/>
              <a:gd name="connsiteX167" fmla="*/ 50887 w 607614"/>
              <a:gd name="connsiteY167" fmla="*/ 343578 h 606761"/>
              <a:gd name="connsiteX168" fmla="*/ 50887 w 607614"/>
              <a:gd name="connsiteY168" fmla="*/ 434593 h 606761"/>
              <a:gd name="connsiteX169" fmla="*/ 111649 w 607614"/>
              <a:gd name="connsiteY169" fmla="*/ 434593 h 606761"/>
              <a:gd name="connsiteX170" fmla="*/ 111649 w 607614"/>
              <a:gd name="connsiteY170" fmla="*/ 343578 h 606761"/>
              <a:gd name="connsiteX171" fmla="*/ 293933 w 607614"/>
              <a:gd name="connsiteY171" fmla="*/ 303381 h 606761"/>
              <a:gd name="connsiteX172" fmla="*/ 293933 w 607614"/>
              <a:gd name="connsiteY172" fmla="*/ 333719 h 606761"/>
              <a:gd name="connsiteX173" fmla="*/ 334188 w 607614"/>
              <a:gd name="connsiteY173" fmla="*/ 333719 h 606761"/>
              <a:gd name="connsiteX174" fmla="*/ 334188 w 607614"/>
              <a:gd name="connsiteY174" fmla="*/ 303381 h 606761"/>
              <a:gd name="connsiteX175" fmla="*/ 455711 w 607614"/>
              <a:gd name="connsiteY175" fmla="*/ 293521 h 606761"/>
              <a:gd name="connsiteX176" fmla="*/ 455711 w 607614"/>
              <a:gd name="connsiteY176" fmla="*/ 333719 h 606761"/>
              <a:gd name="connsiteX177" fmla="*/ 476218 w 607614"/>
              <a:gd name="connsiteY177" fmla="*/ 333719 h 606761"/>
              <a:gd name="connsiteX178" fmla="*/ 476218 w 607614"/>
              <a:gd name="connsiteY178" fmla="*/ 293521 h 606761"/>
              <a:gd name="connsiteX179" fmla="*/ 385076 w 607614"/>
              <a:gd name="connsiteY179" fmla="*/ 293521 h 606761"/>
              <a:gd name="connsiteX180" fmla="*/ 385076 w 607614"/>
              <a:gd name="connsiteY180" fmla="*/ 333719 h 606761"/>
              <a:gd name="connsiteX181" fmla="*/ 404823 w 607614"/>
              <a:gd name="connsiteY181" fmla="*/ 333719 h 606761"/>
              <a:gd name="connsiteX182" fmla="*/ 404823 w 607614"/>
              <a:gd name="connsiteY182" fmla="*/ 293521 h 606761"/>
              <a:gd name="connsiteX183" fmla="*/ 381278 w 607614"/>
              <a:gd name="connsiteY183" fmla="*/ 46266 h 606761"/>
              <a:gd name="connsiteX184" fmla="*/ 445077 w 607614"/>
              <a:gd name="connsiteY184" fmla="*/ 177478 h 606761"/>
              <a:gd name="connsiteX185" fmla="*/ 495965 w 607614"/>
              <a:gd name="connsiteY185" fmla="*/ 201748 h 606761"/>
              <a:gd name="connsiteX186" fmla="*/ 546853 w 607614"/>
              <a:gd name="connsiteY186" fmla="*/ 177478 h 606761"/>
              <a:gd name="connsiteX187" fmla="*/ 381278 w 607614"/>
              <a:gd name="connsiteY187" fmla="*/ 46266 h 606761"/>
              <a:gd name="connsiteX188" fmla="*/ 246843 w 607614"/>
              <a:gd name="connsiteY188" fmla="*/ 46266 h 606761"/>
              <a:gd name="connsiteX189" fmla="*/ 81268 w 607614"/>
              <a:gd name="connsiteY189" fmla="*/ 177478 h 606761"/>
              <a:gd name="connsiteX190" fmla="*/ 131396 w 607614"/>
              <a:gd name="connsiteY190" fmla="*/ 201748 h 606761"/>
              <a:gd name="connsiteX191" fmla="*/ 182284 w 607614"/>
              <a:gd name="connsiteY191" fmla="*/ 177478 h 606761"/>
              <a:gd name="connsiteX192" fmla="*/ 246843 w 607614"/>
              <a:gd name="connsiteY192" fmla="*/ 46266 h 606761"/>
              <a:gd name="connsiteX193" fmla="*/ 324314 w 607614"/>
              <a:gd name="connsiteY193" fmla="*/ 42473 h 606761"/>
              <a:gd name="connsiteX194" fmla="*/ 324314 w 607614"/>
              <a:gd name="connsiteY194" fmla="*/ 177478 h 606761"/>
              <a:gd name="connsiteX195" fmla="*/ 374442 w 607614"/>
              <a:gd name="connsiteY195" fmla="*/ 201748 h 606761"/>
              <a:gd name="connsiteX196" fmla="*/ 425330 w 607614"/>
              <a:gd name="connsiteY196" fmla="*/ 177478 h 606761"/>
              <a:gd name="connsiteX197" fmla="*/ 324314 w 607614"/>
              <a:gd name="connsiteY197" fmla="*/ 42473 h 606761"/>
              <a:gd name="connsiteX198" fmla="*/ 303807 w 607614"/>
              <a:gd name="connsiteY198" fmla="*/ 42473 h 606761"/>
              <a:gd name="connsiteX199" fmla="*/ 202791 w 607614"/>
              <a:gd name="connsiteY199" fmla="*/ 177478 h 606761"/>
              <a:gd name="connsiteX200" fmla="*/ 252919 w 607614"/>
              <a:gd name="connsiteY200" fmla="*/ 201748 h 606761"/>
              <a:gd name="connsiteX201" fmla="*/ 303807 w 607614"/>
              <a:gd name="connsiteY201" fmla="*/ 177478 h 606761"/>
              <a:gd name="connsiteX202" fmla="*/ 313680 w 607614"/>
              <a:gd name="connsiteY202" fmla="*/ 0 h 606761"/>
              <a:gd name="connsiteX203" fmla="*/ 324314 w 607614"/>
              <a:gd name="connsiteY203" fmla="*/ 9860 h 606761"/>
              <a:gd name="connsiteX204" fmla="*/ 324314 w 607614"/>
              <a:gd name="connsiteY204" fmla="*/ 20478 h 606761"/>
              <a:gd name="connsiteX205" fmla="*/ 325074 w 607614"/>
              <a:gd name="connsiteY205" fmla="*/ 20478 h 606761"/>
              <a:gd name="connsiteX206" fmla="*/ 567360 w 607614"/>
              <a:gd name="connsiteY206" fmla="*/ 180511 h 606761"/>
              <a:gd name="connsiteX207" fmla="*/ 567360 w 607614"/>
              <a:gd name="connsiteY207" fmla="*/ 182028 h 606761"/>
              <a:gd name="connsiteX208" fmla="*/ 567360 w 607614"/>
              <a:gd name="connsiteY208" fmla="*/ 222226 h 606761"/>
              <a:gd name="connsiteX209" fmla="*/ 556727 w 607614"/>
              <a:gd name="connsiteY209" fmla="*/ 232845 h 606761"/>
              <a:gd name="connsiteX210" fmla="*/ 546853 w 607614"/>
              <a:gd name="connsiteY210" fmla="*/ 222226 h 606761"/>
              <a:gd name="connsiteX211" fmla="*/ 546853 w 607614"/>
              <a:gd name="connsiteY211" fmla="*/ 204782 h 606761"/>
              <a:gd name="connsiteX212" fmla="*/ 495965 w 607614"/>
              <a:gd name="connsiteY212" fmla="*/ 222226 h 606761"/>
              <a:gd name="connsiteX213" fmla="*/ 445837 w 607614"/>
              <a:gd name="connsiteY213" fmla="*/ 204782 h 606761"/>
              <a:gd name="connsiteX214" fmla="*/ 445837 w 607614"/>
              <a:gd name="connsiteY214" fmla="*/ 222226 h 606761"/>
              <a:gd name="connsiteX215" fmla="*/ 435204 w 607614"/>
              <a:gd name="connsiteY215" fmla="*/ 232845 h 606761"/>
              <a:gd name="connsiteX216" fmla="*/ 425330 w 607614"/>
              <a:gd name="connsiteY216" fmla="*/ 222226 h 606761"/>
              <a:gd name="connsiteX217" fmla="*/ 425330 w 607614"/>
              <a:gd name="connsiteY217" fmla="*/ 204782 h 606761"/>
              <a:gd name="connsiteX218" fmla="*/ 374442 w 607614"/>
              <a:gd name="connsiteY218" fmla="*/ 222226 h 606761"/>
              <a:gd name="connsiteX219" fmla="*/ 324314 w 607614"/>
              <a:gd name="connsiteY219" fmla="*/ 204782 h 606761"/>
              <a:gd name="connsiteX220" fmla="*/ 324314 w 607614"/>
              <a:gd name="connsiteY220" fmla="*/ 282902 h 606761"/>
              <a:gd name="connsiteX221" fmla="*/ 354695 w 607614"/>
              <a:gd name="connsiteY221" fmla="*/ 282902 h 606761"/>
              <a:gd name="connsiteX222" fmla="*/ 354695 w 607614"/>
              <a:gd name="connsiteY222" fmla="*/ 333719 h 606761"/>
              <a:gd name="connsiteX223" fmla="*/ 364569 w 607614"/>
              <a:gd name="connsiteY223" fmla="*/ 333719 h 606761"/>
              <a:gd name="connsiteX224" fmla="*/ 364569 w 607614"/>
              <a:gd name="connsiteY224" fmla="*/ 273042 h 606761"/>
              <a:gd name="connsiteX225" fmla="*/ 385076 w 607614"/>
              <a:gd name="connsiteY225" fmla="*/ 273042 h 606761"/>
              <a:gd name="connsiteX226" fmla="*/ 385076 w 607614"/>
              <a:gd name="connsiteY226" fmla="*/ 263183 h 606761"/>
              <a:gd name="connsiteX227" fmla="*/ 394949 w 607614"/>
              <a:gd name="connsiteY227" fmla="*/ 252564 h 606761"/>
              <a:gd name="connsiteX228" fmla="*/ 404823 w 607614"/>
              <a:gd name="connsiteY228" fmla="*/ 263183 h 606761"/>
              <a:gd name="connsiteX229" fmla="*/ 404823 w 607614"/>
              <a:gd name="connsiteY229" fmla="*/ 273042 h 606761"/>
              <a:gd name="connsiteX230" fmla="*/ 425330 w 607614"/>
              <a:gd name="connsiteY230" fmla="*/ 273042 h 606761"/>
              <a:gd name="connsiteX231" fmla="*/ 425330 w 607614"/>
              <a:gd name="connsiteY231" fmla="*/ 333719 h 606761"/>
              <a:gd name="connsiteX232" fmla="*/ 435204 w 607614"/>
              <a:gd name="connsiteY232" fmla="*/ 333719 h 606761"/>
              <a:gd name="connsiteX233" fmla="*/ 435204 w 607614"/>
              <a:gd name="connsiteY233" fmla="*/ 273042 h 606761"/>
              <a:gd name="connsiteX234" fmla="*/ 455711 w 607614"/>
              <a:gd name="connsiteY234" fmla="*/ 273042 h 606761"/>
              <a:gd name="connsiteX235" fmla="*/ 455711 w 607614"/>
              <a:gd name="connsiteY235" fmla="*/ 263183 h 606761"/>
              <a:gd name="connsiteX236" fmla="*/ 465584 w 607614"/>
              <a:gd name="connsiteY236" fmla="*/ 252564 h 606761"/>
              <a:gd name="connsiteX237" fmla="*/ 476218 w 607614"/>
              <a:gd name="connsiteY237" fmla="*/ 263183 h 606761"/>
              <a:gd name="connsiteX238" fmla="*/ 476218 w 607614"/>
              <a:gd name="connsiteY238" fmla="*/ 273042 h 606761"/>
              <a:gd name="connsiteX239" fmla="*/ 495965 w 607614"/>
              <a:gd name="connsiteY239" fmla="*/ 273042 h 606761"/>
              <a:gd name="connsiteX240" fmla="*/ 495965 w 607614"/>
              <a:gd name="connsiteY240" fmla="*/ 333719 h 606761"/>
              <a:gd name="connsiteX241" fmla="*/ 505079 w 607614"/>
              <a:gd name="connsiteY241" fmla="*/ 333719 h 606761"/>
              <a:gd name="connsiteX242" fmla="*/ 597740 w 607614"/>
              <a:gd name="connsiteY242" fmla="*/ 273042 h 606761"/>
              <a:gd name="connsiteX243" fmla="*/ 607614 w 607614"/>
              <a:gd name="connsiteY243" fmla="*/ 282902 h 606761"/>
              <a:gd name="connsiteX244" fmla="*/ 597740 w 607614"/>
              <a:gd name="connsiteY244" fmla="*/ 293521 h 606761"/>
              <a:gd name="connsiteX245" fmla="*/ 516472 w 607614"/>
              <a:gd name="connsiteY245" fmla="*/ 373916 h 606761"/>
              <a:gd name="connsiteX246" fmla="*/ 516472 w 607614"/>
              <a:gd name="connsiteY246" fmla="*/ 527124 h 606761"/>
              <a:gd name="connsiteX247" fmla="*/ 526346 w 607614"/>
              <a:gd name="connsiteY247" fmla="*/ 525607 h 606761"/>
              <a:gd name="connsiteX248" fmla="*/ 567360 w 607614"/>
              <a:gd name="connsiteY248" fmla="*/ 566563 h 606761"/>
              <a:gd name="connsiteX249" fmla="*/ 526346 w 607614"/>
              <a:gd name="connsiteY249" fmla="*/ 606761 h 606761"/>
              <a:gd name="connsiteX250" fmla="*/ 486091 w 607614"/>
              <a:gd name="connsiteY250" fmla="*/ 566563 h 606761"/>
              <a:gd name="connsiteX251" fmla="*/ 487610 w 607614"/>
              <a:gd name="connsiteY251" fmla="*/ 555945 h 606761"/>
              <a:gd name="connsiteX252" fmla="*/ 263552 w 607614"/>
              <a:gd name="connsiteY252" fmla="*/ 555945 h 606761"/>
              <a:gd name="connsiteX253" fmla="*/ 246843 w 607614"/>
              <a:gd name="connsiteY253" fmla="*/ 580215 h 606761"/>
              <a:gd name="connsiteX254" fmla="*/ 182284 w 607614"/>
              <a:gd name="connsiteY254" fmla="*/ 606761 h 606761"/>
              <a:gd name="connsiteX255" fmla="*/ 117725 w 607614"/>
              <a:gd name="connsiteY255" fmla="*/ 580215 h 606761"/>
              <a:gd name="connsiteX256" fmla="*/ 91142 w 607614"/>
              <a:gd name="connsiteY256" fmla="*/ 515747 h 606761"/>
              <a:gd name="connsiteX257" fmla="*/ 111649 w 607614"/>
              <a:gd name="connsiteY257" fmla="*/ 458863 h 606761"/>
              <a:gd name="connsiteX258" fmla="*/ 111649 w 607614"/>
              <a:gd name="connsiteY258" fmla="*/ 455071 h 606761"/>
              <a:gd name="connsiteX259" fmla="*/ 30380 w 607614"/>
              <a:gd name="connsiteY259" fmla="*/ 455071 h 606761"/>
              <a:gd name="connsiteX260" fmla="*/ 30380 w 607614"/>
              <a:gd name="connsiteY260" fmla="*/ 323859 h 606761"/>
              <a:gd name="connsiteX261" fmla="*/ 70635 w 607614"/>
              <a:gd name="connsiteY261" fmla="*/ 323859 h 606761"/>
              <a:gd name="connsiteX262" fmla="*/ 70635 w 607614"/>
              <a:gd name="connsiteY262" fmla="*/ 293521 h 606761"/>
              <a:gd name="connsiteX263" fmla="*/ 9873 w 607614"/>
              <a:gd name="connsiteY263" fmla="*/ 293521 h 606761"/>
              <a:gd name="connsiteX264" fmla="*/ 0 w 607614"/>
              <a:gd name="connsiteY264" fmla="*/ 282902 h 606761"/>
              <a:gd name="connsiteX265" fmla="*/ 9873 w 607614"/>
              <a:gd name="connsiteY265" fmla="*/ 273042 h 606761"/>
              <a:gd name="connsiteX266" fmla="*/ 151903 w 607614"/>
              <a:gd name="connsiteY266" fmla="*/ 273042 h 606761"/>
              <a:gd name="connsiteX267" fmla="*/ 161777 w 607614"/>
              <a:gd name="connsiteY267" fmla="*/ 282902 h 606761"/>
              <a:gd name="connsiteX268" fmla="*/ 151903 w 607614"/>
              <a:gd name="connsiteY268" fmla="*/ 293521 h 606761"/>
              <a:gd name="connsiteX269" fmla="*/ 91142 w 607614"/>
              <a:gd name="connsiteY269" fmla="*/ 293521 h 606761"/>
              <a:gd name="connsiteX270" fmla="*/ 91142 w 607614"/>
              <a:gd name="connsiteY270" fmla="*/ 323859 h 606761"/>
              <a:gd name="connsiteX271" fmla="*/ 131396 w 607614"/>
              <a:gd name="connsiteY271" fmla="*/ 323859 h 606761"/>
              <a:gd name="connsiteX272" fmla="*/ 131396 w 607614"/>
              <a:gd name="connsiteY272" fmla="*/ 333719 h 606761"/>
              <a:gd name="connsiteX273" fmla="*/ 273426 w 607614"/>
              <a:gd name="connsiteY273" fmla="*/ 333719 h 606761"/>
              <a:gd name="connsiteX274" fmla="*/ 273426 w 607614"/>
              <a:gd name="connsiteY274" fmla="*/ 282902 h 606761"/>
              <a:gd name="connsiteX275" fmla="*/ 303807 w 607614"/>
              <a:gd name="connsiteY275" fmla="*/ 282902 h 606761"/>
              <a:gd name="connsiteX276" fmla="*/ 303807 w 607614"/>
              <a:gd name="connsiteY276" fmla="*/ 204782 h 606761"/>
              <a:gd name="connsiteX277" fmla="*/ 252919 w 607614"/>
              <a:gd name="connsiteY277" fmla="*/ 222226 h 606761"/>
              <a:gd name="connsiteX278" fmla="*/ 202791 w 607614"/>
              <a:gd name="connsiteY278" fmla="*/ 204782 h 606761"/>
              <a:gd name="connsiteX279" fmla="*/ 202791 w 607614"/>
              <a:gd name="connsiteY279" fmla="*/ 222226 h 606761"/>
              <a:gd name="connsiteX280" fmla="*/ 192158 w 607614"/>
              <a:gd name="connsiteY280" fmla="*/ 232845 h 606761"/>
              <a:gd name="connsiteX281" fmla="*/ 182284 w 607614"/>
              <a:gd name="connsiteY281" fmla="*/ 222226 h 606761"/>
              <a:gd name="connsiteX282" fmla="*/ 182284 w 607614"/>
              <a:gd name="connsiteY282" fmla="*/ 204782 h 606761"/>
              <a:gd name="connsiteX283" fmla="*/ 131396 w 607614"/>
              <a:gd name="connsiteY283" fmla="*/ 222226 h 606761"/>
              <a:gd name="connsiteX284" fmla="*/ 81268 w 607614"/>
              <a:gd name="connsiteY284" fmla="*/ 204782 h 606761"/>
              <a:gd name="connsiteX285" fmla="*/ 81268 w 607614"/>
              <a:gd name="connsiteY285" fmla="*/ 222226 h 606761"/>
              <a:gd name="connsiteX286" fmla="*/ 70635 w 607614"/>
              <a:gd name="connsiteY286" fmla="*/ 232845 h 606761"/>
              <a:gd name="connsiteX287" fmla="*/ 60761 w 607614"/>
              <a:gd name="connsiteY287" fmla="*/ 222226 h 606761"/>
              <a:gd name="connsiteX288" fmla="*/ 60761 w 607614"/>
              <a:gd name="connsiteY288" fmla="*/ 182028 h 606761"/>
              <a:gd name="connsiteX289" fmla="*/ 60761 w 607614"/>
              <a:gd name="connsiteY289" fmla="*/ 180511 h 606761"/>
              <a:gd name="connsiteX290" fmla="*/ 303047 w 607614"/>
              <a:gd name="connsiteY290" fmla="*/ 20478 h 606761"/>
              <a:gd name="connsiteX291" fmla="*/ 303807 w 607614"/>
              <a:gd name="connsiteY291" fmla="*/ 20478 h 606761"/>
              <a:gd name="connsiteX292" fmla="*/ 303807 w 607614"/>
              <a:gd name="connsiteY292" fmla="*/ 9860 h 606761"/>
              <a:gd name="connsiteX293" fmla="*/ 313680 w 607614"/>
              <a:gd name="connsiteY293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</a:cxnLst>
            <a:rect l="l" t="t" r="r" b="b"/>
            <a:pathLst>
              <a:path w="607614" h="606761">
                <a:moveTo>
                  <a:pt x="526346" y="546085"/>
                </a:moveTo>
                <a:cubicBezTo>
                  <a:pt x="521789" y="546085"/>
                  <a:pt x="517232" y="547602"/>
                  <a:pt x="513434" y="550636"/>
                </a:cubicBezTo>
                <a:lnTo>
                  <a:pt x="513434" y="551394"/>
                </a:lnTo>
                <a:cubicBezTo>
                  <a:pt x="512675" y="552153"/>
                  <a:pt x="511915" y="552153"/>
                  <a:pt x="511915" y="552911"/>
                </a:cubicBezTo>
                <a:lnTo>
                  <a:pt x="511156" y="552911"/>
                </a:lnTo>
                <a:cubicBezTo>
                  <a:pt x="508117" y="556703"/>
                  <a:pt x="506598" y="561254"/>
                  <a:pt x="506598" y="566563"/>
                </a:cubicBezTo>
                <a:cubicBezTo>
                  <a:pt x="506598" y="577181"/>
                  <a:pt x="515713" y="586283"/>
                  <a:pt x="526346" y="586283"/>
                </a:cubicBezTo>
                <a:cubicBezTo>
                  <a:pt x="537739" y="586283"/>
                  <a:pt x="546853" y="577181"/>
                  <a:pt x="546853" y="566563"/>
                </a:cubicBezTo>
                <a:cubicBezTo>
                  <a:pt x="546853" y="555186"/>
                  <a:pt x="537739" y="546085"/>
                  <a:pt x="526346" y="546085"/>
                </a:cubicBezTo>
                <a:close/>
                <a:moveTo>
                  <a:pt x="182272" y="505878"/>
                </a:moveTo>
                <a:cubicBezTo>
                  <a:pt x="187722" y="505878"/>
                  <a:pt x="192141" y="510297"/>
                  <a:pt x="192141" y="515747"/>
                </a:cubicBezTo>
                <a:cubicBezTo>
                  <a:pt x="192141" y="521197"/>
                  <a:pt x="187722" y="525616"/>
                  <a:pt x="182272" y="525616"/>
                </a:cubicBezTo>
                <a:cubicBezTo>
                  <a:pt x="176822" y="525616"/>
                  <a:pt x="172403" y="521197"/>
                  <a:pt x="172403" y="515747"/>
                </a:cubicBezTo>
                <a:cubicBezTo>
                  <a:pt x="172403" y="510297"/>
                  <a:pt x="176822" y="505878"/>
                  <a:pt x="182272" y="505878"/>
                </a:cubicBezTo>
                <a:close/>
                <a:moveTo>
                  <a:pt x="395004" y="455071"/>
                </a:moveTo>
                <a:cubicBezTo>
                  <a:pt x="400454" y="455071"/>
                  <a:pt x="404873" y="459653"/>
                  <a:pt x="404873" y="465306"/>
                </a:cubicBezTo>
                <a:cubicBezTo>
                  <a:pt x="404873" y="470959"/>
                  <a:pt x="400454" y="475541"/>
                  <a:pt x="395004" y="475541"/>
                </a:cubicBezTo>
                <a:cubicBezTo>
                  <a:pt x="389554" y="475541"/>
                  <a:pt x="385135" y="470959"/>
                  <a:pt x="385135" y="465306"/>
                </a:cubicBezTo>
                <a:cubicBezTo>
                  <a:pt x="385135" y="459653"/>
                  <a:pt x="389554" y="455071"/>
                  <a:pt x="395004" y="455071"/>
                </a:cubicBezTo>
                <a:close/>
                <a:moveTo>
                  <a:pt x="334206" y="455071"/>
                </a:moveTo>
                <a:cubicBezTo>
                  <a:pt x="339656" y="455071"/>
                  <a:pt x="344075" y="459653"/>
                  <a:pt x="344075" y="465306"/>
                </a:cubicBezTo>
                <a:cubicBezTo>
                  <a:pt x="344075" y="470959"/>
                  <a:pt x="339656" y="475541"/>
                  <a:pt x="334206" y="475541"/>
                </a:cubicBezTo>
                <a:cubicBezTo>
                  <a:pt x="328756" y="475541"/>
                  <a:pt x="324337" y="470959"/>
                  <a:pt x="324337" y="465306"/>
                </a:cubicBezTo>
                <a:cubicBezTo>
                  <a:pt x="324337" y="459653"/>
                  <a:pt x="328756" y="455071"/>
                  <a:pt x="334206" y="455071"/>
                </a:cubicBezTo>
                <a:close/>
                <a:moveTo>
                  <a:pt x="172410" y="445969"/>
                </a:moveTo>
                <a:cubicBezTo>
                  <a:pt x="170891" y="445969"/>
                  <a:pt x="168613" y="445969"/>
                  <a:pt x="167094" y="446728"/>
                </a:cubicBezTo>
                <a:cubicBezTo>
                  <a:pt x="167094" y="446728"/>
                  <a:pt x="167094" y="446728"/>
                  <a:pt x="166334" y="446728"/>
                </a:cubicBezTo>
                <a:cubicBezTo>
                  <a:pt x="164815" y="447486"/>
                  <a:pt x="162537" y="447486"/>
                  <a:pt x="160258" y="448245"/>
                </a:cubicBezTo>
                <a:cubicBezTo>
                  <a:pt x="160258" y="448245"/>
                  <a:pt x="159498" y="449003"/>
                  <a:pt x="159498" y="449003"/>
                </a:cubicBezTo>
                <a:cubicBezTo>
                  <a:pt x="157220" y="449762"/>
                  <a:pt x="155701" y="450520"/>
                  <a:pt x="153422" y="451279"/>
                </a:cubicBezTo>
                <a:cubicBezTo>
                  <a:pt x="153422" y="451279"/>
                  <a:pt x="152663" y="451279"/>
                  <a:pt x="152663" y="451279"/>
                </a:cubicBezTo>
                <a:cubicBezTo>
                  <a:pt x="150384" y="452795"/>
                  <a:pt x="148865" y="453554"/>
                  <a:pt x="146587" y="454312"/>
                </a:cubicBezTo>
                <a:cubicBezTo>
                  <a:pt x="146587" y="455071"/>
                  <a:pt x="146587" y="455071"/>
                  <a:pt x="145827" y="455071"/>
                </a:cubicBezTo>
                <a:cubicBezTo>
                  <a:pt x="144308" y="455829"/>
                  <a:pt x="142789" y="457346"/>
                  <a:pt x="140510" y="458863"/>
                </a:cubicBezTo>
                <a:cubicBezTo>
                  <a:pt x="140510" y="458863"/>
                  <a:pt x="140510" y="458863"/>
                  <a:pt x="139751" y="458863"/>
                </a:cubicBezTo>
                <a:lnTo>
                  <a:pt x="161017" y="480100"/>
                </a:lnTo>
                <a:cubicBezTo>
                  <a:pt x="164815" y="483892"/>
                  <a:pt x="164815" y="490718"/>
                  <a:pt x="161017" y="494510"/>
                </a:cubicBezTo>
                <a:cubicBezTo>
                  <a:pt x="158739" y="496027"/>
                  <a:pt x="156460" y="497544"/>
                  <a:pt x="153422" y="497544"/>
                </a:cubicBezTo>
                <a:cubicBezTo>
                  <a:pt x="151144" y="497544"/>
                  <a:pt x="148106" y="496027"/>
                  <a:pt x="146587" y="494510"/>
                </a:cubicBezTo>
                <a:lnTo>
                  <a:pt x="125320" y="473274"/>
                </a:lnTo>
                <a:cubicBezTo>
                  <a:pt x="118484" y="482375"/>
                  <a:pt x="113927" y="493752"/>
                  <a:pt x="112408" y="505887"/>
                </a:cubicBezTo>
                <a:lnTo>
                  <a:pt x="142030" y="505887"/>
                </a:lnTo>
                <a:cubicBezTo>
                  <a:pt x="147346" y="505887"/>
                  <a:pt x="151903" y="510438"/>
                  <a:pt x="151903" y="515747"/>
                </a:cubicBezTo>
                <a:cubicBezTo>
                  <a:pt x="151903" y="521056"/>
                  <a:pt x="147346" y="525607"/>
                  <a:pt x="142030" y="525607"/>
                </a:cubicBezTo>
                <a:lnTo>
                  <a:pt x="112408" y="525607"/>
                </a:lnTo>
                <a:cubicBezTo>
                  <a:pt x="113927" y="537742"/>
                  <a:pt x="118484" y="549119"/>
                  <a:pt x="125320" y="558220"/>
                </a:cubicBezTo>
                <a:lnTo>
                  <a:pt x="146587" y="536983"/>
                </a:lnTo>
                <a:cubicBezTo>
                  <a:pt x="150384" y="533191"/>
                  <a:pt x="157220" y="533191"/>
                  <a:pt x="161017" y="536983"/>
                </a:cubicBezTo>
                <a:cubicBezTo>
                  <a:pt x="164815" y="540776"/>
                  <a:pt x="164815" y="547602"/>
                  <a:pt x="161017" y="551394"/>
                </a:cubicBezTo>
                <a:lnTo>
                  <a:pt x="139751" y="572631"/>
                </a:lnTo>
                <a:cubicBezTo>
                  <a:pt x="148865" y="579457"/>
                  <a:pt x="160258" y="584007"/>
                  <a:pt x="172410" y="585524"/>
                </a:cubicBezTo>
                <a:lnTo>
                  <a:pt x="172410" y="555945"/>
                </a:lnTo>
                <a:cubicBezTo>
                  <a:pt x="172410" y="550636"/>
                  <a:pt x="176967" y="546085"/>
                  <a:pt x="182284" y="546085"/>
                </a:cubicBezTo>
                <a:cubicBezTo>
                  <a:pt x="187601" y="546085"/>
                  <a:pt x="192158" y="550636"/>
                  <a:pt x="192158" y="555945"/>
                </a:cubicBezTo>
                <a:lnTo>
                  <a:pt x="192158" y="585524"/>
                </a:lnTo>
                <a:cubicBezTo>
                  <a:pt x="204310" y="584007"/>
                  <a:pt x="215703" y="579457"/>
                  <a:pt x="224817" y="572631"/>
                </a:cubicBezTo>
                <a:lnTo>
                  <a:pt x="203550" y="551394"/>
                </a:lnTo>
                <a:cubicBezTo>
                  <a:pt x="199753" y="547602"/>
                  <a:pt x="199753" y="540776"/>
                  <a:pt x="203550" y="536983"/>
                </a:cubicBezTo>
                <a:cubicBezTo>
                  <a:pt x="207348" y="533191"/>
                  <a:pt x="214184" y="533191"/>
                  <a:pt x="217981" y="536983"/>
                </a:cubicBezTo>
                <a:lnTo>
                  <a:pt x="239248" y="558220"/>
                </a:lnTo>
                <a:cubicBezTo>
                  <a:pt x="242286" y="553669"/>
                  <a:pt x="245324" y="549119"/>
                  <a:pt x="247602" y="543810"/>
                </a:cubicBezTo>
                <a:lnTo>
                  <a:pt x="247602" y="542293"/>
                </a:lnTo>
                <a:cubicBezTo>
                  <a:pt x="248362" y="542293"/>
                  <a:pt x="248362" y="541534"/>
                  <a:pt x="248362" y="541534"/>
                </a:cubicBezTo>
                <a:cubicBezTo>
                  <a:pt x="249121" y="539259"/>
                  <a:pt x="249881" y="537742"/>
                  <a:pt x="249881" y="536225"/>
                </a:cubicBezTo>
                <a:cubicBezTo>
                  <a:pt x="250641" y="535467"/>
                  <a:pt x="250641" y="534708"/>
                  <a:pt x="250641" y="534708"/>
                </a:cubicBezTo>
                <a:cubicBezTo>
                  <a:pt x="251400" y="532433"/>
                  <a:pt x="251400" y="530916"/>
                  <a:pt x="252160" y="529399"/>
                </a:cubicBezTo>
                <a:cubicBezTo>
                  <a:pt x="252160" y="528641"/>
                  <a:pt x="252160" y="527124"/>
                  <a:pt x="252160" y="526365"/>
                </a:cubicBezTo>
                <a:cubicBezTo>
                  <a:pt x="252160" y="526365"/>
                  <a:pt x="252160" y="526365"/>
                  <a:pt x="252160" y="525607"/>
                </a:cubicBezTo>
                <a:lnTo>
                  <a:pt x="222538" y="525607"/>
                </a:lnTo>
                <a:cubicBezTo>
                  <a:pt x="217222" y="525607"/>
                  <a:pt x="212665" y="521056"/>
                  <a:pt x="212665" y="515747"/>
                </a:cubicBezTo>
                <a:cubicBezTo>
                  <a:pt x="212665" y="510438"/>
                  <a:pt x="217222" y="505887"/>
                  <a:pt x="222538" y="505887"/>
                </a:cubicBezTo>
                <a:lnTo>
                  <a:pt x="252160" y="505887"/>
                </a:lnTo>
                <a:cubicBezTo>
                  <a:pt x="250641" y="493752"/>
                  <a:pt x="246083" y="482375"/>
                  <a:pt x="239248" y="473274"/>
                </a:cubicBezTo>
                <a:lnTo>
                  <a:pt x="217981" y="494510"/>
                </a:lnTo>
                <a:cubicBezTo>
                  <a:pt x="216462" y="496027"/>
                  <a:pt x="213424" y="497544"/>
                  <a:pt x="211146" y="497544"/>
                </a:cubicBezTo>
                <a:cubicBezTo>
                  <a:pt x="208108" y="497544"/>
                  <a:pt x="205829" y="496027"/>
                  <a:pt x="203550" y="494510"/>
                </a:cubicBezTo>
                <a:cubicBezTo>
                  <a:pt x="199753" y="490718"/>
                  <a:pt x="199753" y="483892"/>
                  <a:pt x="203550" y="480100"/>
                </a:cubicBezTo>
                <a:lnTo>
                  <a:pt x="224817" y="458863"/>
                </a:lnTo>
                <a:cubicBezTo>
                  <a:pt x="215703" y="452037"/>
                  <a:pt x="204310" y="447486"/>
                  <a:pt x="192158" y="445969"/>
                </a:cubicBezTo>
                <a:lnTo>
                  <a:pt x="192158" y="475549"/>
                </a:lnTo>
                <a:cubicBezTo>
                  <a:pt x="192158" y="480858"/>
                  <a:pt x="187601" y="485409"/>
                  <a:pt x="182284" y="485409"/>
                </a:cubicBezTo>
                <a:cubicBezTo>
                  <a:pt x="176967" y="485409"/>
                  <a:pt x="172410" y="480858"/>
                  <a:pt x="172410" y="475549"/>
                </a:cubicBezTo>
                <a:close/>
                <a:moveTo>
                  <a:pt x="425342" y="424733"/>
                </a:moveTo>
                <a:cubicBezTo>
                  <a:pt x="430792" y="424733"/>
                  <a:pt x="435211" y="429315"/>
                  <a:pt x="435211" y="434968"/>
                </a:cubicBezTo>
                <a:cubicBezTo>
                  <a:pt x="435211" y="440621"/>
                  <a:pt x="430792" y="445203"/>
                  <a:pt x="425342" y="445203"/>
                </a:cubicBezTo>
                <a:cubicBezTo>
                  <a:pt x="419892" y="445203"/>
                  <a:pt x="415473" y="440621"/>
                  <a:pt x="415473" y="434968"/>
                </a:cubicBezTo>
                <a:cubicBezTo>
                  <a:pt x="415473" y="429315"/>
                  <a:pt x="419892" y="424733"/>
                  <a:pt x="425342" y="424733"/>
                </a:cubicBezTo>
                <a:close/>
                <a:moveTo>
                  <a:pt x="364544" y="424733"/>
                </a:moveTo>
                <a:cubicBezTo>
                  <a:pt x="369994" y="424733"/>
                  <a:pt x="374413" y="429315"/>
                  <a:pt x="374413" y="434968"/>
                </a:cubicBezTo>
                <a:cubicBezTo>
                  <a:pt x="374413" y="440621"/>
                  <a:pt x="369994" y="445203"/>
                  <a:pt x="364544" y="445203"/>
                </a:cubicBezTo>
                <a:cubicBezTo>
                  <a:pt x="359094" y="445203"/>
                  <a:pt x="354675" y="440621"/>
                  <a:pt x="354675" y="434968"/>
                </a:cubicBezTo>
                <a:cubicBezTo>
                  <a:pt x="354675" y="429315"/>
                  <a:pt x="359094" y="424733"/>
                  <a:pt x="364544" y="424733"/>
                </a:cubicBezTo>
                <a:close/>
                <a:moveTo>
                  <a:pt x="303868" y="424733"/>
                </a:moveTo>
                <a:cubicBezTo>
                  <a:pt x="309318" y="424733"/>
                  <a:pt x="313737" y="429315"/>
                  <a:pt x="313737" y="434968"/>
                </a:cubicBezTo>
                <a:cubicBezTo>
                  <a:pt x="313737" y="440621"/>
                  <a:pt x="309318" y="445203"/>
                  <a:pt x="303868" y="445203"/>
                </a:cubicBezTo>
                <a:cubicBezTo>
                  <a:pt x="298418" y="445203"/>
                  <a:pt x="293999" y="440621"/>
                  <a:pt x="293999" y="434968"/>
                </a:cubicBezTo>
                <a:cubicBezTo>
                  <a:pt x="293999" y="429315"/>
                  <a:pt x="298418" y="424733"/>
                  <a:pt x="303868" y="424733"/>
                </a:cubicBezTo>
                <a:close/>
                <a:moveTo>
                  <a:pt x="394997" y="394403"/>
                </a:moveTo>
                <a:lnTo>
                  <a:pt x="394997" y="394403"/>
                </a:lnTo>
                <a:lnTo>
                  <a:pt x="395012" y="394403"/>
                </a:lnTo>
                <a:lnTo>
                  <a:pt x="404873" y="404630"/>
                </a:lnTo>
                <a:cubicBezTo>
                  <a:pt x="404873" y="410283"/>
                  <a:pt x="400454" y="414865"/>
                  <a:pt x="395004" y="414865"/>
                </a:cubicBezTo>
                <a:cubicBezTo>
                  <a:pt x="389554" y="414865"/>
                  <a:pt x="385135" y="410283"/>
                  <a:pt x="385135" y="404630"/>
                </a:cubicBezTo>
                <a:close/>
                <a:moveTo>
                  <a:pt x="334199" y="394403"/>
                </a:moveTo>
                <a:lnTo>
                  <a:pt x="334214" y="394403"/>
                </a:lnTo>
                <a:lnTo>
                  <a:pt x="344075" y="404630"/>
                </a:lnTo>
                <a:cubicBezTo>
                  <a:pt x="344075" y="410283"/>
                  <a:pt x="339656" y="414865"/>
                  <a:pt x="334206" y="414865"/>
                </a:cubicBezTo>
                <a:cubicBezTo>
                  <a:pt x="328756" y="414865"/>
                  <a:pt x="324337" y="410283"/>
                  <a:pt x="324337" y="404630"/>
                </a:cubicBezTo>
                <a:close/>
                <a:moveTo>
                  <a:pt x="273400" y="394403"/>
                </a:moveTo>
                <a:lnTo>
                  <a:pt x="273415" y="394403"/>
                </a:lnTo>
                <a:lnTo>
                  <a:pt x="283277" y="404630"/>
                </a:lnTo>
                <a:cubicBezTo>
                  <a:pt x="283277" y="410283"/>
                  <a:pt x="278858" y="414865"/>
                  <a:pt x="273408" y="414865"/>
                </a:cubicBezTo>
                <a:cubicBezTo>
                  <a:pt x="267958" y="414865"/>
                  <a:pt x="263539" y="410283"/>
                  <a:pt x="263539" y="404630"/>
                </a:cubicBezTo>
                <a:close/>
                <a:moveTo>
                  <a:pt x="273408" y="394395"/>
                </a:moveTo>
                <a:lnTo>
                  <a:pt x="273400" y="394403"/>
                </a:lnTo>
                <a:lnTo>
                  <a:pt x="232448" y="394403"/>
                </a:lnTo>
                <a:cubicBezTo>
                  <a:pt x="274225" y="411846"/>
                  <a:pt x="305367" y="449766"/>
                  <a:pt x="312203" y="495270"/>
                </a:cubicBezTo>
                <a:lnTo>
                  <a:pt x="354740" y="495270"/>
                </a:lnTo>
                <a:cubicBezTo>
                  <a:pt x="354740" y="489961"/>
                  <a:pt x="359297" y="485411"/>
                  <a:pt x="364614" y="485411"/>
                </a:cubicBezTo>
                <a:cubicBezTo>
                  <a:pt x="369931" y="485411"/>
                  <a:pt x="374489" y="489961"/>
                  <a:pt x="374489" y="495270"/>
                </a:cubicBezTo>
                <a:lnTo>
                  <a:pt x="415506" y="495270"/>
                </a:lnTo>
                <a:cubicBezTo>
                  <a:pt x="415506" y="489961"/>
                  <a:pt x="420063" y="485411"/>
                  <a:pt x="425380" y="485411"/>
                </a:cubicBezTo>
                <a:cubicBezTo>
                  <a:pt x="430697" y="485411"/>
                  <a:pt x="435254" y="489961"/>
                  <a:pt x="435254" y="495270"/>
                </a:cubicBezTo>
                <a:lnTo>
                  <a:pt x="455763" y="495270"/>
                </a:lnTo>
                <a:lnTo>
                  <a:pt x="455763" y="475552"/>
                </a:lnTo>
                <a:cubicBezTo>
                  <a:pt x="450446" y="475552"/>
                  <a:pt x="445888" y="471001"/>
                  <a:pt x="445888" y="464934"/>
                </a:cubicBezTo>
                <a:cubicBezTo>
                  <a:pt x="445888" y="459625"/>
                  <a:pt x="450446" y="455075"/>
                  <a:pt x="455763" y="455075"/>
                </a:cubicBezTo>
                <a:lnTo>
                  <a:pt x="455763" y="414880"/>
                </a:lnTo>
                <a:cubicBezTo>
                  <a:pt x="450446" y="414880"/>
                  <a:pt x="445888" y="410329"/>
                  <a:pt x="445888" y="404262"/>
                </a:cubicBezTo>
                <a:cubicBezTo>
                  <a:pt x="445888" y="398953"/>
                  <a:pt x="450446" y="394403"/>
                  <a:pt x="455763" y="394403"/>
                </a:cubicBezTo>
                <a:lnTo>
                  <a:pt x="395012" y="394403"/>
                </a:lnTo>
                <a:lnTo>
                  <a:pt x="395004" y="394395"/>
                </a:lnTo>
                <a:lnTo>
                  <a:pt x="394997" y="394403"/>
                </a:lnTo>
                <a:lnTo>
                  <a:pt x="334231" y="394403"/>
                </a:lnTo>
                <a:lnTo>
                  <a:pt x="334214" y="394403"/>
                </a:lnTo>
                <a:lnTo>
                  <a:pt x="334206" y="394395"/>
                </a:lnTo>
                <a:lnTo>
                  <a:pt x="334199" y="394403"/>
                </a:lnTo>
                <a:lnTo>
                  <a:pt x="273465" y="394403"/>
                </a:lnTo>
                <a:lnTo>
                  <a:pt x="273415" y="394403"/>
                </a:lnTo>
                <a:close/>
                <a:moveTo>
                  <a:pt x="151934" y="373926"/>
                </a:moveTo>
                <a:lnTo>
                  <a:pt x="476271" y="373926"/>
                </a:lnTo>
                <a:lnTo>
                  <a:pt x="476271" y="515747"/>
                </a:lnTo>
                <a:lnTo>
                  <a:pt x="293974" y="515747"/>
                </a:lnTo>
                <a:lnTo>
                  <a:pt x="293214" y="506646"/>
                </a:lnTo>
                <a:cubicBezTo>
                  <a:pt x="288657" y="449008"/>
                  <a:pt x="240044" y="404262"/>
                  <a:pt x="182317" y="404262"/>
                </a:cubicBezTo>
                <a:cubicBezTo>
                  <a:pt x="176240" y="404262"/>
                  <a:pt x="170163" y="405020"/>
                  <a:pt x="164087" y="405779"/>
                </a:cubicBezTo>
                <a:lnTo>
                  <a:pt x="151934" y="408054"/>
                </a:lnTo>
                <a:close/>
                <a:moveTo>
                  <a:pt x="131396" y="354197"/>
                </a:moveTo>
                <a:lnTo>
                  <a:pt x="131396" y="439902"/>
                </a:lnTo>
                <a:cubicBezTo>
                  <a:pt x="135194" y="437626"/>
                  <a:pt x="138991" y="436109"/>
                  <a:pt x="142789" y="433834"/>
                </a:cubicBezTo>
                <a:cubicBezTo>
                  <a:pt x="142789" y="433834"/>
                  <a:pt x="143549" y="433834"/>
                  <a:pt x="144308" y="433076"/>
                </a:cubicBezTo>
                <a:cubicBezTo>
                  <a:pt x="151144" y="430042"/>
                  <a:pt x="159498" y="427767"/>
                  <a:pt x="167094" y="426250"/>
                </a:cubicBezTo>
                <a:cubicBezTo>
                  <a:pt x="168613" y="426250"/>
                  <a:pt x="169372" y="425491"/>
                  <a:pt x="170132" y="425491"/>
                </a:cubicBezTo>
                <a:cubicBezTo>
                  <a:pt x="173929" y="424733"/>
                  <a:pt x="178486" y="424733"/>
                  <a:pt x="182284" y="424733"/>
                </a:cubicBezTo>
                <a:cubicBezTo>
                  <a:pt x="207348" y="424733"/>
                  <a:pt x="230134" y="434593"/>
                  <a:pt x="246843" y="451279"/>
                </a:cubicBezTo>
                <a:cubicBezTo>
                  <a:pt x="263552" y="467964"/>
                  <a:pt x="273426" y="490718"/>
                  <a:pt x="273426" y="515747"/>
                </a:cubicBezTo>
                <a:cubicBezTo>
                  <a:pt x="273426" y="518781"/>
                  <a:pt x="273426" y="522573"/>
                  <a:pt x="272667" y="525607"/>
                </a:cubicBezTo>
                <a:cubicBezTo>
                  <a:pt x="272667" y="526365"/>
                  <a:pt x="272667" y="527124"/>
                  <a:pt x="272667" y="527882"/>
                </a:cubicBezTo>
                <a:cubicBezTo>
                  <a:pt x="271907" y="530157"/>
                  <a:pt x="271907" y="533191"/>
                  <a:pt x="271148" y="535467"/>
                </a:cubicBezTo>
                <a:cubicBezTo>
                  <a:pt x="271148" y="535467"/>
                  <a:pt x="271148" y="535467"/>
                  <a:pt x="271148" y="536225"/>
                </a:cubicBezTo>
                <a:lnTo>
                  <a:pt x="495965" y="536225"/>
                </a:lnTo>
                <a:lnTo>
                  <a:pt x="495965" y="354197"/>
                </a:lnTo>
                <a:lnTo>
                  <a:pt x="435204" y="354197"/>
                </a:lnTo>
                <a:lnTo>
                  <a:pt x="425330" y="354197"/>
                </a:lnTo>
                <a:lnTo>
                  <a:pt x="364569" y="354197"/>
                </a:lnTo>
                <a:lnTo>
                  <a:pt x="354695" y="354197"/>
                </a:lnTo>
                <a:lnTo>
                  <a:pt x="273426" y="354197"/>
                </a:lnTo>
                <a:close/>
                <a:moveTo>
                  <a:pt x="50887" y="343578"/>
                </a:moveTo>
                <a:lnTo>
                  <a:pt x="50887" y="434593"/>
                </a:lnTo>
                <a:lnTo>
                  <a:pt x="111649" y="434593"/>
                </a:lnTo>
                <a:lnTo>
                  <a:pt x="111649" y="343578"/>
                </a:lnTo>
                <a:close/>
                <a:moveTo>
                  <a:pt x="293933" y="303381"/>
                </a:moveTo>
                <a:lnTo>
                  <a:pt x="293933" y="333719"/>
                </a:lnTo>
                <a:lnTo>
                  <a:pt x="334188" y="333719"/>
                </a:lnTo>
                <a:lnTo>
                  <a:pt x="334188" y="303381"/>
                </a:lnTo>
                <a:close/>
                <a:moveTo>
                  <a:pt x="455711" y="293521"/>
                </a:moveTo>
                <a:lnTo>
                  <a:pt x="455711" y="333719"/>
                </a:lnTo>
                <a:lnTo>
                  <a:pt x="476218" y="333719"/>
                </a:lnTo>
                <a:lnTo>
                  <a:pt x="476218" y="293521"/>
                </a:lnTo>
                <a:close/>
                <a:moveTo>
                  <a:pt x="385076" y="293521"/>
                </a:moveTo>
                <a:lnTo>
                  <a:pt x="385076" y="333719"/>
                </a:lnTo>
                <a:lnTo>
                  <a:pt x="404823" y="333719"/>
                </a:lnTo>
                <a:lnTo>
                  <a:pt x="404823" y="293521"/>
                </a:lnTo>
                <a:close/>
                <a:moveTo>
                  <a:pt x="381278" y="46266"/>
                </a:moveTo>
                <a:cubicBezTo>
                  <a:pt x="418494" y="74328"/>
                  <a:pt x="444318" y="122869"/>
                  <a:pt x="445077" y="177478"/>
                </a:cubicBezTo>
                <a:cubicBezTo>
                  <a:pt x="459508" y="192647"/>
                  <a:pt x="476977" y="201748"/>
                  <a:pt x="495965" y="201748"/>
                </a:cubicBezTo>
                <a:cubicBezTo>
                  <a:pt x="514953" y="201748"/>
                  <a:pt x="532422" y="193405"/>
                  <a:pt x="546853" y="177478"/>
                </a:cubicBezTo>
                <a:cubicBezTo>
                  <a:pt x="543815" y="116043"/>
                  <a:pt x="474699" y="63710"/>
                  <a:pt x="381278" y="46266"/>
                </a:cubicBezTo>
                <a:close/>
                <a:moveTo>
                  <a:pt x="246843" y="46266"/>
                </a:moveTo>
                <a:cubicBezTo>
                  <a:pt x="153422" y="63710"/>
                  <a:pt x="84306" y="116043"/>
                  <a:pt x="81268" y="177478"/>
                </a:cubicBezTo>
                <a:cubicBezTo>
                  <a:pt x="94939" y="193405"/>
                  <a:pt x="113168" y="201748"/>
                  <a:pt x="131396" y="201748"/>
                </a:cubicBezTo>
                <a:cubicBezTo>
                  <a:pt x="150384" y="201748"/>
                  <a:pt x="168613" y="192647"/>
                  <a:pt x="182284" y="177478"/>
                </a:cubicBezTo>
                <a:cubicBezTo>
                  <a:pt x="183803" y="122869"/>
                  <a:pt x="208867" y="74328"/>
                  <a:pt x="246843" y="46266"/>
                </a:cubicBezTo>
                <a:close/>
                <a:moveTo>
                  <a:pt x="324314" y="42473"/>
                </a:moveTo>
                <a:lnTo>
                  <a:pt x="324314" y="177478"/>
                </a:lnTo>
                <a:cubicBezTo>
                  <a:pt x="337986" y="193405"/>
                  <a:pt x="356214" y="201748"/>
                  <a:pt x="374442" y="201748"/>
                </a:cubicBezTo>
                <a:cubicBezTo>
                  <a:pt x="393430" y="201748"/>
                  <a:pt x="410899" y="193405"/>
                  <a:pt x="425330" y="177478"/>
                </a:cubicBezTo>
                <a:cubicBezTo>
                  <a:pt x="423051" y="109975"/>
                  <a:pt x="380519" y="53850"/>
                  <a:pt x="324314" y="42473"/>
                </a:cubicBezTo>
                <a:close/>
                <a:moveTo>
                  <a:pt x="303807" y="42473"/>
                </a:moveTo>
                <a:cubicBezTo>
                  <a:pt x="247602" y="53850"/>
                  <a:pt x="204310" y="109975"/>
                  <a:pt x="202791" y="177478"/>
                </a:cubicBezTo>
                <a:cubicBezTo>
                  <a:pt x="216462" y="193405"/>
                  <a:pt x="234691" y="201748"/>
                  <a:pt x="252919" y="201748"/>
                </a:cubicBezTo>
                <a:cubicBezTo>
                  <a:pt x="271907" y="201748"/>
                  <a:pt x="290135" y="193405"/>
                  <a:pt x="303807" y="177478"/>
                </a:cubicBezTo>
                <a:close/>
                <a:moveTo>
                  <a:pt x="313680" y="0"/>
                </a:moveTo>
                <a:cubicBezTo>
                  <a:pt x="319757" y="0"/>
                  <a:pt x="324314" y="4551"/>
                  <a:pt x="324314" y="9860"/>
                </a:cubicBezTo>
                <a:lnTo>
                  <a:pt x="324314" y="20478"/>
                </a:lnTo>
                <a:cubicBezTo>
                  <a:pt x="324314" y="20478"/>
                  <a:pt x="324314" y="20478"/>
                  <a:pt x="325074" y="20478"/>
                </a:cubicBezTo>
                <a:cubicBezTo>
                  <a:pt x="458749" y="24270"/>
                  <a:pt x="565841" y="94048"/>
                  <a:pt x="567360" y="180511"/>
                </a:cubicBezTo>
                <a:cubicBezTo>
                  <a:pt x="567360" y="181270"/>
                  <a:pt x="567360" y="181270"/>
                  <a:pt x="567360" y="182028"/>
                </a:cubicBezTo>
                <a:lnTo>
                  <a:pt x="567360" y="222226"/>
                </a:lnTo>
                <a:cubicBezTo>
                  <a:pt x="567360" y="228294"/>
                  <a:pt x="562803" y="232845"/>
                  <a:pt x="556727" y="232845"/>
                </a:cubicBezTo>
                <a:cubicBezTo>
                  <a:pt x="551410" y="232845"/>
                  <a:pt x="546853" y="228294"/>
                  <a:pt x="546853" y="222226"/>
                </a:cubicBezTo>
                <a:lnTo>
                  <a:pt x="546853" y="204782"/>
                </a:lnTo>
                <a:cubicBezTo>
                  <a:pt x="531662" y="216159"/>
                  <a:pt x="514194" y="222226"/>
                  <a:pt x="495965" y="222226"/>
                </a:cubicBezTo>
                <a:cubicBezTo>
                  <a:pt x="477737" y="222226"/>
                  <a:pt x="460268" y="216159"/>
                  <a:pt x="445837" y="204782"/>
                </a:cubicBezTo>
                <a:lnTo>
                  <a:pt x="445837" y="222226"/>
                </a:lnTo>
                <a:cubicBezTo>
                  <a:pt x="445837" y="228294"/>
                  <a:pt x="441280" y="232845"/>
                  <a:pt x="435204" y="232845"/>
                </a:cubicBezTo>
                <a:cubicBezTo>
                  <a:pt x="429887" y="232845"/>
                  <a:pt x="425330" y="228294"/>
                  <a:pt x="425330" y="222226"/>
                </a:cubicBezTo>
                <a:lnTo>
                  <a:pt x="425330" y="204782"/>
                </a:lnTo>
                <a:cubicBezTo>
                  <a:pt x="410140" y="216159"/>
                  <a:pt x="392671" y="222226"/>
                  <a:pt x="374442" y="222226"/>
                </a:cubicBezTo>
                <a:cubicBezTo>
                  <a:pt x="356214" y="222226"/>
                  <a:pt x="338745" y="216159"/>
                  <a:pt x="324314" y="204782"/>
                </a:cubicBezTo>
                <a:lnTo>
                  <a:pt x="324314" y="282902"/>
                </a:lnTo>
                <a:lnTo>
                  <a:pt x="354695" y="282902"/>
                </a:lnTo>
                <a:lnTo>
                  <a:pt x="354695" y="333719"/>
                </a:lnTo>
                <a:lnTo>
                  <a:pt x="364569" y="333719"/>
                </a:lnTo>
                <a:lnTo>
                  <a:pt x="364569" y="273042"/>
                </a:lnTo>
                <a:lnTo>
                  <a:pt x="385076" y="273042"/>
                </a:lnTo>
                <a:lnTo>
                  <a:pt x="385076" y="263183"/>
                </a:lnTo>
                <a:cubicBezTo>
                  <a:pt x="385076" y="257115"/>
                  <a:pt x="389633" y="252564"/>
                  <a:pt x="394949" y="252564"/>
                </a:cubicBezTo>
                <a:cubicBezTo>
                  <a:pt x="400266" y="252564"/>
                  <a:pt x="404823" y="257115"/>
                  <a:pt x="404823" y="263183"/>
                </a:cubicBezTo>
                <a:lnTo>
                  <a:pt x="404823" y="273042"/>
                </a:lnTo>
                <a:lnTo>
                  <a:pt x="425330" y="273042"/>
                </a:lnTo>
                <a:lnTo>
                  <a:pt x="425330" y="333719"/>
                </a:lnTo>
                <a:lnTo>
                  <a:pt x="435204" y="333719"/>
                </a:lnTo>
                <a:lnTo>
                  <a:pt x="435204" y="273042"/>
                </a:lnTo>
                <a:lnTo>
                  <a:pt x="455711" y="273042"/>
                </a:lnTo>
                <a:lnTo>
                  <a:pt x="455711" y="263183"/>
                </a:lnTo>
                <a:cubicBezTo>
                  <a:pt x="455711" y="257115"/>
                  <a:pt x="460268" y="252564"/>
                  <a:pt x="465584" y="252564"/>
                </a:cubicBezTo>
                <a:cubicBezTo>
                  <a:pt x="471661" y="252564"/>
                  <a:pt x="476218" y="257115"/>
                  <a:pt x="476218" y="263183"/>
                </a:cubicBezTo>
                <a:lnTo>
                  <a:pt x="476218" y="273042"/>
                </a:lnTo>
                <a:lnTo>
                  <a:pt x="495965" y="273042"/>
                </a:lnTo>
                <a:lnTo>
                  <a:pt x="495965" y="333719"/>
                </a:lnTo>
                <a:lnTo>
                  <a:pt x="505079" y="333719"/>
                </a:lnTo>
                <a:cubicBezTo>
                  <a:pt x="520270" y="298071"/>
                  <a:pt x="555967" y="273042"/>
                  <a:pt x="597740" y="273042"/>
                </a:cubicBezTo>
                <a:cubicBezTo>
                  <a:pt x="603057" y="273042"/>
                  <a:pt x="607614" y="277593"/>
                  <a:pt x="607614" y="282902"/>
                </a:cubicBezTo>
                <a:cubicBezTo>
                  <a:pt x="607614" y="288970"/>
                  <a:pt x="603057" y="293521"/>
                  <a:pt x="597740" y="293521"/>
                </a:cubicBezTo>
                <a:cubicBezTo>
                  <a:pt x="552929" y="293521"/>
                  <a:pt x="516472" y="329926"/>
                  <a:pt x="516472" y="373916"/>
                </a:cubicBezTo>
                <a:lnTo>
                  <a:pt x="516472" y="527124"/>
                </a:lnTo>
                <a:cubicBezTo>
                  <a:pt x="519510" y="526365"/>
                  <a:pt x="523308" y="525607"/>
                  <a:pt x="526346" y="525607"/>
                </a:cubicBezTo>
                <a:cubicBezTo>
                  <a:pt x="549131" y="525607"/>
                  <a:pt x="567360" y="543810"/>
                  <a:pt x="567360" y="566563"/>
                </a:cubicBezTo>
                <a:cubicBezTo>
                  <a:pt x="567360" y="588558"/>
                  <a:pt x="549131" y="606761"/>
                  <a:pt x="526346" y="606761"/>
                </a:cubicBezTo>
                <a:cubicBezTo>
                  <a:pt x="504320" y="606761"/>
                  <a:pt x="486091" y="588558"/>
                  <a:pt x="486091" y="566563"/>
                </a:cubicBezTo>
                <a:cubicBezTo>
                  <a:pt x="486091" y="562771"/>
                  <a:pt x="486851" y="559737"/>
                  <a:pt x="487610" y="555945"/>
                </a:cubicBezTo>
                <a:lnTo>
                  <a:pt x="263552" y="555945"/>
                </a:lnTo>
                <a:cubicBezTo>
                  <a:pt x="259755" y="565046"/>
                  <a:pt x="253679" y="572631"/>
                  <a:pt x="246843" y="580215"/>
                </a:cubicBezTo>
                <a:cubicBezTo>
                  <a:pt x="230134" y="596901"/>
                  <a:pt x="207348" y="606761"/>
                  <a:pt x="182284" y="606761"/>
                </a:cubicBezTo>
                <a:cubicBezTo>
                  <a:pt x="157220" y="606761"/>
                  <a:pt x="134434" y="596901"/>
                  <a:pt x="117725" y="580215"/>
                </a:cubicBezTo>
                <a:cubicBezTo>
                  <a:pt x="101016" y="563529"/>
                  <a:pt x="91142" y="540776"/>
                  <a:pt x="91142" y="515747"/>
                </a:cubicBezTo>
                <a:cubicBezTo>
                  <a:pt x="91142" y="494510"/>
                  <a:pt x="98737" y="474032"/>
                  <a:pt x="111649" y="458863"/>
                </a:cubicBezTo>
                <a:lnTo>
                  <a:pt x="111649" y="455071"/>
                </a:lnTo>
                <a:lnTo>
                  <a:pt x="30380" y="455071"/>
                </a:lnTo>
                <a:lnTo>
                  <a:pt x="30380" y="323859"/>
                </a:lnTo>
                <a:lnTo>
                  <a:pt x="70635" y="323859"/>
                </a:lnTo>
                <a:lnTo>
                  <a:pt x="70635" y="293521"/>
                </a:lnTo>
                <a:lnTo>
                  <a:pt x="9873" y="293521"/>
                </a:lnTo>
                <a:cubicBezTo>
                  <a:pt x="4557" y="293521"/>
                  <a:pt x="0" y="288970"/>
                  <a:pt x="0" y="282902"/>
                </a:cubicBezTo>
                <a:cubicBezTo>
                  <a:pt x="0" y="277593"/>
                  <a:pt x="4557" y="273042"/>
                  <a:pt x="9873" y="273042"/>
                </a:cubicBezTo>
                <a:lnTo>
                  <a:pt x="151903" y="273042"/>
                </a:lnTo>
                <a:cubicBezTo>
                  <a:pt x="157220" y="273042"/>
                  <a:pt x="161777" y="277593"/>
                  <a:pt x="161777" y="282902"/>
                </a:cubicBezTo>
                <a:cubicBezTo>
                  <a:pt x="161777" y="288970"/>
                  <a:pt x="157220" y="293521"/>
                  <a:pt x="151903" y="293521"/>
                </a:cubicBezTo>
                <a:lnTo>
                  <a:pt x="91142" y="293521"/>
                </a:lnTo>
                <a:lnTo>
                  <a:pt x="91142" y="323859"/>
                </a:lnTo>
                <a:lnTo>
                  <a:pt x="131396" y="323859"/>
                </a:lnTo>
                <a:lnTo>
                  <a:pt x="131396" y="333719"/>
                </a:lnTo>
                <a:lnTo>
                  <a:pt x="273426" y="333719"/>
                </a:lnTo>
                <a:lnTo>
                  <a:pt x="273426" y="282902"/>
                </a:lnTo>
                <a:lnTo>
                  <a:pt x="303807" y="282902"/>
                </a:lnTo>
                <a:lnTo>
                  <a:pt x="303807" y="204782"/>
                </a:lnTo>
                <a:cubicBezTo>
                  <a:pt x="288616" y="216159"/>
                  <a:pt x="271148" y="222226"/>
                  <a:pt x="252919" y="222226"/>
                </a:cubicBezTo>
                <a:cubicBezTo>
                  <a:pt x="234691" y="222226"/>
                  <a:pt x="217222" y="216159"/>
                  <a:pt x="202791" y="204782"/>
                </a:cubicBezTo>
                <a:lnTo>
                  <a:pt x="202791" y="222226"/>
                </a:lnTo>
                <a:cubicBezTo>
                  <a:pt x="202791" y="228294"/>
                  <a:pt x="198234" y="232845"/>
                  <a:pt x="192158" y="232845"/>
                </a:cubicBezTo>
                <a:cubicBezTo>
                  <a:pt x="186841" y="232845"/>
                  <a:pt x="182284" y="228294"/>
                  <a:pt x="182284" y="222226"/>
                </a:cubicBezTo>
                <a:lnTo>
                  <a:pt x="182284" y="204782"/>
                </a:lnTo>
                <a:cubicBezTo>
                  <a:pt x="167094" y="216159"/>
                  <a:pt x="149625" y="222226"/>
                  <a:pt x="131396" y="222226"/>
                </a:cubicBezTo>
                <a:cubicBezTo>
                  <a:pt x="113168" y="222226"/>
                  <a:pt x="95699" y="216159"/>
                  <a:pt x="81268" y="204782"/>
                </a:cubicBezTo>
                <a:lnTo>
                  <a:pt x="81268" y="222226"/>
                </a:lnTo>
                <a:cubicBezTo>
                  <a:pt x="81268" y="228294"/>
                  <a:pt x="76711" y="232845"/>
                  <a:pt x="70635" y="232845"/>
                </a:cubicBezTo>
                <a:cubicBezTo>
                  <a:pt x="65318" y="232845"/>
                  <a:pt x="60761" y="228294"/>
                  <a:pt x="60761" y="222226"/>
                </a:cubicBezTo>
                <a:lnTo>
                  <a:pt x="60761" y="182028"/>
                </a:lnTo>
                <a:cubicBezTo>
                  <a:pt x="60761" y="181270"/>
                  <a:pt x="60761" y="181270"/>
                  <a:pt x="60761" y="180511"/>
                </a:cubicBezTo>
                <a:cubicBezTo>
                  <a:pt x="62280" y="94048"/>
                  <a:pt x="169372" y="24270"/>
                  <a:pt x="303047" y="20478"/>
                </a:cubicBezTo>
                <a:cubicBezTo>
                  <a:pt x="303047" y="20478"/>
                  <a:pt x="303807" y="20478"/>
                  <a:pt x="303807" y="20478"/>
                </a:cubicBezTo>
                <a:lnTo>
                  <a:pt x="303807" y="9860"/>
                </a:lnTo>
                <a:cubicBezTo>
                  <a:pt x="303807" y="4551"/>
                  <a:pt x="308364" y="0"/>
                  <a:pt x="313680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BB35270-5A03-44FF-9EA6-4EFFC4ECD9FC}"/>
              </a:ext>
            </a:extLst>
          </p:cNvPr>
          <p:cNvSpPr txBox="1"/>
          <p:nvPr/>
        </p:nvSpPr>
        <p:spPr>
          <a:xfrm>
            <a:off x="789467" y="723582"/>
            <a:ext cx="4660135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dirty="0">
                <a:solidFill>
                  <a:srgbClr val="3F3F3F"/>
                </a:solidFill>
                <a:latin typeface="Jellyka - Love and Passion" panose="02000500000000000000" pitchFamily="2" charset="0"/>
                <a:ea typeface="罗西钢笔行楷" panose="02010800040101010101" pitchFamily="2" charset="-122"/>
              </a:rPr>
              <a:t>Entertainment</a:t>
            </a:r>
            <a:endParaRPr lang="zh-CN" altLang="en-US" sz="6000" dirty="0">
              <a:solidFill>
                <a:srgbClr val="3F3F3F"/>
              </a:solidFill>
              <a:latin typeface="Jellyka - Love and Passion" panose="02000500000000000000" pitchFamily="2" charset="0"/>
              <a:ea typeface="罗西钢笔行楷" panose="02010800040101010101" pitchFamily="2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5E9CA71-6670-454A-9118-8F09DA798A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242" y="4406538"/>
            <a:ext cx="2476531" cy="2319486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0D5CC4A-70B8-490B-956C-C209EAC0E9F4}"/>
              </a:ext>
            </a:extLst>
          </p:cNvPr>
          <p:cNvSpPr txBox="1"/>
          <p:nvPr/>
        </p:nvSpPr>
        <p:spPr>
          <a:xfrm>
            <a:off x="10077254" y="5646656"/>
            <a:ext cx="1404593" cy="367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P A R T Y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801258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752b02f9-17db-4a40-bf66-f955680b8fd5" descr="aQUAAB+LCAAAAAAABADFkk1TwjAQhv9L1Ft1AoOivYFah4PiDB09OBxis9AwTcqkqYPD9L+btE0/oCKcnF7Szbu7z7vZLTpX32tALppxItUDI0tJ+EQBRw6aUOSKNIocNGaCMrF8knG6TpD7sa3SmjfvTIVvJErB5AqmGImKX3dPb2XPTDCe8lKGr7AOkU0j1MNFkFEaQVM2EQrkV9WhZ2L5eaakbuDFkhOlG25xdoHKK+QOBlc4M8kUNrqQg/wCy/KUeGYAnT7NhbE5oqs0URyEqpNeiR4daKoOv/t5tbrC6e/O4/KuYyL9Ic49lJVnIVnDiy5leMsJmBCaV+ZasLqvPrRsZ86vvD5sTnRoMpreup7jIH3esoYvCbqw5x3g1SLex1Es/15EK9u7ny4WLAA/BA5W4zOhRoJqZmq3cCzZMlQCksQEBg6afq4gUI0098ao0iTUNc88z7seD28fkbWHs65ttA2P3cYd/THPlKc030n7TUCNgkCPuSTPHRbxtk9c45+yhxaz9ZZF8MAK/pu5/ilresjbXH8/K6a3r2kFAAA=">
            <a:extLst>
              <a:ext uri="{FF2B5EF4-FFF2-40B4-BE49-F238E27FC236}">
                <a16:creationId xmlns:a16="http://schemas.microsoft.com/office/drawing/2014/main" xmlns="" id="{EB4CBC2C-FBD6-4E7C-868A-7450F8E5B04F}"/>
              </a:ext>
            </a:extLst>
          </p:cNvPr>
          <p:cNvGrpSpPr>
            <a:grpSpLocks noChangeAspect="1"/>
          </p:cNvGrpSpPr>
          <p:nvPr/>
        </p:nvGrpSpPr>
        <p:grpSpPr>
          <a:xfrm>
            <a:off x="1298573" y="2894294"/>
            <a:ext cx="2341918" cy="2871743"/>
            <a:chOff x="4067678" y="2499070"/>
            <a:chExt cx="2653655" cy="3254006"/>
          </a:xfrm>
        </p:grpSpPr>
        <p:sp>
          <p:nvSpPr>
            <p:cNvPr id="73" name="BackShape">
              <a:extLst>
                <a:ext uri="{FF2B5EF4-FFF2-40B4-BE49-F238E27FC236}">
                  <a16:creationId xmlns:a16="http://schemas.microsoft.com/office/drawing/2014/main" xmlns="" id="{62B90FBF-A528-4B10-BD71-4F364DB03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678" y="2499070"/>
              <a:ext cx="2653655" cy="26483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BackShape">
              <a:extLst>
                <a:ext uri="{FF2B5EF4-FFF2-40B4-BE49-F238E27FC236}">
                  <a16:creationId xmlns:a16="http://schemas.microsoft.com/office/drawing/2014/main" xmlns="" id="{F18DC611-DD02-4189-B400-B68F58463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985" y="2636697"/>
              <a:ext cx="2365040" cy="237305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ValueShape">
              <a:extLst>
                <a:ext uri="{FF2B5EF4-FFF2-40B4-BE49-F238E27FC236}">
                  <a16:creationId xmlns:a16="http://schemas.microsoft.com/office/drawing/2014/main" xmlns="" id="{02F921AB-8A98-409E-9C60-73537FAF65B3}"/>
                </a:ext>
              </a:extLst>
            </p:cNvPr>
            <p:cNvSpPr/>
            <p:nvPr/>
          </p:nvSpPr>
          <p:spPr>
            <a:xfrm>
              <a:off x="4276120" y="2706131"/>
              <a:ext cx="2236770" cy="2234188"/>
            </a:xfrm>
            <a:prstGeom prst="pie">
              <a:avLst>
                <a:gd name="adj1" fmla="val 16200000"/>
                <a:gd name="adj2" fmla="val 4104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BackShape">
              <a:extLst>
                <a:ext uri="{FF2B5EF4-FFF2-40B4-BE49-F238E27FC236}">
                  <a16:creationId xmlns:a16="http://schemas.microsoft.com/office/drawing/2014/main" xmlns="" id="{32A8D1D8-6112-46E1-A22A-6A7533A2A15C}"/>
                </a:ext>
              </a:extLst>
            </p:cNvPr>
            <p:cNvSpPr/>
            <p:nvPr/>
          </p:nvSpPr>
          <p:spPr>
            <a:xfrm>
              <a:off x="4238325" y="2667045"/>
              <a:ext cx="2312360" cy="2312360"/>
            </a:xfrm>
            <a:custGeom>
              <a:avLst/>
              <a:gdLst>
                <a:gd name="connsiteX0" fmla="*/ 1227878 w 2312360"/>
                <a:gd name="connsiteY0" fmla="*/ 1361235 h 2312360"/>
                <a:gd name="connsiteX1" fmla="*/ 1199200 w 2312360"/>
                <a:gd name="connsiteY1" fmla="*/ 1390938 h 2312360"/>
                <a:gd name="connsiteX2" fmla="*/ 1199200 w 2312360"/>
                <a:gd name="connsiteY2" fmla="*/ 1541291 h 2312360"/>
                <a:gd name="connsiteX3" fmla="*/ 1199200 w 2312360"/>
                <a:gd name="connsiteY3" fmla="*/ 2083474 h 2312360"/>
                <a:gd name="connsiteX4" fmla="*/ 1199200 w 2312360"/>
                <a:gd name="connsiteY4" fmla="*/ 2281307 h 2312360"/>
                <a:gd name="connsiteX5" fmla="*/ 1271051 w 2312360"/>
                <a:gd name="connsiteY5" fmla="*/ 2277666 h 2312360"/>
                <a:gd name="connsiteX6" fmla="*/ 1870829 w 2312360"/>
                <a:gd name="connsiteY6" fmla="*/ 2026064 h 2312360"/>
                <a:gd name="connsiteX7" fmla="*/ 1925754 w 2312360"/>
                <a:gd name="connsiteY7" fmla="*/ 1975976 h 2312360"/>
                <a:gd name="connsiteX8" fmla="*/ 1919380 w 2312360"/>
                <a:gd name="connsiteY8" fmla="*/ 1969653 h 2312360"/>
                <a:gd name="connsiteX9" fmla="*/ 1406975 w 2312360"/>
                <a:gd name="connsiteY9" fmla="*/ 1461395 h 2312360"/>
                <a:gd name="connsiteX10" fmla="*/ 1305998 w 2312360"/>
                <a:gd name="connsiteY10" fmla="*/ 1361235 h 2312360"/>
                <a:gd name="connsiteX11" fmla="*/ 1002366 w 2312360"/>
                <a:gd name="connsiteY11" fmla="*/ 1361235 h 2312360"/>
                <a:gd name="connsiteX12" fmla="*/ 910235 w 2312360"/>
                <a:gd name="connsiteY12" fmla="*/ 1453210 h 2312360"/>
                <a:gd name="connsiteX13" fmla="*/ 527663 w 2312360"/>
                <a:gd name="connsiteY13" fmla="*/ 1835134 h 2312360"/>
                <a:gd name="connsiteX14" fmla="*/ 386594 w 2312360"/>
                <a:gd name="connsiteY14" fmla="*/ 1975965 h 2312360"/>
                <a:gd name="connsiteX15" fmla="*/ 441531 w 2312360"/>
                <a:gd name="connsiteY15" fmla="*/ 2026064 h 2312360"/>
                <a:gd name="connsiteX16" fmla="*/ 1041309 w 2312360"/>
                <a:gd name="connsiteY16" fmla="*/ 2277666 h 2312360"/>
                <a:gd name="connsiteX17" fmla="*/ 1116031 w 2312360"/>
                <a:gd name="connsiteY17" fmla="*/ 2281452 h 2312360"/>
                <a:gd name="connsiteX18" fmla="*/ 1116031 w 2312360"/>
                <a:gd name="connsiteY18" fmla="*/ 2274438 h 2312360"/>
                <a:gd name="connsiteX19" fmla="*/ 1116031 w 2312360"/>
                <a:gd name="connsiteY19" fmla="*/ 1447849 h 2312360"/>
                <a:gd name="connsiteX20" fmla="*/ 1116031 w 2312360"/>
                <a:gd name="connsiteY20" fmla="*/ 1412858 h 2312360"/>
                <a:gd name="connsiteX21" fmla="*/ 1064408 w 2312360"/>
                <a:gd name="connsiteY21" fmla="*/ 1361235 h 2312360"/>
                <a:gd name="connsiteX22" fmla="*/ 1392833 w 2312360"/>
                <a:gd name="connsiteY22" fmla="*/ 1197763 h 2312360"/>
                <a:gd name="connsiteX23" fmla="*/ 1354066 w 2312360"/>
                <a:gd name="connsiteY23" fmla="*/ 1237915 h 2312360"/>
                <a:gd name="connsiteX24" fmla="*/ 1354066 w 2312360"/>
                <a:gd name="connsiteY24" fmla="*/ 1298187 h 2312360"/>
                <a:gd name="connsiteX25" fmla="*/ 1453716 w 2312360"/>
                <a:gd name="connsiteY25" fmla="*/ 1398310 h 2312360"/>
                <a:gd name="connsiteX26" fmla="*/ 1836288 w 2312360"/>
                <a:gd name="connsiteY26" fmla="*/ 1782699 h 2312360"/>
                <a:gd name="connsiteX27" fmla="*/ 1977046 w 2312360"/>
                <a:gd name="connsiteY27" fmla="*/ 1924124 h 2312360"/>
                <a:gd name="connsiteX28" fmla="*/ 2023126 w 2312360"/>
                <a:gd name="connsiteY28" fmla="*/ 1873251 h 2312360"/>
                <a:gd name="connsiteX29" fmla="*/ 2273878 w 2312360"/>
                <a:gd name="connsiteY29" fmla="*/ 1271441 h 2312360"/>
                <a:gd name="connsiteX30" fmla="*/ 2277586 w 2312360"/>
                <a:gd name="connsiteY30" fmla="*/ 1197763 h 2312360"/>
                <a:gd name="connsiteX31" fmla="*/ 2275803 w 2312360"/>
                <a:gd name="connsiteY31" fmla="*/ 1197763 h 2312360"/>
                <a:gd name="connsiteX32" fmla="*/ 1448205 w 2312360"/>
                <a:gd name="connsiteY32" fmla="*/ 1197763 h 2312360"/>
                <a:gd name="connsiteX33" fmla="*/ 34774 w 2312360"/>
                <a:gd name="connsiteY33" fmla="*/ 1197763 h 2312360"/>
                <a:gd name="connsiteX34" fmla="*/ 38482 w 2312360"/>
                <a:gd name="connsiteY34" fmla="*/ 1271441 h 2312360"/>
                <a:gd name="connsiteX35" fmla="*/ 289234 w 2312360"/>
                <a:gd name="connsiteY35" fmla="*/ 1873251 h 2312360"/>
                <a:gd name="connsiteX36" fmla="*/ 330431 w 2312360"/>
                <a:gd name="connsiteY36" fmla="*/ 1918733 h 2312360"/>
                <a:gd name="connsiteX37" fmla="*/ 331079 w 2312360"/>
                <a:gd name="connsiteY37" fmla="*/ 1918085 h 2312360"/>
                <a:gd name="connsiteX38" fmla="*/ 843484 w 2312360"/>
                <a:gd name="connsiteY38" fmla="*/ 1406548 h 2312360"/>
                <a:gd name="connsiteX39" fmla="*/ 941088 w 2312360"/>
                <a:gd name="connsiteY39" fmla="*/ 1309109 h 2312360"/>
                <a:gd name="connsiteX40" fmla="*/ 941088 w 2312360"/>
                <a:gd name="connsiteY40" fmla="*/ 1237915 h 2312360"/>
                <a:gd name="connsiteX41" fmla="*/ 900936 w 2312360"/>
                <a:gd name="connsiteY41" fmla="*/ 1197763 h 2312360"/>
                <a:gd name="connsiteX42" fmla="*/ 770601 w 2312360"/>
                <a:gd name="connsiteY42" fmla="*/ 1197763 h 2312360"/>
                <a:gd name="connsiteX43" fmla="*/ 227756 w 2312360"/>
                <a:gd name="connsiteY43" fmla="*/ 1197763 h 2312360"/>
                <a:gd name="connsiteX44" fmla="*/ 330461 w 2312360"/>
                <a:gd name="connsiteY44" fmla="*/ 393593 h 2312360"/>
                <a:gd name="connsiteX45" fmla="*/ 289234 w 2312360"/>
                <a:gd name="connsiteY45" fmla="*/ 439109 h 2312360"/>
                <a:gd name="connsiteX46" fmla="*/ 38482 w 2312360"/>
                <a:gd name="connsiteY46" fmla="*/ 1040919 h 2312360"/>
                <a:gd name="connsiteX47" fmla="*/ 34775 w 2312360"/>
                <a:gd name="connsiteY47" fmla="*/ 1114594 h 2312360"/>
                <a:gd name="connsiteX48" fmla="*/ 36559 w 2312360"/>
                <a:gd name="connsiteY48" fmla="*/ 1114594 h 2312360"/>
                <a:gd name="connsiteX49" fmla="*/ 864157 w 2312360"/>
                <a:gd name="connsiteY49" fmla="*/ 1114594 h 2312360"/>
                <a:gd name="connsiteX50" fmla="*/ 899505 w 2312360"/>
                <a:gd name="connsiteY50" fmla="*/ 1114594 h 2312360"/>
                <a:gd name="connsiteX51" fmla="*/ 941088 w 2312360"/>
                <a:gd name="connsiteY51" fmla="*/ 1074445 h 2312360"/>
                <a:gd name="connsiteX52" fmla="*/ 941088 w 2312360"/>
                <a:gd name="connsiteY52" fmla="*/ 999279 h 2312360"/>
                <a:gd name="connsiteX53" fmla="*/ 851738 w 2312360"/>
                <a:gd name="connsiteY53" fmla="*/ 910651 h 2312360"/>
                <a:gd name="connsiteX54" fmla="*/ 466697 w 2312360"/>
                <a:gd name="connsiteY54" fmla="*/ 528727 h 2312360"/>
                <a:gd name="connsiteX55" fmla="*/ 1977032 w 2312360"/>
                <a:gd name="connsiteY55" fmla="*/ 388220 h 2312360"/>
                <a:gd name="connsiteX56" fmla="*/ 1971033 w 2312360"/>
                <a:gd name="connsiteY56" fmla="*/ 394208 h 2312360"/>
                <a:gd name="connsiteX57" fmla="*/ 1461913 w 2312360"/>
                <a:gd name="connsiteY57" fmla="*/ 902466 h 2312360"/>
                <a:gd name="connsiteX58" fmla="*/ 1354066 w 2312360"/>
                <a:gd name="connsiteY58" fmla="*/ 1010130 h 2312360"/>
                <a:gd name="connsiteX59" fmla="*/ 1354066 w 2312360"/>
                <a:gd name="connsiteY59" fmla="*/ 1074445 h 2312360"/>
                <a:gd name="connsiteX60" fmla="*/ 1394215 w 2312360"/>
                <a:gd name="connsiteY60" fmla="*/ 1114594 h 2312360"/>
                <a:gd name="connsiteX61" fmla="*/ 1541761 w 2312360"/>
                <a:gd name="connsiteY61" fmla="*/ 1114594 h 2312360"/>
                <a:gd name="connsiteX62" fmla="*/ 2084606 w 2312360"/>
                <a:gd name="connsiteY62" fmla="*/ 1114594 h 2312360"/>
                <a:gd name="connsiteX63" fmla="*/ 2277585 w 2312360"/>
                <a:gd name="connsiteY63" fmla="*/ 1114594 h 2312360"/>
                <a:gd name="connsiteX64" fmla="*/ 2273878 w 2312360"/>
                <a:gd name="connsiteY64" fmla="*/ 1040919 h 2312360"/>
                <a:gd name="connsiteX65" fmla="*/ 2023126 w 2312360"/>
                <a:gd name="connsiteY65" fmla="*/ 439109 h 2312360"/>
                <a:gd name="connsiteX66" fmla="*/ 1199200 w 2312360"/>
                <a:gd name="connsiteY66" fmla="*/ 31054 h 2312360"/>
                <a:gd name="connsiteX67" fmla="*/ 1199200 w 2312360"/>
                <a:gd name="connsiteY67" fmla="*/ 37923 h 2312360"/>
                <a:gd name="connsiteX68" fmla="*/ 1199200 w 2312360"/>
                <a:gd name="connsiteY68" fmla="*/ 864512 h 2312360"/>
                <a:gd name="connsiteX69" fmla="*/ 1199200 w 2312360"/>
                <a:gd name="connsiteY69" fmla="*/ 921423 h 2312360"/>
                <a:gd name="connsiteX70" fmla="*/ 1227878 w 2312360"/>
                <a:gd name="connsiteY70" fmla="*/ 951125 h 2312360"/>
                <a:gd name="connsiteX71" fmla="*/ 1299680 w 2312360"/>
                <a:gd name="connsiteY71" fmla="*/ 951125 h 2312360"/>
                <a:gd name="connsiteX72" fmla="*/ 1398721 w 2312360"/>
                <a:gd name="connsiteY72" fmla="*/ 852251 h 2312360"/>
                <a:gd name="connsiteX73" fmla="*/ 1783762 w 2312360"/>
                <a:gd name="connsiteY73" fmla="*/ 467862 h 2312360"/>
                <a:gd name="connsiteX74" fmla="*/ 1920376 w 2312360"/>
                <a:gd name="connsiteY74" fmla="*/ 331480 h 2312360"/>
                <a:gd name="connsiteX75" fmla="*/ 1870829 w 2312360"/>
                <a:gd name="connsiteY75" fmla="*/ 286296 h 2312360"/>
                <a:gd name="connsiteX76" fmla="*/ 1271051 w 2312360"/>
                <a:gd name="connsiteY76" fmla="*/ 34694 h 2312360"/>
                <a:gd name="connsiteX77" fmla="*/ 1116031 w 2312360"/>
                <a:gd name="connsiteY77" fmla="*/ 30908 h 2312360"/>
                <a:gd name="connsiteX78" fmla="*/ 1041309 w 2312360"/>
                <a:gd name="connsiteY78" fmla="*/ 34694 h 2312360"/>
                <a:gd name="connsiteX79" fmla="*/ 441531 w 2312360"/>
                <a:gd name="connsiteY79" fmla="*/ 286296 h 2312360"/>
                <a:gd name="connsiteX80" fmla="*/ 391954 w 2312360"/>
                <a:gd name="connsiteY80" fmla="*/ 331507 h 2312360"/>
                <a:gd name="connsiteX81" fmla="*/ 392918 w 2312360"/>
                <a:gd name="connsiteY81" fmla="*/ 332476 h 2312360"/>
                <a:gd name="connsiteX82" fmla="*/ 902038 w 2312360"/>
                <a:gd name="connsiteY82" fmla="*/ 844013 h 2312360"/>
                <a:gd name="connsiteX83" fmla="*/ 1008644 w 2312360"/>
                <a:gd name="connsiteY83" fmla="*/ 951125 h 2312360"/>
                <a:gd name="connsiteX84" fmla="*/ 1064408 w 2312360"/>
                <a:gd name="connsiteY84" fmla="*/ 951125 h 2312360"/>
                <a:gd name="connsiteX85" fmla="*/ 1116031 w 2312360"/>
                <a:gd name="connsiteY85" fmla="*/ 899502 h 2312360"/>
                <a:gd name="connsiteX86" fmla="*/ 1116031 w 2312360"/>
                <a:gd name="connsiteY86" fmla="*/ 771070 h 2312360"/>
                <a:gd name="connsiteX87" fmla="*/ 1116031 w 2312360"/>
                <a:gd name="connsiteY87" fmla="*/ 228887 h 2312360"/>
                <a:gd name="connsiteX88" fmla="*/ 1156180 w 2312360"/>
                <a:gd name="connsiteY88" fmla="*/ 0 h 2312360"/>
                <a:gd name="connsiteX89" fmla="*/ 2312360 w 2312360"/>
                <a:gd name="connsiteY89" fmla="*/ 1156180 h 2312360"/>
                <a:gd name="connsiteX90" fmla="*/ 1156180 w 2312360"/>
                <a:gd name="connsiteY90" fmla="*/ 2312360 h 2312360"/>
                <a:gd name="connsiteX91" fmla="*/ 0 w 2312360"/>
                <a:gd name="connsiteY91" fmla="*/ 1156180 h 2312360"/>
                <a:gd name="connsiteX92" fmla="*/ 1156180 w 2312360"/>
                <a:gd name="connsiteY92" fmla="*/ 0 h 231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12360" h="2312360">
                  <a:moveTo>
                    <a:pt x="1227878" y="1361235"/>
                  </a:moveTo>
                  <a:lnTo>
                    <a:pt x="1199200" y="1390938"/>
                  </a:lnTo>
                  <a:lnTo>
                    <a:pt x="1199200" y="1541291"/>
                  </a:lnTo>
                  <a:cubicBezTo>
                    <a:pt x="1199200" y="1703967"/>
                    <a:pt x="1199200" y="1884072"/>
                    <a:pt x="1199200" y="2083474"/>
                  </a:cubicBezTo>
                  <a:lnTo>
                    <a:pt x="1199200" y="2281307"/>
                  </a:lnTo>
                  <a:lnTo>
                    <a:pt x="1271051" y="2277666"/>
                  </a:lnTo>
                  <a:cubicBezTo>
                    <a:pt x="1497664" y="2254574"/>
                    <a:pt x="1704366" y="2163907"/>
                    <a:pt x="1870829" y="2026064"/>
                  </a:cubicBezTo>
                  <a:lnTo>
                    <a:pt x="1925754" y="1975976"/>
                  </a:lnTo>
                  <a:lnTo>
                    <a:pt x="1919380" y="1969653"/>
                  </a:lnTo>
                  <a:cubicBezTo>
                    <a:pt x="1891088" y="1941590"/>
                    <a:pt x="1787350" y="1838691"/>
                    <a:pt x="1406975" y="1461395"/>
                  </a:cubicBezTo>
                  <a:lnTo>
                    <a:pt x="1305998" y="1361235"/>
                  </a:lnTo>
                  <a:close/>
                  <a:moveTo>
                    <a:pt x="1002366" y="1361235"/>
                  </a:moveTo>
                  <a:lnTo>
                    <a:pt x="910235" y="1453210"/>
                  </a:lnTo>
                  <a:cubicBezTo>
                    <a:pt x="795449" y="1567802"/>
                    <a:pt x="668364" y="1694672"/>
                    <a:pt x="527663" y="1835134"/>
                  </a:cubicBezTo>
                  <a:lnTo>
                    <a:pt x="386594" y="1975965"/>
                  </a:lnTo>
                  <a:lnTo>
                    <a:pt x="441531" y="2026064"/>
                  </a:lnTo>
                  <a:cubicBezTo>
                    <a:pt x="607994" y="2163907"/>
                    <a:pt x="814696" y="2254574"/>
                    <a:pt x="1041309" y="2277666"/>
                  </a:cubicBezTo>
                  <a:lnTo>
                    <a:pt x="1116031" y="2281452"/>
                  </a:lnTo>
                  <a:lnTo>
                    <a:pt x="1116031" y="2274438"/>
                  </a:lnTo>
                  <a:cubicBezTo>
                    <a:pt x="1116031" y="2232110"/>
                    <a:pt x="1116031" y="2069849"/>
                    <a:pt x="1116031" y="1447849"/>
                  </a:cubicBezTo>
                  <a:lnTo>
                    <a:pt x="1116031" y="1412858"/>
                  </a:lnTo>
                  <a:lnTo>
                    <a:pt x="1064408" y="1361235"/>
                  </a:lnTo>
                  <a:close/>
                  <a:moveTo>
                    <a:pt x="1392833" y="1197763"/>
                  </a:moveTo>
                  <a:lnTo>
                    <a:pt x="1354066" y="1237915"/>
                  </a:lnTo>
                  <a:lnTo>
                    <a:pt x="1354066" y="1298187"/>
                  </a:lnTo>
                  <a:lnTo>
                    <a:pt x="1453716" y="1398310"/>
                  </a:lnTo>
                  <a:cubicBezTo>
                    <a:pt x="1568502" y="1513641"/>
                    <a:pt x="1695587" y="1641330"/>
                    <a:pt x="1836288" y="1782699"/>
                  </a:cubicBezTo>
                  <a:lnTo>
                    <a:pt x="1977046" y="1924124"/>
                  </a:lnTo>
                  <a:lnTo>
                    <a:pt x="2023126" y="1873251"/>
                  </a:lnTo>
                  <a:cubicBezTo>
                    <a:pt x="2160503" y="1706224"/>
                    <a:pt x="2250864" y="1498821"/>
                    <a:pt x="2273878" y="1271441"/>
                  </a:cubicBezTo>
                  <a:lnTo>
                    <a:pt x="2277586" y="1197763"/>
                  </a:lnTo>
                  <a:lnTo>
                    <a:pt x="2275803" y="1197763"/>
                  </a:lnTo>
                  <a:cubicBezTo>
                    <a:pt x="2233423" y="1197763"/>
                    <a:pt x="2070964" y="1197763"/>
                    <a:pt x="1448205" y="1197763"/>
                  </a:cubicBezTo>
                  <a:close/>
                  <a:moveTo>
                    <a:pt x="34774" y="1197763"/>
                  </a:moveTo>
                  <a:lnTo>
                    <a:pt x="38482" y="1271441"/>
                  </a:lnTo>
                  <a:cubicBezTo>
                    <a:pt x="61496" y="1498821"/>
                    <a:pt x="151857" y="1706224"/>
                    <a:pt x="289234" y="1873251"/>
                  </a:cubicBezTo>
                  <a:lnTo>
                    <a:pt x="330431" y="1918733"/>
                  </a:lnTo>
                  <a:lnTo>
                    <a:pt x="331079" y="1918085"/>
                  </a:lnTo>
                  <a:cubicBezTo>
                    <a:pt x="359371" y="1889841"/>
                    <a:pt x="463109" y="1786278"/>
                    <a:pt x="843484" y="1406548"/>
                  </a:cubicBezTo>
                  <a:lnTo>
                    <a:pt x="941088" y="1309109"/>
                  </a:lnTo>
                  <a:lnTo>
                    <a:pt x="941088" y="1237915"/>
                  </a:lnTo>
                  <a:lnTo>
                    <a:pt x="900936" y="1197763"/>
                  </a:lnTo>
                  <a:lnTo>
                    <a:pt x="770601" y="1197763"/>
                  </a:lnTo>
                  <a:cubicBezTo>
                    <a:pt x="607727" y="1197763"/>
                    <a:pt x="427402" y="1197763"/>
                    <a:pt x="227756" y="1197763"/>
                  </a:cubicBezTo>
                  <a:close/>
                  <a:moveTo>
                    <a:pt x="330461" y="393593"/>
                  </a:moveTo>
                  <a:lnTo>
                    <a:pt x="289234" y="439109"/>
                  </a:lnTo>
                  <a:cubicBezTo>
                    <a:pt x="151857" y="606136"/>
                    <a:pt x="61496" y="813539"/>
                    <a:pt x="38482" y="1040919"/>
                  </a:cubicBezTo>
                  <a:lnTo>
                    <a:pt x="34775" y="1114594"/>
                  </a:lnTo>
                  <a:lnTo>
                    <a:pt x="36559" y="1114594"/>
                  </a:lnTo>
                  <a:cubicBezTo>
                    <a:pt x="78939" y="1114594"/>
                    <a:pt x="241398" y="1114594"/>
                    <a:pt x="864157" y="1114594"/>
                  </a:cubicBezTo>
                  <a:lnTo>
                    <a:pt x="899505" y="1114594"/>
                  </a:lnTo>
                  <a:lnTo>
                    <a:pt x="941088" y="1074445"/>
                  </a:lnTo>
                  <a:lnTo>
                    <a:pt x="941088" y="999279"/>
                  </a:lnTo>
                  <a:lnTo>
                    <a:pt x="851738" y="910651"/>
                  </a:lnTo>
                  <a:cubicBezTo>
                    <a:pt x="736211" y="796059"/>
                    <a:pt x="608306" y="669190"/>
                    <a:pt x="466697" y="528727"/>
                  </a:cubicBezTo>
                  <a:close/>
                  <a:moveTo>
                    <a:pt x="1977032" y="388220"/>
                  </a:moveTo>
                  <a:lnTo>
                    <a:pt x="1971033" y="394208"/>
                  </a:lnTo>
                  <a:cubicBezTo>
                    <a:pt x="1942923" y="422271"/>
                    <a:pt x="1839849" y="525170"/>
                    <a:pt x="1461913" y="902466"/>
                  </a:cubicBezTo>
                  <a:lnTo>
                    <a:pt x="1354066" y="1010130"/>
                  </a:lnTo>
                  <a:lnTo>
                    <a:pt x="1354066" y="1074445"/>
                  </a:lnTo>
                  <a:lnTo>
                    <a:pt x="1394215" y="1114594"/>
                  </a:lnTo>
                  <a:lnTo>
                    <a:pt x="1541761" y="1114594"/>
                  </a:lnTo>
                  <a:cubicBezTo>
                    <a:pt x="1704635" y="1114594"/>
                    <a:pt x="1884960" y="1114594"/>
                    <a:pt x="2084606" y="1114594"/>
                  </a:cubicBezTo>
                  <a:lnTo>
                    <a:pt x="2277585" y="1114594"/>
                  </a:lnTo>
                  <a:lnTo>
                    <a:pt x="2273878" y="1040919"/>
                  </a:lnTo>
                  <a:cubicBezTo>
                    <a:pt x="2250864" y="813539"/>
                    <a:pt x="2160503" y="606136"/>
                    <a:pt x="2023126" y="439109"/>
                  </a:cubicBezTo>
                  <a:close/>
                  <a:moveTo>
                    <a:pt x="1199200" y="31054"/>
                  </a:moveTo>
                  <a:lnTo>
                    <a:pt x="1199200" y="37923"/>
                  </a:lnTo>
                  <a:cubicBezTo>
                    <a:pt x="1199200" y="80251"/>
                    <a:pt x="1199200" y="242512"/>
                    <a:pt x="1199200" y="864512"/>
                  </a:cubicBezTo>
                  <a:lnTo>
                    <a:pt x="1199200" y="921423"/>
                  </a:lnTo>
                  <a:lnTo>
                    <a:pt x="1227878" y="951125"/>
                  </a:lnTo>
                  <a:lnTo>
                    <a:pt x="1299680" y="951125"/>
                  </a:lnTo>
                  <a:lnTo>
                    <a:pt x="1398721" y="852251"/>
                  </a:lnTo>
                  <a:cubicBezTo>
                    <a:pt x="1514248" y="736920"/>
                    <a:pt x="1642153" y="609232"/>
                    <a:pt x="1783762" y="467862"/>
                  </a:cubicBezTo>
                  <a:lnTo>
                    <a:pt x="1920376" y="331480"/>
                  </a:lnTo>
                  <a:lnTo>
                    <a:pt x="1870829" y="286296"/>
                  </a:lnTo>
                  <a:cubicBezTo>
                    <a:pt x="1704366" y="148453"/>
                    <a:pt x="1497664" y="57786"/>
                    <a:pt x="1271051" y="34694"/>
                  </a:cubicBezTo>
                  <a:close/>
                  <a:moveTo>
                    <a:pt x="1116031" y="30908"/>
                  </a:moveTo>
                  <a:lnTo>
                    <a:pt x="1041309" y="34694"/>
                  </a:lnTo>
                  <a:cubicBezTo>
                    <a:pt x="814696" y="57786"/>
                    <a:pt x="607994" y="148453"/>
                    <a:pt x="441531" y="286296"/>
                  </a:cubicBezTo>
                  <a:lnTo>
                    <a:pt x="391954" y="331507"/>
                  </a:lnTo>
                  <a:lnTo>
                    <a:pt x="392918" y="332476"/>
                  </a:lnTo>
                  <a:cubicBezTo>
                    <a:pt x="421029" y="360720"/>
                    <a:pt x="524102" y="464283"/>
                    <a:pt x="902038" y="844013"/>
                  </a:cubicBezTo>
                  <a:lnTo>
                    <a:pt x="1008644" y="951125"/>
                  </a:lnTo>
                  <a:lnTo>
                    <a:pt x="1064408" y="951125"/>
                  </a:lnTo>
                  <a:lnTo>
                    <a:pt x="1116031" y="899502"/>
                  </a:lnTo>
                  <a:lnTo>
                    <a:pt x="1116031" y="771070"/>
                  </a:lnTo>
                  <a:cubicBezTo>
                    <a:pt x="1116031" y="608394"/>
                    <a:pt x="1116031" y="428289"/>
                    <a:pt x="1116031" y="228887"/>
                  </a:cubicBezTo>
                  <a:close/>
                  <a:moveTo>
                    <a:pt x="1156180" y="0"/>
                  </a:moveTo>
                  <a:cubicBezTo>
                    <a:pt x="1794721" y="0"/>
                    <a:pt x="2312360" y="517639"/>
                    <a:pt x="2312360" y="1156180"/>
                  </a:cubicBezTo>
                  <a:cubicBezTo>
                    <a:pt x="2312360" y="1794721"/>
                    <a:pt x="1794721" y="2312360"/>
                    <a:pt x="1156180" y="2312360"/>
                  </a:cubicBezTo>
                  <a:cubicBezTo>
                    <a:pt x="517639" y="2312360"/>
                    <a:pt x="0" y="1794721"/>
                    <a:pt x="0" y="1156180"/>
                  </a:cubicBezTo>
                  <a:cubicBezTo>
                    <a:pt x="0" y="517639"/>
                    <a:pt x="517639" y="0"/>
                    <a:pt x="1156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ValueText">
              <a:extLst>
                <a:ext uri="{FF2B5EF4-FFF2-40B4-BE49-F238E27FC236}">
                  <a16:creationId xmlns:a16="http://schemas.microsoft.com/office/drawing/2014/main" xmlns="" id="{17D8C01C-BB14-493B-8A22-6508805040FE}"/>
                </a:ext>
              </a:extLst>
            </p:cNvPr>
            <p:cNvSpPr txBox="1"/>
            <p:nvPr/>
          </p:nvSpPr>
          <p:spPr>
            <a:xfrm>
              <a:off x="5082459" y="5285008"/>
              <a:ext cx="624091" cy="46806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44%</a:t>
              </a:r>
            </a:p>
          </p:txBody>
        </p:sp>
      </p:grpSp>
      <p:grpSp>
        <p:nvGrpSpPr>
          <p:cNvPr id="78" name="752b02f9-17db-4a40-bf66-f955680b8fd5" descr="aQUAAB+LCAAAAAAABADFkk1TwjAQhv9L1FtlAn6AvYFah4PiDB09OBwiWWiYJmXS1MFh+t9N2qYfUBFOTi/p5t3d593sFp2r7zUgF005keqBkaUkfKyAIweNKXJFEoYOGjFBmVg+yShZx8j92JZp9Zt3poI3EiZgcgVTjIT5r7unt7JnJhhPeCHDHaxDZFMLdXEeZJSGUJeNhQL5VXbomlh2niqpG3iR5ETphlucXqDiCrlXgw5OTTKFjS7kID/HsjwFnhlAq09zYWwO6SqJFQehqqRXokcHmqrF735epS5xervzuLxrmUivjzMPReVpQNbwoksZ3mICJoRmpbkGrO6rDw3bqfMrrw+bEx2ajLq3tuc4SJ+1rOALgjbsWQt4uYj3URjJvxfRyvbuJ4sFm4MfAAer8ZlQQ0E1M7VbOJJsGSgBcWwC1w6afK5grmpp7q1RJXGga555nncz6g8ekbWH07ZttA2P3cYd/THPlKXU30n7jUEN53M95oI8c5jHmz5xhX/KHlrMxlvmwQMr+G/meqes6SFvM/39AGVfz+dpBQAA">
            <a:extLst>
              <a:ext uri="{FF2B5EF4-FFF2-40B4-BE49-F238E27FC236}">
                <a16:creationId xmlns:a16="http://schemas.microsoft.com/office/drawing/2014/main" xmlns="" id="{B5C117F6-CE4B-450D-869C-CABA6DD2DB75}"/>
              </a:ext>
            </a:extLst>
          </p:cNvPr>
          <p:cNvGrpSpPr>
            <a:grpSpLocks noChangeAspect="1"/>
          </p:cNvGrpSpPr>
          <p:nvPr/>
        </p:nvGrpSpPr>
        <p:grpSpPr>
          <a:xfrm>
            <a:off x="8581092" y="2358289"/>
            <a:ext cx="2341918" cy="2871743"/>
            <a:chOff x="4067678" y="2499070"/>
            <a:chExt cx="2653655" cy="3254006"/>
          </a:xfrm>
        </p:grpSpPr>
        <p:sp>
          <p:nvSpPr>
            <p:cNvPr id="79" name="BackShape">
              <a:extLst>
                <a:ext uri="{FF2B5EF4-FFF2-40B4-BE49-F238E27FC236}">
                  <a16:creationId xmlns:a16="http://schemas.microsoft.com/office/drawing/2014/main" xmlns="" id="{3D970465-1E84-43D6-8E8B-890E0843989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678" y="2499070"/>
              <a:ext cx="2653655" cy="26483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BackShape">
              <a:extLst>
                <a:ext uri="{FF2B5EF4-FFF2-40B4-BE49-F238E27FC236}">
                  <a16:creationId xmlns:a16="http://schemas.microsoft.com/office/drawing/2014/main" xmlns="" id="{32165275-E39A-4941-9599-067E92160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985" y="2636697"/>
              <a:ext cx="2365040" cy="237305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ValueShape">
              <a:extLst>
                <a:ext uri="{FF2B5EF4-FFF2-40B4-BE49-F238E27FC236}">
                  <a16:creationId xmlns:a16="http://schemas.microsoft.com/office/drawing/2014/main" xmlns="" id="{A4F1DCBE-DB90-465A-A24A-43A013412249}"/>
                </a:ext>
              </a:extLst>
            </p:cNvPr>
            <p:cNvSpPr/>
            <p:nvPr/>
          </p:nvSpPr>
          <p:spPr>
            <a:xfrm>
              <a:off x="4276120" y="2706131"/>
              <a:ext cx="2236770" cy="2234188"/>
            </a:xfrm>
            <a:prstGeom prst="pie">
              <a:avLst>
                <a:gd name="adj1" fmla="val 16200000"/>
                <a:gd name="adj2" fmla="val 2808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BackShape">
              <a:extLst>
                <a:ext uri="{FF2B5EF4-FFF2-40B4-BE49-F238E27FC236}">
                  <a16:creationId xmlns:a16="http://schemas.microsoft.com/office/drawing/2014/main" xmlns="" id="{2E6FCA37-686D-4FAF-A6C3-5D5DAF39C7DC}"/>
                </a:ext>
              </a:extLst>
            </p:cNvPr>
            <p:cNvSpPr/>
            <p:nvPr/>
          </p:nvSpPr>
          <p:spPr>
            <a:xfrm>
              <a:off x="4238325" y="2667045"/>
              <a:ext cx="2312360" cy="2312360"/>
            </a:xfrm>
            <a:custGeom>
              <a:avLst/>
              <a:gdLst>
                <a:gd name="connsiteX0" fmla="*/ 1227878 w 2312360"/>
                <a:gd name="connsiteY0" fmla="*/ 1361235 h 2312360"/>
                <a:gd name="connsiteX1" fmla="*/ 1199200 w 2312360"/>
                <a:gd name="connsiteY1" fmla="*/ 1390938 h 2312360"/>
                <a:gd name="connsiteX2" fmla="*/ 1199200 w 2312360"/>
                <a:gd name="connsiteY2" fmla="*/ 1541291 h 2312360"/>
                <a:gd name="connsiteX3" fmla="*/ 1199200 w 2312360"/>
                <a:gd name="connsiteY3" fmla="*/ 2083474 h 2312360"/>
                <a:gd name="connsiteX4" fmla="*/ 1199200 w 2312360"/>
                <a:gd name="connsiteY4" fmla="*/ 2281307 h 2312360"/>
                <a:gd name="connsiteX5" fmla="*/ 1271051 w 2312360"/>
                <a:gd name="connsiteY5" fmla="*/ 2277666 h 2312360"/>
                <a:gd name="connsiteX6" fmla="*/ 1870829 w 2312360"/>
                <a:gd name="connsiteY6" fmla="*/ 2026064 h 2312360"/>
                <a:gd name="connsiteX7" fmla="*/ 1925754 w 2312360"/>
                <a:gd name="connsiteY7" fmla="*/ 1975976 h 2312360"/>
                <a:gd name="connsiteX8" fmla="*/ 1919380 w 2312360"/>
                <a:gd name="connsiteY8" fmla="*/ 1969653 h 2312360"/>
                <a:gd name="connsiteX9" fmla="*/ 1406975 w 2312360"/>
                <a:gd name="connsiteY9" fmla="*/ 1461395 h 2312360"/>
                <a:gd name="connsiteX10" fmla="*/ 1305998 w 2312360"/>
                <a:gd name="connsiteY10" fmla="*/ 1361235 h 2312360"/>
                <a:gd name="connsiteX11" fmla="*/ 1002366 w 2312360"/>
                <a:gd name="connsiteY11" fmla="*/ 1361235 h 2312360"/>
                <a:gd name="connsiteX12" fmla="*/ 910235 w 2312360"/>
                <a:gd name="connsiteY12" fmla="*/ 1453210 h 2312360"/>
                <a:gd name="connsiteX13" fmla="*/ 527663 w 2312360"/>
                <a:gd name="connsiteY13" fmla="*/ 1835134 h 2312360"/>
                <a:gd name="connsiteX14" fmla="*/ 386594 w 2312360"/>
                <a:gd name="connsiteY14" fmla="*/ 1975965 h 2312360"/>
                <a:gd name="connsiteX15" fmla="*/ 441531 w 2312360"/>
                <a:gd name="connsiteY15" fmla="*/ 2026064 h 2312360"/>
                <a:gd name="connsiteX16" fmla="*/ 1041309 w 2312360"/>
                <a:gd name="connsiteY16" fmla="*/ 2277666 h 2312360"/>
                <a:gd name="connsiteX17" fmla="*/ 1116031 w 2312360"/>
                <a:gd name="connsiteY17" fmla="*/ 2281452 h 2312360"/>
                <a:gd name="connsiteX18" fmla="*/ 1116031 w 2312360"/>
                <a:gd name="connsiteY18" fmla="*/ 2274438 h 2312360"/>
                <a:gd name="connsiteX19" fmla="*/ 1116031 w 2312360"/>
                <a:gd name="connsiteY19" fmla="*/ 1447849 h 2312360"/>
                <a:gd name="connsiteX20" fmla="*/ 1116031 w 2312360"/>
                <a:gd name="connsiteY20" fmla="*/ 1412858 h 2312360"/>
                <a:gd name="connsiteX21" fmla="*/ 1064408 w 2312360"/>
                <a:gd name="connsiteY21" fmla="*/ 1361235 h 2312360"/>
                <a:gd name="connsiteX22" fmla="*/ 1392833 w 2312360"/>
                <a:gd name="connsiteY22" fmla="*/ 1197763 h 2312360"/>
                <a:gd name="connsiteX23" fmla="*/ 1354066 w 2312360"/>
                <a:gd name="connsiteY23" fmla="*/ 1237915 h 2312360"/>
                <a:gd name="connsiteX24" fmla="*/ 1354066 w 2312360"/>
                <a:gd name="connsiteY24" fmla="*/ 1298187 h 2312360"/>
                <a:gd name="connsiteX25" fmla="*/ 1453716 w 2312360"/>
                <a:gd name="connsiteY25" fmla="*/ 1398310 h 2312360"/>
                <a:gd name="connsiteX26" fmla="*/ 1836288 w 2312360"/>
                <a:gd name="connsiteY26" fmla="*/ 1782699 h 2312360"/>
                <a:gd name="connsiteX27" fmla="*/ 1977046 w 2312360"/>
                <a:gd name="connsiteY27" fmla="*/ 1924124 h 2312360"/>
                <a:gd name="connsiteX28" fmla="*/ 2023126 w 2312360"/>
                <a:gd name="connsiteY28" fmla="*/ 1873251 h 2312360"/>
                <a:gd name="connsiteX29" fmla="*/ 2273878 w 2312360"/>
                <a:gd name="connsiteY29" fmla="*/ 1271441 h 2312360"/>
                <a:gd name="connsiteX30" fmla="*/ 2277586 w 2312360"/>
                <a:gd name="connsiteY30" fmla="*/ 1197763 h 2312360"/>
                <a:gd name="connsiteX31" fmla="*/ 2275803 w 2312360"/>
                <a:gd name="connsiteY31" fmla="*/ 1197763 h 2312360"/>
                <a:gd name="connsiteX32" fmla="*/ 1448205 w 2312360"/>
                <a:gd name="connsiteY32" fmla="*/ 1197763 h 2312360"/>
                <a:gd name="connsiteX33" fmla="*/ 34774 w 2312360"/>
                <a:gd name="connsiteY33" fmla="*/ 1197763 h 2312360"/>
                <a:gd name="connsiteX34" fmla="*/ 38482 w 2312360"/>
                <a:gd name="connsiteY34" fmla="*/ 1271441 h 2312360"/>
                <a:gd name="connsiteX35" fmla="*/ 289234 w 2312360"/>
                <a:gd name="connsiteY35" fmla="*/ 1873251 h 2312360"/>
                <a:gd name="connsiteX36" fmla="*/ 330431 w 2312360"/>
                <a:gd name="connsiteY36" fmla="*/ 1918733 h 2312360"/>
                <a:gd name="connsiteX37" fmla="*/ 331079 w 2312360"/>
                <a:gd name="connsiteY37" fmla="*/ 1918085 h 2312360"/>
                <a:gd name="connsiteX38" fmla="*/ 843484 w 2312360"/>
                <a:gd name="connsiteY38" fmla="*/ 1406548 h 2312360"/>
                <a:gd name="connsiteX39" fmla="*/ 941088 w 2312360"/>
                <a:gd name="connsiteY39" fmla="*/ 1309109 h 2312360"/>
                <a:gd name="connsiteX40" fmla="*/ 941088 w 2312360"/>
                <a:gd name="connsiteY40" fmla="*/ 1237915 h 2312360"/>
                <a:gd name="connsiteX41" fmla="*/ 900936 w 2312360"/>
                <a:gd name="connsiteY41" fmla="*/ 1197763 h 2312360"/>
                <a:gd name="connsiteX42" fmla="*/ 770601 w 2312360"/>
                <a:gd name="connsiteY42" fmla="*/ 1197763 h 2312360"/>
                <a:gd name="connsiteX43" fmla="*/ 227756 w 2312360"/>
                <a:gd name="connsiteY43" fmla="*/ 1197763 h 2312360"/>
                <a:gd name="connsiteX44" fmla="*/ 330461 w 2312360"/>
                <a:gd name="connsiteY44" fmla="*/ 393593 h 2312360"/>
                <a:gd name="connsiteX45" fmla="*/ 289234 w 2312360"/>
                <a:gd name="connsiteY45" fmla="*/ 439109 h 2312360"/>
                <a:gd name="connsiteX46" fmla="*/ 38482 w 2312360"/>
                <a:gd name="connsiteY46" fmla="*/ 1040919 h 2312360"/>
                <a:gd name="connsiteX47" fmla="*/ 34775 w 2312360"/>
                <a:gd name="connsiteY47" fmla="*/ 1114594 h 2312360"/>
                <a:gd name="connsiteX48" fmla="*/ 36559 w 2312360"/>
                <a:gd name="connsiteY48" fmla="*/ 1114594 h 2312360"/>
                <a:gd name="connsiteX49" fmla="*/ 864157 w 2312360"/>
                <a:gd name="connsiteY49" fmla="*/ 1114594 h 2312360"/>
                <a:gd name="connsiteX50" fmla="*/ 899505 w 2312360"/>
                <a:gd name="connsiteY50" fmla="*/ 1114594 h 2312360"/>
                <a:gd name="connsiteX51" fmla="*/ 941088 w 2312360"/>
                <a:gd name="connsiteY51" fmla="*/ 1074445 h 2312360"/>
                <a:gd name="connsiteX52" fmla="*/ 941088 w 2312360"/>
                <a:gd name="connsiteY52" fmla="*/ 999279 h 2312360"/>
                <a:gd name="connsiteX53" fmla="*/ 851738 w 2312360"/>
                <a:gd name="connsiteY53" fmla="*/ 910651 h 2312360"/>
                <a:gd name="connsiteX54" fmla="*/ 466697 w 2312360"/>
                <a:gd name="connsiteY54" fmla="*/ 528727 h 2312360"/>
                <a:gd name="connsiteX55" fmla="*/ 1977032 w 2312360"/>
                <a:gd name="connsiteY55" fmla="*/ 388220 h 2312360"/>
                <a:gd name="connsiteX56" fmla="*/ 1971033 w 2312360"/>
                <a:gd name="connsiteY56" fmla="*/ 394208 h 2312360"/>
                <a:gd name="connsiteX57" fmla="*/ 1461913 w 2312360"/>
                <a:gd name="connsiteY57" fmla="*/ 902466 h 2312360"/>
                <a:gd name="connsiteX58" fmla="*/ 1354066 w 2312360"/>
                <a:gd name="connsiteY58" fmla="*/ 1010130 h 2312360"/>
                <a:gd name="connsiteX59" fmla="*/ 1354066 w 2312360"/>
                <a:gd name="connsiteY59" fmla="*/ 1074445 h 2312360"/>
                <a:gd name="connsiteX60" fmla="*/ 1394215 w 2312360"/>
                <a:gd name="connsiteY60" fmla="*/ 1114594 h 2312360"/>
                <a:gd name="connsiteX61" fmla="*/ 1541761 w 2312360"/>
                <a:gd name="connsiteY61" fmla="*/ 1114594 h 2312360"/>
                <a:gd name="connsiteX62" fmla="*/ 2084606 w 2312360"/>
                <a:gd name="connsiteY62" fmla="*/ 1114594 h 2312360"/>
                <a:gd name="connsiteX63" fmla="*/ 2277585 w 2312360"/>
                <a:gd name="connsiteY63" fmla="*/ 1114594 h 2312360"/>
                <a:gd name="connsiteX64" fmla="*/ 2273878 w 2312360"/>
                <a:gd name="connsiteY64" fmla="*/ 1040919 h 2312360"/>
                <a:gd name="connsiteX65" fmla="*/ 2023126 w 2312360"/>
                <a:gd name="connsiteY65" fmla="*/ 439109 h 2312360"/>
                <a:gd name="connsiteX66" fmla="*/ 1199200 w 2312360"/>
                <a:gd name="connsiteY66" fmla="*/ 31054 h 2312360"/>
                <a:gd name="connsiteX67" fmla="*/ 1199200 w 2312360"/>
                <a:gd name="connsiteY67" fmla="*/ 37923 h 2312360"/>
                <a:gd name="connsiteX68" fmla="*/ 1199200 w 2312360"/>
                <a:gd name="connsiteY68" fmla="*/ 864512 h 2312360"/>
                <a:gd name="connsiteX69" fmla="*/ 1199200 w 2312360"/>
                <a:gd name="connsiteY69" fmla="*/ 921423 h 2312360"/>
                <a:gd name="connsiteX70" fmla="*/ 1227878 w 2312360"/>
                <a:gd name="connsiteY70" fmla="*/ 951125 h 2312360"/>
                <a:gd name="connsiteX71" fmla="*/ 1299680 w 2312360"/>
                <a:gd name="connsiteY71" fmla="*/ 951125 h 2312360"/>
                <a:gd name="connsiteX72" fmla="*/ 1398721 w 2312360"/>
                <a:gd name="connsiteY72" fmla="*/ 852251 h 2312360"/>
                <a:gd name="connsiteX73" fmla="*/ 1783762 w 2312360"/>
                <a:gd name="connsiteY73" fmla="*/ 467862 h 2312360"/>
                <a:gd name="connsiteX74" fmla="*/ 1920376 w 2312360"/>
                <a:gd name="connsiteY74" fmla="*/ 331480 h 2312360"/>
                <a:gd name="connsiteX75" fmla="*/ 1870829 w 2312360"/>
                <a:gd name="connsiteY75" fmla="*/ 286296 h 2312360"/>
                <a:gd name="connsiteX76" fmla="*/ 1271051 w 2312360"/>
                <a:gd name="connsiteY76" fmla="*/ 34694 h 2312360"/>
                <a:gd name="connsiteX77" fmla="*/ 1116031 w 2312360"/>
                <a:gd name="connsiteY77" fmla="*/ 30908 h 2312360"/>
                <a:gd name="connsiteX78" fmla="*/ 1041309 w 2312360"/>
                <a:gd name="connsiteY78" fmla="*/ 34694 h 2312360"/>
                <a:gd name="connsiteX79" fmla="*/ 441531 w 2312360"/>
                <a:gd name="connsiteY79" fmla="*/ 286296 h 2312360"/>
                <a:gd name="connsiteX80" fmla="*/ 391954 w 2312360"/>
                <a:gd name="connsiteY80" fmla="*/ 331507 h 2312360"/>
                <a:gd name="connsiteX81" fmla="*/ 392918 w 2312360"/>
                <a:gd name="connsiteY81" fmla="*/ 332476 h 2312360"/>
                <a:gd name="connsiteX82" fmla="*/ 902038 w 2312360"/>
                <a:gd name="connsiteY82" fmla="*/ 844013 h 2312360"/>
                <a:gd name="connsiteX83" fmla="*/ 1008644 w 2312360"/>
                <a:gd name="connsiteY83" fmla="*/ 951125 h 2312360"/>
                <a:gd name="connsiteX84" fmla="*/ 1064408 w 2312360"/>
                <a:gd name="connsiteY84" fmla="*/ 951125 h 2312360"/>
                <a:gd name="connsiteX85" fmla="*/ 1116031 w 2312360"/>
                <a:gd name="connsiteY85" fmla="*/ 899502 h 2312360"/>
                <a:gd name="connsiteX86" fmla="*/ 1116031 w 2312360"/>
                <a:gd name="connsiteY86" fmla="*/ 771070 h 2312360"/>
                <a:gd name="connsiteX87" fmla="*/ 1116031 w 2312360"/>
                <a:gd name="connsiteY87" fmla="*/ 228887 h 2312360"/>
                <a:gd name="connsiteX88" fmla="*/ 1156180 w 2312360"/>
                <a:gd name="connsiteY88" fmla="*/ 0 h 2312360"/>
                <a:gd name="connsiteX89" fmla="*/ 2312360 w 2312360"/>
                <a:gd name="connsiteY89" fmla="*/ 1156180 h 2312360"/>
                <a:gd name="connsiteX90" fmla="*/ 1156180 w 2312360"/>
                <a:gd name="connsiteY90" fmla="*/ 2312360 h 2312360"/>
                <a:gd name="connsiteX91" fmla="*/ 0 w 2312360"/>
                <a:gd name="connsiteY91" fmla="*/ 1156180 h 2312360"/>
                <a:gd name="connsiteX92" fmla="*/ 1156180 w 2312360"/>
                <a:gd name="connsiteY92" fmla="*/ 0 h 231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12360" h="2312360">
                  <a:moveTo>
                    <a:pt x="1227878" y="1361235"/>
                  </a:moveTo>
                  <a:lnTo>
                    <a:pt x="1199200" y="1390938"/>
                  </a:lnTo>
                  <a:lnTo>
                    <a:pt x="1199200" y="1541291"/>
                  </a:lnTo>
                  <a:cubicBezTo>
                    <a:pt x="1199200" y="1703967"/>
                    <a:pt x="1199200" y="1884072"/>
                    <a:pt x="1199200" y="2083474"/>
                  </a:cubicBezTo>
                  <a:lnTo>
                    <a:pt x="1199200" y="2281307"/>
                  </a:lnTo>
                  <a:lnTo>
                    <a:pt x="1271051" y="2277666"/>
                  </a:lnTo>
                  <a:cubicBezTo>
                    <a:pt x="1497664" y="2254574"/>
                    <a:pt x="1704366" y="2163907"/>
                    <a:pt x="1870829" y="2026064"/>
                  </a:cubicBezTo>
                  <a:lnTo>
                    <a:pt x="1925754" y="1975976"/>
                  </a:lnTo>
                  <a:lnTo>
                    <a:pt x="1919380" y="1969653"/>
                  </a:lnTo>
                  <a:cubicBezTo>
                    <a:pt x="1891088" y="1941590"/>
                    <a:pt x="1787350" y="1838691"/>
                    <a:pt x="1406975" y="1461395"/>
                  </a:cubicBezTo>
                  <a:lnTo>
                    <a:pt x="1305998" y="1361235"/>
                  </a:lnTo>
                  <a:close/>
                  <a:moveTo>
                    <a:pt x="1002366" y="1361235"/>
                  </a:moveTo>
                  <a:lnTo>
                    <a:pt x="910235" y="1453210"/>
                  </a:lnTo>
                  <a:cubicBezTo>
                    <a:pt x="795449" y="1567802"/>
                    <a:pt x="668364" y="1694672"/>
                    <a:pt x="527663" y="1835134"/>
                  </a:cubicBezTo>
                  <a:lnTo>
                    <a:pt x="386594" y="1975965"/>
                  </a:lnTo>
                  <a:lnTo>
                    <a:pt x="441531" y="2026064"/>
                  </a:lnTo>
                  <a:cubicBezTo>
                    <a:pt x="607994" y="2163907"/>
                    <a:pt x="814696" y="2254574"/>
                    <a:pt x="1041309" y="2277666"/>
                  </a:cubicBezTo>
                  <a:lnTo>
                    <a:pt x="1116031" y="2281452"/>
                  </a:lnTo>
                  <a:lnTo>
                    <a:pt x="1116031" y="2274438"/>
                  </a:lnTo>
                  <a:cubicBezTo>
                    <a:pt x="1116031" y="2232110"/>
                    <a:pt x="1116031" y="2069849"/>
                    <a:pt x="1116031" y="1447849"/>
                  </a:cubicBezTo>
                  <a:lnTo>
                    <a:pt x="1116031" y="1412858"/>
                  </a:lnTo>
                  <a:lnTo>
                    <a:pt x="1064408" y="1361235"/>
                  </a:lnTo>
                  <a:close/>
                  <a:moveTo>
                    <a:pt x="1392833" y="1197763"/>
                  </a:moveTo>
                  <a:lnTo>
                    <a:pt x="1354066" y="1237915"/>
                  </a:lnTo>
                  <a:lnTo>
                    <a:pt x="1354066" y="1298187"/>
                  </a:lnTo>
                  <a:lnTo>
                    <a:pt x="1453716" y="1398310"/>
                  </a:lnTo>
                  <a:cubicBezTo>
                    <a:pt x="1568502" y="1513641"/>
                    <a:pt x="1695587" y="1641330"/>
                    <a:pt x="1836288" y="1782699"/>
                  </a:cubicBezTo>
                  <a:lnTo>
                    <a:pt x="1977046" y="1924124"/>
                  </a:lnTo>
                  <a:lnTo>
                    <a:pt x="2023126" y="1873251"/>
                  </a:lnTo>
                  <a:cubicBezTo>
                    <a:pt x="2160503" y="1706224"/>
                    <a:pt x="2250864" y="1498821"/>
                    <a:pt x="2273878" y="1271441"/>
                  </a:cubicBezTo>
                  <a:lnTo>
                    <a:pt x="2277586" y="1197763"/>
                  </a:lnTo>
                  <a:lnTo>
                    <a:pt x="2275803" y="1197763"/>
                  </a:lnTo>
                  <a:cubicBezTo>
                    <a:pt x="2233423" y="1197763"/>
                    <a:pt x="2070964" y="1197763"/>
                    <a:pt x="1448205" y="1197763"/>
                  </a:cubicBezTo>
                  <a:close/>
                  <a:moveTo>
                    <a:pt x="34774" y="1197763"/>
                  </a:moveTo>
                  <a:lnTo>
                    <a:pt x="38482" y="1271441"/>
                  </a:lnTo>
                  <a:cubicBezTo>
                    <a:pt x="61496" y="1498821"/>
                    <a:pt x="151857" y="1706224"/>
                    <a:pt x="289234" y="1873251"/>
                  </a:cubicBezTo>
                  <a:lnTo>
                    <a:pt x="330431" y="1918733"/>
                  </a:lnTo>
                  <a:lnTo>
                    <a:pt x="331079" y="1918085"/>
                  </a:lnTo>
                  <a:cubicBezTo>
                    <a:pt x="359371" y="1889841"/>
                    <a:pt x="463109" y="1786278"/>
                    <a:pt x="843484" y="1406548"/>
                  </a:cubicBezTo>
                  <a:lnTo>
                    <a:pt x="941088" y="1309109"/>
                  </a:lnTo>
                  <a:lnTo>
                    <a:pt x="941088" y="1237915"/>
                  </a:lnTo>
                  <a:lnTo>
                    <a:pt x="900936" y="1197763"/>
                  </a:lnTo>
                  <a:lnTo>
                    <a:pt x="770601" y="1197763"/>
                  </a:lnTo>
                  <a:cubicBezTo>
                    <a:pt x="607727" y="1197763"/>
                    <a:pt x="427402" y="1197763"/>
                    <a:pt x="227756" y="1197763"/>
                  </a:cubicBezTo>
                  <a:close/>
                  <a:moveTo>
                    <a:pt x="330461" y="393593"/>
                  </a:moveTo>
                  <a:lnTo>
                    <a:pt x="289234" y="439109"/>
                  </a:lnTo>
                  <a:cubicBezTo>
                    <a:pt x="151857" y="606136"/>
                    <a:pt x="61496" y="813539"/>
                    <a:pt x="38482" y="1040919"/>
                  </a:cubicBezTo>
                  <a:lnTo>
                    <a:pt x="34775" y="1114594"/>
                  </a:lnTo>
                  <a:lnTo>
                    <a:pt x="36559" y="1114594"/>
                  </a:lnTo>
                  <a:cubicBezTo>
                    <a:pt x="78939" y="1114594"/>
                    <a:pt x="241398" y="1114594"/>
                    <a:pt x="864157" y="1114594"/>
                  </a:cubicBezTo>
                  <a:lnTo>
                    <a:pt x="899505" y="1114594"/>
                  </a:lnTo>
                  <a:lnTo>
                    <a:pt x="941088" y="1074445"/>
                  </a:lnTo>
                  <a:lnTo>
                    <a:pt x="941088" y="999279"/>
                  </a:lnTo>
                  <a:lnTo>
                    <a:pt x="851738" y="910651"/>
                  </a:lnTo>
                  <a:cubicBezTo>
                    <a:pt x="736211" y="796059"/>
                    <a:pt x="608306" y="669190"/>
                    <a:pt x="466697" y="528727"/>
                  </a:cubicBezTo>
                  <a:close/>
                  <a:moveTo>
                    <a:pt x="1977032" y="388220"/>
                  </a:moveTo>
                  <a:lnTo>
                    <a:pt x="1971033" y="394208"/>
                  </a:lnTo>
                  <a:cubicBezTo>
                    <a:pt x="1942923" y="422271"/>
                    <a:pt x="1839849" y="525170"/>
                    <a:pt x="1461913" y="902466"/>
                  </a:cubicBezTo>
                  <a:lnTo>
                    <a:pt x="1354066" y="1010130"/>
                  </a:lnTo>
                  <a:lnTo>
                    <a:pt x="1354066" y="1074445"/>
                  </a:lnTo>
                  <a:lnTo>
                    <a:pt x="1394215" y="1114594"/>
                  </a:lnTo>
                  <a:lnTo>
                    <a:pt x="1541761" y="1114594"/>
                  </a:lnTo>
                  <a:cubicBezTo>
                    <a:pt x="1704635" y="1114594"/>
                    <a:pt x="1884960" y="1114594"/>
                    <a:pt x="2084606" y="1114594"/>
                  </a:cubicBezTo>
                  <a:lnTo>
                    <a:pt x="2277585" y="1114594"/>
                  </a:lnTo>
                  <a:lnTo>
                    <a:pt x="2273878" y="1040919"/>
                  </a:lnTo>
                  <a:cubicBezTo>
                    <a:pt x="2250864" y="813539"/>
                    <a:pt x="2160503" y="606136"/>
                    <a:pt x="2023126" y="439109"/>
                  </a:cubicBezTo>
                  <a:close/>
                  <a:moveTo>
                    <a:pt x="1199200" y="31054"/>
                  </a:moveTo>
                  <a:lnTo>
                    <a:pt x="1199200" y="37923"/>
                  </a:lnTo>
                  <a:cubicBezTo>
                    <a:pt x="1199200" y="80251"/>
                    <a:pt x="1199200" y="242512"/>
                    <a:pt x="1199200" y="864512"/>
                  </a:cubicBezTo>
                  <a:lnTo>
                    <a:pt x="1199200" y="921423"/>
                  </a:lnTo>
                  <a:lnTo>
                    <a:pt x="1227878" y="951125"/>
                  </a:lnTo>
                  <a:lnTo>
                    <a:pt x="1299680" y="951125"/>
                  </a:lnTo>
                  <a:lnTo>
                    <a:pt x="1398721" y="852251"/>
                  </a:lnTo>
                  <a:cubicBezTo>
                    <a:pt x="1514248" y="736920"/>
                    <a:pt x="1642153" y="609232"/>
                    <a:pt x="1783762" y="467862"/>
                  </a:cubicBezTo>
                  <a:lnTo>
                    <a:pt x="1920376" y="331480"/>
                  </a:lnTo>
                  <a:lnTo>
                    <a:pt x="1870829" y="286296"/>
                  </a:lnTo>
                  <a:cubicBezTo>
                    <a:pt x="1704366" y="148453"/>
                    <a:pt x="1497664" y="57786"/>
                    <a:pt x="1271051" y="34694"/>
                  </a:cubicBezTo>
                  <a:close/>
                  <a:moveTo>
                    <a:pt x="1116031" y="30908"/>
                  </a:moveTo>
                  <a:lnTo>
                    <a:pt x="1041309" y="34694"/>
                  </a:lnTo>
                  <a:cubicBezTo>
                    <a:pt x="814696" y="57786"/>
                    <a:pt x="607994" y="148453"/>
                    <a:pt x="441531" y="286296"/>
                  </a:cubicBezTo>
                  <a:lnTo>
                    <a:pt x="391954" y="331507"/>
                  </a:lnTo>
                  <a:lnTo>
                    <a:pt x="392918" y="332476"/>
                  </a:lnTo>
                  <a:cubicBezTo>
                    <a:pt x="421029" y="360720"/>
                    <a:pt x="524102" y="464283"/>
                    <a:pt x="902038" y="844013"/>
                  </a:cubicBezTo>
                  <a:lnTo>
                    <a:pt x="1008644" y="951125"/>
                  </a:lnTo>
                  <a:lnTo>
                    <a:pt x="1064408" y="951125"/>
                  </a:lnTo>
                  <a:lnTo>
                    <a:pt x="1116031" y="899502"/>
                  </a:lnTo>
                  <a:lnTo>
                    <a:pt x="1116031" y="771070"/>
                  </a:lnTo>
                  <a:cubicBezTo>
                    <a:pt x="1116031" y="608394"/>
                    <a:pt x="1116031" y="428289"/>
                    <a:pt x="1116031" y="228887"/>
                  </a:cubicBezTo>
                  <a:close/>
                  <a:moveTo>
                    <a:pt x="1156180" y="0"/>
                  </a:moveTo>
                  <a:cubicBezTo>
                    <a:pt x="1794721" y="0"/>
                    <a:pt x="2312360" y="517639"/>
                    <a:pt x="2312360" y="1156180"/>
                  </a:cubicBezTo>
                  <a:cubicBezTo>
                    <a:pt x="2312360" y="1794721"/>
                    <a:pt x="1794721" y="2312360"/>
                    <a:pt x="1156180" y="2312360"/>
                  </a:cubicBezTo>
                  <a:cubicBezTo>
                    <a:pt x="517639" y="2312360"/>
                    <a:pt x="0" y="1794721"/>
                    <a:pt x="0" y="1156180"/>
                  </a:cubicBezTo>
                  <a:cubicBezTo>
                    <a:pt x="0" y="517639"/>
                    <a:pt x="517639" y="0"/>
                    <a:pt x="1156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ValueText">
              <a:extLst>
                <a:ext uri="{FF2B5EF4-FFF2-40B4-BE49-F238E27FC236}">
                  <a16:creationId xmlns:a16="http://schemas.microsoft.com/office/drawing/2014/main" xmlns="" id="{610023CF-065F-4246-B604-101809D4D1F5}"/>
                </a:ext>
              </a:extLst>
            </p:cNvPr>
            <p:cNvSpPr txBox="1"/>
            <p:nvPr/>
          </p:nvSpPr>
          <p:spPr>
            <a:xfrm>
              <a:off x="5082459" y="5285008"/>
              <a:ext cx="624091" cy="46806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38%</a:t>
              </a:r>
            </a:p>
          </p:txBody>
        </p:sp>
      </p:grpSp>
      <p:grpSp>
        <p:nvGrpSpPr>
          <p:cNvPr id="84" name="752b02f9-17db-4a40-bf66-f955680b8fd5" descr="aQUAAB+LCAAAAAAABADFkk1TwjAQhv9L1Ft1AqOCvYFah4PiDB09OBxis9AwTcqkqYPD9L+btE0/oCKcnF7Szbu7z7vZLTpX32tALppxItUDI0tJ+EQBRw6aUOSKNIocNGaCMrF8knG6TpD7sa3SmjfvTIVvJErB5AqmGImKX3dPb2XPTDCe8lKGr7AOkU0j1MNFkFEaQVM2EQrkV9WhZ2L5eaakbuDFkhOlG25xdoHKKy0bXuHMJFPY6EIO8gssy1PimQF0+jQXxuaIrtJEcRCqTnolenSgqTr87ufV6gqnvzuPy7uOifQHOPdQVp6FZA0vupThLSdgQmhemWvB6r760LKdOb/y+rA50aHJaHrreo6D9HnLGr4k6MKed4BXi3gfR7H8exGtbO9+uliwAPwQOFiNz4QaCaqZqd3CsWTLUAlIEhO4dtD0cwWBaqS5t0aVJqGueeZ53s14MHxE1h7OurbRNjx2G3f0xzxTntJ8J+03ATUKAj3mkjx3WMTbPnGNf8oeWszWWxbBAyv4b+b6p6zpIW9z/f0AW2gQr2kFAAA=">
            <a:extLst>
              <a:ext uri="{FF2B5EF4-FFF2-40B4-BE49-F238E27FC236}">
                <a16:creationId xmlns:a16="http://schemas.microsoft.com/office/drawing/2014/main" xmlns="" id="{34D48308-74B4-4FB3-A5DE-AE3486861E0D}"/>
              </a:ext>
            </a:extLst>
          </p:cNvPr>
          <p:cNvGrpSpPr>
            <a:grpSpLocks noChangeAspect="1"/>
          </p:cNvGrpSpPr>
          <p:nvPr/>
        </p:nvGrpSpPr>
        <p:grpSpPr>
          <a:xfrm>
            <a:off x="4915326" y="567386"/>
            <a:ext cx="2341918" cy="2871743"/>
            <a:chOff x="4067678" y="2499070"/>
            <a:chExt cx="2653655" cy="3254006"/>
          </a:xfrm>
        </p:grpSpPr>
        <p:sp>
          <p:nvSpPr>
            <p:cNvPr id="85" name="BackShape">
              <a:extLst>
                <a:ext uri="{FF2B5EF4-FFF2-40B4-BE49-F238E27FC236}">
                  <a16:creationId xmlns:a16="http://schemas.microsoft.com/office/drawing/2014/main" xmlns="" id="{0E6C3318-7520-4F43-A3D6-AC6A58490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7678" y="2499070"/>
              <a:ext cx="2653655" cy="264831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BackShape">
              <a:extLst>
                <a:ext uri="{FF2B5EF4-FFF2-40B4-BE49-F238E27FC236}">
                  <a16:creationId xmlns:a16="http://schemas.microsoft.com/office/drawing/2014/main" xmlns="" id="{AC582387-871B-4DAB-B765-62F0B9461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1985" y="2636697"/>
              <a:ext cx="2365040" cy="237305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ValueShape">
              <a:extLst>
                <a:ext uri="{FF2B5EF4-FFF2-40B4-BE49-F238E27FC236}">
                  <a16:creationId xmlns:a16="http://schemas.microsoft.com/office/drawing/2014/main" xmlns="" id="{9F0B71B7-91F2-4DB0-ADD2-BB47FF3D4623}"/>
                </a:ext>
              </a:extLst>
            </p:cNvPr>
            <p:cNvSpPr/>
            <p:nvPr/>
          </p:nvSpPr>
          <p:spPr>
            <a:xfrm>
              <a:off x="4276120" y="2706131"/>
              <a:ext cx="2236770" cy="2234188"/>
            </a:xfrm>
            <a:prstGeom prst="pie">
              <a:avLst>
                <a:gd name="adj1" fmla="val 16200000"/>
                <a:gd name="adj2" fmla="val 20088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88" name="BackShape">
              <a:extLst>
                <a:ext uri="{FF2B5EF4-FFF2-40B4-BE49-F238E27FC236}">
                  <a16:creationId xmlns:a16="http://schemas.microsoft.com/office/drawing/2014/main" xmlns="" id="{18574853-C508-4D47-AA57-DFB798945B76}"/>
                </a:ext>
              </a:extLst>
            </p:cNvPr>
            <p:cNvSpPr/>
            <p:nvPr/>
          </p:nvSpPr>
          <p:spPr>
            <a:xfrm>
              <a:off x="4238325" y="2667045"/>
              <a:ext cx="2312360" cy="2312360"/>
            </a:xfrm>
            <a:custGeom>
              <a:avLst/>
              <a:gdLst>
                <a:gd name="connsiteX0" fmla="*/ 1227878 w 2312360"/>
                <a:gd name="connsiteY0" fmla="*/ 1361235 h 2312360"/>
                <a:gd name="connsiteX1" fmla="*/ 1199200 w 2312360"/>
                <a:gd name="connsiteY1" fmla="*/ 1390938 h 2312360"/>
                <a:gd name="connsiteX2" fmla="*/ 1199200 w 2312360"/>
                <a:gd name="connsiteY2" fmla="*/ 1541291 h 2312360"/>
                <a:gd name="connsiteX3" fmla="*/ 1199200 w 2312360"/>
                <a:gd name="connsiteY3" fmla="*/ 2083474 h 2312360"/>
                <a:gd name="connsiteX4" fmla="*/ 1199200 w 2312360"/>
                <a:gd name="connsiteY4" fmla="*/ 2281307 h 2312360"/>
                <a:gd name="connsiteX5" fmla="*/ 1271051 w 2312360"/>
                <a:gd name="connsiteY5" fmla="*/ 2277666 h 2312360"/>
                <a:gd name="connsiteX6" fmla="*/ 1870829 w 2312360"/>
                <a:gd name="connsiteY6" fmla="*/ 2026064 h 2312360"/>
                <a:gd name="connsiteX7" fmla="*/ 1925754 w 2312360"/>
                <a:gd name="connsiteY7" fmla="*/ 1975976 h 2312360"/>
                <a:gd name="connsiteX8" fmla="*/ 1919380 w 2312360"/>
                <a:gd name="connsiteY8" fmla="*/ 1969653 h 2312360"/>
                <a:gd name="connsiteX9" fmla="*/ 1406975 w 2312360"/>
                <a:gd name="connsiteY9" fmla="*/ 1461395 h 2312360"/>
                <a:gd name="connsiteX10" fmla="*/ 1305998 w 2312360"/>
                <a:gd name="connsiteY10" fmla="*/ 1361235 h 2312360"/>
                <a:gd name="connsiteX11" fmla="*/ 1002366 w 2312360"/>
                <a:gd name="connsiteY11" fmla="*/ 1361235 h 2312360"/>
                <a:gd name="connsiteX12" fmla="*/ 910235 w 2312360"/>
                <a:gd name="connsiteY12" fmla="*/ 1453210 h 2312360"/>
                <a:gd name="connsiteX13" fmla="*/ 527663 w 2312360"/>
                <a:gd name="connsiteY13" fmla="*/ 1835134 h 2312360"/>
                <a:gd name="connsiteX14" fmla="*/ 386594 w 2312360"/>
                <a:gd name="connsiteY14" fmla="*/ 1975965 h 2312360"/>
                <a:gd name="connsiteX15" fmla="*/ 441531 w 2312360"/>
                <a:gd name="connsiteY15" fmla="*/ 2026064 h 2312360"/>
                <a:gd name="connsiteX16" fmla="*/ 1041309 w 2312360"/>
                <a:gd name="connsiteY16" fmla="*/ 2277666 h 2312360"/>
                <a:gd name="connsiteX17" fmla="*/ 1116031 w 2312360"/>
                <a:gd name="connsiteY17" fmla="*/ 2281452 h 2312360"/>
                <a:gd name="connsiteX18" fmla="*/ 1116031 w 2312360"/>
                <a:gd name="connsiteY18" fmla="*/ 2274438 h 2312360"/>
                <a:gd name="connsiteX19" fmla="*/ 1116031 w 2312360"/>
                <a:gd name="connsiteY19" fmla="*/ 1447849 h 2312360"/>
                <a:gd name="connsiteX20" fmla="*/ 1116031 w 2312360"/>
                <a:gd name="connsiteY20" fmla="*/ 1412858 h 2312360"/>
                <a:gd name="connsiteX21" fmla="*/ 1064408 w 2312360"/>
                <a:gd name="connsiteY21" fmla="*/ 1361235 h 2312360"/>
                <a:gd name="connsiteX22" fmla="*/ 1392833 w 2312360"/>
                <a:gd name="connsiteY22" fmla="*/ 1197763 h 2312360"/>
                <a:gd name="connsiteX23" fmla="*/ 1354066 w 2312360"/>
                <a:gd name="connsiteY23" fmla="*/ 1237915 h 2312360"/>
                <a:gd name="connsiteX24" fmla="*/ 1354066 w 2312360"/>
                <a:gd name="connsiteY24" fmla="*/ 1298187 h 2312360"/>
                <a:gd name="connsiteX25" fmla="*/ 1453716 w 2312360"/>
                <a:gd name="connsiteY25" fmla="*/ 1398310 h 2312360"/>
                <a:gd name="connsiteX26" fmla="*/ 1836288 w 2312360"/>
                <a:gd name="connsiteY26" fmla="*/ 1782699 h 2312360"/>
                <a:gd name="connsiteX27" fmla="*/ 1977046 w 2312360"/>
                <a:gd name="connsiteY27" fmla="*/ 1924124 h 2312360"/>
                <a:gd name="connsiteX28" fmla="*/ 2023126 w 2312360"/>
                <a:gd name="connsiteY28" fmla="*/ 1873251 h 2312360"/>
                <a:gd name="connsiteX29" fmla="*/ 2273878 w 2312360"/>
                <a:gd name="connsiteY29" fmla="*/ 1271441 h 2312360"/>
                <a:gd name="connsiteX30" fmla="*/ 2277586 w 2312360"/>
                <a:gd name="connsiteY30" fmla="*/ 1197763 h 2312360"/>
                <a:gd name="connsiteX31" fmla="*/ 2275803 w 2312360"/>
                <a:gd name="connsiteY31" fmla="*/ 1197763 h 2312360"/>
                <a:gd name="connsiteX32" fmla="*/ 1448205 w 2312360"/>
                <a:gd name="connsiteY32" fmla="*/ 1197763 h 2312360"/>
                <a:gd name="connsiteX33" fmla="*/ 34774 w 2312360"/>
                <a:gd name="connsiteY33" fmla="*/ 1197763 h 2312360"/>
                <a:gd name="connsiteX34" fmla="*/ 38482 w 2312360"/>
                <a:gd name="connsiteY34" fmla="*/ 1271441 h 2312360"/>
                <a:gd name="connsiteX35" fmla="*/ 289234 w 2312360"/>
                <a:gd name="connsiteY35" fmla="*/ 1873251 h 2312360"/>
                <a:gd name="connsiteX36" fmla="*/ 330431 w 2312360"/>
                <a:gd name="connsiteY36" fmla="*/ 1918733 h 2312360"/>
                <a:gd name="connsiteX37" fmla="*/ 331079 w 2312360"/>
                <a:gd name="connsiteY37" fmla="*/ 1918085 h 2312360"/>
                <a:gd name="connsiteX38" fmla="*/ 843484 w 2312360"/>
                <a:gd name="connsiteY38" fmla="*/ 1406548 h 2312360"/>
                <a:gd name="connsiteX39" fmla="*/ 941088 w 2312360"/>
                <a:gd name="connsiteY39" fmla="*/ 1309109 h 2312360"/>
                <a:gd name="connsiteX40" fmla="*/ 941088 w 2312360"/>
                <a:gd name="connsiteY40" fmla="*/ 1237915 h 2312360"/>
                <a:gd name="connsiteX41" fmla="*/ 900936 w 2312360"/>
                <a:gd name="connsiteY41" fmla="*/ 1197763 h 2312360"/>
                <a:gd name="connsiteX42" fmla="*/ 770601 w 2312360"/>
                <a:gd name="connsiteY42" fmla="*/ 1197763 h 2312360"/>
                <a:gd name="connsiteX43" fmla="*/ 227756 w 2312360"/>
                <a:gd name="connsiteY43" fmla="*/ 1197763 h 2312360"/>
                <a:gd name="connsiteX44" fmla="*/ 330461 w 2312360"/>
                <a:gd name="connsiteY44" fmla="*/ 393593 h 2312360"/>
                <a:gd name="connsiteX45" fmla="*/ 289234 w 2312360"/>
                <a:gd name="connsiteY45" fmla="*/ 439109 h 2312360"/>
                <a:gd name="connsiteX46" fmla="*/ 38482 w 2312360"/>
                <a:gd name="connsiteY46" fmla="*/ 1040919 h 2312360"/>
                <a:gd name="connsiteX47" fmla="*/ 34775 w 2312360"/>
                <a:gd name="connsiteY47" fmla="*/ 1114594 h 2312360"/>
                <a:gd name="connsiteX48" fmla="*/ 36559 w 2312360"/>
                <a:gd name="connsiteY48" fmla="*/ 1114594 h 2312360"/>
                <a:gd name="connsiteX49" fmla="*/ 864157 w 2312360"/>
                <a:gd name="connsiteY49" fmla="*/ 1114594 h 2312360"/>
                <a:gd name="connsiteX50" fmla="*/ 899505 w 2312360"/>
                <a:gd name="connsiteY50" fmla="*/ 1114594 h 2312360"/>
                <a:gd name="connsiteX51" fmla="*/ 941088 w 2312360"/>
                <a:gd name="connsiteY51" fmla="*/ 1074445 h 2312360"/>
                <a:gd name="connsiteX52" fmla="*/ 941088 w 2312360"/>
                <a:gd name="connsiteY52" fmla="*/ 999279 h 2312360"/>
                <a:gd name="connsiteX53" fmla="*/ 851738 w 2312360"/>
                <a:gd name="connsiteY53" fmla="*/ 910651 h 2312360"/>
                <a:gd name="connsiteX54" fmla="*/ 466697 w 2312360"/>
                <a:gd name="connsiteY54" fmla="*/ 528727 h 2312360"/>
                <a:gd name="connsiteX55" fmla="*/ 1977032 w 2312360"/>
                <a:gd name="connsiteY55" fmla="*/ 388220 h 2312360"/>
                <a:gd name="connsiteX56" fmla="*/ 1971033 w 2312360"/>
                <a:gd name="connsiteY56" fmla="*/ 394208 h 2312360"/>
                <a:gd name="connsiteX57" fmla="*/ 1461913 w 2312360"/>
                <a:gd name="connsiteY57" fmla="*/ 902466 h 2312360"/>
                <a:gd name="connsiteX58" fmla="*/ 1354066 w 2312360"/>
                <a:gd name="connsiteY58" fmla="*/ 1010130 h 2312360"/>
                <a:gd name="connsiteX59" fmla="*/ 1354066 w 2312360"/>
                <a:gd name="connsiteY59" fmla="*/ 1074445 h 2312360"/>
                <a:gd name="connsiteX60" fmla="*/ 1394215 w 2312360"/>
                <a:gd name="connsiteY60" fmla="*/ 1114594 h 2312360"/>
                <a:gd name="connsiteX61" fmla="*/ 1541761 w 2312360"/>
                <a:gd name="connsiteY61" fmla="*/ 1114594 h 2312360"/>
                <a:gd name="connsiteX62" fmla="*/ 2084606 w 2312360"/>
                <a:gd name="connsiteY62" fmla="*/ 1114594 h 2312360"/>
                <a:gd name="connsiteX63" fmla="*/ 2277585 w 2312360"/>
                <a:gd name="connsiteY63" fmla="*/ 1114594 h 2312360"/>
                <a:gd name="connsiteX64" fmla="*/ 2273878 w 2312360"/>
                <a:gd name="connsiteY64" fmla="*/ 1040919 h 2312360"/>
                <a:gd name="connsiteX65" fmla="*/ 2023126 w 2312360"/>
                <a:gd name="connsiteY65" fmla="*/ 439109 h 2312360"/>
                <a:gd name="connsiteX66" fmla="*/ 1199200 w 2312360"/>
                <a:gd name="connsiteY66" fmla="*/ 31054 h 2312360"/>
                <a:gd name="connsiteX67" fmla="*/ 1199200 w 2312360"/>
                <a:gd name="connsiteY67" fmla="*/ 37923 h 2312360"/>
                <a:gd name="connsiteX68" fmla="*/ 1199200 w 2312360"/>
                <a:gd name="connsiteY68" fmla="*/ 864512 h 2312360"/>
                <a:gd name="connsiteX69" fmla="*/ 1199200 w 2312360"/>
                <a:gd name="connsiteY69" fmla="*/ 921423 h 2312360"/>
                <a:gd name="connsiteX70" fmla="*/ 1227878 w 2312360"/>
                <a:gd name="connsiteY70" fmla="*/ 951125 h 2312360"/>
                <a:gd name="connsiteX71" fmla="*/ 1299680 w 2312360"/>
                <a:gd name="connsiteY71" fmla="*/ 951125 h 2312360"/>
                <a:gd name="connsiteX72" fmla="*/ 1398721 w 2312360"/>
                <a:gd name="connsiteY72" fmla="*/ 852251 h 2312360"/>
                <a:gd name="connsiteX73" fmla="*/ 1783762 w 2312360"/>
                <a:gd name="connsiteY73" fmla="*/ 467862 h 2312360"/>
                <a:gd name="connsiteX74" fmla="*/ 1920376 w 2312360"/>
                <a:gd name="connsiteY74" fmla="*/ 331480 h 2312360"/>
                <a:gd name="connsiteX75" fmla="*/ 1870829 w 2312360"/>
                <a:gd name="connsiteY75" fmla="*/ 286296 h 2312360"/>
                <a:gd name="connsiteX76" fmla="*/ 1271051 w 2312360"/>
                <a:gd name="connsiteY76" fmla="*/ 34694 h 2312360"/>
                <a:gd name="connsiteX77" fmla="*/ 1116031 w 2312360"/>
                <a:gd name="connsiteY77" fmla="*/ 30908 h 2312360"/>
                <a:gd name="connsiteX78" fmla="*/ 1041309 w 2312360"/>
                <a:gd name="connsiteY78" fmla="*/ 34694 h 2312360"/>
                <a:gd name="connsiteX79" fmla="*/ 441531 w 2312360"/>
                <a:gd name="connsiteY79" fmla="*/ 286296 h 2312360"/>
                <a:gd name="connsiteX80" fmla="*/ 391954 w 2312360"/>
                <a:gd name="connsiteY80" fmla="*/ 331507 h 2312360"/>
                <a:gd name="connsiteX81" fmla="*/ 392918 w 2312360"/>
                <a:gd name="connsiteY81" fmla="*/ 332476 h 2312360"/>
                <a:gd name="connsiteX82" fmla="*/ 902038 w 2312360"/>
                <a:gd name="connsiteY82" fmla="*/ 844013 h 2312360"/>
                <a:gd name="connsiteX83" fmla="*/ 1008644 w 2312360"/>
                <a:gd name="connsiteY83" fmla="*/ 951125 h 2312360"/>
                <a:gd name="connsiteX84" fmla="*/ 1064408 w 2312360"/>
                <a:gd name="connsiteY84" fmla="*/ 951125 h 2312360"/>
                <a:gd name="connsiteX85" fmla="*/ 1116031 w 2312360"/>
                <a:gd name="connsiteY85" fmla="*/ 899502 h 2312360"/>
                <a:gd name="connsiteX86" fmla="*/ 1116031 w 2312360"/>
                <a:gd name="connsiteY86" fmla="*/ 771070 h 2312360"/>
                <a:gd name="connsiteX87" fmla="*/ 1116031 w 2312360"/>
                <a:gd name="connsiteY87" fmla="*/ 228887 h 2312360"/>
                <a:gd name="connsiteX88" fmla="*/ 1156180 w 2312360"/>
                <a:gd name="connsiteY88" fmla="*/ 0 h 2312360"/>
                <a:gd name="connsiteX89" fmla="*/ 2312360 w 2312360"/>
                <a:gd name="connsiteY89" fmla="*/ 1156180 h 2312360"/>
                <a:gd name="connsiteX90" fmla="*/ 1156180 w 2312360"/>
                <a:gd name="connsiteY90" fmla="*/ 2312360 h 2312360"/>
                <a:gd name="connsiteX91" fmla="*/ 0 w 2312360"/>
                <a:gd name="connsiteY91" fmla="*/ 1156180 h 2312360"/>
                <a:gd name="connsiteX92" fmla="*/ 1156180 w 2312360"/>
                <a:gd name="connsiteY92" fmla="*/ 0 h 231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12360" h="2312360">
                  <a:moveTo>
                    <a:pt x="1227878" y="1361235"/>
                  </a:moveTo>
                  <a:lnTo>
                    <a:pt x="1199200" y="1390938"/>
                  </a:lnTo>
                  <a:lnTo>
                    <a:pt x="1199200" y="1541291"/>
                  </a:lnTo>
                  <a:cubicBezTo>
                    <a:pt x="1199200" y="1703967"/>
                    <a:pt x="1199200" y="1884072"/>
                    <a:pt x="1199200" y="2083474"/>
                  </a:cubicBezTo>
                  <a:lnTo>
                    <a:pt x="1199200" y="2281307"/>
                  </a:lnTo>
                  <a:lnTo>
                    <a:pt x="1271051" y="2277666"/>
                  </a:lnTo>
                  <a:cubicBezTo>
                    <a:pt x="1497664" y="2254574"/>
                    <a:pt x="1704366" y="2163907"/>
                    <a:pt x="1870829" y="2026064"/>
                  </a:cubicBezTo>
                  <a:lnTo>
                    <a:pt x="1925754" y="1975976"/>
                  </a:lnTo>
                  <a:lnTo>
                    <a:pt x="1919380" y="1969653"/>
                  </a:lnTo>
                  <a:cubicBezTo>
                    <a:pt x="1891088" y="1941590"/>
                    <a:pt x="1787350" y="1838691"/>
                    <a:pt x="1406975" y="1461395"/>
                  </a:cubicBezTo>
                  <a:lnTo>
                    <a:pt x="1305998" y="1361235"/>
                  </a:lnTo>
                  <a:close/>
                  <a:moveTo>
                    <a:pt x="1002366" y="1361235"/>
                  </a:moveTo>
                  <a:lnTo>
                    <a:pt x="910235" y="1453210"/>
                  </a:lnTo>
                  <a:cubicBezTo>
                    <a:pt x="795449" y="1567802"/>
                    <a:pt x="668364" y="1694672"/>
                    <a:pt x="527663" y="1835134"/>
                  </a:cubicBezTo>
                  <a:lnTo>
                    <a:pt x="386594" y="1975965"/>
                  </a:lnTo>
                  <a:lnTo>
                    <a:pt x="441531" y="2026064"/>
                  </a:lnTo>
                  <a:cubicBezTo>
                    <a:pt x="607994" y="2163907"/>
                    <a:pt x="814696" y="2254574"/>
                    <a:pt x="1041309" y="2277666"/>
                  </a:cubicBezTo>
                  <a:lnTo>
                    <a:pt x="1116031" y="2281452"/>
                  </a:lnTo>
                  <a:lnTo>
                    <a:pt x="1116031" y="2274438"/>
                  </a:lnTo>
                  <a:cubicBezTo>
                    <a:pt x="1116031" y="2232110"/>
                    <a:pt x="1116031" y="2069849"/>
                    <a:pt x="1116031" y="1447849"/>
                  </a:cubicBezTo>
                  <a:lnTo>
                    <a:pt x="1116031" y="1412858"/>
                  </a:lnTo>
                  <a:lnTo>
                    <a:pt x="1064408" y="1361235"/>
                  </a:lnTo>
                  <a:close/>
                  <a:moveTo>
                    <a:pt x="1392833" y="1197763"/>
                  </a:moveTo>
                  <a:lnTo>
                    <a:pt x="1354066" y="1237915"/>
                  </a:lnTo>
                  <a:lnTo>
                    <a:pt x="1354066" y="1298187"/>
                  </a:lnTo>
                  <a:lnTo>
                    <a:pt x="1453716" y="1398310"/>
                  </a:lnTo>
                  <a:cubicBezTo>
                    <a:pt x="1568502" y="1513641"/>
                    <a:pt x="1695587" y="1641330"/>
                    <a:pt x="1836288" y="1782699"/>
                  </a:cubicBezTo>
                  <a:lnTo>
                    <a:pt x="1977046" y="1924124"/>
                  </a:lnTo>
                  <a:lnTo>
                    <a:pt x="2023126" y="1873251"/>
                  </a:lnTo>
                  <a:cubicBezTo>
                    <a:pt x="2160503" y="1706224"/>
                    <a:pt x="2250864" y="1498821"/>
                    <a:pt x="2273878" y="1271441"/>
                  </a:cubicBezTo>
                  <a:lnTo>
                    <a:pt x="2277586" y="1197763"/>
                  </a:lnTo>
                  <a:lnTo>
                    <a:pt x="2275803" y="1197763"/>
                  </a:lnTo>
                  <a:cubicBezTo>
                    <a:pt x="2233423" y="1197763"/>
                    <a:pt x="2070964" y="1197763"/>
                    <a:pt x="1448205" y="1197763"/>
                  </a:cubicBezTo>
                  <a:close/>
                  <a:moveTo>
                    <a:pt x="34774" y="1197763"/>
                  </a:moveTo>
                  <a:lnTo>
                    <a:pt x="38482" y="1271441"/>
                  </a:lnTo>
                  <a:cubicBezTo>
                    <a:pt x="61496" y="1498821"/>
                    <a:pt x="151857" y="1706224"/>
                    <a:pt x="289234" y="1873251"/>
                  </a:cubicBezTo>
                  <a:lnTo>
                    <a:pt x="330431" y="1918733"/>
                  </a:lnTo>
                  <a:lnTo>
                    <a:pt x="331079" y="1918085"/>
                  </a:lnTo>
                  <a:cubicBezTo>
                    <a:pt x="359371" y="1889841"/>
                    <a:pt x="463109" y="1786278"/>
                    <a:pt x="843484" y="1406548"/>
                  </a:cubicBezTo>
                  <a:lnTo>
                    <a:pt x="941088" y="1309109"/>
                  </a:lnTo>
                  <a:lnTo>
                    <a:pt x="941088" y="1237915"/>
                  </a:lnTo>
                  <a:lnTo>
                    <a:pt x="900936" y="1197763"/>
                  </a:lnTo>
                  <a:lnTo>
                    <a:pt x="770601" y="1197763"/>
                  </a:lnTo>
                  <a:cubicBezTo>
                    <a:pt x="607727" y="1197763"/>
                    <a:pt x="427402" y="1197763"/>
                    <a:pt x="227756" y="1197763"/>
                  </a:cubicBezTo>
                  <a:close/>
                  <a:moveTo>
                    <a:pt x="330461" y="393593"/>
                  </a:moveTo>
                  <a:lnTo>
                    <a:pt x="289234" y="439109"/>
                  </a:lnTo>
                  <a:cubicBezTo>
                    <a:pt x="151857" y="606136"/>
                    <a:pt x="61496" y="813539"/>
                    <a:pt x="38482" y="1040919"/>
                  </a:cubicBezTo>
                  <a:lnTo>
                    <a:pt x="34775" y="1114594"/>
                  </a:lnTo>
                  <a:lnTo>
                    <a:pt x="36559" y="1114594"/>
                  </a:lnTo>
                  <a:cubicBezTo>
                    <a:pt x="78939" y="1114594"/>
                    <a:pt x="241398" y="1114594"/>
                    <a:pt x="864157" y="1114594"/>
                  </a:cubicBezTo>
                  <a:lnTo>
                    <a:pt x="899505" y="1114594"/>
                  </a:lnTo>
                  <a:lnTo>
                    <a:pt x="941088" y="1074445"/>
                  </a:lnTo>
                  <a:lnTo>
                    <a:pt x="941088" y="999279"/>
                  </a:lnTo>
                  <a:lnTo>
                    <a:pt x="851738" y="910651"/>
                  </a:lnTo>
                  <a:cubicBezTo>
                    <a:pt x="736211" y="796059"/>
                    <a:pt x="608306" y="669190"/>
                    <a:pt x="466697" y="528727"/>
                  </a:cubicBezTo>
                  <a:close/>
                  <a:moveTo>
                    <a:pt x="1977032" y="388220"/>
                  </a:moveTo>
                  <a:lnTo>
                    <a:pt x="1971033" y="394208"/>
                  </a:lnTo>
                  <a:cubicBezTo>
                    <a:pt x="1942923" y="422271"/>
                    <a:pt x="1839849" y="525170"/>
                    <a:pt x="1461913" y="902466"/>
                  </a:cubicBezTo>
                  <a:lnTo>
                    <a:pt x="1354066" y="1010130"/>
                  </a:lnTo>
                  <a:lnTo>
                    <a:pt x="1354066" y="1074445"/>
                  </a:lnTo>
                  <a:lnTo>
                    <a:pt x="1394215" y="1114594"/>
                  </a:lnTo>
                  <a:lnTo>
                    <a:pt x="1541761" y="1114594"/>
                  </a:lnTo>
                  <a:cubicBezTo>
                    <a:pt x="1704635" y="1114594"/>
                    <a:pt x="1884960" y="1114594"/>
                    <a:pt x="2084606" y="1114594"/>
                  </a:cubicBezTo>
                  <a:lnTo>
                    <a:pt x="2277585" y="1114594"/>
                  </a:lnTo>
                  <a:lnTo>
                    <a:pt x="2273878" y="1040919"/>
                  </a:lnTo>
                  <a:cubicBezTo>
                    <a:pt x="2250864" y="813539"/>
                    <a:pt x="2160503" y="606136"/>
                    <a:pt x="2023126" y="439109"/>
                  </a:cubicBezTo>
                  <a:close/>
                  <a:moveTo>
                    <a:pt x="1199200" y="31054"/>
                  </a:moveTo>
                  <a:lnTo>
                    <a:pt x="1199200" y="37923"/>
                  </a:lnTo>
                  <a:cubicBezTo>
                    <a:pt x="1199200" y="80251"/>
                    <a:pt x="1199200" y="242512"/>
                    <a:pt x="1199200" y="864512"/>
                  </a:cubicBezTo>
                  <a:lnTo>
                    <a:pt x="1199200" y="921423"/>
                  </a:lnTo>
                  <a:lnTo>
                    <a:pt x="1227878" y="951125"/>
                  </a:lnTo>
                  <a:lnTo>
                    <a:pt x="1299680" y="951125"/>
                  </a:lnTo>
                  <a:lnTo>
                    <a:pt x="1398721" y="852251"/>
                  </a:lnTo>
                  <a:cubicBezTo>
                    <a:pt x="1514248" y="736920"/>
                    <a:pt x="1642153" y="609232"/>
                    <a:pt x="1783762" y="467862"/>
                  </a:cubicBezTo>
                  <a:lnTo>
                    <a:pt x="1920376" y="331480"/>
                  </a:lnTo>
                  <a:lnTo>
                    <a:pt x="1870829" y="286296"/>
                  </a:lnTo>
                  <a:cubicBezTo>
                    <a:pt x="1704366" y="148453"/>
                    <a:pt x="1497664" y="57786"/>
                    <a:pt x="1271051" y="34694"/>
                  </a:cubicBezTo>
                  <a:close/>
                  <a:moveTo>
                    <a:pt x="1116031" y="30908"/>
                  </a:moveTo>
                  <a:lnTo>
                    <a:pt x="1041309" y="34694"/>
                  </a:lnTo>
                  <a:cubicBezTo>
                    <a:pt x="814696" y="57786"/>
                    <a:pt x="607994" y="148453"/>
                    <a:pt x="441531" y="286296"/>
                  </a:cubicBezTo>
                  <a:lnTo>
                    <a:pt x="391954" y="331507"/>
                  </a:lnTo>
                  <a:lnTo>
                    <a:pt x="392918" y="332476"/>
                  </a:lnTo>
                  <a:cubicBezTo>
                    <a:pt x="421029" y="360720"/>
                    <a:pt x="524102" y="464283"/>
                    <a:pt x="902038" y="844013"/>
                  </a:cubicBezTo>
                  <a:lnTo>
                    <a:pt x="1008644" y="951125"/>
                  </a:lnTo>
                  <a:lnTo>
                    <a:pt x="1064408" y="951125"/>
                  </a:lnTo>
                  <a:lnTo>
                    <a:pt x="1116031" y="899502"/>
                  </a:lnTo>
                  <a:lnTo>
                    <a:pt x="1116031" y="771070"/>
                  </a:lnTo>
                  <a:cubicBezTo>
                    <a:pt x="1116031" y="608394"/>
                    <a:pt x="1116031" y="428289"/>
                    <a:pt x="1116031" y="228887"/>
                  </a:cubicBezTo>
                  <a:close/>
                  <a:moveTo>
                    <a:pt x="1156180" y="0"/>
                  </a:moveTo>
                  <a:cubicBezTo>
                    <a:pt x="1794721" y="0"/>
                    <a:pt x="2312360" y="517639"/>
                    <a:pt x="2312360" y="1156180"/>
                  </a:cubicBezTo>
                  <a:cubicBezTo>
                    <a:pt x="2312360" y="1794721"/>
                    <a:pt x="1794721" y="2312360"/>
                    <a:pt x="1156180" y="2312360"/>
                  </a:cubicBezTo>
                  <a:cubicBezTo>
                    <a:pt x="517639" y="2312360"/>
                    <a:pt x="0" y="1794721"/>
                    <a:pt x="0" y="1156180"/>
                  </a:cubicBezTo>
                  <a:cubicBezTo>
                    <a:pt x="0" y="517639"/>
                    <a:pt x="517639" y="0"/>
                    <a:pt x="1156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ValueText">
              <a:extLst>
                <a:ext uri="{FF2B5EF4-FFF2-40B4-BE49-F238E27FC236}">
                  <a16:creationId xmlns:a16="http://schemas.microsoft.com/office/drawing/2014/main" xmlns="" id="{FA26FEDF-4AE3-4622-AF70-440B5297C361}"/>
                </a:ext>
              </a:extLst>
            </p:cNvPr>
            <p:cNvSpPr txBox="1"/>
            <p:nvPr/>
          </p:nvSpPr>
          <p:spPr>
            <a:xfrm>
              <a:off x="5082459" y="5285008"/>
              <a:ext cx="624091" cy="46806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Impact" panose="020B0806030902050204" pitchFamily="34" charset="0"/>
                </a:rPr>
                <a:t>18%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6E48A0D-6519-43EB-978A-1D73F21647D5}"/>
              </a:ext>
            </a:extLst>
          </p:cNvPr>
          <p:cNvSpPr txBox="1"/>
          <p:nvPr/>
        </p:nvSpPr>
        <p:spPr>
          <a:xfrm>
            <a:off x="7186611" y="5484078"/>
            <a:ext cx="5557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这里有好吃的！</a:t>
            </a:r>
          </a:p>
        </p:txBody>
      </p:sp>
      <p:grpSp>
        <p:nvGrpSpPr>
          <p:cNvPr id="22" name="1cad5736-aebb-4587-a507-2a07c75d32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AD08E8-67F3-418A-B5DB-FC14A6F23AD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38225" y="1763833"/>
            <a:ext cx="1004888" cy="889934"/>
            <a:chOff x="4081463" y="1871663"/>
            <a:chExt cx="4029074" cy="3568167"/>
          </a:xfrm>
        </p:grpSpPr>
        <p:sp>
          <p:nvSpPr>
            <p:cNvPr id="23" name="îṧľíďè">
              <a:extLst>
                <a:ext uri="{FF2B5EF4-FFF2-40B4-BE49-F238E27FC236}">
                  <a16:creationId xmlns:a16="http://schemas.microsoft.com/office/drawing/2014/main" xmlns="" id="{5EDB739C-E8A9-4AAA-9505-A00383B85062}"/>
                </a:ext>
              </a:extLst>
            </p:cNvPr>
            <p:cNvSpPr/>
            <p:nvPr/>
          </p:nvSpPr>
          <p:spPr bwMode="auto">
            <a:xfrm>
              <a:off x="4407847" y="3472707"/>
              <a:ext cx="3548320" cy="1967123"/>
            </a:xfrm>
            <a:custGeom>
              <a:avLst/>
              <a:gdLst>
                <a:gd name="T0" fmla="*/ 56 w 823"/>
                <a:gd name="T1" fmla="*/ 327 h 457"/>
                <a:gd name="T2" fmla="*/ 163 w 823"/>
                <a:gd name="T3" fmla="*/ 403 h 457"/>
                <a:gd name="T4" fmla="*/ 412 w 823"/>
                <a:gd name="T5" fmla="*/ 457 h 457"/>
                <a:gd name="T6" fmla="*/ 652 w 823"/>
                <a:gd name="T7" fmla="*/ 422 h 457"/>
                <a:gd name="T8" fmla="*/ 660 w 823"/>
                <a:gd name="T9" fmla="*/ 49 h 457"/>
                <a:gd name="T10" fmla="*/ 335 w 823"/>
                <a:gd name="T11" fmla="*/ 2 h 457"/>
                <a:gd name="T12" fmla="*/ 92 w 823"/>
                <a:gd name="T13" fmla="*/ 58 h 457"/>
                <a:gd name="T14" fmla="*/ 11 w 823"/>
                <a:gd name="T15" fmla="*/ 235 h 457"/>
                <a:gd name="T16" fmla="*/ 56 w 823"/>
                <a:gd name="T17" fmla="*/ 32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3" h="457">
                  <a:moveTo>
                    <a:pt x="56" y="327"/>
                  </a:moveTo>
                  <a:cubicBezTo>
                    <a:pt x="84" y="360"/>
                    <a:pt x="123" y="385"/>
                    <a:pt x="163" y="403"/>
                  </a:cubicBezTo>
                  <a:cubicBezTo>
                    <a:pt x="241" y="439"/>
                    <a:pt x="326" y="457"/>
                    <a:pt x="412" y="457"/>
                  </a:cubicBezTo>
                  <a:cubicBezTo>
                    <a:pt x="488" y="457"/>
                    <a:pt x="582" y="456"/>
                    <a:pt x="652" y="422"/>
                  </a:cubicBezTo>
                  <a:cubicBezTo>
                    <a:pt x="808" y="345"/>
                    <a:pt x="823" y="122"/>
                    <a:pt x="660" y="49"/>
                  </a:cubicBezTo>
                  <a:cubicBezTo>
                    <a:pt x="559" y="4"/>
                    <a:pt x="445" y="0"/>
                    <a:pt x="335" y="2"/>
                  </a:cubicBezTo>
                  <a:cubicBezTo>
                    <a:pt x="251" y="4"/>
                    <a:pt x="162" y="11"/>
                    <a:pt x="92" y="58"/>
                  </a:cubicBezTo>
                  <a:cubicBezTo>
                    <a:pt x="34" y="96"/>
                    <a:pt x="0" y="166"/>
                    <a:pt x="11" y="235"/>
                  </a:cubicBezTo>
                  <a:cubicBezTo>
                    <a:pt x="17" y="271"/>
                    <a:pt x="33" y="301"/>
                    <a:pt x="56" y="327"/>
                  </a:cubicBezTo>
                  <a:close/>
                </a:path>
              </a:pathLst>
            </a:custGeom>
            <a:solidFill>
              <a:srgbClr val="D48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śḷíďè">
              <a:extLst>
                <a:ext uri="{FF2B5EF4-FFF2-40B4-BE49-F238E27FC236}">
                  <a16:creationId xmlns:a16="http://schemas.microsoft.com/office/drawing/2014/main" xmlns="" id="{F9B590F5-583F-40B4-812A-CC8F646AE826}"/>
                </a:ext>
              </a:extLst>
            </p:cNvPr>
            <p:cNvSpPr/>
            <p:nvPr/>
          </p:nvSpPr>
          <p:spPr bwMode="auto">
            <a:xfrm>
              <a:off x="4379178" y="3955667"/>
              <a:ext cx="3407181" cy="1217323"/>
            </a:xfrm>
            <a:custGeom>
              <a:avLst/>
              <a:gdLst>
                <a:gd name="T0" fmla="*/ 740 w 791"/>
                <a:gd name="T1" fmla="*/ 178 h 283"/>
                <a:gd name="T2" fmla="*/ 634 w 791"/>
                <a:gd name="T3" fmla="*/ 226 h 283"/>
                <a:gd name="T4" fmla="*/ 317 w 791"/>
                <a:gd name="T5" fmla="*/ 275 h 283"/>
                <a:gd name="T6" fmla="*/ 112 w 791"/>
                <a:gd name="T7" fmla="*/ 231 h 283"/>
                <a:gd name="T8" fmla="*/ 23 w 791"/>
                <a:gd name="T9" fmla="*/ 158 h 283"/>
                <a:gd name="T10" fmla="*/ 4 w 791"/>
                <a:gd name="T11" fmla="*/ 85 h 283"/>
                <a:gd name="T12" fmla="*/ 278 w 791"/>
                <a:gd name="T13" fmla="*/ 80 h 283"/>
                <a:gd name="T14" fmla="*/ 716 w 791"/>
                <a:gd name="T15" fmla="*/ 39 h 283"/>
                <a:gd name="T16" fmla="*/ 747 w 791"/>
                <a:gd name="T17" fmla="*/ 35 h 283"/>
                <a:gd name="T18" fmla="*/ 779 w 791"/>
                <a:gd name="T19" fmla="*/ 64 h 283"/>
                <a:gd name="T20" fmla="*/ 783 w 791"/>
                <a:gd name="T21" fmla="*/ 75 h 283"/>
                <a:gd name="T22" fmla="*/ 740 w 791"/>
                <a:gd name="T23" fmla="*/ 17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1" h="283">
                  <a:moveTo>
                    <a:pt x="740" y="178"/>
                  </a:moveTo>
                  <a:cubicBezTo>
                    <a:pt x="709" y="203"/>
                    <a:pt x="671" y="215"/>
                    <a:pt x="634" y="226"/>
                  </a:cubicBezTo>
                  <a:cubicBezTo>
                    <a:pt x="531" y="257"/>
                    <a:pt x="424" y="283"/>
                    <a:pt x="317" y="275"/>
                  </a:cubicBezTo>
                  <a:cubicBezTo>
                    <a:pt x="247" y="270"/>
                    <a:pt x="180" y="250"/>
                    <a:pt x="112" y="231"/>
                  </a:cubicBezTo>
                  <a:cubicBezTo>
                    <a:pt x="69" y="218"/>
                    <a:pt x="48" y="198"/>
                    <a:pt x="23" y="158"/>
                  </a:cubicBezTo>
                  <a:cubicBezTo>
                    <a:pt x="10" y="136"/>
                    <a:pt x="0" y="110"/>
                    <a:pt x="4" y="85"/>
                  </a:cubicBezTo>
                  <a:cubicBezTo>
                    <a:pt x="17" y="0"/>
                    <a:pt x="219" y="76"/>
                    <a:pt x="278" y="80"/>
                  </a:cubicBezTo>
                  <a:cubicBezTo>
                    <a:pt x="425" y="91"/>
                    <a:pt x="573" y="77"/>
                    <a:pt x="716" y="39"/>
                  </a:cubicBezTo>
                  <a:cubicBezTo>
                    <a:pt x="726" y="36"/>
                    <a:pt x="737" y="33"/>
                    <a:pt x="747" y="35"/>
                  </a:cubicBezTo>
                  <a:cubicBezTo>
                    <a:pt x="762" y="37"/>
                    <a:pt x="773" y="50"/>
                    <a:pt x="779" y="64"/>
                  </a:cubicBezTo>
                  <a:cubicBezTo>
                    <a:pt x="781" y="68"/>
                    <a:pt x="782" y="71"/>
                    <a:pt x="783" y="75"/>
                  </a:cubicBezTo>
                  <a:cubicBezTo>
                    <a:pt x="791" y="113"/>
                    <a:pt x="770" y="153"/>
                    <a:pt x="740" y="178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šļïdé">
              <a:extLst>
                <a:ext uri="{FF2B5EF4-FFF2-40B4-BE49-F238E27FC236}">
                  <a16:creationId xmlns:a16="http://schemas.microsoft.com/office/drawing/2014/main" xmlns="" id="{D4F9BEB3-723B-479C-ADC8-3BBE90A0AD3B}"/>
                </a:ext>
              </a:extLst>
            </p:cNvPr>
            <p:cNvSpPr/>
            <p:nvPr/>
          </p:nvSpPr>
          <p:spPr bwMode="auto">
            <a:xfrm>
              <a:off x="4407847" y="3706468"/>
              <a:ext cx="3087412" cy="1733362"/>
            </a:xfrm>
            <a:custGeom>
              <a:avLst/>
              <a:gdLst>
                <a:gd name="T0" fmla="*/ 692 w 716"/>
                <a:gd name="T1" fmla="*/ 334 h 403"/>
                <a:gd name="T2" fmla="*/ 452 w 716"/>
                <a:gd name="T3" fmla="*/ 370 h 403"/>
                <a:gd name="T4" fmla="*/ 203 w 716"/>
                <a:gd name="T5" fmla="*/ 316 h 403"/>
                <a:gd name="T6" fmla="*/ 96 w 716"/>
                <a:gd name="T7" fmla="*/ 239 h 403"/>
                <a:gd name="T8" fmla="*/ 52 w 716"/>
                <a:gd name="T9" fmla="*/ 147 h 403"/>
                <a:gd name="T10" fmla="*/ 97 w 716"/>
                <a:gd name="T11" fmla="*/ 0 h 403"/>
                <a:gd name="T12" fmla="*/ 92 w 716"/>
                <a:gd name="T13" fmla="*/ 4 h 403"/>
                <a:gd name="T14" fmla="*/ 11 w 716"/>
                <a:gd name="T15" fmla="*/ 181 h 403"/>
                <a:gd name="T16" fmla="*/ 56 w 716"/>
                <a:gd name="T17" fmla="*/ 273 h 403"/>
                <a:gd name="T18" fmla="*/ 163 w 716"/>
                <a:gd name="T19" fmla="*/ 349 h 403"/>
                <a:gd name="T20" fmla="*/ 412 w 716"/>
                <a:gd name="T21" fmla="*/ 403 h 403"/>
                <a:gd name="T22" fmla="*/ 652 w 716"/>
                <a:gd name="T23" fmla="*/ 368 h 403"/>
                <a:gd name="T24" fmla="*/ 716 w 716"/>
                <a:gd name="T25" fmla="*/ 320 h 403"/>
                <a:gd name="T26" fmla="*/ 692 w 716"/>
                <a:gd name="T27" fmla="*/ 33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6" h="403">
                  <a:moveTo>
                    <a:pt x="692" y="334"/>
                  </a:moveTo>
                  <a:cubicBezTo>
                    <a:pt x="622" y="369"/>
                    <a:pt x="529" y="370"/>
                    <a:pt x="452" y="370"/>
                  </a:cubicBezTo>
                  <a:cubicBezTo>
                    <a:pt x="367" y="370"/>
                    <a:pt x="281" y="351"/>
                    <a:pt x="203" y="316"/>
                  </a:cubicBezTo>
                  <a:cubicBezTo>
                    <a:pt x="163" y="297"/>
                    <a:pt x="124" y="272"/>
                    <a:pt x="96" y="239"/>
                  </a:cubicBezTo>
                  <a:cubicBezTo>
                    <a:pt x="74" y="213"/>
                    <a:pt x="57" y="183"/>
                    <a:pt x="52" y="147"/>
                  </a:cubicBezTo>
                  <a:cubicBezTo>
                    <a:pt x="43" y="93"/>
                    <a:pt x="62" y="40"/>
                    <a:pt x="97" y="0"/>
                  </a:cubicBezTo>
                  <a:cubicBezTo>
                    <a:pt x="95" y="2"/>
                    <a:pt x="94" y="3"/>
                    <a:pt x="92" y="4"/>
                  </a:cubicBezTo>
                  <a:cubicBezTo>
                    <a:pt x="34" y="42"/>
                    <a:pt x="0" y="112"/>
                    <a:pt x="11" y="181"/>
                  </a:cubicBezTo>
                  <a:cubicBezTo>
                    <a:pt x="17" y="217"/>
                    <a:pt x="33" y="247"/>
                    <a:pt x="56" y="273"/>
                  </a:cubicBezTo>
                  <a:cubicBezTo>
                    <a:pt x="84" y="306"/>
                    <a:pt x="123" y="331"/>
                    <a:pt x="163" y="349"/>
                  </a:cubicBezTo>
                  <a:cubicBezTo>
                    <a:pt x="241" y="385"/>
                    <a:pt x="326" y="403"/>
                    <a:pt x="412" y="403"/>
                  </a:cubicBezTo>
                  <a:cubicBezTo>
                    <a:pt x="488" y="403"/>
                    <a:pt x="582" y="402"/>
                    <a:pt x="652" y="368"/>
                  </a:cubicBezTo>
                  <a:cubicBezTo>
                    <a:pt x="677" y="355"/>
                    <a:pt x="699" y="339"/>
                    <a:pt x="716" y="320"/>
                  </a:cubicBezTo>
                  <a:cubicBezTo>
                    <a:pt x="709" y="325"/>
                    <a:pt x="701" y="330"/>
                    <a:pt x="692" y="334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líḓe">
              <a:extLst>
                <a:ext uri="{FF2B5EF4-FFF2-40B4-BE49-F238E27FC236}">
                  <a16:creationId xmlns:a16="http://schemas.microsoft.com/office/drawing/2014/main" xmlns="" id="{865873E6-3C49-477C-B4E0-F9863167728B}"/>
                </a:ext>
              </a:extLst>
            </p:cNvPr>
            <p:cNvSpPr/>
            <p:nvPr/>
          </p:nvSpPr>
          <p:spPr bwMode="auto">
            <a:xfrm>
              <a:off x="4361536" y="3821144"/>
              <a:ext cx="3519650" cy="1226144"/>
            </a:xfrm>
            <a:custGeom>
              <a:avLst/>
              <a:gdLst>
                <a:gd name="T0" fmla="*/ 772 w 817"/>
                <a:gd name="T1" fmla="*/ 144 h 285"/>
                <a:gd name="T2" fmla="*/ 672 w 817"/>
                <a:gd name="T3" fmla="*/ 203 h 285"/>
                <a:gd name="T4" fmla="*/ 362 w 817"/>
                <a:gd name="T5" fmla="*/ 283 h 285"/>
                <a:gd name="T6" fmla="*/ 154 w 817"/>
                <a:gd name="T7" fmla="*/ 260 h 285"/>
                <a:gd name="T8" fmla="*/ 4 w 817"/>
                <a:gd name="T9" fmla="*/ 153 h 285"/>
                <a:gd name="T10" fmla="*/ 3 w 817"/>
                <a:gd name="T11" fmla="*/ 141 h 285"/>
                <a:gd name="T12" fmla="*/ 81 w 817"/>
                <a:gd name="T13" fmla="*/ 80 h 285"/>
                <a:gd name="T14" fmla="*/ 303 w 817"/>
                <a:gd name="T15" fmla="*/ 94 h 285"/>
                <a:gd name="T16" fmla="*/ 734 w 817"/>
                <a:gd name="T17" fmla="*/ 8 h 285"/>
                <a:gd name="T18" fmla="*/ 765 w 817"/>
                <a:gd name="T19" fmla="*/ 1 h 285"/>
                <a:gd name="T20" fmla="*/ 800 w 817"/>
                <a:gd name="T21" fmla="*/ 27 h 285"/>
                <a:gd name="T22" fmla="*/ 805 w 817"/>
                <a:gd name="T23" fmla="*/ 38 h 285"/>
                <a:gd name="T24" fmla="*/ 772 w 817"/>
                <a:gd name="T25" fmla="*/ 14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7" h="285">
                  <a:moveTo>
                    <a:pt x="772" y="144"/>
                  </a:moveTo>
                  <a:cubicBezTo>
                    <a:pt x="745" y="172"/>
                    <a:pt x="708" y="188"/>
                    <a:pt x="672" y="203"/>
                  </a:cubicBezTo>
                  <a:cubicBezTo>
                    <a:pt x="573" y="244"/>
                    <a:pt x="469" y="281"/>
                    <a:pt x="362" y="283"/>
                  </a:cubicBezTo>
                  <a:cubicBezTo>
                    <a:pt x="292" y="285"/>
                    <a:pt x="222" y="273"/>
                    <a:pt x="154" y="260"/>
                  </a:cubicBezTo>
                  <a:cubicBezTo>
                    <a:pt x="89" y="249"/>
                    <a:pt x="17" y="228"/>
                    <a:pt x="4" y="153"/>
                  </a:cubicBezTo>
                  <a:cubicBezTo>
                    <a:pt x="3" y="149"/>
                    <a:pt x="3" y="145"/>
                    <a:pt x="3" y="141"/>
                  </a:cubicBezTo>
                  <a:cubicBezTo>
                    <a:pt x="0" y="92"/>
                    <a:pt x="32" y="76"/>
                    <a:pt x="81" y="80"/>
                  </a:cubicBezTo>
                  <a:cubicBezTo>
                    <a:pt x="155" y="87"/>
                    <a:pt x="228" y="96"/>
                    <a:pt x="303" y="94"/>
                  </a:cubicBezTo>
                  <a:cubicBezTo>
                    <a:pt x="450" y="90"/>
                    <a:pt x="597" y="61"/>
                    <a:pt x="734" y="8"/>
                  </a:cubicBezTo>
                  <a:cubicBezTo>
                    <a:pt x="744" y="4"/>
                    <a:pt x="755" y="0"/>
                    <a:pt x="765" y="1"/>
                  </a:cubicBezTo>
                  <a:cubicBezTo>
                    <a:pt x="780" y="2"/>
                    <a:pt x="793" y="13"/>
                    <a:pt x="800" y="27"/>
                  </a:cubicBezTo>
                  <a:cubicBezTo>
                    <a:pt x="802" y="30"/>
                    <a:pt x="804" y="34"/>
                    <a:pt x="805" y="38"/>
                  </a:cubicBezTo>
                  <a:cubicBezTo>
                    <a:pt x="817" y="75"/>
                    <a:pt x="800" y="117"/>
                    <a:pt x="772" y="144"/>
                  </a:cubicBezTo>
                  <a:close/>
                </a:path>
              </a:pathLst>
            </a:custGeom>
            <a:solidFill>
              <a:srgbClr val="943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ṣlïḑé">
              <a:extLst>
                <a:ext uri="{FF2B5EF4-FFF2-40B4-BE49-F238E27FC236}">
                  <a16:creationId xmlns:a16="http://schemas.microsoft.com/office/drawing/2014/main" xmlns="" id="{14740E59-3E4C-415B-A483-C628DF39975E}"/>
                </a:ext>
              </a:extLst>
            </p:cNvPr>
            <p:cNvSpPr/>
            <p:nvPr/>
          </p:nvSpPr>
          <p:spPr bwMode="auto">
            <a:xfrm>
              <a:off x="4365947" y="4182812"/>
              <a:ext cx="3323380" cy="864476"/>
            </a:xfrm>
            <a:custGeom>
              <a:avLst/>
              <a:gdLst>
                <a:gd name="T0" fmla="*/ 699 w 771"/>
                <a:gd name="T1" fmla="*/ 96 h 201"/>
                <a:gd name="T2" fmla="*/ 390 w 771"/>
                <a:gd name="T3" fmla="*/ 177 h 201"/>
                <a:gd name="T4" fmla="*/ 181 w 771"/>
                <a:gd name="T5" fmla="*/ 153 h 201"/>
                <a:gd name="T6" fmla="*/ 32 w 771"/>
                <a:gd name="T7" fmla="*/ 46 h 201"/>
                <a:gd name="T8" fmla="*/ 30 w 771"/>
                <a:gd name="T9" fmla="*/ 34 h 201"/>
                <a:gd name="T10" fmla="*/ 36 w 771"/>
                <a:gd name="T11" fmla="*/ 0 h 201"/>
                <a:gd name="T12" fmla="*/ 2 w 771"/>
                <a:gd name="T13" fmla="*/ 57 h 201"/>
                <a:gd name="T14" fmla="*/ 3 w 771"/>
                <a:gd name="T15" fmla="*/ 69 h 201"/>
                <a:gd name="T16" fmla="*/ 153 w 771"/>
                <a:gd name="T17" fmla="*/ 176 h 201"/>
                <a:gd name="T18" fmla="*/ 361 w 771"/>
                <a:gd name="T19" fmla="*/ 199 h 201"/>
                <a:gd name="T20" fmla="*/ 671 w 771"/>
                <a:gd name="T21" fmla="*/ 119 h 201"/>
                <a:gd name="T22" fmla="*/ 771 w 771"/>
                <a:gd name="T23" fmla="*/ 60 h 201"/>
                <a:gd name="T24" fmla="*/ 699 w 771"/>
                <a:gd name="T25" fmla="*/ 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1" h="201">
                  <a:moveTo>
                    <a:pt x="699" y="96"/>
                  </a:moveTo>
                  <a:cubicBezTo>
                    <a:pt x="600" y="137"/>
                    <a:pt x="497" y="174"/>
                    <a:pt x="390" y="177"/>
                  </a:cubicBezTo>
                  <a:cubicBezTo>
                    <a:pt x="320" y="178"/>
                    <a:pt x="250" y="166"/>
                    <a:pt x="181" y="153"/>
                  </a:cubicBezTo>
                  <a:cubicBezTo>
                    <a:pt x="117" y="142"/>
                    <a:pt x="44" y="121"/>
                    <a:pt x="32" y="46"/>
                  </a:cubicBezTo>
                  <a:cubicBezTo>
                    <a:pt x="31" y="42"/>
                    <a:pt x="31" y="38"/>
                    <a:pt x="30" y="34"/>
                  </a:cubicBezTo>
                  <a:cubicBezTo>
                    <a:pt x="29" y="20"/>
                    <a:pt x="32" y="9"/>
                    <a:pt x="36" y="0"/>
                  </a:cubicBezTo>
                  <a:cubicBezTo>
                    <a:pt x="13" y="7"/>
                    <a:pt x="0" y="25"/>
                    <a:pt x="2" y="57"/>
                  </a:cubicBezTo>
                  <a:cubicBezTo>
                    <a:pt x="2" y="61"/>
                    <a:pt x="2" y="65"/>
                    <a:pt x="3" y="69"/>
                  </a:cubicBezTo>
                  <a:cubicBezTo>
                    <a:pt x="16" y="144"/>
                    <a:pt x="88" y="165"/>
                    <a:pt x="153" y="176"/>
                  </a:cubicBezTo>
                  <a:cubicBezTo>
                    <a:pt x="221" y="189"/>
                    <a:pt x="291" y="201"/>
                    <a:pt x="361" y="199"/>
                  </a:cubicBezTo>
                  <a:cubicBezTo>
                    <a:pt x="468" y="197"/>
                    <a:pt x="572" y="160"/>
                    <a:pt x="671" y="119"/>
                  </a:cubicBezTo>
                  <a:cubicBezTo>
                    <a:pt x="707" y="104"/>
                    <a:pt x="744" y="88"/>
                    <a:pt x="771" y="60"/>
                  </a:cubicBezTo>
                  <a:cubicBezTo>
                    <a:pt x="749" y="75"/>
                    <a:pt x="724" y="86"/>
                    <a:pt x="699" y="96"/>
                  </a:cubicBezTo>
                  <a:close/>
                </a:path>
              </a:pathLst>
            </a:custGeom>
            <a:solidFill>
              <a:srgbClr val="733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śliďe">
              <a:extLst>
                <a:ext uri="{FF2B5EF4-FFF2-40B4-BE49-F238E27FC236}">
                  <a16:creationId xmlns:a16="http://schemas.microsoft.com/office/drawing/2014/main" xmlns="" id="{6D28C780-6737-4F6E-A04B-9EA7E8F2ADF5}"/>
                </a:ext>
              </a:extLst>
            </p:cNvPr>
            <p:cNvSpPr/>
            <p:nvPr/>
          </p:nvSpPr>
          <p:spPr bwMode="auto">
            <a:xfrm>
              <a:off x="6183109" y="4851017"/>
              <a:ext cx="99239" cy="77186"/>
            </a:xfrm>
            <a:custGeom>
              <a:avLst/>
              <a:gdLst>
                <a:gd name="T0" fmla="*/ 11 w 23"/>
                <a:gd name="T1" fmla="*/ 0 h 18"/>
                <a:gd name="T2" fmla="*/ 11 w 23"/>
                <a:gd name="T3" fmla="*/ 18 h 18"/>
                <a:gd name="T4" fmla="*/ 11 w 2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8">
                  <a:moveTo>
                    <a:pt x="11" y="0"/>
                  </a:moveTo>
                  <a:cubicBezTo>
                    <a:pt x="0" y="0"/>
                    <a:pt x="0" y="18"/>
                    <a:pt x="11" y="18"/>
                  </a:cubicBezTo>
                  <a:cubicBezTo>
                    <a:pt x="23" y="18"/>
                    <a:pt x="23" y="0"/>
                    <a:pt x="11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ṩḷídè">
              <a:extLst>
                <a:ext uri="{FF2B5EF4-FFF2-40B4-BE49-F238E27FC236}">
                  <a16:creationId xmlns:a16="http://schemas.microsoft.com/office/drawing/2014/main" xmlns="" id="{D9616DEC-286F-44F0-9B64-3C8559FDE32D}"/>
                </a:ext>
              </a:extLst>
            </p:cNvPr>
            <p:cNvSpPr/>
            <p:nvPr/>
          </p:nvSpPr>
          <p:spPr bwMode="auto">
            <a:xfrm>
              <a:off x="6670479" y="4806911"/>
              <a:ext cx="61748" cy="48516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11 h 11"/>
                <a:gd name="T4" fmla="*/ 7 w 1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cubicBezTo>
                    <a:pt x="0" y="0"/>
                    <a:pt x="0" y="11"/>
                    <a:pt x="7" y="11"/>
                  </a:cubicBezTo>
                  <a:cubicBezTo>
                    <a:pt x="14" y="11"/>
                    <a:pt x="14" y="0"/>
                    <a:pt x="7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ṧḻíḍe">
              <a:extLst>
                <a:ext uri="{FF2B5EF4-FFF2-40B4-BE49-F238E27FC236}">
                  <a16:creationId xmlns:a16="http://schemas.microsoft.com/office/drawing/2014/main" xmlns="" id="{67F03C96-DA5C-4B48-B022-84FE9288693C}"/>
                </a:ext>
              </a:extLst>
            </p:cNvPr>
            <p:cNvSpPr/>
            <p:nvPr/>
          </p:nvSpPr>
          <p:spPr bwMode="auto">
            <a:xfrm>
              <a:off x="6741048" y="4617256"/>
              <a:ext cx="50722" cy="48516"/>
            </a:xfrm>
            <a:custGeom>
              <a:avLst/>
              <a:gdLst>
                <a:gd name="T0" fmla="*/ 6 w 12"/>
                <a:gd name="T1" fmla="*/ 0 h 11"/>
                <a:gd name="T2" fmla="*/ 5 w 12"/>
                <a:gd name="T3" fmla="*/ 0 h 11"/>
                <a:gd name="T4" fmla="*/ 5 w 12"/>
                <a:gd name="T5" fmla="*/ 10 h 11"/>
                <a:gd name="T6" fmla="*/ 6 w 12"/>
                <a:gd name="T7" fmla="*/ 10 h 11"/>
                <a:gd name="T8" fmla="*/ 12 w 12"/>
                <a:gd name="T9" fmla="*/ 5 h 11"/>
                <a:gd name="T10" fmla="*/ 6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1"/>
                    <a:pt x="0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9" y="11"/>
                    <a:pt x="12" y="9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ṡļîḑê">
              <a:extLst>
                <a:ext uri="{FF2B5EF4-FFF2-40B4-BE49-F238E27FC236}">
                  <a16:creationId xmlns:a16="http://schemas.microsoft.com/office/drawing/2014/main" xmlns="" id="{78DF0C7D-A7DF-4E6F-8E59-7F545AFC5D78}"/>
                </a:ext>
              </a:extLst>
            </p:cNvPr>
            <p:cNvSpPr/>
            <p:nvPr/>
          </p:nvSpPr>
          <p:spPr bwMode="auto">
            <a:xfrm>
              <a:off x="6408050" y="4897327"/>
              <a:ext cx="59544" cy="48516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11 h 11"/>
                <a:gd name="T4" fmla="*/ 7 w 1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cubicBezTo>
                    <a:pt x="0" y="0"/>
                    <a:pt x="0" y="11"/>
                    <a:pt x="7" y="11"/>
                  </a:cubicBezTo>
                  <a:cubicBezTo>
                    <a:pt x="14" y="11"/>
                    <a:pt x="14" y="0"/>
                    <a:pt x="7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$ḻíde">
              <a:extLst>
                <a:ext uri="{FF2B5EF4-FFF2-40B4-BE49-F238E27FC236}">
                  <a16:creationId xmlns:a16="http://schemas.microsoft.com/office/drawing/2014/main" xmlns="" id="{1025F564-C62B-4975-9E97-F9B5D1DC2FC5}"/>
                </a:ext>
              </a:extLst>
            </p:cNvPr>
            <p:cNvSpPr/>
            <p:nvPr/>
          </p:nvSpPr>
          <p:spPr bwMode="auto">
            <a:xfrm>
              <a:off x="5477415" y="4837785"/>
              <a:ext cx="86007" cy="86007"/>
            </a:xfrm>
            <a:custGeom>
              <a:avLst/>
              <a:gdLst>
                <a:gd name="T0" fmla="*/ 16 w 20"/>
                <a:gd name="T1" fmla="*/ 3 h 20"/>
                <a:gd name="T2" fmla="*/ 5 w 20"/>
                <a:gd name="T3" fmla="*/ 3 h 20"/>
                <a:gd name="T4" fmla="*/ 3 w 20"/>
                <a:gd name="T5" fmla="*/ 6 h 20"/>
                <a:gd name="T6" fmla="*/ 13 w 20"/>
                <a:gd name="T7" fmla="*/ 16 h 20"/>
                <a:gd name="T8" fmla="*/ 16 w 20"/>
                <a:gd name="T9" fmla="*/ 14 h 20"/>
                <a:gd name="T10" fmla="*/ 16 w 20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6" y="3"/>
                  </a:moveTo>
                  <a:cubicBezTo>
                    <a:pt x="13" y="0"/>
                    <a:pt x="8" y="0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0" y="13"/>
                    <a:pt x="7" y="20"/>
                    <a:pt x="13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9" y="11"/>
                    <a:pt x="20" y="6"/>
                    <a:pt x="16" y="3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$ļiḋé">
              <a:extLst>
                <a:ext uri="{FF2B5EF4-FFF2-40B4-BE49-F238E27FC236}">
                  <a16:creationId xmlns:a16="http://schemas.microsoft.com/office/drawing/2014/main" xmlns="" id="{88D76DBB-50E1-4D16-BDCE-D50EE28F5D0A}"/>
                </a:ext>
              </a:extLst>
            </p:cNvPr>
            <p:cNvSpPr/>
            <p:nvPr/>
          </p:nvSpPr>
          <p:spPr bwMode="auto">
            <a:xfrm>
              <a:off x="5631786" y="4914970"/>
              <a:ext cx="66159" cy="68365"/>
            </a:xfrm>
            <a:custGeom>
              <a:avLst/>
              <a:gdLst>
                <a:gd name="T0" fmla="*/ 13 w 15"/>
                <a:gd name="T1" fmla="*/ 4 h 16"/>
                <a:gd name="T2" fmla="*/ 1 w 15"/>
                <a:gd name="T3" fmla="*/ 9 h 16"/>
                <a:gd name="T4" fmla="*/ 1 w 15"/>
                <a:gd name="T5" fmla="*/ 10 h 16"/>
                <a:gd name="T6" fmla="*/ 7 w 15"/>
                <a:gd name="T7" fmla="*/ 15 h 16"/>
                <a:gd name="T8" fmla="*/ 8 w 15"/>
                <a:gd name="T9" fmla="*/ 16 h 16"/>
                <a:gd name="T10" fmla="*/ 14 w 15"/>
                <a:gd name="T11" fmla="*/ 11 h 16"/>
                <a:gd name="T12" fmla="*/ 13 w 15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4"/>
                  </a:moveTo>
                  <a:cubicBezTo>
                    <a:pt x="9" y="0"/>
                    <a:pt x="0" y="3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3"/>
                    <a:pt x="4" y="16"/>
                    <a:pt x="7" y="15"/>
                  </a:cubicBezTo>
                  <a:cubicBezTo>
                    <a:pt x="7" y="15"/>
                    <a:pt x="8" y="15"/>
                    <a:pt x="8" y="16"/>
                  </a:cubicBezTo>
                  <a:cubicBezTo>
                    <a:pt x="11" y="16"/>
                    <a:pt x="13" y="14"/>
                    <a:pt x="14" y="11"/>
                  </a:cubicBezTo>
                  <a:cubicBezTo>
                    <a:pt x="15" y="9"/>
                    <a:pt x="15" y="6"/>
                    <a:pt x="13" y="4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ṥḻíḓé">
              <a:extLst>
                <a:ext uri="{FF2B5EF4-FFF2-40B4-BE49-F238E27FC236}">
                  <a16:creationId xmlns:a16="http://schemas.microsoft.com/office/drawing/2014/main" xmlns="" id="{3938A024-13E7-44EF-B7DB-9C688298FF0F}"/>
                </a:ext>
              </a:extLst>
            </p:cNvPr>
            <p:cNvSpPr/>
            <p:nvPr/>
          </p:nvSpPr>
          <p:spPr bwMode="auto">
            <a:xfrm>
              <a:off x="5309813" y="4919380"/>
              <a:ext cx="50722" cy="50722"/>
            </a:xfrm>
            <a:custGeom>
              <a:avLst/>
              <a:gdLst>
                <a:gd name="T0" fmla="*/ 8 w 12"/>
                <a:gd name="T1" fmla="*/ 2 h 12"/>
                <a:gd name="T2" fmla="*/ 1 w 12"/>
                <a:gd name="T3" fmla="*/ 7 h 12"/>
                <a:gd name="T4" fmla="*/ 1 w 12"/>
                <a:gd name="T5" fmla="*/ 8 h 12"/>
                <a:gd name="T6" fmla="*/ 7 w 12"/>
                <a:gd name="T7" fmla="*/ 11 h 12"/>
                <a:gd name="T8" fmla="*/ 7 w 12"/>
                <a:gd name="T9" fmla="*/ 11 h 12"/>
                <a:gd name="T10" fmla="*/ 8 w 12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8" y="2"/>
                  </a:moveTo>
                  <a:cubicBezTo>
                    <a:pt x="5" y="0"/>
                    <a:pt x="0" y="3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4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0"/>
                    <a:pt x="12" y="4"/>
                    <a:pt x="8" y="2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ľïḓe">
              <a:extLst>
                <a:ext uri="{FF2B5EF4-FFF2-40B4-BE49-F238E27FC236}">
                  <a16:creationId xmlns:a16="http://schemas.microsoft.com/office/drawing/2014/main" xmlns="" id="{50ACBCC3-2063-420C-9782-3FB37FC5DCED}"/>
                </a:ext>
              </a:extLst>
            </p:cNvPr>
            <p:cNvSpPr/>
            <p:nvPr/>
          </p:nvSpPr>
          <p:spPr bwMode="auto">
            <a:xfrm>
              <a:off x="4822442" y="4798090"/>
              <a:ext cx="63954" cy="68365"/>
            </a:xfrm>
            <a:custGeom>
              <a:avLst/>
              <a:gdLst>
                <a:gd name="T0" fmla="*/ 14 w 15"/>
                <a:gd name="T1" fmla="*/ 7 h 16"/>
                <a:gd name="T2" fmla="*/ 14 w 15"/>
                <a:gd name="T3" fmla="*/ 6 h 16"/>
                <a:gd name="T4" fmla="*/ 1 w 15"/>
                <a:gd name="T5" fmla="*/ 6 h 16"/>
                <a:gd name="T6" fmla="*/ 1 w 15"/>
                <a:gd name="T7" fmla="*/ 7 h 16"/>
                <a:gd name="T8" fmla="*/ 7 w 15"/>
                <a:gd name="T9" fmla="*/ 16 h 16"/>
                <a:gd name="T10" fmla="*/ 14 w 15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14" y="7"/>
                  </a:moveTo>
                  <a:cubicBezTo>
                    <a:pt x="14" y="7"/>
                    <a:pt x="14" y="7"/>
                    <a:pt x="14" y="6"/>
                  </a:cubicBezTo>
                  <a:cubicBezTo>
                    <a:pt x="12" y="0"/>
                    <a:pt x="3" y="0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2"/>
                    <a:pt x="14" y="7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Sliḑe">
              <a:extLst>
                <a:ext uri="{FF2B5EF4-FFF2-40B4-BE49-F238E27FC236}">
                  <a16:creationId xmlns:a16="http://schemas.microsoft.com/office/drawing/2014/main" xmlns="" id="{24B9A97F-48DE-48FC-9B70-11A13BEC9249}"/>
                </a:ext>
              </a:extLst>
            </p:cNvPr>
            <p:cNvSpPr/>
            <p:nvPr/>
          </p:nvSpPr>
          <p:spPr bwMode="auto">
            <a:xfrm>
              <a:off x="6882187" y="4674593"/>
              <a:ext cx="63954" cy="46312"/>
            </a:xfrm>
            <a:custGeom>
              <a:avLst/>
              <a:gdLst>
                <a:gd name="T0" fmla="*/ 7 w 15"/>
                <a:gd name="T1" fmla="*/ 0 h 11"/>
                <a:gd name="T2" fmla="*/ 7 w 15"/>
                <a:gd name="T3" fmla="*/ 11 h 11"/>
                <a:gd name="T4" fmla="*/ 7 w 1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1">
                  <a:moveTo>
                    <a:pt x="7" y="0"/>
                  </a:moveTo>
                  <a:cubicBezTo>
                    <a:pt x="0" y="0"/>
                    <a:pt x="0" y="11"/>
                    <a:pt x="7" y="11"/>
                  </a:cubicBezTo>
                  <a:cubicBezTo>
                    <a:pt x="15" y="11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ṩḷîḋê">
              <a:extLst>
                <a:ext uri="{FF2B5EF4-FFF2-40B4-BE49-F238E27FC236}">
                  <a16:creationId xmlns:a16="http://schemas.microsoft.com/office/drawing/2014/main" xmlns="" id="{72BACEE3-9D26-49C3-B6A9-71DE9C0510FA}"/>
                </a:ext>
              </a:extLst>
            </p:cNvPr>
            <p:cNvSpPr/>
            <p:nvPr/>
          </p:nvSpPr>
          <p:spPr bwMode="auto">
            <a:xfrm>
              <a:off x="7446743" y="4493759"/>
              <a:ext cx="81597" cy="63954"/>
            </a:xfrm>
            <a:custGeom>
              <a:avLst/>
              <a:gdLst>
                <a:gd name="T0" fmla="*/ 10 w 19"/>
                <a:gd name="T1" fmla="*/ 0 h 15"/>
                <a:gd name="T2" fmla="*/ 10 w 19"/>
                <a:gd name="T3" fmla="*/ 15 h 15"/>
                <a:gd name="T4" fmla="*/ 1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0" y="0"/>
                    <a:pt x="0" y="15"/>
                    <a:pt x="10" y="15"/>
                  </a:cubicBezTo>
                  <a:cubicBezTo>
                    <a:pt x="19" y="15"/>
                    <a:pt x="19" y="0"/>
                    <a:pt x="10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ṣľîďê">
              <a:extLst>
                <a:ext uri="{FF2B5EF4-FFF2-40B4-BE49-F238E27FC236}">
                  <a16:creationId xmlns:a16="http://schemas.microsoft.com/office/drawing/2014/main" xmlns="" id="{01CD9C8E-7A59-43EF-A74E-C396807AEC39}"/>
                </a:ext>
              </a:extLst>
            </p:cNvPr>
            <p:cNvSpPr/>
            <p:nvPr/>
          </p:nvSpPr>
          <p:spPr bwMode="auto">
            <a:xfrm>
              <a:off x="7545982" y="4407752"/>
              <a:ext cx="50722" cy="37491"/>
            </a:xfrm>
            <a:custGeom>
              <a:avLst/>
              <a:gdLst>
                <a:gd name="T0" fmla="*/ 6 w 12"/>
                <a:gd name="T1" fmla="*/ 0 h 9"/>
                <a:gd name="T2" fmla="*/ 6 w 12"/>
                <a:gd name="T3" fmla="*/ 9 h 9"/>
                <a:gd name="T4" fmla="*/ 6 w 12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6" y="0"/>
                  </a:moveTo>
                  <a:cubicBezTo>
                    <a:pt x="0" y="0"/>
                    <a:pt x="0" y="9"/>
                    <a:pt x="6" y="9"/>
                  </a:cubicBezTo>
                  <a:cubicBezTo>
                    <a:pt x="12" y="9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ṩľidê">
              <a:extLst>
                <a:ext uri="{FF2B5EF4-FFF2-40B4-BE49-F238E27FC236}">
                  <a16:creationId xmlns:a16="http://schemas.microsoft.com/office/drawing/2014/main" xmlns="" id="{D44222A5-FA57-482F-88A9-0957EF3CB716}"/>
                </a:ext>
              </a:extLst>
            </p:cNvPr>
            <p:cNvSpPr/>
            <p:nvPr/>
          </p:nvSpPr>
          <p:spPr bwMode="auto">
            <a:xfrm>
              <a:off x="7636398" y="4381288"/>
              <a:ext cx="35285" cy="30874"/>
            </a:xfrm>
            <a:custGeom>
              <a:avLst/>
              <a:gdLst>
                <a:gd name="T0" fmla="*/ 4 w 8"/>
                <a:gd name="T1" fmla="*/ 0 h 7"/>
                <a:gd name="T2" fmla="*/ 4 w 8"/>
                <a:gd name="T3" fmla="*/ 7 h 7"/>
                <a:gd name="T4" fmla="*/ 4 w 8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0" y="0"/>
                    <a:pt x="0" y="7"/>
                    <a:pt x="4" y="7"/>
                  </a:cubicBezTo>
                  <a:cubicBezTo>
                    <a:pt x="8" y="7"/>
                    <a:pt x="8" y="0"/>
                    <a:pt x="4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šļïḓe">
              <a:extLst>
                <a:ext uri="{FF2B5EF4-FFF2-40B4-BE49-F238E27FC236}">
                  <a16:creationId xmlns:a16="http://schemas.microsoft.com/office/drawing/2014/main" xmlns="" id="{EDD9F29C-66F9-4F55-9CCF-A2E3754C8819}"/>
                </a:ext>
              </a:extLst>
            </p:cNvPr>
            <p:cNvSpPr/>
            <p:nvPr/>
          </p:nvSpPr>
          <p:spPr bwMode="auto">
            <a:xfrm>
              <a:off x="7184313" y="4648130"/>
              <a:ext cx="50722" cy="39695"/>
            </a:xfrm>
            <a:custGeom>
              <a:avLst/>
              <a:gdLst>
                <a:gd name="T0" fmla="*/ 6 w 12"/>
                <a:gd name="T1" fmla="*/ 0 h 9"/>
                <a:gd name="T2" fmla="*/ 6 w 12"/>
                <a:gd name="T3" fmla="*/ 9 h 9"/>
                <a:gd name="T4" fmla="*/ 6 w 12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6" y="0"/>
                  </a:moveTo>
                  <a:cubicBezTo>
                    <a:pt x="0" y="0"/>
                    <a:pt x="0" y="9"/>
                    <a:pt x="6" y="9"/>
                  </a:cubicBezTo>
                  <a:cubicBezTo>
                    <a:pt x="12" y="9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şľïḋe">
              <a:extLst>
                <a:ext uri="{FF2B5EF4-FFF2-40B4-BE49-F238E27FC236}">
                  <a16:creationId xmlns:a16="http://schemas.microsoft.com/office/drawing/2014/main" xmlns="" id="{917EA55E-3AD7-4039-B49C-8D53C0A941A1}"/>
                </a:ext>
              </a:extLst>
            </p:cNvPr>
            <p:cNvSpPr/>
            <p:nvPr/>
          </p:nvSpPr>
          <p:spPr bwMode="auto">
            <a:xfrm>
              <a:off x="4304198" y="3516813"/>
              <a:ext cx="3693869" cy="1620892"/>
            </a:xfrm>
            <a:custGeom>
              <a:avLst/>
              <a:gdLst>
                <a:gd name="T0" fmla="*/ 149 w 857"/>
                <a:gd name="T1" fmla="*/ 106 h 377"/>
                <a:gd name="T2" fmla="*/ 88 w 857"/>
                <a:gd name="T3" fmla="*/ 103 h 377"/>
                <a:gd name="T4" fmla="*/ 28 w 857"/>
                <a:gd name="T5" fmla="*/ 86 h 377"/>
                <a:gd name="T6" fmla="*/ 38 w 857"/>
                <a:gd name="T7" fmla="*/ 307 h 377"/>
                <a:gd name="T8" fmla="*/ 85 w 857"/>
                <a:gd name="T9" fmla="*/ 372 h 377"/>
                <a:gd name="T10" fmla="*/ 128 w 857"/>
                <a:gd name="T11" fmla="*/ 349 h 377"/>
                <a:gd name="T12" fmla="*/ 196 w 857"/>
                <a:gd name="T13" fmla="*/ 307 h 377"/>
                <a:gd name="T14" fmla="*/ 280 w 857"/>
                <a:gd name="T15" fmla="*/ 282 h 377"/>
                <a:gd name="T16" fmla="*/ 486 w 857"/>
                <a:gd name="T17" fmla="*/ 224 h 377"/>
                <a:gd name="T18" fmla="*/ 640 w 857"/>
                <a:gd name="T19" fmla="*/ 196 h 377"/>
                <a:gd name="T20" fmla="*/ 802 w 857"/>
                <a:gd name="T21" fmla="*/ 232 h 377"/>
                <a:gd name="T22" fmla="*/ 848 w 857"/>
                <a:gd name="T23" fmla="*/ 234 h 377"/>
                <a:gd name="T24" fmla="*/ 856 w 857"/>
                <a:gd name="T25" fmla="*/ 201 h 377"/>
                <a:gd name="T26" fmla="*/ 793 w 857"/>
                <a:gd name="T27" fmla="*/ 31 h 377"/>
                <a:gd name="T28" fmla="*/ 764 w 857"/>
                <a:gd name="T29" fmla="*/ 7 h 377"/>
                <a:gd name="T30" fmla="*/ 714 w 857"/>
                <a:gd name="T31" fmla="*/ 7 h 377"/>
                <a:gd name="T32" fmla="*/ 533 w 857"/>
                <a:gd name="T33" fmla="*/ 61 h 377"/>
                <a:gd name="T34" fmla="*/ 133 w 857"/>
                <a:gd name="T35" fmla="*/ 105 h 377"/>
                <a:gd name="T36" fmla="*/ 137 w 857"/>
                <a:gd name="T37" fmla="*/ 105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7" h="377">
                  <a:moveTo>
                    <a:pt x="149" y="106"/>
                  </a:moveTo>
                  <a:cubicBezTo>
                    <a:pt x="132" y="118"/>
                    <a:pt x="107" y="112"/>
                    <a:pt x="88" y="103"/>
                  </a:cubicBezTo>
                  <a:cubicBezTo>
                    <a:pt x="69" y="94"/>
                    <a:pt x="48" y="82"/>
                    <a:pt x="28" y="86"/>
                  </a:cubicBezTo>
                  <a:cubicBezTo>
                    <a:pt x="7" y="156"/>
                    <a:pt x="0" y="243"/>
                    <a:pt x="38" y="307"/>
                  </a:cubicBezTo>
                  <a:cubicBezTo>
                    <a:pt x="46" y="321"/>
                    <a:pt x="72" y="367"/>
                    <a:pt x="85" y="372"/>
                  </a:cubicBezTo>
                  <a:cubicBezTo>
                    <a:pt x="101" y="377"/>
                    <a:pt x="116" y="361"/>
                    <a:pt x="128" y="349"/>
                  </a:cubicBezTo>
                  <a:cubicBezTo>
                    <a:pt x="147" y="330"/>
                    <a:pt x="171" y="317"/>
                    <a:pt x="196" y="307"/>
                  </a:cubicBezTo>
                  <a:cubicBezTo>
                    <a:pt x="223" y="296"/>
                    <a:pt x="253" y="289"/>
                    <a:pt x="280" y="282"/>
                  </a:cubicBezTo>
                  <a:cubicBezTo>
                    <a:pt x="349" y="263"/>
                    <a:pt x="417" y="243"/>
                    <a:pt x="486" y="224"/>
                  </a:cubicBezTo>
                  <a:cubicBezTo>
                    <a:pt x="537" y="210"/>
                    <a:pt x="588" y="196"/>
                    <a:pt x="640" y="196"/>
                  </a:cubicBezTo>
                  <a:cubicBezTo>
                    <a:pt x="697" y="196"/>
                    <a:pt x="750" y="210"/>
                    <a:pt x="802" y="232"/>
                  </a:cubicBezTo>
                  <a:cubicBezTo>
                    <a:pt x="817" y="239"/>
                    <a:pt x="836" y="245"/>
                    <a:pt x="848" y="234"/>
                  </a:cubicBezTo>
                  <a:cubicBezTo>
                    <a:pt x="857" y="226"/>
                    <a:pt x="857" y="213"/>
                    <a:pt x="856" y="201"/>
                  </a:cubicBezTo>
                  <a:cubicBezTo>
                    <a:pt x="851" y="136"/>
                    <a:pt x="835" y="80"/>
                    <a:pt x="793" y="31"/>
                  </a:cubicBezTo>
                  <a:cubicBezTo>
                    <a:pt x="784" y="21"/>
                    <a:pt x="775" y="11"/>
                    <a:pt x="764" y="7"/>
                  </a:cubicBezTo>
                  <a:cubicBezTo>
                    <a:pt x="748" y="0"/>
                    <a:pt x="730" y="4"/>
                    <a:pt x="714" y="7"/>
                  </a:cubicBezTo>
                  <a:cubicBezTo>
                    <a:pt x="651" y="22"/>
                    <a:pt x="595" y="44"/>
                    <a:pt x="533" y="61"/>
                  </a:cubicBezTo>
                  <a:cubicBezTo>
                    <a:pt x="408" y="96"/>
                    <a:pt x="262" y="131"/>
                    <a:pt x="133" y="105"/>
                  </a:cubicBezTo>
                  <a:cubicBezTo>
                    <a:pt x="134" y="105"/>
                    <a:pt x="136" y="105"/>
                    <a:pt x="137" y="105"/>
                  </a:cubicBezTo>
                </a:path>
              </a:pathLst>
            </a:custGeom>
            <a:solidFill>
              <a:srgbClr val="FBB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sļíḋê">
              <a:extLst>
                <a:ext uri="{FF2B5EF4-FFF2-40B4-BE49-F238E27FC236}">
                  <a16:creationId xmlns:a16="http://schemas.microsoft.com/office/drawing/2014/main" xmlns="" id="{BCAC3CD8-4EBC-40D3-956F-3B3B7FBD3BAE}"/>
                </a:ext>
              </a:extLst>
            </p:cNvPr>
            <p:cNvSpPr/>
            <p:nvPr/>
          </p:nvSpPr>
          <p:spPr bwMode="auto">
            <a:xfrm>
              <a:off x="4275529" y="4196044"/>
              <a:ext cx="853450" cy="941662"/>
            </a:xfrm>
            <a:custGeom>
              <a:avLst/>
              <a:gdLst>
                <a:gd name="T0" fmla="*/ 198 w 198"/>
                <a:gd name="T1" fmla="*/ 152 h 219"/>
                <a:gd name="T2" fmla="*/ 92 w 198"/>
                <a:gd name="T3" fmla="*/ 160 h 219"/>
                <a:gd name="T4" fmla="*/ 28 w 198"/>
                <a:gd name="T5" fmla="*/ 68 h 219"/>
                <a:gd name="T6" fmla="*/ 20 w 198"/>
                <a:gd name="T7" fmla="*/ 0 h 219"/>
                <a:gd name="T8" fmla="*/ 45 w 198"/>
                <a:gd name="T9" fmla="*/ 149 h 219"/>
                <a:gd name="T10" fmla="*/ 92 w 198"/>
                <a:gd name="T11" fmla="*/ 214 h 219"/>
                <a:gd name="T12" fmla="*/ 135 w 198"/>
                <a:gd name="T13" fmla="*/ 191 h 219"/>
                <a:gd name="T14" fmla="*/ 198 w 198"/>
                <a:gd name="T15" fmla="*/ 15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219">
                  <a:moveTo>
                    <a:pt x="198" y="152"/>
                  </a:moveTo>
                  <a:cubicBezTo>
                    <a:pt x="163" y="169"/>
                    <a:pt x="128" y="187"/>
                    <a:pt x="92" y="160"/>
                  </a:cubicBezTo>
                  <a:cubicBezTo>
                    <a:pt x="65" y="140"/>
                    <a:pt x="37" y="101"/>
                    <a:pt x="28" y="68"/>
                  </a:cubicBezTo>
                  <a:cubicBezTo>
                    <a:pt x="22" y="46"/>
                    <a:pt x="21" y="23"/>
                    <a:pt x="20" y="0"/>
                  </a:cubicBezTo>
                  <a:cubicBezTo>
                    <a:pt x="0" y="36"/>
                    <a:pt x="26" y="116"/>
                    <a:pt x="45" y="149"/>
                  </a:cubicBezTo>
                  <a:cubicBezTo>
                    <a:pt x="53" y="163"/>
                    <a:pt x="79" y="209"/>
                    <a:pt x="92" y="214"/>
                  </a:cubicBezTo>
                  <a:cubicBezTo>
                    <a:pt x="108" y="219"/>
                    <a:pt x="123" y="203"/>
                    <a:pt x="135" y="191"/>
                  </a:cubicBezTo>
                  <a:cubicBezTo>
                    <a:pt x="152" y="173"/>
                    <a:pt x="174" y="161"/>
                    <a:pt x="198" y="152"/>
                  </a:cubicBezTo>
                  <a:close/>
                </a:path>
              </a:pathLst>
            </a:custGeom>
            <a:solidFill>
              <a:srgbClr val="C99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lide">
              <a:extLst>
                <a:ext uri="{FF2B5EF4-FFF2-40B4-BE49-F238E27FC236}">
                  <a16:creationId xmlns:a16="http://schemas.microsoft.com/office/drawing/2014/main" xmlns="" id="{DA8F0A6B-E57C-4DFF-84E4-739C8BB39708}"/>
                </a:ext>
              </a:extLst>
            </p:cNvPr>
            <p:cNvSpPr/>
            <p:nvPr/>
          </p:nvSpPr>
          <p:spPr bwMode="auto">
            <a:xfrm>
              <a:off x="7040968" y="3796886"/>
              <a:ext cx="798317" cy="624099"/>
            </a:xfrm>
            <a:custGeom>
              <a:avLst/>
              <a:gdLst>
                <a:gd name="T0" fmla="*/ 159 w 185"/>
                <a:gd name="T1" fmla="*/ 82 h 145"/>
                <a:gd name="T2" fmla="*/ 180 w 185"/>
                <a:gd name="T3" fmla="*/ 54 h 145"/>
                <a:gd name="T4" fmla="*/ 185 w 185"/>
                <a:gd name="T5" fmla="*/ 20 h 145"/>
                <a:gd name="T6" fmla="*/ 183 w 185"/>
                <a:gd name="T7" fmla="*/ 7 h 145"/>
                <a:gd name="T8" fmla="*/ 172 w 185"/>
                <a:gd name="T9" fmla="*/ 1 h 145"/>
                <a:gd name="T10" fmla="*/ 166 w 185"/>
                <a:gd name="T11" fmla="*/ 4 h 145"/>
                <a:gd name="T12" fmla="*/ 30 w 185"/>
                <a:gd name="T13" fmla="*/ 89 h 145"/>
                <a:gd name="T14" fmla="*/ 9 w 185"/>
                <a:gd name="T15" fmla="*/ 101 h 145"/>
                <a:gd name="T16" fmla="*/ 2 w 185"/>
                <a:gd name="T17" fmla="*/ 123 h 145"/>
                <a:gd name="T18" fmla="*/ 81 w 185"/>
                <a:gd name="T19" fmla="*/ 130 h 145"/>
                <a:gd name="T20" fmla="*/ 159 w 185"/>
                <a:gd name="T21" fmla="*/ 8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5" h="145">
                  <a:moveTo>
                    <a:pt x="159" y="82"/>
                  </a:moveTo>
                  <a:cubicBezTo>
                    <a:pt x="167" y="74"/>
                    <a:pt x="175" y="65"/>
                    <a:pt x="180" y="54"/>
                  </a:cubicBezTo>
                  <a:cubicBezTo>
                    <a:pt x="184" y="43"/>
                    <a:pt x="185" y="31"/>
                    <a:pt x="185" y="20"/>
                  </a:cubicBezTo>
                  <a:cubicBezTo>
                    <a:pt x="185" y="15"/>
                    <a:pt x="185" y="11"/>
                    <a:pt x="183" y="7"/>
                  </a:cubicBezTo>
                  <a:cubicBezTo>
                    <a:pt x="181" y="3"/>
                    <a:pt x="176" y="0"/>
                    <a:pt x="172" y="1"/>
                  </a:cubicBezTo>
                  <a:cubicBezTo>
                    <a:pt x="170" y="1"/>
                    <a:pt x="168" y="3"/>
                    <a:pt x="166" y="4"/>
                  </a:cubicBezTo>
                  <a:cubicBezTo>
                    <a:pt x="124" y="37"/>
                    <a:pt x="79" y="66"/>
                    <a:pt x="30" y="89"/>
                  </a:cubicBezTo>
                  <a:cubicBezTo>
                    <a:pt x="23" y="92"/>
                    <a:pt x="15" y="95"/>
                    <a:pt x="9" y="101"/>
                  </a:cubicBezTo>
                  <a:cubicBezTo>
                    <a:pt x="4" y="107"/>
                    <a:pt x="0" y="115"/>
                    <a:pt x="2" y="123"/>
                  </a:cubicBezTo>
                  <a:cubicBezTo>
                    <a:pt x="9" y="145"/>
                    <a:pt x="66" y="135"/>
                    <a:pt x="81" y="130"/>
                  </a:cubicBezTo>
                  <a:cubicBezTo>
                    <a:pt x="111" y="122"/>
                    <a:pt x="138" y="104"/>
                    <a:pt x="159" y="82"/>
                  </a:cubicBezTo>
                  <a:close/>
                </a:path>
              </a:pathLst>
            </a:custGeom>
            <a:solidFill>
              <a:srgbClr val="DBA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$ľíḋè">
              <a:extLst>
                <a:ext uri="{FF2B5EF4-FFF2-40B4-BE49-F238E27FC236}">
                  <a16:creationId xmlns:a16="http://schemas.microsoft.com/office/drawing/2014/main" xmlns="" id="{7A6259E2-2C7F-4B7F-B36E-5A4D7EF0EAC2}"/>
                </a:ext>
              </a:extLst>
            </p:cNvPr>
            <p:cNvSpPr/>
            <p:nvPr/>
          </p:nvSpPr>
          <p:spPr bwMode="auto">
            <a:xfrm>
              <a:off x="4524728" y="4235739"/>
              <a:ext cx="1499600" cy="480754"/>
            </a:xfrm>
            <a:custGeom>
              <a:avLst/>
              <a:gdLst>
                <a:gd name="T0" fmla="*/ 33 w 348"/>
                <a:gd name="T1" fmla="*/ 69 h 112"/>
                <a:gd name="T2" fmla="*/ 152 w 348"/>
                <a:gd name="T3" fmla="*/ 109 h 112"/>
                <a:gd name="T4" fmla="*/ 225 w 348"/>
                <a:gd name="T5" fmla="*/ 107 h 112"/>
                <a:gd name="T6" fmla="*/ 284 w 348"/>
                <a:gd name="T7" fmla="*/ 73 h 112"/>
                <a:gd name="T8" fmla="*/ 314 w 348"/>
                <a:gd name="T9" fmla="*/ 87 h 112"/>
                <a:gd name="T10" fmla="*/ 348 w 348"/>
                <a:gd name="T11" fmla="*/ 79 h 112"/>
                <a:gd name="T12" fmla="*/ 283 w 348"/>
                <a:gd name="T13" fmla="*/ 25 h 112"/>
                <a:gd name="T14" fmla="*/ 259 w 348"/>
                <a:gd name="T15" fmla="*/ 23 h 112"/>
                <a:gd name="T16" fmla="*/ 162 w 348"/>
                <a:gd name="T17" fmla="*/ 22 h 112"/>
                <a:gd name="T18" fmla="*/ 72 w 348"/>
                <a:gd name="T19" fmla="*/ 10 h 112"/>
                <a:gd name="T20" fmla="*/ 22 w 348"/>
                <a:gd name="T21" fmla="*/ 0 h 112"/>
                <a:gd name="T22" fmla="*/ 5 w 348"/>
                <a:gd name="T23" fmla="*/ 3 h 112"/>
                <a:gd name="T24" fmla="*/ 18 w 348"/>
                <a:gd name="T25" fmla="*/ 55 h 112"/>
                <a:gd name="T26" fmla="*/ 33 w 348"/>
                <a:gd name="T27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8" h="112">
                  <a:moveTo>
                    <a:pt x="33" y="69"/>
                  </a:moveTo>
                  <a:cubicBezTo>
                    <a:pt x="65" y="96"/>
                    <a:pt x="112" y="104"/>
                    <a:pt x="152" y="109"/>
                  </a:cubicBezTo>
                  <a:cubicBezTo>
                    <a:pt x="176" y="112"/>
                    <a:pt x="201" y="112"/>
                    <a:pt x="225" y="107"/>
                  </a:cubicBezTo>
                  <a:cubicBezTo>
                    <a:pt x="234" y="105"/>
                    <a:pt x="287" y="86"/>
                    <a:pt x="284" y="73"/>
                  </a:cubicBezTo>
                  <a:cubicBezTo>
                    <a:pt x="287" y="85"/>
                    <a:pt x="302" y="88"/>
                    <a:pt x="314" y="87"/>
                  </a:cubicBezTo>
                  <a:cubicBezTo>
                    <a:pt x="326" y="87"/>
                    <a:pt x="339" y="87"/>
                    <a:pt x="348" y="79"/>
                  </a:cubicBezTo>
                  <a:cubicBezTo>
                    <a:pt x="331" y="56"/>
                    <a:pt x="312" y="31"/>
                    <a:pt x="283" y="25"/>
                  </a:cubicBezTo>
                  <a:cubicBezTo>
                    <a:pt x="275" y="23"/>
                    <a:pt x="267" y="23"/>
                    <a:pt x="259" y="23"/>
                  </a:cubicBezTo>
                  <a:cubicBezTo>
                    <a:pt x="227" y="22"/>
                    <a:pt x="194" y="23"/>
                    <a:pt x="162" y="22"/>
                  </a:cubicBezTo>
                  <a:cubicBezTo>
                    <a:pt x="132" y="20"/>
                    <a:pt x="102" y="10"/>
                    <a:pt x="72" y="10"/>
                  </a:cubicBezTo>
                  <a:cubicBezTo>
                    <a:pt x="59" y="10"/>
                    <a:pt x="29" y="10"/>
                    <a:pt x="22" y="0"/>
                  </a:cubicBezTo>
                  <a:cubicBezTo>
                    <a:pt x="17" y="2"/>
                    <a:pt x="11" y="4"/>
                    <a:pt x="5" y="3"/>
                  </a:cubicBezTo>
                  <a:cubicBezTo>
                    <a:pt x="0" y="21"/>
                    <a:pt x="7" y="40"/>
                    <a:pt x="18" y="55"/>
                  </a:cubicBezTo>
                  <a:cubicBezTo>
                    <a:pt x="23" y="60"/>
                    <a:pt x="27" y="65"/>
                    <a:pt x="33" y="69"/>
                  </a:cubicBezTo>
                  <a:close/>
                </a:path>
              </a:pathLst>
            </a:custGeom>
            <a:solidFill>
              <a:srgbClr val="C99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şḻídê">
              <a:extLst>
                <a:ext uri="{FF2B5EF4-FFF2-40B4-BE49-F238E27FC236}">
                  <a16:creationId xmlns:a16="http://schemas.microsoft.com/office/drawing/2014/main" xmlns="" id="{B3093389-F825-4073-BBFF-39393536CA25}"/>
                </a:ext>
              </a:extLst>
            </p:cNvPr>
            <p:cNvSpPr/>
            <p:nvPr/>
          </p:nvSpPr>
          <p:spPr bwMode="auto">
            <a:xfrm>
              <a:off x="7735637" y="4154144"/>
              <a:ext cx="198477" cy="363874"/>
            </a:xfrm>
            <a:custGeom>
              <a:avLst/>
              <a:gdLst>
                <a:gd name="T0" fmla="*/ 44 w 46"/>
                <a:gd name="T1" fmla="*/ 34 h 85"/>
                <a:gd name="T2" fmla="*/ 35 w 46"/>
                <a:gd name="T3" fmla="*/ 3 h 85"/>
                <a:gd name="T4" fmla="*/ 28 w 46"/>
                <a:gd name="T5" fmla="*/ 6 h 85"/>
                <a:gd name="T6" fmla="*/ 36 w 46"/>
                <a:gd name="T7" fmla="*/ 46 h 85"/>
                <a:gd name="T8" fmla="*/ 34 w 46"/>
                <a:gd name="T9" fmla="*/ 66 h 85"/>
                <a:gd name="T10" fmla="*/ 5 w 46"/>
                <a:gd name="T11" fmla="*/ 66 h 85"/>
                <a:gd name="T12" fmla="*/ 3 w 46"/>
                <a:gd name="T13" fmla="*/ 70 h 85"/>
                <a:gd name="T14" fmla="*/ 43 w 46"/>
                <a:gd name="T15" fmla="*/ 66 h 85"/>
                <a:gd name="T16" fmla="*/ 44 w 46"/>
                <a:gd name="T17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85">
                  <a:moveTo>
                    <a:pt x="44" y="34"/>
                  </a:moveTo>
                  <a:cubicBezTo>
                    <a:pt x="43" y="24"/>
                    <a:pt x="42" y="12"/>
                    <a:pt x="35" y="3"/>
                  </a:cubicBezTo>
                  <a:cubicBezTo>
                    <a:pt x="32" y="0"/>
                    <a:pt x="27" y="3"/>
                    <a:pt x="28" y="6"/>
                  </a:cubicBezTo>
                  <a:cubicBezTo>
                    <a:pt x="28" y="20"/>
                    <a:pt x="35" y="32"/>
                    <a:pt x="36" y="46"/>
                  </a:cubicBezTo>
                  <a:cubicBezTo>
                    <a:pt x="37" y="51"/>
                    <a:pt x="38" y="62"/>
                    <a:pt x="34" y="66"/>
                  </a:cubicBezTo>
                  <a:cubicBezTo>
                    <a:pt x="27" y="74"/>
                    <a:pt x="14" y="70"/>
                    <a:pt x="5" y="66"/>
                  </a:cubicBezTo>
                  <a:cubicBezTo>
                    <a:pt x="3" y="65"/>
                    <a:pt x="0" y="69"/>
                    <a:pt x="3" y="70"/>
                  </a:cubicBezTo>
                  <a:cubicBezTo>
                    <a:pt x="16" y="78"/>
                    <a:pt x="36" y="85"/>
                    <a:pt x="43" y="66"/>
                  </a:cubicBezTo>
                  <a:cubicBezTo>
                    <a:pt x="46" y="57"/>
                    <a:pt x="45" y="44"/>
                    <a:pt x="44" y="34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Sḷîdè">
              <a:extLst>
                <a:ext uri="{FF2B5EF4-FFF2-40B4-BE49-F238E27FC236}">
                  <a16:creationId xmlns:a16="http://schemas.microsoft.com/office/drawing/2014/main" xmlns="" id="{30D258B5-8A72-4C02-BFD3-2DE941D4EC67}"/>
                </a:ext>
              </a:extLst>
            </p:cNvPr>
            <p:cNvSpPr/>
            <p:nvPr/>
          </p:nvSpPr>
          <p:spPr bwMode="auto">
            <a:xfrm>
              <a:off x="7804000" y="4024031"/>
              <a:ext cx="77186" cy="77186"/>
            </a:xfrm>
            <a:custGeom>
              <a:avLst/>
              <a:gdLst>
                <a:gd name="T0" fmla="*/ 9 w 18"/>
                <a:gd name="T1" fmla="*/ 0 h 18"/>
                <a:gd name="T2" fmla="*/ 1 w 18"/>
                <a:gd name="T3" fmla="*/ 9 h 18"/>
                <a:gd name="T4" fmla="*/ 9 w 18"/>
                <a:gd name="T5" fmla="*/ 18 h 18"/>
                <a:gd name="T6" fmla="*/ 18 w 18"/>
                <a:gd name="T7" fmla="*/ 9 h 18"/>
                <a:gd name="T8" fmla="*/ 9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5" y="0"/>
                    <a:pt x="0" y="4"/>
                    <a:pt x="1" y="9"/>
                  </a:cubicBezTo>
                  <a:cubicBezTo>
                    <a:pt x="1" y="14"/>
                    <a:pt x="4" y="18"/>
                    <a:pt x="9" y="18"/>
                  </a:cubicBezTo>
                  <a:cubicBezTo>
                    <a:pt x="14" y="18"/>
                    <a:pt x="18" y="14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ľíḑê">
              <a:extLst>
                <a:ext uri="{FF2B5EF4-FFF2-40B4-BE49-F238E27FC236}">
                  <a16:creationId xmlns:a16="http://schemas.microsoft.com/office/drawing/2014/main" xmlns="" id="{7D802836-C4F9-4FC7-B702-3017FCFB9B16}"/>
                </a:ext>
              </a:extLst>
            </p:cNvPr>
            <p:cNvSpPr/>
            <p:nvPr/>
          </p:nvSpPr>
          <p:spPr bwMode="auto">
            <a:xfrm>
              <a:off x="4705562" y="4734136"/>
              <a:ext cx="432238" cy="262431"/>
            </a:xfrm>
            <a:custGeom>
              <a:avLst/>
              <a:gdLst>
                <a:gd name="T0" fmla="*/ 93 w 100"/>
                <a:gd name="T1" fmla="*/ 0 h 61"/>
                <a:gd name="T2" fmla="*/ 42 w 100"/>
                <a:gd name="T3" fmla="*/ 20 h 61"/>
                <a:gd name="T4" fmla="*/ 1 w 100"/>
                <a:gd name="T5" fmla="*/ 57 h 61"/>
                <a:gd name="T6" fmla="*/ 4 w 100"/>
                <a:gd name="T7" fmla="*/ 60 h 61"/>
                <a:gd name="T8" fmla="*/ 47 w 100"/>
                <a:gd name="T9" fmla="*/ 29 h 61"/>
                <a:gd name="T10" fmla="*/ 96 w 100"/>
                <a:gd name="T11" fmla="*/ 9 h 61"/>
                <a:gd name="T12" fmla="*/ 93 w 100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1">
                  <a:moveTo>
                    <a:pt x="93" y="0"/>
                  </a:moveTo>
                  <a:cubicBezTo>
                    <a:pt x="76" y="0"/>
                    <a:pt x="56" y="11"/>
                    <a:pt x="42" y="20"/>
                  </a:cubicBezTo>
                  <a:cubicBezTo>
                    <a:pt x="27" y="30"/>
                    <a:pt x="10" y="41"/>
                    <a:pt x="1" y="57"/>
                  </a:cubicBezTo>
                  <a:cubicBezTo>
                    <a:pt x="0" y="59"/>
                    <a:pt x="2" y="61"/>
                    <a:pt x="4" y="60"/>
                  </a:cubicBezTo>
                  <a:cubicBezTo>
                    <a:pt x="19" y="50"/>
                    <a:pt x="32" y="38"/>
                    <a:pt x="47" y="29"/>
                  </a:cubicBezTo>
                  <a:cubicBezTo>
                    <a:pt x="63" y="21"/>
                    <a:pt x="81" y="18"/>
                    <a:pt x="96" y="9"/>
                  </a:cubicBezTo>
                  <a:cubicBezTo>
                    <a:pt x="100" y="7"/>
                    <a:pt x="98" y="0"/>
                    <a:pt x="93" y="0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lîḋè">
              <a:extLst>
                <a:ext uri="{FF2B5EF4-FFF2-40B4-BE49-F238E27FC236}">
                  <a16:creationId xmlns:a16="http://schemas.microsoft.com/office/drawing/2014/main" xmlns="" id="{9D01B4AA-75F0-410B-9C1C-F80BFFFE6529}"/>
                </a:ext>
              </a:extLst>
            </p:cNvPr>
            <p:cNvSpPr/>
            <p:nvPr/>
          </p:nvSpPr>
          <p:spPr bwMode="auto">
            <a:xfrm>
              <a:off x="5197342" y="4703262"/>
              <a:ext cx="68365" cy="57338"/>
            </a:xfrm>
            <a:custGeom>
              <a:avLst/>
              <a:gdLst>
                <a:gd name="T0" fmla="*/ 8 w 16"/>
                <a:gd name="T1" fmla="*/ 0 h 13"/>
                <a:gd name="T2" fmla="*/ 5 w 16"/>
                <a:gd name="T3" fmla="*/ 12 h 13"/>
                <a:gd name="T4" fmla="*/ 6 w 16"/>
                <a:gd name="T5" fmla="*/ 12 h 13"/>
                <a:gd name="T6" fmla="*/ 10 w 16"/>
                <a:gd name="T7" fmla="*/ 12 h 13"/>
                <a:gd name="T8" fmla="*/ 11 w 16"/>
                <a:gd name="T9" fmla="*/ 12 h 13"/>
                <a:gd name="T10" fmla="*/ 8 w 1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8" y="0"/>
                  </a:moveTo>
                  <a:cubicBezTo>
                    <a:pt x="2" y="0"/>
                    <a:pt x="0" y="8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9" y="13"/>
                    <a:pt x="10" y="12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6" y="8"/>
                    <a:pt x="14" y="0"/>
                    <a:pt x="8" y="0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şḷîḑé">
              <a:extLst>
                <a:ext uri="{FF2B5EF4-FFF2-40B4-BE49-F238E27FC236}">
                  <a16:creationId xmlns:a16="http://schemas.microsoft.com/office/drawing/2014/main" xmlns="" id="{01BF416D-A57B-44E9-A861-D98EF5FB4BED}"/>
                </a:ext>
              </a:extLst>
            </p:cNvPr>
            <p:cNvSpPr/>
            <p:nvPr/>
          </p:nvSpPr>
          <p:spPr bwMode="auto">
            <a:xfrm>
              <a:off x="4348304" y="3878481"/>
              <a:ext cx="1490779" cy="725543"/>
            </a:xfrm>
            <a:custGeom>
              <a:avLst/>
              <a:gdLst>
                <a:gd name="T0" fmla="*/ 57 w 346"/>
                <a:gd name="T1" fmla="*/ 105 h 169"/>
                <a:gd name="T2" fmla="*/ 210 w 346"/>
                <a:gd name="T3" fmla="*/ 167 h 169"/>
                <a:gd name="T4" fmla="*/ 272 w 346"/>
                <a:gd name="T5" fmla="*/ 155 h 169"/>
                <a:gd name="T6" fmla="*/ 319 w 346"/>
                <a:gd name="T7" fmla="*/ 118 h 169"/>
                <a:gd name="T8" fmla="*/ 258 w 346"/>
                <a:gd name="T9" fmla="*/ 31 h 169"/>
                <a:gd name="T10" fmla="*/ 120 w 346"/>
                <a:gd name="T11" fmla="*/ 2 h 169"/>
                <a:gd name="T12" fmla="*/ 57 w 346"/>
                <a:gd name="T13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169">
                  <a:moveTo>
                    <a:pt x="57" y="105"/>
                  </a:moveTo>
                  <a:cubicBezTo>
                    <a:pt x="97" y="165"/>
                    <a:pt x="156" y="169"/>
                    <a:pt x="210" y="167"/>
                  </a:cubicBezTo>
                  <a:cubicBezTo>
                    <a:pt x="231" y="166"/>
                    <a:pt x="252" y="165"/>
                    <a:pt x="272" y="155"/>
                  </a:cubicBezTo>
                  <a:cubicBezTo>
                    <a:pt x="286" y="149"/>
                    <a:pt x="310" y="138"/>
                    <a:pt x="319" y="118"/>
                  </a:cubicBezTo>
                  <a:cubicBezTo>
                    <a:pt x="346" y="58"/>
                    <a:pt x="277" y="39"/>
                    <a:pt x="258" y="31"/>
                  </a:cubicBezTo>
                  <a:cubicBezTo>
                    <a:pt x="213" y="10"/>
                    <a:pt x="166" y="0"/>
                    <a:pt x="120" y="2"/>
                  </a:cubicBezTo>
                  <a:cubicBezTo>
                    <a:pt x="84" y="4"/>
                    <a:pt x="0" y="19"/>
                    <a:pt x="57" y="105"/>
                  </a:cubicBezTo>
                  <a:close/>
                </a:path>
              </a:pathLst>
            </a:custGeom>
            <a:solidFill>
              <a:srgbClr val="F55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şḷiḍè">
              <a:extLst>
                <a:ext uri="{FF2B5EF4-FFF2-40B4-BE49-F238E27FC236}">
                  <a16:creationId xmlns:a16="http://schemas.microsoft.com/office/drawing/2014/main" xmlns="" id="{568574EC-1982-4831-AD05-84C5A15B1B5F}"/>
                </a:ext>
              </a:extLst>
            </p:cNvPr>
            <p:cNvSpPr/>
            <p:nvPr/>
          </p:nvSpPr>
          <p:spPr bwMode="auto">
            <a:xfrm>
              <a:off x="4348304" y="3719700"/>
              <a:ext cx="1378310" cy="725543"/>
            </a:xfrm>
            <a:custGeom>
              <a:avLst/>
              <a:gdLst>
                <a:gd name="T0" fmla="*/ 57 w 320"/>
                <a:gd name="T1" fmla="*/ 104 h 169"/>
                <a:gd name="T2" fmla="*/ 210 w 320"/>
                <a:gd name="T3" fmla="*/ 167 h 169"/>
                <a:gd name="T4" fmla="*/ 303 w 320"/>
                <a:gd name="T5" fmla="*/ 133 h 169"/>
                <a:gd name="T6" fmla="*/ 317 w 320"/>
                <a:gd name="T7" fmla="*/ 107 h 169"/>
                <a:gd name="T8" fmla="*/ 309 w 320"/>
                <a:gd name="T9" fmla="*/ 65 h 169"/>
                <a:gd name="T10" fmla="*/ 284 w 320"/>
                <a:gd name="T11" fmla="*/ 44 h 169"/>
                <a:gd name="T12" fmla="*/ 120 w 320"/>
                <a:gd name="T13" fmla="*/ 2 h 169"/>
                <a:gd name="T14" fmla="*/ 57 w 320"/>
                <a:gd name="T15" fmla="*/ 10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169">
                  <a:moveTo>
                    <a:pt x="57" y="104"/>
                  </a:moveTo>
                  <a:cubicBezTo>
                    <a:pt x="97" y="165"/>
                    <a:pt x="156" y="169"/>
                    <a:pt x="210" y="167"/>
                  </a:cubicBezTo>
                  <a:cubicBezTo>
                    <a:pt x="242" y="165"/>
                    <a:pt x="275" y="162"/>
                    <a:pt x="303" y="133"/>
                  </a:cubicBezTo>
                  <a:cubicBezTo>
                    <a:pt x="309" y="127"/>
                    <a:pt x="315" y="118"/>
                    <a:pt x="317" y="107"/>
                  </a:cubicBezTo>
                  <a:cubicBezTo>
                    <a:pt x="320" y="92"/>
                    <a:pt x="316" y="75"/>
                    <a:pt x="309" y="65"/>
                  </a:cubicBezTo>
                  <a:cubicBezTo>
                    <a:pt x="302" y="54"/>
                    <a:pt x="293" y="48"/>
                    <a:pt x="284" y="44"/>
                  </a:cubicBezTo>
                  <a:cubicBezTo>
                    <a:pt x="232" y="14"/>
                    <a:pt x="176" y="0"/>
                    <a:pt x="120" y="2"/>
                  </a:cubicBezTo>
                  <a:cubicBezTo>
                    <a:pt x="84" y="3"/>
                    <a:pt x="0" y="18"/>
                    <a:pt x="57" y="104"/>
                  </a:cubicBezTo>
                  <a:close/>
                </a:path>
              </a:pathLst>
            </a:custGeom>
            <a:solidFill>
              <a:srgbClr val="F5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ṩ1ïḓe">
              <a:extLst>
                <a:ext uri="{FF2B5EF4-FFF2-40B4-BE49-F238E27FC236}">
                  <a16:creationId xmlns:a16="http://schemas.microsoft.com/office/drawing/2014/main" xmlns="" id="{6DF774E8-F0A0-41C8-A823-E859BD8164E7}"/>
                </a:ext>
              </a:extLst>
            </p:cNvPr>
            <p:cNvSpPr/>
            <p:nvPr/>
          </p:nvSpPr>
          <p:spPr bwMode="auto">
            <a:xfrm>
              <a:off x="4679099" y="4196044"/>
              <a:ext cx="844629" cy="258020"/>
            </a:xfrm>
            <a:custGeom>
              <a:avLst/>
              <a:gdLst>
                <a:gd name="T0" fmla="*/ 87 w 196"/>
                <a:gd name="T1" fmla="*/ 48 h 60"/>
                <a:gd name="T2" fmla="*/ 191 w 196"/>
                <a:gd name="T3" fmla="*/ 51 h 60"/>
                <a:gd name="T4" fmla="*/ 194 w 196"/>
                <a:gd name="T5" fmla="*/ 50 h 60"/>
                <a:gd name="T6" fmla="*/ 190 w 196"/>
                <a:gd name="T7" fmla="*/ 42 h 60"/>
                <a:gd name="T8" fmla="*/ 79 w 196"/>
                <a:gd name="T9" fmla="*/ 7 h 60"/>
                <a:gd name="T10" fmla="*/ 19 w 196"/>
                <a:gd name="T11" fmla="*/ 2 h 60"/>
                <a:gd name="T12" fmla="*/ 1 w 196"/>
                <a:gd name="T13" fmla="*/ 9 h 60"/>
                <a:gd name="T14" fmla="*/ 23 w 196"/>
                <a:gd name="T15" fmla="*/ 23 h 60"/>
                <a:gd name="T16" fmla="*/ 87 w 196"/>
                <a:gd name="T17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0">
                  <a:moveTo>
                    <a:pt x="87" y="48"/>
                  </a:moveTo>
                  <a:cubicBezTo>
                    <a:pt x="121" y="57"/>
                    <a:pt x="157" y="60"/>
                    <a:pt x="191" y="51"/>
                  </a:cubicBezTo>
                  <a:cubicBezTo>
                    <a:pt x="192" y="51"/>
                    <a:pt x="193" y="51"/>
                    <a:pt x="194" y="50"/>
                  </a:cubicBezTo>
                  <a:cubicBezTo>
                    <a:pt x="196" y="47"/>
                    <a:pt x="193" y="44"/>
                    <a:pt x="190" y="42"/>
                  </a:cubicBezTo>
                  <a:cubicBezTo>
                    <a:pt x="155" y="25"/>
                    <a:pt x="117" y="13"/>
                    <a:pt x="79" y="7"/>
                  </a:cubicBezTo>
                  <a:cubicBezTo>
                    <a:pt x="59" y="4"/>
                    <a:pt x="39" y="2"/>
                    <a:pt x="19" y="2"/>
                  </a:cubicBezTo>
                  <a:cubicBezTo>
                    <a:pt x="14" y="2"/>
                    <a:pt x="0" y="0"/>
                    <a:pt x="1" y="9"/>
                  </a:cubicBezTo>
                  <a:cubicBezTo>
                    <a:pt x="1" y="15"/>
                    <a:pt x="18" y="21"/>
                    <a:pt x="23" y="23"/>
                  </a:cubicBezTo>
                  <a:cubicBezTo>
                    <a:pt x="44" y="33"/>
                    <a:pt x="65" y="42"/>
                    <a:pt x="87" y="48"/>
                  </a:cubicBezTo>
                  <a:close/>
                </a:path>
              </a:pathLst>
            </a:custGeom>
            <a:solidFill>
              <a:srgbClr val="CF5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ṡļïḓê">
              <a:extLst>
                <a:ext uri="{FF2B5EF4-FFF2-40B4-BE49-F238E27FC236}">
                  <a16:creationId xmlns:a16="http://schemas.microsoft.com/office/drawing/2014/main" xmlns="" id="{88B146ED-1112-4276-9253-AEF5DE3447EF}"/>
                </a:ext>
              </a:extLst>
            </p:cNvPr>
            <p:cNvSpPr/>
            <p:nvPr/>
          </p:nvSpPr>
          <p:spPr bwMode="auto">
            <a:xfrm>
              <a:off x="5442130" y="3946846"/>
              <a:ext cx="1495190" cy="732158"/>
            </a:xfrm>
            <a:custGeom>
              <a:avLst/>
              <a:gdLst>
                <a:gd name="T0" fmla="*/ 64 w 347"/>
                <a:gd name="T1" fmla="*/ 113 h 170"/>
                <a:gd name="T2" fmla="*/ 221 w 347"/>
                <a:gd name="T3" fmla="*/ 163 h 170"/>
                <a:gd name="T4" fmla="*/ 283 w 347"/>
                <a:gd name="T5" fmla="*/ 146 h 170"/>
                <a:gd name="T6" fmla="*/ 326 w 347"/>
                <a:gd name="T7" fmla="*/ 104 h 170"/>
                <a:gd name="T8" fmla="*/ 258 w 347"/>
                <a:gd name="T9" fmla="*/ 23 h 170"/>
                <a:gd name="T10" fmla="*/ 118 w 347"/>
                <a:gd name="T11" fmla="*/ 6 h 170"/>
                <a:gd name="T12" fmla="*/ 64 w 347"/>
                <a:gd name="T13" fmla="*/ 1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170">
                  <a:moveTo>
                    <a:pt x="64" y="113"/>
                  </a:moveTo>
                  <a:cubicBezTo>
                    <a:pt x="109" y="170"/>
                    <a:pt x="168" y="169"/>
                    <a:pt x="221" y="163"/>
                  </a:cubicBezTo>
                  <a:cubicBezTo>
                    <a:pt x="242" y="160"/>
                    <a:pt x="263" y="157"/>
                    <a:pt x="283" y="146"/>
                  </a:cubicBezTo>
                  <a:cubicBezTo>
                    <a:pt x="296" y="138"/>
                    <a:pt x="318" y="125"/>
                    <a:pt x="326" y="104"/>
                  </a:cubicBezTo>
                  <a:cubicBezTo>
                    <a:pt x="347" y="42"/>
                    <a:pt x="278" y="30"/>
                    <a:pt x="258" y="23"/>
                  </a:cubicBezTo>
                  <a:cubicBezTo>
                    <a:pt x="211" y="6"/>
                    <a:pt x="164" y="0"/>
                    <a:pt x="118" y="6"/>
                  </a:cubicBezTo>
                  <a:cubicBezTo>
                    <a:pt x="82" y="11"/>
                    <a:pt x="0" y="33"/>
                    <a:pt x="64" y="113"/>
                  </a:cubicBezTo>
                  <a:close/>
                </a:path>
              </a:pathLst>
            </a:custGeom>
            <a:solidFill>
              <a:srgbClr val="F55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Sļîḋê">
              <a:extLst>
                <a:ext uri="{FF2B5EF4-FFF2-40B4-BE49-F238E27FC236}">
                  <a16:creationId xmlns:a16="http://schemas.microsoft.com/office/drawing/2014/main" xmlns="" id="{9704C787-8900-4136-B2B5-A0A882302CCF}"/>
                </a:ext>
              </a:extLst>
            </p:cNvPr>
            <p:cNvSpPr/>
            <p:nvPr/>
          </p:nvSpPr>
          <p:spPr bwMode="auto">
            <a:xfrm>
              <a:off x="5424488" y="3783654"/>
              <a:ext cx="1402567" cy="734364"/>
            </a:xfrm>
            <a:custGeom>
              <a:avLst/>
              <a:gdLst>
                <a:gd name="T0" fmla="*/ 65 w 325"/>
                <a:gd name="T1" fmla="*/ 114 h 171"/>
                <a:gd name="T2" fmla="*/ 222 w 325"/>
                <a:gd name="T3" fmla="*/ 163 h 171"/>
                <a:gd name="T4" fmla="*/ 312 w 325"/>
                <a:gd name="T5" fmla="*/ 122 h 171"/>
                <a:gd name="T6" fmla="*/ 324 w 325"/>
                <a:gd name="T7" fmla="*/ 95 h 171"/>
                <a:gd name="T8" fmla="*/ 312 w 325"/>
                <a:gd name="T9" fmla="*/ 53 h 171"/>
                <a:gd name="T10" fmla="*/ 286 w 325"/>
                <a:gd name="T11" fmla="*/ 35 h 171"/>
                <a:gd name="T12" fmla="*/ 119 w 325"/>
                <a:gd name="T13" fmla="*/ 7 h 171"/>
                <a:gd name="T14" fmla="*/ 65 w 325"/>
                <a:gd name="T15" fmla="*/ 11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5" h="171">
                  <a:moveTo>
                    <a:pt x="65" y="114"/>
                  </a:moveTo>
                  <a:cubicBezTo>
                    <a:pt x="110" y="171"/>
                    <a:pt x="169" y="170"/>
                    <a:pt x="222" y="163"/>
                  </a:cubicBezTo>
                  <a:cubicBezTo>
                    <a:pt x="254" y="159"/>
                    <a:pt x="287" y="153"/>
                    <a:pt x="312" y="122"/>
                  </a:cubicBezTo>
                  <a:cubicBezTo>
                    <a:pt x="317" y="115"/>
                    <a:pt x="323" y="107"/>
                    <a:pt x="324" y="95"/>
                  </a:cubicBezTo>
                  <a:cubicBezTo>
                    <a:pt x="325" y="80"/>
                    <a:pt x="320" y="63"/>
                    <a:pt x="312" y="53"/>
                  </a:cubicBezTo>
                  <a:cubicBezTo>
                    <a:pt x="305" y="44"/>
                    <a:pt x="295" y="39"/>
                    <a:pt x="286" y="35"/>
                  </a:cubicBezTo>
                  <a:cubicBezTo>
                    <a:pt x="231" y="9"/>
                    <a:pt x="174" y="0"/>
                    <a:pt x="119" y="7"/>
                  </a:cubicBezTo>
                  <a:cubicBezTo>
                    <a:pt x="83" y="11"/>
                    <a:pt x="0" y="33"/>
                    <a:pt x="65" y="114"/>
                  </a:cubicBezTo>
                  <a:close/>
                </a:path>
              </a:pathLst>
            </a:custGeom>
            <a:solidFill>
              <a:srgbClr val="F5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şļíďe">
              <a:extLst>
                <a:ext uri="{FF2B5EF4-FFF2-40B4-BE49-F238E27FC236}">
                  <a16:creationId xmlns:a16="http://schemas.microsoft.com/office/drawing/2014/main" xmlns="" id="{EF02C82B-01FE-4632-B9F3-722FF2F2A697}"/>
                </a:ext>
              </a:extLst>
            </p:cNvPr>
            <p:cNvSpPr/>
            <p:nvPr/>
          </p:nvSpPr>
          <p:spPr bwMode="auto">
            <a:xfrm>
              <a:off x="5874368" y="4209275"/>
              <a:ext cx="963714" cy="284484"/>
            </a:xfrm>
            <a:custGeom>
              <a:avLst/>
              <a:gdLst>
                <a:gd name="T0" fmla="*/ 107 w 224"/>
                <a:gd name="T1" fmla="*/ 58 h 66"/>
                <a:gd name="T2" fmla="*/ 196 w 224"/>
                <a:gd name="T3" fmla="*/ 30 h 66"/>
                <a:gd name="T4" fmla="*/ 215 w 224"/>
                <a:gd name="T5" fmla="*/ 20 h 66"/>
                <a:gd name="T6" fmla="*/ 224 w 224"/>
                <a:gd name="T7" fmla="*/ 1 h 66"/>
                <a:gd name="T8" fmla="*/ 196 w 224"/>
                <a:gd name="T9" fmla="*/ 3 h 66"/>
                <a:gd name="T10" fmla="*/ 73 w 224"/>
                <a:gd name="T11" fmla="*/ 28 h 66"/>
                <a:gd name="T12" fmla="*/ 42 w 224"/>
                <a:gd name="T13" fmla="*/ 36 h 66"/>
                <a:gd name="T14" fmla="*/ 14 w 224"/>
                <a:gd name="T15" fmla="*/ 43 h 66"/>
                <a:gd name="T16" fmla="*/ 40 w 224"/>
                <a:gd name="T17" fmla="*/ 63 h 66"/>
                <a:gd name="T18" fmla="*/ 107 w 224"/>
                <a:gd name="T1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66">
                  <a:moveTo>
                    <a:pt x="107" y="58"/>
                  </a:moveTo>
                  <a:cubicBezTo>
                    <a:pt x="137" y="51"/>
                    <a:pt x="167" y="42"/>
                    <a:pt x="196" y="30"/>
                  </a:cubicBezTo>
                  <a:cubicBezTo>
                    <a:pt x="203" y="28"/>
                    <a:pt x="209" y="25"/>
                    <a:pt x="215" y="20"/>
                  </a:cubicBezTo>
                  <a:cubicBezTo>
                    <a:pt x="220" y="15"/>
                    <a:pt x="224" y="8"/>
                    <a:pt x="224" y="1"/>
                  </a:cubicBezTo>
                  <a:cubicBezTo>
                    <a:pt x="214" y="0"/>
                    <a:pt x="205" y="2"/>
                    <a:pt x="196" y="3"/>
                  </a:cubicBezTo>
                  <a:cubicBezTo>
                    <a:pt x="155" y="11"/>
                    <a:pt x="114" y="19"/>
                    <a:pt x="73" y="28"/>
                  </a:cubicBezTo>
                  <a:cubicBezTo>
                    <a:pt x="63" y="31"/>
                    <a:pt x="53" y="33"/>
                    <a:pt x="42" y="36"/>
                  </a:cubicBezTo>
                  <a:cubicBezTo>
                    <a:pt x="36" y="37"/>
                    <a:pt x="19" y="38"/>
                    <a:pt x="14" y="43"/>
                  </a:cubicBezTo>
                  <a:cubicBezTo>
                    <a:pt x="0" y="58"/>
                    <a:pt x="32" y="63"/>
                    <a:pt x="40" y="63"/>
                  </a:cubicBezTo>
                  <a:cubicBezTo>
                    <a:pt x="62" y="66"/>
                    <a:pt x="85" y="62"/>
                    <a:pt x="107" y="58"/>
                  </a:cubicBezTo>
                  <a:close/>
                </a:path>
              </a:pathLst>
            </a:custGeom>
            <a:solidFill>
              <a:srgbClr val="CF5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ľiďe">
              <a:extLst>
                <a:ext uri="{FF2B5EF4-FFF2-40B4-BE49-F238E27FC236}">
                  <a16:creationId xmlns:a16="http://schemas.microsoft.com/office/drawing/2014/main" xmlns="" id="{2B520AF2-BD0C-4021-A525-3924F450682C}"/>
                </a:ext>
              </a:extLst>
            </p:cNvPr>
            <p:cNvSpPr/>
            <p:nvPr/>
          </p:nvSpPr>
          <p:spPr bwMode="auto">
            <a:xfrm>
              <a:off x="6562420" y="3477118"/>
              <a:ext cx="1402567" cy="963715"/>
            </a:xfrm>
            <a:custGeom>
              <a:avLst/>
              <a:gdLst>
                <a:gd name="T0" fmla="*/ 94 w 325"/>
                <a:gd name="T1" fmla="*/ 194 h 224"/>
                <a:gd name="T2" fmla="*/ 256 w 325"/>
                <a:gd name="T3" fmla="*/ 165 h 224"/>
                <a:gd name="T4" fmla="*/ 303 w 325"/>
                <a:gd name="T5" fmla="*/ 122 h 224"/>
                <a:gd name="T6" fmla="*/ 322 w 325"/>
                <a:gd name="T7" fmla="*/ 65 h 224"/>
                <a:gd name="T8" fmla="*/ 224 w 325"/>
                <a:gd name="T9" fmla="*/ 24 h 224"/>
                <a:gd name="T10" fmla="*/ 92 w 325"/>
                <a:gd name="T11" fmla="*/ 74 h 224"/>
                <a:gd name="T12" fmla="*/ 94 w 325"/>
                <a:gd name="T13" fmla="*/ 19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224">
                  <a:moveTo>
                    <a:pt x="94" y="194"/>
                  </a:moveTo>
                  <a:cubicBezTo>
                    <a:pt x="160" y="224"/>
                    <a:pt x="212" y="196"/>
                    <a:pt x="256" y="165"/>
                  </a:cubicBezTo>
                  <a:cubicBezTo>
                    <a:pt x="273" y="153"/>
                    <a:pt x="291" y="141"/>
                    <a:pt x="303" y="122"/>
                  </a:cubicBezTo>
                  <a:cubicBezTo>
                    <a:pt x="311" y="109"/>
                    <a:pt x="325" y="87"/>
                    <a:pt x="322" y="65"/>
                  </a:cubicBezTo>
                  <a:cubicBezTo>
                    <a:pt x="312" y="0"/>
                    <a:pt x="245" y="21"/>
                    <a:pt x="224" y="24"/>
                  </a:cubicBezTo>
                  <a:cubicBezTo>
                    <a:pt x="175" y="31"/>
                    <a:pt x="130" y="48"/>
                    <a:pt x="92" y="74"/>
                  </a:cubicBezTo>
                  <a:cubicBezTo>
                    <a:pt x="63" y="95"/>
                    <a:pt x="0" y="153"/>
                    <a:pt x="94" y="194"/>
                  </a:cubicBezTo>
                  <a:close/>
                </a:path>
              </a:pathLst>
            </a:custGeom>
            <a:solidFill>
              <a:srgbClr val="F55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sḻiḋe">
              <a:extLst>
                <a:ext uri="{FF2B5EF4-FFF2-40B4-BE49-F238E27FC236}">
                  <a16:creationId xmlns:a16="http://schemas.microsoft.com/office/drawing/2014/main" xmlns="" id="{FFC97771-87E4-4592-B1C4-C5C2B203C7F6}"/>
                </a:ext>
              </a:extLst>
            </p:cNvPr>
            <p:cNvSpPr/>
            <p:nvPr/>
          </p:nvSpPr>
          <p:spPr bwMode="auto">
            <a:xfrm>
              <a:off x="6472002" y="3430807"/>
              <a:ext cx="1380514" cy="873297"/>
            </a:xfrm>
            <a:custGeom>
              <a:avLst/>
              <a:gdLst>
                <a:gd name="T0" fmla="*/ 95 w 320"/>
                <a:gd name="T1" fmla="*/ 174 h 203"/>
                <a:gd name="T2" fmla="*/ 257 w 320"/>
                <a:gd name="T3" fmla="*/ 145 h 203"/>
                <a:gd name="T4" fmla="*/ 318 w 320"/>
                <a:gd name="T5" fmla="*/ 67 h 203"/>
                <a:gd name="T6" fmla="*/ 316 w 320"/>
                <a:gd name="T7" fmla="*/ 37 h 203"/>
                <a:gd name="T8" fmla="*/ 286 w 320"/>
                <a:gd name="T9" fmla="*/ 5 h 203"/>
                <a:gd name="T10" fmla="*/ 254 w 320"/>
                <a:gd name="T11" fmla="*/ 1 h 203"/>
                <a:gd name="T12" fmla="*/ 93 w 320"/>
                <a:gd name="T13" fmla="*/ 54 h 203"/>
                <a:gd name="T14" fmla="*/ 95 w 320"/>
                <a:gd name="T15" fmla="*/ 17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203">
                  <a:moveTo>
                    <a:pt x="95" y="174"/>
                  </a:moveTo>
                  <a:cubicBezTo>
                    <a:pt x="161" y="203"/>
                    <a:pt x="213" y="175"/>
                    <a:pt x="257" y="145"/>
                  </a:cubicBezTo>
                  <a:cubicBezTo>
                    <a:pt x="283" y="126"/>
                    <a:pt x="310" y="106"/>
                    <a:pt x="318" y="67"/>
                  </a:cubicBezTo>
                  <a:cubicBezTo>
                    <a:pt x="319" y="58"/>
                    <a:pt x="320" y="48"/>
                    <a:pt x="316" y="37"/>
                  </a:cubicBezTo>
                  <a:cubicBezTo>
                    <a:pt x="310" y="23"/>
                    <a:pt x="297" y="11"/>
                    <a:pt x="286" y="5"/>
                  </a:cubicBezTo>
                  <a:cubicBezTo>
                    <a:pt x="275" y="0"/>
                    <a:pt x="264" y="0"/>
                    <a:pt x="254" y="1"/>
                  </a:cubicBezTo>
                  <a:cubicBezTo>
                    <a:pt x="194" y="4"/>
                    <a:pt x="139" y="22"/>
                    <a:pt x="93" y="54"/>
                  </a:cubicBezTo>
                  <a:cubicBezTo>
                    <a:pt x="64" y="74"/>
                    <a:pt x="0" y="132"/>
                    <a:pt x="95" y="174"/>
                  </a:cubicBezTo>
                  <a:close/>
                </a:path>
              </a:pathLst>
            </a:custGeom>
            <a:solidFill>
              <a:srgbClr val="F56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ṩļiḍê">
              <a:extLst>
                <a:ext uri="{FF2B5EF4-FFF2-40B4-BE49-F238E27FC236}">
                  <a16:creationId xmlns:a16="http://schemas.microsoft.com/office/drawing/2014/main" xmlns="" id="{64944C57-5ECB-4871-B4B2-FB4E20C902A4}"/>
                </a:ext>
              </a:extLst>
            </p:cNvPr>
            <p:cNvSpPr/>
            <p:nvPr/>
          </p:nvSpPr>
          <p:spPr bwMode="auto">
            <a:xfrm>
              <a:off x="6877777" y="3567535"/>
              <a:ext cx="961508" cy="692463"/>
            </a:xfrm>
            <a:custGeom>
              <a:avLst/>
              <a:gdLst>
                <a:gd name="T0" fmla="*/ 59 w 223"/>
                <a:gd name="T1" fmla="*/ 146 h 161"/>
                <a:gd name="T2" fmla="*/ 179 w 223"/>
                <a:gd name="T3" fmla="*/ 79 h 161"/>
                <a:gd name="T4" fmla="*/ 209 w 223"/>
                <a:gd name="T5" fmla="*/ 51 h 161"/>
                <a:gd name="T6" fmla="*/ 223 w 223"/>
                <a:gd name="T7" fmla="*/ 13 h 161"/>
                <a:gd name="T8" fmla="*/ 215 w 223"/>
                <a:gd name="T9" fmla="*/ 0 h 161"/>
                <a:gd name="T10" fmla="*/ 206 w 223"/>
                <a:gd name="T11" fmla="*/ 4 h 161"/>
                <a:gd name="T12" fmla="*/ 100 w 223"/>
                <a:gd name="T13" fmla="*/ 74 h 161"/>
                <a:gd name="T14" fmla="*/ 45 w 223"/>
                <a:gd name="T15" fmla="*/ 109 h 161"/>
                <a:gd name="T16" fmla="*/ 2 w 223"/>
                <a:gd name="T17" fmla="*/ 147 h 161"/>
                <a:gd name="T18" fmla="*/ 59 w 223"/>
                <a:gd name="T19" fmla="*/ 14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3" h="161">
                  <a:moveTo>
                    <a:pt x="59" y="146"/>
                  </a:moveTo>
                  <a:cubicBezTo>
                    <a:pt x="103" y="132"/>
                    <a:pt x="142" y="106"/>
                    <a:pt x="179" y="79"/>
                  </a:cubicBezTo>
                  <a:cubicBezTo>
                    <a:pt x="190" y="70"/>
                    <a:pt x="200" y="62"/>
                    <a:pt x="209" y="51"/>
                  </a:cubicBezTo>
                  <a:cubicBezTo>
                    <a:pt x="217" y="40"/>
                    <a:pt x="223" y="27"/>
                    <a:pt x="223" y="13"/>
                  </a:cubicBezTo>
                  <a:cubicBezTo>
                    <a:pt x="223" y="7"/>
                    <a:pt x="220" y="0"/>
                    <a:pt x="215" y="0"/>
                  </a:cubicBezTo>
                  <a:cubicBezTo>
                    <a:pt x="211" y="0"/>
                    <a:pt x="209" y="2"/>
                    <a:pt x="206" y="4"/>
                  </a:cubicBezTo>
                  <a:cubicBezTo>
                    <a:pt x="174" y="32"/>
                    <a:pt x="137" y="53"/>
                    <a:pt x="100" y="74"/>
                  </a:cubicBezTo>
                  <a:cubicBezTo>
                    <a:pt x="82" y="85"/>
                    <a:pt x="63" y="96"/>
                    <a:pt x="45" y="109"/>
                  </a:cubicBezTo>
                  <a:cubicBezTo>
                    <a:pt x="38" y="114"/>
                    <a:pt x="0" y="137"/>
                    <a:pt x="2" y="147"/>
                  </a:cubicBezTo>
                  <a:cubicBezTo>
                    <a:pt x="5" y="161"/>
                    <a:pt x="52" y="149"/>
                    <a:pt x="59" y="146"/>
                  </a:cubicBezTo>
                  <a:close/>
                </a:path>
              </a:pathLst>
            </a:custGeom>
            <a:solidFill>
              <a:srgbClr val="CF5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ṣliďé">
              <a:extLst>
                <a:ext uri="{FF2B5EF4-FFF2-40B4-BE49-F238E27FC236}">
                  <a16:creationId xmlns:a16="http://schemas.microsoft.com/office/drawing/2014/main" xmlns="" id="{505DE80E-1DC5-4CB8-A126-9D56068701C0}"/>
                </a:ext>
              </a:extLst>
            </p:cNvPr>
            <p:cNvSpPr/>
            <p:nvPr/>
          </p:nvSpPr>
          <p:spPr bwMode="auto">
            <a:xfrm>
              <a:off x="4361536" y="3223509"/>
              <a:ext cx="3519650" cy="1226144"/>
            </a:xfrm>
            <a:custGeom>
              <a:avLst/>
              <a:gdLst>
                <a:gd name="T0" fmla="*/ 772 w 817"/>
                <a:gd name="T1" fmla="*/ 144 h 285"/>
                <a:gd name="T2" fmla="*/ 672 w 817"/>
                <a:gd name="T3" fmla="*/ 203 h 285"/>
                <a:gd name="T4" fmla="*/ 362 w 817"/>
                <a:gd name="T5" fmla="*/ 283 h 285"/>
                <a:gd name="T6" fmla="*/ 154 w 817"/>
                <a:gd name="T7" fmla="*/ 260 h 285"/>
                <a:gd name="T8" fmla="*/ 4 w 817"/>
                <a:gd name="T9" fmla="*/ 153 h 285"/>
                <a:gd name="T10" fmla="*/ 3 w 817"/>
                <a:gd name="T11" fmla="*/ 141 h 285"/>
                <a:gd name="T12" fmla="*/ 81 w 817"/>
                <a:gd name="T13" fmla="*/ 81 h 285"/>
                <a:gd name="T14" fmla="*/ 303 w 817"/>
                <a:gd name="T15" fmla="*/ 94 h 285"/>
                <a:gd name="T16" fmla="*/ 734 w 817"/>
                <a:gd name="T17" fmla="*/ 8 h 285"/>
                <a:gd name="T18" fmla="*/ 765 w 817"/>
                <a:gd name="T19" fmla="*/ 1 h 285"/>
                <a:gd name="T20" fmla="*/ 800 w 817"/>
                <a:gd name="T21" fmla="*/ 27 h 285"/>
                <a:gd name="T22" fmla="*/ 805 w 817"/>
                <a:gd name="T23" fmla="*/ 38 h 285"/>
                <a:gd name="T24" fmla="*/ 772 w 817"/>
                <a:gd name="T25" fmla="*/ 14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7" h="285">
                  <a:moveTo>
                    <a:pt x="772" y="144"/>
                  </a:moveTo>
                  <a:cubicBezTo>
                    <a:pt x="745" y="172"/>
                    <a:pt x="708" y="188"/>
                    <a:pt x="672" y="203"/>
                  </a:cubicBezTo>
                  <a:cubicBezTo>
                    <a:pt x="573" y="244"/>
                    <a:pt x="469" y="281"/>
                    <a:pt x="362" y="283"/>
                  </a:cubicBezTo>
                  <a:cubicBezTo>
                    <a:pt x="292" y="285"/>
                    <a:pt x="222" y="273"/>
                    <a:pt x="154" y="260"/>
                  </a:cubicBezTo>
                  <a:cubicBezTo>
                    <a:pt x="89" y="249"/>
                    <a:pt x="17" y="228"/>
                    <a:pt x="4" y="153"/>
                  </a:cubicBezTo>
                  <a:cubicBezTo>
                    <a:pt x="3" y="149"/>
                    <a:pt x="3" y="145"/>
                    <a:pt x="3" y="141"/>
                  </a:cubicBezTo>
                  <a:cubicBezTo>
                    <a:pt x="0" y="92"/>
                    <a:pt x="32" y="76"/>
                    <a:pt x="81" y="81"/>
                  </a:cubicBezTo>
                  <a:cubicBezTo>
                    <a:pt x="155" y="87"/>
                    <a:pt x="228" y="96"/>
                    <a:pt x="303" y="94"/>
                  </a:cubicBezTo>
                  <a:cubicBezTo>
                    <a:pt x="450" y="90"/>
                    <a:pt x="597" y="61"/>
                    <a:pt x="734" y="8"/>
                  </a:cubicBezTo>
                  <a:cubicBezTo>
                    <a:pt x="744" y="4"/>
                    <a:pt x="755" y="0"/>
                    <a:pt x="765" y="1"/>
                  </a:cubicBezTo>
                  <a:cubicBezTo>
                    <a:pt x="780" y="2"/>
                    <a:pt x="793" y="13"/>
                    <a:pt x="800" y="27"/>
                  </a:cubicBezTo>
                  <a:cubicBezTo>
                    <a:pt x="802" y="30"/>
                    <a:pt x="804" y="34"/>
                    <a:pt x="805" y="38"/>
                  </a:cubicBezTo>
                  <a:cubicBezTo>
                    <a:pt x="817" y="75"/>
                    <a:pt x="800" y="117"/>
                    <a:pt x="772" y="144"/>
                  </a:cubicBezTo>
                  <a:close/>
                </a:path>
              </a:pathLst>
            </a:custGeom>
            <a:solidFill>
              <a:srgbClr val="943C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şḷïḋè">
              <a:extLst>
                <a:ext uri="{FF2B5EF4-FFF2-40B4-BE49-F238E27FC236}">
                  <a16:creationId xmlns:a16="http://schemas.microsoft.com/office/drawing/2014/main" xmlns="" id="{829F2691-DE4F-4C6A-ADD2-43DA6654E804}"/>
                </a:ext>
              </a:extLst>
            </p:cNvPr>
            <p:cNvSpPr/>
            <p:nvPr/>
          </p:nvSpPr>
          <p:spPr bwMode="auto">
            <a:xfrm>
              <a:off x="4365947" y="3585178"/>
              <a:ext cx="3323380" cy="864476"/>
            </a:xfrm>
            <a:custGeom>
              <a:avLst/>
              <a:gdLst>
                <a:gd name="T0" fmla="*/ 699 w 771"/>
                <a:gd name="T1" fmla="*/ 96 h 201"/>
                <a:gd name="T2" fmla="*/ 390 w 771"/>
                <a:gd name="T3" fmla="*/ 177 h 201"/>
                <a:gd name="T4" fmla="*/ 181 w 771"/>
                <a:gd name="T5" fmla="*/ 153 h 201"/>
                <a:gd name="T6" fmla="*/ 32 w 771"/>
                <a:gd name="T7" fmla="*/ 46 h 201"/>
                <a:gd name="T8" fmla="*/ 30 w 771"/>
                <a:gd name="T9" fmla="*/ 34 h 201"/>
                <a:gd name="T10" fmla="*/ 36 w 771"/>
                <a:gd name="T11" fmla="*/ 0 h 201"/>
                <a:gd name="T12" fmla="*/ 2 w 771"/>
                <a:gd name="T13" fmla="*/ 57 h 201"/>
                <a:gd name="T14" fmla="*/ 3 w 771"/>
                <a:gd name="T15" fmla="*/ 69 h 201"/>
                <a:gd name="T16" fmla="*/ 153 w 771"/>
                <a:gd name="T17" fmla="*/ 176 h 201"/>
                <a:gd name="T18" fmla="*/ 361 w 771"/>
                <a:gd name="T19" fmla="*/ 199 h 201"/>
                <a:gd name="T20" fmla="*/ 671 w 771"/>
                <a:gd name="T21" fmla="*/ 119 h 201"/>
                <a:gd name="T22" fmla="*/ 771 w 771"/>
                <a:gd name="T23" fmla="*/ 61 h 201"/>
                <a:gd name="T24" fmla="*/ 699 w 771"/>
                <a:gd name="T25" fmla="*/ 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1" h="201">
                  <a:moveTo>
                    <a:pt x="699" y="96"/>
                  </a:moveTo>
                  <a:cubicBezTo>
                    <a:pt x="600" y="137"/>
                    <a:pt x="497" y="174"/>
                    <a:pt x="390" y="177"/>
                  </a:cubicBezTo>
                  <a:cubicBezTo>
                    <a:pt x="320" y="178"/>
                    <a:pt x="250" y="166"/>
                    <a:pt x="181" y="153"/>
                  </a:cubicBezTo>
                  <a:cubicBezTo>
                    <a:pt x="117" y="142"/>
                    <a:pt x="44" y="121"/>
                    <a:pt x="32" y="46"/>
                  </a:cubicBezTo>
                  <a:cubicBezTo>
                    <a:pt x="31" y="42"/>
                    <a:pt x="31" y="38"/>
                    <a:pt x="30" y="34"/>
                  </a:cubicBezTo>
                  <a:cubicBezTo>
                    <a:pt x="29" y="20"/>
                    <a:pt x="32" y="9"/>
                    <a:pt x="36" y="0"/>
                  </a:cubicBezTo>
                  <a:cubicBezTo>
                    <a:pt x="13" y="7"/>
                    <a:pt x="0" y="25"/>
                    <a:pt x="2" y="57"/>
                  </a:cubicBezTo>
                  <a:cubicBezTo>
                    <a:pt x="2" y="61"/>
                    <a:pt x="2" y="65"/>
                    <a:pt x="3" y="69"/>
                  </a:cubicBezTo>
                  <a:cubicBezTo>
                    <a:pt x="16" y="144"/>
                    <a:pt x="88" y="165"/>
                    <a:pt x="153" y="176"/>
                  </a:cubicBezTo>
                  <a:cubicBezTo>
                    <a:pt x="221" y="189"/>
                    <a:pt x="291" y="201"/>
                    <a:pt x="361" y="199"/>
                  </a:cubicBezTo>
                  <a:cubicBezTo>
                    <a:pt x="468" y="197"/>
                    <a:pt x="572" y="160"/>
                    <a:pt x="671" y="119"/>
                  </a:cubicBezTo>
                  <a:cubicBezTo>
                    <a:pt x="707" y="104"/>
                    <a:pt x="744" y="88"/>
                    <a:pt x="771" y="61"/>
                  </a:cubicBezTo>
                  <a:cubicBezTo>
                    <a:pt x="749" y="75"/>
                    <a:pt x="724" y="86"/>
                    <a:pt x="699" y="96"/>
                  </a:cubicBezTo>
                  <a:close/>
                </a:path>
              </a:pathLst>
            </a:custGeom>
            <a:solidFill>
              <a:srgbClr val="733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ļiďé">
              <a:extLst>
                <a:ext uri="{FF2B5EF4-FFF2-40B4-BE49-F238E27FC236}">
                  <a16:creationId xmlns:a16="http://schemas.microsoft.com/office/drawing/2014/main" xmlns="" id="{2008C4EE-F08F-48D6-8958-B18CF2FA45BA}"/>
                </a:ext>
              </a:extLst>
            </p:cNvPr>
            <p:cNvSpPr/>
            <p:nvPr/>
          </p:nvSpPr>
          <p:spPr bwMode="auto">
            <a:xfrm>
              <a:off x="6183109" y="4251177"/>
              <a:ext cx="99239" cy="79391"/>
            </a:xfrm>
            <a:custGeom>
              <a:avLst/>
              <a:gdLst>
                <a:gd name="T0" fmla="*/ 11 w 23"/>
                <a:gd name="T1" fmla="*/ 0 h 18"/>
                <a:gd name="T2" fmla="*/ 11 w 23"/>
                <a:gd name="T3" fmla="*/ 18 h 18"/>
                <a:gd name="T4" fmla="*/ 11 w 23"/>
                <a:gd name="T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8">
                  <a:moveTo>
                    <a:pt x="11" y="0"/>
                  </a:moveTo>
                  <a:cubicBezTo>
                    <a:pt x="0" y="0"/>
                    <a:pt x="0" y="18"/>
                    <a:pt x="11" y="18"/>
                  </a:cubicBezTo>
                  <a:cubicBezTo>
                    <a:pt x="23" y="18"/>
                    <a:pt x="23" y="0"/>
                    <a:pt x="11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ľíḋé">
              <a:extLst>
                <a:ext uri="{FF2B5EF4-FFF2-40B4-BE49-F238E27FC236}">
                  <a16:creationId xmlns:a16="http://schemas.microsoft.com/office/drawing/2014/main" xmlns="" id="{680647ED-54A4-4427-B01A-6EF4DAFA109D}"/>
                </a:ext>
              </a:extLst>
            </p:cNvPr>
            <p:cNvSpPr/>
            <p:nvPr/>
          </p:nvSpPr>
          <p:spPr bwMode="auto">
            <a:xfrm>
              <a:off x="6670479" y="4209275"/>
              <a:ext cx="61748" cy="46312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11 h 11"/>
                <a:gd name="T4" fmla="*/ 7 w 1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cubicBezTo>
                    <a:pt x="0" y="0"/>
                    <a:pt x="0" y="11"/>
                    <a:pt x="7" y="11"/>
                  </a:cubicBezTo>
                  <a:cubicBezTo>
                    <a:pt x="14" y="11"/>
                    <a:pt x="14" y="0"/>
                    <a:pt x="7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ṩḷîďé">
              <a:extLst>
                <a:ext uri="{FF2B5EF4-FFF2-40B4-BE49-F238E27FC236}">
                  <a16:creationId xmlns:a16="http://schemas.microsoft.com/office/drawing/2014/main" xmlns="" id="{A3440FF1-1312-42F8-B9BA-5B60DCB78C93}"/>
                </a:ext>
              </a:extLst>
            </p:cNvPr>
            <p:cNvSpPr/>
            <p:nvPr/>
          </p:nvSpPr>
          <p:spPr bwMode="auto">
            <a:xfrm>
              <a:off x="6741048" y="4019620"/>
              <a:ext cx="50722" cy="48516"/>
            </a:xfrm>
            <a:custGeom>
              <a:avLst/>
              <a:gdLst>
                <a:gd name="T0" fmla="*/ 6 w 12"/>
                <a:gd name="T1" fmla="*/ 0 h 11"/>
                <a:gd name="T2" fmla="*/ 5 w 12"/>
                <a:gd name="T3" fmla="*/ 0 h 11"/>
                <a:gd name="T4" fmla="*/ 5 w 12"/>
                <a:gd name="T5" fmla="*/ 10 h 11"/>
                <a:gd name="T6" fmla="*/ 6 w 12"/>
                <a:gd name="T7" fmla="*/ 11 h 11"/>
                <a:gd name="T8" fmla="*/ 12 w 12"/>
                <a:gd name="T9" fmla="*/ 5 h 11"/>
                <a:gd name="T10" fmla="*/ 6 w 1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1"/>
                    <a:pt x="0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9" y="11"/>
                    <a:pt x="12" y="9"/>
                    <a:pt x="12" y="5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şļîḍe">
              <a:extLst>
                <a:ext uri="{FF2B5EF4-FFF2-40B4-BE49-F238E27FC236}">
                  <a16:creationId xmlns:a16="http://schemas.microsoft.com/office/drawing/2014/main" xmlns="" id="{18E15727-CCC7-462C-80F7-67D1663DE2F0}"/>
                </a:ext>
              </a:extLst>
            </p:cNvPr>
            <p:cNvSpPr/>
            <p:nvPr/>
          </p:nvSpPr>
          <p:spPr bwMode="auto">
            <a:xfrm>
              <a:off x="6408050" y="4299693"/>
              <a:ext cx="59544" cy="46312"/>
            </a:xfrm>
            <a:custGeom>
              <a:avLst/>
              <a:gdLst>
                <a:gd name="T0" fmla="*/ 7 w 14"/>
                <a:gd name="T1" fmla="*/ 0 h 11"/>
                <a:gd name="T2" fmla="*/ 7 w 14"/>
                <a:gd name="T3" fmla="*/ 11 h 11"/>
                <a:gd name="T4" fmla="*/ 7 w 14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1">
                  <a:moveTo>
                    <a:pt x="7" y="0"/>
                  </a:moveTo>
                  <a:cubicBezTo>
                    <a:pt x="0" y="0"/>
                    <a:pt x="0" y="11"/>
                    <a:pt x="7" y="11"/>
                  </a:cubicBezTo>
                  <a:cubicBezTo>
                    <a:pt x="14" y="11"/>
                    <a:pt x="14" y="0"/>
                    <a:pt x="7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şlïḋê">
              <a:extLst>
                <a:ext uri="{FF2B5EF4-FFF2-40B4-BE49-F238E27FC236}">
                  <a16:creationId xmlns:a16="http://schemas.microsoft.com/office/drawing/2014/main" xmlns="" id="{BDD20E04-D235-4645-B1FA-51069C6A0C5D}"/>
                </a:ext>
              </a:extLst>
            </p:cNvPr>
            <p:cNvSpPr/>
            <p:nvPr/>
          </p:nvSpPr>
          <p:spPr bwMode="auto">
            <a:xfrm>
              <a:off x="5477415" y="4240150"/>
              <a:ext cx="86007" cy="86007"/>
            </a:xfrm>
            <a:custGeom>
              <a:avLst/>
              <a:gdLst>
                <a:gd name="T0" fmla="*/ 16 w 20"/>
                <a:gd name="T1" fmla="*/ 3 h 20"/>
                <a:gd name="T2" fmla="*/ 5 w 20"/>
                <a:gd name="T3" fmla="*/ 3 h 20"/>
                <a:gd name="T4" fmla="*/ 3 w 20"/>
                <a:gd name="T5" fmla="*/ 6 h 20"/>
                <a:gd name="T6" fmla="*/ 13 w 20"/>
                <a:gd name="T7" fmla="*/ 16 h 20"/>
                <a:gd name="T8" fmla="*/ 16 w 20"/>
                <a:gd name="T9" fmla="*/ 14 h 20"/>
                <a:gd name="T10" fmla="*/ 16 w 20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6" y="3"/>
                  </a:moveTo>
                  <a:cubicBezTo>
                    <a:pt x="13" y="0"/>
                    <a:pt x="8" y="0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0" y="13"/>
                    <a:pt x="7" y="20"/>
                    <a:pt x="13" y="16"/>
                  </a:cubicBezTo>
                  <a:cubicBezTo>
                    <a:pt x="15" y="16"/>
                    <a:pt x="16" y="15"/>
                    <a:pt x="16" y="14"/>
                  </a:cubicBezTo>
                  <a:cubicBezTo>
                    <a:pt x="19" y="11"/>
                    <a:pt x="20" y="6"/>
                    <a:pt x="16" y="3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šḻîḑè">
              <a:extLst>
                <a:ext uri="{FF2B5EF4-FFF2-40B4-BE49-F238E27FC236}">
                  <a16:creationId xmlns:a16="http://schemas.microsoft.com/office/drawing/2014/main" xmlns="" id="{B9AB6A65-F874-4103-A859-1B67A790B82E}"/>
                </a:ext>
              </a:extLst>
            </p:cNvPr>
            <p:cNvSpPr/>
            <p:nvPr/>
          </p:nvSpPr>
          <p:spPr bwMode="auto">
            <a:xfrm>
              <a:off x="5631786" y="4317336"/>
              <a:ext cx="66159" cy="68365"/>
            </a:xfrm>
            <a:custGeom>
              <a:avLst/>
              <a:gdLst>
                <a:gd name="T0" fmla="*/ 13 w 15"/>
                <a:gd name="T1" fmla="*/ 4 h 16"/>
                <a:gd name="T2" fmla="*/ 1 w 15"/>
                <a:gd name="T3" fmla="*/ 9 h 16"/>
                <a:gd name="T4" fmla="*/ 1 w 15"/>
                <a:gd name="T5" fmla="*/ 10 h 16"/>
                <a:gd name="T6" fmla="*/ 7 w 15"/>
                <a:gd name="T7" fmla="*/ 16 h 16"/>
                <a:gd name="T8" fmla="*/ 8 w 15"/>
                <a:gd name="T9" fmla="*/ 16 h 16"/>
                <a:gd name="T10" fmla="*/ 14 w 15"/>
                <a:gd name="T11" fmla="*/ 11 h 16"/>
                <a:gd name="T12" fmla="*/ 13 w 15"/>
                <a:gd name="T1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4"/>
                  </a:moveTo>
                  <a:cubicBezTo>
                    <a:pt x="9" y="0"/>
                    <a:pt x="0" y="3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3"/>
                    <a:pt x="4" y="16"/>
                    <a:pt x="7" y="16"/>
                  </a:cubicBezTo>
                  <a:cubicBezTo>
                    <a:pt x="7" y="15"/>
                    <a:pt x="8" y="15"/>
                    <a:pt x="8" y="16"/>
                  </a:cubicBezTo>
                  <a:cubicBezTo>
                    <a:pt x="11" y="16"/>
                    <a:pt x="13" y="14"/>
                    <a:pt x="14" y="11"/>
                  </a:cubicBezTo>
                  <a:cubicBezTo>
                    <a:pt x="15" y="9"/>
                    <a:pt x="15" y="6"/>
                    <a:pt x="13" y="4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ṧļïḍè">
              <a:extLst>
                <a:ext uri="{FF2B5EF4-FFF2-40B4-BE49-F238E27FC236}">
                  <a16:creationId xmlns:a16="http://schemas.microsoft.com/office/drawing/2014/main" xmlns="" id="{37E26421-0F89-4DD5-BC5F-DC8F73B57D09}"/>
                </a:ext>
              </a:extLst>
            </p:cNvPr>
            <p:cNvSpPr/>
            <p:nvPr/>
          </p:nvSpPr>
          <p:spPr bwMode="auto">
            <a:xfrm>
              <a:off x="5309813" y="4321746"/>
              <a:ext cx="50722" cy="50722"/>
            </a:xfrm>
            <a:custGeom>
              <a:avLst/>
              <a:gdLst>
                <a:gd name="T0" fmla="*/ 8 w 12"/>
                <a:gd name="T1" fmla="*/ 2 h 12"/>
                <a:gd name="T2" fmla="*/ 1 w 12"/>
                <a:gd name="T3" fmla="*/ 7 h 12"/>
                <a:gd name="T4" fmla="*/ 1 w 12"/>
                <a:gd name="T5" fmla="*/ 8 h 12"/>
                <a:gd name="T6" fmla="*/ 7 w 12"/>
                <a:gd name="T7" fmla="*/ 11 h 12"/>
                <a:gd name="T8" fmla="*/ 7 w 12"/>
                <a:gd name="T9" fmla="*/ 11 h 12"/>
                <a:gd name="T10" fmla="*/ 8 w 12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2">
                  <a:moveTo>
                    <a:pt x="8" y="2"/>
                  </a:moveTo>
                  <a:cubicBezTo>
                    <a:pt x="5" y="0"/>
                    <a:pt x="0" y="3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4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1" y="10"/>
                    <a:pt x="12" y="4"/>
                    <a:pt x="8" y="2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ṥľîḋè">
              <a:extLst>
                <a:ext uri="{FF2B5EF4-FFF2-40B4-BE49-F238E27FC236}">
                  <a16:creationId xmlns:a16="http://schemas.microsoft.com/office/drawing/2014/main" xmlns="" id="{577D3899-984E-444C-A8F1-E9DA6AE5C3ED}"/>
                </a:ext>
              </a:extLst>
            </p:cNvPr>
            <p:cNvSpPr/>
            <p:nvPr/>
          </p:nvSpPr>
          <p:spPr bwMode="auto">
            <a:xfrm>
              <a:off x="4822442" y="4200454"/>
              <a:ext cx="63954" cy="68365"/>
            </a:xfrm>
            <a:custGeom>
              <a:avLst/>
              <a:gdLst>
                <a:gd name="T0" fmla="*/ 14 w 15"/>
                <a:gd name="T1" fmla="*/ 7 h 16"/>
                <a:gd name="T2" fmla="*/ 14 w 15"/>
                <a:gd name="T3" fmla="*/ 6 h 16"/>
                <a:gd name="T4" fmla="*/ 1 w 15"/>
                <a:gd name="T5" fmla="*/ 6 h 16"/>
                <a:gd name="T6" fmla="*/ 1 w 15"/>
                <a:gd name="T7" fmla="*/ 7 h 16"/>
                <a:gd name="T8" fmla="*/ 7 w 15"/>
                <a:gd name="T9" fmla="*/ 16 h 16"/>
                <a:gd name="T10" fmla="*/ 14 w 15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6">
                  <a:moveTo>
                    <a:pt x="14" y="7"/>
                  </a:moveTo>
                  <a:cubicBezTo>
                    <a:pt x="14" y="7"/>
                    <a:pt x="14" y="7"/>
                    <a:pt x="14" y="6"/>
                  </a:cubicBezTo>
                  <a:cubicBezTo>
                    <a:pt x="12" y="0"/>
                    <a:pt x="3" y="0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12" y="16"/>
                    <a:pt x="15" y="12"/>
                    <a:pt x="14" y="7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ṡ1iḍe">
              <a:extLst>
                <a:ext uri="{FF2B5EF4-FFF2-40B4-BE49-F238E27FC236}">
                  <a16:creationId xmlns:a16="http://schemas.microsoft.com/office/drawing/2014/main" xmlns="" id="{8ED210C9-CE48-402A-B590-DFAC7AE62182}"/>
                </a:ext>
              </a:extLst>
            </p:cNvPr>
            <p:cNvSpPr/>
            <p:nvPr/>
          </p:nvSpPr>
          <p:spPr bwMode="auto">
            <a:xfrm>
              <a:off x="6882187" y="4074753"/>
              <a:ext cx="63954" cy="48516"/>
            </a:xfrm>
            <a:custGeom>
              <a:avLst/>
              <a:gdLst>
                <a:gd name="T0" fmla="*/ 7 w 15"/>
                <a:gd name="T1" fmla="*/ 0 h 11"/>
                <a:gd name="T2" fmla="*/ 7 w 15"/>
                <a:gd name="T3" fmla="*/ 11 h 11"/>
                <a:gd name="T4" fmla="*/ 7 w 1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1">
                  <a:moveTo>
                    <a:pt x="7" y="0"/>
                  </a:moveTo>
                  <a:cubicBezTo>
                    <a:pt x="0" y="0"/>
                    <a:pt x="0" y="11"/>
                    <a:pt x="7" y="11"/>
                  </a:cubicBezTo>
                  <a:cubicBezTo>
                    <a:pt x="15" y="11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šlídê">
              <a:extLst>
                <a:ext uri="{FF2B5EF4-FFF2-40B4-BE49-F238E27FC236}">
                  <a16:creationId xmlns:a16="http://schemas.microsoft.com/office/drawing/2014/main" xmlns="" id="{E5FF7614-56BF-4205-A8E2-8F37D999560E}"/>
                </a:ext>
              </a:extLst>
            </p:cNvPr>
            <p:cNvSpPr/>
            <p:nvPr/>
          </p:nvSpPr>
          <p:spPr bwMode="auto">
            <a:xfrm>
              <a:off x="7446743" y="3896124"/>
              <a:ext cx="81597" cy="63954"/>
            </a:xfrm>
            <a:custGeom>
              <a:avLst/>
              <a:gdLst>
                <a:gd name="T0" fmla="*/ 10 w 19"/>
                <a:gd name="T1" fmla="*/ 0 h 15"/>
                <a:gd name="T2" fmla="*/ 10 w 19"/>
                <a:gd name="T3" fmla="*/ 15 h 15"/>
                <a:gd name="T4" fmla="*/ 10 w 19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5">
                  <a:moveTo>
                    <a:pt x="10" y="0"/>
                  </a:moveTo>
                  <a:cubicBezTo>
                    <a:pt x="0" y="0"/>
                    <a:pt x="0" y="15"/>
                    <a:pt x="10" y="15"/>
                  </a:cubicBezTo>
                  <a:cubicBezTo>
                    <a:pt x="19" y="15"/>
                    <a:pt x="19" y="0"/>
                    <a:pt x="10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ṧḷídè">
              <a:extLst>
                <a:ext uri="{FF2B5EF4-FFF2-40B4-BE49-F238E27FC236}">
                  <a16:creationId xmlns:a16="http://schemas.microsoft.com/office/drawing/2014/main" xmlns="" id="{58566F01-1A43-4BBC-ABA9-31D99791915F}"/>
                </a:ext>
              </a:extLst>
            </p:cNvPr>
            <p:cNvSpPr/>
            <p:nvPr/>
          </p:nvSpPr>
          <p:spPr bwMode="auto">
            <a:xfrm>
              <a:off x="7545982" y="3807912"/>
              <a:ext cx="50722" cy="39695"/>
            </a:xfrm>
            <a:custGeom>
              <a:avLst/>
              <a:gdLst>
                <a:gd name="T0" fmla="*/ 6 w 12"/>
                <a:gd name="T1" fmla="*/ 0 h 9"/>
                <a:gd name="T2" fmla="*/ 6 w 12"/>
                <a:gd name="T3" fmla="*/ 9 h 9"/>
                <a:gd name="T4" fmla="*/ 6 w 12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6" y="0"/>
                  </a:moveTo>
                  <a:cubicBezTo>
                    <a:pt x="0" y="0"/>
                    <a:pt x="0" y="9"/>
                    <a:pt x="6" y="9"/>
                  </a:cubicBezTo>
                  <a:cubicBezTo>
                    <a:pt x="12" y="9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śḻíde">
              <a:extLst>
                <a:ext uri="{FF2B5EF4-FFF2-40B4-BE49-F238E27FC236}">
                  <a16:creationId xmlns:a16="http://schemas.microsoft.com/office/drawing/2014/main" xmlns="" id="{4C9AF6CD-BBDD-4917-901E-50F7677CE757}"/>
                </a:ext>
              </a:extLst>
            </p:cNvPr>
            <p:cNvSpPr/>
            <p:nvPr/>
          </p:nvSpPr>
          <p:spPr bwMode="auto">
            <a:xfrm>
              <a:off x="7636398" y="3783654"/>
              <a:ext cx="35285" cy="28670"/>
            </a:xfrm>
            <a:custGeom>
              <a:avLst/>
              <a:gdLst>
                <a:gd name="T0" fmla="*/ 4 w 8"/>
                <a:gd name="T1" fmla="*/ 0 h 7"/>
                <a:gd name="T2" fmla="*/ 4 w 8"/>
                <a:gd name="T3" fmla="*/ 7 h 7"/>
                <a:gd name="T4" fmla="*/ 4 w 8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0" y="0"/>
                    <a:pt x="0" y="7"/>
                    <a:pt x="4" y="7"/>
                  </a:cubicBezTo>
                  <a:cubicBezTo>
                    <a:pt x="8" y="7"/>
                    <a:pt x="8" y="0"/>
                    <a:pt x="4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ṥļíḋê">
              <a:extLst>
                <a:ext uri="{FF2B5EF4-FFF2-40B4-BE49-F238E27FC236}">
                  <a16:creationId xmlns:a16="http://schemas.microsoft.com/office/drawing/2014/main" xmlns="" id="{37714DA1-3BD3-4AB7-8ED3-6AE2244A38ED}"/>
                </a:ext>
              </a:extLst>
            </p:cNvPr>
            <p:cNvSpPr/>
            <p:nvPr/>
          </p:nvSpPr>
          <p:spPr bwMode="auto">
            <a:xfrm>
              <a:off x="7184313" y="4050494"/>
              <a:ext cx="50722" cy="37491"/>
            </a:xfrm>
            <a:custGeom>
              <a:avLst/>
              <a:gdLst>
                <a:gd name="T0" fmla="*/ 6 w 12"/>
                <a:gd name="T1" fmla="*/ 0 h 9"/>
                <a:gd name="T2" fmla="*/ 6 w 12"/>
                <a:gd name="T3" fmla="*/ 9 h 9"/>
                <a:gd name="T4" fmla="*/ 6 w 12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6" y="0"/>
                  </a:moveTo>
                  <a:cubicBezTo>
                    <a:pt x="0" y="0"/>
                    <a:pt x="0" y="9"/>
                    <a:pt x="6" y="9"/>
                  </a:cubicBezTo>
                  <a:cubicBezTo>
                    <a:pt x="12" y="9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DB5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ṡḷïdê">
              <a:extLst>
                <a:ext uri="{FF2B5EF4-FFF2-40B4-BE49-F238E27FC236}">
                  <a16:creationId xmlns:a16="http://schemas.microsoft.com/office/drawing/2014/main" xmlns="" id="{D1A92983-E6F6-405D-A640-5A422998CD0E}"/>
                </a:ext>
              </a:extLst>
            </p:cNvPr>
            <p:cNvSpPr/>
            <p:nvPr/>
          </p:nvSpPr>
          <p:spPr bwMode="auto">
            <a:xfrm>
              <a:off x="4385794" y="3327158"/>
              <a:ext cx="3453491" cy="1018846"/>
            </a:xfrm>
            <a:custGeom>
              <a:avLst/>
              <a:gdLst>
                <a:gd name="T0" fmla="*/ 756 w 801"/>
                <a:gd name="T1" fmla="*/ 44 h 237"/>
                <a:gd name="T2" fmla="*/ 771 w 801"/>
                <a:gd name="T3" fmla="*/ 72 h 237"/>
                <a:gd name="T4" fmla="*/ 736 w 801"/>
                <a:gd name="T5" fmla="*/ 103 h 237"/>
                <a:gd name="T6" fmla="*/ 686 w 801"/>
                <a:gd name="T7" fmla="*/ 97 h 237"/>
                <a:gd name="T8" fmla="*/ 631 w 801"/>
                <a:gd name="T9" fmla="*/ 170 h 237"/>
                <a:gd name="T10" fmla="*/ 556 w 801"/>
                <a:gd name="T11" fmla="*/ 119 h 237"/>
                <a:gd name="T12" fmla="*/ 513 w 801"/>
                <a:gd name="T13" fmla="*/ 144 h 237"/>
                <a:gd name="T14" fmla="*/ 482 w 801"/>
                <a:gd name="T15" fmla="*/ 204 h 237"/>
                <a:gd name="T16" fmla="*/ 406 w 801"/>
                <a:gd name="T17" fmla="*/ 167 h 237"/>
                <a:gd name="T18" fmla="*/ 357 w 801"/>
                <a:gd name="T19" fmla="*/ 235 h 237"/>
                <a:gd name="T20" fmla="*/ 294 w 801"/>
                <a:gd name="T21" fmla="*/ 169 h 237"/>
                <a:gd name="T22" fmla="*/ 263 w 801"/>
                <a:gd name="T23" fmla="*/ 200 h 237"/>
                <a:gd name="T24" fmla="*/ 220 w 801"/>
                <a:gd name="T25" fmla="*/ 172 h 237"/>
                <a:gd name="T26" fmla="*/ 171 w 801"/>
                <a:gd name="T27" fmla="*/ 235 h 237"/>
                <a:gd name="T28" fmla="*/ 131 w 801"/>
                <a:gd name="T29" fmla="*/ 166 h 237"/>
                <a:gd name="T30" fmla="*/ 45 w 801"/>
                <a:gd name="T31" fmla="*/ 208 h 237"/>
                <a:gd name="T32" fmla="*/ 24 w 801"/>
                <a:gd name="T33" fmla="*/ 133 h 237"/>
                <a:gd name="T34" fmla="*/ 3 w 801"/>
                <a:gd name="T35" fmla="*/ 141 h 237"/>
                <a:gd name="T36" fmla="*/ 81 w 801"/>
                <a:gd name="T37" fmla="*/ 81 h 237"/>
                <a:gd name="T38" fmla="*/ 304 w 801"/>
                <a:gd name="T39" fmla="*/ 94 h 237"/>
                <a:gd name="T40" fmla="*/ 735 w 801"/>
                <a:gd name="T41" fmla="*/ 8 h 237"/>
                <a:gd name="T42" fmla="*/ 766 w 801"/>
                <a:gd name="T43" fmla="*/ 1 h 237"/>
                <a:gd name="T44" fmla="*/ 801 w 801"/>
                <a:gd name="T45" fmla="*/ 27 h 237"/>
                <a:gd name="T46" fmla="*/ 796 w 801"/>
                <a:gd name="T47" fmla="*/ 34 h 237"/>
                <a:gd name="T48" fmla="*/ 756 w 801"/>
                <a:gd name="T49" fmla="*/ 4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1" h="237">
                  <a:moveTo>
                    <a:pt x="756" y="44"/>
                  </a:moveTo>
                  <a:cubicBezTo>
                    <a:pt x="766" y="49"/>
                    <a:pt x="773" y="61"/>
                    <a:pt x="771" y="72"/>
                  </a:cubicBezTo>
                  <a:cubicBezTo>
                    <a:pt x="768" y="89"/>
                    <a:pt x="752" y="100"/>
                    <a:pt x="736" y="103"/>
                  </a:cubicBezTo>
                  <a:cubicBezTo>
                    <a:pt x="719" y="106"/>
                    <a:pt x="703" y="102"/>
                    <a:pt x="686" y="97"/>
                  </a:cubicBezTo>
                  <a:cubicBezTo>
                    <a:pt x="690" y="131"/>
                    <a:pt x="664" y="165"/>
                    <a:pt x="631" y="170"/>
                  </a:cubicBezTo>
                  <a:cubicBezTo>
                    <a:pt x="598" y="175"/>
                    <a:pt x="563" y="152"/>
                    <a:pt x="556" y="119"/>
                  </a:cubicBezTo>
                  <a:cubicBezTo>
                    <a:pt x="555" y="138"/>
                    <a:pt x="530" y="153"/>
                    <a:pt x="513" y="144"/>
                  </a:cubicBezTo>
                  <a:cubicBezTo>
                    <a:pt x="534" y="163"/>
                    <a:pt x="511" y="202"/>
                    <a:pt x="482" y="204"/>
                  </a:cubicBezTo>
                  <a:cubicBezTo>
                    <a:pt x="453" y="206"/>
                    <a:pt x="428" y="186"/>
                    <a:pt x="406" y="167"/>
                  </a:cubicBezTo>
                  <a:cubicBezTo>
                    <a:pt x="422" y="197"/>
                    <a:pt x="391" y="236"/>
                    <a:pt x="357" y="235"/>
                  </a:cubicBezTo>
                  <a:cubicBezTo>
                    <a:pt x="324" y="233"/>
                    <a:pt x="299" y="202"/>
                    <a:pt x="294" y="169"/>
                  </a:cubicBezTo>
                  <a:cubicBezTo>
                    <a:pt x="295" y="185"/>
                    <a:pt x="279" y="200"/>
                    <a:pt x="263" y="200"/>
                  </a:cubicBezTo>
                  <a:cubicBezTo>
                    <a:pt x="245" y="200"/>
                    <a:pt x="229" y="188"/>
                    <a:pt x="220" y="172"/>
                  </a:cubicBezTo>
                  <a:cubicBezTo>
                    <a:pt x="230" y="202"/>
                    <a:pt x="203" y="237"/>
                    <a:pt x="171" y="235"/>
                  </a:cubicBezTo>
                  <a:cubicBezTo>
                    <a:pt x="140" y="233"/>
                    <a:pt x="117" y="194"/>
                    <a:pt x="131" y="166"/>
                  </a:cubicBezTo>
                  <a:cubicBezTo>
                    <a:pt x="113" y="195"/>
                    <a:pt x="78" y="218"/>
                    <a:pt x="45" y="208"/>
                  </a:cubicBezTo>
                  <a:cubicBezTo>
                    <a:pt x="15" y="198"/>
                    <a:pt x="2" y="153"/>
                    <a:pt x="24" y="133"/>
                  </a:cubicBezTo>
                  <a:cubicBezTo>
                    <a:pt x="18" y="137"/>
                    <a:pt x="11" y="140"/>
                    <a:pt x="3" y="141"/>
                  </a:cubicBezTo>
                  <a:cubicBezTo>
                    <a:pt x="0" y="92"/>
                    <a:pt x="33" y="76"/>
                    <a:pt x="81" y="81"/>
                  </a:cubicBezTo>
                  <a:cubicBezTo>
                    <a:pt x="156" y="87"/>
                    <a:pt x="229" y="96"/>
                    <a:pt x="304" y="94"/>
                  </a:cubicBezTo>
                  <a:cubicBezTo>
                    <a:pt x="451" y="90"/>
                    <a:pt x="597" y="61"/>
                    <a:pt x="735" y="8"/>
                  </a:cubicBezTo>
                  <a:cubicBezTo>
                    <a:pt x="745" y="5"/>
                    <a:pt x="755" y="0"/>
                    <a:pt x="766" y="1"/>
                  </a:cubicBezTo>
                  <a:cubicBezTo>
                    <a:pt x="781" y="3"/>
                    <a:pt x="793" y="13"/>
                    <a:pt x="801" y="27"/>
                  </a:cubicBezTo>
                  <a:cubicBezTo>
                    <a:pt x="800" y="30"/>
                    <a:pt x="798" y="32"/>
                    <a:pt x="796" y="34"/>
                  </a:cubicBezTo>
                  <a:cubicBezTo>
                    <a:pt x="786" y="43"/>
                    <a:pt x="771" y="45"/>
                    <a:pt x="756" y="44"/>
                  </a:cubicBezTo>
                  <a:close/>
                </a:path>
              </a:pathLst>
            </a:custGeom>
            <a:solidFill>
              <a:srgbClr val="7330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śľîḓé">
              <a:extLst>
                <a:ext uri="{FF2B5EF4-FFF2-40B4-BE49-F238E27FC236}">
                  <a16:creationId xmlns:a16="http://schemas.microsoft.com/office/drawing/2014/main" xmlns="" id="{1A2CC3ED-8636-4C9B-8B0F-7B8CB821041A}"/>
                </a:ext>
              </a:extLst>
            </p:cNvPr>
            <p:cNvSpPr/>
            <p:nvPr/>
          </p:nvSpPr>
          <p:spPr bwMode="auto">
            <a:xfrm>
              <a:off x="4081463" y="2806708"/>
              <a:ext cx="4029074" cy="1466522"/>
            </a:xfrm>
            <a:custGeom>
              <a:avLst/>
              <a:gdLst>
                <a:gd name="T0" fmla="*/ 873 w 935"/>
                <a:gd name="T1" fmla="*/ 97 h 341"/>
                <a:gd name="T2" fmla="*/ 884 w 935"/>
                <a:gd name="T3" fmla="*/ 138 h 341"/>
                <a:gd name="T4" fmla="*/ 845 w 935"/>
                <a:gd name="T5" fmla="*/ 148 h 341"/>
                <a:gd name="T6" fmla="*/ 859 w 935"/>
                <a:gd name="T7" fmla="*/ 176 h 341"/>
                <a:gd name="T8" fmla="*/ 824 w 935"/>
                <a:gd name="T9" fmla="*/ 207 h 341"/>
                <a:gd name="T10" fmla="*/ 775 w 935"/>
                <a:gd name="T11" fmla="*/ 201 h 341"/>
                <a:gd name="T12" fmla="*/ 719 w 935"/>
                <a:gd name="T13" fmla="*/ 274 h 341"/>
                <a:gd name="T14" fmla="*/ 644 w 935"/>
                <a:gd name="T15" fmla="*/ 223 h 341"/>
                <a:gd name="T16" fmla="*/ 601 w 935"/>
                <a:gd name="T17" fmla="*/ 248 h 341"/>
                <a:gd name="T18" fmla="*/ 570 w 935"/>
                <a:gd name="T19" fmla="*/ 308 h 341"/>
                <a:gd name="T20" fmla="*/ 495 w 935"/>
                <a:gd name="T21" fmla="*/ 271 h 341"/>
                <a:gd name="T22" fmla="*/ 445 w 935"/>
                <a:gd name="T23" fmla="*/ 338 h 341"/>
                <a:gd name="T24" fmla="*/ 383 w 935"/>
                <a:gd name="T25" fmla="*/ 274 h 341"/>
                <a:gd name="T26" fmla="*/ 351 w 935"/>
                <a:gd name="T27" fmla="*/ 304 h 341"/>
                <a:gd name="T28" fmla="*/ 308 w 935"/>
                <a:gd name="T29" fmla="*/ 276 h 341"/>
                <a:gd name="T30" fmla="*/ 259 w 935"/>
                <a:gd name="T31" fmla="*/ 339 h 341"/>
                <a:gd name="T32" fmla="*/ 219 w 935"/>
                <a:gd name="T33" fmla="*/ 270 h 341"/>
                <a:gd name="T34" fmla="*/ 134 w 935"/>
                <a:gd name="T35" fmla="*/ 311 h 341"/>
                <a:gd name="T36" fmla="*/ 112 w 935"/>
                <a:gd name="T37" fmla="*/ 237 h 341"/>
                <a:gd name="T38" fmla="*/ 14 w 935"/>
                <a:gd name="T39" fmla="*/ 202 h 341"/>
                <a:gd name="T40" fmla="*/ 75 w 935"/>
                <a:gd name="T41" fmla="*/ 133 h 341"/>
                <a:gd name="T42" fmla="*/ 108 w 935"/>
                <a:gd name="T43" fmla="*/ 134 h 341"/>
                <a:gd name="T44" fmla="*/ 303 w 935"/>
                <a:gd name="T45" fmla="*/ 138 h 341"/>
                <a:gd name="T46" fmla="*/ 679 w 935"/>
                <a:gd name="T47" fmla="*/ 52 h 341"/>
                <a:gd name="T48" fmla="*/ 839 w 935"/>
                <a:gd name="T49" fmla="*/ 1 h 341"/>
                <a:gd name="T50" fmla="*/ 875 w 935"/>
                <a:gd name="T51" fmla="*/ 1 h 341"/>
                <a:gd name="T52" fmla="*/ 934 w 935"/>
                <a:gd name="T53" fmla="*/ 47 h 341"/>
                <a:gd name="T54" fmla="*/ 873 w 935"/>
                <a:gd name="T55" fmla="*/ 9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35" h="341">
                  <a:moveTo>
                    <a:pt x="873" y="97"/>
                  </a:moveTo>
                  <a:cubicBezTo>
                    <a:pt x="891" y="95"/>
                    <a:pt x="898" y="125"/>
                    <a:pt x="884" y="138"/>
                  </a:cubicBezTo>
                  <a:cubicBezTo>
                    <a:pt x="874" y="147"/>
                    <a:pt x="859" y="149"/>
                    <a:pt x="845" y="148"/>
                  </a:cubicBezTo>
                  <a:cubicBezTo>
                    <a:pt x="854" y="153"/>
                    <a:pt x="861" y="165"/>
                    <a:pt x="859" y="176"/>
                  </a:cubicBezTo>
                  <a:cubicBezTo>
                    <a:pt x="856" y="192"/>
                    <a:pt x="840" y="204"/>
                    <a:pt x="824" y="207"/>
                  </a:cubicBezTo>
                  <a:cubicBezTo>
                    <a:pt x="807" y="209"/>
                    <a:pt x="791" y="205"/>
                    <a:pt x="775" y="201"/>
                  </a:cubicBezTo>
                  <a:cubicBezTo>
                    <a:pt x="778" y="235"/>
                    <a:pt x="752" y="268"/>
                    <a:pt x="719" y="274"/>
                  </a:cubicBezTo>
                  <a:cubicBezTo>
                    <a:pt x="686" y="279"/>
                    <a:pt x="651" y="255"/>
                    <a:pt x="644" y="223"/>
                  </a:cubicBezTo>
                  <a:cubicBezTo>
                    <a:pt x="643" y="242"/>
                    <a:pt x="618" y="257"/>
                    <a:pt x="601" y="248"/>
                  </a:cubicBezTo>
                  <a:cubicBezTo>
                    <a:pt x="622" y="267"/>
                    <a:pt x="599" y="306"/>
                    <a:pt x="570" y="308"/>
                  </a:cubicBezTo>
                  <a:cubicBezTo>
                    <a:pt x="541" y="310"/>
                    <a:pt x="516" y="290"/>
                    <a:pt x="495" y="271"/>
                  </a:cubicBezTo>
                  <a:cubicBezTo>
                    <a:pt x="510" y="301"/>
                    <a:pt x="479" y="340"/>
                    <a:pt x="445" y="338"/>
                  </a:cubicBezTo>
                  <a:cubicBezTo>
                    <a:pt x="413" y="337"/>
                    <a:pt x="387" y="306"/>
                    <a:pt x="383" y="274"/>
                  </a:cubicBezTo>
                  <a:cubicBezTo>
                    <a:pt x="383" y="290"/>
                    <a:pt x="367" y="304"/>
                    <a:pt x="351" y="304"/>
                  </a:cubicBezTo>
                  <a:cubicBezTo>
                    <a:pt x="333" y="304"/>
                    <a:pt x="317" y="292"/>
                    <a:pt x="308" y="276"/>
                  </a:cubicBezTo>
                  <a:cubicBezTo>
                    <a:pt x="318" y="306"/>
                    <a:pt x="291" y="341"/>
                    <a:pt x="259" y="339"/>
                  </a:cubicBezTo>
                  <a:cubicBezTo>
                    <a:pt x="228" y="337"/>
                    <a:pt x="205" y="298"/>
                    <a:pt x="219" y="270"/>
                  </a:cubicBezTo>
                  <a:cubicBezTo>
                    <a:pt x="201" y="299"/>
                    <a:pt x="166" y="322"/>
                    <a:pt x="134" y="311"/>
                  </a:cubicBezTo>
                  <a:cubicBezTo>
                    <a:pt x="104" y="302"/>
                    <a:pt x="90" y="257"/>
                    <a:pt x="112" y="237"/>
                  </a:cubicBezTo>
                  <a:cubicBezTo>
                    <a:pt x="78" y="258"/>
                    <a:pt x="25" y="241"/>
                    <a:pt x="14" y="202"/>
                  </a:cubicBezTo>
                  <a:cubicBezTo>
                    <a:pt x="0" y="153"/>
                    <a:pt x="38" y="137"/>
                    <a:pt x="75" y="133"/>
                  </a:cubicBezTo>
                  <a:cubicBezTo>
                    <a:pt x="87" y="132"/>
                    <a:pt x="98" y="133"/>
                    <a:pt x="108" y="134"/>
                  </a:cubicBezTo>
                  <a:cubicBezTo>
                    <a:pt x="173" y="140"/>
                    <a:pt x="238" y="142"/>
                    <a:pt x="303" y="138"/>
                  </a:cubicBezTo>
                  <a:cubicBezTo>
                    <a:pt x="432" y="130"/>
                    <a:pt x="560" y="101"/>
                    <a:pt x="679" y="52"/>
                  </a:cubicBezTo>
                  <a:cubicBezTo>
                    <a:pt x="731" y="31"/>
                    <a:pt x="784" y="5"/>
                    <a:pt x="839" y="1"/>
                  </a:cubicBezTo>
                  <a:cubicBezTo>
                    <a:pt x="851" y="0"/>
                    <a:pt x="863" y="0"/>
                    <a:pt x="875" y="1"/>
                  </a:cubicBezTo>
                  <a:cubicBezTo>
                    <a:pt x="902" y="4"/>
                    <a:pt x="933" y="20"/>
                    <a:pt x="934" y="47"/>
                  </a:cubicBezTo>
                  <a:cubicBezTo>
                    <a:pt x="935" y="76"/>
                    <a:pt x="902" y="93"/>
                    <a:pt x="873" y="97"/>
                  </a:cubicBezTo>
                  <a:close/>
                </a:path>
              </a:pathLst>
            </a:custGeom>
            <a:solidFill>
              <a:srgbClr val="39B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Sḷîḋé">
              <a:extLst>
                <a:ext uri="{FF2B5EF4-FFF2-40B4-BE49-F238E27FC236}">
                  <a16:creationId xmlns:a16="http://schemas.microsoft.com/office/drawing/2014/main" xmlns="" id="{635C5B9E-D531-44F3-87B4-8DCE2C7A430E}"/>
                </a:ext>
              </a:extLst>
            </p:cNvPr>
            <p:cNvSpPr/>
            <p:nvPr/>
          </p:nvSpPr>
          <p:spPr bwMode="auto">
            <a:xfrm>
              <a:off x="5468594" y="3796886"/>
              <a:ext cx="758621" cy="471933"/>
            </a:xfrm>
            <a:custGeom>
              <a:avLst/>
              <a:gdLst>
                <a:gd name="T0" fmla="*/ 166 w 176"/>
                <a:gd name="T1" fmla="*/ 65 h 110"/>
                <a:gd name="T2" fmla="*/ 104 w 176"/>
                <a:gd name="T3" fmla="*/ 0 h 110"/>
                <a:gd name="T4" fmla="*/ 72 w 176"/>
                <a:gd name="T5" fmla="*/ 31 h 110"/>
                <a:gd name="T6" fmla="*/ 30 w 176"/>
                <a:gd name="T7" fmla="*/ 2 h 110"/>
                <a:gd name="T8" fmla="*/ 0 w 176"/>
                <a:gd name="T9" fmla="*/ 62 h 110"/>
                <a:gd name="T10" fmla="*/ 29 w 176"/>
                <a:gd name="T11" fmla="*/ 74 h 110"/>
                <a:gd name="T12" fmla="*/ 61 w 176"/>
                <a:gd name="T13" fmla="*/ 43 h 110"/>
                <a:gd name="T14" fmla="*/ 123 w 176"/>
                <a:gd name="T15" fmla="*/ 108 h 110"/>
                <a:gd name="T16" fmla="*/ 176 w 176"/>
                <a:gd name="T17" fmla="*/ 64 h 110"/>
                <a:gd name="T18" fmla="*/ 166 w 176"/>
                <a:gd name="T19" fmla="*/ 6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10">
                  <a:moveTo>
                    <a:pt x="166" y="65"/>
                  </a:moveTo>
                  <a:cubicBezTo>
                    <a:pt x="134" y="63"/>
                    <a:pt x="108" y="32"/>
                    <a:pt x="104" y="0"/>
                  </a:cubicBezTo>
                  <a:cubicBezTo>
                    <a:pt x="105" y="16"/>
                    <a:pt x="89" y="30"/>
                    <a:pt x="72" y="31"/>
                  </a:cubicBezTo>
                  <a:cubicBezTo>
                    <a:pt x="54" y="31"/>
                    <a:pt x="38" y="18"/>
                    <a:pt x="30" y="2"/>
                  </a:cubicBezTo>
                  <a:cubicBezTo>
                    <a:pt x="38" y="26"/>
                    <a:pt x="22" y="53"/>
                    <a:pt x="0" y="62"/>
                  </a:cubicBezTo>
                  <a:cubicBezTo>
                    <a:pt x="8" y="70"/>
                    <a:pt x="18" y="74"/>
                    <a:pt x="29" y="74"/>
                  </a:cubicBezTo>
                  <a:cubicBezTo>
                    <a:pt x="45" y="74"/>
                    <a:pt x="61" y="59"/>
                    <a:pt x="61" y="43"/>
                  </a:cubicBezTo>
                  <a:cubicBezTo>
                    <a:pt x="65" y="76"/>
                    <a:pt x="90" y="107"/>
                    <a:pt x="123" y="108"/>
                  </a:cubicBezTo>
                  <a:cubicBezTo>
                    <a:pt x="148" y="110"/>
                    <a:pt x="172" y="88"/>
                    <a:pt x="176" y="64"/>
                  </a:cubicBezTo>
                  <a:cubicBezTo>
                    <a:pt x="173" y="65"/>
                    <a:pt x="170" y="65"/>
                    <a:pt x="166" y="65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sļïḓê">
              <a:extLst>
                <a:ext uri="{FF2B5EF4-FFF2-40B4-BE49-F238E27FC236}">
                  <a16:creationId xmlns:a16="http://schemas.microsoft.com/office/drawing/2014/main" xmlns="" id="{C9FF8E8B-873D-456D-9DC5-D217973CFDE5}"/>
                </a:ext>
              </a:extLst>
            </p:cNvPr>
            <p:cNvSpPr/>
            <p:nvPr/>
          </p:nvSpPr>
          <p:spPr bwMode="auto">
            <a:xfrm>
              <a:off x="8024530" y="3016212"/>
              <a:ext cx="81597" cy="57338"/>
            </a:xfrm>
            <a:custGeom>
              <a:avLst/>
              <a:gdLst>
                <a:gd name="T0" fmla="*/ 0 w 19"/>
                <a:gd name="T1" fmla="*/ 5 h 13"/>
                <a:gd name="T2" fmla="*/ 16 w 19"/>
                <a:gd name="T3" fmla="*/ 13 h 13"/>
                <a:gd name="T4" fmla="*/ 19 w 19"/>
                <a:gd name="T5" fmla="*/ 0 h 13"/>
                <a:gd name="T6" fmla="*/ 0 w 19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3">
                  <a:moveTo>
                    <a:pt x="0" y="5"/>
                  </a:moveTo>
                  <a:cubicBezTo>
                    <a:pt x="7" y="3"/>
                    <a:pt x="13" y="7"/>
                    <a:pt x="16" y="13"/>
                  </a:cubicBezTo>
                  <a:cubicBezTo>
                    <a:pt x="18" y="9"/>
                    <a:pt x="19" y="5"/>
                    <a:pt x="19" y="0"/>
                  </a:cubicBezTo>
                  <a:cubicBezTo>
                    <a:pt x="13" y="2"/>
                    <a:pt x="6" y="4"/>
                    <a:pt x="0" y="5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ṩlidê">
              <a:extLst>
                <a:ext uri="{FF2B5EF4-FFF2-40B4-BE49-F238E27FC236}">
                  <a16:creationId xmlns:a16="http://schemas.microsoft.com/office/drawing/2014/main" xmlns="" id="{983D992B-0526-45C0-AE71-315658441BAA}"/>
                </a:ext>
              </a:extLst>
            </p:cNvPr>
            <p:cNvSpPr/>
            <p:nvPr/>
          </p:nvSpPr>
          <p:spPr bwMode="auto">
            <a:xfrm>
              <a:off x="4094695" y="3395522"/>
              <a:ext cx="1323177" cy="877707"/>
            </a:xfrm>
            <a:custGeom>
              <a:avLst/>
              <a:gdLst>
                <a:gd name="T0" fmla="*/ 300 w 307"/>
                <a:gd name="T1" fmla="*/ 159 h 204"/>
                <a:gd name="T2" fmla="*/ 259 w 307"/>
                <a:gd name="T3" fmla="*/ 90 h 204"/>
                <a:gd name="T4" fmla="*/ 174 w 307"/>
                <a:gd name="T5" fmla="*/ 131 h 204"/>
                <a:gd name="T6" fmla="*/ 153 w 307"/>
                <a:gd name="T7" fmla="*/ 56 h 204"/>
                <a:gd name="T8" fmla="*/ 54 w 307"/>
                <a:gd name="T9" fmla="*/ 22 h 204"/>
                <a:gd name="T10" fmla="*/ 52 w 307"/>
                <a:gd name="T11" fmla="*/ 0 h 204"/>
                <a:gd name="T12" fmla="*/ 11 w 307"/>
                <a:gd name="T13" fmla="*/ 65 h 204"/>
                <a:gd name="T14" fmla="*/ 109 w 307"/>
                <a:gd name="T15" fmla="*/ 100 h 204"/>
                <a:gd name="T16" fmla="*/ 131 w 307"/>
                <a:gd name="T17" fmla="*/ 174 h 204"/>
                <a:gd name="T18" fmla="*/ 216 w 307"/>
                <a:gd name="T19" fmla="*/ 133 h 204"/>
                <a:gd name="T20" fmla="*/ 256 w 307"/>
                <a:gd name="T21" fmla="*/ 202 h 204"/>
                <a:gd name="T22" fmla="*/ 307 w 307"/>
                <a:gd name="T23" fmla="*/ 158 h 204"/>
                <a:gd name="T24" fmla="*/ 300 w 307"/>
                <a:gd name="T25" fmla="*/ 15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" h="204">
                  <a:moveTo>
                    <a:pt x="300" y="159"/>
                  </a:moveTo>
                  <a:cubicBezTo>
                    <a:pt x="268" y="157"/>
                    <a:pt x="246" y="118"/>
                    <a:pt x="259" y="90"/>
                  </a:cubicBezTo>
                  <a:cubicBezTo>
                    <a:pt x="242" y="119"/>
                    <a:pt x="207" y="141"/>
                    <a:pt x="174" y="131"/>
                  </a:cubicBezTo>
                  <a:cubicBezTo>
                    <a:pt x="144" y="122"/>
                    <a:pt x="131" y="76"/>
                    <a:pt x="153" y="56"/>
                  </a:cubicBezTo>
                  <a:cubicBezTo>
                    <a:pt x="119" y="78"/>
                    <a:pt x="65" y="61"/>
                    <a:pt x="54" y="22"/>
                  </a:cubicBezTo>
                  <a:cubicBezTo>
                    <a:pt x="52" y="14"/>
                    <a:pt x="51" y="6"/>
                    <a:pt x="52" y="0"/>
                  </a:cubicBezTo>
                  <a:cubicBezTo>
                    <a:pt x="23" y="7"/>
                    <a:pt x="0" y="25"/>
                    <a:pt x="11" y="65"/>
                  </a:cubicBezTo>
                  <a:cubicBezTo>
                    <a:pt x="22" y="104"/>
                    <a:pt x="76" y="121"/>
                    <a:pt x="109" y="100"/>
                  </a:cubicBezTo>
                  <a:cubicBezTo>
                    <a:pt x="87" y="119"/>
                    <a:pt x="100" y="165"/>
                    <a:pt x="131" y="174"/>
                  </a:cubicBezTo>
                  <a:cubicBezTo>
                    <a:pt x="163" y="185"/>
                    <a:pt x="198" y="162"/>
                    <a:pt x="216" y="133"/>
                  </a:cubicBezTo>
                  <a:cubicBezTo>
                    <a:pt x="202" y="161"/>
                    <a:pt x="225" y="200"/>
                    <a:pt x="256" y="202"/>
                  </a:cubicBezTo>
                  <a:cubicBezTo>
                    <a:pt x="281" y="204"/>
                    <a:pt x="303" y="182"/>
                    <a:pt x="307" y="158"/>
                  </a:cubicBezTo>
                  <a:cubicBezTo>
                    <a:pt x="305" y="159"/>
                    <a:pt x="302" y="159"/>
                    <a:pt x="300" y="159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ṩḷíḑé">
              <a:extLst>
                <a:ext uri="{FF2B5EF4-FFF2-40B4-BE49-F238E27FC236}">
                  <a16:creationId xmlns:a16="http://schemas.microsoft.com/office/drawing/2014/main" xmlns="" id="{3791113B-1E8D-4894-9B4A-3944595BA800}"/>
                </a:ext>
              </a:extLst>
            </p:cNvPr>
            <p:cNvSpPr/>
            <p:nvPr/>
          </p:nvSpPr>
          <p:spPr bwMode="auto">
            <a:xfrm>
              <a:off x="6299989" y="3783654"/>
              <a:ext cx="410185" cy="352847"/>
            </a:xfrm>
            <a:custGeom>
              <a:avLst/>
              <a:gdLst>
                <a:gd name="T0" fmla="*/ 23 w 95"/>
                <a:gd name="T1" fmla="*/ 0 h 82"/>
                <a:gd name="T2" fmla="*/ 0 w 95"/>
                <a:gd name="T3" fmla="*/ 61 h 82"/>
                <a:gd name="T4" fmla="*/ 55 w 95"/>
                <a:gd name="T5" fmla="*/ 81 h 82"/>
                <a:gd name="T6" fmla="*/ 94 w 95"/>
                <a:gd name="T7" fmla="*/ 37 h 82"/>
                <a:gd name="T8" fmla="*/ 23 w 95"/>
                <a:gd name="T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2">
                  <a:moveTo>
                    <a:pt x="23" y="0"/>
                  </a:moveTo>
                  <a:cubicBezTo>
                    <a:pt x="34" y="22"/>
                    <a:pt x="21" y="48"/>
                    <a:pt x="0" y="61"/>
                  </a:cubicBezTo>
                  <a:cubicBezTo>
                    <a:pt x="17" y="73"/>
                    <a:pt x="35" y="82"/>
                    <a:pt x="55" y="81"/>
                  </a:cubicBezTo>
                  <a:cubicBezTo>
                    <a:pt x="77" y="79"/>
                    <a:pt x="95" y="57"/>
                    <a:pt x="94" y="37"/>
                  </a:cubicBezTo>
                  <a:cubicBezTo>
                    <a:pt x="67" y="37"/>
                    <a:pt x="44" y="18"/>
                    <a:pt x="23" y="0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ṧḷïḑé">
              <a:extLst>
                <a:ext uri="{FF2B5EF4-FFF2-40B4-BE49-F238E27FC236}">
                  <a16:creationId xmlns:a16="http://schemas.microsoft.com/office/drawing/2014/main" xmlns="" id="{F4DB7198-6608-4E35-B220-E82ACA0D3099}"/>
                </a:ext>
              </a:extLst>
            </p:cNvPr>
            <p:cNvSpPr/>
            <p:nvPr/>
          </p:nvSpPr>
          <p:spPr bwMode="auto">
            <a:xfrm>
              <a:off x="7537160" y="3485939"/>
              <a:ext cx="249199" cy="216119"/>
            </a:xfrm>
            <a:custGeom>
              <a:avLst/>
              <a:gdLst>
                <a:gd name="T0" fmla="*/ 16 w 58"/>
                <a:gd name="T1" fmla="*/ 0 h 50"/>
                <a:gd name="T2" fmla="*/ 0 w 58"/>
                <a:gd name="T3" fmla="*/ 49 h 50"/>
                <a:gd name="T4" fmla="*/ 22 w 58"/>
                <a:gd name="T5" fmla="*/ 49 h 50"/>
                <a:gd name="T6" fmla="*/ 57 w 58"/>
                <a:gd name="T7" fmla="*/ 18 h 50"/>
                <a:gd name="T8" fmla="*/ 56 w 58"/>
                <a:gd name="T9" fmla="*/ 6 h 50"/>
                <a:gd name="T10" fmla="*/ 16 w 58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16" y="0"/>
                  </a:moveTo>
                  <a:cubicBezTo>
                    <a:pt x="18" y="17"/>
                    <a:pt x="12" y="35"/>
                    <a:pt x="0" y="49"/>
                  </a:cubicBezTo>
                  <a:cubicBezTo>
                    <a:pt x="7" y="50"/>
                    <a:pt x="15" y="50"/>
                    <a:pt x="22" y="49"/>
                  </a:cubicBezTo>
                  <a:cubicBezTo>
                    <a:pt x="38" y="46"/>
                    <a:pt x="54" y="34"/>
                    <a:pt x="57" y="18"/>
                  </a:cubicBezTo>
                  <a:cubicBezTo>
                    <a:pt x="58" y="14"/>
                    <a:pt x="57" y="10"/>
                    <a:pt x="56" y="6"/>
                  </a:cubicBezTo>
                  <a:cubicBezTo>
                    <a:pt x="43" y="6"/>
                    <a:pt x="29" y="3"/>
                    <a:pt x="16" y="0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şľíde">
              <a:extLst>
                <a:ext uri="{FF2B5EF4-FFF2-40B4-BE49-F238E27FC236}">
                  <a16:creationId xmlns:a16="http://schemas.microsoft.com/office/drawing/2014/main" xmlns="" id="{20013233-6D60-4821-B79F-45D40A413EEB}"/>
                </a:ext>
              </a:extLst>
            </p:cNvPr>
            <p:cNvSpPr/>
            <p:nvPr/>
          </p:nvSpPr>
          <p:spPr bwMode="auto">
            <a:xfrm>
              <a:off x="6855724" y="3576357"/>
              <a:ext cx="549119" cy="425623"/>
            </a:xfrm>
            <a:custGeom>
              <a:avLst/>
              <a:gdLst>
                <a:gd name="T0" fmla="*/ 119 w 127"/>
                <a:gd name="T1" fmla="*/ 51 h 99"/>
                <a:gd name="T2" fmla="*/ 43 w 127"/>
                <a:gd name="T3" fmla="*/ 0 h 99"/>
                <a:gd name="T4" fmla="*/ 0 w 127"/>
                <a:gd name="T5" fmla="*/ 25 h 99"/>
                <a:gd name="T6" fmla="*/ 5 w 127"/>
                <a:gd name="T7" fmla="*/ 58 h 99"/>
                <a:gd name="T8" fmla="*/ 75 w 127"/>
                <a:gd name="T9" fmla="*/ 95 h 99"/>
                <a:gd name="T10" fmla="*/ 127 w 127"/>
                <a:gd name="T11" fmla="*/ 49 h 99"/>
                <a:gd name="T12" fmla="*/ 119 w 127"/>
                <a:gd name="T13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99">
                  <a:moveTo>
                    <a:pt x="119" y="51"/>
                  </a:moveTo>
                  <a:cubicBezTo>
                    <a:pt x="86" y="57"/>
                    <a:pt x="51" y="33"/>
                    <a:pt x="43" y="0"/>
                  </a:cubicBezTo>
                  <a:cubicBezTo>
                    <a:pt x="42" y="20"/>
                    <a:pt x="18" y="34"/>
                    <a:pt x="0" y="25"/>
                  </a:cubicBezTo>
                  <a:cubicBezTo>
                    <a:pt x="10" y="34"/>
                    <a:pt x="11" y="47"/>
                    <a:pt x="5" y="58"/>
                  </a:cubicBezTo>
                  <a:cubicBezTo>
                    <a:pt x="18" y="83"/>
                    <a:pt x="47" y="99"/>
                    <a:pt x="75" y="95"/>
                  </a:cubicBezTo>
                  <a:cubicBezTo>
                    <a:pt x="99" y="91"/>
                    <a:pt x="119" y="72"/>
                    <a:pt x="127" y="49"/>
                  </a:cubicBezTo>
                  <a:cubicBezTo>
                    <a:pt x="124" y="50"/>
                    <a:pt x="122" y="51"/>
                    <a:pt x="119" y="51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ślïḓe">
              <a:extLst>
                <a:ext uri="{FF2B5EF4-FFF2-40B4-BE49-F238E27FC236}">
                  <a16:creationId xmlns:a16="http://schemas.microsoft.com/office/drawing/2014/main" xmlns="" id="{773FCA5B-2B80-453B-AFD7-7F68F278757A}"/>
                </a:ext>
              </a:extLst>
            </p:cNvPr>
            <p:cNvSpPr/>
            <p:nvPr/>
          </p:nvSpPr>
          <p:spPr bwMode="auto">
            <a:xfrm>
              <a:off x="4403436" y="2811119"/>
              <a:ext cx="3358664" cy="972536"/>
            </a:xfrm>
            <a:custGeom>
              <a:avLst/>
              <a:gdLst>
                <a:gd name="T0" fmla="*/ 763 w 779"/>
                <a:gd name="T1" fmla="*/ 91 h 226"/>
                <a:gd name="T2" fmla="*/ 679 w 779"/>
                <a:gd name="T3" fmla="*/ 146 h 226"/>
                <a:gd name="T4" fmla="*/ 303 w 779"/>
                <a:gd name="T5" fmla="*/ 214 h 226"/>
                <a:gd name="T6" fmla="*/ 28 w 779"/>
                <a:gd name="T7" fmla="*/ 169 h 226"/>
                <a:gd name="T8" fmla="*/ 0 w 779"/>
                <a:gd name="T9" fmla="*/ 132 h 226"/>
                <a:gd name="T10" fmla="*/ 33 w 779"/>
                <a:gd name="T11" fmla="*/ 133 h 226"/>
                <a:gd name="T12" fmla="*/ 228 w 779"/>
                <a:gd name="T13" fmla="*/ 137 h 226"/>
                <a:gd name="T14" fmla="*/ 604 w 779"/>
                <a:gd name="T15" fmla="*/ 51 h 226"/>
                <a:gd name="T16" fmla="*/ 764 w 779"/>
                <a:gd name="T17" fmla="*/ 0 h 226"/>
                <a:gd name="T18" fmla="*/ 763 w 779"/>
                <a:gd name="T19" fmla="*/ 91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9" h="226">
                  <a:moveTo>
                    <a:pt x="763" y="91"/>
                  </a:moveTo>
                  <a:cubicBezTo>
                    <a:pt x="745" y="120"/>
                    <a:pt x="711" y="135"/>
                    <a:pt x="679" y="146"/>
                  </a:cubicBezTo>
                  <a:cubicBezTo>
                    <a:pt x="558" y="187"/>
                    <a:pt x="431" y="210"/>
                    <a:pt x="303" y="214"/>
                  </a:cubicBezTo>
                  <a:cubicBezTo>
                    <a:pt x="223" y="217"/>
                    <a:pt x="95" y="226"/>
                    <a:pt x="28" y="169"/>
                  </a:cubicBezTo>
                  <a:cubicBezTo>
                    <a:pt x="15" y="158"/>
                    <a:pt x="6" y="146"/>
                    <a:pt x="0" y="132"/>
                  </a:cubicBezTo>
                  <a:cubicBezTo>
                    <a:pt x="12" y="131"/>
                    <a:pt x="23" y="132"/>
                    <a:pt x="33" y="133"/>
                  </a:cubicBezTo>
                  <a:cubicBezTo>
                    <a:pt x="98" y="139"/>
                    <a:pt x="163" y="141"/>
                    <a:pt x="228" y="137"/>
                  </a:cubicBezTo>
                  <a:cubicBezTo>
                    <a:pt x="357" y="129"/>
                    <a:pt x="485" y="100"/>
                    <a:pt x="604" y="51"/>
                  </a:cubicBezTo>
                  <a:cubicBezTo>
                    <a:pt x="656" y="30"/>
                    <a:pt x="709" y="4"/>
                    <a:pt x="764" y="0"/>
                  </a:cubicBezTo>
                  <a:cubicBezTo>
                    <a:pt x="776" y="30"/>
                    <a:pt x="779" y="64"/>
                    <a:pt x="763" y="91"/>
                  </a:cubicBezTo>
                  <a:close/>
                </a:path>
              </a:pathLst>
            </a:custGeom>
            <a:solidFill>
              <a:srgbClr val="2791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şļïḋé">
              <a:extLst>
                <a:ext uri="{FF2B5EF4-FFF2-40B4-BE49-F238E27FC236}">
                  <a16:creationId xmlns:a16="http://schemas.microsoft.com/office/drawing/2014/main" xmlns="" id="{12600DCA-E36A-47B3-A68D-00FD76A7BDB3}"/>
                </a:ext>
              </a:extLst>
            </p:cNvPr>
            <p:cNvSpPr/>
            <p:nvPr/>
          </p:nvSpPr>
          <p:spPr bwMode="auto">
            <a:xfrm>
              <a:off x="4227012" y="1871663"/>
              <a:ext cx="3576988" cy="1848037"/>
            </a:xfrm>
            <a:custGeom>
              <a:avLst/>
              <a:gdLst>
                <a:gd name="T0" fmla="*/ 725 w 830"/>
                <a:gd name="T1" fmla="*/ 349 h 429"/>
                <a:gd name="T2" fmla="*/ 809 w 830"/>
                <a:gd name="T3" fmla="*/ 294 h 429"/>
                <a:gd name="T4" fmla="*/ 796 w 830"/>
                <a:gd name="T5" fmla="*/ 174 h 429"/>
                <a:gd name="T6" fmla="*/ 410 w 830"/>
                <a:gd name="T7" fmla="*/ 7 h 429"/>
                <a:gd name="T8" fmla="*/ 99 w 830"/>
                <a:gd name="T9" fmla="*/ 137 h 429"/>
                <a:gd name="T10" fmla="*/ 74 w 830"/>
                <a:gd name="T11" fmla="*/ 371 h 429"/>
                <a:gd name="T12" fmla="*/ 350 w 830"/>
                <a:gd name="T13" fmla="*/ 417 h 429"/>
                <a:gd name="T14" fmla="*/ 725 w 830"/>
                <a:gd name="T15" fmla="*/ 34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429">
                  <a:moveTo>
                    <a:pt x="725" y="349"/>
                  </a:moveTo>
                  <a:cubicBezTo>
                    <a:pt x="757" y="338"/>
                    <a:pt x="791" y="323"/>
                    <a:pt x="809" y="294"/>
                  </a:cubicBezTo>
                  <a:cubicBezTo>
                    <a:pt x="830" y="257"/>
                    <a:pt x="818" y="210"/>
                    <a:pt x="796" y="174"/>
                  </a:cubicBezTo>
                  <a:cubicBezTo>
                    <a:pt x="721" y="47"/>
                    <a:pt x="557" y="0"/>
                    <a:pt x="410" y="7"/>
                  </a:cubicBezTo>
                  <a:cubicBezTo>
                    <a:pt x="296" y="13"/>
                    <a:pt x="174" y="46"/>
                    <a:pt x="99" y="137"/>
                  </a:cubicBezTo>
                  <a:cubicBezTo>
                    <a:pt x="46" y="199"/>
                    <a:pt x="0" y="308"/>
                    <a:pt x="74" y="371"/>
                  </a:cubicBezTo>
                  <a:cubicBezTo>
                    <a:pt x="141" y="429"/>
                    <a:pt x="269" y="420"/>
                    <a:pt x="350" y="417"/>
                  </a:cubicBezTo>
                  <a:cubicBezTo>
                    <a:pt x="477" y="413"/>
                    <a:pt x="604" y="390"/>
                    <a:pt x="725" y="349"/>
                  </a:cubicBezTo>
                  <a:close/>
                </a:path>
              </a:pathLst>
            </a:custGeom>
            <a:solidFill>
              <a:srgbClr val="D48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02" name="îŝlîdè">
              <a:extLst>
                <a:ext uri="{FF2B5EF4-FFF2-40B4-BE49-F238E27FC236}">
                  <a16:creationId xmlns:a16="http://schemas.microsoft.com/office/drawing/2014/main" xmlns="" id="{2EAF02D3-B665-4E36-AB00-A4C4787A1465}"/>
                </a:ext>
              </a:extLst>
            </p:cNvPr>
            <p:cNvSpPr/>
            <p:nvPr/>
          </p:nvSpPr>
          <p:spPr bwMode="auto">
            <a:xfrm>
              <a:off x="4227012" y="2037061"/>
              <a:ext cx="3427028" cy="1682641"/>
            </a:xfrm>
            <a:custGeom>
              <a:avLst/>
              <a:gdLst>
                <a:gd name="T0" fmla="*/ 433 w 795"/>
                <a:gd name="T1" fmla="*/ 337 h 391"/>
                <a:gd name="T2" fmla="*/ 158 w 795"/>
                <a:gd name="T3" fmla="*/ 291 h 391"/>
                <a:gd name="T4" fmla="*/ 182 w 795"/>
                <a:gd name="T5" fmla="*/ 57 h 391"/>
                <a:gd name="T6" fmla="*/ 246 w 795"/>
                <a:gd name="T7" fmla="*/ 0 h 391"/>
                <a:gd name="T8" fmla="*/ 99 w 795"/>
                <a:gd name="T9" fmla="*/ 99 h 391"/>
                <a:gd name="T10" fmla="*/ 74 w 795"/>
                <a:gd name="T11" fmla="*/ 333 h 391"/>
                <a:gd name="T12" fmla="*/ 350 w 795"/>
                <a:gd name="T13" fmla="*/ 379 h 391"/>
                <a:gd name="T14" fmla="*/ 725 w 795"/>
                <a:gd name="T15" fmla="*/ 311 h 391"/>
                <a:gd name="T16" fmla="*/ 795 w 795"/>
                <a:gd name="T17" fmla="*/ 273 h 391"/>
                <a:gd name="T18" fmla="*/ 433 w 795"/>
                <a:gd name="T19" fmla="*/ 33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5" h="391">
                  <a:moveTo>
                    <a:pt x="433" y="337"/>
                  </a:moveTo>
                  <a:cubicBezTo>
                    <a:pt x="353" y="340"/>
                    <a:pt x="225" y="349"/>
                    <a:pt x="158" y="291"/>
                  </a:cubicBezTo>
                  <a:cubicBezTo>
                    <a:pt x="84" y="228"/>
                    <a:pt x="130" y="119"/>
                    <a:pt x="182" y="57"/>
                  </a:cubicBezTo>
                  <a:cubicBezTo>
                    <a:pt x="201" y="35"/>
                    <a:pt x="223" y="16"/>
                    <a:pt x="246" y="0"/>
                  </a:cubicBezTo>
                  <a:cubicBezTo>
                    <a:pt x="189" y="20"/>
                    <a:pt x="138" y="52"/>
                    <a:pt x="99" y="99"/>
                  </a:cubicBezTo>
                  <a:cubicBezTo>
                    <a:pt x="46" y="161"/>
                    <a:pt x="0" y="270"/>
                    <a:pt x="74" y="333"/>
                  </a:cubicBezTo>
                  <a:cubicBezTo>
                    <a:pt x="141" y="391"/>
                    <a:pt x="269" y="382"/>
                    <a:pt x="350" y="379"/>
                  </a:cubicBezTo>
                  <a:cubicBezTo>
                    <a:pt x="477" y="375"/>
                    <a:pt x="604" y="352"/>
                    <a:pt x="725" y="311"/>
                  </a:cubicBezTo>
                  <a:cubicBezTo>
                    <a:pt x="750" y="302"/>
                    <a:pt x="776" y="291"/>
                    <a:pt x="795" y="273"/>
                  </a:cubicBezTo>
                  <a:cubicBezTo>
                    <a:pt x="678" y="312"/>
                    <a:pt x="556" y="333"/>
                    <a:pt x="433" y="337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ïSľïḑé">
              <a:extLst>
                <a:ext uri="{FF2B5EF4-FFF2-40B4-BE49-F238E27FC236}">
                  <a16:creationId xmlns:a16="http://schemas.microsoft.com/office/drawing/2014/main" xmlns="" id="{B578D11E-08FB-41F2-8AF0-A674EC721833}"/>
                </a:ext>
              </a:extLst>
            </p:cNvPr>
            <p:cNvSpPr/>
            <p:nvPr/>
          </p:nvSpPr>
          <p:spPr bwMode="auto">
            <a:xfrm>
              <a:off x="6959373" y="3666773"/>
              <a:ext cx="379311" cy="302126"/>
            </a:xfrm>
            <a:custGeom>
              <a:avLst/>
              <a:gdLst>
                <a:gd name="T0" fmla="*/ 70 w 88"/>
                <a:gd name="T1" fmla="*/ 11 h 70"/>
                <a:gd name="T2" fmla="*/ 46 w 88"/>
                <a:gd name="T3" fmla="*/ 44 h 70"/>
                <a:gd name="T4" fmla="*/ 4 w 88"/>
                <a:gd name="T5" fmla="*/ 18 h 70"/>
                <a:gd name="T6" fmla="*/ 0 w 88"/>
                <a:gd name="T7" fmla="*/ 19 h 70"/>
                <a:gd name="T8" fmla="*/ 88 w 88"/>
                <a:gd name="T9" fmla="*/ 13 h 70"/>
                <a:gd name="T10" fmla="*/ 70 w 88"/>
                <a:gd name="T11" fmla="*/ 1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0">
                  <a:moveTo>
                    <a:pt x="70" y="11"/>
                  </a:moveTo>
                  <a:cubicBezTo>
                    <a:pt x="67" y="25"/>
                    <a:pt x="61" y="40"/>
                    <a:pt x="46" y="44"/>
                  </a:cubicBezTo>
                  <a:cubicBezTo>
                    <a:pt x="26" y="48"/>
                    <a:pt x="11" y="35"/>
                    <a:pt x="4" y="18"/>
                  </a:cubicBezTo>
                  <a:cubicBezTo>
                    <a:pt x="3" y="16"/>
                    <a:pt x="0" y="17"/>
                    <a:pt x="0" y="19"/>
                  </a:cubicBezTo>
                  <a:cubicBezTo>
                    <a:pt x="7" y="70"/>
                    <a:pt x="87" y="63"/>
                    <a:pt x="88" y="13"/>
                  </a:cubicBezTo>
                  <a:cubicBezTo>
                    <a:pt x="88" y="3"/>
                    <a:pt x="72" y="0"/>
                    <a:pt x="70" y="11"/>
                  </a:cubicBezTo>
                  <a:close/>
                </a:path>
              </a:pathLst>
            </a:custGeom>
            <a:solidFill>
              <a:srgbClr val="4ED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ṥļïďê">
              <a:extLst>
                <a:ext uri="{FF2B5EF4-FFF2-40B4-BE49-F238E27FC236}">
                  <a16:creationId xmlns:a16="http://schemas.microsoft.com/office/drawing/2014/main" xmlns="" id="{CD305C4B-74FC-4B2E-A17F-B21D29EA28A5}"/>
                </a:ext>
              </a:extLst>
            </p:cNvPr>
            <p:cNvSpPr/>
            <p:nvPr/>
          </p:nvSpPr>
          <p:spPr bwMode="auto">
            <a:xfrm>
              <a:off x="7614345" y="2857430"/>
              <a:ext cx="478550" cy="610867"/>
            </a:xfrm>
            <a:custGeom>
              <a:avLst/>
              <a:gdLst>
                <a:gd name="T0" fmla="*/ 68 w 111"/>
                <a:gd name="T1" fmla="*/ 1 h 142"/>
                <a:gd name="T2" fmla="*/ 62 w 111"/>
                <a:gd name="T3" fmla="*/ 16 h 142"/>
                <a:gd name="T4" fmla="*/ 81 w 111"/>
                <a:gd name="T5" fmla="*/ 41 h 142"/>
                <a:gd name="T6" fmla="*/ 43 w 111"/>
                <a:gd name="T7" fmla="*/ 58 h 142"/>
                <a:gd name="T8" fmla="*/ 41 w 111"/>
                <a:gd name="T9" fmla="*/ 64 h 142"/>
                <a:gd name="T10" fmla="*/ 41 w 111"/>
                <a:gd name="T11" fmla="*/ 69 h 142"/>
                <a:gd name="T12" fmla="*/ 55 w 111"/>
                <a:gd name="T13" fmla="*/ 91 h 142"/>
                <a:gd name="T14" fmla="*/ 50 w 111"/>
                <a:gd name="T15" fmla="*/ 98 h 142"/>
                <a:gd name="T16" fmla="*/ 6 w 111"/>
                <a:gd name="T17" fmla="*/ 117 h 142"/>
                <a:gd name="T18" fmla="*/ 4 w 111"/>
                <a:gd name="T19" fmla="*/ 126 h 142"/>
                <a:gd name="T20" fmla="*/ 19 w 111"/>
                <a:gd name="T21" fmla="*/ 131 h 142"/>
                <a:gd name="T22" fmla="*/ 19 w 111"/>
                <a:gd name="T23" fmla="*/ 136 h 142"/>
                <a:gd name="T24" fmla="*/ 27 w 111"/>
                <a:gd name="T25" fmla="*/ 142 h 142"/>
                <a:gd name="T26" fmla="*/ 72 w 111"/>
                <a:gd name="T27" fmla="*/ 106 h 142"/>
                <a:gd name="T28" fmla="*/ 63 w 111"/>
                <a:gd name="T29" fmla="*/ 72 h 142"/>
                <a:gd name="T30" fmla="*/ 102 w 111"/>
                <a:gd name="T31" fmla="*/ 45 h 142"/>
                <a:gd name="T32" fmla="*/ 68 w 111"/>
                <a:gd name="T33" fmla="*/ 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42">
                  <a:moveTo>
                    <a:pt x="68" y="1"/>
                  </a:moveTo>
                  <a:cubicBezTo>
                    <a:pt x="61" y="0"/>
                    <a:pt x="56" y="11"/>
                    <a:pt x="62" y="16"/>
                  </a:cubicBezTo>
                  <a:cubicBezTo>
                    <a:pt x="70" y="22"/>
                    <a:pt x="92" y="28"/>
                    <a:pt x="81" y="41"/>
                  </a:cubicBezTo>
                  <a:cubicBezTo>
                    <a:pt x="72" y="53"/>
                    <a:pt x="56" y="52"/>
                    <a:pt x="43" y="58"/>
                  </a:cubicBezTo>
                  <a:cubicBezTo>
                    <a:pt x="41" y="60"/>
                    <a:pt x="40" y="62"/>
                    <a:pt x="41" y="64"/>
                  </a:cubicBezTo>
                  <a:cubicBezTo>
                    <a:pt x="40" y="66"/>
                    <a:pt x="40" y="68"/>
                    <a:pt x="41" y="69"/>
                  </a:cubicBezTo>
                  <a:cubicBezTo>
                    <a:pt x="46" y="75"/>
                    <a:pt x="52" y="83"/>
                    <a:pt x="55" y="91"/>
                  </a:cubicBezTo>
                  <a:cubicBezTo>
                    <a:pt x="52" y="92"/>
                    <a:pt x="49" y="94"/>
                    <a:pt x="50" y="98"/>
                  </a:cubicBezTo>
                  <a:cubicBezTo>
                    <a:pt x="52" y="122"/>
                    <a:pt x="21" y="118"/>
                    <a:pt x="6" y="117"/>
                  </a:cubicBezTo>
                  <a:cubicBezTo>
                    <a:pt x="0" y="117"/>
                    <a:pt x="0" y="124"/>
                    <a:pt x="4" y="126"/>
                  </a:cubicBezTo>
                  <a:cubicBezTo>
                    <a:pt x="9" y="128"/>
                    <a:pt x="14" y="129"/>
                    <a:pt x="19" y="131"/>
                  </a:cubicBezTo>
                  <a:cubicBezTo>
                    <a:pt x="19" y="132"/>
                    <a:pt x="18" y="134"/>
                    <a:pt x="19" y="136"/>
                  </a:cubicBezTo>
                  <a:cubicBezTo>
                    <a:pt x="20" y="140"/>
                    <a:pt x="23" y="142"/>
                    <a:pt x="27" y="142"/>
                  </a:cubicBezTo>
                  <a:cubicBezTo>
                    <a:pt x="48" y="142"/>
                    <a:pt x="69" y="128"/>
                    <a:pt x="72" y="106"/>
                  </a:cubicBezTo>
                  <a:cubicBezTo>
                    <a:pt x="74" y="94"/>
                    <a:pt x="70" y="81"/>
                    <a:pt x="63" y="72"/>
                  </a:cubicBezTo>
                  <a:cubicBezTo>
                    <a:pt x="79" y="70"/>
                    <a:pt x="97" y="58"/>
                    <a:pt x="102" y="45"/>
                  </a:cubicBezTo>
                  <a:cubicBezTo>
                    <a:pt x="111" y="23"/>
                    <a:pt x="89" y="2"/>
                    <a:pt x="68" y="1"/>
                  </a:cubicBezTo>
                  <a:close/>
                </a:path>
              </a:pathLst>
            </a:custGeom>
            <a:solidFill>
              <a:srgbClr val="4ED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$ľiḓê">
              <a:extLst>
                <a:ext uri="{FF2B5EF4-FFF2-40B4-BE49-F238E27FC236}">
                  <a16:creationId xmlns:a16="http://schemas.microsoft.com/office/drawing/2014/main" xmlns="" id="{DD489F1B-4FD6-456E-B667-28C52D6036BD}"/>
                </a:ext>
              </a:extLst>
            </p:cNvPr>
            <p:cNvSpPr/>
            <p:nvPr/>
          </p:nvSpPr>
          <p:spPr bwMode="auto">
            <a:xfrm>
              <a:off x="7201956" y="3463886"/>
              <a:ext cx="582198" cy="520450"/>
            </a:xfrm>
            <a:custGeom>
              <a:avLst/>
              <a:gdLst>
                <a:gd name="T0" fmla="*/ 127 w 135"/>
                <a:gd name="T1" fmla="*/ 8 h 121"/>
                <a:gd name="T2" fmla="*/ 113 w 135"/>
                <a:gd name="T3" fmla="*/ 12 h 121"/>
                <a:gd name="T4" fmla="*/ 95 w 135"/>
                <a:gd name="T5" fmla="*/ 43 h 121"/>
                <a:gd name="T6" fmla="*/ 61 w 135"/>
                <a:gd name="T7" fmla="*/ 31 h 121"/>
                <a:gd name="T8" fmla="*/ 53 w 135"/>
                <a:gd name="T9" fmla="*/ 35 h 121"/>
                <a:gd name="T10" fmla="*/ 53 w 135"/>
                <a:gd name="T11" fmla="*/ 36 h 121"/>
                <a:gd name="T12" fmla="*/ 49 w 135"/>
                <a:gd name="T13" fmla="*/ 45 h 121"/>
                <a:gd name="T14" fmla="*/ 6 w 135"/>
                <a:gd name="T15" fmla="*/ 105 h 121"/>
                <a:gd name="T16" fmla="*/ 6 w 135"/>
                <a:gd name="T17" fmla="*/ 115 h 121"/>
                <a:gd name="T18" fmla="*/ 67 w 135"/>
                <a:gd name="T19" fmla="*/ 54 h 121"/>
                <a:gd name="T20" fmla="*/ 102 w 135"/>
                <a:gd name="T21" fmla="*/ 58 h 121"/>
                <a:gd name="T22" fmla="*/ 127 w 135"/>
                <a:gd name="T23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21">
                  <a:moveTo>
                    <a:pt x="127" y="8"/>
                  </a:moveTo>
                  <a:cubicBezTo>
                    <a:pt x="124" y="0"/>
                    <a:pt x="114" y="5"/>
                    <a:pt x="113" y="12"/>
                  </a:cubicBezTo>
                  <a:cubicBezTo>
                    <a:pt x="111" y="25"/>
                    <a:pt x="109" y="39"/>
                    <a:pt x="95" y="43"/>
                  </a:cubicBezTo>
                  <a:cubicBezTo>
                    <a:pt x="81" y="47"/>
                    <a:pt x="70" y="39"/>
                    <a:pt x="61" y="31"/>
                  </a:cubicBezTo>
                  <a:cubicBezTo>
                    <a:pt x="57" y="28"/>
                    <a:pt x="52" y="31"/>
                    <a:pt x="53" y="35"/>
                  </a:cubicBezTo>
                  <a:cubicBezTo>
                    <a:pt x="53" y="35"/>
                    <a:pt x="53" y="36"/>
                    <a:pt x="53" y="36"/>
                  </a:cubicBezTo>
                  <a:cubicBezTo>
                    <a:pt x="50" y="38"/>
                    <a:pt x="48" y="41"/>
                    <a:pt x="49" y="45"/>
                  </a:cubicBezTo>
                  <a:cubicBezTo>
                    <a:pt x="55" y="76"/>
                    <a:pt x="32" y="94"/>
                    <a:pt x="6" y="105"/>
                  </a:cubicBezTo>
                  <a:cubicBezTo>
                    <a:pt x="2" y="107"/>
                    <a:pt x="0" y="114"/>
                    <a:pt x="6" y="115"/>
                  </a:cubicBezTo>
                  <a:cubicBezTo>
                    <a:pt x="41" y="121"/>
                    <a:pt x="65" y="86"/>
                    <a:pt x="67" y="54"/>
                  </a:cubicBezTo>
                  <a:cubicBezTo>
                    <a:pt x="77" y="60"/>
                    <a:pt x="92" y="62"/>
                    <a:pt x="102" y="58"/>
                  </a:cubicBezTo>
                  <a:cubicBezTo>
                    <a:pt x="121" y="51"/>
                    <a:pt x="135" y="27"/>
                    <a:pt x="127" y="8"/>
                  </a:cubicBezTo>
                  <a:close/>
                </a:path>
              </a:pathLst>
            </a:custGeom>
            <a:solidFill>
              <a:srgbClr val="4ED9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ŝḷîďé">
              <a:extLst>
                <a:ext uri="{FF2B5EF4-FFF2-40B4-BE49-F238E27FC236}">
                  <a16:creationId xmlns:a16="http://schemas.microsoft.com/office/drawing/2014/main" xmlns="" id="{C48343FB-DF3C-47B2-BE38-462D80C73FE8}"/>
                </a:ext>
              </a:extLst>
            </p:cNvPr>
            <p:cNvSpPr/>
            <p:nvPr/>
          </p:nvSpPr>
          <p:spPr bwMode="auto">
            <a:xfrm>
              <a:off x="5594295" y="2259795"/>
              <a:ext cx="103650" cy="176424"/>
            </a:xfrm>
            <a:custGeom>
              <a:avLst/>
              <a:gdLst>
                <a:gd name="T0" fmla="*/ 20 w 24"/>
                <a:gd name="T1" fmla="*/ 9 h 41"/>
                <a:gd name="T2" fmla="*/ 7 w 24"/>
                <a:gd name="T3" fmla="*/ 5 h 41"/>
                <a:gd name="T4" fmla="*/ 4 w 24"/>
                <a:gd name="T5" fmla="*/ 36 h 41"/>
                <a:gd name="T6" fmla="*/ 13 w 24"/>
                <a:gd name="T7" fmla="*/ 37 h 41"/>
                <a:gd name="T8" fmla="*/ 20 w 24"/>
                <a:gd name="T9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0" y="9"/>
                  </a:moveTo>
                  <a:cubicBezTo>
                    <a:pt x="18" y="4"/>
                    <a:pt x="11" y="0"/>
                    <a:pt x="7" y="5"/>
                  </a:cubicBezTo>
                  <a:cubicBezTo>
                    <a:pt x="0" y="14"/>
                    <a:pt x="1" y="26"/>
                    <a:pt x="4" y="36"/>
                  </a:cubicBezTo>
                  <a:cubicBezTo>
                    <a:pt x="5" y="40"/>
                    <a:pt x="11" y="41"/>
                    <a:pt x="13" y="37"/>
                  </a:cubicBezTo>
                  <a:cubicBezTo>
                    <a:pt x="18" y="29"/>
                    <a:pt x="24" y="18"/>
                    <a:pt x="20" y="9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śľïḍê">
              <a:extLst>
                <a:ext uri="{FF2B5EF4-FFF2-40B4-BE49-F238E27FC236}">
                  <a16:creationId xmlns:a16="http://schemas.microsoft.com/office/drawing/2014/main" xmlns="" id="{45E742B4-0017-4DBC-8F4C-053D98DA9EC1}"/>
                </a:ext>
              </a:extLst>
            </p:cNvPr>
            <p:cNvSpPr/>
            <p:nvPr/>
          </p:nvSpPr>
          <p:spPr bwMode="auto">
            <a:xfrm>
              <a:off x="6344095" y="2436218"/>
              <a:ext cx="127907" cy="180834"/>
            </a:xfrm>
            <a:custGeom>
              <a:avLst/>
              <a:gdLst>
                <a:gd name="T0" fmla="*/ 23 w 30"/>
                <a:gd name="T1" fmla="*/ 24 h 42"/>
                <a:gd name="T2" fmla="*/ 15 w 30"/>
                <a:gd name="T3" fmla="*/ 8 h 42"/>
                <a:gd name="T4" fmla="*/ 4 w 30"/>
                <a:gd name="T5" fmla="*/ 6 h 42"/>
                <a:gd name="T6" fmla="*/ 12 w 30"/>
                <a:gd name="T7" fmla="*/ 35 h 42"/>
                <a:gd name="T8" fmla="*/ 23 w 30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2">
                  <a:moveTo>
                    <a:pt x="23" y="24"/>
                  </a:moveTo>
                  <a:cubicBezTo>
                    <a:pt x="18" y="20"/>
                    <a:pt x="16" y="14"/>
                    <a:pt x="15" y="8"/>
                  </a:cubicBezTo>
                  <a:cubicBezTo>
                    <a:pt x="15" y="1"/>
                    <a:pt x="7" y="0"/>
                    <a:pt x="4" y="6"/>
                  </a:cubicBezTo>
                  <a:cubicBezTo>
                    <a:pt x="0" y="17"/>
                    <a:pt x="4" y="28"/>
                    <a:pt x="12" y="35"/>
                  </a:cubicBezTo>
                  <a:cubicBezTo>
                    <a:pt x="19" y="42"/>
                    <a:pt x="30" y="31"/>
                    <a:pt x="23" y="24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ṡḻiḋê">
              <a:extLst>
                <a:ext uri="{FF2B5EF4-FFF2-40B4-BE49-F238E27FC236}">
                  <a16:creationId xmlns:a16="http://schemas.microsoft.com/office/drawing/2014/main" xmlns="" id="{19820297-2E82-4FE3-903E-7DC4AF520805}"/>
                </a:ext>
              </a:extLst>
            </p:cNvPr>
            <p:cNvSpPr/>
            <p:nvPr/>
          </p:nvSpPr>
          <p:spPr bwMode="auto">
            <a:xfrm>
              <a:off x="5153236" y="3014006"/>
              <a:ext cx="90418" cy="132318"/>
            </a:xfrm>
            <a:custGeom>
              <a:avLst/>
              <a:gdLst>
                <a:gd name="T0" fmla="*/ 11 w 21"/>
                <a:gd name="T1" fmla="*/ 1 h 31"/>
                <a:gd name="T2" fmla="*/ 1 w 21"/>
                <a:gd name="T3" fmla="*/ 13 h 31"/>
                <a:gd name="T4" fmla="*/ 1 w 21"/>
                <a:gd name="T5" fmla="*/ 27 h 31"/>
                <a:gd name="T6" fmla="*/ 6 w 21"/>
                <a:gd name="T7" fmla="*/ 31 h 31"/>
                <a:gd name="T8" fmla="*/ 11 w 21"/>
                <a:gd name="T9" fmla="*/ 27 h 31"/>
                <a:gd name="T10" fmla="*/ 16 w 21"/>
                <a:gd name="T11" fmla="*/ 19 h 31"/>
                <a:gd name="T12" fmla="*/ 21 w 21"/>
                <a:gd name="T13" fmla="*/ 9 h 31"/>
                <a:gd name="T14" fmla="*/ 11 w 21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1">
                  <a:moveTo>
                    <a:pt x="11" y="1"/>
                  </a:moveTo>
                  <a:cubicBezTo>
                    <a:pt x="5" y="2"/>
                    <a:pt x="2" y="8"/>
                    <a:pt x="1" y="13"/>
                  </a:cubicBezTo>
                  <a:cubicBezTo>
                    <a:pt x="0" y="18"/>
                    <a:pt x="0" y="22"/>
                    <a:pt x="1" y="27"/>
                  </a:cubicBezTo>
                  <a:cubicBezTo>
                    <a:pt x="1" y="29"/>
                    <a:pt x="4" y="31"/>
                    <a:pt x="6" y="31"/>
                  </a:cubicBezTo>
                  <a:cubicBezTo>
                    <a:pt x="8" y="31"/>
                    <a:pt x="10" y="29"/>
                    <a:pt x="11" y="27"/>
                  </a:cubicBezTo>
                  <a:cubicBezTo>
                    <a:pt x="12" y="24"/>
                    <a:pt x="14" y="21"/>
                    <a:pt x="16" y="19"/>
                  </a:cubicBezTo>
                  <a:cubicBezTo>
                    <a:pt x="18" y="15"/>
                    <a:pt x="21" y="13"/>
                    <a:pt x="21" y="9"/>
                  </a:cubicBezTo>
                  <a:cubicBezTo>
                    <a:pt x="21" y="3"/>
                    <a:pt x="16" y="0"/>
                    <a:pt x="11" y="1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ṡḷîde">
              <a:extLst>
                <a:ext uri="{FF2B5EF4-FFF2-40B4-BE49-F238E27FC236}">
                  <a16:creationId xmlns:a16="http://schemas.microsoft.com/office/drawing/2014/main" xmlns="" id="{AFA8B58F-AF51-4BCD-BA24-8D2260FD9824}"/>
                </a:ext>
              </a:extLst>
            </p:cNvPr>
            <p:cNvSpPr/>
            <p:nvPr/>
          </p:nvSpPr>
          <p:spPr bwMode="auto">
            <a:xfrm>
              <a:off x="7140207" y="2508994"/>
              <a:ext cx="112471" cy="125702"/>
            </a:xfrm>
            <a:custGeom>
              <a:avLst/>
              <a:gdLst>
                <a:gd name="T0" fmla="*/ 21 w 26"/>
                <a:gd name="T1" fmla="*/ 18 h 29"/>
                <a:gd name="T2" fmla="*/ 10 w 26"/>
                <a:gd name="T3" fmla="*/ 5 h 29"/>
                <a:gd name="T4" fmla="*/ 6 w 26"/>
                <a:gd name="T5" fmla="*/ 1 h 29"/>
                <a:gd name="T6" fmla="*/ 1 w 26"/>
                <a:gd name="T7" fmla="*/ 4 h 29"/>
                <a:gd name="T8" fmla="*/ 4 w 26"/>
                <a:gd name="T9" fmla="*/ 19 h 29"/>
                <a:gd name="T10" fmla="*/ 16 w 26"/>
                <a:gd name="T11" fmla="*/ 28 h 29"/>
                <a:gd name="T12" fmla="*/ 21 w 26"/>
                <a:gd name="T13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9">
                  <a:moveTo>
                    <a:pt x="21" y="18"/>
                  </a:moveTo>
                  <a:cubicBezTo>
                    <a:pt x="16" y="15"/>
                    <a:pt x="11" y="11"/>
                    <a:pt x="10" y="5"/>
                  </a:cubicBezTo>
                  <a:cubicBezTo>
                    <a:pt x="10" y="3"/>
                    <a:pt x="9" y="1"/>
                    <a:pt x="6" y="1"/>
                  </a:cubicBezTo>
                  <a:cubicBezTo>
                    <a:pt x="4" y="0"/>
                    <a:pt x="2" y="2"/>
                    <a:pt x="1" y="4"/>
                  </a:cubicBezTo>
                  <a:cubicBezTo>
                    <a:pt x="0" y="9"/>
                    <a:pt x="1" y="14"/>
                    <a:pt x="4" y="19"/>
                  </a:cubicBezTo>
                  <a:cubicBezTo>
                    <a:pt x="7" y="23"/>
                    <a:pt x="11" y="27"/>
                    <a:pt x="16" y="28"/>
                  </a:cubicBezTo>
                  <a:cubicBezTo>
                    <a:pt x="22" y="29"/>
                    <a:pt x="26" y="21"/>
                    <a:pt x="21" y="18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ḻîḍe">
              <a:extLst>
                <a:ext uri="{FF2B5EF4-FFF2-40B4-BE49-F238E27FC236}">
                  <a16:creationId xmlns:a16="http://schemas.microsoft.com/office/drawing/2014/main" xmlns="" id="{7C01ADE6-5AF1-4FE2-923A-17296E6395E0}"/>
                </a:ext>
              </a:extLst>
            </p:cNvPr>
            <p:cNvSpPr/>
            <p:nvPr/>
          </p:nvSpPr>
          <p:spPr bwMode="auto">
            <a:xfrm>
              <a:off x="6791771" y="2919179"/>
              <a:ext cx="145549" cy="187451"/>
            </a:xfrm>
            <a:custGeom>
              <a:avLst/>
              <a:gdLst>
                <a:gd name="T0" fmla="*/ 25 w 34"/>
                <a:gd name="T1" fmla="*/ 23 h 44"/>
                <a:gd name="T2" fmla="*/ 10 w 34"/>
                <a:gd name="T3" fmla="*/ 5 h 44"/>
                <a:gd name="T4" fmla="*/ 0 w 34"/>
                <a:gd name="T5" fmla="*/ 7 h 44"/>
                <a:gd name="T6" fmla="*/ 12 w 34"/>
                <a:gd name="T7" fmla="*/ 36 h 44"/>
                <a:gd name="T8" fmla="*/ 25 w 34"/>
                <a:gd name="T9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4">
                  <a:moveTo>
                    <a:pt x="25" y="23"/>
                  </a:moveTo>
                  <a:cubicBezTo>
                    <a:pt x="20" y="17"/>
                    <a:pt x="14" y="12"/>
                    <a:pt x="10" y="5"/>
                  </a:cubicBezTo>
                  <a:cubicBezTo>
                    <a:pt x="7" y="0"/>
                    <a:pt x="1" y="2"/>
                    <a:pt x="0" y="7"/>
                  </a:cubicBezTo>
                  <a:cubicBezTo>
                    <a:pt x="0" y="17"/>
                    <a:pt x="4" y="29"/>
                    <a:pt x="12" y="36"/>
                  </a:cubicBezTo>
                  <a:cubicBezTo>
                    <a:pt x="21" y="44"/>
                    <a:pt x="34" y="32"/>
                    <a:pt x="25" y="23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ṡḻídè">
              <a:extLst>
                <a:ext uri="{FF2B5EF4-FFF2-40B4-BE49-F238E27FC236}">
                  <a16:creationId xmlns:a16="http://schemas.microsoft.com/office/drawing/2014/main" xmlns="" id="{AB932046-EA5B-4234-845A-AE628C4C2250}"/>
                </a:ext>
              </a:extLst>
            </p:cNvPr>
            <p:cNvSpPr/>
            <p:nvPr/>
          </p:nvSpPr>
          <p:spPr bwMode="auto">
            <a:xfrm>
              <a:off x="6019918" y="3016212"/>
              <a:ext cx="108060" cy="180834"/>
            </a:xfrm>
            <a:custGeom>
              <a:avLst/>
              <a:gdLst>
                <a:gd name="T0" fmla="*/ 11 w 25"/>
                <a:gd name="T1" fmla="*/ 4 h 42"/>
                <a:gd name="T2" fmla="*/ 1 w 25"/>
                <a:gd name="T3" fmla="*/ 7 h 42"/>
                <a:gd name="T4" fmla="*/ 14 w 25"/>
                <a:gd name="T5" fmla="*/ 41 h 42"/>
                <a:gd name="T6" fmla="*/ 19 w 25"/>
                <a:gd name="T7" fmla="*/ 40 h 42"/>
                <a:gd name="T8" fmla="*/ 11 w 25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2">
                  <a:moveTo>
                    <a:pt x="11" y="4"/>
                  </a:moveTo>
                  <a:cubicBezTo>
                    <a:pt x="9" y="0"/>
                    <a:pt x="0" y="2"/>
                    <a:pt x="1" y="7"/>
                  </a:cubicBezTo>
                  <a:cubicBezTo>
                    <a:pt x="3" y="19"/>
                    <a:pt x="3" y="35"/>
                    <a:pt x="14" y="41"/>
                  </a:cubicBezTo>
                  <a:cubicBezTo>
                    <a:pt x="16" y="42"/>
                    <a:pt x="18" y="42"/>
                    <a:pt x="19" y="40"/>
                  </a:cubicBezTo>
                  <a:cubicBezTo>
                    <a:pt x="25" y="29"/>
                    <a:pt x="16" y="15"/>
                    <a:pt x="11" y="4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îślïḓè">
              <a:extLst>
                <a:ext uri="{FF2B5EF4-FFF2-40B4-BE49-F238E27FC236}">
                  <a16:creationId xmlns:a16="http://schemas.microsoft.com/office/drawing/2014/main" xmlns="" id="{C537BFD7-89FC-4A9F-AEFE-CD37385E8A0D}"/>
                </a:ext>
              </a:extLst>
            </p:cNvPr>
            <p:cNvSpPr/>
            <p:nvPr/>
          </p:nvSpPr>
          <p:spPr bwMode="auto">
            <a:xfrm>
              <a:off x="4758489" y="2575153"/>
              <a:ext cx="123496" cy="154371"/>
            </a:xfrm>
            <a:custGeom>
              <a:avLst/>
              <a:gdLst>
                <a:gd name="T0" fmla="*/ 28 w 29"/>
                <a:gd name="T1" fmla="*/ 6 h 36"/>
                <a:gd name="T2" fmla="*/ 19 w 29"/>
                <a:gd name="T3" fmla="*/ 1 h 36"/>
                <a:gd name="T4" fmla="*/ 5 w 29"/>
                <a:gd name="T5" fmla="*/ 19 h 36"/>
                <a:gd name="T6" fmla="*/ 9 w 29"/>
                <a:gd name="T7" fmla="*/ 36 h 36"/>
                <a:gd name="T8" fmla="*/ 21 w 29"/>
                <a:gd name="T9" fmla="*/ 24 h 36"/>
                <a:gd name="T10" fmla="*/ 28 w 29"/>
                <a:gd name="T1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6">
                  <a:moveTo>
                    <a:pt x="28" y="6"/>
                  </a:moveTo>
                  <a:cubicBezTo>
                    <a:pt x="27" y="2"/>
                    <a:pt x="23" y="0"/>
                    <a:pt x="19" y="1"/>
                  </a:cubicBezTo>
                  <a:cubicBezTo>
                    <a:pt x="12" y="2"/>
                    <a:pt x="8" y="13"/>
                    <a:pt x="5" y="19"/>
                  </a:cubicBezTo>
                  <a:cubicBezTo>
                    <a:pt x="3" y="24"/>
                    <a:pt x="0" y="36"/>
                    <a:pt x="9" y="36"/>
                  </a:cubicBezTo>
                  <a:cubicBezTo>
                    <a:pt x="16" y="36"/>
                    <a:pt x="18" y="29"/>
                    <a:pt x="21" y="24"/>
                  </a:cubicBezTo>
                  <a:cubicBezTo>
                    <a:pt x="25" y="18"/>
                    <a:pt x="29" y="13"/>
                    <a:pt x="28" y="6"/>
                  </a:cubicBezTo>
                  <a:close/>
                </a:path>
              </a:pathLst>
            </a:custGeom>
            <a:solidFill>
              <a:srgbClr val="FFCF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šlîḋé">
              <a:extLst>
                <a:ext uri="{FF2B5EF4-FFF2-40B4-BE49-F238E27FC236}">
                  <a16:creationId xmlns:a16="http://schemas.microsoft.com/office/drawing/2014/main" xmlns="" id="{E0512D93-A5C1-4F5C-9C78-5C6E987AB4A3}"/>
                </a:ext>
              </a:extLst>
            </p:cNvPr>
            <p:cNvSpPr/>
            <p:nvPr/>
          </p:nvSpPr>
          <p:spPr bwMode="auto">
            <a:xfrm>
              <a:off x="5993454" y="3102218"/>
              <a:ext cx="174219" cy="156577"/>
            </a:xfrm>
            <a:custGeom>
              <a:avLst/>
              <a:gdLst>
                <a:gd name="T0" fmla="*/ 37 w 40"/>
                <a:gd name="T1" fmla="*/ 6 h 36"/>
                <a:gd name="T2" fmla="*/ 28 w 40"/>
                <a:gd name="T3" fmla="*/ 6 h 36"/>
                <a:gd name="T4" fmla="*/ 21 w 40"/>
                <a:gd name="T5" fmla="*/ 24 h 36"/>
                <a:gd name="T6" fmla="*/ 10 w 40"/>
                <a:gd name="T7" fmla="*/ 4 h 36"/>
                <a:gd name="T8" fmla="*/ 2 w 40"/>
                <a:gd name="T9" fmla="*/ 4 h 36"/>
                <a:gd name="T10" fmla="*/ 5 w 40"/>
                <a:gd name="T11" fmla="*/ 26 h 36"/>
                <a:gd name="T12" fmla="*/ 21 w 40"/>
                <a:gd name="T13" fmla="*/ 35 h 36"/>
                <a:gd name="T14" fmla="*/ 35 w 40"/>
                <a:gd name="T15" fmla="*/ 25 h 36"/>
                <a:gd name="T16" fmla="*/ 37 w 40"/>
                <a:gd name="T17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6">
                  <a:moveTo>
                    <a:pt x="37" y="6"/>
                  </a:moveTo>
                  <a:cubicBezTo>
                    <a:pt x="35" y="3"/>
                    <a:pt x="30" y="3"/>
                    <a:pt x="28" y="6"/>
                  </a:cubicBezTo>
                  <a:cubicBezTo>
                    <a:pt x="26" y="11"/>
                    <a:pt x="28" y="22"/>
                    <a:pt x="21" y="24"/>
                  </a:cubicBezTo>
                  <a:cubicBezTo>
                    <a:pt x="12" y="27"/>
                    <a:pt x="11" y="9"/>
                    <a:pt x="10" y="4"/>
                  </a:cubicBezTo>
                  <a:cubicBezTo>
                    <a:pt x="9" y="0"/>
                    <a:pt x="3" y="0"/>
                    <a:pt x="2" y="4"/>
                  </a:cubicBezTo>
                  <a:cubicBezTo>
                    <a:pt x="0" y="12"/>
                    <a:pt x="0" y="19"/>
                    <a:pt x="5" y="26"/>
                  </a:cubicBezTo>
                  <a:cubicBezTo>
                    <a:pt x="8" y="32"/>
                    <a:pt x="14" y="36"/>
                    <a:pt x="21" y="35"/>
                  </a:cubicBezTo>
                  <a:cubicBezTo>
                    <a:pt x="28" y="35"/>
                    <a:pt x="32" y="30"/>
                    <a:pt x="35" y="25"/>
                  </a:cubicBezTo>
                  <a:cubicBezTo>
                    <a:pt x="38" y="20"/>
                    <a:pt x="40" y="11"/>
                    <a:pt x="37" y="6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śḻíḑè">
              <a:extLst>
                <a:ext uri="{FF2B5EF4-FFF2-40B4-BE49-F238E27FC236}">
                  <a16:creationId xmlns:a16="http://schemas.microsoft.com/office/drawing/2014/main" xmlns="" id="{AC5FCB8E-3169-48E7-9AB5-3A3B3A579CA2}"/>
                </a:ext>
              </a:extLst>
            </p:cNvPr>
            <p:cNvSpPr/>
            <p:nvPr/>
          </p:nvSpPr>
          <p:spPr bwMode="auto">
            <a:xfrm>
              <a:off x="5067230" y="3055907"/>
              <a:ext cx="207298" cy="154371"/>
            </a:xfrm>
            <a:custGeom>
              <a:avLst/>
              <a:gdLst>
                <a:gd name="T0" fmla="*/ 42 w 48"/>
                <a:gd name="T1" fmla="*/ 12 h 36"/>
                <a:gd name="T2" fmla="*/ 35 w 48"/>
                <a:gd name="T3" fmla="*/ 11 h 36"/>
                <a:gd name="T4" fmla="*/ 29 w 48"/>
                <a:gd name="T5" fmla="*/ 19 h 36"/>
                <a:gd name="T6" fmla="*/ 21 w 48"/>
                <a:gd name="T7" fmla="*/ 21 h 36"/>
                <a:gd name="T8" fmla="*/ 18 w 48"/>
                <a:gd name="T9" fmla="*/ 5 h 36"/>
                <a:gd name="T10" fmla="*/ 14 w 48"/>
                <a:gd name="T11" fmla="*/ 1 h 36"/>
                <a:gd name="T12" fmla="*/ 15 w 48"/>
                <a:gd name="T13" fmla="*/ 32 h 36"/>
                <a:gd name="T14" fmla="*/ 35 w 48"/>
                <a:gd name="T15" fmla="*/ 31 h 36"/>
                <a:gd name="T16" fmla="*/ 42 w 48"/>
                <a:gd name="T17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6">
                  <a:moveTo>
                    <a:pt x="42" y="12"/>
                  </a:moveTo>
                  <a:cubicBezTo>
                    <a:pt x="40" y="10"/>
                    <a:pt x="37" y="10"/>
                    <a:pt x="35" y="11"/>
                  </a:cubicBezTo>
                  <a:cubicBezTo>
                    <a:pt x="32" y="13"/>
                    <a:pt x="31" y="17"/>
                    <a:pt x="29" y="19"/>
                  </a:cubicBezTo>
                  <a:cubicBezTo>
                    <a:pt x="27" y="21"/>
                    <a:pt x="24" y="22"/>
                    <a:pt x="21" y="21"/>
                  </a:cubicBezTo>
                  <a:cubicBezTo>
                    <a:pt x="16" y="19"/>
                    <a:pt x="17" y="10"/>
                    <a:pt x="18" y="5"/>
                  </a:cubicBezTo>
                  <a:cubicBezTo>
                    <a:pt x="19" y="3"/>
                    <a:pt x="17" y="0"/>
                    <a:pt x="14" y="1"/>
                  </a:cubicBezTo>
                  <a:cubicBezTo>
                    <a:pt x="0" y="6"/>
                    <a:pt x="4" y="27"/>
                    <a:pt x="15" y="32"/>
                  </a:cubicBezTo>
                  <a:cubicBezTo>
                    <a:pt x="22" y="36"/>
                    <a:pt x="30" y="35"/>
                    <a:pt x="35" y="31"/>
                  </a:cubicBezTo>
                  <a:cubicBezTo>
                    <a:pt x="41" y="27"/>
                    <a:pt x="48" y="18"/>
                    <a:pt x="42" y="12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išļíḋe">
              <a:extLst>
                <a:ext uri="{FF2B5EF4-FFF2-40B4-BE49-F238E27FC236}">
                  <a16:creationId xmlns:a16="http://schemas.microsoft.com/office/drawing/2014/main" xmlns="" id="{EC0539E0-2EE4-48A9-A0EB-1E7A014A9BB1}"/>
                </a:ext>
              </a:extLst>
            </p:cNvPr>
            <p:cNvSpPr/>
            <p:nvPr/>
          </p:nvSpPr>
          <p:spPr bwMode="auto">
            <a:xfrm>
              <a:off x="4701151" y="2652337"/>
              <a:ext cx="194066" cy="132318"/>
            </a:xfrm>
            <a:custGeom>
              <a:avLst/>
              <a:gdLst>
                <a:gd name="T0" fmla="*/ 35 w 45"/>
                <a:gd name="T1" fmla="*/ 4 h 31"/>
                <a:gd name="T2" fmla="*/ 22 w 45"/>
                <a:gd name="T3" fmla="*/ 19 h 31"/>
                <a:gd name="T4" fmla="*/ 9 w 45"/>
                <a:gd name="T5" fmla="*/ 10 h 31"/>
                <a:gd name="T6" fmla="*/ 4 w 45"/>
                <a:gd name="T7" fmla="*/ 10 h 31"/>
                <a:gd name="T8" fmla="*/ 19 w 45"/>
                <a:gd name="T9" fmla="*/ 30 h 31"/>
                <a:gd name="T10" fmla="*/ 44 w 45"/>
                <a:gd name="T11" fmla="*/ 8 h 31"/>
                <a:gd name="T12" fmla="*/ 35 w 45"/>
                <a:gd name="T1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1">
                  <a:moveTo>
                    <a:pt x="35" y="4"/>
                  </a:moveTo>
                  <a:cubicBezTo>
                    <a:pt x="31" y="9"/>
                    <a:pt x="29" y="16"/>
                    <a:pt x="22" y="19"/>
                  </a:cubicBezTo>
                  <a:cubicBezTo>
                    <a:pt x="16" y="21"/>
                    <a:pt x="10" y="16"/>
                    <a:pt x="9" y="10"/>
                  </a:cubicBezTo>
                  <a:cubicBezTo>
                    <a:pt x="8" y="8"/>
                    <a:pt x="5" y="8"/>
                    <a:pt x="4" y="10"/>
                  </a:cubicBezTo>
                  <a:cubicBezTo>
                    <a:pt x="0" y="20"/>
                    <a:pt x="8" y="29"/>
                    <a:pt x="19" y="30"/>
                  </a:cubicBezTo>
                  <a:cubicBezTo>
                    <a:pt x="31" y="31"/>
                    <a:pt x="43" y="20"/>
                    <a:pt x="44" y="8"/>
                  </a:cubicBezTo>
                  <a:cubicBezTo>
                    <a:pt x="45" y="4"/>
                    <a:pt x="38" y="0"/>
                    <a:pt x="35" y="4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ṩḻíḓe">
              <a:extLst>
                <a:ext uri="{FF2B5EF4-FFF2-40B4-BE49-F238E27FC236}">
                  <a16:creationId xmlns:a16="http://schemas.microsoft.com/office/drawing/2014/main" xmlns="" id="{6CA1EDFD-FD49-4EFF-B3F1-ACD933C1A998}"/>
                </a:ext>
              </a:extLst>
            </p:cNvPr>
            <p:cNvSpPr/>
            <p:nvPr/>
          </p:nvSpPr>
          <p:spPr bwMode="auto">
            <a:xfrm>
              <a:off x="5536957" y="2319339"/>
              <a:ext cx="185245" cy="176424"/>
            </a:xfrm>
            <a:custGeom>
              <a:avLst/>
              <a:gdLst>
                <a:gd name="T0" fmla="*/ 32 w 43"/>
                <a:gd name="T1" fmla="*/ 20 h 41"/>
                <a:gd name="T2" fmla="*/ 16 w 43"/>
                <a:gd name="T3" fmla="*/ 26 h 41"/>
                <a:gd name="T4" fmla="*/ 10 w 43"/>
                <a:gd name="T5" fmla="*/ 4 h 41"/>
                <a:gd name="T6" fmla="*/ 4 w 43"/>
                <a:gd name="T7" fmla="*/ 3 h 41"/>
                <a:gd name="T8" fmla="*/ 15 w 43"/>
                <a:gd name="T9" fmla="*/ 36 h 41"/>
                <a:gd name="T10" fmla="*/ 42 w 43"/>
                <a:gd name="T11" fmla="*/ 22 h 41"/>
                <a:gd name="T12" fmla="*/ 32 w 43"/>
                <a:gd name="T13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1">
                  <a:moveTo>
                    <a:pt x="32" y="20"/>
                  </a:moveTo>
                  <a:cubicBezTo>
                    <a:pt x="30" y="26"/>
                    <a:pt x="23" y="31"/>
                    <a:pt x="16" y="26"/>
                  </a:cubicBezTo>
                  <a:cubicBezTo>
                    <a:pt x="10" y="21"/>
                    <a:pt x="11" y="11"/>
                    <a:pt x="10" y="4"/>
                  </a:cubicBezTo>
                  <a:cubicBezTo>
                    <a:pt x="10" y="1"/>
                    <a:pt x="6" y="0"/>
                    <a:pt x="4" y="3"/>
                  </a:cubicBezTo>
                  <a:cubicBezTo>
                    <a:pt x="0" y="15"/>
                    <a:pt x="2" y="31"/>
                    <a:pt x="15" y="36"/>
                  </a:cubicBezTo>
                  <a:cubicBezTo>
                    <a:pt x="25" y="41"/>
                    <a:pt x="40" y="35"/>
                    <a:pt x="42" y="22"/>
                  </a:cubicBezTo>
                  <a:cubicBezTo>
                    <a:pt x="43" y="16"/>
                    <a:pt x="35" y="14"/>
                    <a:pt x="32" y="20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slîḑê">
              <a:extLst>
                <a:ext uri="{FF2B5EF4-FFF2-40B4-BE49-F238E27FC236}">
                  <a16:creationId xmlns:a16="http://schemas.microsoft.com/office/drawing/2014/main" xmlns="" id="{9876147A-1AB0-435B-9BA0-6ECAA31DB550}"/>
                </a:ext>
              </a:extLst>
            </p:cNvPr>
            <p:cNvSpPr/>
            <p:nvPr/>
          </p:nvSpPr>
          <p:spPr bwMode="auto">
            <a:xfrm>
              <a:off x="6308811" y="2522226"/>
              <a:ext cx="202887" cy="141139"/>
            </a:xfrm>
            <a:custGeom>
              <a:avLst/>
              <a:gdLst>
                <a:gd name="T0" fmla="*/ 43 w 47"/>
                <a:gd name="T1" fmla="*/ 5 h 33"/>
                <a:gd name="T2" fmla="*/ 37 w 47"/>
                <a:gd name="T3" fmla="*/ 0 h 33"/>
                <a:gd name="T4" fmla="*/ 32 w 47"/>
                <a:gd name="T5" fmla="*/ 9 h 33"/>
                <a:gd name="T6" fmla="*/ 29 w 47"/>
                <a:gd name="T7" fmla="*/ 20 h 33"/>
                <a:gd name="T8" fmla="*/ 15 w 47"/>
                <a:gd name="T9" fmla="*/ 10 h 33"/>
                <a:gd name="T10" fmla="*/ 10 w 47"/>
                <a:gd name="T11" fmla="*/ 7 h 33"/>
                <a:gd name="T12" fmla="*/ 24 w 47"/>
                <a:gd name="T13" fmla="*/ 33 h 33"/>
                <a:gd name="T14" fmla="*/ 43 w 47"/>
                <a:gd name="T15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3">
                  <a:moveTo>
                    <a:pt x="43" y="5"/>
                  </a:moveTo>
                  <a:cubicBezTo>
                    <a:pt x="42" y="2"/>
                    <a:pt x="40" y="1"/>
                    <a:pt x="37" y="0"/>
                  </a:cubicBezTo>
                  <a:cubicBezTo>
                    <a:pt x="32" y="0"/>
                    <a:pt x="32" y="6"/>
                    <a:pt x="32" y="9"/>
                  </a:cubicBezTo>
                  <a:cubicBezTo>
                    <a:pt x="32" y="13"/>
                    <a:pt x="31" y="17"/>
                    <a:pt x="29" y="20"/>
                  </a:cubicBezTo>
                  <a:cubicBezTo>
                    <a:pt x="22" y="26"/>
                    <a:pt x="13" y="17"/>
                    <a:pt x="15" y="10"/>
                  </a:cubicBezTo>
                  <a:cubicBezTo>
                    <a:pt x="16" y="7"/>
                    <a:pt x="12" y="5"/>
                    <a:pt x="10" y="7"/>
                  </a:cubicBezTo>
                  <a:cubicBezTo>
                    <a:pt x="0" y="17"/>
                    <a:pt x="12" y="33"/>
                    <a:pt x="24" y="33"/>
                  </a:cubicBezTo>
                  <a:cubicBezTo>
                    <a:pt x="37" y="33"/>
                    <a:pt x="47" y="17"/>
                    <a:pt x="43" y="5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šļíḑe">
              <a:extLst>
                <a:ext uri="{FF2B5EF4-FFF2-40B4-BE49-F238E27FC236}">
                  <a16:creationId xmlns:a16="http://schemas.microsoft.com/office/drawing/2014/main" xmlns="" id="{9F871CD6-834E-4166-9DAC-4FBA6A216B3D}"/>
                </a:ext>
              </a:extLst>
            </p:cNvPr>
            <p:cNvSpPr/>
            <p:nvPr/>
          </p:nvSpPr>
          <p:spPr bwMode="auto">
            <a:xfrm>
              <a:off x="6765307" y="2969900"/>
              <a:ext cx="238172" cy="189655"/>
            </a:xfrm>
            <a:custGeom>
              <a:avLst/>
              <a:gdLst>
                <a:gd name="T0" fmla="*/ 38 w 55"/>
                <a:gd name="T1" fmla="*/ 2 h 44"/>
                <a:gd name="T2" fmla="*/ 31 w 55"/>
                <a:gd name="T3" fmla="*/ 7 h 44"/>
                <a:gd name="T4" fmla="*/ 30 w 55"/>
                <a:gd name="T5" fmla="*/ 27 h 44"/>
                <a:gd name="T6" fmla="*/ 11 w 55"/>
                <a:gd name="T7" fmla="*/ 17 h 44"/>
                <a:gd name="T8" fmla="*/ 6 w 55"/>
                <a:gd name="T9" fmla="*/ 18 h 44"/>
                <a:gd name="T10" fmla="*/ 35 w 55"/>
                <a:gd name="T11" fmla="*/ 38 h 44"/>
                <a:gd name="T12" fmla="*/ 38 w 55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4">
                  <a:moveTo>
                    <a:pt x="38" y="2"/>
                  </a:moveTo>
                  <a:cubicBezTo>
                    <a:pt x="35" y="0"/>
                    <a:pt x="31" y="3"/>
                    <a:pt x="31" y="7"/>
                  </a:cubicBezTo>
                  <a:cubicBezTo>
                    <a:pt x="32" y="13"/>
                    <a:pt x="37" y="22"/>
                    <a:pt x="30" y="27"/>
                  </a:cubicBezTo>
                  <a:cubicBezTo>
                    <a:pt x="23" y="32"/>
                    <a:pt x="14" y="23"/>
                    <a:pt x="11" y="17"/>
                  </a:cubicBezTo>
                  <a:cubicBezTo>
                    <a:pt x="9" y="15"/>
                    <a:pt x="6" y="16"/>
                    <a:pt x="6" y="18"/>
                  </a:cubicBezTo>
                  <a:cubicBezTo>
                    <a:pt x="0" y="34"/>
                    <a:pt x="23" y="44"/>
                    <a:pt x="35" y="38"/>
                  </a:cubicBezTo>
                  <a:cubicBezTo>
                    <a:pt x="47" y="32"/>
                    <a:pt x="55" y="7"/>
                    <a:pt x="38" y="2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ŝľíḓe">
              <a:extLst>
                <a:ext uri="{FF2B5EF4-FFF2-40B4-BE49-F238E27FC236}">
                  <a16:creationId xmlns:a16="http://schemas.microsoft.com/office/drawing/2014/main" xmlns="" id="{ED96D650-67CD-4D01-BEFB-5B6435B7EE91}"/>
                </a:ext>
              </a:extLst>
            </p:cNvPr>
            <p:cNvSpPr/>
            <p:nvPr/>
          </p:nvSpPr>
          <p:spPr bwMode="auto">
            <a:xfrm>
              <a:off x="7126976" y="2553100"/>
              <a:ext cx="211708" cy="158781"/>
            </a:xfrm>
            <a:custGeom>
              <a:avLst/>
              <a:gdLst>
                <a:gd name="T0" fmla="*/ 35 w 49"/>
                <a:gd name="T1" fmla="*/ 1 h 37"/>
                <a:gd name="T2" fmla="*/ 28 w 49"/>
                <a:gd name="T3" fmla="*/ 6 h 37"/>
                <a:gd name="T4" fmla="*/ 29 w 49"/>
                <a:gd name="T5" fmla="*/ 14 h 37"/>
                <a:gd name="T6" fmla="*/ 25 w 49"/>
                <a:gd name="T7" fmla="*/ 20 h 37"/>
                <a:gd name="T8" fmla="*/ 7 w 49"/>
                <a:gd name="T9" fmla="*/ 10 h 37"/>
                <a:gd name="T10" fmla="*/ 0 w 49"/>
                <a:gd name="T11" fmla="*/ 14 h 37"/>
                <a:gd name="T12" fmla="*/ 31 w 49"/>
                <a:gd name="T13" fmla="*/ 30 h 37"/>
                <a:gd name="T14" fmla="*/ 35 w 49"/>
                <a:gd name="T15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7">
                  <a:moveTo>
                    <a:pt x="35" y="1"/>
                  </a:moveTo>
                  <a:cubicBezTo>
                    <a:pt x="31" y="0"/>
                    <a:pt x="28" y="3"/>
                    <a:pt x="28" y="6"/>
                  </a:cubicBezTo>
                  <a:cubicBezTo>
                    <a:pt x="28" y="9"/>
                    <a:pt x="30" y="11"/>
                    <a:pt x="29" y="14"/>
                  </a:cubicBezTo>
                  <a:cubicBezTo>
                    <a:pt x="29" y="16"/>
                    <a:pt x="27" y="19"/>
                    <a:pt x="25" y="20"/>
                  </a:cubicBezTo>
                  <a:cubicBezTo>
                    <a:pt x="17" y="23"/>
                    <a:pt x="11" y="15"/>
                    <a:pt x="7" y="10"/>
                  </a:cubicBezTo>
                  <a:cubicBezTo>
                    <a:pt x="4" y="7"/>
                    <a:pt x="0" y="10"/>
                    <a:pt x="0" y="14"/>
                  </a:cubicBezTo>
                  <a:cubicBezTo>
                    <a:pt x="3" y="26"/>
                    <a:pt x="19" y="37"/>
                    <a:pt x="31" y="30"/>
                  </a:cubicBezTo>
                  <a:cubicBezTo>
                    <a:pt x="40" y="25"/>
                    <a:pt x="49" y="5"/>
                    <a:pt x="35" y="1"/>
                  </a:cubicBezTo>
                  <a:close/>
                </a:path>
              </a:pathLst>
            </a:custGeom>
            <a:solidFill>
              <a:srgbClr val="CC6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šḷîḋe">
              <a:extLst>
                <a:ext uri="{FF2B5EF4-FFF2-40B4-BE49-F238E27FC236}">
                  <a16:creationId xmlns:a16="http://schemas.microsoft.com/office/drawing/2014/main" xmlns="" id="{28FC3461-4995-4161-8C66-1AA117A0497D}"/>
                </a:ext>
              </a:extLst>
            </p:cNvPr>
            <p:cNvSpPr/>
            <p:nvPr/>
          </p:nvSpPr>
          <p:spPr bwMode="auto">
            <a:xfrm>
              <a:off x="7614345" y="3891713"/>
              <a:ext cx="264635" cy="258020"/>
            </a:xfrm>
            <a:custGeom>
              <a:avLst/>
              <a:gdLst>
                <a:gd name="T0" fmla="*/ 52 w 61"/>
                <a:gd name="T1" fmla="*/ 5 h 60"/>
                <a:gd name="T2" fmla="*/ 31 w 61"/>
                <a:gd name="T3" fmla="*/ 33 h 60"/>
                <a:gd name="T4" fmla="*/ 2 w 61"/>
                <a:gd name="T5" fmla="*/ 54 h 60"/>
                <a:gd name="T6" fmla="*/ 5 w 61"/>
                <a:gd name="T7" fmla="*/ 59 h 60"/>
                <a:gd name="T8" fmla="*/ 59 w 61"/>
                <a:gd name="T9" fmla="*/ 8 h 60"/>
                <a:gd name="T10" fmla="*/ 52 w 61"/>
                <a:gd name="T11" fmla="*/ 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0">
                  <a:moveTo>
                    <a:pt x="52" y="5"/>
                  </a:moveTo>
                  <a:cubicBezTo>
                    <a:pt x="46" y="15"/>
                    <a:pt x="40" y="25"/>
                    <a:pt x="31" y="33"/>
                  </a:cubicBezTo>
                  <a:cubicBezTo>
                    <a:pt x="22" y="42"/>
                    <a:pt x="12" y="48"/>
                    <a:pt x="2" y="54"/>
                  </a:cubicBezTo>
                  <a:cubicBezTo>
                    <a:pt x="0" y="56"/>
                    <a:pt x="1" y="60"/>
                    <a:pt x="5" y="59"/>
                  </a:cubicBezTo>
                  <a:cubicBezTo>
                    <a:pt x="28" y="51"/>
                    <a:pt x="47" y="30"/>
                    <a:pt x="59" y="8"/>
                  </a:cubicBezTo>
                  <a:cubicBezTo>
                    <a:pt x="61" y="4"/>
                    <a:pt x="54" y="0"/>
                    <a:pt x="52" y="5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s1ïdè">
              <a:extLst>
                <a:ext uri="{FF2B5EF4-FFF2-40B4-BE49-F238E27FC236}">
                  <a16:creationId xmlns:a16="http://schemas.microsoft.com/office/drawing/2014/main" xmlns="" id="{83033F56-CC5D-4F1C-9225-3C12DD1A60A8}"/>
                </a:ext>
              </a:extLst>
            </p:cNvPr>
            <p:cNvSpPr/>
            <p:nvPr/>
          </p:nvSpPr>
          <p:spPr bwMode="auto">
            <a:xfrm>
              <a:off x="7885597" y="3812322"/>
              <a:ext cx="44106" cy="39695"/>
            </a:xfrm>
            <a:custGeom>
              <a:avLst/>
              <a:gdLst>
                <a:gd name="T0" fmla="*/ 9 w 10"/>
                <a:gd name="T1" fmla="*/ 3 h 9"/>
                <a:gd name="T2" fmla="*/ 6 w 10"/>
                <a:gd name="T3" fmla="*/ 0 h 9"/>
                <a:gd name="T4" fmla="*/ 2 w 10"/>
                <a:gd name="T5" fmla="*/ 2 h 9"/>
                <a:gd name="T6" fmla="*/ 1 w 10"/>
                <a:gd name="T7" fmla="*/ 3 h 9"/>
                <a:gd name="T8" fmla="*/ 6 w 10"/>
                <a:gd name="T9" fmla="*/ 8 h 9"/>
                <a:gd name="T10" fmla="*/ 7 w 10"/>
                <a:gd name="T11" fmla="*/ 7 h 9"/>
                <a:gd name="T12" fmla="*/ 9 w 10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8" y="2"/>
                    <a:pt x="8" y="1"/>
                    <a:pt x="6" y="0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6"/>
                    <a:pt x="3" y="9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9" y="7"/>
                    <a:pt x="10" y="5"/>
                    <a:pt x="9" y="3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ŝliďe">
              <a:extLst>
                <a:ext uri="{FF2B5EF4-FFF2-40B4-BE49-F238E27FC236}">
                  <a16:creationId xmlns:a16="http://schemas.microsoft.com/office/drawing/2014/main" xmlns="" id="{CF684112-14E4-46A4-8B94-9F6DBAA78C4D}"/>
                </a:ext>
              </a:extLst>
            </p:cNvPr>
            <p:cNvSpPr/>
            <p:nvPr/>
          </p:nvSpPr>
          <p:spPr bwMode="auto">
            <a:xfrm>
              <a:off x="6299989" y="4480527"/>
              <a:ext cx="392542" cy="141139"/>
            </a:xfrm>
            <a:custGeom>
              <a:avLst/>
              <a:gdLst>
                <a:gd name="T0" fmla="*/ 86 w 91"/>
                <a:gd name="T1" fmla="*/ 1 h 33"/>
                <a:gd name="T2" fmla="*/ 49 w 91"/>
                <a:gd name="T3" fmla="*/ 17 h 33"/>
                <a:gd name="T4" fmla="*/ 4 w 91"/>
                <a:gd name="T5" fmla="*/ 22 h 33"/>
                <a:gd name="T6" fmla="*/ 3 w 91"/>
                <a:gd name="T7" fmla="*/ 28 h 33"/>
                <a:gd name="T8" fmla="*/ 89 w 91"/>
                <a:gd name="T9" fmla="*/ 7 h 33"/>
                <a:gd name="T10" fmla="*/ 86 w 91"/>
                <a:gd name="T11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33">
                  <a:moveTo>
                    <a:pt x="86" y="1"/>
                  </a:moveTo>
                  <a:cubicBezTo>
                    <a:pt x="73" y="6"/>
                    <a:pt x="62" y="13"/>
                    <a:pt x="49" y="17"/>
                  </a:cubicBezTo>
                  <a:cubicBezTo>
                    <a:pt x="34" y="21"/>
                    <a:pt x="19" y="21"/>
                    <a:pt x="4" y="22"/>
                  </a:cubicBezTo>
                  <a:cubicBezTo>
                    <a:pt x="1" y="22"/>
                    <a:pt x="0" y="27"/>
                    <a:pt x="3" y="28"/>
                  </a:cubicBezTo>
                  <a:cubicBezTo>
                    <a:pt x="30" y="33"/>
                    <a:pt x="70" y="27"/>
                    <a:pt x="89" y="7"/>
                  </a:cubicBezTo>
                  <a:cubicBezTo>
                    <a:pt x="91" y="4"/>
                    <a:pt x="89" y="0"/>
                    <a:pt x="86" y="1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śḷïḑé">
              <a:extLst>
                <a:ext uri="{FF2B5EF4-FFF2-40B4-BE49-F238E27FC236}">
                  <a16:creationId xmlns:a16="http://schemas.microsoft.com/office/drawing/2014/main" xmlns="" id="{0F4A569A-7924-494D-B811-6B8A33EE9DC9}"/>
                </a:ext>
              </a:extLst>
            </p:cNvPr>
            <p:cNvSpPr/>
            <p:nvPr/>
          </p:nvSpPr>
          <p:spPr bwMode="auto">
            <a:xfrm>
              <a:off x="6732227" y="4425394"/>
              <a:ext cx="46312" cy="33080"/>
            </a:xfrm>
            <a:custGeom>
              <a:avLst/>
              <a:gdLst>
                <a:gd name="T0" fmla="*/ 5 w 11"/>
                <a:gd name="T1" fmla="*/ 0 h 8"/>
                <a:gd name="T2" fmla="*/ 5 w 11"/>
                <a:gd name="T3" fmla="*/ 8 h 8"/>
                <a:gd name="T4" fmla="*/ 5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5" y="0"/>
                  </a:moveTo>
                  <a:cubicBezTo>
                    <a:pt x="0" y="0"/>
                    <a:pt x="0" y="8"/>
                    <a:pt x="5" y="8"/>
                  </a:cubicBezTo>
                  <a:cubicBezTo>
                    <a:pt x="11" y="8"/>
                    <a:pt x="11" y="0"/>
                    <a:pt x="5" y="0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ṧlíḍé">
              <a:extLst>
                <a:ext uri="{FF2B5EF4-FFF2-40B4-BE49-F238E27FC236}">
                  <a16:creationId xmlns:a16="http://schemas.microsoft.com/office/drawing/2014/main" xmlns="" id="{8AE03B45-C8BD-4ABD-B86F-A226A38B16B2}"/>
                </a:ext>
              </a:extLst>
            </p:cNvPr>
            <p:cNvSpPr/>
            <p:nvPr/>
          </p:nvSpPr>
          <p:spPr bwMode="auto">
            <a:xfrm>
              <a:off x="5071641" y="4467296"/>
              <a:ext cx="383721" cy="77186"/>
            </a:xfrm>
            <a:custGeom>
              <a:avLst/>
              <a:gdLst>
                <a:gd name="T0" fmla="*/ 86 w 89"/>
                <a:gd name="T1" fmla="*/ 2 h 18"/>
                <a:gd name="T2" fmla="*/ 49 w 89"/>
                <a:gd name="T3" fmla="*/ 8 h 18"/>
                <a:gd name="T4" fmla="*/ 2 w 89"/>
                <a:gd name="T5" fmla="*/ 7 h 18"/>
                <a:gd name="T6" fmla="*/ 1 w 89"/>
                <a:gd name="T7" fmla="*/ 10 h 18"/>
                <a:gd name="T8" fmla="*/ 39 w 89"/>
                <a:gd name="T9" fmla="*/ 17 h 18"/>
                <a:gd name="T10" fmla="*/ 87 w 89"/>
                <a:gd name="T11" fmla="*/ 5 h 18"/>
                <a:gd name="T12" fmla="*/ 86 w 8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8">
                  <a:moveTo>
                    <a:pt x="86" y="2"/>
                  </a:moveTo>
                  <a:cubicBezTo>
                    <a:pt x="74" y="0"/>
                    <a:pt x="61" y="6"/>
                    <a:pt x="49" y="8"/>
                  </a:cubicBezTo>
                  <a:cubicBezTo>
                    <a:pt x="33" y="12"/>
                    <a:pt x="19" y="11"/>
                    <a:pt x="2" y="7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12" y="18"/>
                    <a:pt x="26" y="18"/>
                    <a:pt x="39" y="17"/>
                  </a:cubicBezTo>
                  <a:cubicBezTo>
                    <a:pt x="55" y="15"/>
                    <a:pt x="73" y="12"/>
                    <a:pt x="87" y="5"/>
                  </a:cubicBezTo>
                  <a:cubicBezTo>
                    <a:pt x="89" y="4"/>
                    <a:pt x="88" y="2"/>
                    <a:pt x="86" y="2"/>
                  </a:cubicBezTo>
                  <a:close/>
                </a:path>
              </a:pathLst>
            </a:custGeom>
            <a:solidFill>
              <a:srgbClr val="FFE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6" name="22ac0c6b-e3e1-4bea-af55-df5fb14d44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B0263EE-D47B-4E77-8677-DB575ABDE67E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4565650" y="3430638"/>
            <a:ext cx="1177925" cy="1135011"/>
            <a:chOff x="3536950" y="1205635"/>
            <a:chExt cx="5118101" cy="4931640"/>
          </a:xfrm>
        </p:grpSpPr>
        <p:sp>
          <p:nvSpPr>
            <p:cNvPr id="157" name="ïṣlídê">
              <a:extLst>
                <a:ext uri="{FF2B5EF4-FFF2-40B4-BE49-F238E27FC236}">
                  <a16:creationId xmlns:a16="http://schemas.microsoft.com/office/drawing/2014/main" xmlns="" id="{1109A2C9-D6FE-40F6-BEC1-2254187B041C}"/>
                </a:ext>
              </a:extLst>
            </p:cNvPr>
            <p:cNvSpPr/>
            <p:nvPr/>
          </p:nvSpPr>
          <p:spPr bwMode="auto">
            <a:xfrm>
              <a:off x="5112243" y="4729152"/>
              <a:ext cx="1896786" cy="1408123"/>
            </a:xfrm>
            <a:custGeom>
              <a:avLst/>
              <a:gdLst>
                <a:gd name="T0" fmla="*/ 0 w 261"/>
                <a:gd name="T1" fmla="*/ 14 h 194"/>
                <a:gd name="T2" fmla="*/ 48 w 261"/>
                <a:gd name="T3" fmla="*/ 182 h 194"/>
                <a:gd name="T4" fmla="*/ 210 w 261"/>
                <a:gd name="T5" fmla="*/ 180 h 194"/>
                <a:gd name="T6" fmla="*/ 261 w 261"/>
                <a:gd name="T7" fmla="*/ 6 h 194"/>
                <a:gd name="T8" fmla="*/ 210 w 261"/>
                <a:gd name="T9" fmla="*/ 4 h 194"/>
                <a:gd name="T10" fmla="*/ 131 w 261"/>
                <a:gd name="T11" fmla="*/ 37 h 194"/>
                <a:gd name="T12" fmla="*/ 57 w 261"/>
                <a:gd name="T13" fmla="*/ 0 h 194"/>
                <a:gd name="T14" fmla="*/ 0 w 261"/>
                <a:gd name="T15" fmla="*/ 1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1" h="194">
                  <a:moveTo>
                    <a:pt x="0" y="14"/>
                  </a:moveTo>
                  <a:cubicBezTo>
                    <a:pt x="0" y="14"/>
                    <a:pt x="36" y="174"/>
                    <a:pt x="48" y="182"/>
                  </a:cubicBezTo>
                  <a:cubicBezTo>
                    <a:pt x="59" y="190"/>
                    <a:pt x="192" y="194"/>
                    <a:pt x="210" y="180"/>
                  </a:cubicBezTo>
                  <a:cubicBezTo>
                    <a:pt x="216" y="175"/>
                    <a:pt x="257" y="32"/>
                    <a:pt x="261" y="6"/>
                  </a:cubicBezTo>
                  <a:cubicBezTo>
                    <a:pt x="261" y="6"/>
                    <a:pt x="228" y="13"/>
                    <a:pt x="210" y="4"/>
                  </a:cubicBezTo>
                  <a:cubicBezTo>
                    <a:pt x="210" y="4"/>
                    <a:pt x="172" y="38"/>
                    <a:pt x="131" y="37"/>
                  </a:cubicBezTo>
                  <a:cubicBezTo>
                    <a:pt x="90" y="36"/>
                    <a:pt x="57" y="0"/>
                    <a:pt x="57" y="0"/>
                  </a:cubicBezTo>
                  <a:cubicBezTo>
                    <a:pt x="57" y="0"/>
                    <a:pt x="37" y="13"/>
                    <a:pt x="0" y="14"/>
                  </a:cubicBezTo>
                  <a:close/>
                </a:path>
              </a:pathLst>
            </a:custGeom>
            <a:solidFill>
              <a:srgbClr val="FFF7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ṡḻiḋé">
              <a:extLst>
                <a:ext uri="{FF2B5EF4-FFF2-40B4-BE49-F238E27FC236}">
                  <a16:creationId xmlns:a16="http://schemas.microsoft.com/office/drawing/2014/main" xmlns="" id="{A8C5017C-4F96-4576-AFE3-593CD7C57E69}"/>
                </a:ext>
              </a:extLst>
            </p:cNvPr>
            <p:cNvSpPr/>
            <p:nvPr/>
          </p:nvSpPr>
          <p:spPr bwMode="auto">
            <a:xfrm>
              <a:off x="5568759" y="4793450"/>
              <a:ext cx="1015904" cy="1343825"/>
            </a:xfrm>
            <a:custGeom>
              <a:avLst/>
              <a:gdLst>
                <a:gd name="T0" fmla="*/ 3 w 140"/>
                <a:gd name="T1" fmla="*/ 4 h 185"/>
                <a:gd name="T2" fmla="*/ 45 w 140"/>
                <a:gd name="T3" fmla="*/ 180 h 185"/>
                <a:gd name="T4" fmla="*/ 96 w 140"/>
                <a:gd name="T5" fmla="*/ 178 h 185"/>
                <a:gd name="T6" fmla="*/ 140 w 140"/>
                <a:gd name="T7" fmla="*/ 0 h 185"/>
                <a:gd name="T8" fmla="*/ 80 w 140"/>
                <a:gd name="T9" fmla="*/ 31 h 185"/>
                <a:gd name="T10" fmla="*/ 3 w 140"/>
                <a:gd name="T11" fmla="*/ 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85">
                  <a:moveTo>
                    <a:pt x="3" y="4"/>
                  </a:moveTo>
                  <a:cubicBezTo>
                    <a:pt x="0" y="7"/>
                    <a:pt x="34" y="176"/>
                    <a:pt x="45" y="180"/>
                  </a:cubicBezTo>
                  <a:cubicBezTo>
                    <a:pt x="57" y="184"/>
                    <a:pt x="84" y="185"/>
                    <a:pt x="96" y="178"/>
                  </a:cubicBezTo>
                  <a:cubicBezTo>
                    <a:pt x="107" y="171"/>
                    <a:pt x="140" y="0"/>
                    <a:pt x="140" y="0"/>
                  </a:cubicBezTo>
                  <a:cubicBezTo>
                    <a:pt x="140" y="0"/>
                    <a:pt x="116" y="28"/>
                    <a:pt x="80" y="31"/>
                  </a:cubicBezTo>
                  <a:cubicBezTo>
                    <a:pt x="44" y="33"/>
                    <a:pt x="3" y="4"/>
                    <a:pt x="3" y="4"/>
                  </a:cubicBezTo>
                  <a:close/>
                </a:path>
              </a:pathLst>
            </a:custGeom>
            <a:solidFill>
              <a:srgbClr val="FFDD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ṡḻidê">
              <a:extLst>
                <a:ext uri="{FF2B5EF4-FFF2-40B4-BE49-F238E27FC236}">
                  <a16:creationId xmlns:a16="http://schemas.microsoft.com/office/drawing/2014/main" xmlns="" id="{3EEC35ED-795F-424B-8164-64377F1494D1}"/>
                </a:ext>
              </a:extLst>
            </p:cNvPr>
            <p:cNvSpPr/>
            <p:nvPr/>
          </p:nvSpPr>
          <p:spPr bwMode="auto">
            <a:xfrm>
              <a:off x="4379249" y="2890236"/>
              <a:ext cx="3189168" cy="2250422"/>
            </a:xfrm>
            <a:custGeom>
              <a:avLst/>
              <a:gdLst>
                <a:gd name="T0" fmla="*/ 216 w 439"/>
                <a:gd name="T1" fmla="*/ 0 h 311"/>
                <a:gd name="T2" fmla="*/ 90 w 439"/>
                <a:gd name="T3" fmla="*/ 124 h 311"/>
                <a:gd name="T4" fmla="*/ 46 w 439"/>
                <a:gd name="T5" fmla="*/ 249 h 311"/>
                <a:gd name="T6" fmla="*/ 154 w 439"/>
                <a:gd name="T7" fmla="*/ 275 h 311"/>
                <a:gd name="T8" fmla="*/ 237 w 439"/>
                <a:gd name="T9" fmla="*/ 311 h 311"/>
                <a:gd name="T10" fmla="*/ 309 w 439"/>
                <a:gd name="T11" fmla="*/ 282 h 311"/>
                <a:gd name="T12" fmla="*/ 393 w 439"/>
                <a:gd name="T13" fmla="*/ 272 h 311"/>
                <a:gd name="T14" fmla="*/ 430 w 439"/>
                <a:gd name="T15" fmla="*/ 185 h 311"/>
                <a:gd name="T16" fmla="*/ 360 w 439"/>
                <a:gd name="T17" fmla="*/ 132 h 311"/>
                <a:gd name="T18" fmla="*/ 216 w 439"/>
                <a:gd name="T1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9" h="311">
                  <a:moveTo>
                    <a:pt x="216" y="0"/>
                  </a:moveTo>
                  <a:cubicBezTo>
                    <a:pt x="110" y="0"/>
                    <a:pt x="90" y="120"/>
                    <a:pt x="90" y="124"/>
                  </a:cubicBezTo>
                  <a:cubicBezTo>
                    <a:pt x="90" y="128"/>
                    <a:pt x="0" y="182"/>
                    <a:pt x="46" y="249"/>
                  </a:cubicBezTo>
                  <a:cubicBezTo>
                    <a:pt x="80" y="296"/>
                    <a:pt x="154" y="275"/>
                    <a:pt x="154" y="275"/>
                  </a:cubicBezTo>
                  <a:cubicBezTo>
                    <a:pt x="154" y="275"/>
                    <a:pt x="178" y="311"/>
                    <a:pt x="237" y="311"/>
                  </a:cubicBezTo>
                  <a:cubicBezTo>
                    <a:pt x="297" y="311"/>
                    <a:pt x="309" y="282"/>
                    <a:pt x="309" y="282"/>
                  </a:cubicBezTo>
                  <a:cubicBezTo>
                    <a:pt x="309" y="282"/>
                    <a:pt x="357" y="288"/>
                    <a:pt x="393" y="272"/>
                  </a:cubicBezTo>
                  <a:cubicBezTo>
                    <a:pt x="429" y="257"/>
                    <a:pt x="439" y="213"/>
                    <a:pt x="430" y="185"/>
                  </a:cubicBezTo>
                  <a:cubicBezTo>
                    <a:pt x="421" y="157"/>
                    <a:pt x="360" y="132"/>
                    <a:pt x="360" y="132"/>
                  </a:cubicBezTo>
                  <a:cubicBezTo>
                    <a:pt x="360" y="132"/>
                    <a:pt x="369" y="0"/>
                    <a:pt x="216" y="0"/>
                  </a:cubicBezTo>
                  <a:close/>
                </a:path>
              </a:pathLst>
            </a:custGeom>
            <a:solidFill>
              <a:srgbClr val="A7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ṣ1iḑé">
              <a:extLst>
                <a:ext uri="{FF2B5EF4-FFF2-40B4-BE49-F238E27FC236}">
                  <a16:creationId xmlns:a16="http://schemas.microsoft.com/office/drawing/2014/main" xmlns="" id="{7C747E04-1DDE-48A5-B34B-57CE93330449}"/>
                </a:ext>
              </a:extLst>
            </p:cNvPr>
            <p:cNvSpPr/>
            <p:nvPr/>
          </p:nvSpPr>
          <p:spPr bwMode="auto">
            <a:xfrm>
              <a:off x="4449978" y="3783977"/>
              <a:ext cx="3227747" cy="1408123"/>
            </a:xfrm>
            <a:custGeom>
              <a:avLst/>
              <a:gdLst>
                <a:gd name="T0" fmla="*/ 80 w 444"/>
                <a:gd name="T1" fmla="*/ 0 h 194"/>
                <a:gd name="T2" fmla="*/ 108 w 444"/>
                <a:gd name="T3" fmla="*/ 57 h 194"/>
                <a:gd name="T4" fmla="*/ 156 w 444"/>
                <a:gd name="T5" fmla="*/ 52 h 194"/>
                <a:gd name="T6" fmla="*/ 229 w 444"/>
                <a:gd name="T7" fmla="*/ 89 h 194"/>
                <a:gd name="T8" fmla="*/ 293 w 444"/>
                <a:gd name="T9" fmla="*/ 48 h 194"/>
                <a:gd name="T10" fmla="*/ 350 w 444"/>
                <a:gd name="T11" fmla="*/ 8 h 194"/>
                <a:gd name="T12" fmla="*/ 420 w 444"/>
                <a:gd name="T13" fmla="*/ 61 h 194"/>
                <a:gd name="T14" fmla="*/ 383 w 444"/>
                <a:gd name="T15" fmla="*/ 154 h 194"/>
                <a:gd name="T16" fmla="*/ 297 w 444"/>
                <a:gd name="T17" fmla="*/ 163 h 194"/>
                <a:gd name="T18" fmla="*/ 227 w 444"/>
                <a:gd name="T19" fmla="*/ 192 h 194"/>
                <a:gd name="T20" fmla="*/ 144 w 444"/>
                <a:gd name="T21" fmla="*/ 151 h 194"/>
                <a:gd name="T22" fmla="*/ 58 w 444"/>
                <a:gd name="T23" fmla="*/ 151 h 194"/>
                <a:gd name="T24" fmla="*/ 80 w 444"/>
                <a:gd name="T25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4" h="194">
                  <a:moveTo>
                    <a:pt x="80" y="0"/>
                  </a:moveTo>
                  <a:cubicBezTo>
                    <a:pt x="80" y="0"/>
                    <a:pt x="81" y="42"/>
                    <a:pt x="108" y="57"/>
                  </a:cubicBezTo>
                  <a:cubicBezTo>
                    <a:pt x="135" y="71"/>
                    <a:pt x="156" y="52"/>
                    <a:pt x="156" y="52"/>
                  </a:cubicBezTo>
                  <a:cubicBezTo>
                    <a:pt x="156" y="52"/>
                    <a:pt x="170" y="86"/>
                    <a:pt x="229" y="89"/>
                  </a:cubicBezTo>
                  <a:cubicBezTo>
                    <a:pt x="287" y="91"/>
                    <a:pt x="293" y="48"/>
                    <a:pt x="293" y="48"/>
                  </a:cubicBezTo>
                  <a:cubicBezTo>
                    <a:pt x="293" y="48"/>
                    <a:pt x="331" y="66"/>
                    <a:pt x="350" y="8"/>
                  </a:cubicBezTo>
                  <a:cubicBezTo>
                    <a:pt x="350" y="8"/>
                    <a:pt x="396" y="14"/>
                    <a:pt x="420" y="61"/>
                  </a:cubicBezTo>
                  <a:cubicBezTo>
                    <a:pt x="444" y="107"/>
                    <a:pt x="403" y="142"/>
                    <a:pt x="383" y="154"/>
                  </a:cubicBezTo>
                  <a:cubicBezTo>
                    <a:pt x="363" y="166"/>
                    <a:pt x="297" y="163"/>
                    <a:pt x="297" y="163"/>
                  </a:cubicBezTo>
                  <a:cubicBezTo>
                    <a:pt x="297" y="163"/>
                    <a:pt x="285" y="191"/>
                    <a:pt x="227" y="192"/>
                  </a:cubicBezTo>
                  <a:cubicBezTo>
                    <a:pt x="170" y="194"/>
                    <a:pt x="144" y="151"/>
                    <a:pt x="144" y="151"/>
                  </a:cubicBezTo>
                  <a:cubicBezTo>
                    <a:pt x="144" y="151"/>
                    <a:pt x="113" y="180"/>
                    <a:pt x="58" y="151"/>
                  </a:cubicBezTo>
                  <a:cubicBezTo>
                    <a:pt x="2" y="122"/>
                    <a:pt x="0" y="41"/>
                    <a:pt x="80" y="0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ś1ïḑé">
              <a:extLst>
                <a:ext uri="{FF2B5EF4-FFF2-40B4-BE49-F238E27FC236}">
                  <a16:creationId xmlns:a16="http://schemas.microsoft.com/office/drawing/2014/main" xmlns="" id="{BA52A6C1-4AEA-42B9-8343-D1A07FFAC665}"/>
                </a:ext>
              </a:extLst>
            </p:cNvPr>
            <p:cNvSpPr/>
            <p:nvPr/>
          </p:nvSpPr>
          <p:spPr bwMode="auto">
            <a:xfrm>
              <a:off x="5555899" y="3153859"/>
              <a:ext cx="180034" cy="167174"/>
            </a:xfrm>
            <a:custGeom>
              <a:avLst/>
              <a:gdLst>
                <a:gd name="T0" fmla="*/ 21 w 25"/>
                <a:gd name="T1" fmla="*/ 1 h 23"/>
                <a:gd name="T2" fmla="*/ 12 w 25"/>
                <a:gd name="T3" fmla="*/ 4 h 23"/>
                <a:gd name="T4" fmla="*/ 3 w 25"/>
                <a:gd name="T5" fmla="*/ 13 h 23"/>
                <a:gd name="T6" fmla="*/ 9 w 25"/>
                <a:gd name="T7" fmla="*/ 21 h 23"/>
                <a:gd name="T8" fmla="*/ 18 w 25"/>
                <a:gd name="T9" fmla="*/ 15 h 23"/>
                <a:gd name="T10" fmla="*/ 24 w 25"/>
                <a:gd name="T11" fmla="*/ 6 h 23"/>
                <a:gd name="T12" fmla="*/ 21 w 25"/>
                <a:gd name="T1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21" y="1"/>
                  </a:moveTo>
                  <a:cubicBezTo>
                    <a:pt x="17" y="0"/>
                    <a:pt x="15" y="1"/>
                    <a:pt x="12" y="4"/>
                  </a:cubicBezTo>
                  <a:cubicBezTo>
                    <a:pt x="9" y="7"/>
                    <a:pt x="5" y="9"/>
                    <a:pt x="3" y="13"/>
                  </a:cubicBezTo>
                  <a:cubicBezTo>
                    <a:pt x="0" y="17"/>
                    <a:pt x="4" y="23"/>
                    <a:pt x="9" y="21"/>
                  </a:cubicBezTo>
                  <a:cubicBezTo>
                    <a:pt x="12" y="20"/>
                    <a:pt x="15" y="18"/>
                    <a:pt x="18" y="15"/>
                  </a:cubicBezTo>
                  <a:cubicBezTo>
                    <a:pt x="21" y="12"/>
                    <a:pt x="25" y="11"/>
                    <a:pt x="24" y="6"/>
                  </a:cubicBezTo>
                  <a:cubicBezTo>
                    <a:pt x="24" y="4"/>
                    <a:pt x="23" y="1"/>
                    <a:pt x="21" y="1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šḷïḓe">
              <a:extLst>
                <a:ext uri="{FF2B5EF4-FFF2-40B4-BE49-F238E27FC236}">
                  <a16:creationId xmlns:a16="http://schemas.microsoft.com/office/drawing/2014/main" xmlns="" id="{F1C8AAEA-C82C-4344-B4C3-71E882A91922}"/>
                </a:ext>
              </a:extLst>
            </p:cNvPr>
            <p:cNvSpPr/>
            <p:nvPr/>
          </p:nvSpPr>
          <p:spPr bwMode="auto">
            <a:xfrm>
              <a:off x="5954545" y="3044551"/>
              <a:ext cx="218612" cy="160746"/>
            </a:xfrm>
            <a:custGeom>
              <a:avLst/>
              <a:gdLst>
                <a:gd name="T0" fmla="*/ 17 w 30"/>
                <a:gd name="T1" fmla="*/ 4 h 22"/>
                <a:gd name="T2" fmla="*/ 1 w 30"/>
                <a:gd name="T3" fmla="*/ 16 h 22"/>
                <a:gd name="T4" fmla="*/ 3 w 30"/>
                <a:gd name="T5" fmla="*/ 21 h 22"/>
                <a:gd name="T6" fmla="*/ 23 w 30"/>
                <a:gd name="T7" fmla="*/ 15 h 22"/>
                <a:gd name="T8" fmla="*/ 17 w 30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7" y="4"/>
                  </a:moveTo>
                  <a:cubicBezTo>
                    <a:pt x="11" y="7"/>
                    <a:pt x="3" y="10"/>
                    <a:pt x="1" y="16"/>
                  </a:cubicBezTo>
                  <a:cubicBezTo>
                    <a:pt x="0" y="18"/>
                    <a:pt x="0" y="20"/>
                    <a:pt x="3" y="21"/>
                  </a:cubicBezTo>
                  <a:cubicBezTo>
                    <a:pt x="10" y="22"/>
                    <a:pt x="17" y="17"/>
                    <a:pt x="23" y="15"/>
                  </a:cubicBezTo>
                  <a:cubicBezTo>
                    <a:pt x="30" y="11"/>
                    <a:pt x="24" y="0"/>
                    <a:pt x="17" y="4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$ľïḍê">
              <a:extLst>
                <a:ext uri="{FF2B5EF4-FFF2-40B4-BE49-F238E27FC236}">
                  <a16:creationId xmlns:a16="http://schemas.microsoft.com/office/drawing/2014/main" xmlns="" id="{C817505C-4CFC-4BBB-9462-53928101C1AC}"/>
                </a:ext>
              </a:extLst>
            </p:cNvPr>
            <p:cNvSpPr/>
            <p:nvPr/>
          </p:nvSpPr>
          <p:spPr bwMode="auto">
            <a:xfrm>
              <a:off x="5825950" y="3417478"/>
              <a:ext cx="167174" cy="122168"/>
            </a:xfrm>
            <a:custGeom>
              <a:avLst/>
              <a:gdLst>
                <a:gd name="T0" fmla="*/ 17 w 23"/>
                <a:gd name="T1" fmla="*/ 0 h 17"/>
                <a:gd name="T2" fmla="*/ 2 w 23"/>
                <a:gd name="T3" fmla="*/ 10 h 17"/>
                <a:gd name="T4" fmla="*/ 6 w 23"/>
                <a:gd name="T5" fmla="*/ 16 h 17"/>
                <a:gd name="T6" fmla="*/ 21 w 23"/>
                <a:gd name="T7" fmla="*/ 7 h 17"/>
                <a:gd name="T8" fmla="*/ 17 w 2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7" y="0"/>
                  </a:moveTo>
                  <a:cubicBezTo>
                    <a:pt x="11" y="1"/>
                    <a:pt x="5" y="5"/>
                    <a:pt x="2" y="10"/>
                  </a:cubicBezTo>
                  <a:cubicBezTo>
                    <a:pt x="0" y="13"/>
                    <a:pt x="3" y="17"/>
                    <a:pt x="6" y="16"/>
                  </a:cubicBezTo>
                  <a:cubicBezTo>
                    <a:pt x="12" y="14"/>
                    <a:pt x="17" y="12"/>
                    <a:pt x="21" y="7"/>
                  </a:cubicBezTo>
                  <a:cubicBezTo>
                    <a:pt x="23" y="4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šľïdé">
              <a:extLst>
                <a:ext uri="{FF2B5EF4-FFF2-40B4-BE49-F238E27FC236}">
                  <a16:creationId xmlns:a16="http://schemas.microsoft.com/office/drawing/2014/main" xmlns="" id="{D441B4DA-1D0C-4E0C-8D7A-0FEB2DFF7E90}"/>
                </a:ext>
              </a:extLst>
            </p:cNvPr>
            <p:cNvSpPr/>
            <p:nvPr/>
          </p:nvSpPr>
          <p:spPr bwMode="auto">
            <a:xfrm>
              <a:off x="6321041" y="3192438"/>
              <a:ext cx="205753" cy="154315"/>
            </a:xfrm>
            <a:custGeom>
              <a:avLst/>
              <a:gdLst>
                <a:gd name="T0" fmla="*/ 19 w 29"/>
                <a:gd name="T1" fmla="*/ 1 h 21"/>
                <a:gd name="T2" fmla="*/ 4 w 29"/>
                <a:gd name="T3" fmla="*/ 10 h 21"/>
                <a:gd name="T4" fmla="*/ 10 w 29"/>
                <a:gd name="T5" fmla="*/ 18 h 21"/>
                <a:gd name="T6" fmla="*/ 24 w 29"/>
                <a:gd name="T7" fmla="*/ 12 h 21"/>
                <a:gd name="T8" fmla="*/ 19 w 29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1">
                  <a:moveTo>
                    <a:pt x="19" y="1"/>
                  </a:moveTo>
                  <a:cubicBezTo>
                    <a:pt x="13" y="2"/>
                    <a:pt x="8" y="6"/>
                    <a:pt x="4" y="10"/>
                  </a:cubicBezTo>
                  <a:cubicBezTo>
                    <a:pt x="0" y="15"/>
                    <a:pt x="5" y="21"/>
                    <a:pt x="10" y="18"/>
                  </a:cubicBezTo>
                  <a:cubicBezTo>
                    <a:pt x="15" y="16"/>
                    <a:pt x="20" y="15"/>
                    <a:pt x="24" y="12"/>
                  </a:cubicBezTo>
                  <a:cubicBezTo>
                    <a:pt x="29" y="8"/>
                    <a:pt x="26" y="0"/>
                    <a:pt x="19" y="1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šḻîḍé">
              <a:extLst>
                <a:ext uri="{FF2B5EF4-FFF2-40B4-BE49-F238E27FC236}">
                  <a16:creationId xmlns:a16="http://schemas.microsoft.com/office/drawing/2014/main" xmlns="" id="{A9872B19-6E6E-4FC2-B6A3-D392ABBCED0E}"/>
                </a:ext>
              </a:extLst>
            </p:cNvPr>
            <p:cNvSpPr/>
            <p:nvPr/>
          </p:nvSpPr>
          <p:spPr bwMode="auto">
            <a:xfrm>
              <a:off x="5459451" y="3578224"/>
              <a:ext cx="173606" cy="128596"/>
            </a:xfrm>
            <a:custGeom>
              <a:avLst/>
              <a:gdLst>
                <a:gd name="T0" fmla="*/ 21 w 24"/>
                <a:gd name="T1" fmla="*/ 2 h 18"/>
                <a:gd name="T2" fmla="*/ 9 w 24"/>
                <a:gd name="T3" fmla="*/ 5 h 18"/>
                <a:gd name="T4" fmla="*/ 0 w 24"/>
                <a:gd name="T5" fmla="*/ 14 h 18"/>
                <a:gd name="T6" fmla="*/ 3 w 24"/>
                <a:gd name="T7" fmla="*/ 18 h 18"/>
                <a:gd name="T8" fmla="*/ 5 w 24"/>
                <a:gd name="T9" fmla="*/ 18 h 18"/>
                <a:gd name="T10" fmla="*/ 6 w 24"/>
                <a:gd name="T11" fmla="*/ 18 h 18"/>
                <a:gd name="T12" fmla="*/ 15 w 24"/>
                <a:gd name="T13" fmla="*/ 14 h 18"/>
                <a:gd name="T14" fmla="*/ 24 w 24"/>
                <a:gd name="T15" fmla="*/ 5 h 18"/>
                <a:gd name="T16" fmla="*/ 21 w 24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8">
                  <a:moveTo>
                    <a:pt x="21" y="2"/>
                  </a:moveTo>
                  <a:cubicBezTo>
                    <a:pt x="17" y="0"/>
                    <a:pt x="13" y="3"/>
                    <a:pt x="9" y="5"/>
                  </a:cubicBezTo>
                  <a:cubicBezTo>
                    <a:pt x="6" y="8"/>
                    <a:pt x="2" y="10"/>
                    <a:pt x="0" y="14"/>
                  </a:cubicBezTo>
                  <a:cubicBezTo>
                    <a:pt x="0" y="16"/>
                    <a:pt x="2" y="18"/>
                    <a:pt x="3" y="18"/>
                  </a:cubicBezTo>
                  <a:cubicBezTo>
                    <a:pt x="4" y="18"/>
                    <a:pt x="4" y="18"/>
                    <a:pt x="5" y="18"/>
                  </a:cubicBezTo>
                  <a:cubicBezTo>
                    <a:pt x="5" y="18"/>
                    <a:pt x="5" y="18"/>
                    <a:pt x="6" y="18"/>
                  </a:cubicBezTo>
                  <a:cubicBezTo>
                    <a:pt x="9" y="18"/>
                    <a:pt x="12" y="16"/>
                    <a:pt x="15" y="14"/>
                  </a:cubicBezTo>
                  <a:cubicBezTo>
                    <a:pt x="19" y="12"/>
                    <a:pt x="23" y="10"/>
                    <a:pt x="24" y="5"/>
                  </a:cubicBezTo>
                  <a:cubicBezTo>
                    <a:pt x="24" y="4"/>
                    <a:pt x="23" y="2"/>
                    <a:pt x="21" y="2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ṧ1îḋê">
              <a:extLst>
                <a:ext uri="{FF2B5EF4-FFF2-40B4-BE49-F238E27FC236}">
                  <a16:creationId xmlns:a16="http://schemas.microsoft.com/office/drawing/2014/main" xmlns="" id="{41CB89B8-47A3-4758-BE21-9119935C7668}"/>
                </a:ext>
              </a:extLst>
            </p:cNvPr>
            <p:cNvSpPr/>
            <p:nvPr/>
          </p:nvSpPr>
          <p:spPr bwMode="auto">
            <a:xfrm>
              <a:off x="6237456" y="3488207"/>
              <a:ext cx="225044" cy="180034"/>
            </a:xfrm>
            <a:custGeom>
              <a:avLst/>
              <a:gdLst>
                <a:gd name="T0" fmla="*/ 16 w 31"/>
                <a:gd name="T1" fmla="*/ 5 h 25"/>
                <a:gd name="T2" fmla="*/ 1 w 31"/>
                <a:gd name="T3" fmla="*/ 19 h 25"/>
                <a:gd name="T4" fmla="*/ 5 w 31"/>
                <a:gd name="T5" fmla="*/ 24 h 25"/>
                <a:gd name="T6" fmla="*/ 25 w 31"/>
                <a:gd name="T7" fmla="*/ 14 h 25"/>
                <a:gd name="T8" fmla="*/ 16 w 31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6" y="5"/>
                  </a:moveTo>
                  <a:cubicBezTo>
                    <a:pt x="11" y="9"/>
                    <a:pt x="4" y="13"/>
                    <a:pt x="1" y="19"/>
                  </a:cubicBezTo>
                  <a:cubicBezTo>
                    <a:pt x="0" y="22"/>
                    <a:pt x="3" y="24"/>
                    <a:pt x="5" y="24"/>
                  </a:cubicBezTo>
                  <a:cubicBezTo>
                    <a:pt x="12" y="25"/>
                    <a:pt x="20" y="18"/>
                    <a:pt x="25" y="14"/>
                  </a:cubicBezTo>
                  <a:cubicBezTo>
                    <a:pt x="31" y="8"/>
                    <a:pt x="22" y="0"/>
                    <a:pt x="16" y="5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$ḻíḓè">
              <a:extLst>
                <a:ext uri="{FF2B5EF4-FFF2-40B4-BE49-F238E27FC236}">
                  <a16:creationId xmlns:a16="http://schemas.microsoft.com/office/drawing/2014/main" xmlns="" id="{D0E9E2D8-AA38-446F-B5D9-592DBA745240}"/>
                </a:ext>
              </a:extLst>
            </p:cNvPr>
            <p:cNvSpPr/>
            <p:nvPr/>
          </p:nvSpPr>
          <p:spPr bwMode="auto">
            <a:xfrm>
              <a:off x="5928826" y="3758258"/>
              <a:ext cx="180034" cy="160746"/>
            </a:xfrm>
            <a:custGeom>
              <a:avLst/>
              <a:gdLst>
                <a:gd name="T0" fmla="*/ 24 w 25"/>
                <a:gd name="T1" fmla="*/ 3 h 22"/>
                <a:gd name="T2" fmla="*/ 9 w 25"/>
                <a:gd name="T3" fmla="*/ 7 h 22"/>
                <a:gd name="T4" fmla="*/ 0 w 25"/>
                <a:gd name="T5" fmla="*/ 19 h 22"/>
                <a:gd name="T6" fmla="*/ 2 w 25"/>
                <a:gd name="T7" fmla="*/ 21 h 22"/>
                <a:gd name="T8" fmla="*/ 15 w 25"/>
                <a:gd name="T9" fmla="*/ 16 h 22"/>
                <a:gd name="T10" fmla="*/ 25 w 25"/>
                <a:gd name="T11" fmla="*/ 7 h 22"/>
                <a:gd name="T12" fmla="*/ 24 w 25"/>
                <a:gd name="T1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2">
                  <a:moveTo>
                    <a:pt x="24" y="3"/>
                  </a:moveTo>
                  <a:cubicBezTo>
                    <a:pt x="19" y="0"/>
                    <a:pt x="13" y="4"/>
                    <a:pt x="9" y="7"/>
                  </a:cubicBezTo>
                  <a:cubicBezTo>
                    <a:pt x="5" y="10"/>
                    <a:pt x="0" y="14"/>
                    <a:pt x="0" y="19"/>
                  </a:cubicBezTo>
                  <a:cubicBezTo>
                    <a:pt x="1" y="20"/>
                    <a:pt x="2" y="21"/>
                    <a:pt x="2" y="21"/>
                  </a:cubicBezTo>
                  <a:cubicBezTo>
                    <a:pt x="7" y="22"/>
                    <a:pt x="11" y="18"/>
                    <a:pt x="15" y="16"/>
                  </a:cubicBezTo>
                  <a:cubicBezTo>
                    <a:pt x="19" y="14"/>
                    <a:pt x="24" y="12"/>
                    <a:pt x="25" y="7"/>
                  </a:cubicBezTo>
                  <a:cubicBezTo>
                    <a:pt x="25" y="6"/>
                    <a:pt x="25" y="4"/>
                    <a:pt x="24" y="3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ṧḷïďê">
              <a:extLst>
                <a:ext uri="{FF2B5EF4-FFF2-40B4-BE49-F238E27FC236}">
                  <a16:creationId xmlns:a16="http://schemas.microsoft.com/office/drawing/2014/main" xmlns="" id="{0A20CAE0-DACC-430D-B8D6-9DFD4F8E321C}"/>
                </a:ext>
              </a:extLst>
            </p:cNvPr>
            <p:cNvSpPr/>
            <p:nvPr/>
          </p:nvSpPr>
          <p:spPr bwMode="auto">
            <a:xfrm>
              <a:off x="6616810" y="3565365"/>
              <a:ext cx="192893" cy="180034"/>
            </a:xfrm>
            <a:custGeom>
              <a:avLst/>
              <a:gdLst>
                <a:gd name="T0" fmla="*/ 12 w 27"/>
                <a:gd name="T1" fmla="*/ 6 h 25"/>
                <a:gd name="T2" fmla="*/ 3 w 27"/>
                <a:gd name="T3" fmla="*/ 16 h 25"/>
                <a:gd name="T4" fmla="*/ 6 w 27"/>
                <a:gd name="T5" fmla="*/ 25 h 25"/>
                <a:gd name="T6" fmla="*/ 11 w 27"/>
                <a:gd name="T7" fmla="*/ 23 h 25"/>
                <a:gd name="T8" fmla="*/ 21 w 27"/>
                <a:gd name="T9" fmla="*/ 15 h 25"/>
                <a:gd name="T10" fmla="*/ 12 w 27"/>
                <a:gd name="T11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5">
                  <a:moveTo>
                    <a:pt x="12" y="6"/>
                  </a:moveTo>
                  <a:cubicBezTo>
                    <a:pt x="9" y="9"/>
                    <a:pt x="6" y="12"/>
                    <a:pt x="3" y="16"/>
                  </a:cubicBezTo>
                  <a:cubicBezTo>
                    <a:pt x="0" y="19"/>
                    <a:pt x="1" y="25"/>
                    <a:pt x="6" y="25"/>
                  </a:cubicBezTo>
                  <a:cubicBezTo>
                    <a:pt x="8" y="25"/>
                    <a:pt x="10" y="24"/>
                    <a:pt x="11" y="23"/>
                  </a:cubicBezTo>
                  <a:cubicBezTo>
                    <a:pt x="14" y="20"/>
                    <a:pt x="18" y="18"/>
                    <a:pt x="21" y="15"/>
                  </a:cubicBezTo>
                  <a:cubicBezTo>
                    <a:pt x="27" y="10"/>
                    <a:pt x="18" y="0"/>
                    <a:pt x="12" y="6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ṣliḋé">
              <a:extLst>
                <a:ext uri="{FF2B5EF4-FFF2-40B4-BE49-F238E27FC236}">
                  <a16:creationId xmlns:a16="http://schemas.microsoft.com/office/drawing/2014/main" xmlns="" id="{7D849725-B82E-4C22-A707-BEC62A437153}"/>
                </a:ext>
              </a:extLst>
            </p:cNvPr>
            <p:cNvSpPr/>
            <p:nvPr/>
          </p:nvSpPr>
          <p:spPr bwMode="auto">
            <a:xfrm>
              <a:off x="5234411" y="3507495"/>
              <a:ext cx="147887" cy="141455"/>
            </a:xfrm>
            <a:custGeom>
              <a:avLst/>
              <a:gdLst>
                <a:gd name="T0" fmla="*/ 19 w 20"/>
                <a:gd name="T1" fmla="*/ 3 h 20"/>
                <a:gd name="T2" fmla="*/ 1 w 20"/>
                <a:gd name="T3" fmla="*/ 18 h 20"/>
                <a:gd name="T4" fmla="*/ 4 w 20"/>
                <a:gd name="T5" fmla="*/ 20 h 20"/>
                <a:gd name="T6" fmla="*/ 13 w 20"/>
                <a:gd name="T7" fmla="*/ 15 h 20"/>
                <a:gd name="T8" fmla="*/ 20 w 20"/>
                <a:gd name="T9" fmla="*/ 6 h 20"/>
                <a:gd name="T10" fmla="*/ 19 w 20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9" y="3"/>
                  </a:moveTo>
                  <a:cubicBezTo>
                    <a:pt x="12" y="0"/>
                    <a:pt x="0" y="11"/>
                    <a:pt x="1" y="18"/>
                  </a:cubicBezTo>
                  <a:cubicBezTo>
                    <a:pt x="2" y="19"/>
                    <a:pt x="3" y="20"/>
                    <a:pt x="4" y="20"/>
                  </a:cubicBezTo>
                  <a:cubicBezTo>
                    <a:pt x="8" y="20"/>
                    <a:pt x="10" y="17"/>
                    <a:pt x="13" y="15"/>
                  </a:cubicBezTo>
                  <a:cubicBezTo>
                    <a:pt x="16" y="12"/>
                    <a:pt x="20" y="10"/>
                    <a:pt x="20" y="6"/>
                  </a:cubicBezTo>
                  <a:cubicBezTo>
                    <a:pt x="20" y="5"/>
                    <a:pt x="19" y="4"/>
                    <a:pt x="19" y="3"/>
                  </a:cubicBezTo>
                  <a:close/>
                </a:path>
              </a:pathLst>
            </a:custGeom>
            <a:solidFill>
              <a:srgbClr val="995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$líḍé">
              <a:extLst>
                <a:ext uri="{FF2B5EF4-FFF2-40B4-BE49-F238E27FC236}">
                  <a16:creationId xmlns:a16="http://schemas.microsoft.com/office/drawing/2014/main" xmlns="" id="{2654DD87-D113-4C8F-9098-D17C49A555D1}"/>
                </a:ext>
              </a:extLst>
            </p:cNvPr>
            <p:cNvSpPr/>
            <p:nvPr/>
          </p:nvSpPr>
          <p:spPr bwMode="auto">
            <a:xfrm>
              <a:off x="4494984" y="2626617"/>
              <a:ext cx="3086292" cy="2430455"/>
            </a:xfrm>
            <a:custGeom>
              <a:avLst/>
              <a:gdLst>
                <a:gd name="T0" fmla="*/ 218 w 425"/>
                <a:gd name="T1" fmla="*/ 335 h 335"/>
                <a:gd name="T2" fmla="*/ 142 w 425"/>
                <a:gd name="T3" fmla="*/ 299 h 335"/>
                <a:gd name="T4" fmla="*/ 95 w 425"/>
                <a:gd name="T5" fmla="*/ 308 h 335"/>
                <a:gd name="T6" fmla="*/ 24 w 425"/>
                <a:gd name="T7" fmla="*/ 277 h 335"/>
                <a:gd name="T8" fmla="*/ 7 w 425"/>
                <a:gd name="T9" fmla="*/ 207 h 335"/>
                <a:gd name="T10" fmla="*/ 45 w 425"/>
                <a:gd name="T11" fmla="*/ 144 h 335"/>
                <a:gd name="T12" fmla="*/ 46 w 425"/>
                <a:gd name="T13" fmla="*/ 140 h 335"/>
                <a:gd name="T14" fmla="*/ 218 w 425"/>
                <a:gd name="T15" fmla="*/ 0 h 335"/>
                <a:gd name="T16" fmla="*/ 376 w 425"/>
                <a:gd name="T17" fmla="*/ 155 h 335"/>
                <a:gd name="T18" fmla="*/ 423 w 425"/>
                <a:gd name="T19" fmla="*/ 221 h 335"/>
                <a:gd name="T20" fmla="*/ 403 w 425"/>
                <a:gd name="T21" fmla="*/ 273 h 335"/>
                <a:gd name="T22" fmla="*/ 330 w 425"/>
                <a:gd name="T23" fmla="*/ 308 h 335"/>
                <a:gd name="T24" fmla="*/ 330 w 425"/>
                <a:gd name="T25" fmla="*/ 308 h 335"/>
                <a:gd name="T26" fmla="*/ 293 w 425"/>
                <a:gd name="T27" fmla="*/ 299 h 335"/>
                <a:gd name="T28" fmla="*/ 218 w 425"/>
                <a:gd name="T29" fmla="*/ 335 h 335"/>
                <a:gd name="T30" fmla="*/ 145 w 425"/>
                <a:gd name="T31" fmla="*/ 281 h 335"/>
                <a:gd name="T32" fmla="*/ 152 w 425"/>
                <a:gd name="T33" fmla="*/ 285 h 335"/>
                <a:gd name="T34" fmla="*/ 218 w 425"/>
                <a:gd name="T35" fmla="*/ 320 h 335"/>
                <a:gd name="T36" fmla="*/ 284 w 425"/>
                <a:gd name="T37" fmla="*/ 285 h 335"/>
                <a:gd name="T38" fmla="*/ 289 w 425"/>
                <a:gd name="T39" fmla="*/ 281 h 335"/>
                <a:gd name="T40" fmla="*/ 295 w 425"/>
                <a:gd name="T41" fmla="*/ 282 h 335"/>
                <a:gd name="T42" fmla="*/ 330 w 425"/>
                <a:gd name="T43" fmla="*/ 292 h 335"/>
                <a:gd name="T44" fmla="*/ 392 w 425"/>
                <a:gd name="T45" fmla="*/ 262 h 335"/>
                <a:gd name="T46" fmla="*/ 407 w 425"/>
                <a:gd name="T47" fmla="*/ 223 h 335"/>
                <a:gd name="T48" fmla="*/ 364 w 425"/>
                <a:gd name="T49" fmla="*/ 166 h 335"/>
                <a:gd name="T50" fmla="*/ 360 w 425"/>
                <a:gd name="T51" fmla="*/ 159 h 335"/>
                <a:gd name="T52" fmla="*/ 218 w 425"/>
                <a:gd name="T53" fmla="*/ 15 h 335"/>
                <a:gd name="T54" fmla="*/ 61 w 425"/>
                <a:gd name="T55" fmla="*/ 142 h 335"/>
                <a:gd name="T56" fmla="*/ 56 w 425"/>
                <a:gd name="T57" fmla="*/ 155 h 335"/>
                <a:gd name="T58" fmla="*/ 20 w 425"/>
                <a:gd name="T59" fmla="*/ 223 h 335"/>
                <a:gd name="T60" fmla="*/ 35 w 425"/>
                <a:gd name="T61" fmla="*/ 266 h 335"/>
                <a:gd name="T62" fmla="*/ 95 w 425"/>
                <a:gd name="T63" fmla="*/ 292 h 335"/>
                <a:gd name="T64" fmla="*/ 141 w 425"/>
                <a:gd name="T65" fmla="*/ 282 h 335"/>
                <a:gd name="T66" fmla="*/ 145 w 425"/>
                <a:gd name="T67" fmla="*/ 28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5" h="335">
                  <a:moveTo>
                    <a:pt x="218" y="335"/>
                  </a:moveTo>
                  <a:cubicBezTo>
                    <a:pt x="177" y="335"/>
                    <a:pt x="152" y="310"/>
                    <a:pt x="142" y="299"/>
                  </a:cubicBezTo>
                  <a:cubicBezTo>
                    <a:pt x="134" y="302"/>
                    <a:pt x="116" y="308"/>
                    <a:pt x="95" y="308"/>
                  </a:cubicBezTo>
                  <a:cubicBezTo>
                    <a:pt x="67" y="308"/>
                    <a:pt x="43" y="298"/>
                    <a:pt x="24" y="277"/>
                  </a:cubicBezTo>
                  <a:cubicBezTo>
                    <a:pt x="6" y="258"/>
                    <a:pt x="0" y="234"/>
                    <a:pt x="7" y="207"/>
                  </a:cubicBezTo>
                  <a:cubicBezTo>
                    <a:pt x="14" y="179"/>
                    <a:pt x="35" y="153"/>
                    <a:pt x="45" y="144"/>
                  </a:cubicBezTo>
                  <a:cubicBezTo>
                    <a:pt x="45" y="143"/>
                    <a:pt x="45" y="142"/>
                    <a:pt x="46" y="140"/>
                  </a:cubicBezTo>
                  <a:cubicBezTo>
                    <a:pt x="60" y="24"/>
                    <a:pt x="147" y="0"/>
                    <a:pt x="218" y="0"/>
                  </a:cubicBezTo>
                  <a:cubicBezTo>
                    <a:pt x="358" y="0"/>
                    <a:pt x="374" y="129"/>
                    <a:pt x="376" y="155"/>
                  </a:cubicBezTo>
                  <a:cubicBezTo>
                    <a:pt x="387" y="162"/>
                    <a:pt x="419" y="188"/>
                    <a:pt x="423" y="221"/>
                  </a:cubicBezTo>
                  <a:cubicBezTo>
                    <a:pt x="425" y="240"/>
                    <a:pt x="419" y="257"/>
                    <a:pt x="403" y="273"/>
                  </a:cubicBezTo>
                  <a:cubicBezTo>
                    <a:pt x="381" y="296"/>
                    <a:pt x="356" y="308"/>
                    <a:pt x="330" y="308"/>
                  </a:cubicBezTo>
                  <a:cubicBezTo>
                    <a:pt x="330" y="308"/>
                    <a:pt x="330" y="308"/>
                    <a:pt x="330" y="308"/>
                  </a:cubicBezTo>
                  <a:cubicBezTo>
                    <a:pt x="314" y="308"/>
                    <a:pt x="301" y="303"/>
                    <a:pt x="293" y="299"/>
                  </a:cubicBezTo>
                  <a:cubicBezTo>
                    <a:pt x="284" y="311"/>
                    <a:pt x="258" y="335"/>
                    <a:pt x="218" y="335"/>
                  </a:cubicBezTo>
                  <a:close/>
                  <a:moveTo>
                    <a:pt x="145" y="281"/>
                  </a:moveTo>
                  <a:cubicBezTo>
                    <a:pt x="148" y="281"/>
                    <a:pt x="150" y="282"/>
                    <a:pt x="152" y="285"/>
                  </a:cubicBezTo>
                  <a:cubicBezTo>
                    <a:pt x="153" y="286"/>
                    <a:pt x="175" y="320"/>
                    <a:pt x="218" y="320"/>
                  </a:cubicBezTo>
                  <a:cubicBezTo>
                    <a:pt x="261" y="320"/>
                    <a:pt x="284" y="285"/>
                    <a:pt x="284" y="285"/>
                  </a:cubicBezTo>
                  <a:cubicBezTo>
                    <a:pt x="286" y="283"/>
                    <a:pt x="287" y="282"/>
                    <a:pt x="289" y="281"/>
                  </a:cubicBezTo>
                  <a:cubicBezTo>
                    <a:pt x="292" y="281"/>
                    <a:pt x="294" y="281"/>
                    <a:pt x="295" y="282"/>
                  </a:cubicBezTo>
                  <a:cubicBezTo>
                    <a:pt x="296" y="282"/>
                    <a:pt x="310" y="292"/>
                    <a:pt x="330" y="292"/>
                  </a:cubicBezTo>
                  <a:cubicBezTo>
                    <a:pt x="352" y="292"/>
                    <a:pt x="372" y="282"/>
                    <a:pt x="392" y="262"/>
                  </a:cubicBezTo>
                  <a:cubicBezTo>
                    <a:pt x="404" y="250"/>
                    <a:pt x="409" y="237"/>
                    <a:pt x="407" y="223"/>
                  </a:cubicBezTo>
                  <a:cubicBezTo>
                    <a:pt x="404" y="191"/>
                    <a:pt x="364" y="166"/>
                    <a:pt x="364" y="166"/>
                  </a:cubicBezTo>
                  <a:cubicBezTo>
                    <a:pt x="361" y="164"/>
                    <a:pt x="360" y="162"/>
                    <a:pt x="360" y="159"/>
                  </a:cubicBezTo>
                  <a:cubicBezTo>
                    <a:pt x="360" y="153"/>
                    <a:pt x="357" y="15"/>
                    <a:pt x="218" y="15"/>
                  </a:cubicBezTo>
                  <a:cubicBezTo>
                    <a:pt x="125" y="15"/>
                    <a:pt x="72" y="58"/>
                    <a:pt x="61" y="142"/>
                  </a:cubicBezTo>
                  <a:cubicBezTo>
                    <a:pt x="60" y="149"/>
                    <a:pt x="60" y="153"/>
                    <a:pt x="56" y="155"/>
                  </a:cubicBezTo>
                  <a:cubicBezTo>
                    <a:pt x="50" y="160"/>
                    <a:pt x="23" y="191"/>
                    <a:pt x="20" y="223"/>
                  </a:cubicBezTo>
                  <a:cubicBezTo>
                    <a:pt x="19" y="239"/>
                    <a:pt x="24" y="254"/>
                    <a:pt x="35" y="266"/>
                  </a:cubicBezTo>
                  <a:cubicBezTo>
                    <a:pt x="51" y="284"/>
                    <a:pt x="71" y="292"/>
                    <a:pt x="95" y="292"/>
                  </a:cubicBezTo>
                  <a:cubicBezTo>
                    <a:pt x="121" y="292"/>
                    <a:pt x="141" y="282"/>
                    <a:pt x="141" y="282"/>
                  </a:cubicBezTo>
                  <a:cubicBezTo>
                    <a:pt x="143" y="281"/>
                    <a:pt x="144" y="281"/>
                    <a:pt x="145" y="281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ṧľidê">
              <a:extLst>
                <a:ext uri="{FF2B5EF4-FFF2-40B4-BE49-F238E27FC236}">
                  <a16:creationId xmlns:a16="http://schemas.microsoft.com/office/drawing/2014/main" xmlns="" id="{EA6A1612-8831-4A9A-B4E8-4E4E3DDAEF7B}"/>
                </a:ext>
              </a:extLst>
            </p:cNvPr>
            <p:cNvSpPr/>
            <p:nvPr/>
          </p:nvSpPr>
          <p:spPr bwMode="auto">
            <a:xfrm>
              <a:off x="4861484" y="4684146"/>
              <a:ext cx="2327579" cy="1330966"/>
            </a:xfrm>
            <a:custGeom>
              <a:avLst/>
              <a:gdLst>
                <a:gd name="T0" fmla="*/ 165 w 321"/>
                <a:gd name="T1" fmla="*/ 183 h 183"/>
                <a:gd name="T2" fmla="*/ 63 w 321"/>
                <a:gd name="T3" fmla="*/ 174 h 183"/>
                <a:gd name="T4" fmla="*/ 1 w 321"/>
                <a:gd name="T5" fmla="*/ 11 h 183"/>
                <a:gd name="T6" fmla="*/ 7 w 321"/>
                <a:gd name="T7" fmla="*/ 1 h 183"/>
                <a:gd name="T8" fmla="*/ 16 w 321"/>
                <a:gd name="T9" fmla="*/ 7 h 183"/>
                <a:gd name="T10" fmla="*/ 71 w 321"/>
                <a:gd name="T11" fmla="*/ 160 h 183"/>
                <a:gd name="T12" fmla="*/ 258 w 321"/>
                <a:gd name="T13" fmla="*/ 160 h 183"/>
                <a:gd name="T14" fmla="*/ 304 w 321"/>
                <a:gd name="T15" fmla="*/ 7 h 183"/>
                <a:gd name="T16" fmla="*/ 314 w 321"/>
                <a:gd name="T17" fmla="*/ 1 h 183"/>
                <a:gd name="T18" fmla="*/ 320 w 321"/>
                <a:gd name="T19" fmla="*/ 10 h 183"/>
                <a:gd name="T20" fmla="*/ 266 w 321"/>
                <a:gd name="T21" fmla="*/ 174 h 183"/>
                <a:gd name="T22" fmla="*/ 165 w 321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1" h="183">
                  <a:moveTo>
                    <a:pt x="165" y="183"/>
                  </a:moveTo>
                  <a:cubicBezTo>
                    <a:pt x="120" y="183"/>
                    <a:pt x="75" y="180"/>
                    <a:pt x="63" y="174"/>
                  </a:cubicBezTo>
                  <a:cubicBezTo>
                    <a:pt x="42" y="163"/>
                    <a:pt x="10" y="46"/>
                    <a:pt x="1" y="11"/>
                  </a:cubicBezTo>
                  <a:cubicBezTo>
                    <a:pt x="0" y="7"/>
                    <a:pt x="2" y="2"/>
                    <a:pt x="7" y="1"/>
                  </a:cubicBezTo>
                  <a:cubicBezTo>
                    <a:pt x="11" y="0"/>
                    <a:pt x="15" y="3"/>
                    <a:pt x="16" y="7"/>
                  </a:cubicBezTo>
                  <a:cubicBezTo>
                    <a:pt x="34" y="75"/>
                    <a:pt x="60" y="153"/>
                    <a:pt x="71" y="160"/>
                  </a:cubicBezTo>
                  <a:cubicBezTo>
                    <a:pt x="88" y="169"/>
                    <a:pt x="242" y="169"/>
                    <a:pt x="258" y="160"/>
                  </a:cubicBezTo>
                  <a:cubicBezTo>
                    <a:pt x="268" y="153"/>
                    <a:pt x="290" y="75"/>
                    <a:pt x="304" y="7"/>
                  </a:cubicBezTo>
                  <a:cubicBezTo>
                    <a:pt x="305" y="3"/>
                    <a:pt x="309" y="0"/>
                    <a:pt x="314" y="1"/>
                  </a:cubicBezTo>
                  <a:cubicBezTo>
                    <a:pt x="318" y="2"/>
                    <a:pt x="321" y="6"/>
                    <a:pt x="320" y="10"/>
                  </a:cubicBezTo>
                  <a:cubicBezTo>
                    <a:pt x="310" y="56"/>
                    <a:pt x="286" y="163"/>
                    <a:pt x="266" y="174"/>
                  </a:cubicBezTo>
                  <a:cubicBezTo>
                    <a:pt x="256" y="180"/>
                    <a:pt x="210" y="183"/>
                    <a:pt x="165" y="183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ṥḻîde">
              <a:extLst>
                <a:ext uri="{FF2B5EF4-FFF2-40B4-BE49-F238E27FC236}">
                  <a16:creationId xmlns:a16="http://schemas.microsoft.com/office/drawing/2014/main" xmlns="" id="{18F773D0-8118-4F84-926D-FC69F127F177}"/>
                </a:ext>
              </a:extLst>
            </p:cNvPr>
            <p:cNvSpPr/>
            <p:nvPr/>
          </p:nvSpPr>
          <p:spPr bwMode="auto">
            <a:xfrm>
              <a:off x="5485170" y="4658427"/>
              <a:ext cx="450084" cy="1356685"/>
            </a:xfrm>
            <a:custGeom>
              <a:avLst/>
              <a:gdLst>
                <a:gd name="T0" fmla="*/ 53 w 62"/>
                <a:gd name="T1" fmla="*/ 187 h 187"/>
                <a:gd name="T2" fmla="*/ 45 w 62"/>
                <a:gd name="T3" fmla="*/ 181 h 187"/>
                <a:gd name="T4" fmla="*/ 1 w 62"/>
                <a:gd name="T5" fmla="*/ 11 h 187"/>
                <a:gd name="T6" fmla="*/ 7 w 62"/>
                <a:gd name="T7" fmla="*/ 1 h 187"/>
                <a:gd name="T8" fmla="*/ 17 w 62"/>
                <a:gd name="T9" fmla="*/ 7 h 187"/>
                <a:gd name="T10" fmla="*/ 61 w 62"/>
                <a:gd name="T11" fmla="*/ 177 h 187"/>
                <a:gd name="T12" fmla="*/ 55 w 62"/>
                <a:gd name="T13" fmla="*/ 187 h 187"/>
                <a:gd name="T14" fmla="*/ 53 w 62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87">
                  <a:moveTo>
                    <a:pt x="53" y="187"/>
                  </a:moveTo>
                  <a:cubicBezTo>
                    <a:pt x="49" y="187"/>
                    <a:pt x="46" y="185"/>
                    <a:pt x="45" y="18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3" y="2"/>
                    <a:pt x="7" y="1"/>
                  </a:cubicBezTo>
                  <a:cubicBezTo>
                    <a:pt x="11" y="0"/>
                    <a:pt x="16" y="3"/>
                    <a:pt x="17" y="7"/>
                  </a:cubicBezTo>
                  <a:cubicBezTo>
                    <a:pt x="61" y="177"/>
                    <a:pt x="61" y="177"/>
                    <a:pt x="61" y="177"/>
                  </a:cubicBezTo>
                  <a:cubicBezTo>
                    <a:pt x="62" y="181"/>
                    <a:pt x="59" y="186"/>
                    <a:pt x="55" y="187"/>
                  </a:cubicBezTo>
                  <a:cubicBezTo>
                    <a:pt x="54" y="187"/>
                    <a:pt x="53" y="187"/>
                    <a:pt x="53" y="187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iṥ1ïďe">
              <a:extLst>
                <a:ext uri="{FF2B5EF4-FFF2-40B4-BE49-F238E27FC236}">
                  <a16:creationId xmlns:a16="http://schemas.microsoft.com/office/drawing/2014/main" xmlns="" id="{FD3DFB64-0CA6-4303-99C4-E6521081BDEE}"/>
                </a:ext>
              </a:extLst>
            </p:cNvPr>
            <p:cNvSpPr/>
            <p:nvPr/>
          </p:nvSpPr>
          <p:spPr bwMode="auto">
            <a:xfrm>
              <a:off x="6243883" y="4658427"/>
              <a:ext cx="430797" cy="1350253"/>
            </a:xfrm>
            <a:custGeom>
              <a:avLst/>
              <a:gdLst>
                <a:gd name="T0" fmla="*/ 9 w 59"/>
                <a:gd name="T1" fmla="*/ 186 h 186"/>
                <a:gd name="T2" fmla="*/ 7 w 59"/>
                <a:gd name="T3" fmla="*/ 186 h 186"/>
                <a:gd name="T4" fmla="*/ 1 w 59"/>
                <a:gd name="T5" fmla="*/ 176 h 186"/>
                <a:gd name="T6" fmla="*/ 42 w 59"/>
                <a:gd name="T7" fmla="*/ 7 h 186"/>
                <a:gd name="T8" fmla="*/ 52 w 59"/>
                <a:gd name="T9" fmla="*/ 1 h 186"/>
                <a:gd name="T10" fmla="*/ 58 w 59"/>
                <a:gd name="T11" fmla="*/ 11 h 186"/>
                <a:gd name="T12" fmla="*/ 17 w 59"/>
                <a:gd name="T13" fmla="*/ 180 h 186"/>
                <a:gd name="T14" fmla="*/ 9 w 59"/>
                <a:gd name="T1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86">
                  <a:moveTo>
                    <a:pt x="9" y="186"/>
                  </a:moveTo>
                  <a:cubicBezTo>
                    <a:pt x="8" y="186"/>
                    <a:pt x="8" y="186"/>
                    <a:pt x="7" y="186"/>
                  </a:cubicBezTo>
                  <a:cubicBezTo>
                    <a:pt x="3" y="185"/>
                    <a:pt x="0" y="181"/>
                    <a:pt x="1" y="17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3"/>
                    <a:pt x="48" y="0"/>
                    <a:pt x="52" y="1"/>
                  </a:cubicBezTo>
                  <a:cubicBezTo>
                    <a:pt x="56" y="2"/>
                    <a:pt x="59" y="7"/>
                    <a:pt x="58" y="11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6" y="184"/>
                    <a:pt x="13" y="186"/>
                    <a:pt x="9" y="186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ṥ1iḋé">
              <a:extLst>
                <a:ext uri="{FF2B5EF4-FFF2-40B4-BE49-F238E27FC236}">
                  <a16:creationId xmlns:a16="http://schemas.microsoft.com/office/drawing/2014/main" xmlns="" id="{2B6D2DE5-974A-4251-B698-7926E0F18743}"/>
                </a:ext>
              </a:extLst>
            </p:cNvPr>
            <p:cNvSpPr/>
            <p:nvPr/>
          </p:nvSpPr>
          <p:spPr bwMode="auto">
            <a:xfrm>
              <a:off x="6012411" y="1205635"/>
              <a:ext cx="96449" cy="1009477"/>
            </a:xfrm>
            <a:custGeom>
              <a:avLst/>
              <a:gdLst>
                <a:gd name="T0" fmla="*/ 7 w 13"/>
                <a:gd name="T1" fmla="*/ 139 h 139"/>
                <a:gd name="T2" fmla="*/ 0 w 13"/>
                <a:gd name="T3" fmla="*/ 132 h 139"/>
                <a:gd name="T4" fmla="*/ 0 w 13"/>
                <a:gd name="T5" fmla="*/ 7 h 139"/>
                <a:gd name="T6" fmla="*/ 7 w 13"/>
                <a:gd name="T7" fmla="*/ 0 h 139"/>
                <a:gd name="T8" fmla="*/ 13 w 13"/>
                <a:gd name="T9" fmla="*/ 7 h 139"/>
                <a:gd name="T10" fmla="*/ 13 w 13"/>
                <a:gd name="T11" fmla="*/ 132 h 139"/>
                <a:gd name="T12" fmla="*/ 7 w 13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9">
                  <a:moveTo>
                    <a:pt x="7" y="139"/>
                  </a:moveTo>
                  <a:cubicBezTo>
                    <a:pt x="3" y="139"/>
                    <a:pt x="0" y="136"/>
                    <a:pt x="0" y="1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6"/>
                    <a:pt x="10" y="139"/>
                    <a:pt x="7" y="139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ṥļíḍe">
              <a:extLst>
                <a:ext uri="{FF2B5EF4-FFF2-40B4-BE49-F238E27FC236}">
                  <a16:creationId xmlns:a16="http://schemas.microsoft.com/office/drawing/2014/main" xmlns="" id="{EC12ADDB-67DB-4A6E-9C7D-2D9E26E9BBDC}"/>
                </a:ext>
              </a:extLst>
            </p:cNvPr>
            <p:cNvSpPr/>
            <p:nvPr/>
          </p:nvSpPr>
          <p:spPr bwMode="auto">
            <a:xfrm>
              <a:off x="6771125" y="1803606"/>
              <a:ext cx="347208" cy="501523"/>
            </a:xfrm>
            <a:custGeom>
              <a:avLst/>
              <a:gdLst>
                <a:gd name="T0" fmla="*/ 8 w 48"/>
                <a:gd name="T1" fmla="*/ 70 h 70"/>
                <a:gd name="T2" fmla="*/ 5 w 48"/>
                <a:gd name="T3" fmla="*/ 69 h 70"/>
                <a:gd name="T4" fmla="*/ 2 w 48"/>
                <a:gd name="T5" fmla="*/ 59 h 70"/>
                <a:gd name="T6" fmla="*/ 35 w 48"/>
                <a:gd name="T7" fmla="*/ 4 h 70"/>
                <a:gd name="T8" fmla="*/ 44 w 48"/>
                <a:gd name="T9" fmla="*/ 2 h 70"/>
                <a:gd name="T10" fmla="*/ 46 w 48"/>
                <a:gd name="T11" fmla="*/ 11 h 70"/>
                <a:gd name="T12" fmla="*/ 14 w 48"/>
                <a:gd name="T13" fmla="*/ 66 h 70"/>
                <a:gd name="T14" fmla="*/ 8 w 48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0">
                  <a:moveTo>
                    <a:pt x="8" y="70"/>
                  </a:moveTo>
                  <a:cubicBezTo>
                    <a:pt x="7" y="70"/>
                    <a:pt x="6" y="69"/>
                    <a:pt x="5" y="69"/>
                  </a:cubicBezTo>
                  <a:cubicBezTo>
                    <a:pt x="2" y="67"/>
                    <a:pt x="0" y="63"/>
                    <a:pt x="2" y="59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7" y="1"/>
                    <a:pt x="41" y="0"/>
                    <a:pt x="44" y="2"/>
                  </a:cubicBezTo>
                  <a:cubicBezTo>
                    <a:pt x="47" y="4"/>
                    <a:pt x="48" y="8"/>
                    <a:pt x="46" y="11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3" y="68"/>
                    <a:pt x="11" y="70"/>
                    <a:pt x="8" y="70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ṩḻiḑê">
              <a:extLst>
                <a:ext uri="{FF2B5EF4-FFF2-40B4-BE49-F238E27FC236}">
                  <a16:creationId xmlns:a16="http://schemas.microsoft.com/office/drawing/2014/main" xmlns="" id="{695DF552-D0DD-4D83-A15C-84F198086CC4}"/>
                </a:ext>
              </a:extLst>
            </p:cNvPr>
            <p:cNvSpPr/>
            <p:nvPr/>
          </p:nvSpPr>
          <p:spPr bwMode="auto">
            <a:xfrm>
              <a:off x="7201922" y="2009359"/>
              <a:ext cx="861590" cy="713707"/>
            </a:xfrm>
            <a:custGeom>
              <a:avLst/>
              <a:gdLst>
                <a:gd name="T0" fmla="*/ 8 w 118"/>
                <a:gd name="T1" fmla="*/ 98 h 98"/>
                <a:gd name="T2" fmla="*/ 3 w 118"/>
                <a:gd name="T3" fmla="*/ 95 h 98"/>
                <a:gd name="T4" fmla="*/ 4 w 118"/>
                <a:gd name="T5" fmla="*/ 86 h 98"/>
                <a:gd name="T6" fmla="*/ 106 w 118"/>
                <a:gd name="T7" fmla="*/ 2 h 98"/>
                <a:gd name="T8" fmla="*/ 116 w 118"/>
                <a:gd name="T9" fmla="*/ 3 h 98"/>
                <a:gd name="T10" fmla="*/ 115 w 118"/>
                <a:gd name="T11" fmla="*/ 13 h 98"/>
                <a:gd name="T12" fmla="*/ 12 w 118"/>
                <a:gd name="T13" fmla="*/ 96 h 98"/>
                <a:gd name="T14" fmla="*/ 8 w 118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98">
                  <a:moveTo>
                    <a:pt x="8" y="98"/>
                  </a:moveTo>
                  <a:cubicBezTo>
                    <a:pt x="6" y="98"/>
                    <a:pt x="4" y="97"/>
                    <a:pt x="3" y="95"/>
                  </a:cubicBezTo>
                  <a:cubicBezTo>
                    <a:pt x="0" y="92"/>
                    <a:pt x="1" y="88"/>
                    <a:pt x="4" y="86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9" y="0"/>
                    <a:pt x="113" y="0"/>
                    <a:pt x="116" y="3"/>
                  </a:cubicBezTo>
                  <a:cubicBezTo>
                    <a:pt x="118" y="6"/>
                    <a:pt x="117" y="10"/>
                    <a:pt x="115" y="13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1" y="97"/>
                    <a:pt x="9" y="98"/>
                    <a:pt x="8" y="98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ŝḷïďè">
              <a:extLst>
                <a:ext uri="{FF2B5EF4-FFF2-40B4-BE49-F238E27FC236}">
                  <a16:creationId xmlns:a16="http://schemas.microsoft.com/office/drawing/2014/main" xmlns="" id="{790437FC-E8F8-4134-B104-F88EA12A83A3}"/>
                </a:ext>
              </a:extLst>
            </p:cNvPr>
            <p:cNvSpPr/>
            <p:nvPr/>
          </p:nvSpPr>
          <p:spPr bwMode="auto">
            <a:xfrm>
              <a:off x="7671293" y="3057410"/>
              <a:ext cx="520814" cy="263623"/>
            </a:xfrm>
            <a:custGeom>
              <a:avLst/>
              <a:gdLst>
                <a:gd name="T0" fmla="*/ 8 w 72"/>
                <a:gd name="T1" fmla="*/ 37 h 37"/>
                <a:gd name="T2" fmla="*/ 2 w 72"/>
                <a:gd name="T3" fmla="*/ 33 h 37"/>
                <a:gd name="T4" fmla="*/ 5 w 72"/>
                <a:gd name="T5" fmla="*/ 24 h 37"/>
                <a:gd name="T6" fmla="*/ 61 w 72"/>
                <a:gd name="T7" fmla="*/ 1 h 37"/>
                <a:gd name="T8" fmla="*/ 70 w 72"/>
                <a:gd name="T9" fmla="*/ 5 h 37"/>
                <a:gd name="T10" fmla="*/ 66 w 72"/>
                <a:gd name="T11" fmla="*/ 14 h 37"/>
                <a:gd name="T12" fmla="*/ 11 w 72"/>
                <a:gd name="T13" fmla="*/ 37 h 37"/>
                <a:gd name="T14" fmla="*/ 8 w 72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37">
                  <a:moveTo>
                    <a:pt x="8" y="37"/>
                  </a:moveTo>
                  <a:cubicBezTo>
                    <a:pt x="5" y="37"/>
                    <a:pt x="3" y="36"/>
                    <a:pt x="2" y="33"/>
                  </a:cubicBezTo>
                  <a:cubicBezTo>
                    <a:pt x="0" y="30"/>
                    <a:pt x="2" y="26"/>
                    <a:pt x="5" y="24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5" y="0"/>
                    <a:pt x="69" y="2"/>
                    <a:pt x="70" y="5"/>
                  </a:cubicBezTo>
                  <a:cubicBezTo>
                    <a:pt x="72" y="9"/>
                    <a:pt x="70" y="13"/>
                    <a:pt x="66" y="14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9" y="37"/>
                    <a:pt x="8" y="37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ïṧļidê">
              <a:extLst>
                <a:ext uri="{FF2B5EF4-FFF2-40B4-BE49-F238E27FC236}">
                  <a16:creationId xmlns:a16="http://schemas.microsoft.com/office/drawing/2014/main" xmlns="" id="{EA1A2870-C04E-4651-A2B1-2A7385EF9B15}"/>
                </a:ext>
              </a:extLst>
            </p:cNvPr>
            <p:cNvSpPr/>
            <p:nvPr/>
          </p:nvSpPr>
          <p:spPr bwMode="auto">
            <a:xfrm>
              <a:off x="7902765" y="3809696"/>
              <a:ext cx="752286" cy="225044"/>
            </a:xfrm>
            <a:custGeom>
              <a:avLst/>
              <a:gdLst>
                <a:gd name="T0" fmla="*/ 7 w 104"/>
                <a:gd name="T1" fmla="*/ 31 h 31"/>
                <a:gd name="T2" fmla="*/ 0 w 104"/>
                <a:gd name="T3" fmla="*/ 26 h 31"/>
                <a:gd name="T4" fmla="*/ 6 w 104"/>
                <a:gd name="T5" fmla="*/ 18 h 31"/>
                <a:gd name="T6" fmla="*/ 95 w 104"/>
                <a:gd name="T7" fmla="*/ 1 h 31"/>
                <a:gd name="T8" fmla="*/ 103 w 104"/>
                <a:gd name="T9" fmla="*/ 6 h 31"/>
                <a:gd name="T10" fmla="*/ 98 w 104"/>
                <a:gd name="T11" fmla="*/ 14 h 31"/>
                <a:gd name="T12" fmla="*/ 8 w 104"/>
                <a:gd name="T13" fmla="*/ 31 h 31"/>
                <a:gd name="T14" fmla="*/ 7 w 104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31">
                  <a:moveTo>
                    <a:pt x="7" y="31"/>
                  </a:moveTo>
                  <a:cubicBezTo>
                    <a:pt x="4" y="31"/>
                    <a:pt x="1" y="29"/>
                    <a:pt x="0" y="26"/>
                  </a:cubicBezTo>
                  <a:cubicBezTo>
                    <a:pt x="0" y="22"/>
                    <a:pt x="2" y="18"/>
                    <a:pt x="6" y="18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9" y="0"/>
                    <a:pt x="103" y="3"/>
                    <a:pt x="103" y="6"/>
                  </a:cubicBezTo>
                  <a:cubicBezTo>
                    <a:pt x="104" y="10"/>
                    <a:pt x="101" y="14"/>
                    <a:pt x="98" y="14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śliḍê">
              <a:extLst>
                <a:ext uri="{FF2B5EF4-FFF2-40B4-BE49-F238E27FC236}">
                  <a16:creationId xmlns:a16="http://schemas.microsoft.com/office/drawing/2014/main" xmlns="" id="{3535EC8F-CE3C-4C41-A7F7-044B34B5AB39}"/>
                </a:ext>
              </a:extLst>
            </p:cNvPr>
            <p:cNvSpPr/>
            <p:nvPr/>
          </p:nvSpPr>
          <p:spPr bwMode="auto">
            <a:xfrm>
              <a:off x="7851327" y="4709865"/>
              <a:ext cx="405078" cy="205753"/>
            </a:xfrm>
            <a:custGeom>
              <a:avLst/>
              <a:gdLst>
                <a:gd name="T0" fmla="*/ 48 w 56"/>
                <a:gd name="T1" fmla="*/ 29 h 29"/>
                <a:gd name="T2" fmla="*/ 46 w 56"/>
                <a:gd name="T3" fmla="*/ 29 h 29"/>
                <a:gd name="T4" fmla="*/ 6 w 56"/>
                <a:gd name="T5" fmla="*/ 14 h 29"/>
                <a:gd name="T6" fmla="*/ 2 w 56"/>
                <a:gd name="T7" fmla="*/ 6 h 29"/>
                <a:gd name="T8" fmla="*/ 10 w 56"/>
                <a:gd name="T9" fmla="*/ 2 h 29"/>
                <a:gd name="T10" fmla="*/ 50 w 56"/>
                <a:gd name="T11" fmla="*/ 16 h 29"/>
                <a:gd name="T12" fmla="*/ 54 w 56"/>
                <a:gd name="T13" fmla="*/ 25 h 29"/>
                <a:gd name="T14" fmla="*/ 48 w 56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29">
                  <a:moveTo>
                    <a:pt x="48" y="29"/>
                  </a:moveTo>
                  <a:cubicBezTo>
                    <a:pt x="47" y="29"/>
                    <a:pt x="46" y="29"/>
                    <a:pt x="46" y="2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3"/>
                    <a:pt x="0" y="9"/>
                    <a:pt x="2" y="6"/>
                  </a:cubicBezTo>
                  <a:cubicBezTo>
                    <a:pt x="3" y="2"/>
                    <a:pt x="7" y="0"/>
                    <a:pt x="10" y="2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4" y="17"/>
                    <a:pt x="56" y="21"/>
                    <a:pt x="54" y="25"/>
                  </a:cubicBezTo>
                  <a:cubicBezTo>
                    <a:pt x="53" y="28"/>
                    <a:pt x="51" y="29"/>
                    <a:pt x="48" y="29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îṥļîďè">
              <a:extLst>
                <a:ext uri="{FF2B5EF4-FFF2-40B4-BE49-F238E27FC236}">
                  <a16:creationId xmlns:a16="http://schemas.microsoft.com/office/drawing/2014/main" xmlns="" id="{CBD18C39-E04C-4FC4-9DD4-D04961ACA8EB}"/>
                </a:ext>
              </a:extLst>
            </p:cNvPr>
            <p:cNvSpPr/>
            <p:nvPr/>
          </p:nvSpPr>
          <p:spPr bwMode="auto">
            <a:xfrm>
              <a:off x="7510551" y="5275685"/>
              <a:ext cx="745854" cy="482235"/>
            </a:xfrm>
            <a:custGeom>
              <a:avLst/>
              <a:gdLst>
                <a:gd name="T0" fmla="*/ 95 w 103"/>
                <a:gd name="T1" fmla="*/ 67 h 67"/>
                <a:gd name="T2" fmla="*/ 92 w 103"/>
                <a:gd name="T3" fmla="*/ 66 h 67"/>
                <a:gd name="T4" fmla="*/ 4 w 103"/>
                <a:gd name="T5" fmla="*/ 14 h 67"/>
                <a:gd name="T6" fmla="*/ 2 w 103"/>
                <a:gd name="T7" fmla="*/ 4 h 67"/>
                <a:gd name="T8" fmla="*/ 11 w 103"/>
                <a:gd name="T9" fmla="*/ 2 h 67"/>
                <a:gd name="T10" fmla="*/ 99 w 103"/>
                <a:gd name="T11" fmla="*/ 54 h 67"/>
                <a:gd name="T12" fmla="*/ 101 w 103"/>
                <a:gd name="T13" fmla="*/ 64 h 67"/>
                <a:gd name="T14" fmla="*/ 95 w 103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67">
                  <a:moveTo>
                    <a:pt x="95" y="67"/>
                  </a:moveTo>
                  <a:cubicBezTo>
                    <a:pt x="94" y="67"/>
                    <a:pt x="93" y="67"/>
                    <a:pt x="92" y="6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2"/>
                    <a:pt x="0" y="7"/>
                    <a:pt x="2" y="4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99" y="54"/>
                    <a:pt x="99" y="54"/>
                    <a:pt x="99" y="54"/>
                  </a:cubicBezTo>
                  <a:cubicBezTo>
                    <a:pt x="102" y="56"/>
                    <a:pt x="103" y="60"/>
                    <a:pt x="101" y="64"/>
                  </a:cubicBezTo>
                  <a:cubicBezTo>
                    <a:pt x="100" y="66"/>
                    <a:pt x="98" y="67"/>
                    <a:pt x="95" y="67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íṣ1ïďé">
              <a:extLst>
                <a:ext uri="{FF2B5EF4-FFF2-40B4-BE49-F238E27FC236}">
                  <a16:creationId xmlns:a16="http://schemas.microsoft.com/office/drawing/2014/main" xmlns="" id="{D48F3E73-7478-4BB3-BDF1-BE7858121546}"/>
                </a:ext>
              </a:extLst>
            </p:cNvPr>
            <p:cNvSpPr/>
            <p:nvPr/>
          </p:nvSpPr>
          <p:spPr bwMode="auto">
            <a:xfrm>
              <a:off x="5067236" y="1803606"/>
              <a:ext cx="347208" cy="501523"/>
            </a:xfrm>
            <a:custGeom>
              <a:avLst/>
              <a:gdLst>
                <a:gd name="T0" fmla="*/ 40 w 48"/>
                <a:gd name="T1" fmla="*/ 70 h 70"/>
                <a:gd name="T2" fmla="*/ 34 w 48"/>
                <a:gd name="T3" fmla="*/ 66 h 70"/>
                <a:gd name="T4" fmla="*/ 2 w 48"/>
                <a:gd name="T5" fmla="*/ 11 h 70"/>
                <a:gd name="T6" fmla="*/ 5 w 48"/>
                <a:gd name="T7" fmla="*/ 2 h 70"/>
                <a:gd name="T8" fmla="*/ 14 w 48"/>
                <a:gd name="T9" fmla="*/ 4 h 70"/>
                <a:gd name="T10" fmla="*/ 46 w 48"/>
                <a:gd name="T11" fmla="*/ 59 h 70"/>
                <a:gd name="T12" fmla="*/ 44 w 48"/>
                <a:gd name="T13" fmla="*/ 69 h 70"/>
                <a:gd name="T14" fmla="*/ 40 w 48"/>
                <a:gd name="T1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0">
                  <a:moveTo>
                    <a:pt x="40" y="70"/>
                  </a:moveTo>
                  <a:cubicBezTo>
                    <a:pt x="38" y="70"/>
                    <a:pt x="36" y="68"/>
                    <a:pt x="34" y="6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1"/>
                    <a:pt x="14" y="4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8" y="63"/>
                    <a:pt x="47" y="67"/>
                    <a:pt x="44" y="69"/>
                  </a:cubicBezTo>
                  <a:cubicBezTo>
                    <a:pt x="43" y="69"/>
                    <a:pt x="42" y="70"/>
                    <a:pt x="40" y="70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šḻidè">
              <a:extLst>
                <a:ext uri="{FF2B5EF4-FFF2-40B4-BE49-F238E27FC236}">
                  <a16:creationId xmlns:a16="http://schemas.microsoft.com/office/drawing/2014/main" xmlns="" id="{E00C09BE-0FD2-422B-806C-EF24A1A11430}"/>
                </a:ext>
              </a:extLst>
            </p:cNvPr>
            <p:cNvSpPr/>
            <p:nvPr/>
          </p:nvSpPr>
          <p:spPr bwMode="auto">
            <a:xfrm>
              <a:off x="4134917" y="2009359"/>
              <a:ext cx="848730" cy="713707"/>
            </a:xfrm>
            <a:custGeom>
              <a:avLst/>
              <a:gdLst>
                <a:gd name="T0" fmla="*/ 110 w 117"/>
                <a:gd name="T1" fmla="*/ 98 h 98"/>
                <a:gd name="T2" fmla="*/ 105 w 117"/>
                <a:gd name="T3" fmla="*/ 96 h 98"/>
                <a:gd name="T4" fmla="*/ 3 w 117"/>
                <a:gd name="T5" fmla="*/ 13 h 98"/>
                <a:gd name="T6" fmla="*/ 2 w 117"/>
                <a:gd name="T7" fmla="*/ 3 h 98"/>
                <a:gd name="T8" fmla="*/ 12 w 117"/>
                <a:gd name="T9" fmla="*/ 2 h 98"/>
                <a:gd name="T10" fmla="*/ 114 w 117"/>
                <a:gd name="T11" fmla="*/ 86 h 98"/>
                <a:gd name="T12" fmla="*/ 115 w 117"/>
                <a:gd name="T13" fmla="*/ 95 h 98"/>
                <a:gd name="T14" fmla="*/ 110 w 117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98">
                  <a:moveTo>
                    <a:pt x="110" y="98"/>
                  </a:moveTo>
                  <a:cubicBezTo>
                    <a:pt x="108" y="98"/>
                    <a:pt x="107" y="97"/>
                    <a:pt x="105" y="9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0" y="10"/>
                    <a:pt x="0" y="6"/>
                    <a:pt x="2" y="3"/>
                  </a:cubicBezTo>
                  <a:cubicBezTo>
                    <a:pt x="4" y="0"/>
                    <a:pt x="9" y="0"/>
                    <a:pt x="12" y="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7" y="88"/>
                    <a:pt x="117" y="92"/>
                    <a:pt x="115" y="95"/>
                  </a:cubicBezTo>
                  <a:cubicBezTo>
                    <a:pt x="114" y="97"/>
                    <a:pt x="112" y="98"/>
                    <a:pt x="110" y="98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í$ḷîḋè">
              <a:extLst>
                <a:ext uri="{FF2B5EF4-FFF2-40B4-BE49-F238E27FC236}">
                  <a16:creationId xmlns:a16="http://schemas.microsoft.com/office/drawing/2014/main" xmlns="" id="{F6BBE0E1-7585-46F7-81F0-4795521E923E}"/>
                </a:ext>
              </a:extLst>
            </p:cNvPr>
            <p:cNvSpPr/>
            <p:nvPr/>
          </p:nvSpPr>
          <p:spPr bwMode="auto">
            <a:xfrm>
              <a:off x="3999894" y="3057410"/>
              <a:ext cx="514382" cy="263623"/>
            </a:xfrm>
            <a:custGeom>
              <a:avLst/>
              <a:gdLst>
                <a:gd name="T0" fmla="*/ 63 w 71"/>
                <a:gd name="T1" fmla="*/ 37 h 37"/>
                <a:gd name="T2" fmla="*/ 61 w 71"/>
                <a:gd name="T3" fmla="*/ 37 h 37"/>
                <a:gd name="T4" fmla="*/ 5 w 71"/>
                <a:gd name="T5" fmla="*/ 14 h 37"/>
                <a:gd name="T6" fmla="*/ 1 w 71"/>
                <a:gd name="T7" fmla="*/ 5 h 37"/>
                <a:gd name="T8" fmla="*/ 10 w 71"/>
                <a:gd name="T9" fmla="*/ 1 h 37"/>
                <a:gd name="T10" fmla="*/ 66 w 71"/>
                <a:gd name="T11" fmla="*/ 24 h 37"/>
                <a:gd name="T12" fmla="*/ 70 w 71"/>
                <a:gd name="T13" fmla="*/ 33 h 37"/>
                <a:gd name="T14" fmla="*/ 63 w 71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37">
                  <a:moveTo>
                    <a:pt x="63" y="37"/>
                  </a:moveTo>
                  <a:cubicBezTo>
                    <a:pt x="63" y="37"/>
                    <a:pt x="62" y="37"/>
                    <a:pt x="61" y="3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3"/>
                    <a:pt x="0" y="9"/>
                    <a:pt x="1" y="5"/>
                  </a:cubicBezTo>
                  <a:cubicBezTo>
                    <a:pt x="3" y="2"/>
                    <a:pt x="7" y="0"/>
                    <a:pt x="10" y="1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0" y="26"/>
                    <a:pt x="71" y="30"/>
                    <a:pt x="70" y="33"/>
                  </a:cubicBezTo>
                  <a:cubicBezTo>
                    <a:pt x="69" y="36"/>
                    <a:pt x="66" y="37"/>
                    <a:pt x="63" y="37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$ľïḓe">
              <a:extLst>
                <a:ext uri="{FF2B5EF4-FFF2-40B4-BE49-F238E27FC236}">
                  <a16:creationId xmlns:a16="http://schemas.microsoft.com/office/drawing/2014/main" xmlns="" id="{C9BC121A-1A16-4113-84EC-81726810DC75}"/>
                </a:ext>
              </a:extLst>
            </p:cNvPr>
            <p:cNvSpPr/>
            <p:nvPr/>
          </p:nvSpPr>
          <p:spPr bwMode="auto">
            <a:xfrm>
              <a:off x="3536950" y="3809696"/>
              <a:ext cx="752286" cy="225044"/>
            </a:xfrm>
            <a:custGeom>
              <a:avLst/>
              <a:gdLst>
                <a:gd name="T0" fmla="*/ 97 w 104"/>
                <a:gd name="T1" fmla="*/ 31 h 31"/>
                <a:gd name="T2" fmla="*/ 95 w 104"/>
                <a:gd name="T3" fmla="*/ 31 h 31"/>
                <a:gd name="T4" fmla="*/ 6 w 104"/>
                <a:gd name="T5" fmla="*/ 14 h 31"/>
                <a:gd name="T6" fmla="*/ 0 w 104"/>
                <a:gd name="T7" fmla="*/ 6 h 31"/>
                <a:gd name="T8" fmla="*/ 8 w 104"/>
                <a:gd name="T9" fmla="*/ 1 h 31"/>
                <a:gd name="T10" fmla="*/ 98 w 104"/>
                <a:gd name="T11" fmla="*/ 18 h 31"/>
                <a:gd name="T12" fmla="*/ 103 w 104"/>
                <a:gd name="T13" fmla="*/ 26 h 31"/>
                <a:gd name="T14" fmla="*/ 97 w 104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31">
                  <a:moveTo>
                    <a:pt x="97" y="31"/>
                  </a:moveTo>
                  <a:cubicBezTo>
                    <a:pt x="96" y="31"/>
                    <a:pt x="96" y="31"/>
                    <a:pt x="95" y="3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1" y="3"/>
                    <a:pt x="5" y="0"/>
                    <a:pt x="8" y="1"/>
                  </a:cubicBezTo>
                  <a:cubicBezTo>
                    <a:pt x="98" y="18"/>
                    <a:pt x="98" y="18"/>
                    <a:pt x="98" y="18"/>
                  </a:cubicBezTo>
                  <a:cubicBezTo>
                    <a:pt x="102" y="18"/>
                    <a:pt x="104" y="22"/>
                    <a:pt x="103" y="26"/>
                  </a:cubicBezTo>
                  <a:cubicBezTo>
                    <a:pt x="103" y="29"/>
                    <a:pt x="100" y="31"/>
                    <a:pt x="97" y="31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ṣ1iḑe">
              <a:extLst>
                <a:ext uri="{FF2B5EF4-FFF2-40B4-BE49-F238E27FC236}">
                  <a16:creationId xmlns:a16="http://schemas.microsoft.com/office/drawing/2014/main" xmlns="" id="{11B7AF04-347C-4EF1-B693-328D3D99BF99}"/>
                </a:ext>
              </a:extLst>
            </p:cNvPr>
            <p:cNvSpPr/>
            <p:nvPr/>
          </p:nvSpPr>
          <p:spPr bwMode="auto">
            <a:xfrm>
              <a:off x="3935596" y="4709865"/>
              <a:ext cx="398646" cy="205753"/>
            </a:xfrm>
            <a:custGeom>
              <a:avLst/>
              <a:gdLst>
                <a:gd name="T0" fmla="*/ 8 w 55"/>
                <a:gd name="T1" fmla="*/ 29 h 29"/>
                <a:gd name="T2" fmla="*/ 1 w 55"/>
                <a:gd name="T3" fmla="*/ 25 h 29"/>
                <a:gd name="T4" fmla="*/ 5 w 55"/>
                <a:gd name="T5" fmla="*/ 16 h 29"/>
                <a:gd name="T6" fmla="*/ 45 w 55"/>
                <a:gd name="T7" fmla="*/ 2 h 29"/>
                <a:gd name="T8" fmla="*/ 54 w 55"/>
                <a:gd name="T9" fmla="*/ 6 h 29"/>
                <a:gd name="T10" fmla="*/ 50 w 55"/>
                <a:gd name="T11" fmla="*/ 14 h 29"/>
                <a:gd name="T12" fmla="*/ 10 w 55"/>
                <a:gd name="T13" fmla="*/ 29 h 29"/>
                <a:gd name="T14" fmla="*/ 8 w 55"/>
                <a:gd name="T1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29">
                  <a:moveTo>
                    <a:pt x="8" y="29"/>
                  </a:moveTo>
                  <a:cubicBezTo>
                    <a:pt x="5" y="29"/>
                    <a:pt x="2" y="28"/>
                    <a:pt x="1" y="25"/>
                  </a:cubicBezTo>
                  <a:cubicBezTo>
                    <a:pt x="0" y="21"/>
                    <a:pt x="2" y="17"/>
                    <a:pt x="5" y="1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9" y="0"/>
                    <a:pt x="53" y="2"/>
                    <a:pt x="54" y="6"/>
                  </a:cubicBezTo>
                  <a:cubicBezTo>
                    <a:pt x="55" y="9"/>
                    <a:pt x="53" y="13"/>
                    <a:pt x="50" y="14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9"/>
                    <a:pt x="8" y="29"/>
                    <a:pt x="8" y="29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í$ḷíḍe">
              <a:extLst>
                <a:ext uri="{FF2B5EF4-FFF2-40B4-BE49-F238E27FC236}">
                  <a16:creationId xmlns:a16="http://schemas.microsoft.com/office/drawing/2014/main" xmlns="" id="{E2EA9A5C-58B1-4D7A-81E0-E5287B41DAC0}"/>
                </a:ext>
              </a:extLst>
            </p:cNvPr>
            <p:cNvSpPr/>
            <p:nvPr/>
          </p:nvSpPr>
          <p:spPr bwMode="auto">
            <a:xfrm>
              <a:off x="3929164" y="5275685"/>
              <a:ext cx="752286" cy="482235"/>
            </a:xfrm>
            <a:custGeom>
              <a:avLst/>
              <a:gdLst>
                <a:gd name="T0" fmla="*/ 8 w 104"/>
                <a:gd name="T1" fmla="*/ 67 h 67"/>
                <a:gd name="T2" fmla="*/ 2 w 104"/>
                <a:gd name="T3" fmla="*/ 64 h 67"/>
                <a:gd name="T4" fmla="*/ 5 w 104"/>
                <a:gd name="T5" fmla="*/ 54 h 67"/>
                <a:gd name="T6" fmla="*/ 92 w 104"/>
                <a:gd name="T7" fmla="*/ 2 h 67"/>
                <a:gd name="T8" fmla="*/ 102 w 104"/>
                <a:gd name="T9" fmla="*/ 4 h 67"/>
                <a:gd name="T10" fmla="*/ 99 w 104"/>
                <a:gd name="T11" fmla="*/ 14 h 67"/>
                <a:gd name="T12" fmla="*/ 12 w 104"/>
                <a:gd name="T13" fmla="*/ 66 h 67"/>
                <a:gd name="T14" fmla="*/ 8 w 104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7">
                  <a:moveTo>
                    <a:pt x="8" y="67"/>
                  </a:moveTo>
                  <a:cubicBezTo>
                    <a:pt x="6" y="67"/>
                    <a:pt x="4" y="66"/>
                    <a:pt x="2" y="64"/>
                  </a:cubicBezTo>
                  <a:cubicBezTo>
                    <a:pt x="0" y="60"/>
                    <a:pt x="2" y="56"/>
                    <a:pt x="5" y="54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6" y="0"/>
                    <a:pt x="100" y="1"/>
                    <a:pt x="102" y="4"/>
                  </a:cubicBezTo>
                  <a:cubicBezTo>
                    <a:pt x="104" y="7"/>
                    <a:pt x="103" y="12"/>
                    <a:pt x="99" y="1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1" y="67"/>
                    <a:pt x="9" y="67"/>
                    <a:pt x="8" y="67"/>
                  </a:cubicBezTo>
                  <a:close/>
                </a:path>
              </a:pathLst>
            </a:custGeom>
            <a:solidFill>
              <a:srgbClr val="80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19" name="38688429-112f-463d-8202-6c318d084e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3C52280-95D4-4722-ACA1-D31A41D8277C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flipH="1">
            <a:off x="8715596" y="1271587"/>
            <a:ext cx="509053" cy="1022349"/>
            <a:chOff x="4887119" y="1281599"/>
            <a:chExt cx="2417763" cy="4855676"/>
          </a:xfrm>
        </p:grpSpPr>
        <p:sp>
          <p:nvSpPr>
            <p:cNvPr id="220" name="ïṡ1iḑê">
              <a:extLst>
                <a:ext uri="{FF2B5EF4-FFF2-40B4-BE49-F238E27FC236}">
                  <a16:creationId xmlns:a16="http://schemas.microsoft.com/office/drawing/2014/main" xmlns="" id="{8557CC48-CA6F-4507-816F-C778F9EDFCAF}"/>
                </a:ext>
              </a:extLst>
            </p:cNvPr>
            <p:cNvSpPr/>
            <p:nvPr/>
          </p:nvSpPr>
          <p:spPr bwMode="auto">
            <a:xfrm>
              <a:off x="5008007" y="1382341"/>
              <a:ext cx="2296875" cy="4754934"/>
            </a:xfrm>
            <a:custGeom>
              <a:avLst/>
              <a:gdLst>
                <a:gd name="T0" fmla="*/ 105 w 210"/>
                <a:gd name="T1" fmla="*/ 0 h 434"/>
                <a:gd name="T2" fmla="*/ 0 w 210"/>
                <a:gd name="T3" fmla="*/ 25 h 434"/>
                <a:gd name="T4" fmla="*/ 0 w 210"/>
                <a:gd name="T5" fmla="*/ 24 h 434"/>
                <a:gd name="T6" fmla="*/ 0 w 210"/>
                <a:gd name="T7" fmla="*/ 25 h 434"/>
                <a:gd name="T8" fmla="*/ 0 w 210"/>
                <a:gd name="T9" fmla="*/ 25 h 434"/>
                <a:gd name="T10" fmla="*/ 0 w 210"/>
                <a:gd name="T11" fmla="*/ 25 h 434"/>
                <a:gd name="T12" fmla="*/ 94 w 210"/>
                <a:gd name="T13" fmla="*/ 38 h 434"/>
                <a:gd name="T14" fmla="*/ 199 w 210"/>
                <a:gd name="T15" fmla="*/ 16 h 434"/>
                <a:gd name="T16" fmla="*/ 199 w 210"/>
                <a:gd name="T17" fmla="*/ 15 h 434"/>
                <a:gd name="T18" fmla="*/ 199 w 210"/>
                <a:gd name="T19" fmla="*/ 16 h 434"/>
                <a:gd name="T20" fmla="*/ 179 w 210"/>
                <a:gd name="T21" fmla="*/ 425 h 434"/>
                <a:gd name="T22" fmla="*/ 23 w 210"/>
                <a:gd name="T23" fmla="*/ 425 h 434"/>
                <a:gd name="T24" fmla="*/ 23 w 210"/>
                <a:gd name="T25" fmla="*/ 434 h 434"/>
                <a:gd name="T26" fmla="*/ 190 w 210"/>
                <a:gd name="T27" fmla="*/ 434 h 434"/>
                <a:gd name="T28" fmla="*/ 210 w 210"/>
                <a:gd name="T29" fmla="*/ 26 h 434"/>
                <a:gd name="T30" fmla="*/ 210 w 210"/>
                <a:gd name="T31" fmla="*/ 26 h 434"/>
                <a:gd name="T32" fmla="*/ 210 w 210"/>
                <a:gd name="T33" fmla="*/ 26 h 434"/>
                <a:gd name="T34" fmla="*/ 210 w 210"/>
                <a:gd name="T35" fmla="*/ 25 h 434"/>
                <a:gd name="T36" fmla="*/ 210 w 210"/>
                <a:gd name="T37" fmla="*/ 25 h 434"/>
                <a:gd name="T38" fmla="*/ 210 w 210"/>
                <a:gd name="T39" fmla="*/ 24 h 434"/>
                <a:gd name="T40" fmla="*/ 210 w 210"/>
                <a:gd name="T41" fmla="*/ 25 h 434"/>
                <a:gd name="T42" fmla="*/ 105 w 210"/>
                <a:gd name="T4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0" h="434">
                  <a:moveTo>
                    <a:pt x="105" y="0"/>
                  </a:moveTo>
                  <a:cubicBezTo>
                    <a:pt x="48" y="0"/>
                    <a:pt x="2" y="11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7" y="33"/>
                    <a:pt x="53" y="38"/>
                    <a:pt x="94" y="38"/>
                  </a:cubicBezTo>
                  <a:cubicBezTo>
                    <a:pt x="152" y="38"/>
                    <a:pt x="198" y="28"/>
                    <a:pt x="199" y="16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79" y="425"/>
                    <a:pt x="179" y="425"/>
                    <a:pt x="179" y="425"/>
                  </a:cubicBezTo>
                  <a:cubicBezTo>
                    <a:pt x="23" y="425"/>
                    <a:pt x="23" y="425"/>
                    <a:pt x="23" y="425"/>
                  </a:cubicBezTo>
                  <a:cubicBezTo>
                    <a:pt x="23" y="434"/>
                    <a:pt x="23" y="434"/>
                    <a:pt x="23" y="434"/>
                  </a:cubicBezTo>
                  <a:cubicBezTo>
                    <a:pt x="190" y="434"/>
                    <a:pt x="190" y="434"/>
                    <a:pt x="190" y="434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0" y="25"/>
                    <a:pt x="210" y="25"/>
                    <a:pt x="210" y="25"/>
                  </a:cubicBezTo>
                  <a:cubicBezTo>
                    <a:pt x="209" y="11"/>
                    <a:pt x="162" y="0"/>
                    <a:pt x="105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şlíďe">
              <a:extLst>
                <a:ext uri="{FF2B5EF4-FFF2-40B4-BE49-F238E27FC236}">
                  <a16:creationId xmlns:a16="http://schemas.microsoft.com/office/drawing/2014/main" xmlns="" id="{B7B635E7-5AD3-41B5-B897-92F5C2E4A9DF}"/>
                </a:ext>
              </a:extLst>
            </p:cNvPr>
            <p:cNvSpPr/>
            <p:nvPr/>
          </p:nvSpPr>
          <p:spPr bwMode="auto">
            <a:xfrm>
              <a:off x="7190712" y="1543525"/>
              <a:ext cx="0" cy="1343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2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ṥḷîḑé">
              <a:extLst>
                <a:ext uri="{FF2B5EF4-FFF2-40B4-BE49-F238E27FC236}">
                  <a16:creationId xmlns:a16="http://schemas.microsoft.com/office/drawing/2014/main" xmlns="" id="{B5A01A98-67EE-47CB-846C-2F80C8EE2283}"/>
                </a:ext>
              </a:extLst>
            </p:cNvPr>
            <p:cNvSpPr/>
            <p:nvPr/>
          </p:nvSpPr>
          <p:spPr bwMode="auto">
            <a:xfrm>
              <a:off x="4887119" y="1543525"/>
              <a:ext cx="369383" cy="4493012"/>
            </a:xfrm>
            <a:custGeom>
              <a:avLst/>
              <a:gdLst>
                <a:gd name="T0" fmla="*/ 0 w 34"/>
                <a:gd name="T1" fmla="*/ 1 h 410"/>
                <a:gd name="T2" fmla="*/ 24 w 34"/>
                <a:gd name="T3" fmla="*/ 410 h 410"/>
                <a:gd name="T4" fmla="*/ 34 w 34"/>
                <a:gd name="T5" fmla="*/ 410 h 410"/>
                <a:gd name="T6" fmla="*/ 26 w 34"/>
                <a:gd name="T7" fmla="*/ 272 h 410"/>
                <a:gd name="T8" fmla="*/ 14 w 34"/>
                <a:gd name="T9" fmla="*/ 107 h 410"/>
                <a:gd name="T10" fmla="*/ 17 w 34"/>
                <a:gd name="T11" fmla="*/ 107 h 410"/>
                <a:gd name="T12" fmla="*/ 11 w 34"/>
                <a:gd name="T13" fmla="*/ 12 h 410"/>
                <a:gd name="T14" fmla="*/ 11 w 34"/>
                <a:gd name="T15" fmla="*/ 11 h 410"/>
                <a:gd name="T16" fmla="*/ 11 w 34"/>
                <a:gd name="T17" fmla="*/ 11 h 410"/>
                <a:gd name="T18" fmla="*/ 11 w 34"/>
                <a:gd name="T19" fmla="*/ 10 h 410"/>
                <a:gd name="T20" fmla="*/ 0 w 34"/>
                <a:gd name="T21" fmla="*/ 1 h 410"/>
                <a:gd name="T22" fmla="*/ 0 w 34"/>
                <a:gd name="T23" fmla="*/ 0 h 410"/>
                <a:gd name="T24" fmla="*/ 0 w 34"/>
                <a:gd name="T25" fmla="*/ 1 h 410"/>
                <a:gd name="T26" fmla="*/ 0 w 34"/>
                <a:gd name="T2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10">
                  <a:moveTo>
                    <a:pt x="0" y="1"/>
                  </a:moveTo>
                  <a:cubicBezTo>
                    <a:pt x="24" y="410"/>
                    <a:pt x="24" y="410"/>
                    <a:pt x="24" y="410"/>
                  </a:cubicBezTo>
                  <a:cubicBezTo>
                    <a:pt x="34" y="410"/>
                    <a:pt x="34" y="410"/>
                    <a:pt x="34" y="410"/>
                  </a:cubicBezTo>
                  <a:cubicBezTo>
                    <a:pt x="26" y="272"/>
                    <a:pt x="26" y="272"/>
                    <a:pt x="26" y="272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5" y="8"/>
                    <a:pt x="1" y="4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ṧliḓe">
              <a:extLst>
                <a:ext uri="{FF2B5EF4-FFF2-40B4-BE49-F238E27FC236}">
                  <a16:creationId xmlns:a16="http://schemas.microsoft.com/office/drawing/2014/main" xmlns="" id="{AEC733F7-5A2A-472F-8C6D-37CDF5DA11E1}"/>
                </a:ext>
              </a:extLst>
            </p:cNvPr>
            <p:cNvSpPr/>
            <p:nvPr/>
          </p:nvSpPr>
          <p:spPr bwMode="auto">
            <a:xfrm>
              <a:off x="5008007" y="1556957"/>
              <a:ext cx="2182705" cy="4479580"/>
            </a:xfrm>
            <a:custGeom>
              <a:avLst/>
              <a:gdLst>
                <a:gd name="T0" fmla="*/ 199 w 199"/>
                <a:gd name="T1" fmla="*/ 0 h 409"/>
                <a:gd name="T2" fmla="*/ 94 w 199"/>
                <a:gd name="T3" fmla="*/ 22 h 409"/>
                <a:gd name="T4" fmla="*/ 0 w 199"/>
                <a:gd name="T5" fmla="*/ 9 h 409"/>
                <a:gd name="T6" fmla="*/ 0 w 199"/>
                <a:gd name="T7" fmla="*/ 10 h 409"/>
                <a:gd name="T8" fmla="*/ 0 w 199"/>
                <a:gd name="T9" fmla="*/ 10 h 409"/>
                <a:gd name="T10" fmla="*/ 0 w 199"/>
                <a:gd name="T11" fmla="*/ 11 h 409"/>
                <a:gd name="T12" fmla="*/ 6 w 199"/>
                <a:gd name="T13" fmla="*/ 106 h 409"/>
                <a:gd name="T14" fmla="*/ 185 w 199"/>
                <a:gd name="T15" fmla="*/ 106 h 409"/>
                <a:gd name="T16" fmla="*/ 168 w 199"/>
                <a:gd name="T17" fmla="*/ 393 h 409"/>
                <a:gd name="T18" fmla="*/ 24 w 199"/>
                <a:gd name="T19" fmla="*/ 393 h 409"/>
                <a:gd name="T20" fmla="*/ 15 w 199"/>
                <a:gd name="T21" fmla="*/ 271 h 409"/>
                <a:gd name="T22" fmla="*/ 23 w 199"/>
                <a:gd name="T23" fmla="*/ 409 h 409"/>
                <a:gd name="T24" fmla="*/ 179 w 199"/>
                <a:gd name="T25" fmla="*/ 409 h 409"/>
                <a:gd name="T26" fmla="*/ 199 w 199"/>
                <a:gd name="T27" fmla="*/ 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9" h="409">
                  <a:moveTo>
                    <a:pt x="199" y="0"/>
                  </a:moveTo>
                  <a:cubicBezTo>
                    <a:pt x="198" y="12"/>
                    <a:pt x="152" y="22"/>
                    <a:pt x="94" y="22"/>
                  </a:cubicBezTo>
                  <a:cubicBezTo>
                    <a:pt x="53" y="22"/>
                    <a:pt x="17" y="17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85" y="106"/>
                    <a:pt x="185" y="106"/>
                    <a:pt x="185" y="106"/>
                  </a:cubicBezTo>
                  <a:cubicBezTo>
                    <a:pt x="168" y="393"/>
                    <a:pt x="168" y="393"/>
                    <a:pt x="168" y="393"/>
                  </a:cubicBezTo>
                  <a:cubicBezTo>
                    <a:pt x="24" y="393"/>
                    <a:pt x="24" y="393"/>
                    <a:pt x="24" y="393"/>
                  </a:cubicBezTo>
                  <a:cubicBezTo>
                    <a:pt x="15" y="271"/>
                    <a:pt x="15" y="271"/>
                    <a:pt x="15" y="271"/>
                  </a:cubicBezTo>
                  <a:cubicBezTo>
                    <a:pt x="23" y="409"/>
                    <a:pt x="23" y="409"/>
                    <a:pt x="23" y="409"/>
                  </a:cubicBezTo>
                  <a:cubicBezTo>
                    <a:pt x="179" y="409"/>
                    <a:pt x="179" y="409"/>
                    <a:pt x="179" y="409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E2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îšľídê">
              <a:extLst>
                <a:ext uri="{FF2B5EF4-FFF2-40B4-BE49-F238E27FC236}">
                  <a16:creationId xmlns:a16="http://schemas.microsoft.com/office/drawing/2014/main" xmlns="" id="{51E9F0DB-B069-4858-8954-E0520B662621}"/>
                </a:ext>
              </a:extLst>
            </p:cNvPr>
            <p:cNvSpPr/>
            <p:nvPr/>
          </p:nvSpPr>
          <p:spPr bwMode="auto">
            <a:xfrm>
              <a:off x="4887119" y="1281599"/>
              <a:ext cx="2303593" cy="557431"/>
            </a:xfrm>
            <a:custGeom>
              <a:avLst/>
              <a:gdLst>
                <a:gd name="T0" fmla="*/ 210 w 210"/>
                <a:gd name="T1" fmla="*/ 25 h 51"/>
                <a:gd name="T2" fmla="*/ 105 w 210"/>
                <a:gd name="T3" fmla="*/ 0 h 51"/>
                <a:gd name="T4" fmla="*/ 0 w 210"/>
                <a:gd name="T5" fmla="*/ 25 h 51"/>
                <a:gd name="T6" fmla="*/ 0 w 210"/>
                <a:gd name="T7" fmla="*/ 26 h 51"/>
                <a:gd name="T8" fmla="*/ 0 w 210"/>
                <a:gd name="T9" fmla="*/ 26 h 51"/>
                <a:gd name="T10" fmla="*/ 105 w 210"/>
                <a:gd name="T11" fmla="*/ 51 h 51"/>
                <a:gd name="T12" fmla="*/ 210 w 210"/>
                <a:gd name="T13" fmla="*/ 26 h 51"/>
                <a:gd name="T14" fmla="*/ 210 w 210"/>
                <a:gd name="T15" fmla="*/ 26 h 51"/>
                <a:gd name="T16" fmla="*/ 210 w 210"/>
                <a:gd name="T17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0" h="51">
                  <a:moveTo>
                    <a:pt x="210" y="25"/>
                  </a:moveTo>
                  <a:cubicBezTo>
                    <a:pt x="210" y="11"/>
                    <a:pt x="163" y="0"/>
                    <a:pt x="105" y="0"/>
                  </a:cubicBezTo>
                  <a:cubicBezTo>
                    <a:pt x="48" y="0"/>
                    <a:pt x="1" y="11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" y="40"/>
                    <a:pt x="48" y="51"/>
                    <a:pt x="105" y="51"/>
                  </a:cubicBezTo>
                  <a:cubicBezTo>
                    <a:pt x="163" y="51"/>
                    <a:pt x="210" y="40"/>
                    <a:pt x="210" y="26"/>
                  </a:cubicBezTo>
                  <a:cubicBezTo>
                    <a:pt x="210" y="26"/>
                    <a:pt x="210" y="26"/>
                    <a:pt x="210" y="26"/>
                  </a:cubicBezTo>
                  <a:lnTo>
                    <a:pt x="210" y="25"/>
                  </a:lnTo>
                  <a:close/>
                </a:path>
              </a:pathLst>
            </a:custGeom>
            <a:solidFill>
              <a:srgbClr val="D7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íṣľïḓé">
              <a:extLst>
                <a:ext uri="{FF2B5EF4-FFF2-40B4-BE49-F238E27FC236}">
                  <a16:creationId xmlns:a16="http://schemas.microsoft.com/office/drawing/2014/main" xmlns="" id="{71E075F8-0EE6-4C34-8FB3-A3D65306C91B}"/>
                </a:ext>
              </a:extLst>
            </p:cNvPr>
            <p:cNvSpPr/>
            <p:nvPr/>
          </p:nvSpPr>
          <p:spPr bwMode="auto">
            <a:xfrm>
              <a:off x="5034871" y="2718825"/>
              <a:ext cx="134320" cy="1806608"/>
            </a:xfrm>
            <a:custGeom>
              <a:avLst/>
              <a:gdLst>
                <a:gd name="T0" fmla="*/ 5 w 20"/>
                <a:gd name="T1" fmla="*/ 0 h 269"/>
                <a:gd name="T2" fmla="*/ 0 w 20"/>
                <a:gd name="T3" fmla="*/ 0 h 269"/>
                <a:gd name="T4" fmla="*/ 20 w 20"/>
                <a:gd name="T5" fmla="*/ 269 h 269"/>
                <a:gd name="T6" fmla="*/ 5 w 20"/>
                <a:gd name="T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69">
                  <a:moveTo>
                    <a:pt x="5" y="0"/>
                  </a:moveTo>
                  <a:lnTo>
                    <a:pt x="0" y="0"/>
                  </a:lnTo>
                  <a:lnTo>
                    <a:pt x="20" y="26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49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Sļiḑe">
              <a:extLst>
                <a:ext uri="{FF2B5EF4-FFF2-40B4-BE49-F238E27FC236}">
                  <a16:creationId xmlns:a16="http://schemas.microsoft.com/office/drawing/2014/main" xmlns="" id="{BA6B6EE7-DE9B-4CD1-9700-E45042AB6F2F}"/>
                </a:ext>
              </a:extLst>
            </p:cNvPr>
            <p:cNvSpPr/>
            <p:nvPr/>
          </p:nvSpPr>
          <p:spPr bwMode="auto">
            <a:xfrm>
              <a:off x="5034871" y="2718825"/>
              <a:ext cx="134320" cy="1806608"/>
            </a:xfrm>
            <a:custGeom>
              <a:avLst/>
              <a:gdLst>
                <a:gd name="T0" fmla="*/ 5 w 20"/>
                <a:gd name="T1" fmla="*/ 0 h 269"/>
                <a:gd name="T2" fmla="*/ 0 w 20"/>
                <a:gd name="T3" fmla="*/ 0 h 269"/>
                <a:gd name="T4" fmla="*/ 20 w 20"/>
                <a:gd name="T5" fmla="*/ 269 h 269"/>
                <a:gd name="T6" fmla="*/ 5 w 20"/>
                <a:gd name="T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69">
                  <a:moveTo>
                    <a:pt x="5" y="0"/>
                  </a:moveTo>
                  <a:lnTo>
                    <a:pt x="0" y="0"/>
                  </a:lnTo>
                  <a:lnTo>
                    <a:pt x="20" y="269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slïde">
              <a:extLst>
                <a:ext uri="{FF2B5EF4-FFF2-40B4-BE49-F238E27FC236}">
                  <a16:creationId xmlns:a16="http://schemas.microsoft.com/office/drawing/2014/main" xmlns="" id="{22614B0E-4DC7-4F9A-9537-EE57C178580B}"/>
                </a:ext>
              </a:extLst>
            </p:cNvPr>
            <p:cNvSpPr/>
            <p:nvPr/>
          </p:nvSpPr>
          <p:spPr bwMode="auto">
            <a:xfrm>
              <a:off x="5068453" y="2718825"/>
              <a:ext cx="1967793" cy="3143092"/>
            </a:xfrm>
            <a:custGeom>
              <a:avLst/>
              <a:gdLst>
                <a:gd name="T0" fmla="*/ 37 w 179"/>
                <a:gd name="T1" fmla="*/ 265 h 287"/>
                <a:gd name="T2" fmla="*/ 48 w 179"/>
                <a:gd name="T3" fmla="*/ 265 h 287"/>
                <a:gd name="T4" fmla="*/ 88 w 179"/>
                <a:gd name="T5" fmla="*/ 282 h 287"/>
                <a:gd name="T6" fmla="*/ 86 w 179"/>
                <a:gd name="T7" fmla="*/ 206 h 287"/>
                <a:gd name="T8" fmla="*/ 88 w 179"/>
                <a:gd name="T9" fmla="*/ 282 h 287"/>
                <a:gd name="T10" fmla="*/ 138 w 179"/>
                <a:gd name="T11" fmla="*/ 208 h 287"/>
                <a:gd name="T12" fmla="*/ 143 w 179"/>
                <a:gd name="T13" fmla="*/ 208 h 287"/>
                <a:gd name="T14" fmla="*/ 63 w 179"/>
                <a:gd name="T15" fmla="*/ 196 h 287"/>
                <a:gd name="T16" fmla="*/ 63 w 179"/>
                <a:gd name="T17" fmla="*/ 190 h 287"/>
                <a:gd name="T18" fmla="*/ 63 w 179"/>
                <a:gd name="T19" fmla="*/ 196 h 287"/>
                <a:gd name="T20" fmla="*/ 88 w 179"/>
                <a:gd name="T21" fmla="*/ 188 h 287"/>
                <a:gd name="T22" fmla="*/ 124 w 179"/>
                <a:gd name="T23" fmla="*/ 243 h 287"/>
                <a:gd name="T24" fmla="*/ 50 w 179"/>
                <a:gd name="T25" fmla="*/ 245 h 287"/>
                <a:gd name="T26" fmla="*/ 88 w 179"/>
                <a:gd name="T27" fmla="*/ 188 h 287"/>
                <a:gd name="T28" fmla="*/ 37 w 179"/>
                <a:gd name="T29" fmla="*/ 174 h 287"/>
                <a:gd name="T30" fmla="*/ 48 w 179"/>
                <a:gd name="T31" fmla="*/ 174 h 287"/>
                <a:gd name="T32" fmla="*/ 141 w 179"/>
                <a:gd name="T33" fmla="*/ 138 h 287"/>
                <a:gd name="T34" fmla="*/ 109 w 179"/>
                <a:gd name="T35" fmla="*/ 114 h 287"/>
                <a:gd name="T36" fmla="*/ 140 w 179"/>
                <a:gd name="T37" fmla="*/ 180 h 287"/>
                <a:gd name="T38" fmla="*/ 72 w 179"/>
                <a:gd name="T39" fmla="*/ 169 h 287"/>
                <a:gd name="T40" fmla="*/ 141 w 179"/>
                <a:gd name="T41" fmla="*/ 138 h 287"/>
                <a:gd name="T42" fmla="*/ 123 w 179"/>
                <a:gd name="T43" fmla="*/ 90 h 287"/>
                <a:gd name="T44" fmla="*/ 132 w 179"/>
                <a:gd name="T45" fmla="*/ 90 h 287"/>
                <a:gd name="T46" fmla="*/ 54 w 179"/>
                <a:gd name="T47" fmla="*/ 128 h 287"/>
                <a:gd name="T48" fmla="*/ 52 w 179"/>
                <a:gd name="T49" fmla="*/ 53 h 287"/>
                <a:gd name="T50" fmla="*/ 54 w 179"/>
                <a:gd name="T51" fmla="*/ 128 h 287"/>
                <a:gd name="T52" fmla="*/ 54 w 179"/>
                <a:gd name="T53" fmla="*/ 34 h 287"/>
                <a:gd name="T54" fmla="*/ 90 w 179"/>
                <a:gd name="T55" fmla="*/ 90 h 287"/>
                <a:gd name="T56" fmla="*/ 16 w 179"/>
                <a:gd name="T57" fmla="*/ 92 h 287"/>
                <a:gd name="T58" fmla="*/ 54 w 179"/>
                <a:gd name="T59" fmla="*/ 34 h 287"/>
                <a:gd name="T60" fmla="*/ 0 w 179"/>
                <a:gd name="T61" fmla="*/ 0 h 287"/>
                <a:gd name="T62" fmla="*/ 18 w 179"/>
                <a:gd name="T63" fmla="*/ 287 h 287"/>
                <a:gd name="T64" fmla="*/ 179 w 179"/>
                <a:gd name="T6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9" h="287">
                  <a:moveTo>
                    <a:pt x="43" y="270"/>
                  </a:moveTo>
                  <a:cubicBezTo>
                    <a:pt x="39" y="270"/>
                    <a:pt x="37" y="268"/>
                    <a:pt x="37" y="265"/>
                  </a:cubicBezTo>
                  <a:cubicBezTo>
                    <a:pt x="37" y="262"/>
                    <a:pt x="39" y="259"/>
                    <a:pt x="43" y="259"/>
                  </a:cubicBezTo>
                  <a:cubicBezTo>
                    <a:pt x="46" y="259"/>
                    <a:pt x="48" y="262"/>
                    <a:pt x="48" y="265"/>
                  </a:cubicBezTo>
                  <a:cubicBezTo>
                    <a:pt x="48" y="268"/>
                    <a:pt x="46" y="270"/>
                    <a:pt x="43" y="270"/>
                  </a:cubicBezTo>
                  <a:moveTo>
                    <a:pt x="88" y="282"/>
                  </a:moveTo>
                  <a:cubicBezTo>
                    <a:pt x="50" y="245"/>
                    <a:pt x="50" y="245"/>
                    <a:pt x="50" y="245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88" y="282"/>
                    <a:pt x="88" y="282"/>
                    <a:pt x="88" y="282"/>
                  </a:cubicBezTo>
                  <a:moveTo>
                    <a:pt x="140" y="211"/>
                  </a:moveTo>
                  <a:cubicBezTo>
                    <a:pt x="139" y="211"/>
                    <a:pt x="138" y="210"/>
                    <a:pt x="138" y="208"/>
                  </a:cubicBezTo>
                  <a:cubicBezTo>
                    <a:pt x="138" y="207"/>
                    <a:pt x="139" y="206"/>
                    <a:pt x="140" y="206"/>
                  </a:cubicBezTo>
                  <a:cubicBezTo>
                    <a:pt x="142" y="206"/>
                    <a:pt x="143" y="207"/>
                    <a:pt x="143" y="208"/>
                  </a:cubicBezTo>
                  <a:cubicBezTo>
                    <a:pt x="143" y="210"/>
                    <a:pt x="142" y="211"/>
                    <a:pt x="140" y="211"/>
                  </a:cubicBezTo>
                  <a:moveTo>
                    <a:pt x="63" y="196"/>
                  </a:moveTo>
                  <a:cubicBezTo>
                    <a:pt x="62" y="196"/>
                    <a:pt x="61" y="195"/>
                    <a:pt x="61" y="193"/>
                  </a:cubicBezTo>
                  <a:cubicBezTo>
                    <a:pt x="61" y="192"/>
                    <a:pt x="62" y="190"/>
                    <a:pt x="63" y="190"/>
                  </a:cubicBezTo>
                  <a:cubicBezTo>
                    <a:pt x="65" y="190"/>
                    <a:pt x="66" y="192"/>
                    <a:pt x="66" y="193"/>
                  </a:cubicBezTo>
                  <a:cubicBezTo>
                    <a:pt x="66" y="195"/>
                    <a:pt x="65" y="196"/>
                    <a:pt x="63" y="196"/>
                  </a:cubicBezTo>
                  <a:moveTo>
                    <a:pt x="88" y="188"/>
                  </a:moveTo>
                  <a:cubicBezTo>
                    <a:pt x="88" y="188"/>
                    <a:pt x="88" y="188"/>
                    <a:pt x="88" y="188"/>
                  </a:cubicBezTo>
                  <a:cubicBezTo>
                    <a:pt x="125" y="223"/>
                    <a:pt x="125" y="223"/>
                    <a:pt x="125" y="22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50" y="245"/>
                    <a:pt x="50" y="245"/>
                    <a:pt x="50" y="245"/>
                  </a:cubicBezTo>
                  <a:cubicBezTo>
                    <a:pt x="52" y="226"/>
                    <a:pt x="52" y="226"/>
                    <a:pt x="52" y="226"/>
                  </a:cubicBezTo>
                  <a:cubicBezTo>
                    <a:pt x="88" y="188"/>
                    <a:pt x="88" y="188"/>
                    <a:pt x="88" y="188"/>
                  </a:cubicBezTo>
                  <a:moveTo>
                    <a:pt x="43" y="180"/>
                  </a:moveTo>
                  <a:cubicBezTo>
                    <a:pt x="39" y="180"/>
                    <a:pt x="37" y="177"/>
                    <a:pt x="37" y="174"/>
                  </a:cubicBezTo>
                  <a:cubicBezTo>
                    <a:pt x="37" y="171"/>
                    <a:pt x="39" y="169"/>
                    <a:pt x="43" y="169"/>
                  </a:cubicBezTo>
                  <a:cubicBezTo>
                    <a:pt x="46" y="169"/>
                    <a:pt x="48" y="171"/>
                    <a:pt x="48" y="174"/>
                  </a:cubicBezTo>
                  <a:cubicBezTo>
                    <a:pt x="48" y="177"/>
                    <a:pt x="46" y="180"/>
                    <a:pt x="43" y="180"/>
                  </a:cubicBezTo>
                  <a:moveTo>
                    <a:pt x="141" y="138"/>
                  </a:moveTo>
                  <a:cubicBezTo>
                    <a:pt x="91" y="120"/>
                    <a:pt x="91" y="120"/>
                    <a:pt x="91" y="120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40" y="180"/>
                    <a:pt x="140" y="180"/>
                    <a:pt x="140" y="180"/>
                  </a:cubicBezTo>
                  <a:cubicBezTo>
                    <a:pt x="122" y="187"/>
                    <a:pt x="122" y="187"/>
                    <a:pt x="122" y="187"/>
                  </a:cubicBezTo>
                  <a:cubicBezTo>
                    <a:pt x="72" y="169"/>
                    <a:pt x="72" y="169"/>
                    <a:pt x="72" y="169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141" y="138"/>
                    <a:pt x="141" y="138"/>
                    <a:pt x="141" y="138"/>
                  </a:cubicBezTo>
                  <a:moveTo>
                    <a:pt x="128" y="94"/>
                  </a:moveTo>
                  <a:cubicBezTo>
                    <a:pt x="125" y="94"/>
                    <a:pt x="123" y="92"/>
                    <a:pt x="123" y="90"/>
                  </a:cubicBezTo>
                  <a:cubicBezTo>
                    <a:pt x="123" y="88"/>
                    <a:pt x="125" y="86"/>
                    <a:pt x="128" y="86"/>
                  </a:cubicBezTo>
                  <a:cubicBezTo>
                    <a:pt x="130" y="86"/>
                    <a:pt x="132" y="88"/>
                    <a:pt x="132" y="90"/>
                  </a:cubicBezTo>
                  <a:cubicBezTo>
                    <a:pt x="132" y="92"/>
                    <a:pt x="130" y="94"/>
                    <a:pt x="128" y="94"/>
                  </a:cubicBezTo>
                  <a:moveTo>
                    <a:pt x="54" y="128"/>
                  </a:moveTo>
                  <a:cubicBezTo>
                    <a:pt x="16" y="92"/>
                    <a:pt x="16" y="92"/>
                    <a:pt x="16" y="9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54" y="128"/>
                    <a:pt x="54" y="128"/>
                    <a:pt x="54" y="128"/>
                  </a:cubicBezTo>
                  <a:moveTo>
                    <a:pt x="54" y="34"/>
                  </a:moveTo>
                  <a:cubicBezTo>
                    <a:pt x="54" y="34"/>
                    <a:pt x="54" y="34"/>
                    <a:pt x="54" y="34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54" y="34"/>
                    <a:pt x="54" y="34"/>
                    <a:pt x="54" y="34"/>
                  </a:cubicBezTo>
                  <a:moveTo>
                    <a:pt x="17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8" y="287"/>
                    <a:pt x="18" y="287"/>
                    <a:pt x="18" y="287"/>
                  </a:cubicBezTo>
                  <a:cubicBezTo>
                    <a:pt x="162" y="287"/>
                    <a:pt x="162" y="287"/>
                    <a:pt x="162" y="287"/>
                  </a:cubicBezTo>
                  <a:cubicBezTo>
                    <a:pt x="179" y="0"/>
                    <a:pt x="179" y="0"/>
                    <a:pt x="179" y="0"/>
                  </a:cubicBezTo>
                </a:path>
              </a:pathLst>
            </a:custGeom>
            <a:solidFill>
              <a:srgbClr val="F396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iṡ1iḋé">
              <a:extLst>
                <a:ext uri="{FF2B5EF4-FFF2-40B4-BE49-F238E27FC236}">
                  <a16:creationId xmlns:a16="http://schemas.microsoft.com/office/drawing/2014/main" xmlns="" id="{60DAEB3A-8470-4FE7-93A6-6C9516FD88B5}"/>
                </a:ext>
              </a:extLst>
            </p:cNvPr>
            <p:cNvSpPr/>
            <p:nvPr/>
          </p:nvSpPr>
          <p:spPr bwMode="auto">
            <a:xfrm>
              <a:off x="5860942" y="4035162"/>
              <a:ext cx="758911" cy="732047"/>
            </a:xfrm>
            <a:custGeom>
              <a:avLst/>
              <a:gdLst>
                <a:gd name="T0" fmla="*/ 31 w 113"/>
                <a:gd name="T1" fmla="*/ 0 h 109"/>
                <a:gd name="T2" fmla="*/ 0 w 113"/>
                <a:gd name="T3" fmla="*/ 79 h 109"/>
                <a:gd name="T4" fmla="*/ 82 w 113"/>
                <a:gd name="T5" fmla="*/ 109 h 109"/>
                <a:gd name="T6" fmla="*/ 113 w 113"/>
                <a:gd name="T7" fmla="*/ 29 h 109"/>
                <a:gd name="T8" fmla="*/ 31 w 113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09">
                  <a:moveTo>
                    <a:pt x="31" y="0"/>
                  </a:moveTo>
                  <a:lnTo>
                    <a:pt x="0" y="79"/>
                  </a:lnTo>
                  <a:lnTo>
                    <a:pt x="82" y="109"/>
                  </a:lnTo>
                  <a:lnTo>
                    <a:pt x="113" y="29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6B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ṣļïḑé">
              <a:extLst>
                <a:ext uri="{FF2B5EF4-FFF2-40B4-BE49-F238E27FC236}">
                  <a16:creationId xmlns:a16="http://schemas.microsoft.com/office/drawing/2014/main" xmlns="" id="{8E5516E4-6925-4B39-8454-784F0D6A9C0C}"/>
                </a:ext>
              </a:extLst>
            </p:cNvPr>
            <p:cNvSpPr/>
            <p:nvPr/>
          </p:nvSpPr>
          <p:spPr bwMode="auto">
            <a:xfrm>
              <a:off x="5860942" y="4035162"/>
              <a:ext cx="758911" cy="732047"/>
            </a:xfrm>
            <a:custGeom>
              <a:avLst/>
              <a:gdLst>
                <a:gd name="T0" fmla="*/ 31 w 113"/>
                <a:gd name="T1" fmla="*/ 0 h 109"/>
                <a:gd name="T2" fmla="*/ 0 w 113"/>
                <a:gd name="T3" fmla="*/ 79 h 109"/>
                <a:gd name="T4" fmla="*/ 82 w 113"/>
                <a:gd name="T5" fmla="*/ 109 h 109"/>
                <a:gd name="T6" fmla="*/ 113 w 113"/>
                <a:gd name="T7" fmla="*/ 29 h 109"/>
                <a:gd name="T8" fmla="*/ 31 w 113"/>
                <a:gd name="T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09">
                  <a:moveTo>
                    <a:pt x="31" y="0"/>
                  </a:moveTo>
                  <a:lnTo>
                    <a:pt x="0" y="79"/>
                  </a:lnTo>
                  <a:lnTo>
                    <a:pt x="82" y="109"/>
                  </a:lnTo>
                  <a:lnTo>
                    <a:pt x="113" y="29"/>
                  </a:lnTo>
                  <a:lnTo>
                    <a:pt x="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íşḻide">
              <a:extLst>
                <a:ext uri="{FF2B5EF4-FFF2-40B4-BE49-F238E27FC236}">
                  <a16:creationId xmlns:a16="http://schemas.microsoft.com/office/drawing/2014/main" xmlns="" id="{EBF89921-8CDD-4F9A-9405-458A5A0FCAD1}"/>
                </a:ext>
              </a:extLst>
            </p:cNvPr>
            <p:cNvSpPr/>
            <p:nvPr/>
          </p:nvSpPr>
          <p:spPr bwMode="auto">
            <a:xfrm>
              <a:off x="6069136" y="3968002"/>
              <a:ext cx="745479" cy="261926"/>
            </a:xfrm>
            <a:custGeom>
              <a:avLst/>
              <a:gdLst>
                <a:gd name="T0" fmla="*/ 29 w 111"/>
                <a:gd name="T1" fmla="*/ 0 h 39"/>
                <a:gd name="T2" fmla="*/ 0 w 111"/>
                <a:gd name="T3" fmla="*/ 10 h 39"/>
                <a:gd name="T4" fmla="*/ 82 w 111"/>
                <a:gd name="T5" fmla="*/ 39 h 39"/>
                <a:gd name="T6" fmla="*/ 111 w 111"/>
                <a:gd name="T7" fmla="*/ 29 h 39"/>
                <a:gd name="T8" fmla="*/ 29 w 11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9">
                  <a:moveTo>
                    <a:pt x="29" y="0"/>
                  </a:moveTo>
                  <a:lnTo>
                    <a:pt x="0" y="10"/>
                  </a:lnTo>
                  <a:lnTo>
                    <a:pt x="82" y="39"/>
                  </a:lnTo>
                  <a:lnTo>
                    <a:pt x="111" y="2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F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î$ḷiḑé">
              <a:extLst>
                <a:ext uri="{FF2B5EF4-FFF2-40B4-BE49-F238E27FC236}">
                  <a16:creationId xmlns:a16="http://schemas.microsoft.com/office/drawing/2014/main" xmlns="" id="{54292560-539A-44AA-A61D-496BA0CFDAE6}"/>
                </a:ext>
              </a:extLst>
            </p:cNvPr>
            <p:cNvSpPr/>
            <p:nvPr/>
          </p:nvSpPr>
          <p:spPr bwMode="auto">
            <a:xfrm>
              <a:off x="6069136" y="3968002"/>
              <a:ext cx="745479" cy="261926"/>
            </a:xfrm>
            <a:custGeom>
              <a:avLst/>
              <a:gdLst>
                <a:gd name="T0" fmla="*/ 29 w 111"/>
                <a:gd name="T1" fmla="*/ 0 h 39"/>
                <a:gd name="T2" fmla="*/ 0 w 111"/>
                <a:gd name="T3" fmla="*/ 10 h 39"/>
                <a:gd name="T4" fmla="*/ 82 w 111"/>
                <a:gd name="T5" fmla="*/ 39 h 39"/>
                <a:gd name="T6" fmla="*/ 111 w 111"/>
                <a:gd name="T7" fmla="*/ 29 h 39"/>
                <a:gd name="T8" fmla="*/ 29 w 11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39">
                  <a:moveTo>
                    <a:pt x="29" y="0"/>
                  </a:moveTo>
                  <a:lnTo>
                    <a:pt x="0" y="10"/>
                  </a:lnTo>
                  <a:lnTo>
                    <a:pt x="82" y="39"/>
                  </a:lnTo>
                  <a:lnTo>
                    <a:pt x="111" y="29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$lidé">
              <a:extLst>
                <a:ext uri="{FF2B5EF4-FFF2-40B4-BE49-F238E27FC236}">
                  <a16:creationId xmlns:a16="http://schemas.microsoft.com/office/drawing/2014/main" xmlns="" id="{AF1EBBC7-78A1-46DF-A743-D0EDE511AB65}"/>
                </a:ext>
              </a:extLst>
            </p:cNvPr>
            <p:cNvSpPr/>
            <p:nvPr/>
          </p:nvSpPr>
          <p:spPr bwMode="auto">
            <a:xfrm>
              <a:off x="6411655" y="4162769"/>
              <a:ext cx="402961" cy="604441"/>
            </a:xfrm>
            <a:custGeom>
              <a:avLst/>
              <a:gdLst>
                <a:gd name="T0" fmla="*/ 60 w 60"/>
                <a:gd name="T1" fmla="*/ 0 h 90"/>
                <a:gd name="T2" fmla="*/ 31 w 60"/>
                <a:gd name="T3" fmla="*/ 10 h 90"/>
                <a:gd name="T4" fmla="*/ 0 w 60"/>
                <a:gd name="T5" fmla="*/ 90 h 90"/>
                <a:gd name="T6" fmla="*/ 29 w 60"/>
                <a:gd name="T7" fmla="*/ 78 h 90"/>
                <a:gd name="T8" fmla="*/ 60 w 6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0">
                  <a:moveTo>
                    <a:pt x="60" y="0"/>
                  </a:moveTo>
                  <a:lnTo>
                    <a:pt x="31" y="10"/>
                  </a:lnTo>
                  <a:lnTo>
                    <a:pt x="0" y="90"/>
                  </a:lnTo>
                  <a:lnTo>
                    <a:pt x="29" y="78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EC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ïŝḷidê">
              <a:extLst>
                <a:ext uri="{FF2B5EF4-FFF2-40B4-BE49-F238E27FC236}">
                  <a16:creationId xmlns:a16="http://schemas.microsoft.com/office/drawing/2014/main" xmlns="" id="{DBE9923B-3D0D-4D14-B057-69B56067B78F}"/>
                </a:ext>
              </a:extLst>
            </p:cNvPr>
            <p:cNvSpPr/>
            <p:nvPr/>
          </p:nvSpPr>
          <p:spPr bwMode="auto">
            <a:xfrm>
              <a:off x="6411655" y="4162769"/>
              <a:ext cx="402961" cy="604441"/>
            </a:xfrm>
            <a:custGeom>
              <a:avLst/>
              <a:gdLst>
                <a:gd name="T0" fmla="*/ 60 w 60"/>
                <a:gd name="T1" fmla="*/ 0 h 90"/>
                <a:gd name="T2" fmla="*/ 31 w 60"/>
                <a:gd name="T3" fmla="*/ 10 h 90"/>
                <a:gd name="T4" fmla="*/ 0 w 60"/>
                <a:gd name="T5" fmla="*/ 90 h 90"/>
                <a:gd name="T6" fmla="*/ 29 w 60"/>
                <a:gd name="T7" fmla="*/ 78 h 90"/>
                <a:gd name="T8" fmla="*/ 60 w 6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0">
                  <a:moveTo>
                    <a:pt x="60" y="0"/>
                  </a:moveTo>
                  <a:lnTo>
                    <a:pt x="31" y="10"/>
                  </a:lnTo>
                  <a:lnTo>
                    <a:pt x="0" y="90"/>
                  </a:lnTo>
                  <a:lnTo>
                    <a:pt x="29" y="78"/>
                  </a:lnTo>
                  <a:lnTo>
                    <a:pt x="6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sľïḋe">
              <a:extLst>
                <a:ext uri="{FF2B5EF4-FFF2-40B4-BE49-F238E27FC236}">
                  <a16:creationId xmlns:a16="http://schemas.microsoft.com/office/drawing/2014/main" xmlns="" id="{DBEE238D-B505-4A33-A5E2-83B9D7BE146B}"/>
                </a:ext>
              </a:extLst>
            </p:cNvPr>
            <p:cNvSpPr/>
            <p:nvPr/>
          </p:nvSpPr>
          <p:spPr bwMode="auto">
            <a:xfrm>
              <a:off x="5619166" y="4975403"/>
              <a:ext cx="812639" cy="832785"/>
            </a:xfrm>
            <a:custGeom>
              <a:avLst/>
              <a:gdLst>
                <a:gd name="T0" fmla="*/ 59 w 121"/>
                <a:gd name="T1" fmla="*/ 0 h 124"/>
                <a:gd name="T2" fmla="*/ 0 w 121"/>
                <a:gd name="T3" fmla="*/ 63 h 124"/>
                <a:gd name="T4" fmla="*/ 62 w 121"/>
                <a:gd name="T5" fmla="*/ 124 h 124"/>
                <a:gd name="T6" fmla="*/ 121 w 121"/>
                <a:gd name="T7" fmla="*/ 60 h 124"/>
                <a:gd name="T8" fmla="*/ 59 w 121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4">
                  <a:moveTo>
                    <a:pt x="59" y="0"/>
                  </a:moveTo>
                  <a:lnTo>
                    <a:pt x="0" y="63"/>
                  </a:lnTo>
                  <a:lnTo>
                    <a:pt x="62" y="124"/>
                  </a:lnTo>
                  <a:lnTo>
                    <a:pt x="121" y="6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6B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şļïḓé">
              <a:extLst>
                <a:ext uri="{FF2B5EF4-FFF2-40B4-BE49-F238E27FC236}">
                  <a16:creationId xmlns:a16="http://schemas.microsoft.com/office/drawing/2014/main" xmlns="" id="{9D4C0313-7705-4208-B6C2-4FDDA0209110}"/>
                </a:ext>
              </a:extLst>
            </p:cNvPr>
            <p:cNvSpPr/>
            <p:nvPr/>
          </p:nvSpPr>
          <p:spPr bwMode="auto">
            <a:xfrm>
              <a:off x="5619166" y="4975403"/>
              <a:ext cx="812639" cy="832785"/>
            </a:xfrm>
            <a:custGeom>
              <a:avLst/>
              <a:gdLst>
                <a:gd name="T0" fmla="*/ 59 w 121"/>
                <a:gd name="T1" fmla="*/ 0 h 124"/>
                <a:gd name="T2" fmla="*/ 0 w 121"/>
                <a:gd name="T3" fmla="*/ 63 h 124"/>
                <a:gd name="T4" fmla="*/ 62 w 121"/>
                <a:gd name="T5" fmla="*/ 124 h 124"/>
                <a:gd name="T6" fmla="*/ 121 w 121"/>
                <a:gd name="T7" fmla="*/ 60 h 124"/>
                <a:gd name="T8" fmla="*/ 59 w 121"/>
                <a:gd name="T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4">
                  <a:moveTo>
                    <a:pt x="59" y="0"/>
                  </a:moveTo>
                  <a:lnTo>
                    <a:pt x="0" y="63"/>
                  </a:lnTo>
                  <a:lnTo>
                    <a:pt x="62" y="124"/>
                  </a:lnTo>
                  <a:lnTo>
                    <a:pt x="121" y="60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šḻiḋê">
              <a:extLst>
                <a:ext uri="{FF2B5EF4-FFF2-40B4-BE49-F238E27FC236}">
                  <a16:creationId xmlns:a16="http://schemas.microsoft.com/office/drawing/2014/main" xmlns="" id="{8AF94F43-AAAD-4374-989A-3CE561B747AE}"/>
                </a:ext>
              </a:extLst>
            </p:cNvPr>
            <p:cNvSpPr/>
            <p:nvPr/>
          </p:nvSpPr>
          <p:spPr bwMode="auto">
            <a:xfrm>
              <a:off x="5619166" y="4773923"/>
              <a:ext cx="416393" cy="624591"/>
            </a:xfrm>
            <a:custGeom>
              <a:avLst/>
              <a:gdLst>
                <a:gd name="T0" fmla="*/ 62 w 62"/>
                <a:gd name="T1" fmla="*/ 0 h 93"/>
                <a:gd name="T2" fmla="*/ 3 w 62"/>
                <a:gd name="T3" fmla="*/ 62 h 93"/>
                <a:gd name="T4" fmla="*/ 0 w 62"/>
                <a:gd name="T5" fmla="*/ 93 h 93"/>
                <a:gd name="T6" fmla="*/ 59 w 62"/>
                <a:gd name="T7" fmla="*/ 30 h 93"/>
                <a:gd name="T8" fmla="*/ 62 w 62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3">
                  <a:moveTo>
                    <a:pt x="62" y="0"/>
                  </a:moveTo>
                  <a:lnTo>
                    <a:pt x="3" y="62"/>
                  </a:lnTo>
                  <a:lnTo>
                    <a:pt x="0" y="93"/>
                  </a:lnTo>
                  <a:lnTo>
                    <a:pt x="59" y="3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EF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íşḷîde">
              <a:extLst>
                <a:ext uri="{FF2B5EF4-FFF2-40B4-BE49-F238E27FC236}">
                  <a16:creationId xmlns:a16="http://schemas.microsoft.com/office/drawing/2014/main" xmlns="" id="{7EF2B7BD-C5BF-4071-A987-28A7886758EB}"/>
                </a:ext>
              </a:extLst>
            </p:cNvPr>
            <p:cNvSpPr/>
            <p:nvPr/>
          </p:nvSpPr>
          <p:spPr bwMode="auto">
            <a:xfrm>
              <a:off x="5619166" y="4773923"/>
              <a:ext cx="416393" cy="624591"/>
            </a:xfrm>
            <a:custGeom>
              <a:avLst/>
              <a:gdLst>
                <a:gd name="T0" fmla="*/ 62 w 62"/>
                <a:gd name="T1" fmla="*/ 0 h 93"/>
                <a:gd name="T2" fmla="*/ 3 w 62"/>
                <a:gd name="T3" fmla="*/ 62 h 93"/>
                <a:gd name="T4" fmla="*/ 0 w 62"/>
                <a:gd name="T5" fmla="*/ 93 h 93"/>
                <a:gd name="T6" fmla="*/ 59 w 62"/>
                <a:gd name="T7" fmla="*/ 30 h 93"/>
                <a:gd name="T8" fmla="*/ 62 w 62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93">
                  <a:moveTo>
                    <a:pt x="62" y="0"/>
                  </a:moveTo>
                  <a:lnTo>
                    <a:pt x="3" y="62"/>
                  </a:lnTo>
                  <a:lnTo>
                    <a:pt x="0" y="93"/>
                  </a:lnTo>
                  <a:lnTo>
                    <a:pt x="59" y="30"/>
                  </a:lnTo>
                  <a:lnTo>
                    <a:pt x="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ṡļïḋê">
              <a:extLst>
                <a:ext uri="{FF2B5EF4-FFF2-40B4-BE49-F238E27FC236}">
                  <a16:creationId xmlns:a16="http://schemas.microsoft.com/office/drawing/2014/main" xmlns="" id="{822DE18A-7855-4E37-9979-B356EC0986DC}"/>
                </a:ext>
              </a:extLst>
            </p:cNvPr>
            <p:cNvSpPr/>
            <p:nvPr/>
          </p:nvSpPr>
          <p:spPr bwMode="auto">
            <a:xfrm>
              <a:off x="6015408" y="4773923"/>
              <a:ext cx="423111" cy="604441"/>
            </a:xfrm>
            <a:custGeom>
              <a:avLst/>
              <a:gdLst>
                <a:gd name="T0" fmla="*/ 3 w 63"/>
                <a:gd name="T1" fmla="*/ 0 h 90"/>
                <a:gd name="T2" fmla="*/ 3 w 63"/>
                <a:gd name="T3" fmla="*/ 0 h 90"/>
                <a:gd name="T4" fmla="*/ 0 w 63"/>
                <a:gd name="T5" fmla="*/ 30 h 90"/>
                <a:gd name="T6" fmla="*/ 62 w 63"/>
                <a:gd name="T7" fmla="*/ 90 h 90"/>
                <a:gd name="T8" fmla="*/ 63 w 63"/>
                <a:gd name="T9" fmla="*/ 57 h 90"/>
                <a:gd name="T10" fmla="*/ 3 w 63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0">
                  <a:moveTo>
                    <a:pt x="3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62" y="90"/>
                  </a:lnTo>
                  <a:lnTo>
                    <a:pt x="63" y="5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C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śḷiḍe">
              <a:extLst>
                <a:ext uri="{FF2B5EF4-FFF2-40B4-BE49-F238E27FC236}">
                  <a16:creationId xmlns:a16="http://schemas.microsoft.com/office/drawing/2014/main" xmlns="" id="{5A9068D6-2660-4622-AD8B-66138D3587A0}"/>
                </a:ext>
              </a:extLst>
            </p:cNvPr>
            <p:cNvSpPr/>
            <p:nvPr/>
          </p:nvSpPr>
          <p:spPr bwMode="auto">
            <a:xfrm>
              <a:off x="6015408" y="4773923"/>
              <a:ext cx="423111" cy="604441"/>
            </a:xfrm>
            <a:custGeom>
              <a:avLst/>
              <a:gdLst>
                <a:gd name="T0" fmla="*/ 3 w 63"/>
                <a:gd name="T1" fmla="*/ 0 h 90"/>
                <a:gd name="T2" fmla="*/ 3 w 63"/>
                <a:gd name="T3" fmla="*/ 0 h 90"/>
                <a:gd name="T4" fmla="*/ 0 w 63"/>
                <a:gd name="T5" fmla="*/ 30 h 90"/>
                <a:gd name="T6" fmla="*/ 62 w 63"/>
                <a:gd name="T7" fmla="*/ 90 h 90"/>
                <a:gd name="T8" fmla="*/ 63 w 63"/>
                <a:gd name="T9" fmla="*/ 57 h 90"/>
                <a:gd name="T10" fmla="*/ 3 w 63"/>
                <a:gd name="T1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90">
                  <a:moveTo>
                    <a:pt x="3" y="0"/>
                  </a:moveTo>
                  <a:lnTo>
                    <a:pt x="3" y="0"/>
                  </a:lnTo>
                  <a:lnTo>
                    <a:pt x="0" y="30"/>
                  </a:lnTo>
                  <a:lnTo>
                    <a:pt x="62" y="90"/>
                  </a:lnTo>
                  <a:lnTo>
                    <a:pt x="63" y="57"/>
                  </a:lnTo>
                  <a:lnTo>
                    <a:pt x="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šḻîdé">
              <a:extLst>
                <a:ext uri="{FF2B5EF4-FFF2-40B4-BE49-F238E27FC236}">
                  <a16:creationId xmlns:a16="http://schemas.microsoft.com/office/drawing/2014/main" xmlns="" id="{527360F5-6E40-4ADC-A4A5-8FFC4472D2B7}"/>
                </a:ext>
              </a:extLst>
            </p:cNvPr>
            <p:cNvSpPr/>
            <p:nvPr/>
          </p:nvSpPr>
          <p:spPr bwMode="auto">
            <a:xfrm>
              <a:off x="5243070" y="3296401"/>
              <a:ext cx="812639" cy="826071"/>
            </a:xfrm>
            <a:custGeom>
              <a:avLst/>
              <a:gdLst>
                <a:gd name="T0" fmla="*/ 59 w 121"/>
                <a:gd name="T1" fmla="*/ 0 h 123"/>
                <a:gd name="T2" fmla="*/ 0 w 121"/>
                <a:gd name="T3" fmla="*/ 64 h 123"/>
                <a:gd name="T4" fmla="*/ 63 w 121"/>
                <a:gd name="T5" fmla="*/ 123 h 123"/>
                <a:gd name="T6" fmla="*/ 121 w 121"/>
                <a:gd name="T7" fmla="*/ 61 h 123"/>
                <a:gd name="T8" fmla="*/ 59 w 12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3">
                  <a:moveTo>
                    <a:pt x="59" y="0"/>
                  </a:moveTo>
                  <a:lnTo>
                    <a:pt x="0" y="64"/>
                  </a:lnTo>
                  <a:lnTo>
                    <a:pt x="63" y="123"/>
                  </a:lnTo>
                  <a:lnTo>
                    <a:pt x="121" y="6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F6B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isļîḓe">
              <a:extLst>
                <a:ext uri="{FF2B5EF4-FFF2-40B4-BE49-F238E27FC236}">
                  <a16:creationId xmlns:a16="http://schemas.microsoft.com/office/drawing/2014/main" xmlns="" id="{12D9905D-8DE1-4237-B533-0558D054A411}"/>
                </a:ext>
              </a:extLst>
            </p:cNvPr>
            <p:cNvSpPr/>
            <p:nvPr/>
          </p:nvSpPr>
          <p:spPr bwMode="auto">
            <a:xfrm>
              <a:off x="5243070" y="3296401"/>
              <a:ext cx="812639" cy="826071"/>
            </a:xfrm>
            <a:custGeom>
              <a:avLst/>
              <a:gdLst>
                <a:gd name="T0" fmla="*/ 59 w 121"/>
                <a:gd name="T1" fmla="*/ 0 h 123"/>
                <a:gd name="T2" fmla="*/ 0 w 121"/>
                <a:gd name="T3" fmla="*/ 64 h 123"/>
                <a:gd name="T4" fmla="*/ 63 w 121"/>
                <a:gd name="T5" fmla="*/ 123 h 123"/>
                <a:gd name="T6" fmla="*/ 121 w 121"/>
                <a:gd name="T7" fmla="*/ 61 h 123"/>
                <a:gd name="T8" fmla="*/ 59 w 12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3">
                  <a:moveTo>
                    <a:pt x="59" y="0"/>
                  </a:moveTo>
                  <a:lnTo>
                    <a:pt x="0" y="64"/>
                  </a:lnTo>
                  <a:lnTo>
                    <a:pt x="63" y="123"/>
                  </a:lnTo>
                  <a:lnTo>
                    <a:pt x="121" y="61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ŝļïḓe">
              <a:extLst>
                <a:ext uri="{FF2B5EF4-FFF2-40B4-BE49-F238E27FC236}">
                  <a16:creationId xmlns:a16="http://schemas.microsoft.com/office/drawing/2014/main" xmlns="" id="{3204DFD8-6B5E-4DFD-B8BB-BDCAA8E0DF04}"/>
                </a:ext>
              </a:extLst>
            </p:cNvPr>
            <p:cNvSpPr/>
            <p:nvPr/>
          </p:nvSpPr>
          <p:spPr bwMode="auto">
            <a:xfrm>
              <a:off x="5243070" y="3088207"/>
              <a:ext cx="423111" cy="638023"/>
            </a:xfrm>
            <a:custGeom>
              <a:avLst/>
              <a:gdLst>
                <a:gd name="T0" fmla="*/ 63 w 63"/>
                <a:gd name="T1" fmla="*/ 0 h 95"/>
                <a:gd name="T2" fmla="*/ 4 w 63"/>
                <a:gd name="T3" fmla="*/ 64 h 95"/>
                <a:gd name="T4" fmla="*/ 0 w 63"/>
                <a:gd name="T5" fmla="*/ 95 h 95"/>
                <a:gd name="T6" fmla="*/ 59 w 63"/>
                <a:gd name="T7" fmla="*/ 31 h 95"/>
                <a:gd name="T8" fmla="*/ 63 w 6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5">
                  <a:moveTo>
                    <a:pt x="63" y="0"/>
                  </a:moveTo>
                  <a:lnTo>
                    <a:pt x="4" y="64"/>
                  </a:lnTo>
                  <a:lnTo>
                    <a:pt x="0" y="95"/>
                  </a:lnTo>
                  <a:lnTo>
                    <a:pt x="59" y="3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EFA9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$ḻíḋê">
              <a:extLst>
                <a:ext uri="{FF2B5EF4-FFF2-40B4-BE49-F238E27FC236}">
                  <a16:creationId xmlns:a16="http://schemas.microsoft.com/office/drawing/2014/main" xmlns="" id="{A876F95E-6136-4C20-A909-8ADF86ADBAD9}"/>
                </a:ext>
              </a:extLst>
            </p:cNvPr>
            <p:cNvSpPr/>
            <p:nvPr/>
          </p:nvSpPr>
          <p:spPr bwMode="auto">
            <a:xfrm>
              <a:off x="5243070" y="3088207"/>
              <a:ext cx="423111" cy="638023"/>
            </a:xfrm>
            <a:custGeom>
              <a:avLst/>
              <a:gdLst>
                <a:gd name="T0" fmla="*/ 63 w 63"/>
                <a:gd name="T1" fmla="*/ 0 h 95"/>
                <a:gd name="T2" fmla="*/ 4 w 63"/>
                <a:gd name="T3" fmla="*/ 64 h 95"/>
                <a:gd name="T4" fmla="*/ 0 w 63"/>
                <a:gd name="T5" fmla="*/ 95 h 95"/>
                <a:gd name="T6" fmla="*/ 59 w 63"/>
                <a:gd name="T7" fmla="*/ 31 h 95"/>
                <a:gd name="T8" fmla="*/ 63 w 63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95">
                  <a:moveTo>
                    <a:pt x="63" y="0"/>
                  </a:moveTo>
                  <a:lnTo>
                    <a:pt x="4" y="64"/>
                  </a:lnTo>
                  <a:lnTo>
                    <a:pt x="0" y="95"/>
                  </a:lnTo>
                  <a:lnTo>
                    <a:pt x="59" y="31"/>
                  </a:lnTo>
                  <a:lnTo>
                    <a:pt x="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$ḷîďè">
              <a:extLst>
                <a:ext uri="{FF2B5EF4-FFF2-40B4-BE49-F238E27FC236}">
                  <a16:creationId xmlns:a16="http://schemas.microsoft.com/office/drawing/2014/main" xmlns="" id="{965188BD-3F19-481A-8D7C-F2304E080E03}"/>
                </a:ext>
              </a:extLst>
            </p:cNvPr>
            <p:cNvSpPr/>
            <p:nvPr/>
          </p:nvSpPr>
          <p:spPr bwMode="auto">
            <a:xfrm>
              <a:off x="5639312" y="3088207"/>
              <a:ext cx="429825" cy="617873"/>
            </a:xfrm>
            <a:custGeom>
              <a:avLst/>
              <a:gdLst>
                <a:gd name="T0" fmla="*/ 4 w 64"/>
                <a:gd name="T1" fmla="*/ 0 h 92"/>
                <a:gd name="T2" fmla="*/ 4 w 64"/>
                <a:gd name="T3" fmla="*/ 0 h 92"/>
                <a:gd name="T4" fmla="*/ 0 w 64"/>
                <a:gd name="T5" fmla="*/ 31 h 92"/>
                <a:gd name="T6" fmla="*/ 62 w 64"/>
                <a:gd name="T7" fmla="*/ 92 h 92"/>
                <a:gd name="T8" fmla="*/ 64 w 64"/>
                <a:gd name="T9" fmla="*/ 59 h 92"/>
                <a:gd name="T10" fmla="*/ 4 w 64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92">
                  <a:moveTo>
                    <a:pt x="4" y="0"/>
                  </a:moveTo>
                  <a:lnTo>
                    <a:pt x="4" y="0"/>
                  </a:lnTo>
                  <a:lnTo>
                    <a:pt x="0" y="31"/>
                  </a:lnTo>
                  <a:lnTo>
                    <a:pt x="62" y="92"/>
                  </a:lnTo>
                  <a:lnTo>
                    <a:pt x="64" y="5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CA6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$ľïḋè">
              <a:extLst>
                <a:ext uri="{FF2B5EF4-FFF2-40B4-BE49-F238E27FC236}">
                  <a16:creationId xmlns:a16="http://schemas.microsoft.com/office/drawing/2014/main" xmlns="" id="{3CEF8F5E-D1DC-4FF0-9E7A-762682E3D6CE}"/>
                </a:ext>
              </a:extLst>
            </p:cNvPr>
            <p:cNvSpPr/>
            <p:nvPr/>
          </p:nvSpPr>
          <p:spPr bwMode="auto">
            <a:xfrm>
              <a:off x="5639312" y="3088207"/>
              <a:ext cx="429825" cy="617873"/>
            </a:xfrm>
            <a:custGeom>
              <a:avLst/>
              <a:gdLst>
                <a:gd name="T0" fmla="*/ 4 w 64"/>
                <a:gd name="T1" fmla="*/ 0 h 92"/>
                <a:gd name="T2" fmla="*/ 4 w 64"/>
                <a:gd name="T3" fmla="*/ 0 h 92"/>
                <a:gd name="T4" fmla="*/ 0 w 64"/>
                <a:gd name="T5" fmla="*/ 31 h 92"/>
                <a:gd name="T6" fmla="*/ 62 w 64"/>
                <a:gd name="T7" fmla="*/ 92 h 92"/>
                <a:gd name="T8" fmla="*/ 64 w 64"/>
                <a:gd name="T9" fmla="*/ 59 h 92"/>
                <a:gd name="T10" fmla="*/ 4 w 64"/>
                <a:gd name="T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92">
                  <a:moveTo>
                    <a:pt x="4" y="0"/>
                  </a:moveTo>
                  <a:lnTo>
                    <a:pt x="4" y="0"/>
                  </a:lnTo>
                  <a:lnTo>
                    <a:pt x="0" y="31"/>
                  </a:lnTo>
                  <a:lnTo>
                    <a:pt x="62" y="92"/>
                  </a:lnTo>
                  <a:lnTo>
                    <a:pt x="64" y="59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iṧḻiḑe">
              <a:extLst>
                <a:ext uri="{FF2B5EF4-FFF2-40B4-BE49-F238E27FC236}">
                  <a16:creationId xmlns:a16="http://schemas.microsoft.com/office/drawing/2014/main" xmlns="" id="{7DC2D3AE-559D-4F91-84E2-0E636C13FE85}"/>
                </a:ext>
              </a:extLst>
            </p:cNvPr>
            <p:cNvSpPr/>
            <p:nvPr/>
          </p:nvSpPr>
          <p:spPr bwMode="auto">
            <a:xfrm>
              <a:off x="6418369" y="3659066"/>
              <a:ext cx="100742" cy="87310"/>
            </a:xfrm>
            <a:prstGeom prst="ellipse">
              <a:avLst/>
            </a:prstGeom>
            <a:solidFill>
              <a:srgbClr val="FA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îšļídè">
              <a:extLst>
                <a:ext uri="{FF2B5EF4-FFF2-40B4-BE49-F238E27FC236}">
                  <a16:creationId xmlns:a16="http://schemas.microsoft.com/office/drawing/2014/main" xmlns="" id="{6D17C7C5-8651-4663-8EBE-F8022D622915}"/>
                </a:ext>
              </a:extLst>
            </p:cNvPr>
            <p:cNvSpPr/>
            <p:nvPr/>
          </p:nvSpPr>
          <p:spPr bwMode="auto">
            <a:xfrm>
              <a:off x="5478128" y="4565729"/>
              <a:ext cx="120888" cy="120888"/>
            </a:xfrm>
            <a:prstGeom prst="ellipse">
              <a:avLst/>
            </a:prstGeom>
            <a:solidFill>
              <a:srgbClr val="FA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Sļîde">
              <a:extLst>
                <a:ext uri="{FF2B5EF4-FFF2-40B4-BE49-F238E27FC236}">
                  <a16:creationId xmlns:a16="http://schemas.microsoft.com/office/drawing/2014/main" xmlns="" id="{A474BB94-B097-47D4-95DF-4372215E3312}"/>
                </a:ext>
              </a:extLst>
            </p:cNvPr>
            <p:cNvSpPr/>
            <p:nvPr/>
          </p:nvSpPr>
          <p:spPr bwMode="auto">
            <a:xfrm>
              <a:off x="5478128" y="5552980"/>
              <a:ext cx="120888" cy="120888"/>
            </a:xfrm>
            <a:prstGeom prst="ellipse">
              <a:avLst/>
            </a:prstGeom>
            <a:solidFill>
              <a:srgbClr val="FA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iṩļïďê">
              <a:extLst>
                <a:ext uri="{FF2B5EF4-FFF2-40B4-BE49-F238E27FC236}">
                  <a16:creationId xmlns:a16="http://schemas.microsoft.com/office/drawing/2014/main" xmlns="" id="{C91B70EF-E4EC-4A56-A269-90E2F9CCC9F6}"/>
                </a:ext>
              </a:extLst>
            </p:cNvPr>
            <p:cNvSpPr/>
            <p:nvPr/>
          </p:nvSpPr>
          <p:spPr bwMode="auto">
            <a:xfrm>
              <a:off x="5740054" y="4800787"/>
              <a:ext cx="53728" cy="60446"/>
            </a:xfrm>
            <a:prstGeom prst="ellipse">
              <a:avLst/>
            </a:prstGeom>
            <a:solidFill>
              <a:srgbClr val="FA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ṡ1iďé">
              <a:extLst>
                <a:ext uri="{FF2B5EF4-FFF2-40B4-BE49-F238E27FC236}">
                  <a16:creationId xmlns:a16="http://schemas.microsoft.com/office/drawing/2014/main" xmlns="" id="{2E3D775D-38CB-4675-B2CE-81B35849F11F}"/>
                </a:ext>
              </a:extLst>
            </p:cNvPr>
            <p:cNvSpPr/>
            <p:nvPr/>
          </p:nvSpPr>
          <p:spPr bwMode="auto">
            <a:xfrm>
              <a:off x="6586271" y="4975403"/>
              <a:ext cx="53728" cy="53728"/>
            </a:xfrm>
            <a:prstGeom prst="ellipse">
              <a:avLst/>
            </a:prstGeom>
            <a:solidFill>
              <a:srgbClr val="FA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70DD697-AE7C-463C-9D38-B882C9324F49}"/>
              </a:ext>
            </a:extLst>
          </p:cNvPr>
          <p:cNvSpPr txBox="1"/>
          <p:nvPr/>
        </p:nvSpPr>
        <p:spPr>
          <a:xfrm>
            <a:off x="9144000" y="1643061"/>
            <a:ext cx="2586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饮品类</a:t>
            </a: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xmlns="" id="{D1468EBC-9065-485F-9C15-D8757E60B634}"/>
              </a:ext>
            </a:extLst>
          </p:cNvPr>
          <p:cNvSpPr txBox="1"/>
          <p:nvPr/>
        </p:nvSpPr>
        <p:spPr>
          <a:xfrm>
            <a:off x="2195510" y="1909761"/>
            <a:ext cx="2586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快餐类</a:t>
            </a:r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xmlns="" id="{3EBCCD62-BFC0-49B3-9768-823B04BBA6C0}"/>
              </a:ext>
            </a:extLst>
          </p:cNvPr>
          <p:cNvSpPr txBox="1"/>
          <p:nvPr/>
        </p:nvSpPr>
        <p:spPr>
          <a:xfrm>
            <a:off x="5576886" y="3776662"/>
            <a:ext cx="2586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蛋糕类</a:t>
            </a:r>
          </a:p>
        </p:txBody>
      </p:sp>
    </p:spTree>
    <p:extLst>
      <p:ext uri="{BB962C8B-B14F-4D97-AF65-F5344CB8AC3E}">
        <p14:creationId xmlns:p14="http://schemas.microsoft.com/office/powerpoint/2010/main" val="1628907441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  <p:bldP spid="251" grpId="0"/>
      <p:bldP spid="2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0839eb00-c066-406f-9a47-52f51c608c6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0BE8F0DE-113B-4E55-A671-E22B1E1D5A6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33856" y="959489"/>
            <a:ext cx="11474864" cy="4411112"/>
            <a:chOff x="-2" y="1592796"/>
            <a:chExt cx="11474866" cy="4411113"/>
          </a:xfrm>
        </p:grpSpPr>
        <p:grpSp>
          <p:nvGrpSpPr>
            <p:cNvPr id="5" name="îś1idè">
              <a:extLst>
                <a:ext uri="{FF2B5EF4-FFF2-40B4-BE49-F238E27FC236}">
                  <a16:creationId xmlns:a16="http://schemas.microsoft.com/office/drawing/2014/main" xmlns="" id="{EC795728-A47C-434D-8E84-0877AD5089F8}"/>
                </a:ext>
              </a:extLst>
            </p:cNvPr>
            <p:cNvGrpSpPr/>
            <p:nvPr/>
          </p:nvGrpSpPr>
          <p:grpSpPr>
            <a:xfrm>
              <a:off x="-2" y="1592796"/>
              <a:ext cx="8615273" cy="3449748"/>
              <a:chOff x="-2" y="2023720"/>
              <a:chExt cx="8615273" cy="3449748"/>
            </a:xfrm>
          </p:grpSpPr>
          <p:sp>
            <p:nvSpPr>
              <p:cNvPr id="15" name="îśḻíḑê">
                <a:extLst>
                  <a:ext uri="{FF2B5EF4-FFF2-40B4-BE49-F238E27FC236}">
                    <a16:creationId xmlns:a16="http://schemas.microsoft.com/office/drawing/2014/main" xmlns="" id="{DEC71F83-B4E1-476A-8A54-E0DAB374A656}"/>
                  </a:ext>
                </a:extLst>
              </p:cNvPr>
              <p:cNvSpPr/>
              <p:nvPr/>
            </p:nvSpPr>
            <p:spPr>
              <a:xfrm>
                <a:off x="6160327" y="3100003"/>
                <a:ext cx="2454827" cy="413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819" y="0"/>
                    </a:lnTo>
                    <a:cubicBezTo>
                      <a:pt x="819" y="0"/>
                      <a:pt x="0" y="4860"/>
                      <a:pt x="0" y="10800"/>
                    </a:cubicBezTo>
                    <a:lnTo>
                      <a:pt x="0" y="10800"/>
                    </a:lnTo>
                    <a:cubicBezTo>
                      <a:pt x="0" y="16740"/>
                      <a:pt x="819" y="21600"/>
                      <a:pt x="1819" y="21600"/>
                    </a:cubicBez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ṥḻïḋe">
                <a:extLst>
                  <a:ext uri="{FF2B5EF4-FFF2-40B4-BE49-F238E27FC236}">
                    <a16:creationId xmlns:a16="http://schemas.microsoft.com/office/drawing/2014/main" xmlns="" id="{889D2EA6-FB24-4AA9-804D-B914DA690870}"/>
                  </a:ext>
                </a:extLst>
              </p:cNvPr>
              <p:cNvSpPr/>
              <p:nvPr/>
            </p:nvSpPr>
            <p:spPr>
              <a:xfrm>
                <a:off x="8352389" y="3208618"/>
                <a:ext cx="212739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37" y="0"/>
                      <a:pt x="0" y="4835"/>
                      <a:pt x="0" y="10800"/>
                    </a:cubicBezTo>
                    <a:cubicBezTo>
                      <a:pt x="0" y="16765"/>
                      <a:pt x="4837" y="21600"/>
                      <a:pt x="10801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ṩ1íḍé">
                <a:extLst>
                  <a:ext uri="{FF2B5EF4-FFF2-40B4-BE49-F238E27FC236}">
                    <a16:creationId xmlns:a16="http://schemas.microsoft.com/office/drawing/2014/main" xmlns="" id="{65FFCBD6-AE5F-46CA-86A4-931E9E2DC7C4}"/>
                  </a:ext>
                </a:extLst>
              </p:cNvPr>
              <p:cNvSpPr/>
              <p:nvPr/>
            </p:nvSpPr>
            <p:spPr>
              <a:xfrm>
                <a:off x="8006794" y="3208618"/>
                <a:ext cx="212738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799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7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ṣliḍè">
                <a:extLst>
                  <a:ext uri="{FF2B5EF4-FFF2-40B4-BE49-F238E27FC236}">
                    <a16:creationId xmlns:a16="http://schemas.microsoft.com/office/drawing/2014/main" xmlns="" id="{F27A1A2C-4810-4103-A1B4-FCBA1266E991}"/>
                  </a:ext>
                </a:extLst>
              </p:cNvPr>
              <p:cNvSpPr/>
              <p:nvPr/>
            </p:nvSpPr>
            <p:spPr>
              <a:xfrm>
                <a:off x="7651324" y="3208618"/>
                <a:ext cx="212739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37" y="0"/>
                      <a:pt x="0" y="4835"/>
                      <a:pt x="0" y="10800"/>
                    </a:cubicBezTo>
                    <a:cubicBezTo>
                      <a:pt x="0" y="16765"/>
                      <a:pt x="4837" y="21600"/>
                      <a:pt x="10801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ṧ1ïḑè">
                <a:extLst>
                  <a:ext uri="{FF2B5EF4-FFF2-40B4-BE49-F238E27FC236}">
                    <a16:creationId xmlns:a16="http://schemas.microsoft.com/office/drawing/2014/main" xmlns="" id="{73379CF2-3A8A-41AB-B6D5-A15FEDBB409A}"/>
                  </a:ext>
                </a:extLst>
              </p:cNvPr>
              <p:cNvSpPr/>
              <p:nvPr/>
            </p:nvSpPr>
            <p:spPr>
              <a:xfrm>
                <a:off x="7305729" y="3208618"/>
                <a:ext cx="212738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799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7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ṧ1îďê">
                <a:extLst>
                  <a:ext uri="{FF2B5EF4-FFF2-40B4-BE49-F238E27FC236}">
                    <a16:creationId xmlns:a16="http://schemas.microsoft.com/office/drawing/2014/main" xmlns="" id="{F56DA9B7-39A3-43BA-B617-4AD4A3EBF8F0}"/>
                  </a:ext>
                </a:extLst>
              </p:cNvPr>
              <p:cNvSpPr/>
              <p:nvPr/>
            </p:nvSpPr>
            <p:spPr>
              <a:xfrm>
                <a:off x="6960134" y="3208618"/>
                <a:ext cx="212738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799" y="21600"/>
                    </a:cubicBezTo>
                    <a:cubicBezTo>
                      <a:pt x="16763" y="21600"/>
                      <a:pt x="21600" y="16765"/>
                      <a:pt x="21600" y="10800"/>
                    </a:cubicBezTo>
                    <a:cubicBezTo>
                      <a:pt x="21600" y="4835"/>
                      <a:pt x="16763" y="0"/>
                      <a:pt x="107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ṩḻïḍé">
                <a:extLst>
                  <a:ext uri="{FF2B5EF4-FFF2-40B4-BE49-F238E27FC236}">
                    <a16:creationId xmlns:a16="http://schemas.microsoft.com/office/drawing/2014/main" xmlns="" id="{0FF5C429-E546-442A-A53C-E1342CFD44BB}"/>
                  </a:ext>
                </a:extLst>
              </p:cNvPr>
              <p:cNvSpPr/>
              <p:nvPr/>
            </p:nvSpPr>
            <p:spPr>
              <a:xfrm>
                <a:off x="6604664" y="3208618"/>
                <a:ext cx="212738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37" y="0"/>
                      <a:pt x="0" y="4835"/>
                      <a:pt x="0" y="10800"/>
                    </a:cubicBezTo>
                    <a:cubicBezTo>
                      <a:pt x="0" y="16765"/>
                      <a:pt x="4837" y="21600"/>
                      <a:pt x="10801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líďè">
                <a:extLst>
                  <a:ext uri="{FF2B5EF4-FFF2-40B4-BE49-F238E27FC236}">
                    <a16:creationId xmlns:a16="http://schemas.microsoft.com/office/drawing/2014/main" xmlns="" id="{9BC3B740-A947-443F-8970-583B747602B6}"/>
                  </a:ext>
                </a:extLst>
              </p:cNvPr>
              <p:cNvSpPr/>
              <p:nvPr/>
            </p:nvSpPr>
            <p:spPr>
              <a:xfrm>
                <a:off x="6328188" y="3287612"/>
                <a:ext cx="2287083" cy="56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66" y="0"/>
                    </a:lnTo>
                    <a:cubicBezTo>
                      <a:pt x="120" y="0"/>
                      <a:pt x="0" y="4865"/>
                      <a:pt x="0" y="10800"/>
                    </a:cubicBezTo>
                    <a:lnTo>
                      <a:pt x="0" y="10800"/>
                    </a:lnTo>
                    <a:cubicBezTo>
                      <a:pt x="0" y="16735"/>
                      <a:pt x="120" y="21600"/>
                      <a:pt x="266" y="21600"/>
                    </a:cubicBez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ṩ1iḑe">
                <a:extLst>
                  <a:ext uri="{FF2B5EF4-FFF2-40B4-BE49-F238E27FC236}">
                    <a16:creationId xmlns:a16="http://schemas.microsoft.com/office/drawing/2014/main" xmlns="" id="{F36203FF-2C18-42B3-ABE5-28D28767181E}"/>
                  </a:ext>
                </a:extLst>
              </p:cNvPr>
              <p:cNvSpPr/>
              <p:nvPr/>
            </p:nvSpPr>
            <p:spPr>
              <a:xfrm>
                <a:off x="6288691" y="3188870"/>
                <a:ext cx="212743" cy="2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1" y="2882"/>
                    </a:moveTo>
                    <a:cubicBezTo>
                      <a:pt x="6725" y="-961"/>
                      <a:pt x="12955" y="-961"/>
                      <a:pt x="16797" y="2882"/>
                    </a:cubicBezTo>
                    <a:cubicBezTo>
                      <a:pt x="20640" y="6724"/>
                      <a:pt x="20640" y="12954"/>
                      <a:pt x="16797" y="16796"/>
                    </a:cubicBezTo>
                    <a:cubicBezTo>
                      <a:pt x="12955" y="20639"/>
                      <a:pt x="6725" y="20639"/>
                      <a:pt x="2881" y="16796"/>
                    </a:cubicBezTo>
                    <a:cubicBezTo>
                      <a:pt x="-960" y="12954"/>
                      <a:pt x="-960" y="6724"/>
                      <a:pt x="2881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ṥḻíḑé">
                <a:extLst>
                  <a:ext uri="{FF2B5EF4-FFF2-40B4-BE49-F238E27FC236}">
                    <a16:creationId xmlns:a16="http://schemas.microsoft.com/office/drawing/2014/main" xmlns="" id="{580BB815-3493-4516-9F5D-BE697EE5C0C7}"/>
                  </a:ext>
                </a:extLst>
              </p:cNvPr>
              <p:cNvSpPr/>
              <p:nvPr/>
            </p:nvSpPr>
            <p:spPr>
              <a:xfrm>
                <a:off x="4461971" y="3090129"/>
                <a:ext cx="2139512" cy="2139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2" h="21202" extrusionOk="0">
                    <a:moveTo>
                      <a:pt x="598" y="17707"/>
                    </a:moveTo>
                    <a:lnTo>
                      <a:pt x="17707" y="598"/>
                    </a:lnTo>
                    <a:cubicBezTo>
                      <a:pt x="18504" y="-199"/>
                      <a:pt x="19808" y="-199"/>
                      <a:pt x="20604" y="598"/>
                    </a:cubicBezTo>
                    <a:lnTo>
                      <a:pt x="20604" y="598"/>
                    </a:lnTo>
                    <a:cubicBezTo>
                      <a:pt x="21401" y="1394"/>
                      <a:pt x="21401" y="2698"/>
                      <a:pt x="20604" y="3495"/>
                    </a:cubicBezTo>
                    <a:lnTo>
                      <a:pt x="3495" y="20604"/>
                    </a:lnTo>
                    <a:cubicBezTo>
                      <a:pt x="2699" y="21401"/>
                      <a:pt x="1395" y="21401"/>
                      <a:pt x="598" y="20604"/>
                    </a:cubicBezTo>
                    <a:lnTo>
                      <a:pt x="598" y="20604"/>
                    </a:lnTo>
                    <a:cubicBezTo>
                      <a:pt x="-199" y="19807"/>
                      <a:pt x="-199" y="18504"/>
                      <a:pt x="598" y="17707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ḻíḑè">
                <a:extLst>
                  <a:ext uri="{FF2B5EF4-FFF2-40B4-BE49-F238E27FC236}">
                    <a16:creationId xmlns:a16="http://schemas.microsoft.com/office/drawing/2014/main" xmlns="" id="{8368E18C-B53F-456A-A9DC-AA2F2268EF9A}"/>
                  </a:ext>
                </a:extLst>
              </p:cNvPr>
              <p:cNvSpPr/>
              <p:nvPr/>
            </p:nvSpPr>
            <p:spPr>
              <a:xfrm>
                <a:off x="4807566" y="4669995"/>
                <a:ext cx="212739" cy="2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2" y="2882"/>
                    </a:moveTo>
                    <a:cubicBezTo>
                      <a:pt x="6724" y="-961"/>
                      <a:pt x="12954" y="-961"/>
                      <a:pt x="16796" y="2882"/>
                    </a:cubicBezTo>
                    <a:cubicBezTo>
                      <a:pt x="20639" y="6723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3"/>
                      <a:pt x="2882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ṥļiďe">
                <a:extLst>
                  <a:ext uri="{FF2B5EF4-FFF2-40B4-BE49-F238E27FC236}">
                    <a16:creationId xmlns:a16="http://schemas.microsoft.com/office/drawing/2014/main" xmlns="" id="{0F0B0FD2-4020-4B9B-95F5-078BCA42CB50}"/>
                  </a:ext>
                </a:extLst>
              </p:cNvPr>
              <p:cNvSpPr/>
              <p:nvPr/>
            </p:nvSpPr>
            <p:spPr>
              <a:xfrm>
                <a:off x="5054421" y="4423142"/>
                <a:ext cx="212758" cy="2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1" y="2882"/>
                    </a:moveTo>
                    <a:cubicBezTo>
                      <a:pt x="6724" y="-961"/>
                      <a:pt x="12953" y="-961"/>
                      <a:pt x="16797" y="2882"/>
                    </a:cubicBezTo>
                    <a:cubicBezTo>
                      <a:pt x="20639" y="6724"/>
                      <a:pt x="20639" y="12954"/>
                      <a:pt x="16797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4"/>
                      <a:pt x="-961" y="6724"/>
                      <a:pt x="2881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S1îḍê">
                <a:extLst>
                  <a:ext uri="{FF2B5EF4-FFF2-40B4-BE49-F238E27FC236}">
                    <a16:creationId xmlns:a16="http://schemas.microsoft.com/office/drawing/2014/main" xmlns="" id="{7959D8FE-6013-4867-A218-9455D41944C2}"/>
                  </a:ext>
                </a:extLst>
              </p:cNvPr>
              <p:cNvSpPr/>
              <p:nvPr/>
            </p:nvSpPr>
            <p:spPr>
              <a:xfrm>
                <a:off x="5301275" y="4176287"/>
                <a:ext cx="212739" cy="2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2" y="2882"/>
                    </a:moveTo>
                    <a:cubicBezTo>
                      <a:pt x="6724" y="-961"/>
                      <a:pt x="12954" y="-961"/>
                      <a:pt x="16796" y="2882"/>
                    </a:cubicBez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ḻïde">
                <a:extLst>
                  <a:ext uri="{FF2B5EF4-FFF2-40B4-BE49-F238E27FC236}">
                    <a16:creationId xmlns:a16="http://schemas.microsoft.com/office/drawing/2014/main" xmlns="" id="{46CC6893-AC7E-49C1-ADB0-1DC8DB1C2292}"/>
                  </a:ext>
                </a:extLst>
              </p:cNvPr>
              <p:cNvSpPr/>
              <p:nvPr/>
            </p:nvSpPr>
            <p:spPr>
              <a:xfrm>
                <a:off x="5548129" y="3929433"/>
                <a:ext cx="212739" cy="2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2" y="2882"/>
                    </a:moveTo>
                    <a:cubicBezTo>
                      <a:pt x="6724" y="-961"/>
                      <a:pt x="12954" y="-961"/>
                      <a:pt x="16796" y="2882"/>
                    </a:cubicBez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$liḍè">
                <a:extLst>
                  <a:ext uri="{FF2B5EF4-FFF2-40B4-BE49-F238E27FC236}">
                    <a16:creationId xmlns:a16="http://schemas.microsoft.com/office/drawing/2014/main" xmlns="" id="{1D3EAD53-DDBD-4237-AAC3-0E4B638362E1}"/>
                  </a:ext>
                </a:extLst>
              </p:cNvPr>
              <p:cNvSpPr/>
              <p:nvPr/>
            </p:nvSpPr>
            <p:spPr>
              <a:xfrm>
                <a:off x="5794983" y="3682579"/>
                <a:ext cx="212739" cy="2127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2" y="2882"/>
                    </a:moveTo>
                    <a:cubicBezTo>
                      <a:pt x="6724" y="-961"/>
                      <a:pt x="12954" y="-961"/>
                      <a:pt x="16796" y="2882"/>
                    </a:cubicBezTo>
                    <a:cubicBezTo>
                      <a:pt x="20639" y="6724"/>
                      <a:pt x="20639" y="12954"/>
                      <a:pt x="16796" y="16797"/>
                    </a:cubicBezTo>
                    <a:cubicBezTo>
                      <a:pt x="12954" y="20639"/>
                      <a:pt x="6724" y="20639"/>
                      <a:pt x="2882" y="16797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ḻide">
                <a:extLst>
                  <a:ext uri="{FF2B5EF4-FFF2-40B4-BE49-F238E27FC236}">
                    <a16:creationId xmlns:a16="http://schemas.microsoft.com/office/drawing/2014/main" xmlns="" id="{B5E8C2A4-14D3-4BF3-A09C-518C50B7B597}"/>
                  </a:ext>
                </a:extLst>
              </p:cNvPr>
              <p:cNvSpPr/>
              <p:nvPr/>
            </p:nvSpPr>
            <p:spPr>
              <a:xfrm>
                <a:off x="6041837" y="3435724"/>
                <a:ext cx="212739" cy="2127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2882" y="2881"/>
                    </a:moveTo>
                    <a:cubicBezTo>
                      <a:pt x="6724" y="-961"/>
                      <a:pt x="12954" y="-961"/>
                      <a:pt x="16796" y="2881"/>
                    </a:cubicBez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śḻïḋè">
                <a:extLst>
                  <a:ext uri="{FF2B5EF4-FFF2-40B4-BE49-F238E27FC236}">
                    <a16:creationId xmlns:a16="http://schemas.microsoft.com/office/drawing/2014/main" xmlns="" id="{D62D903A-5F2D-450A-B2BD-E64DD0E71B8A}"/>
                  </a:ext>
                </a:extLst>
              </p:cNvPr>
              <p:cNvSpPr/>
              <p:nvPr/>
            </p:nvSpPr>
            <p:spPr>
              <a:xfrm>
                <a:off x="4639706" y="3257990"/>
                <a:ext cx="1793292" cy="17932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4" h="21534" extrusionOk="0">
                    <a:moveTo>
                      <a:pt x="99" y="20956"/>
                    </a:moveTo>
                    <a:lnTo>
                      <a:pt x="20956" y="99"/>
                    </a:lnTo>
                    <a:cubicBezTo>
                      <a:pt x="21088" y="-33"/>
                      <a:pt x="21304" y="-33"/>
                      <a:pt x="21435" y="99"/>
                    </a:cubicBezTo>
                    <a:lnTo>
                      <a:pt x="21435" y="99"/>
                    </a:lnTo>
                    <a:cubicBezTo>
                      <a:pt x="21567" y="231"/>
                      <a:pt x="21567" y="446"/>
                      <a:pt x="21435" y="578"/>
                    </a:cubicBezTo>
                    <a:lnTo>
                      <a:pt x="578" y="21435"/>
                    </a:lnTo>
                    <a:cubicBezTo>
                      <a:pt x="446" y="21567"/>
                      <a:pt x="231" y="21567"/>
                      <a:pt x="99" y="21435"/>
                    </a:cubicBezTo>
                    <a:lnTo>
                      <a:pt x="99" y="21435"/>
                    </a:lnTo>
                    <a:cubicBezTo>
                      <a:pt x="-33" y="21303"/>
                      <a:pt x="-33" y="21088"/>
                      <a:pt x="99" y="209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ṥļiḍè">
                <a:extLst>
                  <a:ext uri="{FF2B5EF4-FFF2-40B4-BE49-F238E27FC236}">
                    <a16:creationId xmlns:a16="http://schemas.microsoft.com/office/drawing/2014/main" xmlns="" id="{0FDD2D9A-6110-4BBB-8F59-99C348F9643C}"/>
                  </a:ext>
                </a:extLst>
              </p:cNvPr>
              <p:cNvSpPr/>
              <p:nvPr/>
            </p:nvSpPr>
            <p:spPr>
              <a:xfrm>
                <a:off x="6259069" y="3208619"/>
                <a:ext cx="212739" cy="2127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1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1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ŝ1ïdê">
                <a:extLst>
                  <a:ext uri="{FF2B5EF4-FFF2-40B4-BE49-F238E27FC236}">
                    <a16:creationId xmlns:a16="http://schemas.microsoft.com/office/drawing/2014/main" xmlns="" id="{4F5C73D4-69D7-4995-8ECA-2AA865BEB987}"/>
                  </a:ext>
                </a:extLst>
              </p:cNvPr>
              <p:cNvSpPr/>
              <p:nvPr/>
            </p:nvSpPr>
            <p:spPr>
              <a:xfrm>
                <a:off x="2852485" y="3741824"/>
                <a:ext cx="1074703" cy="1077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lîdè">
                <a:extLst>
                  <a:ext uri="{FF2B5EF4-FFF2-40B4-BE49-F238E27FC236}">
                    <a16:creationId xmlns:a16="http://schemas.microsoft.com/office/drawing/2014/main" xmlns="" id="{B07C5479-659F-4FB4-9C44-B6207DA55DD8}"/>
                  </a:ext>
                </a:extLst>
              </p:cNvPr>
              <p:cNvSpPr/>
              <p:nvPr/>
            </p:nvSpPr>
            <p:spPr>
              <a:xfrm>
                <a:off x="3296822" y="3741824"/>
                <a:ext cx="198265" cy="1077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1iďé">
                <a:extLst>
                  <a:ext uri="{FF2B5EF4-FFF2-40B4-BE49-F238E27FC236}">
                    <a16:creationId xmlns:a16="http://schemas.microsoft.com/office/drawing/2014/main" xmlns="" id="{F0AC77C4-60AC-4BB6-BA95-2DEAB139106A}"/>
                  </a:ext>
                </a:extLst>
              </p:cNvPr>
              <p:cNvSpPr/>
              <p:nvPr/>
            </p:nvSpPr>
            <p:spPr>
              <a:xfrm>
                <a:off x="6881139" y="2023720"/>
                <a:ext cx="1074685" cy="1077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ḻiḓe">
                <a:extLst>
                  <a:ext uri="{FF2B5EF4-FFF2-40B4-BE49-F238E27FC236}">
                    <a16:creationId xmlns:a16="http://schemas.microsoft.com/office/drawing/2014/main" xmlns="" id="{F46BE853-4C33-4769-9A99-B875D3A50063}"/>
                  </a:ext>
                </a:extLst>
              </p:cNvPr>
              <p:cNvSpPr/>
              <p:nvPr/>
            </p:nvSpPr>
            <p:spPr>
              <a:xfrm>
                <a:off x="7325477" y="2023720"/>
                <a:ext cx="198255" cy="1077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ṩľîdé">
                <a:extLst>
                  <a:ext uri="{FF2B5EF4-FFF2-40B4-BE49-F238E27FC236}">
                    <a16:creationId xmlns:a16="http://schemas.microsoft.com/office/drawing/2014/main" xmlns="" id="{EB0AECB9-5081-4E0D-ABE6-3D9C5A4D485C}"/>
                  </a:ext>
                </a:extLst>
              </p:cNvPr>
              <p:cNvSpPr/>
              <p:nvPr/>
            </p:nvSpPr>
            <p:spPr>
              <a:xfrm>
                <a:off x="5919788" y="2922322"/>
                <a:ext cx="897218" cy="8972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84" y="1070"/>
                    </a:moveTo>
                    <a:cubicBezTo>
                      <a:pt x="8511" y="1170"/>
                      <a:pt x="7955" y="1320"/>
                      <a:pt x="7420" y="1514"/>
                    </a:cubicBezTo>
                    <a:lnTo>
                      <a:pt x="7105" y="649"/>
                    </a:lnTo>
                    <a:cubicBezTo>
                      <a:pt x="6510" y="865"/>
                      <a:pt x="5940" y="1133"/>
                      <a:pt x="5399" y="1446"/>
                    </a:cubicBezTo>
                    <a:lnTo>
                      <a:pt x="5860" y="2244"/>
                    </a:lnTo>
                    <a:cubicBezTo>
                      <a:pt x="5361" y="2532"/>
                      <a:pt x="4889" y="2864"/>
                      <a:pt x="4450" y="3233"/>
                    </a:cubicBezTo>
                    <a:lnTo>
                      <a:pt x="3858" y="2527"/>
                    </a:lnTo>
                    <a:cubicBezTo>
                      <a:pt x="3377" y="2931"/>
                      <a:pt x="2931" y="3377"/>
                      <a:pt x="2527" y="3858"/>
                    </a:cubicBezTo>
                    <a:lnTo>
                      <a:pt x="3232" y="4450"/>
                    </a:lnTo>
                    <a:cubicBezTo>
                      <a:pt x="2864" y="4889"/>
                      <a:pt x="2532" y="5361"/>
                      <a:pt x="2243" y="5860"/>
                    </a:cubicBezTo>
                    <a:lnTo>
                      <a:pt x="1445" y="5399"/>
                    </a:lnTo>
                    <a:cubicBezTo>
                      <a:pt x="1132" y="5940"/>
                      <a:pt x="865" y="6510"/>
                      <a:pt x="649" y="7105"/>
                    </a:cubicBezTo>
                    <a:lnTo>
                      <a:pt x="1515" y="7420"/>
                    </a:lnTo>
                    <a:cubicBezTo>
                      <a:pt x="1320" y="7955"/>
                      <a:pt x="1170" y="8511"/>
                      <a:pt x="1070" y="9084"/>
                    </a:cubicBezTo>
                    <a:lnTo>
                      <a:pt x="163" y="8924"/>
                    </a:lnTo>
                    <a:cubicBezTo>
                      <a:pt x="56" y="9533"/>
                      <a:pt x="0" y="10160"/>
                      <a:pt x="0" y="10800"/>
                    </a:cubicBezTo>
                    <a:lnTo>
                      <a:pt x="0" y="10800"/>
                    </a:lnTo>
                    <a:lnTo>
                      <a:pt x="921" y="10800"/>
                    </a:lnTo>
                    <a:cubicBezTo>
                      <a:pt x="921" y="11385"/>
                      <a:pt x="972" y="11958"/>
                      <a:pt x="1070" y="12516"/>
                    </a:cubicBezTo>
                    <a:lnTo>
                      <a:pt x="163" y="12676"/>
                    </a:lnTo>
                    <a:cubicBezTo>
                      <a:pt x="272" y="13302"/>
                      <a:pt x="436" y="13910"/>
                      <a:pt x="649" y="14495"/>
                    </a:cubicBezTo>
                    <a:lnTo>
                      <a:pt x="1515" y="14179"/>
                    </a:lnTo>
                    <a:cubicBezTo>
                      <a:pt x="1712" y="14724"/>
                      <a:pt x="1957" y="15245"/>
                      <a:pt x="2243" y="15740"/>
                    </a:cubicBezTo>
                    <a:lnTo>
                      <a:pt x="1445" y="16201"/>
                    </a:lnTo>
                    <a:cubicBezTo>
                      <a:pt x="1761" y="16746"/>
                      <a:pt x="2124" y="17262"/>
                      <a:pt x="2527" y="17742"/>
                    </a:cubicBezTo>
                    <a:lnTo>
                      <a:pt x="3232" y="17150"/>
                    </a:lnTo>
                    <a:cubicBezTo>
                      <a:pt x="3602" y="17590"/>
                      <a:pt x="4010" y="17998"/>
                      <a:pt x="4450" y="18367"/>
                    </a:cubicBezTo>
                    <a:lnTo>
                      <a:pt x="3858" y="19073"/>
                    </a:lnTo>
                    <a:cubicBezTo>
                      <a:pt x="4338" y="19476"/>
                      <a:pt x="4853" y="19839"/>
                      <a:pt x="5399" y="20154"/>
                    </a:cubicBezTo>
                    <a:lnTo>
                      <a:pt x="5860" y="19356"/>
                    </a:lnTo>
                    <a:cubicBezTo>
                      <a:pt x="6355" y="19643"/>
                      <a:pt x="6876" y="19887"/>
                      <a:pt x="7420" y="20085"/>
                    </a:cubicBezTo>
                    <a:lnTo>
                      <a:pt x="7105" y="20951"/>
                    </a:lnTo>
                    <a:cubicBezTo>
                      <a:pt x="7690" y="21164"/>
                      <a:pt x="8298" y="21327"/>
                      <a:pt x="8924" y="21437"/>
                    </a:cubicBezTo>
                    <a:lnTo>
                      <a:pt x="9084" y="20530"/>
                    </a:lnTo>
                    <a:cubicBezTo>
                      <a:pt x="9641" y="20627"/>
                      <a:pt x="10215" y="20679"/>
                      <a:pt x="10800" y="20679"/>
                    </a:cubicBezTo>
                    <a:lnTo>
                      <a:pt x="10800" y="21600"/>
                    </a:lnTo>
                    <a:cubicBezTo>
                      <a:pt x="11440" y="21600"/>
                      <a:pt x="12066" y="21544"/>
                      <a:pt x="12675" y="21437"/>
                    </a:cubicBezTo>
                    <a:lnTo>
                      <a:pt x="12516" y="20530"/>
                    </a:lnTo>
                    <a:cubicBezTo>
                      <a:pt x="13089" y="20430"/>
                      <a:pt x="13645" y="20280"/>
                      <a:pt x="14179" y="20085"/>
                    </a:cubicBezTo>
                    <a:lnTo>
                      <a:pt x="14495" y="20951"/>
                    </a:lnTo>
                    <a:cubicBezTo>
                      <a:pt x="15089" y="20735"/>
                      <a:pt x="15660" y="20467"/>
                      <a:pt x="16201" y="20154"/>
                    </a:cubicBezTo>
                    <a:lnTo>
                      <a:pt x="15740" y="19356"/>
                    </a:lnTo>
                    <a:cubicBezTo>
                      <a:pt x="16239" y="19067"/>
                      <a:pt x="16711" y="18736"/>
                      <a:pt x="17150" y="18367"/>
                    </a:cubicBezTo>
                    <a:lnTo>
                      <a:pt x="17742" y="19073"/>
                    </a:lnTo>
                    <a:cubicBezTo>
                      <a:pt x="18223" y="18669"/>
                      <a:pt x="18668" y="18223"/>
                      <a:pt x="19073" y="17742"/>
                    </a:cubicBezTo>
                    <a:lnTo>
                      <a:pt x="18367" y="17150"/>
                    </a:lnTo>
                    <a:cubicBezTo>
                      <a:pt x="18736" y="16711"/>
                      <a:pt x="19068" y="16239"/>
                      <a:pt x="19357" y="15740"/>
                    </a:cubicBezTo>
                    <a:lnTo>
                      <a:pt x="20154" y="16201"/>
                    </a:lnTo>
                    <a:cubicBezTo>
                      <a:pt x="20467" y="15660"/>
                      <a:pt x="20735" y="15089"/>
                      <a:pt x="20951" y="14495"/>
                    </a:cubicBezTo>
                    <a:lnTo>
                      <a:pt x="20085" y="14179"/>
                    </a:lnTo>
                    <a:cubicBezTo>
                      <a:pt x="20280" y="13645"/>
                      <a:pt x="20430" y="13089"/>
                      <a:pt x="20530" y="12516"/>
                    </a:cubicBezTo>
                    <a:lnTo>
                      <a:pt x="21437" y="12676"/>
                    </a:lnTo>
                    <a:cubicBezTo>
                      <a:pt x="21544" y="12066"/>
                      <a:pt x="21600" y="11440"/>
                      <a:pt x="21600" y="10800"/>
                    </a:cubicBezTo>
                    <a:lnTo>
                      <a:pt x="21600" y="10800"/>
                    </a:lnTo>
                    <a:lnTo>
                      <a:pt x="20679" y="10800"/>
                    </a:lnTo>
                    <a:cubicBezTo>
                      <a:pt x="20679" y="10215"/>
                      <a:pt x="20628" y="9641"/>
                      <a:pt x="20530" y="9084"/>
                    </a:cubicBezTo>
                    <a:lnTo>
                      <a:pt x="21437" y="8924"/>
                    </a:lnTo>
                    <a:cubicBezTo>
                      <a:pt x="21327" y="8298"/>
                      <a:pt x="21164" y="7690"/>
                      <a:pt x="20951" y="7105"/>
                    </a:cubicBezTo>
                    <a:lnTo>
                      <a:pt x="20085" y="7420"/>
                    </a:lnTo>
                    <a:cubicBezTo>
                      <a:pt x="19887" y="6876"/>
                      <a:pt x="19643" y="6354"/>
                      <a:pt x="19357" y="5860"/>
                    </a:cubicBezTo>
                    <a:lnTo>
                      <a:pt x="20154" y="5399"/>
                    </a:lnTo>
                    <a:cubicBezTo>
                      <a:pt x="19838" y="4853"/>
                      <a:pt x="19476" y="4338"/>
                      <a:pt x="19073" y="3858"/>
                    </a:cubicBezTo>
                    <a:lnTo>
                      <a:pt x="18367" y="4450"/>
                    </a:lnTo>
                    <a:cubicBezTo>
                      <a:pt x="17998" y="4010"/>
                      <a:pt x="17590" y="3602"/>
                      <a:pt x="17150" y="3233"/>
                    </a:cubicBezTo>
                    <a:lnTo>
                      <a:pt x="17742" y="2527"/>
                    </a:lnTo>
                    <a:cubicBezTo>
                      <a:pt x="17262" y="2124"/>
                      <a:pt x="16746" y="1761"/>
                      <a:pt x="16201" y="1446"/>
                    </a:cubicBezTo>
                    <a:lnTo>
                      <a:pt x="15740" y="2244"/>
                    </a:lnTo>
                    <a:cubicBezTo>
                      <a:pt x="15245" y="1957"/>
                      <a:pt x="14724" y="1713"/>
                      <a:pt x="14180" y="1514"/>
                    </a:cubicBezTo>
                    <a:lnTo>
                      <a:pt x="14495" y="649"/>
                    </a:lnTo>
                    <a:cubicBezTo>
                      <a:pt x="13910" y="436"/>
                      <a:pt x="13302" y="272"/>
                      <a:pt x="12675" y="162"/>
                    </a:cubicBezTo>
                    <a:lnTo>
                      <a:pt x="12516" y="1070"/>
                    </a:lnTo>
                    <a:cubicBezTo>
                      <a:pt x="11958" y="972"/>
                      <a:pt x="11385" y="921"/>
                      <a:pt x="10800" y="921"/>
                    </a:cubicBezTo>
                    <a:lnTo>
                      <a:pt x="10800" y="0"/>
                    </a:lnTo>
                    <a:cubicBezTo>
                      <a:pt x="10160" y="0"/>
                      <a:pt x="9534" y="56"/>
                      <a:pt x="8924" y="162"/>
                    </a:cubicBezTo>
                    <a:cubicBezTo>
                      <a:pt x="8924" y="162"/>
                      <a:pt x="9084" y="1070"/>
                      <a:pt x="9084" y="107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$ḻïḋê">
                <a:extLst>
                  <a:ext uri="{FF2B5EF4-FFF2-40B4-BE49-F238E27FC236}">
                    <a16:creationId xmlns:a16="http://schemas.microsoft.com/office/drawing/2014/main" xmlns="" id="{0F9FF29A-7BA7-4F20-BB6D-ACF784D27C90}"/>
                  </a:ext>
                </a:extLst>
              </p:cNvPr>
              <p:cNvSpPr/>
              <p:nvPr/>
            </p:nvSpPr>
            <p:spPr>
              <a:xfrm>
                <a:off x="6097523" y="3100057"/>
                <a:ext cx="536773" cy="536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ḻïḋe">
                <a:extLst>
                  <a:ext uri="{FF2B5EF4-FFF2-40B4-BE49-F238E27FC236}">
                    <a16:creationId xmlns:a16="http://schemas.microsoft.com/office/drawing/2014/main" xmlns="" id="{2E288D29-4F10-486A-B764-13FE133BB51F}"/>
                  </a:ext>
                </a:extLst>
              </p:cNvPr>
              <p:cNvSpPr/>
              <p:nvPr/>
            </p:nvSpPr>
            <p:spPr>
              <a:xfrm>
                <a:off x="6264737" y="3248164"/>
                <a:ext cx="212739" cy="212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9" y="21600"/>
                    </a:moveTo>
                    <a:cubicBezTo>
                      <a:pt x="16748" y="21600"/>
                      <a:pt x="21600" y="16748"/>
                      <a:pt x="21600" y="10800"/>
                    </a:cubicBezTo>
                    <a:cubicBezTo>
                      <a:pt x="21600" y="4852"/>
                      <a:pt x="16748" y="0"/>
                      <a:pt x="10799" y="0"/>
                    </a:cubicBezTo>
                    <a:cubicBezTo>
                      <a:pt x="4850" y="0"/>
                      <a:pt x="0" y="4852"/>
                      <a:pt x="0" y="10800"/>
                    </a:cubicBezTo>
                    <a:cubicBezTo>
                      <a:pt x="0" y="16748"/>
                      <a:pt x="4850" y="21600"/>
                      <a:pt x="10799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s1îḓe">
                <a:extLst>
                  <a:ext uri="{FF2B5EF4-FFF2-40B4-BE49-F238E27FC236}">
                    <a16:creationId xmlns:a16="http://schemas.microsoft.com/office/drawing/2014/main" xmlns="" id="{616C6D28-F63C-43B1-82FC-56D6F1601303}"/>
                  </a:ext>
                </a:extLst>
              </p:cNvPr>
              <p:cNvSpPr/>
              <p:nvPr/>
            </p:nvSpPr>
            <p:spPr>
              <a:xfrm>
                <a:off x="1381238" y="4916849"/>
                <a:ext cx="212739" cy="212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4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íṣ1íḋe">
                <a:extLst>
                  <a:ext uri="{FF2B5EF4-FFF2-40B4-BE49-F238E27FC236}">
                    <a16:creationId xmlns:a16="http://schemas.microsoft.com/office/drawing/2014/main" xmlns="" id="{1C7844BF-9755-47EF-875A-293ED53E453E}"/>
                  </a:ext>
                </a:extLst>
              </p:cNvPr>
              <p:cNvGrpSpPr/>
              <p:nvPr/>
            </p:nvGrpSpPr>
            <p:grpSpPr>
              <a:xfrm>
                <a:off x="-2" y="4818108"/>
                <a:ext cx="4878227" cy="413500"/>
                <a:chOff x="-3542530" y="0"/>
                <a:chExt cx="8542149" cy="724073"/>
              </a:xfrm>
              <a:solidFill>
                <a:schemeClr val="tx2">
                  <a:lumMod val="40000"/>
                  <a:lumOff val="60000"/>
                </a:schemeClr>
              </a:solidFill>
            </p:grpSpPr>
            <p:sp>
              <p:nvSpPr>
                <p:cNvPr id="51" name="iṥļïďé">
                  <a:extLst>
                    <a:ext uri="{FF2B5EF4-FFF2-40B4-BE49-F238E27FC236}">
                      <a16:creationId xmlns:a16="http://schemas.microsoft.com/office/drawing/2014/main" xmlns="" id="{7A09A043-C211-448D-AD05-E7D58A9D3CF5}"/>
                    </a:ext>
                  </a:extLst>
                </p:cNvPr>
                <p:cNvSpPr/>
                <p:nvPr/>
              </p:nvSpPr>
              <p:spPr>
                <a:xfrm>
                  <a:off x="4443638" y="172904"/>
                  <a:ext cx="372510" cy="3725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2882" y="2882"/>
                      </a:moveTo>
                      <a:cubicBezTo>
                        <a:pt x="6726" y="-960"/>
                        <a:pt x="12954" y="-960"/>
                        <a:pt x="16797" y="2882"/>
                      </a:cubicBezTo>
                      <a:cubicBezTo>
                        <a:pt x="20640" y="6724"/>
                        <a:pt x="20640" y="12955"/>
                        <a:pt x="16797" y="16797"/>
                      </a:cubicBezTo>
                      <a:cubicBezTo>
                        <a:pt x="12954" y="20640"/>
                        <a:pt x="6726" y="20640"/>
                        <a:pt x="2882" y="16797"/>
                      </a:cubicBezTo>
                      <a:cubicBezTo>
                        <a:pt x="-960" y="12955"/>
                        <a:pt x="-960" y="6724"/>
                        <a:pt x="2882" y="288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ṧḻidé">
                  <a:extLst>
                    <a:ext uri="{FF2B5EF4-FFF2-40B4-BE49-F238E27FC236}">
                      <a16:creationId xmlns:a16="http://schemas.microsoft.com/office/drawing/2014/main" xmlns="" id="{3C76F068-616F-4D4A-939C-FD04AF86AB41}"/>
                    </a:ext>
                  </a:extLst>
                </p:cNvPr>
                <p:cNvSpPr/>
                <p:nvPr/>
              </p:nvSpPr>
              <p:spPr>
                <a:xfrm>
                  <a:off x="-3542530" y="0"/>
                  <a:ext cx="8542149" cy="724073"/>
                </a:xfrm>
                <a:prstGeom prst="rect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śḻîḋê">
                  <a:extLst>
                    <a:ext uri="{FF2B5EF4-FFF2-40B4-BE49-F238E27FC236}">
                      <a16:creationId xmlns:a16="http://schemas.microsoft.com/office/drawing/2014/main" xmlns="" id="{85652F29-2D16-4D6C-AF25-F1202F80F618}"/>
                    </a:ext>
                  </a:extLst>
                </p:cNvPr>
                <p:cNvSpPr/>
                <p:nvPr/>
              </p:nvSpPr>
              <p:spPr>
                <a:xfrm>
                  <a:off x="4460928" y="172904"/>
                  <a:ext cx="372539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6748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8" y="0"/>
                        <a:pt x="10800" y="0"/>
                      </a:cubicBezTo>
                      <a:cubicBezTo>
                        <a:pt x="4852" y="0"/>
                        <a:pt x="0" y="4851"/>
                        <a:pt x="0" y="10800"/>
                      </a:cubicBezTo>
                      <a:cubicBezTo>
                        <a:pt x="0" y="16748"/>
                        <a:pt x="4852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ṡḻíďê">
                  <a:extLst>
                    <a:ext uri="{FF2B5EF4-FFF2-40B4-BE49-F238E27FC236}">
                      <a16:creationId xmlns:a16="http://schemas.microsoft.com/office/drawing/2014/main" xmlns="" id="{39E99E29-39F3-4E67-83F1-8AFD53A379AE}"/>
                    </a:ext>
                  </a:extLst>
                </p:cNvPr>
                <p:cNvSpPr/>
                <p:nvPr/>
              </p:nvSpPr>
              <p:spPr>
                <a:xfrm>
                  <a:off x="3838473" y="172904"/>
                  <a:ext cx="372522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6749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9" y="0"/>
                        <a:pt x="10800" y="0"/>
                      </a:cubicBezTo>
                      <a:cubicBezTo>
                        <a:pt x="4852" y="0"/>
                        <a:pt x="0" y="4851"/>
                        <a:pt x="0" y="10800"/>
                      </a:cubicBezTo>
                      <a:cubicBezTo>
                        <a:pt x="0" y="16748"/>
                        <a:pt x="4852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ślïdé">
                  <a:extLst>
                    <a:ext uri="{FF2B5EF4-FFF2-40B4-BE49-F238E27FC236}">
                      <a16:creationId xmlns:a16="http://schemas.microsoft.com/office/drawing/2014/main" xmlns="" id="{1F12DDD5-7DB3-4F57-8712-8CB1C70392CF}"/>
                    </a:ext>
                  </a:extLst>
                </p:cNvPr>
                <p:cNvSpPr/>
                <p:nvPr/>
              </p:nvSpPr>
              <p:spPr>
                <a:xfrm>
                  <a:off x="3233309" y="172904"/>
                  <a:ext cx="372538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6748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8" y="0"/>
                        <a:pt x="10800" y="0"/>
                      </a:cubicBezTo>
                      <a:cubicBezTo>
                        <a:pt x="4851" y="0"/>
                        <a:pt x="0" y="4851"/>
                        <a:pt x="0" y="10800"/>
                      </a:cubicBezTo>
                      <a:cubicBezTo>
                        <a:pt x="0" y="16748"/>
                        <a:pt x="4851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$ḷíḋé">
                  <a:extLst>
                    <a:ext uri="{FF2B5EF4-FFF2-40B4-BE49-F238E27FC236}">
                      <a16:creationId xmlns:a16="http://schemas.microsoft.com/office/drawing/2014/main" xmlns="" id="{B671BF41-8866-44FF-A6EA-E6851C07A790}"/>
                    </a:ext>
                  </a:extLst>
                </p:cNvPr>
                <p:cNvSpPr/>
                <p:nvPr/>
              </p:nvSpPr>
              <p:spPr>
                <a:xfrm>
                  <a:off x="2628144" y="172904"/>
                  <a:ext cx="372521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1" y="21600"/>
                      </a:moveTo>
                      <a:cubicBezTo>
                        <a:pt x="16749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9" y="0"/>
                        <a:pt x="10801" y="0"/>
                      </a:cubicBezTo>
                      <a:cubicBezTo>
                        <a:pt x="4852" y="0"/>
                        <a:pt x="0" y="4851"/>
                        <a:pt x="0" y="10800"/>
                      </a:cubicBezTo>
                      <a:cubicBezTo>
                        <a:pt x="0" y="16748"/>
                        <a:pt x="4852" y="21600"/>
                        <a:pt x="10801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ṣliḋè">
                  <a:extLst>
                    <a:ext uri="{FF2B5EF4-FFF2-40B4-BE49-F238E27FC236}">
                      <a16:creationId xmlns:a16="http://schemas.microsoft.com/office/drawing/2014/main" xmlns="" id="{C958511F-CF37-474D-9779-2E1AE537C0D0}"/>
                    </a:ext>
                  </a:extLst>
                </p:cNvPr>
                <p:cNvSpPr/>
                <p:nvPr/>
              </p:nvSpPr>
              <p:spPr>
                <a:xfrm>
                  <a:off x="2005689" y="172904"/>
                  <a:ext cx="372521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6748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8" y="0"/>
                        <a:pt x="10800" y="0"/>
                      </a:cubicBezTo>
                      <a:cubicBezTo>
                        <a:pt x="4851" y="0"/>
                        <a:pt x="0" y="4851"/>
                        <a:pt x="0" y="10800"/>
                      </a:cubicBezTo>
                      <a:cubicBezTo>
                        <a:pt x="0" y="16748"/>
                        <a:pt x="4851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ï$1íḋê">
                  <a:extLst>
                    <a:ext uri="{FF2B5EF4-FFF2-40B4-BE49-F238E27FC236}">
                      <a16:creationId xmlns:a16="http://schemas.microsoft.com/office/drawing/2014/main" xmlns="" id="{FF03F5A4-1CE6-44ED-A0A0-285DC5F4B324}"/>
                    </a:ext>
                  </a:extLst>
                </p:cNvPr>
                <p:cNvSpPr/>
                <p:nvPr/>
              </p:nvSpPr>
              <p:spPr>
                <a:xfrm>
                  <a:off x="1400524" y="172904"/>
                  <a:ext cx="372538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6748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8" y="0"/>
                        <a:pt x="10800" y="0"/>
                      </a:cubicBezTo>
                      <a:cubicBezTo>
                        <a:pt x="4851" y="0"/>
                        <a:pt x="0" y="4851"/>
                        <a:pt x="0" y="10800"/>
                      </a:cubicBezTo>
                      <a:cubicBezTo>
                        <a:pt x="0" y="16748"/>
                        <a:pt x="4851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i$ḻiḋè">
                  <a:extLst>
                    <a:ext uri="{FF2B5EF4-FFF2-40B4-BE49-F238E27FC236}">
                      <a16:creationId xmlns:a16="http://schemas.microsoft.com/office/drawing/2014/main" xmlns="" id="{0D71534E-6F9D-49CA-A63A-D69E24F99BDA}"/>
                    </a:ext>
                  </a:extLst>
                </p:cNvPr>
                <p:cNvSpPr/>
                <p:nvPr/>
              </p:nvSpPr>
              <p:spPr>
                <a:xfrm>
                  <a:off x="795359" y="172904"/>
                  <a:ext cx="372521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1" y="21600"/>
                      </a:moveTo>
                      <a:cubicBezTo>
                        <a:pt x="16750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50" y="0"/>
                        <a:pt x="10801" y="0"/>
                      </a:cubicBezTo>
                      <a:cubicBezTo>
                        <a:pt x="4852" y="0"/>
                        <a:pt x="0" y="4851"/>
                        <a:pt x="0" y="10800"/>
                      </a:cubicBezTo>
                      <a:cubicBezTo>
                        <a:pt x="0" y="16748"/>
                        <a:pt x="4852" y="21600"/>
                        <a:pt x="10801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şļîḋé">
                  <a:extLst>
                    <a:ext uri="{FF2B5EF4-FFF2-40B4-BE49-F238E27FC236}">
                      <a16:creationId xmlns:a16="http://schemas.microsoft.com/office/drawing/2014/main" xmlns="" id="{A220B949-BAC9-4924-90BA-785BADF759E3}"/>
                    </a:ext>
                  </a:extLst>
                </p:cNvPr>
                <p:cNvSpPr/>
                <p:nvPr/>
              </p:nvSpPr>
              <p:spPr>
                <a:xfrm>
                  <a:off x="172904" y="172904"/>
                  <a:ext cx="372521" cy="372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6749" y="21600"/>
                        <a:pt x="21600" y="16748"/>
                        <a:pt x="21600" y="10800"/>
                      </a:cubicBezTo>
                      <a:cubicBezTo>
                        <a:pt x="21600" y="4851"/>
                        <a:pt x="16749" y="0"/>
                        <a:pt x="10800" y="0"/>
                      </a:cubicBezTo>
                      <a:cubicBezTo>
                        <a:pt x="4851" y="0"/>
                        <a:pt x="0" y="4851"/>
                        <a:pt x="0" y="10800"/>
                      </a:cubicBezTo>
                      <a:cubicBezTo>
                        <a:pt x="0" y="16748"/>
                        <a:pt x="4851" y="21600"/>
                        <a:pt x="108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íŝļídê">
                  <a:extLst>
                    <a:ext uri="{FF2B5EF4-FFF2-40B4-BE49-F238E27FC236}">
                      <a16:creationId xmlns:a16="http://schemas.microsoft.com/office/drawing/2014/main" xmlns="" id="{12F6E5E7-8505-436C-AEA3-67833504E01D}"/>
                    </a:ext>
                  </a:extLst>
                </p:cNvPr>
                <p:cNvSpPr/>
                <p:nvPr/>
              </p:nvSpPr>
              <p:spPr>
                <a:xfrm>
                  <a:off x="293937" y="311227"/>
                  <a:ext cx="4400143" cy="988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57" y="0"/>
                      </a:moveTo>
                      <a:lnTo>
                        <a:pt x="243" y="0"/>
                      </a:lnTo>
                      <a:cubicBezTo>
                        <a:pt x="109" y="0"/>
                        <a:pt x="0" y="4865"/>
                        <a:pt x="0" y="10800"/>
                      </a:cubicBezTo>
                      <a:lnTo>
                        <a:pt x="0" y="10800"/>
                      </a:lnTo>
                      <a:cubicBezTo>
                        <a:pt x="0" y="16735"/>
                        <a:pt x="109" y="21600"/>
                        <a:pt x="243" y="21600"/>
                      </a:cubicBezTo>
                      <a:lnTo>
                        <a:pt x="21357" y="21600"/>
                      </a:lnTo>
                      <a:cubicBezTo>
                        <a:pt x="21491" y="21600"/>
                        <a:pt x="21600" y="16743"/>
                        <a:pt x="21600" y="10800"/>
                      </a:cubicBezTo>
                      <a:lnTo>
                        <a:pt x="21600" y="10800"/>
                      </a:lnTo>
                      <a:cubicBezTo>
                        <a:pt x="21600" y="4857"/>
                        <a:pt x="21491" y="0"/>
                        <a:pt x="21357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2" name="ïṡ1íḑé">
                <a:extLst>
                  <a:ext uri="{FF2B5EF4-FFF2-40B4-BE49-F238E27FC236}">
                    <a16:creationId xmlns:a16="http://schemas.microsoft.com/office/drawing/2014/main" xmlns="" id="{14EFC354-A8EA-477B-95BC-7DCCA5A4A440}"/>
                  </a:ext>
                </a:extLst>
              </p:cNvPr>
              <p:cNvSpPr/>
              <p:nvPr/>
            </p:nvSpPr>
            <p:spPr>
              <a:xfrm>
                <a:off x="1144256" y="3198745"/>
                <a:ext cx="1238403" cy="20368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ś1íḑé">
                <a:extLst>
                  <a:ext uri="{FF2B5EF4-FFF2-40B4-BE49-F238E27FC236}">
                    <a16:creationId xmlns:a16="http://schemas.microsoft.com/office/drawing/2014/main" xmlns="" id="{2020400F-951C-4BB2-8E73-F2CEBCD1827D}"/>
                  </a:ext>
                </a:extLst>
              </p:cNvPr>
              <p:cNvSpPr/>
              <p:nvPr/>
            </p:nvSpPr>
            <p:spPr>
              <a:xfrm>
                <a:off x="1321991" y="3376480"/>
                <a:ext cx="188647" cy="188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9" y="21600"/>
                      <a:pt x="21600" y="16749"/>
                      <a:pt x="21600" y="10800"/>
                    </a:cubicBezTo>
                    <a:cubicBezTo>
                      <a:pt x="21600" y="4851"/>
                      <a:pt x="16749" y="0"/>
                      <a:pt x="10800" y="0"/>
                    </a:cubicBezTo>
                    <a:cubicBezTo>
                      <a:pt x="4851" y="0"/>
                      <a:pt x="0" y="4851"/>
                      <a:pt x="0" y="10800"/>
                    </a:cubicBezTo>
                    <a:cubicBezTo>
                      <a:pt x="0" y="16749"/>
                      <a:pt x="4851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ṩḻíḓê">
                <a:extLst>
                  <a:ext uri="{FF2B5EF4-FFF2-40B4-BE49-F238E27FC236}">
                    <a16:creationId xmlns:a16="http://schemas.microsoft.com/office/drawing/2014/main" xmlns="" id="{2EBE34FD-1882-4173-AEE1-B06819DC9B19}"/>
                  </a:ext>
                </a:extLst>
              </p:cNvPr>
              <p:cNvSpPr/>
              <p:nvPr/>
            </p:nvSpPr>
            <p:spPr>
              <a:xfrm>
                <a:off x="1677460" y="3376480"/>
                <a:ext cx="188652" cy="188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9" y="21600"/>
                      <a:pt x="21600" y="16749"/>
                      <a:pt x="21600" y="10800"/>
                    </a:cubicBezTo>
                    <a:cubicBezTo>
                      <a:pt x="21600" y="4851"/>
                      <a:pt x="16749" y="0"/>
                      <a:pt x="10800" y="0"/>
                    </a:cubicBezTo>
                    <a:cubicBezTo>
                      <a:pt x="4851" y="0"/>
                      <a:pt x="0" y="4851"/>
                      <a:pt x="0" y="10800"/>
                    </a:cubicBezTo>
                    <a:cubicBezTo>
                      <a:pt x="0" y="16749"/>
                      <a:pt x="4851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ŝḻíďè">
                <a:extLst>
                  <a:ext uri="{FF2B5EF4-FFF2-40B4-BE49-F238E27FC236}">
                    <a16:creationId xmlns:a16="http://schemas.microsoft.com/office/drawing/2014/main" xmlns="" id="{B26A0FA7-0234-4EA3-BE0F-E78B0132A05D}"/>
                  </a:ext>
                </a:extLst>
              </p:cNvPr>
              <p:cNvSpPr/>
              <p:nvPr/>
            </p:nvSpPr>
            <p:spPr>
              <a:xfrm>
                <a:off x="2023056" y="3376480"/>
                <a:ext cx="188651" cy="188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9" y="21600"/>
                      <a:pt x="21600" y="16749"/>
                      <a:pt x="21600" y="10800"/>
                    </a:cubicBezTo>
                    <a:cubicBezTo>
                      <a:pt x="21600" y="4851"/>
                      <a:pt x="16749" y="0"/>
                      <a:pt x="10800" y="0"/>
                    </a:cubicBezTo>
                    <a:cubicBezTo>
                      <a:pt x="4851" y="0"/>
                      <a:pt x="0" y="4851"/>
                      <a:pt x="0" y="10800"/>
                    </a:cubicBezTo>
                    <a:cubicBezTo>
                      <a:pt x="0" y="16749"/>
                      <a:pt x="4851" y="21600"/>
                      <a:pt x="10800" y="2160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śľîḓé">
                <a:extLst>
                  <a:ext uri="{FF2B5EF4-FFF2-40B4-BE49-F238E27FC236}">
                    <a16:creationId xmlns:a16="http://schemas.microsoft.com/office/drawing/2014/main" xmlns="" id="{C86A381D-652F-423C-8890-BA5F70935094}"/>
                  </a:ext>
                </a:extLst>
              </p:cNvPr>
              <p:cNvSpPr/>
              <p:nvPr/>
            </p:nvSpPr>
            <p:spPr>
              <a:xfrm>
                <a:off x="4333608" y="2774156"/>
                <a:ext cx="1522047" cy="15220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5" y="0"/>
                    </a:moveTo>
                    <a:lnTo>
                      <a:pt x="0" y="10785"/>
                    </a:lnTo>
                    <a:lnTo>
                      <a:pt x="10816" y="21600"/>
                    </a:lnTo>
                    <a:lnTo>
                      <a:pt x="21600" y="10816"/>
                    </a:lnTo>
                    <a:cubicBezTo>
                      <a:pt x="21600" y="10816"/>
                      <a:pt x="10785" y="0"/>
                      <a:pt x="1078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ṩliḍê">
                <a:extLst>
                  <a:ext uri="{FF2B5EF4-FFF2-40B4-BE49-F238E27FC236}">
                    <a16:creationId xmlns:a16="http://schemas.microsoft.com/office/drawing/2014/main" xmlns="" id="{B7135D75-1F10-4A9B-96AB-27649D5ADC80}"/>
                  </a:ext>
                </a:extLst>
              </p:cNvPr>
              <p:cNvSpPr/>
              <p:nvPr/>
            </p:nvSpPr>
            <p:spPr>
              <a:xfrm>
                <a:off x="4649581" y="3090129"/>
                <a:ext cx="902300" cy="902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56" y="0"/>
                    </a:moveTo>
                    <a:lnTo>
                      <a:pt x="0" y="3356"/>
                    </a:lnTo>
                    <a:lnTo>
                      <a:pt x="18244" y="21600"/>
                    </a:lnTo>
                    <a:lnTo>
                      <a:pt x="21600" y="18244"/>
                    </a:lnTo>
                    <a:cubicBezTo>
                      <a:pt x="21600" y="18244"/>
                      <a:pt x="3356" y="0"/>
                      <a:pt x="335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ṣļíḑê">
                <a:extLst>
                  <a:ext uri="{FF2B5EF4-FFF2-40B4-BE49-F238E27FC236}">
                    <a16:creationId xmlns:a16="http://schemas.microsoft.com/office/drawing/2014/main" xmlns="" id="{CB5F3D40-08BE-4755-A919-6E63E84F9179}"/>
                  </a:ext>
                </a:extLst>
              </p:cNvPr>
              <p:cNvSpPr/>
              <p:nvPr/>
            </p:nvSpPr>
            <p:spPr>
              <a:xfrm>
                <a:off x="4205807" y="4576248"/>
                <a:ext cx="897229" cy="897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84" y="1070"/>
                    </a:moveTo>
                    <a:cubicBezTo>
                      <a:pt x="8511" y="1170"/>
                      <a:pt x="7955" y="1320"/>
                      <a:pt x="7420" y="1515"/>
                    </a:cubicBezTo>
                    <a:lnTo>
                      <a:pt x="7105" y="649"/>
                    </a:lnTo>
                    <a:cubicBezTo>
                      <a:pt x="6510" y="865"/>
                      <a:pt x="5940" y="1133"/>
                      <a:pt x="5399" y="1446"/>
                    </a:cubicBezTo>
                    <a:lnTo>
                      <a:pt x="5860" y="2243"/>
                    </a:lnTo>
                    <a:cubicBezTo>
                      <a:pt x="5361" y="2532"/>
                      <a:pt x="4889" y="2864"/>
                      <a:pt x="4450" y="3233"/>
                    </a:cubicBezTo>
                    <a:lnTo>
                      <a:pt x="3858" y="2527"/>
                    </a:lnTo>
                    <a:cubicBezTo>
                      <a:pt x="3377" y="2931"/>
                      <a:pt x="2931" y="3377"/>
                      <a:pt x="2527" y="3858"/>
                    </a:cubicBezTo>
                    <a:lnTo>
                      <a:pt x="3233" y="4450"/>
                    </a:lnTo>
                    <a:cubicBezTo>
                      <a:pt x="2864" y="4889"/>
                      <a:pt x="2532" y="5361"/>
                      <a:pt x="2243" y="5860"/>
                    </a:cubicBezTo>
                    <a:lnTo>
                      <a:pt x="1446" y="5399"/>
                    </a:lnTo>
                    <a:cubicBezTo>
                      <a:pt x="1133" y="5940"/>
                      <a:pt x="865" y="6510"/>
                      <a:pt x="649" y="7105"/>
                    </a:cubicBezTo>
                    <a:lnTo>
                      <a:pt x="1515" y="7420"/>
                    </a:lnTo>
                    <a:cubicBezTo>
                      <a:pt x="1320" y="7955"/>
                      <a:pt x="1170" y="8511"/>
                      <a:pt x="1070" y="9084"/>
                    </a:cubicBezTo>
                    <a:lnTo>
                      <a:pt x="162" y="8925"/>
                    </a:lnTo>
                    <a:cubicBezTo>
                      <a:pt x="56" y="9534"/>
                      <a:pt x="0" y="10160"/>
                      <a:pt x="0" y="10800"/>
                    </a:cubicBezTo>
                    <a:lnTo>
                      <a:pt x="0" y="10800"/>
                    </a:lnTo>
                    <a:lnTo>
                      <a:pt x="921" y="10800"/>
                    </a:lnTo>
                    <a:cubicBezTo>
                      <a:pt x="921" y="11385"/>
                      <a:pt x="972" y="11959"/>
                      <a:pt x="1070" y="12516"/>
                    </a:cubicBezTo>
                    <a:lnTo>
                      <a:pt x="162" y="12676"/>
                    </a:lnTo>
                    <a:cubicBezTo>
                      <a:pt x="273" y="13302"/>
                      <a:pt x="436" y="13910"/>
                      <a:pt x="649" y="14495"/>
                    </a:cubicBezTo>
                    <a:lnTo>
                      <a:pt x="1514" y="14180"/>
                    </a:lnTo>
                    <a:cubicBezTo>
                      <a:pt x="1713" y="14724"/>
                      <a:pt x="1957" y="15246"/>
                      <a:pt x="2243" y="15740"/>
                    </a:cubicBezTo>
                    <a:lnTo>
                      <a:pt x="1446" y="16201"/>
                    </a:lnTo>
                    <a:cubicBezTo>
                      <a:pt x="1761" y="16747"/>
                      <a:pt x="2124" y="17262"/>
                      <a:pt x="2527" y="17742"/>
                    </a:cubicBezTo>
                    <a:lnTo>
                      <a:pt x="3233" y="17150"/>
                    </a:lnTo>
                    <a:cubicBezTo>
                      <a:pt x="3602" y="17590"/>
                      <a:pt x="4010" y="17998"/>
                      <a:pt x="4450" y="18367"/>
                    </a:cubicBezTo>
                    <a:lnTo>
                      <a:pt x="3858" y="19073"/>
                    </a:lnTo>
                    <a:cubicBezTo>
                      <a:pt x="4338" y="19476"/>
                      <a:pt x="4854" y="19839"/>
                      <a:pt x="5399" y="20155"/>
                    </a:cubicBezTo>
                    <a:lnTo>
                      <a:pt x="5860" y="19357"/>
                    </a:lnTo>
                    <a:cubicBezTo>
                      <a:pt x="6355" y="19643"/>
                      <a:pt x="6876" y="19887"/>
                      <a:pt x="7420" y="20085"/>
                    </a:cubicBezTo>
                    <a:lnTo>
                      <a:pt x="7105" y="20951"/>
                    </a:lnTo>
                    <a:cubicBezTo>
                      <a:pt x="7690" y="21164"/>
                      <a:pt x="8298" y="21328"/>
                      <a:pt x="8924" y="21437"/>
                    </a:cubicBezTo>
                    <a:lnTo>
                      <a:pt x="9084" y="20530"/>
                    </a:lnTo>
                    <a:cubicBezTo>
                      <a:pt x="9642" y="20628"/>
                      <a:pt x="10215" y="20679"/>
                      <a:pt x="10800" y="20679"/>
                    </a:cubicBezTo>
                    <a:lnTo>
                      <a:pt x="10800" y="21600"/>
                    </a:lnTo>
                    <a:cubicBezTo>
                      <a:pt x="11440" y="21600"/>
                      <a:pt x="12066" y="21544"/>
                      <a:pt x="12676" y="21437"/>
                    </a:cubicBezTo>
                    <a:lnTo>
                      <a:pt x="12515" y="20530"/>
                    </a:lnTo>
                    <a:cubicBezTo>
                      <a:pt x="13089" y="20430"/>
                      <a:pt x="13645" y="20280"/>
                      <a:pt x="14179" y="20085"/>
                    </a:cubicBezTo>
                    <a:lnTo>
                      <a:pt x="14495" y="20951"/>
                    </a:lnTo>
                    <a:cubicBezTo>
                      <a:pt x="15089" y="20735"/>
                      <a:pt x="15660" y="20467"/>
                      <a:pt x="16201" y="20155"/>
                    </a:cubicBezTo>
                    <a:lnTo>
                      <a:pt x="15740" y="19357"/>
                    </a:lnTo>
                    <a:cubicBezTo>
                      <a:pt x="16239" y="19068"/>
                      <a:pt x="16711" y="18736"/>
                      <a:pt x="17150" y="18368"/>
                    </a:cubicBezTo>
                    <a:lnTo>
                      <a:pt x="17742" y="19073"/>
                    </a:lnTo>
                    <a:cubicBezTo>
                      <a:pt x="18223" y="18669"/>
                      <a:pt x="18669" y="18223"/>
                      <a:pt x="19073" y="17742"/>
                    </a:cubicBezTo>
                    <a:lnTo>
                      <a:pt x="18367" y="17150"/>
                    </a:lnTo>
                    <a:cubicBezTo>
                      <a:pt x="18736" y="16711"/>
                      <a:pt x="19067" y="16239"/>
                      <a:pt x="19356" y="15740"/>
                    </a:cubicBezTo>
                    <a:lnTo>
                      <a:pt x="20154" y="16201"/>
                    </a:lnTo>
                    <a:cubicBezTo>
                      <a:pt x="20467" y="15660"/>
                      <a:pt x="20735" y="15090"/>
                      <a:pt x="20951" y="14495"/>
                    </a:cubicBezTo>
                    <a:lnTo>
                      <a:pt x="20085" y="14180"/>
                    </a:lnTo>
                    <a:cubicBezTo>
                      <a:pt x="20280" y="13645"/>
                      <a:pt x="20430" y="13089"/>
                      <a:pt x="20530" y="12516"/>
                    </a:cubicBezTo>
                    <a:lnTo>
                      <a:pt x="21437" y="12676"/>
                    </a:lnTo>
                    <a:cubicBezTo>
                      <a:pt x="21544" y="12067"/>
                      <a:pt x="21600" y="11440"/>
                      <a:pt x="21600" y="10800"/>
                    </a:cubicBezTo>
                    <a:lnTo>
                      <a:pt x="21600" y="10800"/>
                    </a:lnTo>
                    <a:lnTo>
                      <a:pt x="20679" y="10800"/>
                    </a:lnTo>
                    <a:cubicBezTo>
                      <a:pt x="20679" y="10215"/>
                      <a:pt x="20628" y="9641"/>
                      <a:pt x="20530" y="9084"/>
                    </a:cubicBezTo>
                    <a:lnTo>
                      <a:pt x="21437" y="8925"/>
                    </a:lnTo>
                    <a:cubicBezTo>
                      <a:pt x="21327" y="8298"/>
                      <a:pt x="21164" y="7690"/>
                      <a:pt x="20951" y="7105"/>
                    </a:cubicBezTo>
                    <a:lnTo>
                      <a:pt x="20085" y="7420"/>
                    </a:lnTo>
                    <a:cubicBezTo>
                      <a:pt x="19887" y="6876"/>
                      <a:pt x="19643" y="6355"/>
                      <a:pt x="19356" y="5860"/>
                    </a:cubicBezTo>
                    <a:lnTo>
                      <a:pt x="20154" y="5399"/>
                    </a:lnTo>
                    <a:cubicBezTo>
                      <a:pt x="19839" y="4853"/>
                      <a:pt x="19476" y="4338"/>
                      <a:pt x="19073" y="3858"/>
                    </a:cubicBezTo>
                    <a:lnTo>
                      <a:pt x="18367" y="4450"/>
                    </a:lnTo>
                    <a:cubicBezTo>
                      <a:pt x="17998" y="4010"/>
                      <a:pt x="17590" y="3602"/>
                      <a:pt x="17150" y="3233"/>
                    </a:cubicBezTo>
                    <a:lnTo>
                      <a:pt x="17742" y="2527"/>
                    </a:lnTo>
                    <a:cubicBezTo>
                      <a:pt x="17262" y="2124"/>
                      <a:pt x="16746" y="1762"/>
                      <a:pt x="16201" y="1446"/>
                    </a:cubicBezTo>
                    <a:lnTo>
                      <a:pt x="15740" y="2243"/>
                    </a:lnTo>
                    <a:cubicBezTo>
                      <a:pt x="15245" y="1957"/>
                      <a:pt x="14724" y="1713"/>
                      <a:pt x="14179" y="1515"/>
                    </a:cubicBezTo>
                    <a:lnTo>
                      <a:pt x="14495" y="649"/>
                    </a:lnTo>
                    <a:cubicBezTo>
                      <a:pt x="13910" y="436"/>
                      <a:pt x="13302" y="273"/>
                      <a:pt x="12676" y="163"/>
                    </a:cubicBezTo>
                    <a:lnTo>
                      <a:pt x="12515" y="1070"/>
                    </a:lnTo>
                    <a:cubicBezTo>
                      <a:pt x="11958" y="972"/>
                      <a:pt x="11385" y="921"/>
                      <a:pt x="10800" y="921"/>
                    </a:cubicBezTo>
                    <a:lnTo>
                      <a:pt x="10800" y="0"/>
                    </a:lnTo>
                    <a:cubicBezTo>
                      <a:pt x="10160" y="0"/>
                      <a:pt x="9534" y="56"/>
                      <a:pt x="8924" y="163"/>
                    </a:cubicBezTo>
                    <a:cubicBezTo>
                      <a:pt x="8924" y="163"/>
                      <a:pt x="9084" y="1070"/>
                      <a:pt x="9084" y="107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ľïďé">
                <a:extLst>
                  <a:ext uri="{FF2B5EF4-FFF2-40B4-BE49-F238E27FC236}">
                    <a16:creationId xmlns:a16="http://schemas.microsoft.com/office/drawing/2014/main" xmlns="" id="{C65650AC-B2D0-4966-8A4C-43D5BDF7F777}"/>
                  </a:ext>
                </a:extLst>
              </p:cNvPr>
              <p:cNvSpPr/>
              <p:nvPr/>
            </p:nvSpPr>
            <p:spPr>
              <a:xfrm>
                <a:off x="4383542" y="4763857"/>
                <a:ext cx="536783" cy="5367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6" y="0"/>
                      <a:pt x="0" y="4835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sḻîḑè">
                <a:extLst>
                  <a:ext uri="{FF2B5EF4-FFF2-40B4-BE49-F238E27FC236}">
                    <a16:creationId xmlns:a16="http://schemas.microsoft.com/office/drawing/2014/main" xmlns="" id="{DF6D42A5-7A64-4935-9093-DEEC3B42EDCB}"/>
                  </a:ext>
                </a:extLst>
              </p:cNvPr>
              <p:cNvSpPr/>
              <p:nvPr/>
            </p:nvSpPr>
            <p:spPr>
              <a:xfrm>
                <a:off x="4551402" y="4921844"/>
                <a:ext cx="212749" cy="2127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48" y="21600"/>
                      <a:pt x="21600" y="16748"/>
                      <a:pt x="21600" y="10800"/>
                    </a:cubicBezTo>
                    <a:cubicBezTo>
                      <a:pt x="21600" y="4851"/>
                      <a:pt x="16748" y="0"/>
                      <a:pt x="10800" y="0"/>
                    </a:cubicBezTo>
                    <a:cubicBezTo>
                      <a:pt x="4852" y="0"/>
                      <a:pt x="0" y="4851"/>
                      <a:pt x="0" y="10800"/>
                    </a:cubicBezTo>
                    <a:cubicBezTo>
                      <a:pt x="0" y="16748"/>
                      <a:pt x="4852" y="21600"/>
                      <a:pt x="10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îŝḷïḍe">
              <a:extLst>
                <a:ext uri="{FF2B5EF4-FFF2-40B4-BE49-F238E27FC236}">
                  <a16:creationId xmlns:a16="http://schemas.microsoft.com/office/drawing/2014/main" xmlns="" id="{0040CF3B-A692-4273-9943-5E099C024BF4}"/>
                </a:ext>
              </a:extLst>
            </p:cNvPr>
            <p:cNvGrpSpPr/>
            <p:nvPr/>
          </p:nvGrpSpPr>
          <p:grpSpPr>
            <a:xfrm>
              <a:off x="6729846" y="4072884"/>
              <a:ext cx="4745018" cy="700515"/>
              <a:chOff x="6729846" y="3935367"/>
              <a:chExt cx="4745018" cy="700515"/>
            </a:xfrm>
          </p:grpSpPr>
          <p:sp>
            <p:nvSpPr>
              <p:cNvPr id="13" name="ïṡľîḑè">
                <a:extLst>
                  <a:ext uri="{FF2B5EF4-FFF2-40B4-BE49-F238E27FC236}">
                    <a16:creationId xmlns:a16="http://schemas.microsoft.com/office/drawing/2014/main" xmlns="" id="{564E1863-AD93-4708-8B4B-F7CC418FE57F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4" name="isļîḓe">
                <a:extLst>
                  <a:ext uri="{FF2B5EF4-FFF2-40B4-BE49-F238E27FC236}">
                    <a16:creationId xmlns:a16="http://schemas.microsoft.com/office/drawing/2014/main" xmlns="" id="{14836388-450E-468D-BDE7-7962ED5D8A7C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0" tIns="0" rIns="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7" name="iš1iḓè">
              <a:extLst>
                <a:ext uri="{FF2B5EF4-FFF2-40B4-BE49-F238E27FC236}">
                  <a16:creationId xmlns:a16="http://schemas.microsoft.com/office/drawing/2014/main" xmlns="" id="{6C72A275-E903-4B83-A422-78D413BAC678}"/>
                </a:ext>
              </a:extLst>
            </p:cNvPr>
            <p:cNvGrpSpPr/>
            <p:nvPr/>
          </p:nvGrpSpPr>
          <p:grpSpPr>
            <a:xfrm>
              <a:off x="6729846" y="4688139"/>
              <a:ext cx="4745018" cy="700515"/>
              <a:chOff x="6729846" y="3935367"/>
              <a:chExt cx="4745018" cy="700515"/>
            </a:xfrm>
          </p:grpSpPr>
          <p:sp>
            <p:nvSpPr>
              <p:cNvPr id="11" name="îṣḻiḍe">
                <a:extLst>
                  <a:ext uri="{FF2B5EF4-FFF2-40B4-BE49-F238E27FC236}">
                    <a16:creationId xmlns:a16="http://schemas.microsoft.com/office/drawing/2014/main" xmlns="" id="{FA8748A8-A0D6-4432-8298-F000F0632896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2" name="íṩlïḋe">
                <a:extLst>
                  <a:ext uri="{FF2B5EF4-FFF2-40B4-BE49-F238E27FC236}">
                    <a16:creationId xmlns:a16="http://schemas.microsoft.com/office/drawing/2014/main" xmlns="" id="{010CC07B-A2EC-47F4-A84A-670E201C4798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0" tIns="0" rIns="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ïṩlïdé">
              <a:extLst>
                <a:ext uri="{FF2B5EF4-FFF2-40B4-BE49-F238E27FC236}">
                  <a16:creationId xmlns:a16="http://schemas.microsoft.com/office/drawing/2014/main" xmlns="" id="{BB3AA421-D148-4088-AAA0-7720217A0515}"/>
                </a:ext>
              </a:extLst>
            </p:cNvPr>
            <p:cNvGrpSpPr/>
            <p:nvPr/>
          </p:nvGrpSpPr>
          <p:grpSpPr>
            <a:xfrm>
              <a:off x="6729846" y="5303394"/>
              <a:ext cx="4745018" cy="700515"/>
              <a:chOff x="6729846" y="3935367"/>
              <a:chExt cx="4745018" cy="700515"/>
            </a:xfrm>
          </p:grpSpPr>
          <p:sp>
            <p:nvSpPr>
              <p:cNvPr id="9" name="ïsľîḓé">
                <a:extLst>
                  <a:ext uri="{FF2B5EF4-FFF2-40B4-BE49-F238E27FC236}">
                    <a16:creationId xmlns:a16="http://schemas.microsoft.com/office/drawing/2014/main" xmlns="" id="{19DA1AED-6352-4F13-AD03-2F935CF5ECE1}"/>
                  </a:ext>
                </a:extLst>
              </p:cNvPr>
              <p:cNvSpPr/>
              <p:nvPr/>
            </p:nvSpPr>
            <p:spPr>
              <a:xfrm>
                <a:off x="6729846" y="3935367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10" name="îSḻïḋe">
                <a:extLst>
                  <a:ext uri="{FF2B5EF4-FFF2-40B4-BE49-F238E27FC236}">
                    <a16:creationId xmlns:a16="http://schemas.microsoft.com/office/drawing/2014/main" xmlns="" id="{07E655FB-F281-450C-847E-3AB0D041F7AD}"/>
                  </a:ext>
                </a:extLst>
              </p:cNvPr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0" tIns="0" rIns="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000000"/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801E462-459F-4208-9E9D-CC2CA2D50D7E}"/>
              </a:ext>
            </a:extLst>
          </p:cNvPr>
          <p:cNvSpPr txBox="1"/>
          <p:nvPr/>
        </p:nvSpPr>
        <p:spPr>
          <a:xfrm>
            <a:off x="1085849" y="5200651"/>
            <a:ext cx="63722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</a:t>
            </a:r>
            <a:r>
              <a:rPr lang="en-US" altLang="zh-CN" sz="5400" dirty="0">
                <a:latin typeface="Jellyka - Love and Passion" panose="02000500000000000000" pitchFamily="2" charset="0"/>
                <a:ea typeface="罗西钢笔行楷" panose="02010800040101010101" pitchFamily="2" charset="-122"/>
              </a:rPr>
              <a:t>Go to play game!</a:t>
            </a:r>
            <a:endParaRPr lang="zh-CN" altLang="en-US" sz="5400" dirty="0">
              <a:latin typeface="Jellyka - Love and Passion" panose="02000500000000000000" pitchFamily="2" charset="0"/>
              <a:ea typeface="罗西钢笔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240238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B2B0"/>
          </a:fgClr>
          <a:bgClr>
            <a:prstClr val="whit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D2A0B3-C978-49FE-98FB-0733AE05C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8FC5F1C-C238-4F61-9BA0-97F8BA282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954" y="785005"/>
            <a:ext cx="4605211" cy="6072995"/>
          </a:xfrm>
          <a:prstGeom prst="rect">
            <a:avLst/>
          </a:prstGeom>
          <a:effectLst>
            <a:glow rad="127000">
              <a:srgbClr val="FFB2B0"/>
            </a:glo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D54A73E-692E-458B-97A5-15D30E75A201}"/>
              </a:ext>
            </a:extLst>
          </p:cNvPr>
          <p:cNvSpPr txBox="1"/>
          <p:nvPr/>
        </p:nvSpPr>
        <p:spPr>
          <a:xfrm>
            <a:off x="1552906" y="1803646"/>
            <a:ext cx="7594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kern="1200" dirty="0">
                <a:solidFill>
                  <a:schemeClr val="tx1"/>
                </a:solidFill>
                <a:latin typeface="罗西钢笔行楷" panose="02010800040101010101" pitchFamily="2" charset="-122"/>
                <a:ea typeface="罗西钢笔行楷" panose="02010800040101010101" pitchFamily="2" charset="-122"/>
              </a:rPr>
              <a:t> </a:t>
            </a:r>
            <a:r>
              <a:rPr lang="en-US" altLang="zh-CN" sz="8800" kern="1200" dirty="0">
                <a:solidFill>
                  <a:schemeClr val="tx1"/>
                </a:solidFill>
                <a:latin typeface="FANCY!" panose="02000603000000000000" pitchFamily="2" charset="0"/>
                <a:ea typeface="罗西钢笔行楷" panose="02010800040101010101" pitchFamily="2" charset="-122"/>
              </a:rPr>
              <a:t>03CONTENT</a:t>
            </a:r>
            <a:endParaRPr lang="zh-CN" altLang="en-US" sz="8800" kern="1200" dirty="0">
              <a:solidFill>
                <a:schemeClr val="tx1"/>
              </a:solidFill>
              <a:latin typeface="FANCY!" panose="02000603000000000000" pitchFamily="2" charset="0"/>
              <a:ea typeface="罗西钢笔行楷" panose="020108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80CFE48-1A8D-47FD-951F-E530AAFC008D}"/>
              </a:ext>
            </a:extLst>
          </p:cNvPr>
          <p:cNvSpPr txBox="1"/>
          <p:nvPr/>
        </p:nvSpPr>
        <p:spPr>
          <a:xfrm>
            <a:off x="3241040" y="3149600"/>
            <a:ext cx="321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生日祝福篇</a:t>
            </a:r>
          </a:p>
        </p:txBody>
      </p:sp>
    </p:spTree>
    <p:extLst>
      <p:ext uri="{BB962C8B-B14F-4D97-AF65-F5344CB8AC3E}">
        <p14:creationId xmlns:p14="http://schemas.microsoft.com/office/powerpoint/2010/main" val="3705413201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709F1CE5-4DEE-4879-B6A4-8AE82952304A}"/>
              </a:ext>
            </a:extLst>
          </p:cNvPr>
          <p:cNvGrpSpPr/>
          <p:nvPr/>
        </p:nvGrpSpPr>
        <p:grpSpPr>
          <a:xfrm rot="821488">
            <a:off x="5912219" y="327416"/>
            <a:ext cx="7347662" cy="5508324"/>
            <a:chOff x="2964043" y="1571852"/>
            <a:chExt cx="6263915" cy="4668611"/>
          </a:xfrm>
        </p:grpSpPr>
        <p:sp>
          <p:nvSpPr>
            <p:cNvPr id="61" name="iŝḻïďê">
              <a:extLst>
                <a:ext uri="{FF2B5EF4-FFF2-40B4-BE49-F238E27FC236}">
                  <a16:creationId xmlns:a16="http://schemas.microsoft.com/office/drawing/2014/main" xmlns="" id="{8EB73D35-7FA6-44BD-99AC-79DA179C304D}"/>
                </a:ext>
              </a:extLst>
            </p:cNvPr>
            <p:cNvSpPr/>
            <p:nvPr/>
          </p:nvSpPr>
          <p:spPr bwMode="auto">
            <a:xfrm>
              <a:off x="5069077" y="5080242"/>
              <a:ext cx="98107" cy="906423"/>
            </a:xfrm>
            <a:custGeom>
              <a:avLst/>
              <a:gdLst>
                <a:gd name="T0" fmla="*/ 20 w 46"/>
                <a:gd name="T1" fmla="*/ 20 h 425"/>
                <a:gd name="T2" fmla="*/ 38 w 46"/>
                <a:gd name="T3" fmla="*/ 3 h 425"/>
                <a:gd name="T4" fmla="*/ 43 w 46"/>
                <a:gd name="T5" fmla="*/ 27 h 425"/>
                <a:gd name="T6" fmla="*/ 27 w 46"/>
                <a:gd name="T7" fmla="*/ 92 h 425"/>
                <a:gd name="T8" fmla="*/ 14 w 46"/>
                <a:gd name="T9" fmla="*/ 228 h 425"/>
                <a:gd name="T10" fmla="*/ 20 w 46"/>
                <a:gd name="T11" fmla="*/ 425 h 425"/>
                <a:gd name="T12" fmla="*/ 2 w 46"/>
                <a:gd name="T13" fmla="*/ 228 h 425"/>
                <a:gd name="T14" fmla="*/ 7 w 46"/>
                <a:gd name="T15" fmla="*/ 88 h 425"/>
                <a:gd name="T16" fmla="*/ 20 w 46"/>
                <a:gd name="T17" fmla="*/ 2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25">
                  <a:moveTo>
                    <a:pt x="20" y="20"/>
                  </a:moveTo>
                  <a:cubicBezTo>
                    <a:pt x="23" y="8"/>
                    <a:pt x="32" y="0"/>
                    <a:pt x="38" y="3"/>
                  </a:cubicBezTo>
                  <a:cubicBezTo>
                    <a:pt x="45" y="5"/>
                    <a:pt x="46" y="16"/>
                    <a:pt x="43" y="27"/>
                  </a:cubicBezTo>
                  <a:cubicBezTo>
                    <a:pt x="43" y="30"/>
                    <a:pt x="34" y="55"/>
                    <a:pt x="27" y="92"/>
                  </a:cubicBezTo>
                  <a:cubicBezTo>
                    <a:pt x="20" y="129"/>
                    <a:pt x="15" y="178"/>
                    <a:pt x="14" y="228"/>
                  </a:cubicBezTo>
                  <a:cubicBezTo>
                    <a:pt x="12" y="327"/>
                    <a:pt x="21" y="425"/>
                    <a:pt x="20" y="425"/>
                  </a:cubicBezTo>
                  <a:cubicBezTo>
                    <a:pt x="21" y="425"/>
                    <a:pt x="5" y="328"/>
                    <a:pt x="2" y="228"/>
                  </a:cubicBezTo>
                  <a:cubicBezTo>
                    <a:pt x="0" y="178"/>
                    <a:pt x="2" y="127"/>
                    <a:pt x="7" y="88"/>
                  </a:cubicBezTo>
                  <a:cubicBezTo>
                    <a:pt x="12" y="49"/>
                    <a:pt x="19" y="22"/>
                    <a:pt x="20" y="20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ṥ1iďê">
              <a:extLst>
                <a:ext uri="{FF2B5EF4-FFF2-40B4-BE49-F238E27FC236}">
                  <a16:creationId xmlns:a16="http://schemas.microsoft.com/office/drawing/2014/main" xmlns="" id="{76B64D9A-4185-40E5-BB82-08E609704466}"/>
                </a:ext>
              </a:extLst>
            </p:cNvPr>
            <p:cNvSpPr/>
            <p:nvPr/>
          </p:nvSpPr>
          <p:spPr bwMode="auto">
            <a:xfrm>
              <a:off x="4475103" y="5146357"/>
              <a:ext cx="583310" cy="1000264"/>
            </a:xfrm>
            <a:custGeom>
              <a:avLst/>
              <a:gdLst>
                <a:gd name="T0" fmla="*/ 40 w 273"/>
                <a:gd name="T1" fmla="*/ 14 h 469"/>
                <a:gd name="T2" fmla="*/ 7 w 273"/>
                <a:gd name="T3" fmla="*/ 8 h 469"/>
                <a:gd name="T4" fmla="*/ 12 w 273"/>
                <a:gd name="T5" fmla="*/ 42 h 469"/>
                <a:gd name="T6" fmla="*/ 172 w 273"/>
                <a:gd name="T7" fmla="*/ 241 h 469"/>
                <a:gd name="T8" fmla="*/ 273 w 273"/>
                <a:gd name="T9" fmla="*/ 469 h 469"/>
                <a:gd name="T10" fmla="*/ 189 w 273"/>
                <a:gd name="T11" fmla="*/ 230 h 469"/>
                <a:gd name="T12" fmla="*/ 40 w 273"/>
                <a:gd name="T13" fmla="*/ 14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3" h="469">
                  <a:moveTo>
                    <a:pt x="40" y="14"/>
                  </a:moveTo>
                  <a:cubicBezTo>
                    <a:pt x="29" y="2"/>
                    <a:pt x="15" y="0"/>
                    <a:pt x="7" y="8"/>
                  </a:cubicBezTo>
                  <a:cubicBezTo>
                    <a:pt x="0" y="16"/>
                    <a:pt x="2" y="31"/>
                    <a:pt x="12" y="42"/>
                  </a:cubicBezTo>
                  <a:cubicBezTo>
                    <a:pt x="16" y="48"/>
                    <a:pt x="107" y="134"/>
                    <a:pt x="172" y="241"/>
                  </a:cubicBezTo>
                  <a:cubicBezTo>
                    <a:pt x="239" y="346"/>
                    <a:pt x="273" y="469"/>
                    <a:pt x="273" y="469"/>
                  </a:cubicBezTo>
                  <a:cubicBezTo>
                    <a:pt x="273" y="469"/>
                    <a:pt x="249" y="344"/>
                    <a:pt x="189" y="230"/>
                  </a:cubicBezTo>
                  <a:cubicBezTo>
                    <a:pt x="131" y="115"/>
                    <a:pt x="44" y="19"/>
                    <a:pt x="40" y="1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ṩļíḓe">
              <a:extLst>
                <a:ext uri="{FF2B5EF4-FFF2-40B4-BE49-F238E27FC236}">
                  <a16:creationId xmlns:a16="http://schemas.microsoft.com/office/drawing/2014/main" xmlns="" id="{C1522D4E-ED19-444F-BA0F-7263ADD80CBE}"/>
                </a:ext>
              </a:extLst>
            </p:cNvPr>
            <p:cNvSpPr/>
            <p:nvPr/>
          </p:nvSpPr>
          <p:spPr bwMode="auto">
            <a:xfrm>
              <a:off x="5115997" y="3873100"/>
              <a:ext cx="1137827" cy="2286318"/>
            </a:xfrm>
            <a:custGeom>
              <a:avLst/>
              <a:gdLst>
                <a:gd name="T0" fmla="*/ 472 w 533"/>
                <a:gd name="T1" fmla="*/ 29 h 1072"/>
                <a:gd name="T2" fmla="*/ 527 w 533"/>
                <a:gd name="T3" fmla="*/ 13 h 1072"/>
                <a:gd name="T4" fmla="*/ 496 w 533"/>
                <a:gd name="T5" fmla="*/ 74 h 1072"/>
                <a:gd name="T6" fmla="*/ 375 w 533"/>
                <a:gd name="T7" fmla="*/ 207 h 1072"/>
                <a:gd name="T8" fmla="*/ 189 w 533"/>
                <a:gd name="T9" fmla="*/ 543 h 1072"/>
                <a:gd name="T10" fmla="*/ 56 w 533"/>
                <a:gd name="T11" fmla="*/ 906 h 1072"/>
                <a:gd name="T12" fmla="*/ 0 w 533"/>
                <a:gd name="T13" fmla="*/ 1072 h 1072"/>
                <a:gd name="T14" fmla="*/ 49 w 533"/>
                <a:gd name="T15" fmla="*/ 905 h 1072"/>
                <a:gd name="T16" fmla="*/ 167 w 533"/>
                <a:gd name="T17" fmla="*/ 535 h 1072"/>
                <a:gd name="T18" fmla="*/ 347 w 533"/>
                <a:gd name="T19" fmla="*/ 178 h 1072"/>
                <a:gd name="T20" fmla="*/ 472 w 533"/>
                <a:gd name="T21" fmla="*/ 29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3" h="1072">
                  <a:moveTo>
                    <a:pt x="472" y="29"/>
                  </a:moveTo>
                  <a:cubicBezTo>
                    <a:pt x="496" y="5"/>
                    <a:pt x="522" y="0"/>
                    <a:pt x="527" y="13"/>
                  </a:cubicBezTo>
                  <a:cubicBezTo>
                    <a:pt x="533" y="27"/>
                    <a:pt x="518" y="53"/>
                    <a:pt x="496" y="74"/>
                  </a:cubicBezTo>
                  <a:cubicBezTo>
                    <a:pt x="490" y="79"/>
                    <a:pt x="438" y="123"/>
                    <a:pt x="375" y="207"/>
                  </a:cubicBezTo>
                  <a:cubicBezTo>
                    <a:pt x="312" y="289"/>
                    <a:pt x="243" y="413"/>
                    <a:pt x="189" y="543"/>
                  </a:cubicBezTo>
                  <a:cubicBezTo>
                    <a:pt x="134" y="673"/>
                    <a:pt x="89" y="807"/>
                    <a:pt x="56" y="906"/>
                  </a:cubicBezTo>
                  <a:cubicBezTo>
                    <a:pt x="23" y="1006"/>
                    <a:pt x="0" y="1072"/>
                    <a:pt x="0" y="1072"/>
                  </a:cubicBezTo>
                  <a:cubicBezTo>
                    <a:pt x="0" y="1072"/>
                    <a:pt x="20" y="1005"/>
                    <a:pt x="49" y="905"/>
                  </a:cubicBezTo>
                  <a:cubicBezTo>
                    <a:pt x="78" y="804"/>
                    <a:pt x="117" y="669"/>
                    <a:pt x="167" y="535"/>
                  </a:cubicBezTo>
                  <a:cubicBezTo>
                    <a:pt x="217" y="401"/>
                    <a:pt x="282" y="269"/>
                    <a:pt x="347" y="178"/>
                  </a:cubicBezTo>
                  <a:cubicBezTo>
                    <a:pt x="410" y="86"/>
                    <a:pt x="466" y="34"/>
                    <a:pt x="472" y="29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ļídê">
              <a:extLst>
                <a:ext uri="{FF2B5EF4-FFF2-40B4-BE49-F238E27FC236}">
                  <a16:creationId xmlns:a16="http://schemas.microsoft.com/office/drawing/2014/main" xmlns="" id="{EED8D4C4-8544-4BD8-BA74-6554E1C21FF6}"/>
                </a:ext>
              </a:extLst>
            </p:cNvPr>
            <p:cNvSpPr/>
            <p:nvPr/>
          </p:nvSpPr>
          <p:spPr bwMode="auto">
            <a:xfrm>
              <a:off x="5165051" y="5246597"/>
              <a:ext cx="1263660" cy="900025"/>
            </a:xfrm>
            <a:custGeom>
              <a:avLst/>
              <a:gdLst>
                <a:gd name="T0" fmla="*/ 541 w 592"/>
                <a:gd name="T1" fmla="*/ 8 h 422"/>
                <a:gd name="T2" fmla="*/ 586 w 592"/>
                <a:gd name="T3" fmla="*/ 21 h 422"/>
                <a:gd name="T4" fmla="*/ 562 w 592"/>
                <a:gd name="T5" fmla="*/ 61 h 422"/>
                <a:gd name="T6" fmla="*/ 249 w 592"/>
                <a:gd name="T7" fmla="*/ 203 h 422"/>
                <a:gd name="T8" fmla="*/ 0 w 592"/>
                <a:gd name="T9" fmla="*/ 422 h 422"/>
                <a:gd name="T10" fmla="*/ 233 w 592"/>
                <a:gd name="T11" fmla="*/ 180 h 422"/>
                <a:gd name="T12" fmla="*/ 541 w 592"/>
                <a:gd name="T13" fmla="*/ 8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2" h="422">
                  <a:moveTo>
                    <a:pt x="541" y="8"/>
                  </a:moveTo>
                  <a:cubicBezTo>
                    <a:pt x="560" y="0"/>
                    <a:pt x="580" y="7"/>
                    <a:pt x="586" y="21"/>
                  </a:cubicBezTo>
                  <a:cubicBezTo>
                    <a:pt x="592" y="36"/>
                    <a:pt x="581" y="54"/>
                    <a:pt x="562" y="61"/>
                  </a:cubicBezTo>
                  <a:cubicBezTo>
                    <a:pt x="553" y="65"/>
                    <a:pt x="389" y="114"/>
                    <a:pt x="249" y="203"/>
                  </a:cubicBezTo>
                  <a:cubicBezTo>
                    <a:pt x="107" y="291"/>
                    <a:pt x="0" y="422"/>
                    <a:pt x="0" y="422"/>
                  </a:cubicBezTo>
                  <a:cubicBezTo>
                    <a:pt x="0" y="422"/>
                    <a:pt x="95" y="282"/>
                    <a:pt x="233" y="180"/>
                  </a:cubicBezTo>
                  <a:cubicBezTo>
                    <a:pt x="369" y="75"/>
                    <a:pt x="532" y="12"/>
                    <a:pt x="541" y="8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ŝļïḓé">
              <a:extLst>
                <a:ext uri="{FF2B5EF4-FFF2-40B4-BE49-F238E27FC236}">
                  <a16:creationId xmlns:a16="http://schemas.microsoft.com/office/drawing/2014/main" xmlns="" id="{EBAB0AA4-B75E-4122-8529-49B75BA9CCE9}"/>
                </a:ext>
              </a:extLst>
            </p:cNvPr>
            <p:cNvSpPr/>
            <p:nvPr/>
          </p:nvSpPr>
          <p:spPr bwMode="auto">
            <a:xfrm>
              <a:off x="3922718" y="3452946"/>
              <a:ext cx="518261" cy="1111168"/>
            </a:xfrm>
            <a:custGeom>
              <a:avLst/>
              <a:gdLst>
                <a:gd name="T0" fmla="*/ 243 w 243"/>
                <a:gd name="T1" fmla="*/ 0 h 521"/>
                <a:gd name="T2" fmla="*/ 0 w 243"/>
                <a:gd name="T3" fmla="*/ 508 h 521"/>
                <a:gd name="T4" fmla="*/ 19 w 243"/>
                <a:gd name="T5" fmla="*/ 490 h 521"/>
                <a:gd name="T6" fmla="*/ 243 w 243"/>
                <a:gd name="T7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521">
                  <a:moveTo>
                    <a:pt x="243" y="0"/>
                  </a:moveTo>
                  <a:cubicBezTo>
                    <a:pt x="243" y="0"/>
                    <a:pt x="95" y="145"/>
                    <a:pt x="0" y="508"/>
                  </a:cubicBezTo>
                  <a:cubicBezTo>
                    <a:pt x="0" y="508"/>
                    <a:pt x="7" y="521"/>
                    <a:pt x="19" y="490"/>
                  </a:cubicBezTo>
                  <a:cubicBezTo>
                    <a:pt x="19" y="490"/>
                    <a:pt x="176" y="84"/>
                    <a:pt x="243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$ḷïḓê">
              <a:extLst>
                <a:ext uri="{FF2B5EF4-FFF2-40B4-BE49-F238E27FC236}">
                  <a16:creationId xmlns:a16="http://schemas.microsoft.com/office/drawing/2014/main" xmlns="" id="{6AFE6531-33FD-43EB-BBBF-BAF279F82E75}"/>
                </a:ext>
              </a:extLst>
            </p:cNvPr>
            <p:cNvSpPr/>
            <p:nvPr/>
          </p:nvSpPr>
          <p:spPr bwMode="auto">
            <a:xfrm>
              <a:off x="4298084" y="3740869"/>
              <a:ext cx="117302" cy="592907"/>
            </a:xfrm>
            <a:custGeom>
              <a:avLst/>
              <a:gdLst>
                <a:gd name="T0" fmla="*/ 2 w 55"/>
                <a:gd name="T1" fmla="*/ 265 h 278"/>
                <a:gd name="T2" fmla="*/ 15 w 55"/>
                <a:gd name="T3" fmla="*/ 277 h 278"/>
                <a:gd name="T4" fmla="*/ 22 w 55"/>
                <a:gd name="T5" fmla="*/ 261 h 278"/>
                <a:gd name="T6" fmla="*/ 17 w 55"/>
                <a:gd name="T7" fmla="*/ 218 h 278"/>
                <a:gd name="T8" fmla="*/ 24 w 55"/>
                <a:gd name="T9" fmla="*/ 129 h 278"/>
                <a:gd name="T10" fmla="*/ 54 w 55"/>
                <a:gd name="T11" fmla="*/ 0 h 278"/>
                <a:gd name="T12" fmla="*/ 14 w 55"/>
                <a:gd name="T13" fmla="*/ 129 h 278"/>
                <a:gd name="T14" fmla="*/ 1 w 55"/>
                <a:gd name="T15" fmla="*/ 220 h 278"/>
                <a:gd name="T16" fmla="*/ 2 w 55"/>
                <a:gd name="T17" fmla="*/ 26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78">
                  <a:moveTo>
                    <a:pt x="2" y="265"/>
                  </a:moveTo>
                  <a:cubicBezTo>
                    <a:pt x="3" y="273"/>
                    <a:pt x="9" y="278"/>
                    <a:pt x="15" y="277"/>
                  </a:cubicBezTo>
                  <a:cubicBezTo>
                    <a:pt x="20" y="275"/>
                    <a:pt x="23" y="268"/>
                    <a:pt x="22" y="261"/>
                  </a:cubicBezTo>
                  <a:cubicBezTo>
                    <a:pt x="22" y="259"/>
                    <a:pt x="18" y="243"/>
                    <a:pt x="17" y="218"/>
                  </a:cubicBezTo>
                  <a:cubicBezTo>
                    <a:pt x="16" y="194"/>
                    <a:pt x="19" y="162"/>
                    <a:pt x="24" y="129"/>
                  </a:cubicBezTo>
                  <a:cubicBezTo>
                    <a:pt x="35" y="64"/>
                    <a:pt x="55" y="0"/>
                    <a:pt x="54" y="0"/>
                  </a:cubicBezTo>
                  <a:cubicBezTo>
                    <a:pt x="55" y="0"/>
                    <a:pt x="30" y="63"/>
                    <a:pt x="14" y="129"/>
                  </a:cubicBezTo>
                  <a:cubicBezTo>
                    <a:pt x="7" y="161"/>
                    <a:pt x="2" y="195"/>
                    <a:pt x="1" y="220"/>
                  </a:cubicBezTo>
                  <a:cubicBezTo>
                    <a:pt x="0" y="246"/>
                    <a:pt x="2" y="263"/>
                    <a:pt x="2" y="265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$lîḋê">
              <a:extLst>
                <a:ext uri="{FF2B5EF4-FFF2-40B4-BE49-F238E27FC236}">
                  <a16:creationId xmlns:a16="http://schemas.microsoft.com/office/drawing/2014/main" xmlns="" id="{54EAC4C7-E14B-42CC-B57A-322C0702415C}"/>
                </a:ext>
              </a:extLst>
            </p:cNvPr>
            <p:cNvSpPr/>
            <p:nvPr/>
          </p:nvSpPr>
          <p:spPr bwMode="auto">
            <a:xfrm>
              <a:off x="4498564" y="3476406"/>
              <a:ext cx="62916" cy="580111"/>
            </a:xfrm>
            <a:custGeom>
              <a:avLst/>
              <a:gdLst>
                <a:gd name="T0" fmla="*/ 0 w 29"/>
                <a:gd name="T1" fmla="*/ 0 h 272"/>
                <a:gd name="T2" fmla="*/ 9 w 29"/>
                <a:gd name="T3" fmla="*/ 250 h 272"/>
                <a:gd name="T4" fmla="*/ 29 w 29"/>
                <a:gd name="T5" fmla="*/ 250 h 272"/>
                <a:gd name="T6" fmla="*/ 0 w 29"/>
                <a:gd name="T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72">
                  <a:moveTo>
                    <a:pt x="0" y="0"/>
                  </a:moveTo>
                  <a:cubicBezTo>
                    <a:pt x="9" y="250"/>
                    <a:pt x="9" y="250"/>
                    <a:pt x="9" y="250"/>
                  </a:cubicBezTo>
                  <a:cubicBezTo>
                    <a:pt x="9" y="250"/>
                    <a:pt x="20" y="272"/>
                    <a:pt x="29" y="25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šḻïḓè">
              <a:extLst>
                <a:ext uri="{FF2B5EF4-FFF2-40B4-BE49-F238E27FC236}">
                  <a16:creationId xmlns:a16="http://schemas.microsoft.com/office/drawing/2014/main" xmlns="" id="{D7BC152F-F2CE-4A0E-957D-A0E2D100637B}"/>
                </a:ext>
              </a:extLst>
            </p:cNvPr>
            <p:cNvSpPr/>
            <p:nvPr/>
          </p:nvSpPr>
          <p:spPr bwMode="auto">
            <a:xfrm>
              <a:off x="4561480" y="3487070"/>
              <a:ext cx="202612" cy="509730"/>
            </a:xfrm>
            <a:custGeom>
              <a:avLst/>
              <a:gdLst>
                <a:gd name="T0" fmla="*/ 0 w 95"/>
                <a:gd name="T1" fmla="*/ 0 h 239"/>
                <a:gd name="T2" fmla="*/ 72 w 95"/>
                <a:gd name="T3" fmla="*/ 214 h 239"/>
                <a:gd name="T4" fmla="*/ 95 w 95"/>
                <a:gd name="T5" fmla="*/ 219 h 239"/>
                <a:gd name="T6" fmla="*/ 0 w 95"/>
                <a:gd name="T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239">
                  <a:moveTo>
                    <a:pt x="0" y="0"/>
                  </a:moveTo>
                  <a:cubicBezTo>
                    <a:pt x="0" y="0"/>
                    <a:pt x="43" y="78"/>
                    <a:pt x="72" y="214"/>
                  </a:cubicBezTo>
                  <a:cubicBezTo>
                    <a:pt x="72" y="214"/>
                    <a:pt x="88" y="239"/>
                    <a:pt x="95" y="219"/>
                  </a:cubicBezTo>
                  <a:cubicBezTo>
                    <a:pt x="95" y="219"/>
                    <a:pt x="76" y="88"/>
                    <a:pt x="0" y="0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š1iḍê">
              <a:extLst>
                <a:ext uri="{FF2B5EF4-FFF2-40B4-BE49-F238E27FC236}">
                  <a16:creationId xmlns:a16="http://schemas.microsoft.com/office/drawing/2014/main" xmlns="" id="{D0ADCDB2-3FF9-4C57-B0E9-AD55F52EE40C}"/>
                </a:ext>
              </a:extLst>
            </p:cNvPr>
            <p:cNvSpPr/>
            <p:nvPr/>
          </p:nvSpPr>
          <p:spPr bwMode="auto">
            <a:xfrm>
              <a:off x="4725702" y="3632098"/>
              <a:ext cx="358304" cy="618500"/>
            </a:xfrm>
            <a:custGeom>
              <a:avLst/>
              <a:gdLst>
                <a:gd name="T0" fmla="*/ 0 w 168"/>
                <a:gd name="T1" fmla="*/ 0 h 290"/>
                <a:gd name="T2" fmla="*/ 143 w 168"/>
                <a:gd name="T3" fmla="*/ 258 h 290"/>
                <a:gd name="T4" fmla="*/ 168 w 168"/>
                <a:gd name="T5" fmla="*/ 270 h 290"/>
                <a:gd name="T6" fmla="*/ 0 w 168"/>
                <a:gd name="T7" fmla="*/ 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290">
                  <a:moveTo>
                    <a:pt x="0" y="0"/>
                  </a:moveTo>
                  <a:cubicBezTo>
                    <a:pt x="0" y="0"/>
                    <a:pt x="94" y="94"/>
                    <a:pt x="143" y="258"/>
                  </a:cubicBezTo>
                  <a:cubicBezTo>
                    <a:pt x="143" y="258"/>
                    <a:pt x="161" y="290"/>
                    <a:pt x="168" y="270"/>
                  </a:cubicBezTo>
                  <a:cubicBezTo>
                    <a:pt x="168" y="270"/>
                    <a:pt x="135" y="108"/>
                    <a:pt x="0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ṣļïḍe">
              <a:extLst>
                <a:ext uri="{FF2B5EF4-FFF2-40B4-BE49-F238E27FC236}">
                  <a16:creationId xmlns:a16="http://schemas.microsoft.com/office/drawing/2014/main" xmlns="" id="{DEE2D0D6-5043-42FA-B6B4-CDFAF6BB4F47}"/>
                </a:ext>
              </a:extLst>
            </p:cNvPr>
            <p:cNvSpPr/>
            <p:nvPr/>
          </p:nvSpPr>
          <p:spPr bwMode="auto">
            <a:xfrm>
              <a:off x="4587073" y="3452946"/>
              <a:ext cx="496933" cy="373233"/>
            </a:xfrm>
            <a:custGeom>
              <a:avLst/>
              <a:gdLst>
                <a:gd name="T0" fmla="*/ 0 w 233"/>
                <a:gd name="T1" fmla="*/ 0 h 175"/>
                <a:gd name="T2" fmla="*/ 195 w 233"/>
                <a:gd name="T3" fmla="*/ 154 h 175"/>
                <a:gd name="T4" fmla="*/ 216 w 233"/>
                <a:gd name="T5" fmla="*/ 141 h 175"/>
                <a:gd name="T6" fmla="*/ 0 w 233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75">
                  <a:moveTo>
                    <a:pt x="0" y="0"/>
                  </a:moveTo>
                  <a:cubicBezTo>
                    <a:pt x="0" y="0"/>
                    <a:pt x="95" y="43"/>
                    <a:pt x="195" y="154"/>
                  </a:cubicBezTo>
                  <a:cubicBezTo>
                    <a:pt x="195" y="154"/>
                    <a:pt x="233" y="175"/>
                    <a:pt x="216" y="141"/>
                  </a:cubicBezTo>
                  <a:cubicBezTo>
                    <a:pt x="216" y="141"/>
                    <a:pt x="114" y="34"/>
                    <a:pt x="0" y="0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ṩḷíḋê">
              <a:extLst>
                <a:ext uri="{FF2B5EF4-FFF2-40B4-BE49-F238E27FC236}">
                  <a16:creationId xmlns:a16="http://schemas.microsoft.com/office/drawing/2014/main" xmlns="" id="{ED179FB2-FEDE-4F71-8FBE-3CA79BFCDC43}"/>
                </a:ext>
              </a:extLst>
            </p:cNvPr>
            <p:cNvSpPr/>
            <p:nvPr/>
          </p:nvSpPr>
          <p:spPr bwMode="auto">
            <a:xfrm>
              <a:off x="4561480" y="3337777"/>
              <a:ext cx="565181" cy="149293"/>
            </a:xfrm>
            <a:custGeom>
              <a:avLst/>
              <a:gdLst>
                <a:gd name="T0" fmla="*/ 0 w 265"/>
                <a:gd name="T1" fmla="*/ 34 h 70"/>
                <a:gd name="T2" fmla="*/ 238 w 265"/>
                <a:gd name="T3" fmla="*/ 70 h 70"/>
                <a:gd name="T4" fmla="*/ 245 w 265"/>
                <a:gd name="T5" fmla="*/ 51 h 70"/>
                <a:gd name="T6" fmla="*/ 0 w 265"/>
                <a:gd name="T7" fmla="*/ 3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70">
                  <a:moveTo>
                    <a:pt x="0" y="34"/>
                  </a:moveTo>
                  <a:cubicBezTo>
                    <a:pt x="0" y="34"/>
                    <a:pt x="163" y="18"/>
                    <a:pt x="238" y="70"/>
                  </a:cubicBezTo>
                  <a:cubicBezTo>
                    <a:pt x="238" y="70"/>
                    <a:pt x="265" y="69"/>
                    <a:pt x="245" y="51"/>
                  </a:cubicBezTo>
                  <a:cubicBezTo>
                    <a:pt x="245" y="51"/>
                    <a:pt x="159" y="0"/>
                    <a:pt x="0" y="3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ḷîḍé">
              <a:extLst>
                <a:ext uri="{FF2B5EF4-FFF2-40B4-BE49-F238E27FC236}">
                  <a16:creationId xmlns:a16="http://schemas.microsoft.com/office/drawing/2014/main" xmlns="" id="{62B83148-2C93-46D4-809B-9B2CA64315C3}"/>
                </a:ext>
              </a:extLst>
            </p:cNvPr>
            <p:cNvSpPr/>
            <p:nvPr/>
          </p:nvSpPr>
          <p:spPr bwMode="auto">
            <a:xfrm>
              <a:off x="4561480" y="3199148"/>
              <a:ext cx="356171" cy="162090"/>
            </a:xfrm>
            <a:custGeom>
              <a:avLst/>
              <a:gdLst>
                <a:gd name="T0" fmla="*/ 0 w 167"/>
                <a:gd name="T1" fmla="*/ 76 h 76"/>
                <a:gd name="T2" fmla="*/ 100 w 167"/>
                <a:gd name="T3" fmla="*/ 41 h 76"/>
                <a:gd name="T4" fmla="*/ 140 w 167"/>
                <a:gd name="T5" fmla="*/ 68 h 76"/>
                <a:gd name="T6" fmla="*/ 166 w 167"/>
                <a:gd name="T7" fmla="*/ 48 h 76"/>
                <a:gd name="T8" fmla="*/ 165 w 167"/>
                <a:gd name="T9" fmla="*/ 44 h 76"/>
                <a:gd name="T10" fmla="*/ 67 w 167"/>
                <a:gd name="T11" fmla="*/ 8 h 76"/>
                <a:gd name="T12" fmla="*/ 0 w 167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76">
                  <a:moveTo>
                    <a:pt x="0" y="76"/>
                  </a:moveTo>
                  <a:cubicBezTo>
                    <a:pt x="0" y="76"/>
                    <a:pt x="21" y="1"/>
                    <a:pt x="100" y="41"/>
                  </a:cubicBezTo>
                  <a:cubicBezTo>
                    <a:pt x="100" y="41"/>
                    <a:pt x="140" y="65"/>
                    <a:pt x="140" y="68"/>
                  </a:cubicBezTo>
                  <a:cubicBezTo>
                    <a:pt x="140" y="68"/>
                    <a:pt x="167" y="72"/>
                    <a:pt x="166" y="48"/>
                  </a:cubicBezTo>
                  <a:cubicBezTo>
                    <a:pt x="166" y="47"/>
                    <a:pt x="166" y="46"/>
                    <a:pt x="165" y="44"/>
                  </a:cubicBezTo>
                  <a:cubicBezTo>
                    <a:pt x="160" y="15"/>
                    <a:pt x="126" y="0"/>
                    <a:pt x="67" y="8"/>
                  </a:cubicBezTo>
                  <a:cubicBezTo>
                    <a:pt x="67" y="8"/>
                    <a:pt x="14" y="26"/>
                    <a:pt x="0" y="76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ş1îḓe">
              <a:extLst>
                <a:ext uri="{FF2B5EF4-FFF2-40B4-BE49-F238E27FC236}">
                  <a16:creationId xmlns:a16="http://schemas.microsoft.com/office/drawing/2014/main" xmlns="" id="{65A3C95F-86BE-49BD-A73E-9526985392B0}"/>
                </a:ext>
              </a:extLst>
            </p:cNvPr>
            <p:cNvSpPr/>
            <p:nvPr/>
          </p:nvSpPr>
          <p:spPr bwMode="auto">
            <a:xfrm>
              <a:off x="4561480" y="2646763"/>
              <a:ext cx="1178350" cy="627031"/>
            </a:xfrm>
            <a:custGeom>
              <a:avLst/>
              <a:gdLst>
                <a:gd name="T0" fmla="*/ 0 w 552"/>
                <a:gd name="T1" fmla="*/ 294 h 294"/>
                <a:gd name="T2" fmla="*/ 511 w 552"/>
                <a:gd name="T3" fmla="*/ 36 h 294"/>
                <a:gd name="T4" fmla="*/ 483 w 552"/>
                <a:gd name="T5" fmla="*/ 10 h 294"/>
                <a:gd name="T6" fmla="*/ 0 w 552"/>
                <a:gd name="T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2" h="294">
                  <a:moveTo>
                    <a:pt x="0" y="294"/>
                  </a:moveTo>
                  <a:cubicBezTo>
                    <a:pt x="0" y="294"/>
                    <a:pt x="106" y="176"/>
                    <a:pt x="511" y="36"/>
                  </a:cubicBezTo>
                  <a:cubicBezTo>
                    <a:pt x="511" y="36"/>
                    <a:pt x="552" y="0"/>
                    <a:pt x="483" y="10"/>
                  </a:cubicBezTo>
                  <a:cubicBezTo>
                    <a:pt x="483" y="10"/>
                    <a:pt x="113" y="138"/>
                    <a:pt x="0" y="29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ṡḻiďê">
              <a:extLst>
                <a:ext uri="{FF2B5EF4-FFF2-40B4-BE49-F238E27FC236}">
                  <a16:creationId xmlns:a16="http://schemas.microsoft.com/office/drawing/2014/main" xmlns="" id="{E1D4AE25-C2F3-4E4F-BDA6-DA53F5A2E737}"/>
                </a:ext>
              </a:extLst>
            </p:cNvPr>
            <p:cNvSpPr/>
            <p:nvPr/>
          </p:nvSpPr>
          <p:spPr bwMode="auto">
            <a:xfrm>
              <a:off x="4738499" y="2465478"/>
              <a:ext cx="409490" cy="526792"/>
            </a:xfrm>
            <a:custGeom>
              <a:avLst/>
              <a:gdLst>
                <a:gd name="T0" fmla="*/ 0 w 192"/>
                <a:gd name="T1" fmla="*/ 247 h 247"/>
                <a:gd name="T2" fmla="*/ 179 w 192"/>
                <a:gd name="T3" fmla="*/ 37 h 247"/>
                <a:gd name="T4" fmla="*/ 162 w 192"/>
                <a:gd name="T5" fmla="*/ 18 h 247"/>
                <a:gd name="T6" fmla="*/ 0 w 192"/>
                <a:gd name="T7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47">
                  <a:moveTo>
                    <a:pt x="0" y="247"/>
                  </a:moveTo>
                  <a:cubicBezTo>
                    <a:pt x="179" y="37"/>
                    <a:pt x="179" y="37"/>
                    <a:pt x="179" y="37"/>
                  </a:cubicBezTo>
                  <a:cubicBezTo>
                    <a:pt x="179" y="37"/>
                    <a:pt x="192" y="0"/>
                    <a:pt x="162" y="18"/>
                  </a:cubicBezTo>
                  <a:lnTo>
                    <a:pt x="0" y="247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ṣḷïďe">
              <a:extLst>
                <a:ext uri="{FF2B5EF4-FFF2-40B4-BE49-F238E27FC236}">
                  <a16:creationId xmlns:a16="http://schemas.microsoft.com/office/drawing/2014/main" xmlns="" id="{49E3ECC6-6D9C-4377-8FC9-A9F006BE593B}"/>
                </a:ext>
              </a:extLst>
            </p:cNvPr>
            <p:cNvSpPr/>
            <p:nvPr/>
          </p:nvSpPr>
          <p:spPr bwMode="auto">
            <a:xfrm>
              <a:off x="3794753" y="2529461"/>
              <a:ext cx="560916" cy="339109"/>
            </a:xfrm>
            <a:custGeom>
              <a:avLst/>
              <a:gdLst>
                <a:gd name="T0" fmla="*/ 18 w 263"/>
                <a:gd name="T1" fmla="*/ 95 h 159"/>
                <a:gd name="T2" fmla="*/ 236 w 263"/>
                <a:gd name="T3" fmla="*/ 116 h 159"/>
                <a:gd name="T4" fmla="*/ 18 w 263"/>
                <a:gd name="T5" fmla="*/ 9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3" h="159">
                  <a:moveTo>
                    <a:pt x="18" y="95"/>
                  </a:moveTo>
                  <a:cubicBezTo>
                    <a:pt x="0" y="0"/>
                    <a:pt x="263" y="126"/>
                    <a:pt x="236" y="116"/>
                  </a:cubicBezTo>
                  <a:cubicBezTo>
                    <a:pt x="153" y="86"/>
                    <a:pt x="30" y="159"/>
                    <a:pt x="18" y="95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şḷiḋé">
              <a:extLst>
                <a:ext uri="{FF2B5EF4-FFF2-40B4-BE49-F238E27FC236}">
                  <a16:creationId xmlns:a16="http://schemas.microsoft.com/office/drawing/2014/main" xmlns="" id="{37B9BCEB-DA4F-4120-9F1E-8A448FD21920}"/>
                </a:ext>
              </a:extLst>
            </p:cNvPr>
            <p:cNvSpPr/>
            <p:nvPr/>
          </p:nvSpPr>
          <p:spPr bwMode="auto">
            <a:xfrm>
              <a:off x="4355669" y="2597709"/>
              <a:ext cx="134364" cy="296454"/>
            </a:xfrm>
            <a:custGeom>
              <a:avLst/>
              <a:gdLst>
                <a:gd name="T0" fmla="*/ 25 w 63"/>
                <a:gd name="T1" fmla="*/ 10 h 139"/>
                <a:gd name="T2" fmla="*/ 40 w 63"/>
                <a:gd name="T3" fmla="*/ 125 h 139"/>
                <a:gd name="T4" fmla="*/ 25 w 63"/>
                <a:gd name="T5" fmla="*/ 1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139">
                  <a:moveTo>
                    <a:pt x="25" y="10"/>
                  </a:moveTo>
                  <a:cubicBezTo>
                    <a:pt x="63" y="0"/>
                    <a:pt x="39" y="139"/>
                    <a:pt x="40" y="125"/>
                  </a:cubicBezTo>
                  <a:cubicBezTo>
                    <a:pt x="44" y="81"/>
                    <a:pt x="0" y="18"/>
                    <a:pt x="25" y="10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sļiďé">
              <a:extLst>
                <a:ext uri="{FF2B5EF4-FFF2-40B4-BE49-F238E27FC236}">
                  <a16:creationId xmlns:a16="http://schemas.microsoft.com/office/drawing/2014/main" xmlns="" id="{DF03FAB3-5BAE-4F1E-B597-C085B9255A36}"/>
                </a:ext>
              </a:extLst>
            </p:cNvPr>
            <p:cNvSpPr/>
            <p:nvPr/>
          </p:nvSpPr>
          <p:spPr bwMode="auto">
            <a:xfrm>
              <a:off x="4531621" y="2452682"/>
              <a:ext cx="379631" cy="882963"/>
            </a:xfrm>
            <a:custGeom>
              <a:avLst/>
              <a:gdLst>
                <a:gd name="T0" fmla="*/ 0 w 178"/>
                <a:gd name="T1" fmla="*/ 414 h 414"/>
                <a:gd name="T2" fmla="*/ 156 w 178"/>
                <a:gd name="T3" fmla="*/ 63 h 414"/>
                <a:gd name="T4" fmla="*/ 136 w 178"/>
                <a:gd name="T5" fmla="*/ 34 h 414"/>
                <a:gd name="T6" fmla="*/ 0 w 178"/>
                <a:gd name="T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414">
                  <a:moveTo>
                    <a:pt x="0" y="414"/>
                  </a:moveTo>
                  <a:cubicBezTo>
                    <a:pt x="0" y="414"/>
                    <a:pt x="10" y="296"/>
                    <a:pt x="156" y="63"/>
                  </a:cubicBezTo>
                  <a:cubicBezTo>
                    <a:pt x="156" y="63"/>
                    <a:pt x="178" y="0"/>
                    <a:pt x="136" y="34"/>
                  </a:cubicBezTo>
                  <a:cubicBezTo>
                    <a:pt x="136" y="34"/>
                    <a:pt x="59" y="112"/>
                    <a:pt x="0" y="414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ṡľíḋè">
              <a:extLst>
                <a:ext uri="{FF2B5EF4-FFF2-40B4-BE49-F238E27FC236}">
                  <a16:creationId xmlns:a16="http://schemas.microsoft.com/office/drawing/2014/main" xmlns="" id="{D56DC386-D2F3-4B00-8762-5457F22A5AA8}"/>
                </a:ext>
              </a:extLst>
            </p:cNvPr>
            <p:cNvSpPr/>
            <p:nvPr/>
          </p:nvSpPr>
          <p:spPr bwMode="auto">
            <a:xfrm>
              <a:off x="4517758" y="2495337"/>
              <a:ext cx="84244" cy="716607"/>
            </a:xfrm>
            <a:custGeom>
              <a:avLst/>
              <a:gdLst>
                <a:gd name="T0" fmla="*/ 6 w 39"/>
                <a:gd name="T1" fmla="*/ 336 h 336"/>
                <a:gd name="T2" fmla="*/ 39 w 39"/>
                <a:gd name="T3" fmla="*/ 51 h 336"/>
                <a:gd name="T4" fmla="*/ 12 w 39"/>
                <a:gd name="T5" fmla="*/ 39 h 336"/>
                <a:gd name="T6" fmla="*/ 6 w 39"/>
                <a:gd name="T7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36">
                  <a:moveTo>
                    <a:pt x="6" y="336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39" y="51"/>
                    <a:pt x="34" y="0"/>
                    <a:pt x="12" y="39"/>
                  </a:cubicBezTo>
                  <a:cubicBezTo>
                    <a:pt x="12" y="39"/>
                    <a:pt x="0" y="305"/>
                    <a:pt x="6" y="336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$ḷíďe">
              <a:extLst>
                <a:ext uri="{FF2B5EF4-FFF2-40B4-BE49-F238E27FC236}">
                  <a16:creationId xmlns:a16="http://schemas.microsoft.com/office/drawing/2014/main" xmlns="" id="{E1073471-2C13-4882-B7E3-046E09C56422}"/>
                </a:ext>
              </a:extLst>
            </p:cNvPr>
            <p:cNvSpPr/>
            <p:nvPr/>
          </p:nvSpPr>
          <p:spPr bwMode="auto">
            <a:xfrm>
              <a:off x="4298084" y="2819516"/>
              <a:ext cx="200479" cy="516128"/>
            </a:xfrm>
            <a:custGeom>
              <a:avLst/>
              <a:gdLst>
                <a:gd name="T0" fmla="*/ 94 w 94"/>
                <a:gd name="T1" fmla="*/ 242 h 242"/>
                <a:gd name="T2" fmla="*/ 27 w 94"/>
                <a:gd name="T3" fmla="*/ 22 h 242"/>
                <a:gd name="T4" fmla="*/ 15 w 94"/>
                <a:gd name="T5" fmla="*/ 39 h 242"/>
                <a:gd name="T6" fmla="*/ 94 w 94"/>
                <a:gd name="T7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42">
                  <a:moveTo>
                    <a:pt x="94" y="242"/>
                  </a:moveTo>
                  <a:cubicBezTo>
                    <a:pt x="94" y="242"/>
                    <a:pt x="72" y="57"/>
                    <a:pt x="27" y="22"/>
                  </a:cubicBezTo>
                  <a:cubicBezTo>
                    <a:pt x="27" y="22"/>
                    <a:pt x="0" y="0"/>
                    <a:pt x="15" y="39"/>
                  </a:cubicBezTo>
                  <a:cubicBezTo>
                    <a:pt x="15" y="39"/>
                    <a:pt x="83" y="172"/>
                    <a:pt x="94" y="242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$ļïdé">
              <a:extLst>
                <a:ext uri="{FF2B5EF4-FFF2-40B4-BE49-F238E27FC236}">
                  <a16:creationId xmlns:a16="http://schemas.microsoft.com/office/drawing/2014/main" xmlns="" id="{41B8AF79-601C-412C-B08B-EE418BAE1473}"/>
                </a:ext>
              </a:extLst>
            </p:cNvPr>
            <p:cNvSpPr/>
            <p:nvPr/>
          </p:nvSpPr>
          <p:spPr bwMode="auto">
            <a:xfrm>
              <a:off x="4074144" y="2836579"/>
              <a:ext cx="390295" cy="499066"/>
            </a:xfrm>
            <a:custGeom>
              <a:avLst/>
              <a:gdLst>
                <a:gd name="T0" fmla="*/ 183 w 183"/>
                <a:gd name="T1" fmla="*/ 234 h 234"/>
                <a:gd name="T2" fmla="*/ 51 w 183"/>
                <a:gd name="T3" fmla="*/ 20 h 234"/>
                <a:gd name="T4" fmla="*/ 7 w 183"/>
                <a:gd name="T5" fmla="*/ 39 h 234"/>
                <a:gd name="T6" fmla="*/ 183 w 183"/>
                <a:gd name="T7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234">
                  <a:moveTo>
                    <a:pt x="183" y="234"/>
                  </a:moveTo>
                  <a:cubicBezTo>
                    <a:pt x="183" y="234"/>
                    <a:pt x="162" y="124"/>
                    <a:pt x="51" y="20"/>
                  </a:cubicBezTo>
                  <a:cubicBezTo>
                    <a:pt x="51" y="20"/>
                    <a:pt x="0" y="0"/>
                    <a:pt x="7" y="39"/>
                  </a:cubicBezTo>
                  <a:cubicBezTo>
                    <a:pt x="7" y="39"/>
                    <a:pt x="168" y="169"/>
                    <a:pt x="183" y="23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ś1îḋé">
              <a:extLst>
                <a:ext uri="{FF2B5EF4-FFF2-40B4-BE49-F238E27FC236}">
                  <a16:creationId xmlns:a16="http://schemas.microsoft.com/office/drawing/2014/main" xmlns="" id="{5F3EB4A6-0698-47B4-8831-4C524FBD74BB}"/>
                </a:ext>
              </a:extLst>
            </p:cNvPr>
            <p:cNvSpPr/>
            <p:nvPr/>
          </p:nvSpPr>
          <p:spPr bwMode="auto">
            <a:xfrm>
              <a:off x="3508963" y="2836579"/>
              <a:ext cx="932016" cy="539588"/>
            </a:xfrm>
            <a:custGeom>
              <a:avLst/>
              <a:gdLst>
                <a:gd name="T0" fmla="*/ 437 w 437"/>
                <a:gd name="T1" fmla="*/ 253 h 253"/>
                <a:gd name="T2" fmla="*/ 90 w 437"/>
                <a:gd name="T3" fmla="*/ 20 h 253"/>
                <a:gd name="T4" fmla="*/ 26 w 437"/>
                <a:gd name="T5" fmla="*/ 39 h 253"/>
                <a:gd name="T6" fmla="*/ 437 w 437"/>
                <a:gd name="T7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253">
                  <a:moveTo>
                    <a:pt x="437" y="253"/>
                  </a:moveTo>
                  <a:cubicBezTo>
                    <a:pt x="437" y="253"/>
                    <a:pt x="318" y="100"/>
                    <a:pt x="90" y="20"/>
                  </a:cubicBezTo>
                  <a:cubicBezTo>
                    <a:pt x="90" y="20"/>
                    <a:pt x="0" y="0"/>
                    <a:pt x="26" y="39"/>
                  </a:cubicBezTo>
                  <a:cubicBezTo>
                    <a:pt x="26" y="39"/>
                    <a:pt x="304" y="132"/>
                    <a:pt x="437" y="253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šḷíḑé">
              <a:extLst>
                <a:ext uri="{FF2B5EF4-FFF2-40B4-BE49-F238E27FC236}">
                  <a16:creationId xmlns:a16="http://schemas.microsoft.com/office/drawing/2014/main" xmlns="" id="{E89F448D-7C00-42D5-8BAB-38EE9414281B}"/>
                </a:ext>
              </a:extLst>
            </p:cNvPr>
            <p:cNvSpPr/>
            <p:nvPr/>
          </p:nvSpPr>
          <p:spPr bwMode="auto">
            <a:xfrm>
              <a:off x="3060017" y="3081846"/>
              <a:ext cx="1348970" cy="294321"/>
            </a:xfrm>
            <a:custGeom>
              <a:avLst/>
              <a:gdLst>
                <a:gd name="T0" fmla="*/ 632 w 632"/>
                <a:gd name="T1" fmla="*/ 138 h 138"/>
                <a:gd name="T2" fmla="*/ 175 w 632"/>
                <a:gd name="T3" fmla="*/ 10 h 138"/>
                <a:gd name="T4" fmla="*/ 70 w 632"/>
                <a:gd name="T5" fmla="*/ 53 h 138"/>
                <a:gd name="T6" fmla="*/ 632 w 632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2" h="138">
                  <a:moveTo>
                    <a:pt x="632" y="138"/>
                  </a:moveTo>
                  <a:cubicBezTo>
                    <a:pt x="632" y="138"/>
                    <a:pt x="585" y="43"/>
                    <a:pt x="175" y="10"/>
                  </a:cubicBezTo>
                  <a:cubicBezTo>
                    <a:pt x="175" y="10"/>
                    <a:pt x="0" y="0"/>
                    <a:pt x="70" y="53"/>
                  </a:cubicBezTo>
                  <a:cubicBezTo>
                    <a:pt x="70" y="53"/>
                    <a:pt x="545" y="50"/>
                    <a:pt x="632" y="138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ŝļiḑé">
              <a:extLst>
                <a:ext uri="{FF2B5EF4-FFF2-40B4-BE49-F238E27FC236}">
                  <a16:creationId xmlns:a16="http://schemas.microsoft.com/office/drawing/2014/main" xmlns="" id="{37AAFDD6-7588-4387-8D53-3052BBABE4BC}"/>
                </a:ext>
              </a:extLst>
            </p:cNvPr>
            <p:cNvSpPr/>
            <p:nvPr/>
          </p:nvSpPr>
          <p:spPr bwMode="auto">
            <a:xfrm>
              <a:off x="3692380" y="3265263"/>
              <a:ext cx="650492" cy="270860"/>
            </a:xfrm>
            <a:custGeom>
              <a:avLst/>
              <a:gdLst>
                <a:gd name="T0" fmla="*/ 305 w 305"/>
                <a:gd name="T1" fmla="*/ 52 h 127"/>
                <a:gd name="T2" fmla="*/ 47 w 305"/>
                <a:gd name="T3" fmla="*/ 122 h 127"/>
                <a:gd name="T4" fmla="*/ 47 w 305"/>
                <a:gd name="T5" fmla="*/ 88 h 127"/>
                <a:gd name="T6" fmla="*/ 305 w 305"/>
                <a:gd name="T7" fmla="*/ 5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127">
                  <a:moveTo>
                    <a:pt x="305" y="52"/>
                  </a:moveTo>
                  <a:cubicBezTo>
                    <a:pt x="305" y="52"/>
                    <a:pt x="171" y="16"/>
                    <a:pt x="47" y="122"/>
                  </a:cubicBezTo>
                  <a:cubicBezTo>
                    <a:pt x="47" y="122"/>
                    <a:pt x="0" y="127"/>
                    <a:pt x="47" y="88"/>
                  </a:cubicBezTo>
                  <a:cubicBezTo>
                    <a:pt x="47" y="88"/>
                    <a:pt x="150" y="0"/>
                    <a:pt x="305" y="52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şľídé">
              <a:extLst>
                <a:ext uri="{FF2B5EF4-FFF2-40B4-BE49-F238E27FC236}">
                  <a16:creationId xmlns:a16="http://schemas.microsoft.com/office/drawing/2014/main" xmlns="" id="{E8C73994-2D70-4D28-8F14-2C48EA1ED6EF}"/>
                </a:ext>
              </a:extLst>
            </p:cNvPr>
            <p:cNvSpPr/>
            <p:nvPr/>
          </p:nvSpPr>
          <p:spPr bwMode="auto">
            <a:xfrm>
              <a:off x="4076277" y="3408158"/>
              <a:ext cx="405224" cy="311383"/>
            </a:xfrm>
            <a:custGeom>
              <a:avLst/>
              <a:gdLst>
                <a:gd name="T0" fmla="*/ 190 w 190"/>
                <a:gd name="T1" fmla="*/ 0 h 146"/>
                <a:gd name="T2" fmla="*/ 6 w 190"/>
                <a:gd name="T3" fmla="*/ 120 h 146"/>
                <a:gd name="T4" fmla="*/ 26 w 190"/>
                <a:gd name="T5" fmla="*/ 130 h 146"/>
                <a:gd name="T6" fmla="*/ 190 w 190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46">
                  <a:moveTo>
                    <a:pt x="190" y="0"/>
                  </a:moveTo>
                  <a:cubicBezTo>
                    <a:pt x="190" y="0"/>
                    <a:pt x="77" y="3"/>
                    <a:pt x="6" y="120"/>
                  </a:cubicBezTo>
                  <a:cubicBezTo>
                    <a:pt x="6" y="120"/>
                    <a:pt x="0" y="146"/>
                    <a:pt x="26" y="130"/>
                  </a:cubicBezTo>
                  <a:cubicBezTo>
                    <a:pt x="26" y="130"/>
                    <a:pt x="139" y="0"/>
                    <a:pt x="190" y="0"/>
                  </a:cubicBez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šḻîḑê">
              <a:extLst>
                <a:ext uri="{FF2B5EF4-FFF2-40B4-BE49-F238E27FC236}">
                  <a16:creationId xmlns:a16="http://schemas.microsoft.com/office/drawing/2014/main" xmlns="" id="{D9C2A494-4996-4FA7-A06B-A7CC9FED99F6}"/>
                </a:ext>
              </a:extLst>
            </p:cNvPr>
            <p:cNvSpPr/>
            <p:nvPr/>
          </p:nvSpPr>
          <p:spPr bwMode="auto">
            <a:xfrm>
              <a:off x="3948312" y="3463610"/>
              <a:ext cx="138629" cy="149293"/>
            </a:xfrm>
            <a:custGeom>
              <a:avLst/>
              <a:gdLst>
                <a:gd name="T0" fmla="*/ 65 w 65"/>
                <a:gd name="T1" fmla="*/ 0 h 70"/>
                <a:gd name="T2" fmla="*/ 14 w 65"/>
                <a:gd name="T3" fmla="*/ 47 h 70"/>
                <a:gd name="T4" fmla="*/ 65 w 6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70">
                  <a:moveTo>
                    <a:pt x="65" y="0"/>
                  </a:moveTo>
                  <a:cubicBezTo>
                    <a:pt x="65" y="0"/>
                    <a:pt x="0" y="24"/>
                    <a:pt x="14" y="47"/>
                  </a:cubicBezTo>
                  <a:cubicBezTo>
                    <a:pt x="14" y="47"/>
                    <a:pt x="32" y="70"/>
                    <a:pt x="65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s1iḋé">
              <a:extLst>
                <a:ext uri="{FF2B5EF4-FFF2-40B4-BE49-F238E27FC236}">
                  <a16:creationId xmlns:a16="http://schemas.microsoft.com/office/drawing/2014/main" xmlns="" id="{B33966FD-66C9-4135-9048-4486CAB76E7F}"/>
                </a:ext>
              </a:extLst>
            </p:cNvPr>
            <p:cNvSpPr/>
            <p:nvPr/>
          </p:nvSpPr>
          <p:spPr bwMode="auto">
            <a:xfrm>
              <a:off x="3581477" y="3642762"/>
              <a:ext cx="392428" cy="528924"/>
            </a:xfrm>
            <a:custGeom>
              <a:avLst/>
              <a:gdLst>
                <a:gd name="T0" fmla="*/ 91 w 184"/>
                <a:gd name="T1" fmla="*/ 243 h 248"/>
                <a:gd name="T2" fmla="*/ 167 w 184"/>
                <a:gd name="T3" fmla="*/ 25 h 248"/>
                <a:gd name="T4" fmla="*/ 91 w 184"/>
                <a:gd name="T5" fmla="*/ 24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248">
                  <a:moveTo>
                    <a:pt x="91" y="243"/>
                  </a:moveTo>
                  <a:cubicBezTo>
                    <a:pt x="0" y="237"/>
                    <a:pt x="184" y="0"/>
                    <a:pt x="167" y="25"/>
                  </a:cubicBezTo>
                  <a:cubicBezTo>
                    <a:pt x="118" y="103"/>
                    <a:pt x="152" y="248"/>
                    <a:pt x="91" y="243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ş1ïḑè">
              <a:extLst>
                <a:ext uri="{FF2B5EF4-FFF2-40B4-BE49-F238E27FC236}">
                  <a16:creationId xmlns:a16="http://schemas.microsoft.com/office/drawing/2014/main" xmlns="" id="{6A46410F-765D-464C-8590-6998536DCD64}"/>
                </a:ext>
              </a:extLst>
            </p:cNvPr>
            <p:cNvSpPr/>
            <p:nvPr/>
          </p:nvSpPr>
          <p:spPr bwMode="auto">
            <a:xfrm>
              <a:off x="7218898" y="3687550"/>
              <a:ext cx="694213" cy="1486534"/>
            </a:xfrm>
            <a:custGeom>
              <a:avLst/>
              <a:gdLst>
                <a:gd name="T0" fmla="*/ 0 w 325"/>
                <a:gd name="T1" fmla="*/ 0 h 697"/>
                <a:gd name="T2" fmla="*/ 325 w 325"/>
                <a:gd name="T3" fmla="*/ 680 h 697"/>
                <a:gd name="T4" fmla="*/ 300 w 325"/>
                <a:gd name="T5" fmla="*/ 656 h 697"/>
                <a:gd name="T6" fmla="*/ 0 w 325"/>
                <a:gd name="T7" fmla="*/ 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" h="697">
                  <a:moveTo>
                    <a:pt x="0" y="0"/>
                  </a:moveTo>
                  <a:cubicBezTo>
                    <a:pt x="0" y="0"/>
                    <a:pt x="199" y="194"/>
                    <a:pt x="325" y="680"/>
                  </a:cubicBezTo>
                  <a:cubicBezTo>
                    <a:pt x="325" y="680"/>
                    <a:pt x="316" y="697"/>
                    <a:pt x="300" y="656"/>
                  </a:cubicBezTo>
                  <a:cubicBezTo>
                    <a:pt x="300" y="656"/>
                    <a:pt x="90" y="113"/>
                    <a:pt x="0" y="0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ṡļiďe">
              <a:extLst>
                <a:ext uri="{FF2B5EF4-FFF2-40B4-BE49-F238E27FC236}">
                  <a16:creationId xmlns:a16="http://schemas.microsoft.com/office/drawing/2014/main" xmlns="" id="{FD38E2F3-4478-4FC8-BF71-A462D1B9EC21}"/>
                </a:ext>
              </a:extLst>
            </p:cNvPr>
            <p:cNvSpPr/>
            <p:nvPr/>
          </p:nvSpPr>
          <p:spPr bwMode="auto">
            <a:xfrm>
              <a:off x="7255155" y="4073579"/>
              <a:ext cx="157824" cy="793387"/>
            </a:xfrm>
            <a:custGeom>
              <a:avLst/>
              <a:gdLst>
                <a:gd name="T0" fmla="*/ 70 w 74"/>
                <a:gd name="T1" fmla="*/ 355 h 372"/>
                <a:gd name="T2" fmla="*/ 53 w 74"/>
                <a:gd name="T3" fmla="*/ 370 h 372"/>
                <a:gd name="T4" fmla="*/ 44 w 74"/>
                <a:gd name="T5" fmla="*/ 348 h 372"/>
                <a:gd name="T6" fmla="*/ 50 w 74"/>
                <a:gd name="T7" fmla="*/ 292 h 372"/>
                <a:gd name="T8" fmla="*/ 41 w 74"/>
                <a:gd name="T9" fmla="*/ 172 h 372"/>
                <a:gd name="T10" fmla="*/ 0 w 74"/>
                <a:gd name="T11" fmla="*/ 0 h 372"/>
                <a:gd name="T12" fmla="*/ 54 w 74"/>
                <a:gd name="T13" fmla="*/ 172 h 372"/>
                <a:gd name="T14" fmla="*/ 72 w 74"/>
                <a:gd name="T15" fmla="*/ 294 h 372"/>
                <a:gd name="T16" fmla="*/ 70 w 74"/>
                <a:gd name="T17" fmla="*/ 35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72">
                  <a:moveTo>
                    <a:pt x="70" y="355"/>
                  </a:moveTo>
                  <a:cubicBezTo>
                    <a:pt x="68" y="365"/>
                    <a:pt x="60" y="372"/>
                    <a:pt x="53" y="370"/>
                  </a:cubicBezTo>
                  <a:cubicBezTo>
                    <a:pt x="46" y="368"/>
                    <a:pt x="42" y="358"/>
                    <a:pt x="44" y="348"/>
                  </a:cubicBezTo>
                  <a:cubicBezTo>
                    <a:pt x="44" y="346"/>
                    <a:pt x="49" y="324"/>
                    <a:pt x="50" y="292"/>
                  </a:cubicBezTo>
                  <a:cubicBezTo>
                    <a:pt x="51" y="259"/>
                    <a:pt x="48" y="216"/>
                    <a:pt x="41" y="172"/>
                  </a:cubicBezTo>
                  <a:cubicBezTo>
                    <a:pt x="26" y="85"/>
                    <a:pt x="0" y="0"/>
                    <a:pt x="0" y="0"/>
                  </a:cubicBezTo>
                  <a:cubicBezTo>
                    <a:pt x="0" y="0"/>
                    <a:pt x="32" y="84"/>
                    <a:pt x="54" y="172"/>
                  </a:cubicBezTo>
                  <a:cubicBezTo>
                    <a:pt x="64" y="215"/>
                    <a:pt x="71" y="260"/>
                    <a:pt x="72" y="294"/>
                  </a:cubicBezTo>
                  <a:cubicBezTo>
                    <a:pt x="74" y="328"/>
                    <a:pt x="70" y="352"/>
                    <a:pt x="70" y="355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$ļiḍe">
              <a:extLst>
                <a:ext uri="{FF2B5EF4-FFF2-40B4-BE49-F238E27FC236}">
                  <a16:creationId xmlns:a16="http://schemas.microsoft.com/office/drawing/2014/main" xmlns="" id="{8CD7D3AE-9DC9-48EC-BF7C-EABFBBEF923D}"/>
                </a:ext>
              </a:extLst>
            </p:cNvPr>
            <p:cNvSpPr/>
            <p:nvPr/>
          </p:nvSpPr>
          <p:spPr bwMode="auto">
            <a:xfrm>
              <a:off x="7058941" y="3717408"/>
              <a:ext cx="83178" cy="778457"/>
            </a:xfrm>
            <a:custGeom>
              <a:avLst/>
              <a:gdLst>
                <a:gd name="T0" fmla="*/ 39 w 39"/>
                <a:gd name="T1" fmla="*/ 0 h 365"/>
                <a:gd name="T2" fmla="*/ 27 w 39"/>
                <a:gd name="T3" fmla="*/ 335 h 365"/>
                <a:gd name="T4" fmla="*/ 0 w 39"/>
                <a:gd name="T5" fmla="*/ 335 h 365"/>
                <a:gd name="T6" fmla="*/ 39 w 39"/>
                <a:gd name="T7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365">
                  <a:moveTo>
                    <a:pt x="39" y="0"/>
                  </a:moveTo>
                  <a:cubicBezTo>
                    <a:pt x="27" y="335"/>
                    <a:pt x="27" y="335"/>
                    <a:pt x="27" y="335"/>
                  </a:cubicBezTo>
                  <a:cubicBezTo>
                    <a:pt x="27" y="335"/>
                    <a:pt x="13" y="365"/>
                    <a:pt x="0" y="335"/>
                  </a:cubicBezTo>
                  <a:lnTo>
                    <a:pt x="39" y="0"/>
                  </a:ln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ŝlíḋè">
              <a:extLst>
                <a:ext uri="{FF2B5EF4-FFF2-40B4-BE49-F238E27FC236}">
                  <a16:creationId xmlns:a16="http://schemas.microsoft.com/office/drawing/2014/main" xmlns="" id="{14092332-BC23-440D-809E-178E77997F6B}"/>
                </a:ext>
              </a:extLst>
            </p:cNvPr>
            <p:cNvSpPr/>
            <p:nvPr/>
          </p:nvSpPr>
          <p:spPr bwMode="auto">
            <a:xfrm>
              <a:off x="6600398" y="4320979"/>
              <a:ext cx="136497" cy="641961"/>
            </a:xfrm>
            <a:custGeom>
              <a:avLst/>
              <a:gdLst>
                <a:gd name="T0" fmla="*/ 64 w 64"/>
                <a:gd name="T1" fmla="*/ 0 h 301"/>
                <a:gd name="T2" fmla="*/ 28 w 64"/>
                <a:gd name="T3" fmla="*/ 278 h 301"/>
                <a:gd name="T4" fmla="*/ 0 w 64"/>
                <a:gd name="T5" fmla="*/ 275 h 301"/>
                <a:gd name="T6" fmla="*/ 64 w 64"/>
                <a:gd name="T7" fmla="*/ 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301">
                  <a:moveTo>
                    <a:pt x="64" y="0"/>
                  </a:moveTo>
                  <a:cubicBezTo>
                    <a:pt x="28" y="278"/>
                    <a:pt x="28" y="278"/>
                    <a:pt x="28" y="278"/>
                  </a:cubicBezTo>
                  <a:cubicBezTo>
                    <a:pt x="28" y="278"/>
                    <a:pt x="11" y="301"/>
                    <a:pt x="0" y="275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ślïḋè">
              <a:extLst>
                <a:ext uri="{FF2B5EF4-FFF2-40B4-BE49-F238E27FC236}">
                  <a16:creationId xmlns:a16="http://schemas.microsoft.com/office/drawing/2014/main" xmlns="" id="{0A30791B-A813-4479-9188-08F960EC1982}"/>
                </a:ext>
              </a:extLst>
            </p:cNvPr>
            <p:cNvSpPr/>
            <p:nvPr/>
          </p:nvSpPr>
          <p:spPr bwMode="auto">
            <a:xfrm>
              <a:off x="6790214" y="3732338"/>
              <a:ext cx="268728" cy="680350"/>
            </a:xfrm>
            <a:custGeom>
              <a:avLst/>
              <a:gdLst>
                <a:gd name="T0" fmla="*/ 126 w 126"/>
                <a:gd name="T1" fmla="*/ 0 h 319"/>
                <a:gd name="T2" fmla="*/ 30 w 126"/>
                <a:gd name="T3" fmla="*/ 287 h 319"/>
                <a:gd name="T4" fmla="*/ 0 w 126"/>
                <a:gd name="T5" fmla="*/ 293 h 319"/>
                <a:gd name="T6" fmla="*/ 126 w 126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319">
                  <a:moveTo>
                    <a:pt x="126" y="0"/>
                  </a:moveTo>
                  <a:cubicBezTo>
                    <a:pt x="126" y="0"/>
                    <a:pt x="69" y="105"/>
                    <a:pt x="30" y="287"/>
                  </a:cubicBezTo>
                  <a:cubicBezTo>
                    <a:pt x="30" y="287"/>
                    <a:pt x="9" y="319"/>
                    <a:pt x="0" y="293"/>
                  </a:cubicBezTo>
                  <a:cubicBezTo>
                    <a:pt x="0" y="293"/>
                    <a:pt x="25" y="118"/>
                    <a:pt x="126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ṥļiḑé">
              <a:extLst>
                <a:ext uri="{FF2B5EF4-FFF2-40B4-BE49-F238E27FC236}">
                  <a16:creationId xmlns:a16="http://schemas.microsoft.com/office/drawing/2014/main" xmlns="" id="{E93AF88D-853E-4854-A0DD-06A3AAAC30B1}"/>
                </a:ext>
              </a:extLst>
            </p:cNvPr>
            <p:cNvSpPr/>
            <p:nvPr/>
          </p:nvSpPr>
          <p:spPr bwMode="auto">
            <a:xfrm>
              <a:off x="6358330" y="3928551"/>
              <a:ext cx="480937" cy="825378"/>
            </a:xfrm>
            <a:custGeom>
              <a:avLst/>
              <a:gdLst>
                <a:gd name="T0" fmla="*/ 225 w 225"/>
                <a:gd name="T1" fmla="*/ 0 h 387"/>
                <a:gd name="T2" fmla="*/ 34 w 225"/>
                <a:gd name="T3" fmla="*/ 344 h 387"/>
                <a:gd name="T4" fmla="*/ 0 w 225"/>
                <a:gd name="T5" fmla="*/ 360 h 387"/>
                <a:gd name="T6" fmla="*/ 225 w 225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387">
                  <a:moveTo>
                    <a:pt x="225" y="0"/>
                  </a:moveTo>
                  <a:cubicBezTo>
                    <a:pt x="225" y="0"/>
                    <a:pt x="100" y="125"/>
                    <a:pt x="34" y="344"/>
                  </a:cubicBezTo>
                  <a:cubicBezTo>
                    <a:pt x="34" y="344"/>
                    <a:pt x="10" y="387"/>
                    <a:pt x="0" y="360"/>
                  </a:cubicBezTo>
                  <a:cubicBezTo>
                    <a:pt x="0" y="360"/>
                    <a:pt x="45" y="143"/>
                    <a:pt x="225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ṣľïḓé">
              <a:extLst>
                <a:ext uri="{FF2B5EF4-FFF2-40B4-BE49-F238E27FC236}">
                  <a16:creationId xmlns:a16="http://schemas.microsoft.com/office/drawing/2014/main" xmlns="" id="{38CD8D40-E2B5-4EE6-AEA9-A63C2B090487}"/>
                </a:ext>
              </a:extLst>
            </p:cNvPr>
            <p:cNvSpPr/>
            <p:nvPr/>
          </p:nvSpPr>
          <p:spPr bwMode="auto">
            <a:xfrm>
              <a:off x="6358330" y="3687550"/>
              <a:ext cx="668620" cy="499066"/>
            </a:xfrm>
            <a:custGeom>
              <a:avLst/>
              <a:gdLst>
                <a:gd name="T0" fmla="*/ 313 w 313"/>
                <a:gd name="T1" fmla="*/ 0 h 234"/>
                <a:gd name="T2" fmla="*/ 52 w 313"/>
                <a:gd name="T3" fmla="*/ 206 h 234"/>
                <a:gd name="T4" fmla="*/ 24 w 313"/>
                <a:gd name="T5" fmla="*/ 188 h 234"/>
                <a:gd name="T6" fmla="*/ 313 w 313"/>
                <a:gd name="T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234">
                  <a:moveTo>
                    <a:pt x="313" y="0"/>
                  </a:moveTo>
                  <a:cubicBezTo>
                    <a:pt x="313" y="0"/>
                    <a:pt x="185" y="58"/>
                    <a:pt x="52" y="206"/>
                  </a:cubicBezTo>
                  <a:cubicBezTo>
                    <a:pt x="52" y="206"/>
                    <a:pt x="0" y="234"/>
                    <a:pt x="24" y="188"/>
                  </a:cubicBezTo>
                  <a:cubicBezTo>
                    <a:pt x="24" y="188"/>
                    <a:pt x="160" y="45"/>
                    <a:pt x="313" y="0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$ḻîḋè">
              <a:extLst>
                <a:ext uri="{FF2B5EF4-FFF2-40B4-BE49-F238E27FC236}">
                  <a16:creationId xmlns:a16="http://schemas.microsoft.com/office/drawing/2014/main" xmlns="" id="{61342641-4F06-4B7A-B062-38B4530AC0B0}"/>
                </a:ext>
              </a:extLst>
            </p:cNvPr>
            <p:cNvSpPr/>
            <p:nvPr/>
          </p:nvSpPr>
          <p:spPr bwMode="auto">
            <a:xfrm>
              <a:off x="6302878" y="3533991"/>
              <a:ext cx="756063" cy="198347"/>
            </a:xfrm>
            <a:custGeom>
              <a:avLst/>
              <a:gdLst>
                <a:gd name="T0" fmla="*/ 354 w 354"/>
                <a:gd name="T1" fmla="*/ 46 h 93"/>
                <a:gd name="T2" fmla="*/ 36 w 354"/>
                <a:gd name="T3" fmla="*/ 93 h 93"/>
                <a:gd name="T4" fmla="*/ 26 w 354"/>
                <a:gd name="T5" fmla="*/ 68 h 93"/>
                <a:gd name="T6" fmla="*/ 354 w 354"/>
                <a:gd name="T7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4" h="93">
                  <a:moveTo>
                    <a:pt x="354" y="46"/>
                  </a:moveTo>
                  <a:cubicBezTo>
                    <a:pt x="354" y="46"/>
                    <a:pt x="136" y="24"/>
                    <a:pt x="36" y="93"/>
                  </a:cubicBezTo>
                  <a:cubicBezTo>
                    <a:pt x="36" y="93"/>
                    <a:pt x="0" y="93"/>
                    <a:pt x="26" y="68"/>
                  </a:cubicBezTo>
                  <a:cubicBezTo>
                    <a:pt x="26" y="68"/>
                    <a:pt x="142" y="0"/>
                    <a:pt x="354" y="46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ḷïďè">
              <a:extLst>
                <a:ext uri="{FF2B5EF4-FFF2-40B4-BE49-F238E27FC236}">
                  <a16:creationId xmlns:a16="http://schemas.microsoft.com/office/drawing/2014/main" xmlns="" id="{7BB266E6-75C4-4C10-8E68-FCF7696FF839}"/>
                </a:ext>
              </a:extLst>
            </p:cNvPr>
            <p:cNvSpPr/>
            <p:nvPr/>
          </p:nvSpPr>
          <p:spPr bwMode="auto">
            <a:xfrm>
              <a:off x="6017088" y="3348441"/>
              <a:ext cx="1041853" cy="217541"/>
            </a:xfrm>
            <a:custGeom>
              <a:avLst/>
              <a:gdLst>
                <a:gd name="T0" fmla="*/ 488 w 488"/>
                <a:gd name="T1" fmla="*/ 102 h 102"/>
                <a:gd name="T2" fmla="*/ 197 w 488"/>
                <a:gd name="T3" fmla="*/ 54 h 102"/>
                <a:gd name="T4" fmla="*/ 78 w 488"/>
                <a:gd name="T5" fmla="*/ 91 h 102"/>
                <a:gd name="T6" fmla="*/ 4 w 488"/>
                <a:gd name="T7" fmla="*/ 65 h 102"/>
                <a:gd name="T8" fmla="*/ 6 w 488"/>
                <a:gd name="T9" fmla="*/ 59 h 102"/>
                <a:gd name="T10" fmla="*/ 292 w 488"/>
                <a:gd name="T11" fmla="*/ 10 h 102"/>
                <a:gd name="T12" fmla="*/ 488 w 488"/>
                <a:gd name="T1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102">
                  <a:moveTo>
                    <a:pt x="488" y="102"/>
                  </a:moveTo>
                  <a:cubicBezTo>
                    <a:pt x="488" y="102"/>
                    <a:pt x="427" y="1"/>
                    <a:pt x="197" y="54"/>
                  </a:cubicBezTo>
                  <a:cubicBezTo>
                    <a:pt x="197" y="54"/>
                    <a:pt x="78" y="87"/>
                    <a:pt x="78" y="91"/>
                  </a:cubicBezTo>
                  <a:cubicBezTo>
                    <a:pt x="78" y="91"/>
                    <a:pt x="0" y="97"/>
                    <a:pt x="4" y="65"/>
                  </a:cubicBezTo>
                  <a:cubicBezTo>
                    <a:pt x="4" y="63"/>
                    <a:pt x="5" y="61"/>
                    <a:pt x="6" y="59"/>
                  </a:cubicBezTo>
                  <a:cubicBezTo>
                    <a:pt x="21" y="20"/>
                    <a:pt x="120" y="0"/>
                    <a:pt x="292" y="10"/>
                  </a:cubicBezTo>
                  <a:cubicBezTo>
                    <a:pt x="292" y="10"/>
                    <a:pt x="447" y="35"/>
                    <a:pt x="488" y="102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$ḷîḋè">
              <a:extLst>
                <a:ext uri="{FF2B5EF4-FFF2-40B4-BE49-F238E27FC236}">
                  <a16:creationId xmlns:a16="http://schemas.microsoft.com/office/drawing/2014/main" xmlns="" id="{40E8A520-8E25-4888-AF5C-504F989F97E8}"/>
                </a:ext>
              </a:extLst>
            </p:cNvPr>
            <p:cNvSpPr/>
            <p:nvPr/>
          </p:nvSpPr>
          <p:spPr bwMode="auto">
            <a:xfrm>
              <a:off x="5835804" y="2759799"/>
              <a:ext cx="1223138" cy="688881"/>
            </a:xfrm>
            <a:custGeom>
              <a:avLst/>
              <a:gdLst>
                <a:gd name="T0" fmla="*/ 573 w 573"/>
                <a:gd name="T1" fmla="*/ 323 h 323"/>
                <a:gd name="T2" fmla="*/ 43 w 573"/>
                <a:gd name="T3" fmla="*/ 39 h 323"/>
                <a:gd name="T4" fmla="*/ 72 w 573"/>
                <a:gd name="T5" fmla="*/ 11 h 323"/>
                <a:gd name="T6" fmla="*/ 573 w 573"/>
                <a:gd name="T7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323">
                  <a:moveTo>
                    <a:pt x="573" y="323"/>
                  </a:moveTo>
                  <a:cubicBezTo>
                    <a:pt x="573" y="323"/>
                    <a:pt x="463" y="193"/>
                    <a:pt x="43" y="39"/>
                  </a:cubicBezTo>
                  <a:cubicBezTo>
                    <a:pt x="43" y="39"/>
                    <a:pt x="0" y="0"/>
                    <a:pt x="72" y="11"/>
                  </a:cubicBezTo>
                  <a:cubicBezTo>
                    <a:pt x="72" y="11"/>
                    <a:pt x="456" y="151"/>
                    <a:pt x="573" y="323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ṧliḑè">
              <a:extLst>
                <a:ext uri="{FF2B5EF4-FFF2-40B4-BE49-F238E27FC236}">
                  <a16:creationId xmlns:a16="http://schemas.microsoft.com/office/drawing/2014/main" xmlns="" id="{DA5340C8-6A61-47EC-946B-08E9966155B8}"/>
                </a:ext>
              </a:extLst>
            </p:cNvPr>
            <p:cNvSpPr/>
            <p:nvPr/>
          </p:nvSpPr>
          <p:spPr bwMode="auto">
            <a:xfrm>
              <a:off x="6275152" y="2365239"/>
              <a:ext cx="547053" cy="705943"/>
            </a:xfrm>
            <a:custGeom>
              <a:avLst/>
              <a:gdLst>
                <a:gd name="T0" fmla="*/ 256 w 256"/>
                <a:gd name="T1" fmla="*/ 331 h 331"/>
                <a:gd name="T2" fmla="*/ 17 w 256"/>
                <a:gd name="T3" fmla="*/ 51 h 331"/>
                <a:gd name="T4" fmla="*/ 39 w 256"/>
                <a:gd name="T5" fmla="*/ 25 h 331"/>
                <a:gd name="T6" fmla="*/ 256 w 256"/>
                <a:gd name="T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331">
                  <a:moveTo>
                    <a:pt x="256" y="331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0" y="0"/>
                    <a:pt x="39" y="25"/>
                  </a:cubicBezTo>
                  <a:lnTo>
                    <a:pt x="256" y="331"/>
                  </a:ln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ṩḷïḑé">
              <a:extLst>
                <a:ext uri="{FF2B5EF4-FFF2-40B4-BE49-F238E27FC236}">
                  <a16:creationId xmlns:a16="http://schemas.microsoft.com/office/drawing/2014/main" xmlns="" id="{DA531D4A-C9FC-4075-9860-291FDFDE2242}"/>
                </a:ext>
              </a:extLst>
            </p:cNvPr>
            <p:cNvSpPr/>
            <p:nvPr/>
          </p:nvSpPr>
          <p:spPr bwMode="auto">
            <a:xfrm>
              <a:off x="7154916" y="2542258"/>
              <a:ext cx="177019" cy="398826"/>
            </a:xfrm>
            <a:custGeom>
              <a:avLst/>
              <a:gdLst>
                <a:gd name="T0" fmla="*/ 50 w 83"/>
                <a:gd name="T1" fmla="*/ 15 h 187"/>
                <a:gd name="T2" fmla="*/ 30 w 83"/>
                <a:gd name="T3" fmla="*/ 168 h 187"/>
                <a:gd name="T4" fmla="*/ 50 w 83"/>
                <a:gd name="T5" fmla="*/ 1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87">
                  <a:moveTo>
                    <a:pt x="50" y="15"/>
                  </a:moveTo>
                  <a:cubicBezTo>
                    <a:pt x="0" y="0"/>
                    <a:pt x="32" y="187"/>
                    <a:pt x="30" y="168"/>
                  </a:cubicBezTo>
                  <a:cubicBezTo>
                    <a:pt x="25" y="109"/>
                    <a:pt x="83" y="24"/>
                    <a:pt x="50" y="15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$1îḋe">
              <a:extLst>
                <a:ext uri="{FF2B5EF4-FFF2-40B4-BE49-F238E27FC236}">
                  <a16:creationId xmlns:a16="http://schemas.microsoft.com/office/drawing/2014/main" xmlns="" id="{0418DB0C-16B0-40A0-A7C0-CC03CD584075}"/>
                </a:ext>
              </a:extLst>
            </p:cNvPr>
            <p:cNvSpPr/>
            <p:nvPr/>
          </p:nvSpPr>
          <p:spPr bwMode="auto">
            <a:xfrm>
              <a:off x="6591867" y="2350309"/>
              <a:ext cx="509730" cy="1181549"/>
            </a:xfrm>
            <a:custGeom>
              <a:avLst/>
              <a:gdLst>
                <a:gd name="T0" fmla="*/ 239 w 239"/>
                <a:gd name="T1" fmla="*/ 554 h 554"/>
                <a:gd name="T2" fmla="*/ 29 w 239"/>
                <a:gd name="T3" fmla="*/ 84 h 554"/>
                <a:gd name="T4" fmla="*/ 56 w 239"/>
                <a:gd name="T5" fmla="*/ 46 h 554"/>
                <a:gd name="T6" fmla="*/ 239 w 239"/>
                <a:gd name="T7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554">
                  <a:moveTo>
                    <a:pt x="239" y="554"/>
                  </a:moveTo>
                  <a:cubicBezTo>
                    <a:pt x="239" y="554"/>
                    <a:pt x="225" y="395"/>
                    <a:pt x="29" y="84"/>
                  </a:cubicBezTo>
                  <a:cubicBezTo>
                    <a:pt x="29" y="84"/>
                    <a:pt x="0" y="0"/>
                    <a:pt x="56" y="46"/>
                  </a:cubicBezTo>
                  <a:cubicBezTo>
                    <a:pt x="56" y="46"/>
                    <a:pt x="159" y="150"/>
                    <a:pt x="239" y="55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ṧ1ïḍe">
              <a:extLst>
                <a:ext uri="{FF2B5EF4-FFF2-40B4-BE49-F238E27FC236}">
                  <a16:creationId xmlns:a16="http://schemas.microsoft.com/office/drawing/2014/main" xmlns="" id="{BC03170B-93E5-4F7E-916A-EBC95C0C23A6}"/>
                </a:ext>
              </a:extLst>
            </p:cNvPr>
            <p:cNvSpPr/>
            <p:nvPr/>
          </p:nvSpPr>
          <p:spPr bwMode="auto">
            <a:xfrm>
              <a:off x="7005622" y="2405761"/>
              <a:ext cx="110904" cy="957609"/>
            </a:xfrm>
            <a:custGeom>
              <a:avLst/>
              <a:gdLst>
                <a:gd name="T0" fmla="*/ 45 w 52"/>
                <a:gd name="T1" fmla="*/ 449 h 449"/>
                <a:gd name="T2" fmla="*/ 0 w 52"/>
                <a:gd name="T3" fmla="*/ 68 h 449"/>
                <a:gd name="T4" fmla="*/ 36 w 52"/>
                <a:gd name="T5" fmla="*/ 53 h 449"/>
                <a:gd name="T6" fmla="*/ 45 w 52"/>
                <a:gd name="T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449">
                  <a:moveTo>
                    <a:pt x="45" y="449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7" y="0"/>
                    <a:pt x="36" y="53"/>
                  </a:cubicBezTo>
                  <a:cubicBezTo>
                    <a:pt x="36" y="53"/>
                    <a:pt x="52" y="409"/>
                    <a:pt x="45" y="449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ṣḷiḓè">
              <a:extLst>
                <a:ext uri="{FF2B5EF4-FFF2-40B4-BE49-F238E27FC236}">
                  <a16:creationId xmlns:a16="http://schemas.microsoft.com/office/drawing/2014/main" xmlns="" id="{93394782-C9F7-4A21-98A6-A6E742CF4DA6}"/>
                </a:ext>
              </a:extLst>
            </p:cNvPr>
            <p:cNvSpPr/>
            <p:nvPr/>
          </p:nvSpPr>
          <p:spPr bwMode="auto">
            <a:xfrm>
              <a:off x="7142119" y="2840844"/>
              <a:ext cx="268728" cy="691014"/>
            </a:xfrm>
            <a:custGeom>
              <a:avLst/>
              <a:gdLst>
                <a:gd name="T0" fmla="*/ 0 w 126"/>
                <a:gd name="T1" fmla="*/ 324 h 324"/>
                <a:gd name="T2" fmla="*/ 89 w 126"/>
                <a:gd name="T3" fmla="*/ 29 h 324"/>
                <a:gd name="T4" fmla="*/ 106 w 126"/>
                <a:gd name="T5" fmla="*/ 52 h 324"/>
                <a:gd name="T6" fmla="*/ 0 w 126"/>
                <a:gd name="T7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324">
                  <a:moveTo>
                    <a:pt x="0" y="324"/>
                  </a:moveTo>
                  <a:cubicBezTo>
                    <a:pt x="0" y="324"/>
                    <a:pt x="30" y="76"/>
                    <a:pt x="89" y="29"/>
                  </a:cubicBezTo>
                  <a:cubicBezTo>
                    <a:pt x="89" y="29"/>
                    <a:pt x="126" y="0"/>
                    <a:pt x="106" y="52"/>
                  </a:cubicBezTo>
                  <a:cubicBezTo>
                    <a:pt x="106" y="52"/>
                    <a:pt x="15" y="230"/>
                    <a:pt x="0" y="32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ṧľiḓê">
              <a:extLst>
                <a:ext uri="{FF2B5EF4-FFF2-40B4-BE49-F238E27FC236}">
                  <a16:creationId xmlns:a16="http://schemas.microsoft.com/office/drawing/2014/main" xmlns="" id="{6F825EE8-DAA0-4266-AB38-8DB56D50028A}"/>
                </a:ext>
              </a:extLst>
            </p:cNvPr>
            <p:cNvSpPr/>
            <p:nvPr/>
          </p:nvSpPr>
          <p:spPr bwMode="auto">
            <a:xfrm>
              <a:off x="7186907" y="2864304"/>
              <a:ext cx="523592" cy="667554"/>
            </a:xfrm>
            <a:custGeom>
              <a:avLst/>
              <a:gdLst>
                <a:gd name="T0" fmla="*/ 0 w 245"/>
                <a:gd name="T1" fmla="*/ 313 h 313"/>
                <a:gd name="T2" fmla="*/ 178 w 245"/>
                <a:gd name="T3" fmla="*/ 26 h 313"/>
                <a:gd name="T4" fmla="*/ 235 w 245"/>
                <a:gd name="T5" fmla="*/ 52 h 313"/>
                <a:gd name="T6" fmla="*/ 0 w 245"/>
                <a:gd name="T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313">
                  <a:moveTo>
                    <a:pt x="0" y="313"/>
                  </a:moveTo>
                  <a:cubicBezTo>
                    <a:pt x="0" y="313"/>
                    <a:pt x="28" y="165"/>
                    <a:pt x="178" y="26"/>
                  </a:cubicBezTo>
                  <a:cubicBezTo>
                    <a:pt x="178" y="26"/>
                    <a:pt x="245" y="0"/>
                    <a:pt x="235" y="52"/>
                  </a:cubicBezTo>
                  <a:cubicBezTo>
                    <a:pt x="235" y="52"/>
                    <a:pt x="21" y="225"/>
                    <a:pt x="0" y="313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Sļîdé">
              <a:extLst>
                <a:ext uri="{FF2B5EF4-FFF2-40B4-BE49-F238E27FC236}">
                  <a16:creationId xmlns:a16="http://schemas.microsoft.com/office/drawing/2014/main" xmlns="" id="{A9CDD31B-88F6-47FD-BFF5-C90F05700E27}"/>
                </a:ext>
              </a:extLst>
            </p:cNvPr>
            <p:cNvSpPr/>
            <p:nvPr/>
          </p:nvSpPr>
          <p:spPr bwMode="auto">
            <a:xfrm>
              <a:off x="7218898" y="2864304"/>
              <a:ext cx="1248731" cy="718740"/>
            </a:xfrm>
            <a:custGeom>
              <a:avLst/>
              <a:gdLst>
                <a:gd name="T0" fmla="*/ 0 w 585"/>
                <a:gd name="T1" fmla="*/ 337 h 337"/>
                <a:gd name="T2" fmla="*/ 464 w 585"/>
                <a:gd name="T3" fmla="*/ 26 h 337"/>
                <a:gd name="T4" fmla="*/ 550 w 585"/>
                <a:gd name="T5" fmla="*/ 52 h 337"/>
                <a:gd name="T6" fmla="*/ 0 w 585"/>
                <a:gd name="T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5" h="337">
                  <a:moveTo>
                    <a:pt x="0" y="337"/>
                  </a:moveTo>
                  <a:cubicBezTo>
                    <a:pt x="0" y="337"/>
                    <a:pt x="160" y="133"/>
                    <a:pt x="464" y="26"/>
                  </a:cubicBezTo>
                  <a:cubicBezTo>
                    <a:pt x="464" y="26"/>
                    <a:pt x="585" y="0"/>
                    <a:pt x="550" y="52"/>
                  </a:cubicBezTo>
                  <a:cubicBezTo>
                    <a:pt x="550" y="52"/>
                    <a:pt x="178" y="176"/>
                    <a:pt x="0" y="337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ṩļïḋé">
              <a:extLst>
                <a:ext uri="{FF2B5EF4-FFF2-40B4-BE49-F238E27FC236}">
                  <a16:creationId xmlns:a16="http://schemas.microsoft.com/office/drawing/2014/main" xmlns="" id="{3A67249B-6698-4AC6-BA7B-D67EBEDCDA1A}"/>
                </a:ext>
              </a:extLst>
            </p:cNvPr>
            <p:cNvSpPr/>
            <p:nvPr/>
          </p:nvSpPr>
          <p:spPr bwMode="auto">
            <a:xfrm>
              <a:off x="7261554" y="3190617"/>
              <a:ext cx="1806447" cy="392428"/>
            </a:xfrm>
            <a:custGeom>
              <a:avLst/>
              <a:gdLst>
                <a:gd name="T0" fmla="*/ 0 w 846"/>
                <a:gd name="T1" fmla="*/ 184 h 184"/>
                <a:gd name="T2" fmla="*/ 612 w 846"/>
                <a:gd name="T3" fmla="*/ 13 h 184"/>
                <a:gd name="T4" fmla="*/ 753 w 846"/>
                <a:gd name="T5" fmla="*/ 71 h 184"/>
                <a:gd name="T6" fmla="*/ 0 w 846"/>
                <a:gd name="T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6" h="184">
                  <a:moveTo>
                    <a:pt x="0" y="184"/>
                  </a:moveTo>
                  <a:cubicBezTo>
                    <a:pt x="0" y="184"/>
                    <a:pt x="63" y="58"/>
                    <a:pt x="612" y="13"/>
                  </a:cubicBezTo>
                  <a:cubicBezTo>
                    <a:pt x="612" y="13"/>
                    <a:pt x="846" y="0"/>
                    <a:pt x="753" y="71"/>
                  </a:cubicBezTo>
                  <a:cubicBezTo>
                    <a:pt x="753" y="71"/>
                    <a:pt x="117" y="67"/>
                    <a:pt x="0" y="184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ŝḻîdè">
              <a:extLst>
                <a:ext uri="{FF2B5EF4-FFF2-40B4-BE49-F238E27FC236}">
                  <a16:creationId xmlns:a16="http://schemas.microsoft.com/office/drawing/2014/main" xmlns="" id="{84B6C790-6948-4C1F-88E7-06E4CE9AEBCE}"/>
                </a:ext>
              </a:extLst>
            </p:cNvPr>
            <p:cNvSpPr/>
            <p:nvPr/>
          </p:nvSpPr>
          <p:spPr bwMode="auto">
            <a:xfrm>
              <a:off x="7351130" y="3435884"/>
              <a:ext cx="871232" cy="362569"/>
            </a:xfrm>
            <a:custGeom>
              <a:avLst/>
              <a:gdLst>
                <a:gd name="T0" fmla="*/ 0 w 408"/>
                <a:gd name="T1" fmla="*/ 69 h 170"/>
                <a:gd name="T2" fmla="*/ 345 w 408"/>
                <a:gd name="T3" fmla="*/ 163 h 170"/>
                <a:gd name="T4" fmla="*/ 345 w 408"/>
                <a:gd name="T5" fmla="*/ 118 h 170"/>
                <a:gd name="T6" fmla="*/ 0 w 408"/>
                <a:gd name="T7" fmla="*/ 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170">
                  <a:moveTo>
                    <a:pt x="0" y="69"/>
                  </a:moveTo>
                  <a:cubicBezTo>
                    <a:pt x="0" y="69"/>
                    <a:pt x="179" y="22"/>
                    <a:pt x="345" y="163"/>
                  </a:cubicBezTo>
                  <a:cubicBezTo>
                    <a:pt x="345" y="163"/>
                    <a:pt x="408" y="170"/>
                    <a:pt x="345" y="118"/>
                  </a:cubicBezTo>
                  <a:cubicBezTo>
                    <a:pt x="345" y="118"/>
                    <a:pt x="207" y="0"/>
                    <a:pt x="0" y="69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ṩľiḍê">
              <a:extLst>
                <a:ext uri="{FF2B5EF4-FFF2-40B4-BE49-F238E27FC236}">
                  <a16:creationId xmlns:a16="http://schemas.microsoft.com/office/drawing/2014/main" xmlns="" id="{5BC952BE-9F50-4CFB-A1FC-80204B99A67E}"/>
                </a:ext>
              </a:extLst>
            </p:cNvPr>
            <p:cNvSpPr/>
            <p:nvPr/>
          </p:nvSpPr>
          <p:spPr bwMode="auto">
            <a:xfrm>
              <a:off x="7165579" y="3627832"/>
              <a:ext cx="807250" cy="644093"/>
            </a:xfrm>
            <a:custGeom>
              <a:avLst/>
              <a:gdLst>
                <a:gd name="T0" fmla="*/ 0 w 378"/>
                <a:gd name="T1" fmla="*/ 0 h 302"/>
                <a:gd name="T2" fmla="*/ 367 w 378"/>
                <a:gd name="T3" fmla="*/ 248 h 302"/>
                <a:gd name="T4" fmla="*/ 327 w 378"/>
                <a:gd name="T5" fmla="*/ 270 h 302"/>
                <a:gd name="T6" fmla="*/ 0 w 378"/>
                <a:gd name="T7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" h="302">
                  <a:moveTo>
                    <a:pt x="0" y="0"/>
                  </a:moveTo>
                  <a:cubicBezTo>
                    <a:pt x="0" y="0"/>
                    <a:pt x="225" y="5"/>
                    <a:pt x="367" y="248"/>
                  </a:cubicBezTo>
                  <a:cubicBezTo>
                    <a:pt x="367" y="248"/>
                    <a:pt x="378" y="302"/>
                    <a:pt x="327" y="270"/>
                  </a:cubicBezTo>
                  <a:cubicBezTo>
                    <a:pt x="327" y="270"/>
                    <a:pt x="102" y="0"/>
                    <a:pt x="0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ŝḷídê">
              <a:extLst>
                <a:ext uri="{FF2B5EF4-FFF2-40B4-BE49-F238E27FC236}">
                  <a16:creationId xmlns:a16="http://schemas.microsoft.com/office/drawing/2014/main" xmlns="" id="{E3CEF894-2CC2-4709-970C-B8FF88BCD532}"/>
                </a:ext>
              </a:extLst>
            </p:cNvPr>
            <p:cNvSpPr/>
            <p:nvPr/>
          </p:nvSpPr>
          <p:spPr bwMode="auto">
            <a:xfrm>
              <a:off x="7693437" y="3702479"/>
              <a:ext cx="185550" cy="200479"/>
            </a:xfrm>
            <a:custGeom>
              <a:avLst/>
              <a:gdLst>
                <a:gd name="T0" fmla="*/ 0 w 87"/>
                <a:gd name="T1" fmla="*/ 0 h 94"/>
                <a:gd name="T2" fmla="*/ 69 w 87"/>
                <a:gd name="T3" fmla="*/ 62 h 94"/>
                <a:gd name="T4" fmla="*/ 0 w 87"/>
                <a:gd name="T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94">
                  <a:moveTo>
                    <a:pt x="0" y="0"/>
                  </a:moveTo>
                  <a:cubicBezTo>
                    <a:pt x="0" y="0"/>
                    <a:pt x="87" y="31"/>
                    <a:pt x="69" y="62"/>
                  </a:cubicBezTo>
                  <a:cubicBezTo>
                    <a:pt x="69" y="62"/>
                    <a:pt x="44" y="94"/>
                    <a:pt x="0" y="0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ṣļidè">
              <a:extLst>
                <a:ext uri="{FF2B5EF4-FFF2-40B4-BE49-F238E27FC236}">
                  <a16:creationId xmlns:a16="http://schemas.microsoft.com/office/drawing/2014/main" xmlns="" id="{CD5F3549-6A87-46BC-B703-B14DB869D4B6}"/>
                </a:ext>
              </a:extLst>
            </p:cNvPr>
            <p:cNvSpPr/>
            <p:nvPr/>
          </p:nvSpPr>
          <p:spPr bwMode="auto">
            <a:xfrm>
              <a:off x="6558809" y="5973868"/>
              <a:ext cx="359370" cy="164222"/>
            </a:xfrm>
            <a:custGeom>
              <a:avLst/>
              <a:gdLst>
                <a:gd name="T0" fmla="*/ 0 w 168"/>
                <a:gd name="T1" fmla="*/ 77 h 77"/>
                <a:gd name="T2" fmla="*/ 100 w 168"/>
                <a:gd name="T3" fmla="*/ 41 h 77"/>
                <a:gd name="T4" fmla="*/ 141 w 168"/>
                <a:gd name="T5" fmla="*/ 69 h 77"/>
                <a:gd name="T6" fmla="*/ 166 w 168"/>
                <a:gd name="T7" fmla="*/ 49 h 77"/>
                <a:gd name="T8" fmla="*/ 165 w 168"/>
                <a:gd name="T9" fmla="*/ 45 h 77"/>
                <a:gd name="T10" fmla="*/ 67 w 168"/>
                <a:gd name="T11" fmla="*/ 8 h 77"/>
                <a:gd name="T12" fmla="*/ 0 w 168"/>
                <a:gd name="T13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77">
                  <a:moveTo>
                    <a:pt x="0" y="77"/>
                  </a:moveTo>
                  <a:cubicBezTo>
                    <a:pt x="0" y="77"/>
                    <a:pt x="21" y="1"/>
                    <a:pt x="100" y="41"/>
                  </a:cubicBezTo>
                  <a:cubicBezTo>
                    <a:pt x="100" y="41"/>
                    <a:pt x="141" y="66"/>
                    <a:pt x="141" y="69"/>
                  </a:cubicBezTo>
                  <a:cubicBezTo>
                    <a:pt x="141" y="69"/>
                    <a:pt x="168" y="73"/>
                    <a:pt x="166" y="49"/>
                  </a:cubicBezTo>
                  <a:cubicBezTo>
                    <a:pt x="166" y="48"/>
                    <a:pt x="166" y="46"/>
                    <a:pt x="165" y="45"/>
                  </a:cubicBezTo>
                  <a:cubicBezTo>
                    <a:pt x="160" y="16"/>
                    <a:pt x="126" y="0"/>
                    <a:pt x="67" y="8"/>
                  </a:cubicBezTo>
                  <a:cubicBezTo>
                    <a:pt x="67" y="8"/>
                    <a:pt x="14" y="27"/>
                    <a:pt x="0" y="77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šḷídê">
              <a:extLst>
                <a:ext uri="{FF2B5EF4-FFF2-40B4-BE49-F238E27FC236}">
                  <a16:creationId xmlns:a16="http://schemas.microsoft.com/office/drawing/2014/main" xmlns="" id="{3E7BD116-4B8E-47E2-BB01-4FA01A2075D7}"/>
                </a:ext>
              </a:extLst>
            </p:cNvPr>
            <p:cNvSpPr/>
            <p:nvPr/>
          </p:nvSpPr>
          <p:spPr bwMode="auto">
            <a:xfrm>
              <a:off x="6520420" y="5122897"/>
              <a:ext cx="399892" cy="968273"/>
            </a:xfrm>
            <a:custGeom>
              <a:avLst/>
              <a:gdLst>
                <a:gd name="T0" fmla="*/ 0 w 187"/>
                <a:gd name="T1" fmla="*/ 454 h 454"/>
                <a:gd name="T2" fmla="*/ 166 w 187"/>
                <a:gd name="T3" fmla="*/ 106 h 454"/>
                <a:gd name="T4" fmla="*/ 126 w 187"/>
                <a:gd name="T5" fmla="*/ 95 h 454"/>
                <a:gd name="T6" fmla="*/ 0 w 187"/>
                <a:gd name="T7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454">
                  <a:moveTo>
                    <a:pt x="0" y="454"/>
                  </a:moveTo>
                  <a:cubicBezTo>
                    <a:pt x="0" y="454"/>
                    <a:pt x="81" y="219"/>
                    <a:pt x="166" y="106"/>
                  </a:cubicBezTo>
                  <a:cubicBezTo>
                    <a:pt x="166" y="106"/>
                    <a:pt x="187" y="0"/>
                    <a:pt x="126" y="95"/>
                  </a:cubicBezTo>
                  <a:cubicBezTo>
                    <a:pt x="126" y="95"/>
                    <a:pt x="11" y="330"/>
                    <a:pt x="0" y="45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ṧľiḑê">
              <a:extLst>
                <a:ext uri="{FF2B5EF4-FFF2-40B4-BE49-F238E27FC236}">
                  <a16:creationId xmlns:a16="http://schemas.microsoft.com/office/drawing/2014/main" xmlns="" id="{D729014D-C708-441A-ACB6-E81AC5CE5F04}"/>
                </a:ext>
              </a:extLst>
            </p:cNvPr>
            <p:cNvSpPr/>
            <p:nvPr/>
          </p:nvSpPr>
          <p:spPr bwMode="auto">
            <a:xfrm>
              <a:off x="5243963" y="3915755"/>
              <a:ext cx="1240200" cy="2243663"/>
            </a:xfrm>
            <a:custGeom>
              <a:avLst/>
              <a:gdLst>
                <a:gd name="T0" fmla="*/ 581 w 581"/>
                <a:gd name="T1" fmla="*/ 1052 h 1052"/>
                <a:gd name="T2" fmla="*/ 0 w 581"/>
                <a:gd name="T3" fmla="*/ 0 h 1052"/>
                <a:gd name="T4" fmla="*/ 581 w 581"/>
                <a:gd name="T5" fmla="*/ 1052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81" h="1052">
                  <a:moveTo>
                    <a:pt x="581" y="1052"/>
                  </a:moveTo>
                  <a:cubicBezTo>
                    <a:pt x="581" y="1052"/>
                    <a:pt x="265" y="246"/>
                    <a:pt x="0" y="0"/>
                  </a:cubicBezTo>
                  <a:cubicBezTo>
                    <a:pt x="0" y="0"/>
                    <a:pt x="556" y="976"/>
                    <a:pt x="581" y="1052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$ļïďè">
              <a:extLst>
                <a:ext uri="{FF2B5EF4-FFF2-40B4-BE49-F238E27FC236}">
                  <a16:creationId xmlns:a16="http://schemas.microsoft.com/office/drawing/2014/main" xmlns="" id="{88A807DE-2361-4F19-8209-88E6258287A3}"/>
                </a:ext>
              </a:extLst>
            </p:cNvPr>
            <p:cNvSpPr/>
            <p:nvPr/>
          </p:nvSpPr>
          <p:spPr bwMode="auto">
            <a:xfrm>
              <a:off x="5865662" y="3664089"/>
              <a:ext cx="191948" cy="1866165"/>
            </a:xfrm>
            <a:custGeom>
              <a:avLst/>
              <a:gdLst>
                <a:gd name="T0" fmla="*/ 36 w 90"/>
                <a:gd name="T1" fmla="*/ 875 h 875"/>
                <a:gd name="T2" fmla="*/ 0 w 90"/>
                <a:gd name="T3" fmla="*/ 0 h 875"/>
                <a:gd name="T4" fmla="*/ 36 w 90"/>
                <a:gd name="T5" fmla="*/ 875 h 8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875">
                  <a:moveTo>
                    <a:pt x="36" y="875"/>
                  </a:moveTo>
                  <a:cubicBezTo>
                    <a:pt x="36" y="875"/>
                    <a:pt x="90" y="251"/>
                    <a:pt x="0" y="0"/>
                  </a:cubicBezTo>
                  <a:cubicBezTo>
                    <a:pt x="0" y="0"/>
                    <a:pt x="44" y="817"/>
                    <a:pt x="36" y="875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śļîďè">
              <a:extLst>
                <a:ext uri="{FF2B5EF4-FFF2-40B4-BE49-F238E27FC236}">
                  <a16:creationId xmlns:a16="http://schemas.microsoft.com/office/drawing/2014/main" xmlns="" id="{96DCECE7-E06F-4CAA-B8F2-2820307B1E32}"/>
                </a:ext>
              </a:extLst>
            </p:cNvPr>
            <p:cNvSpPr/>
            <p:nvPr/>
          </p:nvSpPr>
          <p:spPr bwMode="auto">
            <a:xfrm>
              <a:off x="6008557" y="5641158"/>
              <a:ext cx="415888" cy="599305"/>
            </a:xfrm>
            <a:custGeom>
              <a:avLst/>
              <a:gdLst>
                <a:gd name="T0" fmla="*/ 31 w 195"/>
                <a:gd name="T1" fmla="*/ 84 h 281"/>
                <a:gd name="T2" fmla="*/ 181 w 195"/>
                <a:gd name="T3" fmla="*/ 254 h 281"/>
                <a:gd name="T4" fmla="*/ 31 w 195"/>
                <a:gd name="T5" fmla="*/ 8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5" h="281">
                  <a:moveTo>
                    <a:pt x="31" y="84"/>
                  </a:moveTo>
                  <a:cubicBezTo>
                    <a:pt x="77" y="0"/>
                    <a:pt x="195" y="281"/>
                    <a:pt x="181" y="254"/>
                  </a:cubicBezTo>
                  <a:cubicBezTo>
                    <a:pt x="138" y="172"/>
                    <a:pt x="0" y="140"/>
                    <a:pt x="31" y="84"/>
                  </a:cubicBezTo>
                  <a:close/>
                </a:path>
              </a:pathLst>
            </a:custGeom>
            <a:solidFill>
              <a:srgbClr val="A8D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śľîḑé">
              <a:extLst>
                <a:ext uri="{FF2B5EF4-FFF2-40B4-BE49-F238E27FC236}">
                  <a16:creationId xmlns:a16="http://schemas.microsoft.com/office/drawing/2014/main" xmlns="" id="{8D5C7B51-59B6-48FE-A9AD-77A869AC6F03}"/>
                </a:ext>
              </a:extLst>
            </p:cNvPr>
            <p:cNvSpPr/>
            <p:nvPr/>
          </p:nvSpPr>
          <p:spPr bwMode="auto">
            <a:xfrm>
              <a:off x="5791016" y="2919756"/>
              <a:ext cx="132231" cy="556650"/>
            </a:xfrm>
            <a:custGeom>
              <a:avLst/>
              <a:gdLst>
                <a:gd name="T0" fmla="*/ 0 w 62"/>
                <a:gd name="T1" fmla="*/ 0 h 261"/>
                <a:gd name="T2" fmla="*/ 5 w 62"/>
                <a:gd name="T3" fmla="*/ 9 h 261"/>
                <a:gd name="T4" fmla="*/ 51 w 62"/>
                <a:gd name="T5" fmla="*/ 261 h 261"/>
                <a:gd name="T6" fmla="*/ 2 w 62"/>
                <a:gd name="T7" fmla="*/ 3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" h="261">
                  <a:moveTo>
                    <a:pt x="0" y="0"/>
                  </a:moveTo>
                  <a:cubicBezTo>
                    <a:pt x="0" y="0"/>
                    <a:pt x="2" y="3"/>
                    <a:pt x="5" y="9"/>
                  </a:cubicBezTo>
                  <a:cubicBezTo>
                    <a:pt x="20" y="38"/>
                    <a:pt x="62" y="133"/>
                    <a:pt x="51" y="261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śļîḍè">
              <a:extLst>
                <a:ext uri="{FF2B5EF4-FFF2-40B4-BE49-F238E27FC236}">
                  <a16:creationId xmlns:a16="http://schemas.microsoft.com/office/drawing/2014/main" xmlns="" id="{CEF76455-D469-481C-967B-DF3783433A69}"/>
                </a:ext>
              </a:extLst>
            </p:cNvPr>
            <p:cNvSpPr/>
            <p:nvPr/>
          </p:nvSpPr>
          <p:spPr bwMode="auto">
            <a:xfrm>
              <a:off x="5865662" y="2951748"/>
              <a:ext cx="183417" cy="324179"/>
            </a:xfrm>
            <a:custGeom>
              <a:avLst/>
              <a:gdLst>
                <a:gd name="T0" fmla="*/ 0 w 86"/>
                <a:gd name="T1" fmla="*/ 0 h 152"/>
                <a:gd name="T2" fmla="*/ 75 w 86"/>
                <a:gd name="T3" fmla="*/ 120 h 152"/>
                <a:gd name="T4" fmla="*/ 62 w 86"/>
                <a:gd name="T5" fmla="*/ 125 h 152"/>
                <a:gd name="T6" fmla="*/ 0 w 86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52">
                  <a:moveTo>
                    <a:pt x="0" y="0"/>
                  </a:moveTo>
                  <a:cubicBezTo>
                    <a:pt x="0" y="0"/>
                    <a:pt x="68" y="81"/>
                    <a:pt x="75" y="120"/>
                  </a:cubicBezTo>
                  <a:cubicBezTo>
                    <a:pt x="75" y="120"/>
                    <a:pt x="86" y="152"/>
                    <a:pt x="62" y="125"/>
                  </a:cubicBezTo>
                  <a:cubicBezTo>
                    <a:pt x="62" y="125"/>
                    <a:pt x="24" y="25"/>
                    <a:pt x="0" y="0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šľíḑé">
              <a:extLst>
                <a:ext uri="{FF2B5EF4-FFF2-40B4-BE49-F238E27FC236}">
                  <a16:creationId xmlns:a16="http://schemas.microsoft.com/office/drawing/2014/main" xmlns="" id="{BEEB163E-F4BE-4E75-B1FF-0366F813EE1B}"/>
                </a:ext>
              </a:extLst>
            </p:cNvPr>
            <p:cNvSpPr/>
            <p:nvPr/>
          </p:nvSpPr>
          <p:spPr bwMode="auto">
            <a:xfrm>
              <a:off x="5286618" y="2921889"/>
              <a:ext cx="361503" cy="241002"/>
            </a:xfrm>
            <a:custGeom>
              <a:avLst/>
              <a:gdLst>
                <a:gd name="T0" fmla="*/ 169 w 169"/>
                <a:gd name="T1" fmla="*/ 0 h 113"/>
                <a:gd name="T2" fmla="*/ 26 w 169"/>
                <a:gd name="T3" fmla="*/ 86 h 113"/>
                <a:gd name="T4" fmla="*/ 43 w 169"/>
                <a:gd name="T5" fmla="*/ 97 h 113"/>
                <a:gd name="T6" fmla="*/ 169 w 169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13">
                  <a:moveTo>
                    <a:pt x="169" y="0"/>
                  </a:moveTo>
                  <a:cubicBezTo>
                    <a:pt x="169" y="0"/>
                    <a:pt x="47" y="49"/>
                    <a:pt x="26" y="86"/>
                  </a:cubicBezTo>
                  <a:cubicBezTo>
                    <a:pt x="26" y="86"/>
                    <a:pt x="0" y="113"/>
                    <a:pt x="43" y="97"/>
                  </a:cubicBezTo>
                  <a:cubicBezTo>
                    <a:pt x="43" y="97"/>
                    <a:pt x="127" y="13"/>
                    <a:pt x="169" y="0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ṥ1ïďê">
              <a:extLst>
                <a:ext uri="{FF2B5EF4-FFF2-40B4-BE49-F238E27FC236}">
                  <a16:creationId xmlns:a16="http://schemas.microsoft.com/office/drawing/2014/main" xmlns="" id="{4D6CDBD2-9879-4E12-9E8B-DD0C3DA651F3}"/>
                </a:ext>
              </a:extLst>
            </p:cNvPr>
            <p:cNvSpPr/>
            <p:nvPr/>
          </p:nvSpPr>
          <p:spPr bwMode="auto">
            <a:xfrm>
              <a:off x="5865662" y="2879234"/>
              <a:ext cx="629164" cy="360436"/>
            </a:xfrm>
            <a:custGeom>
              <a:avLst/>
              <a:gdLst>
                <a:gd name="T0" fmla="*/ 0 w 295"/>
                <a:gd name="T1" fmla="*/ 19 h 169"/>
                <a:gd name="T2" fmla="*/ 249 w 295"/>
                <a:gd name="T3" fmla="*/ 149 h 169"/>
                <a:gd name="T4" fmla="*/ 275 w 295"/>
                <a:gd name="T5" fmla="*/ 133 h 169"/>
                <a:gd name="T6" fmla="*/ 0 w 295"/>
                <a:gd name="T7" fmla="*/ 1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" h="169">
                  <a:moveTo>
                    <a:pt x="0" y="19"/>
                  </a:moveTo>
                  <a:cubicBezTo>
                    <a:pt x="0" y="19"/>
                    <a:pt x="90" y="0"/>
                    <a:pt x="249" y="149"/>
                  </a:cubicBezTo>
                  <a:cubicBezTo>
                    <a:pt x="249" y="149"/>
                    <a:pt x="295" y="169"/>
                    <a:pt x="275" y="133"/>
                  </a:cubicBezTo>
                  <a:cubicBezTo>
                    <a:pt x="275" y="133"/>
                    <a:pt x="152" y="24"/>
                    <a:pt x="0" y="19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ṩḷíḓê">
              <a:extLst>
                <a:ext uri="{FF2B5EF4-FFF2-40B4-BE49-F238E27FC236}">
                  <a16:creationId xmlns:a16="http://schemas.microsoft.com/office/drawing/2014/main" xmlns="" id="{0F9FD699-5F40-485B-95CF-056A869F32EF}"/>
                </a:ext>
              </a:extLst>
            </p:cNvPr>
            <p:cNvSpPr/>
            <p:nvPr/>
          </p:nvSpPr>
          <p:spPr bwMode="auto">
            <a:xfrm>
              <a:off x="5865662" y="2267132"/>
              <a:ext cx="228205" cy="490535"/>
            </a:xfrm>
            <a:custGeom>
              <a:avLst/>
              <a:gdLst>
                <a:gd name="T0" fmla="*/ 0 w 107"/>
                <a:gd name="T1" fmla="*/ 230 h 230"/>
                <a:gd name="T2" fmla="*/ 107 w 107"/>
                <a:gd name="T3" fmla="*/ 31 h 230"/>
                <a:gd name="T4" fmla="*/ 91 w 107"/>
                <a:gd name="T5" fmla="*/ 25 h 230"/>
                <a:gd name="T6" fmla="*/ 0 w 107"/>
                <a:gd name="T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30">
                  <a:moveTo>
                    <a:pt x="0" y="230"/>
                  </a:move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0"/>
                    <a:pt x="91" y="25"/>
                  </a:cubicBezTo>
                  <a:cubicBezTo>
                    <a:pt x="91" y="25"/>
                    <a:pt x="1" y="215"/>
                    <a:pt x="0" y="230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ṣḻíḍê">
              <a:extLst>
                <a:ext uri="{FF2B5EF4-FFF2-40B4-BE49-F238E27FC236}">
                  <a16:creationId xmlns:a16="http://schemas.microsoft.com/office/drawing/2014/main" xmlns="" id="{A6E58201-7009-4860-AD51-7F0590B8E354}"/>
                </a:ext>
              </a:extLst>
            </p:cNvPr>
            <p:cNvSpPr/>
            <p:nvPr/>
          </p:nvSpPr>
          <p:spPr bwMode="auto">
            <a:xfrm>
              <a:off x="5767556" y="2360973"/>
              <a:ext cx="34124" cy="475605"/>
            </a:xfrm>
            <a:custGeom>
              <a:avLst/>
              <a:gdLst>
                <a:gd name="T0" fmla="*/ 11 w 16"/>
                <a:gd name="T1" fmla="*/ 218 h 223"/>
                <a:gd name="T2" fmla="*/ 16 w 16"/>
                <a:gd name="T3" fmla="*/ 27 h 223"/>
                <a:gd name="T4" fmla="*/ 0 w 16"/>
                <a:gd name="T5" fmla="*/ 27 h 223"/>
                <a:gd name="T6" fmla="*/ 11 w 16"/>
                <a:gd name="T7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23">
                  <a:moveTo>
                    <a:pt x="11" y="218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6" y="0"/>
                    <a:pt x="0" y="27"/>
                  </a:cubicBezTo>
                  <a:cubicBezTo>
                    <a:pt x="11" y="223"/>
                    <a:pt x="11" y="223"/>
                    <a:pt x="11" y="223"/>
                  </a:cubicBezTo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š1îdè">
              <a:extLst>
                <a:ext uri="{FF2B5EF4-FFF2-40B4-BE49-F238E27FC236}">
                  <a16:creationId xmlns:a16="http://schemas.microsoft.com/office/drawing/2014/main" xmlns="" id="{8F4B7609-0818-46C0-A8F5-DA717277C7B1}"/>
                </a:ext>
              </a:extLst>
            </p:cNvPr>
            <p:cNvSpPr/>
            <p:nvPr/>
          </p:nvSpPr>
          <p:spPr bwMode="auto">
            <a:xfrm>
              <a:off x="5190644" y="2126370"/>
              <a:ext cx="564115" cy="695280"/>
            </a:xfrm>
            <a:custGeom>
              <a:avLst/>
              <a:gdLst>
                <a:gd name="T0" fmla="*/ 264 w 264"/>
                <a:gd name="T1" fmla="*/ 326 h 326"/>
                <a:gd name="T2" fmla="*/ 46 w 264"/>
                <a:gd name="T3" fmla="*/ 18 h 326"/>
                <a:gd name="T4" fmla="*/ 17 w 264"/>
                <a:gd name="T5" fmla="*/ 27 h 326"/>
                <a:gd name="T6" fmla="*/ 264 w 264"/>
                <a:gd name="T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326">
                  <a:moveTo>
                    <a:pt x="264" y="326"/>
                  </a:moveTo>
                  <a:cubicBezTo>
                    <a:pt x="264" y="326"/>
                    <a:pt x="204" y="144"/>
                    <a:pt x="46" y="18"/>
                  </a:cubicBezTo>
                  <a:cubicBezTo>
                    <a:pt x="46" y="18"/>
                    <a:pt x="0" y="0"/>
                    <a:pt x="17" y="27"/>
                  </a:cubicBezTo>
                  <a:cubicBezTo>
                    <a:pt x="17" y="27"/>
                    <a:pt x="212" y="197"/>
                    <a:pt x="264" y="326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ŝḻíḋê">
              <a:extLst>
                <a:ext uri="{FF2B5EF4-FFF2-40B4-BE49-F238E27FC236}">
                  <a16:creationId xmlns:a16="http://schemas.microsoft.com/office/drawing/2014/main" xmlns="" id="{BFB51038-7EFE-4907-8EBC-1BF167599B41}"/>
                </a:ext>
              </a:extLst>
            </p:cNvPr>
            <p:cNvSpPr/>
            <p:nvPr/>
          </p:nvSpPr>
          <p:spPr bwMode="auto">
            <a:xfrm>
              <a:off x="5356999" y="2518797"/>
              <a:ext cx="342308" cy="275126"/>
            </a:xfrm>
            <a:custGeom>
              <a:avLst/>
              <a:gdLst>
                <a:gd name="T0" fmla="*/ 160 w 160"/>
                <a:gd name="T1" fmla="*/ 129 h 129"/>
                <a:gd name="T2" fmla="*/ 36 w 160"/>
                <a:gd name="T3" fmla="*/ 5 h 129"/>
                <a:gd name="T4" fmla="*/ 23 w 160"/>
                <a:gd name="T5" fmla="*/ 25 h 129"/>
                <a:gd name="T6" fmla="*/ 160 w 160"/>
                <a:gd name="T7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29">
                  <a:moveTo>
                    <a:pt x="160" y="129"/>
                  </a:moveTo>
                  <a:cubicBezTo>
                    <a:pt x="160" y="129"/>
                    <a:pt x="88" y="33"/>
                    <a:pt x="36" y="5"/>
                  </a:cubicBezTo>
                  <a:cubicBezTo>
                    <a:pt x="36" y="5"/>
                    <a:pt x="0" y="0"/>
                    <a:pt x="23" y="25"/>
                  </a:cubicBezTo>
                  <a:cubicBezTo>
                    <a:pt x="23" y="25"/>
                    <a:pt x="107" y="69"/>
                    <a:pt x="160" y="129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ḷidè">
              <a:extLst>
                <a:ext uri="{FF2B5EF4-FFF2-40B4-BE49-F238E27FC236}">
                  <a16:creationId xmlns:a16="http://schemas.microsoft.com/office/drawing/2014/main" xmlns="" id="{C0923C93-34C9-4DC1-8F45-188C7EDB8A74}"/>
                </a:ext>
              </a:extLst>
            </p:cNvPr>
            <p:cNvSpPr/>
            <p:nvPr/>
          </p:nvSpPr>
          <p:spPr bwMode="auto">
            <a:xfrm>
              <a:off x="4802482" y="2587046"/>
              <a:ext cx="918153" cy="266595"/>
            </a:xfrm>
            <a:custGeom>
              <a:avLst/>
              <a:gdLst>
                <a:gd name="T0" fmla="*/ 430 w 430"/>
                <a:gd name="T1" fmla="*/ 125 h 125"/>
                <a:gd name="T2" fmla="*/ 66 w 430"/>
                <a:gd name="T3" fmla="*/ 6 h 125"/>
                <a:gd name="T4" fmla="*/ 61 w 430"/>
                <a:gd name="T5" fmla="*/ 28 h 125"/>
                <a:gd name="T6" fmla="*/ 430 w 430"/>
                <a:gd name="T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125">
                  <a:moveTo>
                    <a:pt x="430" y="125"/>
                  </a:moveTo>
                  <a:cubicBezTo>
                    <a:pt x="430" y="125"/>
                    <a:pt x="313" y="21"/>
                    <a:pt x="66" y="6"/>
                  </a:cubicBezTo>
                  <a:cubicBezTo>
                    <a:pt x="66" y="6"/>
                    <a:pt x="0" y="0"/>
                    <a:pt x="61" y="28"/>
                  </a:cubicBezTo>
                  <a:cubicBezTo>
                    <a:pt x="61" y="28"/>
                    <a:pt x="318" y="57"/>
                    <a:pt x="430" y="125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i$líḍe">
              <a:extLst>
                <a:ext uri="{FF2B5EF4-FFF2-40B4-BE49-F238E27FC236}">
                  <a16:creationId xmlns:a16="http://schemas.microsoft.com/office/drawing/2014/main" xmlns="" id="{735C25EA-0B69-4106-A866-41477A1C9B9B}"/>
                </a:ext>
              </a:extLst>
            </p:cNvPr>
            <p:cNvSpPr/>
            <p:nvPr/>
          </p:nvSpPr>
          <p:spPr bwMode="auto">
            <a:xfrm>
              <a:off x="5197042" y="2808853"/>
              <a:ext cx="523592" cy="119435"/>
            </a:xfrm>
            <a:custGeom>
              <a:avLst/>
              <a:gdLst>
                <a:gd name="T0" fmla="*/ 245 w 245"/>
                <a:gd name="T1" fmla="*/ 31 h 56"/>
                <a:gd name="T2" fmla="*/ 28 w 245"/>
                <a:gd name="T3" fmla="*/ 35 h 56"/>
                <a:gd name="T4" fmla="*/ 40 w 245"/>
                <a:gd name="T5" fmla="*/ 52 h 56"/>
                <a:gd name="T6" fmla="*/ 245 w 245"/>
                <a:gd name="T7" fmla="*/ 3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56">
                  <a:moveTo>
                    <a:pt x="245" y="31"/>
                  </a:moveTo>
                  <a:cubicBezTo>
                    <a:pt x="245" y="31"/>
                    <a:pt x="72" y="0"/>
                    <a:pt x="28" y="35"/>
                  </a:cubicBezTo>
                  <a:cubicBezTo>
                    <a:pt x="28" y="35"/>
                    <a:pt x="0" y="56"/>
                    <a:pt x="40" y="52"/>
                  </a:cubicBezTo>
                  <a:cubicBezTo>
                    <a:pt x="40" y="52"/>
                    <a:pt x="179" y="22"/>
                    <a:pt x="245" y="31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ṧļïdé">
              <a:extLst>
                <a:ext uri="{FF2B5EF4-FFF2-40B4-BE49-F238E27FC236}">
                  <a16:creationId xmlns:a16="http://schemas.microsoft.com/office/drawing/2014/main" xmlns="" id="{037000CB-5A70-4EA0-AB1D-D408F4CAB8F4}"/>
                </a:ext>
              </a:extLst>
            </p:cNvPr>
            <p:cNvSpPr/>
            <p:nvPr/>
          </p:nvSpPr>
          <p:spPr bwMode="auto">
            <a:xfrm>
              <a:off x="5603333" y="2936818"/>
              <a:ext cx="164222" cy="680350"/>
            </a:xfrm>
            <a:custGeom>
              <a:avLst/>
              <a:gdLst>
                <a:gd name="T0" fmla="*/ 77 w 77"/>
                <a:gd name="T1" fmla="*/ 0 h 319"/>
                <a:gd name="T2" fmla="*/ 26 w 77"/>
                <a:gd name="T3" fmla="*/ 273 h 319"/>
                <a:gd name="T4" fmla="*/ 0 w 77"/>
                <a:gd name="T5" fmla="*/ 278 h 319"/>
                <a:gd name="T6" fmla="*/ 77 w 77"/>
                <a:gd name="T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19">
                  <a:moveTo>
                    <a:pt x="77" y="0"/>
                  </a:moveTo>
                  <a:cubicBezTo>
                    <a:pt x="77" y="0"/>
                    <a:pt x="30" y="108"/>
                    <a:pt x="26" y="273"/>
                  </a:cubicBezTo>
                  <a:cubicBezTo>
                    <a:pt x="26" y="273"/>
                    <a:pt x="9" y="319"/>
                    <a:pt x="0" y="278"/>
                  </a:cubicBezTo>
                  <a:cubicBezTo>
                    <a:pt x="0" y="278"/>
                    <a:pt x="9" y="115"/>
                    <a:pt x="77" y="0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$ļîďé">
              <a:extLst>
                <a:ext uri="{FF2B5EF4-FFF2-40B4-BE49-F238E27FC236}">
                  <a16:creationId xmlns:a16="http://schemas.microsoft.com/office/drawing/2014/main" xmlns="" id="{E3D092DC-0CBA-4326-8D35-25BDC8553149}"/>
                </a:ext>
              </a:extLst>
            </p:cNvPr>
            <p:cNvSpPr/>
            <p:nvPr/>
          </p:nvSpPr>
          <p:spPr bwMode="auto">
            <a:xfrm>
              <a:off x="5354867" y="2872835"/>
              <a:ext cx="436149" cy="944813"/>
            </a:xfrm>
            <a:custGeom>
              <a:avLst/>
              <a:gdLst>
                <a:gd name="T0" fmla="*/ 204 w 204"/>
                <a:gd name="T1" fmla="*/ 0 h 443"/>
                <a:gd name="T2" fmla="*/ 27 w 204"/>
                <a:gd name="T3" fmla="*/ 409 h 443"/>
                <a:gd name="T4" fmla="*/ 3 w 204"/>
                <a:gd name="T5" fmla="*/ 387 h 443"/>
                <a:gd name="T6" fmla="*/ 204 w 204"/>
                <a:gd name="T7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443">
                  <a:moveTo>
                    <a:pt x="204" y="0"/>
                  </a:moveTo>
                  <a:cubicBezTo>
                    <a:pt x="204" y="0"/>
                    <a:pt x="113" y="85"/>
                    <a:pt x="27" y="409"/>
                  </a:cubicBezTo>
                  <a:cubicBezTo>
                    <a:pt x="27" y="409"/>
                    <a:pt x="0" y="443"/>
                    <a:pt x="3" y="387"/>
                  </a:cubicBezTo>
                  <a:cubicBezTo>
                    <a:pt x="3" y="387"/>
                    <a:pt x="81" y="91"/>
                    <a:pt x="204" y="0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šľïḍè">
              <a:extLst>
                <a:ext uri="{FF2B5EF4-FFF2-40B4-BE49-F238E27FC236}">
                  <a16:creationId xmlns:a16="http://schemas.microsoft.com/office/drawing/2014/main" xmlns="" id="{696E676F-A2F8-4BDB-A418-87DE379556E1}"/>
                </a:ext>
              </a:extLst>
            </p:cNvPr>
            <p:cNvSpPr/>
            <p:nvPr/>
          </p:nvSpPr>
          <p:spPr bwMode="auto">
            <a:xfrm>
              <a:off x="9025346" y="3794188"/>
              <a:ext cx="98107" cy="85310"/>
            </a:xfrm>
            <a:custGeom>
              <a:avLst/>
              <a:gdLst>
                <a:gd name="T0" fmla="*/ 31 w 46"/>
                <a:gd name="T1" fmla="*/ 0 h 40"/>
                <a:gd name="T2" fmla="*/ 41 w 46"/>
                <a:gd name="T3" fmla="*/ 30 h 40"/>
                <a:gd name="T4" fmla="*/ 15 w 46"/>
                <a:gd name="T5" fmla="*/ 39 h 40"/>
                <a:gd name="T6" fmla="*/ 6 w 46"/>
                <a:gd name="T7" fmla="*/ 10 h 40"/>
                <a:gd name="T8" fmla="*/ 31 w 4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0">
                  <a:moveTo>
                    <a:pt x="31" y="0"/>
                  </a:moveTo>
                  <a:cubicBezTo>
                    <a:pt x="42" y="1"/>
                    <a:pt x="46" y="19"/>
                    <a:pt x="41" y="30"/>
                  </a:cubicBezTo>
                  <a:cubicBezTo>
                    <a:pt x="36" y="40"/>
                    <a:pt x="27" y="39"/>
                    <a:pt x="15" y="39"/>
                  </a:cubicBezTo>
                  <a:cubicBezTo>
                    <a:pt x="4" y="39"/>
                    <a:pt x="0" y="20"/>
                    <a:pt x="6" y="10"/>
                  </a:cubicBezTo>
                  <a:cubicBezTo>
                    <a:pt x="11" y="0"/>
                    <a:pt x="20" y="0"/>
                    <a:pt x="31" y="0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şlïḍé">
              <a:extLst>
                <a:ext uri="{FF2B5EF4-FFF2-40B4-BE49-F238E27FC236}">
                  <a16:creationId xmlns:a16="http://schemas.microsoft.com/office/drawing/2014/main" xmlns="" id="{0186F294-EBED-43DB-8DB6-749DA6F479D6}"/>
                </a:ext>
              </a:extLst>
            </p:cNvPr>
            <p:cNvSpPr/>
            <p:nvPr/>
          </p:nvSpPr>
          <p:spPr bwMode="auto">
            <a:xfrm>
              <a:off x="9087196" y="4073579"/>
              <a:ext cx="68248" cy="83178"/>
            </a:xfrm>
            <a:custGeom>
              <a:avLst/>
              <a:gdLst>
                <a:gd name="T0" fmla="*/ 10 w 32"/>
                <a:gd name="T1" fmla="*/ 6 h 39"/>
                <a:gd name="T2" fmla="*/ 31 w 32"/>
                <a:gd name="T3" fmla="*/ 19 h 39"/>
                <a:gd name="T4" fmla="*/ 15 w 32"/>
                <a:gd name="T5" fmla="*/ 38 h 39"/>
                <a:gd name="T6" fmla="*/ 0 w 32"/>
                <a:gd name="T7" fmla="*/ 23 h 39"/>
                <a:gd name="T8" fmla="*/ 10 w 32"/>
                <a:gd name="T9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9">
                  <a:moveTo>
                    <a:pt x="10" y="6"/>
                  </a:moveTo>
                  <a:cubicBezTo>
                    <a:pt x="16" y="0"/>
                    <a:pt x="29" y="4"/>
                    <a:pt x="31" y="19"/>
                  </a:cubicBezTo>
                  <a:cubicBezTo>
                    <a:pt x="32" y="33"/>
                    <a:pt x="23" y="39"/>
                    <a:pt x="15" y="38"/>
                  </a:cubicBezTo>
                  <a:cubicBezTo>
                    <a:pt x="6" y="36"/>
                    <a:pt x="1" y="27"/>
                    <a:pt x="0" y="23"/>
                  </a:cubicBezTo>
                  <a:cubicBezTo>
                    <a:pt x="0" y="20"/>
                    <a:pt x="3" y="12"/>
                    <a:pt x="10" y="6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ṣļíḋe">
              <a:extLst>
                <a:ext uri="{FF2B5EF4-FFF2-40B4-BE49-F238E27FC236}">
                  <a16:creationId xmlns:a16="http://schemas.microsoft.com/office/drawing/2014/main" xmlns="" id="{F5D77A00-CFA2-4AC8-83BD-51773BA03B0C}"/>
                </a:ext>
              </a:extLst>
            </p:cNvPr>
            <p:cNvSpPr/>
            <p:nvPr/>
          </p:nvSpPr>
          <p:spPr bwMode="auto">
            <a:xfrm>
              <a:off x="9089329" y="4207943"/>
              <a:ext cx="138629" cy="155691"/>
            </a:xfrm>
            <a:custGeom>
              <a:avLst/>
              <a:gdLst>
                <a:gd name="T0" fmla="*/ 47 w 65"/>
                <a:gd name="T1" fmla="*/ 12 h 73"/>
                <a:gd name="T2" fmla="*/ 62 w 65"/>
                <a:gd name="T3" fmla="*/ 49 h 73"/>
                <a:gd name="T4" fmla="*/ 28 w 65"/>
                <a:gd name="T5" fmla="*/ 70 h 73"/>
                <a:gd name="T6" fmla="*/ 6 w 65"/>
                <a:gd name="T7" fmla="*/ 31 h 73"/>
                <a:gd name="T8" fmla="*/ 47 w 65"/>
                <a:gd name="T9" fmla="*/ 1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3">
                  <a:moveTo>
                    <a:pt x="47" y="12"/>
                  </a:moveTo>
                  <a:cubicBezTo>
                    <a:pt x="60" y="23"/>
                    <a:pt x="65" y="38"/>
                    <a:pt x="62" y="49"/>
                  </a:cubicBezTo>
                  <a:cubicBezTo>
                    <a:pt x="59" y="61"/>
                    <a:pt x="44" y="73"/>
                    <a:pt x="28" y="70"/>
                  </a:cubicBezTo>
                  <a:cubicBezTo>
                    <a:pt x="12" y="68"/>
                    <a:pt x="0" y="52"/>
                    <a:pt x="6" y="31"/>
                  </a:cubicBezTo>
                  <a:cubicBezTo>
                    <a:pt x="12" y="8"/>
                    <a:pt x="35" y="0"/>
                    <a:pt x="47" y="12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sļiďè">
              <a:extLst>
                <a:ext uri="{FF2B5EF4-FFF2-40B4-BE49-F238E27FC236}">
                  <a16:creationId xmlns:a16="http://schemas.microsoft.com/office/drawing/2014/main" xmlns="" id="{D0B53118-4C32-4AAB-AAFE-C85C73AE6C87}"/>
                </a:ext>
              </a:extLst>
            </p:cNvPr>
            <p:cNvSpPr/>
            <p:nvPr/>
          </p:nvSpPr>
          <p:spPr bwMode="auto">
            <a:xfrm>
              <a:off x="9093594" y="4463874"/>
              <a:ext cx="66116" cy="70381"/>
            </a:xfrm>
            <a:custGeom>
              <a:avLst/>
              <a:gdLst>
                <a:gd name="T0" fmla="*/ 18 w 31"/>
                <a:gd name="T1" fmla="*/ 1 h 33"/>
                <a:gd name="T2" fmla="*/ 30 w 31"/>
                <a:gd name="T3" fmla="*/ 19 h 33"/>
                <a:gd name="T4" fmla="*/ 13 w 31"/>
                <a:gd name="T5" fmla="*/ 31 h 33"/>
                <a:gd name="T6" fmla="*/ 1 w 31"/>
                <a:gd name="T7" fmla="*/ 14 h 33"/>
                <a:gd name="T8" fmla="*/ 18 w 31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3">
                  <a:moveTo>
                    <a:pt x="18" y="1"/>
                  </a:moveTo>
                  <a:cubicBezTo>
                    <a:pt x="26" y="2"/>
                    <a:pt x="31" y="10"/>
                    <a:pt x="30" y="19"/>
                  </a:cubicBezTo>
                  <a:cubicBezTo>
                    <a:pt x="28" y="27"/>
                    <a:pt x="21" y="33"/>
                    <a:pt x="13" y="31"/>
                  </a:cubicBezTo>
                  <a:cubicBezTo>
                    <a:pt x="5" y="30"/>
                    <a:pt x="0" y="22"/>
                    <a:pt x="1" y="14"/>
                  </a:cubicBezTo>
                  <a:cubicBezTo>
                    <a:pt x="3" y="5"/>
                    <a:pt x="10" y="0"/>
                    <a:pt x="18" y="1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ṣḷiďe">
              <a:extLst>
                <a:ext uri="{FF2B5EF4-FFF2-40B4-BE49-F238E27FC236}">
                  <a16:creationId xmlns:a16="http://schemas.microsoft.com/office/drawing/2014/main" xmlns="" id="{AF191C71-FC77-4A6D-B564-7A7C922452D1}"/>
                </a:ext>
              </a:extLst>
            </p:cNvPr>
            <p:cNvSpPr/>
            <p:nvPr/>
          </p:nvSpPr>
          <p:spPr bwMode="auto">
            <a:xfrm>
              <a:off x="8660644" y="3363370"/>
              <a:ext cx="1066" cy="1066"/>
            </a:xfrm>
            <a:prstGeom prst="rect">
              <a:avLst/>
            </a:pr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ślïḑe">
              <a:extLst>
                <a:ext uri="{FF2B5EF4-FFF2-40B4-BE49-F238E27FC236}">
                  <a16:creationId xmlns:a16="http://schemas.microsoft.com/office/drawing/2014/main" xmlns="" id="{57C79E2E-5CA6-4B15-85A0-DBA94B1F99D1}"/>
                </a:ext>
              </a:extLst>
            </p:cNvPr>
            <p:cNvSpPr/>
            <p:nvPr/>
          </p:nvSpPr>
          <p:spPr bwMode="auto">
            <a:xfrm>
              <a:off x="8601993" y="3580912"/>
              <a:ext cx="111970" cy="119435"/>
            </a:xfrm>
            <a:custGeom>
              <a:avLst/>
              <a:gdLst>
                <a:gd name="T0" fmla="*/ 30 w 52"/>
                <a:gd name="T1" fmla="*/ 3 h 56"/>
                <a:gd name="T2" fmla="*/ 50 w 52"/>
                <a:gd name="T3" fmla="*/ 32 h 56"/>
                <a:gd name="T4" fmla="*/ 22 w 52"/>
                <a:gd name="T5" fmla="*/ 53 h 56"/>
                <a:gd name="T6" fmla="*/ 2 w 52"/>
                <a:gd name="T7" fmla="*/ 24 h 56"/>
                <a:gd name="T8" fmla="*/ 30 w 52"/>
                <a:gd name="T9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6">
                  <a:moveTo>
                    <a:pt x="30" y="3"/>
                  </a:moveTo>
                  <a:cubicBezTo>
                    <a:pt x="43" y="5"/>
                    <a:pt x="52" y="18"/>
                    <a:pt x="50" y="32"/>
                  </a:cubicBezTo>
                  <a:cubicBezTo>
                    <a:pt x="48" y="46"/>
                    <a:pt x="35" y="56"/>
                    <a:pt x="22" y="53"/>
                  </a:cubicBezTo>
                  <a:cubicBezTo>
                    <a:pt x="9" y="51"/>
                    <a:pt x="0" y="38"/>
                    <a:pt x="2" y="24"/>
                  </a:cubicBezTo>
                  <a:cubicBezTo>
                    <a:pt x="5" y="10"/>
                    <a:pt x="17" y="0"/>
                    <a:pt x="30" y="3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ṩḻiḍè">
              <a:extLst>
                <a:ext uri="{FF2B5EF4-FFF2-40B4-BE49-F238E27FC236}">
                  <a16:creationId xmlns:a16="http://schemas.microsoft.com/office/drawing/2014/main" xmlns="" id="{EAF13668-3445-4450-A952-E6D6079C8AC8}"/>
                </a:ext>
              </a:extLst>
            </p:cNvPr>
            <p:cNvSpPr/>
            <p:nvPr/>
          </p:nvSpPr>
          <p:spPr bwMode="auto">
            <a:xfrm>
              <a:off x="8638250" y="3809117"/>
              <a:ext cx="82111" cy="76779"/>
            </a:xfrm>
            <a:custGeom>
              <a:avLst/>
              <a:gdLst>
                <a:gd name="T0" fmla="*/ 26 w 38"/>
                <a:gd name="T1" fmla="*/ 2 h 36"/>
                <a:gd name="T2" fmla="*/ 26 w 38"/>
                <a:gd name="T3" fmla="*/ 27 h 36"/>
                <a:gd name="T4" fmla="*/ 4 w 38"/>
                <a:gd name="T5" fmla="*/ 19 h 36"/>
                <a:gd name="T6" fmla="*/ 9 w 38"/>
                <a:gd name="T7" fmla="*/ 2 h 36"/>
                <a:gd name="T8" fmla="*/ 26 w 38"/>
                <a:gd name="T9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26" y="2"/>
                  </a:moveTo>
                  <a:cubicBezTo>
                    <a:pt x="34" y="1"/>
                    <a:pt x="38" y="18"/>
                    <a:pt x="26" y="27"/>
                  </a:cubicBezTo>
                  <a:cubicBezTo>
                    <a:pt x="14" y="36"/>
                    <a:pt x="0" y="27"/>
                    <a:pt x="4" y="19"/>
                  </a:cubicBezTo>
                  <a:cubicBezTo>
                    <a:pt x="6" y="10"/>
                    <a:pt x="7" y="3"/>
                    <a:pt x="9" y="2"/>
                  </a:cubicBezTo>
                  <a:cubicBezTo>
                    <a:pt x="11" y="0"/>
                    <a:pt x="17" y="2"/>
                    <a:pt x="26" y="2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Sľïḑè">
              <a:extLst>
                <a:ext uri="{FF2B5EF4-FFF2-40B4-BE49-F238E27FC236}">
                  <a16:creationId xmlns:a16="http://schemas.microsoft.com/office/drawing/2014/main" xmlns="" id="{F0CF1B5B-D348-4307-8281-F7FF7A490109}"/>
                </a:ext>
              </a:extLst>
            </p:cNvPr>
            <p:cNvSpPr/>
            <p:nvPr/>
          </p:nvSpPr>
          <p:spPr bwMode="auto">
            <a:xfrm>
              <a:off x="3004565" y="4442547"/>
              <a:ext cx="108771" cy="100240"/>
            </a:xfrm>
            <a:custGeom>
              <a:avLst/>
              <a:gdLst>
                <a:gd name="T0" fmla="*/ 10 w 51"/>
                <a:gd name="T1" fmla="*/ 37 h 47"/>
                <a:gd name="T2" fmla="*/ 14 w 51"/>
                <a:gd name="T3" fmla="*/ 6 h 47"/>
                <a:gd name="T4" fmla="*/ 41 w 51"/>
                <a:gd name="T5" fmla="*/ 10 h 47"/>
                <a:gd name="T6" fmla="*/ 37 w 51"/>
                <a:gd name="T7" fmla="*/ 41 h 47"/>
                <a:gd name="T8" fmla="*/ 10 w 51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7">
                  <a:moveTo>
                    <a:pt x="10" y="37"/>
                  </a:moveTo>
                  <a:cubicBezTo>
                    <a:pt x="0" y="31"/>
                    <a:pt x="5" y="13"/>
                    <a:pt x="14" y="6"/>
                  </a:cubicBezTo>
                  <a:cubicBezTo>
                    <a:pt x="23" y="0"/>
                    <a:pt x="31" y="4"/>
                    <a:pt x="41" y="10"/>
                  </a:cubicBezTo>
                  <a:cubicBezTo>
                    <a:pt x="51" y="16"/>
                    <a:pt x="46" y="34"/>
                    <a:pt x="37" y="41"/>
                  </a:cubicBezTo>
                  <a:cubicBezTo>
                    <a:pt x="28" y="47"/>
                    <a:pt x="20" y="43"/>
                    <a:pt x="10" y="37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Sḻídé">
              <a:extLst>
                <a:ext uri="{FF2B5EF4-FFF2-40B4-BE49-F238E27FC236}">
                  <a16:creationId xmlns:a16="http://schemas.microsoft.com/office/drawing/2014/main" xmlns="" id="{0AFC46D6-744E-411B-A2C6-6BF26ED6837D}"/>
                </a:ext>
              </a:extLst>
            </p:cNvPr>
            <p:cNvSpPr/>
            <p:nvPr/>
          </p:nvSpPr>
          <p:spPr bwMode="auto">
            <a:xfrm>
              <a:off x="3096274" y="4178084"/>
              <a:ext cx="76779" cy="81045"/>
            </a:xfrm>
            <a:custGeom>
              <a:avLst/>
              <a:gdLst>
                <a:gd name="T0" fmla="*/ 18 w 36"/>
                <a:gd name="T1" fmla="*/ 36 h 38"/>
                <a:gd name="T2" fmla="*/ 5 w 36"/>
                <a:gd name="T3" fmla="*/ 13 h 38"/>
                <a:gd name="T4" fmla="*/ 27 w 36"/>
                <a:gd name="T5" fmla="*/ 5 h 38"/>
                <a:gd name="T6" fmla="*/ 34 w 36"/>
                <a:gd name="T7" fmla="*/ 25 h 38"/>
                <a:gd name="T8" fmla="*/ 18 w 36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18" y="36"/>
                  </a:moveTo>
                  <a:cubicBezTo>
                    <a:pt x="10" y="38"/>
                    <a:pt x="0" y="28"/>
                    <a:pt x="5" y="13"/>
                  </a:cubicBezTo>
                  <a:cubicBezTo>
                    <a:pt x="10" y="0"/>
                    <a:pt x="21" y="0"/>
                    <a:pt x="27" y="5"/>
                  </a:cubicBezTo>
                  <a:cubicBezTo>
                    <a:pt x="34" y="10"/>
                    <a:pt x="36" y="21"/>
                    <a:pt x="34" y="25"/>
                  </a:cubicBezTo>
                  <a:cubicBezTo>
                    <a:pt x="33" y="28"/>
                    <a:pt x="27" y="34"/>
                    <a:pt x="18" y="36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ṩ1idé">
              <a:extLst>
                <a:ext uri="{FF2B5EF4-FFF2-40B4-BE49-F238E27FC236}">
                  <a16:creationId xmlns:a16="http://schemas.microsoft.com/office/drawing/2014/main" xmlns="" id="{C4BE4C63-A5E2-4BCB-8965-6BAE742D5D46}"/>
                </a:ext>
              </a:extLst>
            </p:cNvPr>
            <p:cNvSpPr/>
            <p:nvPr/>
          </p:nvSpPr>
          <p:spPr bwMode="auto">
            <a:xfrm>
              <a:off x="3111203" y="3969074"/>
              <a:ext cx="138629" cy="157824"/>
            </a:xfrm>
            <a:custGeom>
              <a:avLst/>
              <a:gdLst>
                <a:gd name="T0" fmla="*/ 7 w 65"/>
                <a:gd name="T1" fmla="*/ 54 h 74"/>
                <a:gd name="T2" fmla="*/ 9 w 65"/>
                <a:gd name="T3" fmla="*/ 13 h 74"/>
                <a:gd name="T4" fmla="*/ 48 w 65"/>
                <a:gd name="T5" fmla="*/ 11 h 74"/>
                <a:gd name="T6" fmla="*/ 51 w 65"/>
                <a:gd name="T7" fmla="*/ 57 h 74"/>
                <a:gd name="T8" fmla="*/ 7 w 65"/>
                <a:gd name="T9" fmla="*/ 5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4">
                  <a:moveTo>
                    <a:pt x="7" y="54"/>
                  </a:moveTo>
                  <a:cubicBezTo>
                    <a:pt x="0" y="37"/>
                    <a:pt x="1" y="22"/>
                    <a:pt x="9" y="13"/>
                  </a:cubicBezTo>
                  <a:cubicBezTo>
                    <a:pt x="17" y="4"/>
                    <a:pt x="35" y="0"/>
                    <a:pt x="48" y="11"/>
                  </a:cubicBezTo>
                  <a:cubicBezTo>
                    <a:pt x="61" y="21"/>
                    <a:pt x="65" y="41"/>
                    <a:pt x="51" y="57"/>
                  </a:cubicBezTo>
                  <a:cubicBezTo>
                    <a:pt x="36" y="74"/>
                    <a:pt x="13" y="70"/>
                    <a:pt x="7" y="54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ş1iḍe">
              <a:extLst>
                <a:ext uri="{FF2B5EF4-FFF2-40B4-BE49-F238E27FC236}">
                  <a16:creationId xmlns:a16="http://schemas.microsoft.com/office/drawing/2014/main" xmlns="" id="{F8A77978-A1D8-400C-9201-415219FB3869}"/>
                </a:ext>
              </a:extLst>
            </p:cNvPr>
            <p:cNvSpPr/>
            <p:nvPr/>
          </p:nvSpPr>
          <p:spPr bwMode="auto">
            <a:xfrm>
              <a:off x="3258364" y="3841108"/>
              <a:ext cx="70381" cy="72514"/>
            </a:xfrm>
            <a:custGeom>
              <a:avLst/>
              <a:gdLst>
                <a:gd name="T0" fmla="*/ 8 w 33"/>
                <a:gd name="T1" fmla="*/ 29 h 34"/>
                <a:gd name="T2" fmla="*/ 5 w 33"/>
                <a:gd name="T3" fmla="*/ 8 h 34"/>
                <a:gd name="T4" fmla="*/ 25 w 33"/>
                <a:gd name="T5" fmla="*/ 5 h 34"/>
                <a:gd name="T6" fmla="*/ 28 w 33"/>
                <a:gd name="T7" fmla="*/ 26 h 34"/>
                <a:gd name="T8" fmla="*/ 8 w 33"/>
                <a:gd name="T9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8" y="29"/>
                  </a:moveTo>
                  <a:cubicBezTo>
                    <a:pt x="2" y="24"/>
                    <a:pt x="0" y="15"/>
                    <a:pt x="5" y="8"/>
                  </a:cubicBezTo>
                  <a:cubicBezTo>
                    <a:pt x="10" y="1"/>
                    <a:pt x="19" y="0"/>
                    <a:pt x="25" y="5"/>
                  </a:cubicBezTo>
                  <a:cubicBezTo>
                    <a:pt x="32" y="10"/>
                    <a:pt x="33" y="19"/>
                    <a:pt x="28" y="26"/>
                  </a:cubicBezTo>
                  <a:cubicBezTo>
                    <a:pt x="23" y="33"/>
                    <a:pt x="14" y="34"/>
                    <a:pt x="8" y="29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$1íḍê">
              <a:extLst>
                <a:ext uri="{FF2B5EF4-FFF2-40B4-BE49-F238E27FC236}">
                  <a16:creationId xmlns:a16="http://schemas.microsoft.com/office/drawing/2014/main" xmlns="" id="{8CF30E4A-B539-4415-817D-D8DABACDCAC1}"/>
                </a:ext>
              </a:extLst>
            </p:cNvPr>
            <p:cNvSpPr/>
            <p:nvPr/>
          </p:nvSpPr>
          <p:spPr bwMode="auto">
            <a:xfrm>
              <a:off x="3228505" y="5112233"/>
              <a:ext cx="1066" cy="1066"/>
            </a:xfrm>
            <a:prstGeom prst="rect">
              <a:avLst/>
            </a:pr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ṡḷidê">
              <a:extLst>
                <a:ext uri="{FF2B5EF4-FFF2-40B4-BE49-F238E27FC236}">
                  <a16:creationId xmlns:a16="http://schemas.microsoft.com/office/drawing/2014/main" xmlns="" id="{7151EA10-B7A2-45DF-B6A0-D1FDABC8F0B1}"/>
                </a:ext>
              </a:extLst>
            </p:cNvPr>
            <p:cNvSpPr/>
            <p:nvPr/>
          </p:nvSpPr>
          <p:spPr bwMode="auto">
            <a:xfrm>
              <a:off x="3288222" y="4805116"/>
              <a:ext cx="117302" cy="123700"/>
            </a:xfrm>
            <a:custGeom>
              <a:avLst/>
              <a:gdLst>
                <a:gd name="T0" fmla="*/ 13 w 55"/>
                <a:gd name="T1" fmla="*/ 50 h 58"/>
                <a:gd name="T2" fmla="*/ 8 w 55"/>
                <a:gd name="T3" fmla="*/ 14 h 58"/>
                <a:gd name="T4" fmla="*/ 42 w 55"/>
                <a:gd name="T5" fmla="*/ 9 h 58"/>
                <a:gd name="T6" fmla="*/ 47 w 55"/>
                <a:gd name="T7" fmla="*/ 45 h 58"/>
                <a:gd name="T8" fmla="*/ 13 w 55"/>
                <a:gd name="T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8">
                  <a:moveTo>
                    <a:pt x="13" y="50"/>
                  </a:moveTo>
                  <a:cubicBezTo>
                    <a:pt x="2" y="42"/>
                    <a:pt x="0" y="26"/>
                    <a:pt x="8" y="14"/>
                  </a:cubicBezTo>
                  <a:cubicBezTo>
                    <a:pt x="16" y="3"/>
                    <a:pt x="31" y="0"/>
                    <a:pt x="42" y="9"/>
                  </a:cubicBezTo>
                  <a:cubicBezTo>
                    <a:pt x="52" y="17"/>
                    <a:pt x="55" y="33"/>
                    <a:pt x="47" y="45"/>
                  </a:cubicBezTo>
                  <a:cubicBezTo>
                    <a:pt x="39" y="56"/>
                    <a:pt x="24" y="58"/>
                    <a:pt x="13" y="50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šḻídê">
              <a:extLst>
                <a:ext uri="{FF2B5EF4-FFF2-40B4-BE49-F238E27FC236}">
                  <a16:creationId xmlns:a16="http://schemas.microsoft.com/office/drawing/2014/main" xmlns="" id="{85B01806-4726-4653-B037-4C2E2CA689B8}"/>
                </a:ext>
              </a:extLst>
            </p:cNvPr>
            <p:cNvSpPr/>
            <p:nvPr/>
          </p:nvSpPr>
          <p:spPr bwMode="auto">
            <a:xfrm>
              <a:off x="3371400" y="4643026"/>
              <a:ext cx="87443" cy="72514"/>
            </a:xfrm>
            <a:custGeom>
              <a:avLst/>
              <a:gdLst>
                <a:gd name="T0" fmla="*/ 8 w 41"/>
                <a:gd name="T1" fmla="*/ 25 h 34"/>
                <a:gd name="T2" fmla="*/ 18 w 41"/>
                <a:gd name="T3" fmla="*/ 2 h 34"/>
                <a:gd name="T4" fmla="*/ 35 w 41"/>
                <a:gd name="T5" fmla="*/ 21 h 34"/>
                <a:gd name="T6" fmla="*/ 23 w 41"/>
                <a:gd name="T7" fmla="*/ 33 h 34"/>
                <a:gd name="T8" fmla="*/ 8 w 41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">
                  <a:moveTo>
                    <a:pt x="8" y="25"/>
                  </a:moveTo>
                  <a:cubicBezTo>
                    <a:pt x="0" y="22"/>
                    <a:pt x="4" y="5"/>
                    <a:pt x="18" y="2"/>
                  </a:cubicBezTo>
                  <a:cubicBezTo>
                    <a:pt x="33" y="0"/>
                    <a:pt x="41" y="15"/>
                    <a:pt x="35" y="21"/>
                  </a:cubicBezTo>
                  <a:cubicBezTo>
                    <a:pt x="28" y="28"/>
                    <a:pt x="25" y="33"/>
                    <a:pt x="23" y="33"/>
                  </a:cubicBezTo>
                  <a:cubicBezTo>
                    <a:pt x="21" y="34"/>
                    <a:pt x="16" y="30"/>
                    <a:pt x="8" y="25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Slíḓe">
              <a:extLst>
                <a:ext uri="{FF2B5EF4-FFF2-40B4-BE49-F238E27FC236}">
                  <a16:creationId xmlns:a16="http://schemas.microsoft.com/office/drawing/2014/main" xmlns="" id="{972335DE-5258-47DB-A3DA-1FFDB908F5C5}"/>
                </a:ext>
              </a:extLst>
            </p:cNvPr>
            <p:cNvSpPr/>
            <p:nvPr/>
          </p:nvSpPr>
          <p:spPr bwMode="auto">
            <a:xfrm>
              <a:off x="4533754" y="1637968"/>
              <a:ext cx="85310" cy="106638"/>
            </a:xfrm>
            <a:custGeom>
              <a:avLst/>
              <a:gdLst>
                <a:gd name="T0" fmla="*/ 2 w 40"/>
                <a:gd name="T1" fmla="*/ 15 h 50"/>
                <a:gd name="T2" fmla="*/ 31 w 40"/>
                <a:gd name="T3" fmla="*/ 8 h 50"/>
                <a:gd name="T4" fmla="*/ 37 w 40"/>
                <a:gd name="T5" fmla="*/ 35 h 50"/>
                <a:gd name="T6" fmla="*/ 9 w 40"/>
                <a:gd name="T7" fmla="*/ 43 h 50"/>
                <a:gd name="T8" fmla="*/ 2 w 40"/>
                <a:gd name="T9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50">
                  <a:moveTo>
                    <a:pt x="2" y="15"/>
                  </a:moveTo>
                  <a:cubicBezTo>
                    <a:pt x="4" y="3"/>
                    <a:pt x="22" y="0"/>
                    <a:pt x="31" y="8"/>
                  </a:cubicBezTo>
                  <a:cubicBezTo>
                    <a:pt x="40" y="14"/>
                    <a:pt x="38" y="23"/>
                    <a:pt x="37" y="35"/>
                  </a:cubicBezTo>
                  <a:cubicBezTo>
                    <a:pt x="36" y="47"/>
                    <a:pt x="18" y="50"/>
                    <a:pt x="9" y="43"/>
                  </a:cubicBezTo>
                  <a:cubicBezTo>
                    <a:pt x="0" y="36"/>
                    <a:pt x="1" y="27"/>
                    <a:pt x="2" y="15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šľiḑè">
              <a:extLst>
                <a:ext uri="{FF2B5EF4-FFF2-40B4-BE49-F238E27FC236}">
                  <a16:creationId xmlns:a16="http://schemas.microsoft.com/office/drawing/2014/main" xmlns="" id="{E8D1E7F6-E6F7-4745-944B-700466C5F61C}"/>
                </a:ext>
              </a:extLst>
            </p:cNvPr>
            <p:cNvSpPr/>
            <p:nvPr/>
          </p:nvSpPr>
          <p:spPr bwMode="auto">
            <a:xfrm>
              <a:off x="4802482" y="1633702"/>
              <a:ext cx="78912" cy="72514"/>
            </a:xfrm>
            <a:custGeom>
              <a:avLst/>
              <a:gdLst>
                <a:gd name="T0" fmla="*/ 4 w 37"/>
                <a:gd name="T1" fmla="*/ 22 h 34"/>
                <a:gd name="T2" fmla="*/ 19 w 37"/>
                <a:gd name="T3" fmla="*/ 0 h 34"/>
                <a:gd name="T4" fmla="*/ 35 w 37"/>
                <a:gd name="T5" fmla="*/ 20 h 34"/>
                <a:gd name="T6" fmla="*/ 20 w 37"/>
                <a:gd name="T7" fmla="*/ 34 h 34"/>
                <a:gd name="T8" fmla="*/ 4 w 37"/>
                <a:gd name="T9" fmla="*/ 2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4" y="22"/>
                  </a:moveTo>
                  <a:cubicBezTo>
                    <a:pt x="0" y="15"/>
                    <a:pt x="4" y="1"/>
                    <a:pt x="19" y="0"/>
                  </a:cubicBezTo>
                  <a:cubicBezTo>
                    <a:pt x="32" y="1"/>
                    <a:pt x="37" y="11"/>
                    <a:pt x="35" y="20"/>
                  </a:cubicBezTo>
                  <a:cubicBezTo>
                    <a:pt x="33" y="29"/>
                    <a:pt x="24" y="34"/>
                    <a:pt x="20" y="34"/>
                  </a:cubicBezTo>
                  <a:cubicBezTo>
                    <a:pt x="17" y="33"/>
                    <a:pt x="9" y="30"/>
                    <a:pt x="4" y="22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ṣḷíḍè">
              <a:extLst>
                <a:ext uri="{FF2B5EF4-FFF2-40B4-BE49-F238E27FC236}">
                  <a16:creationId xmlns:a16="http://schemas.microsoft.com/office/drawing/2014/main" xmlns="" id="{D01BB772-C7CF-4EC6-91B3-B75043B9760C}"/>
                </a:ext>
              </a:extLst>
            </p:cNvPr>
            <p:cNvSpPr/>
            <p:nvPr/>
          </p:nvSpPr>
          <p:spPr bwMode="auto">
            <a:xfrm>
              <a:off x="4932580" y="1571852"/>
              <a:ext cx="147160" cy="149293"/>
            </a:xfrm>
            <a:custGeom>
              <a:avLst/>
              <a:gdLst>
                <a:gd name="T0" fmla="*/ 12 w 69"/>
                <a:gd name="T1" fmla="*/ 17 h 70"/>
                <a:gd name="T2" fmla="*/ 48 w 69"/>
                <a:gd name="T3" fmla="*/ 4 h 70"/>
                <a:gd name="T4" fmla="*/ 65 w 69"/>
                <a:gd name="T5" fmla="*/ 43 h 70"/>
                <a:gd name="T6" fmla="*/ 25 w 69"/>
                <a:gd name="T7" fmla="*/ 62 h 70"/>
                <a:gd name="T8" fmla="*/ 12 w 69"/>
                <a:gd name="T9" fmla="*/ 1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12" y="17"/>
                  </a:moveTo>
                  <a:cubicBezTo>
                    <a:pt x="24" y="4"/>
                    <a:pt x="38" y="0"/>
                    <a:pt x="48" y="4"/>
                  </a:cubicBezTo>
                  <a:cubicBezTo>
                    <a:pt x="59" y="9"/>
                    <a:pt x="69" y="26"/>
                    <a:pt x="65" y="43"/>
                  </a:cubicBezTo>
                  <a:cubicBezTo>
                    <a:pt x="60" y="59"/>
                    <a:pt x="45" y="70"/>
                    <a:pt x="25" y="62"/>
                  </a:cubicBezTo>
                  <a:cubicBezTo>
                    <a:pt x="5" y="53"/>
                    <a:pt x="0" y="29"/>
                    <a:pt x="12" y="17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ṧļidê">
              <a:extLst>
                <a:ext uri="{FF2B5EF4-FFF2-40B4-BE49-F238E27FC236}">
                  <a16:creationId xmlns:a16="http://schemas.microsoft.com/office/drawing/2014/main" xmlns="" id="{F418C479-53D7-4F92-9213-FF202006B3E8}"/>
                </a:ext>
              </a:extLst>
            </p:cNvPr>
            <p:cNvSpPr/>
            <p:nvPr/>
          </p:nvSpPr>
          <p:spPr bwMode="auto">
            <a:xfrm>
              <a:off x="5165051" y="1663561"/>
              <a:ext cx="68248" cy="72514"/>
            </a:xfrm>
            <a:custGeom>
              <a:avLst/>
              <a:gdLst>
                <a:gd name="T0" fmla="*/ 2 w 32"/>
                <a:gd name="T1" fmla="*/ 13 h 34"/>
                <a:gd name="T2" fmla="*/ 20 w 32"/>
                <a:gd name="T3" fmla="*/ 2 h 34"/>
                <a:gd name="T4" fmla="*/ 30 w 32"/>
                <a:gd name="T5" fmla="*/ 21 h 34"/>
                <a:gd name="T6" fmla="*/ 12 w 32"/>
                <a:gd name="T7" fmla="*/ 32 h 34"/>
                <a:gd name="T8" fmla="*/ 2 w 32"/>
                <a:gd name="T9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4">
                  <a:moveTo>
                    <a:pt x="2" y="13"/>
                  </a:moveTo>
                  <a:cubicBezTo>
                    <a:pt x="4" y="5"/>
                    <a:pt x="12" y="0"/>
                    <a:pt x="20" y="2"/>
                  </a:cubicBezTo>
                  <a:cubicBezTo>
                    <a:pt x="28" y="4"/>
                    <a:pt x="32" y="13"/>
                    <a:pt x="30" y="21"/>
                  </a:cubicBezTo>
                  <a:cubicBezTo>
                    <a:pt x="28" y="29"/>
                    <a:pt x="20" y="34"/>
                    <a:pt x="12" y="32"/>
                  </a:cubicBezTo>
                  <a:cubicBezTo>
                    <a:pt x="5" y="29"/>
                    <a:pt x="0" y="21"/>
                    <a:pt x="2" y="13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líḋe">
              <a:extLst>
                <a:ext uri="{FF2B5EF4-FFF2-40B4-BE49-F238E27FC236}">
                  <a16:creationId xmlns:a16="http://schemas.microsoft.com/office/drawing/2014/main" xmlns="" id="{9815B7B2-9506-4508-B946-7AE1158677AC}"/>
                </a:ext>
              </a:extLst>
            </p:cNvPr>
            <p:cNvSpPr/>
            <p:nvPr/>
          </p:nvSpPr>
          <p:spPr bwMode="auto">
            <a:xfrm>
              <a:off x="4093339" y="2085847"/>
              <a:ext cx="1066" cy="1066"/>
            </a:xfrm>
            <a:prstGeom prst="rect">
              <a:avLst/>
            </a:pr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śḻiḋè">
              <a:extLst>
                <a:ext uri="{FF2B5EF4-FFF2-40B4-BE49-F238E27FC236}">
                  <a16:creationId xmlns:a16="http://schemas.microsoft.com/office/drawing/2014/main" xmlns="" id="{C93FBA91-F11F-4308-97C8-10368A267438}"/>
                </a:ext>
              </a:extLst>
            </p:cNvPr>
            <p:cNvSpPr/>
            <p:nvPr/>
          </p:nvSpPr>
          <p:spPr bwMode="auto">
            <a:xfrm>
              <a:off x="4295951" y="2053856"/>
              <a:ext cx="113036" cy="121567"/>
            </a:xfrm>
            <a:custGeom>
              <a:avLst/>
              <a:gdLst>
                <a:gd name="T0" fmla="*/ 3 w 53"/>
                <a:gd name="T1" fmla="*/ 22 h 57"/>
                <a:gd name="T2" fmla="*/ 33 w 53"/>
                <a:gd name="T3" fmla="*/ 4 h 57"/>
                <a:gd name="T4" fmla="*/ 50 w 53"/>
                <a:gd name="T5" fmla="*/ 35 h 57"/>
                <a:gd name="T6" fmla="*/ 20 w 53"/>
                <a:gd name="T7" fmla="*/ 53 h 57"/>
                <a:gd name="T8" fmla="*/ 3 w 53"/>
                <a:gd name="T9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7">
                  <a:moveTo>
                    <a:pt x="3" y="22"/>
                  </a:moveTo>
                  <a:cubicBezTo>
                    <a:pt x="7" y="8"/>
                    <a:pt x="20" y="0"/>
                    <a:pt x="33" y="4"/>
                  </a:cubicBezTo>
                  <a:cubicBezTo>
                    <a:pt x="45" y="7"/>
                    <a:pt x="53" y="21"/>
                    <a:pt x="50" y="35"/>
                  </a:cubicBezTo>
                  <a:cubicBezTo>
                    <a:pt x="46" y="48"/>
                    <a:pt x="33" y="57"/>
                    <a:pt x="20" y="53"/>
                  </a:cubicBezTo>
                  <a:cubicBezTo>
                    <a:pt x="7" y="49"/>
                    <a:pt x="0" y="35"/>
                    <a:pt x="3" y="22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Sľïdè">
              <a:extLst>
                <a:ext uri="{FF2B5EF4-FFF2-40B4-BE49-F238E27FC236}">
                  <a16:creationId xmlns:a16="http://schemas.microsoft.com/office/drawing/2014/main" xmlns="" id="{7A6FD33A-B540-4BFA-8370-0C9CEC5B8A99}"/>
                </a:ext>
              </a:extLst>
            </p:cNvPr>
            <p:cNvSpPr/>
            <p:nvPr/>
          </p:nvSpPr>
          <p:spPr bwMode="auto">
            <a:xfrm>
              <a:off x="4511360" y="2068785"/>
              <a:ext cx="73580" cy="87443"/>
            </a:xfrm>
            <a:custGeom>
              <a:avLst/>
              <a:gdLst>
                <a:gd name="T0" fmla="*/ 2 w 34"/>
                <a:gd name="T1" fmla="*/ 11 h 41"/>
                <a:gd name="T2" fmla="*/ 26 w 34"/>
                <a:gd name="T3" fmla="*/ 13 h 41"/>
                <a:gd name="T4" fmla="*/ 16 w 34"/>
                <a:gd name="T5" fmla="*/ 36 h 41"/>
                <a:gd name="T6" fmla="*/ 1 w 34"/>
                <a:gd name="T7" fmla="*/ 29 h 41"/>
                <a:gd name="T8" fmla="*/ 2 w 34"/>
                <a:gd name="T9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2" y="11"/>
                  </a:moveTo>
                  <a:cubicBezTo>
                    <a:pt x="3" y="3"/>
                    <a:pt x="19" y="0"/>
                    <a:pt x="26" y="13"/>
                  </a:cubicBezTo>
                  <a:cubicBezTo>
                    <a:pt x="34" y="27"/>
                    <a:pt x="23" y="41"/>
                    <a:pt x="16" y="36"/>
                  </a:cubicBezTo>
                  <a:cubicBezTo>
                    <a:pt x="8" y="32"/>
                    <a:pt x="2" y="31"/>
                    <a:pt x="1" y="29"/>
                  </a:cubicBezTo>
                  <a:cubicBezTo>
                    <a:pt x="0" y="27"/>
                    <a:pt x="2" y="21"/>
                    <a:pt x="2" y="11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sḻíďè">
              <a:extLst>
                <a:ext uri="{FF2B5EF4-FFF2-40B4-BE49-F238E27FC236}">
                  <a16:creationId xmlns:a16="http://schemas.microsoft.com/office/drawing/2014/main" xmlns="" id="{3190C6BF-99C5-4B3E-A95D-ADB120FBCFD7}"/>
                </a:ext>
              </a:extLst>
            </p:cNvPr>
            <p:cNvSpPr/>
            <p:nvPr/>
          </p:nvSpPr>
          <p:spPr bwMode="auto">
            <a:xfrm>
              <a:off x="7195438" y="1772331"/>
              <a:ext cx="95974" cy="119435"/>
            </a:xfrm>
            <a:custGeom>
              <a:avLst/>
              <a:gdLst>
                <a:gd name="T0" fmla="*/ 14 w 45"/>
                <a:gd name="T1" fmla="*/ 8 h 56"/>
                <a:gd name="T2" fmla="*/ 41 w 45"/>
                <a:gd name="T3" fmla="*/ 21 h 56"/>
                <a:gd name="T4" fmla="*/ 30 w 45"/>
                <a:gd name="T5" fmla="*/ 47 h 56"/>
                <a:gd name="T6" fmla="*/ 4 w 45"/>
                <a:gd name="T7" fmla="*/ 35 h 56"/>
                <a:gd name="T8" fmla="*/ 14 w 45"/>
                <a:gd name="T9" fmla="*/ 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56">
                  <a:moveTo>
                    <a:pt x="14" y="8"/>
                  </a:moveTo>
                  <a:cubicBezTo>
                    <a:pt x="22" y="0"/>
                    <a:pt x="38" y="9"/>
                    <a:pt x="41" y="21"/>
                  </a:cubicBezTo>
                  <a:cubicBezTo>
                    <a:pt x="45" y="31"/>
                    <a:pt x="38" y="38"/>
                    <a:pt x="30" y="47"/>
                  </a:cubicBezTo>
                  <a:cubicBezTo>
                    <a:pt x="22" y="56"/>
                    <a:pt x="7" y="46"/>
                    <a:pt x="4" y="35"/>
                  </a:cubicBezTo>
                  <a:cubicBezTo>
                    <a:pt x="0" y="24"/>
                    <a:pt x="6" y="17"/>
                    <a:pt x="14" y="8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ṥľíďe">
              <a:extLst>
                <a:ext uri="{FF2B5EF4-FFF2-40B4-BE49-F238E27FC236}">
                  <a16:creationId xmlns:a16="http://schemas.microsoft.com/office/drawing/2014/main" xmlns="" id="{622CFCFA-A33A-44F2-BC97-3F5DBD952504}"/>
                </a:ext>
              </a:extLst>
            </p:cNvPr>
            <p:cNvSpPr/>
            <p:nvPr/>
          </p:nvSpPr>
          <p:spPr bwMode="auto">
            <a:xfrm>
              <a:off x="7436440" y="1938687"/>
              <a:ext cx="74647" cy="85310"/>
            </a:xfrm>
            <a:custGeom>
              <a:avLst/>
              <a:gdLst>
                <a:gd name="T0" fmla="*/ 1 w 35"/>
                <a:gd name="T1" fmla="*/ 17 h 40"/>
                <a:gd name="T2" fmla="*/ 24 w 35"/>
                <a:gd name="T3" fmla="*/ 9 h 40"/>
                <a:gd name="T4" fmla="*/ 26 w 35"/>
                <a:gd name="T5" fmla="*/ 35 h 40"/>
                <a:gd name="T6" fmla="*/ 6 w 35"/>
                <a:gd name="T7" fmla="*/ 36 h 40"/>
                <a:gd name="T8" fmla="*/ 1 w 35"/>
                <a:gd name="T9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1" y="17"/>
                  </a:moveTo>
                  <a:cubicBezTo>
                    <a:pt x="1" y="8"/>
                    <a:pt x="12" y="0"/>
                    <a:pt x="24" y="9"/>
                  </a:cubicBezTo>
                  <a:cubicBezTo>
                    <a:pt x="35" y="18"/>
                    <a:pt x="32" y="29"/>
                    <a:pt x="26" y="35"/>
                  </a:cubicBezTo>
                  <a:cubicBezTo>
                    <a:pt x="19" y="40"/>
                    <a:pt x="9" y="38"/>
                    <a:pt x="6" y="36"/>
                  </a:cubicBezTo>
                  <a:cubicBezTo>
                    <a:pt x="4" y="34"/>
                    <a:pt x="0" y="26"/>
                    <a:pt x="1" y="17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šḻíḍé">
              <a:extLst>
                <a:ext uri="{FF2B5EF4-FFF2-40B4-BE49-F238E27FC236}">
                  <a16:creationId xmlns:a16="http://schemas.microsoft.com/office/drawing/2014/main" xmlns="" id="{70328A07-030F-49B3-982A-CE006B9B6616}"/>
                </a:ext>
              </a:extLst>
            </p:cNvPr>
            <p:cNvSpPr/>
            <p:nvPr/>
          </p:nvSpPr>
          <p:spPr bwMode="auto">
            <a:xfrm>
              <a:off x="7538812" y="2004802"/>
              <a:ext cx="146094" cy="145028"/>
            </a:xfrm>
            <a:custGeom>
              <a:avLst/>
              <a:gdLst>
                <a:gd name="T0" fmla="*/ 26 w 68"/>
                <a:gd name="T1" fmla="*/ 3 h 68"/>
                <a:gd name="T2" fmla="*/ 62 w 68"/>
                <a:gd name="T3" fmla="*/ 16 h 68"/>
                <a:gd name="T4" fmla="*/ 54 w 68"/>
                <a:gd name="T5" fmla="*/ 58 h 68"/>
                <a:gd name="T6" fmla="*/ 11 w 68"/>
                <a:gd name="T7" fmla="*/ 48 h 68"/>
                <a:gd name="T8" fmla="*/ 26 w 68"/>
                <a:gd name="T9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26" y="3"/>
                  </a:moveTo>
                  <a:cubicBezTo>
                    <a:pt x="43" y="0"/>
                    <a:pt x="57" y="6"/>
                    <a:pt x="62" y="16"/>
                  </a:cubicBezTo>
                  <a:cubicBezTo>
                    <a:pt x="68" y="27"/>
                    <a:pt x="67" y="47"/>
                    <a:pt x="54" y="58"/>
                  </a:cubicBezTo>
                  <a:cubicBezTo>
                    <a:pt x="41" y="68"/>
                    <a:pt x="22" y="66"/>
                    <a:pt x="11" y="48"/>
                  </a:cubicBezTo>
                  <a:cubicBezTo>
                    <a:pt x="0" y="27"/>
                    <a:pt x="10" y="5"/>
                    <a:pt x="26" y="3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şļíḍè">
              <a:extLst>
                <a:ext uri="{FF2B5EF4-FFF2-40B4-BE49-F238E27FC236}">
                  <a16:creationId xmlns:a16="http://schemas.microsoft.com/office/drawing/2014/main" xmlns="" id="{BF883076-06B6-4C39-A3A8-3434AC207C94}"/>
                </a:ext>
              </a:extLst>
            </p:cNvPr>
            <p:cNvSpPr/>
            <p:nvPr/>
          </p:nvSpPr>
          <p:spPr bwMode="auto">
            <a:xfrm>
              <a:off x="7701968" y="2203149"/>
              <a:ext cx="68248" cy="72514"/>
            </a:xfrm>
            <a:custGeom>
              <a:avLst/>
              <a:gdLst>
                <a:gd name="T0" fmla="*/ 7 w 32"/>
                <a:gd name="T1" fmla="*/ 5 h 34"/>
                <a:gd name="T2" fmla="*/ 27 w 32"/>
                <a:gd name="T3" fmla="*/ 8 h 34"/>
                <a:gd name="T4" fmla="*/ 25 w 32"/>
                <a:gd name="T5" fmla="*/ 29 h 34"/>
                <a:gd name="T6" fmla="*/ 5 w 32"/>
                <a:gd name="T7" fmla="*/ 26 h 34"/>
                <a:gd name="T8" fmla="*/ 7 w 32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4">
                  <a:moveTo>
                    <a:pt x="7" y="5"/>
                  </a:moveTo>
                  <a:cubicBezTo>
                    <a:pt x="13" y="0"/>
                    <a:pt x="22" y="1"/>
                    <a:pt x="27" y="8"/>
                  </a:cubicBezTo>
                  <a:cubicBezTo>
                    <a:pt x="32" y="14"/>
                    <a:pt x="31" y="24"/>
                    <a:pt x="25" y="29"/>
                  </a:cubicBezTo>
                  <a:cubicBezTo>
                    <a:pt x="18" y="34"/>
                    <a:pt x="9" y="33"/>
                    <a:pt x="5" y="26"/>
                  </a:cubicBezTo>
                  <a:cubicBezTo>
                    <a:pt x="0" y="20"/>
                    <a:pt x="1" y="10"/>
                    <a:pt x="7" y="5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sľíḍè">
              <a:extLst>
                <a:ext uri="{FF2B5EF4-FFF2-40B4-BE49-F238E27FC236}">
                  <a16:creationId xmlns:a16="http://schemas.microsoft.com/office/drawing/2014/main" xmlns="" id="{6B126CF3-284E-4B4D-A1ED-302D571D6BDF}"/>
                </a:ext>
              </a:extLst>
            </p:cNvPr>
            <p:cNvSpPr/>
            <p:nvPr/>
          </p:nvSpPr>
          <p:spPr bwMode="auto">
            <a:xfrm>
              <a:off x="6636655" y="1834181"/>
              <a:ext cx="1066" cy="1066"/>
            </a:xfrm>
            <a:prstGeom prst="rect">
              <a:avLst/>
            </a:pr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ṡḷiḓê">
              <a:extLst>
                <a:ext uri="{FF2B5EF4-FFF2-40B4-BE49-F238E27FC236}">
                  <a16:creationId xmlns:a16="http://schemas.microsoft.com/office/drawing/2014/main" xmlns="" id="{66381B0A-060D-4FA3-A6A4-2D2CD206B36B}"/>
                </a:ext>
              </a:extLst>
            </p:cNvPr>
            <p:cNvSpPr/>
            <p:nvPr/>
          </p:nvSpPr>
          <p:spPr bwMode="auto">
            <a:xfrm>
              <a:off x="6768886" y="1962147"/>
              <a:ext cx="115169" cy="123700"/>
            </a:xfrm>
            <a:custGeom>
              <a:avLst/>
              <a:gdLst>
                <a:gd name="T0" fmla="*/ 12 w 54"/>
                <a:gd name="T1" fmla="*/ 9 h 58"/>
                <a:gd name="T2" fmla="*/ 46 w 54"/>
                <a:gd name="T3" fmla="*/ 13 h 58"/>
                <a:gd name="T4" fmla="*/ 41 w 54"/>
                <a:gd name="T5" fmla="*/ 49 h 58"/>
                <a:gd name="T6" fmla="*/ 8 w 54"/>
                <a:gd name="T7" fmla="*/ 45 h 58"/>
                <a:gd name="T8" fmla="*/ 12 w 54"/>
                <a:gd name="T9" fmla="*/ 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8">
                  <a:moveTo>
                    <a:pt x="12" y="9"/>
                  </a:moveTo>
                  <a:cubicBezTo>
                    <a:pt x="22" y="0"/>
                    <a:pt x="38" y="2"/>
                    <a:pt x="46" y="13"/>
                  </a:cubicBezTo>
                  <a:cubicBezTo>
                    <a:pt x="54" y="24"/>
                    <a:pt x="52" y="40"/>
                    <a:pt x="41" y="49"/>
                  </a:cubicBezTo>
                  <a:cubicBezTo>
                    <a:pt x="31" y="58"/>
                    <a:pt x="16" y="56"/>
                    <a:pt x="8" y="45"/>
                  </a:cubicBezTo>
                  <a:cubicBezTo>
                    <a:pt x="0" y="33"/>
                    <a:pt x="1" y="17"/>
                    <a:pt x="12" y="9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ṣ1ïḋê">
              <a:extLst>
                <a:ext uri="{FF2B5EF4-FFF2-40B4-BE49-F238E27FC236}">
                  <a16:creationId xmlns:a16="http://schemas.microsoft.com/office/drawing/2014/main" xmlns="" id="{86E07E65-0615-4FF4-B482-4E8330C2C5FB}"/>
                </a:ext>
              </a:extLst>
            </p:cNvPr>
            <p:cNvSpPr/>
            <p:nvPr/>
          </p:nvSpPr>
          <p:spPr bwMode="auto">
            <a:xfrm>
              <a:off x="6943772" y="2098644"/>
              <a:ext cx="66116" cy="91709"/>
            </a:xfrm>
            <a:custGeom>
              <a:avLst/>
              <a:gdLst>
                <a:gd name="T0" fmla="*/ 12 w 31"/>
                <a:gd name="T1" fmla="*/ 7 h 43"/>
                <a:gd name="T2" fmla="*/ 30 w 31"/>
                <a:gd name="T3" fmla="*/ 24 h 43"/>
                <a:gd name="T4" fmla="*/ 8 w 31"/>
                <a:gd name="T5" fmla="*/ 35 h 43"/>
                <a:gd name="T6" fmla="*/ 0 w 31"/>
                <a:gd name="T7" fmla="*/ 20 h 43"/>
                <a:gd name="T8" fmla="*/ 12 w 31"/>
                <a:gd name="T9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3">
                  <a:moveTo>
                    <a:pt x="12" y="7"/>
                  </a:moveTo>
                  <a:cubicBezTo>
                    <a:pt x="17" y="0"/>
                    <a:pt x="31" y="8"/>
                    <a:pt x="30" y="24"/>
                  </a:cubicBezTo>
                  <a:cubicBezTo>
                    <a:pt x="27" y="39"/>
                    <a:pt x="12" y="43"/>
                    <a:pt x="8" y="35"/>
                  </a:cubicBezTo>
                  <a:cubicBezTo>
                    <a:pt x="4" y="27"/>
                    <a:pt x="0" y="22"/>
                    <a:pt x="0" y="20"/>
                  </a:cubicBezTo>
                  <a:cubicBezTo>
                    <a:pt x="0" y="18"/>
                    <a:pt x="6" y="14"/>
                    <a:pt x="12" y="7"/>
                  </a:cubicBezTo>
                  <a:close/>
                </a:path>
              </a:pathLst>
            </a:custGeom>
            <a:solidFill>
              <a:srgbClr val="F9D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ślîďè">
              <a:extLst>
                <a:ext uri="{FF2B5EF4-FFF2-40B4-BE49-F238E27FC236}">
                  <a16:creationId xmlns:a16="http://schemas.microsoft.com/office/drawing/2014/main" xmlns="" id="{6745DDCB-A4BF-4346-9899-DF5A739C7AB7}"/>
                </a:ext>
              </a:extLst>
            </p:cNvPr>
            <p:cNvSpPr/>
            <p:nvPr/>
          </p:nvSpPr>
          <p:spPr bwMode="auto">
            <a:xfrm>
              <a:off x="3471640" y="4391360"/>
              <a:ext cx="122634" cy="127966"/>
            </a:xfrm>
            <a:custGeom>
              <a:avLst/>
              <a:gdLst>
                <a:gd name="T0" fmla="*/ 48 w 57"/>
                <a:gd name="T1" fmla="*/ 47 h 60"/>
                <a:gd name="T2" fmla="*/ 12 w 57"/>
                <a:gd name="T3" fmla="*/ 50 h 60"/>
                <a:gd name="T4" fmla="*/ 9 w 57"/>
                <a:gd name="T5" fmla="*/ 13 h 60"/>
                <a:gd name="T6" fmla="*/ 45 w 57"/>
                <a:gd name="T7" fmla="*/ 9 h 60"/>
                <a:gd name="T8" fmla="*/ 48 w 57"/>
                <a:gd name="T9" fmla="*/ 4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0">
                  <a:moveTo>
                    <a:pt x="48" y="47"/>
                  </a:moveTo>
                  <a:cubicBezTo>
                    <a:pt x="39" y="58"/>
                    <a:pt x="23" y="60"/>
                    <a:pt x="12" y="50"/>
                  </a:cubicBezTo>
                  <a:cubicBezTo>
                    <a:pt x="2" y="41"/>
                    <a:pt x="0" y="24"/>
                    <a:pt x="9" y="13"/>
                  </a:cubicBezTo>
                  <a:cubicBezTo>
                    <a:pt x="18" y="1"/>
                    <a:pt x="34" y="0"/>
                    <a:pt x="45" y="9"/>
                  </a:cubicBezTo>
                  <a:cubicBezTo>
                    <a:pt x="55" y="19"/>
                    <a:pt x="57" y="36"/>
                    <a:pt x="48" y="47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ṩļîde">
              <a:extLst>
                <a:ext uri="{FF2B5EF4-FFF2-40B4-BE49-F238E27FC236}">
                  <a16:creationId xmlns:a16="http://schemas.microsoft.com/office/drawing/2014/main" xmlns="" id="{EA6D3468-F9E7-4A01-A69E-C7960AB39525}"/>
                </a:ext>
              </a:extLst>
            </p:cNvPr>
            <p:cNvSpPr/>
            <p:nvPr/>
          </p:nvSpPr>
          <p:spPr bwMode="auto">
            <a:xfrm>
              <a:off x="3279691" y="4269793"/>
              <a:ext cx="168488" cy="179152"/>
            </a:xfrm>
            <a:custGeom>
              <a:avLst/>
              <a:gdLst>
                <a:gd name="T0" fmla="*/ 50 w 158"/>
                <a:gd name="T1" fmla="*/ 0 h 168"/>
                <a:gd name="T2" fmla="*/ 84 w 158"/>
                <a:gd name="T3" fmla="*/ 22 h 168"/>
                <a:gd name="T4" fmla="*/ 120 w 158"/>
                <a:gd name="T5" fmla="*/ 8 h 168"/>
                <a:gd name="T6" fmla="*/ 124 w 158"/>
                <a:gd name="T7" fmla="*/ 50 h 168"/>
                <a:gd name="T8" fmla="*/ 158 w 158"/>
                <a:gd name="T9" fmla="*/ 72 h 168"/>
                <a:gd name="T10" fmla="*/ 130 w 158"/>
                <a:gd name="T11" fmla="*/ 102 h 168"/>
                <a:gd name="T12" fmla="*/ 136 w 158"/>
                <a:gd name="T13" fmla="*/ 144 h 168"/>
                <a:gd name="T14" fmla="*/ 96 w 158"/>
                <a:gd name="T15" fmla="*/ 140 h 168"/>
                <a:gd name="T16" fmla="*/ 68 w 158"/>
                <a:gd name="T17" fmla="*/ 168 h 168"/>
                <a:gd name="T18" fmla="*/ 48 w 158"/>
                <a:gd name="T19" fmla="*/ 134 h 168"/>
                <a:gd name="T20" fmla="*/ 8 w 158"/>
                <a:gd name="T21" fmla="*/ 130 h 168"/>
                <a:gd name="T22" fmla="*/ 22 w 158"/>
                <a:gd name="T23" fmla="*/ 90 h 168"/>
                <a:gd name="T24" fmla="*/ 0 w 158"/>
                <a:gd name="T25" fmla="*/ 54 h 168"/>
                <a:gd name="T26" fmla="*/ 38 w 158"/>
                <a:gd name="T27" fmla="*/ 40 h 168"/>
                <a:gd name="T28" fmla="*/ 50 w 158"/>
                <a:gd name="T2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8" h="168">
                  <a:moveTo>
                    <a:pt x="50" y="0"/>
                  </a:moveTo>
                  <a:lnTo>
                    <a:pt x="84" y="22"/>
                  </a:lnTo>
                  <a:lnTo>
                    <a:pt x="120" y="8"/>
                  </a:lnTo>
                  <a:lnTo>
                    <a:pt x="124" y="50"/>
                  </a:lnTo>
                  <a:lnTo>
                    <a:pt x="158" y="72"/>
                  </a:lnTo>
                  <a:lnTo>
                    <a:pt x="130" y="102"/>
                  </a:lnTo>
                  <a:lnTo>
                    <a:pt x="136" y="144"/>
                  </a:lnTo>
                  <a:lnTo>
                    <a:pt x="96" y="140"/>
                  </a:lnTo>
                  <a:lnTo>
                    <a:pt x="68" y="168"/>
                  </a:lnTo>
                  <a:lnTo>
                    <a:pt x="48" y="134"/>
                  </a:lnTo>
                  <a:lnTo>
                    <a:pt x="8" y="130"/>
                  </a:lnTo>
                  <a:lnTo>
                    <a:pt x="22" y="90"/>
                  </a:lnTo>
                  <a:lnTo>
                    <a:pt x="0" y="54"/>
                  </a:lnTo>
                  <a:lnTo>
                    <a:pt x="38" y="4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ïSḷîḓé">
              <a:extLst>
                <a:ext uri="{FF2B5EF4-FFF2-40B4-BE49-F238E27FC236}">
                  <a16:creationId xmlns:a16="http://schemas.microsoft.com/office/drawing/2014/main" xmlns="" id="{E39D4BA8-2E21-40FE-8FFE-D8D729965E66}"/>
                </a:ext>
              </a:extLst>
            </p:cNvPr>
            <p:cNvSpPr/>
            <p:nvPr/>
          </p:nvSpPr>
          <p:spPr bwMode="auto">
            <a:xfrm>
              <a:off x="3489768" y="4165288"/>
              <a:ext cx="132231" cy="138629"/>
            </a:xfrm>
            <a:custGeom>
              <a:avLst/>
              <a:gdLst>
                <a:gd name="T0" fmla="*/ 40 w 124"/>
                <a:gd name="T1" fmla="*/ 0 h 130"/>
                <a:gd name="T2" fmla="*/ 66 w 124"/>
                <a:gd name="T3" fmla="*/ 16 h 130"/>
                <a:gd name="T4" fmla="*/ 94 w 124"/>
                <a:gd name="T5" fmla="*/ 6 h 130"/>
                <a:gd name="T6" fmla="*/ 98 w 124"/>
                <a:gd name="T7" fmla="*/ 38 h 130"/>
                <a:gd name="T8" fmla="*/ 124 w 124"/>
                <a:gd name="T9" fmla="*/ 56 h 130"/>
                <a:gd name="T10" fmla="*/ 102 w 124"/>
                <a:gd name="T11" fmla="*/ 78 h 130"/>
                <a:gd name="T12" fmla="*/ 106 w 124"/>
                <a:gd name="T13" fmla="*/ 112 h 130"/>
                <a:gd name="T14" fmla="*/ 76 w 124"/>
                <a:gd name="T15" fmla="*/ 108 h 130"/>
                <a:gd name="T16" fmla="*/ 54 w 124"/>
                <a:gd name="T17" fmla="*/ 130 h 130"/>
                <a:gd name="T18" fmla="*/ 38 w 124"/>
                <a:gd name="T19" fmla="*/ 104 h 130"/>
                <a:gd name="T20" fmla="*/ 6 w 124"/>
                <a:gd name="T21" fmla="*/ 100 h 130"/>
                <a:gd name="T22" fmla="*/ 16 w 124"/>
                <a:gd name="T23" fmla="*/ 68 h 130"/>
                <a:gd name="T24" fmla="*/ 0 w 124"/>
                <a:gd name="T25" fmla="*/ 42 h 130"/>
                <a:gd name="T26" fmla="*/ 30 w 124"/>
                <a:gd name="T27" fmla="*/ 30 h 130"/>
                <a:gd name="T28" fmla="*/ 40 w 124"/>
                <a:gd name="T2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30">
                  <a:moveTo>
                    <a:pt x="40" y="0"/>
                  </a:moveTo>
                  <a:lnTo>
                    <a:pt x="66" y="16"/>
                  </a:lnTo>
                  <a:lnTo>
                    <a:pt x="94" y="6"/>
                  </a:lnTo>
                  <a:lnTo>
                    <a:pt x="98" y="38"/>
                  </a:lnTo>
                  <a:lnTo>
                    <a:pt x="124" y="56"/>
                  </a:lnTo>
                  <a:lnTo>
                    <a:pt x="102" y="78"/>
                  </a:lnTo>
                  <a:lnTo>
                    <a:pt x="106" y="112"/>
                  </a:lnTo>
                  <a:lnTo>
                    <a:pt x="76" y="108"/>
                  </a:lnTo>
                  <a:lnTo>
                    <a:pt x="54" y="130"/>
                  </a:lnTo>
                  <a:lnTo>
                    <a:pt x="38" y="104"/>
                  </a:lnTo>
                  <a:lnTo>
                    <a:pt x="6" y="100"/>
                  </a:lnTo>
                  <a:lnTo>
                    <a:pt x="16" y="68"/>
                  </a:lnTo>
                  <a:lnTo>
                    <a:pt x="0" y="42"/>
                  </a:lnTo>
                  <a:lnTo>
                    <a:pt x="30" y="3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ïŝ1iḍé">
              <a:extLst>
                <a:ext uri="{FF2B5EF4-FFF2-40B4-BE49-F238E27FC236}">
                  <a16:creationId xmlns:a16="http://schemas.microsoft.com/office/drawing/2014/main" xmlns="" id="{56ECE538-712F-46D0-AF9E-8A29F6F0382D}"/>
                </a:ext>
              </a:extLst>
            </p:cNvPr>
            <p:cNvSpPr/>
            <p:nvPr/>
          </p:nvSpPr>
          <p:spPr bwMode="auto">
            <a:xfrm>
              <a:off x="3458843" y="2591311"/>
              <a:ext cx="120501" cy="127966"/>
            </a:xfrm>
            <a:custGeom>
              <a:avLst/>
              <a:gdLst>
                <a:gd name="T0" fmla="*/ 21 w 56"/>
                <a:gd name="T1" fmla="*/ 56 h 60"/>
                <a:gd name="T2" fmla="*/ 4 w 56"/>
                <a:gd name="T3" fmla="*/ 23 h 60"/>
                <a:gd name="T4" fmla="*/ 35 w 56"/>
                <a:gd name="T5" fmla="*/ 5 h 60"/>
                <a:gd name="T6" fmla="*/ 52 w 56"/>
                <a:gd name="T7" fmla="*/ 38 h 60"/>
                <a:gd name="T8" fmla="*/ 21 w 56"/>
                <a:gd name="T9" fmla="*/ 5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60">
                  <a:moveTo>
                    <a:pt x="21" y="56"/>
                  </a:moveTo>
                  <a:cubicBezTo>
                    <a:pt x="8" y="52"/>
                    <a:pt x="0" y="37"/>
                    <a:pt x="4" y="23"/>
                  </a:cubicBezTo>
                  <a:cubicBezTo>
                    <a:pt x="8" y="9"/>
                    <a:pt x="22" y="0"/>
                    <a:pt x="35" y="5"/>
                  </a:cubicBezTo>
                  <a:cubicBezTo>
                    <a:pt x="48" y="9"/>
                    <a:pt x="56" y="24"/>
                    <a:pt x="52" y="38"/>
                  </a:cubicBezTo>
                  <a:cubicBezTo>
                    <a:pt x="48" y="52"/>
                    <a:pt x="34" y="60"/>
                    <a:pt x="21" y="56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S1iḑê">
              <a:extLst>
                <a:ext uri="{FF2B5EF4-FFF2-40B4-BE49-F238E27FC236}">
                  <a16:creationId xmlns:a16="http://schemas.microsoft.com/office/drawing/2014/main" xmlns="" id="{81840015-CC2A-43F0-91B0-A6B946FCAFC8}"/>
                </a:ext>
              </a:extLst>
            </p:cNvPr>
            <p:cNvSpPr/>
            <p:nvPr/>
          </p:nvSpPr>
          <p:spPr bwMode="auto">
            <a:xfrm>
              <a:off x="3450312" y="2358840"/>
              <a:ext cx="171687" cy="179152"/>
            </a:xfrm>
            <a:custGeom>
              <a:avLst/>
              <a:gdLst>
                <a:gd name="T0" fmla="*/ 139 w 161"/>
                <a:gd name="T1" fmla="*/ 26 h 168"/>
                <a:gd name="T2" fmla="*/ 133 w 161"/>
                <a:gd name="T3" fmla="*/ 68 h 168"/>
                <a:gd name="T4" fmla="*/ 161 w 161"/>
                <a:gd name="T5" fmla="*/ 98 h 168"/>
                <a:gd name="T6" fmla="*/ 127 w 161"/>
                <a:gd name="T7" fmla="*/ 120 h 168"/>
                <a:gd name="T8" fmla="*/ 121 w 161"/>
                <a:gd name="T9" fmla="*/ 162 h 168"/>
                <a:gd name="T10" fmla="*/ 85 w 161"/>
                <a:gd name="T11" fmla="*/ 146 h 168"/>
                <a:gd name="T12" fmla="*/ 51 w 161"/>
                <a:gd name="T13" fmla="*/ 168 h 168"/>
                <a:gd name="T14" fmla="*/ 39 w 161"/>
                <a:gd name="T15" fmla="*/ 128 h 168"/>
                <a:gd name="T16" fmla="*/ 0 w 161"/>
                <a:gd name="T17" fmla="*/ 112 h 168"/>
                <a:gd name="T18" fmla="*/ 22 w 161"/>
                <a:gd name="T19" fmla="*/ 78 h 168"/>
                <a:gd name="T20" fmla="*/ 10 w 161"/>
                <a:gd name="T21" fmla="*/ 38 h 168"/>
                <a:gd name="T22" fmla="*/ 51 w 161"/>
                <a:gd name="T23" fmla="*/ 34 h 168"/>
                <a:gd name="T24" fmla="*/ 73 w 161"/>
                <a:gd name="T25" fmla="*/ 0 h 168"/>
                <a:gd name="T26" fmla="*/ 101 w 161"/>
                <a:gd name="T27" fmla="*/ 30 h 168"/>
                <a:gd name="T28" fmla="*/ 139 w 161"/>
                <a:gd name="T29" fmla="*/ 2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168">
                  <a:moveTo>
                    <a:pt x="139" y="26"/>
                  </a:moveTo>
                  <a:lnTo>
                    <a:pt x="133" y="68"/>
                  </a:lnTo>
                  <a:lnTo>
                    <a:pt x="161" y="98"/>
                  </a:lnTo>
                  <a:lnTo>
                    <a:pt x="127" y="120"/>
                  </a:lnTo>
                  <a:lnTo>
                    <a:pt x="121" y="162"/>
                  </a:lnTo>
                  <a:lnTo>
                    <a:pt x="85" y="146"/>
                  </a:lnTo>
                  <a:lnTo>
                    <a:pt x="51" y="168"/>
                  </a:lnTo>
                  <a:lnTo>
                    <a:pt x="39" y="128"/>
                  </a:lnTo>
                  <a:lnTo>
                    <a:pt x="0" y="112"/>
                  </a:lnTo>
                  <a:lnTo>
                    <a:pt x="22" y="78"/>
                  </a:lnTo>
                  <a:lnTo>
                    <a:pt x="10" y="38"/>
                  </a:lnTo>
                  <a:lnTo>
                    <a:pt x="51" y="34"/>
                  </a:lnTo>
                  <a:lnTo>
                    <a:pt x="73" y="0"/>
                  </a:lnTo>
                  <a:lnTo>
                    <a:pt x="101" y="30"/>
                  </a:lnTo>
                  <a:lnTo>
                    <a:pt x="139" y="26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îSḷîḑe">
              <a:extLst>
                <a:ext uri="{FF2B5EF4-FFF2-40B4-BE49-F238E27FC236}">
                  <a16:creationId xmlns:a16="http://schemas.microsoft.com/office/drawing/2014/main" xmlns="" id="{4996F4CF-8AAB-437A-A2ED-43ACE8A9CD68}"/>
                </a:ext>
              </a:extLst>
            </p:cNvPr>
            <p:cNvSpPr/>
            <p:nvPr/>
          </p:nvSpPr>
          <p:spPr bwMode="auto">
            <a:xfrm>
              <a:off x="3653991" y="2514532"/>
              <a:ext cx="132231" cy="140762"/>
            </a:xfrm>
            <a:custGeom>
              <a:avLst/>
              <a:gdLst>
                <a:gd name="T0" fmla="*/ 108 w 124"/>
                <a:gd name="T1" fmla="*/ 22 h 132"/>
                <a:gd name="T2" fmla="*/ 104 w 124"/>
                <a:gd name="T3" fmla="*/ 54 h 132"/>
                <a:gd name="T4" fmla="*/ 124 w 124"/>
                <a:gd name="T5" fmla="*/ 78 h 132"/>
                <a:gd name="T6" fmla="*/ 98 w 124"/>
                <a:gd name="T7" fmla="*/ 94 h 132"/>
                <a:gd name="T8" fmla="*/ 94 w 124"/>
                <a:gd name="T9" fmla="*/ 126 h 132"/>
                <a:gd name="T10" fmla="*/ 64 w 124"/>
                <a:gd name="T11" fmla="*/ 114 h 132"/>
                <a:gd name="T12" fmla="*/ 38 w 124"/>
                <a:gd name="T13" fmla="*/ 132 h 132"/>
                <a:gd name="T14" fmla="*/ 28 w 124"/>
                <a:gd name="T15" fmla="*/ 100 h 132"/>
                <a:gd name="T16" fmla="*/ 0 w 124"/>
                <a:gd name="T17" fmla="*/ 88 h 132"/>
                <a:gd name="T18" fmla="*/ 18 w 124"/>
                <a:gd name="T19" fmla="*/ 62 h 132"/>
                <a:gd name="T20" fmla="*/ 8 w 124"/>
                <a:gd name="T21" fmla="*/ 30 h 132"/>
                <a:gd name="T22" fmla="*/ 38 w 124"/>
                <a:gd name="T23" fmla="*/ 28 h 132"/>
                <a:gd name="T24" fmla="*/ 56 w 124"/>
                <a:gd name="T25" fmla="*/ 0 h 132"/>
                <a:gd name="T26" fmla="*/ 78 w 124"/>
                <a:gd name="T27" fmla="*/ 24 h 132"/>
                <a:gd name="T28" fmla="*/ 108 w 124"/>
                <a:gd name="T29" fmla="*/ 2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32">
                  <a:moveTo>
                    <a:pt x="108" y="22"/>
                  </a:moveTo>
                  <a:lnTo>
                    <a:pt x="104" y="54"/>
                  </a:lnTo>
                  <a:lnTo>
                    <a:pt x="124" y="78"/>
                  </a:lnTo>
                  <a:lnTo>
                    <a:pt x="98" y="94"/>
                  </a:lnTo>
                  <a:lnTo>
                    <a:pt x="94" y="126"/>
                  </a:lnTo>
                  <a:lnTo>
                    <a:pt x="64" y="114"/>
                  </a:lnTo>
                  <a:lnTo>
                    <a:pt x="38" y="132"/>
                  </a:lnTo>
                  <a:lnTo>
                    <a:pt x="28" y="100"/>
                  </a:lnTo>
                  <a:lnTo>
                    <a:pt x="0" y="88"/>
                  </a:lnTo>
                  <a:lnTo>
                    <a:pt x="18" y="62"/>
                  </a:lnTo>
                  <a:lnTo>
                    <a:pt x="8" y="30"/>
                  </a:lnTo>
                  <a:lnTo>
                    <a:pt x="38" y="28"/>
                  </a:lnTo>
                  <a:lnTo>
                    <a:pt x="56" y="0"/>
                  </a:lnTo>
                  <a:lnTo>
                    <a:pt x="78" y="24"/>
                  </a:lnTo>
                  <a:lnTo>
                    <a:pt x="108" y="22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šlidê">
              <a:extLst>
                <a:ext uri="{FF2B5EF4-FFF2-40B4-BE49-F238E27FC236}">
                  <a16:creationId xmlns:a16="http://schemas.microsoft.com/office/drawing/2014/main" xmlns="" id="{E6FA5B75-E6AC-4C17-8FBB-CDA7B794D8FA}"/>
                </a:ext>
              </a:extLst>
            </p:cNvPr>
            <p:cNvSpPr/>
            <p:nvPr/>
          </p:nvSpPr>
          <p:spPr bwMode="auto">
            <a:xfrm>
              <a:off x="4960306" y="2081582"/>
              <a:ext cx="68248" cy="72514"/>
            </a:xfrm>
            <a:custGeom>
              <a:avLst/>
              <a:gdLst>
                <a:gd name="T0" fmla="*/ 23 w 32"/>
                <a:gd name="T1" fmla="*/ 4 h 34"/>
                <a:gd name="T2" fmla="*/ 28 w 32"/>
                <a:gd name="T3" fmla="*/ 25 h 34"/>
                <a:gd name="T4" fmla="*/ 9 w 32"/>
                <a:gd name="T5" fmla="*/ 30 h 34"/>
                <a:gd name="T6" fmla="*/ 3 w 32"/>
                <a:gd name="T7" fmla="*/ 9 h 34"/>
                <a:gd name="T8" fmla="*/ 23 w 32"/>
                <a:gd name="T9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4">
                  <a:moveTo>
                    <a:pt x="23" y="4"/>
                  </a:moveTo>
                  <a:cubicBezTo>
                    <a:pt x="30" y="8"/>
                    <a:pt x="32" y="17"/>
                    <a:pt x="28" y="25"/>
                  </a:cubicBezTo>
                  <a:cubicBezTo>
                    <a:pt x="24" y="32"/>
                    <a:pt x="15" y="34"/>
                    <a:pt x="9" y="30"/>
                  </a:cubicBezTo>
                  <a:cubicBezTo>
                    <a:pt x="2" y="26"/>
                    <a:pt x="0" y="17"/>
                    <a:pt x="3" y="9"/>
                  </a:cubicBezTo>
                  <a:cubicBezTo>
                    <a:pt x="7" y="2"/>
                    <a:pt x="16" y="0"/>
                    <a:pt x="23" y="4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ṡlîḋé">
              <a:extLst>
                <a:ext uri="{FF2B5EF4-FFF2-40B4-BE49-F238E27FC236}">
                  <a16:creationId xmlns:a16="http://schemas.microsoft.com/office/drawing/2014/main" xmlns="" id="{16721721-3622-4F79-8067-97D0BF5F167F}"/>
                </a:ext>
              </a:extLst>
            </p:cNvPr>
            <p:cNvSpPr/>
            <p:nvPr/>
          </p:nvSpPr>
          <p:spPr bwMode="auto">
            <a:xfrm>
              <a:off x="4913385" y="2177556"/>
              <a:ext cx="95974" cy="102372"/>
            </a:xfrm>
            <a:custGeom>
              <a:avLst/>
              <a:gdLst>
                <a:gd name="T0" fmla="*/ 4 w 90"/>
                <a:gd name="T1" fmla="*/ 72 h 96"/>
                <a:gd name="T2" fmla="*/ 12 w 90"/>
                <a:gd name="T3" fmla="*/ 50 h 96"/>
                <a:gd name="T4" fmla="*/ 0 w 90"/>
                <a:gd name="T5" fmla="*/ 30 h 96"/>
                <a:gd name="T6" fmla="*/ 22 w 90"/>
                <a:gd name="T7" fmla="*/ 22 h 96"/>
                <a:gd name="T8" fmla="*/ 30 w 90"/>
                <a:gd name="T9" fmla="*/ 0 h 96"/>
                <a:gd name="T10" fmla="*/ 48 w 90"/>
                <a:gd name="T11" fmla="*/ 14 h 96"/>
                <a:gd name="T12" fmla="*/ 70 w 90"/>
                <a:gd name="T13" fmla="*/ 8 h 96"/>
                <a:gd name="T14" fmla="*/ 72 w 90"/>
                <a:gd name="T15" fmla="*/ 30 h 96"/>
                <a:gd name="T16" fmla="*/ 90 w 90"/>
                <a:gd name="T17" fmla="*/ 44 h 96"/>
                <a:gd name="T18" fmla="*/ 72 w 90"/>
                <a:gd name="T19" fmla="*/ 60 h 96"/>
                <a:gd name="T20" fmla="*/ 74 w 90"/>
                <a:gd name="T21" fmla="*/ 84 h 96"/>
                <a:gd name="T22" fmla="*/ 52 w 90"/>
                <a:gd name="T23" fmla="*/ 80 h 96"/>
                <a:gd name="T24" fmla="*/ 36 w 90"/>
                <a:gd name="T25" fmla="*/ 96 h 96"/>
                <a:gd name="T26" fmla="*/ 26 w 90"/>
                <a:gd name="T27" fmla="*/ 76 h 96"/>
                <a:gd name="T28" fmla="*/ 4 w 90"/>
                <a:gd name="T2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96">
                  <a:moveTo>
                    <a:pt x="4" y="72"/>
                  </a:moveTo>
                  <a:lnTo>
                    <a:pt x="12" y="50"/>
                  </a:lnTo>
                  <a:lnTo>
                    <a:pt x="0" y="30"/>
                  </a:lnTo>
                  <a:lnTo>
                    <a:pt x="22" y="22"/>
                  </a:lnTo>
                  <a:lnTo>
                    <a:pt x="30" y="0"/>
                  </a:lnTo>
                  <a:lnTo>
                    <a:pt x="48" y="14"/>
                  </a:lnTo>
                  <a:lnTo>
                    <a:pt x="70" y="8"/>
                  </a:lnTo>
                  <a:lnTo>
                    <a:pt x="72" y="30"/>
                  </a:lnTo>
                  <a:lnTo>
                    <a:pt x="90" y="44"/>
                  </a:lnTo>
                  <a:lnTo>
                    <a:pt x="72" y="60"/>
                  </a:lnTo>
                  <a:lnTo>
                    <a:pt x="74" y="84"/>
                  </a:lnTo>
                  <a:lnTo>
                    <a:pt x="52" y="80"/>
                  </a:lnTo>
                  <a:lnTo>
                    <a:pt x="36" y="96"/>
                  </a:lnTo>
                  <a:lnTo>
                    <a:pt x="26" y="76"/>
                  </a:lnTo>
                  <a:lnTo>
                    <a:pt x="4" y="72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śḻíḓé">
              <a:extLst>
                <a:ext uri="{FF2B5EF4-FFF2-40B4-BE49-F238E27FC236}">
                  <a16:creationId xmlns:a16="http://schemas.microsoft.com/office/drawing/2014/main" xmlns="" id="{B6199115-CE7C-463D-BA99-3D0756E7C931}"/>
                </a:ext>
              </a:extLst>
            </p:cNvPr>
            <p:cNvSpPr/>
            <p:nvPr/>
          </p:nvSpPr>
          <p:spPr bwMode="auto">
            <a:xfrm>
              <a:off x="4840871" y="2087980"/>
              <a:ext cx="72514" cy="78912"/>
            </a:xfrm>
            <a:custGeom>
              <a:avLst/>
              <a:gdLst>
                <a:gd name="T0" fmla="*/ 2 w 68"/>
                <a:gd name="T1" fmla="*/ 56 h 74"/>
                <a:gd name="T2" fmla="*/ 8 w 68"/>
                <a:gd name="T3" fmla="*/ 38 h 74"/>
                <a:gd name="T4" fmla="*/ 0 w 68"/>
                <a:gd name="T5" fmla="*/ 22 h 74"/>
                <a:gd name="T6" fmla="*/ 16 w 68"/>
                <a:gd name="T7" fmla="*/ 18 h 74"/>
                <a:gd name="T8" fmla="*/ 22 w 68"/>
                <a:gd name="T9" fmla="*/ 0 h 74"/>
                <a:gd name="T10" fmla="*/ 36 w 68"/>
                <a:gd name="T11" fmla="*/ 10 h 74"/>
                <a:gd name="T12" fmla="*/ 54 w 68"/>
                <a:gd name="T13" fmla="*/ 6 h 74"/>
                <a:gd name="T14" fmla="*/ 54 w 68"/>
                <a:gd name="T15" fmla="*/ 24 h 74"/>
                <a:gd name="T16" fmla="*/ 68 w 68"/>
                <a:gd name="T17" fmla="*/ 34 h 74"/>
                <a:gd name="T18" fmla="*/ 56 w 68"/>
                <a:gd name="T19" fmla="*/ 46 h 74"/>
                <a:gd name="T20" fmla="*/ 56 w 68"/>
                <a:gd name="T21" fmla="*/ 64 h 74"/>
                <a:gd name="T22" fmla="*/ 40 w 68"/>
                <a:gd name="T23" fmla="*/ 62 h 74"/>
                <a:gd name="T24" fmla="*/ 28 w 68"/>
                <a:gd name="T25" fmla="*/ 74 h 74"/>
                <a:gd name="T26" fmla="*/ 18 w 68"/>
                <a:gd name="T27" fmla="*/ 58 h 74"/>
                <a:gd name="T28" fmla="*/ 2 w 68"/>
                <a:gd name="T29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8" h="74">
                  <a:moveTo>
                    <a:pt x="2" y="56"/>
                  </a:moveTo>
                  <a:lnTo>
                    <a:pt x="8" y="38"/>
                  </a:lnTo>
                  <a:lnTo>
                    <a:pt x="0" y="22"/>
                  </a:lnTo>
                  <a:lnTo>
                    <a:pt x="16" y="18"/>
                  </a:lnTo>
                  <a:lnTo>
                    <a:pt x="22" y="0"/>
                  </a:lnTo>
                  <a:lnTo>
                    <a:pt x="36" y="10"/>
                  </a:lnTo>
                  <a:lnTo>
                    <a:pt x="54" y="6"/>
                  </a:lnTo>
                  <a:lnTo>
                    <a:pt x="54" y="24"/>
                  </a:lnTo>
                  <a:lnTo>
                    <a:pt x="68" y="34"/>
                  </a:lnTo>
                  <a:lnTo>
                    <a:pt x="56" y="46"/>
                  </a:lnTo>
                  <a:lnTo>
                    <a:pt x="56" y="64"/>
                  </a:lnTo>
                  <a:lnTo>
                    <a:pt x="40" y="62"/>
                  </a:lnTo>
                  <a:lnTo>
                    <a:pt x="28" y="74"/>
                  </a:lnTo>
                  <a:lnTo>
                    <a:pt x="18" y="58"/>
                  </a:lnTo>
                  <a:lnTo>
                    <a:pt x="2" y="56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ṥḻîḋê">
              <a:extLst>
                <a:ext uri="{FF2B5EF4-FFF2-40B4-BE49-F238E27FC236}">
                  <a16:creationId xmlns:a16="http://schemas.microsoft.com/office/drawing/2014/main" xmlns="" id="{B54512FF-959B-45F1-9724-9D21237128B7}"/>
                </a:ext>
              </a:extLst>
            </p:cNvPr>
            <p:cNvSpPr/>
            <p:nvPr/>
          </p:nvSpPr>
          <p:spPr bwMode="auto">
            <a:xfrm>
              <a:off x="7103729" y="2190352"/>
              <a:ext cx="81045" cy="87443"/>
            </a:xfrm>
            <a:custGeom>
              <a:avLst/>
              <a:gdLst>
                <a:gd name="T0" fmla="*/ 0 w 38"/>
                <a:gd name="T1" fmla="*/ 21 h 41"/>
                <a:gd name="T2" fmla="*/ 18 w 38"/>
                <a:gd name="T3" fmla="*/ 1 h 41"/>
                <a:gd name="T4" fmla="*/ 38 w 38"/>
                <a:gd name="T5" fmla="*/ 20 h 41"/>
                <a:gd name="T6" fmla="*/ 20 w 38"/>
                <a:gd name="T7" fmla="*/ 40 h 41"/>
                <a:gd name="T8" fmla="*/ 0 w 38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1">
                  <a:moveTo>
                    <a:pt x="0" y="21"/>
                  </a:moveTo>
                  <a:cubicBezTo>
                    <a:pt x="0" y="10"/>
                    <a:pt x="8" y="1"/>
                    <a:pt x="18" y="1"/>
                  </a:cubicBezTo>
                  <a:cubicBezTo>
                    <a:pt x="29" y="0"/>
                    <a:pt x="37" y="9"/>
                    <a:pt x="38" y="20"/>
                  </a:cubicBezTo>
                  <a:cubicBezTo>
                    <a:pt x="38" y="31"/>
                    <a:pt x="30" y="40"/>
                    <a:pt x="20" y="40"/>
                  </a:cubicBezTo>
                  <a:cubicBezTo>
                    <a:pt x="9" y="41"/>
                    <a:pt x="1" y="32"/>
                    <a:pt x="0" y="21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śḻîde">
              <a:extLst>
                <a:ext uri="{FF2B5EF4-FFF2-40B4-BE49-F238E27FC236}">
                  <a16:creationId xmlns:a16="http://schemas.microsoft.com/office/drawing/2014/main" xmlns="" id="{84134851-ED1E-4F9F-84AC-224212F3F2BD}"/>
                </a:ext>
              </a:extLst>
            </p:cNvPr>
            <p:cNvSpPr/>
            <p:nvPr/>
          </p:nvSpPr>
          <p:spPr bwMode="auto">
            <a:xfrm>
              <a:off x="7218898" y="2132768"/>
              <a:ext cx="123700" cy="132231"/>
            </a:xfrm>
            <a:custGeom>
              <a:avLst/>
              <a:gdLst>
                <a:gd name="T0" fmla="*/ 114 w 116"/>
                <a:gd name="T1" fmla="*/ 92 h 124"/>
                <a:gd name="T2" fmla="*/ 84 w 116"/>
                <a:gd name="T3" fmla="*/ 98 h 124"/>
                <a:gd name="T4" fmla="*/ 70 w 116"/>
                <a:gd name="T5" fmla="*/ 124 h 124"/>
                <a:gd name="T6" fmla="*/ 48 w 116"/>
                <a:gd name="T7" fmla="*/ 104 h 124"/>
                <a:gd name="T8" fmla="*/ 20 w 116"/>
                <a:gd name="T9" fmla="*/ 110 h 124"/>
                <a:gd name="T10" fmla="*/ 22 w 116"/>
                <a:gd name="T11" fmla="*/ 78 h 124"/>
                <a:gd name="T12" fmla="*/ 0 w 116"/>
                <a:gd name="T13" fmla="*/ 58 h 124"/>
                <a:gd name="T14" fmla="*/ 24 w 116"/>
                <a:gd name="T15" fmla="*/ 40 h 124"/>
                <a:gd name="T16" fmla="*/ 24 w 116"/>
                <a:gd name="T17" fmla="*/ 8 h 124"/>
                <a:gd name="T18" fmla="*/ 52 w 116"/>
                <a:gd name="T19" fmla="*/ 18 h 124"/>
                <a:gd name="T20" fmla="*/ 76 w 116"/>
                <a:gd name="T21" fmla="*/ 0 h 124"/>
                <a:gd name="T22" fmla="*/ 88 w 116"/>
                <a:gd name="T23" fmla="*/ 28 h 124"/>
                <a:gd name="T24" fmla="*/ 116 w 116"/>
                <a:gd name="T25" fmla="*/ 36 h 124"/>
                <a:gd name="T26" fmla="*/ 102 w 116"/>
                <a:gd name="T27" fmla="*/ 64 h 124"/>
                <a:gd name="T28" fmla="*/ 114 w 116"/>
                <a:gd name="T29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24">
                  <a:moveTo>
                    <a:pt x="114" y="92"/>
                  </a:moveTo>
                  <a:lnTo>
                    <a:pt x="84" y="98"/>
                  </a:lnTo>
                  <a:lnTo>
                    <a:pt x="70" y="124"/>
                  </a:lnTo>
                  <a:lnTo>
                    <a:pt x="48" y="104"/>
                  </a:lnTo>
                  <a:lnTo>
                    <a:pt x="20" y="110"/>
                  </a:lnTo>
                  <a:lnTo>
                    <a:pt x="22" y="78"/>
                  </a:lnTo>
                  <a:lnTo>
                    <a:pt x="0" y="58"/>
                  </a:lnTo>
                  <a:lnTo>
                    <a:pt x="24" y="40"/>
                  </a:lnTo>
                  <a:lnTo>
                    <a:pt x="24" y="8"/>
                  </a:lnTo>
                  <a:lnTo>
                    <a:pt x="52" y="18"/>
                  </a:lnTo>
                  <a:lnTo>
                    <a:pt x="76" y="0"/>
                  </a:lnTo>
                  <a:lnTo>
                    <a:pt x="88" y="28"/>
                  </a:lnTo>
                  <a:lnTo>
                    <a:pt x="116" y="36"/>
                  </a:lnTo>
                  <a:lnTo>
                    <a:pt x="102" y="64"/>
                  </a:lnTo>
                  <a:lnTo>
                    <a:pt x="114" y="92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ísľîḑê">
              <a:extLst>
                <a:ext uri="{FF2B5EF4-FFF2-40B4-BE49-F238E27FC236}">
                  <a16:creationId xmlns:a16="http://schemas.microsoft.com/office/drawing/2014/main" xmlns="" id="{062B04A0-3055-41B7-A9BD-71CACBDF865A}"/>
                </a:ext>
              </a:extLst>
            </p:cNvPr>
            <p:cNvSpPr/>
            <p:nvPr/>
          </p:nvSpPr>
          <p:spPr bwMode="auto">
            <a:xfrm>
              <a:off x="7184774" y="2316185"/>
              <a:ext cx="98107" cy="104505"/>
            </a:xfrm>
            <a:custGeom>
              <a:avLst/>
              <a:gdLst>
                <a:gd name="T0" fmla="*/ 88 w 92"/>
                <a:gd name="T1" fmla="*/ 72 h 98"/>
                <a:gd name="T2" fmla="*/ 66 w 92"/>
                <a:gd name="T3" fmla="*/ 76 h 98"/>
                <a:gd name="T4" fmla="*/ 56 w 92"/>
                <a:gd name="T5" fmla="*/ 98 h 98"/>
                <a:gd name="T6" fmla="*/ 38 w 92"/>
                <a:gd name="T7" fmla="*/ 82 h 98"/>
                <a:gd name="T8" fmla="*/ 16 w 92"/>
                <a:gd name="T9" fmla="*/ 86 h 98"/>
                <a:gd name="T10" fmla="*/ 18 w 92"/>
                <a:gd name="T11" fmla="*/ 62 h 98"/>
                <a:gd name="T12" fmla="*/ 0 w 92"/>
                <a:gd name="T13" fmla="*/ 46 h 98"/>
                <a:gd name="T14" fmla="*/ 20 w 92"/>
                <a:gd name="T15" fmla="*/ 32 h 98"/>
                <a:gd name="T16" fmla="*/ 20 w 92"/>
                <a:gd name="T17" fmla="*/ 8 h 98"/>
                <a:gd name="T18" fmla="*/ 42 w 92"/>
                <a:gd name="T19" fmla="*/ 14 h 98"/>
                <a:gd name="T20" fmla="*/ 60 w 92"/>
                <a:gd name="T21" fmla="*/ 0 h 98"/>
                <a:gd name="T22" fmla="*/ 70 w 92"/>
                <a:gd name="T23" fmla="*/ 22 h 98"/>
                <a:gd name="T24" fmla="*/ 92 w 92"/>
                <a:gd name="T25" fmla="*/ 28 h 98"/>
                <a:gd name="T26" fmla="*/ 80 w 92"/>
                <a:gd name="T27" fmla="*/ 50 h 98"/>
                <a:gd name="T28" fmla="*/ 88 w 92"/>
                <a:gd name="T29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98">
                  <a:moveTo>
                    <a:pt x="88" y="72"/>
                  </a:moveTo>
                  <a:lnTo>
                    <a:pt x="66" y="76"/>
                  </a:lnTo>
                  <a:lnTo>
                    <a:pt x="56" y="98"/>
                  </a:lnTo>
                  <a:lnTo>
                    <a:pt x="38" y="82"/>
                  </a:lnTo>
                  <a:lnTo>
                    <a:pt x="16" y="86"/>
                  </a:lnTo>
                  <a:lnTo>
                    <a:pt x="18" y="62"/>
                  </a:lnTo>
                  <a:lnTo>
                    <a:pt x="0" y="46"/>
                  </a:lnTo>
                  <a:lnTo>
                    <a:pt x="20" y="32"/>
                  </a:lnTo>
                  <a:lnTo>
                    <a:pt x="20" y="8"/>
                  </a:lnTo>
                  <a:lnTo>
                    <a:pt x="42" y="14"/>
                  </a:lnTo>
                  <a:lnTo>
                    <a:pt x="60" y="0"/>
                  </a:lnTo>
                  <a:lnTo>
                    <a:pt x="70" y="22"/>
                  </a:lnTo>
                  <a:lnTo>
                    <a:pt x="92" y="28"/>
                  </a:lnTo>
                  <a:lnTo>
                    <a:pt x="80" y="50"/>
                  </a:lnTo>
                  <a:lnTo>
                    <a:pt x="88" y="72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ṧļiḋê">
              <a:extLst>
                <a:ext uri="{FF2B5EF4-FFF2-40B4-BE49-F238E27FC236}">
                  <a16:creationId xmlns:a16="http://schemas.microsoft.com/office/drawing/2014/main" xmlns="" id="{7997AD5E-110E-4E09-AE50-B8A5414C0FBD}"/>
                </a:ext>
              </a:extLst>
            </p:cNvPr>
            <p:cNvSpPr/>
            <p:nvPr/>
          </p:nvSpPr>
          <p:spPr bwMode="auto">
            <a:xfrm>
              <a:off x="8028281" y="4079977"/>
              <a:ext cx="81045" cy="85310"/>
            </a:xfrm>
            <a:custGeom>
              <a:avLst/>
              <a:gdLst>
                <a:gd name="T0" fmla="*/ 0 w 38"/>
                <a:gd name="T1" fmla="*/ 21 h 40"/>
                <a:gd name="T2" fmla="*/ 18 w 38"/>
                <a:gd name="T3" fmla="*/ 0 h 40"/>
                <a:gd name="T4" fmla="*/ 37 w 38"/>
                <a:gd name="T5" fmla="*/ 19 h 40"/>
                <a:gd name="T6" fmla="*/ 20 w 38"/>
                <a:gd name="T7" fmla="*/ 40 h 40"/>
                <a:gd name="T8" fmla="*/ 0 w 38"/>
                <a:gd name="T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0" y="21"/>
                  </a:moveTo>
                  <a:cubicBezTo>
                    <a:pt x="0" y="10"/>
                    <a:pt x="8" y="1"/>
                    <a:pt x="18" y="0"/>
                  </a:cubicBezTo>
                  <a:cubicBezTo>
                    <a:pt x="29" y="0"/>
                    <a:pt x="37" y="8"/>
                    <a:pt x="37" y="19"/>
                  </a:cubicBezTo>
                  <a:cubicBezTo>
                    <a:pt x="38" y="30"/>
                    <a:pt x="30" y="39"/>
                    <a:pt x="20" y="40"/>
                  </a:cubicBezTo>
                  <a:cubicBezTo>
                    <a:pt x="9" y="40"/>
                    <a:pt x="1" y="32"/>
                    <a:pt x="0" y="21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šḷíďe">
              <a:extLst>
                <a:ext uri="{FF2B5EF4-FFF2-40B4-BE49-F238E27FC236}">
                  <a16:creationId xmlns:a16="http://schemas.microsoft.com/office/drawing/2014/main" xmlns="" id="{55C952DC-0252-44DC-AF07-7FBF5FA4A37C}"/>
                </a:ext>
              </a:extLst>
            </p:cNvPr>
            <p:cNvSpPr/>
            <p:nvPr/>
          </p:nvSpPr>
          <p:spPr bwMode="auto">
            <a:xfrm>
              <a:off x="8143450" y="4020260"/>
              <a:ext cx="123700" cy="134364"/>
            </a:xfrm>
            <a:custGeom>
              <a:avLst/>
              <a:gdLst>
                <a:gd name="T0" fmla="*/ 114 w 116"/>
                <a:gd name="T1" fmla="*/ 94 h 126"/>
                <a:gd name="T2" fmla="*/ 84 w 116"/>
                <a:gd name="T3" fmla="*/ 98 h 126"/>
                <a:gd name="T4" fmla="*/ 70 w 116"/>
                <a:gd name="T5" fmla="*/ 126 h 126"/>
                <a:gd name="T6" fmla="*/ 48 w 116"/>
                <a:gd name="T7" fmla="*/ 106 h 126"/>
                <a:gd name="T8" fmla="*/ 20 w 116"/>
                <a:gd name="T9" fmla="*/ 110 h 126"/>
                <a:gd name="T10" fmla="*/ 22 w 116"/>
                <a:gd name="T11" fmla="*/ 80 h 126"/>
                <a:gd name="T12" fmla="*/ 0 w 116"/>
                <a:gd name="T13" fmla="*/ 60 h 126"/>
                <a:gd name="T14" fmla="*/ 24 w 116"/>
                <a:gd name="T15" fmla="*/ 42 h 126"/>
                <a:gd name="T16" fmla="*/ 24 w 116"/>
                <a:gd name="T17" fmla="*/ 10 h 126"/>
                <a:gd name="T18" fmla="*/ 52 w 116"/>
                <a:gd name="T19" fmla="*/ 18 h 126"/>
                <a:gd name="T20" fmla="*/ 76 w 116"/>
                <a:gd name="T21" fmla="*/ 0 h 126"/>
                <a:gd name="T22" fmla="*/ 88 w 116"/>
                <a:gd name="T23" fmla="*/ 28 h 126"/>
                <a:gd name="T24" fmla="*/ 116 w 116"/>
                <a:gd name="T25" fmla="*/ 38 h 126"/>
                <a:gd name="T26" fmla="*/ 102 w 116"/>
                <a:gd name="T27" fmla="*/ 64 h 126"/>
                <a:gd name="T28" fmla="*/ 114 w 116"/>
                <a:gd name="T29" fmla="*/ 9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26">
                  <a:moveTo>
                    <a:pt x="114" y="94"/>
                  </a:moveTo>
                  <a:lnTo>
                    <a:pt x="84" y="98"/>
                  </a:lnTo>
                  <a:lnTo>
                    <a:pt x="70" y="126"/>
                  </a:lnTo>
                  <a:lnTo>
                    <a:pt x="48" y="106"/>
                  </a:lnTo>
                  <a:lnTo>
                    <a:pt x="20" y="110"/>
                  </a:lnTo>
                  <a:lnTo>
                    <a:pt x="22" y="80"/>
                  </a:lnTo>
                  <a:lnTo>
                    <a:pt x="0" y="60"/>
                  </a:lnTo>
                  <a:lnTo>
                    <a:pt x="24" y="42"/>
                  </a:lnTo>
                  <a:lnTo>
                    <a:pt x="24" y="10"/>
                  </a:lnTo>
                  <a:lnTo>
                    <a:pt x="52" y="18"/>
                  </a:lnTo>
                  <a:lnTo>
                    <a:pt x="76" y="0"/>
                  </a:lnTo>
                  <a:lnTo>
                    <a:pt x="88" y="28"/>
                  </a:lnTo>
                  <a:lnTo>
                    <a:pt x="116" y="38"/>
                  </a:lnTo>
                  <a:lnTo>
                    <a:pt x="102" y="64"/>
                  </a:lnTo>
                  <a:lnTo>
                    <a:pt x="114" y="94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ïsliďe">
              <a:extLst>
                <a:ext uri="{FF2B5EF4-FFF2-40B4-BE49-F238E27FC236}">
                  <a16:creationId xmlns:a16="http://schemas.microsoft.com/office/drawing/2014/main" xmlns="" id="{C66CFAEA-0560-491E-BF70-120299DB06DE}"/>
                </a:ext>
              </a:extLst>
            </p:cNvPr>
            <p:cNvSpPr/>
            <p:nvPr/>
          </p:nvSpPr>
          <p:spPr bwMode="auto">
            <a:xfrm>
              <a:off x="8109326" y="4203677"/>
              <a:ext cx="98107" cy="104505"/>
            </a:xfrm>
            <a:custGeom>
              <a:avLst/>
              <a:gdLst>
                <a:gd name="T0" fmla="*/ 88 w 92"/>
                <a:gd name="T1" fmla="*/ 74 h 98"/>
                <a:gd name="T2" fmla="*/ 66 w 92"/>
                <a:gd name="T3" fmla="*/ 78 h 98"/>
                <a:gd name="T4" fmla="*/ 56 w 92"/>
                <a:gd name="T5" fmla="*/ 98 h 98"/>
                <a:gd name="T6" fmla="*/ 38 w 92"/>
                <a:gd name="T7" fmla="*/ 82 h 98"/>
                <a:gd name="T8" fmla="*/ 16 w 92"/>
                <a:gd name="T9" fmla="*/ 86 h 98"/>
                <a:gd name="T10" fmla="*/ 18 w 92"/>
                <a:gd name="T11" fmla="*/ 62 h 98"/>
                <a:gd name="T12" fmla="*/ 0 w 92"/>
                <a:gd name="T13" fmla="*/ 46 h 98"/>
                <a:gd name="T14" fmla="*/ 20 w 92"/>
                <a:gd name="T15" fmla="*/ 32 h 98"/>
                <a:gd name="T16" fmla="*/ 20 w 92"/>
                <a:gd name="T17" fmla="*/ 8 h 98"/>
                <a:gd name="T18" fmla="*/ 42 w 92"/>
                <a:gd name="T19" fmla="*/ 14 h 98"/>
                <a:gd name="T20" fmla="*/ 60 w 92"/>
                <a:gd name="T21" fmla="*/ 0 h 98"/>
                <a:gd name="T22" fmla="*/ 70 w 92"/>
                <a:gd name="T23" fmla="*/ 24 h 98"/>
                <a:gd name="T24" fmla="*/ 92 w 92"/>
                <a:gd name="T25" fmla="*/ 30 h 98"/>
                <a:gd name="T26" fmla="*/ 80 w 92"/>
                <a:gd name="T27" fmla="*/ 50 h 98"/>
                <a:gd name="T28" fmla="*/ 88 w 92"/>
                <a:gd name="T29" fmla="*/ 7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98">
                  <a:moveTo>
                    <a:pt x="88" y="74"/>
                  </a:moveTo>
                  <a:lnTo>
                    <a:pt x="66" y="78"/>
                  </a:lnTo>
                  <a:lnTo>
                    <a:pt x="56" y="98"/>
                  </a:lnTo>
                  <a:lnTo>
                    <a:pt x="38" y="82"/>
                  </a:lnTo>
                  <a:lnTo>
                    <a:pt x="16" y="86"/>
                  </a:lnTo>
                  <a:lnTo>
                    <a:pt x="18" y="62"/>
                  </a:lnTo>
                  <a:lnTo>
                    <a:pt x="0" y="46"/>
                  </a:lnTo>
                  <a:lnTo>
                    <a:pt x="20" y="32"/>
                  </a:lnTo>
                  <a:lnTo>
                    <a:pt x="20" y="8"/>
                  </a:lnTo>
                  <a:lnTo>
                    <a:pt x="42" y="14"/>
                  </a:lnTo>
                  <a:lnTo>
                    <a:pt x="60" y="0"/>
                  </a:lnTo>
                  <a:lnTo>
                    <a:pt x="70" y="24"/>
                  </a:lnTo>
                  <a:lnTo>
                    <a:pt x="92" y="30"/>
                  </a:lnTo>
                  <a:lnTo>
                    <a:pt x="80" y="50"/>
                  </a:lnTo>
                  <a:lnTo>
                    <a:pt x="88" y="74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śļíďê">
              <a:extLst>
                <a:ext uri="{FF2B5EF4-FFF2-40B4-BE49-F238E27FC236}">
                  <a16:creationId xmlns:a16="http://schemas.microsoft.com/office/drawing/2014/main" xmlns="" id="{65C4FEEA-D18F-4587-8771-C9B684F201B4}"/>
                </a:ext>
              </a:extLst>
            </p:cNvPr>
            <p:cNvSpPr/>
            <p:nvPr/>
          </p:nvSpPr>
          <p:spPr bwMode="auto">
            <a:xfrm>
              <a:off x="4542285" y="4222872"/>
              <a:ext cx="81045" cy="87443"/>
            </a:xfrm>
            <a:custGeom>
              <a:avLst/>
              <a:gdLst>
                <a:gd name="T0" fmla="*/ 1 w 38"/>
                <a:gd name="T1" fmla="*/ 21 h 41"/>
                <a:gd name="T2" fmla="*/ 19 w 38"/>
                <a:gd name="T3" fmla="*/ 1 h 41"/>
                <a:gd name="T4" fmla="*/ 38 w 38"/>
                <a:gd name="T5" fmla="*/ 20 h 41"/>
                <a:gd name="T6" fmla="*/ 20 w 38"/>
                <a:gd name="T7" fmla="*/ 40 h 41"/>
                <a:gd name="T8" fmla="*/ 1 w 38"/>
                <a:gd name="T9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1">
                  <a:moveTo>
                    <a:pt x="1" y="21"/>
                  </a:moveTo>
                  <a:cubicBezTo>
                    <a:pt x="0" y="10"/>
                    <a:pt x="8" y="1"/>
                    <a:pt x="19" y="1"/>
                  </a:cubicBezTo>
                  <a:cubicBezTo>
                    <a:pt x="29" y="0"/>
                    <a:pt x="37" y="9"/>
                    <a:pt x="38" y="20"/>
                  </a:cubicBezTo>
                  <a:cubicBezTo>
                    <a:pt x="38" y="31"/>
                    <a:pt x="30" y="40"/>
                    <a:pt x="20" y="40"/>
                  </a:cubicBezTo>
                  <a:cubicBezTo>
                    <a:pt x="10" y="41"/>
                    <a:pt x="1" y="32"/>
                    <a:pt x="1" y="21"/>
                  </a:cubicBez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Slíḋe">
              <a:extLst>
                <a:ext uri="{FF2B5EF4-FFF2-40B4-BE49-F238E27FC236}">
                  <a16:creationId xmlns:a16="http://schemas.microsoft.com/office/drawing/2014/main" xmlns="" id="{0B3E99DC-841F-494E-AD6C-4A7E31AF1413}"/>
                </a:ext>
              </a:extLst>
            </p:cNvPr>
            <p:cNvSpPr/>
            <p:nvPr/>
          </p:nvSpPr>
          <p:spPr bwMode="auto">
            <a:xfrm>
              <a:off x="4657454" y="4165288"/>
              <a:ext cx="123700" cy="132231"/>
            </a:xfrm>
            <a:custGeom>
              <a:avLst/>
              <a:gdLst>
                <a:gd name="T0" fmla="*/ 114 w 116"/>
                <a:gd name="T1" fmla="*/ 92 h 124"/>
                <a:gd name="T2" fmla="*/ 86 w 116"/>
                <a:gd name="T3" fmla="*/ 98 h 124"/>
                <a:gd name="T4" fmla="*/ 72 w 116"/>
                <a:gd name="T5" fmla="*/ 124 h 124"/>
                <a:gd name="T6" fmla="*/ 50 w 116"/>
                <a:gd name="T7" fmla="*/ 104 h 124"/>
                <a:gd name="T8" fmla="*/ 20 w 116"/>
                <a:gd name="T9" fmla="*/ 110 h 124"/>
                <a:gd name="T10" fmla="*/ 22 w 116"/>
                <a:gd name="T11" fmla="*/ 78 h 124"/>
                <a:gd name="T12" fmla="*/ 0 w 116"/>
                <a:gd name="T13" fmla="*/ 58 h 124"/>
                <a:gd name="T14" fmla="*/ 24 w 116"/>
                <a:gd name="T15" fmla="*/ 40 h 124"/>
                <a:gd name="T16" fmla="*/ 26 w 116"/>
                <a:gd name="T17" fmla="*/ 10 h 124"/>
                <a:gd name="T18" fmla="*/ 54 w 116"/>
                <a:gd name="T19" fmla="*/ 18 h 124"/>
                <a:gd name="T20" fmla="*/ 78 w 116"/>
                <a:gd name="T21" fmla="*/ 0 h 124"/>
                <a:gd name="T22" fmla="*/ 88 w 116"/>
                <a:gd name="T23" fmla="*/ 28 h 124"/>
                <a:gd name="T24" fmla="*/ 116 w 116"/>
                <a:gd name="T25" fmla="*/ 36 h 124"/>
                <a:gd name="T26" fmla="*/ 102 w 116"/>
                <a:gd name="T27" fmla="*/ 64 h 124"/>
                <a:gd name="T28" fmla="*/ 114 w 116"/>
                <a:gd name="T29" fmla="*/ 9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124">
                  <a:moveTo>
                    <a:pt x="114" y="92"/>
                  </a:moveTo>
                  <a:lnTo>
                    <a:pt x="86" y="98"/>
                  </a:lnTo>
                  <a:lnTo>
                    <a:pt x="72" y="124"/>
                  </a:lnTo>
                  <a:lnTo>
                    <a:pt x="50" y="104"/>
                  </a:lnTo>
                  <a:lnTo>
                    <a:pt x="20" y="110"/>
                  </a:lnTo>
                  <a:lnTo>
                    <a:pt x="22" y="78"/>
                  </a:lnTo>
                  <a:lnTo>
                    <a:pt x="0" y="58"/>
                  </a:lnTo>
                  <a:lnTo>
                    <a:pt x="24" y="40"/>
                  </a:lnTo>
                  <a:lnTo>
                    <a:pt x="26" y="10"/>
                  </a:lnTo>
                  <a:lnTo>
                    <a:pt x="54" y="18"/>
                  </a:lnTo>
                  <a:lnTo>
                    <a:pt x="78" y="0"/>
                  </a:lnTo>
                  <a:lnTo>
                    <a:pt x="88" y="28"/>
                  </a:lnTo>
                  <a:lnTo>
                    <a:pt x="116" y="36"/>
                  </a:lnTo>
                  <a:lnTo>
                    <a:pt x="102" y="64"/>
                  </a:lnTo>
                  <a:lnTo>
                    <a:pt x="114" y="92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ṩļiďe">
              <a:extLst>
                <a:ext uri="{FF2B5EF4-FFF2-40B4-BE49-F238E27FC236}">
                  <a16:creationId xmlns:a16="http://schemas.microsoft.com/office/drawing/2014/main" xmlns="" id="{FD7C1E49-C6B1-4F86-97FA-268F68E1B1A3}"/>
                </a:ext>
              </a:extLst>
            </p:cNvPr>
            <p:cNvSpPr/>
            <p:nvPr/>
          </p:nvSpPr>
          <p:spPr bwMode="auto">
            <a:xfrm>
              <a:off x="4625463" y="4348705"/>
              <a:ext cx="95974" cy="104505"/>
            </a:xfrm>
            <a:custGeom>
              <a:avLst/>
              <a:gdLst>
                <a:gd name="T0" fmla="*/ 88 w 90"/>
                <a:gd name="T1" fmla="*/ 72 h 98"/>
                <a:gd name="T2" fmla="*/ 66 w 90"/>
                <a:gd name="T3" fmla="*/ 76 h 98"/>
                <a:gd name="T4" fmla="*/ 54 w 90"/>
                <a:gd name="T5" fmla="*/ 98 h 98"/>
                <a:gd name="T6" fmla="*/ 38 w 90"/>
                <a:gd name="T7" fmla="*/ 82 h 98"/>
                <a:gd name="T8" fmla="*/ 16 w 90"/>
                <a:gd name="T9" fmla="*/ 86 h 98"/>
                <a:gd name="T10" fmla="*/ 16 w 90"/>
                <a:gd name="T11" fmla="*/ 62 h 98"/>
                <a:gd name="T12" fmla="*/ 0 w 90"/>
                <a:gd name="T13" fmla="*/ 46 h 98"/>
                <a:gd name="T14" fmla="*/ 18 w 90"/>
                <a:gd name="T15" fmla="*/ 32 h 98"/>
                <a:gd name="T16" fmla="*/ 18 w 90"/>
                <a:gd name="T17" fmla="*/ 8 h 98"/>
                <a:gd name="T18" fmla="*/ 40 w 90"/>
                <a:gd name="T19" fmla="*/ 14 h 98"/>
                <a:gd name="T20" fmla="*/ 60 w 90"/>
                <a:gd name="T21" fmla="*/ 0 h 98"/>
                <a:gd name="T22" fmla="*/ 68 w 90"/>
                <a:gd name="T23" fmla="*/ 22 h 98"/>
                <a:gd name="T24" fmla="*/ 90 w 90"/>
                <a:gd name="T25" fmla="*/ 28 h 98"/>
                <a:gd name="T26" fmla="*/ 78 w 90"/>
                <a:gd name="T27" fmla="*/ 50 h 98"/>
                <a:gd name="T28" fmla="*/ 88 w 90"/>
                <a:gd name="T29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98">
                  <a:moveTo>
                    <a:pt x="88" y="72"/>
                  </a:moveTo>
                  <a:lnTo>
                    <a:pt x="66" y="76"/>
                  </a:lnTo>
                  <a:lnTo>
                    <a:pt x="54" y="98"/>
                  </a:lnTo>
                  <a:lnTo>
                    <a:pt x="38" y="82"/>
                  </a:lnTo>
                  <a:lnTo>
                    <a:pt x="16" y="86"/>
                  </a:lnTo>
                  <a:lnTo>
                    <a:pt x="16" y="62"/>
                  </a:lnTo>
                  <a:lnTo>
                    <a:pt x="0" y="46"/>
                  </a:lnTo>
                  <a:lnTo>
                    <a:pt x="18" y="32"/>
                  </a:lnTo>
                  <a:lnTo>
                    <a:pt x="18" y="8"/>
                  </a:lnTo>
                  <a:lnTo>
                    <a:pt x="40" y="14"/>
                  </a:lnTo>
                  <a:lnTo>
                    <a:pt x="60" y="0"/>
                  </a:lnTo>
                  <a:lnTo>
                    <a:pt x="68" y="22"/>
                  </a:lnTo>
                  <a:lnTo>
                    <a:pt x="90" y="28"/>
                  </a:lnTo>
                  <a:lnTo>
                    <a:pt x="78" y="50"/>
                  </a:lnTo>
                  <a:lnTo>
                    <a:pt x="88" y="72"/>
                  </a:lnTo>
                  <a:close/>
                </a:path>
              </a:pathLst>
            </a:custGeom>
            <a:solidFill>
              <a:srgbClr val="3596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ŝlïḍè">
              <a:extLst>
                <a:ext uri="{FF2B5EF4-FFF2-40B4-BE49-F238E27FC236}">
                  <a16:creationId xmlns:a16="http://schemas.microsoft.com/office/drawing/2014/main" xmlns="" id="{1A967F0D-B2A9-4CC0-BF60-DFE8BEC4383A}"/>
                </a:ext>
              </a:extLst>
            </p:cNvPr>
            <p:cNvSpPr/>
            <p:nvPr/>
          </p:nvSpPr>
          <p:spPr bwMode="auto">
            <a:xfrm>
              <a:off x="4086941" y="4527857"/>
              <a:ext cx="189816" cy="200479"/>
            </a:xfrm>
            <a:custGeom>
              <a:avLst/>
              <a:gdLst>
                <a:gd name="T0" fmla="*/ 152 w 178"/>
                <a:gd name="T1" fmla="*/ 28 h 188"/>
                <a:gd name="T2" fmla="*/ 122 w 178"/>
                <a:gd name="T3" fmla="*/ 80 h 188"/>
                <a:gd name="T4" fmla="*/ 178 w 178"/>
                <a:gd name="T5" fmla="*/ 94 h 188"/>
                <a:gd name="T6" fmla="*/ 122 w 178"/>
                <a:gd name="T7" fmla="*/ 108 h 188"/>
                <a:gd name="T8" fmla="*/ 152 w 178"/>
                <a:gd name="T9" fmla="*/ 160 h 188"/>
                <a:gd name="T10" fmla="*/ 102 w 178"/>
                <a:gd name="T11" fmla="*/ 130 h 188"/>
                <a:gd name="T12" fmla="*/ 90 w 178"/>
                <a:gd name="T13" fmla="*/ 188 h 188"/>
                <a:gd name="T14" fmla="*/ 76 w 178"/>
                <a:gd name="T15" fmla="*/ 130 h 188"/>
                <a:gd name="T16" fmla="*/ 26 w 178"/>
                <a:gd name="T17" fmla="*/ 160 h 188"/>
                <a:gd name="T18" fmla="*/ 56 w 178"/>
                <a:gd name="T19" fmla="*/ 108 h 188"/>
                <a:gd name="T20" fmla="*/ 0 w 178"/>
                <a:gd name="T21" fmla="*/ 94 h 188"/>
                <a:gd name="T22" fmla="*/ 56 w 178"/>
                <a:gd name="T23" fmla="*/ 80 h 188"/>
                <a:gd name="T24" fmla="*/ 26 w 178"/>
                <a:gd name="T25" fmla="*/ 28 h 188"/>
                <a:gd name="T26" fmla="*/ 76 w 178"/>
                <a:gd name="T27" fmla="*/ 60 h 188"/>
                <a:gd name="T28" fmla="*/ 90 w 178"/>
                <a:gd name="T29" fmla="*/ 0 h 188"/>
                <a:gd name="T30" fmla="*/ 102 w 178"/>
                <a:gd name="T31" fmla="*/ 60 h 188"/>
                <a:gd name="T32" fmla="*/ 152 w 178"/>
                <a:gd name="T33" fmla="*/ 2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188">
                  <a:moveTo>
                    <a:pt x="152" y="28"/>
                  </a:moveTo>
                  <a:lnTo>
                    <a:pt x="122" y="80"/>
                  </a:lnTo>
                  <a:lnTo>
                    <a:pt x="178" y="94"/>
                  </a:lnTo>
                  <a:lnTo>
                    <a:pt x="122" y="108"/>
                  </a:lnTo>
                  <a:lnTo>
                    <a:pt x="152" y="160"/>
                  </a:lnTo>
                  <a:lnTo>
                    <a:pt x="102" y="130"/>
                  </a:lnTo>
                  <a:lnTo>
                    <a:pt x="90" y="188"/>
                  </a:lnTo>
                  <a:lnTo>
                    <a:pt x="76" y="130"/>
                  </a:lnTo>
                  <a:lnTo>
                    <a:pt x="26" y="160"/>
                  </a:lnTo>
                  <a:lnTo>
                    <a:pt x="56" y="108"/>
                  </a:lnTo>
                  <a:lnTo>
                    <a:pt x="0" y="94"/>
                  </a:lnTo>
                  <a:lnTo>
                    <a:pt x="56" y="80"/>
                  </a:lnTo>
                  <a:lnTo>
                    <a:pt x="26" y="28"/>
                  </a:lnTo>
                  <a:lnTo>
                    <a:pt x="76" y="60"/>
                  </a:lnTo>
                  <a:lnTo>
                    <a:pt x="90" y="0"/>
                  </a:lnTo>
                  <a:lnTo>
                    <a:pt x="102" y="60"/>
                  </a:lnTo>
                  <a:lnTo>
                    <a:pt x="152" y="28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lîḓê">
              <a:extLst>
                <a:ext uri="{FF2B5EF4-FFF2-40B4-BE49-F238E27FC236}">
                  <a16:creationId xmlns:a16="http://schemas.microsoft.com/office/drawing/2014/main" xmlns="" id="{00B28FF1-C315-446A-B697-26993F932D9A}"/>
                </a:ext>
              </a:extLst>
            </p:cNvPr>
            <p:cNvSpPr/>
            <p:nvPr/>
          </p:nvSpPr>
          <p:spPr bwMode="auto">
            <a:xfrm>
              <a:off x="2964043" y="2552921"/>
              <a:ext cx="189816" cy="202612"/>
            </a:xfrm>
            <a:custGeom>
              <a:avLst/>
              <a:gdLst>
                <a:gd name="T0" fmla="*/ 152 w 178"/>
                <a:gd name="T1" fmla="*/ 28 h 190"/>
                <a:gd name="T2" fmla="*/ 122 w 178"/>
                <a:gd name="T3" fmla="*/ 80 h 190"/>
                <a:gd name="T4" fmla="*/ 178 w 178"/>
                <a:gd name="T5" fmla="*/ 96 h 190"/>
                <a:gd name="T6" fmla="*/ 122 w 178"/>
                <a:gd name="T7" fmla="*/ 110 h 190"/>
                <a:gd name="T8" fmla="*/ 152 w 178"/>
                <a:gd name="T9" fmla="*/ 162 h 190"/>
                <a:gd name="T10" fmla="*/ 102 w 178"/>
                <a:gd name="T11" fmla="*/ 130 h 190"/>
                <a:gd name="T12" fmla="*/ 88 w 178"/>
                <a:gd name="T13" fmla="*/ 190 h 190"/>
                <a:gd name="T14" fmla="*/ 76 w 178"/>
                <a:gd name="T15" fmla="*/ 130 h 190"/>
                <a:gd name="T16" fmla="*/ 26 w 178"/>
                <a:gd name="T17" fmla="*/ 162 h 190"/>
                <a:gd name="T18" fmla="*/ 56 w 178"/>
                <a:gd name="T19" fmla="*/ 110 h 190"/>
                <a:gd name="T20" fmla="*/ 0 w 178"/>
                <a:gd name="T21" fmla="*/ 96 h 190"/>
                <a:gd name="T22" fmla="*/ 56 w 178"/>
                <a:gd name="T23" fmla="*/ 80 h 190"/>
                <a:gd name="T24" fmla="*/ 26 w 178"/>
                <a:gd name="T25" fmla="*/ 28 h 190"/>
                <a:gd name="T26" fmla="*/ 76 w 178"/>
                <a:gd name="T27" fmla="*/ 60 h 190"/>
                <a:gd name="T28" fmla="*/ 88 w 178"/>
                <a:gd name="T29" fmla="*/ 0 h 190"/>
                <a:gd name="T30" fmla="*/ 102 w 178"/>
                <a:gd name="T31" fmla="*/ 60 h 190"/>
                <a:gd name="T32" fmla="*/ 152 w 178"/>
                <a:gd name="T33" fmla="*/ 2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190">
                  <a:moveTo>
                    <a:pt x="152" y="28"/>
                  </a:moveTo>
                  <a:lnTo>
                    <a:pt x="122" y="80"/>
                  </a:lnTo>
                  <a:lnTo>
                    <a:pt x="178" y="96"/>
                  </a:lnTo>
                  <a:lnTo>
                    <a:pt x="122" y="110"/>
                  </a:lnTo>
                  <a:lnTo>
                    <a:pt x="152" y="162"/>
                  </a:lnTo>
                  <a:lnTo>
                    <a:pt x="102" y="130"/>
                  </a:lnTo>
                  <a:lnTo>
                    <a:pt x="88" y="190"/>
                  </a:lnTo>
                  <a:lnTo>
                    <a:pt x="76" y="130"/>
                  </a:lnTo>
                  <a:lnTo>
                    <a:pt x="26" y="162"/>
                  </a:lnTo>
                  <a:lnTo>
                    <a:pt x="56" y="110"/>
                  </a:lnTo>
                  <a:lnTo>
                    <a:pt x="0" y="96"/>
                  </a:lnTo>
                  <a:lnTo>
                    <a:pt x="56" y="80"/>
                  </a:lnTo>
                  <a:lnTo>
                    <a:pt x="26" y="28"/>
                  </a:lnTo>
                  <a:lnTo>
                    <a:pt x="76" y="60"/>
                  </a:lnTo>
                  <a:lnTo>
                    <a:pt x="88" y="0"/>
                  </a:lnTo>
                  <a:lnTo>
                    <a:pt x="102" y="60"/>
                  </a:lnTo>
                  <a:lnTo>
                    <a:pt x="152" y="28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slíḍè">
              <a:extLst>
                <a:ext uri="{FF2B5EF4-FFF2-40B4-BE49-F238E27FC236}">
                  <a16:creationId xmlns:a16="http://schemas.microsoft.com/office/drawing/2014/main" xmlns="" id="{92C2CFED-78AA-43E2-8916-B2BB36E067A5}"/>
                </a:ext>
              </a:extLst>
            </p:cNvPr>
            <p:cNvSpPr/>
            <p:nvPr/>
          </p:nvSpPr>
          <p:spPr bwMode="auto">
            <a:xfrm>
              <a:off x="4086941" y="1778730"/>
              <a:ext cx="189816" cy="200479"/>
            </a:xfrm>
            <a:custGeom>
              <a:avLst/>
              <a:gdLst>
                <a:gd name="T0" fmla="*/ 152 w 178"/>
                <a:gd name="T1" fmla="*/ 28 h 188"/>
                <a:gd name="T2" fmla="*/ 122 w 178"/>
                <a:gd name="T3" fmla="*/ 80 h 188"/>
                <a:gd name="T4" fmla="*/ 178 w 178"/>
                <a:gd name="T5" fmla="*/ 94 h 188"/>
                <a:gd name="T6" fmla="*/ 122 w 178"/>
                <a:gd name="T7" fmla="*/ 108 h 188"/>
                <a:gd name="T8" fmla="*/ 152 w 178"/>
                <a:gd name="T9" fmla="*/ 162 h 188"/>
                <a:gd name="T10" fmla="*/ 102 w 178"/>
                <a:gd name="T11" fmla="*/ 130 h 188"/>
                <a:gd name="T12" fmla="*/ 90 w 178"/>
                <a:gd name="T13" fmla="*/ 188 h 188"/>
                <a:gd name="T14" fmla="*/ 76 w 178"/>
                <a:gd name="T15" fmla="*/ 130 h 188"/>
                <a:gd name="T16" fmla="*/ 26 w 178"/>
                <a:gd name="T17" fmla="*/ 162 h 188"/>
                <a:gd name="T18" fmla="*/ 56 w 178"/>
                <a:gd name="T19" fmla="*/ 108 h 188"/>
                <a:gd name="T20" fmla="*/ 0 w 178"/>
                <a:gd name="T21" fmla="*/ 94 h 188"/>
                <a:gd name="T22" fmla="*/ 56 w 178"/>
                <a:gd name="T23" fmla="*/ 80 h 188"/>
                <a:gd name="T24" fmla="*/ 26 w 178"/>
                <a:gd name="T25" fmla="*/ 28 h 188"/>
                <a:gd name="T26" fmla="*/ 76 w 178"/>
                <a:gd name="T27" fmla="*/ 60 h 188"/>
                <a:gd name="T28" fmla="*/ 90 w 178"/>
                <a:gd name="T29" fmla="*/ 0 h 188"/>
                <a:gd name="T30" fmla="*/ 102 w 178"/>
                <a:gd name="T31" fmla="*/ 60 h 188"/>
                <a:gd name="T32" fmla="*/ 152 w 178"/>
                <a:gd name="T33" fmla="*/ 2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188">
                  <a:moveTo>
                    <a:pt x="152" y="28"/>
                  </a:moveTo>
                  <a:lnTo>
                    <a:pt x="122" y="80"/>
                  </a:lnTo>
                  <a:lnTo>
                    <a:pt x="178" y="94"/>
                  </a:lnTo>
                  <a:lnTo>
                    <a:pt x="122" y="108"/>
                  </a:lnTo>
                  <a:lnTo>
                    <a:pt x="152" y="162"/>
                  </a:lnTo>
                  <a:lnTo>
                    <a:pt x="102" y="130"/>
                  </a:lnTo>
                  <a:lnTo>
                    <a:pt x="90" y="188"/>
                  </a:lnTo>
                  <a:lnTo>
                    <a:pt x="76" y="130"/>
                  </a:lnTo>
                  <a:lnTo>
                    <a:pt x="26" y="162"/>
                  </a:lnTo>
                  <a:lnTo>
                    <a:pt x="56" y="108"/>
                  </a:lnTo>
                  <a:lnTo>
                    <a:pt x="0" y="94"/>
                  </a:lnTo>
                  <a:lnTo>
                    <a:pt x="56" y="80"/>
                  </a:lnTo>
                  <a:lnTo>
                    <a:pt x="26" y="28"/>
                  </a:lnTo>
                  <a:lnTo>
                    <a:pt x="76" y="60"/>
                  </a:lnTo>
                  <a:lnTo>
                    <a:pt x="90" y="0"/>
                  </a:lnTo>
                  <a:lnTo>
                    <a:pt x="102" y="60"/>
                  </a:lnTo>
                  <a:lnTo>
                    <a:pt x="152" y="28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śḻïde">
              <a:extLst>
                <a:ext uri="{FF2B5EF4-FFF2-40B4-BE49-F238E27FC236}">
                  <a16:creationId xmlns:a16="http://schemas.microsoft.com/office/drawing/2014/main" xmlns="" id="{9DA69E34-6CF0-4724-80FC-74761DB07F4B}"/>
                </a:ext>
              </a:extLst>
            </p:cNvPr>
            <p:cNvSpPr/>
            <p:nvPr/>
          </p:nvSpPr>
          <p:spPr bwMode="auto">
            <a:xfrm>
              <a:off x="5884857" y="1974944"/>
              <a:ext cx="189816" cy="200479"/>
            </a:xfrm>
            <a:custGeom>
              <a:avLst/>
              <a:gdLst>
                <a:gd name="T0" fmla="*/ 152 w 178"/>
                <a:gd name="T1" fmla="*/ 28 h 188"/>
                <a:gd name="T2" fmla="*/ 122 w 178"/>
                <a:gd name="T3" fmla="*/ 80 h 188"/>
                <a:gd name="T4" fmla="*/ 178 w 178"/>
                <a:gd name="T5" fmla="*/ 94 h 188"/>
                <a:gd name="T6" fmla="*/ 122 w 178"/>
                <a:gd name="T7" fmla="*/ 108 h 188"/>
                <a:gd name="T8" fmla="*/ 152 w 178"/>
                <a:gd name="T9" fmla="*/ 160 h 188"/>
                <a:gd name="T10" fmla="*/ 102 w 178"/>
                <a:gd name="T11" fmla="*/ 130 h 188"/>
                <a:gd name="T12" fmla="*/ 88 w 178"/>
                <a:gd name="T13" fmla="*/ 188 h 188"/>
                <a:gd name="T14" fmla="*/ 76 w 178"/>
                <a:gd name="T15" fmla="*/ 130 h 188"/>
                <a:gd name="T16" fmla="*/ 26 w 178"/>
                <a:gd name="T17" fmla="*/ 160 h 188"/>
                <a:gd name="T18" fmla="*/ 56 w 178"/>
                <a:gd name="T19" fmla="*/ 108 h 188"/>
                <a:gd name="T20" fmla="*/ 0 w 178"/>
                <a:gd name="T21" fmla="*/ 94 h 188"/>
                <a:gd name="T22" fmla="*/ 56 w 178"/>
                <a:gd name="T23" fmla="*/ 80 h 188"/>
                <a:gd name="T24" fmla="*/ 26 w 178"/>
                <a:gd name="T25" fmla="*/ 28 h 188"/>
                <a:gd name="T26" fmla="*/ 76 w 178"/>
                <a:gd name="T27" fmla="*/ 60 h 188"/>
                <a:gd name="T28" fmla="*/ 88 w 178"/>
                <a:gd name="T29" fmla="*/ 0 h 188"/>
                <a:gd name="T30" fmla="*/ 102 w 178"/>
                <a:gd name="T31" fmla="*/ 60 h 188"/>
                <a:gd name="T32" fmla="*/ 152 w 178"/>
                <a:gd name="T33" fmla="*/ 2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188">
                  <a:moveTo>
                    <a:pt x="152" y="28"/>
                  </a:moveTo>
                  <a:lnTo>
                    <a:pt x="122" y="80"/>
                  </a:lnTo>
                  <a:lnTo>
                    <a:pt x="178" y="94"/>
                  </a:lnTo>
                  <a:lnTo>
                    <a:pt x="122" y="108"/>
                  </a:lnTo>
                  <a:lnTo>
                    <a:pt x="152" y="160"/>
                  </a:lnTo>
                  <a:lnTo>
                    <a:pt x="102" y="130"/>
                  </a:lnTo>
                  <a:lnTo>
                    <a:pt x="88" y="188"/>
                  </a:lnTo>
                  <a:lnTo>
                    <a:pt x="76" y="130"/>
                  </a:lnTo>
                  <a:lnTo>
                    <a:pt x="26" y="160"/>
                  </a:lnTo>
                  <a:lnTo>
                    <a:pt x="56" y="108"/>
                  </a:lnTo>
                  <a:lnTo>
                    <a:pt x="0" y="94"/>
                  </a:lnTo>
                  <a:lnTo>
                    <a:pt x="56" y="80"/>
                  </a:lnTo>
                  <a:lnTo>
                    <a:pt x="26" y="28"/>
                  </a:lnTo>
                  <a:lnTo>
                    <a:pt x="76" y="60"/>
                  </a:lnTo>
                  <a:lnTo>
                    <a:pt x="88" y="0"/>
                  </a:lnTo>
                  <a:lnTo>
                    <a:pt x="102" y="60"/>
                  </a:lnTo>
                  <a:lnTo>
                    <a:pt x="152" y="28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îşļîdè">
              <a:extLst>
                <a:ext uri="{FF2B5EF4-FFF2-40B4-BE49-F238E27FC236}">
                  <a16:creationId xmlns:a16="http://schemas.microsoft.com/office/drawing/2014/main" xmlns="" id="{FF6245CC-3175-4E8F-837F-AC726D072A1E}"/>
                </a:ext>
              </a:extLst>
            </p:cNvPr>
            <p:cNvSpPr/>
            <p:nvPr/>
          </p:nvSpPr>
          <p:spPr bwMode="auto">
            <a:xfrm>
              <a:off x="6965100" y="4834974"/>
              <a:ext cx="189816" cy="200479"/>
            </a:xfrm>
            <a:custGeom>
              <a:avLst/>
              <a:gdLst>
                <a:gd name="T0" fmla="*/ 152 w 178"/>
                <a:gd name="T1" fmla="*/ 26 h 188"/>
                <a:gd name="T2" fmla="*/ 122 w 178"/>
                <a:gd name="T3" fmla="*/ 80 h 188"/>
                <a:gd name="T4" fmla="*/ 178 w 178"/>
                <a:gd name="T5" fmla="*/ 94 h 188"/>
                <a:gd name="T6" fmla="*/ 122 w 178"/>
                <a:gd name="T7" fmla="*/ 108 h 188"/>
                <a:gd name="T8" fmla="*/ 152 w 178"/>
                <a:gd name="T9" fmla="*/ 160 h 188"/>
                <a:gd name="T10" fmla="*/ 102 w 178"/>
                <a:gd name="T11" fmla="*/ 128 h 188"/>
                <a:gd name="T12" fmla="*/ 88 w 178"/>
                <a:gd name="T13" fmla="*/ 188 h 188"/>
                <a:gd name="T14" fmla="*/ 74 w 178"/>
                <a:gd name="T15" fmla="*/ 128 h 188"/>
                <a:gd name="T16" fmla="*/ 26 w 178"/>
                <a:gd name="T17" fmla="*/ 160 h 188"/>
                <a:gd name="T18" fmla="*/ 56 w 178"/>
                <a:gd name="T19" fmla="*/ 108 h 188"/>
                <a:gd name="T20" fmla="*/ 0 w 178"/>
                <a:gd name="T21" fmla="*/ 94 h 188"/>
                <a:gd name="T22" fmla="*/ 56 w 178"/>
                <a:gd name="T23" fmla="*/ 80 h 188"/>
                <a:gd name="T24" fmla="*/ 26 w 178"/>
                <a:gd name="T25" fmla="*/ 26 h 188"/>
                <a:gd name="T26" fmla="*/ 76 w 178"/>
                <a:gd name="T27" fmla="*/ 58 h 188"/>
                <a:gd name="T28" fmla="*/ 88 w 178"/>
                <a:gd name="T29" fmla="*/ 0 h 188"/>
                <a:gd name="T30" fmla="*/ 102 w 178"/>
                <a:gd name="T31" fmla="*/ 58 h 188"/>
                <a:gd name="T32" fmla="*/ 152 w 178"/>
                <a:gd name="T33" fmla="*/ 2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8" h="188">
                  <a:moveTo>
                    <a:pt x="152" y="26"/>
                  </a:moveTo>
                  <a:lnTo>
                    <a:pt x="122" y="80"/>
                  </a:lnTo>
                  <a:lnTo>
                    <a:pt x="178" y="94"/>
                  </a:lnTo>
                  <a:lnTo>
                    <a:pt x="122" y="108"/>
                  </a:lnTo>
                  <a:lnTo>
                    <a:pt x="152" y="160"/>
                  </a:lnTo>
                  <a:lnTo>
                    <a:pt x="102" y="128"/>
                  </a:lnTo>
                  <a:lnTo>
                    <a:pt x="88" y="188"/>
                  </a:lnTo>
                  <a:lnTo>
                    <a:pt x="74" y="128"/>
                  </a:lnTo>
                  <a:lnTo>
                    <a:pt x="26" y="160"/>
                  </a:lnTo>
                  <a:lnTo>
                    <a:pt x="56" y="108"/>
                  </a:lnTo>
                  <a:lnTo>
                    <a:pt x="0" y="94"/>
                  </a:lnTo>
                  <a:lnTo>
                    <a:pt x="56" y="80"/>
                  </a:lnTo>
                  <a:lnTo>
                    <a:pt x="26" y="26"/>
                  </a:lnTo>
                  <a:lnTo>
                    <a:pt x="76" y="58"/>
                  </a:lnTo>
                  <a:lnTo>
                    <a:pt x="88" y="0"/>
                  </a:lnTo>
                  <a:lnTo>
                    <a:pt x="102" y="58"/>
                  </a:lnTo>
                  <a:lnTo>
                    <a:pt x="152" y="26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šliḋè">
              <a:extLst>
                <a:ext uri="{FF2B5EF4-FFF2-40B4-BE49-F238E27FC236}">
                  <a16:creationId xmlns:a16="http://schemas.microsoft.com/office/drawing/2014/main" xmlns="" id="{2BBAA163-5550-4BF6-AA47-A510F1BE5D2D}"/>
                </a:ext>
              </a:extLst>
            </p:cNvPr>
            <p:cNvSpPr/>
            <p:nvPr/>
          </p:nvSpPr>
          <p:spPr bwMode="auto">
            <a:xfrm>
              <a:off x="6230364" y="1667826"/>
              <a:ext cx="330578" cy="334843"/>
            </a:xfrm>
            <a:custGeom>
              <a:avLst/>
              <a:gdLst>
                <a:gd name="T0" fmla="*/ 156 w 310"/>
                <a:gd name="T1" fmla="*/ 54 h 314"/>
                <a:gd name="T2" fmla="*/ 252 w 310"/>
                <a:gd name="T3" fmla="*/ 0 h 314"/>
                <a:gd name="T4" fmla="*/ 232 w 310"/>
                <a:gd name="T5" fmla="*/ 114 h 314"/>
                <a:gd name="T6" fmla="*/ 310 w 310"/>
                <a:gd name="T7" fmla="*/ 194 h 314"/>
                <a:gd name="T8" fmla="*/ 204 w 310"/>
                <a:gd name="T9" fmla="*/ 210 h 314"/>
                <a:gd name="T10" fmla="*/ 156 w 310"/>
                <a:gd name="T11" fmla="*/ 314 h 314"/>
                <a:gd name="T12" fmla="*/ 108 w 310"/>
                <a:gd name="T13" fmla="*/ 210 h 314"/>
                <a:gd name="T14" fmla="*/ 0 w 310"/>
                <a:gd name="T15" fmla="*/ 194 h 314"/>
                <a:gd name="T16" fmla="*/ 78 w 310"/>
                <a:gd name="T17" fmla="*/ 114 h 314"/>
                <a:gd name="T18" fmla="*/ 60 w 310"/>
                <a:gd name="T19" fmla="*/ 0 h 314"/>
                <a:gd name="T20" fmla="*/ 156 w 310"/>
                <a:gd name="T21" fmla="*/ 5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" h="314">
                  <a:moveTo>
                    <a:pt x="156" y="54"/>
                  </a:moveTo>
                  <a:lnTo>
                    <a:pt x="252" y="0"/>
                  </a:lnTo>
                  <a:lnTo>
                    <a:pt x="232" y="114"/>
                  </a:lnTo>
                  <a:lnTo>
                    <a:pt x="310" y="194"/>
                  </a:lnTo>
                  <a:lnTo>
                    <a:pt x="204" y="210"/>
                  </a:lnTo>
                  <a:lnTo>
                    <a:pt x="156" y="314"/>
                  </a:lnTo>
                  <a:lnTo>
                    <a:pt x="108" y="210"/>
                  </a:lnTo>
                  <a:lnTo>
                    <a:pt x="0" y="194"/>
                  </a:lnTo>
                  <a:lnTo>
                    <a:pt x="78" y="114"/>
                  </a:lnTo>
                  <a:lnTo>
                    <a:pt x="60" y="0"/>
                  </a:lnTo>
                  <a:lnTo>
                    <a:pt x="156" y="54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śḻíde">
              <a:extLst>
                <a:ext uri="{FF2B5EF4-FFF2-40B4-BE49-F238E27FC236}">
                  <a16:creationId xmlns:a16="http://schemas.microsoft.com/office/drawing/2014/main" xmlns="" id="{9F2DA931-C19C-461D-9D2B-54FB2D399C99}"/>
                </a:ext>
              </a:extLst>
            </p:cNvPr>
            <p:cNvSpPr/>
            <p:nvPr/>
          </p:nvSpPr>
          <p:spPr bwMode="auto">
            <a:xfrm>
              <a:off x="5064811" y="4480936"/>
              <a:ext cx="330578" cy="334843"/>
            </a:xfrm>
            <a:custGeom>
              <a:avLst/>
              <a:gdLst>
                <a:gd name="T0" fmla="*/ 156 w 310"/>
                <a:gd name="T1" fmla="*/ 52 h 314"/>
                <a:gd name="T2" fmla="*/ 250 w 310"/>
                <a:gd name="T3" fmla="*/ 0 h 314"/>
                <a:gd name="T4" fmla="*/ 232 w 310"/>
                <a:gd name="T5" fmla="*/ 112 h 314"/>
                <a:gd name="T6" fmla="*/ 310 w 310"/>
                <a:gd name="T7" fmla="*/ 194 h 314"/>
                <a:gd name="T8" fmla="*/ 202 w 310"/>
                <a:gd name="T9" fmla="*/ 210 h 314"/>
                <a:gd name="T10" fmla="*/ 156 w 310"/>
                <a:gd name="T11" fmla="*/ 314 h 314"/>
                <a:gd name="T12" fmla="*/ 108 w 310"/>
                <a:gd name="T13" fmla="*/ 210 h 314"/>
                <a:gd name="T14" fmla="*/ 0 w 310"/>
                <a:gd name="T15" fmla="*/ 194 h 314"/>
                <a:gd name="T16" fmla="*/ 78 w 310"/>
                <a:gd name="T17" fmla="*/ 112 h 314"/>
                <a:gd name="T18" fmla="*/ 60 w 310"/>
                <a:gd name="T19" fmla="*/ 0 h 314"/>
                <a:gd name="T20" fmla="*/ 156 w 310"/>
                <a:gd name="T21" fmla="*/ 5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" h="314">
                  <a:moveTo>
                    <a:pt x="156" y="52"/>
                  </a:moveTo>
                  <a:lnTo>
                    <a:pt x="250" y="0"/>
                  </a:lnTo>
                  <a:lnTo>
                    <a:pt x="232" y="112"/>
                  </a:lnTo>
                  <a:lnTo>
                    <a:pt x="310" y="194"/>
                  </a:lnTo>
                  <a:lnTo>
                    <a:pt x="202" y="210"/>
                  </a:lnTo>
                  <a:lnTo>
                    <a:pt x="156" y="314"/>
                  </a:lnTo>
                  <a:lnTo>
                    <a:pt x="108" y="210"/>
                  </a:lnTo>
                  <a:lnTo>
                    <a:pt x="0" y="194"/>
                  </a:lnTo>
                  <a:lnTo>
                    <a:pt x="78" y="112"/>
                  </a:lnTo>
                  <a:lnTo>
                    <a:pt x="60" y="0"/>
                  </a:lnTo>
                  <a:lnTo>
                    <a:pt x="156" y="52"/>
                  </a:lnTo>
                  <a:close/>
                </a:path>
              </a:pathLst>
            </a:custGeom>
            <a:solidFill>
              <a:srgbClr val="C93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Freeform 127">
            <a:extLst>
              <a:ext uri="{FF2B5EF4-FFF2-40B4-BE49-F238E27FC236}">
                <a16:creationId xmlns:a16="http://schemas.microsoft.com/office/drawing/2014/main" xmlns="" id="{FCBC7BDF-63F3-48F6-AEDE-9AE782EFB4AB}"/>
              </a:ext>
            </a:extLst>
          </p:cNvPr>
          <p:cNvSpPr>
            <a:spLocks/>
          </p:cNvSpPr>
          <p:nvPr/>
        </p:nvSpPr>
        <p:spPr bwMode="auto">
          <a:xfrm rot="17100000">
            <a:off x="3889069" y="1045480"/>
            <a:ext cx="3880434" cy="5379786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058B1AD-A4D4-4EE1-9EA9-ABAD2B11CD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5980">
            <a:off x="3532329" y="-590662"/>
            <a:ext cx="5714216" cy="7553546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BD9B165-93E1-49AE-BAEE-A0FC2514B27D}"/>
              </a:ext>
            </a:extLst>
          </p:cNvPr>
          <p:cNvSpPr/>
          <p:nvPr/>
        </p:nvSpPr>
        <p:spPr bwMode="auto">
          <a:xfrm>
            <a:off x="4925150" y="86792"/>
            <a:ext cx="906465" cy="2229415"/>
          </a:xfrm>
          <a:custGeom>
            <a:avLst/>
            <a:gdLst>
              <a:gd name="connsiteX0" fmla="*/ 528810 w 815248"/>
              <a:gd name="connsiteY0" fmla="*/ 0 h 2005070"/>
              <a:gd name="connsiteX1" fmla="*/ 363557 w 815248"/>
              <a:gd name="connsiteY1" fmla="*/ 88135 h 2005070"/>
              <a:gd name="connsiteX2" fmla="*/ 319489 w 815248"/>
              <a:gd name="connsiteY2" fmla="*/ 110169 h 2005070"/>
              <a:gd name="connsiteX3" fmla="*/ 220337 w 815248"/>
              <a:gd name="connsiteY3" fmla="*/ 165253 h 2005070"/>
              <a:gd name="connsiteX4" fmla="*/ 132202 w 815248"/>
              <a:gd name="connsiteY4" fmla="*/ 253388 h 2005070"/>
              <a:gd name="connsiteX5" fmla="*/ 99152 w 815248"/>
              <a:gd name="connsiteY5" fmla="*/ 286439 h 2005070"/>
              <a:gd name="connsiteX6" fmla="*/ 77118 w 815248"/>
              <a:gd name="connsiteY6" fmla="*/ 319490 h 2005070"/>
              <a:gd name="connsiteX7" fmla="*/ 66101 w 815248"/>
              <a:gd name="connsiteY7" fmla="*/ 363557 h 2005070"/>
              <a:gd name="connsiteX8" fmla="*/ 132202 w 815248"/>
              <a:gd name="connsiteY8" fmla="*/ 451692 h 2005070"/>
              <a:gd name="connsiteX9" fmla="*/ 198304 w 815248"/>
              <a:gd name="connsiteY9" fmla="*/ 462709 h 2005070"/>
              <a:gd name="connsiteX10" fmla="*/ 528810 w 815248"/>
              <a:gd name="connsiteY10" fmla="*/ 826265 h 2005070"/>
              <a:gd name="connsiteX11" fmla="*/ 44067 w 815248"/>
              <a:gd name="connsiteY11" fmla="*/ 1156771 h 2005070"/>
              <a:gd name="connsiteX12" fmla="*/ 33051 w 815248"/>
              <a:gd name="connsiteY12" fmla="*/ 1189822 h 2005070"/>
              <a:gd name="connsiteX13" fmla="*/ 0 w 815248"/>
              <a:gd name="connsiteY13" fmla="*/ 1255923 h 2005070"/>
              <a:gd name="connsiteX14" fmla="*/ 11017 w 815248"/>
              <a:gd name="connsiteY14" fmla="*/ 1322024 h 2005070"/>
              <a:gd name="connsiteX15" fmla="*/ 99152 w 815248"/>
              <a:gd name="connsiteY15" fmla="*/ 1355075 h 2005070"/>
              <a:gd name="connsiteX16" fmla="*/ 165253 w 815248"/>
              <a:gd name="connsiteY16" fmla="*/ 1388126 h 2005070"/>
              <a:gd name="connsiteX17" fmla="*/ 253388 w 815248"/>
              <a:gd name="connsiteY17" fmla="*/ 1410159 h 2005070"/>
              <a:gd name="connsiteX18" fmla="*/ 297455 w 815248"/>
              <a:gd name="connsiteY18" fmla="*/ 1432193 h 2005070"/>
              <a:gd name="connsiteX19" fmla="*/ 330506 w 815248"/>
              <a:gd name="connsiteY19" fmla="*/ 1454227 h 2005070"/>
              <a:gd name="connsiteX20" fmla="*/ 484742 w 815248"/>
              <a:gd name="connsiteY20" fmla="*/ 1509311 h 2005070"/>
              <a:gd name="connsiteX21" fmla="*/ 550843 w 815248"/>
              <a:gd name="connsiteY21" fmla="*/ 1553379 h 2005070"/>
              <a:gd name="connsiteX22" fmla="*/ 627961 w 815248"/>
              <a:gd name="connsiteY22" fmla="*/ 1575412 h 2005070"/>
              <a:gd name="connsiteX23" fmla="*/ 716096 w 815248"/>
              <a:gd name="connsiteY23" fmla="*/ 1641514 h 2005070"/>
              <a:gd name="connsiteX24" fmla="*/ 738130 w 815248"/>
              <a:gd name="connsiteY24" fmla="*/ 1674564 h 2005070"/>
              <a:gd name="connsiteX25" fmla="*/ 793214 w 815248"/>
              <a:gd name="connsiteY25" fmla="*/ 1751682 h 2005070"/>
              <a:gd name="connsiteX26" fmla="*/ 815248 w 815248"/>
              <a:gd name="connsiteY26" fmla="*/ 1795750 h 2005070"/>
              <a:gd name="connsiteX27" fmla="*/ 760164 w 815248"/>
              <a:gd name="connsiteY27" fmla="*/ 1839817 h 2005070"/>
              <a:gd name="connsiteX28" fmla="*/ 672029 w 815248"/>
              <a:gd name="connsiteY28" fmla="*/ 1861851 h 2005070"/>
              <a:gd name="connsiteX29" fmla="*/ 550843 w 815248"/>
              <a:gd name="connsiteY29" fmla="*/ 2005070 h 200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15248" h="2005070">
                <a:moveTo>
                  <a:pt x="528810" y="0"/>
                </a:moveTo>
                <a:cubicBezTo>
                  <a:pt x="412429" y="38794"/>
                  <a:pt x="503575" y="1970"/>
                  <a:pt x="363557" y="88135"/>
                </a:cubicBezTo>
                <a:cubicBezTo>
                  <a:pt x="349570" y="96742"/>
                  <a:pt x="333748" y="102021"/>
                  <a:pt x="319489" y="110169"/>
                </a:cubicBezTo>
                <a:cubicBezTo>
                  <a:pt x="194551" y="181562"/>
                  <a:pt x="431101" y="59873"/>
                  <a:pt x="220337" y="165253"/>
                </a:cubicBezTo>
                <a:lnTo>
                  <a:pt x="132202" y="253388"/>
                </a:lnTo>
                <a:cubicBezTo>
                  <a:pt x="121185" y="264405"/>
                  <a:pt x="107794" y="273476"/>
                  <a:pt x="99152" y="286439"/>
                </a:cubicBezTo>
                <a:lnTo>
                  <a:pt x="77118" y="319490"/>
                </a:lnTo>
                <a:cubicBezTo>
                  <a:pt x="73446" y="334179"/>
                  <a:pt x="63132" y="348710"/>
                  <a:pt x="66101" y="363557"/>
                </a:cubicBezTo>
                <a:cubicBezTo>
                  <a:pt x="72903" y="397567"/>
                  <a:pt x="95946" y="439607"/>
                  <a:pt x="132202" y="451692"/>
                </a:cubicBezTo>
                <a:cubicBezTo>
                  <a:pt x="153394" y="458756"/>
                  <a:pt x="176270" y="459037"/>
                  <a:pt x="198304" y="462709"/>
                </a:cubicBezTo>
                <a:cubicBezTo>
                  <a:pt x="308473" y="583894"/>
                  <a:pt x="564339" y="666388"/>
                  <a:pt x="528810" y="826265"/>
                </a:cubicBezTo>
                <a:cubicBezTo>
                  <a:pt x="486386" y="1017173"/>
                  <a:pt x="201771" y="1041121"/>
                  <a:pt x="44067" y="1156771"/>
                </a:cubicBezTo>
                <a:cubicBezTo>
                  <a:pt x="34702" y="1163638"/>
                  <a:pt x="38244" y="1179435"/>
                  <a:pt x="33051" y="1189822"/>
                </a:cubicBezTo>
                <a:cubicBezTo>
                  <a:pt x="-9666" y="1275259"/>
                  <a:pt x="27695" y="1172842"/>
                  <a:pt x="0" y="1255923"/>
                </a:cubicBezTo>
                <a:cubicBezTo>
                  <a:pt x="3672" y="1277957"/>
                  <a:pt x="-4778" y="1306229"/>
                  <a:pt x="11017" y="1322024"/>
                </a:cubicBezTo>
                <a:cubicBezTo>
                  <a:pt x="33203" y="1344210"/>
                  <a:pt x="70588" y="1342091"/>
                  <a:pt x="99152" y="1355075"/>
                </a:cubicBezTo>
                <a:cubicBezTo>
                  <a:pt x="174360" y="1389261"/>
                  <a:pt x="91140" y="1367914"/>
                  <a:pt x="165253" y="1388126"/>
                </a:cubicBezTo>
                <a:cubicBezTo>
                  <a:pt x="194468" y="1396094"/>
                  <a:pt x="253388" y="1410159"/>
                  <a:pt x="253388" y="1410159"/>
                </a:cubicBezTo>
                <a:cubicBezTo>
                  <a:pt x="268077" y="1417504"/>
                  <a:pt x="283196" y="1424045"/>
                  <a:pt x="297455" y="1432193"/>
                </a:cubicBezTo>
                <a:cubicBezTo>
                  <a:pt x="308951" y="1438762"/>
                  <a:pt x="318406" y="1448849"/>
                  <a:pt x="330506" y="1454227"/>
                </a:cubicBezTo>
                <a:cubicBezTo>
                  <a:pt x="435085" y="1500707"/>
                  <a:pt x="363091" y="1448485"/>
                  <a:pt x="484742" y="1509311"/>
                </a:cubicBezTo>
                <a:cubicBezTo>
                  <a:pt x="508428" y="1521154"/>
                  <a:pt x="525721" y="1545005"/>
                  <a:pt x="550843" y="1553379"/>
                </a:cubicBezTo>
                <a:cubicBezTo>
                  <a:pt x="598258" y="1569184"/>
                  <a:pt x="572628" y="1561580"/>
                  <a:pt x="627961" y="1575412"/>
                </a:cubicBezTo>
                <a:cubicBezTo>
                  <a:pt x="677624" y="1649906"/>
                  <a:pt x="612172" y="1563571"/>
                  <a:pt x="716096" y="1641514"/>
                </a:cubicBezTo>
                <a:cubicBezTo>
                  <a:pt x="726688" y="1649458"/>
                  <a:pt x="730434" y="1663790"/>
                  <a:pt x="738130" y="1674564"/>
                </a:cubicBezTo>
                <a:cubicBezTo>
                  <a:pt x="755021" y="1698210"/>
                  <a:pt x="778377" y="1725718"/>
                  <a:pt x="793214" y="1751682"/>
                </a:cubicBezTo>
                <a:cubicBezTo>
                  <a:pt x="801362" y="1765941"/>
                  <a:pt x="807903" y="1781061"/>
                  <a:pt x="815248" y="1795750"/>
                </a:cubicBezTo>
                <a:cubicBezTo>
                  <a:pt x="789341" y="1834610"/>
                  <a:pt x="803522" y="1827992"/>
                  <a:pt x="760164" y="1839817"/>
                </a:cubicBezTo>
                <a:cubicBezTo>
                  <a:pt x="730949" y="1847785"/>
                  <a:pt x="672029" y="1861851"/>
                  <a:pt x="672029" y="1861851"/>
                </a:cubicBezTo>
                <a:lnTo>
                  <a:pt x="550843" y="2005070"/>
                </a:lnTo>
              </a:path>
            </a:pathLst>
          </a:custGeom>
          <a:noFill/>
          <a:ln w="28575" cap="flat">
            <a:solidFill>
              <a:srgbClr val="3F3F3F"/>
            </a:solidFill>
            <a:prstDash val="dashDot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3ED27D1-71EA-4D7A-9FDD-4CD259B797AA}"/>
              </a:ext>
            </a:extLst>
          </p:cNvPr>
          <p:cNvSpPr txBox="1"/>
          <p:nvPr/>
        </p:nvSpPr>
        <p:spPr>
          <a:xfrm>
            <a:off x="774415" y="519949"/>
            <a:ext cx="39881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Bilbo Swash Caps" panose="02000000000000000000" pitchFamily="50" charset="0"/>
              </a:rPr>
              <a:t>Happy Birthday</a:t>
            </a:r>
            <a:r>
              <a:rPr lang="zh-CN" altLang="en-US" sz="6600" dirty="0">
                <a:latin typeface="Bilbo Swash Caps" panose="02000000000000000000" pitchFamily="50" charset="0"/>
              </a:rPr>
              <a:t>！</a:t>
            </a:r>
          </a:p>
        </p:txBody>
      </p:sp>
      <p:sp>
        <p:nvSpPr>
          <p:cNvPr id="182" name="Freeform 2" descr="bizhi-1254-114196">
            <a:extLst>
              <a:ext uri="{FF2B5EF4-FFF2-40B4-BE49-F238E27FC236}">
                <a16:creationId xmlns:a16="http://schemas.microsoft.com/office/drawing/2014/main" xmlns="" id="{1BCEB59A-D79F-4AD8-A505-5FE12C8F0CCF}"/>
              </a:ext>
            </a:extLst>
          </p:cNvPr>
          <p:cNvSpPr>
            <a:spLocks/>
          </p:cNvSpPr>
          <p:nvPr/>
        </p:nvSpPr>
        <p:spPr bwMode="auto">
          <a:xfrm rot="1486592">
            <a:off x="8146246" y="2012142"/>
            <a:ext cx="3774292" cy="4532275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3" name="任意多边形: 形状 182">
            <a:extLst>
              <a:ext uri="{FF2B5EF4-FFF2-40B4-BE49-F238E27FC236}">
                <a16:creationId xmlns:a16="http://schemas.microsoft.com/office/drawing/2014/main" xmlns="" id="{3FA2F04F-33FB-47B9-8874-636C9500DF69}"/>
              </a:ext>
            </a:extLst>
          </p:cNvPr>
          <p:cNvSpPr/>
          <p:nvPr/>
        </p:nvSpPr>
        <p:spPr>
          <a:xfrm>
            <a:off x="9092439" y="0"/>
            <a:ext cx="608774" cy="2043755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Freeform 92">
            <a:extLst>
              <a:ext uri="{FF2B5EF4-FFF2-40B4-BE49-F238E27FC236}">
                <a16:creationId xmlns:a16="http://schemas.microsoft.com/office/drawing/2014/main" xmlns="" id="{F4A239E2-EEFA-492A-AAB8-33DC3DF7828E}"/>
              </a:ext>
            </a:extLst>
          </p:cNvPr>
          <p:cNvSpPr>
            <a:spLocks/>
          </p:cNvSpPr>
          <p:nvPr/>
        </p:nvSpPr>
        <p:spPr bwMode="auto">
          <a:xfrm rot="1541271">
            <a:off x="7972842" y="1807689"/>
            <a:ext cx="4181587" cy="4928250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185" name="3fca6b55-1839-4e14-ba4e-badcd82254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B10852-4673-4715-BC02-71BD9BA52E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57189" y="3171824"/>
            <a:ext cx="2519254" cy="3500437"/>
            <a:chOff x="4286250" y="1211263"/>
            <a:chExt cx="3619500" cy="5029200"/>
          </a:xfrm>
        </p:grpSpPr>
        <p:sp>
          <p:nvSpPr>
            <p:cNvPr id="186" name="ïšļîḍé">
              <a:extLst>
                <a:ext uri="{FF2B5EF4-FFF2-40B4-BE49-F238E27FC236}">
                  <a16:creationId xmlns:a16="http://schemas.microsoft.com/office/drawing/2014/main" xmlns="" id="{C4AED11F-6D7E-474F-B39A-B6DE0BD1CD19}"/>
                </a:ext>
              </a:extLst>
            </p:cNvPr>
            <p:cNvSpPr/>
            <p:nvPr/>
          </p:nvSpPr>
          <p:spPr bwMode="auto">
            <a:xfrm>
              <a:off x="5616575" y="1211263"/>
              <a:ext cx="1241425" cy="1716088"/>
            </a:xfrm>
            <a:custGeom>
              <a:avLst/>
              <a:gdLst>
                <a:gd name="T0" fmla="*/ 200 w 376"/>
                <a:gd name="T1" fmla="*/ 220 h 521"/>
                <a:gd name="T2" fmla="*/ 239 w 376"/>
                <a:gd name="T3" fmla="*/ 121 h 521"/>
                <a:gd name="T4" fmla="*/ 305 w 376"/>
                <a:gd name="T5" fmla="*/ 88 h 521"/>
                <a:gd name="T6" fmla="*/ 376 w 376"/>
                <a:gd name="T7" fmla="*/ 87 h 521"/>
                <a:gd name="T8" fmla="*/ 189 w 376"/>
                <a:gd name="T9" fmla="*/ 2 h 521"/>
                <a:gd name="T10" fmla="*/ 87 w 376"/>
                <a:gd name="T11" fmla="*/ 38 h 521"/>
                <a:gd name="T12" fmla="*/ 27 w 376"/>
                <a:gd name="T13" fmla="*/ 127 h 521"/>
                <a:gd name="T14" fmla="*/ 28 w 376"/>
                <a:gd name="T15" fmla="*/ 315 h 521"/>
                <a:gd name="T16" fmla="*/ 147 w 376"/>
                <a:gd name="T17" fmla="*/ 437 h 521"/>
                <a:gd name="T18" fmla="*/ 159 w 376"/>
                <a:gd name="T19" fmla="*/ 411 h 521"/>
                <a:gd name="T20" fmla="*/ 200 w 376"/>
                <a:gd name="T21" fmla="*/ 22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6" h="521">
                  <a:moveTo>
                    <a:pt x="200" y="220"/>
                  </a:moveTo>
                  <a:cubicBezTo>
                    <a:pt x="199" y="187"/>
                    <a:pt x="214" y="142"/>
                    <a:pt x="239" y="121"/>
                  </a:cubicBezTo>
                  <a:cubicBezTo>
                    <a:pt x="259" y="104"/>
                    <a:pt x="280" y="91"/>
                    <a:pt x="305" y="88"/>
                  </a:cubicBezTo>
                  <a:cubicBezTo>
                    <a:pt x="330" y="85"/>
                    <a:pt x="357" y="104"/>
                    <a:pt x="376" y="87"/>
                  </a:cubicBezTo>
                  <a:cubicBezTo>
                    <a:pt x="333" y="31"/>
                    <a:pt x="258" y="6"/>
                    <a:pt x="189" y="2"/>
                  </a:cubicBezTo>
                  <a:cubicBezTo>
                    <a:pt x="151" y="0"/>
                    <a:pt x="118" y="16"/>
                    <a:pt x="87" y="38"/>
                  </a:cubicBezTo>
                  <a:cubicBezTo>
                    <a:pt x="56" y="60"/>
                    <a:pt x="42" y="93"/>
                    <a:pt x="27" y="127"/>
                  </a:cubicBezTo>
                  <a:cubicBezTo>
                    <a:pt x="0" y="188"/>
                    <a:pt x="8" y="254"/>
                    <a:pt x="28" y="315"/>
                  </a:cubicBezTo>
                  <a:cubicBezTo>
                    <a:pt x="45" y="367"/>
                    <a:pt x="101" y="521"/>
                    <a:pt x="147" y="437"/>
                  </a:cubicBezTo>
                  <a:cubicBezTo>
                    <a:pt x="151" y="429"/>
                    <a:pt x="154" y="421"/>
                    <a:pt x="159" y="411"/>
                  </a:cubicBezTo>
                  <a:lnTo>
                    <a:pt x="200" y="220"/>
                  </a:lnTo>
                  <a:close/>
                </a:path>
              </a:pathLst>
            </a:custGeom>
            <a:solidFill>
              <a:srgbClr val="FCC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ŝḻîḑe">
              <a:extLst>
                <a:ext uri="{FF2B5EF4-FFF2-40B4-BE49-F238E27FC236}">
                  <a16:creationId xmlns:a16="http://schemas.microsoft.com/office/drawing/2014/main" xmlns="" id="{A7B8F5F4-1A54-48D7-ABC6-70853E454534}"/>
                </a:ext>
              </a:extLst>
            </p:cNvPr>
            <p:cNvSpPr/>
            <p:nvPr/>
          </p:nvSpPr>
          <p:spPr bwMode="auto">
            <a:xfrm>
              <a:off x="4467225" y="1465263"/>
              <a:ext cx="1470025" cy="1287463"/>
            </a:xfrm>
            <a:custGeom>
              <a:avLst/>
              <a:gdLst>
                <a:gd name="T0" fmla="*/ 18 w 445"/>
                <a:gd name="T1" fmla="*/ 175 h 391"/>
                <a:gd name="T2" fmla="*/ 135 w 445"/>
                <a:gd name="T3" fmla="*/ 133 h 391"/>
                <a:gd name="T4" fmla="*/ 221 w 445"/>
                <a:gd name="T5" fmla="*/ 212 h 391"/>
                <a:gd name="T6" fmla="*/ 274 w 445"/>
                <a:gd name="T7" fmla="*/ 309 h 391"/>
                <a:gd name="T8" fmla="*/ 320 w 445"/>
                <a:gd name="T9" fmla="*/ 386 h 391"/>
                <a:gd name="T10" fmla="*/ 424 w 445"/>
                <a:gd name="T11" fmla="*/ 380 h 391"/>
                <a:gd name="T12" fmla="*/ 439 w 445"/>
                <a:gd name="T13" fmla="*/ 296 h 391"/>
                <a:gd name="T14" fmla="*/ 423 w 445"/>
                <a:gd name="T15" fmla="*/ 201 h 391"/>
                <a:gd name="T16" fmla="*/ 329 w 445"/>
                <a:gd name="T17" fmla="*/ 42 h 391"/>
                <a:gd name="T18" fmla="*/ 156 w 445"/>
                <a:gd name="T19" fmla="*/ 12 h 391"/>
                <a:gd name="T20" fmla="*/ 29 w 445"/>
                <a:gd name="T21" fmla="*/ 91 h 391"/>
                <a:gd name="T22" fmla="*/ 0 w 445"/>
                <a:gd name="T23" fmla="*/ 158 h 391"/>
                <a:gd name="T24" fmla="*/ 18 w 445"/>
                <a:gd name="T25" fmla="*/ 17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5" h="391">
                  <a:moveTo>
                    <a:pt x="18" y="175"/>
                  </a:moveTo>
                  <a:cubicBezTo>
                    <a:pt x="44" y="142"/>
                    <a:pt x="94" y="125"/>
                    <a:pt x="135" y="133"/>
                  </a:cubicBezTo>
                  <a:cubicBezTo>
                    <a:pt x="176" y="141"/>
                    <a:pt x="198" y="180"/>
                    <a:pt x="221" y="212"/>
                  </a:cubicBezTo>
                  <a:cubicBezTo>
                    <a:pt x="243" y="242"/>
                    <a:pt x="259" y="275"/>
                    <a:pt x="274" y="309"/>
                  </a:cubicBezTo>
                  <a:cubicBezTo>
                    <a:pt x="282" y="333"/>
                    <a:pt x="292" y="379"/>
                    <a:pt x="320" y="386"/>
                  </a:cubicBezTo>
                  <a:cubicBezTo>
                    <a:pt x="338" y="390"/>
                    <a:pt x="409" y="391"/>
                    <a:pt x="424" y="380"/>
                  </a:cubicBezTo>
                  <a:cubicBezTo>
                    <a:pt x="445" y="365"/>
                    <a:pt x="440" y="317"/>
                    <a:pt x="439" y="296"/>
                  </a:cubicBezTo>
                  <a:cubicBezTo>
                    <a:pt x="438" y="263"/>
                    <a:pt x="432" y="232"/>
                    <a:pt x="423" y="201"/>
                  </a:cubicBezTo>
                  <a:cubicBezTo>
                    <a:pt x="405" y="137"/>
                    <a:pt x="383" y="84"/>
                    <a:pt x="329" y="42"/>
                  </a:cubicBezTo>
                  <a:cubicBezTo>
                    <a:pt x="290" y="11"/>
                    <a:pt x="220" y="0"/>
                    <a:pt x="156" y="12"/>
                  </a:cubicBezTo>
                  <a:cubicBezTo>
                    <a:pt x="112" y="20"/>
                    <a:pt x="51" y="62"/>
                    <a:pt x="29" y="91"/>
                  </a:cubicBezTo>
                  <a:cubicBezTo>
                    <a:pt x="11" y="115"/>
                    <a:pt x="5" y="132"/>
                    <a:pt x="0" y="158"/>
                  </a:cubicBezTo>
                  <a:lnTo>
                    <a:pt x="18" y="175"/>
                  </a:lnTo>
                  <a:close/>
                </a:path>
              </a:pathLst>
            </a:custGeom>
            <a:solidFill>
              <a:srgbClr val="43BD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šľíḑê">
              <a:extLst>
                <a:ext uri="{FF2B5EF4-FFF2-40B4-BE49-F238E27FC236}">
                  <a16:creationId xmlns:a16="http://schemas.microsoft.com/office/drawing/2014/main" xmlns="" id="{468311D5-71B8-4F53-9279-2229F2A569F3}"/>
                </a:ext>
              </a:extLst>
            </p:cNvPr>
            <p:cNvSpPr/>
            <p:nvPr/>
          </p:nvSpPr>
          <p:spPr bwMode="auto">
            <a:xfrm>
              <a:off x="4286250" y="1912938"/>
              <a:ext cx="277813" cy="276225"/>
            </a:xfrm>
            <a:prstGeom prst="ellipse">
              <a:avLst/>
            </a:prstGeom>
            <a:solidFill>
              <a:srgbClr val="FFE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ïšľîḍe">
              <a:extLst>
                <a:ext uri="{FF2B5EF4-FFF2-40B4-BE49-F238E27FC236}">
                  <a16:creationId xmlns:a16="http://schemas.microsoft.com/office/drawing/2014/main" xmlns="" id="{E48FBC4D-EC5D-474C-BE74-705129284D8A}"/>
                </a:ext>
              </a:extLst>
            </p:cNvPr>
            <p:cNvSpPr/>
            <p:nvPr/>
          </p:nvSpPr>
          <p:spPr bwMode="auto">
            <a:xfrm>
              <a:off x="6737350" y="1379538"/>
              <a:ext cx="276225" cy="276225"/>
            </a:xfrm>
            <a:prstGeom prst="ellipse">
              <a:avLst/>
            </a:prstGeom>
            <a:solidFill>
              <a:srgbClr val="FFE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ṡļíḋé">
              <a:extLst>
                <a:ext uri="{FF2B5EF4-FFF2-40B4-BE49-F238E27FC236}">
                  <a16:creationId xmlns:a16="http://schemas.microsoft.com/office/drawing/2014/main" xmlns="" id="{B7347A34-BBD2-4054-918C-7F3C301CEED8}"/>
                </a:ext>
              </a:extLst>
            </p:cNvPr>
            <p:cNvSpPr/>
            <p:nvPr/>
          </p:nvSpPr>
          <p:spPr bwMode="auto">
            <a:xfrm>
              <a:off x="4552950" y="1936751"/>
              <a:ext cx="1387475" cy="1231900"/>
            </a:xfrm>
            <a:custGeom>
              <a:avLst/>
              <a:gdLst>
                <a:gd name="T0" fmla="*/ 27 w 420"/>
                <a:gd name="T1" fmla="*/ 254 h 374"/>
                <a:gd name="T2" fmla="*/ 95 w 420"/>
                <a:gd name="T3" fmla="*/ 167 h 374"/>
                <a:gd name="T4" fmla="*/ 146 w 420"/>
                <a:gd name="T5" fmla="*/ 230 h 374"/>
                <a:gd name="T6" fmla="*/ 191 w 420"/>
                <a:gd name="T7" fmla="*/ 338 h 374"/>
                <a:gd name="T8" fmla="*/ 207 w 420"/>
                <a:gd name="T9" fmla="*/ 374 h 374"/>
                <a:gd name="T10" fmla="*/ 331 w 420"/>
                <a:gd name="T11" fmla="*/ 325 h 374"/>
                <a:gd name="T12" fmla="*/ 420 w 420"/>
                <a:gd name="T13" fmla="*/ 283 h 374"/>
                <a:gd name="T14" fmla="*/ 244 w 420"/>
                <a:gd name="T15" fmla="*/ 16 h 374"/>
                <a:gd name="T16" fmla="*/ 99 w 420"/>
                <a:gd name="T17" fmla="*/ 35 h 374"/>
                <a:gd name="T18" fmla="*/ 7 w 420"/>
                <a:gd name="T19" fmla="*/ 162 h 374"/>
                <a:gd name="T20" fmla="*/ 5 w 420"/>
                <a:gd name="T21" fmla="*/ 259 h 374"/>
                <a:gd name="T22" fmla="*/ 7 w 420"/>
                <a:gd name="T23" fmla="*/ 258 h 374"/>
                <a:gd name="T24" fmla="*/ 27 w 420"/>
                <a:gd name="T25" fmla="*/ 25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0" h="374">
                  <a:moveTo>
                    <a:pt x="27" y="254"/>
                  </a:moveTo>
                  <a:cubicBezTo>
                    <a:pt x="28" y="216"/>
                    <a:pt x="48" y="161"/>
                    <a:pt x="95" y="167"/>
                  </a:cubicBezTo>
                  <a:cubicBezTo>
                    <a:pt x="127" y="170"/>
                    <a:pt x="135" y="204"/>
                    <a:pt x="146" y="230"/>
                  </a:cubicBezTo>
                  <a:cubicBezTo>
                    <a:pt x="161" y="266"/>
                    <a:pt x="176" y="302"/>
                    <a:pt x="191" y="338"/>
                  </a:cubicBezTo>
                  <a:cubicBezTo>
                    <a:pt x="197" y="350"/>
                    <a:pt x="200" y="363"/>
                    <a:pt x="207" y="374"/>
                  </a:cubicBezTo>
                  <a:cubicBezTo>
                    <a:pt x="249" y="359"/>
                    <a:pt x="290" y="342"/>
                    <a:pt x="331" y="325"/>
                  </a:cubicBezTo>
                  <a:cubicBezTo>
                    <a:pt x="362" y="313"/>
                    <a:pt x="389" y="291"/>
                    <a:pt x="420" y="283"/>
                  </a:cubicBezTo>
                  <a:cubicBezTo>
                    <a:pt x="396" y="180"/>
                    <a:pt x="353" y="58"/>
                    <a:pt x="244" y="16"/>
                  </a:cubicBezTo>
                  <a:cubicBezTo>
                    <a:pt x="199" y="0"/>
                    <a:pt x="139" y="12"/>
                    <a:pt x="99" y="35"/>
                  </a:cubicBezTo>
                  <a:cubicBezTo>
                    <a:pt x="48" y="64"/>
                    <a:pt x="19" y="104"/>
                    <a:pt x="7" y="162"/>
                  </a:cubicBezTo>
                  <a:cubicBezTo>
                    <a:pt x="0" y="194"/>
                    <a:pt x="3" y="227"/>
                    <a:pt x="5" y="259"/>
                  </a:cubicBezTo>
                  <a:cubicBezTo>
                    <a:pt x="6" y="261"/>
                    <a:pt x="6" y="259"/>
                    <a:pt x="7" y="258"/>
                  </a:cubicBezTo>
                  <a:lnTo>
                    <a:pt x="27" y="254"/>
                  </a:lnTo>
                  <a:close/>
                </a:path>
              </a:pathLst>
            </a:custGeom>
            <a:solidFill>
              <a:srgbClr val="FFD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îsḷïdé">
              <a:extLst>
                <a:ext uri="{FF2B5EF4-FFF2-40B4-BE49-F238E27FC236}">
                  <a16:creationId xmlns:a16="http://schemas.microsoft.com/office/drawing/2014/main" xmlns="" id="{84590DB2-8B50-4461-9AA7-77F8629B3ABC}"/>
                </a:ext>
              </a:extLst>
            </p:cNvPr>
            <p:cNvSpPr/>
            <p:nvPr/>
          </p:nvSpPr>
          <p:spPr bwMode="auto">
            <a:xfrm>
              <a:off x="4484688" y="2703513"/>
              <a:ext cx="280988" cy="277813"/>
            </a:xfrm>
            <a:prstGeom prst="ellipse">
              <a:avLst/>
            </a:prstGeom>
            <a:solidFill>
              <a:srgbClr val="FFE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śḷíḑè">
              <a:extLst>
                <a:ext uri="{FF2B5EF4-FFF2-40B4-BE49-F238E27FC236}">
                  <a16:creationId xmlns:a16="http://schemas.microsoft.com/office/drawing/2014/main" xmlns="" id="{C07E854A-E450-4161-A4EF-5C27679E01A0}"/>
                </a:ext>
              </a:extLst>
            </p:cNvPr>
            <p:cNvSpPr/>
            <p:nvPr/>
          </p:nvSpPr>
          <p:spPr bwMode="auto">
            <a:xfrm>
              <a:off x="5827713" y="1735138"/>
              <a:ext cx="1466850" cy="1163638"/>
            </a:xfrm>
            <a:custGeom>
              <a:avLst/>
              <a:gdLst>
                <a:gd name="T0" fmla="*/ 236 w 444"/>
                <a:gd name="T1" fmla="*/ 348 h 353"/>
                <a:gd name="T2" fmla="*/ 223 w 444"/>
                <a:gd name="T3" fmla="*/ 285 h 353"/>
                <a:gd name="T4" fmla="*/ 220 w 444"/>
                <a:gd name="T5" fmla="*/ 190 h 353"/>
                <a:gd name="T6" fmla="*/ 355 w 444"/>
                <a:gd name="T7" fmla="*/ 131 h 353"/>
                <a:gd name="T8" fmla="*/ 421 w 444"/>
                <a:gd name="T9" fmla="*/ 215 h 353"/>
                <a:gd name="T10" fmla="*/ 443 w 444"/>
                <a:gd name="T11" fmla="*/ 210 h 353"/>
                <a:gd name="T12" fmla="*/ 432 w 444"/>
                <a:gd name="T13" fmla="*/ 137 h 353"/>
                <a:gd name="T14" fmla="*/ 391 w 444"/>
                <a:gd name="T15" fmla="*/ 67 h 353"/>
                <a:gd name="T16" fmla="*/ 243 w 444"/>
                <a:gd name="T17" fmla="*/ 4 h 353"/>
                <a:gd name="T18" fmla="*/ 92 w 444"/>
                <a:gd name="T19" fmla="*/ 42 h 353"/>
                <a:gd name="T20" fmla="*/ 4 w 444"/>
                <a:gd name="T21" fmla="*/ 184 h 353"/>
                <a:gd name="T22" fmla="*/ 40 w 444"/>
                <a:gd name="T23" fmla="*/ 353 h 353"/>
                <a:gd name="T24" fmla="*/ 236 w 444"/>
                <a:gd name="T25" fmla="*/ 34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4" h="353">
                  <a:moveTo>
                    <a:pt x="236" y="348"/>
                  </a:moveTo>
                  <a:cubicBezTo>
                    <a:pt x="229" y="331"/>
                    <a:pt x="227" y="304"/>
                    <a:pt x="223" y="285"/>
                  </a:cubicBezTo>
                  <a:cubicBezTo>
                    <a:pt x="219" y="256"/>
                    <a:pt x="212" y="219"/>
                    <a:pt x="220" y="190"/>
                  </a:cubicBezTo>
                  <a:cubicBezTo>
                    <a:pt x="234" y="140"/>
                    <a:pt x="307" y="108"/>
                    <a:pt x="355" y="131"/>
                  </a:cubicBezTo>
                  <a:cubicBezTo>
                    <a:pt x="388" y="147"/>
                    <a:pt x="415" y="178"/>
                    <a:pt x="421" y="215"/>
                  </a:cubicBezTo>
                  <a:cubicBezTo>
                    <a:pt x="429" y="212"/>
                    <a:pt x="437" y="211"/>
                    <a:pt x="443" y="210"/>
                  </a:cubicBezTo>
                  <a:cubicBezTo>
                    <a:pt x="444" y="186"/>
                    <a:pt x="440" y="159"/>
                    <a:pt x="432" y="137"/>
                  </a:cubicBezTo>
                  <a:cubicBezTo>
                    <a:pt x="423" y="113"/>
                    <a:pt x="409" y="87"/>
                    <a:pt x="391" y="67"/>
                  </a:cubicBezTo>
                  <a:cubicBezTo>
                    <a:pt x="354" y="27"/>
                    <a:pt x="296" y="7"/>
                    <a:pt x="243" y="4"/>
                  </a:cubicBezTo>
                  <a:cubicBezTo>
                    <a:pt x="191" y="0"/>
                    <a:pt x="135" y="15"/>
                    <a:pt x="92" y="42"/>
                  </a:cubicBezTo>
                  <a:cubicBezTo>
                    <a:pt x="51" y="70"/>
                    <a:pt x="11" y="134"/>
                    <a:pt x="4" y="184"/>
                  </a:cubicBezTo>
                  <a:cubicBezTo>
                    <a:pt x="0" y="219"/>
                    <a:pt x="32" y="336"/>
                    <a:pt x="40" y="353"/>
                  </a:cubicBezTo>
                  <a:lnTo>
                    <a:pt x="236" y="348"/>
                  </a:lnTo>
                  <a:close/>
                </a:path>
              </a:pathLst>
            </a:custGeom>
            <a:solidFill>
              <a:srgbClr val="74C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śḷiḋê">
              <a:extLst>
                <a:ext uri="{FF2B5EF4-FFF2-40B4-BE49-F238E27FC236}">
                  <a16:creationId xmlns:a16="http://schemas.microsoft.com/office/drawing/2014/main" xmlns="" id="{51BA3842-BA4F-451C-98AA-754707EB305C}"/>
                </a:ext>
              </a:extLst>
            </p:cNvPr>
            <p:cNvSpPr/>
            <p:nvPr/>
          </p:nvSpPr>
          <p:spPr bwMode="auto">
            <a:xfrm>
              <a:off x="7123113" y="2354263"/>
              <a:ext cx="277813" cy="277813"/>
            </a:xfrm>
            <a:prstGeom prst="ellipse">
              <a:avLst/>
            </a:prstGeom>
            <a:solidFill>
              <a:srgbClr val="FFE1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ṩļîďe">
              <a:extLst>
                <a:ext uri="{FF2B5EF4-FFF2-40B4-BE49-F238E27FC236}">
                  <a16:creationId xmlns:a16="http://schemas.microsoft.com/office/drawing/2014/main" xmlns="" id="{4F6F7553-CDF1-4505-8D86-259D871ED475}"/>
                </a:ext>
              </a:extLst>
            </p:cNvPr>
            <p:cNvSpPr/>
            <p:nvPr/>
          </p:nvSpPr>
          <p:spPr bwMode="auto">
            <a:xfrm>
              <a:off x="4965700" y="2611438"/>
              <a:ext cx="1998663" cy="1252538"/>
            </a:xfrm>
            <a:custGeom>
              <a:avLst/>
              <a:gdLst>
                <a:gd name="T0" fmla="*/ 598 w 605"/>
                <a:gd name="T1" fmla="*/ 88 h 380"/>
                <a:gd name="T2" fmla="*/ 533 w 605"/>
                <a:gd name="T3" fmla="*/ 59 h 380"/>
                <a:gd name="T4" fmla="*/ 491 w 605"/>
                <a:gd name="T5" fmla="*/ 58 h 380"/>
                <a:gd name="T6" fmla="*/ 14 w 605"/>
                <a:gd name="T7" fmla="*/ 228 h 380"/>
                <a:gd name="T8" fmla="*/ 8 w 605"/>
                <a:gd name="T9" fmla="*/ 299 h 380"/>
                <a:gd name="T10" fmla="*/ 57 w 605"/>
                <a:gd name="T11" fmla="*/ 282 h 380"/>
                <a:gd name="T12" fmla="*/ 102 w 605"/>
                <a:gd name="T13" fmla="*/ 380 h 380"/>
                <a:gd name="T14" fmla="*/ 324 w 605"/>
                <a:gd name="T15" fmla="*/ 319 h 380"/>
                <a:gd name="T16" fmla="*/ 420 w 605"/>
                <a:gd name="T17" fmla="*/ 213 h 380"/>
                <a:gd name="T18" fmla="*/ 435 w 605"/>
                <a:gd name="T19" fmla="*/ 196 h 380"/>
                <a:gd name="T20" fmla="*/ 446 w 605"/>
                <a:gd name="T21" fmla="*/ 221 h 380"/>
                <a:gd name="T22" fmla="*/ 512 w 605"/>
                <a:gd name="T23" fmla="*/ 291 h 380"/>
                <a:gd name="T24" fmla="*/ 528 w 605"/>
                <a:gd name="T25" fmla="*/ 185 h 380"/>
                <a:gd name="T26" fmla="*/ 588 w 605"/>
                <a:gd name="T27" fmla="*/ 166 h 380"/>
                <a:gd name="T28" fmla="*/ 538 w 605"/>
                <a:gd name="T29" fmla="*/ 115 h 380"/>
                <a:gd name="T30" fmla="*/ 598 w 605"/>
                <a:gd name="T31" fmla="*/ 8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5" h="380">
                  <a:moveTo>
                    <a:pt x="598" y="88"/>
                  </a:moveTo>
                  <a:cubicBezTo>
                    <a:pt x="592" y="65"/>
                    <a:pt x="551" y="60"/>
                    <a:pt x="533" y="59"/>
                  </a:cubicBezTo>
                  <a:cubicBezTo>
                    <a:pt x="516" y="58"/>
                    <a:pt x="506" y="57"/>
                    <a:pt x="491" y="58"/>
                  </a:cubicBezTo>
                  <a:cubicBezTo>
                    <a:pt x="417" y="0"/>
                    <a:pt x="115" y="28"/>
                    <a:pt x="14" y="228"/>
                  </a:cubicBezTo>
                  <a:cubicBezTo>
                    <a:pt x="6" y="249"/>
                    <a:pt x="0" y="276"/>
                    <a:pt x="8" y="299"/>
                  </a:cubicBezTo>
                  <a:cubicBezTo>
                    <a:pt x="21" y="342"/>
                    <a:pt x="48" y="301"/>
                    <a:pt x="57" y="282"/>
                  </a:cubicBezTo>
                  <a:cubicBezTo>
                    <a:pt x="59" y="318"/>
                    <a:pt x="79" y="354"/>
                    <a:pt x="102" y="380"/>
                  </a:cubicBezTo>
                  <a:cubicBezTo>
                    <a:pt x="324" y="319"/>
                    <a:pt x="324" y="319"/>
                    <a:pt x="324" y="319"/>
                  </a:cubicBezTo>
                  <a:cubicBezTo>
                    <a:pt x="364" y="302"/>
                    <a:pt x="392" y="247"/>
                    <a:pt x="420" y="213"/>
                  </a:cubicBezTo>
                  <a:cubicBezTo>
                    <a:pt x="425" y="207"/>
                    <a:pt x="430" y="202"/>
                    <a:pt x="435" y="196"/>
                  </a:cubicBezTo>
                  <a:cubicBezTo>
                    <a:pt x="436" y="207"/>
                    <a:pt x="439" y="216"/>
                    <a:pt x="446" y="221"/>
                  </a:cubicBezTo>
                  <a:cubicBezTo>
                    <a:pt x="512" y="291"/>
                    <a:pt x="512" y="291"/>
                    <a:pt x="512" y="291"/>
                  </a:cubicBezTo>
                  <a:cubicBezTo>
                    <a:pt x="559" y="279"/>
                    <a:pt x="556" y="215"/>
                    <a:pt x="528" y="185"/>
                  </a:cubicBezTo>
                  <a:cubicBezTo>
                    <a:pt x="547" y="191"/>
                    <a:pt x="582" y="191"/>
                    <a:pt x="588" y="166"/>
                  </a:cubicBezTo>
                  <a:cubicBezTo>
                    <a:pt x="594" y="138"/>
                    <a:pt x="559" y="121"/>
                    <a:pt x="538" y="115"/>
                  </a:cubicBezTo>
                  <a:cubicBezTo>
                    <a:pt x="558" y="117"/>
                    <a:pt x="605" y="124"/>
                    <a:pt x="598" y="88"/>
                  </a:cubicBezTo>
                </a:path>
              </a:pathLst>
            </a:custGeom>
            <a:solidFill>
              <a:srgbClr val="7B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$ļîḋe">
              <a:extLst>
                <a:ext uri="{FF2B5EF4-FFF2-40B4-BE49-F238E27FC236}">
                  <a16:creationId xmlns:a16="http://schemas.microsoft.com/office/drawing/2014/main" xmlns="" id="{EED31734-6A08-4B45-96AF-30158AC40BFC}"/>
                </a:ext>
              </a:extLst>
            </p:cNvPr>
            <p:cNvSpPr/>
            <p:nvPr/>
          </p:nvSpPr>
          <p:spPr bwMode="auto">
            <a:xfrm>
              <a:off x="6056313" y="5189538"/>
              <a:ext cx="501650" cy="879475"/>
            </a:xfrm>
            <a:custGeom>
              <a:avLst/>
              <a:gdLst>
                <a:gd name="T0" fmla="*/ 142 w 152"/>
                <a:gd name="T1" fmla="*/ 0 h 267"/>
                <a:gd name="T2" fmla="*/ 144 w 152"/>
                <a:gd name="T3" fmla="*/ 129 h 267"/>
                <a:gd name="T4" fmla="*/ 147 w 152"/>
                <a:gd name="T5" fmla="*/ 267 h 267"/>
                <a:gd name="T6" fmla="*/ 49 w 152"/>
                <a:gd name="T7" fmla="*/ 254 h 267"/>
                <a:gd name="T8" fmla="*/ 8 w 152"/>
                <a:gd name="T9" fmla="*/ 207 h 267"/>
                <a:gd name="T10" fmla="*/ 0 w 152"/>
                <a:gd name="T11" fmla="*/ 44 h 267"/>
                <a:gd name="T12" fmla="*/ 142 w 152"/>
                <a:gd name="T13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267">
                  <a:moveTo>
                    <a:pt x="142" y="0"/>
                  </a:moveTo>
                  <a:cubicBezTo>
                    <a:pt x="152" y="22"/>
                    <a:pt x="144" y="106"/>
                    <a:pt x="144" y="129"/>
                  </a:cubicBezTo>
                  <a:cubicBezTo>
                    <a:pt x="144" y="175"/>
                    <a:pt x="145" y="222"/>
                    <a:pt x="147" y="267"/>
                  </a:cubicBezTo>
                  <a:cubicBezTo>
                    <a:pt x="115" y="260"/>
                    <a:pt x="81" y="260"/>
                    <a:pt x="49" y="254"/>
                  </a:cubicBezTo>
                  <a:cubicBezTo>
                    <a:pt x="9" y="247"/>
                    <a:pt x="9" y="247"/>
                    <a:pt x="8" y="207"/>
                  </a:cubicBezTo>
                  <a:cubicBezTo>
                    <a:pt x="6" y="154"/>
                    <a:pt x="0" y="94"/>
                    <a:pt x="0" y="44"/>
                  </a:cubicBezTo>
                  <a:lnTo>
                    <a:pt x="142" y="0"/>
                  </a:lnTo>
                  <a:close/>
                </a:path>
              </a:pathLst>
            </a:custGeom>
            <a:solidFill>
              <a:srgbClr val="047C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ṣľídè">
              <a:extLst>
                <a:ext uri="{FF2B5EF4-FFF2-40B4-BE49-F238E27FC236}">
                  <a16:creationId xmlns:a16="http://schemas.microsoft.com/office/drawing/2014/main" xmlns="" id="{04F45E9B-8E33-4237-A64C-1CB8C6428B2A}"/>
                </a:ext>
              </a:extLst>
            </p:cNvPr>
            <p:cNvSpPr/>
            <p:nvPr/>
          </p:nvSpPr>
          <p:spPr bwMode="auto">
            <a:xfrm>
              <a:off x="5378450" y="5040313"/>
              <a:ext cx="1008063" cy="1169988"/>
            </a:xfrm>
            <a:custGeom>
              <a:avLst/>
              <a:gdLst>
                <a:gd name="T0" fmla="*/ 296 w 305"/>
                <a:gd name="T1" fmla="*/ 68 h 355"/>
                <a:gd name="T2" fmla="*/ 220 w 305"/>
                <a:gd name="T3" fmla="*/ 163 h 355"/>
                <a:gd name="T4" fmla="*/ 305 w 305"/>
                <a:gd name="T5" fmla="*/ 317 h 355"/>
                <a:gd name="T6" fmla="*/ 183 w 305"/>
                <a:gd name="T7" fmla="*/ 349 h 355"/>
                <a:gd name="T8" fmla="*/ 144 w 305"/>
                <a:gd name="T9" fmla="*/ 345 h 355"/>
                <a:gd name="T10" fmla="*/ 114 w 305"/>
                <a:gd name="T11" fmla="*/ 299 h 355"/>
                <a:gd name="T12" fmla="*/ 10 w 305"/>
                <a:gd name="T13" fmla="*/ 109 h 355"/>
                <a:gd name="T14" fmla="*/ 10 w 305"/>
                <a:gd name="T15" fmla="*/ 28 h 355"/>
                <a:gd name="T16" fmla="*/ 84 w 305"/>
                <a:gd name="T17" fmla="*/ 7 h 355"/>
                <a:gd name="T18" fmla="*/ 252 w 305"/>
                <a:gd name="T19" fmla="*/ 60 h 355"/>
                <a:gd name="T20" fmla="*/ 296 w 305"/>
                <a:gd name="T21" fmla="*/ 6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355">
                  <a:moveTo>
                    <a:pt x="296" y="68"/>
                  </a:moveTo>
                  <a:cubicBezTo>
                    <a:pt x="284" y="87"/>
                    <a:pt x="242" y="155"/>
                    <a:pt x="220" y="163"/>
                  </a:cubicBezTo>
                  <a:cubicBezTo>
                    <a:pt x="229" y="220"/>
                    <a:pt x="274" y="270"/>
                    <a:pt x="305" y="317"/>
                  </a:cubicBezTo>
                  <a:cubicBezTo>
                    <a:pt x="277" y="340"/>
                    <a:pt x="219" y="346"/>
                    <a:pt x="183" y="349"/>
                  </a:cubicBezTo>
                  <a:cubicBezTo>
                    <a:pt x="164" y="350"/>
                    <a:pt x="157" y="355"/>
                    <a:pt x="144" y="345"/>
                  </a:cubicBezTo>
                  <a:cubicBezTo>
                    <a:pt x="132" y="336"/>
                    <a:pt x="123" y="312"/>
                    <a:pt x="114" y="299"/>
                  </a:cubicBezTo>
                  <a:cubicBezTo>
                    <a:pt x="76" y="239"/>
                    <a:pt x="29" y="177"/>
                    <a:pt x="10" y="109"/>
                  </a:cubicBezTo>
                  <a:cubicBezTo>
                    <a:pt x="4" y="85"/>
                    <a:pt x="0" y="51"/>
                    <a:pt x="10" y="28"/>
                  </a:cubicBezTo>
                  <a:cubicBezTo>
                    <a:pt x="24" y="0"/>
                    <a:pt x="56" y="3"/>
                    <a:pt x="84" y="7"/>
                  </a:cubicBezTo>
                  <a:cubicBezTo>
                    <a:pt x="144" y="16"/>
                    <a:pt x="201" y="28"/>
                    <a:pt x="252" y="60"/>
                  </a:cubicBezTo>
                  <a:cubicBezTo>
                    <a:pt x="296" y="68"/>
                    <a:pt x="296" y="68"/>
                    <a:pt x="296" y="68"/>
                  </a:cubicBezTo>
                </a:path>
              </a:pathLst>
            </a:custGeom>
            <a:solidFill>
              <a:srgbClr val="369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ṥḷîďe">
              <a:extLst>
                <a:ext uri="{FF2B5EF4-FFF2-40B4-BE49-F238E27FC236}">
                  <a16:creationId xmlns:a16="http://schemas.microsoft.com/office/drawing/2014/main" xmlns="" id="{988ADB53-69B3-4DD1-B720-B42A3E56521F}"/>
                </a:ext>
              </a:extLst>
            </p:cNvPr>
            <p:cNvSpPr/>
            <p:nvPr/>
          </p:nvSpPr>
          <p:spPr bwMode="auto">
            <a:xfrm>
              <a:off x="5995988" y="6188076"/>
              <a:ext cx="39688" cy="39688"/>
            </a:xfrm>
            <a:custGeom>
              <a:avLst/>
              <a:gdLst>
                <a:gd name="T0" fmla="*/ 4 w 12"/>
                <a:gd name="T1" fmla="*/ 0 h 12"/>
                <a:gd name="T2" fmla="*/ 0 w 12"/>
                <a:gd name="T3" fmla="*/ 1 h 12"/>
                <a:gd name="T4" fmla="*/ 7 w 12"/>
                <a:gd name="T5" fmla="*/ 9 h 12"/>
                <a:gd name="T6" fmla="*/ 7 w 12"/>
                <a:gd name="T7" fmla="*/ 9 h 12"/>
                <a:gd name="T8" fmla="*/ 8 w 12"/>
                <a:gd name="T9" fmla="*/ 11 h 12"/>
                <a:gd name="T10" fmla="*/ 10 w 12"/>
                <a:gd name="T11" fmla="*/ 12 h 12"/>
                <a:gd name="T12" fmla="*/ 12 w 12"/>
                <a:gd name="T13" fmla="*/ 11 h 12"/>
                <a:gd name="T14" fmla="*/ 12 w 12"/>
                <a:gd name="T15" fmla="*/ 11 h 12"/>
                <a:gd name="T16" fmla="*/ 12 w 12"/>
                <a:gd name="T17" fmla="*/ 10 h 12"/>
                <a:gd name="T18" fmla="*/ 4 w 12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4"/>
                    <a:pt x="6" y="7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1"/>
                    <a:pt x="8" y="11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7"/>
                    <a:pt x="7" y="4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iṥlïḓe">
              <a:extLst>
                <a:ext uri="{FF2B5EF4-FFF2-40B4-BE49-F238E27FC236}">
                  <a16:creationId xmlns:a16="http://schemas.microsoft.com/office/drawing/2014/main" xmlns="" id="{A0088027-CA38-486F-AE5D-05E27025519B}"/>
                </a:ext>
              </a:extLst>
            </p:cNvPr>
            <p:cNvSpPr/>
            <p:nvPr/>
          </p:nvSpPr>
          <p:spPr bwMode="auto">
            <a:xfrm>
              <a:off x="5518150" y="5232401"/>
              <a:ext cx="492125" cy="958850"/>
            </a:xfrm>
            <a:custGeom>
              <a:avLst/>
              <a:gdLst>
                <a:gd name="T0" fmla="*/ 13 w 149"/>
                <a:gd name="T1" fmla="*/ 0 h 291"/>
                <a:gd name="T2" fmla="*/ 11 w 149"/>
                <a:gd name="T3" fmla="*/ 1 h 291"/>
                <a:gd name="T4" fmla="*/ 16 w 149"/>
                <a:gd name="T5" fmla="*/ 61 h 291"/>
                <a:gd name="T6" fmla="*/ 55 w 149"/>
                <a:gd name="T7" fmla="*/ 146 h 291"/>
                <a:gd name="T8" fmla="*/ 104 w 149"/>
                <a:gd name="T9" fmla="*/ 229 h 291"/>
                <a:gd name="T10" fmla="*/ 127 w 149"/>
                <a:gd name="T11" fmla="*/ 267 h 291"/>
                <a:gd name="T12" fmla="*/ 139 w 149"/>
                <a:gd name="T13" fmla="*/ 284 h 291"/>
                <a:gd name="T14" fmla="*/ 145 w 149"/>
                <a:gd name="T15" fmla="*/ 291 h 291"/>
                <a:gd name="T16" fmla="*/ 149 w 149"/>
                <a:gd name="T17" fmla="*/ 290 h 291"/>
                <a:gd name="T18" fmla="*/ 133 w 149"/>
                <a:gd name="T19" fmla="*/ 270 h 291"/>
                <a:gd name="T20" fmla="*/ 110 w 149"/>
                <a:gd name="T21" fmla="*/ 232 h 291"/>
                <a:gd name="T22" fmla="*/ 62 w 149"/>
                <a:gd name="T23" fmla="*/ 152 h 291"/>
                <a:gd name="T24" fmla="*/ 33 w 149"/>
                <a:gd name="T25" fmla="*/ 94 h 291"/>
                <a:gd name="T26" fmla="*/ 33 w 149"/>
                <a:gd name="T27" fmla="*/ 94 h 291"/>
                <a:gd name="T28" fmla="*/ 32 w 149"/>
                <a:gd name="T29" fmla="*/ 94 h 291"/>
                <a:gd name="T30" fmla="*/ 32 w 149"/>
                <a:gd name="T31" fmla="*/ 92 h 291"/>
                <a:gd name="T32" fmla="*/ 33 w 149"/>
                <a:gd name="T33" fmla="*/ 92 h 291"/>
                <a:gd name="T34" fmla="*/ 21 w 149"/>
                <a:gd name="T35" fmla="*/ 64 h 291"/>
                <a:gd name="T36" fmla="*/ 15 w 149"/>
                <a:gd name="T37" fmla="*/ 1 h 291"/>
                <a:gd name="T38" fmla="*/ 13 w 149"/>
                <a:gd name="T3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9" h="291">
                  <a:moveTo>
                    <a:pt x="13" y="0"/>
                  </a:moveTo>
                  <a:cubicBezTo>
                    <a:pt x="12" y="0"/>
                    <a:pt x="11" y="0"/>
                    <a:pt x="11" y="1"/>
                  </a:cubicBezTo>
                  <a:cubicBezTo>
                    <a:pt x="0" y="18"/>
                    <a:pt x="9" y="44"/>
                    <a:pt x="16" y="61"/>
                  </a:cubicBezTo>
                  <a:cubicBezTo>
                    <a:pt x="27" y="90"/>
                    <a:pt x="40" y="119"/>
                    <a:pt x="55" y="146"/>
                  </a:cubicBezTo>
                  <a:cubicBezTo>
                    <a:pt x="70" y="175"/>
                    <a:pt x="87" y="202"/>
                    <a:pt x="104" y="229"/>
                  </a:cubicBezTo>
                  <a:cubicBezTo>
                    <a:pt x="112" y="242"/>
                    <a:pt x="119" y="255"/>
                    <a:pt x="127" y="267"/>
                  </a:cubicBezTo>
                  <a:cubicBezTo>
                    <a:pt x="131" y="273"/>
                    <a:pt x="135" y="279"/>
                    <a:pt x="139" y="284"/>
                  </a:cubicBezTo>
                  <a:cubicBezTo>
                    <a:pt x="139" y="285"/>
                    <a:pt x="142" y="288"/>
                    <a:pt x="145" y="291"/>
                  </a:cubicBezTo>
                  <a:cubicBezTo>
                    <a:pt x="146" y="291"/>
                    <a:pt x="148" y="290"/>
                    <a:pt x="149" y="290"/>
                  </a:cubicBezTo>
                  <a:cubicBezTo>
                    <a:pt x="143" y="284"/>
                    <a:pt x="138" y="277"/>
                    <a:pt x="133" y="270"/>
                  </a:cubicBezTo>
                  <a:cubicBezTo>
                    <a:pt x="125" y="257"/>
                    <a:pt x="118" y="244"/>
                    <a:pt x="110" y="232"/>
                  </a:cubicBezTo>
                  <a:cubicBezTo>
                    <a:pt x="94" y="205"/>
                    <a:pt x="77" y="179"/>
                    <a:pt x="62" y="152"/>
                  </a:cubicBezTo>
                  <a:cubicBezTo>
                    <a:pt x="52" y="133"/>
                    <a:pt x="42" y="113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1" y="94"/>
                    <a:pt x="29" y="93"/>
                    <a:pt x="32" y="92"/>
                  </a:cubicBezTo>
                  <a:cubicBezTo>
                    <a:pt x="32" y="92"/>
                    <a:pt x="32" y="92"/>
                    <a:pt x="33" y="92"/>
                  </a:cubicBezTo>
                  <a:cubicBezTo>
                    <a:pt x="29" y="83"/>
                    <a:pt x="25" y="74"/>
                    <a:pt x="21" y="64"/>
                  </a:cubicBezTo>
                  <a:cubicBezTo>
                    <a:pt x="14" y="47"/>
                    <a:pt x="3" y="18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solidFill>
              <a:srgbClr val="6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ślîdê">
              <a:extLst>
                <a:ext uri="{FF2B5EF4-FFF2-40B4-BE49-F238E27FC236}">
                  <a16:creationId xmlns:a16="http://schemas.microsoft.com/office/drawing/2014/main" xmlns="" id="{FB33AF3D-C0E5-48FF-AD45-AC64B92D95C0}"/>
                </a:ext>
              </a:extLst>
            </p:cNvPr>
            <p:cNvSpPr/>
            <p:nvPr/>
          </p:nvSpPr>
          <p:spPr bwMode="auto">
            <a:xfrm>
              <a:off x="5505450" y="5241926"/>
              <a:ext cx="12700" cy="19050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1 h 6"/>
                <a:gd name="T4" fmla="*/ 0 w 4"/>
                <a:gd name="T5" fmla="*/ 4 h 6"/>
                <a:gd name="T6" fmla="*/ 1 w 4"/>
                <a:gd name="T7" fmla="*/ 6 h 6"/>
                <a:gd name="T8" fmla="*/ 1 w 4"/>
                <a:gd name="T9" fmla="*/ 6 h 6"/>
                <a:gd name="T10" fmla="*/ 2 w 4"/>
                <a:gd name="T11" fmla="*/ 5 h 6"/>
                <a:gd name="T12" fmla="*/ 4 w 4"/>
                <a:gd name="T13" fmla="*/ 2 h 6"/>
                <a:gd name="T14" fmla="*/ 4 w 4"/>
                <a:gd name="T15" fmla="*/ 1 h 6"/>
                <a:gd name="T16" fmla="*/ 3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cubicBezTo>
                    <a:pt x="3" y="0"/>
                    <a:pt x="3" y="0"/>
                    <a:pt x="3" y="1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4"/>
                    <a:pt x="3" y="3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6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slîďê">
              <a:extLst>
                <a:ext uri="{FF2B5EF4-FFF2-40B4-BE49-F238E27FC236}">
                  <a16:creationId xmlns:a16="http://schemas.microsoft.com/office/drawing/2014/main" xmlns="" id="{0A147CD3-8D33-4344-A11A-534AC2F9B36D}"/>
                </a:ext>
              </a:extLst>
            </p:cNvPr>
            <p:cNvSpPr/>
            <p:nvPr/>
          </p:nvSpPr>
          <p:spPr bwMode="auto">
            <a:xfrm>
              <a:off x="5497513" y="5281613"/>
              <a:ext cx="436563" cy="892175"/>
            </a:xfrm>
            <a:custGeom>
              <a:avLst/>
              <a:gdLst>
                <a:gd name="T0" fmla="*/ 125 w 132"/>
                <a:gd name="T1" fmla="*/ 264 h 271"/>
                <a:gd name="T2" fmla="*/ 132 w 132"/>
                <a:gd name="T3" fmla="*/ 271 h 271"/>
                <a:gd name="T4" fmla="*/ 126 w 132"/>
                <a:gd name="T5" fmla="*/ 262 h 271"/>
                <a:gd name="T6" fmla="*/ 116 w 132"/>
                <a:gd name="T7" fmla="*/ 250 h 271"/>
                <a:gd name="T8" fmla="*/ 122 w 132"/>
                <a:gd name="T9" fmla="*/ 257 h 271"/>
                <a:gd name="T10" fmla="*/ 117 w 132"/>
                <a:gd name="T11" fmla="*/ 248 h 271"/>
                <a:gd name="T12" fmla="*/ 108 w 132"/>
                <a:gd name="T13" fmla="*/ 236 h 271"/>
                <a:gd name="T14" fmla="*/ 114 w 132"/>
                <a:gd name="T15" fmla="*/ 243 h 271"/>
                <a:gd name="T16" fmla="*/ 109 w 132"/>
                <a:gd name="T17" fmla="*/ 234 h 271"/>
                <a:gd name="T18" fmla="*/ 100 w 132"/>
                <a:gd name="T19" fmla="*/ 222 h 271"/>
                <a:gd name="T20" fmla="*/ 105 w 132"/>
                <a:gd name="T21" fmla="*/ 229 h 271"/>
                <a:gd name="T22" fmla="*/ 101 w 132"/>
                <a:gd name="T23" fmla="*/ 220 h 271"/>
                <a:gd name="T24" fmla="*/ 91 w 132"/>
                <a:gd name="T25" fmla="*/ 208 h 271"/>
                <a:gd name="T26" fmla="*/ 96 w 132"/>
                <a:gd name="T27" fmla="*/ 215 h 271"/>
                <a:gd name="T28" fmla="*/ 96 w 132"/>
                <a:gd name="T29" fmla="*/ 212 h 271"/>
                <a:gd name="T30" fmla="*/ 83 w 132"/>
                <a:gd name="T31" fmla="*/ 193 h 271"/>
                <a:gd name="T32" fmla="*/ 86 w 132"/>
                <a:gd name="T33" fmla="*/ 201 h 271"/>
                <a:gd name="T34" fmla="*/ 88 w 132"/>
                <a:gd name="T35" fmla="*/ 200 h 271"/>
                <a:gd name="T36" fmla="*/ 74 w 132"/>
                <a:gd name="T37" fmla="*/ 179 h 271"/>
                <a:gd name="T38" fmla="*/ 78 w 132"/>
                <a:gd name="T39" fmla="*/ 188 h 271"/>
                <a:gd name="T40" fmla="*/ 79 w 132"/>
                <a:gd name="T41" fmla="*/ 186 h 271"/>
                <a:gd name="T42" fmla="*/ 66 w 132"/>
                <a:gd name="T43" fmla="*/ 165 h 271"/>
                <a:gd name="T44" fmla="*/ 69 w 132"/>
                <a:gd name="T45" fmla="*/ 174 h 271"/>
                <a:gd name="T46" fmla="*/ 71 w 132"/>
                <a:gd name="T47" fmla="*/ 173 h 271"/>
                <a:gd name="T48" fmla="*/ 58 w 132"/>
                <a:gd name="T49" fmla="*/ 151 h 271"/>
                <a:gd name="T50" fmla="*/ 61 w 132"/>
                <a:gd name="T51" fmla="*/ 159 h 271"/>
                <a:gd name="T52" fmla="*/ 63 w 132"/>
                <a:gd name="T53" fmla="*/ 158 h 271"/>
                <a:gd name="T54" fmla="*/ 50 w 132"/>
                <a:gd name="T55" fmla="*/ 136 h 271"/>
                <a:gd name="T56" fmla="*/ 53 w 132"/>
                <a:gd name="T57" fmla="*/ 145 h 271"/>
                <a:gd name="T58" fmla="*/ 51 w 132"/>
                <a:gd name="T59" fmla="*/ 137 h 271"/>
                <a:gd name="T60" fmla="*/ 42 w 132"/>
                <a:gd name="T61" fmla="*/ 122 h 271"/>
                <a:gd name="T62" fmla="*/ 47 w 132"/>
                <a:gd name="T63" fmla="*/ 131 h 271"/>
                <a:gd name="T64" fmla="*/ 44 w 132"/>
                <a:gd name="T65" fmla="*/ 122 h 271"/>
                <a:gd name="T66" fmla="*/ 35 w 132"/>
                <a:gd name="T67" fmla="*/ 107 h 271"/>
                <a:gd name="T68" fmla="*/ 39 w 132"/>
                <a:gd name="T69" fmla="*/ 117 h 271"/>
                <a:gd name="T70" fmla="*/ 37 w 132"/>
                <a:gd name="T71" fmla="*/ 108 h 271"/>
                <a:gd name="T72" fmla="*/ 28 w 132"/>
                <a:gd name="T73" fmla="*/ 93 h 271"/>
                <a:gd name="T74" fmla="*/ 32 w 132"/>
                <a:gd name="T75" fmla="*/ 102 h 271"/>
                <a:gd name="T76" fmla="*/ 29 w 132"/>
                <a:gd name="T77" fmla="*/ 93 h 271"/>
                <a:gd name="T78" fmla="*/ 21 w 132"/>
                <a:gd name="T79" fmla="*/ 78 h 271"/>
                <a:gd name="T80" fmla="*/ 25 w 132"/>
                <a:gd name="T81" fmla="*/ 87 h 271"/>
                <a:gd name="T82" fmla="*/ 23 w 132"/>
                <a:gd name="T83" fmla="*/ 78 h 271"/>
                <a:gd name="T84" fmla="*/ 15 w 132"/>
                <a:gd name="T85" fmla="*/ 63 h 271"/>
                <a:gd name="T86" fmla="*/ 19 w 132"/>
                <a:gd name="T87" fmla="*/ 72 h 271"/>
                <a:gd name="T88" fmla="*/ 16 w 132"/>
                <a:gd name="T89" fmla="*/ 63 h 271"/>
                <a:gd name="T90" fmla="*/ 9 w 132"/>
                <a:gd name="T91" fmla="*/ 47 h 271"/>
                <a:gd name="T92" fmla="*/ 12 w 132"/>
                <a:gd name="T93" fmla="*/ 57 h 271"/>
                <a:gd name="T94" fmla="*/ 11 w 132"/>
                <a:gd name="T95" fmla="*/ 48 h 271"/>
                <a:gd name="T96" fmla="*/ 4 w 132"/>
                <a:gd name="T97" fmla="*/ 32 h 271"/>
                <a:gd name="T98" fmla="*/ 7 w 132"/>
                <a:gd name="T99" fmla="*/ 42 h 271"/>
                <a:gd name="T100" fmla="*/ 6 w 132"/>
                <a:gd name="T101" fmla="*/ 33 h 271"/>
                <a:gd name="T102" fmla="*/ 1 w 132"/>
                <a:gd name="T103" fmla="*/ 16 h 271"/>
                <a:gd name="T104" fmla="*/ 3 w 132"/>
                <a:gd name="T105" fmla="*/ 26 h 271"/>
                <a:gd name="T106" fmla="*/ 2 w 132"/>
                <a:gd name="T107" fmla="*/ 17 h 271"/>
                <a:gd name="T108" fmla="*/ 0 w 132"/>
                <a:gd name="T109" fmla="*/ 0 h 271"/>
                <a:gd name="T110" fmla="*/ 1 w 132"/>
                <a:gd name="T111" fmla="*/ 10 h 271"/>
                <a:gd name="T112" fmla="*/ 2 w 132"/>
                <a:gd name="T113" fmla="*/ 7 h 271"/>
                <a:gd name="T114" fmla="*/ 1 w 132"/>
                <a:gd name="T115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" h="271">
                  <a:moveTo>
                    <a:pt x="126" y="262"/>
                  </a:moveTo>
                  <a:cubicBezTo>
                    <a:pt x="126" y="262"/>
                    <a:pt x="126" y="262"/>
                    <a:pt x="126" y="262"/>
                  </a:cubicBezTo>
                  <a:cubicBezTo>
                    <a:pt x="125" y="263"/>
                    <a:pt x="125" y="263"/>
                    <a:pt x="125" y="264"/>
                  </a:cubicBezTo>
                  <a:cubicBezTo>
                    <a:pt x="127" y="266"/>
                    <a:pt x="129" y="268"/>
                    <a:pt x="130" y="270"/>
                  </a:cubicBezTo>
                  <a:cubicBezTo>
                    <a:pt x="131" y="271"/>
                    <a:pt x="131" y="271"/>
                    <a:pt x="131" y="271"/>
                  </a:cubicBezTo>
                  <a:cubicBezTo>
                    <a:pt x="132" y="271"/>
                    <a:pt x="132" y="271"/>
                    <a:pt x="132" y="271"/>
                  </a:cubicBezTo>
                  <a:cubicBezTo>
                    <a:pt x="132" y="270"/>
                    <a:pt x="132" y="270"/>
                    <a:pt x="132" y="269"/>
                  </a:cubicBezTo>
                  <a:cubicBezTo>
                    <a:pt x="130" y="267"/>
                    <a:pt x="129" y="265"/>
                    <a:pt x="127" y="263"/>
                  </a:cubicBezTo>
                  <a:cubicBezTo>
                    <a:pt x="127" y="262"/>
                    <a:pt x="126" y="262"/>
                    <a:pt x="126" y="262"/>
                  </a:cubicBezTo>
                  <a:moveTo>
                    <a:pt x="117" y="248"/>
                  </a:moveTo>
                  <a:cubicBezTo>
                    <a:pt x="117" y="248"/>
                    <a:pt x="117" y="248"/>
                    <a:pt x="117" y="248"/>
                  </a:cubicBezTo>
                  <a:cubicBezTo>
                    <a:pt x="116" y="249"/>
                    <a:pt x="116" y="249"/>
                    <a:pt x="116" y="250"/>
                  </a:cubicBezTo>
                  <a:cubicBezTo>
                    <a:pt x="118" y="252"/>
                    <a:pt x="119" y="255"/>
                    <a:pt x="121" y="257"/>
                  </a:cubicBezTo>
                  <a:cubicBezTo>
                    <a:pt x="122" y="257"/>
                    <a:pt x="122" y="257"/>
                    <a:pt x="122" y="257"/>
                  </a:cubicBezTo>
                  <a:cubicBezTo>
                    <a:pt x="122" y="257"/>
                    <a:pt x="122" y="257"/>
                    <a:pt x="122" y="257"/>
                  </a:cubicBezTo>
                  <a:cubicBezTo>
                    <a:pt x="123" y="257"/>
                    <a:pt x="123" y="256"/>
                    <a:pt x="122" y="256"/>
                  </a:cubicBezTo>
                  <a:cubicBezTo>
                    <a:pt x="121" y="253"/>
                    <a:pt x="120" y="251"/>
                    <a:pt x="118" y="249"/>
                  </a:cubicBezTo>
                  <a:cubicBezTo>
                    <a:pt x="118" y="249"/>
                    <a:pt x="118" y="248"/>
                    <a:pt x="117" y="248"/>
                  </a:cubicBezTo>
                  <a:moveTo>
                    <a:pt x="109" y="234"/>
                  </a:moveTo>
                  <a:cubicBezTo>
                    <a:pt x="109" y="234"/>
                    <a:pt x="109" y="234"/>
                    <a:pt x="109" y="234"/>
                  </a:cubicBezTo>
                  <a:cubicBezTo>
                    <a:pt x="108" y="235"/>
                    <a:pt x="108" y="235"/>
                    <a:pt x="108" y="236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113" y="243"/>
                    <a:pt x="113" y="243"/>
                    <a:pt x="113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4" y="243"/>
                    <a:pt x="114" y="242"/>
                    <a:pt x="114" y="242"/>
                  </a:cubicBezTo>
                  <a:cubicBezTo>
                    <a:pt x="110" y="235"/>
                    <a:pt x="110" y="235"/>
                    <a:pt x="110" y="235"/>
                  </a:cubicBezTo>
                  <a:cubicBezTo>
                    <a:pt x="110" y="234"/>
                    <a:pt x="109" y="234"/>
                    <a:pt x="109" y="234"/>
                  </a:cubicBezTo>
                  <a:moveTo>
                    <a:pt x="101" y="220"/>
                  </a:moveTo>
                  <a:cubicBezTo>
                    <a:pt x="101" y="220"/>
                    <a:pt x="100" y="220"/>
                    <a:pt x="100" y="220"/>
                  </a:cubicBezTo>
                  <a:cubicBezTo>
                    <a:pt x="100" y="221"/>
                    <a:pt x="100" y="221"/>
                    <a:pt x="100" y="222"/>
                  </a:cubicBezTo>
                  <a:cubicBezTo>
                    <a:pt x="101" y="224"/>
                    <a:pt x="103" y="226"/>
                    <a:pt x="104" y="229"/>
                  </a:cubicBezTo>
                  <a:cubicBezTo>
                    <a:pt x="105" y="229"/>
                    <a:pt x="105" y="229"/>
                    <a:pt x="105" y="229"/>
                  </a:cubicBezTo>
                  <a:cubicBezTo>
                    <a:pt x="105" y="229"/>
                    <a:pt x="105" y="229"/>
                    <a:pt x="105" y="229"/>
                  </a:cubicBezTo>
                  <a:cubicBezTo>
                    <a:pt x="106" y="229"/>
                    <a:pt x="106" y="228"/>
                    <a:pt x="106" y="228"/>
                  </a:cubicBezTo>
                  <a:cubicBezTo>
                    <a:pt x="104" y="225"/>
                    <a:pt x="103" y="223"/>
                    <a:pt x="102" y="221"/>
                  </a:cubicBezTo>
                  <a:cubicBezTo>
                    <a:pt x="101" y="220"/>
                    <a:pt x="101" y="220"/>
                    <a:pt x="101" y="220"/>
                  </a:cubicBezTo>
                  <a:moveTo>
                    <a:pt x="92" y="207"/>
                  </a:moveTo>
                  <a:cubicBezTo>
                    <a:pt x="92" y="207"/>
                    <a:pt x="91" y="207"/>
                    <a:pt x="91" y="207"/>
                  </a:cubicBezTo>
                  <a:cubicBezTo>
                    <a:pt x="91" y="207"/>
                    <a:pt x="91" y="208"/>
                    <a:pt x="91" y="208"/>
                  </a:cubicBezTo>
                  <a:cubicBezTo>
                    <a:pt x="92" y="210"/>
                    <a:pt x="93" y="211"/>
                    <a:pt x="94" y="213"/>
                  </a:cubicBezTo>
                  <a:cubicBezTo>
                    <a:pt x="94" y="213"/>
                    <a:pt x="95" y="214"/>
                    <a:pt x="95" y="215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97" y="215"/>
                    <a:pt x="97" y="215"/>
                    <a:pt x="97" y="215"/>
                  </a:cubicBezTo>
                  <a:cubicBezTo>
                    <a:pt x="97" y="215"/>
                    <a:pt x="97" y="214"/>
                    <a:pt x="97" y="214"/>
                  </a:cubicBezTo>
                  <a:cubicBezTo>
                    <a:pt x="97" y="213"/>
                    <a:pt x="96" y="212"/>
                    <a:pt x="96" y="212"/>
                  </a:cubicBezTo>
                  <a:cubicBezTo>
                    <a:pt x="95" y="210"/>
                    <a:pt x="94" y="209"/>
                    <a:pt x="93" y="207"/>
                  </a:cubicBezTo>
                  <a:cubicBezTo>
                    <a:pt x="92" y="207"/>
                    <a:pt x="92" y="207"/>
                    <a:pt x="92" y="207"/>
                  </a:cubicBezTo>
                  <a:moveTo>
                    <a:pt x="83" y="193"/>
                  </a:moveTo>
                  <a:cubicBezTo>
                    <a:pt x="83" y="193"/>
                    <a:pt x="82" y="193"/>
                    <a:pt x="82" y="193"/>
                  </a:cubicBezTo>
                  <a:cubicBezTo>
                    <a:pt x="82" y="193"/>
                    <a:pt x="82" y="194"/>
                    <a:pt x="82" y="194"/>
                  </a:cubicBezTo>
                  <a:cubicBezTo>
                    <a:pt x="83" y="197"/>
                    <a:pt x="85" y="199"/>
                    <a:pt x="86" y="201"/>
                  </a:cubicBezTo>
                  <a:cubicBezTo>
                    <a:pt x="87" y="202"/>
                    <a:pt x="87" y="202"/>
                    <a:pt x="87" y="202"/>
                  </a:cubicBezTo>
                  <a:cubicBezTo>
                    <a:pt x="88" y="202"/>
                    <a:pt x="88" y="202"/>
                    <a:pt x="88" y="202"/>
                  </a:cubicBezTo>
                  <a:cubicBezTo>
                    <a:pt x="88" y="201"/>
                    <a:pt x="88" y="201"/>
                    <a:pt x="88" y="200"/>
                  </a:cubicBezTo>
                  <a:cubicBezTo>
                    <a:pt x="87" y="198"/>
                    <a:pt x="85" y="196"/>
                    <a:pt x="84" y="193"/>
                  </a:cubicBezTo>
                  <a:cubicBezTo>
                    <a:pt x="84" y="193"/>
                    <a:pt x="83" y="193"/>
                    <a:pt x="83" y="193"/>
                  </a:cubicBezTo>
                  <a:moveTo>
                    <a:pt x="74" y="179"/>
                  </a:moveTo>
                  <a:cubicBezTo>
                    <a:pt x="74" y="179"/>
                    <a:pt x="74" y="179"/>
                    <a:pt x="74" y="179"/>
                  </a:cubicBezTo>
                  <a:cubicBezTo>
                    <a:pt x="73" y="179"/>
                    <a:pt x="73" y="180"/>
                    <a:pt x="73" y="181"/>
                  </a:cubicBezTo>
                  <a:cubicBezTo>
                    <a:pt x="75" y="183"/>
                    <a:pt x="76" y="185"/>
                    <a:pt x="78" y="188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79" y="188"/>
                    <a:pt x="79" y="188"/>
                    <a:pt x="79" y="188"/>
                  </a:cubicBezTo>
                  <a:cubicBezTo>
                    <a:pt x="80" y="188"/>
                    <a:pt x="80" y="187"/>
                    <a:pt x="79" y="186"/>
                  </a:cubicBezTo>
                  <a:cubicBezTo>
                    <a:pt x="78" y="184"/>
                    <a:pt x="77" y="182"/>
                    <a:pt x="75" y="180"/>
                  </a:cubicBezTo>
                  <a:cubicBezTo>
                    <a:pt x="75" y="179"/>
                    <a:pt x="75" y="179"/>
                    <a:pt x="74" y="179"/>
                  </a:cubicBezTo>
                  <a:moveTo>
                    <a:pt x="66" y="165"/>
                  </a:moveTo>
                  <a:cubicBezTo>
                    <a:pt x="66" y="165"/>
                    <a:pt x="66" y="165"/>
                    <a:pt x="66" y="165"/>
                  </a:cubicBezTo>
                  <a:cubicBezTo>
                    <a:pt x="65" y="165"/>
                    <a:pt x="65" y="166"/>
                    <a:pt x="65" y="166"/>
                  </a:cubicBezTo>
                  <a:cubicBezTo>
                    <a:pt x="67" y="169"/>
                    <a:pt x="68" y="171"/>
                    <a:pt x="69" y="17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71" y="174"/>
                    <a:pt x="71" y="173"/>
                    <a:pt x="71" y="173"/>
                  </a:cubicBezTo>
                  <a:cubicBezTo>
                    <a:pt x="70" y="170"/>
                    <a:pt x="68" y="168"/>
                    <a:pt x="67" y="165"/>
                  </a:cubicBezTo>
                  <a:cubicBezTo>
                    <a:pt x="67" y="165"/>
                    <a:pt x="66" y="165"/>
                    <a:pt x="66" y="165"/>
                  </a:cubicBezTo>
                  <a:moveTo>
                    <a:pt x="58" y="151"/>
                  </a:moveTo>
                  <a:cubicBezTo>
                    <a:pt x="58" y="151"/>
                    <a:pt x="58" y="151"/>
                    <a:pt x="58" y="151"/>
                  </a:cubicBezTo>
                  <a:cubicBezTo>
                    <a:pt x="57" y="151"/>
                    <a:pt x="57" y="152"/>
                    <a:pt x="57" y="152"/>
                  </a:cubicBezTo>
                  <a:cubicBezTo>
                    <a:pt x="58" y="155"/>
                    <a:pt x="60" y="157"/>
                    <a:pt x="61" y="159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3" y="159"/>
                    <a:pt x="63" y="159"/>
                    <a:pt x="63" y="158"/>
                  </a:cubicBezTo>
                  <a:cubicBezTo>
                    <a:pt x="62" y="156"/>
                    <a:pt x="60" y="154"/>
                    <a:pt x="59" y="151"/>
                  </a:cubicBezTo>
                  <a:cubicBezTo>
                    <a:pt x="59" y="151"/>
                    <a:pt x="58" y="151"/>
                    <a:pt x="58" y="151"/>
                  </a:cubicBezTo>
                  <a:moveTo>
                    <a:pt x="50" y="136"/>
                  </a:moveTo>
                  <a:cubicBezTo>
                    <a:pt x="50" y="136"/>
                    <a:pt x="50" y="136"/>
                    <a:pt x="50" y="136"/>
                  </a:cubicBezTo>
                  <a:cubicBezTo>
                    <a:pt x="49" y="137"/>
                    <a:pt x="49" y="137"/>
                    <a:pt x="49" y="138"/>
                  </a:cubicBezTo>
                  <a:cubicBezTo>
                    <a:pt x="53" y="145"/>
                    <a:pt x="53" y="145"/>
                    <a:pt x="53" y="145"/>
                  </a:cubicBezTo>
                  <a:cubicBezTo>
                    <a:pt x="54" y="145"/>
                    <a:pt x="54" y="145"/>
                    <a:pt x="54" y="145"/>
                  </a:cubicBezTo>
                  <a:cubicBezTo>
                    <a:pt x="55" y="144"/>
                    <a:pt x="55" y="144"/>
                    <a:pt x="55" y="144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7"/>
                    <a:pt x="51" y="136"/>
                    <a:pt x="50" y="136"/>
                  </a:cubicBezTo>
                  <a:moveTo>
                    <a:pt x="43" y="122"/>
                  </a:moveTo>
                  <a:cubicBezTo>
                    <a:pt x="43" y="122"/>
                    <a:pt x="43" y="122"/>
                    <a:pt x="42" y="122"/>
                  </a:cubicBezTo>
                  <a:cubicBezTo>
                    <a:pt x="42" y="122"/>
                    <a:pt x="42" y="123"/>
                    <a:pt x="42" y="123"/>
                  </a:cubicBezTo>
                  <a:cubicBezTo>
                    <a:pt x="43" y="126"/>
                    <a:pt x="44" y="128"/>
                    <a:pt x="46" y="131"/>
                  </a:cubicBezTo>
                  <a:cubicBezTo>
                    <a:pt x="46" y="131"/>
                    <a:pt x="46" y="131"/>
                    <a:pt x="47" y="131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8" y="131"/>
                    <a:pt x="48" y="130"/>
                    <a:pt x="47" y="130"/>
                  </a:cubicBezTo>
                  <a:cubicBezTo>
                    <a:pt x="46" y="127"/>
                    <a:pt x="45" y="125"/>
                    <a:pt x="44" y="122"/>
                  </a:cubicBezTo>
                  <a:cubicBezTo>
                    <a:pt x="44" y="122"/>
                    <a:pt x="43" y="122"/>
                    <a:pt x="43" y="122"/>
                  </a:cubicBezTo>
                  <a:moveTo>
                    <a:pt x="36" y="107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5" y="108"/>
                    <a:pt x="34" y="108"/>
                    <a:pt x="35" y="109"/>
                  </a:cubicBezTo>
                  <a:cubicBezTo>
                    <a:pt x="36" y="111"/>
                    <a:pt x="37" y="114"/>
                    <a:pt x="38" y="116"/>
                  </a:cubicBezTo>
                  <a:cubicBezTo>
                    <a:pt x="38" y="116"/>
                    <a:pt x="39" y="117"/>
                    <a:pt x="39" y="117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5"/>
                  </a:cubicBezTo>
                  <a:cubicBezTo>
                    <a:pt x="39" y="113"/>
                    <a:pt x="38" y="110"/>
                    <a:pt x="37" y="108"/>
                  </a:cubicBezTo>
                  <a:cubicBezTo>
                    <a:pt x="36" y="107"/>
                    <a:pt x="36" y="107"/>
                    <a:pt x="36" y="107"/>
                  </a:cubicBezTo>
                  <a:moveTo>
                    <a:pt x="29" y="92"/>
                  </a:moveTo>
                  <a:cubicBezTo>
                    <a:pt x="28" y="92"/>
                    <a:pt x="28" y="93"/>
                    <a:pt x="28" y="93"/>
                  </a:cubicBezTo>
                  <a:cubicBezTo>
                    <a:pt x="28" y="93"/>
                    <a:pt x="27" y="93"/>
                    <a:pt x="28" y="94"/>
                  </a:cubicBezTo>
                  <a:cubicBezTo>
                    <a:pt x="29" y="96"/>
                    <a:pt x="30" y="99"/>
                    <a:pt x="31" y="101"/>
                  </a:cubicBezTo>
                  <a:cubicBezTo>
                    <a:pt x="31" y="102"/>
                    <a:pt x="32" y="102"/>
                    <a:pt x="32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3" y="102"/>
                    <a:pt x="33" y="101"/>
                    <a:pt x="33" y="100"/>
                  </a:cubicBezTo>
                  <a:cubicBezTo>
                    <a:pt x="32" y="98"/>
                    <a:pt x="31" y="96"/>
                    <a:pt x="29" y="93"/>
                  </a:cubicBezTo>
                  <a:cubicBezTo>
                    <a:pt x="29" y="93"/>
                    <a:pt x="29" y="92"/>
                    <a:pt x="29" y="92"/>
                  </a:cubicBezTo>
                  <a:moveTo>
                    <a:pt x="22" y="78"/>
                  </a:moveTo>
                  <a:cubicBezTo>
                    <a:pt x="22" y="78"/>
                    <a:pt x="22" y="78"/>
                    <a:pt x="21" y="78"/>
                  </a:cubicBezTo>
                  <a:cubicBezTo>
                    <a:pt x="21" y="78"/>
                    <a:pt x="21" y="79"/>
                    <a:pt x="21" y="79"/>
                  </a:cubicBezTo>
                  <a:cubicBezTo>
                    <a:pt x="22" y="82"/>
                    <a:pt x="23" y="84"/>
                    <a:pt x="24" y="86"/>
                  </a:cubicBezTo>
                  <a:cubicBezTo>
                    <a:pt x="24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6"/>
                    <a:pt x="26" y="86"/>
                  </a:cubicBezTo>
                  <a:cubicBezTo>
                    <a:pt x="25" y="83"/>
                    <a:pt x="24" y="81"/>
                    <a:pt x="23" y="78"/>
                  </a:cubicBezTo>
                  <a:cubicBezTo>
                    <a:pt x="23" y="78"/>
                    <a:pt x="22" y="78"/>
                    <a:pt x="22" y="78"/>
                  </a:cubicBezTo>
                  <a:moveTo>
                    <a:pt x="15" y="63"/>
                  </a:move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4" y="63"/>
                    <a:pt x="15" y="64"/>
                  </a:cubicBezTo>
                  <a:cubicBezTo>
                    <a:pt x="16" y="66"/>
                    <a:pt x="17" y="69"/>
                    <a:pt x="18" y="72"/>
                  </a:cubicBezTo>
                  <a:cubicBezTo>
                    <a:pt x="18" y="72"/>
                    <a:pt x="18" y="72"/>
                    <a:pt x="19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1"/>
                    <a:pt x="20" y="71"/>
                  </a:cubicBezTo>
                  <a:cubicBezTo>
                    <a:pt x="18" y="68"/>
                    <a:pt x="17" y="66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moveTo>
                    <a:pt x="10" y="47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9" y="48"/>
                    <a:pt x="8" y="48"/>
                    <a:pt x="9" y="49"/>
                  </a:cubicBezTo>
                  <a:cubicBezTo>
                    <a:pt x="10" y="51"/>
                    <a:pt x="11" y="54"/>
                    <a:pt x="12" y="56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4" y="56"/>
                    <a:pt x="13" y="56"/>
                  </a:cubicBezTo>
                  <a:cubicBezTo>
                    <a:pt x="12" y="53"/>
                    <a:pt x="11" y="51"/>
                    <a:pt x="11" y="48"/>
                  </a:cubicBezTo>
                  <a:cubicBezTo>
                    <a:pt x="10" y="48"/>
                    <a:pt x="10" y="47"/>
                    <a:pt x="10" y="47"/>
                  </a:cubicBezTo>
                  <a:moveTo>
                    <a:pt x="5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3" y="33"/>
                    <a:pt x="4" y="33"/>
                  </a:cubicBezTo>
                  <a:cubicBezTo>
                    <a:pt x="4" y="36"/>
                    <a:pt x="5" y="38"/>
                    <a:pt x="6" y="41"/>
                  </a:cubicBezTo>
                  <a:cubicBezTo>
                    <a:pt x="6" y="41"/>
                    <a:pt x="6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1"/>
                    <a:pt x="8" y="41"/>
                    <a:pt x="8" y="40"/>
                  </a:cubicBezTo>
                  <a:cubicBezTo>
                    <a:pt x="7" y="38"/>
                    <a:pt x="6" y="35"/>
                    <a:pt x="6" y="33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1" y="20"/>
                    <a:pt x="1" y="22"/>
                    <a:pt x="2" y="25"/>
                  </a:cubicBezTo>
                  <a:cubicBezTo>
                    <a:pt x="2" y="26"/>
                    <a:pt x="2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5"/>
                    <a:pt x="4" y="25"/>
                  </a:cubicBezTo>
                  <a:cubicBezTo>
                    <a:pt x="3" y="22"/>
                    <a:pt x="3" y="19"/>
                    <a:pt x="2" y="17"/>
                  </a:cubicBezTo>
                  <a:cubicBezTo>
                    <a:pt x="2" y="16"/>
                    <a:pt x="2" y="16"/>
                    <a:pt x="1" y="16"/>
                  </a:cubicBezTo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2" y="9"/>
                    <a:pt x="2" y="9"/>
                  </a:cubicBezTo>
                  <a:cubicBezTo>
                    <a:pt x="2" y="8"/>
                    <a:pt x="2" y="8"/>
                    <a:pt x="2" y="7"/>
                  </a:cubicBezTo>
                  <a:cubicBezTo>
                    <a:pt x="2" y="5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ş1îḑe">
              <a:extLst>
                <a:ext uri="{FF2B5EF4-FFF2-40B4-BE49-F238E27FC236}">
                  <a16:creationId xmlns:a16="http://schemas.microsoft.com/office/drawing/2014/main" xmlns="" id="{8E066A3E-CDA6-4864-B524-E1300A0D809F}"/>
                </a:ext>
              </a:extLst>
            </p:cNvPr>
            <p:cNvSpPr/>
            <p:nvPr/>
          </p:nvSpPr>
          <p:spPr bwMode="auto">
            <a:xfrm>
              <a:off x="5946775" y="6194426"/>
              <a:ext cx="23813" cy="19050"/>
            </a:xfrm>
            <a:custGeom>
              <a:avLst/>
              <a:gdLst>
                <a:gd name="T0" fmla="*/ 2 w 7"/>
                <a:gd name="T1" fmla="*/ 0 h 6"/>
                <a:gd name="T2" fmla="*/ 0 w 7"/>
                <a:gd name="T3" fmla="*/ 0 h 6"/>
                <a:gd name="T4" fmla="*/ 4 w 7"/>
                <a:gd name="T5" fmla="*/ 4 h 6"/>
                <a:gd name="T6" fmla="*/ 5 w 7"/>
                <a:gd name="T7" fmla="*/ 6 h 6"/>
                <a:gd name="T8" fmla="*/ 6 w 7"/>
                <a:gd name="T9" fmla="*/ 6 h 6"/>
                <a:gd name="T10" fmla="*/ 6 w 7"/>
                <a:gd name="T11" fmla="*/ 6 h 6"/>
                <a:gd name="T12" fmla="*/ 6 w 7"/>
                <a:gd name="T13" fmla="*/ 4 h 6"/>
                <a:gd name="T14" fmla="*/ 5 w 7"/>
                <a:gd name="T15" fmla="*/ 3 h 6"/>
                <a:gd name="T16" fmla="*/ 2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2" y="3"/>
                    <a:pt x="4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5"/>
                    <a:pt x="6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ïṩlíḑé">
              <a:extLst>
                <a:ext uri="{FF2B5EF4-FFF2-40B4-BE49-F238E27FC236}">
                  <a16:creationId xmlns:a16="http://schemas.microsoft.com/office/drawing/2014/main" xmlns="" id="{F0CD108B-8788-4F11-AC7B-46CF344713A1}"/>
                </a:ext>
              </a:extLst>
            </p:cNvPr>
            <p:cNvSpPr/>
            <p:nvPr/>
          </p:nvSpPr>
          <p:spPr bwMode="auto">
            <a:xfrm>
              <a:off x="5943600" y="6188076"/>
              <a:ext cx="9525" cy="6350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2 h 2"/>
                <a:gd name="T10" fmla="*/ 2 w 3"/>
                <a:gd name="T11" fmla="*/ 0 h 2"/>
                <a:gd name="T12" fmla="*/ 1 w 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6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ṣļíḍè">
              <a:extLst>
                <a:ext uri="{FF2B5EF4-FFF2-40B4-BE49-F238E27FC236}">
                  <a16:creationId xmlns:a16="http://schemas.microsoft.com/office/drawing/2014/main" xmlns="" id="{A24151CF-7CFD-4DDB-9550-6C49BE5610EC}"/>
                </a:ext>
              </a:extLst>
            </p:cNvPr>
            <p:cNvSpPr/>
            <p:nvPr/>
          </p:nvSpPr>
          <p:spPr bwMode="auto">
            <a:xfrm>
              <a:off x="5976938" y="6227763"/>
              <a:ext cx="12700" cy="12700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0 h 4"/>
                <a:gd name="T4" fmla="*/ 0 w 4"/>
                <a:gd name="T5" fmla="*/ 1 h 4"/>
                <a:gd name="T6" fmla="*/ 1 w 4"/>
                <a:gd name="T7" fmla="*/ 2 h 4"/>
                <a:gd name="T8" fmla="*/ 2 w 4"/>
                <a:gd name="T9" fmla="*/ 4 h 4"/>
                <a:gd name="T10" fmla="*/ 3 w 4"/>
                <a:gd name="T11" fmla="*/ 4 h 4"/>
                <a:gd name="T12" fmla="*/ 4 w 4"/>
                <a:gd name="T13" fmla="*/ 2 h 4"/>
                <a:gd name="T14" fmla="*/ 3 w 4"/>
                <a:gd name="T15" fmla="*/ 2 h 4"/>
                <a:gd name="T16" fmla="*/ 3 w 4"/>
                <a:gd name="T17" fmla="*/ 1 h 4"/>
                <a:gd name="T18" fmla="*/ 2 w 4"/>
                <a:gd name="T19" fmla="*/ 0 h 4"/>
                <a:gd name="T20" fmla="*/ 2 w 4"/>
                <a:gd name="T21" fmla="*/ 0 h 4"/>
                <a:gd name="T22" fmla="*/ 1 w 4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îsļíde">
              <a:extLst>
                <a:ext uri="{FF2B5EF4-FFF2-40B4-BE49-F238E27FC236}">
                  <a16:creationId xmlns:a16="http://schemas.microsoft.com/office/drawing/2014/main" xmlns="" id="{C734BE6F-B380-4371-8875-ACBF5604AC94}"/>
                </a:ext>
              </a:extLst>
            </p:cNvPr>
            <p:cNvSpPr/>
            <p:nvPr/>
          </p:nvSpPr>
          <p:spPr bwMode="auto">
            <a:xfrm>
              <a:off x="5626100" y="5324476"/>
              <a:ext cx="133350" cy="217488"/>
            </a:xfrm>
            <a:custGeom>
              <a:avLst/>
              <a:gdLst>
                <a:gd name="T0" fmla="*/ 27 w 40"/>
                <a:gd name="T1" fmla="*/ 0 h 66"/>
                <a:gd name="T2" fmla="*/ 25 w 40"/>
                <a:gd name="T3" fmla="*/ 2 h 66"/>
                <a:gd name="T4" fmla="*/ 31 w 40"/>
                <a:gd name="T5" fmla="*/ 37 h 66"/>
                <a:gd name="T6" fmla="*/ 24 w 40"/>
                <a:gd name="T7" fmla="*/ 52 h 66"/>
                <a:gd name="T8" fmla="*/ 0 w 40"/>
                <a:gd name="T9" fmla="*/ 64 h 66"/>
                <a:gd name="T10" fmla="*/ 0 w 40"/>
                <a:gd name="T11" fmla="*/ 66 h 66"/>
                <a:gd name="T12" fmla="*/ 33 w 40"/>
                <a:gd name="T13" fmla="*/ 41 h 66"/>
                <a:gd name="T14" fmla="*/ 28 w 40"/>
                <a:gd name="T15" fmla="*/ 1 h 66"/>
                <a:gd name="T16" fmla="*/ 27 w 40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66">
                  <a:moveTo>
                    <a:pt x="27" y="0"/>
                  </a:moveTo>
                  <a:cubicBezTo>
                    <a:pt x="26" y="0"/>
                    <a:pt x="24" y="1"/>
                    <a:pt x="25" y="2"/>
                  </a:cubicBezTo>
                  <a:cubicBezTo>
                    <a:pt x="36" y="10"/>
                    <a:pt x="34" y="25"/>
                    <a:pt x="31" y="37"/>
                  </a:cubicBezTo>
                  <a:cubicBezTo>
                    <a:pt x="29" y="42"/>
                    <a:pt x="27" y="47"/>
                    <a:pt x="24" y="52"/>
                  </a:cubicBezTo>
                  <a:cubicBezTo>
                    <a:pt x="18" y="60"/>
                    <a:pt x="8" y="62"/>
                    <a:pt x="0" y="64"/>
                  </a:cubicBezTo>
                  <a:cubicBezTo>
                    <a:pt x="0" y="65"/>
                    <a:pt x="0" y="65"/>
                    <a:pt x="0" y="66"/>
                  </a:cubicBezTo>
                  <a:cubicBezTo>
                    <a:pt x="16" y="62"/>
                    <a:pt x="27" y="57"/>
                    <a:pt x="33" y="41"/>
                  </a:cubicBezTo>
                  <a:cubicBezTo>
                    <a:pt x="38" y="28"/>
                    <a:pt x="40" y="10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</a:path>
              </a:pathLst>
            </a:custGeom>
            <a:solidFill>
              <a:srgbClr val="6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sľîḍê">
              <a:extLst>
                <a:ext uri="{FF2B5EF4-FFF2-40B4-BE49-F238E27FC236}">
                  <a16:creationId xmlns:a16="http://schemas.microsoft.com/office/drawing/2014/main" xmlns="" id="{4508720B-8E26-4A56-9BA9-027E1399B6AE}"/>
                </a:ext>
              </a:extLst>
            </p:cNvPr>
            <p:cNvSpPr/>
            <p:nvPr/>
          </p:nvSpPr>
          <p:spPr bwMode="auto">
            <a:xfrm>
              <a:off x="5613400" y="5535613"/>
              <a:ext cx="12700" cy="6350"/>
            </a:xfrm>
            <a:custGeom>
              <a:avLst/>
              <a:gdLst>
                <a:gd name="T0" fmla="*/ 4 w 4"/>
                <a:gd name="T1" fmla="*/ 0 h 2"/>
                <a:gd name="T2" fmla="*/ 3 w 4"/>
                <a:gd name="T3" fmla="*/ 0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2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"/>
                    <a:pt x="2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D8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ṧḷïḑê">
              <a:extLst>
                <a:ext uri="{FF2B5EF4-FFF2-40B4-BE49-F238E27FC236}">
                  <a16:creationId xmlns:a16="http://schemas.microsoft.com/office/drawing/2014/main" xmlns="" id="{9D4D017C-8BA5-40F2-BEC0-2BA0B7E4FBB8}"/>
                </a:ext>
              </a:extLst>
            </p:cNvPr>
            <p:cNvSpPr/>
            <p:nvPr/>
          </p:nvSpPr>
          <p:spPr bwMode="auto">
            <a:xfrm>
              <a:off x="5402263" y="4843463"/>
              <a:ext cx="149225" cy="217488"/>
            </a:xfrm>
            <a:custGeom>
              <a:avLst/>
              <a:gdLst>
                <a:gd name="T0" fmla="*/ 38 w 45"/>
                <a:gd name="T1" fmla="*/ 0 h 66"/>
                <a:gd name="T2" fmla="*/ 6 w 45"/>
                <a:gd name="T3" fmla="*/ 14 h 66"/>
                <a:gd name="T4" fmla="*/ 9 w 45"/>
                <a:gd name="T5" fmla="*/ 52 h 66"/>
                <a:gd name="T6" fmla="*/ 45 w 45"/>
                <a:gd name="T7" fmla="*/ 48 h 66"/>
                <a:gd name="T8" fmla="*/ 38 w 4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6">
                  <a:moveTo>
                    <a:pt x="38" y="0"/>
                  </a:moveTo>
                  <a:cubicBezTo>
                    <a:pt x="27" y="0"/>
                    <a:pt x="13" y="3"/>
                    <a:pt x="6" y="14"/>
                  </a:cubicBezTo>
                  <a:cubicBezTo>
                    <a:pt x="0" y="23"/>
                    <a:pt x="2" y="43"/>
                    <a:pt x="9" y="52"/>
                  </a:cubicBezTo>
                  <a:cubicBezTo>
                    <a:pt x="18" y="66"/>
                    <a:pt x="40" y="65"/>
                    <a:pt x="45" y="48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561A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ṥḻide">
              <a:extLst>
                <a:ext uri="{FF2B5EF4-FFF2-40B4-BE49-F238E27FC236}">
                  <a16:creationId xmlns:a16="http://schemas.microsoft.com/office/drawing/2014/main" xmlns="" id="{A2925111-A87C-47C3-823E-326729B80EDD}"/>
                </a:ext>
              </a:extLst>
            </p:cNvPr>
            <p:cNvSpPr/>
            <p:nvPr/>
          </p:nvSpPr>
          <p:spPr bwMode="auto">
            <a:xfrm>
              <a:off x="7278688" y="3876676"/>
              <a:ext cx="458788" cy="465138"/>
            </a:xfrm>
            <a:custGeom>
              <a:avLst/>
              <a:gdLst>
                <a:gd name="T0" fmla="*/ 0 w 139"/>
                <a:gd name="T1" fmla="*/ 112 h 141"/>
                <a:gd name="T2" fmla="*/ 47 w 139"/>
                <a:gd name="T3" fmla="*/ 55 h 141"/>
                <a:gd name="T4" fmla="*/ 71 w 139"/>
                <a:gd name="T5" fmla="*/ 10 h 141"/>
                <a:gd name="T6" fmla="*/ 120 w 139"/>
                <a:gd name="T7" fmla="*/ 22 h 141"/>
                <a:gd name="T8" fmla="*/ 67 w 139"/>
                <a:gd name="T9" fmla="*/ 91 h 141"/>
                <a:gd name="T10" fmla="*/ 26 w 139"/>
                <a:gd name="T11" fmla="*/ 141 h 141"/>
                <a:gd name="T12" fmla="*/ 0 w 139"/>
                <a:gd name="T13" fmla="*/ 11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41">
                  <a:moveTo>
                    <a:pt x="0" y="112"/>
                  </a:moveTo>
                  <a:cubicBezTo>
                    <a:pt x="16" y="98"/>
                    <a:pt x="41" y="75"/>
                    <a:pt x="47" y="55"/>
                  </a:cubicBezTo>
                  <a:cubicBezTo>
                    <a:pt x="53" y="37"/>
                    <a:pt x="51" y="22"/>
                    <a:pt x="71" y="10"/>
                  </a:cubicBezTo>
                  <a:cubicBezTo>
                    <a:pt x="87" y="0"/>
                    <a:pt x="110" y="3"/>
                    <a:pt x="120" y="22"/>
                  </a:cubicBezTo>
                  <a:cubicBezTo>
                    <a:pt x="139" y="57"/>
                    <a:pt x="104" y="98"/>
                    <a:pt x="67" y="91"/>
                  </a:cubicBezTo>
                  <a:cubicBezTo>
                    <a:pt x="60" y="107"/>
                    <a:pt x="41" y="132"/>
                    <a:pt x="26" y="141"/>
                  </a:cubicBezTo>
                  <a:lnTo>
                    <a:pt x="0" y="112"/>
                  </a:lnTo>
                  <a:close/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Sļîḑè">
              <a:extLst>
                <a:ext uri="{FF2B5EF4-FFF2-40B4-BE49-F238E27FC236}">
                  <a16:creationId xmlns:a16="http://schemas.microsoft.com/office/drawing/2014/main" xmlns="" id="{2C083E95-F217-4A9C-BF60-0A1E4C836AF8}"/>
                </a:ext>
              </a:extLst>
            </p:cNvPr>
            <p:cNvSpPr/>
            <p:nvPr/>
          </p:nvSpPr>
          <p:spPr bwMode="auto">
            <a:xfrm>
              <a:off x="5392738" y="4179888"/>
              <a:ext cx="2011363" cy="1169988"/>
            </a:xfrm>
            <a:custGeom>
              <a:avLst/>
              <a:gdLst>
                <a:gd name="T0" fmla="*/ 0 w 609"/>
                <a:gd name="T1" fmla="*/ 271 h 355"/>
                <a:gd name="T2" fmla="*/ 118 w 609"/>
                <a:gd name="T3" fmla="*/ 340 h 355"/>
                <a:gd name="T4" fmla="*/ 304 w 609"/>
                <a:gd name="T5" fmla="*/ 337 h 355"/>
                <a:gd name="T6" fmla="*/ 358 w 609"/>
                <a:gd name="T7" fmla="*/ 312 h 355"/>
                <a:gd name="T8" fmla="*/ 352 w 609"/>
                <a:gd name="T9" fmla="*/ 245 h 355"/>
                <a:gd name="T10" fmla="*/ 324 w 609"/>
                <a:gd name="T11" fmla="*/ 114 h 355"/>
                <a:gd name="T12" fmla="*/ 486 w 609"/>
                <a:gd name="T13" fmla="*/ 124 h 355"/>
                <a:gd name="T14" fmla="*/ 609 w 609"/>
                <a:gd name="T15" fmla="*/ 44 h 355"/>
                <a:gd name="T16" fmla="*/ 570 w 609"/>
                <a:gd name="T17" fmla="*/ 0 h 355"/>
                <a:gd name="T18" fmla="*/ 399 w 609"/>
                <a:gd name="T19" fmla="*/ 78 h 355"/>
                <a:gd name="T20" fmla="*/ 297 w 609"/>
                <a:gd name="T21" fmla="*/ 27 h 355"/>
                <a:gd name="T22" fmla="*/ 201 w 609"/>
                <a:gd name="T23" fmla="*/ 13 h 355"/>
                <a:gd name="T24" fmla="*/ 119 w 609"/>
                <a:gd name="T25" fmla="*/ 28 h 355"/>
                <a:gd name="T26" fmla="*/ 64 w 609"/>
                <a:gd name="T27" fmla="*/ 113 h 355"/>
                <a:gd name="T28" fmla="*/ 31 w 609"/>
                <a:gd name="T29" fmla="*/ 199 h 355"/>
                <a:gd name="T30" fmla="*/ 15 w 609"/>
                <a:gd name="T31" fmla="*/ 241 h 355"/>
                <a:gd name="T32" fmla="*/ 5 w 609"/>
                <a:gd name="T33" fmla="*/ 265 h 355"/>
                <a:gd name="T34" fmla="*/ 0 w 609"/>
                <a:gd name="T35" fmla="*/ 27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9" h="355">
                  <a:moveTo>
                    <a:pt x="0" y="271"/>
                  </a:moveTo>
                  <a:cubicBezTo>
                    <a:pt x="42" y="295"/>
                    <a:pt x="68" y="327"/>
                    <a:pt x="118" y="340"/>
                  </a:cubicBezTo>
                  <a:cubicBezTo>
                    <a:pt x="175" y="355"/>
                    <a:pt x="248" y="352"/>
                    <a:pt x="304" y="337"/>
                  </a:cubicBezTo>
                  <a:cubicBezTo>
                    <a:pt x="319" y="333"/>
                    <a:pt x="349" y="324"/>
                    <a:pt x="358" y="312"/>
                  </a:cubicBezTo>
                  <a:cubicBezTo>
                    <a:pt x="373" y="295"/>
                    <a:pt x="357" y="265"/>
                    <a:pt x="352" y="245"/>
                  </a:cubicBezTo>
                  <a:cubicBezTo>
                    <a:pt x="342" y="201"/>
                    <a:pt x="332" y="157"/>
                    <a:pt x="324" y="114"/>
                  </a:cubicBezTo>
                  <a:cubicBezTo>
                    <a:pt x="379" y="146"/>
                    <a:pt x="431" y="142"/>
                    <a:pt x="486" y="124"/>
                  </a:cubicBezTo>
                  <a:cubicBezTo>
                    <a:pt x="540" y="105"/>
                    <a:pt x="571" y="88"/>
                    <a:pt x="609" y="44"/>
                  </a:cubicBezTo>
                  <a:cubicBezTo>
                    <a:pt x="588" y="31"/>
                    <a:pt x="577" y="17"/>
                    <a:pt x="570" y="0"/>
                  </a:cubicBezTo>
                  <a:cubicBezTo>
                    <a:pt x="531" y="62"/>
                    <a:pt x="459" y="78"/>
                    <a:pt x="399" y="78"/>
                  </a:cubicBezTo>
                  <a:cubicBezTo>
                    <a:pt x="362" y="78"/>
                    <a:pt x="326" y="46"/>
                    <a:pt x="297" y="27"/>
                  </a:cubicBezTo>
                  <a:cubicBezTo>
                    <a:pt x="263" y="7"/>
                    <a:pt x="241" y="15"/>
                    <a:pt x="201" y="13"/>
                  </a:cubicBezTo>
                  <a:cubicBezTo>
                    <a:pt x="173" y="12"/>
                    <a:pt x="143" y="10"/>
                    <a:pt x="119" y="28"/>
                  </a:cubicBezTo>
                  <a:cubicBezTo>
                    <a:pt x="93" y="47"/>
                    <a:pt x="77" y="84"/>
                    <a:pt x="64" y="113"/>
                  </a:cubicBezTo>
                  <a:cubicBezTo>
                    <a:pt x="52" y="141"/>
                    <a:pt x="43" y="170"/>
                    <a:pt x="31" y="199"/>
                  </a:cubicBezTo>
                  <a:cubicBezTo>
                    <a:pt x="27" y="213"/>
                    <a:pt x="21" y="226"/>
                    <a:pt x="15" y="241"/>
                  </a:cubicBezTo>
                  <a:cubicBezTo>
                    <a:pt x="12" y="248"/>
                    <a:pt x="6" y="271"/>
                    <a:pt x="5" y="265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rgbClr val="8EC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ṣḷïďé">
              <a:extLst>
                <a:ext uri="{FF2B5EF4-FFF2-40B4-BE49-F238E27FC236}">
                  <a16:creationId xmlns:a16="http://schemas.microsoft.com/office/drawing/2014/main" xmlns="" id="{5F03AF4C-8B2A-47AA-A868-E8DF294E5747}"/>
                </a:ext>
              </a:extLst>
            </p:cNvPr>
            <p:cNvSpPr/>
            <p:nvPr/>
          </p:nvSpPr>
          <p:spPr bwMode="auto">
            <a:xfrm>
              <a:off x="5821363" y="4210051"/>
              <a:ext cx="519113" cy="379413"/>
            </a:xfrm>
            <a:custGeom>
              <a:avLst/>
              <a:gdLst>
                <a:gd name="T0" fmla="*/ 14 w 157"/>
                <a:gd name="T1" fmla="*/ 18 h 115"/>
                <a:gd name="T2" fmla="*/ 24 w 157"/>
                <a:gd name="T3" fmla="*/ 79 h 115"/>
                <a:gd name="T4" fmla="*/ 78 w 157"/>
                <a:gd name="T5" fmla="*/ 112 h 115"/>
                <a:gd name="T6" fmla="*/ 135 w 157"/>
                <a:gd name="T7" fmla="*/ 103 h 115"/>
                <a:gd name="T8" fmla="*/ 157 w 157"/>
                <a:gd name="T9" fmla="*/ 51 h 115"/>
                <a:gd name="T10" fmla="*/ 134 w 157"/>
                <a:gd name="T11" fmla="*/ 9 h 115"/>
                <a:gd name="T12" fmla="*/ 94 w 157"/>
                <a:gd name="T13" fmla="*/ 4 h 115"/>
                <a:gd name="T14" fmla="*/ 17 w 157"/>
                <a:gd name="T15" fmla="*/ 17 h 115"/>
                <a:gd name="T16" fmla="*/ 15 w 157"/>
                <a:gd name="T17" fmla="*/ 18 h 115"/>
                <a:gd name="T18" fmla="*/ 17 w 157"/>
                <a:gd name="T19" fmla="*/ 19 h 115"/>
                <a:gd name="T20" fmla="*/ 77 w 157"/>
                <a:gd name="T21" fmla="*/ 9 h 115"/>
                <a:gd name="T22" fmla="*/ 149 w 157"/>
                <a:gd name="T23" fmla="*/ 28 h 115"/>
                <a:gd name="T24" fmla="*/ 147 w 157"/>
                <a:gd name="T25" fmla="*/ 80 h 115"/>
                <a:gd name="T26" fmla="*/ 93 w 157"/>
                <a:gd name="T27" fmla="*/ 112 h 115"/>
                <a:gd name="T28" fmla="*/ 31 w 157"/>
                <a:gd name="T29" fmla="*/ 83 h 115"/>
                <a:gd name="T30" fmla="*/ 18 w 157"/>
                <a:gd name="T31" fmla="*/ 19 h 115"/>
                <a:gd name="T32" fmla="*/ 14 w 157"/>
                <a:gd name="T33" fmla="*/ 1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115">
                  <a:moveTo>
                    <a:pt x="14" y="18"/>
                  </a:moveTo>
                  <a:cubicBezTo>
                    <a:pt x="0" y="38"/>
                    <a:pt x="9" y="62"/>
                    <a:pt x="24" y="79"/>
                  </a:cubicBezTo>
                  <a:cubicBezTo>
                    <a:pt x="38" y="96"/>
                    <a:pt x="56" y="107"/>
                    <a:pt x="78" y="112"/>
                  </a:cubicBezTo>
                  <a:cubicBezTo>
                    <a:pt x="96" y="115"/>
                    <a:pt x="119" y="114"/>
                    <a:pt x="135" y="103"/>
                  </a:cubicBezTo>
                  <a:cubicBezTo>
                    <a:pt x="151" y="92"/>
                    <a:pt x="156" y="69"/>
                    <a:pt x="157" y="51"/>
                  </a:cubicBezTo>
                  <a:cubicBezTo>
                    <a:pt x="157" y="33"/>
                    <a:pt x="151" y="17"/>
                    <a:pt x="134" y="9"/>
                  </a:cubicBezTo>
                  <a:cubicBezTo>
                    <a:pt x="122" y="5"/>
                    <a:pt x="107" y="2"/>
                    <a:pt x="94" y="4"/>
                  </a:cubicBezTo>
                  <a:cubicBezTo>
                    <a:pt x="69" y="8"/>
                    <a:pt x="43" y="13"/>
                    <a:pt x="17" y="17"/>
                  </a:cubicBezTo>
                  <a:cubicBezTo>
                    <a:pt x="17" y="18"/>
                    <a:pt x="16" y="18"/>
                    <a:pt x="15" y="18"/>
                  </a:cubicBezTo>
                  <a:cubicBezTo>
                    <a:pt x="13" y="18"/>
                    <a:pt x="16" y="20"/>
                    <a:pt x="17" y="19"/>
                  </a:cubicBezTo>
                  <a:cubicBezTo>
                    <a:pt x="37" y="16"/>
                    <a:pt x="57" y="12"/>
                    <a:pt x="77" y="9"/>
                  </a:cubicBezTo>
                  <a:cubicBezTo>
                    <a:pt x="102" y="5"/>
                    <a:pt x="136" y="0"/>
                    <a:pt x="149" y="28"/>
                  </a:cubicBezTo>
                  <a:cubicBezTo>
                    <a:pt x="157" y="43"/>
                    <a:pt x="153" y="65"/>
                    <a:pt x="147" y="80"/>
                  </a:cubicBezTo>
                  <a:cubicBezTo>
                    <a:pt x="138" y="104"/>
                    <a:pt x="117" y="112"/>
                    <a:pt x="93" y="112"/>
                  </a:cubicBezTo>
                  <a:cubicBezTo>
                    <a:pt x="69" y="111"/>
                    <a:pt x="47" y="100"/>
                    <a:pt x="31" y="83"/>
                  </a:cubicBezTo>
                  <a:cubicBezTo>
                    <a:pt x="15" y="66"/>
                    <a:pt x="3" y="40"/>
                    <a:pt x="18" y="19"/>
                  </a:cubicBezTo>
                  <a:cubicBezTo>
                    <a:pt x="19" y="18"/>
                    <a:pt x="15" y="17"/>
                    <a:pt x="14" y="18"/>
                  </a:cubicBezTo>
                  <a:close/>
                </a:path>
              </a:pathLst>
            </a:custGeom>
            <a:solidFill>
              <a:srgbClr val="2B9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ŝḷiḓè">
              <a:extLst>
                <a:ext uri="{FF2B5EF4-FFF2-40B4-BE49-F238E27FC236}">
                  <a16:creationId xmlns:a16="http://schemas.microsoft.com/office/drawing/2014/main" xmlns="" id="{DB651FA4-54C5-426C-A7C7-5C7BF3332AF8}"/>
                </a:ext>
              </a:extLst>
            </p:cNvPr>
            <p:cNvSpPr/>
            <p:nvPr/>
          </p:nvSpPr>
          <p:spPr bwMode="auto">
            <a:xfrm>
              <a:off x="5888038" y="4268788"/>
              <a:ext cx="385763" cy="280988"/>
            </a:xfrm>
            <a:custGeom>
              <a:avLst/>
              <a:gdLst>
                <a:gd name="T0" fmla="*/ 13 w 117"/>
                <a:gd name="T1" fmla="*/ 11 h 85"/>
                <a:gd name="T2" fmla="*/ 24 w 117"/>
                <a:gd name="T3" fmla="*/ 60 h 85"/>
                <a:gd name="T4" fmla="*/ 92 w 117"/>
                <a:gd name="T5" fmla="*/ 78 h 85"/>
                <a:gd name="T6" fmla="*/ 116 w 117"/>
                <a:gd name="T7" fmla="*/ 29 h 85"/>
                <a:gd name="T8" fmla="*/ 73 w 117"/>
                <a:gd name="T9" fmla="*/ 0 h 85"/>
                <a:gd name="T10" fmla="*/ 13 w 117"/>
                <a:gd name="T11" fmla="*/ 1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85">
                  <a:moveTo>
                    <a:pt x="13" y="11"/>
                  </a:moveTo>
                  <a:cubicBezTo>
                    <a:pt x="0" y="27"/>
                    <a:pt x="12" y="48"/>
                    <a:pt x="24" y="60"/>
                  </a:cubicBezTo>
                  <a:cubicBezTo>
                    <a:pt x="40" y="78"/>
                    <a:pt x="68" y="85"/>
                    <a:pt x="92" y="78"/>
                  </a:cubicBezTo>
                  <a:cubicBezTo>
                    <a:pt x="111" y="71"/>
                    <a:pt x="117" y="47"/>
                    <a:pt x="116" y="29"/>
                  </a:cubicBezTo>
                  <a:cubicBezTo>
                    <a:pt x="115" y="4"/>
                    <a:pt x="94" y="0"/>
                    <a:pt x="73" y="0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rgbClr val="FCA8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$1íḋê">
              <a:extLst>
                <a:ext uri="{FF2B5EF4-FFF2-40B4-BE49-F238E27FC236}">
                  <a16:creationId xmlns:a16="http://schemas.microsoft.com/office/drawing/2014/main" xmlns="" id="{AED056F5-BE70-4359-AA42-A622E31EEBEE}"/>
                </a:ext>
              </a:extLst>
            </p:cNvPr>
            <p:cNvSpPr/>
            <p:nvPr/>
          </p:nvSpPr>
          <p:spPr bwMode="auto">
            <a:xfrm>
              <a:off x="6291263" y="4279901"/>
              <a:ext cx="455613" cy="517525"/>
            </a:xfrm>
            <a:custGeom>
              <a:avLst/>
              <a:gdLst>
                <a:gd name="T0" fmla="*/ 0 w 138"/>
                <a:gd name="T1" fmla="*/ 3 h 157"/>
                <a:gd name="T2" fmla="*/ 106 w 138"/>
                <a:gd name="T3" fmla="*/ 157 h 157"/>
                <a:gd name="T4" fmla="*/ 138 w 138"/>
                <a:gd name="T5" fmla="*/ 153 h 157"/>
                <a:gd name="T6" fmla="*/ 86 w 138"/>
                <a:gd name="T7" fmla="*/ 68 h 157"/>
                <a:gd name="T8" fmla="*/ 21 w 138"/>
                <a:gd name="T9" fmla="*/ 0 h 157"/>
                <a:gd name="T10" fmla="*/ 0 w 138"/>
                <a:gd name="T11" fmla="*/ 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57">
                  <a:moveTo>
                    <a:pt x="0" y="3"/>
                  </a:moveTo>
                  <a:cubicBezTo>
                    <a:pt x="63" y="65"/>
                    <a:pt x="106" y="157"/>
                    <a:pt x="106" y="157"/>
                  </a:cubicBezTo>
                  <a:cubicBezTo>
                    <a:pt x="115" y="157"/>
                    <a:pt x="129" y="153"/>
                    <a:pt x="138" y="153"/>
                  </a:cubicBezTo>
                  <a:cubicBezTo>
                    <a:pt x="121" y="120"/>
                    <a:pt x="105" y="92"/>
                    <a:pt x="86" y="68"/>
                  </a:cubicBezTo>
                  <a:cubicBezTo>
                    <a:pt x="67" y="44"/>
                    <a:pt x="47" y="16"/>
                    <a:pt x="2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9150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ï$1îḋê">
              <a:extLst>
                <a:ext uri="{FF2B5EF4-FFF2-40B4-BE49-F238E27FC236}">
                  <a16:creationId xmlns:a16="http://schemas.microsoft.com/office/drawing/2014/main" xmlns="" id="{9A5A6DE3-7AE0-4D57-A71F-74AB3C7FEFDB}"/>
                </a:ext>
              </a:extLst>
            </p:cNvPr>
            <p:cNvSpPr/>
            <p:nvPr/>
          </p:nvSpPr>
          <p:spPr bwMode="auto">
            <a:xfrm>
              <a:off x="5765800" y="4276726"/>
              <a:ext cx="409575" cy="606425"/>
            </a:xfrm>
            <a:custGeom>
              <a:avLst/>
              <a:gdLst>
                <a:gd name="T0" fmla="*/ 0 w 124"/>
                <a:gd name="T1" fmla="*/ 0 h 184"/>
                <a:gd name="T2" fmla="*/ 88 w 124"/>
                <a:gd name="T3" fmla="*/ 184 h 184"/>
                <a:gd name="T4" fmla="*/ 124 w 124"/>
                <a:gd name="T5" fmla="*/ 178 h 184"/>
                <a:gd name="T6" fmla="*/ 40 w 124"/>
                <a:gd name="T7" fmla="*/ 8 h 184"/>
                <a:gd name="T8" fmla="*/ 0 w 124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84">
                  <a:moveTo>
                    <a:pt x="0" y="0"/>
                  </a:moveTo>
                  <a:cubicBezTo>
                    <a:pt x="15" y="22"/>
                    <a:pt x="88" y="184"/>
                    <a:pt x="88" y="184"/>
                  </a:cubicBezTo>
                  <a:cubicBezTo>
                    <a:pt x="98" y="182"/>
                    <a:pt x="114" y="179"/>
                    <a:pt x="124" y="178"/>
                  </a:cubicBezTo>
                  <a:cubicBezTo>
                    <a:pt x="124" y="165"/>
                    <a:pt x="61" y="30"/>
                    <a:pt x="4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150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íṥ1íḑe">
              <a:extLst>
                <a:ext uri="{FF2B5EF4-FFF2-40B4-BE49-F238E27FC236}">
                  <a16:creationId xmlns:a16="http://schemas.microsoft.com/office/drawing/2014/main" xmlns="" id="{60D20F77-8C6E-4CF7-AD5F-31D74501C38E}"/>
                </a:ext>
              </a:extLst>
            </p:cNvPr>
            <p:cNvSpPr/>
            <p:nvPr/>
          </p:nvSpPr>
          <p:spPr bwMode="auto">
            <a:xfrm>
              <a:off x="5343525" y="2868613"/>
              <a:ext cx="1452563" cy="1489075"/>
            </a:xfrm>
            <a:custGeom>
              <a:avLst/>
              <a:gdLst>
                <a:gd name="T0" fmla="*/ 28 w 440"/>
                <a:gd name="T1" fmla="*/ 349 h 452"/>
                <a:gd name="T2" fmla="*/ 154 w 440"/>
                <a:gd name="T3" fmla="*/ 436 h 452"/>
                <a:gd name="T4" fmla="*/ 288 w 440"/>
                <a:gd name="T5" fmla="*/ 442 h 452"/>
                <a:gd name="T6" fmla="*/ 410 w 440"/>
                <a:gd name="T7" fmla="*/ 353 h 452"/>
                <a:gd name="T8" fmla="*/ 414 w 440"/>
                <a:gd name="T9" fmla="*/ 216 h 452"/>
                <a:gd name="T10" fmla="*/ 392 w 440"/>
                <a:gd name="T11" fmla="*/ 147 h 452"/>
                <a:gd name="T12" fmla="*/ 369 w 440"/>
                <a:gd name="T13" fmla="*/ 76 h 452"/>
                <a:gd name="T14" fmla="*/ 231 w 440"/>
                <a:gd name="T15" fmla="*/ 7 h 452"/>
                <a:gd name="T16" fmla="*/ 2 w 440"/>
                <a:gd name="T17" fmla="*/ 236 h 452"/>
                <a:gd name="T18" fmla="*/ 26 w 440"/>
                <a:gd name="T19" fmla="*/ 339 h 452"/>
                <a:gd name="T20" fmla="*/ 28 w 440"/>
                <a:gd name="T21" fmla="*/ 349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0" h="452">
                  <a:moveTo>
                    <a:pt x="28" y="349"/>
                  </a:moveTo>
                  <a:cubicBezTo>
                    <a:pt x="45" y="396"/>
                    <a:pt x="110" y="423"/>
                    <a:pt x="154" y="436"/>
                  </a:cubicBezTo>
                  <a:cubicBezTo>
                    <a:pt x="197" y="449"/>
                    <a:pt x="244" y="452"/>
                    <a:pt x="288" y="442"/>
                  </a:cubicBezTo>
                  <a:cubicBezTo>
                    <a:pt x="341" y="431"/>
                    <a:pt x="380" y="400"/>
                    <a:pt x="410" y="353"/>
                  </a:cubicBezTo>
                  <a:cubicBezTo>
                    <a:pt x="440" y="308"/>
                    <a:pt x="435" y="264"/>
                    <a:pt x="414" y="216"/>
                  </a:cubicBezTo>
                  <a:cubicBezTo>
                    <a:pt x="405" y="193"/>
                    <a:pt x="398" y="170"/>
                    <a:pt x="392" y="147"/>
                  </a:cubicBezTo>
                  <a:cubicBezTo>
                    <a:pt x="388" y="122"/>
                    <a:pt x="385" y="96"/>
                    <a:pt x="369" y="76"/>
                  </a:cubicBezTo>
                  <a:cubicBezTo>
                    <a:pt x="337" y="37"/>
                    <a:pt x="283" y="0"/>
                    <a:pt x="231" y="7"/>
                  </a:cubicBezTo>
                  <a:cubicBezTo>
                    <a:pt x="115" y="20"/>
                    <a:pt x="13" y="119"/>
                    <a:pt x="2" y="236"/>
                  </a:cubicBezTo>
                  <a:cubicBezTo>
                    <a:pt x="0" y="269"/>
                    <a:pt x="4" y="314"/>
                    <a:pt x="26" y="339"/>
                  </a:cubicBezTo>
                  <a:cubicBezTo>
                    <a:pt x="28" y="349"/>
                    <a:pt x="28" y="349"/>
                    <a:pt x="28" y="349"/>
                  </a:cubicBezTo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ṡľïḑê">
              <a:extLst>
                <a:ext uri="{FF2B5EF4-FFF2-40B4-BE49-F238E27FC236}">
                  <a16:creationId xmlns:a16="http://schemas.microsoft.com/office/drawing/2014/main" xmlns="" id="{FC6E8058-37DE-4611-BFFD-C92ED7307A02}"/>
                </a:ext>
              </a:extLst>
            </p:cNvPr>
            <p:cNvSpPr/>
            <p:nvPr/>
          </p:nvSpPr>
          <p:spPr bwMode="auto">
            <a:xfrm>
              <a:off x="5221288" y="2770188"/>
              <a:ext cx="1443038" cy="1192213"/>
            </a:xfrm>
            <a:custGeom>
              <a:avLst/>
              <a:gdLst>
                <a:gd name="T0" fmla="*/ 9 w 437"/>
                <a:gd name="T1" fmla="*/ 240 h 362"/>
                <a:gd name="T2" fmla="*/ 59 w 437"/>
                <a:gd name="T3" fmla="*/ 358 h 362"/>
                <a:gd name="T4" fmla="*/ 51 w 437"/>
                <a:gd name="T5" fmla="*/ 269 h 362"/>
                <a:gd name="T6" fmla="*/ 67 w 437"/>
                <a:gd name="T7" fmla="*/ 292 h 362"/>
                <a:gd name="T8" fmla="*/ 76 w 437"/>
                <a:gd name="T9" fmla="*/ 254 h 362"/>
                <a:gd name="T10" fmla="*/ 76 w 437"/>
                <a:gd name="T11" fmla="*/ 178 h 362"/>
                <a:gd name="T12" fmla="*/ 91 w 437"/>
                <a:gd name="T13" fmla="*/ 212 h 362"/>
                <a:gd name="T14" fmla="*/ 109 w 437"/>
                <a:gd name="T15" fmla="*/ 177 h 362"/>
                <a:gd name="T16" fmla="*/ 130 w 437"/>
                <a:gd name="T17" fmla="*/ 103 h 362"/>
                <a:gd name="T18" fmla="*/ 146 w 437"/>
                <a:gd name="T19" fmla="*/ 124 h 362"/>
                <a:gd name="T20" fmla="*/ 147 w 437"/>
                <a:gd name="T21" fmla="*/ 124 h 362"/>
                <a:gd name="T22" fmla="*/ 150 w 437"/>
                <a:gd name="T23" fmla="*/ 89 h 362"/>
                <a:gd name="T24" fmla="*/ 218 w 437"/>
                <a:gd name="T25" fmla="*/ 112 h 362"/>
                <a:gd name="T26" fmla="*/ 209 w 437"/>
                <a:gd name="T27" fmla="*/ 57 h 362"/>
                <a:gd name="T28" fmla="*/ 278 w 437"/>
                <a:gd name="T29" fmla="*/ 94 h 362"/>
                <a:gd name="T30" fmla="*/ 271 w 437"/>
                <a:gd name="T31" fmla="*/ 48 h 362"/>
                <a:gd name="T32" fmla="*/ 324 w 437"/>
                <a:gd name="T33" fmla="*/ 81 h 362"/>
                <a:gd name="T34" fmla="*/ 329 w 437"/>
                <a:gd name="T35" fmla="*/ 56 h 362"/>
                <a:gd name="T36" fmla="*/ 402 w 437"/>
                <a:gd name="T37" fmla="*/ 85 h 362"/>
                <a:gd name="T38" fmla="*/ 371 w 437"/>
                <a:gd name="T39" fmla="*/ 30 h 362"/>
                <a:gd name="T40" fmla="*/ 237 w 437"/>
                <a:gd name="T41" fmla="*/ 0 h 362"/>
                <a:gd name="T42" fmla="*/ 229 w 437"/>
                <a:gd name="T43" fmla="*/ 0 h 362"/>
                <a:gd name="T44" fmla="*/ 9 w 437"/>
                <a:gd name="T45" fmla="*/ 24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7" h="362">
                  <a:moveTo>
                    <a:pt x="9" y="240"/>
                  </a:moveTo>
                  <a:cubicBezTo>
                    <a:pt x="0" y="297"/>
                    <a:pt x="42" y="356"/>
                    <a:pt x="59" y="358"/>
                  </a:cubicBezTo>
                  <a:cubicBezTo>
                    <a:pt x="84" y="362"/>
                    <a:pt x="58" y="282"/>
                    <a:pt x="51" y="269"/>
                  </a:cubicBezTo>
                  <a:cubicBezTo>
                    <a:pt x="52" y="276"/>
                    <a:pt x="60" y="293"/>
                    <a:pt x="67" y="292"/>
                  </a:cubicBezTo>
                  <a:cubicBezTo>
                    <a:pt x="74" y="290"/>
                    <a:pt x="75" y="259"/>
                    <a:pt x="76" y="254"/>
                  </a:cubicBezTo>
                  <a:cubicBezTo>
                    <a:pt x="77" y="228"/>
                    <a:pt x="76" y="203"/>
                    <a:pt x="76" y="178"/>
                  </a:cubicBezTo>
                  <a:cubicBezTo>
                    <a:pt x="76" y="185"/>
                    <a:pt x="80" y="211"/>
                    <a:pt x="91" y="212"/>
                  </a:cubicBezTo>
                  <a:cubicBezTo>
                    <a:pt x="103" y="214"/>
                    <a:pt x="107" y="185"/>
                    <a:pt x="109" y="177"/>
                  </a:cubicBezTo>
                  <a:cubicBezTo>
                    <a:pt x="116" y="152"/>
                    <a:pt x="121" y="126"/>
                    <a:pt x="130" y="103"/>
                  </a:cubicBezTo>
                  <a:cubicBezTo>
                    <a:pt x="133" y="111"/>
                    <a:pt x="140" y="117"/>
                    <a:pt x="146" y="124"/>
                  </a:cubicBezTo>
                  <a:cubicBezTo>
                    <a:pt x="146" y="124"/>
                    <a:pt x="146" y="124"/>
                    <a:pt x="147" y="124"/>
                  </a:cubicBezTo>
                  <a:cubicBezTo>
                    <a:pt x="151" y="113"/>
                    <a:pt x="150" y="101"/>
                    <a:pt x="150" y="89"/>
                  </a:cubicBezTo>
                  <a:cubicBezTo>
                    <a:pt x="168" y="102"/>
                    <a:pt x="194" y="118"/>
                    <a:pt x="218" y="112"/>
                  </a:cubicBezTo>
                  <a:cubicBezTo>
                    <a:pt x="245" y="104"/>
                    <a:pt x="221" y="71"/>
                    <a:pt x="209" y="57"/>
                  </a:cubicBezTo>
                  <a:cubicBezTo>
                    <a:pt x="229" y="69"/>
                    <a:pt x="251" y="96"/>
                    <a:pt x="278" y="94"/>
                  </a:cubicBezTo>
                  <a:cubicBezTo>
                    <a:pt x="304" y="92"/>
                    <a:pt x="282" y="60"/>
                    <a:pt x="271" y="48"/>
                  </a:cubicBezTo>
                  <a:cubicBezTo>
                    <a:pt x="286" y="61"/>
                    <a:pt x="305" y="74"/>
                    <a:pt x="324" y="81"/>
                  </a:cubicBezTo>
                  <a:cubicBezTo>
                    <a:pt x="350" y="89"/>
                    <a:pt x="343" y="70"/>
                    <a:pt x="329" y="56"/>
                  </a:cubicBezTo>
                  <a:cubicBezTo>
                    <a:pt x="342" y="71"/>
                    <a:pt x="381" y="93"/>
                    <a:pt x="402" y="85"/>
                  </a:cubicBezTo>
                  <a:cubicBezTo>
                    <a:pt x="437" y="73"/>
                    <a:pt x="387" y="38"/>
                    <a:pt x="371" y="30"/>
                  </a:cubicBezTo>
                  <a:cubicBezTo>
                    <a:pt x="332" y="11"/>
                    <a:pt x="281" y="1"/>
                    <a:pt x="237" y="0"/>
                  </a:cubicBezTo>
                  <a:cubicBezTo>
                    <a:pt x="235" y="0"/>
                    <a:pt x="232" y="0"/>
                    <a:pt x="229" y="0"/>
                  </a:cubicBezTo>
                  <a:cubicBezTo>
                    <a:pt x="229" y="0"/>
                    <a:pt x="31" y="72"/>
                    <a:pt x="9" y="240"/>
                  </a:cubicBezTo>
                </a:path>
              </a:pathLst>
            </a:custGeom>
            <a:solidFill>
              <a:srgbClr val="7B2B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iśḻïḑê">
              <a:extLst>
                <a:ext uri="{FF2B5EF4-FFF2-40B4-BE49-F238E27FC236}">
                  <a16:creationId xmlns:a16="http://schemas.microsoft.com/office/drawing/2014/main" xmlns="" id="{E5BCAF56-6B9C-457F-A491-5BF4EC54E621}"/>
                </a:ext>
              </a:extLst>
            </p:cNvPr>
            <p:cNvSpPr/>
            <p:nvPr/>
          </p:nvSpPr>
          <p:spPr bwMode="auto">
            <a:xfrm>
              <a:off x="5164138" y="3732213"/>
              <a:ext cx="311150" cy="376238"/>
            </a:xfrm>
            <a:custGeom>
              <a:avLst/>
              <a:gdLst>
                <a:gd name="T0" fmla="*/ 74 w 94"/>
                <a:gd name="T1" fmla="*/ 65 h 114"/>
                <a:gd name="T2" fmla="*/ 32 w 94"/>
                <a:gd name="T3" fmla="*/ 7 h 114"/>
                <a:gd name="T4" fmla="*/ 3 w 94"/>
                <a:gd name="T5" fmla="*/ 52 h 114"/>
                <a:gd name="T6" fmla="*/ 49 w 94"/>
                <a:gd name="T7" fmla="*/ 109 h 114"/>
                <a:gd name="T8" fmla="*/ 94 w 94"/>
                <a:gd name="T9" fmla="*/ 9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14">
                  <a:moveTo>
                    <a:pt x="74" y="65"/>
                  </a:moveTo>
                  <a:cubicBezTo>
                    <a:pt x="67" y="43"/>
                    <a:pt x="58" y="12"/>
                    <a:pt x="32" y="7"/>
                  </a:cubicBezTo>
                  <a:cubicBezTo>
                    <a:pt x="2" y="0"/>
                    <a:pt x="0" y="30"/>
                    <a:pt x="3" y="52"/>
                  </a:cubicBezTo>
                  <a:cubicBezTo>
                    <a:pt x="8" y="78"/>
                    <a:pt x="24" y="101"/>
                    <a:pt x="49" y="109"/>
                  </a:cubicBezTo>
                  <a:cubicBezTo>
                    <a:pt x="64" y="113"/>
                    <a:pt x="91" y="114"/>
                    <a:pt x="94" y="96"/>
                  </a:cubicBezTo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$ḷíḓê">
              <a:extLst>
                <a:ext uri="{FF2B5EF4-FFF2-40B4-BE49-F238E27FC236}">
                  <a16:creationId xmlns:a16="http://schemas.microsoft.com/office/drawing/2014/main" xmlns="" id="{10116F43-65F5-4AF8-B090-CB0E4E36B09F}"/>
                </a:ext>
              </a:extLst>
            </p:cNvPr>
            <p:cNvSpPr/>
            <p:nvPr/>
          </p:nvSpPr>
          <p:spPr bwMode="auto">
            <a:xfrm>
              <a:off x="6200775" y="3606801"/>
              <a:ext cx="212725" cy="244475"/>
            </a:xfrm>
            <a:custGeom>
              <a:avLst/>
              <a:gdLst>
                <a:gd name="T0" fmla="*/ 0 w 64"/>
                <a:gd name="T1" fmla="*/ 0 h 74"/>
                <a:gd name="T2" fmla="*/ 41 w 64"/>
                <a:gd name="T3" fmla="*/ 36 h 74"/>
                <a:gd name="T4" fmla="*/ 62 w 64"/>
                <a:gd name="T5" fmla="*/ 48 h 74"/>
                <a:gd name="T6" fmla="*/ 32 w 64"/>
                <a:gd name="T7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74">
                  <a:moveTo>
                    <a:pt x="0" y="0"/>
                  </a:moveTo>
                  <a:cubicBezTo>
                    <a:pt x="5" y="24"/>
                    <a:pt x="17" y="43"/>
                    <a:pt x="41" y="36"/>
                  </a:cubicBezTo>
                  <a:cubicBezTo>
                    <a:pt x="54" y="33"/>
                    <a:pt x="64" y="27"/>
                    <a:pt x="62" y="48"/>
                  </a:cubicBezTo>
                  <a:cubicBezTo>
                    <a:pt x="61" y="63"/>
                    <a:pt x="48" y="74"/>
                    <a:pt x="32" y="72"/>
                  </a:cubicBezTo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ṥḷïḑè">
              <a:extLst>
                <a:ext uri="{FF2B5EF4-FFF2-40B4-BE49-F238E27FC236}">
                  <a16:creationId xmlns:a16="http://schemas.microsoft.com/office/drawing/2014/main" xmlns="" id="{1F7CCDB2-78CD-477D-A541-AD524C30C9B0}"/>
                </a:ext>
              </a:extLst>
            </p:cNvPr>
            <p:cNvSpPr/>
            <p:nvPr/>
          </p:nvSpPr>
          <p:spPr bwMode="auto">
            <a:xfrm>
              <a:off x="6200775" y="3606801"/>
              <a:ext cx="212725" cy="241300"/>
            </a:xfrm>
            <a:custGeom>
              <a:avLst/>
              <a:gdLst>
                <a:gd name="T0" fmla="*/ 0 w 64"/>
                <a:gd name="T1" fmla="*/ 0 h 73"/>
                <a:gd name="T2" fmla="*/ 2 w 64"/>
                <a:gd name="T3" fmla="*/ 5 h 73"/>
                <a:gd name="T4" fmla="*/ 4 w 64"/>
                <a:gd name="T5" fmla="*/ 12 h 73"/>
                <a:gd name="T6" fmla="*/ 8 w 64"/>
                <a:gd name="T7" fmla="*/ 20 h 73"/>
                <a:gd name="T8" fmla="*/ 14 w 64"/>
                <a:gd name="T9" fmla="*/ 28 h 73"/>
                <a:gd name="T10" fmla="*/ 23 w 64"/>
                <a:gd name="T11" fmla="*/ 34 h 73"/>
                <a:gd name="T12" fmla="*/ 35 w 64"/>
                <a:gd name="T13" fmla="*/ 35 h 73"/>
                <a:gd name="T14" fmla="*/ 47 w 64"/>
                <a:gd name="T15" fmla="*/ 32 h 73"/>
                <a:gd name="T16" fmla="*/ 54 w 64"/>
                <a:gd name="T17" fmla="*/ 31 h 73"/>
                <a:gd name="T18" fmla="*/ 58 w 64"/>
                <a:gd name="T19" fmla="*/ 31 h 73"/>
                <a:gd name="T20" fmla="*/ 62 w 64"/>
                <a:gd name="T21" fmla="*/ 33 h 73"/>
                <a:gd name="T22" fmla="*/ 64 w 64"/>
                <a:gd name="T23" fmla="*/ 40 h 73"/>
                <a:gd name="T24" fmla="*/ 64 w 64"/>
                <a:gd name="T25" fmla="*/ 47 h 73"/>
                <a:gd name="T26" fmla="*/ 60 w 64"/>
                <a:gd name="T27" fmla="*/ 59 h 73"/>
                <a:gd name="T28" fmla="*/ 53 w 64"/>
                <a:gd name="T29" fmla="*/ 67 h 73"/>
                <a:gd name="T30" fmla="*/ 45 w 64"/>
                <a:gd name="T31" fmla="*/ 72 h 73"/>
                <a:gd name="T32" fmla="*/ 38 w 64"/>
                <a:gd name="T33" fmla="*/ 73 h 73"/>
                <a:gd name="T34" fmla="*/ 34 w 64"/>
                <a:gd name="T35" fmla="*/ 72 h 73"/>
                <a:gd name="T36" fmla="*/ 32 w 64"/>
                <a:gd name="T37" fmla="*/ 72 h 73"/>
                <a:gd name="T38" fmla="*/ 34 w 64"/>
                <a:gd name="T39" fmla="*/ 72 h 73"/>
                <a:gd name="T40" fmla="*/ 38 w 64"/>
                <a:gd name="T41" fmla="*/ 72 h 73"/>
                <a:gd name="T42" fmla="*/ 45 w 64"/>
                <a:gd name="T43" fmla="*/ 70 h 73"/>
                <a:gd name="T44" fmla="*/ 52 w 64"/>
                <a:gd name="T45" fmla="*/ 66 h 73"/>
                <a:gd name="T46" fmla="*/ 58 w 64"/>
                <a:gd name="T47" fmla="*/ 58 h 73"/>
                <a:gd name="T48" fmla="*/ 60 w 64"/>
                <a:gd name="T49" fmla="*/ 47 h 73"/>
                <a:gd name="T50" fmla="*/ 60 w 64"/>
                <a:gd name="T51" fmla="*/ 41 h 73"/>
                <a:gd name="T52" fmla="*/ 59 w 64"/>
                <a:gd name="T53" fmla="*/ 36 h 73"/>
                <a:gd name="T54" fmla="*/ 48 w 64"/>
                <a:gd name="T55" fmla="*/ 36 h 73"/>
                <a:gd name="T56" fmla="*/ 35 w 64"/>
                <a:gd name="T57" fmla="*/ 39 h 73"/>
                <a:gd name="T58" fmla="*/ 22 w 64"/>
                <a:gd name="T59" fmla="*/ 37 h 73"/>
                <a:gd name="T60" fmla="*/ 12 w 64"/>
                <a:gd name="T61" fmla="*/ 30 h 73"/>
                <a:gd name="T62" fmla="*/ 6 w 64"/>
                <a:gd name="T63" fmla="*/ 21 h 73"/>
                <a:gd name="T64" fmla="*/ 3 w 64"/>
                <a:gd name="T65" fmla="*/ 12 h 73"/>
                <a:gd name="T66" fmla="*/ 1 w 64"/>
                <a:gd name="T67" fmla="*/ 6 h 73"/>
                <a:gd name="T68" fmla="*/ 1 w 64"/>
                <a:gd name="T69" fmla="*/ 1 h 73"/>
                <a:gd name="T70" fmla="*/ 0 w 64"/>
                <a:gd name="T7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4" h="73">
                  <a:moveTo>
                    <a:pt x="0" y="0"/>
                  </a:moveTo>
                  <a:cubicBezTo>
                    <a:pt x="0" y="0"/>
                    <a:pt x="1" y="2"/>
                    <a:pt x="2" y="5"/>
                  </a:cubicBezTo>
                  <a:cubicBezTo>
                    <a:pt x="2" y="7"/>
                    <a:pt x="3" y="9"/>
                    <a:pt x="4" y="12"/>
                  </a:cubicBezTo>
                  <a:cubicBezTo>
                    <a:pt x="5" y="14"/>
                    <a:pt x="6" y="17"/>
                    <a:pt x="8" y="20"/>
                  </a:cubicBezTo>
                  <a:cubicBezTo>
                    <a:pt x="10" y="23"/>
                    <a:pt x="12" y="26"/>
                    <a:pt x="14" y="28"/>
                  </a:cubicBezTo>
                  <a:cubicBezTo>
                    <a:pt x="17" y="31"/>
                    <a:pt x="20" y="33"/>
                    <a:pt x="23" y="34"/>
                  </a:cubicBezTo>
                  <a:cubicBezTo>
                    <a:pt x="27" y="35"/>
                    <a:pt x="31" y="36"/>
                    <a:pt x="35" y="35"/>
                  </a:cubicBezTo>
                  <a:cubicBezTo>
                    <a:pt x="39" y="35"/>
                    <a:pt x="43" y="33"/>
                    <a:pt x="47" y="32"/>
                  </a:cubicBezTo>
                  <a:cubicBezTo>
                    <a:pt x="49" y="32"/>
                    <a:pt x="52" y="31"/>
                    <a:pt x="54" y="31"/>
                  </a:cubicBezTo>
                  <a:cubicBezTo>
                    <a:pt x="55" y="31"/>
                    <a:pt x="57" y="31"/>
                    <a:pt x="58" y="31"/>
                  </a:cubicBezTo>
                  <a:cubicBezTo>
                    <a:pt x="59" y="31"/>
                    <a:pt x="61" y="32"/>
                    <a:pt x="62" y="33"/>
                  </a:cubicBezTo>
                  <a:cubicBezTo>
                    <a:pt x="63" y="36"/>
                    <a:pt x="64" y="38"/>
                    <a:pt x="64" y="40"/>
                  </a:cubicBezTo>
                  <a:cubicBezTo>
                    <a:pt x="64" y="43"/>
                    <a:pt x="64" y="45"/>
                    <a:pt x="64" y="47"/>
                  </a:cubicBezTo>
                  <a:cubicBezTo>
                    <a:pt x="63" y="51"/>
                    <a:pt x="62" y="55"/>
                    <a:pt x="60" y="59"/>
                  </a:cubicBezTo>
                  <a:cubicBezTo>
                    <a:pt x="59" y="62"/>
                    <a:pt x="56" y="65"/>
                    <a:pt x="53" y="67"/>
                  </a:cubicBezTo>
                  <a:cubicBezTo>
                    <a:pt x="51" y="70"/>
                    <a:pt x="48" y="71"/>
                    <a:pt x="45" y="72"/>
                  </a:cubicBezTo>
                  <a:cubicBezTo>
                    <a:pt x="43" y="72"/>
                    <a:pt x="40" y="73"/>
                    <a:pt x="38" y="73"/>
                  </a:cubicBezTo>
                  <a:cubicBezTo>
                    <a:pt x="36" y="73"/>
                    <a:pt x="35" y="73"/>
                    <a:pt x="34" y="72"/>
                  </a:cubicBezTo>
                  <a:cubicBezTo>
                    <a:pt x="33" y="72"/>
                    <a:pt x="32" y="72"/>
                    <a:pt x="32" y="72"/>
                  </a:cubicBezTo>
                  <a:cubicBezTo>
                    <a:pt x="32" y="72"/>
                    <a:pt x="33" y="72"/>
                    <a:pt x="34" y="72"/>
                  </a:cubicBezTo>
                  <a:cubicBezTo>
                    <a:pt x="35" y="72"/>
                    <a:pt x="36" y="72"/>
                    <a:pt x="38" y="72"/>
                  </a:cubicBezTo>
                  <a:cubicBezTo>
                    <a:pt x="40" y="72"/>
                    <a:pt x="42" y="71"/>
                    <a:pt x="45" y="70"/>
                  </a:cubicBezTo>
                  <a:cubicBezTo>
                    <a:pt x="47" y="69"/>
                    <a:pt x="50" y="68"/>
                    <a:pt x="52" y="66"/>
                  </a:cubicBezTo>
                  <a:cubicBezTo>
                    <a:pt x="54" y="64"/>
                    <a:pt x="56" y="61"/>
                    <a:pt x="58" y="58"/>
                  </a:cubicBezTo>
                  <a:cubicBezTo>
                    <a:pt x="59" y="54"/>
                    <a:pt x="60" y="51"/>
                    <a:pt x="60" y="47"/>
                  </a:cubicBezTo>
                  <a:cubicBezTo>
                    <a:pt x="60" y="45"/>
                    <a:pt x="60" y="43"/>
                    <a:pt x="60" y="41"/>
                  </a:cubicBezTo>
                  <a:cubicBezTo>
                    <a:pt x="60" y="39"/>
                    <a:pt x="60" y="37"/>
                    <a:pt x="59" y="36"/>
                  </a:cubicBezTo>
                  <a:cubicBezTo>
                    <a:pt x="57" y="34"/>
                    <a:pt x="52" y="35"/>
                    <a:pt x="48" y="36"/>
                  </a:cubicBezTo>
                  <a:cubicBezTo>
                    <a:pt x="44" y="37"/>
                    <a:pt x="40" y="38"/>
                    <a:pt x="35" y="39"/>
                  </a:cubicBezTo>
                  <a:cubicBezTo>
                    <a:pt x="31" y="39"/>
                    <a:pt x="26" y="39"/>
                    <a:pt x="22" y="37"/>
                  </a:cubicBezTo>
                  <a:cubicBezTo>
                    <a:pt x="18" y="36"/>
                    <a:pt x="15" y="33"/>
                    <a:pt x="12" y="30"/>
                  </a:cubicBezTo>
                  <a:cubicBezTo>
                    <a:pt x="9" y="27"/>
                    <a:pt x="7" y="24"/>
                    <a:pt x="6" y="21"/>
                  </a:cubicBezTo>
                  <a:cubicBezTo>
                    <a:pt x="5" y="18"/>
                    <a:pt x="4" y="15"/>
                    <a:pt x="3" y="12"/>
                  </a:cubicBezTo>
                  <a:cubicBezTo>
                    <a:pt x="2" y="10"/>
                    <a:pt x="2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ṥľïḋè">
              <a:extLst>
                <a:ext uri="{FF2B5EF4-FFF2-40B4-BE49-F238E27FC236}">
                  <a16:creationId xmlns:a16="http://schemas.microsoft.com/office/drawing/2014/main" xmlns="" id="{778D79A1-4B0C-4590-A0DC-935346D87025}"/>
                </a:ext>
              </a:extLst>
            </p:cNvPr>
            <p:cNvSpPr/>
            <p:nvPr/>
          </p:nvSpPr>
          <p:spPr bwMode="auto">
            <a:xfrm>
              <a:off x="5921375" y="3116263"/>
              <a:ext cx="111125" cy="119063"/>
            </a:xfrm>
            <a:custGeom>
              <a:avLst/>
              <a:gdLst>
                <a:gd name="T0" fmla="*/ 0 w 34"/>
                <a:gd name="T1" fmla="*/ 29 h 36"/>
                <a:gd name="T2" fmla="*/ 23 w 34"/>
                <a:gd name="T3" fmla="*/ 21 h 36"/>
                <a:gd name="T4" fmla="*/ 0 w 34"/>
                <a:gd name="T5" fmla="*/ 28 h 36"/>
                <a:gd name="T6" fmla="*/ 0 w 34"/>
                <a:gd name="T7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6">
                  <a:moveTo>
                    <a:pt x="0" y="29"/>
                  </a:moveTo>
                  <a:cubicBezTo>
                    <a:pt x="8" y="36"/>
                    <a:pt x="19" y="28"/>
                    <a:pt x="23" y="21"/>
                  </a:cubicBezTo>
                  <a:cubicBezTo>
                    <a:pt x="34" y="0"/>
                    <a:pt x="3" y="11"/>
                    <a:pt x="0" y="28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4B10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S1îḑè">
              <a:extLst>
                <a:ext uri="{FF2B5EF4-FFF2-40B4-BE49-F238E27FC236}">
                  <a16:creationId xmlns:a16="http://schemas.microsoft.com/office/drawing/2014/main" xmlns="" id="{178620E0-50FC-4B7D-878E-7A20F355DF4E}"/>
                </a:ext>
              </a:extLst>
            </p:cNvPr>
            <p:cNvSpPr/>
            <p:nvPr/>
          </p:nvSpPr>
          <p:spPr bwMode="auto">
            <a:xfrm>
              <a:off x="6362700" y="3089276"/>
              <a:ext cx="93663" cy="119063"/>
            </a:xfrm>
            <a:custGeom>
              <a:avLst/>
              <a:gdLst>
                <a:gd name="T0" fmla="*/ 28 w 28"/>
                <a:gd name="T1" fmla="*/ 34 h 36"/>
                <a:gd name="T2" fmla="*/ 19 w 28"/>
                <a:gd name="T3" fmla="*/ 11 h 36"/>
                <a:gd name="T4" fmla="*/ 25 w 28"/>
                <a:gd name="T5" fmla="*/ 34 h 36"/>
                <a:gd name="T6" fmla="*/ 28 w 28"/>
                <a:gd name="T7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6">
                  <a:moveTo>
                    <a:pt x="28" y="34"/>
                  </a:moveTo>
                  <a:cubicBezTo>
                    <a:pt x="28" y="25"/>
                    <a:pt x="28" y="17"/>
                    <a:pt x="19" y="11"/>
                  </a:cubicBezTo>
                  <a:cubicBezTo>
                    <a:pt x="0" y="0"/>
                    <a:pt x="11" y="36"/>
                    <a:pt x="25" y="34"/>
                  </a:cubicBezTo>
                  <a:lnTo>
                    <a:pt x="28" y="34"/>
                  </a:lnTo>
                  <a:close/>
                </a:path>
              </a:pathLst>
            </a:custGeom>
            <a:solidFill>
              <a:srgbClr val="4B10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ṣļídê">
              <a:extLst>
                <a:ext uri="{FF2B5EF4-FFF2-40B4-BE49-F238E27FC236}">
                  <a16:creationId xmlns:a16="http://schemas.microsoft.com/office/drawing/2014/main" xmlns="" id="{E465A51C-30EF-48C2-9308-831DCE532735}"/>
                </a:ext>
              </a:extLst>
            </p:cNvPr>
            <p:cNvSpPr/>
            <p:nvPr/>
          </p:nvSpPr>
          <p:spPr bwMode="auto">
            <a:xfrm>
              <a:off x="5884863" y="3481388"/>
              <a:ext cx="55563" cy="1095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ïSļiḑe">
              <a:extLst>
                <a:ext uri="{FF2B5EF4-FFF2-40B4-BE49-F238E27FC236}">
                  <a16:creationId xmlns:a16="http://schemas.microsoft.com/office/drawing/2014/main" xmlns="" id="{D4F793D2-031C-4A79-B69D-74C1C2293A16}"/>
                </a:ext>
              </a:extLst>
            </p:cNvPr>
            <p:cNvSpPr/>
            <p:nvPr/>
          </p:nvSpPr>
          <p:spPr bwMode="auto">
            <a:xfrm>
              <a:off x="6469063" y="3471863"/>
              <a:ext cx="58738" cy="1095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Sḻiḋe">
              <a:extLst>
                <a:ext uri="{FF2B5EF4-FFF2-40B4-BE49-F238E27FC236}">
                  <a16:creationId xmlns:a16="http://schemas.microsoft.com/office/drawing/2014/main" xmlns="" id="{7CDAA903-B165-49D0-AD4B-A23CF9E129ED}"/>
                </a:ext>
              </a:extLst>
            </p:cNvPr>
            <p:cNvSpPr/>
            <p:nvPr/>
          </p:nvSpPr>
          <p:spPr bwMode="auto">
            <a:xfrm>
              <a:off x="5824538" y="3771901"/>
              <a:ext cx="381000" cy="438150"/>
            </a:xfrm>
            <a:custGeom>
              <a:avLst/>
              <a:gdLst>
                <a:gd name="T0" fmla="*/ 67 w 115"/>
                <a:gd name="T1" fmla="*/ 58 h 133"/>
                <a:gd name="T2" fmla="*/ 31 w 115"/>
                <a:gd name="T3" fmla="*/ 29 h 133"/>
                <a:gd name="T4" fmla="*/ 8 w 115"/>
                <a:gd name="T5" fmla="*/ 3 h 133"/>
                <a:gd name="T6" fmla="*/ 5 w 115"/>
                <a:gd name="T7" fmla="*/ 0 h 133"/>
                <a:gd name="T8" fmla="*/ 19 w 115"/>
                <a:gd name="T9" fmla="*/ 71 h 133"/>
                <a:gd name="T10" fmla="*/ 95 w 115"/>
                <a:gd name="T11" fmla="*/ 128 h 133"/>
                <a:gd name="T12" fmla="*/ 115 w 115"/>
                <a:gd name="T13" fmla="*/ 123 h 133"/>
                <a:gd name="T14" fmla="*/ 83 w 115"/>
                <a:gd name="T15" fmla="*/ 66 h 133"/>
                <a:gd name="T16" fmla="*/ 67 w 115"/>
                <a:gd name="T17" fmla="*/ 5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33">
                  <a:moveTo>
                    <a:pt x="67" y="58"/>
                  </a:moveTo>
                  <a:cubicBezTo>
                    <a:pt x="53" y="51"/>
                    <a:pt x="41" y="41"/>
                    <a:pt x="31" y="29"/>
                  </a:cubicBezTo>
                  <a:cubicBezTo>
                    <a:pt x="23" y="21"/>
                    <a:pt x="18" y="8"/>
                    <a:pt x="8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21"/>
                    <a:pt x="9" y="52"/>
                    <a:pt x="19" y="71"/>
                  </a:cubicBezTo>
                  <a:cubicBezTo>
                    <a:pt x="33" y="101"/>
                    <a:pt x="59" y="133"/>
                    <a:pt x="95" y="128"/>
                  </a:cubicBezTo>
                  <a:cubicBezTo>
                    <a:pt x="103" y="128"/>
                    <a:pt x="109" y="126"/>
                    <a:pt x="115" y="123"/>
                  </a:cubicBezTo>
                  <a:cubicBezTo>
                    <a:pt x="108" y="102"/>
                    <a:pt x="97" y="83"/>
                    <a:pt x="83" y="66"/>
                  </a:cubicBezTo>
                  <a:cubicBezTo>
                    <a:pt x="77" y="64"/>
                    <a:pt x="72" y="61"/>
                    <a:pt x="67" y="58"/>
                  </a:cubicBezTo>
                </a:path>
              </a:pathLst>
            </a:custGeom>
            <a:solidFill>
              <a:srgbClr val="FF7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ṣḷiḑe">
              <a:extLst>
                <a:ext uri="{FF2B5EF4-FFF2-40B4-BE49-F238E27FC236}">
                  <a16:creationId xmlns:a16="http://schemas.microsoft.com/office/drawing/2014/main" xmlns="" id="{2CEFA2D8-2166-47F2-9BBE-3D3B16B37991}"/>
                </a:ext>
              </a:extLst>
            </p:cNvPr>
            <p:cNvSpPr/>
            <p:nvPr/>
          </p:nvSpPr>
          <p:spPr bwMode="auto">
            <a:xfrm>
              <a:off x="6099175" y="3989388"/>
              <a:ext cx="217488" cy="187325"/>
            </a:xfrm>
            <a:custGeom>
              <a:avLst/>
              <a:gdLst>
                <a:gd name="T0" fmla="*/ 66 w 66"/>
                <a:gd name="T1" fmla="*/ 5 h 57"/>
                <a:gd name="T2" fmla="*/ 22 w 66"/>
                <a:gd name="T3" fmla="*/ 8 h 57"/>
                <a:gd name="T4" fmla="*/ 0 w 66"/>
                <a:gd name="T5" fmla="*/ 0 h 57"/>
                <a:gd name="T6" fmla="*/ 32 w 66"/>
                <a:gd name="T7" fmla="*/ 57 h 57"/>
                <a:gd name="T8" fmla="*/ 66 w 66"/>
                <a:gd name="T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7">
                  <a:moveTo>
                    <a:pt x="66" y="5"/>
                  </a:moveTo>
                  <a:cubicBezTo>
                    <a:pt x="50" y="5"/>
                    <a:pt x="37" y="10"/>
                    <a:pt x="22" y="8"/>
                  </a:cubicBezTo>
                  <a:cubicBezTo>
                    <a:pt x="14" y="6"/>
                    <a:pt x="7" y="4"/>
                    <a:pt x="0" y="0"/>
                  </a:cubicBezTo>
                  <a:cubicBezTo>
                    <a:pt x="14" y="17"/>
                    <a:pt x="25" y="36"/>
                    <a:pt x="32" y="57"/>
                  </a:cubicBezTo>
                  <a:cubicBezTo>
                    <a:pt x="51" y="48"/>
                    <a:pt x="61" y="28"/>
                    <a:pt x="66" y="5"/>
                  </a:cubicBezTo>
                  <a:close/>
                </a:path>
              </a:pathLst>
            </a:custGeom>
            <a:solidFill>
              <a:srgbClr val="C2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ṩḻíḋé">
              <a:extLst>
                <a:ext uri="{FF2B5EF4-FFF2-40B4-BE49-F238E27FC236}">
                  <a16:creationId xmlns:a16="http://schemas.microsoft.com/office/drawing/2014/main" xmlns="" id="{9B423AF2-2C12-499F-8189-4F901C73048B}"/>
                </a:ext>
              </a:extLst>
            </p:cNvPr>
            <p:cNvSpPr/>
            <p:nvPr/>
          </p:nvSpPr>
          <p:spPr bwMode="auto">
            <a:xfrm>
              <a:off x="5835650" y="3741738"/>
              <a:ext cx="581025" cy="320675"/>
            </a:xfrm>
            <a:custGeom>
              <a:avLst/>
              <a:gdLst>
                <a:gd name="T0" fmla="*/ 0 w 176"/>
                <a:gd name="T1" fmla="*/ 8 h 97"/>
                <a:gd name="T2" fmla="*/ 35 w 176"/>
                <a:gd name="T3" fmla="*/ 69 h 97"/>
                <a:gd name="T4" fmla="*/ 122 w 176"/>
                <a:gd name="T5" fmla="*/ 96 h 97"/>
                <a:gd name="T6" fmla="*/ 166 w 176"/>
                <a:gd name="T7" fmla="*/ 85 h 97"/>
                <a:gd name="T8" fmla="*/ 168 w 176"/>
                <a:gd name="T9" fmla="*/ 48 h 97"/>
                <a:gd name="T10" fmla="*/ 81 w 176"/>
                <a:gd name="T11" fmla="*/ 62 h 97"/>
                <a:gd name="T12" fmla="*/ 12 w 176"/>
                <a:gd name="T13" fmla="*/ 0 h 97"/>
                <a:gd name="T14" fmla="*/ 0 w 176"/>
                <a:gd name="T15" fmla="*/ 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97">
                  <a:moveTo>
                    <a:pt x="0" y="8"/>
                  </a:moveTo>
                  <a:cubicBezTo>
                    <a:pt x="9" y="30"/>
                    <a:pt x="15" y="54"/>
                    <a:pt x="35" y="69"/>
                  </a:cubicBezTo>
                  <a:cubicBezTo>
                    <a:pt x="60" y="88"/>
                    <a:pt x="90" y="97"/>
                    <a:pt x="122" y="96"/>
                  </a:cubicBezTo>
                  <a:cubicBezTo>
                    <a:pt x="135" y="96"/>
                    <a:pt x="154" y="94"/>
                    <a:pt x="166" y="85"/>
                  </a:cubicBezTo>
                  <a:cubicBezTo>
                    <a:pt x="176" y="78"/>
                    <a:pt x="171" y="60"/>
                    <a:pt x="168" y="48"/>
                  </a:cubicBezTo>
                  <a:cubicBezTo>
                    <a:pt x="145" y="61"/>
                    <a:pt x="107" y="70"/>
                    <a:pt x="81" y="62"/>
                  </a:cubicBezTo>
                  <a:cubicBezTo>
                    <a:pt x="51" y="52"/>
                    <a:pt x="34" y="21"/>
                    <a:pt x="12" y="0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ṩļíḍe">
              <a:extLst>
                <a:ext uri="{FF2B5EF4-FFF2-40B4-BE49-F238E27FC236}">
                  <a16:creationId xmlns:a16="http://schemas.microsoft.com/office/drawing/2014/main" xmlns="" id="{43C0766F-F250-40B4-A4DB-7B64E6874CF1}"/>
                </a:ext>
              </a:extLst>
            </p:cNvPr>
            <p:cNvSpPr/>
            <p:nvPr/>
          </p:nvSpPr>
          <p:spPr bwMode="auto">
            <a:xfrm>
              <a:off x="5878513" y="3729038"/>
              <a:ext cx="563563" cy="315913"/>
            </a:xfrm>
            <a:custGeom>
              <a:avLst/>
              <a:gdLst>
                <a:gd name="T0" fmla="*/ 0 w 171"/>
                <a:gd name="T1" fmla="*/ 0 h 96"/>
                <a:gd name="T2" fmla="*/ 142 w 171"/>
                <a:gd name="T3" fmla="*/ 67 h 96"/>
                <a:gd name="T4" fmla="*/ 171 w 171"/>
                <a:gd name="T5" fmla="*/ 38 h 96"/>
                <a:gd name="T6" fmla="*/ 0 w 171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96">
                  <a:moveTo>
                    <a:pt x="0" y="0"/>
                  </a:moveTo>
                  <a:cubicBezTo>
                    <a:pt x="16" y="54"/>
                    <a:pt x="89" y="96"/>
                    <a:pt x="142" y="67"/>
                  </a:cubicBezTo>
                  <a:cubicBezTo>
                    <a:pt x="153" y="61"/>
                    <a:pt x="165" y="49"/>
                    <a:pt x="171" y="3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ŝľïḓè">
              <a:extLst>
                <a:ext uri="{FF2B5EF4-FFF2-40B4-BE49-F238E27FC236}">
                  <a16:creationId xmlns:a16="http://schemas.microsoft.com/office/drawing/2014/main" xmlns="" id="{CFC8675C-B83E-40C5-A09C-1009B8D36135}"/>
                </a:ext>
              </a:extLst>
            </p:cNvPr>
            <p:cNvSpPr/>
            <p:nvPr/>
          </p:nvSpPr>
          <p:spPr bwMode="auto">
            <a:xfrm>
              <a:off x="5878513" y="3729038"/>
              <a:ext cx="563563" cy="260350"/>
            </a:xfrm>
            <a:custGeom>
              <a:avLst/>
              <a:gdLst>
                <a:gd name="T0" fmla="*/ 0 w 171"/>
                <a:gd name="T1" fmla="*/ 0 h 79"/>
                <a:gd name="T2" fmla="*/ 1 w 171"/>
                <a:gd name="T3" fmla="*/ 2 h 79"/>
                <a:gd name="T4" fmla="*/ 4 w 171"/>
                <a:gd name="T5" fmla="*/ 9 h 79"/>
                <a:gd name="T6" fmla="*/ 9 w 171"/>
                <a:gd name="T7" fmla="*/ 18 h 79"/>
                <a:gd name="T8" fmla="*/ 16 w 171"/>
                <a:gd name="T9" fmla="*/ 29 h 79"/>
                <a:gd name="T10" fmla="*/ 27 w 171"/>
                <a:gd name="T11" fmla="*/ 42 h 79"/>
                <a:gd name="T12" fmla="*/ 41 w 171"/>
                <a:gd name="T13" fmla="*/ 53 h 79"/>
                <a:gd name="T14" fmla="*/ 77 w 171"/>
                <a:gd name="T15" fmla="*/ 70 h 79"/>
                <a:gd name="T16" fmla="*/ 115 w 171"/>
                <a:gd name="T17" fmla="*/ 74 h 79"/>
                <a:gd name="T18" fmla="*/ 133 w 171"/>
                <a:gd name="T19" fmla="*/ 69 h 79"/>
                <a:gd name="T20" fmla="*/ 147 w 171"/>
                <a:gd name="T21" fmla="*/ 62 h 79"/>
                <a:gd name="T22" fmla="*/ 158 w 171"/>
                <a:gd name="T23" fmla="*/ 53 h 79"/>
                <a:gd name="T24" fmla="*/ 165 w 171"/>
                <a:gd name="T25" fmla="*/ 46 h 79"/>
                <a:gd name="T26" fmla="*/ 170 w 171"/>
                <a:gd name="T27" fmla="*/ 40 h 79"/>
                <a:gd name="T28" fmla="*/ 171 w 171"/>
                <a:gd name="T29" fmla="*/ 38 h 79"/>
                <a:gd name="T30" fmla="*/ 170 w 171"/>
                <a:gd name="T31" fmla="*/ 40 h 79"/>
                <a:gd name="T32" fmla="*/ 166 w 171"/>
                <a:gd name="T33" fmla="*/ 46 h 79"/>
                <a:gd name="T34" fmla="*/ 159 w 171"/>
                <a:gd name="T35" fmla="*/ 54 h 79"/>
                <a:gd name="T36" fmla="*/ 148 w 171"/>
                <a:gd name="T37" fmla="*/ 64 h 79"/>
                <a:gd name="T38" fmla="*/ 134 w 171"/>
                <a:gd name="T39" fmla="*/ 72 h 79"/>
                <a:gd name="T40" fmla="*/ 116 w 171"/>
                <a:gd name="T41" fmla="*/ 77 h 79"/>
                <a:gd name="T42" fmla="*/ 75 w 171"/>
                <a:gd name="T43" fmla="*/ 74 h 79"/>
                <a:gd name="T44" fmla="*/ 39 w 171"/>
                <a:gd name="T45" fmla="*/ 56 h 79"/>
                <a:gd name="T46" fmla="*/ 25 w 171"/>
                <a:gd name="T47" fmla="*/ 44 h 79"/>
                <a:gd name="T48" fmla="*/ 15 w 171"/>
                <a:gd name="T49" fmla="*/ 31 h 79"/>
                <a:gd name="T50" fmla="*/ 7 w 171"/>
                <a:gd name="T51" fmla="*/ 19 h 79"/>
                <a:gd name="T52" fmla="*/ 3 w 171"/>
                <a:gd name="T53" fmla="*/ 9 h 79"/>
                <a:gd name="T54" fmla="*/ 1 w 171"/>
                <a:gd name="T55" fmla="*/ 2 h 79"/>
                <a:gd name="T56" fmla="*/ 0 w 171"/>
                <a:gd name="T5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79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4"/>
                    <a:pt x="2" y="6"/>
                    <a:pt x="4" y="9"/>
                  </a:cubicBezTo>
                  <a:cubicBezTo>
                    <a:pt x="5" y="11"/>
                    <a:pt x="6" y="15"/>
                    <a:pt x="9" y="18"/>
                  </a:cubicBezTo>
                  <a:cubicBezTo>
                    <a:pt x="11" y="22"/>
                    <a:pt x="13" y="25"/>
                    <a:pt x="16" y="29"/>
                  </a:cubicBezTo>
                  <a:cubicBezTo>
                    <a:pt x="20" y="33"/>
                    <a:pt x="23" y="37"/>
                    <a:pt x="27" y="42"/>
                  </a:cubicBezTo>
                  <a:cubicBezTo>
                    <a:pt x="32" y="46"/>
                    <a:pt x="36" y="49"/>
                    <a:pt x="41" y="53"/>
                  </a:cubicBezTo>
                  <a:cubicBezTo>
                    <a:pt x="52" y="60"/>
                    <a:pt x="64" y="67"/>
                    <a:pt x="77" y="70"/>
                  </a:cubicBezTo>
                  <a:cubicBezTo>
                    <a:pt x="89" y="74"/>
                    <a:pt x="103" y="76"/>
                    <a:pt x="115" y="74"/>
                  </a:cubicBezTo>
                  <a:cubicBezTo>
                    <a:pt x="122" y="73"/>
                    <a:pt x="127" y="71"/>
                    <a:pt x="133" y="69"/>
                  </a:cubicBezTo>
                  <a:cubicBezTo>
                    <a:pt x="138" y="67"/>
                    <a:pt x="143" y="65"/>
                    <a:pt x="147" y="62"/>
                  </a:cubicBezTo>
                  <a:cubicBezTo>
                    <a:pt x="151" y="59"/>
                    <a:pt x="155" y="56"/>
                    <a:pt x="158" y="53"/>
                  </a:cubicBezTo>
                  <a:cubicBezTo>
                    <a:pt x="161" y="51"/>
                    <a:pt x="163" y="48"/>
                    <a:pt x="165" y="46"/>
                  </a:cubicBezTo>
                  <a:cubicBezTo>
                    <a:pt x="167" y="43"/>
                    <a:pt x="169" y="42"/>
                    <a:pt x="170" y="40"/>
                  </a:cubicBezTo>
                  <a:cubicBezTo>
                    <a:pt x="170" y="39"/>
                    <a:pt x="171" y="38"/>
                    <a:pt x="171" y="38"/>
                  </a:cubicBezTo>
                  <a:cubicBezTo>
                    <a:pt x="171" y="38"/>
                    <a:pt x="170" y="39"/>
                    <a:pt x="170" y="40"/>
                  </a:cubicBezTo>
                  <a:cubicBezTo>
                    <a:pt x="169" y="42"/>
                    <a:pt x="168" y="44"/>
                    <a:pt x="166" y="46"/>
                  </a:cubicBezTo>
                  <a:cubicBezTo>
                    <a:pt x="164" y="49"/>
                    <a:pt x="162" y="51"/>
                    <a:pt x="159" y="54"/>
                  </a:cubicBezTo>
                  <a:cubicBezTo>
                    <a:pt x="156" y="57"/>
                    <a:pt x="153" y="61"/>
                    <a:pt x="148" y="64"/>
                  </a:cubicBezTo>
                  <a:cubicBezTo>
                    <a:pt x="144" y="67"/>
                    <a:pt x="139" y="70"/>
                    <a:pt x="134" y="72"/>
                  </a:cubicBezTo>
                  <a:cubicBezTo>
                    <a:pt x="128" y="74"/>
                    <a:pt x="122" y="76"/>
                    <a:pt x="116" y="77"/>
                  </a:cubicBezTo>
                  <a:cubicBezTo>
                    <a:pt x="103" y="79"/>
                    <a:pt x="89" y="78"/>
                    <a:pt x="75" y="74"/>
                  </a:cubicBezTo>
                  <a:cubicBezTo>
                    <a:pt x="62" y="70"/>
                    <a:pt x="50" y="64"/>
                    <a:pt x="39" y="56"/>
                  </a:cubicBezTo>
                  <a:cubicBezTo>
                    <a:pt x="34" y="52"/>
                    <a:pt x="29" y="48"/>
                    <a:pt x="25" y="44"/>
                  </a:cubicBezTo>
                  <a:cubicBezTo>
                    <a:pt x="21" y="39"/>
                    <a:pt x="18" y="35"/>
                    <a:pt x="15" y="31"/>
                  </a:cubicBezTo>
                  <a:cubicBezTo>
                    <a:pt x="12" y="27"/>
                    <a:pt x="9" y="23"/>
                    <a:pt x="7" y="19"/>
                  </a:cubicBezTo>
                  <a:cubicBezTo>
                    <a:pt x="5" y="15"/>
                    <a:pt x="4" y="12"/>
                    <a:pt x="3" y="9"/>
                  </a:cubicBezTo>
                  <a:cubicBezTo>
                    <a:pt x="2" y="6"/>
                    <a:pt x="1" y="4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s1íḑè">
              <a:extLst>
                <a:ext uri="{FF2B5EF4-FFF2-40B4-BE49-F238E27FC236}">
                  <a16:creationId xmlns:a16="http://schemas.microsoft.com/office/drawing/2014/main" xmlns="" id="{20983A5E-2458-4C63-A891-8831E3524CFD}"/>
                </a:ext>
              </a:extLst>
            </p:cNvPr>
            <p:cNvSpPr/>
            <p:nvPr/>
          </p:nvSpPr>
          <p:spPr bwMode="auto">
            <a:xfrm>
              <a:off x="5181600" y="3109913"/>
              <a:ext cx="1885950" cy="750888"/>
            </a:xfrm>
            <a:custGeom>
              <a:avLst/>
              <a:gdLst>
                <a:gd name="T0" fmla="*/ 539 w 571"/>
                <a:gd name="T1" fmla="*/ 0 h 228"/>
                <a:gd name="T2" fmla="*/ 480 w 571"/>
                <a:gd name="T3" fmla="*/ 34 h 228"/>
                <a:gd name="T4" fmla="*/ 374 w 571"/>
                <a:gd name="T5" fmla="*/ 31 h 228"/>
                <a:gd name="T6" fmla="*/ 317 w 571"/>
                <a:gd name="T7" fmla="*/ 85 h 228"/>
                <a:gd name="T8" fmla="*/ 315 w 571"/>
                <a:gd name="T9" fmla="*/ 95 h 228"/>
                <a:gd name="T10" fmla="*/ 169 w 571"/>
                <a:gd name="T11" fmla="*/ 27 h 228"/>
                <a:gd name="T12" fmla="*/ 76 w 571"/>
                <a:gd name="T13" fmla="*/ 48 h 228"/>
                <a:gd name="T14" fmla="*/ 7 w 571"/>
                <a:gd name="T15" fmla="*/ 29 h 228"/>
                <a:gd name="T16" fmla="*/ 5 w 571"/>
                <a:gd name="T17" fmla="*/ 29 h 228"/>
                <a:gd name="T18" fmla="*/ 14 w 571"/>
                <a:gd name="T19" fmla="*/ 115 h 228"/>
                <a:gd name="T20" fmla="*/ 28 w 571"/>
                <a:gd name="T21" fmla="*/ 152 h 228"/>
                <a:gd name="T22" fmla="*/ 114 w 571"/>
                <a:gd name="T23" fmla="*/ 222 h 228"/>
                <a:gd name="T24" fmla="*/ 191 w 571"/>
                <a:gd name="T25" fmla="*/ 223 h 228"/>
                <a:gd name="T26" fmla="*/ 276 w 571"/>
                <a:gd name="T27" fmla="*/ 187 h 228"/>
                <a:gd name="T28" fmla="*/ 305 w 571"/>
                <a:gd name="T29" fmla="*/ 158 h 228"/>
                <a:gd name="T30" fmla="*/ 328 w 571"/>
                <a:gd name="T31" fmla="*/ 152 h 228"/>
                <a:gd name="T32" fmla="*/ 341 w 571"/>
                <a:gd name="T33" fmla="*/ 156 h 228"/>
                <a:gd name="T34" fmla="*/ 373 w 571"/>
                <a:gd name="T35" fmla="*/ 177 h 228"/>
                <a:gd name="T36" fmla="*/ 468 w 571"/>
                <a:gd name="T37" fmla="*/ 188 h 228"/>
                <a:gd name="T38" fmla="*/ 539 w 571"/>
                <a:gd name="T39" fmla="*/ 0 h 228"/>
                <a:gd name="T40" fmla="*/ 246 w 571"/>
                <a:gd name="T41" fmla="*/ 170 h 228"/>
                <a:gd name="T42" fmla="*/ 99 w 571"/>
                <a:gd name="T43" fmla="*/ 77 h 228"/>
                <a:gd name="T44" fmla="*/ 144 w 571"/>
                <a:gd name="T45" fmla="*/ 91 h 228"/>
                <a:gd name="T46" fmla="*/ 218 w 571"/>
                <a:gd name="T47" fmla="*/ 69 h 228"/>
                <a:gd name="T48" fmla="*/ 226 w 571"/>
                <a:gd name="T49" fmla="*/ 69 h 228"/>
                <a:gd name="T50" fmla="*/ 281 w 571"/>
                <a:gd name="T51" fmla="*/ 114 h 228"/>
                <a:gd name="T52" fmla="*/ 246 w 571"/>
                <a:gd name="T53" fmla="*/ 170 h 228"/>
                <a:gd name="T54" fmla="*/ 476 w 571"/>
                <a:gd name="T55" fmla="*/ 106 h 228"/>
                <a:gd name="T56" fmla="*/ 445 w 571"/>
                <a:gd name="T57" fmla="*/ 147 h 228"/>
                <a:gd name="T58" fmla="*/ 369 w 571"/>
                <a:gd name="T59" fmla="*/ 145 h 228"/>
                <a:gd name="T60" fmla="*/ 352 w 571"/>
                <a:gd name="T61" fmla="*/ 129 h 228"/>
                <a:gd name="T62" fmla="*/ 352 w 571"/>
                <a:gd name="T63" fmla="*/ 131 h 228"/>
                <a:gd name="T64" fmla="*/ 392 w 571"/>
                <a:gd name="T65" fmla="*/ 63 h 228"/>
                <a:gd name="T66" fmla="*/ 429 w 571"/>
                <a:gd name="T67" fmla="*/ 67 h 228"/>
                <a:gd name="T68" fmla="*/ 478 w 571"/>
                <a:gd name="T69" fmla="*/ 66 h 228"/>
                <a:gd name="T70" fmla="*/ 488 w 571"/>
                <a:gd name="T71" fmla="*/ 57 h 228"/>
                <a:gd name="T72" fmla="*/ 476 w 571"/>
                <a:gd name="T73" fmla="*/ 1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1" h="228">
                  <a:moveTo>
                    <a:pt x="539" y="0"/>
                  </a:moveTo>
                  <a:cubicBezTo>
                    <a:pt x="533" y="27"/>
                    <a:pt x="506" y="38"/>
                    <a:pt x="480" y="34"/>
                  </a:cubicBezTo>
                  <a:cubicBezTo>
                    <a:pt x="444" y="30"/>
                    <a:pt x="410" y="17"/>
                    <a:pt x="374" y="31"/>
                  </a:cubicBezTo>
                  <a:cubicBezTo>
                    <a:pt x="350" y="40"/>
                    <a:pt x="328" y="61"/>
                    <a:pt x="317" y="85"/>
                  </a:cubicBezTo>
                  <a:cubicBezTo>
                    <a:pt x="315" y="95"/>
                    <a:pt x="315" y="95"/>
                    <a:pt x="315" y="95"/>
                  </a:cubicBezTo>
                  <a:cubicBezTo>
                    <a:pt x="301" y="34"/>
                    <a:pt x="226" y="16"/>
                    <a:pt x="169" y="27"/>
                  </a:cubicBezTo>
                  <a:cubicBezTo>
                    <a:pt x="137" y="34"/>
                    <a:pt x="109" y="48"/>
                    <a:pt x="76" y="48"/>
                  </a:cubicBezTo>
                  <a:cubicBezTo>
                    <a:pt x="48" y="48"/>
                    <a:pt x="30" y="41"/>
                    <a:pt x="7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0" y="65"/>
                    <a:pt x="7" y="95"/>
                    <a:pt x="14" y="115"/>
                  </a:cubicBezTo>
                  <a:cubicBezTo>
                    <a:pt x="18" y="127"/>
                    <a:pt x="23" y="140"/>
                    <a:pt x="28" y="152"/>
                  </a:cubicBezTo>
                  <a:cubicBezTo>
                    <a:pt x="45" y="188"/>
                    <a:pt x="75" y="210"/>
                    <a:pt x="114" y="222"/>
                  </a:cubicBezTo>
                  <a:cubicBezTo>
                    <a:pt x="135" y="228"/>
                    <a:pt x="170" y="228"/>
                    <a:pt x="191" y="223"/>
                  </a:cubicBezTo>
                  <a:cubicBezTo>
                    <a:pt x="224" y="216"/>
                    <a:pt x="248" y="206"/>
                    <a:pt x="276" y="187"/>
                  </a:cubicBezTo>
                  <a:cubicBezTo>
                    <a:pt x="288" y="179"/>
                    <a:pt x="298" y="169"/>
                    <a:pt x="305" y="158"/>
                  </a:cubicBezTo>
                  <a:cubicBezTo>
                    <a:pt x="312" y="154"/>
                    <a:pt x="321" y="151"/>
                    <a:pt x="328" y="152"/>
                  </a:cubicBezTo>
                  <a:cubicBezTo>
                    <a:pt x="332" y="153"/>
                    <a:pt x="336" y="155"/>
                    <a:pt x="341" y="156"/>
                  </a:cubicBezTo>
                  <a:cubicBezTo>
                    <a:pt x="350" y="165"/>
                    <a:pt x="362" y="171"/>
                    <a:pt x="373" y="177"/>
                  </a:cubicBezTo>
                  <a:cubicBezTo>
                    <a:pt x="401" y="192"/>
                    <a:pt x="437" y="196"/>
                    <a:pt x="468" y="188"/>
                  </a:cubicBezTo>
                  <a:cubicBezTo>
                    <a:pt x="537" y="170"/>
                    <a:pt x="571" y="61"/>
                    <a:pt x="539" y="0"/>
                  </a:cubicBezTo>
                  <a:moveTo>
                    <a:pt x="246" y="170"/>
                  </a:moveTo>
                  <a:cubicBezTo>
                    <a:pt x="182" y="215"/>
                    <a:pt x="103" y="169"/>
                    <a:pt x="99" y="77"/>
                  </a:cubicBezTo>
                  <a:cubicBezTo>
                    <a:pt x="113" y="88"/>
                    <a:pt x="125" y="90"/>
                    <a:pt x="144" y="91"/>
                  </a:cubicBezTo>
                  <a:cubicBezTo>
                    <a:pt x="170" y="92"/>
                    <a:pt x="193" y="72"/>
                    <a:pt x="218" y="69"/>
                  </a:cubicBezTo>
                  <a:cubicBezTo>
                    <a:pt x="221" y="69"/>
                    <a:pt x="223" y="69"/>
                    <a:pt x="226" y="69"/>
                  </a:cubicBezTo>
                  <a:cubicBezTo>
                    <a:pt x="249" y="71"/>
                    <a:pt x="276" y="83"/>
                    <a:pt x="281" y="114"/>
                  </a:cubicBezTo>
                  <a:cubicBezTo>
                    <a:pt x="285" y="142"/>
                    <a:pt x="263" y="159"/>
                    <a:pt x="246" y="170"/>
                  </a:cubicBezTo>
                  <a:moveTo>
                    <a:pt x="476" y="106"/>
                  </a:moveTo>
                  <a:cubicBezTo>
                    <a:pt x="469" y="122"/>
                    <a:pt x="460" y="140"/>
                    <a:pt x="445" y="147"/>
                  </a:cubicBezTo>
                  <a:cubicBezTo>
                    <a:pt x="421" y="159"/>
                    <a:pt x="393" y="157"/>
                    <a:pt x="369" y="145"/>
                  </a:cubicBezTo>
                  <a:cubicBezTo>
                    <a:pt x="361" y="142"/>
                    <a:pt x="356" y="138"/>
                    <a:pt x="352" y="129"/>
                  </a:cubicBezTo>
                  <a:cubicBezTo>
                    <a:pt x="352" y="131"/>
                    <a:pt x="352" y="131"/>
                    <a:pt x="352" y="131"/>
                  </a:cubicBezTo>
                  <a:cubicBezTo>
                    <a:pt x="346" y="102"/>
                    <a:pt x="368" y="68"/>
                    <a:pt x="392" y="63"/>
                  </a:cubicBezTo>
                  <a:cubicBezTo>
                    <a:pt x="404" y="60"/>
                    <a:pt x="417" y="63"/>
                    <a:pt x="429" y="67"/>
                  </a:cubicBezTo>
                  <a:cubicBezTo>
                    <a:pt x="446" y="71"/>
                    <a:pt x="463" y="75"/>
                    <a:pt x="478" y="66"/>
                  </a:cubicBezTo>
                  <a:cubicBezTo>
                    <a:pt x="481" y="63"/>
                    <a:pt x="485" y="60"/>
                    <a:pt x="488" y="57"/>
                  </a:cubicBezTo>
                  <a:cubicBezTo>
                    <a:pt x="490" y="71"/>
                    <a:pt x="481" y="93"/>
                    <a:pt x="476" y="106"/>
                  </a:cubicBezTo>
                </a:path>
              </a:pathLst>
            </a:custGeom>
            <a:solidFill>
              <a:srgbClr val="007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ṩḷiḋe">
              <a:extLst>
                <a:ext uri="{FF2B5EF4-FFF2-40B4-BE49-F238E27FC236}">
                  <a16:creationId xmlns:a16="http://schemas.microsoft.com/office/drawing/2014/main" xmlns="" id="{1D881758-9BDD-424F-9926-E3F29612765A}"/>
                </a:ext>
              </a:extLst>
            </p:cNvPr>
            <p:cNvSpPr/>
            <p:nvPr/>
          </p:nvSpPr>
          <p:spPr bwMode="auto">
            <a:xfrm>
              <a:off x="7172325" y="3524251"/>
              <a:ext cx="733425" cy="909638"/>
            </a:xfrm>
            <a:custGeom>
              <a:avLst/>
              <a:gdLst>
                <a:gd name="T0" fmla="*/ 0 w 222"/>
                <a:gd name="T1" fmla="*/ 9 h 276"/>
                <a:gd name="T2" fmla="*/ 202 w 222"/>
                <a:gd name="T3" fmla="*/ 266 h 276"/>
                <a:gd name="T4" fmla="*/ 222 w 222"/>
                <a:gd name="T5" fmla="*/ 259 h 276"/>
                <a:gd name="T6" fmla="*/ 13 w 222"/>
                <a:gd name="T7" fmla="*/ 0 h 276"/>
                <a:gd name="T8" fmla="*/ 0 w 222"/>
                <a:gd name="T9" fmla="*/ 9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76">
                  <a:moveTo>
                    <a:pt x="0" y="9"/>
                  </a:moveTo>
                  <a:cubicBezTo>
                    <a:pt x="202" y="266"/>
                    <a:pt x="202" y="266"/>
                    <a:pt x="202" y="266"/>
                  </a:cubicBezTo>
                  <a:cubicBezTo>
                    <a:pt x="202" y="266"/>
                    <a:pt x="216" y="276"/>
                    <a:pt x="222" y="25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B57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îş1îďé">
              <a:extLst>
                <a:ext uri="{FF2B5EF4-FFF2-40B4-BE49-F238E27FC236}">
                  <a16:creationId xmlns:a16="http://schemas.microsoft.com/office/drawing/2014/main" xmlns="" id="{221DFDED-C2AD-42BF-A043-59EFA13BCA1B}"/>
                </a:ext>
              </a:extLst>
            </p:cNvPr>
            <p:cNvSpPr/>
            <p:nvPr/>
          </p:nvSpPr>
          <p:spPr bwMode="auto">
            <a:xfrm>
              <a:off x="7062788" y="3395663"/>
              <a:ext cx="192088" cy="195263"/>
            </a:xfrm>
            <a:prstGeom prst="ellipse">
              <a:avLst/>
            </a:pr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ṥḷïḑe">
              <a:extLst>
                <a:ext uri="{FF2B5EF4-FFF2-40B4-BE49-F238E27FC236}">
                  <a16:creationId xmlns:a16="http://schemas.microsoft.com/office/drawing/2014/main" xmlns="" id="{0BCA775D-1052-46D9-9026-DE816D708BD1}"/>
                </a:ext>
              </a:extLst>
            </p:cNvPr>
            <p:cNvSpPr/>
            <p:nvPr/>
          </p:nvSpPr>
          <p:spPr bwMode="auto">
            <a:xfrm>
              <a:off x="7642225" y="3919538"/>
              <a:ext cx="160338" cy="185738"/>
            </a:xfrm>
            <a:custGeom>
              <a:avLst/>
              <a:gdLst>
                <a:gd name="T0" fmla="*/ 6 w 49"/>
                <a:gd name="T1" fmla="*/ 34 h 56"/>
                <a:gd name="T2" fmla="*/ 23 w 49"/>
                <a:gd name="T3" fmla="*/ 53 h 56"/>
                <a:gd name="T4" fmla="*/ 22 w 49"/>
                <a:gd name="T5" fmla="*/ 12 h 56"/>
                <a:gd name="T6" fmla="*/ 6 w 49"/>
                <a:gd name="T7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6">
                  <a:moveTo>
                    <a:pt x="6" y="34"/>
                  </a:moveTo>
                  <a:cubicBezTo>
                    <a:pt x="0" y="46"/>
                    <a:pt x="9" y="56"/>
                    <a:pt x="23" y="53"/>
                  </a:cubicBezTo>
                  <a:cubicBezTo>
                    <a:pt x="49" y="45"/>
                    <a:pt x="44" y="0"/>
                    <a:pt x="22" y="12"/>
                  </a:cubicBezTo>
                  <a:lnTo>
                    <a:pt x="6" y="34"/>
                  </a:lnTo>
                  <a:close/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šļïdè">
              <a:extLst>
                <a:ext uri="{FF2B5EF4-FFF2-40B4-BE49-F238E27FC236}">
                  <a16:creationId xmlns:a16="http://schemas.microsoft.com/office/drawing/2014/main" xmlns="" id="{BF3D745F-1D0E-49BB-AFDB-125BA201513A}"/>
                </a:ext>
              </a:extLst>
            </p:cNvPr>
            <p:cNvSpPr/>
            <p:nvPr/>
          </p:nvSpPr>
          <p:spPr bwMode="auto">
            <a:xfrm>
              <a:off x="7654925" y="3946526"/>
              <a:ext cx="128588" cy="150813"/>
            </a:xfrm>
            <a:custGeom>
              <a:avLst/>
              <a:gdLst>
                <a:gd name="T0" fmla="*/ 2 w 39"/>
                <a:gd name="T1" fmla="*/ 26 h 46"/>
                <a:gd name="T2" fmla="*/ 0 w 39"/>
                <a:gd name="T3" fmla="*/ 32 h 46"/>
                <a:gd name="T4" fmla="*/ 1 w 39"/>
                <a:gd name="T5" fmla="*/ 37 h 46"/>
                <a:gd name="T6" fmla="*/ 4 w 39"/>
                <a:gd name="T7" fmla="*/ 42 h 46"/>
                <a:gd name="T8" fmla="*/ 10 w 39"/>
                <a:gd name="T9" fmla="*/ 44 h 46"/>
                <a:gd name="T10" fmla="*/ 16 w 39"/>
                <a:gd name="T11" fmla="*/ 44 h 46"/>
                <a:gd name="T12" fmla="*/ 18 w 39"/>
                <a:gd name="T13" fmla="*/ 44 h 46"/>
                <a:gd name="T14" fmla="*/ 21 w 39"/>
                <a:gd name="T15" fmla="*/ 43 h 46"/>
                <a:gd name="T16" fmla="*/ 26 w 39"/>
                <a:gd name="T17" fmla="*/ 40 h 46"/>
                <a:gd name="T18" fmla="*/ 30 w 39"/>
                <a:gd name="T19" fmla="*/ 35 h 46"/>
                <a:gd name="T20" fmla="*/ 34 w 39"/>
                <a:gd name="T21" fmla="*/ 13 h 46"/>
                <a:gd name="T22" fmla="*/ 29 w 39"/>
                <a:gd name="T23" fmla="*/ 4 h 46"/>
                <a:gd name="T24" fmla="*/ 24 w 39"/>
                <a:gd name="T25" fmla="*/ 3 h 46"/>
                <a:gd name="T26" fmla="*/ 18 w 39"/>
                <a:gd name="T27" fmla="*/ 4 h 46"/>
                <a:gd name="T28" fmla="*/ 18 w 39"/>
                <a:gd name="T29" fmla="*/ 4 h 46"/>
                <a:gd name="T30" fmla="*/ 10 w 39"/>
                <a:gd name="T31" fmla="*/ 15 h 46"/>
                <a:gd name="T32" fmla="*/ 2 w 39"/>
                <a:gd name="T33" fmla="*/ 26 h 46"/>
                <a:gd name="T34" fmla="*/ 2 w 39"/>
                <a:gd name="T35" fmla="*/ 26 h 46"/>
                <a:gd name="T36" fmla="*/ 9 w 39"/>
                <a:gd name="T37" fmla="*/ 15 h 46"/>
                <a:gd name="T38" fmla="*/ 17 w 39"/>
                <a:gd name="T39" fmla="*/ 3 h 46"/>
                <a:gd name="T40" fmla="*/ 17 w 39"/>
                <a:gd name="T41" fmla="*/ 3 h 46"/>
                <a:gd name="T42" fmla="*/ 17 w 39"/>
                <a:gd name="T43" fmla="*/ 3 h 46"/>
                <a:gd name="T44" fmla="*/ 23 w 39"/>
                <a:gd name="T45" fmla="*/ 1 h 46"/>
                <a:gd name="T46" fmla="*/ 30 w 39"/>
                <a:gd name="T47" fmla="*/ 2 h 46"/>
                <a:gd name="T48" fmla="*/ 35 w 39"/>
                <a:gd name="T49" fmla="*/ 6 h 46"/>
                <a:gd name="T50" fmla="*/ 38 w 39"/>
                <a:gd name="T51" fmla="*/ 13 h 46"/>
                <a:gd name="T52" fmla="*/ 38 w 39"/>
                <a:gd name="T53" fmla="*/ 26 h 46"/>
                <a:gd name="T54" fmla="*/ 33 w 39"/>
                <a:gd name="T55" fmla="*/ 37 h 46"/>
                <a:gd name="T56" fmla="*/ 28 w 39"/>
                <a:gd name="T57" fmla="*/ 42 h 46"/>
                <a:gd name="T58" fmla="*/ 22 w 39"/>
                <a:gd name="T59" fmla="*/ 45 h 46"/>
                <a:gd name="T60" fmla="*/ 19 w 39"/>
                <a:gd name="T61" fmla="*/ 46 h 46"/>
                <a:gd name="T62" fmla="*/ 16 w 39"/>
                <a:gd name="T63" fmla="*/ 46 h 46"/>
                <a:gd name="T64" fmla="*/ 9 w 39"/>
                <a:gd name="T65" fmla="*/ 46 h 46"/>
                <a:gd name="T66" fmla="*/ 4 w 39"/>
                <a:gd name="T67" fmla="*/ 43 h 46"/>
                <a:gd name="T68" fmla="*/ 0 w 39"/>
                <a:gd name="T69" fmla="*/ 38 h 46"/>
                <a:gd name="T70" fmla="*/ 0 w 39"/>
                <a:gd name="T71" fmla="*/ 32 h 46"/>
                <a:gd name="T72" fmla="*/ 2 w 39"/>
                <a:gd name="T73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" h="46">
                  <a:moveTo>
                    <a:pt x="2" y="26"/>
                  </a:moveTo>
                  <a:cubicBezTo>
                    <a:pt x="1" y="28"/>
                    <a:pt x="0" y="29"/>
                    <a:pt x="0" y="32"/>
                  </a:cubicBezTo>
                  <a:cubicBezTo>
                    <a:pt x="0" y="34"/>
                    <a:pt x="0" y="36"/>
                    <a:pt x="1" y="37"/>
                  </a:cubicBezTo>
                  <a:cubicBezTo>
                    <a:pt x="1" y="39"/>
                    <a:pt x="3" y="41"/>
                    <a:pt x="4" y="42"/>
                  </a:cubicBezTo>
                  <a:cubicBezTo>
                    <a:pt x="6" y="43"/>
                    <a:pt x="8" y="44"/>
                    <a:pt x="10" y="44"/>
                  </a:cubicBezTo>
                  <a:cubicBezTo>
                    <a:pt x="12" y="45"/>
                    <a:pt x="14" y="45"/>
                    <a:pt x="16" y="44"/>
                  </a:cubicBezTo>
                  <a:cubicBezTo>
                    <a:pt x="17" y="44"/>
                    <a:pt x="18" y="44"/>
                    <a:pt x="18" y="44"/>
                  </a:cubicBezTo>
                  <a:cubicBezTo>
                    <a:pt x="19" y="44"/>
                    <a:pt x="20" y="43"/>
                    <a:pt x="21" y="43"/>
                  </a:cubicBezTo>
                  <a:cubicBezTo>
                    <a:pt x="23" y="42"/>
                    <a:pt x="25" y="41"/>
                    <a:pt x="26" y="40"/>
                  </a:cubicBezTo>
                  <a:cubicBezTo>
                    <a:pt x="27" y="38"/>
                    <a:pt x="29" y="37"/>
                    <a:pt x="30" y="35"/>
                  </a:cubicBezTo>
                  <a:cubicBezTo>
                    <a:pt x="34" y="29"/>
                    <a:pt x="36" y="21"/>
                    <a:pt x="34" y="13"/>
                  </a:cubicBezTo>
                  <a:cubicBezTo>
                    <a:pt x="33" y="10"/>
                    <a:pt x="32" y="6"/>
                    <a:pt x="29" y="4"/>
                  </a:cubicBezTo>
                  <a:cubicBezTo>
                    <a:pt x="27" y="3"/>
                    <a:pt x="25" y="3"/>
                    <a:pt x="24" y="3"/>
                  </a:cubicBezTo>
                  <a:cubicBezTo>
                    <a:pt x="22" y="3"/>
                    <a:pt x="20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8"/>
                    <a:pt x="13" y="11"/>
                    <a:pt x="10" y="15"/>
                  </a:cubicBezTo>
                  <a:cubicBezTo>
                    <a:pt x="7" y="18"/>
                    <a:pt x="4" y="22"/>
                    <a:pt x="2" y="26"/>
                  </a:cubicBezTo>
                  <a:close/>
                  <a:moveTo>
                    <a:pt x="2" y="26"/>
                  </a:moveTo>
                  <a:cubicBezTo>
                    <a:pt x="4" y="22"/>
                    <a:pt x="7" y="18"/>
                    <a:pt x="9" y="15"/>
                  </a:cubicBezTo>
                  <a:cubicBezTo>
                    <a:pt x="12" y="11"/>
                    <a:pt x="15" y="7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2"/>
                    <a:pt x="21" y="1"/>
                    <a:pt x="23" y="1"/>
                  </a:cubicBezTo>
                  <a:cubicBezTo>
                    <a:pt x="26" y="0"/>
                    <a:pt x="28" y="1"/>
                    <a:pt x="30" y="2"/>
                  </a:cubicBezTo>
                  <a:cubicBezTo>
                    <a:pt x="32" y="3"/>
                    <a:pt x="34" y="4"/>
                    <a:pt x="35" y="6"/>
                  </a:cubicBezTo>
                  <a:cubicBezTo>
                    <a:pt x="36" y="8"/>
                    <a:pt x="37" y="10"/>
                    <a:pt x="38" y="13"/>
                  </a:cubicBezTo>
                  <a:cubicBezTo>
                    <a:pt x="39" y="17"/>
                    <a:pt x="39" y="21"/>
                    <a:pt x="38" y="26"/>
                  </a:cubicBezTo>
                  <a:cubicBezTo>
                    <a:pt x="37" y="30"/>
                    <a:pt x="35" y="34"/>
                    <a:pt x="33" y="37"/>
                  </a:cubicBezTo>
                  <a:cubicBezTo>
                    <a:pt x="31" y="39"/>
                    <a:pt x="30" y="41"/>
                    <a:pt x="28" y="42"/>
                  </a:cubicBezTo>
                  <a:cubicBezTo>
                    <a:pt x="26" y="43"/>
                    <a:pt x="24" y="44"/>
                    <a:pt x="22" y="45"/>
                  </a:cubicBezTo>
                  <a:cubicBezTo>
                    <a:pt x="21" y="45"/>
                    <a:pt x="20" y="46"/>
                    <a:pt x="19" y="46"/>
                  </a:cubicBezTo>
                  <a:cubicBezTo>
                    <a:pt x="18" y="46"/>
                    <a:pt x="17" y="46"/>
                    <a:pt x="16" y="46"/>
                  </a:cubicBezTo>
                  <a:cubicBezTo>
                    <a:pt x="14" y="46"/>
                    <a:pt x="11" y="46"/>
                    <a:pt x="9" y="46"/>
                  </a:cubicBezTo>
                  <a:cubicBezTo>
                    <a:pt x="7" y="45"/>
                    <a:pt x="5" y="44"/>
                    <a:pt x="4" y="43"/>
                  </a:cubicBezTo>
                  <a:cubicBezTo>
                    <a:pt x="2" y="41"/>
                    <a:pt x="1" y="40"/>
                    <a:pt x="0" y="38"/>
                  </a:cubicBezTo>
                  <a:cubicBezTo>
                    <a:pt x="0" y="36"/>
                    <a:pt x="0" y="34"/>
                    <a:pt x="0" y="32"/>
                  </a:cubicBezTo>
                  <a:cubicBezTo>
                    <a:pt x="0" y="29"/>
                    <a:pt x="1" y="28"/>
                    <a:pt x="2" y="26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ṥḷídè">
              <a:extLst>
                <a:ext uri="{FF2B5EF4-FFF2-40B4-BE49-F238E27FC236}">
                  <a16:creationId xmlns:a16="http://schemas.microsoft.com/office/drawing/2014/main" xmlns="" id="{AA2EB5EA-98EE-4C23-8337-A659BB9194B1}"/>
                </a:ext>
              </a:extLst>
            </p:cNvPr>
            <p:cNvSpPr/>
            <p:nvPr/>
          </p:nvSpPr>
          <p:spPr bwMode="auto">
            <a:xfrm>
              <a:off x="7602538" y="3857626"/>
              <a:ext cx="184150" cy="184150"/>
            </a:xfrm>
            <a:custGeom>
              <a:avLst/>
              <a:gdLst>
                <a:gd name="T0" fmla="*/ 1 w 56"/>
                <a:gd name="T1" fmla="*/ 32 h 56"/>
                <a:gd name="T2" fmla="*/ 21 w 56"/>
                <a:gd name="T3" fmla="*/ 52 h 56"/>
                <a:gd name="T4" fmla="*/ 23 w 56"/>
                <a:gd name="T5" fmla="*/ 8 h 56"/>
                <a:gd name="T6" fmla="*/ 1 w 56"/>
                <a:gd name="T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56">
                  <a:moveTo>
                    <a:pt x="1" y="32"/>
                  </a:moveTo>
                  <a:cubicBezTo>
                    <a:pt x="0" y="45"/>
                    <a:pt x="7" y="56"/>
                    <a:pt x="21" y="52"/>
                  </a:cubicBezTo>
                  <a:cubicBezTo>
                    <a:pt x="45" y="45"/>
                    <a:pt x="56" y="0"/>
                    <a:pt x="23" y="8"/>
                  </a:cubicBezTo>
                  <a:lnTo>
                    <a:pt x="1" y="32"/>
                  </a:lnTo>
                  <a:close/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ïSḷîḓê">
              <a:extLst>
                <a:ext uri="{FF2B5EF4-FFF2-40B4-BE49-F238E27FC236}">
                  <a16:creationId xmlns:a16="http://schemas.microsoft.com/office/drawing/2014/main" xmlns="" id="{C7B9C3A0-159C-40DD-9F60-3D4EC76874FB}"/>
                </a:ext>
              </a:extLst>
            </p:cNvPr>
            <p:cNvSpPr/>
            <p:nvPr/>
          </p:nvSpPr>
          <p:spPr bwMode="auto">
            <a:xfrm>
              <a:off x="7605713" y="3873501"/>
              <a:ext cx="147638" cy="161925"/>
            </a:xfrm>
            <a:custGeom>
              <a:avLst/>
              <a:gdLst>
                <a:gd name="T0" fmla="*/ 0 w 45"/>
                <a:gd name="T1" fmla="*/ 27 h 49"/>
                <a:gd name="T2" fmla="*/ 3 w 45"/>
                <a:gd name="T3" fmla="*/ 39 h 49"/>
                <a:gd name="T4" fmla="*/ 13 w 45"/>
                <a:gd name="T5" fmla="*/ 46 h 49"/>
                <a:gd name="T6" fmla="*/ 19 w 45"/>
                <a:gd name="T7" fmla="*/ 46 h 49"/>
                <a:gd name="T8" fmla="*/ 20 w 45"/>
                <a:gd name="T9" fmla="*/ 45 h 49"/>
                <a:gd name="T10" fmla="*/ 21 w 45"/>
                <a:gd name="T11" fmla="*/ 45 h 49"/>
                <a:gd name="T12" fmla="*/ 24 w 45"/>
                <a:gd name="T13" fmla="*/ 43 h 49"/>
                <a:gd name="T14" fmla="*/ 33 w 45"/>
                <a:gd name="T15" fmla="*/ 35 h 49"/>
                <a:gd name="T16" fmla="*/ 39 w 45"/>
                <a:gd name="T17" fmla="*/ 25 h 49"/>
                <a:gd name="T18" fmla="*/ 41 w 45"/>
                <a:gd name="T19" fmla="*/ 19 h 49"/>
                <a:gd name="T20" fmla="*/ 40 w 45"/>
                <a:gd name="T21" fmla="*/ 13 h 49"/>
                <a:gd name="T22" fmla="*/ 34 w 45"/>
                <a:gd name="T23" fmla="*/ 5 h 49"/>
                <a:gd name="T24" fmla="*/ 28 w 45"/>
                <a:gd name="T25" fmla="*/ 4 h 49"/>
                <a:gd name="T26" fmla="*/ 22 w 45"/>
                <a:gd name="T27" fmla="*/ 4 h 49"/>
                <a:gd name="T28" fmla="*/ 23 w 45"/>
                <a:gd name="T29" fmla="*/ 4 h 49"/>
                <a:gd name="T30" fmla="*/ 12 w 45"/>
                <a:gd name="T31" fmla="*/ 16 h 49"/>
                <a:gd name="T32" fmla="*/ 0 w 45"/>
                <a:gd name="T33" fmla="*/ 27 h 49"/>
                <a:gd name="T34" fmla="*/ 0 w 45"/>
                <a:gd name="T35" fmla="*/ 27 h 49"/>
                <a:gd name="T36" fmla="*/ 10 w 45"/>
                <a:gd name="T37" fmla="*/ 14 h 49"/>
                <a:gd name="T38" fmla="*/ 21 w 45"/>
                <a:gd name="T39" fmla="*/ 2 h 49"/>
                <a:gd name="T40" fmla="*/ 21 w 45"/>
                <a:gd name="T41" fmla="*/ 2 h 49"/>
                <a:gd name="T42" fmla="*/ 21 w 45"/>
                <a:gd name="T43" fmla="*/ 1 h 49"/>
                <a:gd name="T44" fmla="*/ 28 w 45"/>
                <a:gd name="T45" fmla="*/ 0 h 49"/>
                <a:gd name="T46" fmla="*/ 35 w 45"/>
                <a:gd name="T47" fmla="*/ 1 h 49"/>
                <a:gd name="T48" fmla="*/ 41 w 45"/>
                <a:gd name="T49" fmla="*/ 5 h 49"/>
                <a:gd name="T50" fmla="*/ 44 w 45"/>
                <a:gd name="T51" fmla="*/ 12 h 49"/>
                <a:gd name="T52" fmla="*/ 43 w 45"/>
                <a:gd name="T53" fmla="*/ 26 h 49"/>
                <a:gd name="T54" fmla="*/ 36 w 45"/>
                <a:gd name="T55" fmla="*/ 38 h 49"/>
                <a:gd name="T56" fmla="*/ 26 w 45"/>
                <a:gd name="T57" fmla="*/ 46 h 49"/>
                <a:gd name="T58" fmla="*/ 22 w 45"/>
                <a:gd name="T59" fmla="*/ 48 h 49"/>
                <a:gd name="T60" fmla="*/ 21 w 45"/>
                <a:gd name="T61" fmla="*/ 48 h 49"/>
                <a:gd name="T62" fmla="*/ 19 w 45"/>
                <a:gd name="T63" fmla="*/ 49 h 49"/>
                <a:gd name="T64" fmla="*/ 12 w 45"/>
                <a:gd name="T65" fmla="*/ 49 h 49"/>
                <a:gd name="T66" fmla="*/ 6 w 45"/>
                <a:gd name="T67" fmla="*/ 46 h 49"/>
                <a:gd name="T68" fmla="*/ 2 w 45"/>
                <a:gd name="T69" fmla="*/ 40 h 49"/>
                <a:gd name="T70" fmla="*/ 0 w 45"/>
                <a:gd name="T71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" h="49">
                  <a:moveTo>
                    <a:pt x="0" y="27"/>
                  </a:moveTo>
                  <a:cubicBezTo>
                    <a:pt x="0" y="31"/>
                    <a:pt x="1" y="36"/>
                    <a:pt x="3" y="39"/>
                  </a:cubicBezTo>
                  <a:cubicBezTo>
                    <a:pt x="5" y="43"/>
                    <a:pt x="9" y="46"/>
                    <a:pt x="13" y="46"/>
                  </a:cubicBezTo>
                  <a:cubicBezTo>
                    <a:pt x="15" y="46"/>
                    <a:pt x="17" y="46"/>
                    <a:pt x="19" y="46"/>
                  </a:cubicBezTo>
                  <a:cubicBezTo>
                    <a:pt x="19" y="46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2" y="44"/>
                    <a:pt x="23" y="44"/>
                    <a:pt x="24" y="43"/>
                  </a:cubicBezTo>
                  <a:cubicBezTo>
                    <a:pt x="28" y="42"/>
                    <a:pt x="31" y="39"/>
                    <a:pt x="33" y="35"/>
                  </a:cubicBezTo>
                  <a:cubicBezTo>
                    <a:pt x="36" y="32"/>
                    <a:pt x="38" y="28"/>
                    <a:pt x="39" y="25"/>
                  </a:cubicBezTo>
                  <a:cubicBezTo>
                    <a:pt x="40" y="23"/>
                    <a:pt x="40" y="21"/>
                    <a:pt x="41" y="19"/>
                  </a:cubicBezTo>
                  <a:cubicBezTo>
                    <a:pt x="41" y="17"/>
                    <a:pt x="41" y="15"/>
                    <a:pt x="40" y="13"/>
                  </a:cubicBezTo>
                  <a:cubicBezTo>
                    <a:pt x="40" y="9"/>
                    <a:pt x="38" y="6"/>
                    <a:pt x="34" y="5"/>
                  </a:cubicBezTo>
                  <a:cubicBezTo>
                    <a:pt x="32" y="4"/>
                    <a:pt x="30" y="4"/>
                    <a:pt x="28" y="4"/>
                  </a:cubicBezTo>
                  <a:cubicBezTo>
                    <a:pt x="26" y="4"/>
                    <a:pt x="24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9" y="8"/>
                    <a:pt x="15" y="12"/>
                    <a:pt x="12" y="16"/>
                  </a:cubicBezTo>
                  <a:cubicBezTo>
                    <a:pt x="8" y="19"/>
                    <a:pt x="4" y="23"/>
                    <a:pt x="0" y="27"/>
                  </a:cubicBezTo>
                  <a:close/>
                  <a:moveTo>
                    <a:pt x="0" y="27"/>
                  </a:moveTo>
                  <a:cubicBezTo>
                    <a:pt x="4" y="23"/>
                    <a:pt x="7" y="19"/>
                    <a:pt x="10" y="14"/>
                  </a:cubicBezTo>
                  <a:cubicBezTo>
                    <a:pt x="14" y="10"/>
                    <a:pt x="17" y="6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1"/>
                    <a:pt x="26" y="0"/>
                    <a:pt x="28" y="0"/>
                  </a:cubicBezTo>
                  <a:cubicBezTo>
                    <a:pt x="30" y="0"/>
                    <a:pt x="33" y="0"/>
                    <a:pt x="35" y="1"/>
                  </a:cubicBezTo>
                  <a:cubicBezTo>
                    <a:pt x="37" y="2"/>
                    <a:pt x="40" y="3"/>
                    <a:pt x="41" y="5"/>
                  </a:cubicBezTo>
                  <a:cubicBezTo>
                    <a:pt x="43" y="7"/>
                    <a:pt x="44" y="10"/>
                    <a:pt x="44" y="12"/>
                  </a:cubicBezTo>
                  <a:cubicBezTo>
                    <a:pt x="45" y="17"/>
                    <a:pt x="44" y="22"/>
                    <a:pt x="43" y="26"/>
                  </a:cubicBezTo>
                  <a:cubicBezTo>
                    <a:pt x="41" y="30"/>
                    <a:pt x="39" y="34"/>
                    <a:pt x="36" y="38"/>
                  </a:cubicBezTo>
                  <a:cubicBezTo>
                    <a:pt x="33" y="41"/>
                    <a:pt x="30" y="44"/>
                    <a:pt x="26" y="46"/>
                  </a:cubicBezTo>
                  <a:cubicBezTo>
                    <a:pt x="25" y="47"/>
                    <a:pt x="24" y="47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9"/>
                    <a:pt x="19" y="49"/>
                  </a:cubicBezTo>
                  <a:cubicBezTo>
                    <a:pt x="17" y="49"/>
                    <a:pt x="14" y="49"/>
                    <a:pt x="12" y="49"/>
                  </a:cubicBezTo>
                  <a:cubicBezTo>
                    <a:pt x="10" y="48"/>
                    <a:pt x="8" y="47"/>
                    <a:pt x="6" y="46"/>
                  </a:cubicBezTo>
                  <a:cubicBezTo>
                    <a:pt x="4" y="44"/>
                    <a:pt x="3" y="42"/>
                    <a:pt x="2" y="40"/>
                  </a:cubicBezTo>
                  <a:cubicBezTo>
                    <a:pt x="0" y="36"/>
                    <a:pt x="0" y="31"/>
                    <a:pt x="0" y="27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ṥ1îḓé">
              <a:extLst>
                <a:ext uri="{FF2B5EF4-FFF2-40B4-BE49-F238E27FC236}">
                  <a16:creationId xmlns:a16="http://schemas.microsoft.com/office/drawing/2014/main" xmlns="" id="{65AD7C0D-BD77-402A-8483-EAA03FEF454F}"/>
                </a:ext>
              </a:extLst>
            </p:cNvPr>
            <p:cNvSpPr/>
            <p:nvPr/>
          </p:nvSpPr>
          <p:spPr bwMode="auto">
            <a:xfrm>
              <a:off x="7554913" y="3778251"/>
              <a:ext cx="179388" cy="220663"/>
            </a:xfrm>
            <a:custGeom>
              <a:avLst/>
              <a:gdLst>
                <a:gd name="T0" fmla="*/ 1 w 54"/>
                <a:gd name="T1" fmla="*/ 42 h 67"/>
                <a:gd name="T2" fmla="*/ 37 w 54"/>
                <a:gd name="T3" fmla="*/ 42 h 67"/>
                <a:gd name="T4" fmla="*/ 14 w 54"/>
                <a:gd name="T5" fmla="*/ 14 h 67"/>
                <a:gd name="T6" fmla="*/ 1 w 54"/>
                <a:gd name="T7" fmla="*/ 4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7">
                  <a:moveTo>
                    <a:pt x="1" y="42"/>
                  </a:moveTo>
                  <a:cubicBezTo>
                    <a:pt x="0" y="67"/>
                    <a:pt x="29" y="52"/>
                    <a:pt x="37" y="42"/>
                  </a:cubicBezTo>
                  <a:cubicBezTo>
                    <a:pt x="54" y="22"/>
                    <a:pt x="36" y="0"/>
                    <a:pt x="14" y="14"/>
                  </a:cubicBezTo>
                  <a:lnTo>
                    <a:pt x="1" y="42"/>
                  </a:lnTo>
                  <a:close/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ṥḷîďè">
              <a:extLst>
                <a:ext uri="{FF2B5EF4-FFF2-40B4-BE49-F238E27FC236}">
                  <a16:creationId xmlns:a16="http://schemas.microsoft.com/office/drawing/2014/main" xmlns="" id="{CB838AA2-A971-4AFA-8705-C13610339E6F}"/>
                </a:ext>
              </a:extLst>
            </p:cNvPr>
            <p:cNvSpPr/>
            <p:nvPr/>
          </p:nvSpPr>
          <p:spPr bwMode="auto">
            <a:xfrm>
              <a:off x="7559675" y="3805238"/>
              <a:ext cx="144463" cy="160338"/>
            </a:xfrm>
            <a:custGeom>
              <a:avLst/>
              <a:gdLst>
                <a:gd name="T0" fmla="*/ 0 w 44"/>
                <a:gd name="T1" fmla="*/ 34 h 49"/>
                <a:gd name="T2" fmla="*/ 1 w 44"/>
                <a:gd name="T3" fmla="*/ 41 h 49"/>
                <a:gd name="T4" fmla="*/ 5 w 44"/>
                <a:gd name="T5" fmla="*/ 46 h 49"/>
                <a:gd name="T6" fmla="*/ 17 w 44"/>
                <a:gd name="T7" fmla="*/ 45 h 49"/>
                <a:gd name="T8" fmla="*/ 28 w 44"/>
                <a:gd name="T9" fmla="*/ 39 h 49"/>
                <a:gd name="T10" fmla="*/ 33 w 44"/>
                <a:gd name="T11" fmla="*/ 35 h 49"/>
                <a:gd name="T12" fmla="*/ 34 w 44"/>
                <a:gd name="T13" fmla="*/ 34 h 49"/>
                <a:gd name="T14" fmla="*/ 34 w 44"/>
                <a:gd name="T15" fmla="*/ 33 h 49"/>
                <a:gd name="T16" fmla="*/ 35 w 44"/>
                <a:gd name="T17" fmla="*/ 32 h 49"/>
                <a:gd name="T18" fmla="*/ 37 w 44"/>
                <a:gd name="T19" fmla="*/ 30 h 49"/>
                <a:gd name="T20" fmla="*/ 39 w 44"/>
                <a:gd name="T21" fmla="*/ 24 h 49"/>
                <a:gd name="T22" fmla="*/ 40 w 44"/>
                <a:gd name="T23" fmla="*/ 21 h 49"/>
                <a:gd name="T24" fmla="*/ 40 w 44"/>
                <a:gd name="T25" fmla="*/ 18 h 49"/>
                <a:gd name="T26" fmla="*/ 39 w 44"/>
                <a:gd name="T27" fmla="*/ 12 h 49"/>
                <a:gd name="T28" fmla="*/ 38 w 44"/>
                <a:gd name="T29" fmla="*/ 10 h 49"/>
                <a:gd name="T30" fmla="*/ 37 w 44"/>
                <a:gd name="T31" fmla="*/ 8 h 49"/>
                <a:gd name="T32" fmla="*/ 36 w 44"/>
                <a:gd name="T33" fmla="*/ 7 h 49"/>
                <a:gd name="T34" fmla="*/ 31 w 44"/>
                <a:gd name="T35" fmla="*/ 4 h 49"/>
                <a:gd name="T36" fmla="*/ 26 w 44"/>
                <a:gd name="T37" fmla="*/ 3 h 49"/>
                <a:gd name="T38" fmla="*/ 20 w 44"/>
                <a:gd name="T39" fmla="*/ 5 h 49"/>
                <a:gd name="T40" fmla="*/ 14 w 44"/>
                <a:gd name="T41" fmla="*/ 8 h 49"/>
                <a:gd name="T42" fmla="*/ 14 w 44"/>
                <a:gd name="T43" fmla="*/ 7 h 49"/>
                <a:gd name="T44" fmla="*/ 7 w 44"/>
                <a:gd name="T45" fmla="*/ 21 h 49"/>
                <a:gd name="T46" fmla="*/ 0 w 44"/>
                <a:gd name="T47" fmla="*/ 34 h 49"/>
                <a:gd name="T48" fmla="*/ 0 w 44"/>
                <a:gd name="T49" fmla="*/ 34 h 49"/>
                <a:gd name="T50" fmla="*/ 6 w 44"/>
                <a:gd name="T51" fmla="*/ 20 h 49"/>
                <a:gd name="T52" fmla="*/ 12 w 44"/>
                <a:gd name="T53" fmla="*/ 6 h 49"/>
                <a:gd name="T54" fmla="*/ 12 w 44"/>
                <a:gd name="T55" fmla="*/ 5 h 49"/>
                <a:gd name="T56" fmla="*/ 12 w 44"/>
                <a:gd name="T57" fmla="*/ 5 h 49"/>
                <a:gd name="T58" fmla="*/ 18 w 44"/>
                <a:gd name="T59" fmla="*/ 2 h 49"/>
                <a:gd name="T60" fmla="*/ 25 w 44"/>
                <a:gd name="T61" fmla="*/ 0 h 49"/>
                <a:gd name="T62" fmla="*/ 33 w 44"/>
                <a:gd name="T63" fmla="*/ 1 h 49"/>
                <a:gd name="T64" fmla="*/ 39 w 44"/>
                <a:gd name="T65" fmla="*/ 5 h 49"/>
                <a:gd name="T66" fmla="*/ 40 w 44"/>
                <a:gd name="T67" fmla="*/ 6 h 49"/>
                <a:gd name="T68" fmla="*/ 41 w 44"/>
                <a:gd name="T69" fmla="*/ 7 h 49"/>
                <a:gd name="T70" fmla="*/ 43 w 44"/>
                <a:gd name="T71" fmla="*/ 11 h 49"/>
                <a:gd name="T72" fmla="*/ 44 w 44"/>
                <a:gd name="T73" fmla="*/ 18 h 49"/>
                <a:gd name="T74" fmla="*/ 44 w 44"/>
                <a:gd name="T75" fmla="*/ 22 h 49"/>
                <a:gd name="T76" fmla="*/ 43 w 44"/>
                <a:gd name="T77" fmla="*/ 25 h 49"/>
                <a:gd name="T78" fmla="*/ 40 w 44"/>
                <a:gd name="T79" fmla="*/ 32 h 49"/>
                <a:gd name="T80" fmla="*/ 38 w 44"/>
                <a:gd name="T81" fmla="*/ 34 h 49"/>
                <a:gd name="T82" fmla="*/ 37 w 44"/>
                <a:gd name="T83" fmla="*/ 35 h 49"/>
                <a:gd name="T84" fmla="*/ 37 w 44"/>
                <a:gd name="T85" fmla="*/ 36 h 49"/>
                <a:gd name="T86" fmla="*/ 35 w 44"/>
                <a:gd name="T87" fmla="*/ 37 h 49"/>
                <a:gd name="T88" fmla="*/ 30 w 44"/>
                <a:gd name="T89" fmla="*/ 42 h 49"/>
                <a:gd name="T90" fmla="*/ 18 w 44"/>
                <a:gd name="T91" fmla="*/ 48 h 49"/>
                <a:gd name="T92" fmla="*/ 11 w 44"/>
                <a:gd name="T93" fmla="*/ 49 h 49"/>
                <a:gd name="T94" fmla="*/ 4 w 44"/>
                <a:gd name="T95" fmla="*/ 47 h 49"/>
                <a:gd name="T96" fmla="*/ 0 w 44"/>
                <a:gd name="T97" fmla="*/ 41 h 49"/>
                <a:gd name="T98" fmla="*/ 0 w 44"/>
                <a:gd name="T99" fmla="*/ 3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" h="49">
                  <a:moveTo>
                    <a:pt x="0" y="34"/>
                  </a:moveTo>
                  <a:cubicBezTo>
                    <a:pt x="0" y="36"/>
                    <a:pt x="0" y="39"/>
                    <a:pt x="1" y="41"/>
                  </a:cubicBezTo>
                  <a:cubicBezTo>
                    <a:pt x="2" y="43"/>
                    <a:pt x="3" y="45"/>
                    <a:pt x="5" y="46"/>
                  </a:cubicBezTo>
                  <a:cubicBezTo>
                    <a:pt x="8" y="48"/>
                    <a:pt x="13" y="47"/>
                    <a:pt x="17" y="45"/>
                  </a:cubicBezTo>
                  <a:cubicBezTo>
                    <a:pt x="21" y="44"/>
                    <a:pt x="25" y="42"/>
                    <a:pt x="28" y="39"/>
                  </a:cubicBezTo>
                  <a:cubicBezTo>
                    <a:pt x="30" y="38"/>
                    <a:pt x="31" y="36"/>
                    <a:pt x="33" y="35"/>
                  </a:cubicBezTo>
                  <a:cubicBezTo>
                    <a:pt x="33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28"/>
                    <a:pt x="39" y="26"/>
                    <a:pt x="39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6"/>
                    <a:pt x="40" y="14"/>
                    <a:pt x="39" y="12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6"/>
                    <a:pt x="33" y="5"/>
                    <a:pt x="31" y="4"/>
                  </a:cubicBezTo>
                  <a:cubicBezTo>
                    <a:pt x="30" y="4"/>
                    <a:pt x="28" y="3"/>
                    <a:pt x="26" y="3"/>
                  </a:cubicBezTo>
                  <a:cubicBezTo>
                    <a:pt x="24" y="4"/>
                    <a:pt x="21" y="4"/>
                    <a:pt x="20" y="5"/>
                  </a:cubicBezTo>
                  <a:cubicBezTo>
                    <a:pt x="17" y="5"/>
                    <a:pt x="16" y="7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2" y="12"/>
                    <a:pt x="10" y="16"/>
                    <a:pt x="7" y="21"/>
                  </a:cubicBezTo>
                  <a:cubicBezTo>
                    <a:pt x="5" y="25"/>
                    <a:pt x="2" y="30"/>
                    <a:pt x="0" y="34"/>
                  </a:cubicBezTo>
                  <a:close/>
                  <a:moveTo>
                    <a:pt x="0" y="34"/>
                  </a:moveTo>
                  <a:cubicBezTo>
                    <a:pt x="2" y="29"/>
                    <a:pt x="4" y="25"/>
                    <a:pt x="6" y="20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4" y="4"/>
                    <a:pt x="16" y="3"/>
                    <a:pt x="18" y="2"/>
                  </a:cubicBezTo>
                  <a:cubicBezTo>
                    <a:pt x="20" y="1"/>
                    <a:pt x="23" y="0"/>
                    <a:pt x="25" y="0"/>
                  </a:cubicBezTo>
                  <a:cubicBezTo>
                    <a:pt x="28" y="0"/>
                    <a:pt x="30" y="0"/>
                    <a:pt x="33" y="1"/>
                  </a:cubicBezTo>
                  <a:cubicBezTo>
                    <a:pt x="35" y="1"/>
                    <a:pt x="37" y="3"/>
                    <a:pt x="39" y="5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2" y="8"/>
                    <a:pt x="43" y="10"/>
                    <a:pt x="43" y="11"/>
                  </a:cubicBezTo>
                  <a:cubicBezTo>
                    <a:pt x="44" y="13"/>
                    <a:pt x="44" y="16"/>
                    <a:pt x="44" y="18"/>
                  </a:cubicBezTo>
                  <a:cubicBezTo>
                    <a:pt x="44" y="19"/>
                    <a:pt x="44" y="21"/>
                    <a:pt x="44" y="22"/>
                  </a:cubicBezTo>
                  <a:cubicBezTo>
                    <a:pt x="44" y="23"/>
                    <a:pt x="43" y="24"/>
                    <a:pt x="43" y="25"/>
                  </a:cubicBezTo>
                  <a:cubicBezTo>
                    <a:pt x="42" y="28"/>
                    <a:pt x="41" y="30"/>
                    <a:pt x="40" y="32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6"/>
                    <a:pt x="36" y="37"/>
                    <a:pt x="35" y="37"/>
                  </a:cubicBezTo>
                  <a:cubicBezTo>
                    <a:pt x="34" y="39"/>
                    <a:pt x="32" y="40"/>
                    <a:pt x="30" y="42"/>
                  </a:cubicBezTo>
                  <a:cubicBezTo>
                    <a:pt x="26" y="44"/>
                    <a:pt x="22" y="46"/>
                    <a:pt x="18" y="48"/>
                  </a:cubicBezTo>
                  <a:cubicBezTo>
                    <a:pt x="15" y="48"/>
                    <a:pt x="13" y="49"/>
                    <a:pt x="11" y="49"/>
                  </a:cubicBezTo>
                  <a:cubicBezTo>
                    <a:pt x="8" y="49"/>
                    <a:pt x="6" y="48"/>
                    <a:pt x="4" y="47"/>
                  </a:cubicBezTo>
                  <a:cubicBezTo>
                    <a:pt x="2" y="45"/>
                    <a:pt x="1" y="43"/>
                    <a:pt x="0" y="41"/>
                  </a:cubicBezTo>
                  <a:cubicBezTo>
                    <a:pt x="0" y="39"/>
                    <a:pt x="0" y="36"/>
                    <a:pt x="0" y="34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Sļïḓé">
              <a:extLst>
                <a:ext uri="{FF2B5EF4-FFF2-40B4-BE49-F238E27FC236}">
                  <a16:creationId xmlns:a16="http://schemas.microsoft.com/office/drawing/2014/main" xmlns="" id="{1269707D-C2BC-4197-A53B-EFE3C7E29769}"/>
                </a:ext>
              </a:extLst>
            </p:cNvPr>
            <p:cNvSpPr/>
            <p:nvPr/>
          </p:nvSpPr>
          <p:spPr bwMode="auto">
            <a:xfrm>
              <a:off x="7480300" y="3762376"/>
              <a:ext cx="193675" cy="180975"/>
            </a:xfrm>
            <a:custGeom>
              <a:avLst/>
              <a:gdLst>
                <a:gd name="T0" fmla="*/ 6 w 59"/>
                <a:gd name="T1" fmla="*/ 29 h 55"/>
                <a:gd name="T2" fmla="*/ 36 w 59"/>
                <a:gd name="T3" fmla="*/ 39 h 55"/>
                <a:gd name="T4" fmla="*/ 38 w 59"/>
                <a:gd name="T5" fmla="*/ 2 h 55"/>
                <a:gd name="T6" fmla="*/ 8 w 59"/>
                <a:gd name="T7" fmla="*/ 25 h 55"/>
                <a:gd name="T8" fmla="*/ 6 w 59"/>
                <a:gd name="T9" fmla="*/ 2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5">
                  <a:moveTo>
                    <a:pt x="6" y="29"/>
                  </a:moveTo>
                  <a:cubicBezTo>
                    <a:pt x="0" y="50"/>
                    <a:pt x="23" y="55"/>
                    <a:pt x="36" y="39"/>
                  </a:cubicBezTo>
                  <a:cubicBezTo>
                    <a:pt x="44" y="30"/>
                    <a:pt x="59" y="5"/>
                    <a:pt x="38" y="2"/>
                  </a:cubicBezTo>
                  <a:cubicBezTo>
                    <a:pt x="23" y="0"/>
                    <a:pt x="14" y="15"/>
                    <a:pt x="8" y="25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šľíḍê">
              <a:extLst>
                <a:ext uri="{FF2B5EF4-FFF2-40B4-BE49-F238E27FC236}">
                  <a16:creationId xmlns:a16="http://schemas.microsoft.com/office/drawing/2014/main" xmlns="" id="{3CC9B227-D94D-460C-A4D2-86DABD4C9C1C}"/>
                </a:ext>
              </a:extLst>
            </p:cNvPr>
            <p:cNvSpPr/>
            <p:nvPr/>
          </p:nvSpPr>
          <p:spPr bwMode="auto">
            <a:xfrm>
              <a:off x="7496175" y="3762376"/>
              <a:ext cx="155575" cy="168275"/>
            </a:xfrm>
            <a:custGeom>
              <a:avLst/>
              <a:gdLst>
                <a:gd name="T0" fmla="*/ 1 w 47"/>
                <a:gd name="T1" fmla="*/ 29 h 51"/>
                <a:gd name="T2" fmla="*/ 1 w 47"/>
                <a:gd name="T3" fmla="*/ 30 h 51"/>
                <a:gd name="T4" fmla="*/ 1 w 47"/>
                <a:gd name="T5" fmla="*/ 35 h 51"/>
                <a:gd name="T6" fmla="*/ 1 w 47"/>
                <a:gd name="T7" fmla="*/ 38 h 51"/>
                <a:gd name="T8" fmla="*/ 2 w 47"/>
                <a:gd name="T9" fmla="*/ 41 h 51"/>
                <a:gd name="T10" fmla="*/ 8 w 47"/>
                <a:gd name="T11" fmla="*/ 46 h 51"/>
                <a:gd name="T12" fmla="*/ 18 w 47"/>
                <a:gd name="T13" fmla="*/ 46 h 51"/>
                <a:gd name="T14" fmla="*/ 27 w 47"/>
                <a:gd name="T15" fmla="*/ 41 h 51"/>
                <a:gd name="T16" fmla="*/ 29 w 47"/>
                <a:gd name="T17" fmla="*/ 38 h 51"/>
                <a:gd name="T18" fmla="*/ 31 w 47"/>
                <a:gd name="T19" fmla="*/ 36 h 51"/>
                <a:gd name="T20" fmla="*/ 34 w 47"/>
                <a:gd name="T21" fmla="*/ 31 h 51"/>
                <a:gd name="T22" fmla="*/ 40 w 47"/>
                <a:gd name="T23" fmla="*/ 20 h 51"/>
                <a:gd name="T24" fmla="*/ 41 w 47"/>
                <a:gd name="T25" fmla="*/ 9 h 51"/>
                <a:gd name="T26" fmla="*/ 32 w 47"/>
                <a:gd name="T27" fmla="*/ 4 h 51"/>
                <a:gd name="T28" fmla="*/ 27 w 47"/>
                <a:gd name="T29" fmla="*/ 4 h 51"/>
                <a:gd name="T30" fmla="*/ 22 w 47"/>
                <a:gd name="T31" fmla="*/ 6 h 51"/>
                <a:gd name="T32" fmla="*/ 14 w 47"/>
                <a:gd name="T33" fmla="*/ 12 h 51"/>
                <a:gd name="T34" fmla="*/ 5 w 47"/>
                <a:gd name="T35" fmla="*/ 24 h 51"/>
                <a:gd name="T36" fmla="*/ 1 w 47"/>
                <a:gd name="T37" fmla="*/ 29 h 51"/>
                <a:gd name="T38" fmla="*/ 1 w 47"/>
                <a:gd name="T39" fmla="*/ 29 h 51"/>
                <a:gd name="T40" fmla="*/ 4 w 47"/>
                <a:gd name="T41" fmla="*/ 24 h 51"/>
                <a:gd name="T42" fmla="*/ 12 w 47"/>
                <a:gd name="T43" fmla="*/ 10 h 51"/>
                <a:gd name="T44" fmla="*/ 20 w 47"/>
                <a:gd name="T45" fmla="*/ 3 h 51"/>
                <a:gd name="T46" fmla="*/ 26 w 47"/>
                <a:gd name="T47" fmla="*/ 1 h 51"/>
                <a:gd name="T48" fmla="*/ 33 w 47"/>
                <a:gd name="T49" fmla="*/ 1 h 51"/>
                <a:gd name="T50" fmla="*/ 39 w 47"/>
                <a:gd name="T51" fmla="*/ 3 h 51"/>
                <a:gd name="T52" fmla="*/ 42 w 47"/>
                <a:gd name="T53" fmla="*/ 5 h 51"/>
                <a:gd name="T54" fmla="*/ 44 w 47"/>
                <a:gd name="T55" fmla="*/ 8 h 51"/>
                <a:gd name="T56" fmla="*/ 44 w 47"/>
                <a:gd name="T57" fmla="*/ 22 h 51"/>
                <a:gd name="T58" fmla="*/ 37 w 47"/>
                <a:gd name="T59" fmla="*/ 33 h 51"/>
                <a:gd name="T60" fmla="*/ 33 w 47"/>
                <a:gd name="T61" fmla="*/ 39 h 51"/>
                <a:gd name="T62" fmla="*/ 31 w 47"/>
                <a:gd name="T63" fmla="*/ 41 h 51"/>
                <a:gd name="T64" fmla="*/ 29 w 47"/>
                <a:gd name="T65" fmla="*/ 43 h 51"/>
                <a:gd name="T66" fmla="*/ 7 w 47"/>
                <a:gd name="T67" fmla="*/ 48 h 51"/>
                <a:gd name="T68" fmla="*/ 1 w 47"/>
                <a:gd name="T69" fmla="*/ 42 h 51"/>
                <a:gd name="T70" fmla="*/ 0 w 47"/>
                <a:gd name="T71" fmla="*/ 38 h 51"/>
                <a:gd name="T72" fmla="*/ 0 w 47"/>
                <a:gd name="T73" fmla="*/ 35 h 51"/>
                <a:gd name="T74" fmla="*/ 1 w 47"/>
                <a:gd name="T75" fmla="*/ 30 h 51"/>
                <a:gd name="T76" fmla="*/ 1 w 47"/>
                <a:gd name="T77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" h="51">
                  <a:moveTo>
                    <a:pt x="1" y="29"/>
                  </a:moveTo>
                  <a:cubicBezTo>
                    <a:pt x="1" y="29"/>
                    <a:pt x="1" y="29"/>
                    <a:pt x="1" y="30"/>
                  </a:cubicBezTo>
                  <a:cubicBezTo>
                    <a:pt x="1" y="31"/>
                    <a:pt x="1" y="33"/>
                    <a:pt x="1" y="35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1" y="39"/>
                    <a:pt x="2" y="40"/>
                    <a:pt x="2" y="41"/>
                  </a:cubicBezTo>
                  <a:cubicBezTo>
                    <a:pt x="3" y="43"/>
                    <a:pt x="5" y="45"/>
                    <a:pt x="8" y="46"/>
                  </a:cubicBezTo>
                  <a:cubicBezTo>
                    <a:pt x="11" y="47"/>
                    <a:pt x="14" y="47"/>
                    <a:pt x="18" y="46"/>
                  </a:cubicBezTo>
                  <a:cubicBezTo>
                    <a:pt x="21" y="45"/>
                    <a:pt x="24" y="43"/>
                    <a:pt x="27" y="41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5"/>
                    <a:pt x="33" y="33"/>
                    <a:pt x="34" y="31"/>
                  </a:cubicBezTo>
                  <a:cubicBezTo>
                    <a:pt x="37" y="28"/>
                    <a:pt x="39" y="24"/>
                    <a:pt x="40" y="20"/>
                  </a:cubicBezTo>
                  <a:cubicBezTo>
                    <a:pt x="42" y="17"/>
                    <a:pt x="42" y="12"/>
                    <a:pt x="41" y="9"/>
                  </a:cubicBezTo>
                  <a:cubicBezTo>
                    <a:pt x="40" y="6"/>
                    <a:pt x="36" y="5"/>
                    <a:pt x="32" y="4"/>
                  </a:cubicBezTo>
                  <a:cubicBezTo>
                    <a:pt x="30" y="4"/>
                    <a:pt x="29" y="4"/>
                    <a:pt x="27" y="4"/>
                  </a:cubicBezTo>
                  <a:cubicBezTo>
                    <a:pt x="25" y="4"/>
                    <a:pt x="23" y="5"/>
                    <a:pt x="22" y="6"/>
                  </a:cubicBezTo>
                  <a:cubicBezTo>
                    <a:pt x="19" y="7"/>
                    <a:pt x="16" y="9"/>
                    <a:pt x="14" y="12"/>
                  </a:cubicBezTo>
                  <a:cubicBezTo>
                    <a:pt x="10" y="16"/>
                    <a:pt x="7" y="21"/>
                    <a:pt x="5" y="24"/>
                  </a:cubicBezTo>
                  <a:cubicBezTo>
                    <a:pt x="2" y="27"/>
                    <a:pt x="1" y="29"/>
                    <a:pt x="1" y="29"/>
                  </a:cubicBezTo>
                  <a:close/>
                  <a:moveTo>
                    <a:pt x="1" y="29"/>
                  </a:moveTo>
                  <a:cubicBezTo>
                    <a:pt x="1" y="29"/>
                    <a:pt x="2" y="27"/>
                    <a:pt x="4" y="24"/>
                  </a:cubicBezTo>
                  <a:cubicBezTo>
                    <a:pt x="6" y="20"/>
                    <a:pt x="8" y="15"/>
                    <a:pt x="12" y="10"/>
                  </a:cubicBezTo>
                  <a:cubicBezTo>
                    <a:pt x="14" y="8"/>
                    <a:pt x="17" y="5"/>
                    <a:pt x="20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8" y="0"/>
                    <a:pt x="31" y="1"/>
                    <a:pt x="33" y="1"/>
                  </a:cubicBezTo>
                  <a:cubicBezTo>
                    <a:pt x="35" y="1"/>
                    <a:pt x="37" y="1"/>
                    <a:pt x="39" y="3"/>
                  </a:cubicBezTo>
                  <a:cubicBezTo>
                    <a:pt x="40" y="3"/>
                    <a:pt x="41" y="4"/>
                    <a:pt x="42" y="5"/>
                  </a:cubicBezTo>
                  <a:cubicBezTo>
                    <a:pt x="43" y="5"/>
                    <a:pt x="44" y="7"/>
                    <a:pt x="44" y="8"/>
                  </a:cubicBezTo>
                  <a:cubicBezTo>
                    <a:pt x="47" y="13"/>
                    <a:pt x="45" y="18"/>
                    <a:pt x="44" y="22"/>
                  </a:cubicBezTo>
                  <a:cubicBezTo>
                    <a:pt x="42" y="26"/>
                    <a:pt x="40" y="30"/>
                    <a:pt x="37" y="33"/>
                  </a:cubicBezTo>
                  <a:cubicBezTo>
                    <a:pt x="36" y="35"/>
                    <a:pt x="35" y="37"/>
                    <a:pt x="33" y="39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2"/>
                    <a:pt x="30" y="42"/>
                    <a:pt x="29" y="43"/>
                  </a:cubicBezTo>
                  <a:cubicBezTo>
                    <a:pt x="23" y="49"/>
                    <a:pt x="14" y="51"/>
                    <a:pt x="7" y="48"/>
                  </a:cubicBezTo>
                  <a:cubicBezTo>
                    <a:pt x="4" y="47"/>
                    <a:pt x="2" y="44"/>
                    <a:pt x="1" y="42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0" y="33"/>
                    <a:pt x="1" y="31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śḻîḓê">
              <a:extLst>
                <a:ext uri="{FF2B5EF4-FFF2-40B4-BE49-F238E27FC236}">
                  <a16:creationId xmlns:a16="http://schemas.microsoft.com/office/drawing/2014/main" xmlns="" id="{65A565B8-039E-4514-98EB-538A4B90CC78}"/>
                </a:ext>
              </a:extLst>
            </p:cNvPr>
            <p:cNvSpPr/>
            <p:nvPr/>
          </p:nvSpPr>
          <p:spPr bwMode="auto">
            <a:xfrm>
              <a:off x="7380288" y="3857626"/>
              <a:ext cx="244475" cy="269875"/>
            </a:xfrm>
            <a:custGeom>
              <a:avLst/>
              <a:gdLst>
                <a:gd name="T0" fmla="*/ 36 w 74"/>
                <a:gd name="T1" fmla="*/ 75 h 82"/>
                <a:gd name="T2" fmla="*/ 35 w 74"/>
                <a:gd name="T3" fmla="*/ 41 h 82"/>
                <a:gd name="T4" fmla="*/ 68 w 74"/>
                <a:gd name="T5" fmla="*/ 54 h 82"/>
                <a:gd name="T6" fmla="*/ 40 w 74"/>
                <a:gd name="T7" fmla="*/ 14 h 82"/>
                <a:gd name="T8" fmla="*/ 4 w 74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82">
                  <a:moveTo>
                    <a:pt x="36" y="75"/>
                  </a:moveTo>
                  <a:cubicBezTo>
                    <a:pt x="41" y="63"/>
                    <a:pt x="41" y="54"/>
                    <a:pt x="35" y="41"/>
                  </a:cubicBezTo>
                  <a:cubicBezTo>
                    <a:pt x="41" y="50"/>
                    <a:pt x="60" y="72"/>
                    <a:pt x="68" y="54"/>
                  </a:cubicBezTo>
                  <a:cubicBezTo>
                    <a:pt x="74" y="39"/>
                    <a:pt x="52" y="18"/>
                    <a:pt x="40" y="14"/>
                  </a:cubicBezTo>
                  <a:cubicBezTo>
                    <a:pt x="0" y="0"/>
                    <a:pt x="14" y="63"/>
                    <a:pt x="4" y="82"/>
                  </a:cubicBezTo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śḷïdê">
              <a:extLst>
                <a:ext uri="{FF2B5EF4-FFF2-40B4-BE49-F238E27FC236}">
                  <a16:creationId xmlns:a16="http://schemas.microsoft.com/office/drawing/2014/main" xmlns="" id="{0430B7CC-66A1-4022-B050-08B6C5527445}"/>
                </a:ext>
              </a:extLst>
            </p:cNvPr>
            <p:cNvSpPr/>
            <p:nvPr/>
          </p:nvSpPr>
          <p:spPr bwMode="auto">
            <a:xfrm>
              <a:off x="7394575" y="3890963"/>
              <a:ext cx="220663" cy="236538"/>
            </a:xfrm>
            <a:custGeom>
              <a:avLst/>
              <a:gdLst>
                <a:gd name="T0" fmla="*/ 32 w 67"/>
                <a:gd name="T1" fmla="*/ 65 h 72"/>
                <a:gd name="T2" fmla="*/ 35 w 67"/>
                <a:gd name="T3" fmla="*/ 48 h 72"/>
                <a:gd name="T4" fmla="*/ 30 w 67"/>
                <a:gd name="T5" fmla="*/ 31 h 72"/>
                <a:gd name="T6" fmla="*/ 31 w 67"/>
                <a:gd name="T7" fmla="*/ 30 h 72"/>
                <a:gd name="T8" fmla="*/ 32 w 67"/>
                <a:gd name="T9" fmla="*/ 30 h 72"/>
                <a:gd name="T10" fmla="*/ 32 w 67"/>
                <a:gd name="T11" fmla="*/ 30 h 72"/>
                <a:gd name="T12" fmla="*/ 39 w 67"/>
                <a:gd name="T13" fmla="*/ 39 h 72"/>
                <a:gd name="T14" fmla="*/ 48 w 67"/>
                <a:gd name="T15" fmla="*/ 47 h 72"/>
                <a:gd name="T16" fmla="*/ 58 w 67"/>
                <a:gd name="T17" fmla="*/ 49 h 72"/>
                <a:gd name="T18" fmla="*/ 61 w 67"/>
                <a:gd name="T19" fmla="*/ 46 h 72"/>
                <a:gd name="T20" fmla="*/ 62 w 67"/>
                <a:gd name="T21" fmla="*/ 44 h 72"/>
                <a:gd name="T22" fmla="*/ 62 w 67"/>
                <a:gd name="T23" fmla="*/ 42 h 72"/>
                <a:gd name="T24" fmla="*/ 63 w 67"/>
                <a:gd name="T25" fmla="*/ 41 h 72"/>
                <a:gd name="T26" fmla="*/ 61 w 67"/>
                <a:gd name="T27" fmla="*/ 31 h 72"/>
                <a:gd name="T28" fmla="*/ 55 w 67"/>
                <a:gd name="T29" fmla="*/ 21 h 72"/>
                <a:gd name="T30" fmla="*/ 47 w 67"/>
                <a:gd name="T31" fmla="*/ 13 h 72"/>
                <a:gd name="T32" fmla="*/ 38 w 67"/>
                <a:gd name="T33" fmla="*/ 7 h 72"/>
                <a:gd name="T34" fmla="*/ 35 w 67"/>
                <a:gd name="T35" fmla="*/ 6 h 72"/>
                <a:gd name="T36" fmla="*/ 33 w 67"/>
                <a:gd name="T37" fmla="*/ 5 h 72"/>
                <a:gd name="T38" fmla="*/ 27 w 67"/>
                <a:gd name="T39" fmla="*/ 4 h 72"/>
                <a:gd name="T40" fmla="*/ 17 w 67"/>
                <a:gd name="T41" fmla="*/ 6 h 72"/>
                <a:gd name="T42" fmla="*/ 11 w 67"/>
                <a:gd name="T43" fmla="*/ 15 h 72"/>
                <a:gd name="T44" fmla="*/ 8 w 67"/>
                <a:gd name="T45" fmla="*/ 26 h 72"/>
                <a:gd name="T46" fmla="*/ 5 w 67"/>
                <a:gd name="T47" fmla="*/ 49 h 72"/>
                <a:gd name="T48" fmla="*/ 4 w 67"/>
                <a:gd name="T49" fmla="*/ 61 h 72"/>
                <a:gd name="T50" fmla="*/ 0 w 67"/>
                <a:gd name="T51" fmla="*/ 72 h 72"/>
                <a:gd name="T52" fmla="*/ 3 w 67"/>
                <a:gd name="T53" fmla="*/ 61 h 72"/>
                <a:gd name="T54" fmla="*/ 4 w 67"/>
                <a:gd name="T55" fmla="*/ 49 h 72"/>
                <a:gd name="T56" fmla="*/ 5 w 67"/>
                <a:gd name="T57" fmla="*/ 25 h 72"/>
                <a:gd name="T58" fmla="*/ 8 w 67"/>
                <a:gd name="T59" fmla="*/ 14 h 72"/>
                <a:gd name="T60" fmla="*/ 15 w 67"/>
                <a:gd name="T61" fmla="*/ 3 h 72"/>
                <a:gd name="T62" fmla="*/ 27 w 67"/>
                <a:gd name="T63" fmla="*/ 0 h 72"/>
                <a:gd name="T64" fmla="*/ 34 w 67"/>
                <a:gd name="T65" fmla="*/ 1 h 72"/>
                <a:gd name="T66" fmla="*/ 36 w 67"/>
                <a:gd name="T67" fmla="*/ 2 h 72"/>
                <a:gd name="T68" fmla="*/ 39 w 67"/>
                <a:gd name="T69" fmla="*/ 3 h 72"/>
                <a:gd name="T70" fmla="*/ 50 w 67"/>
                <a:gd name="T71" fmla="*/ 10 h 72"/>
                <a:gd name="T72" fmla="*/ 58 w 67"/>
                <a:gd name="T73" fmla="*/ 19 h 72"/>
                <a:gd name="T74" fmla="*/ 64 w 67"/>
                <a:gd name="T75" fmla="*/ 29 h 72"/>
                <a:gd name="T76" fmla="*/ 66 w 67"/>
                <a:gd name="T77" fmla="*/ 42 h 72"/>
                <a:gd name="T78" fmla="*/ 66 w 67"/>
                <a:gd name="T79" fmla="*/ 43 h 72"/>
                <a:gd name="T80" fmla="*/ 65 w 67"/>
                <a:gd name="T81" fmla="*/ 45 h 72"/>
                <a:gd name="T82" fmla="*/ 64 w 67"/>
                <a:gd name="T83" fmla="*/ 48 h 72"/>
                <a:gd name="T84" fmla="*/ 59 w 67"/>
                <a:gd name="T85" fmla="*/ 52 h 72"/>
                <a:gd name="T86" fmla="*/ 52 w 67"/>
                <a:gd name="T87" fmla="*/ 52 h 72"/>
                <a:gd name="T88" fmla="*/ 46 w 67"/>
                <a:gd name="T89" fmla="*/ 50 h 72"/>
                <a:gd name="T90" fmla="*/ 37 w 67"/>
                <a:gd name="T91" fmla="*/ 41 h 72"/>
                <a:gd name="T92" fmla="*/ 30 w 67"/>
                <a:gd name="T93" fmla="*/ 31 h 72"/>
                <a:gd name="T94" fmla="*/ 33 w 67"/>
                <a:gd name="T95" fmla="*/ 31 h 72"/>
                <a:gd name="T96" fmla="*/ 36 w 67"/>
                <a:gd name="T97" fmla="*/ 48 h 72"/>
                <a:gd name="T98" fmla="*/ 32 w 67"/>
                <a:gd name="T99" fmla="*/ 6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2">
                  <a:moveTo>
                    <a:pt x="32" y="65"/>
                  </a:moveTo>
                  <a:cubicBezTo>
                    <a:pt x="34" y="60"/>
                    <a:pt x="35" y="54"/>
                    <a:pt x="35" y="48"/>
                  </a:cubicBezTo>
                  <a:cubicBezTo>
                    <a:pt x="34" y="42"/>
                    <a:pt x="33" y="37"/>
                    <a:pt x="30" y="31"/>
                  </a:cubicBezTo>
                  <a:cubicBezTo>
                    <a:pt x="30" y="31"/>
                    <a:pt x="30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4" y="34"/>
                    <a:pt x="37" y="37"/>
                    <a:pt x="39" y="39"/>
                  </a:cubicBezTo>
                  <a:cubicBezTo>
                    <a:pt x="42" y="42"/>
                    <a:pt x="45" y="45"/>
                    <a:pt x="48" y="47"/>
                  </a:cubicBezTo>
                  <a:cubicBezTo>
                    <a:pt x="51" y="49"/>
                    <a:pt x="55" y="50"/>
                    <a:pt x="58" y="49"/>
                  </a:cubicBezTo>
                  <a:cubicBezTo>
                    <a:pt x="59" y="48"/>
                    <a:pt x="60" y="47"/>
                    <a:pt x="61" y="46"/>
                  </a:cubicBezTo>
                  <a:cubicBezTo>
                    <a:pt x="61" y="45"/>
                    <a:pt x="62" y="44"/>
                    <a:pt x="62" y="44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38"/>
                    <a:pt x="62" y="34"/>
                    <a:pt x="61" y="31"/>
                  </a:cubicBezTo>
                  <a:cubicBezTo>
                    <a:pt x="59" y="27"/>
                    <a:pt x="57" y="24"/>
                    <a:pt x="55" y="21"/>
                  </a:cubicBezTo>
                  <a:cubicBezTo>
                    <a:pt x="53" y="18"/>
                    <a:pt x="50" y="15"/>
                    <a:pt x="47" y="13"/>
                  </a:cubicBezTo>
                  <a:cubicBezTo>
                    <a:pt x="44" y="11"/>
                    <a:pt x="41" y="8"/>
                    <a:pt x="38" y="7"/>
                  </a:cubicBezTo>
                  <a:cubicBezTo>
                    <a:pt x="37" y="6"/>
                    <a:pt x="36" y="6"/>
                    <a:pt x="35" y="6"/>
                  </a:cubicBezTo>
                  <a:cubicBezTo>
                    <a:pt x="34" y="5"/>
                    <a:pt x="33" y="5"/>
                    <a:pt x="33" y="5"/>
                  </a:cubicBezTo>
                  <a:cubicBezTo>
                    <a:pt x="31" y="4"/>
                    <a:pt x="29" y="4"/>
                    <a:pt x="27" y="4"/>
                  </a:cubicBezTo>
                  <a:cubicBezTo>
                    <a:pt x="24" y="3"/>
                    <a:pt x="20" y="4"/>
                    <a:pt x="17" y="6"/>
                  </a:cubicBezTo>
                  <a:cubicBezTo>
                    <a:pt x="14" y="8"/>
                    <a:pt x="12" y="11"/>
                    <a:pt x="11" y="15"/>
                  </a:cubicBezTo>
                  <a:cubicBezTo>
                    <a:pt x="10" y="18"/>
                    <a:pt x="9" y="22"/>
                    <a:pt x="8" y="26"/>
                  </a:cubicBezTo>
                  <a:cubicBezTo>
                    <a:pt x="7" y="33"/>
                    <a:pt x="6" y="41"/>
                    <a:pt x="5" y="49"/>
                  </a:cubicBezTo>
                  <a:cubicBezTo>
                    <a:pt x="5" y="53"/>
                    <a:pt x="4" y="57"/>
                    <a:pt x="4" y="61"/>
                  </a:cubicBezTo>
                  <a:cubicBezTo>
                    <a:pt x="3" y="65"/>
                    <a:pt x="2" y="68"/>
                    <a:pt x="0" y="72"/>
                  </a:cubicBezTo>
                  <a:cubicBezTo>
                    <a:pt x="2" y="68"/>
                    <a:pt x="2" y="64"/>
                    <a:pt x="3" y="61"/>
                  </a:cubicBezTo>
                  <a:cubicBezTo>
                    <a:pt x="3" y="57"/>
                    <a:pt x="3" y="53"/>
                    <a:pt x="4" y="49"/>
                  </a:cubicBezTo>
                  <a:cubicBezTo>
                    <a:pt x="4" y="41"/>
                    <a:pt x="4" y="33"/>
                    <a:pt x="5" y="25"/>
                  </a:cubicBezTo>
                  <a:cubicBezTo>
                    <a:pt x="6" y="21"/>
                    <a:pt x="7" y="17"/>
                    <a:pt x="8" y="14"/>
                  </a:cubicBezTo>
                  <a:cubicBezTo>
                    <a:pt x="9" y="10"/>
                    <a:pt x="12" y="6"/>
                    <a:pt x="15" y="3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1"/>
                    <a:pt x="34" y="1"/>
                  </a:cubicBezTo>
                  <a:cubicBezTo>
                    <a:pt x="35" y="1"/>
                    <a:pt x="35" y="2"/>
                    <a:pt x="36" y="2"/>
                  </a:cubicBezTo>
                  <a:cubicBezTo>
                    <a:pt x="38" y="2"/>
                    <a:pt x="38" y="3"/>
                    <a:pt x="39" y="3"/>
                  </a:cubicBezTo>
                  <a:cubicBezTo>
                    <a:pt x="43" y="5"/>
                    <a:pt x="46" y="7"/>
                    <a:pt x="50" y="10"/>
                  </a:cubicBezTo>
                  <a:cubicBezTo>
                    <a:pt x="53" y="13"/>
                    <a:pt x="55" y="15"/>
                    <a:pt x="58" y="19"/>
                  </a:cubicBezTo>
                  <a:cubicBezTo>
                    <a:pt x="61" y="22"/>
                    <a:pt x="63" y="25"/>
                    <a:pt x="64" y="29"/>
                  </a:cubicBezTo>
                  <a:cubicBezTo>
                    <a:pt x="66" y="33"/>
                    <a:pt x="67" y="37"/>
                    <a:pt x="66" y="42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6"/>
                    <a:pt x="65" y="47"/>
                    <a:pt x="64" y="48"/>
                  </a:cubicBezTo>
                  <a:cubicBezTo>
                    <a:pt x="63" y="49"/>
                    <a:pt x="61" y="51"/>
                    <a:pt x="59" y="52"/>
                  </a:cubicBezTo>
                  <a:cubicBezTo>
                    <a:pt x="57" y="53"/>
                    <a:pt x="54" y="53"/>
                    <a:pt x="52" y="52"/>
                  </a:cubicBezTo>
                  <a:cubicBezTo>
                    <a:pt x="50" y="52"/>
                    <a:pt x="48" y="51"/>
                    <a:pt x="46" y="50"/>
                  </a:cubicBezTo>
                  <a:cubicBezTo>
                    <a:pt x="43" y="47"/>
                    <a:pt x="40" y="44"/>
                    <a:pt x="37" y="41"/>
                  </a:cubicBezTo>
                  <a:cubicBezTo>
                    <a:pt x="35" y="38"/>
                    <a:pt x="32" y="35"/>
                    <a:pt x="30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6"/>
                    <a:pt x="36" y="42"/>
                    <a:pt x="36" y="48"/>
                  </a:cubicBezTo>
                  <a:cubicBezTo>
                    <a:pt x="36" y="54"/>
                    <a:pt x="34" y="60"/>
                    <a:pt x="32" y="65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ş1ïḓé">
              <a:extLst>
                <a:ext uri="{FF2B5EF4-FFF2-40B4-BE49-F238E27FC236}">
                  <a16:creationId xmlns:a16="http://schemas.microsoft.com/office/drawing/2014/main" xmlns="" id="{C66DCF49-91E3-4251-A034-AD86B827C8F7}"/>
                </a:ext>
              </a:extLst>
            </p:cNvPr>
            <p:cNvSpPr/>
            <p:nvPr/>
          </p:nvSpPr>
          <p:spPr bwMode="auto">
            <a:xfrm>
              <a:off x="5349875" y="4843463"/>
              <a:ext cx="739775" cy="579438"/>
            </a:xfrm>
            <a:custGeom>
              <a:avLst/>
              <a:gdLst>
                <a:gd name="T0" fmla="*/ 42 w 224"/>
                <a:gd name="T1" fmla="*/ 5 h 176"/>
                <a:gd name="T2" fmla="*/ 31 w 224"/>
                <a:gd name="T3" fmla="*/ 49 h 176"/>
                <a:gd name="T4" fmla="*/ 121 w 224"/>
                <a:gd name="T5" fmla="*/ 122 h 176"/>
                <a:gd name="T6" fmla="*/ 220 w 224"/>
                <a:gd name="T7" fmla="*/ 129 h 176"/>
                <a:gd name="T8" fmla="*/ 224 w 224"/>
                <a:gd name="T9" fmla="*/ 170 h 176"/>
                <a:gd name="T10" fmla="*/ 172 w 224"/>
                <a:gd name="T11" fmla="*/ 171 h 176"/>
                <a:gd name="T12" fmla="*/ 123 w 224"/>
                <a:gd name="T13" fmla="*/ 162 h 176"/>
                <a:gd name="T14" fmla="*/ 31 w 224"/>
                <a:gd name="T15" fmla="*/ 118 h 176"/>
                <a:gd name="T16" fmla="*/ 6 w 224"/>
                <a:gd name="T17" fmla="*/ 87 h 176"/>
                <a:gd name="T18" fmla="*/ 5 w 224"/>
                <a:gd name="T19" fmla="*/ 52 h 176"/>
                <a:gd name="T20" fmla="*/ 44 w 224"/>
                <a:gd name="T21" fmla="*/ 0 h 176"/>
                <a:gd name="T22" fmla="*/ 42 w 224"/>
                <a:gd name="T23" fmla="*/ 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176">
                  <a:moveTo>
                    <a:pt x="42" y="5"/>
                  </a:moveTo>
                  <a:cubicBezTo>
                    <a:pt x="13" y="14"/>
                    <a:pt x="26" y="40"/>
                    <a:pt x="31" y="49"/>
                  </a:cubicBezTo>
                  <a:cubicBezTo>
                    <a:pt x="50" y="84"/>
                    <a:pt x="82" y="111"/>
                    <a:pt x="121" y="122"/>
                  </a:cubicBezTo>
                  <a:cubicBezTo>
                    <a:pt x="155" y="131"/>
                    <a:pt x="187" y="127"/>
                    <a:pt x="220" y="129"/>
                  </a:cubicBezTo>
                  <a:cubicBezTo>
                    <a:pt x="221" y="143"/>
                    <a:pt x="222" y="156"/>
                    <a:pt x="224" y="170"/>
                  </a:cubicBezTo>
                  <a:cubicBezTo>
                    <a:pt x="212" y="176"/>
                    <a:pt x="186" y="172"/>
                    <a:pt x="172" y="171"/>
                  </a:cubicBezTo>
                  <a:cubicBezTo>
                    <a:pt x="156" y="169"/>
                    <a:pt x="140" y="166"/>
                    <a:pt x="123" y="162"/>
                  </a:cubicBezTo>
                  <a:cubicBezTo>
                    <a:pt x="90" y="153"/>
                    <a:pt x="55" y="145"/>
                    <a:pt x="31" y="118"/>
                  </a:cubicBezTo>
                  <a:cubicBezTo>
                    <a:pt x="22" y="109"/>
                    <a:pt x="13" y="98"/>
                    <a:pt x="6" y="87"/>
                  </a:cubicBezTo>
                  <a:cubicBezTo>
                    <a:pt x="0" y="74"/>
                    <a:pt x="2" y="66"/>
                    <a:pt x="5" y="52"/>
                  </a:cubicBezTo>
                  <a:cubicBezTo>
                    <a:pt x="9" y="37"/>
                    <a:pt x="12" y="7"/>
                    <a:pt x="44" y="0"/>
                  </a:cubicBezTo>
                  <a:lnTo>
                    <a:pt x="42" y="5"/>
                  </a:lnTo>
                  <a:close/>
                </a:path>
              </a:pathLst>
            </a:custGeom>
            <a:solidFill>
              <a:srgbClr val="9150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sļíḑe">
              <a:extLst>
                <a:ext uri="{FF2B5EF4-FFF2-40B4-BE49-F238E27FC236}">
                  <a16:creationId xmlns:a16="http://schemas.microsoft.com/office/drawing/2014/main" xmlns="" id="{A8A2FEF3-EA81-4562-AE1F-95205A31E9D6}"/>
                </a:ext>
              </a:extLst>
            </p:cNvPr>
            <p:cNvSpPr/>
            <p:nvPr/>
          </p:nvSpPr>
          <p:spPr bwMode="auto">
            <a:xfrm>
              <a:off x="6010275" y="4957763"/>
              <a:ext cx="1393825" cy="795338"/>
            </a:xfrm>
            <a:custGeom>
              <a:avLst/>
              <a:gdLst>
                <a:gd name="T0" fmla="*/ 0 w 422"/>
                <a:gd name="T1" fmla="*/ 10 h 241"/>
                <a:gd name="T2" fmla="*/ 14 w 422"/>
                <a:gd name="T3" fmla="*/ 159 h 241"/>
                <a:gd name="T4" fmla="*/ 422 w 422"/>
                <a:gd name="T5" fmla="*/ 136 h 241"/>
                <a:gd name="T6" fmla="*/ 417 w 422"/>
                <a:gd name="T7" fmla="*/ 0 h 241"/>
                <a:gd name="T8" fmla="*/ 0 w 422"/>
                <a:gd name="T9" fmla="*/ 1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241">
                  <a:moveTo>
                    <a:pt x="0" y="10"/>
                  </a:moveTo>
                  <a:cubicBezTo>
                    <a:pt x="14" y="159"/>
                    <a:pt x="14" y="159"/>
                    <a:pt x="14" y="159"/>
                  </a:cubicBezTo>
                  <a:cubicBezTo>
                    <a:pt x="14" y="159"/>
                    <a:pt x="252" y="241"/>
                    <a:pt x="422" y="136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17" y="0"/>
                    <a:pt x="228" y="82"/>
                    <a:pt x="0" y="10"/>
                  </a:cubicBezTo>
                  <a:close/>
                </a:path>
              </a:pathLst>
            </a:custGeom>
            <a:solidFill>
              <a:srgbClr val="FB5E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Sliďê">
              <a:extLst>
                <a:ext uri="{FF2B5EF4-FFF2-40B4-BE49-F238E27FC236}">
                  <a16:creationId xmlns:a16="http://schemas.microsoft.com/office/drawing/2014/main" xmlns="" id="{F4069348-4E0C-4EB4-B170-DD28D6CA61CA}"/>
                </a:ext>
              </a:extLst>
            </p:cNvPr>
            <p:cNvSpPr/>
            <p:nvPr/>
          </p:nvSpPr>
          <p:spPr bwMode="auto">
            <a:xfrm>
              <a:off x="6010275" y="5033963"/>
              <a:ext cx="1390650" cy="569913"/>
            </a:xfrm>
            <a:custGeom>
              <a:avLst/>
              <a:gdLst>
                <a:gd name="T0" fmla="*/ 453 w 876"/>
                <a:gd name="T1" fmla="*/ 359 h 359"/>
                <a:gd name="T2" fmla="*/ 297 w 876"/>
                <a:gd name="T3" fmla="*/ 56 h 359"/>
                <a:gd name="T4" fmla="*/ 177 w 876"/>
                <a:gd name="T5" fmla="*/ 341 h 359"/>
                <a:gd name="T6" fmla="*/ 64 w 876"/>
                <a:gd name="T7" fmla="*/ 27 h 359"/>
                <a:gd name="T8" fmla="*/ 8 w 876"/>
                <a:gd name="T9" fmla="*/ 233 h 359"/>
                <a:gd name="T10" fmla="*/ 0 w 876"/>
                <a:gd name="T11" fmla="*/ 231 h 359"/>
                <a:gd name="T12" fmla="*/ 64 w 876"/>
                <a:gd name="T13" fmla="*/ 0 h 359"/>
                <a:gd name="T14" fmla="*/ 177 w 876"/>
                <a:gd name="T15" fmla="*/ 318 h 359"/>
                <a:gd name="T16" fmla="*/ 297 w 876"/>
                <a:gd name="T17" fmla="*/ 37 h 359"/>
                <a:gd name="T18" fmla="*/ 451 w 876"/>
                <a:gd name="T19" fmla="*/ 336 h 359"/>
                <a:gd name="T20" fmla="*/ 545 w 876"/>
                <a:gd name="T21" fmla="*/ 33 h 359"/>
                <a:gd name="T22" fmla="*/ 684 w 876"/>
                <a:gd name="T23" fmla="*/ 316 h 359"/>
                <a:gd name="T24" fmla="*/ 759 w 876"/>
                <a:gd name="T25" fmla="*/ 0 h 359"/>
                <a:gd name="T26" fmla="*/ 876 w 876"/>
                <a:gd name="T27" fmla="*/ 270 h 359"/>
                <a:gd name="T28" fmla="*/ 867 w 876"/>
                <a:gd name="T29" fmla="*/ 272 h 359"/>
                <a:gd name="T30" fmla="*/ 761 w 876"/>
                <a:gd name="T31" fmla="*/ 27 h 359"/>
                <a:gd name="T32" fmla="*/ 686 w 876"/>
                <a:gd name="T33" fmla="*/ 341 h 359"/>
                <a:gd name="T34" fmla="*/ 547 w 876"/>
                <a:gd name="T35" fmla="*/ 56 h 359"/>
                <a:gd name="T36" fmla="*/ 453 w 876"/>
                <a:gd name="T37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6" h="359">
                  <a:moveTo>
                    <a:pt x="453" y="359"/>
                  </a:moveTo>
                  <a:lnTo>
                    <a:pt x="297" y="56"/>
                  </a:lnTo>
                  <a:lnTo>
                    <a:pt x="177" y="341"/>
                  </a:lnTo>
                  <a:lnTo>
                    <a:pt x="64" y="27"/>
                  </a:lnTo>
                  <a:lnTo>
                    <a:pt x="8" y="233"/>
                  </a:lnTo>
                  <a:lnTo>
                    <a:pt x="0" y="231"/>
                  </a:lnTo>
                  <a:lnTo>
                    <a:pt x="64" y="0"/>
                  </a:lnTo>
                  <a:lnTo>
                    <a:pt x="177" y="318"/>
                  </a:lnTo>
                  <a:lnTo>
                    <a:pt x="297" y="37"/>
                  </a:lnTo>
                  <a:lnTo>
                    <a:pt x="451" y="336"/>
                  </a:lnTo>
                  <a:lnTo>
                    <a:pt x="545" y="33"/>
                  </a:lnTo>
                  <a:lnTo>
                    <a:pt x="684" y="316"/>
                  </a:lnTo>
                  <a:lnTo>
                    <a:pt x="759" y="0"/>
                  </a:lnTo>
                  <a:lnTo>
                    <a:pt x="876" y="270"/>
                  </a:lnTo>
                  <a:lnTo>
                    <a:pt x="867" y="272"/>
                  </a:lnTo>
                  <a:lnTo>
                    <a:pt x="761" y="27"/>
                  </a:lnTo>
                  <a:lnTo>
                    <a:pt x="686" y="341"/>
                  </a:lnTo>
                  <a:lnTo>
                    <a:pt x="547" y="56"/>
                  </a:lnTo>
                  <a:lnTo>
                    <a:pt x="453" y="3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ṥlíḋè">
              <a:extLst>
                <a:ext uri="{FF2B5EF4-FFF2-40B4-BE49-F238E27FC236}">
                  <a16:creationId xmlns:a16="http://schemas.microsoft.com/office/drawing/2014/main" xmlns="" id="{DFC3F445-C364-4BED-A475-E869B869094C}"/>
                </a:ext>
              </a:extLst>
            </p:cNvPr>
            <p:cNvSpPr/>
            <p:nvPr/>
          </p:nvSpPr>
          <p:spPr bwMode="auto">
            <a:xfrm>
              <a:off x="5973763" y="4846638"/>
              <a:ext cx="1455738" cy="312738"/>
            </a:xfrm>
            <a:custGeom>
              <a:avLst/>
              <a:gdLst>
                <a:gd name="T0" fmla="*/ 0 w 441"/>
                <a:gd name="T1" fmla="*/ 14 h 95"/>
                <a:gd name="T2" fmla="*/ 3 w 441"/>
                <a:gd name="T3" fmla="*/ 56 h 95"/>
                <a:gd name="T4" fmla="*/ 221 w 441"/>
                <a:gd name="T5" fmla="*/ 91 h 95"/>
                <a:gd name="T6" fmla="*/ 440 w 441"/>
                <a:gd name="T7" fmla="*/ 42 h 95"/>
                <a:gd name="T8" fmla="*/ 441 w 441"/>
                <a:gd name="T9" fmla="*/ 0 h 95"/>
                <a:gd name="T10" fmla="*/ 0 w 441"/>
                <a:gd name="T11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1" h="95">
                  <a:moveTo>
                    <a:pt x="0" y="14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4" y="79"/>
                    <a:pt x="99" y="95"/>
                    <a:pt x="221" y="91"/>
                  </a:cubicBezTo>
                  <a:cubicBezTo>
                    <a:pt x="342" y="88"/>
                    <a:pt x="441" y="66"/>
                    <a:pt x="440" y="42"/>
                  </a:cubicBezTo>
                  <a:cubicBezTo>
                    <a:pt x="441" y="0"/>
                    <a:pt x="441" y="0"/>
                    <a:pt x="441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C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îṡḷïḓé">
              <a:extLst>
                <a:ext uri="{FF2B5EF4-FFF2-40B4-BE49-F238E27FC236}">
                  <a16:creationId xmlns:a16="http://schemas.microsoft.com/office/drawing/2014/main" xmlns="" id="{0A478743-B8FE-4A49-A12A-A35981DCA515}"/>
                </a:ext>
              </a:extLst>
            </p:cNvPr>
            <p:cNvSpPr/>
            <p:nvPr/>
          </p:nvSpPr>
          <p:spPr bwMode="auto">
            <a:xfrm>
              <a:off x="5973763" y="4718051"/>
              <a:ext cx="1455738" cy="236538"/>
            </a:xfrm>
            <a:custGeom>
              <a:avLst/>
              <a:gdLst>
                <a:gd name="T0" fmla="*/ 412 w 441"/>
                <a:gd name="T1" fmla="*/ 61 h 72"/>
                <a:gd name="T2" fmla="*/ 441 w 441"/>
                <a:gd name="T3" fmla="*/ 39 h 72"/>
                <a:gd name="T4" fmla="*/ 219 w 441"/>
                <a:gd name="T5" fmla="*/ 4 h 72"/>
                <a:gd name="T6" fmla="*/ 0 w 441"/>
                <a:gd name="T7" fmla="*/ 53 h 72"/>
                <a:gd name="T8" fmla="*/ 28 w 441"/>
                <a:gd name="T9" fmla="*/ 72 h 72"/>
                <a:gd name="T10" fmla="*/ 218 w 441"/>
                <a:gd name="T11" fmla="*/ 45 h 72"/>
                <a:gd name="T12" fmla="*/ 412 w 441"/>
                <a:gd name="T13" fmla="*/ 6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72">
                  <a:moveTo>
                    <a:pt x="412" y="61"/>
                  </a:moveTo>
                  <a:cubicBezTo>
                    <a:pt x="431" y="55"/>
                    <a:pt x="441" y="47"/>
                    <a:pt x="441" y="39"/>
                  </a:cubicBezTo>
                  <a:cubicBezTo>
                    <a:pt x="440" y="16"/>
                    <a:pt x="341" y="0"/>
                    <a:pt x="219" y="4"/>
                  </a:cubicBezTo>
                  <a:cubicBezTo>
                    <a:pt x="98" y="7"/>
                    <a:pt x="0" y="29"/>
                    <a:pt x="0" y="53"/>
                  </a:cubicBezTo>
                  <a:cubicBezTo>
                    <a:pt x="1" y="60"/>
                    <a:pt x="11" y="67"/>
                    <a:pt x="28" y="72"/>
                  </a:cubicBezTo>
                  <a:cubicBezTo>
                    <a:pt x="66" y="59"/>
                    <a:pt x="137" y="48"/>
                    <a:pt x="218" y="45"/>
                  </a:cubicBezTo>
                  <a:cubicBezTo>
                    <a:pt x="301" y="43"/>
                    <a:pt x="374" y="50"/>
                    <a:pt x="412" y="61"/>
                  </a:cubicBezTo>
                  <a:close/>
                </a:path>
              </a:pathLst>
            </a:custGeom>
            <a:solidFill>
              <a:srgbClr val="E8B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îšḻîdê">
              <a:extLst>
                <a:ext uri="{FF2B5EF4-FFF2-40B4-BE49-F238E27FC236}">
                  <a16:creationId xmlns:a16="http://schemas.microsoft.com/office/drawing/2014/main" xmlns="" id="{4613DBDE-98FE-4234-8F9F-EC1CA0494CB3}"/>
                </a:ext>
              </a:extLst>
            </p:cNvPr>
            <p:cNvSpPr/>
            <p:nvPr/>
          </p:nvSpPr>
          <p:spPr bwMode="auto">
            <a:xfrm>
              <a:off x="6065838" y="4859338"/>
              <a:ext cx="1268413" cy="158750"/>
            </a:xfrm>
            <a:custGeom>
              <a:avLst/>
              <a:gdLst>
                <a:gd name="T0" fmla="*/ 194 w 384"/>
                <a:gd name="T1" fmla="*/ 45 h 48"/>
                <a:gd name="T2" fmla="*/ 384 w 384"/>
                <a:gd name="T3" fmla="*/ 18 h 48"/>
                <a:gd name="T4" fmla="*/ 190 w 384"/>
                <a:gd name="T5" fmla="*/ 2 h 48"/>
                <a:gd name="T6" fmla="*/ 0 w 384"/>
                <a:gd name="T7" fmla="*/ 29 h 48"/>
                <a:gd name="T8" fmla="*/ 194 w 384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48">
                  <a:moveTo>
                    <a:pt x="194" y="45"/>
                  </a:moveTo>
                  <a:cubicBezTo>
                    <a:pt x="275" y="43"/>
                    <a:pt x="346" y="32"/>
                    <a:pt x="384" y="18"/>
                  </a:cubicBezTo>
                  <a:cubicBezTo>
                    <a:pt x="346" y="7"/>
                    <a:pt x="273" y="0"/>
                    <a:pt x="190" y="2"/>
                  </a:cubicBezTo>
                  <a:cubicBezTo>
                    <a:pt x="109" y="5"/>
                    <a:pt x="38" y="16"/>
                    <a:pt x="0" y="29"/>
                  </a:cubicBezTo>
                  <a:cubicBezTo>
                    <a:pt x="38" y="41"/>
                    <a:pt x="111" y="48"/>
                    <a:pt x="194" y="45"/>
                  </a:cubicBezTo>
                  <a:close/>
                </a:path>
              </a:pathLst>
            </a:custGeom>
            <a:solidFill>
              <a:srgbClr val="FFEE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ṧ1ïḑè">
              <a:extLst>
                <a:ext uri="{FF2B5EF4-FFF2-40B4-BE49-F238E27FC236}">
                  <a16:creationId xmlns:a16="http://schemas.microsoft.com/office/drawing/2014/main" xmlns="" id="{D6139A41-CE6A-4164-B566-570699606654}"/>
                </a:ext>
              </a:extLst>
            </p:cNvPr>
            <p:cNvSpPr/>
            <p:nvPr/>
          </p:nvSpPr>
          <p:spPr bwMode="auto">
            <a:xfrm>
              <a:off x="6053138" y="5370513"/>
              <a:ext cx="1354138" cy="325438"/>
            </a:xfrm>
            <a:custGeom>
              <a:avLst/>
              <a:gdLst>
                <a:gd name="T0" fmla="*/ 382 w 410"/>
                <a:gd name="T1" fmla="*/ 25 h 99"/>
                <a:gd name="T2" fmla="*/ 206 w 410"/>
                <a:gd name="T3" fmla="*/ 53 h 99"/>
                <a:gd name="T4" fmla="*/ 25 w 410"/>
                <a:gd name="T5" fmla="*/ 37 h 99"/>
                <a:gd name="T6" fmla="*/ 0 w 410"/>
                <a:gd name="T7" fmla="*/ 19 h 99"/>
                <a:gd name="T8" fmla="*/ 2 w 410"/>
                <a:gd name="T9" fmla="*/ 59 h 99"/>
                <a:gd name="T10" fmla="*/ 205 w 410"/>
                <a:gd name="T11" fmla="*/ 95 h 99"/>
                <a:gd name="T12" fmla="*/ 409 w 410"/>
                <a:gd name="T13" fmla="*/ 46 h 99"/>
                <a:gd name="T14" fmla="*/ 409 w 410"/>
                <a:gd name="T15" fmla="*/ 0 h 99"/>
                <a:gd name="T16" fmla="*/ 382 w 410"/>
                <a:gd name="T17" fmla="*/ 2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0" h="99">
                  <a:moveTo>
                    <a:pt x="382" y="25"/>
                  </a:moveTo>
                  <a:cubicBezTo>
                    <a:pt x="347" y="39"/>
                    <a:pt x="282" y="51"/>
                    <a:pt x="206" y="53"/>
                  </a:cubicBezTo>
                  <a:cubicBezTo>
                    <a:pt x="128" y="56"/>
                    <a:pt x="60" y="49"/>
                    <a:pt x="25" y="37"/>
                  </a:cubicBezTo>
                  <a:cubicBezTo>
                    <a:pt x="9" y="32"/>
                    <a:pt x="0" y="26"/>
                    <a:pt x="0" y="1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83"/>
                    <a:pt x="91" y="99"/>
                    <a:pt x="205" y="95"/>
                  </a:cubicBezTo>
                  <a:cubicBezTo>
                    <a:pt x="318" y="91"/>
                    <a:pt x="410" y="69"/>
                    <a:pt x="409" y="46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9" y="8"/>
                    <a:pt x="400" y="18"/>
                    <a:pt x="382" y="25"/>
                  </a:cubicBezTo>
                  <a:close/>
                </a:path>
              </a:pathLst>
            </a:custGeom>
            <a:solidFill>
              <a:srgbClr val="FFC1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ṧḷïďé">
              <a:extLst>
                <a:ext uri="{FF2B5EF4-FFF2-40B4-BE49-F238E27FC236}">
                  <a16:creationId xmlns:a16="http://schemas.microsoft.com/office/drawing/2014/main" xmlns="" id="{53D50A6E-0892-4118-950F-834DE73F7938}"/>
                </a:ext>
              </a:extLst>
            </p:cNvPr>
            <p:cNvSpPr/>
            <p:nvPr/>
          </p:nvSpPr>
          <p:spPr bwMode="auto">
            <a:xfrm>
              <a:off x="6276975" y="4440238"/>
              <a:ext cx="301625" cy="1108075"/>
            </a:xfrm>
            <a:custGeom>
              <a:avLst/>
              <a:gdLst>
                <a:gd name="T0" fmla="*/ 0 w 91"/>
                <a:gd name="T1" fmla="*/ 2 h 336"/>
                <a:gd name="T2" fmla="*/ 70 w 91"/>
                <a:gd name="T3" fmla="*/ 322 h 336"/>
                <a:gd name="T4" fmla="*/ 91 w 91"/>
                <a:gd name="T5" fmla="*/ 324 h 336"/>
                <a:gd name="T6" fmla="*/ 15 w 91"/>
                <a:gd name="T7" fmla="*/ 0 h 336"/>
                <a:gd name="T8" fmla="*/ 0 w 91"/>
                <a:gd name="T9" fmla="*/ 2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36">
                  <a:moveTo>
                    <a:pt x="0" y="2"/>
                  </a:moveTo>
                  <a:cubicBezTo>
                    <a:pt x="70" y="322"/>
                    <a:pt x="70" y="322"/>
                    <a:pt x="70" y="322"/>
                  </a:cubicBezTo>
                  <a:cubicBezTo>
                    <a:pt x="70" y="322"/>
                    <a:pt x="78" y="336"/>
                    <a:pt x="91" y="324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574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îṧľïḍé">
              <a:extLst>
                <a:ext uri="{FF2B5EF4-FFF2-40B4-BE49-F238E27FC236}">
                  <a16:creationId xmlns:a16="http://schemas.microsoft.com/office/drawing/2014/main" xmlns="" id="{FAC35663-0EC7-4AF4-A5B7-0E2CEA9BD84C}"/>
                </a:ext>
              </a:extLst>
            </p:cNvPr>
            <p:cNvSpPr/>
            <p:nvPr/>
          </p:nvSpPr>
          <p:spPr bwMode="auto">
            <a:xfrm>
              <a:off x="6181725" y="4276726"/>
              <a:ext cx="220663" cy="220663"/>
            </a:xfrm>
            <a:custGeom>
              <a:avLst/>
              <a:gdLst>
                <a:gd name="T0" fmla="*/ 7 w 67"/>
                <a:gd name="T1" fmla="*/ 21 h 67"/>
                <a:gd name="T2" fmla="*/ 46 w 67"/>
                <a:gd name="T3" fmla="*/ 7 h 67"/>
                <a:gd name="T4" fmla="*/ 60 w 67"/>
                <a:gd name="T5" fmla="*/ 46 h 67"/>
                <a:gd name="T6" fmla="*/ 20 w 67"/>
                <a:gd name="T7" fmla="*/ 60 h 67"/>
                <a:gd name="T8" fmla="*/ 7 w 67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7">
                  <a:moveTo>
                    <a:pt x="7" y="21"/>
                  </a:moveTo>
                  <a:cubicBezTo>
                    <a:pt x="14" y="6"/>
                    <a:pt x="31" y="0"/>
                    <a:pt x="46" y="7"/>
                  </a:cubicBezTo>
                  <a:cubicBezTo>
                    <a:pt x="61" y="14"/>
                    <a:pt x="67" y="32"/>
                    <a:pt x="60" y="46"/>
                  </a:cubicBezTo>
                  <a:cubicBezTo>
                    <a:pt x="53" y="61"/>
                    <a:pt x="35" y="67"/>
                    <a:pt x="20" y="60"/>
                  </a:cubicBezTo>
                  <a:cubicBezTo>
                    <a:pt x="6" y="53"/>
                    <a:pt x="0" y="35"/>
                    <a:pt x="7" y="21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ṣḷîḋè">
              <a:extLst>
                <a:ext uri="{FF2B5EF4-FFF2-40B4-BE49-F238E27FC236}">
                  <a16:creationId xmlns:a16="http://schemas.microsoft.com/office/drawing/2014/main" xmlns="" id="{60DBB6CE-D548-463D-8590-3A3FDDDED85E}"/>
                </a:ext>
              </a:extLst>
            </p:cNvPr>
            <p:cNvSpPr/>
            <p:nvPr/>
          </p:nvSpPr>
          <p:spPr bwMode="auto">
            <a:xfrm>
              <a:off x="6108700" y="4700588"/>
              <a:ext cx="498475" cy="501650"/>
            </a:xfrm>
            <a:custGeom>
              <a:avLst/>
              <a:gdLst>
                <a:gd name="T0" fmla="*/ 11 w 151"/>
                <a:gd name="T1" fmla="*/ 87 h 152"/>
                <a:gd name="T2" fmla="*/ 48 w 151"/>
                <a:gd name="T3" fmla="*/ 71 h 152"/>
                <a:gd name="T4" fmla="*/ 61 w 151"/>
                <a:gd name="T5" fmla="*/ 11 h 152"/>
                <a:gd name="T6" fmla="*/ 101 w 151"/>
                <a:gd name="T7" fmla="*/ 0 h 152"/>
                <a:gd name="T8" fmla="*/ 118 w 151"/>
                <a:gd name="T9" fmla="*/ 4 h 152"/>
                <a:gd name="T10" fmla="*/ 123 w 151"/>
                <a:gd name="T11" fmla="*/ 24 h 152"/>
                <a:gd name="T12" fmla="*/ 142 w 151"/>
                <a:gd name="T13" fmla="*/ 39 h 152"/>
                <a:gd name="T14" fmla="*/ 133 w 151"/>
                <a:gd name="T15" fmla="*/ 56 h 152"/>
                <a:gd name="T16" fmla="*/ 137 w 151"/>
                <a:gd name="T17" fmla="*/ 79 h 152"/>
                <a:gd name="T18" fmla="*/ 110 w 151"/>
                <a:gd name="T19" fmla="*/ 104 h 152"/>
                <a:gd name="T20" fmla="*/ 71 w 151"/>
                <a:gd name="T21" fmla="*/ 124 h 152"/>
                <a:gd name="T22" fmla="*/ 44 w 151"/>
                <a:gd name="T23" fmla="*/ 143 h 152"/>
                <a:gd name="T24" fmla="*/ 17 w 151"/>
                <a:gd name="T25" fmla="*/ 141 h 152"/>
                <a:gd name="T26" fmla="*/ 11 w 151"/>
                <a:gd name="T27" fmla="*/ 88 h 152"/>
                <a:gd name="T28" fmla="*/ 11 w 151"/>
                <a:gd name="T29" fmla="*/ 8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" h="152">
                  <a:moveTo>
                    <a:pt x="11" y="87"/>
                  </a:moveTo>
                  <a:cubicBezTo>
                    <a:pt x="23" y="85"/>
                    <a:pt x="37" y="77"/>
                    <a:pt x="48" y="71"/>
                  </a:cubicBezTo>
                  <a:cubicBezTo>
                    <a:pt x="48" y="52"/>
                    <a:pt x="44" y="22"/>
                    <a:pt x="61" y="11"/>
                  </a:cubicBezTo>
                  <a:cubicBezTo>
                    <a:pt x="72" y="4"/>
                    <a:pt x="89" y="0"/>
                    <a:pt x="101" y="0"/>
                  </a:cubicBezTo>
                  <a:cubicBezTo>
                    <a:pt x="107" y="0"/>
                    <a:pt x="114" y="0"/>
                    <a:pt x="118" y="4"/>
                  </a:cubicBezTo>
                  <a:cubicBezTo>
                    <a:pt x="126" y="10"/>
                    <a:pt x="123" y="23"/>
                    <a:pt x="123" y="24"/>
                  </a:cubicBezTo>
                  <a:cubicBezTo>
                    <a:pt x="129" y="26"/>
                    <a:pt x="139" y="33"/>
                    <a:pt x="142" y="39"/>
                  </a:cubicBezTo>
                  <a:cubicBezTo>
                    <a:pt x="145" y="48"/>
                    <a:pt x="140" y="51"/>
                    <a:pt x="133" y="56"/>
                  </a:cubicBezTo>
                  <a:cubicBezTo>
                    <a:pt x="151" y="55"/>
                    <a:pt x="144" y="72"/>
                    <a:pt x="137" y="79"/>
                  </a:cubicBezTo>
                  <a:cubicBezTo>
                    <a:pt x="148" y="100"/>
                    <a:pt x="112" y="131"/>
                    <a:pt x="110" y="104"/>
                  </a:cubicBezTo>
                  <a:cubicBezTo>
                    <a:pt x="104" y="117"/>
                    <a:pt x="85" y="131"/>
                    <a:pt x="71" y="124"/>
                  </a:cubicBezTo>
                  <a:cubicBezTo>
                    <a:pt x="65" y="132"/>
                    <a:pt x="52" y="138"/>
                    <a:pt x="44" y="143"/>
                  </a:cubicBezTo>
                  <a:cubicBezTo>
                    <a:pt x="32" y="149"/>
                    <a:pt x="26" y="152"/>
                    <a:pt x="17" y="141"/>
                  </a:cubicBezTo>
                  <a:cubicBezTo>
                    <a:pt x="6" y="129"/>
                    <a:pt x="0" y="99"/>
                    <a:pt x="11" y="88"/>
                  </a:cubicBezTo>
                  <a:lnTo>
                    <a:pt x="11" y="87"/>
                  </a:lnTo>
                  <a:close/>
                </a:path>
              </a:pathLst>
            </a:custGeom>
            <a:solidFill>
              <a:srgbClr val="FFD7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îşľiďé">
              <a:extLst>
                <a:ext uri="{FF2B5EF4-FFF2-40B4-BE49-F238E27FC236}">
                  <a16:creationId xmlns:a16="http://schemas.microsoft.com/office/drawing/2014/main" xmlns="" id="{2A09165F-3CCC-4DA2-BDE9-8DC121FDE0A2}"/>
                </a:ext>
              </a:extLst>
            </p:cNvPr>
            <p:cNvSpPr/>
            <p:nvPr/>
          </p:nvSpPr>
          <p:spPr bwMode="auto">
            <a:xfrm>
              <a:off x="5630863" y="4529138"/>
              <a:ext cx="590550" cy="742950"/>
            </a:xfrm>
            <a:custGeom>
              <a:avLst/>
              <a:gdLst>
                <a:gd name="T0" fmla="*/ 179 w 179"/>
                <a:gd name="T1" fmla="*/ 204 h 225"/>
                <a:gd name="T2" fmla="*/ 163 w 179"/>
                <a:gd name="T3" fmla="*/ 135 h 225"/>
                <a:gd name="T4" fmla="*/ 96 w 179"/>
                <a:gd name="T5" fmla="*/ 113 h 225"/>
                <a:gd name="T6" fmla="*/ 48 w 179"/>
                <a:gd name="T7" fmla="*/ 21 h 225"/>
                <a:gd name="T8" fmla="*/ 15 w 179"/>
                <a:gd name="T9" fmla="*/ 9 h 225"/>
                <a:gd name="T10" fmla="*/ 1 w 179"/>
                <a:gd name="T11" fmla="*/ 53 h 225"/>
                <a:gd name="T12" fmla="*/ 8 w 179"/>
                <a:gd name="T13" fmla="*/ 100 h 225"/>
                <a:gd name="T14" fmla="*/ 29 w 179"/>
                <a:gd name="T15" fmla="*/ 151 h 225"/>
                <a:gd name="T16" fmla="*/ 179 w 179"/>
                <a:gd name="T17" fmla="*/ 20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225">
                  <a:moveTo>
                    <a:pt x="179" y="204"/>
                  </a:moveTo>
                  <a:cubicBezTo>
                    <a:pt x="165" y="185"/>
                    <a:pt x="165" y="153"/>
                    <a:pt x="163" y="135"/>
                  </a:cubicBezTo>
                  <a:cubicBezTo>
                    <a:pt x="139" y="134"/>
                    <a:pt x="114" y="129"/>
                    <a:pt x="96" y="113"/>
                  </a:cubicBezTo>
                  <a:cubicBezTo>
                    <a:pt x="68" y="89"/>
                    <a:pt x="67" y="51"/>
                    <a:pt x="48" y="21"/>
                  </a:cubicBezTo>
                  <a:cubicBezTo>
                    <a:pt x="41" y="10"/>
                    <a:pt x="28" y="0"/>
                    <a:pt x="15" y="9"/>
                  </a:cubicBezTo>
                  <a:cubicBezTo>
                    <a:pt x="3" y="19"/>
                    <a:pt x="1" y="40"/>
                    <a:pt x="1" y="53"/>
                  </a:cubicBezTo>
                  <a:cubicBezTo>
                    <a:pt x="0" y="69"/>
                    <a:pt x="2" y="85"/>
                    <a:pt x="8" y="100"/>
                  </a:cubicBezTo>
                  <a:cubicBezTo>
                    <a:pt x="14" y="117"/>
                    <a:pt x="20" y="135"/>
                    <a:pt x="29" y="151"/>
                  </a:cubicBezTo>
                  <a:cubicBezTo>
                    <a:pt x="67" y="225"/>
                    <a:pt x="179" y="204"/>
                    <a:pt x="179" y="204"/>
                  </a:cubicBezTo>
                  <a:close/>
                </a:path>
              </a:pathLst>
            </a:custGeom>
            <a:solidFill>
              <a:srgbClr val="C1E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i$1íḑe">
              <a:extLst>
                <a:ext uri="{FF2B5EF4-FFF2-40B4-BE49-F238E27FC236}">
                  <a16:creationId xmlns:a16="http://schemas.microsoft.com/office/drawing/2014/main" xmlns="" id="{A650F1AA-3F0A-4525-A6BE-C2243C759E32}"/>
                </a:ext>
              </a:extLst>
            </p:cNvPr>
            <p:cNvSpPr/>
            <p:nvPr/>
          </p:nvSpPr>
          <p:spPr bwMode="auto">
            <a:xfrm>
              <a:off x="5543550" y="3267076"/>
              <a:ext cx="650875" cy="228600"/>
            </a:xfrm>
            <a:custGeom>
              <a:avLst/>
              <a:gdLst>
                <a:gd name="T0" fmla="*/ 14 w 197"/>
                <a:gd name="T1" fmla="*/ 1 h 69"/>
                <a:gd name="T2" fmla="*/ 1 w 197"/>
                <a:gd name="T3" fmla="*/ 12 h 69"/>
                <a:gd name="T4" fmla="*/ 8 w 197"/>
                <a:gd name="T5" fmla="*/ 23 h 69"/>
                <a:gd name="T6" fmla="*/ 23 w 197"/>
                <a:gd name="T7" fmla="*/ 25 h 69"/>
                <a:gd name="T8" fmla="*/ 54 w 197"/>
                <a:gd name="T9" fmla="*/ 21 h 69"/>
                <a:gd name="T10" fmla="*/ 68 w 197"/>
                <a:gd name="T11" fmla="*/ 17 h 69"/>
                <a:gd name="T12" fmla="*/ 107 w 197"/>
                <a:gd name="T13" fmla="*/ 6 h 69"/>
                <a:gd name="T14" fmla="*/ 134 w 197"/>
                <a:gd name="T15" fmla="*/ 6 h 69"/>
                <a:gd name="T16" fmla="*/ 165 w 197"/>
                <a:gd name="T17" fmla="*/ 22 h 69"/>
                <a:gd name="T18" fmla="*/ 173 w 197"/>
                <a:gd name="T19" fmla="*/ 30 h 69"/>
                <a:gd name="T20" fmla="*/ 191 w 197"/>
                <a:gd name="T21" fmla="*/ 58 h 69"/>
                <a:gd name="T22" fmla="*/ 195 w 197"/>
                <a:gd name="T23" fmla="*/ 66 h 69"/>
                <a:gd name="T24" fmla="*/ 185 w 197"/>
                <a:gd name="T25" fmla="*/ 45 h 69"/>
                <a:gd name="T26" fmla="*/ 171 w 197"/>
                <a:gd name="T27" fmla="*/ 24 h 69"/>
                <a:gd name="T28" fmla="*/ 158 w 197"/>
                <a:gd name="T29" fmla="*/ 13 h 69"/>
                <a:gd name="T30" fmla="*/ 120 w 197"/>
                <a:gd name="T31" fmla="*/ 1 h 69"/>
                <a:gd name="T32" fmla="*/ 80 w 197"/>
                <a:gd name="T33" fmla="*/ 9 h 69"/>
                <a:gd name="T34" fmla="*/ 60 w 197"/>
                <a:gd name="T35" fmla="*/ 16 h 69"/>
                <a:gd name="T36" fmla="*/ 27 w 197"/>
                <a:gd name="T37" fmla="*/ 21 h 69"/>
                <a:gd name="T38" fmla="*/ 14 w 197"/>
                <a:gd name="T39" fmla="*/ 21 h 69"/>
                <a:gd name="T40" fmla="*/ 6 w 197"/>
                <a:gd name="T41" fmla="*/ 8 h 69"/>
                <a:gd name="T42" fmla="*/ 21 w 197"/>
                <a:gd name="T43" fmla="*/ 2 h 69"/>
                <a:gd name="T44" fmla="*/ 31 w 197"/>
                <a:gd name="T45" fmla="*/ 7 h 69"/>
                <a:gd name="T46" fmla="*/ 31 w 197"/>
                <a:gd name="T47" fmla="*/ 11 h 69"/>
                <a:gd name="T48" fmla="*/ 24 w 197"/>
                <a:gd name="T49" fmla="*/ 17 h 69"/>
                <a:gd name="T50" fmla="*/ 17 w 197"/>
                <a:gd name="T51" fmla="*/ 13 h 69"/>
                <a:gd name="T52" fmla="*/ 16 w 197"/>
                <a:gd name="T53" fmla="*/ 11 h 69"/>
                <a:gd name="T54" fmla="*/ 16 w 197"/>
                <a:gd name="T55" fmla="*/ 11 h 69"/>
                <a:gd name="T56" fmla="*/ 16 w 197"/>
                <a:gd name="T57" fmla="*/ 13 h 69"/>
                <a:gd name="T58" fmla="*/ 24 w 197"/>
                <a:gd name="T59" fmla="*/ 18 h 69"/>
                <a:gd name="T60" fmla="*/ 32 w 197"/>
                <a:gd name="T61" fmla="*/ 11 h 69"/>
                <a:gd name="T62" fmla="*/ 32 w 197"/>
                <a:gd name="T63" fmla="*/ 6 h 69"/>
                <a:gd name="T64" fmla="*/ 20 w 197"/>
                <a:gd name="T6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7" h="69">
                  <a:moveTo>
                    <a:pt x="20" y="0"/>
                  </a:moveTo>
                  <a:cubicBezTo>
                    <a:pt x="18" y="0"/>
                    <a:pt x="16" y="0"/>
                    <a:pt x="14" y="1"/>
                  </a:cubicBezTo>
                  <a:cubicBezTo>
                    <a:pt x="11" y="2"/>
                    <a:pt x="7" y="3"/>
                    <a:pt x="4" y="6"/>
                  </a:cubicBezTo>
                  <a:cubicBezTo>
                    <a:pt x="3" y="8"/>
                    <a:pt x="2" y="10"/>
                    <a:pt x="1" y="12"/>
                  </a:cubicBezTo>
                  <a:cubicBezTo>
                    <a:pt x="0" y="14"/>
                    <a:pt x="1" y="17"/>
                    <a:pt x="2" y="19"/>
                  </a:cubicBezTo>
                  <a:cubicBezTo>
                    <a:pt x="3" y="21"/>
                    <a:pt x="6" y="22"/>
                    <a:pt x="8" y="23"/>
                  </a:cubicBezTo>
                  <a:cubicBezTo>
                    <a:pt x="10" y="23"/>
                    <a:pt x="12" y="24"/>
                    <a:pt x="14" y="24"/>
                  </a:cubicBezTo>
                  <a:cubicBezTo>
                    <a:pt x="17" y="25"/>
                    <a:pt x="20" y="25"/>
                    <a:pt x="23" y="25"/>
                  </a:cubicBezTo>
                  <a:cubicBezTo>
                    <a:pt x="24" y="25"/>
                    <a:pt x="26" y="25"/>
                    <a:pt x="27" y="25"/>
                  </a:cubicBezTo>
                  <a:cubicBezTo>
                    <a:pt x="36" y="24"/>
                    <a:pt x="45" y="23"/>
                    <a:pt x="54" y="21"/>
                  </a:cubicBezTo>
                  <a:cubicBezTo>
                    <a:pt x="56" y="21"/>
                    <a:pt x="59" y="20"/>
                    <a:pt x="61" y="20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72" y="16"/>
                    <a:pt x="76" y="14"/>
                    <a:pt x="81" y="13"/>
                  </a:cubicBezTo>
                  <a:cubicBezTo>
                    <a:pt x="90" y="10"/>
                    <a:pt x="99" y="7"/>
                    <a:pt x="107" y="6"/>
                  </a:cubicBezTo>
                  <a:cubicBezTo>
                    <a:pt x="112" y="5"/>
                    <a:pt x="116" y="5"/>
                    <a:pt x="121" y="5"/>
                  </a:cubicBezTo>
                  <a:cubicBezTo>
                    <a:pt x="125" y="5"/>
                    <a:pt x="129" y="5"/>
                    <a:pt x="134" y="6"/>
                  </a:cubicBezTo>
                  <a:cubicBezTo>
                    <a:pt x="142" y="8"/>
                    <a:pt x="150" y="11"/>
                    <a:pt x="156" y="15"/>
                  </a:cubicBezTo>
                  <a:cubicBezTo>
                    <a:pt x="159" y="17"/>
                    <a:pt x="163" y="19"/>
                    <a:pt x="165" y="22"/>
                  </a:cubicBezTo>
                  <a:cubicBezTo>
                    <a:pt x="166" y="23"/>
                    <a:pt x="168" y="25"/>
                    <a:pt x="169" y="26"/>
                  </a:cubicBezTo>
                  <a:cubicBezTo>
                    <a:pt x="170" y="27"/>
                    <a:pt x="171" y="29"/>
                    <a:pt x="173" y="30"/>
                  </a:cubicBezTo>
                  <a:cubicBezTo>
                    <a:pt x="177" y="35"/>
                    <a:pt x="180" y="41"/>
                    <a:pt x="183" y="45"/>
                  </a:cubicBezTo>
                  <a:cubicBezTo>
                    <a:pt x="186" y="50"/>
                    <a:pt x="189" y="55"/>
                    <a:pt x="191" y="58"/>
                  </a:cubicBezTo>
                  <a:cubicBezTo>
                    <a:pt x="194" y="65"/>
                    <a:pt x="197" y="69"/>
                    <a:pt x="197" y="69"/>
                  </a:cubicBezTo>
                  <a:cubicBezTo>
                    <a:pt x="197" y="69"/>
                    <a:pt x="196" y="68"/>
                    <a:pt x="195" y="66"/>
                  </a:cubicBezTo>
                  <a:cubicBezTo>
                    <a:pt x="194" y="64"/>
                    <a:pt x="193" y="61"/>
                    <a:pt x="191" y="58"/>
                  </a:cubicBezTo>
                  <a:cubicBezTo>
                    <a:pt x="190" y="54"/>
                    <a:pt x="187" y="50"/>
                    <a:pt x="185" y="45"/>
                  </a:cubicBezTo>
                  <a:cubicBezTo>
                    <a:pt x="182" y="40"/>
                    <a:pt x="179" y="34"/>
                    <a:pt x="174" y="29"/>
                  </a:cubicBezTo>
                  <a:cubicBezTo>
                    <a:pt x="173" y="27"/>
                    <a:pt x="172" y="26"/>
                    <a:pt x="171" y="24"/>
                  </a:cubicBezTo>
                  <a:cubicBezTo>
                    <a:pt x="170" y="23"/>
                    <a:pt x="168" y="22"/>
                    <a:pt x="167" y="20"/>
                  </a:cubicBezTo>
                  <a:cubicBezTo>
                    <a:pt x="164" y="17"/>
                    <a:pt x="161" y="15"/>
                    <a:pt x="158" y="13"/>
                  </a:cubicBezTo>
                  <a:cubicBezTo>
                    <a:pt x="151" y="8"/>
                    <a:pt x="143" y="4"/>
                    <a:pt x="134" y="2"/>
                  </a:cubicBezTo>
                  <a:cubicBezTo>
                    <a:pt x="130" y="1"/>
                    <a:pt x="125" y="1"/>
                    <a:pt x="120" y="1"/>
                  </a:cubicBezTo>
                  <a:cubicBezTo>
                    <a:pt x="116" y="1"/>
                    <a:pt x="111" y="1"/>
                    <a:pt x="107" y="2"/>
                  </a:cubicBezTo>
                  <a:cubicBezTo>
                    <a:pt x="98" y="4"/>
                    <a:pt x="89" y="6"/>
                    <a:pt x="80" y="9"/>
                  </a:cubicBezTo>
                  <a:cubicBezTo>
                    <a:pt x="75" y="11"/>
                    <a:pt x="71" y="12"/>
                    <a:pt x="66" y="14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58" y="17"/>
                    <a:pt x="56" y="17"/>
                    <a:pt x="53" y="18"/>
                  </a:cubicBezTo>
                  <a:cubicBezTo>
                    <a:pt x="45" y="20"/>
                    <a:pt x="36" y="21"/>
                    <a:pt x="27" y="21"/>
                  </a:cubicBezTo>
                  <a:cubicBezTo>
                    <a:pt x="25" y="21"/>
                    <a:pt x="24" y="21"/>
                    <a:pt x="22" y="21"/>
                  </a:cubicBezTo>
                  <a:cubicBezTo>
                    <a:pt x="20" y="21"/>
                    <a:pt x="17" y="21"/>
                    <a:pt x="14" y="21"/>
                  </a:cubicBezTo>
                  <a:cubicBezTo>
                    <a:pt x="11" y="20"/>
                    <a:pt x="6" y="19"/>
                    <a:pt x="4" y="17"/>
                  </a:cubicBezTo>
                  <a:cubicBezTo>
                    <a:pt x="2" y="14"/>
                    <a:pt x="4" y="10"/>
                    <a:pt x="6" y="8"/>
                  </a:cubicBezTo>
                  <a:cubicBezTo>
                    <a:pt x="8" y="5"/>
                    <a:pt x="11" y="4"/>
                    <a:pt x="15" y="3"/>
                  </a:cubicBezTo>
                  <a:cubicBezTo>
                    <a:pt x="17" y="2"/>
                    <a:pt x="19" y="2"/>
                    <a:pt x="21" y="2"/>
                  </a:cubicBezTo>
                  <a:cubicBezTo>
                    <a:pt x="22" y="2"/>
                    <a:pt x="23" y="2"/>
                    <a:pt x="24" y="2"/>
                  </a:cubicBezTo>
                  <a:cubicBezTo>
                    <a:pt x="27" y="3"/>
                    <a:pt x="30" y="4"/>
                    <a:pt x="31" y="7"/>
                  </a:cubicBezTo>
                  <a:cubicBezTo>
                    <a:pt x="31" y="7"/>
                    <a:pt x="31" y="8"/>
                    <a:pt x="31" y="9"/>
                  </a:cubicBezTo>
                  <a:cubicBezTo>
                    <a:pt x="31" y="9"/>
                    <a:pt x="31" y="10"/>
                    <a:pt x="31" y="11"/>
                  </a:cubicBezTo>
                  <a:cubicBezTo>
                    <a:pt x="31" y="12"/>
                    <a:pt x="30" y="13"/>
                    <a:pt x="30" y="14"/>
                  </a:cubicBezTo>
                  <a:cubicBezTo>
                    <a:pt x="28" y="16"/>
                    <a:pt x="26" y="17"/>
                    <a:pt x="24" y="17"/>
                  </a:cubicBezTo>
                  <a:cubicBezTo>
                    <a:pt x="24" y="17"/>
                    <a:pt x="23" y="17"/>
                    <a:pt x="23" y="17"/>
                  </a:cubicBezTo>
                  <a:cubicBezTo>
                    <a:pt x="20" y="17"/>
                    <a:pt x="17" y="15"/>
                    <a:pt x="17" y="13"/>
                  </a:cubicBezTo>
                  <a:cubicBezTo>
                    <a:pt x="17" y="13"/>
                    <a:pt x="16" y="12"/>
                    <a:pt x="16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1"/>
                  </a:cubicBezTo>
                  <a:cubicBezTo>
                    <a:pt x="16" y="11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7" y="15"/>
                    <a:pt x="19" y="18"/>
                    <a:pt x="23" y="18"/>
                  </a:cubicBezTo>
                  <a:cubicBezTo>
                    <a:pt x="23" y="18"/>
                    <a:pt x="24" y="18"/>
                    <a:pt x="24" y="18"/>
                  </a:cubicBezTo>
                  <a:cubicBezTo>
                    <a:pt x="26" y="17"/>
                    <a:pt x="29" y="16"/>
                    <a:pt x="30" y="14"/>
                  </a:cubicBezTo>
                  <a:cubicBezTo>
                    <a:pt x="31" y="13"/>
                    <a:pt x="32" y="12"/>
                    <a:pt x="32" y="11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8"/>
                    <a:pt x="32" y="7"/>
                    <a:pt x="32" y="6"/>
                  </a:cubicBezTo>
                  <a:cubicBezTo>
                    <a:pt x="31" y="3"/>
                    <a:pt x="28" y="1"/>
                    <a:pt x="24" y="1"/>
                  </a:cubicBezTo>
                  <a:cubicBezTo>
                    <a:pt x="23" y="0"/>
                    <a:pt x="22" y="0"/>
                    <a:pt x="20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ṣḻïdè">
              <a:extLst>
                <a:ext uri="{FF2B5EF4-FFF2-40B4-BE49-F238E27FC236}">
                  <a16:creationId xmlns:a16="http://schemas.microsoft.com/office/drawing/2014/main" xmlns="" id="{7C12EC10-335B-4F1C-A364-2B1DF5816A6A}"/>
                </a:ext>
              </a:extLst>
            </p:cNvPr>
            <p:cNvSpPr/>
            <p:nvPr/>
          </p:nvSpPr>
          <p:spPr bwMode="auto">
            <a:xfrm>
              <a:off x="6280150" y="3241676"/>
              <a:ext cx="488950" cy="273050"/>
            </a:xfrm>
            <a:custGeom>
              <a:avLst/>
              <a:gdLst>
                <a:gd name="T0" fmla="*/ 128 w 148"/>
                <a:gd name="T1" fmla="*/ 0 h 83"/>
                <a:gd name="T2" fmla="*/ 118 w 148"/>
                <a:gd name="T3" fmla="*/ 6 h 83"/>
                <a:gd name="T4" fmla="*/ 126 w 148"/>
                <a:gd name="T5" fmla="*/ 13 h 83"/>
                <a:gd name="T6" fmla="*/ 134 w 148"/>
                <a:gd name="T7" fmla="*/ 9 h 83"/>
                <a:gd name="T8" fmla="*/ 134 w 148"/>
                <a:gd name="T9" fmla="*/ 9 h 83"/>
                <a:gd name="T10" fmla="*/ 130 w 148"/>
                <a:gd name="T11" fmla="*/ 7 h 83"/>
                <a:gd name="T12" fmla="*/ 124 w 148"/>
                <a:gd name="T13" fmla="*/ 6 h 83"/>
                <a:gd name="T14" fmla="*/ 129 w 148"/>
                <a:gd name="T15" fmla="*/ 7 h 83"/>
                <a:gd name="T16" fmla="*/ 134 w 148"/>
                <a:gd name="T17" fmla="*/ 9 h 83"/>
                <a:gd name="T18" fmla="*/ 127 w 148"/>
                <a:gd name="T19" fmla="*/ 12 h 83"/>
                <a:gd name="T20" fmla="*/ 120 w 148"/>
                <a:gd name="T21" fmla="*/ 6 h 83"/>
                <a:gd name="T22" fmla="*/ 128 w 148"/>
                <a:gd name="T23" fmla="*/ 2 h 83"/>
                <a:gd name="T24" fmla="*/ 136 w 148"/>
                <a:gd name="T25" fmla="*/ 2 h 83"/>
                <a:gd name="T26" fmla="*/ 145 w 148"/>
                <a:gd name="T27" fmla="*/ 10 h 83"/>
                <a:gd name="T28" fmla="*/ 134 w 148"/>
                <a:gd name="T29" fmla="*/ 18 h 83"/>
                <a:gd name="T30" fmla="*/ 130 w 148"/>
                <a:gd name="T31" fmla="*/ 19 h 83"/>
                <a:gd name="T32" fmla="*/ 127 w 148"/>
                <a:gd name="T33" fmla="*/ 18 h 83"/>
                <a:gd name="T34" fmla="*/ 98 w 148"/>
                <a:gd name="T35" fmla="*/ 8 h 83"/>
                <a:gd name="T36" fmla="*/ 90 w 148"/>
                <a:gd name="T37" fmla="*/ 5 h 83"/>
                <a:gd name="T38" fmla="*/ 73 w 148"/>
                <a:gd name="T39" fmla="*/ 4 h 83"/>
                <a:gd name="T40" fmla="*/ 50 w 148"/>
                <a:gd name="T41" fmla="*/ 7 h 83"/>
                <a:gd name="T42" fmla="*/ 43 w 148"/>
                <a:gd name="T43" fmla="*/ 10 h 83"/>
                <a:gd name="T44" fmla="*/ 24 w 148"/>
                <a:gd name="T45" fmla="*/ 25 h 83"/>
                <a:gd name="T46" fmla="*/ 8 w 148"/>
                <a:gd name="T47" fmla="*/ 52 h 83"/>
                <a:gd name="T48" fmla="*/ 0 w 148"/>
                <a:gd name="T49" fmla="*/ 83 h 83"/>
                <a:gd name="T50" fmla="*/ 9 w 148"/>
                <a:gd name="T51" fmla="*/ 53 h 83"/>
                <a:gd name="T52" fmla="*/ 27 w 148"/>
                <a:gd name="T53" fmla="*/ 27 h 83"/>
                <a:gd name="T54" fmla="*/ 45 w 148"/>
                <a:gd name="T55" fmla="*/ 13 h 83"/>
                <a:gd name="T56" fmla="*/ 52 w 148"/>
                <a:gd name="T57" fmla="*/ 10 h 83"/>
                <a:gd name="T58" fmla="*/ 72 w 148"/>
                <a:gd name="T59" fmla="*/ 7 h 83"/>
                <a:gd name="T60" fmla="*/ 89 w 148"/>
                <a:gd name="T61" fmla="*/ 9 h 83"/>
                <a:gd name="T62" fmla="*/ 97 w 148"/>
                <a:gd name="T63" fmla="*/ 11 h 83"/>
                <a:gd name="T64" fmla="*/ 127 w 148"/>
                <a:gd name="T65" fmla="*/ 22 h 83"/>
                <a:gd name="T66" fmla="*/ 130 w 148"/>
                <a:gd name="T67" fmla="*/ 22 h 83"/>
                <a:gd name="T68" fmla="*/ 135 w 148"/>
                <a:gd name="T69" fmla="*/ 21 h 83"/>
                <a:gd name="T70" fmla="*/ 148 w 148"/>
                <a:gd name="T71" fmla="*/ 11 h 83"/>
                <a:gd name="T72" fmla="*/ 136 w 148"/>
                <a:gd name="T7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83">
                  <a:moveTo>
                    <a:pt x="131" y="0"/>
                  </a:moveTo>
                  <a:cubicBezTo>
                    <a:pt x="130" y="0"/>
                    <a:pt x="129" y="0"/>
                    <a:pt x="128" y="0"/>
                  </a:cubicBezTo>
                  <a:cubicBezTo>
                    <a:pt x="125" y="0"/>
                    <a:pt x="122" y="0"/>
                    <a:pt x="120" y="2"/>
                  </a:cubicBezTo>
                  <a:cubicBezTo>
                    <a:pt x="119" y="3"/>
                    <a:pt x="118" y="5"/>
                    <a:pt x="118" y="6"/>
                  </a:cubicBezTo>
                  <a:cubicBezTo>
                    <a:pt x="118" y="8"/>
                    <a:pt x="119" y="9"/>
                    <a:pt x="120" y="10"/>
                  </a:cubicBezTo>
                  <a:cubicBezTo>
                    <a:pt x="121" y="12"/>
                    <a:pt x="124" y="13"/>
                    <a:pt x="126" y="13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30" y="13"/>
                    <a:pt x="133" y="11"/>
                    <a:pt x="134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8"/>
                    <a:pt x="133" y="8"/>
                    <a:pt x="132" y="8"/>
                  </a:cubicBezTo>
                  <a:cubicBezTo>
                    <a:pt x="131" y="7"/>
                    <a:pt x="130" y="7"/>
                    <a:pt x="130" y="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6" y="6"/>
                    <a:pt x="125" y="6"/>
                    <a:pt x="124" y="6"/>
                  </a:cubicBezTo>
                  <a:cubicBezTo>
                    <a:pt x="125" y="6"/>
                    <a:pt x="126" y="6"/>
                    <a:pt x="127" y="7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30" y="8"/>
                    <a:pt x="131" y="8"/>
                    <a:pt x="132" y="8"/>
                  </a:cubicBezTo>
                  <a:cubicBezTo>
                    <a:pt x="132" y="8"/>
                    <a:pt x="133" y="9"/>
                    <a:pt x="134" y="9"/>
                  </a:cubicBezTo>
                  <a:cubicBezTo>
                    <a:pt x="132" y="11"/>
                    <a:pt x="130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4" y="12"/>
                    <a:pt x="122" y="11"/>
                    <a:pt x="121" y="9"/>
                  </a:cubicBezTo>
                  <a:cubicBezTo>
                    <a:pt x="120" y="8"/>
                    <a:pt x="120" y="7"/>
                    <a:pt x="120" y="6"/>
                  </a:cubicBezTo>
                  <a:cubicBezTo>
                    <a:pt x="120" y="5"/>
                    <a:pt x="120" y="4"/>
                    <a:pt x="121" y="4"/>
                  </a:cubicBezTo>
                  <a:cubicBezTo>
                    <a:pt x="123" y="3"/>
                    <a:pt x="125" y="2"/>
                    <a:pt x="128" y="2"/>
                  </a:cubicBezTo>
                  <a:cubicBezTo>
                    <a:pt x="128" y="2"/>
                    <a:pt x="129" y="2"/>
                    <a:pt x="129" y="2"/>
                  </a:cubicBezTo>
                  <a:cubicBezTo>
                    <a:pt x="131" y="2"/>
                    <a:pt x="134" y="2"/>
                    <a:pt x="136" y="2"/>
                  </a:cubicBezTo>
                  <a:cubicBezTo>
                    <a:pt x="138" y="3"/>
                    <a:pt x="140" y="4"/>
                    <a:pt x="142" y="5"/>
                  </a:cubicBezTo>
                  <a:cubicBezTo>
                    <a:pt x="144" y="6"/>
                    <a:pt x="145" y="8"/>
                    <a:pt x="145" y="10"/>
                  </a:cubicBezTo>
                  <a:cubicBezTo>
                    <a:pt x="144" y="12"/>
                    <a:pt x="143" y="14"/>
                    <a:pt x="141" y="15"/>
                  </a:cubicBezTo>
                  <a:cubicBezTo>
                    <a:pt x="139" y="17"/>
                    <a:pt x="137" y="18"/>
                    <a:pt x="134" y="18"/>
                  </a:cubicBezTo>
                  <a:cubicBezTo>
                    <a:pt x="133" y="18"/>
                    <a:pt x="132" y="18"/>
                    <a:pt x="131" y="18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22" y="18"/>
                    <a:pt x="117" y="16"/>
                    <a:pt x="113" y="14"/>
                  </a:cubicBezTo>
                  <a:cubicBezTo>
                    <a:pt x="108" y="12"/>
                    <a:pt x="103" y="9"/>
                    <a:pt x="98" y="8"/>
                  </a:cubicBezTo>
                  <a:cubicBezTo>
                    <a:pt x="97" y="7"/>
                    <a:pt x="95" y="7"/>
                    <a:pt x="94" y="6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8" y="5"/>
                    <a:pt x="85" y="4"/>
                    <a:pt x="82" y="4"/>
                  </a:cubicBezTo>
                  <a:cubicBezTo>
                    <a:pt x="79" y="4"/>
                    <a:pt x="76" y="4"/>
                    <a:pt x="73" y="4"/>
                  </a:cubicBezTo>
                  <a:cubicBezTo>
                    <a:pt x="71" y="4"/>
                    <a:pt x="69" y="4"/>
                    <a:pt x="66" y="4"/>
                  </a:cubicBezTo>
                  <a:cubicBezTo>
                    <a:pt x="61" y="4"/>
                    <a:pt x="56" y="5"/>
                    <a:pt x="50" y="7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1" y="11"/>
                    <a:pt x="38" y="13"/>
                    <a:pt x="36" y="14"/>
                  </a:cubicBezTo>
                  <a:cubicBezTo>
                    <a:pt x="32" y="17"/>
                    <a:pt x="28" y="21"/>
                    <a:pt x="24" y="25"/>
                  </a:cubicBezTo>
                  <a:cubicBezTo>
                    <a:pt x="21" y="29"/>
                    <a:pt x="18" y="34"/>
                    <a:pt x="15" y="38"/>
                  </a:cubicBezTo>
                  <a:cubicBezTo>
                    <a:pt x="12" y="43"/>
                    <a:pt x="10" y="47"/>
                    <a:pt x="8" y="52"/>
                  </a:cubicBezTo>
                  <a:cubicBezTo>
                    <a:pt x="5" y="57"/>
                    <a:pt x="4" y="62"/>
                    <a:pt x="3" y="67"/>
                  </a:cubicBezTo>
                  <a:cubicBezTo>
                    <a:pt x="1" y="72"/>
                    <a:pt x="1" y="77"/>
                    <a:pt x="0" y="83"/>
                  </a:cubicBezTo>
                  <a:cubicBezTo>
                    <a:pt x="1" y="77"/>
                    <a:pt x="2" y="72"/>
                    <a:pt x="4" y="67"/>
                  </a:cubicBezTo>
                  <a:cubicBezTo>
                    <a:pt x="5" y="62"/>
                    <a:pt x="7" y="58"/>
                    <a:pt x="9" y="53"/>
                  </a:cubicBezTo>
                  <a:cubicBezTo>
                    <a:pt x="12" y="48"/>
                    <a:pt x="14" y="44"/>
                    <a:pt x="17" y="39"/>
                  </a:cubicBezTo>
                  <a:cubicBezTo>
                    <a:pt x="20" y="35"/>
                    <a:pt x="23" y="31"/>
                    <a:pt x="27" y="27"/>
                  </a:cubicBezTo>
                  <a:cubicBezTo>
                    <a:pt x="30" y="24"/>
                    <a:pt x="34" y="20"/>
                    <a:pt x="38" y="17"/>
                  </a:cubicBezTo>
                  <a:cubicBezTo>
                    <a:pt x="40" y="16"/>
                    <a:pt x="42" y="14"/>
                    <a:pt x="45" y="1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6" y="9"/>
                    <a:pt x="61" y="8"/>
                    <a:pt x="67" y="8"/>
                  </a:cubicBezTo>
                  <a:cubicBezTo>
                    <a:pt x="68" y="7"/>
                    <a:pt x="70" y="7"/>
                    <a:pt x="72" y="7"/>
                  </a:cubicBezTo>
                  <a:cubicBezTo>
                    <a:pt x="76" y="7"/>
                    <a:pt x="79" y="8"/>
                    <a:pt x="82" y="8"/>
                  </a:cubicBezTo>
                  <a:cubicBezTo>
                    <a:pt x="84" y="8"/>
                    <a:pt x="87" y="9"/>
                    <a:pt x="89" y="9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4" y="10"/>
                    <a:pt x="96" y="11"/>
                    <a:pt x="97" y="11"/>
                  </a:cubicBezTo>
                  <a:cubicBezTo>
                    <a:pt x="101" y="13"/>
                    <a:pt x="106" y="15"/>
                    <a:pt x="111" y="17"/>
                  </a:cubicBezTo>
                  <a:cubicBezTo>
                    <a:pt x="116" y="19"/>
                    <a:pt x="121" y="21"/>
                    <a:pt x="127" y="22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2" y="22"/>
                    <a:pt x="133" y="22"/>
                    <a:pt x="135" y="21"/>
                  </a:cubicBezTo>
                  <a:cubicBezTo>
                    <a:pt x="138" y="21"/>
                    <a:pt x="140" y="20"/>
                    <a:pt x="143" y="18"/>
                  </a:cubicBezTo>
                  <a:cubicBezTo>
                    <a:pt x="145" y="16"/>
                    <a:pt x="147" y="14"/>
                    <a:pt x="148" y="11"/>
                  </a:cubicBezTo>
                  <a:cubicBezTo>
                    <a:pt x="148" y="8"/>
                    <a:pt x="146" y="4"/>
                    <a:pt x="144" y="3"/>
                  </a:cubicBezTo>
                  <a:cubicBezTo>
                    <a:pt x="141" y="1"/>
                    <a:pt x="139" y="0"/>
                    <a:pt x="136" y="0"/>
                  </a:cubicBezTo>
                  <a:cubicBezTo>
                    <a:pt x="134" y="0"/>
                    <a:pt x="132" y="0"/>
                    <a:pt x="131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îṧļidê">
              <a:extLst>
                <a:ext uri="{FF2B5EF4-FFF2-40B4-BE49-F238E27FC236}">
                  <a16:creationId xmlns:a16="http://schemas.microsoft.com/office/drawing/2014/main" xmlns="" id="{BF73B8E2-8C9B-46A1-86C4-6C19568F3161}"/>
                </a:ext>
              </a:extLst>
            </p:cNvPr>
            <p:cNvSpPr/>
            <p:nvPr/>
          </p:nvSpPr>
          <p:spPr bwMode="auto">
            <a:xfrm>
              <a:off x="5237163" y="3327401"/>
              <a:ext cx="889000" cy="490538"/>
            </a:xfrm>
            <a:custGeom>
              <a:avLst/>
              <a:gdLst>
                <a:gd name="T0" fmla="*/ 10 w 269"/>
                <a:gd name="T1" fmla="*/ 0 h 149"/>
                <a:gd name="T2" fmla="*/ 8 w 269"/>
                <a:gd name="T3" fmla="*/ 1 h 149"/>
                <a:gd name="T4" fmla="*/ 4 w 269"/>
                <a:gd name="T5" fmla="*/ 3 h 149"/>
                <a:gd name="T6" fmla="*/ 0 w 269"/>
                <a:gd name="T7" fmla="*/ 13 h 149"/>
                <a:gd name="T8" fmla="*/ 16 w 269"/>
                <a:gd name="T9" fmla="*/ 34 h 149"/>
                <a:gd name="T10" fmla="*/ 22 w 269"/>
                <a:gd name="T11" fmla="*/ 33 h 149"/>
                <a:gd name="T12" fmla="*/ 27 w 269"/>
                <a:gd name="T13" fmla="*/ 25 h 149"/>
                <a:gd name="T14" fmla="*/ 17 w 269"/>
                <a:gd name="T15" fmla="*/ 17 h 149"/>
                <a:gd name="T16" fmla="*/ 14 w 269"/>
                <a:gd name="T17" fmla="*/ 18 h 149"/>
                <a:gd name="T18" fmla="*/ 13 w 269"/>
                <a:gd name="T19" fmla="*/ 24 h 149"/>
                <a:gd name="T20" fmla="*/ 13 w 269"/>
                <a:gd name="T21" fmla="*/ 24 h 149"/>
                <a:gd name="T22" fmla="*/ 17 w 269"/>
                <a:gd name="T23" fmla="*/ 17 h 149"/>
                <a:gd name="T24" fmla="*/ 23 w 269"/>
                <a:gd name="T25" fmla="*/ 21 h 149"/>
                <a:gd name="T26" fmla="*/ 26 w 269"/>
                <a:gd name="T27" fmla="*/ 29 h 149"/>
                <a:gd name="T28" fmla="*/ 17 w 269"/>
                <a:gd name="T29" fmla="*/ 33 h 149"/>
                <a:gd name="T30" fmla="*/ 6 w 269"/>
                <a:gd name="T31" fmla="*/ 26 h 149"/>
                <a:gd name="T32" fmla="*/ 5 w 269"/>
                <a:gd name="T33" fmla="*/ 6 h 149"/>
                <a:gd name="T34" fmla="*/ 7 w 269"/>
                <a:gd name="T35" fmla="*/ 4 h 149"/>
                <a:gd name="T36" fmla="*/ 10 w 269"/>
                <a:gd name="T37" fmla="*/ 3 h 149"/>
                <a:gd name="T38" fmla="*/ 15 w 269"/>
                <a:gd name="T39" fmla="*/ 2 h 149"/>
                <a:gd name="T40" fmla="*/ 37 w 269"/>
                <a:gd name="T41" fmla="*/ 20 h 149"/>
                <a:gd name="T42" fmla="*/ 59 w 269"/>
                <a:gd name="T43" fmla="*/ 73 h 149"/>
                <a:gd name="T44" fmla="*/ 111 w 269"/>
                <a:gd name="T45" fmla="*/ 136 h 149"/>
                <a:gd name="T46" fmla="*/ 157 w 269"/>
                <a:gd name="T47" fmla="*/ 149 h 149"/>
                <a:gd name="T48" fmla="*/ 177 w 269"/>
                <a:gd name="T49" fmla="*/ 147 h 149"/>
                <a:gd name="T50" fmla="*/ 217 w 269"/>
                <a:gd name="T51" fmla="*/ 132 h 149"/>
                <a:gd name="T52" fmla="*/ 240 w 269"/>
                <a:gd name="T53" fmla="*/ 117 h 149"/>
                <a:gd name="T54" fmla="*/ 256 w 269"/>
                <a:gd name="T55" fmla="*/ 103 h 149"/>
                <a:gd name="T56" fmla="*/ 262 w 269"/>
                <a:gd name="T57" fmla="*/ 97 h 149"/>
                <a:gd name="T58" fmla="*/ 269 w 269"/>
                <a:gd name="T59" fmla="*/ 89 h 149"/>
                <a:gd name="T60" fmla="*/ 261 w 269"/>
                <a:gd name="T61" fmla="*/ 96 h 149"/>
                <a:gd name="T62" fmla="*/ 256 w 269"/>
                <a:gd name="T63" fmla="*/ 102 h 149"/>
                <a:gd name="T64" fmla="*/ 239 w 269"/>
                <a:gd name="T65" fmla="*/ 116 h 149"/>
                <a:gd name="T66" fmla="*/ 216 w 269"/>
                <a:gd name="T67" fmla="*/ 130 h 149"/>
                <a:gd name="T68" fmla="*/ 176 w 269"/>
                <a:gd name="T69" fmla="*/ 144 h 149"/>
                <a:gd name="T70" fmla="*/ 158 w 269"/>
                <a:gd name="T71" fmla="*/ 146 h 149"/>
                <a:gd name="T72" fmla="*/ 113 w 269"/>
                <a:gd name="T73" fmla="*/ 132 h 149"/>
                <a:gd name="T74" fmla="*/ 62 w 269"/>
                <a:gd name="T75" fmla="*/ 72 h 149"/>
                <a:gd name="T76" fmla="*/ 28 w 269"/>
                <a:gd name="T77" fmla="*/ 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9" h="149">
                  <a:moveTo>
                    <a:pt x="15" y="0"/>
                  </a:moveTo>
                  <a:cubicBezTo>
                    <a:pt x="13" y="0"/>
                    <a:pt x="12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0" y="18"/>
                    <a:pt x="2" y="23"/>
                    <a:pt x="4" y="27"/>
                  </a:cubicBezTo>
                  <a:cubicBezTo>
                    <a:pt x="7" y="32"/>
                    <a:pt x="11" y="34"/>
                    <a:pt x="16" y="34"/>
                  </a:cubicBezTo>
                  <a:cubicBezTo>
                    <a:pt x="16" y="34"/>
                    <a:pt x="16" y="34"/>
                    <a:pt x="17" y="34"/>
                  </a:cubicBezTo>
                  <a:cubicBezTo>
                    <a:pt x="19" y="34"/>
                    <a:pt x="20" y="34"/>
                    <a:pt x="22" y="33"/>
                  </a:cubicBezTo>
                  <a:cubicBezTo>
                    <a:pt x="24" y="33"/>
                    <a:pt x="26" y="32"/>
                    <a:pt x="27" y="30"/>
                  </a:cubicBezTo>
                  <a:cubicBezTo>
                    <a:pt x="28" y="28"/>
                    <a:pt x="27" y="26"/>
                    <a:pt x="27" y="25"/>
                  </a:cubicBezTo>
                  <a:cubicBezTo>
                    <a:pt x="26" y="23"/>
                    <a:pt x="25" y="22"/>
                    <a:pt x="24" y="21"/>
                  </a:cubicBezTo>
                  <a:cubicBezTo>
                    <a:pt x="22" y="18"/>
                    <a:pt x="19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7"/>
                    <a:pt x="14" y="18"/>
                  </a:cubicBezTo>
                  <a:cubicBezTo>
                    <a:pt x="13" y="19"/>
                    <a:pt x="13" y="20"/>
                    <a:pt x="13" y="21"/>
                  </a:cubicBezTo>
                  <a:cubicBezTo>
                    <a:pt x="13" y="22"/>
                    <a:pt x="13" y="23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4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3" y="19"/>
                    <a:pt x="14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9" y="17"/>
                    <a:pt x="22" y="19"/>
                    <a:pt x="23" y="21"/>
                  </a:cubicBezTo>
                  <a:cubicBezTo>
                    <a:pt x="24" y="22"/>
                    <a:pt x="25" y="23"/>
                    <a:pt x="26" y="25"/>
                  </a:cubicBezTo>
                  <a:cubicBezTo>
                    <a:pt x="26" y="26"/>
                    <a:pt x="27" y="28"/>
                    <a:pt x="26" y="29"/>
                  </a:cubicBezTo>
                  <a:cubicBezTo>
                    <a:pt x="25" y="31"/>
                    <a:pt x="23" y="32"/>
                    <a:pt x="22" y="32"/>
                  </a:cubicBezTo>
                  <a:cubicBezTo>
                    <a:pt x="20" y="33"/>
                    <a:pt x="19" y="33"/>
                    <a:pt x="17" y="33"/>
                  </a:cubicBezTo>
                  <a:cubicBezTo>
                    <a:pt x="17" y="33"/>
                    <a:pt x="16" y="33"/>
                    <a:pt x="16" y="33"/>
                  </a:cubicBezTo>
                  <a:cubicBezTo>
                    <a:pt x="12" y="33"/>
                    <a:pt x="8" y="30"/>
                    <a:pt x="6" y="26"/>
                  </a:cubicBezTo>
                  <a:cubicBezTo>
                    <a:pt x="4" y="23"/>
                    <a:pt x="2" y="18"/>
                    <a:pt x="3" y="13"/>
                  </a:cubicBezTo>
                  <a:cubicBezTo>
                    <a:pt x="3" y="11"/>
                    <a:pt x="4" y="8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3" y="2"/>
                    <a:pt x="15" y="2"/>
                  </a:cubicBezTo>
                  <a:cubicBezTo>
                    <a:pt x="18" y="2"/>
                    <a:pt x="22" y="4"/>
                    <a:pt x="26" y="6"/>
                  </a:cubicBezTo>
                  <a:cubicBezTo>
                    <a:pt x="30" y="10"/>
                    <a:pt x="34" y="14"/>
                    <a:pt x="37" y="20"/>
                  </a:cubicBezTo>
                  <a:cubicBezTo>
                    <a:pt x="40" y="25"/>
                    <a:pt x="43" y="30"/>
                    <a:pt x="46" y="36"/>
                  </a:cubicBezTo>
                  <a:cubicBezTo>
                    <a:pt x="51" y="48"/>
                    <a:pt x="55" y="60"/>
                    <a:pt x="59" y="73"/>
                  </a:cubicBezTo>
                  <a:cubicBezTo>
                    <a:pt x="64" y="86"/>
                    <a:pt x="71" y="98"/>
                    <a:pt x="80" y="109"/>
                  </a:cubicBezTo>
                  <a:cubicBezTo>
                    <a:pt x="89" y="119"/>
                    <a:pt x="99" y="129"/>
                    <a:pt x="111" y="136"/>
                  </a:cubicBezTo>
                  <a:cubicBezTo>
                    <a:pt x="123" y="143"/>
                    <a:pt x="136" y="147"/>
                    <a:pt x="149" y="148"/>
                  </a:cubicBezTo>
                  <a:cubicBezTo>
                    <a:pt x="152" y="149"/>
                    <a:pt x="155" y="149"/>
                    <a:pt x="157" y="149"/>
                  </a:cubicBezTo>
                  <a:cubicBezTo>
                    <a:pt x="161" y="149"/>
                    <a:pt x="165" y="149"/>
                    <a:pt x="168" y="148"/>
                  </a:cubicBezTo>
                  <a:cubicBezTo>
                    <a:pt x="171" y="148"/>
                    <a:pt x="174" y="147"/>
                    <a:pt x="177" y="147"/>
                  </a:cubicBezTo>
                  <a:cubicBezTo>
                    <a:pt x="180" y="146"/>
                    <a:pt x="183" y="146"/>
                    <a:pt x="186" y="145"/>
                  </a:cubicBezTo>
                  <a:cubicBezTo>
                    <a:pt x="197" y="141"/>
                    <a:pt x="208" y="137"/>
                    <a:pt x="217" y="132"/>
                  </a:cubicBezTo>
                  <a:cubicBezTo>
                    <a:pt x="221" y="130"/>
                    <a:pt x="226" y="127"/>
                    <a:pt x="229" y="125"/>
                  </a:cubicBezTo>
                  <a:cubicBezTo>
                    <a:pt x="233" y="122"/>
                    <a:pt x="237" y="120"/>
                    <a:pt x="240" y="117"/>
                  </a:cubicBezTo>
                  <a:cubicBezTo>
                    <a:pt x="243" y="114"/>
                    <a:pt x="246" y="112"/>
                    <a:pt x="249" y="109"/>
                  </a:cubicBezTo>
                  <a:cubicBezTo>
                    <a:pt x="252" y="107"/>
                    <a:pt x="254" y="105"/>
                    <a:pt x="256" y="103"/>
                  </a:cubicBezTo>
                  <a:cubicBezTo>
                    <a:pt x="257" y="102"/>
                    <a:pt x="258" y="101"/>
                    <a:pt x="259" y="100"/>
                  </a:cubicBezTo>
                  <a:cubicBezTo>
                    <a:pt x="260" y="99"/>
                    <a:pt x="261" y="98"/>
                    <a:pt x="262" y="97"/>
                  </a:cubicBezTo>
                  <a:cubicBezTo>
                    <a:pt x="263" y="95"/>
                    <a:pt x="265" y="94"/>
                    <a:pt x="266" y="92"/>
                  </a:cubicBezTo>
                  <a:cubicBezTo>
                    <a:pt x="268" y="90"/>
                    <a:pt x="269" y="89"/>
                    <a:pt x="269" y="89"/>
                  </a:cubicBezTo>
                  <a:cubicBezTo>
                    <a:pt x="269" y="89"/>
                    <a:pt x="268" y="90"/>
                    <a:pt x="266" y="92"/>
                  </a:cubicBezTo>
                  <a:cubicBezTo>
                    <a:pt x="264" y="93"/>
                    <a:pt x="263" y="95"/>
                    <a:pt x="261" y="96"/>
                  </a:cubicBezTo>
                  <a:cubicBezTo>
                    <a:pt x="261" y="97"/>
                    <a:pt x="260" y="98"/>
                    <a:pt x="259" y="99"/>
                  </a:cubicBezTo>
                  <a:cubicBezTo>
                    <a:pt x="258" y="100"/>
                    <a:pt x="257" y="101"/>
                    <a:pt x="256" y="102"/>
                  </a:cubicBezTo>
                  <a:cubicBezTo>
                    <a:pt x="254" y="104"/>
                    <a:pt x="251" y="106"/>
                    <a:pt x="248" y="109"/>
                  </a:cubicBezTo>
                  <a:cubicBezTo>
                    <a:pt x="246" y="111"/>
                    <a:pt x="243" y="113"/>
                    <a:pt x="239" y="116"/>
                  </a:cubicBezTo>
                  <a:cubicBezTo>
                    <a:pt x="236" y="118"/>
                    <a:pt x="232" y="120"/>
                    <a:pt x="228" y="123"/>
                  </a:cubicBezTo>
                  <a:cubicBezTo>
                    <a:pt x="224" y="126"/>
                    <a:pt x="220" y="128"/>
                    <a:pt x="216" y="130"/>
                  </a:cubicBezTo>
                  <a:cubicBezTo>
                    <a:pt x="207" y="135"/>
                    <a:pt x="196" y="139"/>
                    <a:pt x="185" y="142"/>
                  </a:cubicBezTo>
                  <a:cubicBezTo>
                    <a:pt x="182" y="143"/>
                    <a:pt x="179" y="143"/>
                    <a:pt x="176" y="144"/>
                  </a:cubicBezTo>
                  <a:cubicBezTo>
                    <a:pt x="174" y="144"/>
                    <a:pt x="171" y="145"/>
                    <a:pt x="168" y="145"/>
                  </a:cubicBezTo>
                  <a:cubicBezTo>
                    <a:pt x="164" y="145"/>
                    <a:pt x="161" y="146"/>
                    <a:pt x="158" y="146"/>
                  </a:cubicBezTo>
                  <a:cubicBezTo>
                    <a:pt x="155" y="146"/>
                    <a:pt x="152" y="145"/>
                    <a:pt x="149" y="145"/>
                  </a:cubicBezTo>
                  <a:cubicBezTo>
                    <a:pt x="137" y="144"/>
                    <a:pt x="124" y="139"/>
                    <a:pt x="113" y="132"/>
                  </a:cubicBezTo>
                  <a:cubicBezTo>
                    <a:pt x="101" y="126"/>
                    <a:pt x="91" y="117"/>
                    <a:pt x="83" y="106"/>
                  </a:cubicBezTo>
                  <a:cubicBezTo>
                    <a:pt x="74" y="96"/>
                    <a:pt x="67" y="84"/>
                    <a:pt x="62" y="72"/>
                  </a:cubicBezTo>
                  <a:cubicBezTo>
                    <a:pt x="58" y="59"/>
                    <a:pt x="54" y="47"/>
                    <a:pt x="49" y="35"/>
                  </a:cubicBezTo>
                  <a:cubicBezTo>
                    <a:pt x="44" y="23"/>
                    <a:pt x="38" y="12"/>
                    <a:pt x="28" y="4"/>
                  </a:cubicBezTo>
                  <a:cubicBezTo>
                    <a:pt x="24" y="1"/>
                    <a:pt x="19" y="0"/>
                    <a:pt x="15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iŝļíḓè">
              <a:extLst>
                <a:ext uri="{FF2B5EF4-FFF2-40B4-BE49-F238E27FC236}">
                  <a16:creationId xmlns:a16="http://schemas.microsoft.com/office/drawing/2014/main" xmlns="" id="{E5F28192-DDBD-4775-96A5-FEAE9A91F9AD}"/>
                </a:ext>
              </a:extLst>
            </p:cNvPr>
            <p:cNvSpPr/>
            <p:nvPr/>
          </p:nvSpPr>
          <p:spPr bwMode="auto">
            <a:xfrm>
              <a:off x="5438775" y="3379788"/>
              <a:ext cx="596900" cy="388938"/>
            </a:xfrm>
            <a:custGeom>
              <a:avLst/>
              <a:gdLst>
                <a:gd name="T0" fmla="*/ 0 w 181"/>
                <a:gd name="T1" fmla="*/ 0 h 118"/>
                <a:gd name="T2" fmla="*/ 1 w 181"/>
                <a:gd name="T3" fmla="*/ 11 h 118"/>
                <a:gd name="T4" fmla="*/ 3 w 181"/>
                <a:gd name="T5" fmla="*/ 23 h 118"/>
                <a:gd name="T6" fmla="*/ 7 w 181"/>
                <a:gd name="T7" fmla="*/ 39 h 118"/>
                <a:gd name="T8" fmla="*/ 14 w 181"/>
                <a:gd name="T9" fmla="*/ 57 h 118"/>
                <a:gd name="T10" fmla="*/ 16 w 181"/>
                <a:gd name="T11" fmla="*/ 62 h 118"/>
                <a:gd name="T12" fmla="*/ 19 w 181"/>
                <a:gd name="T13" fmla="*/ 67 h 118"/>
                <a:gd name="T14" fmla="*/ 25 w 181"/>
                <a:gd name="T15" fmla="*/ 76 h 118"/>
                <a:gd name="T16" fmla="*/ 32 w 181"/>
                <a:gd name="T17" fmla="*/ 85 h 118"/>
                <a:gd name="T18" fmla="*/ 40 w 181"/>
                <a:gd name="T19" fmla="*/ 94 h 118"/>
                <a:gd name="T20" fmla="*/ 44 w 181"/>
                <a:gd name="T21" fmla="*/ 98 h 118"/>
                <a:gd name="T22" fmla="*/ 49 w 181"/>
                <a:gd name="T23" fmla="*/ 102 h 118"/>
                <a:gd name="T24" fmla="*/ 59 w 181"/>
                <a:gd name="T25" fmla="*/ 108 h 118"/>
                <a:gd name="T26" fmla="*/ 82 w 181"/>
                <a:gd name="T27" fmla="*/ 116 h 118"/>
                <a:gd name="T28" fmla="*/ 102 w 181"/>
                <a:gd name="T29" fmla="*/ 118 h 118"/>
                <a:gd name="T30" fmla="*/ 106 w 181"/>
                <a:gd name="T31" fmla="*/ 118 h 118"/>
                <a:gd name="T32" fmla="*/ 111 w 181"/>
                <a:gd name="T33" fmla="*/ 118 h 118"/>
                <a:gd name="T34" fmla="*/ 117 w 181"/>
                <a:gd name="T35" fmla="*/ 117 h 118"/>
                <a:gd name="T36" fmla="*/ 127 w 181"/>
                <a:gd name="T37" fmla="*/ 115 h 118"/>
                <a:gd name="T38" fmla="*/ 146 w 181"/>
                <a:gd name="T39" fmla="*/ 110 h 118"/>
                <a:gd name="T40" fmla="*/ 161 w 181"/>
                <a:gd name="T41" fmla="*/ 103 h 118"/>
                <a:gd name="T42" fmla="*/ 172 w 181"/>
                <a:gd name="T43" fmla="*/ 97 h 118"/>
                <a:gd name="T44" fmla="*/ 179 w 181"/>
                <a:gd name="T45" fmla="*/ 93 h 118"/>
                <a:gd name="T46" fmla="*/ 181 w 181"/>
                <a:gd name="T47" fmla="*/ 91 h 118"/>
                <a:gd name="T48" fmla="*/ 179 w 181"/>
                <a:gd name="T49" fmla="*/ 93 h 118"/>
                <a:gd name="T50" fmla="*/ 172 w 181"/>
                <a:gd name="T51" fmla="*/ 97 h 118"/>
                <a:gd name="T52" fmla="*/ 160 w 181"/>
                <a:gd name="T53" fmla="*/ 102 h 118"/>
                <a:gd name="T54" fmla="*/ 145 w 181"/>
                <a:gd name="T55" fmla="*/ 108 h 118"/>
                <a:gd name="T56" fmla="*/ 127 w 181"/>
                <a:gd name="T57" fmla="*/ 113 h 118"/>
                <a:gd name="T58" fmla="*/ 116 w 181"/>
                <a:gd name="T59" fmla="*/ 114 h 118"/>
                <a:gd name="T60" fmla="*/ 111 w 181"/>
                <a:gd name="T61" fmla="*/ 114 h 118"/>
                <a:gd name="T62" fmla="*/ 106 w 181"/>
                <a:gd name="T63" fmla="*/ 115 h 118"/>
                <a:gd name="T64" fmla="*/ 103 w 181"/>
                <a:gd name="T65" fmla="*/ 115 h 118"/>
                <a:gd name="T66" fmla="*/ 83 w 181"/>
                <a:gd name="T67" fmla="*/ 112 h 118"/>
                <a:gd name="T68" fmla="*/ 61 w 181"/>
                <a:gd name="T69" fmla="*/ 104 h 118"/>
                <a:gd name="T70" fmla="*/ 51 w 181"/>
                <a:gd name="T71" fmla="*/ 98 h 118"/>
                <a:gd name="T72" fmla="*/ 43 w 181"/>
                <a:gd name="T73" fmla="*/ 91 h 118"/>
                <a:gd name="T74" fmla="*/ 34 w 181"/>
                <a:gd name="T75" fmla="*/ 83 h 118"/>
                <a:gd name="T76" fmla="*/ 27 w 181"/>
                <a:gd name="T77" fmla="*/ 74 h 118"/>
                <a:gd name="T78" fmla="*/ 21 w 181"/>
                <a:gd name="T79" fmla="*/ 65 h 118"/>
                <a:gd name="T80" fmla="*/ 19 w 181"/>
                <a:gd name="T81" fmla="*/ 61 h 118"/>
                <a:gd name="T82" fmla="*/ 16 w 181"/>
                <a:gd name="T83" fmla="*/ 56 h 118"/>
                <a:gd name="T84" fmla="*/ 9 w 181"/>
                <a:gd name="T85" fmla="*/ 38 h 118"/>
                <a:gd name="T86" fmla="*/ 6 w 181"/>
                <a:gd name="T87" fmla="*/ 30 h 118"/>
                <a:gd name="T88" fmla="*/ 4 w 181"/>
                <a:gd name="T89" fmla="*/ 23 h 118"/>
                <a:gd name="T90" fmla="*/ 2 w 181"/>
                <a:gd name="T91" fmla="*/ 11 h 118"/>
                <a:gd name="T92" fmla="*/ 0 w 181"/>
                <a:gd name="T9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1" h="118">
                  <a:moveTo>
                    <a:pt x="0" y="0"/>
                  </a:moveTo>
                  <a:cubicBezTo>
                    <a:pt x="0" y="0"/>
                    <a:pt x="0" y="4"/>
                    <a:pt x="1" y="11"/>
                  </a:cubicBezTo>
                  <a:cubicBezTo>
                    <a:pt x="1" y="14"/>
                    <a:pt x="2" y="18"/>
                    <a:pt x="3" y="23"/>
                  </a:cubicBezTo>
                  <a:cubicBezTo>
                    <a:pt x="4" y="28"/>
                    <a:pt x="5" y="33"/>
                    <a:pt x="7" y="39"/>
                  </a:cubicBezTo>
                  <a:cubicBezTo>
                    <a:pt x="9" y="45"/>
                    <a:pt x="11" y="51"/>
                    <a:pt x="14" y="57"/>
                  </a:cubicBezTo>
                  <a:cubicBezTo>
                    <a:pt x="14" y="59"/>
                    <a:pt x="15" y="60"/>
                    <a:pt x="16" y="62"/>
                  </a:cubicBezTo>
                  <a:cubicBezTo>
                    <a:pt x="17" y="64"/>
                    <a:pt x="18" y="65"/>
                    <a:pt x="19" y="67"/>
                  </a:cubicBezTo>
                  <a:cubicBezTo>
                    <a:pt x="20" y="70"/>
                    <a:pt x="22" y="73"/>
                    <a:pt x="25" y="76"/>
                  </a:cubicBezTo>
                  <a:cubicBezTo>
                    <a:pt x="27" y="79"/>
                    <a:pt x="29" y="82"/>
                    <a:pt x="32" y="85"/>
                  </a:cubicBezTo>
                  <a:cubicBezTo>
                    <a:pt x="34" y="88"/>
                    <a:pt x="37" y="91"/>
                    <a:pt x="40" y="94"/>
                  </a:cubicBezTo>
                  <a:cubicBezTo>
                    <a:pt x="41" y="95"/>
                    <a:pt x="43" y="96"/>
                    <a:pt x="44" y="98"/>
                  </a:cubicBezTo>
                  <a:cubicBezTo>
                    <a:pt x="46" y="99"/>
                    <a:pt x="47" y="100"/>
                    <a:pt x="49" y="102"/>
                  </a:cubicBezTo>
                  <a:cubicBezTo>
                    <a:pt x="53" y="104"/>
                    <a:pt x="56" y="106"/>
                    <a:pt x="59" y="108"/>
                  </a:cubicBezTo>
                  <a:cubicBezTo>
                    <a:pt x="67" y="112"/>
                    <a:pt x="75" y="114"/>
                    <a:pt x="82" y="116"/>
                  </a:cubicBezTo>
                  <a:cubicBezTo>
                    <a:pt x="89" y="117"/>
                    <a:pt x="96" y="118"/>
                    <a:pt x="102" y="118"/>
                  </a:cubicBezTo>
                  <a:cubicBezTo>
                    <a:pt x="103" y="118"/>
                    <a:pt x="104" y="118"/>
                    <a:pt x="106" y="118"/>
                  </a:cubicBezTo>
                  <a:cubicBezTo>
                    <a:pt x="108" y="118"/>
                    <a:pt x="109" y="118"/>
                    <a:pt x="111" y="118"/>
                  </a:cubicBezTo>
                  <a:cubicBezTo>
                    <a:pt x="113" y="118"/>
                    <a:pt x="115" y="117"/>
                    <a:pt x="117" y="117"/>
                  </a:cubicBezTo>
                  <a:cubicBezTo>
                    <a:pt x="120" y="117"/>
                    <a:pt x="124" y="116"/>
                    <a:pt x="127" y="115"/>
                  </a:cubicBezTo>
                  <a:cubicBezTo>
                    <a:pt x="134" y="114"/>
                    <a:pt x="140" y="112"/>
                    <a:pt x="146" y="110"/>
                  </a:cubicBezTo>
                  <a:cubicBezTo>
                    <a:pt x="152" y="108"/>
                    <a:pt x="157" y="106"/>
                    <a:pt x="161" y="103"/>
                  </a:cubicBezTo>
                  <a:cubicBezTo>
                    <a:pt x="165" y="101"/>
                    <a:pt x="169" y="99"/>
                    <a:pt x="172" y="97"/>
                  </a:cubicBezTo>
                  <a:cubicBezTo>
                    <a:pt x="175" y="96"/>
                    <a:pt x="177" y="94"/>
                    <a:pt x="179" y="93"/>
                  </a:cubicBezTo>
                  <a:cubicBezTo>
                    <a:pt x="180" y="92"/>
                    <a:pt x="181" y="91"/>
                    <a:pt x="181" y="91"/>
                  </a:cubicBezTo>
                  <a:cubicBezTo>
                    <a:pt x="181" y="91"/>
                    <a:pt x="180" y="92"/>
                    <a:pt x="179" y="93"/>
                  </a:cubicBezTo>
                  <a:cubicBezTo>
                    <a:pt x="177" y="94"/>
                    <a:pt x="175" y="95"/>
                    <a:pt x="172" y="97"/>
                  </a:cubicBezTo>
                  <a:cubicBezTo>
                    <a:pt x="168" y="98"/>
                    <a:pt x="165" y="100"/>
                    <a:pt x="160" y="102"/>
                  </a:cubicBezTo>
                  <a:cubicBezTo>
                    <a:pt x="156" y="104"/>
                    <a:pt x="151" y="106"/>
                    <a:pt x="145" y="108"/>
                  </a:cubicBezTo>
                  <a:cubicBezTo>
                    <a:pt x="140" y="110"/>
                    <a:pt x="133" y="111"/>
                    <a:pt x="127" y="113"/>
                  </a:cubicBezTo>
                  <a:cubicBezTo>
                    <a:pt x="123" y="113"/>
                    <a:pt x="120" y="114"/>
                    <a:pt x="116" y="114"/>
                  </a:cubicBezTo>
                  <a:cubicBezTo>
                    <a:pt x="115" y="114"/>
                    <a:pt x="113" y="114"/>
                    <a:pt x="111" y="114"/>
                  </a:cubicBezTo>
                  <a:cubicBezTo>
                    <a:pt x="109" y="115"/>
                    <a:pt x="107" y="114"/>
                    <a:pt x="106" y="115"/>
                  </a:cubicBezTo>
                  <a:cubicBezTo>
                    <a:pt x="105" y="115"/>
                    <a:pt x="104" y="115"/>
                    <a:pt x="103" y="115"/>
                  </a:cubicBezTo>
                  <a:cubicBezTo>
                    <a:pt x="96" y="115"/>
                    <a:pt x="90" y="114"/>
                    <a:pt x="83" y="112"/>
                  </a:cubicBezTo>
                  <a:cubicBezTo>
                    <a:pt x="76" y="111"/>
                    <a:pt x="68" y="108"/>
                    <a:pt x="61" y="104"/>
                  </a:cubicBezTo>
                  <a:cubicBezTo>
                    <a:pt x="58" y="103"/>
                    <a:pt x="55" y="101"/>
                    <a:pt x="51" y="98"/>
                  </a:cubicBezTo>
                  <a:cubicBezTo>
                    <a:pt x="48" y="96"/>
                    <a:pt x="45" y="93"/>
                    <a:pt x="43" y="91"/>
                  </a:cubicBezTo>
                  <a:cubicBezTo>
                    <a:pt x="40" y="88"/>
                    <a:pt x="37" y="85"/>
                    <a:pt x="34" y="83"/>
                  </a:cubicBezTo>
                  <a:cubicBezTo>
                    <a:pt x="32" y="80"/>
                    <a:pt x="30" y="77"/>
                    <a:pt x="27" y="74"/>
                  </a:cubicBezTo>
                  <a:cubicBezTo>
                    <a:pt x="25" y="71"/>
                    <a:pt x="23" y="68"/>
                    <a:pt x="21" y="65"/>
                  </a:cubicBezTo>
                  <a:cubicBezTo>
                    <a:pt x="20" y="64"/>
                    <a:pt x="19" y="62"/>
                    <a:pt x="19" y="61"/>
                  </a:cubicBezTo>
                  <a:cubicBezTo>
                    <a:pt x="18" y="59"/>
                    <a:pt x="17" y="58"/>
                    <a:pt x="16" y="56"/>
                  </a:cubicBezTo>
                  <a:cubicBezTo>
                    <a:pt x="13" y="50"/>
                    <a:pt x="11" y="44"/>
                    <a:pt x="9" y="38"/>
                  </a:cubicBezTo>
                  <a:cubicBezTo>
                    <a:pt x="8" y="36"/>
                    <a:pt x="7" y="33"/>
                    <a:pt x="6" y="30"/>
                  </a:cubicBezTo>
                  <a:cubicBezTo>
                    <a:pt x="6" y="28"/>
                    <a:pt x="5" y="25"/>
                    <a:pt x="4" y="23"/>
                  </a:cubicBezTo>
                  <a:cubicBezTo>
                    <a:pt x="3" y="18"/>
                    <a:pt x="2" y="14"/>
                    <a:pt x="2" y="11"/>
                  </a:cubicBezTo>
                  <a:cubicBezTo>
                    <a:pt x="1" y="4"/>
                    <a:pt x="0" y="0"/>
                    <a:pt x="0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šľïdé">
              <a:extLst>
                <a:ext uri="{FF2B5EF4-FFF2-40B4-BE49-F238E27FC236}">
                  <a16:creationId xmlns:a16="http://schemas.microsoft.com/office/drawing/2014/main" xmlns="" id="{7FEFCB62-42E0-4088-9398-CD631B908779}"/>
                </a:ext>
              </a:extLst>
            </p:cNvPr>
            <p:cNvSpPr/>
            <p:nvPr/>
          </p:nvSpPr>
          <p:spPr bwMode="auto">
            <a:xfrm>
              <a:off x="5313363" y="3544888"/>
              <a:ext cx="561975" cy="288925"/>
            </a:xfrm>
            <a:custGeom>
              <a:avLst/>
              <a:gdLst>
                <a:gd name="T0" fmla="*/ 0 w 170"/>
                <a:gd name="T1" fmla="*/ 0 h 88"/>
                <a:gd name="T2" fmla="*/ 5 w 170"/>
                <a:gd name="T3" fmla="*/ 7 h 88"/>
                <a:gd name="T4" fmla="*/ 20 w 170"/>
                <a:gd name="T5" fmla="*/ 25 h 88"/>
                <a:gd name="T6" fmla="*/ 30 w 170"/>
                <a:gd name="T7" fmla="*/ 37 h 88"/>
                <a:gd name="T8" fmla="*/ 41 w 170"/>
                <a:gd name="T9" fmla="*/ 50 h 88"/>
                <a:gd name="T10" fmla="*/ 70 w 170"/>
                <a:gd name="T11" fmla="*/ 74 h 88"/>
                <a:gd name="T12" fmla="*/ 88 w 170"/>
                <a:gd name="T13" fmla="*/ 83 h 88"/>
                <a:gd name="T14" fmla="*/ 106 w 170"/>
                <a:gd name="T15" fmla="*/ 87 h 88"/>
                <a:gd name="T16" fmla="*/ 118 w 170"/>
                <a:gd name="T17" fmla="*/ 88 h 88"/>
                <a:gd name="T18" fmla="*/ 123 w 170"/>
                <a:gd name="T19" fmla="*/ 88 h 88"/>
                <a:gd name="T20" fmla="*/ 139 w 170"/>
                <a:gd name="T21" fmla="*/ 88 h 88"/>
                <a:gd name="T22" fmla="*/ 152 w 170"/>
                <a:gd name="T23" fmla="*/ 86 h 88"/>
                <a:gd name="T24" fmla="*/ 162 w 170"/>
                <a:gd name="T25" fmla="*/ 85 h 88"/>
                <a:gd name="T26" fmla="*/ 168 w 170"/>
                <a:gd name="T27" fmla="*/ 83 h 88"/>
                <a:gd name="T28" fmla="*/ 170 w 170"/>
                <a:gd name="T29" fmla="*/ 82 h 88"/>
                <a:gd name="T30" fmla="*/ 168 w 170"/>
                <a:gd name="T31" fmla="*/ 83 h 88"/>
                <a:gd name="T32" fmla="*/ 162 w 170"/>
                <a:gd name="T33" fmla="*/ 84 h 88"/>
                <a:gd name="T34" fmla="*/ 152 w 170"/>
                <a:gd name="T35" fmla="*/ 85 h 88"/>
                <a:gd name="T36" fmla="*/ 139 w 170"/>
                <a:gd name="T37" fmla="*/ 85 h 88"/>
                <a:gd name="T38" fmla="*/ 138 w 170"/>
                <a:gd name="T39" fmla="*/ 85 h 88"/>
                <a:gd name="T40" fmla="*/ 123 w 170"/>
                <a:gd name="T41" fmla="*/ 85 h 88"/>
                <a:gd name="T42" fmla="*/ 115 w 170"/>
                <a:gd name="T43" fmla="*/ 85 h 88"/>
                <a:gd name="T44" fmla="*/ 106 w 170"/>
                <a:gd name="T45" fmla="*/ 84 h 88"/>
                <a:gd name="T46" fmla="*/ 89 w 170"/>
                <a:gd name="T47" fmla="*/ 79 h 88"/>
                <a:gd name="T48" fmla="*/ 72 w 170"/>
                <a:gd name="T49" fmla="*/ 71 h 88"/>
                <a:gd name="T50" fmla="*/ 44 w 170"/>
                <a:gd name="T51" fmla="*/ 48 h 88"/>
                <a:gd name="T52" fmla="*/ 32 w 170"/>
                <a:gd name="T53" fmla="*/ 35 h 88"/>
                <a:gd name="T54" fmla="*/ 22 w 170"/>
                <a:gd name="T55" fmla="*/ 24 h 88"/>
                <a:gd name="T56" fmla="*/ 6 w 170"/>
                <a:gd name="T57" fmla="*/ 7 h 88"/>
                <a:gd name="T58" fmla="*/ 0 w 170"/>
                <a:gd name="T5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0" h="88">
                  <a:moveTo>
                    <a:pt x="0" y="0"/>
                  </a:moveTo>
                  <a:cubicBezTo>
                    <a:pt x="0" y="0"/>
                    <a:pt x="2" y="3"/>
                    <a:pt x="5" y="7"/>
                  </a:cubicBezTo>
                  <a:cubicBezTo>
                    <a:pt x="9" y="12"/>
                    <a:pt x="14" y="18"/>
                    <a:pt x="20" y="25"/>
                  </a:cubicBezTo>
                  <a:cubicBezTo>
                    <a:pt x="23" y="29"/>
                    <a:pt x="26" y="33"/>
                    <a:pt x="30" y="37"/>
                  </a:cubicBezTo>
                  <a:cubicBezTo>
                    <a:pt x="33" y="41"/>
                    <a:pt x="37" y="46"/>
                    <a:pt x="41" y="50"/>
                  </a:cubicBezTo>
                  <a:cubicBezTo>
                    <a:pt x="50" y="59"/>
                    <a:pt x="59" y="67"/>
                    <a:pt x="70" y="74"/>
                  </a:cubicBezTo>
                  <a:cubicBezTo>
                    <a:pt x="76" y="78"/>
                    <a:pt x="82" y="80"/>
                    <a:pt x="88" y="83"/>
                  </a:cubicBezTo>
                  <a:cubicBezTo>
                    <a:pt x="94" y="85"/>
                    <a:pt x="100" y="86"/>
                    <a:pt x="106" y="87"/>
                  </a:cubicBezTo>
                  <a:cubicBezTo>
                    <a:pt x="110" y="88"/>
                    <a:pt x="114" y="88"/>
                    <a:pt x="118" y="88"/>
                  </a:cubicBezTo>
                  <a:cubicBezTo>
                    <a:pt x="119" y="88"/>
                    <a:pt x="121" y="88"/>
                    <a:pt x="123" y="88"/>
                  </a:cubicBezTo>
                  <a:cubicBezTo>
                    <a:pt x="129" y="88"/>
                    <a:pt x="134" y="88"/>
                    <a:pt x="139" y="88"/>
                  </a:cubicBezTo>
                  <a:cubicBezTo>
                    <a:pt x="143" y="87"/>
                    <a:pt x="148" y="87"/>
                    <a:pt x="152" y="86"/>
                  </a:cubicBezTo>
                  <a:cubicBezTo>
                    <a:pt x="156" y="86"/>
                    <a:pt x="159" y="85"/>
                    <a:pt x="162" y="85"/>
                  </a:cubicBezTo>
                  <a:cubicBezTo>
                    <a:pt x="164" y="84"/>
                    <a:pt x="166" y="83"/>
                    <a:pt x="168" y="83"/>
                  </a:cubicBezTo>
                  <a:cubicBezTo>
                    <a:pt x="169" y="82"/>
                    <a:pt x="170" y="82"/>
                    <a:pt x="170" y="82"/>
                  </a:cubicBezTo>
                  <a:cubicBezTo>
                    <a:pt x="170" y="82"/>
                    <a:pt x="169" y="82"/>
                    <a:pt x="168" y="83"/>
                  </a:cubicBezTo>
                  <a:cubicBezTo>
                    <a:pt x="166" y="83"/>
                    <a:pt x="164" y="83"/>
                    <a:pt x="162" y="84"/>
                  </a:cubicBezTo>
                  <a:cubicBezTo>
                    <a:pt x="159" y="84"/>
                    <a:pt x="155" y="85"/>
                    <a:pt x="152" y="85"/>
                  </a:cubicBezTo>
                  <a:cubicBezTo>
                    <a:pt x="148" y="85"/>
                    <a:pt x="143" y="85"/>
                    <a:pt x="139" y="85"/>
                  </a:cubicBezTo>
                  <a:cubicBezTo>
                    <a:pt x="138" y="85"/>
                    <a:pt x="138" y="85"/>
                    <a:pt x="138" y="85"/>
                  </a:cubicBezTo>
                  <a:cubicBezTo>
                    <a:pt x="133" y="85"/>
                    <a:pt x="128" y="85"/>
                    <a:pt x="123" y="85"/>
                  </a:cubicBezTo>
                  <a:cubicBezTo>
                    <a:pt x="120" y="85"/>
                    <a:pt x="118" y="85"/>
                    <a:pt x="115" y="85"/>
                  </a:cubicBezTo>
                  <a:cubicBezTo>
                    <a:pt x="112" y="85"/>
                    <a:pt x="109" y="84"/>
                    <a:pt x="106" y="84"/>
                  </a:cubicBezTo>
                  <a:cubicBezTo>
                    <a:pt x="101" y="83"/>
                    <a:pt x="95" y="81"/>
                    <a:pt x="89" y="79"/>
                  </a:cubicBezTo>
                  <a:cubicBezTo>
                    <a:pt x="83" y="77"/>
                    <a:pt x="78" y="74"/>
                    <a:pt x="72" y="71"/>
                  </a:cubicBezTo>
                  <a:cubicBezTo>
                    <a:pt x="62" y="64"/>
                    <a:pt x="52" y="56"/>
                    <a:pt x="44" y="48"/>
                  </a:cubicBezTo>
                  <a:cubicBezTo>
                    <a:pt x="40" y="43"/>
                    <a:pt x="36" y="39"/>
                    <a:pt x="32" y="35"/>
                  </a:cubicBezTo>
                  <a:cubicBezTo>
                    <a:pt x="28" y="31"/>
                    <a:pt x="25" y="27"/>
                    <a:pt x="22" y="24"/>
                  </a:cubicBezTo>
                  <a:cubicBezTo>
                    <a:pt x="15" y="17"/>
                    <a:pt x="10" y="11"/>
                    <a:pt x="6" y="7"/>
                  </a:cubicBezTo>
                  <a:cubicBezTo>
                    <a:pt x="2" y="3"/>
                    <a:pt x="0" y="0"/>
                    <a:pt x="0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sḷiḓé">
              <a:extLst>
                <a:ext uri="{FF2B5EF4-FFF2-40B4-BE49-F238E27FC236}">
                  <a16:creationId xmlns:a16="http://schemas.microsoft.com/office/drawing/2014/main" xmlns="" id="{236181B7-7288-4A38-BA2C-691607F87F0C}"/>
                </a:ext>
              </a:extLst>
            </p:cNvPr>
            <p:cNvSpPr/>
            <p:nvPr/>
          </p:nvSpPr>
          <p:spPr bwMode="auto">
            <a:xfrm>
              <a:off x="6334125" y="3248026"/>
              <a:ext cx="627063" cy="428625"/>
            </a:xfrm>
            <a:custGeom>
              <a:avLst/>
              <a:gdLst>
                <a:gd name="T0" fmla="*/ 180 w 190"/>
                <a:gd name="T1" fmla="*/ 0 h 130"/>
                <a:gd name="T2" fmla="*/ 178 w 190"/>
                <a:gd name="T3" fmla="*/ 0 h 130"/>
                <a:gd name="T4" fmla="*/ 176 w 190"/>
                <a:gd name="T5" fmla="*/ 1 h 130"/>
                <a:gd name="T6" fmla="*/ 175 w 190"/>
                <a:gd name="T7" fmla="*/ 1 h 130"/>
                <a:gd name="T8" fmla="*/ 165 w 190"/>
                <a:gd name="T9" fmla="*/ 12 h 130"/>
                <a:gd name="T10" fmla="*/ 159 w 190"/>
                <a:gd name="T11" fmla="*/ 25 h 130"/>
                <a:gd name="T12" fmla="*/ 151 w 190"/>
                <a:gd name="T13" fmla="*/ 55 h 130"/>
                <a:gd name="T14" fmla="*/ 148 w 190"/>
                <a:gd name="T15" fmla="*/ 70 h 130"/>
                <a:gd name="T16" fmla="*/ 146 w 190"/>
                <a:gd name="T17" fmla="*/ 77 h 130"/>
                <a:gd name="T18" fmla="*/ 143 w 190"/>
                <a:gd name="T19" fmla="*/ 84 h 130"/>
                <a:gd name="T20" fmla="*/ 126 w 190"/>
                <a:gd name="T21" fmla="*/ 109 h 130"/>
                <a:gd name="T22" fmla="*/ 101 w 190"/>
                <a:gd name="T23" fmla="*/ 124 h 130"/>
                <a:gd name="T24" fmla="*/ 77 w 190"/>
                <a:gd name="T25" fmla="*/ 127 h 130"/>
                <a:gd name="T26" fmla="*/ 73 w 190"/>
                <a:gd name="T27" fmla="*/ 127 h 130"/>
                <a:gd name="T28" fmla="*/ 49 w 190"/>
                <a:gd name="T29" fmla="*/ 123 h 130"/>
                <a:gd name="T30" fmla="*/ 13 w 190"/>
                <a:gd name="T31" fmla="*/ 111 h 130"/>
                <a:gd name="T32" fmla="*/ 0 w 190"/>
                <a:gd name="T33" fmla="*/ 104 h 130"/>
                <a:gd name="T34" fmla="*/ 3 w 190"/>
                <a:gd name="T35" fmla="*/ 106 h 130"/>
                <a:gd name="T36" fmla="*/ 13 w 190"/>
                <a:gd name="T37" fmla="*/ 111 h 130"/>
                <a:gd name="T38" fmla="*/ 48 w 190"/>
                <a:gd name="T39" fmla="*/ 125 h 130"/>
                <a:gd name="T40" fmla="*/ 73 w 190"/>
                <a:gd name="T41" fmla="*/ 130 h 130"/>
                <a:gd name="T42" fmla="*/ 80 w 190"/>
                <a:gd name="T43" fmla="*/ 130 h 130"/>
                <a:gd name="T44" fmla="*/ 102 w 190"/>
                <a:gd name="T45" fmla="*/ 127 h 130"/>
                <a:gd name="T46" fmla="*/ 129 w 190"/>
                <a:gd name="T47" fmla="*/ 112 h 130"/>
                <a:gd name="T48" fmla="*/ 147 w 190"/>
                <a:gd name="T49" fmla="*/ 86 h 130"/>
                <a:gd name="T50" fmla="*/ 150 w 190"/>
                <a:gd name="T51" fmla="*/ 79 h 130"/>
                <a:gd name="T52" fmla="*/ 152 w 190"/>
                <a:gd name="T53" fmla="*/ 71 h 130"/>
                <a:gd name="T54" fmla="*/ 155 w 190"/>
                <a:gd name="T55" fmla="*/ 56 h 130"/>
                <a:gd name="T56" fmla="*/ 162 w 190"/>
                <a:gd name="T57" fmla="*/ 27 h 130"/>
                <a:gd name="T58" fmla="*/ 168 w 190"/>
                <a:gd name="T59" fmla="*/ 14 h 130"/>
                <a:gd name="T60" fmla="*/ 176 w 190"/>
                <a:gd name="T61" fmla="*/ 4 h 130"/>
                <a:gd name="T62" fmla="*/ 177 w 190"/>
                <a:gd name="T63" fmla="*/ 3 h 130"/>
                <a:gd name="T64" fmla="*/ 179 w 190"/>
                <a:gd name="T65" fmla="*/ 3 h 130"/>
                <a:gd name="T66" fmla="*/ 180 w 190"/>
                <a:gd name="T67" fmla="*/ 3 h 130"/>
                <a:gd name="T68" fmla="*/ 181 w 190"/>
                <a:gd name="T69" fmla="*/ 3 h 130"/>
                <a:gd name="T70" fmla="*/ 185 w 190"/>
                <a:gd name="T71" fmla="*/ 6 h 130"/>
                <a:gd name="T72" fmla="*/ 188 w 190"/>
                <a:gd name="T73" fmla="*/ 17 h 130"/>
                <a:gd name="T74" fmla="*/ 186 w 190"/>
                <a:gd name="T75" fmla="*/ 28 h 130"/>
                <a:gd name="T76" fmla="*/ 183 w 190"/>
                <a:gd name="T77" fmla="*/ 32 h 130"/>
                <a:gd name="T78" fmla="*/ 179 w 190"/>
                <a:gd name="T79" fmla="*/ 33 h 130"/>
                <a:gd name="T80" fmla="*/ 179 w 190"/>
                <a:gd name="T81" fmla="*/ 33 h 130"/>
                <a:gd name="T82" fmla="*/ 173 w 190"/>
                <a:gd name="T83" fmla="*/ 29 h 130"/>
                <a:gd name="T84" fmla="*/ 172 w 190"/>
                <a:gd name="T85" fmla="*/ 21 h 130"/>
                <a:gd name="T86" fmla="*/ 173 w 190"/>
                <a:gd name="T87" fmla="*/ 18 h 130"/>
                <a:gd name="T88" fmla="*/ 174 w 190"/>
                <a:gd name="T89" fmla="*/ 17 h 130"/>
                <a:gd name="T90" fmla="*/ 175 w 190"/>
                <a:gd name="T91" fmla="*/ 17 h 130"/>
                <a:gd name="T92" fmla="*/ 177 w 190"/>
                <a:gd name="T93" fmla="*/ 20 h 130"/>
                <a:gd name="T94" fmla="*/ 177 w 190"/>
                <a:gd name="T95" fmla="*/ 24 h 130"/>
                <a:gd name="T96" fmla="*/ 177 w 190"/>
                <a:gd name="T97" fmla="*/ 24 h 130"/>
                <a:gd name="T98" fmla="*/ 177 w 190"/>
                <a:gd name="T99" fmla="*/ 20 h 130"/>
                <a:gd name="T100" fmla="*/ 175 w 190"/>
                <a:gd name="T101" fmla="*/ 17 h 130"/>
                <a:gd name="T102" fmla="*/ 174 w 190"/>
                <a:gd name="T103" fmla="*/ 17 h 130"/>
                <a:gd name="T104" fmla="*/ 172 w 190"/>
                <a:gd name="T105" fmla="*/ 18 h 130"/>
                <a:gd name="T106" fmla="*/ 171 w 190"/>
                <a:gd name="T107" fmla="*/ 21 h 130"/>
                <a:gd name="T108" fmla="*/ 172 w 190"/>
                <a:gd name="T109" fmla="*/ 29 h 130"/>
                <a:gd name="T110" fmla="*/ 179 w 190"/>
                <a:gd name="T111" fmla="*/ 34 h 130"/>
                <a:gd name="T112" fmla="*/ 184 w 190"/>
                <a:gd name="T113" fmla="*/ 33 h 130"/>
                <a:gd name="T114" fmla="*/ 188 w 190"/>
                <a:gd name="T115" fmla="*/ 29 h 130"/>
                <a:gd name="T116" fmla="*/ 190 w 190"/>
                <a:gd name="T117" fmla="*/ 17 h 130"/>
                <a:gd name="T118" fmla="*/ 188 w 190"/>
                <a:gd name="T119" fmla="*/ 5 h 130"/>
                <a:gd name="T120" fmla="*/ 182 w 190"/>
                <a:gd name="T121" fmla="*/ 0 h 130"/>
                <a:gd name="T122" fmla="*/ 180 w 190"/>
                <a:gd name="T12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0" h="130">
                  <a:moveTo>
                    <a:pt x="180" y="0"/>
                  </a:moveTo>
                  <a:cubicBezTo>
                    <a:pt x="179" y="0"/>
                    <a:pt x="179" y="0"/>
                    <a:pt x="178" y="0"/>
                  </a:cubicBezTo>
                  <a:cubicBezTo>
                    <a:pt x="177" y="0"/>
                    <a:pt x="177" y="0"/>
                    <a:pt x="176" y="1"/>
                  </a:cubicBezTo>
                  <a:cubicBezTo>
                    <a:pt x="176" y="1"/>
                    <a:pt x="175" y="1"/>
                    <a:pt x="175" y="1"/>
                  </a:cubicBezTo>
                  <a:cubicBezTo>
                    <a:pt x="170" y="4"/>
                    <a:pt x="167" y="8"/>
                    <a:pt x="165" y="12"/>
                  </a:cubicBezTo>
                  <a:cubicBezTo>
                    <a:pt x="162" y="16"/>
                    <a:pt x="161" y="21"/>
                    <a:pt x="159" y="25"/>
                  </a:cubicBezTo>
                  <a:cubicBezTo>
                    <a:pt x="156" y="35"/>
                    <a:pt x="153" y="45"/>
                    <a:pt x="151" y="55"/>
                  </a:cubicBezTo>
                  <a:cubicBezTo>
                    <a:pt x="150" y="60"/>
                    <a:pt x="149" y="65"/>
                    <a:pt x="148" y="70"/>
                  </a:cubicBezTo>
                  <a:cubicBezTo>
                    <a:pt x="147" y="73"/>
                    <a:pt x="147" y="75"/>
                    <a:pt x="146" y="77"/>
                  </a:cubicBezTo>
                  <a:cubicBezTo>
                    <a:pt x="145" y="80"/>
                    <a:pt x="144" y="82"/>
                    <a:pt x="143" y="84"/>
                  </a:cubicBezTo>
                  <a:cubicBezTo>
                    <a:pt x="139" y="94"/>
                    <a:pt x="133" y="103"/>
                    <a:pt x="126" y="109"/>
                  </a:cubicBezTo>
                  <a:cubicBezTo>
                    <a:pt x="119" y="116"/>
                    <a:pt x="110" y="121"/>
                    <a:pt x="101" y="124"/>
                  </a:cubicBezTo>
                  <a:cubicBezTo>
                    <a:pt x="93" y="126"/>
                    <a:pt x="85" y="127"/>
                    <a:pt x="77" y="127"/>
                  </a:cubicBezTo>
                  <a:cubicBezTo>
                    <a:pt x="76" y="127"/>
                    <a:pt x="75" y="127"/>
                    <a:pt x="73" y="127"/>
                  </a:cubicBezTo>
                  <a:cubicBezTo>
                    <a:pt x="64" y="126"/>
                    <a:pt x="56" y="125"/>
                    <a:pt x="49" y="123"/>
                  </a:cubicBezTo>
                  <a:cubicBezTo>
                    <a:pt x="33" y="119"/>
                    <a:pt x="21" y="114"/>
                    <a:pt x="13" y="111"/>
                  </a:cubicBezTo>
                  <a:cubicBezTo>
                    <a:pt x="5" y="107"/>
                    <a:pt x="0" y="104"/>
                    <a:pt x="0" y="104"/>
                  </a:cubicBezTo>
                  <a:cubicBezTo>
                    <a:pt x="0" y="104"/>
                    <a:pt x="1" y="105"/>
                    <a:pt x="3" y="106"/>
                  </a:cubicBezTo>
                  <a:cubicBezTo>
                    <a:pt x="5" y="108"/>
                    <a:pt x="9" y="109"/>
                    <a:pt x="13" y="111"/>
                  </a:cubicBezTo>
                  <a:cubicBezTo>
                    <a:pt x="21" y="115"/>
                    <a:pt x="33" y="121"/>
                    <a:pt x="48" y="125"/>
                  </a:cubicBezTo>
                  <a:cubicBezTo>
                    <a:pt x="56" y="127"/>
                    <a:pt x="64" y="129"/>
                    <a:pt x="73" y="130"/>
                  </a:cubicBezTo>
                  <a:cubicBezTo>
                    <a:pt x="75" y="130"/>
                    <a:pt x="78" y="130"/>
                    <a:pt x="80" y="130"/>
                  </a:cubicBezTo>
                  <a:cubicBezTo>
                    <a:pt x="87" y="130"/>
                    <a:pt x="94" y="129"/>
                    <a:pt x="102" y="127"/>
                  </a:cubicBezTo>
                  <a:cubicBezTo>
                    <a:pt x="111" y="124"/>
                    <a:pt x="121" y="119"/>
                    <a:pt x="129" y="112"/>
                  </a:cubicBezTo>
                  <a:cubicBezTo>
                    <a:pt x="136" y="105"/>
                    <a:pt x="142" y="96"/>
                    <a:pt x="147" y="86"/>
                  </a:cubicBezTo>
                  <a:cubicBezTo>
                    <a:pt x="148" y="84"/>
                    <a:pt x="149" y="81"/>
                    <a:pt x="150" y="79"/>
                  </a:cubicBezTo>
                  <a:cubicBezTo>
                    <a:pt x="150" y="76"/>
                    <a:pt x="151" y="73"/>
                    <a:pt x="152" y="71"/>
                  </a:cubicBezTo>
                  <a:cubicBezTo>
                    <a:pt x="153" y="66"/>
                    <a:pt x="154" y="61"/>
                    <a:pt x="155" y="56"/>
                  </a:cubicBezTo>
                  <a:cubicBezTo>
                    <a:pt x="157" y="46"/>
                    <a:pt x="159" y="36"/>
                    <a:pt x="162" y="27"/>
                  </a:cubicBezTo>
                  <a:cubicBezTo>
                    <a:pt x="164" y="22"/>
                    <a:pt x="166" y="18"/>
                    <a:pt x="168" y="14"/>
                  </a:cubicBezTo>
                  <a:cubicBezTo>
                    <a:pt x="170" y="10"/>
                    <a:pt x="173" y="6"/>
                    <a:pt x="176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8" y="3"/>
                    <a:pt x="178" y="3"/>
                    <a:pt x="179" y="3"/>
                  </a:cubicBezTo>
                  <a:cubicBezTo>
                    <a:pt x="179" y="3"/>
                    <a:pt x="180" y="3"/>
                    <a:pt x="180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3" y="3"/>
                    <a:pt x="185" y="4"/>
                    <a:pt x="185" y="6"/>
                  </a:cubicBezTo>
                  <a:cubicBezTo>
                    <a:pt x="187" y="9"/>
                    <a:pt x="188" y="13"/>
                    <a:pt x="188" y="17"/>
                  </a:cubicBezTo>
                  <a:cubicBezTo>
                    <a:pt x="188" y="21"/>
                    <a:pt x="187" y="25"/>
                    <a:pt x="186" y="28"/>
                  </a:cubicBezTo>
                  <a:cubicBezTo>
                    <a:pt x="185" y="29"/>
                    <a:pt x="184" y="31"/>
                    <a:pt x="183" y="32"/>
                  </a:cubicBezTo>
                  <a:cubicBezTo>
                    <a:pt x="182" y="32"/>
                    <a:pt x="180" y="33"/>
                    <a:pt x="179" y="33"/>
                  </a:cubicBezTo>
                  <a:cubicBezTo>
                    <a:pt x="179" y="33"/>
                    <a:pt x="179" y="33"/>
                    <a:pt x="179" y="33"/>
                  </a:cubicBezTo>
                  <a:cubicBezTo>
                    <a:pt x="176" y="33"/>
                    <a:pt x="174" y="31"/>
                    <a:pt x="173" y="29"/>
                  </a:cubicBezTo>
                  <a:cubicBezTo>
                    <a:pt x="172" y="26"/>
                    <a:pt x="171" y="24"/>
                    <a:pt x="172" y="21"/>
                  </a:cubicBezTo>
                  <a:cubicBezTo>
                    <a:pt x="172" y="20"/>
                    <a:pt x="172" y="19"/>
                    <a:pt x="173" y="18"/>
                  </a:cubicBezTo>
                  <a:cubicBezTo>
                    <a:pt x="173" y="18"/>
                    <a:pt x="174" y="17"/>
                    <a:pt x="174" y="17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6" y="18"/>
                    <a:pt x="177" y="19"/>
                    <a:pt x="177" y="20"/>
                  </a:cubicBezTo>
                  <a:cubicBezTo>
                    <a:pt x="177" y="23"/>
                    <a:pt x="177" y="24"/>
                    <a:pt x="177" y="24"/>
                  </a:cubicBezTo>
                  <a:cubicBezTo>
                    <a:pt x="177" y="24"/>
                    <a:pt x="177" y="24"/>
                    <a:pt x="177" y="24"/>
                  </a:cubicBezTo>
                  <a:cubicBezTo>
                    <a:pt x="177" y="24"/>
                    <a:pt x="177" y="23"/>
                    <a:pt x="177" y="20"/>
                  </a:cubicBezTo>
                  <a:cubicBezTo>
                    <a:pt x="177" y="19"/>
                    <a:pt x="177" y="17"/>
                    <a:pt x="175" y="17"/>
                  </a:cubicBezTo>
                  <a:cubicBezTo>
                    <a:pt x="175" y="17"/>
                    <a:pt x="175" y="17"/>
                    <a:pt x="174" y="17"/>
                  </a:cubicBezTo>
                  <a:cubicBezTo>
                    <a:pt x="173" y="17"/>
                    <a:pt x="173" y="17"/>
                    <a:pt x="172" y="18"/>
                  </a:cubicBezTo>
                  <a:cubicBezTo>
                    <a:pt x="172" y="19"/>
                    <a:pt x="171" y="20"/>
                    <a:pt x="171" y="21"/>
                  </a:cubicBezTo>
                  <a:cubicBezTo>
                    <a:pt x="170" y="24"/>
                    <a:pt x="171" y="26"/>
                    <a:pt x="172" y="29"/>
                  </a:cubicBezTo>
                  <a:cubicBezTo>
                    <a:pt x="173" y="32"/>
                    <a:pt x="175" y="34"/>
                    <a:pt x="179" y="34"/>
                  </a:cubicBezTo>
                  <a:cubicBezTo>
                    <a:pt x="181" y="34"/>
                    <a:pt x="182" y="34"/>
                    <a:pt x="184" y="33"/>
                  </a:cubicBezTo>
                  <a:cubicBezTo>
                    <a:pt x="186" y="32"/>
                    <a:pt x="187" y="30"/>
                    <a:pt x="188" y="29"/>
                  </a:cubicBezTo>
                  <a:cubicBezTo>
                    <a:pt x="189" y="25"/>
                    <a:pt x="190" y="21"/>
                    <a:pt x="190" y="17"/>
                  </a:cubicBezTo>
                  <a:cubicBezTo>
                    <a:pt x="190" y="13"/>
                    <a:pt x="190" y="9"/>
                    <a:pt x="188" y="5"/>
                  </a:cubicBezTo>
                  <a:cubicBezTo>
                    <a:pt x="187" y="3"/>
                    <a:pt x="185" y="1"/>
                    <a:pt x="182" y="0"/>
                  </a:cubicBezTo>
                  <a:cubicBezTo>
                    <a:pt x="181" y="0"/>
                    <a:pt x="181" y="0"/>
                    <a:pt x="180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îṡliďê">
              <a:extLst>
                <a:ext uri="{FF2B5EF4-FFF2-40B4-BE49-F238E27FC236}">
                  <a16:creationId xmlns:a16="http://schemas.microsoft.com/office/drawing/2014/main" xmlns="" id="{1B9F532D-71F5-4823-82B8-D7D891FF6368}"/>
                </a:ext>
              </a:extLst>
            </p:cNvPr>
            <p:cNvSpPr/>
            <p:nvPr/>
          </p:nvSpPr>
          <p:spPr bwMode="auto">
            <a:xfrm>
              <a:off x="6442075" y="3409951"/>
              <a:ext cx="492125" cy="303213"/>
            </a:xfrm>
            <a:custGeom>
              <a:avLst/>
              <a:gdLst>
                <a:gd name="T0" fmla="*/ 149 w 149"/>
                <a:gd name="T1" fmla="*/ 0 h 92"/>
                <a:gd name="T2" fmla="*/ 145 w 149"/>
                <a:gd name="T3" fmla="*/ 7 h 92"/>
                <a:gd name="T4" fmla="*/ 139 w 149"/>
                <a:gd name="T5" fmla="*/ 16 h 92"/>
                <a:gd name="T6" fmla="*/ 133 w 149"/>
                <a:gd name="T7" fmla="*/ 26 h 92"/>
                <a:gd name="T8" fmla="*/ 126 w 149"/>
                <a:gd name="T9" fmla="*/ 39 h 92"/>
                <a:gd name="T10" fmla="*/ 118 w 149"/>
                <a:gd name="T11" fmla="*/ 53 h 92"/>
                <a:gd name="T12" fmla="*/ 94 w 149"/>
                <a:gd name="T13" fmla="*/ 78 h 92"/>
                <a:gd name="T14" fmla="*/ 86 w 149"/>
                <a:gd name="T15" fmla="*/ 82 h 92"/>
                <a:gd name="T16" fmla="*/ 78 w 149"/>
                <a:gd name="T17" fmla="*/ 85 h 92"/>
                <a:gd name="T18" fmla="*/ 70 w 149"/>
                <a:gd name="T19" fmla="*/ 88 h 92"/>
                <a:gd name="T20" fmla="*/ 61 w 149"/>
                <a:gd name="T21" fmla="*/ 89 h 92"/>
                <a:gd name="T22" fmla="*/ 54 w 149"/>
                <a:gd name="T23" fmla="*/ 89 h 92"/>
                <a:gd name="T24" fmla="*/ 53 w 149"/>
                <a:gd name="T25" fmla="*/ 89 h 92"/>
                <a:gd name="T26" fmla="*/ 45 w 149"/>
                <a:gd name="T27" fmla="*/ 88 h 92"/>
                <a:gd name="T28" fmla="*/ 31 w 149"/>
                <a:gd name="T29" fmla="*/ 86 h 92"/>
                <a:gd name="T30" fmla="*/ 9 w 149"/>
                <a:gd name="T31" fmla="*/ 83 h 92"/>
                <a:gd name="T32" fmla="*/ 0 w 149"/>
                <a:gd name="T33" fmla="*/ 82 h 92"/>
                <a:gd name="T34" fmla="*/ 9 w 149"/>
                <a:gd name="T35" fmla="*/ 84 h 92"/>
                <a:gd name="T36" fmla="*/ 18 w 149"/>
                <a:gd name="T37" fmla="*/ 86 h 92"/>
                <a:gd name="T38" fmla="*/ 30 w 149"/>
                <a:gd name="T39" fmla="*/ 89 h 92"/>
                <a:gd name="T40" fmla="*/ 45 w 149"/>
                <a:gd name="T41" fmla="*/ 91 h 92"/>
                <a:gd name="T42" fmla="*/ 53 w 149"/>
                <a:gd name="T43" fmla="*/ 92 h 92"/>
                <a:gd name="T44" fmla="*/ 56 w 149"/>
                <a:gd name="T45" fmla="*/ 92 h 92"/>
                <a:gd name="T46" fmla="*/ 58 w 149"/>
                <a:gd name="T47" fmla="*/ 92 h 92"/>
                <a:gd name="T48" fmla="*/ 61 w 149"/>
                <a:gd name="T49" fmla="*/ 92 h 92"/>
                <a:gd name="T50" fmla="*/ 61 w 149"/>
                <a:gd name="T51" fmla="*/ 92 h 92"/>
                <a:gd name="T52" fmla="*/ 70 w 149"/>
                <a:gd name="T53" fmla="*/ 91 h 92"/>
                <a:gd name="T54" fmla="*/ 79 w 149"/>
                <a:gd name="T55" fmla="*/ 89 h 92"/>
                <a:gd name="T56" fmla="*/ 88 w 149"/>
                <a:gd name="T57" fmla="*/ 86 h 92"/>
                <a:gd name="T58" fmla="*/ 96 w 149"/>
                <a:gd name="T59" fmla="*/ 81 h 92"/>
                <a:gd name="T60" fmla="*/ 121 w 149"/>
                <a:gd name="T61" fmla="*/ 55 h 92"/>
                <a:gd name="T62" fmla="*/ 129 w 149"/>
                <a:gd name="T63" fmla="*/ 41 h 92"/>
                <a:gd name="T64" fmla="*/ 135 w 149"/>
                <a:gd name="T65" fmla="*/ 28 h 92"/>
                <a:gd name="T66" fmla="*/ 141 w 149"/>
                <a:gd name="T67" fmla="*/ 16 h 92"/>
                <a:gd name="T68" fmla="*/ 145 w 149"/>
                <a:gd name="T69" fmla="*/ 8 h 92"/>
                <a:gd name="T70" fmla="*/ 149 w 149"/>
                <a:gd name="T7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9" h="92">
                  <a:moveTo>
                    <a:pt x="149" y="0"/>
                  </a:moveTo>
                  <a:cubicBezTo>
                    <a:pt x="149" y="0"/>
                    <a:pt x="147" y="3"/>
                    <a:pt x="145" y="7"/>
                  </a:cubicBezTo>
                  <a:cubicBezTo>
                    <a:pt x="143" y="10"/>
                    <a:pt x="141" y="12"/>
                    <a:pt x="139" y="16"/>
                  </a:cubicBezTo>
                  <a:cubicBezTo>
                    <a:pt x="138" y="19"/>
                    <a:pt x="136" y="22"/>
                    <a:pt x="133" y="26"/>
                  </a:cubicBezTo>
                  <a:cubicBezTo>
                    <a:pt x="131" y="30"/>
                    <a:pt x="129" y="35"/>
                    <a:pt x="126" y="39"/>
                  </a:cubicBezTo>
                  <a:cubicBezTo>
                    <a:pt x="124" y="44"/>
                    <a:pt x="121" y="49"/>
                    <a:pt x="118" y="53"/>
                  </a:cubicBezTo>
                  <a:cubicBezTo>
                    <a:pt x="112" y="63"/>
                    <a:pt x="104" y="72"/>
                    <a:pt x="94" y="78"/>
                  </a:cubicBezTo>
                  <a:cubicBezTo>
                    <a:pt x="91" y="80"/>
                    <a:pt x="89" y="81"/>
                    <a:pt x="86" y="82"/>
                  </a:cubicBezTo>
                  <a:cubicBezTo>
                    <a:pt x="83" y="83"/>
                    <a:pt x="81" y="85"/>
                    <a:pt x="78" y="85"/>
                  </a:cubicBezTo>
                  <a:cubicBezTo>
                    <a:pt x="75" y="86"/>
                    <a:pt x="72" y="87"/>
                    <a:pt x="70" y="88"/>
                  </a:cubicBezTo>
                  <a:cubicBezTo>
                    <a:pt x="67" y="88"/>
                    <a:pt x="64" y="88"/>
                    <a:pt x="61" y="89"/>
                  </a:cubicBezTo>
                  <a:cubicBezTo>
                    <a:pt x="59" y="89"/>
                    <a:pt x="56" y="89"/>
                    <a:pt x="54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0" y="89"/>
                    <a:pt x="48" y="89"/>
                    <a:pt x="45" y="88"/>
                  </a:cubicBezTo>
                  <a:cubicBezTo>
                    <a:pt x="40" y="88"/>
                    <a:pt x="35" y="87"/>
                    <a:pt x="31" y="86"/>
                  </a:cubicBezTo>
                  <a:cubicBezTo>
                    <a:pt x="22" y="85"/>
                    <a:pt x="14" y="84"/>
                    <a:pt x="9" y="83"/>
                  </a:cubicBezTo>
                  <a:cubicBezTo>
                    <a:pt x="3" y="82"/>
                    <a:pt x="0" y="82"/>
                    <a:pt x="0" y="82"/>
                  </a:cubicBezTo>
                  <a:cubicBezTo>
                    <a:pt x="0" y="82"/>
                    <a:pt x="3" y="83"/>
                    <a:pt x="9" y="84"/>
                  </a:cubicBezTo>
                  <a:cubicBezTo>
                    <a:pt x="11" y="84"/>
                    <a:pt x="14" y="85"/>
                    <a:pt x="18" y="86"/>
                  </a:cubicBezTo>
                  <a:cubicBezTo>
                    <a:pt x="22" y="87"/>
                    <a:pt x="26" y="88"/>
                    <a:pt x="30" y="89"/>
                  </a:cubicBezTo>
                  <a:cubicBezTo>
                    <a:pt x="35" y="90"/>
                    <a:pt x="39" y="91"/>
                    <a:pt x="45" y="91"/>
                  </a:cubicBezTo>
                  <a:cubicBezTo>
                    <a:pt x="47" y="92"/>
                    <a:pt x="50" y="92"/>
                    <a:pt x="53" y="92"/>
                  </a:cubicBezTo>
                  <a:cubicBezTo>
                    <a:pt x="54" y="92"/>
                    <a:pt x="55" y="92"/>
                    <a:pt x="56" y="92"/>
                  </a:cubicBezTo>
                  <a:cubicBezTo>
                    <a:pt x="57" y="92"/>
                    <a:pt x="57" y="92"/>
                    <a:pt x="58" y="92"/>
                  </a:cubicBezTo>
                  <a:cubicBezTo>
                    <a:pt x="59" y="92"/>
                    <a:pt x="60" y="92"/>
                    <a:pt x="61" y="92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4" y="92"/>
                    <a:pt x="67" y="92"/>
                    <a:pt x="70" y="91"/>
                  </a:cubicBezTo>
                  <a:cubicBezTo>
                    <a:pt x="73" y="91"/>
                    <a:pt x="76" y="90"/>
                    <a:pt x="79" y="89"/>
                  </a:cubicBezTo>
                  <a:cubicBezTo>
                    <a:pt x="82" y="88"/>
                    <a:pt x="85" y="87"/>
                    <a:pt x="88" y="86"/>
                  </a:cubicBezTo>
                  <a:cubicBezTo>
                    <a:pt x="90" y="84"/>
                    <a:pt x="93" y="83"/>
                    <a:pt x="96" y="81"/>
                  </a:cubicBezTo>
                  <a:cubicBezTo>
                    <a:pt x="106" y="74"/>
                    <a:pt x="115" y="65"/>
                    <a:pt x="121" y="55"/>
                  </a:cubicBezTo>
                  <a:cubicBezTo>
                    <a:pt x="124" y="50"/>
                    <a:pt x="127" y="46"/>
                    <a:pt x="129" y="41"/>
                  </a:cubicBezTo>
                  <a:cubicBezTo>
                    <a:pt x="131" y="36"/>
                    <a:pt x="133" y="32"/>
                    <a:pt x="135" y="28"/>
                  </a:cubicBezTo>
                  <a:cubicBezTo>
                    <a:pt x="137" y="23"/>
                    <a:pt x="139" y="20"/>
                    <a:pt x="141" y="16"/>
                  </a:cubicBezTo>
                  <a:cubicBezTo>
                    <a:pt x="142" y="13"/>
                    <a:pt x="144" y="10"/>
                    <a:pt x="145" y="8"/>
                  </a:cubicBezTo>
                  <a:cubicBezTo>
                    <a:pt x="148" y="3"/>
                    <a:pt x="149" y="0"/>
                    <a:pt x="149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îşļídé">
              <a:extLst>
                <a:ext uri="{FF2B5EF4-FFF2-40B4-BE49-F238E27FC236}">
                  <a16:creationId xmlns:a16="http://schemas.microsoft.com/office/drawing/2014/main" xmlns="" id="{4A43CE3B-AEDF-472D-B95B-1472442FB6DC}"/>
                </a:ext>
              </a:extLst>
            </p:cNvPr>
            <p:cNvSpPr/>
            <p:nvPr/>
          </p:nvSpPr>
          <p:spPr bwMode="auto">
            <a:xfrm>
              <a:off x="6481763" y="3382963"/>
              <a:ext cx="338138" cy="273050"/>
            </a:xfrm>
            <a:custGeom>
              <a:avLst/>
              <a:gdLst>
                <a:gd name="T0" fmla="*/ 102 w 102"/>
                <a:gd name="T1" fmla="*/ 0 h 83"/>
                <a:gd name="T2" fmla="*/ 100 w 102"/>
                <a:gd name="T3" fmla="*/ 6 h 83"/>
                <a:gd name="T4" fmla="*/ 94 w 102"/>
                <a:gd name="T5" fmla="*/ 22 h 83"/>
                <a:gd name="T6" fmla="*/ 90 w 102"/>
                <a:gd name="T7" fmla="*/ 32 h 83"/>
                <a:gd name="T8" fmla="*/ 84 w 102"/>
                <a:gd name="T9" fmla="*/ 43 h 83"/>
                <a:gd name="T10" fmla="*/ 80 w 102"/>
                <a:gd name="T11" fmla="*/ 48 h 83"/>
                <a:gd name="T12" fmla="*/ 76 w 102"/>
                <a:gd name="T13" fmla="*/ 53 h 83"/>
                <a:gd name="T14" fmla="*/ 72 w 102"/>
                <a:gd name="T15" fmla="*/ 58 h 83"/>
                <a:gd name="T16" fmla="*/ 67 w 102"/>
                <a:gd name="T17" fmla="*/ 63 h 83"/>
                <a:gd name="T18" fmla="*/ 62 w 102"/>
                <a:gd name="T19" fmla="*/ 68 h 83"/>
                <a:gd name="T20" fmla="*/ 57 w 102"/>
                <a:gd name="T21" fmla="*/ 71 h 83"/>
                <a:gd name="T22" fmla="*/ 45 w 102"/>
                <a:gd name="T23" fmla="*/ 77 h 83"/>
                <a:gd name="T24" fmla="*/ 39 w 102"/>
                <a:gd name="T25" fmla="*/ 79 h 83"/>
                <a:gd name="T26" fmla="*/ 33 w 102"/>
                <a:gd name="T27" fmla="*/ 80 h 83"/>
                <a:gd name="T28" fmla="*/ 22 w 102"/>
                <a:gd name="T29" fmla="*/ 81 h 83"/>
                <a:gd name="T30" fmla="*/ 17 w 102"/>
                <a:gd name="T31" fmla="*/ 81 h 83"/>
                <a:gd name="T32" fmla="*/ 13 w 102"/>
                <a:gd name="T33" fmla="*/ 81 h 83"/>
                <a:gd name="T34" fmla="*/ 6 w 102"/>
                <a:gd name="T35" fmla="*/ 80 h 83"/>
                <a:gd name="T36" fmla="*/ 2 w 102"/>
                <a:gd name="T37" fmla="*/ 78 h 83"/>
                <a:gd name="T38" fmla="*/ 0 w 102"/>
                <a:gd name="T39" fmla="*/ 78 h 83"/>
                <a:gd name="T40" fmla="*/ 2 w 102"/>
                <a:gd name="T41" fmla="*/ 79 h 83"/>
                <a:gd name="T42" fmla="*/ 6 w 102"/>
                <a:gd name="T43" fmla="*/ 81 h 83"/>
                <a:gd name="T44" fmla="*/ 22 w 102"/>
                <a:gd name="T45" fmla="*/ 83 h 83"/>
                <a:gd name="T46" fmla="*/ 22 w 102"/>
                <a:gd name="T47" fmla="*/ 83 h 83"/>
                <a:gd name="T48" fmla="*/ 23 w 102"/>
                <a:gd name="T49" fmla="*/ 83 h 83"/>
                <a:gd name="T50" fmla="*/ 34 w 102"/>
                <a:gd name="T51" fmla="*/ 83 h 83"/>
                <a:gd name="T52" fmla="*/ 40 w 102"/>
                <a:gd name="T53" fmla="*/ 82 h 83"/>
                <a:gd name="T54" fmla="*/ 46 w 102"/>
                <a:gd name="T55" fmla="*/ 80 h 83"/>
                <a:gd name="T56" fmla="*/ 59 w 102"/>
                <a:gd name="T57" fmla="*/ 75 h 83"/>
                <a:gd name="T58" fmla="*/ 65 w 102"/>
                <a:gd name="T59" fmla="*/ 71 h 83"/>
                <a:gd name="T60" fmla="*/ 70 w 102"/>
                <a:gd name="T61" fmla="*/ 66 h 83"/>
                <a:gd name="T62" fmla="*/ 75 w 102"/>
                <a:gd name="T63" fmla="*/ 61 h 83"/>
                <a:gd name="T64" fmla="*/ 79 w 102"/>
                <a:gd name="T65" fmla="*/ 56 h 83"/>
                <a:gd name="T66" fmla="*/ 83 w 102"/>
                <a:gd name="T67" fmla="*/ 50 h 83"/>
                <a:gd name="T68" fmla="*/ 87 w 102"/>
                <a:gd name="T69" fmla="*/ 44 h 83"/>
                <a:gd name="T70" fmla="*/ 92 w 102"/>
                <a:gd name="T71" fmla="*/ 33 h 83"/>
                <a:gd name="T72" fmla="*/ 96 w 102"/>
                <a:gd name="T73" fmla="*/ 23 h 83"/>
                <a:gd name="T74" fmla="*/ 99 w 102"/>
                <a:gd name="T75" fmla="*/ 14 h 83"/>
                <a:gd name="T76" fmla="*/ 101 w 102"/>
                <a:gd name="T77" fmla="*/ 7 h 83"/>
                <a:gd name="T78" fmla="*/ 102 w 102"/>
                <a:gd name="T7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2" h="83">
                  <a:moveTo>
                    <a:pt x="102" y="0"/>
                  </a:moveTo>
                  <a:cubicBezTo>
                    <a:pt x="102" y="0"/>
                    <a:pt x="101" y="2"/>
                    <a:pt x="100" y="6"/>
                  </a:cubicBezTo>
                  <a:cubicBezTo>
                    <a:pt x="99" y="10"/>
                    <a:pt x="97" y="16"/>
                    <a:pt x="94" y="22"/>
                  </a:cubicBezTo>
                  <a:cubicBezTo>
                    <a:pt x="93" y="25"/>
                    <a:pt x="91" y="28"/>
                    <a:pt x="90" y="32"/>
                  </a:cubicBezTo>
                  <a:cubicBezTo>
                    <a:pt x="88" y="35"/>
                    <a:pt x="86" y="39"/>
                    <a:pt x="84" y="43"/>
                  </a:cubicBezTo>
                  <a:cubicBezTo>
                    <a:pt x="82" y="44"/>
                    <a:pt x="81" y="46"/>
                    <a:pt x="80" y="48"/>
                  </a:cubicBezTo>
                  <a:cubicBezTo>
                    <a:pt x="79" y="50"/>
                    <a:pt x="78" y="52"/>
                    <a:pt x="76" y="53"/>
                  </a:cubicBezTo>
                  <a:cubicBezTo>
                    <a:pt x="75" y="55"/>
                    <a:pt x="73" y="57"/>
                    <a:pt x="72" y="58"/>
                  </a:cubicBezTo>
                  <a:cubicBezTo>
                    <a:pt x="70" y="60"/>
                    <a:pt x="69" y="62"/>
                    <a:pt x="67" y="63"/>
                  </a:cubicBezTo>
                  <a:cubicBezTo>
                    <a:pt x="66" y="65"/>
                    <a:pt x="64" y="66"/>
                    <a:pt x="62" y="68"/>
                  </a:cubicBezTo>
                  <a:cubicBezTo>
                    <a:pt x="60" y="69"/>
                    <a:pt x="59" y="70"/>
                    <a:pt x="57" y="71"/>
                  </a:cubicBezTo>
                  <a:cubicBezTo>
                    <a:pt x="53" y="74"/>
                    <a:pt x="49" y="76"/>
                    <a:pt x="45" y="77"/>
                  </a:cubicBezTo>
                  <a:cubicBezTo>
                    <a:pt x="43" y="77"/>
                    <a:pt x="41" y="78"/>
                    <a:pt x="39" y="79"/>
                  </a:cubicBezTo>
                  <a:cubicBezTo>
                    <a:pt x="37" y="79"/>
                    <a:pt x="35" y="79"/>
                    <a:pt x="33" y="80"/>
                  </a:cubicBezTo>
                  <a:cubicBezTo>
                    <a:pt x="30" y="80"/>
                    <a:pt x="26" y="81"/>
                    <a:pt x="22" y="81"/>
                  </a:cubicBezTo>
                  <a:cubicBezTo>
                    <a:pt x="20" y="81"/>
                    <a:pt x="18" y="81"/>
                    <a:pt x="17" y="81"/>
                  </a:cubicBezTo>
                  <a:cubicBezTo>
                    <a:pt x="15" y="81"/>
                    <a:pt x="14" y="81"/>
                    <a:pt x="13" y="81"/>
                  </a:cubicBezTo>
                  <a:cubicBezTo>
                    <a:pt x="10" y="81"/>
                    <a:pt x="8" y="80"/>
                    <a:pt x="6" y="80"/>
                  </a:cubicBezTo>
                  <a:cubicBezTo>
                    <a:pt x="4" y="80"/>
                    <a:pt x="3" y="79"/>
                    <a:pt x="2" y="78"/>
                  </a:cubicBezTo>
                  <a:cubicBezTo>
                    <a:pt x="1" y="78"/>
                    <a:pt x="0" y="78"/>
                    <a:pt x="0" y="78"/>
                  </a:cubicBezTo>
                  <a:cubicBezTo>
                    <a:pt x="0" y="78"/>
                    <a:pt x="1" y="78"/>
                    <a:pt x="2" y="79"/>
                  </a:cubicBezTo>
                  <a:cubicBezTo>
                    <a:pt x="2" y="79"/>
                    <a:pt x="4" y="80"/>
                    <a:pt x="6" y="81"/>
                  </a:cubicBezTo>
                  <a:cubicBezTo>
                    <a:pt x="10" y="82"/>
                    <a:pt x="15" y="83"/>
                    <a:pt x="22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6" y="83"/>
                    <a:pt x="30" y="83"/>
                    <a:pt x="34" y="83"/>
                  </a:cubicBezTo>
                  <a:cubicBezTo>
                    <a:pt x="36" y="82"/>
                    <a:pt x="38" y="82"/>
                    <a:pt x="40" y="82"/>
                  </a:cubicBezTo>
                  <a:cubicBezTo>
                    <a:pt x="42" y="81"/>
                    <a:pt x="44" y="81"/>
                    <a:pt x="46" y="80"/>
                  </a:cubicBezTo>
                  <a:cubicBezTo>
                    <a:pt x="50" y="79"/>
                    <a:pt x="55" y="77"/>
                    <a:pt x="59" y="75"/>
                  </a:cubicBezTo>
                  <a:cubicBezTo>
                    <a:pt x="61" y="74"/>
                    <a:pt x="63" y="72"/>
                    <a:pt x="65" y="71"/>
                  </a:cubicBezTo>
                  <a:cubicBezTo>
                    <a:pt x="66" y="69"/>
                    <a:pt x="68" y="68"/>
                    <a:pt x="70" y="66"/>
                  </a:cubicBezTo>
                  <a:cubicBezTo>
                    <a:pt x="72" y="64"/>
                    <a:pt x="73" y="63"/>
                    <a:pt x="75" y="61"/>
                  </a:cubicBezTo>
                  <a:cubicBezTo>
                    <a:pt x="76" y="59"/>
                    <a:pt x="78" y="57"/>
                    <a:pt x="79" y="56"/>
                  </a:cubicBezTo>
                  <a:cubicBezTo>
                    <a:pt x="81" y="54"/>
                    <a:pt x="82" y="52"/>
                    <a:pt x="83" y="50"/>
                  </a:cubicBezTo>
                  <a:cubicBezTo>
                    <a:pt x="84" y="48"/>
                    <a:pt x="86" y="46"/>
                    <a:pt x="87" y="44"/>
                  </a:cubicBezTo>
                  <a:cubicBezTo>
                    <a:pt x="89" y="41"/>
                    <a:pt x="91" y="37"/>
                    <a:pt x="92" y="33"/>
                  </a:cubicBezTo>
                  <a:cubicBezTo>
                    <a:pt x="94" y="29"/>
                    <a:pt x="95" y="26"/>
                    <a:pt x="96" y="23"/>
                  </a:cubicBezTo>
                  <a:cubicBezTo>
                    <a:pt x="98" y="19"/>
                    <a:pt x="98" y="16"/>
                    <a:pt x="99" y="14"/>
                  </a:cubicBezTo>
                  <a:cubicBezTo>
                    <a:pt x="100" y="11"/>
                    <a:pt x="100" y="8"/>
                    <a:pt x="101" y="7"/>
                  </a:cubicBezTo>
                  <a:cubicBezTo>
                    <a:pt x="102" y="3"/>
                    <a:pt x="102" y="0"/>
                    <a:pt x="102" y="0"/>
                  </a:cubicBezTo>
                </a:path>
              </a:pathLst>
            </a:custGeom>
            <a:solidFill>
              <a:srgbClr val="00B4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ïṥḻîḓè">
              <a:extLst>
                <a:ext uri="{FF2B5EF4-FFF2-40B4-BE49-F238E27FC236}">
                  <a16:creationId xmlns:a16="http://schemas.microsoft.com/office/drawing/2014/main" xmlns="" id="{5EB3319A-8180-4BD7-961B-AA70D61DD0F7}"/>
                </a:ext>
              </a:extLst>
            </p:cNvPr>
            <p:cNvSpPr/>
            <p:nvPr/>
          </p:nvSpPr>
          <p:spPr bwMode="auto">
            <a:xfrm>
              <a:off x="7224713" y="4200526"/>
              <a:ext cx="198438" cy="187325"/>
            </a:xfrm>
            <a:custGeom>
              <a:avLst/>
              <a:gdLst>
                <a:gd name="T0" fmla="*/ 0 w 60"/>
                <a:gd name="T1" fmla="*/ 2 h 57"/>
                <a:gd name="T2" fmla="*/ 55 w 60"/>
                <a:gd name="T3" fmla="*/ 57 h 57"/>
                <a:gd name="T4" fmla="*/ 58 w 60"/>
                <a:gd name="T5" fmla="*/ 56 h 57"/>
                <a:gd name="T6" fmla="*/ 4 w 60"/>
                <a:gd name="T7" fmla="*/ 2 h 57"/>
                <a:gd name="T8" fmla="*/ 0 w 60"/>
                <a:gd name="T9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7">
                  <a:moveTo>
                    <a:pt x="0" y="2"/>
                  </a:moveTo>
                  <a:cubicBezTo>
                    <a:pt x="7" y="28"/>
                    <a:pt x="30" y="49"/>
                    <a:pt x="55" y="57"/>
                  </a:cubicBezTo>
                  <a:cubicBezTo>
                    <a:pt x="57" y="57"/>
                    <a:pt x="60" y="56"/>
                    <a:pt x="58" y="56"/>
                  </a:cubicBezTo>
                  <a:cubicBezTo>
                    <a:pt x="33" y="48"/>
                    <a:pt x="10" y="27"/>
                    <a:pt x="4" y="2"/>
                  </a:cubicBezTo>
                  <a:cubicBezTo>
                    <a:pt x="4" y="1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2B9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iŝľîḋé">
              <a:extLst>
                <a:ext uri="{FF2B5EF4-FFF2-40B4-BE49-F238E27FC236}">
                  <a16:creationId xmlns:a16="http://schemas.microsoft.com/office/drawing/2014/main" xmlns="" id="{D4454BA2-379D-4D89-8BD2-CE7BF80C2227}"/>
                </a:ext>
              </a:extLst>
            </p:cNvPr>
            <p:cNvSpPr/>
            <p:nvPr/>
          </p:nvSpPr>
          <p:spPr bwMode="auto">
            <a:xfrm>
              <a:off x="6089650" y="4932363"/>
              <a:ext cx="95250" cy="334963"/>
            </a:xfrm>
            <a:custGeom>
              <a:avLst/>
              <a:gdLst>
                <a:gd name="T0" fmla="*/ 9 w 29"/>
                <a:gd name="T1" fmla="*/ 2 h 102"/>
                <a:gd name="T2" fmla="*/ 13 w 29"/>
                <a:gd name="T3" fmla="*/ 70 h 102"/>
                <a:gd name="T4" fmla="*/ 28 w 29"/>
                <a:gd name="T5" fmla="*/ 97 h 102"/>
                <a:gd name="T6" fmla="*/ 25 w 29"/>
                <a:gd name="T7" fmla="*/ 96 h 102"/>
                <a:gd name="T8" fmla="*/ 26 w 29"/>
                <a:gd name="T9" fmla="*/ 95 h 102"/>
                <a:gd name="T10" fmla="*/ 25 w 29"/>
                <a:gd name="T11" fmla="*/ 92 h 102"/>
                <a:gd name="T12" fmla="*/ 21 w 29"/>
                <a:gd name="T13" fmla="*/ 82 h 102"/>
                <a:gd name="T14" fmla="*/ 13 w 29"/>
                <a:gd name="T15" fmla="*/ 58 h 102"/>
                <a:gd name="T16" fmla="*/ 13 w 29"/>
                <a:gd name="T17" fmla="*/ 2 h 102"/>
                <a:gd name="T18" fmla="*/ 9 w 29"/>
                <a:gd name="T19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02">
                  <a:moveTo>
                    <a:pt x="9" y="2"/>
                  </a:moveTo>
                  <a:cubicBezTo>
                    <a:pt x="0" y="24"/>
                    <a:pt x="5" y="48"/>
                    <a:pt x="13" y="70"/>
                  </a:cubicBezTo>
                  <a:cubicBezTo>
                    <a:pt x="14" y="73"/>
                    <a:pt x="21" y="102"/>
                    <a:pt x="28" y="97"/>
                  </a:cubicBezTo>
                  <a:cubicBezTo>
                    <a:pt x="29" y="97"/>
                    <a:pt x="26" y="95"/>
                    <a:pt x="25" y="96"/>
                  </a:cubicBezTo>
                  <a:cubicBezTo>
                    <a:pt x="27" y="97"/>
                    <a:pt x="28" y="96"/>
                    <a:pt x="26" y="95"/>
                  </a:cubicBezTo>
                  <a:cubicBezTo>
                    <a:pt x="26" y="94"/>
                    <a:pt x="25" y="93"/>
                    <a:pt x="25" y="92"/>
                  </a:cubicBezTo>
                  <a:cubicBezTo>
                    <a:pt x="23" y="89"/>
                    <a:pt x="22" y="85"/>
                    <a:pt x="21" y="82"/>
                  </a:cubicBezTo>
                  <a:cubicBezTo>
                    <a:pt x="18" y="74"/>
                    <a:pt x="15" y="66"/>
                    <a:pt x="13" y="58"/>
                  </a:cubicBezTo>
                  <a:cubicBezTo>
                    <a:pt x="7" y="41"/>
                    <a:pt x="6" y="20"/>
                    <a:pt x="13" y="2"/>
                  </a:cubicBezTo>
                  <a:cubicBezTo>
                    <a:pt x="14" y="1"/>
                    <a:pt x="10" y="0"/>
                    <a:pt x="9" y="2"/>
                  </a:cubicBezTo>
                  <a:close/>
                </a:path>
              </a:pathLst>
            </a:custGeom>
            <a:solidFill>
              <a:srgbClr val="8EC6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sľíďê">
              <a:extLst>
                <a:ext uri="{FF2B5EF4-FFF2-40B4-BE49-F238E27FC236}">
                  <a16:creationId xmlns:a16="http://schemas.microsoft.com/office/drawing/2014/main" xmlns="" id="{A0C9FB1E-AFCB-4FD1-BF78-92010D64AF8B}"/>
                </a:ext>
              </a:extLst>
            </p:cNvPr>
            <p:cNvSpPr/>
            <p:nvPr/>
          </p:nvSpPr>
          <p:spPr bwMode="auto">
            <a:xfrm>
              <a:off x="6353175" y="4770438"/>
              <a:ext cx="222250" cy="55563"/>
            </a:xfrm>
            <a:custGeom>
              <a:avLst/>
              <a:gdLst>
                <a:gd name="T0" fmla="*/ 67 w 67"/>
                <a:gd name="T1" fmla="*/ 17 h 17"/>
                <a:gd name="T2" fmla="*/ 65 w 67"/>
                <a:gd name="T3" fmla="*/ 14 h 17"/>
                <a:gd name="T4" fmla="*/ 58 w 67"/>
                <a:gd name="T5" fmla="*/ 9 h 17"/>
                <a:gd name="T6" fmla="*/ 53 w 67"/>
                <a:gd name="T7" fmla="*/ 6 h 17"/>
                <a:gd name="T8" fmla="*/ 48 w 67"/>
                <a:gd name="T9" fmla="*/ 5 h 17"/>
                <a:gd name="T10" fmla="*/ 34 w 67"/>
                <a:gd name="T11" fmla="*/ 4 h 17"/>
                <a:gd name="T12" fmla="*/ 9 w 67"/>
                <a:gd name="T13" fmla="*/ 8 h 17"/>
                <a:gd name="T14" fmla="*/ 2 w 67"/>
                <a:gd name="T15" fmla="*/ 12 h 17"/>
                <a:gd name="T16" fmla="*/ 0 w 67"/>
                <a:gd name="T17" fmla="*/ 15 h 17"/>
                <a:gd name="T18" fmla="*/ 0 w 67"/>
                <a:gd name="T19" fmla="*/ 14 h 17"/>
                <a:gd name="T20" fmla="*/ 2 w 67"/>
                <a:gd name="T21" fmla="*/ 12 h 17"/>
                <a:gd name="T22" fmla="*/ 8 w 67"/>
                <a:gd name="T23" fmla="*/ 6 h 17"/>
                <a:gd name="T24" fmla="*/ 34 w 67"/>
                <a:gd name="T25" fmla="*/ 0 h 17"/>
                <a:gd name="T26" fmla="*/ 48 w 67"/>
                <a:gd name="T27" fmla="*/ 1 h 17"/>
                <a:gd name="T28" fmla="*/ 55 w 67"/>
                <a:gd name="T29" fmla="*/ 4 h 17"/>
                <a:gd name="T30" fmla="*/ 60 w 67"/>
                <a:gd name="T31" fmla="*/ 7 h 17"/>
                <a:gd name="T32" fmla="*/ 65 w 67"/>
                <a:gd name="T33" fmla="*/ 14 h 17"/>
                <a:gd name="T34" fmla="*/ 67 w 67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17">
                  <a:moveTo>
                    <a:pt x="67" y="17"/>
                  </a:moveTo>
                  <a:cubicBezTo>
                    <a:pt x="67" y="17"/>
                    <a:pt x="66" y="16"/>
                    <a:pt x="65" y="14"/>
                  </a:cubicBezTo>
                  <a:cubicBezTo>
                    <a:pt x="63" y="13"/>
                    <a:pt x="61" y="11"/>
                    <a:pt x="58" y="9"/>
                  </a:cubicBezTo>
                  <a:cubicBezTo>
                    <a:pt x="57" y="8"/>
                    <a:pt x="55" y="7"/>
                    <a:pt x="53" y="6"/>
                  </a:cubicBezTo>
                  <a:cubicBezTo>
                    <a:pt x="52" y="6"/>
                    <a:pt x="50" y="5"/>
                    <a:pt x="48" y="5"/>
                  </a:cubicBezTo>
                  <a:cubicBezTo>
                    <a:pt x="43" y="4"/>
                    <a:pt x="39" y="4"/>
                    <a:pt x="34" y="4"/>
                  </a:cubicBezTo>
                  <a:cubicBezTo>
                    <a:pt x="25" y="4"/>
                    <a:pt x="16" y="5"/>
                    <a:pt x="9" y="8"/>
                  </a:cubicBezTo>
                  <a:cubicBezTo>
                    <a:pt x="6" y="9"/>
                    <a:pt x="4" y="11"/>
                    <a:pt x="2" y="12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1" y="13"/>
                    <a:pt x="1" y="13"/>
                    <a:pt x="2" y="12"/>
                  </a:cubicBezTo>
                  <a:cubicBezTo>
                    <a:pt x="3" y="10"/>
                    <a:pt x="5" y="8"/>
                    <a:pt x="8" y="6"/>
                  </a:cubicBezTo>
                  <a:cubicBezTo>
                    <a:pt x="15" y="2"/>
                    <a:pt x="24" y="0"/>
                    <a:pt x="34" y="0"/>
                  </a:cubicBezTo>
                  <a:cubicBezTo>
                    <a:pt x="39" y="0"/>
                    <a:pt x="44" y="0"/>
                    <a:pt x="48" y="1"/>
                  </a:cubicBezTo>
                  <a:cubicBezTo>
                    <a:pt x="51" y="2"/>
                    <a:pt x="53" y="3"/>
                    <a:pt x="55" y="4"/>
                  </a:cubicBezTo>
                  <a:cubicBezTo>
                    <a:pt x="57" y="5"/>
                    <a:pt x="58" y="6"/>
                    <a:pt x="60" y="7"/>
                  </a:cubicBezTo>
                  <a:cubicBezTo>
                    <a:pt x="63" y="9"/>
                    <a:pt x="64" y="12"/>
                    <a:pt x="65" y="14"/>
                  </a:cubicBezTo>
                  <a:cubicBezTo>
                    <a:pt x="66" y="16"/>
                    <a:pt x="67" y="17"/>
                    <a:pt x="67" y="17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ṣ1ïḍé">
              <a:extLst>
                <a:ext uri="{FF2B5EF4-FFF2-40B4-BE49-F238E27FC236}">
                  <a16:creationId xmlns:a16="http://schemas.microsoft.com/office/drawing/2014/main" xmlns="" id="{1E393F3B-7281-424E-9A4C-6CD8A80048AB}"/>
                </a:ext>
              </a:extLst>
            </p:cNvPr>
            <p:cNvSpPr/>
            <p:nvPr/>
          </p:nvSpPr>
          <p:spPr bwMode="auto">
            <a:xfrm>
              <a:off x="6389688" y="4872038"/>
              <a:ext cx="195263" cy="36513"/>
            </a:xfrm>
            <a:custGeom>
              <a:avLst/>
              <a:gdLst>
                <a:gd name="T0" fmla="*/ 59 w 59"/>
                <a:gd name="T1" fmla="*/ 11 h 11"/>
                <a:gd name="T2" fmla="*/ 59 w 59"/>
                <a:gd name="T3" fmla="*/ 10 h 11"/>
                <a:gd name="T4" fmla="*/ 58 w 59"/>
                <a:gd name="T5" fmla="*/ 8 h 11"/>
                <a:gd name="T6" fmla="*/ 52 w 59"/>
                <a:gd name="T7" fmla="*/ 5 h 11"/>
                <a:gd name="T8" fmla="*/ 42 w 59"/>
                <a:gd name="T9" fmla="*/ 4 h 11"/>
                <a:gd name="T10" fmla="*/ 31 w 59"/>
                <a:gd name="T11" fmla="*/ 4 h 11"/>
                <a:gd name="T12" fmla="*/ 10 w 59"/>
                <a:gd name="T13" fmla="*/ 7 h 11"/>
                <a:gd name="T14" fmla="*/ 3 w 59"/>
                <a:gd name="T15" fmla="*/ 8 h 11"/>
                <a:gd name="T16" fmla="*/ 0 w 59"/>
                <a:gd name="T17" fmla="*/ 9 h 11"/>
                <a:gd name="T18" fmla="*/ 1 w 59"/>
                <a:gd name="T19" fmla="*/ 9 h 11"/>
                <a:gd name="T20" fmla="*/ 3 w 59"/>
                <a:gd name="T21" fmla="*/ 8 h 11"/>
                <a:gd name="T22" fmla="*/ 9 w 59"/>
                <a:gd name="T23" fmla="*/ 5 h 11"/>
                <a:gd name="T24" fmla="*/ 31 w 59"/>
                <a:gd name="T25" fmla="*/ 0 h 11"/>
                <a:gd name="T26" fmla="*/ 53 w 59"/>
                <a:gd name="T27" fmla="*/ 3 h 11"/>
                <a:gd name="T28" fmla="*/ 59 w 59"/>
                <a:gd name="T29" fmla="*/ 8 h 11"/>
                <a:gd name="T30" fmla="*/ 59 w 59"/>
                <a:gd name="T31" fmla="*/ 10 h 11"/>
                <a:gd name="T32" fmla="*/ 59 w 59"/>
                <a:gd name="T3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1">
                  <a:moveTo>
                    <a:pt x="59" y="11"/>
                  </a:moveTo>
                  <a:cubicBezTo>
                    <a:pt x="59" y="11"/>
                    <a:pt x="59" y="10"/>
                    <a:pt x="59" y="10"/>
                  </a:cubicBezTo>
                  <a:cubicBezTo>
                    <a:pt x="59" y="9"/>
                    <a:pt x="58" y="9"/>
                    <a:pt x="58" y="8"/>
                  </a:cubicBezTo>
                  <a:cubicBezTo>
                    <a:pt x="57" y="7"/>
                    <a:pt x="55" y="6"/>
                    <a:pt x="52" y="5"/>
                  </a:cubicBezTo>
                  <a:cubicBezTo>
                    <a:pt x="49" y="5"/>
                    <a:pt x="46" y="4"/>
                    <a:pt x="42" y="4"/>
                  </a:cubicBezTo>
                  <a:cubicBezTo>
                    <a:pt x="39" y="4"/>
                    <a:pt x="35" y="4"/>
                    <a:pt x="31" y="4"/>
                  </a:cubicBezTo>
                  <a:cubicBezTo>
                    <a:pt x="23" y="5"/>
                    <a:pt x="16" y="6"/>
                    <a:pt x="10" y="7"/>
                  </a:cubicBezTo>
                  <a:cubicBezTo>
                    <a:pt x="7" y="7"/>
                    <a:pt x="5" y="8"/>
                    <a:pt x="3" y="8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6" y="6"/>
                    <a:pt x="9" y="5"/>
                  </a:cubicBezTo>
                  <a:cubicBezTo>
                    <a:pt x="15" y="3"/>
                    <a:pt x="23" y="1"/>
                    <a:pt x="31" y="0"/>
                  </a:cubicBezTo>
                  <a:cubicBezTo>
                    <a:pt x="39" y="0"/>
                    <a:pt x="47" y="1"/>
                    <a:pt x="53" y="3"/>
                  </a:cubicBezTo>
                  <a:cubicBezTo>
                    <a:pt x="56" y="4"/>
                    <a:pt x="58" y="6"/>
                    <a:pt x="59" y="8"/>
                  </a:cubicBezTo>
                  <a:cubicBezTo>
                    <a:pt x="59" y="9"/>
                    <a:pt x="59" y="9"/>
                    <a:pt x="59" y="10"/>
                  </a:cubicBezTo>
                  <a:cubicBezTo>
                    <a:pt x="59" y="10"/>
                    <a:pt x="59" y="11"/>
                    <a:pt x="59" y="11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Sḷîḓê">
              <a:extLst>
                <a:ext uri="{FF2B5EF4-FFF2-40B4-BE49-F238E27FC236}">
                  <a16:creationId xmlns:a16="http://schemas.microsoft.com/office/drawing/2014/main" xmlns="" id="{39A5C4F8-C998-4261-932B-F9D37861C8D6}"/>
                </a:ext>
              </a:extLst>
            </p:cNvPr>
            <p:cNvSpPr/>
            <p:nvPr/>
          </p:nvSpPr>
          <p:spPr bwMode="auto">
            <a:xfrm>
              <a:off x="6423025" y="4932363"/>
              <a:ext cx="144463" cy="42863"/>
            </a:xfrm>
            <a:custGeom>
              <a:avLst/>
              <a:gdLst>
                <a:gd name="T0" fmla="*/ 44 w 44"/>
                <a:gd name="T1" fmla="*/ 12 h 13"/>
                <a:gd name="T2" fmla="*/ 42 w 44"/>
                <a:gd name="T3" fmla="*/ 11 h 13"/>
                <a:gd name="T4" fmla="*/ 41 w 44"/>
                <a:gd name="T5" fmla="*/ 9 h 13"/>
                <a:gd name="T6" fmla="*/ 40 w 44"/>
                <a:gd name="T7" fmla="*/ 8 h 13"/>
                <a:gd name="T8" fmla="*/ 38 w 44"/>
                <a:gd name="T9" fmla="*/ 7 h 13"/>
                <a:gd name="T10" fmla="*/ 35 w 44"/>
                <a:gd name="T11" fmla="*/ 6 h 13"/>
                <a:gd name="T12" fmla="*/ 31 w 44"/>
                <a:gd name="T13" fmla="*/ 5 h 13"/>
                <a:gd name="T14" fmla="*/ 27 w 44"/>
                <a:gd name="T15" fmla="*/ 4 h 13"/>
                <a:gd name="T16" fmla="*/ 23 w 44"/>
                <a:gd name="T17" fmla="*/ 5 h 13"/>
                <a:gd name="T18" fmla="*/ 18 w 44"/>
                <a:gd name="T19" fmla="*/ 5 h 13"/>
                <a:gd name="T20" fmla="*/ 14 w 44"/>
                <a:gd name="T21" fmla="*/ 7 h 13"/>
                <a:gd name="T22" fmla="*/ 10 w 44"/>
                <a:gd name="T23" fmla="*/ 8 h 13"/>
                <a:gd name="T24" fmla="*/ 7 w 44"/>
                <a:gd name="T25" fmla="*/ 9 h 13"/>
                <a:gd name="T26" fmla="*/ 2 w 44"/>
                <a:gd name="T27" fmla="*/ 12 h 13"/>
                <a:gd name="T28" fmla="*/ 0 w 44"/>
                <a:gd name="T29" fmla="*/ 13 h 13"/>
                <a:gd name="T30" fmla="*/ 1 w 44"/>
                <a:gd name="T31" fmla="*/ 11 h 13"/>
                <a:gd name="T32" fmla="*/ 6 w 44"/>
                <a:gd name="T33" fmla="*/ 7 h 13"/>
                <a:gd name="T34" fmla="*/ 22 w 44"/>
                <a:gd name="T35" fmla="*/ 1 h 13"/>
                <a:gd name="T36" fmla="*/ 27 w 44"/>
                <a:gd name="T37" fmla="*/ 1 h 13"/>
                <a:gd name="T38" fmla="*/ 32 w 44"/>
                <a:gd name="T39" fmla="*/ 1 h 13"/>
                <a:gd name="T40" fmla="*/ 36 w 44"/>
                <a:gd name="T41" fmla="*/ 3 h 13"/>
                <a:gd name="T42" fmla="*/ 40 w 44"/>
                <a:gd name="T43" fmla="*/ 5 h 13"/>
                <a:gd name="T44" fmla="*/ 41 w 44"/>
                <a:gd name="T45" fmla="*/ 7 h 13"/>
                <a:gd name="T46" fmla="*/ 42 w 44"/>
                <a:gd name="T47" fmla="*/ 8 h 13"/>
                <a:gd name="T48" fmla="*/ 43 w 44"/>
                <a:gd name="T49" fmla="*/ 10 h 13"/>
                <a:gd name="T50" fmla="*/ 44 w 44"/>
                <a:gd name="T5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13">
                  <a:moveTo>
                    <a:pt x="44" y="12"/>
                  </a:moveTo>
                  <a:cubicBezTo>
                    <a:pt x="44" y="12"/>
                    <a:pt x="43" y="12"/>
                    <a:pt x="42" y="11"/>
                  </a:cubicBezTo>
                  <a:cubicBezTo>
                    <a:pt x="42" y="10"/>
                    <a:pt x="41" y="10"/>
                    <a:pt x="41" y="9"/>
                  </a:cubicBezTo>
                  <a:cubicBezTo>
                    <a:pt x="40" y="9"/>
                    <a:pt x="40" y="8"/>
                    <a:pt x="40" y="8"/>
                  </a:cubicBezTo>
                  <a:cubicBezTo>
                    <a:pt x="39" y="8"/>
                    <a:pt x="39" y="7"/>
                    <a:pt x="38" y="7"/>
                  </a:cubicBezTo>
                  <a:cubicBezTo>
                    <a:pt x="37" y="6"/>
                    <a:pt x="36" y="6"/>
                    <a:pt x="35" y="6"/>
                  </a:cubicBezTo>
                  <a:cubicBezTo>
                    <a:pt x="34" y="5"/>
                    <a:pt x="33" y="5"/>
                    <a:pt x="31" y="5"/>
                  </a:cubicBezTo>
                  <a:cubicBezTo>
                    <a:pt x="30" y="4"/>
                    <a:pt x="29" y="4"/>
                    <a:pt x="27" y="4"/>
                  </a:cubicBezTo>
                  <a:cubicBezTo>
                    <a:pt x="26" y="4"/>
                    <a:pt x="24" y="4"/>
                    <a:pt x="23" y="5"/>
                  </a:cubicBezTo>
                  <a:cubicBezTo>
                    <a:pt x="21" y="5"/>
                    <a:pt x="20" y="5"/>
                    <a:pt x="18" y="5"/>
                  </a:cubicBezTo>
                  <a:cubicBezTo>
                    <a:pt x="17" y="6"/>
                    <a:pt x="15" y="6"/>
                    <a:pt x="14" y="7"/>
                  </a:cubicBezTo>
                  <a:cubicBezTo>
                    <a:pt x="13" y="7"/>
                    <a:pt x="11" y="7"/>
                    <a:pt x="10" y="8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5" y="10"/>
                    <a:pt x="3" y="11"/>
                    <a:pt x="2" y="12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0" y="13"/>
                    <a:pt x="0" y="13"/>
                    <a:pt x="1" y="11"/>
                  </a:cubicBezTo>
                  <a:cubicBezTo>
                    <a:pt x="2" y="10"/>
                    <a:pt x="4" y="9"/>
                    <a:pt x="6" y="7"/>
                  </a:cubicBezTo>
                  <a:cubicBezTo>
                    <a:pt x="9" y="4"/>
                    <a:pt x="16" y="2"/>
                    <a:pt x="22" y="1"/>
                  </a:cubicBezTo>
                  <a:cubicBezTo>
                    <a:pt x="24" y="1"/>
                    <a:pt x="25" y="0"/>
                    <a:pt x="27" y="1"/>
                  </a:cubicBezTo>
                  <a:cubicBezTo>
                    <a:pt x="29" y="1"/>
                    <a:pt x="30" y="1"/>
                    <a:pt x="32" y="1"/>
                  </a:cubicBezTo>
                  <a:cubicBezTo>
                    <a:pt x="34" y="1"/>
                    <a:pt x="35" y="2"/>
                    <a:pt x="36" y="3"/>
                  </a:cubicBezTo>
                  <a:cubicBezTo>
                    <a:pt x="38" y="4"/>
                    <a:pt x="39" y="4"/>
                    <a:pt x="40" y="5"/>
                  </a:cubicBezTo>
                  <a:cubicBezTo>
                    <a:pt x="40" y="6"/>
                    <a:pt x="41" y="6"/>
                    <a:pt x="41" y="7"/>
                  </a:cubicBezTo>
                  <a:cubicBezTo>
                    <a:pt x="41" y="7"/>
                    <a:pt x="42" y="8"/>
                    <a:pt x="42" y="8"/>
                  </a:cubicBezTo>
                  <a:cubicBezTo>
                    <a:pt x="42" y="9"/>
                    <a:pt x="43" y="10"/>
                    <a:pt x="43" y="10"/>
                  </a:cubicBezTo>
                  <a:cubicBezTo>
                    <a:pt x="43" y="12"/>
                    <a:pt x="44" y="12"/>
                    <a:pt x="44" y="12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šḷïďé">
              <a:extLst>
                <a:ext uri="{FF2B5EF4-FFF2-40B4-BE49-F238E27FC236}">
                  <a16:creationId xmlns:a16="http://schemas.microsoft.com/office/drawing/2014/main" xmlns="" id="{4786281A-7DF3-45EF-BD20-FD4854D6D8F4}"/>
                </a:ext>
              </a:extLst>
            </p:cNvPr>
            <p:cNvSpPr/>
            <p:nvPr/>
          </p:nvSpPr>
          <p:spPr bwMode="auto">
            <a:xfrm>
              <a:off x="6453188" y="4994276"/>
              <a:ext cx="49213" cy="79375"/>
            </a:xfrm>
            <a:custGeom>
              <a:avLst/>
              <a:gdLst>
                <a:gd name="T0" fmla="*/ 7 w 15"/>
                <a:gd name="T1" fmla="*/ 0 h 24"/>
                <a:gd name="T2" fmla="*/ 8 w 15"/>
                <a:gd name="T3" fmla="*/ 5 h 24"/>
                <a:gd name="T4" fmla="*/ 8 w 15"/>
                <a:gd name="T5" fmla="*/ 10 h 24"/>
                <a:gd name="T6" fmla="*/ 6 w 15"/>
                <a:gd name="T7" fmla="*/ 20 h 24"/>
                <a:gd name="T8" fmla="*/ 3 w 15"/>
                <a:gd name="T9" fmla="*/ 17 h 24"/>
                <a:gd name="T10" fmla="*/ 5 w 15"/>
                <a:gd name="T11" fmla="*/ 16 h 24"/>
                <a:gd name="T12" fmla="*/ 6 w 15"/>
                <a:gd name="T13" fmla="*/ 15 h 24"/>
                <a:gd name="T14" fmla="*/ 10 w 15"/>
                <a:gd name="T15" fmla="*/ 12 h 24"/>
                <a:gd name="T16" fmla="*/ 12 w 15"/>
                <a:gd name="T17" fmla="*/ 8 h 24"/>
                <a:gd name="T18" fmla="*/ 15 w 15"/>
                <a:gd name="T19" fmla="*/ 4 h 24"/>
                <a:gd name="T20" fmla="*/ 15 w 15"/>
                <a:gd name="T21" fmla="*/ 6 h 24"/>
                <a:gd name="T22" fmla="*/ 14 w 15"/>
                <a:gd name="T23" fmla="*/ 9 h 24"/>
                <a:gd name="T24" fmla="*/ 12 w 15"/>
                <a:gd name="T25" fmla="*/ 13 h 24"/>
                <a:gd name="T26" fmla="*/ 9 w 15"/>
                <a:gd name="T27" fmla="*/ 18 h 24"/>
                <a:gd name="T28" fmla="*/ 7 w 15"/>
                <a:gd name="T29" fmla="*/ 20 h 24"/>
                <a:gd name="T30" fmla="*/ 5 w 15"/>
                <a:gd name="T31" fmla="*/ 21 h 24"/>
                <a:gd name="T32" fmla="*/ 0 w 15"/>
                <a:gd name="T33" fmla="*/ 24 h 24"/>
                <a:gd name="T34" fmla="*/ 2 w 15"/>
                <a:gd name="T35" fmla="*/ 19 h 24"/>
                <a:gd name="T36" fmla="*/ 3 w 15"/>
                <a:gd name="T37" fmla="*/ 14 h 24"/>
                <a:gd name="T38" fmla="*/ 5 w 15"/>
                <a:gd name="T39" fmla="*/ 9 h 24"/>
                <a:gd name="T40" fmla="*/ 6 w 15"/>
                <a:gd name="T41" fmla="*/ 5 h 24"/>
                <a:gd name="T42" fmla="*/ 7 w 15"/>
                <a:gd name="T4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24">
                  <a:moveTo>
                    <a:pt x="7" y="0"/>
                  </a:moveTo>
                  <a:cubicBezTo>
                    <a:pt x="8" y="2"/>
                    <a:pt x="8" y="3"/>
                    <a:pt x="8" y="5"/>
                  </a:cubicBezTo>
                  <a:cubicBezTo>
                    <a:pt x="8" y="7"/>
                    <a:pt x="8" y="8"/>
                    <a:pt x="8" y="10"/>
                  </a:cubicBezTo>
                  <a:cubicBezTo>
                    <a:pt x="7" y="13"/>
                    <a:pt x="6" y="17"/>
                    <a:pt x="6" y="20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4" y="17"/>
                    <a:pt x="5" y="16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7" y="14"/>
                    <a:pt x="8" y="13"/>
                    <a:pt x="10" y="12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3" y="7"/>
                    <a:pt x="14" y="5"/>
                    <a:pt x="15" y="4"/>
                  </a:cubicBezTo>
                  <a:cubicBezTo>
                    <a:pt x="15" y="4"/>
                    <a:pt x="15" y="5"/>
                    <a:pt x="15" y="6"/>
                  </a:cubicBezTo>
                  <a:cubicBezTo>
                    <a:pt x="15" y="7"/>
                    <a:pt x="14" y="8"/>
                    <a:pt x="14" y="9"/>
                  </a:cubicBezTo>
                  <a:cubicBezTo>
                    <a:pt x="14" y="10"/>
                    <a:pt x="13" y="12"/>
                    <a:pt x="12" y="13"/>
                  </a:cubicBezTo>
                  <a:cubicBezTo>
                    <a:pt x="11" y="15"/>
                    <a:pt x="10" y="16"/>
                    <a:pt x="9" y="18"/>
                  </a:cubicBezTo>
                  <a:cubicBezTo>
                    <a:pt x="8" y="18"/>
                    <a:pt x="8" y="19"/>
                    <a:pt x="7" y="20"/>
                  </a:cubicBezTo>
                  <a:cubicBezTo>
                    <a:pt x="6" y="20"/>
                    <a:pt x="5" y="21"/>
                    <a:pt x="5" y="2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3" y="14"/>
                  </a:cubicBezTo>
                  <a:cubicBezTo>
                    <a:pt x="4" y="12"/>
                    <a:pt x="4" y="11"/>
                    <a:pt x="5" y="9"/>
                  </a:cubicBezTo>
                  <a:cubicBezTo>
                    <a:pt x="5" y="8"/>
                    <a:pt x="6" y="6"/>
                    <a:pt x="6" y="5"/>
                  </a:cubicBezTo>
                  <a:cubicBezTo>
                    <a:pt x="7" y="3"/>
                    <a:pt x="7" y="2"/>
                    <a:pt x="7" y="0"/>
                  </a:cubicBezTo>
                  <a:close/>
                </a:path>
              </a:pathLst>
            </a:custGeom>
            <a:solidFill>
              <a:srgbClr val="F8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5665333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 animBg="1"/>
      <p:bldP spid="9" grpId="0"/>
      <p:bldP spid="182" grpId="0" animBg="1"/>
      <p:bldP spid="183" grpId="0" animBg="1"/>
      <p:bldP spid="18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127">
            <a:extLst>
              <a:ext uri="{FF2B5EF4-FFF2-40B4-BE49-F238E27FC236}">
                <a16:creationId xmlns:a16="http://schemas.microsoft.com/office/drawing/2014/main" xmlns="" id="{FCBC7BDF-63F3-48F6-AEDE-9AE782EFB4AB}"/>
              </a:ext>
            </a:extLst>
          </p:cNvPr>
          <p:cNvSpPr>
            <a:spLocks/>
          </p:cNvSpPr>
          <p:nvPr/>
        </p:nvSpPr>
        <p:spPr bwMode="auto">
          <a:xfrm rot="17100000">
            <a:off x="111151" y="1337159"/>
            <a:ext cx="3887862" cy="4343848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058B1AD-A4D4-4EE1-9EA9-ABAD2B11C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974">
            <a:off x="121443" y="-399730"/>
            <a:ext cx="4883943" cy="6866491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9BD9B165-93E1-49AE-BAEE-A0FC2514B27D}"/>
              </a:ext>
            </a:extLst>
          </p:cNvPr>
          <p:cNvSpPr/>
          <p:nvPr/>
        </p:nvSpPr>
        <p:spPr bwMode="auto">
          <a:xfrm>
            <a:off x="1014836" y="87891"/>
            <a:ext cx="794086" cy="1999326"/>
          </a:xfrm>
          <a:custGeom>
            <a:avLst/>
            <a:gdLst>
              <a:gd name="connsiteX0" fmla="*/ 528810 w 815248"/>
              <a:gd name="connsiteY0" fmla="*/ 0 h 2005070"/>
              <a:gd name="connsiteX1" fmla="*/ 363557 w 815248"/>
              <a:gd name="connsiteY1" fmla="*/ 88135 h 2005070"/>
              <a:gd name="connsiteX2" fmla="*/ 319489 w 815248"/>
              <a:gd name="connsiteY2" fmla="*/ 110169 h 2005070"/>
              <a:gd name="connsiteX3" fmla="*/ 220337 w 815248"/>
              <a:gd name="connsiteY3" fmla="*/ 165253 h 2005070"/>
              <a:gd name="connsiteX4" fmla="*/ 132202 w 815248"/>
              <a:gd name="connsiteY4" fmla="*/ 253388 h 2005070"/>
              <a:gd name="connsiteX5" fmla="*/ 99152 w 815248"/>
              <a:gd name="connsiteY5" fmla="*/ 286439 h 2005070"/>
              <a:gd name="connsiteX6" fmla="*/ 77118 w 815248"/>
              <a:gd name="connsiteY6" fmla="*/ 319490 h 2005070"/>
              <a:gd name="connsiteX7" fmla="*/ 66101 w 815248"/>
              <a:gd name="connsiteY7" fmla="*/ 363557 h 2005070"/>
              <a:gd name="connsiteX8" fmla="*/ 132202 w 815248"/>
              <a:gd name="connsiteY8" fmla="*/ 451692 h 2005070"/>
              <a:gd name="connsiteX9" fmla="*/ 198304 w 815248"/>
              <a:gd name="connsiteY9" fmla="*/ 462709 h 2005070"/>
              <a:gd name="connsiteX10" fmla="*/ 528810 w 815248"/>
              <a:gd name="connsiteY10" fmla="*/ 826265 h 2005070"/>
              <a:gd name="connsiteX11" fmla="*/ 44067 w 815248"/>
              <a:gd name="connsiteY11" fmla="*/ 1156771 h 2005070"/>
              <a:gd name="connsiteX12" fmla="*/ 33051 w 815248"/>
              <a:gd name="connsiteY12" fmla="*/ 1189822 h 2005070"/>
              <a:gd name="connsiteX13" fmla="*/ 0 w 815248"/>
              <a:gd name="connsiteY13" fmla="*/ 1255923 h 2005070"/>
              <a:gd name="connsiteX14" fmla="*/ 11017 w 815248"/>
              <a:gd name="connsiteY14" fmla="*/ 1322024 h 2005070"/>
              <a:gd name="connsiteX15" fmla="*/ 99152 w 815248"/>
              <a:gd name="connsiteY15" fmla="*/ 1355075 h 2005070"/>
              <a:gd name="connsiteX16" fmla="*/ 165253 w 815248"/>
              <a:gd name="connsiteY16" fmla="*/ 1388126 h 2005070"/>
              <a:gd name="connsiteX17" fmla="*/ 253388 w 815248"/>
              <a:gd name="connsiteY17" fmla="*/ 1410159 h 2005070"/>
              <a:gd name="connsiteX18" fmla="*/ 297455 w 815248"/>
              <a:gd name="connsiteY18" fmla="*/ 1432193 h 2005070"/>
              <a:gd name="connsiteX19" fmla="*/ 330506 w 815248"/>
              <a:gd name="connsiteY19" fmla="*/ 1454227 h 2005070"/>
              <a:gd name="connsiteX20" fmla="*/ 484742 w 815248"/>
              <a:gd name="connsiteY20" fmla="*/ 1509311 h 2005070"/>
              <a:gd name="connsiteX21" fmla="*/ 550843 w 815248"/>
              <a:gd name="connsiteY21" fmla="*/ 1553379 h 2005070"/>
              <a:gd name="connsiteX22" fmla="*/ 627961 w 815248"/>
              <a:gd name="connsiteY22" fmla="*/ 1575412 h 2005070"/>
              <a:gd name="connsiteX23" fmla="*/ 716096 w 815248"/>
              <a:gd name="connsiteY23" fmla="*/ 1641514 h 2005070"/>
              <a:gd name="connsiteX24" fmla="*/ 738130 w 815248"/>
              <a:gd name="connsiteY24" fmla="*/ 1674564 h 2005070"/>
              <a:gd name="connsiteX25" fmla="*/ 793214 w 815248"/>
              <a:gd name="connsiteY25" fmla="*/ 1751682 h 2005070"/>
              <a:gd name="connsiteX26" fmla="*/ 815248 w 815248"/>
              <a:gd name="connsiteY26" fmla="*/ 1795750 h 2005070"/>
              <a:gd name="connsiteX27" fmla="*/ 760164 w 815248"/>
              <a:gd name="connsiteY27" fmla="*/ 1839817 h 2005070"/>
              <a:gd name="connsiteX28" fmla="*/ 672029 w 815248"/>
              <a:gd name="connsiteY28" fmla="*/ 1861851 h 2005070"/>
              <a:gd name="connsiteX29" fmla="*/ 550843 w 815248"/>
              <a:gd name="connsiteY29" fmla="*/ 2005070 h 200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15248" h="2005070">
                <a:moveTo>
                  <a:pt x="528810" y="0"/>
                </a:moveTo>
                <a:cubicBezTo>
                  <a:pt x="412429" y="38794"/>
                  <a:pt x="503575" y="1970"/>
                  <a:pt x="363557" y="88135"/>
                </a:cubicBezTo>
                <a:cubicBezTo>
                  <a:pt x="349570" y="96742"/>
                  <a:pt x="333748" y="102021"/>
                  <a:pt x="319489" y="110169"/>
                </a:cubicBezTo>
                <a:cubicBezTo>
                  <a:pt x="194551" y="181562"/>
                  <a:pt x="431101" y="59873"/>
                  <a:pt x="220337" y="165253"/>
                </a:cubicBezTo>
                <a:lnTo>
                  <a:pt x="132202" y="253388"/>
                </a:lnTo>
                <a:cubicBezTo>
                  <a:pt x="121185" y="264405"/>
                  <a:pt x="107794" y="273476"/>
                  <a:pt x="99152" y="286439"/>
                </a:cubicBezTo>
                <a:lnTo>
                  <a:pt x="77118" y="319490"/>
                </a:lnTo>
                <a:cubicBezTo>
                  <a:pt x="73446" y="334179"/>
                  <a:pt x="63132" y="348710"/>
                  <a:pt x="66101" y="363557"/>
                </a:cubicBezTo>
                <a:cubicBezTo>
                  <a:pt x="72903" y="397567"/>
                  <a:pt x="95946" y="439607"/>
                  <a:pt x="132202" y="451692"/>
                </a:cubicBezTo>
                <a:cubicBezTo>
                  <a:pt x="153394" y="458756"/>
                  <a:pt x="176270" y="459037"/>
                  <a:pt x="198304" y="462709"/>
                </a:cubicBezTo>
                <a:cubicBezTo>
                  <a:pt x="308473" y="583894"/>
                  <a:pt x="564339" y="666388"/>
                  <a:pt x="528810" y="826265"/>
                </a:cubicBezTo>
                <a:cubicBezTo>
                  <a:pt x="486386" y="1017173"/>
                  <a:pt x="201771" y="1041121"/>
                  <a:pt x="44067" y="1156771"/>
                </a:cubicBezTo>
                <a:cubicBezTo>
                  <a:pt x="34702" y="1163638"/>
                  <a:pt x="38244" y="1179435"/>
                  <a:pt x="33051" y="1189822"/>
                </a:cubicBezTo>
                <a:cubicBezTo>
                  <a:pt x="-9666" y="1275259"/>
                  <a:pt x="27695" y="1172842"/>
                  <a:pt x="0" y="1255923"/>
                </a:cubicBezTo>
                <a:cubicBezTo>
                  <a:pt x="3672" y="1277957"/>
                  <a:pt x="-4778" y="1306229"/>
                  <a:pt x="11017" y="1322024"/>
                </a:cubicBezTo>
                <a:cubicBezTo>
                  <a:pt x="33203" y="1344210"/>
                  <a:pt x="70588" y="1342091"/>
                  <a:pt x="99152" y="1355075"/>
                </a:cubicBezTo>
                <a:cubicBezTo>
                  <a:pt x="174360" y="1389261"/>
                  <a:pt x="91140" y="1367914"/>
                  <a:pt x="165253" y="1388126"/>
                </a:cubicBezTo>
                <a:cubicBezTo>
                  <a:pt x="194468" y="1396094"/>
                  <a:pt x="253388" y="1410159"/>
                  <a:pt x="253388" y="1410159"/>
                </a:cubicBezTo>
                <a:cubicBezTo>
                  <a:pt x="268077" y="1417504"/>
                  <a:pt x="283196" y="1424045"/>
                  <a:pt x="297455" y="1432193"/>
                </a:cubicBezTo>
                <a:cubicBezTo>
                  <a:pt x="308951" y="1438762"/>
                  <a:pt x="318406" y="1448849"/>
                  <a:pt x="330506" y="1454227"/>
                </a:cubicBezTo>
                <a:cubicBezTo>
                  <a:pt x="435085" y="1500707"/>
                  <a:pt x="363091" y="1448485"/>
                  <a:pt x="484742" y="1509311"/>
                </a:cubicBezTo>
                <a:cubicBezTo>
                  <a:pt x="508428" y="1521154"/>
                  <a:pt x="525721" y="1545005"/>
                  <a:pt x="550843" y="1553379"/>
                </a:cubicBezTo>
                <a:cubicBezTo>
                  <a:pt x="598258" y="1569184"/>
                  <a:pt x="572628" y="1561580"/>
                  <a:pt x="627961" y="1575412"/>
                </a:cubicBezTo>
                <a:cubicBezTo>
                  <a:pt x="677624" y="1649906"/>
                  <a:pt x="612172" y="1563571"/>
                  <a:pt x="716096" y="1641514"/>
                </a:cubicBezTo>
                <a:cubicBezTo>
                  <a:pt x="726688" y="1649458"/>
                  <a:pt x="730434" y="1663790"/>
                  <a:pt x="738130" y="1674564"/>
                </a:cubicBezTo>
                <a:cubicBezTo>
                  <a:pt x="755021" y="1698210"/>
                  <a:pt x="778377" y="1725718"/>
                  <a:pt x="793214" y="1751682"/>
                </a:cubicBezTo>
                <a:cubicBezTo>
                  <a:pt x="801362" y="1765941"/>
                  <a:pt x="807903" y="1781061"/>
                  <a:pt x="815248" y="1795750"/>
                </a:cubicBezTo>
                <a:cubicBezTo>
                  <a:pt x="789341" y="1834610"/>
                  <a:pt x="803522" y="1827992"/>
                  <a:pt x="760164" y="1839817"/>
                </a:cubicBezTo>
                <a:cubicBezTo>
                  <a:pt x="730949" y="1847785"/>
                  <a:pt x="672029" y="1861851"/>
                  <a:pt x="672029" y="1861851"/>
                </a:cubicBezTo>
                <a:lnTo>
                  <a:pt x="550843" y="2005070"/>
                </a:lnTo>
              </a:path>
            </a:pathLst>
          </a:custGeom>
          <a:noFill/>
          <a:ln w="19050" cap="flat">
            <a:solidFill>
              <a:srgbClr val="3F3F3F"/>
            </a:solidFill>
            <a:prstDash val="dashDot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3ED27D1-71EA-4D7A-9FDD-4CD259B797AA}"/>
              </a:ext>
            </a:extLst>
          </p:cNvPr>
          <p:cNvSpPr txBox="1"/>
          <p:nvPr/>
        </p:nvSpPr>
        <p:spPr>
          <a:xfrm>
            <a:off x="7771960" y="174067"/>
            <a:ext cx="3988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latin typeface="Bilbo Swash Caps" panose="02000000000000000000" pitchFamily="50" charset="0"/>
              </a:rPr>
              <a:t> </a:t>
            </a:r>
            <a:r>
              <a:rPr lang="en-US" altLang="zh-CN" sz="6600" dirty="0" err="1">
                <a:latin typeface="Bilbo Swash Caps" panose="02000000000000000000" pitchFamily="50" charset="0"/>
              </a:rPr>
              <a:t>Babygirl</a:t>
            </a:r>
            <a:endParaRPr lang="zh-CN" altLang="en-US" sz="6600" dirty="0">
              <a:latin typeface="Bilbo Swash Caps" panose="02000000000000000000" pitchFamily="50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6F54ACB-1CC0-43D0-BE69-AA9454F1EA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835" y="585216"/>
            <a:ext cx="1000325" cy="19339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3000340-2CE3-4835-AF37-20683482686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36148" y="2325757"/>
            <a:ext cx="2958432" cy="4294505"/>
          </a:xfrm>
          <a:prstGeom prst="rect">
            <a:avLst/>
          </a:prstGeom>
        </p:spPr>
      </p:pic>
      <p:sp>
        <p:nvSpPr>
          <p:cNvPr id="10" name="Freeform 92">
            <a:extLst>
              <a:ext uri="{FF2B5EF4-FFF2-40B4-BE49-F238E27FC236}">
                <a16:creationId xmlns:a16="http://schemas.microsoft.com/office/drawing/2014/main" xmlns="" id="{4AC43BB2-2E56-4B39-BB78-9F2E6DD2EC71}"/>
              </a:ext>
            </a:extLst>
          </p:cNvPr>
          <p:cNvSpPr>
            <a:spLocks/>
          </p:cNvSpPr>
          <p:nvPr/>
        </p:nvSpPr>
        <p:spPr bwMode="auto">
          <a:xfrm>
            <a:off x="4102514" y="1487417"/>
            <a:ext cx="4643920" cy="5370583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Freeform 2" descr="bizhi-1254-114196">
            <a:extLst>
              <a:ext uri="{FF2B5EF4-FFF2-40B4-BE49-F238E27FC236}">
                <a16:creationId xmlns:a16="http://schemas.microsoft.com/office/drawing/2014/main" xmlns="" id="{F986E00A-C808-4F37-9EEF-EFF355E031FE}"/>
              </a:ext>
            </a:extLst>
          </p:cNvPr>
          <p:cNvSpPr>
            <a:spLocks/>
          </p:cNvSpPr>
          <p:nvPr/>
        </p:nvSpPr>
        <p:spPr bwMode="auto">
          <a:xfrm>
            <a:off x="4321750" y="1646258"/>
            <a:ext cx="4196733" cy="5039555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6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FBB7394-5A42-4151-84BD-21E6EBA36574}"/>
              </a:ext>
            </a:extLst>
          </p:cNvPr>
          <p:cNvSpPr/>
          <p:nvPr/>
        </p:nvSpPr>
        <p:spPr>
          <a:xfrm>
            <a:off x="5158408" y="19878"/>
            <a:ext cx="487018" cy="1969173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201826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2">
            <a:extLst>
              <a:ext uri="{FF2B5EF4-FFF2-40B4-BE49-F238E27FC236}">
                <a16:creationId xmlns:a16="http://schemas.microsoft.com/office/drawing/2014/main" xmlns="" id="{CD74D168-6642-4A3C-9EFB-226CBA620E09}"/>
              </a:ext>
            </a:extLst>
          </p:cNvPr>
          <p:cNvSpPr>
            <a:spLocks/>
          </p:cNvSpPr>
          <p:nvPr/>
        </p:nvSpPr>
        <p:spPr bwMode="auto">
          <a:xfrm rot="695248">
            <a:off x="2320061" y="1373804"/>
            <a:ext cx="4784893" cy="5456349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Freeform 92">
            <a:extLst>
              <a:ext uri="{FF2B5EF4-FFF2-40B4-BE49-F238E27FC236}">
                <a16:creationId xmlns:a16="http://schemas.microsoft.com/office/drawing/2014/main" xmlns="" id="{4B250015-3D1F-4BA8-85DD-E324DC7FA185}"/>
              </a:ext>
            </a:extLst>
          </p:cNvPr>
          <p:cNvSpPr>
            <a:spLocks/>
          </p:cNvSpPr>
          <p:nvPr/>
        </p:nvSpPr>
        <p:spPr bwMode="auto">
          <a:xfrm rot="1379854">
            <a:off x="7528315" y="4189"/>
            <a:ext cx="4461853" cy="5665241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2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9D579C82-259D-437A-B8BE-A9BC85013418}"/>
              </a:ext>
            </a:extLst>
          </p:cNvPr>
          <p:cNvSpPr>
            <a:spLocks/>
          </p:cNvSpPr>
          <p:nvPr/>
        </p:nvSpPr>
        <p:spPr bwMode="auto">
          <a:xfrm rot="1438834">
            <a:off x="7715651" y="339931"/>
            <a:ext cx="4196733" cy="5039555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7916B2DD-D712-4834-A6D3-A28BF1DD362C}"/>
              </a:ext>
            </a:extLst>
          </p:cNvPr>
          <p:cNvSpPr/>
          <p:nvPr/>
        </p:nvSpPr>
        <p:spPr>
          <a:xfrm>
            <a:off x="10023613" y="48453"/>
            <a:ext cx="178904" cy="397565"/>
          </a:xfrm>
          <a:custGeom>
            <a:avLst/>
            <a:gdLst>
              <a:gd name="connsiteX0" fmla="*/ 178904 w 178904"/>
              <a:gd name="connsiteY0" fmla="*/ 0 h 397565"/>
              <a:gd name="connsiteX1" fmla="*/ 9939 w 178904"/>
              <a:gd name="connsiteY1" fmla="*/ 79513 h 397565"/>
              <a:gd name="connsiteX2" fmla="*/ 0 w 178904"/>
              <a:gd name="connsiteY2" fmla="*/ 109331 h 397565"/>
              <a:gd name="connsiteX3" fmla="*/ 29817 w 178904"/>
              <a:gd name="connsiteY3" fmla="*/ 198783 h 397565"/>
              <a:gd name="connsiteX4" fmla="*/ 89452 w 178904"/>
              <a:gd name="connsiteY4" fmla="*/ 218661 h 397565"/>
              <a:gd name="connsiteX5" fmla="*/ 119270 w 178904"/>
              <a:gd name="connsiteY5" fmla="*/ 228600 h 397565"/>
              <a:gd name="connsiteX6" fmla="*/ 139148 w 178904"/>
              <a:gd name="connsiteY6" fmla="*/ 258418 h 397565"/>
              <a:gd name="connsiteX7" fmla="*/ 139148 w 178904"/>
              <a:gd name="connsiteY7" fmla="*/ 357809 h 397565"/>
              <a:gd name="connsiteX8" fmla="*/ 89452 w 178904"/>
              <a:gd name="connsiteY8" fmla="*/ 367748 h 397565"/>
              <a:gd name="connsiteX9" fmla="*/ 69574 w 178904"/>
              <a:gd name="connsiteY9" fmla="*/ 397565 h 39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904" h="397565">
                <a:moveTo>
                  <a:pt x="178904" y="0"/>
                </a:moveTo>
                <a:cubicBezTo>
                  <a:pt x="58730" y="10925"/>
                  <a:pt x="77049" y="-16360"/>
                  <a:pt x="9939" y="79513"/>
                </a:cubicBezTo>
                <a:cubicBezTo>
                  <a:pt x="3931" y="88096"/>
                  <a:pt x="3313" y="99392"/>
                  <a:pt x="0" y="109331"/>
                </a:cubicBezTo>
                <a:cubicBezTo>
                  <a:pt x="4256" y="139120"/>
                  <a:pt x="-3822" y="181963"/>
                  <a:pt x="29817" y="198783"/>
                </a:cubicBezTo>
                <a:cubicBezTo>
                  <a:pt x="48558" y="208154"/>
                  <a:pt x="69574" y="212035"/>
                  <a:pt x="89452" y="218661"/>
                </a:cubicBezTo>
                <a:lnTo>
                  <a:pt x="119270" y="228600"/>
                </a:lnTo>
                <a:cubicBezTo>
                  <a:pt x="125896" y="238539"/>
                  <a:pt x="134443" y="247438"/>
                  <a:pt x="139148" y="258418"/>
                </a:cubicBezTo>
                <a:cubicBezTo>
                  <a:pt x="149629" y="282875"/>
                  <a:pt x="157743" y="336114"/>
                  <a:pt x="139148" y="357809"/>
                </a:cubicBezTo>
                <a:cubicBezTo>
                  <a:pt x="128154" y="370635"/>
                  <a:pt x="106017" y="364435"/>
                  <a:pt x="89452" y="367748"/>
                </a:cubicBezTo>
                <a:lnTo>
                  <a:pt x="69574" y="397565"/>
                </a:ln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196AB82-7B35-4488-BC85-DA049C4CDCDB}"/>
              </a:ext>
            </a:extLst>
          </p:cNvPr>
          <p:cNvSpPr/>
          <p:nvPr/>
        </p:nvSpPr>
        <p:spPr>
          <a:xfrm rot="900000">
            <a:off x="4322057" y="-122265"/>
            <a:ext cx="487018" cy="1969173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9CAFA3F7-3A86-4E64-BFD4-A5E779026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2888">
            <a:off x="2005925" y="-30741"/>
            <a:ext cx="5304659" cy="700520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9C9A1F0-1B40-41FA-8BBD-C043802BD0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646" y="323443"/>
            <a:ext cx="1964553" cy="208173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EEBFDE2-06CD-4960-B52D-422CF2EEA1B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941" y="4424305"/>
            <a:ext cx="1810676" cy="19186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A21856E-2EFD-4B61-8E42-DAB13BA927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1826" y="-11827"/>
            <a:ext cx="2628901" cy="265255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39ECDA1-9279-4D2A-B4D5-DF587B8F478F}"/>
              </a:ext>
            </a:extLst>
          </p:cNvPr>
          <p:cNvSpPr txBox="1"/>
          <p:nvPr/>
        </p:nvSpPr>
        <p:spPr>
          <a:xfrm>
            <a:off x="320365" y="4133802"/>
            <a:ext cx="30146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Jellyka - Love and Passion" panose="02000500000000000000" pitchFamily="2" charset="0"/>
              </a:rPr>
              <a:t>I’m   a beautiful             girl!</a:t>
            </a:r>
            <a:endParaRPr lang="zh-CN" altLang="en-US" sz="4800" dirty="0">
              <a:latin typeface="Jellyka - Love and Passion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476699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8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441CB19A-AC02-4045-823D-79BE9F175948}"/>
              </a:ext>
            </a:extLst>
          </p:cNvPr>
          <p:cNvSpPr txBox="1"/>
          <p:nvPr/>
        </p:nvSpPr>
        <p:spPr>
          <a:xfrm>
            <a:off x="8006172" y="5617028"/>
            <a:ext cx="61689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3F3F3F"/>
                </a:solidFill>
                <a:latin typeface="Jellyka - Love and Passion" panose="02000500000000000000" pitchFamily="2" charset="0"/>
              </a:rPr>
              <a:t>I  Love family!</a:t>
            </a:r>
            <a:endParaRPr lang="zh-CN" altLang="en-US" sz="5400" dirty="0">
              <a:solidFill>
                <a:srgbClr val="3F3F3F"/>
              </a:solidFill>
              <a:latin typeface="Jellyka - Love and Passion" panose="02000500000000000000" pitchFamily="2" charset="0"/>
            </a:endParaRPr>
          </a:p>
        </p:txBody>
      </p:sp>
      <p:grpSp>
        <p:nvGrpSpPr>
          <p:cNvPr id="29" name="cc29663b-ba7a-421b-81e4-7847f3742ec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09A33E8-7FF1-4A64-8E6E-1D9D7F25AA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17487" y="300038"/>
            <a:ext cx="11868950" cy="4967287"/>
            <a:chOff x="1231900" y="1562100"/>
            <a:chExt cx="9467850" cy="3962400"/>
          </a:xfrm>
        </p:grpSpPr>
        <p:grpSp>
          <p:nvGrpSpPr>
            <p:cNvPr id="30" name="îšḷïďe">
              <a:extLst>
                <a:ext uri="{FF2B5EF4-FFF2-40B4-BE49-F238E27FC236}">
                  <a16:creationId xmlns:a16="http://schemas.microsoft.com/office/drawing/2014/main" xmlns="" id="{16A534EB-55E8-4811-B5F8-B1D385C2E6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1900" y="2114550"/>
              <a:ext cx="1993900" cy="3048000"/>
              <a:chOff x="0" y="0"/>
              <a:chExt cx="2512" cy="3840"/>
            </a:xfrm>
          </p:grpSpPr>
          <p:sp>
            <p:nvSpPr>
              <p:cNvPr id="86" name="î$ḻíḑê">
                <a:extLst>
                  <a:ext uri="{FF2B5EF4-FFF2-40B4-BE49-F238E27FC236}">
                    <a16:creationId xmlns:a16="http://schemas.microsoft.com/office/drawing/2014/main" xmlns="" id="{27320DD2-A80B-46D3-B4DC-E9B2B98004C7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509" cy="2991"/>
              </a:xfrm>
              <a:custGeom>
                <a:avLst/>
                <a:gdLst>
                  <a:gd name="T0" fmla="*/ 34 w 21383"/>
                  <a:gd name="T1" fmla="*/ 17 h 21600"/>
                  <a:gd name="T2" fmla="*/ 17 w 21383"/>
                  <a:gd name="T3" fmla="*/ 0 h 21600"/>
                  <a:gd name="T4" fmla="*/ 0 w 21383"/>
                  <a:gd name="T5" fmla="*/ 17 h 21600"/>
                  <a:gd name="T6" fmla="*/ 0 w 21383"/>
                  <a:gd name="T7" fmla="*/ 18 h 21600"/>
                  <a:gd name="T8" fmla="*/ 0 w 21383"/>
                  <a:gd name="T9" fmla="*/ 18 h 21600"/>
                  <a:gd name="T10" fmla="*/ 3 w 21383"/>
                  <a:gd name="T11" fmla="*/ 38 h 21600"/>
                  <a:gd name="T12" fmla="*/ 13 w 21383"/>
                  <a:gd name="T13" fmla="*/ 57 h 21600"/>
                  <a:gd name="T14" fmla="*/ 14 w 21383"/>
                  <a:gd name="T15" fmla="*/ 57 h 21600"/>
                  <a:gd name="T16" fmla="*/ 20 w 21383"/>
                  <a:gd name="T17" fmla="*/ 57 h 21600"/>
                  <a:gd name="T18" fmla="*/ 21 w 21383"/>
                  <a:gd name="T19" fmla="*/ 57 h 21600"/>
                  <a:gd name="T20" fmla="*/ 31 w 21383"/>
                  <a:gd name="T21" fmla="*/ 38 h 21600"/>
                  <a:gd name="T22" fmla="*/ 34 w 21383"/>
                  <a:gd name="T23" fmla="*/ 19 h 21600"/>
                  <a:gd name="T24" fmla="*/ 34 w 21383"/>
                  <a:gd name="T25" fmla="*/ 17 h 21600"/>
                  <a:gd name="T26" fmla="*/ 34 w 21383"/>
                  <a:gd name="T27" fmla="*/ 17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6490"/>
                    </a:moveTo>
                    <a:cubicBezTo>
                      <a:pt x="21383" y="2906"/>
                      <a:pt x="16600" y="0"/>
                      <a:pt x="10701" y="0"/>
                    </a:cubicBezTo>
                    <a:cubicBezTo>
                      <a:pt x="4801" y="0"/>
                      <a:pt x="18" y="2906"/>
                      <a:pt x="18" y="6490"/>
                    </a:cubicBezTo>
                    <a:cubicBezTo>
                      <a:pt x="18" y="6578"/>
                      <a:pt x="22" y="6665"/>
                      <a:pt x="28" y="6751"/>
                    </a:cubicBezTo>
                    <a:lnTo>
                      <a:pt x="7" y="6750"/>
                    </a:lnTo>
                    <a:cubicBezTo>
                      <a:pt x="7" y="6750"/>
                      <a:pt x="-217" y="9657"/>
                      <a:pt x="1994" y="14175"/>
                    </a:cubicBezTo>
                    <a:cubicBezTo>
                      <a:pt x="4204" y="1869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4" y="21600"/>
                    </a:lnTo>
                    <a:cubicBezTo>
                      <a:pt x="13234" y="21600"/>
                      <a:pt x="16968" y="18692"/>
                      <a:pt x="19272" y="14175"/>
                    </a:cubicBezTo>
                    <a:cubicBezTo>
                      <a:pt x="21155" y="10483"/>
                      <a:pt x="21340" y="7865"/>
                      <a:pt x="21345" y="7029"/>
                    </a:cubicBezTo>
                    <a:cubicBezTo>
                      <a:pt x="21370" y="6849"/>
                      <a:pt x="21383" y="6674"/>
                      <a:pt x="21383" y="6490"/>
                    </a:cubicBezTo>
                    <a:close/>
                    <a:moveTo>
                      <a:pt x="21383" y="6490"/>
                    </a:moveTo>
                  </a:path>
                </a:pathLst>
              </a:custGeom>
              <a:solidFill>
                <a:srgbClr val="2D68BE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ṣḷïḍè">
                <a:extLst>
                  <a:ext uri="{FF2B5EF4-FFF2-40B4-BE49-F238E27FC236}">
                    <a16:creationId xmlns:a16="http://schemas.microsoft.com/office/drawing/2014/main" xmlns="" id="{8B268F0F-4526-408F-B9B1-582011F15003}"/>
                  </a:ext>
                </a:extLst>
              </p:cNvPr>
              <p:cNvSpPr/>
              <p:nvPr/>
            </p:nvSpPr>
            <p:spPr bwMode="auto">
              <a:xfrm>
                <a:off x="1480" y="302"/>
                <a:ext cx="1032" cy="2690"/>
              </a:xfrm>
              <a:custGeom>
                <a:avLst/>
                <a:gdLst>
                  <a:gd name="T0" fmla="*/ 2 w 21600"/>
                  <a:gd name="T1" fmla="*/ 0 h 21600"/>
                  <a:gd name="T2" fmla="*/ 2 w 21600"/>
                  <a:gd name="T3" fmla="*/ 2 h 21600"/>
                  <a:gd name="T4" fmla="*/ 2 w 21600"/>
                  <a:gd name="T5" fmla="*/ 3 h 21600"/>
                  <a:gd name="T6" fmla="*/ 1 w 21600"/>
                  <a:gd name="T7" fmla="*/ 22 h 21600"/>
                  <a:gd name="T8" fmla="*/ 0 w 21600"/>
                  <a:gd name="T9" fmla="*/ 42 h 21600"/>
                  <a:gd name="T10" fmla="*/ 0 w 21600"/>
                  <a:gd name="T11" fmla="*/ 42 h 21600"/>
                  <a:gd name="T12" fmla="*/ 2 w 21600"/>
                  <a:gd name="T13" fmla="*/ 26 h 21600"/>
                  <a:gd name="T14" fmla="*/ 2 w 21600"/>
                  <a:gd name="T15" fmla="*/ 10 h 21600"/>
                  <a:gd name="T16" fmla="*/ 2 w 21600"/>
                  <a:gd name="T17" fmla="*/ 9 h 21600"/>
                  <a:gd name="T18" fmla="*/ 2 w 21600"/>
                  <a:gd name="T19" fmla="*/ 0 h 21600"/>
                  <a:gd name="T20" fmla="*/ 2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4959" y="0"/>
                    </a:moveTo>
                    <a:cubicBezTo>
                      <a:pt x="15029" y="305"/>
                      <a:pt x="15066" y="614"/>
                      <a:pt x="15066" y="927"/>
                    </a:cubicBezTo>
                    <a:cubicBezTo>
                      <a:pt x="15066" y="1178"/>
                      <a:pt x="15042" y="1418"/>
                      <a:pt x="14996" y="1664"/>
                    </a:cubicBezTo>
                    <a:cubicBezTo>
                      <a:pt x="14987" y="2808"/>
                      <a:pt x="14644" y="6390"/>
                      <a:pt x="11163" y="11441"/>
                    </a:cubicBezTo>
                    <a:cubicBezTo>
                      <a:pt x="6904" y="17622"/>
                      <a:pt x="0" y="21600"/>
                      <a:pt x="0" y="21600"/>
                    </a:cubicBezTo>
                    <a:lnTo>
                      <a:pt x="1569" y="21600"/>
                    </a:lnTo>
                    <a:cubicBezTo>
                      <a:pt x="1569" y="21600"/>
                      <a:pt x="10749" y="18366"/>
                      <a:pt x="16411" y="13343"/>
                    </a:cubicBezTo>
                    <a:cubicBezTo>
                      <a:pt x="21039" y="9237"/>
                      <a:pt x="21495" y="6326"/>
                      <a:pt x="21507" y="5396"/>
                    </a:cubicBezTo>
                    <a:cubicBezTo>
                      <a:pt x="21568" y="5196"/>
                      <a:pt x="21600" y="5001"/>
                      <a:pt x="21600" y="4797"/>
                    </a:cubicBezTo>
                    <a:cubicBezTo>
                      <a:pt x="21600" y="2955"/>
                      <a:pt x="19089" y="1275"/>
                      <a:pt x="14959" y="0"/>
                    </a:cubicBezTo>
                    <a:close/>
                    <a:moveTo>
                      <a:pt x="14959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îs1ïḓê">
                <a:extLst>
                  <a:ext uri="{FF2B5EF4-FFF2-40B4-BE49-F238E27FC236}">
                    <a16:creationId xmlns:a16="http://schemas.microsoft.com/office/drawing/2014/main" xmlns="" id="{4A28B969-00E7-427B-8EE4-1A7FEFD21A6D}"/>
                  </a:ext>
                </a:extLst>
              </p:cNvPr>
              <p:cNvSpPr/>
              <p:nvPr/>
            </p:nvSpPr>
            <p:spPr bwMode="auto">
              <a:xfrm>
                <a:off x="852" y="0"/>
                <a:ext cx="801" cy="2991"/>
              </a:xfrm>
              <a:custGeom>
                <a:avLst/>
                <a:gdLst>
                  <a:gd name="T0" fmla="*/ 1 w 21383"/>
                  <a:gd name="T1" fmla="*/ 10 h 21600"/>
                  <a:gd name="T2" fmla="*/ 1 w 21383"/>
                  <a:gd name="T3" fmla="*/ 1 h 21600"/>
                  <a:gd name="T4" fmla="*/ 1 w 21383"/>
                  <a:gd name="T5" fmla="*/ 0 h 21600"/>
                  <a:gd name="T6" fmla="*/ 0 w 21383"/>
                  <a:gd name="T7" fmla="*/ 1 h 21600"/>
                  <a:gd name="T8" fmla="*/ 0 w 21383"/>
                  <a:gd name="T9" fmla="*/ 10 h 21600"/>
                  <a:gd name="T10" fmla="*/ 0 w 21383"/>
                  <a:gd name="T11" fmla="*/ 11 h 21600"/>
                  <a:gd name="T12" fmla="*/ 0 w 21383"/>
                  <a:gd name="T13" fmla="*/ 34 h 21600"/>
                  <a:gd name="T14" fmla="*/ 0 w 21383"/>
                  <a:gd name="T15" fmla="*/ 57 h 21600"/>
                  <a:gd name="T16" fmla="*/ 0 w 21383"/>
                  <a:gd name="T17" fmla="*/ 57 h 21600"/>
                  <a:gd name="T18" fmla="*/ 1 w 21383"/>
                  <a:gd name="T19" fmla="*/ 57 h 21600"/>
                  <a:gd name="T20" fmla="*/ 1 w 21383"/>
                  <a:gd name="T21" fmla="*/ 57 h 21600"/>
                  <a:gd name="T22" fmla="*/ 1 w 21383"/>
                  <a:gd name="T23" fmla="*/ 34 h 21600"/>
                  <a:gd name="T24" fmla="*/ 1 w 21383"/>
                  <a:gd name="T25" fmla="*/ 10 h 21600"/>
                  <a:gd name="T26" fmla="*/ 1 w 21383"/>
                  <a:gd name="T27" fmla="*/ 1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3838"/>
                    </a:moveTo>
                    <a:cubicBezTo>
                      <a:pt x="21383" y="2544"/>
                      <a:pt x="20931" y="1325"/>
                      <a:pt x="20135" y="257"/>
                    </a:cubicBezTo>
                    <a:cubicBezTo>
                      <a:pt x="17163" y="90"/>
                      <a:pt x="14022" y="0"/>
                      <a:pt x="10771" y="0"/>
                    </a:cubicBezTo>
                    <a:cubicBezTo>
                      <a:pt x="7467" y="0"/>
                      <a:pt x="4275" y="93"/>
                      <a:pt x="1260" y="266"/>
                    </a:cubicBezTo>
                    <a:cubicBezTo>
                      <a:pt x="468" y="1332"/>
                      <a:pt x="18" y="2547"/>
                      <a:pt x="18" y="3838"/>
                    </a:cubicBezTo>
                    <a:cubicBezTo>
                      <a:pt x="18" y="3941"/>
                      <a:pt x="6" y="4143"/>
                      <a:pt x="6" y="4143"/>
                    </a:cubicBezTo>
                    <a:cubicBezTo>
                      <a:pt x="6" y="4143"/>
                      <a:pt x="-217" y="7561"/>
                      <a:pt x="1994" y="12871"/>
                    </a:cubicBezTo>
                    <a:cubicBezTo>
                      <a:pt x="4204" y="1818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3" y="21600"/>
                    </a:lnTo>
                    <a:cubicBezTo>
                      <a:pt x="13233" y="21600"/>
                      <a:pt x="16968" y="18182"/>
                      <a:pt x="19272" y="12871"/>
                    </a:cubicBezTo>
                    <a:cubicBezTo>
                      <a:pt x="21155" y="8531"/>
                      <a:pt x="21383" y="4053"/>
                      <a:pt x="21383" y="3838"/>
                    </a:cubicBezTo>
                    <a:close/>
                    <a:moveTo>
                      <a:pt x="21383" y="3838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iśḻïdê">
                <a:extLst>
                  <a:ext uri="{FF2B5EF4-FFF2-40B4-BE49-F238E27FC236}">
                    <a16:creationId xmlns:a16="http://schemas.microsoft.com/office/drawing/2014/main" xmlns="" id="{413329B5-2DDF-41EC-A053-39BF469527EC}"/>
                  </a:ext>
                </a:extLst>
              </p:cNvPr>
              <p:cNvSpPr/>
              <p:nvPr/>
            </p:nvSpPr>
            <p:spPr bwMode="auto">
              <a:xfrm>
                <a:off x="0" y="302"/>
                <a:ext cx="1031" cy="2690"/>
              </a:xfrm>
              <a:custGeom>
                <a:avLst/>
                <a:gdLst>
                  <a:gd name="T0" fmla="*/ 1 w 21600"/>
                  <a:gd name="T1" fmla="*/ 0 h 21600"/>
                  <a:gd name="T2" fmla="*/ 1 w 21600"/>
                  <a:gd name="T3" fmla="*/ 2 h 21600"/>
                  <a:gd name="T4" fmla="*/ 1 w 21600"/>
                  <a:gd name="T5" fmla="*/ 3 h 21600"/>
                  <a:gd name="T6" fmla="*/ 1 w 21600"/>
                  <a:gd name="T7" fmla="*/ 22 h 21600"/>
                  <a:gd name="T8" fmla="*/ 2 w 21600"/>
                  <a:gd name="T9" fmla="*/ 42 h 21600"/>
                  <a:gd name="T10" fmla="*/ 2 w 21600"/>
                  <a:gd name="T11" fmla="*/ 42 h 21600"/>
                  <a:gd name="T12" fmla="*/ 1 w 21600"/>
                  <a:gd name="T13" fmla="*/ 26 h 21600"/>
                  <a:gd name="T14" fmla="*/ 0 w 21600"/>
                  <a:gd name="T15" fmla="*/ 10 h 21600"/>
                  <a:gd name="T16" fmla="*/ 0 w 21600"/>
                  <a:gd name="T17" fmla="*/ 9 h 21600"/>
                  <a:gd name="T18" fmla="*/ 1 w 21600"/>
                  <a:gd name="T19" fmla="*/ 0 h 21600"/>
                  <a:gd name="T20" fmla="*/ 1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6641" y="0"/>
                    </a:moveTo>
                    <a:cubicBezTo>
                      <a:pt x="6570" y="305"/>
                      <a:pt x="6534" y="614"/>
                      <a:pt x="6534" y="927"/>
                    </a:cubicBezTo>
                    <a:cubicBezTo>
                      <a:pt x="6534" y="1178"/>
                      <a:pt x="6558" y="1418"/>
                      <a:pt x="6604" y="1664"/>
                    </a:cubicBezTo>
                    <a:cubicBezTo>
                      <a:pt x="6613" y="2808"/>
                      <a:pt x="6956" y="6390"/>
                      <a:pt x="10437" y="11441"/>
                    </a:cubicBezTo>
                    <a:cubicBezTo>
                      <a:pt x="14696" y="17622"/>
                      <a:pt x="21600" y="21600"/>
                      <a:pt x="21600" y="21600"/>
                    </a:cubicBezTo>
                    <a:lnTo>
                      <a:pt x="20031" y="21600"/>
                    </a:lnTo>
                    <a:cubicBezTo>
                      <a:pt x="20031" y="21600"/>
                      <a:pt x="10851" y="18366"/>
                      <a:pt x="5189" y="13343"/>
                    </a:cubicBezTo>
                    <a:cubicBezTo>
                      <a:pt x="561" y="9237"/>
                      <a:pt x="105" y="6326"/>
                      <a:pt x="93" y="5396"/>
                    </a:cubicBezTo>
                    <a:cubicBezTo>
                      <a:pt x="32" y="5196"/>
                      <a:pt x="0" y="5001"/>
                      <a:pt x="0" y="4797"/>
                    </a:cubicBezTo>
                    <a:cubicBezTo>
                      <a:pt x="0" y="2955"/>
                      <a:pt x="2511" y="1275"/>
                      <a:pt x="6641" y="0"/>
                    </a:cubicBezTo>
                    <a:close/>
                    <a:moveTo>
                      <a:pt x="6641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Slíḑê">
                <a:extLst>
                  <a:ext uri="{FF2B5EF4-FFF2-40B4-BE49-F238E27FC236}">
                    <a16:creationId xmlns:a16="http://schemas.microsoft.com/office/drawing/2014/main" xmlns="" id="{93C7EDFC-34CF-401D-A098-9812FBECA88C}"/>
                  </a:ext>
                </a:extLst>
              </p:cNvPr>
              <p:cNvSpPr/>
              <p:nvPr/>
            </p:nvSpPr>
            <p:spPr bwMode="auto">
              <a:xfrm>
                <a:off x="914" y="2970"/>
                <a:ext cx="646" cy="4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1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4834"/>
                      <a:pt x="4835" y="0"/>
                      <a:pt x="10800" y="0"/>
                    </a:cubicBezTo>
                    <a:cubicBezTo>
                      <a:pt x="16765" y="0"/>
                      <a:pt x="21600" y="4834"/>
                      <a:pt x="21600" y="10800"/>
                    </a:cubicBezTo>
                    <a:cubicBezTo>
                      <a:pt x="21600" y="16766"/>
                      <a:pt x="16765" y="21600"/>
                      <a:pt x="10800" y="21600"/>
                    </a:cubicBezTo>
                    <a:cubicBezTo>
                      <a:pt x="4835" y="21600"/>
                      <a:pt x="0" y="16766"/>
                      <a:pt x="0" y="10800"/>
                    </a:cubicBezTo>
                    <a:close/>
                    <a:moveTo>
                      <a:pt x="0" y="10800"/>
                    </a:moveTo>
                  </a:path>
                </a:pathLst>
              </a:custGeom>
              <a:solidFill>
                <a:srgbClr val="28313B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ísľïḋê">
                <a:extLst>
                  <a:ext uri="{FF2B5EF4-FFF2-40B4-BE49-F238E27FC236}">
                    <a16:creationId xmlns:a16="http://schemas.microsoft.com/office/drawing/2014/main" xmlns="" id="{7CCB0ABA-2580-4024-BACB-9AAA8B4F466F}"/>
                  </a:ext>
                </a:extLst>
              </p:cNvPr>
              <p:cNvSpPr/>
              <p:nvPr/>
            </p:nvSpPr>
            <p:spPr bwMode="auto">
              <a:xfrm>
                <a:off x="937" y="3316"/>
                <a:ext cx="636" cy="5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 w 21600"/>
                  <a:gd name="T9" fmla="*/ 0 h 21600"/>
                  <a:gd name="T10" fmla="*/ 1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949"/>
                    </a:lnTo>
                    <a:cubicBezTo>
                      <a:pt x="0" y="19965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9965"/>
                      <a:pt x="21600" y="17949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AAE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ŝḷïďé">
                <a:extLst>
                  <a:ext uri="{FF2B5EF4-FFF2-40B4-BE49-F238E27FC236}">
                    <a16:creationId xmlns:a16="http://schemas.microsoft.com/office/drawing/2014/main" xmlns="" id="{D8CA9270-EE1B-4D61-98E7-038165178F43}"/>
                  </a:ext>
                </a:extLst>
              </p:cNvPr>
              <p:cNvSpPr/>
              <p:nvPr/>
            </p:nvSpPr>
            <p:spPr bwMode="auto">
              <a:xfrm rot="10800000" flipH="1">
                <a:off x="941" y="2992"/>
                <a:ext cx="0" cy="332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iṧľíḑé">
                <a:extLst>
                  <a:ext uri="{FF2B5EF4-FFF2-40B4-BE49-F238E27FC236}">
                    <a16:creationId xmlns:a16="http://schemas.microsoft.com/office/drawing/2014/main" xmlns="" id="{E5122D71-0B99-4E08-9079-731A2FCC1759}"/>
                  </a:ext>
                </a:extLst>
              </p:cNvPr>
              <p:cNvSpPr/>
              <p:nvPr/>
            </p:nvSpPr>
            <p:spPr bwMode="auto">
              <a:xfrm flipH="1">
                <a:off x="1244" y="2992"/>
                <a:ext cx="0" cy="332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$1ïḋê">
                <a:extLst>
                  <a:ext uri="{FF2B5EF4-FFF2-40B4-BE49-F238E27FC236}">
                    <a16:creationId xmlns:a16="http://schemas.microsoft.com/office/drawing/2014/main" xmlns="" id="{095DD7D7-2D3E-4697-AA9F-3EB1AEABB009}"/>
                  </a:ext>
                </a:extLst>
              </p:cNvPr>
              <p:cNvSpPr/>
              <p:nvPr/>
            </p:nvSpPr>
            <p:spPr bwMode="auto">
              <a:xfrm rot="10800000" flipH="1">
                <a:off x="1562" y="2992"/>
                <a:ext cx="0" cy="332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iṧlïḋé">
                <a:extLst>
                  <a:ext uri="{FF2B5EF4-FFF2-40B4-BE49-F238E27FC236}">
                    <a16:creationId xmlns:a16="http://schemas.microsoft.com/office/drawing/2014/main" xmlns="" id="{816D9362-6421-4DB6-8090-CBF7F120CC1F}"/>
                  </a:ext>
                </a:extLst>
              </p:cNvPr>
              <p:cNvSpPr/>
              <p:nvPr/>
            </p:nvSpPr>
            <p:spPr bwMode="auto">
              <a:xfrm>
                <a:off x="1248" y="3309"/>
                <a:ext cx="335" cy="291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0" y="0"/>
                    </a:moveTo>
                    <a:cubicBezTo>
                      <a:pt x="0" y="0"/>
                      <a:pt x="215" y="21600"/>
                      <a:pt x="10908" y="20945"/>
                    </a:cubicBezTo>
                    <a:cubicBezTo>
                      <a:pt x="21600" y="20290"/>
                      <a:pt x="18060" y="0"/>
                      <a:pt x="18060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śḻîḍè">
                <a:extLst>
                  <a:ext uri="{FF2B5EF4-FFF2-40B4-BE49-F238E27FC236}">
                    <a16:creationId xmlns:a16="http://schemas.microsoft.com/office/drawing/2014/main" xmlns="" id="{F2600EA9-A7E4-43AF-83F1-7983EB461129}"/>
                  </a:ext>
                </a:extLst>
              </p:cNvPr>
              <p:cNvSpPr/>
              <p:nvPr/>
            </p:nvSpPr>
            <p:spPr bwMode="auto">
              <a:xfrm>
                <a:off x="922" y="3309"/>
                <a:ext cx="335" cy="291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18622" y="0"/>
                    </a:moveTo>
                    <a:cubicBezTo>
                      <a:pt x="18622" y="0"/>
                      <a:pt x="18407" y="21600"/>
                      <a:pt x="7714" y="20945"/>
                    </a:cubicBezTo>
                    <a:cubicBezTo>
                      <a:pt x="-2978" y="20290"/>
                      <a:pt x="562" y="0"/>
                      <a:pt x="562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ṣḻiďe">
                <a:extLst>
                  <a:ext uri="{FF2B5EF4-FFF2-40B4-BE49-F238E27FC236}">
                    <a16:creationId xmlns:a16="http://schemas.microsoft.com/office/drawing/2014/main" xmlns="" id="{00289155-C01A-4C61-9756-A27252C03EEA}"/>
                  </a:ext>
                </a:extLst>
              </p:cNvPr>
              <p:cNvSpPr/>
              <p:nvPr/>
            </p:nvSpPr>
            <p:spPr bwMode="auto">
              <a:xfrm>
                <a:off x="937" y="3729"/>
                <a:ext cx="636" cy="1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1 w 21600"/>
                  <a:gd name="T9" fmla="*/ 0 h 21600"/>
                  <a:gd name="T10" fmla="*/ 1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20"/>
                    </a:lnTo>
                    <a:cubicBezTo>
                      <a:pt x="0" y="13863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3863"/>
                      <a:pt x="21600" y="4320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DAB79A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îsḷïḋe">
              <a:extLst>
                <a:ext uri="{FF2B5EF4-FFF2-40B4-BE49-F238E27FC236}">
                  <a16:creationId xmlns:a16="http://schemas.microsoft.com/office/drawing/2014/main" xmlns="" id="{5B35EA8B-1078-4D63-BF64-4DB5A3883A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5250" y="1884752"/>
              <a:ext cx="1403350" cy="2416581"/>
              <a:chOff x="7810500" y="3769503"/>
              <a:chExt cx="2806700" cy="4833161"/>
            </a:xfrm>
          </p:grpSpPr>
          <p:grpSp>
            <p:nvGrpSpPr>
              <p:cNvPr id="71" name="îṥlîďè">
                <a:extLst>
                  <a:ext uri="{FF2B5EF4-FFF2-40B4-BE49-F238E27FC236}">
                    <a16:creationId xmlns:a16="http://schemas.microsoft.com/office/drawing/2014/main" xmlns="" id="{B010045D-2168-4382-9B99-58BBBC204D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10500" y="4068763"/>
                <a:ext cx="2806700" cy="4533901"/>
                <a:chOff x="0" y="0"/>
                <a:chExt cx="1767" cy="2856"/>
              </a:xfrm>
            </p:grpSpPr>
            <p:sp>
              <p:nvSpPr>
                <p:cNvPr id="74" name="íṩľiďe">
                  <a:extLst>
                    <a:ext uri="{FF2B5EF4-FFF2-40B4-BE49-F238E27FC236}">
                      <a16:creationId xmlns:a16="http://schemas.microsoft.com/office/drawing/2014/main" xmlns="" id="{F149806F-EA88-40D3-990D-D33A31E044EF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766" cy="2224"/>
                </a:xfrm>
                <a:custGeom>
                  <a:avLst/>
                  <a:gdLst>
                    <a:gd name="T0" fmla="*/ 12 w 21383"/>
                    <a:gd name="T1" fmla="*/ 7 h 21600"/>
                    <a:gd name="T2" fmla="*/ 6 w 21383"/>
                    <a:gd name="T3" fmla="*/ 0 h 21600"/>
                    <a:gd name="T4" fmla="*/ 0 w 21383"/>
                    <a:gd name="T5" fmla="*/ 7 h 21600"/>
                    <a:gd name="T6" fmla="*/ 0 w 21383"/>
                    <a:gd name="T7" fmla="*/ 7 h 21600"/>
                    <a:gd name="T8" fmla="*/ 0 w 21383"/>
                    <a:gd name="T9" fmla="*/ 7 h 21600"/>
                    <a:gd name="T10" fmla="*/ 1 w 21383"/>
                    <a:gd name="T11" fmla="*/ 15 h 21600"/>
                    <a:gd name="T12" fmla="*/ 4 w 21383"/>
                    <a:gd name="T13" fmla="*/ 24 h 21600"/>
                    <a:gd name="T14" fmla="*/ 5 w 21383"/>
                    <a:gd name="T15" fmla="*/ 24 h 21600"/>
                    <a:gd name="T16" fmla="*/ 7 w 21383"/>
                    <a:gd name="T17" fmla="*/ 24 h 21600"/>
                    <a:gd name="T18" fmla="*/ 7 w 21383"/>
                    <a:gd name="T19" fmla="*/ 24 h 21600"/>
                    <a:gd name="T20" fmla="*/ 11 w 21383"/>
                    <a:gd name="T21" fmla="*/ 15 h 21600"/>
                    <a:gd name="T22" fmla="*/ 12 w 21383"/>
                    <a:gd name="T23" fmla="*/ 8 h 21600"/>
                    <a:gd name="T24" fmla="*/ 12 w 21383"/>
                    <a:gd name="T25" fmla="*/ 7 h 21600"/>
                    <a:gd name="T26" fmla="*/ 12 w 21383"/>
                    <a:gd name="T27" fmla="*/ 7 h 216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1383" h="21600">
                      <a:moveTo>
                        <a:pt x="21383" y="6490"/>
                      </a:moveTo>
                      <a:cubicBezTo>
                        <a:pt x="21383" y="2906"/>
                        <a:pt x="16600" y="0"/>
                        <a:pt x="10701" y="0"/>
                      </a:cubicBezTo>
                      <a:cubicBezTo>
                        <a:pt x="4801" y="0"/>
                        <a:pt x="18" y="2906"/>
                        <a:pt x="18" y="6490"/>
                      </a:cubicBezTo>
                      <a:cubicBezTo>
                        <a:pt x="18" y="6578"/>
                        <a:pt x="22" y="6665"/>
                        <a:pt x="28" y="6751"/>
                      </a:cubicBezTo>
                      <a:lnTo>
                        <a:pt x="7" y="6750"/>
                      </a:lnTo>
                      <a:cubicBezTo>
                        <a:pt x="7" y="6750"/>
                        <a:pt x="-217" y="9657"/>
                        <a:pt x="1994" y="14175"/>
                      </a:cubicBezTo>
                      <a:cubicBezTo>
                        <a:pt x="4204" y="18692"/>
                        <a:pt x="7792" y="21600"/>
                        <a:pt x="7792" y="21600"/>
                      </a:cubicBezTo>
                      <a:lnTo>
                        <a:pt x="8392" y="21600"/>
                      </a:lnTo>
                      <a:lnTo>
                        <a:pt x="12421" y="21600"/>
                      </a:lnTo>
                      <a:lnTo>
                        <a:pt x="13234" y="21600"/>
                      </a:lnTo>
                      <a:cubicBezTo>
                        <a:pt x="13234" y="21600"/>
                        <a:pt x="16968" y="18692"/>
                        <a:pt x="19272" y="14175"/>
                      </a:cubicBezTo>
                      <a:cubicBezTo>
                        <a:pt x="21155" y="10483"/>
                        <a:pt x="21340" y="7865"/>
                        <a:pt x="21345" y="7029"/>
                      </a:cubicBezTo>
                      <a:cubicBezTo>
                        <a:pt x="21370" y="6849"/>
                        <a:pt x="21383" y="6674"/>
                        <a:pt x="21383" y="6490"/>
                      </a:cubicBezTo>
                      <a:close/>
                      <a:moveTo>
                        <a:pt x="21383" y="6490"/>
                      </a:moveTo>
                    </a:path>
                  </a:pathLst>
                </a:custGeom>
                <a:solidFill>
                  <a:srgbClr val="204A87"/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šľîďè">
                  <a:extLst>
                    <a:ext uri="{FF2B5EF4-FFF2-40B4-BE49-F238E27FC236}">
                      <a16:creationId xmlns:a16="http://schemas.microsoft.com/office/drawing/2014/main" xmlns="" id="{C949B982-CA51-44A7-BDF3-377503C0CDF1}"/>
                    </a:ext>
                  </a:extLst>
                </p:cNvPr>
                <p:cNvSpPr/>
                <p:nvPr/>
              </p:nvSpPr>
              <p:spPr bwMode="auto">
                <a:xfrm>
                  <a:off x="1042" y="224"/>
                  <a:ext cx="725" cy="2001"/>
                </a:xfrm>
                <a:custGeom>
                  <a:avLst/>
                  <a:gdLst>
                    <a:gd name="T0" fmla="*/ 1 w 21600"/>
                    <a:gd name="T1" fmla="*/ 0 h 21600"/>
                    <a:gd name="T2" fmla="*/ 1 w 21600"/>
                    <a:gd name="T3" fmla="*/ 1 h 21600"/>
                    <a:gd name="T4" fmla="*/ 1 w 21600"/>
                    <a:gd name="T5" fmla="*/ 1 h 21600"/>
                    <a:gd name="T6" fmla="*/ 0 w 21600"/>
                    <a:gd name="T7" fmla="*/ 9 h 21600"/>
                    <a:gd name="T8" fmla="*/ 0 w 21600"/>
                    <a:gd name="T9" fmla="*/ 17 h 21600"/>
                    <a:gd name="T10" fmla="*/ 0 w 21600"/>
                    <a:gd name="T11" fmla="*/ 17 h 21600"/>
                    <a:gd name="T12" fmla="*/ 1 w 21600"/>
                    <a:gd name="T13" fmla="*/ 11 h 21600"/>
                    <a:gd name="T14" fmla="*/ 1 w 21600"/>
                    <a:gd name="T15" fmla="*/ 4 h 21600"/>
                    <a:gd name="T16" fmla="*/ 1 w 21600"/>
                    <a:gd name="T17" fmla="*/ 4 h 21600"/>
                    <a:gd name="T18" fmla="*/ 1 w 21600"/>
                    <a:gd name="T19" fmla="*/ 0 h 21600"/>
                    <a:gd name="T20" fmla="*/ 1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14959" y="0"/>
                      </a:moveTo>
                      <a:cubicBezTo>
                        <a:pt x="15029" y="305"/>
                        <a:pt x="15066" y="614"/>
                        <a:pt x="15066" y="927"/>
                      </a:cubicBezTo>
                      <a:cubicBezTo>
                        <a:pt x="15066" y="1178"/>
                        <a:pt x="15042" y="1418"/>
                        <a:pt x="14996" y="1664"/>
                      </a:cubicBezTo>
                      <a:cubicBezTo>
                        <a:pt x="14987" y="2808"/>
                        <a:pt x="14644" y="6390"/>
                        <a:pt x="11163" y="11441"/>
                      </a:cubicBezTo>
                      <a:cubicBezTo>
                        <a:pt x="6904" y="17622"/>
                        <a:pt x="0" y="21600"/>
                        <a:pt x="0" y="21600"/>
                      </a:cubicBezTo>
                      <a:lnTo>
                        <a:pt x="1569" y="21600"/>
                      </a:lnTo>
                      <a:cubicBezTo>
                        <a:pt x="1569" y="21600"/>
                        <a:pt x="10749" y="18366"/>
                        <a:pt x="16411" y="13343"/>
                      </a:cubicBezTo>
                      <a:cubicBezTo>
                        <a:pt x="21039" y="9237"/>
                        <a:pt x="21495" y="6326"/>
                        <a:pt x="21507" y="5396"/>
                      </a:cubicBezTo>
                      <a:cubicBezTo>
                        <a:pt x="21568" y="5196"/>
                        <a:pt x="21600" y="5001"/>
                        <a:pt x="21600" y="4797"/>
                      </a:cubicBezTo>
                      <a:cubicBezTo>
                        <a:pt x="21600" y="2955"/>
                        <a:pt x="19089" y="1275"/>
                        <a:pt x="14959" y="0"/>
                      </a:cubicBezTo>
                      <a:close/>
                      <a:moveTo>
                        <a:pt x="14959" y="0"/>
                      </a:moveTo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ṥḷîḓè">
                  <a:extLst>
                    <a:ext uri="{FF2B5EF4-FFF2-40B4-BE49-F238E27FC236}">
                      <a16:creationId xmlns:a16="http://schemas.microsoft.com/office/drawing/2014/main" xmlns="" id="{B543CAC8-232A-4EA3-8A80-1DE744918435}"/>
                    </a:ext>
                  </a:extLst>
                </p:cNvPr>
                <p:cNvSpPr/>
                <p:nvPr/>
              </p:nvSpPr>
              <p:spPr bwMode="auto">
                <a:xfrm>
                  <a:off x="600" y="0"/>
                  <a:ext cx="563" cy="2224"/>
                </a:xfrm>
                <a:custGeom>
                  <a:avLst/>
                  <a:gdLst>
                    <a:gd name="T0" fmla="*/ 0 w 21383"/>
                    <a:gd name="T1" fmla="*/ 4 h 21600"/>
                    <a:gd name="T2" fmla="*/ 0 w 21383"/>
                    <a:gd name="T3" fmla="*/ 0 h 21600"/>
                    <a:gd name="T4" fmla="*/ 0 w 21383"/>
                    <a:gd name="T5" fmla="*/ 0 h 21600"/>
                    <a:gd name="T6" fmla="*/ 0 w 21383"/>
                    <a:gd name="T7" fmla="*/ 0 h 21600"/>
                    <a:gd name="T8" fmla="*/ 0 w 21383"/>
                    <a:gd name="T9" fmla="*/ 4 h 21600"/>
                    <a:gd name="T10" fmla="*/ 0 w 21383"/>
                    <a:gd name="T11" fmla="*/ 5 h 21600"/>
                    <a:gd name="T12" fmla="*/ 0 w 21383"/>
                    <a:gd name="T13" fmla="*/ 14 h 21600"/>
                    <a:gd name="T14" fmla="*/ 0 w 21383"/>
                    <a:gd name="T15" fmla="*/ 24 h 21600"/>
                    <a:gd name="T16" fmla="*/ 0 w 21383"/>
                    <a:gd name="T17" fmla="*/ 24 h 21600"/>
                    <a:gd name="T18" fmla="*/ 0 w 21383"/>
                    <a:gd name="T19" fmla="*/ 24 h 21600"/>
                    <a:gd name="T20" fmla="*/ 0 w 21383"/>
                    <a:gd name="T21" fmla="*/ 24 h 21600"/>
                    <a:gd name="T22" fmla="*/ 0 w 21383"/>
                    <a:gd name="T23" fmla="*/ 14 h 21600"/>
                    <a:gd name="T24" fmla="*/ 0 w 21383"/>
                    <a:gd name="T25" fmla="*/ 4 h 21600"/>
                    <a:gd name="T26" fmla="*/ 0 w 21383"/>
                    <a:gd name="T27" fmla="*/ 4 h 216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1383" h="21600">
                      <a:moveTo>
                        <a:pt x="21383" y="3838"/>
                      </a:moveTo>
                      <a:cubicBezTo>
                        <a:pt x="21383" y="2544"/>
                        <a:pt x="20931" y="1325"/>
                        <a:pt x="20135" y="257"/>
                      </a:cubicBezTo>
                      <a:cubicBezTo>
                        <a:pt x="17163" y="90"/>
                        <a:pt x="14022" y="0"/>
                        <a:pt x="10771" y="0"/>
                      </a:cubicBezTo>
                      <a:cubicBezTo>
                        <a:pt x="7467" y="0"/>
                        <a:pt x="4275" y="93"/>
                        <a:pt x="1260" y="266"/>
                      </a:cubicBezTo>
                      <a:cubicBezTo>
                        <a:pt x="468" y="1332"/>
                        <a:pt x="18" y="2547"/>
                        <a:pt x="18" y="3838"/>
                      </a:cubicBezTo>
                      <a:cubicBezTo>
                        <a:pt x="18" y="3941"/>
                        <a:pt x="6" y="4143"/>
                        <a:pt x="6" y="4143"/>
                      </a:cubicBezTo>
                      <a:cubicBezTo>
                        <a:pt x="6" y="4143"/>
                        <a:pt x="-217" y="7561"/>
                        <a:pt x="1994" y="12871"/>
                      </a:cubicBezTo>
                      <a:cubicBezTo>
                        <a:pt x="4204" y="18182"/>
                        <a:pt x="7792" y="21600"/>
                        <a:pt x="7792" y="21600"/>
                      </a:cubicBezTo>
                      <a:lnTo>
                        <a:pt x="8392" y="21600"/>
                      </a:lnTo>
                      <a:lnTo>
                        <a:pt x="12421" y="21600"/>
                      </a:lnTo>
                      <a:lnTo>
                        <a:pt x="13233" y="21600"/>
                      </a:lnTo>
                      <a:cubicBezTo>
                        <a:pt x="13233" y="21600"/>
                        <a:pt x="16968" y="18182"/>
                        <a:pt x="19272" y="12871"/>
                      </a:cubicBezTo>
                      <a:cubicBezTo>
                        <a:pt x="21155" y="8531"/>
                        <a:pt x="21383" y="4053"/>
                        <a:pt x="21383" y="3838"/>
                      </a:cubicBezTo>
                      <a:close/>
                      <a:moveTo>
                        <a:pt x="21383" y="3838"/>
                      </a:moveTo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Sľiḋé">
                  <a:extLst>
                    <a:ext uri="{FF2B5EF4-FFF2-40B4-BE49-F238E27FC236}">
                      <a16:creationId xmlns:a16="http://schemas.microsoft.com/office/drawing/2014/main" xmlns="" id="{0385F2BE-B143-4C0F-BD68-467F2D59EFA4}"/>
                    </a:ext>
                  </a:extLst>
                </p:cNvPr>
                <p:cNvSpPr/>
                <p:nvPr/>
              </p:nvSpPr>
              <p:spPr bwMode="auto">
                <a:xfrm>
                  <a:off x="0" y="224"/>
                  <a:ext cx="725" cy="200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1 h 21600"/>
                    <a:gd name="T4" fmla="*/ 0 w 21600"/>
                    <a:gd name="T5" fmla="*/ 1 h 21600"/>
                    <a:gd name="T6" fmla="*/ 0 w 21600"/>
                    <a:gd name="T7" fmla="*/ 9 h 21600"/>
                    <a:gd name="T8" fmla="*/ 1 w 21600"/>
                    <a:gd name="T9" fmla="*/ 17 h 21600"/>
                    <a:gd name="T10" fmla="*/ 1 w 21600"/>
                    <a:gd name="T11" fmla="*/ 17 h 21600"/>
                    <a:gd name="T12" fmla="*/ 0 w 21600"/>
                    <a:gd name="T13" fmla="*/ 11 h 21600"/>
                    <a:gd name="T14" fmla="*/ 0 w 21600"/>
                    <a:gd name="T15" fmla="*/ 4 h 21600"/>
                    <a:gd name="T16" fmla="*/ 0 w 21600"/>
                    <a:gd name="T17" fmla="*/ 4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1600" h="21600">
                      <a:moveTo>
                        <a:pt x="6641" y="0"/>
                      </a:moveTo>
                      <a:cubicBezTo>
                        <a:pt x="6571" y="305"/>
                        <a:pt x="6534" y="614"/>
                        <a:pt x="6534" y="927"/>
                      </a:cubicBezTo>
                      <a:cubicBezTo>
                        <a:pt x="6534" y="1178"/>
                        <a:pt x="6558" y="1418"/>
                        <a:pt x="6604" y="1664"/>
                      </a:cubicBezTo>
                      <a:cubicBezTo>
                        <a:pt x="6613" y="2808"/>
                        <a:pt x="6956" y="6390"/>
                        <a:pt x="10437" y="11441"/>
                      </a:cubicBezTo>
                      <a:cubicBezTo>
                        <a:pt x="14696" y="17622"/>
                        <a:pt x="21600" y="21600"/>
                        <a:pt x="21600" y="21600"/>
                      </a:cubicBezTo>
                      <a:lnTo>
                        <a:pt x="20031" y="21600"/>
                      </a:lnTo>
                      <a:cubicBezTo>
                        <a:pt x="20031" y="21600"/>
                        <a:pt x="10851" y="18366"/>
                        <a:pt x="5189" y="13343"/>
                      </a:cubicBezTo>
                      <a:cubicBezTo>
                        <a:pt x="561" y="9237"/>
                        <a:pt x="105" y="6326"/>
                        <a:pt x="93" y="5396"/>
                      </a:cubicBezTo>
                      <a:cubicBezTo>
                        <a:pt x="32" y="5196"/>
                        <a:pt x="0" y="5001"/>
                        <a:pt x="0" y="4797"/>
                      </a:cubicBezTo>
                      <a:cubicBezTo>
                        <a:pt x="0" y="2955"/>
                        <a:pt x="2511" y="1275"/>
                        <a:pt x="6641" y="0"/>
                      </a:cubicBezTo>
                      <a:close/>
                      <a:moveTo>
                        <a:pt x="6641" y="0"/>
                      </a:moveTo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îṡliḍê">
                  <a:extLst>
                    <a:ext uri="{FF2B5EF4-FFF2-40B4-BE49-F238E27FC236}">
                      <a16:creationId xmlns:a16="http://schemas.microsoft.com/office/drawing/2014/main" xmlns="" id="{B5089A7A-3BAA-4D34-8B20-E5C03AF9182C}"/>
                    </a:ext>
                  </a:extLst>
                </p:cNvPr>
                <p:cNvSpPr/>
                <p:nvPr/>
              </p:nvSpPr>
              <p:spPr bwMode="auto">
                <a:xfrm>
                  <a:off x="643" y="2209"/>
                  <a:ext cx="455" cy="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0" y="10800"/>
                      </a:moveTo>
                      <a:cubicBezTo>
                        <a:pt x="0" y="4834"/>
                        <a:pt x="4835" y="0"/>
                        <a:pt x="10800" y="0"/>
                      </a:cubicBezTo>
                      <a:cubicBezTo>
                        <a:pt x="16765" y="0"/>
                        <a:pt x="21600" y="4834"/>
                        <a:pt x="21600" y="10800"/>
                      </a:cubicBezTo>
                      <a:cubicBezTo>
                        <a:pt x="21600" y="16766"/>
                        <a:pt x="16765" y="21600"/>
                        <a:pt x="10800" y="21600"/>
                      </a:cubicBezTo>
                      <a:cubicBezTo>
                        <a:pt x="4835" y="21600"/>
                        <a:pt x="0" y="16766"/>
                        <a:pt x="0" y="10800"/>
                      </a:cubicBezTo>
                      <a:close/>
                      <a:moveTo>
                        <a:pt x="0" y="10800"/>
                      </a:moveTo>
                    </a:path>
                  </a:pathLst>
                </a:custGeom>
                <a:solidFill>
                  <a:srgbClr val="28313B"/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ṡliḑê">
                  <a:extLst>
                    <a:ext uri="{FF2B5EF4-FFF2-40B4-BE49-F238E27FC236}">
                      <a16:creationId xmlns:a16="http://schemas.microsoft.com/office/drawing/2014/main" xmlns="" id="{55AA2EEF-D2BF-467A-8A0C-22E9EB343448}"/>
                    </a:ext>
                  </a:extLst>
                </p:cNvPr>
                <p:cNvSpPr/>
                <p:nvPr/>
              </p:nvSpPr>
              <p:spPr bwMode="auto">
                <a:xfrm>
                  <a:off x="660" y="2466"/>
                  <a:ext cx="447" cy="39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0" y="17949"/>
                      </a:lnTo>
                      <a:cubicBezTo>
                        <a:pt x="0" y="19965"/>
                        <a:pt x="1576" y="21600"/>
                        <a:pt x="3521" y="21600"/>
                      </a:cubicBezTo>
                      <a:lnTo>
                        <a:pt x="18191" y="21600"/>
                      </a:lnTo>
                      <a:cubicBezTo>
                        <a:pt x="20136" y="21600"/>
                        <a:pt x="21600" y="19965"/>
                        <a:pt x="21600" y="17949"/>
                      </a:cubicBezTo>
                      <a:lnTo>
                        <a:pt x="21600" y="0"/>
                      </a:lnTo>
                      <a:cubicBezTo>
                        <a:pt x="21600" y="0"/>
                        <a:pt x="0" y="0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AAE"/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šḻïḑè">
                  <a:extLst>
                    <a:ext uri="{FF2B5EF4-FFF2-40B4-BE49-F238E27FC236}">
                      <a16:creationId xmlns:a16="http://schemas.microsoft.com/office/drawing/2014/main" xmlns="" id="{76A21A0F-FDA6-4D03-8E66-BBDE8155A00F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662" y="2225"/>
                  <a:ext cx="0" cy="247"/>
                </a:xfrm>
                <a:prstGeom prst="line">
                  <a:avLst/>
                </a:prstGeom>
                <a:noFill/>
                <a:ln w="38100">
                  <a:solidFill>
                    <a:srgbClr val="AC8F76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şľîḓê">
                  <a:extLst>
                    <a:ext uri="{FF2B5EF4-FFF2-40B4-BE49-F238E27FC236}">
                      <a16:creationId xmlns:a16="http://schemas.microsoft.com/office/drawing/2014/main" xmlns="" id="{C03C6BC7-AA98-409C-A0AF-34CD05A1A433}"/>
                    </a:ext>
                  </a:extLst>
                </p:cNvPr>
                <p:cNvSpPr/>
                <p:nvPr/>
              </p:nvSpPr>
              <p:spPr bwMode="auto">
                <a:xfrm flipH="1">
                  <a:off x="875" y="2225"/>
                  <a:ext cx="0" cy="247"/>
                </a:xfrm>
                <a:prstGeom prst="line">
                  <a:avLst/>
                </a:prstGeom>
                <a:noFill/>
                <a:ln w="38100">
                  <a:solidFill>
                    <a:srgbClr val="AC8F76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îśḻíḍê">
                  <a:extLst>
                    <a:ext uri="{FF2B5EF4-FFF2-40B4-BE49-F238E27FC236}">
                      <a16:creationId xmlns:a16="http://schemas.microsoft.com/office/drawing/2014/main" xmlns="" id="{73E45849-AD74-4438-80C3-3C961FEE826C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1099" y="2225"/>
                  <a:ext cx="0" cy="247"/>
                </a:xfrm>
                <a:prstGeom prst="line">
                  <a:avLst/>
                </a:prstGeom>
                <a:noFill/>
                <a:ln w="38100">
                  <a:solidFill>
                    <a:srgbClr val="AC8F76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$lïḍè">
                  <a:extLst>
                    <a:ext uri="{FF2B5EF4-FFF2-40B4-BE49-F238E27FC236}">
                      <a16:creationId xmlns:a16="http://schemas.microsoft.com/office/drawing/2014/main" xmlns="" id="{60CDDA76-5C2D-4170-A50E-8F9CD623D384}"/>
                    </a:ext>
                  </a:extLst>
                </p:cNvPr>
                <p:cNvSpPr/>
                <p:nvPr/>
              </p:nvSpPr>
              <p:spPr bwMode="auto">
                <a:xfrm>
                  <a:off x="878" y="2461"/>
                  <a:ext cx="236" cy="217"/>
                </a:xfrm>
                <a:custGeom>
                  <a:avLst/>
                  <a:gdLst>
                    <a:gd name="T0" fmla="*/ 0 w 18622"/>
                    <a:gd name="T1" fmla="*/ 0 h 20960"/>
                    <a:gd name="T2" fmla="*/ 0 w 18622"/>
                    <a:gd name="T3" fmla="*/ 0 h 20960"/>
                    <a:gd name="T4" fmla="*/ 0 w 18622"/>
                    <a:gd name="T5" fmla="*/ 0 h 2096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622" h="20960">
                      <a:moveTo>
                        <a:pt x="0" y="0"/>
                      </a:moveTo>
                      <a:cubicBezTo>
                        <a:pt x="0" y="0"/>
                        <a:pt x="215" y="21600"/>
                        <a:pt x="10908" y="20945"/>
                      </a:cubicBezTo>
                      <a:cubicBezTo>
                        <a:pt x="21600" y="20290"/>
                        <a:pt x="18060" y="0"/>
                        <a:pt x="18060" y="0"/>
                      </a:cubicBezTo>
                    </a:path>
                  </a:pathLst>
                </a:custGeom>
                <a:noFill/>
                <a:ln w="38100" cap="flat">
                  <a:solidFill>
                    <a:srgbClr val="AC8F7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ïśľîḓé">
                  <a:extLst>
                    <a:ext uri="{FF2B5EF4-FFF2-40B4-BE49-F238E27FC236}">
                      <a16:creationId xmlns:a16="http://schemas.microsoft.com/office/drawing/2014/main" xmlns="" id="{3B18A57C-6980-43E8-A5E6-1901D87FA85D}"/>
                    </a:ext>
                  </a:extLst>
                </p:cNvPr>
                <p:cNvSpPr/>
                <p:nvPr/>
              </p:nvSpPr>
              <p:spPr bwMode="auto">
                <a:xfrm>
                  <a:off x="649" y="2461"/>
                  <a:ext cx="236" cy="217"/>
                </a:xfrm>
                <a:custGeom>
                  <a:avLst/>
                  <a:gdLst>
                    <a:gd name="T0" fmla="*/ 0 w 18622"/>
                    <a:gd name="T1" fmla="*/ 0 h 20960"/>
                    <a:gd name="T2" fmla="*/ 0 w 18622"/>
                    <a:gd name="T3" fmla="*/ 0 h 20960"/>
                    <a:gd name="T4" fmla="*/ 0 w 18622"/>
                    <a:gd name="T5" fmla="*/ 0 h 2096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622" h="20960">
                      <a:moveTo>
                        <a:pt x="18622" y="0"/>
                      </a:moveTo>
                      <a:cubicBezTo>
                        <a:pt x="18622" y="0"/>
                        <a:pt x="18407" y="21600"/>
                        <a:pt x="7714" y="20945"/>
                      </a:cubicBezTo>
                      <a:cubicBezTo>
                        <a:pt x="-2978" y="20290"/>
                        <a:pt x="562" y="0"/>
                        <a:pt x="562" y="0"/>
                      </a:cubicBezTo>
                    </a:path>
                  </a:pathLst>
                </a:custGeom>
                <a:noFill/>
                <a:ln w="38100" cap="flat">
                  <a:solidFill>
                    <a:srgbClr val="AC8F7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iš1ïdê">
                  <a:extLst>
                    <a:ext uri="{FF2B5EF4-FFF2-40B4-BE49-F238E27FC236}">
                      <a16:creationId xmlns:a16="http://schemas.microsoft.com/office/drawing/2014/main" xmlns="" id="{1FB89ECE-2868-48BF-9C8A-B33FF17B20A2}"/>
                    </a:ext>
                  </a:extLst>
                </p:cNvPr>
                <p:cNvSpPr/>
                <p:nvPr/>
              </p:nvSpPr>
              <p:spPr bwMode="auto">
                <a:xfrm>
                  <a:off x="660" y="2773"/>
                  <a:ext cx="447" cy="8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0" y="4320"/>
                      </a:lnTo>
                      <a:cubicBezTo>
                        <a:pt x="0" y="13863"/>
                        <a:pt x="1576" y="21600"/>
                        <a:pt x="3521" y="21600"/>
                      </a:cubicBezTo>
                      <a:lnTo>
                        <a:pt x="18191" y="21600"/>
                      </a:lnTo>
                      <a:cubicBezTo>
                        <a:pt x="20136" y="21600"/>
                        <a:pt x="21600" y="13863"/>
                        <a:pt x="21600" y="4320"/>
                      </a:cubicBezTo>
                      <a:lnTo>
                        <a:pt x="21600" y="0"/>
                      </a:lnTo>
                      <a:cubicBezTo>
                        <a:pt x="21600" y="0"/>
                        <a:pt x="0" y="0"/>
                        <a:pt x="0" y="0"/>
                      </a:cubicBez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DAB79A"/>
                </a:solidFill>
                <a:ln w="12700" cap="flat">
                  <a:solidFill>
                    <a:srgbClr val="000000">
                      <a:alpha val="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3" name="îṧľiďe">
                <a:extLst>
                  <a:ext uri="{FF2B5EF4-FFF2-40B4-BE49-F238E27FC236}">
                    <a16:creationId xmlns:a16="http://schemas.microsoft.com/office/drawing/2014/main" xmlns="" id="{CAABD988-A035-4BED-B7E4-143D22E11F89}"/>
                  </a:ext>
                </a:extLst>
              </p:cNvPr>
              <p:cNvSpPr/>
              <p:nvPr/>
            </p:nvSpPr>
            <p:spPr bwMode="auto">
              <a:xfrm>
                <a:off x="8349855" y="3769503"/>
                <a:ext cx="1231107" cy="21637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803"/>
                      </a:schemeClr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spAutoFit/>
              </a:bodyPr>
              <a:lstStyle/>
              <a:p>
                <a:pPr marL="0" marR="0" lvl="0" indent="0" algn="ctr" defTabSz="91440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4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</a:t>
                </a:r>
              </a:p>
            </p:txBody>
          </p:sp>
        </p:grpSp>
        <p:grpSp>
          <p:nvGrpSpPr>
            <p:cNvPr id="32" name="ïṣḷiḑè">
              <a:extLst>
                <a:ext uri="{FF2B5EF4-FFF2-40B4-BE49-F238E27FC236}">
                  <a16:creationId xmlns:a16="http://schemas.microsoft.com/office/drawing/2014/main" xmlns="" id="{198ADD94-4AB2-4408-B3F7-0701F86EBA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51500" y="3079750"/>
              <a:ext cx="1600201" cy="2444750"/>
              <a:chOff x="0" y="0"/>
              <a:chExt cx="2016" cy="3080"/>
            </a:xfrm>
          </p:grpSpPr>
          <p:sp>
            <p:nvSpPr>
              <p:cNvPr id="59" name="i$ļíḑe">
                <a:extLst>
                  <a:ext uri="{FF2B5EF4-FFF2-40B4-BE49-F238E27FC236}">
                    <a16:creationId xmlns:a16="http://schemas.microsoft.com/office/drawing/2014/main" xmlns="" id="{C8F6D8A4-A2FC-4382-9960-E2457D0D0525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014" cy="2399"/>
              </a:xfrm>
              <a:custGeom>
                <a:avLst/>
                <a:gdLst>
                  <a:gd name="T0" fmla="*/ 18 w 21383"/>
                  <a:gd name="T1" fmla="*/ 9 h 21600"/>
                  <a:gd name="T2" fmla="*/ 9 w 21383"/>
                  <a:gd name="T3" fmla="*/ 0 h 21600"/>
                  <a:gd name="T4" fmla="*/ 0 w 21383"/>
                  <a:gd name="T5" fmla="*/ 9 h 21600"/>
                  <a:gd name="T6" fmla="*/ 0 w 21383"/>
                  <a:gd name="T7" fmla="*/ 9 h 21600"/>
                  <a:gd name="T8" fmla="*/ 0 w 21383"/>
                  <a:gd name="T9" fmla="*/ 9 h 21600"/>
                  <a:gd name="T10" fmla="*/ 2 w 21383"/>
                  <a:gd name="T11" fmla="*/ 19 h 21600"/>
                  <a:gd name="T12" fmla="*/ 6 w 21383"/>
                  <a:gd name="T13" fmla="*/ 30 h 21600"/>
                  <a:gd name="T14" fmla="*/ 7 w 21383"/>
                  <a:gd name="T15" fmla="*/ 30 h 21600"/>
                  <a:gd name="T16" fmla="*/ 10 w 21383"/>
                  <a:gd name="T17" fmla="*/ 30 h 21600"/>
                  <a:gd name="T18" fmla="*/ 11 w 21383"/>
                  <a:gd name="T19" fmla="*/ 30 h 21600"/>
                  <a:gd name="T20" fmla="*/ 16 w 21383"/>
                  <a:gd name="T21" fmla="*/ 19 h 21600"/>
                  <a:gd name="T22" fmla="*/ 18 w 21383"/>
                  <a:gd name="T23" fmla="*/ 10 h 21600"/>
                  <a:gd name="T24" fmla="*/ 18 w 21383"/>
                  <a:gd name="T25" fmla="*/ 9 h 21600"/>
                  <a:gd name="T26" fmla="*/ 18 w 21383"/>
                  <a:gd name="T27" fmla="*/ 9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6490"/>
                    </a:moveTo>
                    <a:cubicBezTo>
                      <a:pt x="21383" y="2906"/>
                      <a:pt x="16600" y="0"/>
                      <a:pt x="10701" y="0"/>
                    </a:cubicBezTo>
                    <a:cubicBezTo>
                      <a:pt x="4801" y="0"/>
                      <a:pt x="18" y="2906"/>
                      <a:pt x="18" y="6490"/>
                    </a:cubicBezTo>
                    <a:cubicBezTo>
                      <a:pt x="18" y="6578"/>
                      <a:pt x="22" y="6665"/>
                      <a:pt x="28" y="6751"/>
                    </a:cubicBezTo>
                    <a:lnTo>
                      <a:pt x="7" y="6750"/>
                    </a:lnTo>
                    <a:cubicBezTo>
                      <a:pt x="7" y="6750"/>
                      <a:pt x="-217" y="9657"/>
                      <a:pt x="1994" y="14175"/>
                    </a:cubicBezTo>
                    <a:cubicBezTo>
                      <a:pt x="4204" y="1869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4" y="21600"/>
                    </a:lnTo>
                    <a:cubicBezTo>
                      <a:pt x="13234" y="21600"/>
                      <a:pt x="16968" y="18692"/>
                      <a:pt x="19272" y="14175"/>
                    </a:cubicBezTo>
                    <a:cubicBezTo>
                      <a:pt x="21155" y="10483"/>
                      <a:pt x="21340" y="7865"/>
                      <a:pt x="21345" y="7029"/>
                    </a:cubicBezTo>
                    <a:cubicBezTo>
                      <a:pt x="21370" y="6849"/>
                      <a:pt x="21383" y="6674"/>
                      <a:pt x="21383" y="6490"/>
                    </a:cubicBezTo>
                    <a:close/>
                    <a:moveTo>
                      <a:pt x="21383" y="6490"/>
                    </a:moveTo>
                  </a:path>
                </a:pathLst>
              </a:custGeom>
              <a:solidFill>
                <a:srgbClr val="33BBDA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ṡḻíḑè">
                <a:extLst>
                  <a:ext uri="{FF2B5EF4-FFF2-40B4-BE49-F238E27FC236}">
                    <a16:creationId xmlns:a16="http://schemas.microsoft.com/office/drawing/2014/main" xmlns="" id="{B37CF0D6-41B1-4C59-864E-767DFCE4629D}"/>
                  </a:ext>
                </a:extLst>
              </p:cNvPr>
              <p:cNvSpPr/>
              <p:nvPr/>
            </p:nvSpPr>
            <p:spPr bwMode="auto">
              <a:xfrm>
                <a:off x="1188" y="242"/>
                <a:ext cx="828" cy="2157"/>
              </a:xfrm>
              <a:custGeom>
                <a:avLst/>
                <a:gdLst>
                  <a:gd name="T0" fmla="*/ 1 w 21600"/>
                  <a:gd name="T1" fmla="*/ 0 h 21600"/>
                  <a:gd name="T2" fmla="*/ 1 w 21600"/>
                  <a:gd name="T3" fmla="*/ 1 h 21600"/>
                  <a:gd name="T4" fmla="*/ 1 w 21600"/>
                  <a:gd name="T5" fmla="*/ 2 h 21600"/>
                  <a:gd name="T6" fmla="*/ 1 w 21600"/>
                  <a:gd name="T7" fmla="*/ 11 h 21600"/>
                  <a:gd name="T8" fmla="*/ 0 w 21600"/>
                  <a:gd name="T9" fmla="*/ 21 h 21600"/>
                  <a:gd name="T10" fmla="*/ 0 w 21600"/>
                  <a:gd name="T11" fmla="*/ 21 h 21600"/>
                  <a:gd name="T12" fmla="*/ 1 w 21600"/>
                  <a:gd name="T13" fmla="*/ 13 h 21600"/>
                  <a:gd name="T14" fmla="*/ 1 w 21600"/>
                  <a:gd name="T15" fmla="*/ 5 h 21600"/>
                  <a:gd name="T16" fmla="*/ 1 w 21600"/>
                  <a:gd name="T17" fmla="*/ 5 h 21600"/>
                  <a:gd name="T18" fmla="*/ 1 w 21600"/>
                  <a:gd name="T19" fmla="*/ 0 h 21600"/>
                  <a:gd name="T20" fmla="*/ 1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4959" y="0"/>
                    </a:moveTo>
                    <a:cubicBezTo>
                      <a:pt x="15029" y="305"/>
                      <a:pt x="15066" y="614"/>
                      <a:pt x="15066" y="927"/>
                    </a:cubicBezTo>
                    <a:cubicBezTo>
                      <a:pt x="15066" y="1178"/>
                      <a:pt x="15042" y="1418"/>
                      <a:pt x="14996" y="1664"/>
                    </a:cubicBezTo>
                    <a:cubicBezTo>
                      <a:pt x="14987" y="2808"/>
                      <a:pt x="14644" y="6390"/>
                      <a:pt x="11163" y="11441"/>
                    </a:cubicBezTo>
                    <a:cubicBezTo>
                      <a:pt x="6904" y="17622"/>
                      <a:pt x="0" y="21600"/>
                      <a:pt x="0" y="21600"/>
                    </a:cubicBezTo>
                    <a:lnTo>
                      <a:pt x="1569" y="21600"/>
                    </a:lnTo>
                    <a:cubicBezTo>
                      <a:pt x="1569" y="21600"/>
                      <a:pt x="10749" y="18366"/>
                      <a:pt x="16411" y="13343"/>
                    </a:cubicBezTo>
                    <a:cubicBezTo>
                      <a:pt x="21039" y="9237"/>
                      <a:pt x="21495" y="6326"/>
                      <a:pt x="21507" y="5396"/>
                    </a:cubicBezTo>
                    <a:cubicBezTo>
                      <a:pt x="21568" y="5196"/>
                      <a:pt x="21600" y="5001"/>
                      <a:pt x="21600" y="4797"/>
                    </a:cubicBezTo>
                    <a:cubicBezTo>
                      <a:pt x="21600" y="2955"/>
                      <a:pt x="19089" y="1275"/>
                      <a:pt x="14959" y="0"/>
                    </a:cubicBezTo>
                    <a:close/>
                    <a:moveTo>
                      <a:pt x="14959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ŝľídè">
                <a:extLst>
                  <a:ext uri="{FF2B5EF4-FFF2-40B4-BE49-F238E27FC236}">
                    <a16:creationId xmlns:a16="http://schemas.microsoft.com/office/drawing/2014/main" xmlns="" id="{AFC7B24C-F5B6-4811-AC99-41188894A328}"/>
                  </a:ext>
                </a:extLst>
              </p:cNvPr>
              <p:cNvSpPr/>
              <p:nvPr/>
            </p:nvSpPr>
            <p:spPr bwMode="auto">
              <a:xfrm>
                <a:off x="684" y="0"/>
                <a:ext cx="642" cy="2399"/>
              </a:xfrm>
              <a:custGeom>
                <a:avLst/>
                <a:gdLst>
                  <a:gd name="T0" fmla="*/ 1 w 21383"/>
                  <a:gd name="T1" fmla="*/ 5 h 21600"/>
                  <a:gd name="T2" fmla="*/ 1 w 21383"/>
                  <a:gd name="T3" fmla="*/ 0 h 21600"/>
                  <a:gd name="T4" fmla="*/ 0 w 21383"/>
                  <a:gd name="T5" fmla="*/ 0 h 21600"/>
                  <a:gd name="T6" fmla="*/ 0 w 21383"/>
                  <a:gd name="T7" fmla="*/ 0 h 21600"/>
                  <a:gd name="T8" fmla="*/ 0 w 21383"/>
                  <a:gd name="T9" fmla="*/ 5 h 21600"/>
                  <a:gd name="T10" fmla="*/ 0 w 21383"/>
                  <a:gd name="T11" fmla="*/ 6 h 21600"/>
                  <a:gd name="T12" fmla="*/ 0 w 21383"/>
                  <a:gd name="T13" fmla="*/ 18 h 21600"/>
                  <a:gd name="T14" fmla="*/ 0 w 21383"/>
                  <a:gd name="T15" fmla="*/ 30 h 21600"/>
                  <a:gd name="T16" fmla="*/ 0 w 21383"/>
                  <a:gd name="T17" fmla="*/ 30 h 21600"/>
                  <a:gd name="T18" fmla="*/ 0 w 21383"/>
                  <a:gd name="T19" fmla="*/ 30 h 21600"/>
                  <a:gd name="T20" fmla="*/ 0 w 21383"/>
                  <a:gd name="T21" fmla="*/ 30 h 21600"/>
                  <a:gd name="T22" fmla="*/ 1 w 21383"/>
                  <a:gd name="T23" fmla="*/ 18 h 21600"/>
                  <a:gd name="T24" fmla="*/ 1 w 21383"/>
                  <a:gd name="T25" fmla="*/ 5 h 21600"/>
                  <a:gd name="T26" fmla="*/ 1 w 21383"/>
                  <a:gd name="T27" fmla="*/ 5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3838"/>
                    </a:moveTo>
                    <a:cubicBezTo>
                      <a:pt x="21383" y="2544"/>
                      <a:pt x="20931" y="1325"/>
                      <a:pt x="20135" y="257"/>
                    </a:cubicBezTo>
                    <a:cubicBezTo>
                      <a:pt x="17163" y="90"/>
                      <a:pt x="14022" y="0"/>
                      <a:pt x="10771" y="0"/>
                    </a:cubicBezTo>
                    <a:cubicBezTo>
                      <a:pt x="7467" y="0"/>
                      <a:pt x="4275" y="93"/>
                      <a:pt x="1260" y="266"/>
                    </a:cubicBezTo>
                    <a:cubicBezTo>
                      <a:pt x="468" y="1332"/>
                      <a:pt x="18" y="2547"/>
                      <a:pt x="18" y="3838"/>
                    </a:cubicBezTo>
                    <a:cubicBezTo>
                      <a:pt x="18" y="3941"/>
                      <a:pt x="6" y="4143"/>
                      <a:pt x="6" y="4143"/>
                    </a:cubicBezTo>
                    <a:cubicBezTo>
                      <a:pt x="6" y="4143"/>
                      <a:pt x="-217" y="7561"/>
                      <a:pt x="1994" y="12871"/>
                    </a:cubicBezTo>
                    <a:cubicBezTo>
                      <a:pt x="4204" y="1818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3" y="21600"/>
                    </a:lnTo>
                    <a:cubicBezTo>
                      <a:pt x="13233" y="21600"/>
                      <a:pt x="16968" y="18182"/>
                      <a:pt x="19272" y="12871"/>
                    </a:cubicBezTo>
                    <a:cubicBezTo>
                      <a:pt x="21155" y="8531"/>
                      <a:pt x="21383" y="4053"/>
                      <a:pt x="21383" y="3838"/>
                    </a:cubicBezTo>
                    <a:close/>
                    <a:moveTo>
                      <a:pt x="21383" y="3838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ṥlïḍê">
                <a:extLst>
                  <a:ext uri="{FF2B5EF4-FFF2-40B4-BE49-F238E27FC236}">
                    <a16:creationId xmlns:a16="http://schemas.microsoft.com/office/drawing/2014/main" xmlns="" id="{F2A08F0F-A318-4056-960F-F4828D352208}"/>
                  </a:ext>
                </a:extLst>
              </p:cNvPr>
              <p:cNvSpPr/>
              <p:nvPr/>
            </p:nvSpPr>
            <p:spPr bwMode="auto">
              <a:xfrm>
                <a:off x="0" y="242"/>
                <a:ext cx="827" cy="215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 h 21600"/>
                  <a:gd name="T4" fmla="*/ 0 w 21600"/>
                  <a:gd name="T5" fmla="*/ 2 h 21600"/>
                  <a:gd name="T6" fmla="*/ 1 w 21600"/>
                  <a:gd name="T7" fmla="*/ 11 h 21600"/>
                  <a:gd name="T8" fmla="*/ 1 w 21600"/>
                  <a:gd name="T9" fmla="*/ 21 h 21600"/>
                  <a:gd name="T10" fmla="*/ 1 w 21600"/>
                  <a:gd name="T11" fmla="*/ 21 h 21600"/>
                  <a:gd name="T12" fmla="*/ 0 w 21600"/>
                  <a:gd name="T13" fmla="*/ 13 h 21600"/>
                  <a:gd name="T14" fmla="*/ 0 w 21600"/>
                  <a:gd name="T15" fmla="*/ 5 h 21600"/>
                  <a:gd name="T16" fmla="*/ 0 w 21600"/>
                  <a:gd name="T17" fmla="*/ 5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6641" y="0"/>
                    </a:moveTo>
                    <a:cubicBezTo>
                      <a:pt x="6571" y="305"/>
                      <a:pt x="6534" y="614"/>
                      <a:pt x="6534" y="927"/>
                    </a:cubicBezTo>
                    <a:cubicBezTo>
                      <a:pt x="6534" y="1178"/>
                      <a:pt x="6558" y="1418"/>
                      <a:pt x="6604" y="1664"/>
                    </a:cubicBezTo>
                    <a:cubicBezTo>
                      <a:pt x="6613" y="2808"/>
                      <a:pt x="6956" y="6390"/>
                      <a:pt x="10437" y="11441"/>
                    </a:cubicBezTo>
                    <a:cubicBezTo>
                      <a:pt x="14696" y="17622"/>
                      <a:pt x="21600" y="21600"/>
                      <a:pt x="21600" y="21600"/>
                    </a:cubicBezTo>
                    <a:lnTo>
                      <a:pt x="20031" y="21600"/>
                    </a:lnTo>
                    <a:cubicBezTo>
                      <a:pt x="20031" y="21600"/>
                      <a:pt x="10851" y="18366"/>
                      <a:pt x="5189" y="13343"/>
                    </a:cubicBezTo>
                    <a:cubicBezTo>
                      <a:pt x="561" y="9237"/>
                      <a:pt x="105" y="6326"/>
                      <a:pt x="93" y="5396"/>
                    </a:cubicBezTo>
                    <a:cubicBezTo>
                      <a:pt x="32" y="5196"/>
                      <a:pt x="0" y="5001"/>
                      <a:pt x="0" y="4797"/>
                    </a:cubicBezTo>
                    <a:cubicBezTo>
                      <a:pt x="0" y="2955"/>
                      <a:pt x="2511" y="1275"/>
                      <a:pt x="6641" y="0"/>
                    </a:cubicBezTo>
                    <a:close/>
                    <a:moveTo>
                      <a:pt x="6641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ṣliďé">
                <a:extLst>
                  <a:ext uri="{FF2B5EF4-FFF2-40B4-BE49-F238E27FC236}">
                    <a16:creationId xmlns:a16="http://schemas.microsoft.com/office/drawing/2014/main" xmlns="" id="{F1B0AC7A-B777-4EE7-83C2-A33BE9326F5B}"/>
                  </a:ext>
                </a:extLst>
              </p:cNvPr>
              <p:cNvSpPr/>
              <p:nvPr/>
            </p:nvSpPr>
            <p:spPr bwMode="auto">
              <a:xfrm>
                <a:off x="734" y="2382"/>
                <a:ext cx="518" cy="3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4834"/>
                      <a:pt x="4835" y="0"/>
                      <a:pt x="10800" y="0"/>
                    </a:cubicBezTo>
                    <a:cubicBezTo>
                      <a:pt x="16765" y="0"/>
                      <a:pt x="21600" y="4834"/>
                      <a:pt x="21600" y="10800"/>
                    </a:cubicBezTo>
                    <a:cubicBezTo>
                      <a:pt x="21600" y="16766"/>
                      <a:pt x="16765" y="21600"/>
                      <a:pt x="10800" y="21600"/>
                    </a:cubicBezTo>
                    <a:cubicBezTo>
                      <a:pt x="4835" y="21600"/>
                      <a:pt x="0" y="16766"/>
                      <a:pt x="0" y="10800"/>
                    </a:cubicBezTo>
                    <a:close/>
                    <a:moveTo>
                      <a:pt x="0" y="10800"/>
                    </a:moveTo>
                  </a:path>
                </a:pathLst>
              </a:custGeom>
              <a:solidFill>
                <a:srgbClr val="28313B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liḑè">
                <a:extLst>
                  <a:ext uri="{FF2B5EF4-FFF2-40B4-BE49-F238E27FC236}">
                    <a16:creationId xmlns:a16="http://schemas.microsoft.com/office/drawing/2014/main" xmlns="" id="{76EF4E54-DA1A-40B0-909B-42E4DAC0866A}"/>
                  </a:ext>
                </a:extLst>
              </p:cNvPr>
              <p:cNvSpPr/>
              <p:nvPr/>
            </p:nvSpPr>
            <p:spPr bwMode="auto">
              <a:xfrm>
                <a:off x="752" y="2660"/>
                <a:ext cx="510" cy="42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949"/>
                    </a:lnTo>
                    <a:cubicBezTo>
                      <a:pt x="0" y="19965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9965"/>
                      <a:pt x="21600" y="17949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AAE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ṥḷíḑè">
                <a:extLst>
                  <a:ext uri="{FF2B5EF4-FFF2-40B4-BE49-F238E27FC236}">
                    <a16:creationId xmlns:a16="http://schemas.microsoft.com/office/drawing/2014/main" xmlns="" id="{D73CB020-948A-48B7-8E53-B08F68D9F5D8}"/>
                  </a:ext>
                </a:extLst>
              </p:cNvPr>
              <p:cNvSpPr/>
              <p:nvPr/>
            </p:nvSpPr>
            <p:spPr bwMode="auto">
              <a:xfrm rot="10800000" flipH="1">
                <a:off x="755" y="2400"/>
                <a:ext cx="0" cy="266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ṣlîḋè">
                <a:extLst>
                  <a:ext uri="{FF2B5EF4-FFF2-40B4-BE49-F238E27FC236}">
                    <a16:creationId xmlns:a16="http://schemas.microsoft.com/office/drawing/2014/main" xmlns="" id="{437929D9-EE6A-44E3-B183-E75BB6E71305}"/>
                  </a:ext>
                </a:extLst>
              </p:cNvPr>
              <p:cNvSpPr/>
              <p:nvPr/>
            </p:nvSpPr>
            <p:spPr bwMode="auto">
              <a:xfrm flipH="1">
                <a:off x="998" y="2400"/>
                <a:ext cx="0" cy="266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Sḷiḋè">
                <a:extLst>
                  <a:ext uri="{FF2B5EF4-FFF2-40B4-BE49-F238E27FC236}">
                    <a16:creationId xmlns:a16="http://schemas.microsoft.com/office/drawing/2014/main" xmlns="" id="{8A8C85EA-8E70-4437-9A2C-F99874E7DE14}"/>
                  </a:ext>
                </a:extLst>
              </p:cNvPr>
              <p:cNvSpPr/>
              <p:nvPr/>
            </p:nvSpPr>
            <p:spPr bwMode="auto">
              <a:xfrm rot="10800000" flipH="1">
                <a:off x="1253" y="2400"/>
                <a:ext cx="0" cy="266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ḷîḍe">
                <a:extLst>
                  <a:ext uri="{FF2B5EF4-FFF2-40B4-BE49-F238E27FC236}">
                    <a16:creationId xmlns:a16="http://schemas.microsoft.com/office/drawing/2014/main" xmlns="" id="{3FCB3EB5-22CD-4A9D-B5DE-766CC8263BBD}"/>
                  </a:ext>
                </a:extLst>
              </p:cNvPr>
              <p:cNvSpPr/>
              <p:nvPr/>
            </p:nvSpPr>
            <p:spPr bwMode="auto">
              <a:xfrm>
                <a:off x="1001" y="2654"/>
                <a:ext cx="269" cy="234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0" y="0"/>
                    </a:moveTo>
                    <a:cubicBezTo>
                      <a:pt x="0" y="0"/>
                      <a:pt x="215" y="21600"/>
                      <a:pt x="10908" y="20945"/>
                    </a:cubicBezTo>
                    <a:cubicBezTo>
                      <a:pt x="21600" y="20290"/>
                      <a:pt x="18060" y="0"/>
                      <a:pt x="18060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Sľide">
                <a:extLst>
                  <a:ext uri="{FF2B5EF4-FFF2-40B4-BE49-F238E27FC236}">
                    <a16:creationId xmlns:a16="http://schemas.microsoft.com/office/drawing/2014/main" xmlns="" id="{15E481D0-0CF1-4C37-92B5-8863175BE6FF}"/>
                  </a:ext>
                </a:extLst>
              </p:cNvPr>
              <p:cNvSpPr/>
              <p:nvPr/>
            </p:nvSpPr>
            <p:spPr bwMode="auto">
              <a:xfrm>
                <a:off x="740" y="2654"/>
                <a:ext cx="269" cy="234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18622" y="0"/>
                    </a:moveTo>
                    <a:cubicBezTo>
                      <a:pt x="18622" y="0"/>
                      <a:pt x="18407" y="21600"/>
                      <a:pt x="7714" y="20945"/>
                    </a:cubicBezTo>
                    <a:cubicBezTo>
                      <a:pt x="-2978" y="20290"/>
                      <a:pt x="562" y="0"/>
                      <a:pt x="562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ṣ1iḑè">
                <a:extLst>
                  <a:ext uri="{FF2B5EF4-FFF2-40B4-BE49-F238E27FC236}">
                    <a16:creationId xmlns:a16="http://schemas.microsoft.com/office/drawing/2014/main" xmlns="" id="{4DAE5B06-EB24-4B17-B778-C8F6EA40AC20}"/>
                  </a:ext>
                </a:extLst>
              </p:cNvPr>
              <p:cNvSpPr/>
              <p:nvPr/>
            </p:nvSpPr>
            <p:spPr bwMode="auto">
              <a:xfrm>
                <a:off x="752" y="2991"/>
                <a:ext cx="510" cy="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20"/>
                    </a:lnTo>
                    <a:cubicBezTo>
                      <a:pt x="0" y="13863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3863"/>
                      <a:pt x="21600" y="4320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DAB79A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išḷiďê">
              <a:extLst>
                <a:ext uri="{FF2B5EF4-FFF2-40B4-BE49-F238E27FC236}">
                  <a16:creationId xmlns:a16="http://schemas.microsoft.com/office/drawing/2014/main" xmlns="" id="{6059E600-0597-49A6-9F1A-3CCF7AE71E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81900" y="3295650"/>
              <a:ext cx="1187451" cy="1822449"/>
              <a:chOff x="0" y="0"/>
              <a:chExt cx="1496" cy="2295"/>
            </a:xfrm>
          </p:grpSpPr>
          <p:sp>
            <p:nvSpPr>
              <p:cNvPr id="47" name="îṥḻïdé">
                <a:extLst>
                  <a:ext uri="{FF2B5EF4-FFF2-40B4-BE49-F238E27FC236}">
                    <a16:creationId xmlns:a16="http://schemas.microsoft.com/office/drawing/2014/main" xmlns="" id="{C60BEA5E-F054-45DE-A85C-9C0C8321ED5F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494" cy="1788"/>
              </a:xfrm>
              <a:custGeom>
                <a:avLst/>
                <a:gdLst>
                  <a:gd name="T0" fmla="*/ 7 w 21383"/>
                  <a:gd name="T1" fmla="*/ 4 h 21600"/>
                  <a:gd name="T2" fmla="*/ 4 w 21383"/>
                  <a:gd name="T3" fmla="*/ 0 h 21600"/>
                  <a:gd name="T4" fmla="*/ 0 w 21383"/>
                  <a:gd name="T5" fmla="*/ 4 h 21600"/>
                  <a:gd name="T6" fmla="*/ 0 w 21383"/>
                  <a:gd name="T7" fmla="*/ 4 h 21600"/>
                  <a:gd name="T8" fmla="*/ 0 w 21383"/>
                  <a:gd name="T9" fmla="*/ 4 h 21600"/>
                  <a:gd name="T10" fmla="*/ 1 w 21383"/>
                  <a:gd name="T11" fmla="*/ 8 h 21600"/>
                  <a:gd name="T12" fmla="*/ 3 w 21383"/>
                  <a:gd name="T13" fmla="*/ 12 h 21600"/>
                  <a:gd name="T14" fmla="*/ 3 w 21383"/>
                  <a:gd name="T15" fmla="*/ 12 h 21600"/>
                  <a:gd name="T16" fmla="*/ 4 w 21383"/>
                  <a:gd name="T17" fmla="*/ 12 h 21600"/>
                  <a:gd name="T18" fmla="*/ 5 w 21383"/>
                  <a:gd name="T19" fmla="*/ 12 h 21600"/>
                  <a:gd name="T20" fmla="*/ 7 w 21383"/>
                  <a:gd name="T21" fmla="*/ 8 h 21600"/>
                  <a:gd name="T22" fmla="*/ 7 w 21383"/>
                  <a:gd name="T23" fmla="*/ 4 h 21600"/>
                  <a:gd name="T24" fmla="*/ 7 w 21383"/>
                  <a:gd name="T25" fmla="*/ 4 h 21600"/>
                  <a:gd name="T26" fmla="*/ 7 w 21383"/>
                  <a:gd name="T27" fmla="*/ 4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6490"/>
                    </a:moveTo>
                    <a:cubicBezTo>
                      <a:pt x="21383" y="2906"/>
                      <a:pt x="16600" y="0"/>
                      <a:pt x="10701" y="0"/>
                    </a:cubicBezTo>
                    <a:cubicBezTo>
                      <a:pt x="4801" y="0"/>
                      <a:pt x="18" y="2906"/>
                      <a:pt x="18" y="6490"/>
                    </a:cubicBezTo>
                    <a:cubicBezTo>
                      <a:pt x="18" y="6578"/>
                      <a:pt x="22" y="6665"/>
                      <a:pt x="28" y="6751"/>
                    </a:cubicBezTo>
                    <a:lnTo>
                      <a:pt x="7" y="6750"/>
                    </a:lnTo>
                    <a:cubicBezTo>
                      <a:pt x="7" y="6750"/>
                      <a:pt x="-217" y="9657"/>
                      <a:pt x="1994" y="14175"/>
                    </a:cubicBezTo>
                    <a:cubicBezTo>
                      <a:pt x="4204" y="1869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4" y="21600"/>
                    </a:lnTo>
                    <a:cubicBezTo>
                      <a:pt x="13234" y="21600"/>
                      <a:pt x="16968" y="18692"/>
                      <a:pt x="19272" y="14175"/>
                    </a:cubicBezTo>
                    <a:cubicBezTo>
                      <a:pt x="21155" y="10483"/>
                      <a:pt x="21340" y="7865"/>
                      <a:pt x="21345" y="7029"/>
                    </a:cubicBezTo>
                    <a:cubicBezTo>
                      <a:pt x="21370" y="6849"/>
                      <a:pt x="21383" y="6674"/>
                      <a:pt x="21383" y="6490"/>
                    </a:cubicBezTo>
                    <a:close/>
                    <a:moveTo>
                      <a:pt x="21383" y="6490"/>
                    </a:moveTo>
                  </a:path>
                </a:pathLst>
              </a:custGeom>
              <a:solidFill>
                <a:srgbClr val="DB125A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ślïḑê">
                <a:extLst>
                  <a:ext uri="{FF2B5EF4-FFF2-40B4-BE49-F238E27FC236}">
                    <a16:creationId xmlns:a16="http://schemas.microsoft.com/office/drawing/2014/main" xmlns="" id="{82BBDCCA-1E8B-4848-8253-5A6C17B292B5}"/>
                  </a:ext>
                </a:extLst>
              </p:cNvPr>
              <p:cNvSpPr/>
              <p:nvPr/>
            </p:nvSpPr>
            <p:spPr bwMode="auto">
              <a:xfrm>
                <a:off x="881" y="180"/>
                <a:ext cx="615" cy="160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1 h 21600"/>
                  <a:gd name="T6" fmla="*/ 0 w 21600"/>
                  <a:gd name="T7" fmla="*/ 5 h 21600"/>
                  <a:gd name="T8" fmla="*/ 0 w 21600"/>
                  <a:gd name="T9" fmla="*/ 9 h 21600"/>
                  <a:gd name="T10" fmla="*/ 0 w 21600"/>
                  <a:gd name="T11" fmla="*/ 9 h 21600"/>
                  <a:gd name="T12" fmla="*/ 0 w 21600"/>
                  <a:gd name="T13" fmla="*/ 6 h 21600"/>
                  <a:gd name="T14" fmla="*/ 0 w 21600"/>
                  <a:gd name="T15" fmla="*/ 2 h 21600"/>
                  <a:gd name="T16" fmla="*/ 1 w 21600"/>
                  <a:gd name="T17" fmla="*/ 2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4959" y="0"/>
                    </a:moveTo>
                    <a:cubicBezTo>
                      <a:pt x="15029" y="305"/>
                      <a:pt x="15066" y="614"/>
                      <a:pt x="15066" y="927"/>
                    </a:cubicBezTo>
                    <a:cubicBezTo>
                      <a:pt x="15066" y="1178"/>
                      <a:pt x="15042" y="1418"/>
                      <a:pt x="14996" y="1664"/>
                    </a:cubicBezTo>
                    <a:cubicBezTo>
                      <a:pt x="14987" y="2808"/>
                      <a:pt x="14644" y="6390"/>
                      <a:pt x="11163" y="11441"/>
                    </a:cubicBezTo>
                    <a:cubicBezTo>
                      <a:pt x="6904" y="17622"/>
                      <a:pt x="0" y="21600"/>
                      <a:pt x="0" y="21600"/>
                    </a:cubicBezTo>
                    <a:lnTo>
                      <a:pt x="1569" y="21600"/>
                    </a:lnTo>
                    <a:cubicBezTo>
                      <a:pt x="1569" y="21600"/>
                      <a:pt x="10749" y="18366"/>
                      <a:pt x="16411" y="13343"/>
                    </a:cubicBezTo>
                    <a:cubicBezTo>
                      <a:pt x="21039" y="9237"/>
                      <a:pt x="21495" y="6326"/>
                      <a:pt x="21507" y="5396"/>
                    </a:cubicBezTo>
                    <a:cubicBezTo>
                      <a:pt x="21568" y="5196"/>
                      <a:pt x="21600" y="5001"/>
                      <a:pt x="21600" y="4797"/>
                    </a:cubicBezTo>
                    <a:cubicBezTo>
                      <a:pt x="21600" y="2955"/>
                      <a:pt x="19089" y="1275"/>
                      <a:pt x="14959" y="0"/>
                    </a:cubicBezTo>
                    <a:close/>
                    <a:moveTo>
                      <a:pt x="14959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slïde">
                <a:extLst>
                  <a:ext uri="{FF2B5EF4-FFF2-40B4-BE49-F238E27FC236}">
                    <a16:creationId xmlns:a16="http://schemas.microsoft.com/office/drawing/2014/main" xmlns="" id="{6F1DE510-009F-4AC8-9F0A-8F21537EE122}"/>
                  </a:ext>
                </a:extLst>
              </p:cNvPr>
              <p:cNvSpPr/>
              <p:nvPr/>
            </p:nvSpPr>
            <p:spPr bwMode="auto">
              <a:xfrm>
                <a:off x="507" y="0"/>
                <a:ext cx="477" cy="1788"/>
              </a:xfrm>
              <a:custGeom>
                <a:avLst/>
                <a:gdLst>
                  <a:gd name="T0" fmla="*/ 0 w 21383"/>
                  <a:gd name="T1" fmla="*/ 2 h 21600"/>
                  <a:gd name="T2" fmla="*/ 0 w 21383"/>
                  <a:gd name="T3" fmla="*/ 0 h 21600"/>
                  <a:gd name="T4" fmla="*/ 0 w 21383"/>
                  <a:gd name="T5" fmla="*/ 0 h 21600"/>
                  <a:gd name="T6" fmla="*/ 0 w 21383"/>
                  <a:gd name="T7" fmla="*/ 0 h 21600"/>
                  <a:gd name="T8" fmla="*/ 0 w 21383"/>
                  <a:gd name="T9" fmla="*/ 2 h 21600"/>
                  <a:gd name="T10" fmla="*/ 0 w 21383"/>
                  <a:gd name="T11" fmla="*/ 2 h 21600"/>
                  <a:gd name="T12" fmla="*/ 0 w 21383"/>
                  <a:gd name="T13" fmla="*/ 7 h 21600"/>
                  <a:gd name="T14" fmla="*/ 0 w 21383"/>
                  <a:gd name="T15" fmla="*/ 12 h 21600"/>
                  <a:gd name="T16" fmla="*/ 0 w 21383"/>
                  <a:gd name="T17" fmla="*/ 12 h 21600"/>
                  <a:gd name="T18" fmla="*/ 0 w 21383"/>
                  <a:gd name="T19" fmla="*/ 12 h 21600"/>
                  <a:gd name="T20" fmla="*/ 0 w 21383"/>
                  <a:gd name="T21" fmla="*/ 12 h 21600"/>
                  <a:gd name="T22" fmla="*/ 0 w 21383"/>
                  <a:gd name="T23" fmla="*/ 7 h 21600"/>
                  <a:gd name="T24" fmla="*/ 0 w 21383"/>
                  <a:gd name="T25" fmla="*/ 2 h 21600"/>
                  <a:gd name="T26" fmla="*/ 0 w 21383"/>
                  <a:gd name="T27" fmla="*/ 2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3838"/>
                    </a:moveTo>
                    <a:cubicBezTo>
                      <a:pt x="21383" y="2544"/>
                      <a:pt x="20931" y="1325"/>
                      <a:pt x="20135" y="257"/>
                    </a:cubicBezTo>
                    <a:cubicBezTo>
                      <a:pt x="17163" y="90"/>
                      <a:pt x="14022" y="0"/>
                      <a:pt x="10771" y="0"/>
                    </a:cubicBezTo>
                    <a:cubicBezTo>
                      <a:pt x="7467" y="0"/>
                      <a:pt x="4275" y="93"/>
                      <a:pt x="1260" y="266"/>
                    </a:cubicBezTo>
                    <a:cubicBezTo>
                      <a:pt x="468" y="1332"/>
                      <a:pt x="18" y="2547"/>
                      <a:pt x="18" y="3838"/>
                    </a:cubicBezTo>
                    <a:cubicBezTo>
                      <a:pt x="18" y="3941"/>
                      <a:pt x="6" y="4143"/>
                      <a:pt x="6" y="4143"/>
                    </a:cubicBezTo>
                    <a:cubicBezTo>
                      <a:pt x="6" y="4143"/>
                      <a:pt x="-217" y="7561"/>
                      <a:pt x="1994" y="12871"/>
                    </a:cubicBezTo>
                    <a:cubicBezTo>
                      <a:pt x="4204" y="1818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3" y="21600"/>
                    </a:lnTo>
                    <a:cubicBezTo>
                      <a:pt x="13233" y="21600"/>
                      <a:pt x="16968" y="18182"/>
                      <a:pt x="19272" y="12871"/>
                    </a:cubicBezTo>
                    <a:cubicBezTo>
                      <a:pt x="21155" y="8531"/>
                      <a:pt x="21383" y="4053"/>
                      <a:pt x="21383" y="3838"/>
                    </a:cubicBezTo>
                    <a:close/>
                    <a:moveTo>
                      <a:pt x="21383" y="3838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$1îḍé">
                <a:extLst>
                  <a:ext uri="{FF2B5EF4-FFF2-40B4-BE49-F238E27FC236}">
                    <a16:creationId xmlns:a16="http://schemas.microsoft.com/office/drawing/2014/main" xmlns="" id="{959FB9B2-7F37-4309-9551-2FA3A93911D9}"/>
                  </a:ext>
                </a:extLst>
              </p:cNvPr>
              <p:cNvSpPr/>
              <p:nvPr/>
            </p:nvSpPr>
            <p:spPr bwMode="auto">
              <a:xfrm>
                <a:off x="0" y="180"/>
                <a:ext cx="614" cy="160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1 h 21600"/>
                  <a:gd name="T6" fmla="*/ 0 w 21600"/>
                  <a:gd name="T7" fmla="*/ 5 h 21600"/>
                  <a:gd name="T8" fmla="*/ 0 w 21600"/>
                  <a:gd name="T9" fmla="*/ 9 h 21600"/>
                  <a:gd name="T10" fmla="*/ 0 w 21600"/>
                  <a:gd name="T11" fmla="*/ 9 h 21600"/>
                  <a:gd name="T12" fmla="*/ 0 w 21600"/>
                  <a:gd name="T13" fmla="*/ 6 h 21600"/>
                  <a:gd name="T14" fmla="*/ 0 w 21600"/>
                  <a:gd name="T15" fmla="*/ 2 h 21600"/>
                  <a:gd name="T16" fmla="*/ 0 w 21600"/>
                  <a:gd name="T17" fmla="*/ 2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6641" y="0"/>
                    </a:moveTo>
                    <a:cubicBezTo>
                      <a:pt x="6570" y="305"/>
                      <a:pt x="6534" y="614"/>
                      <a:pt x="6534" y="927"/>
                    </a:cubicBezTo>
                    <a:cubicBezTo>
                      <a:pt x="6534" y="1178"/>
                      <a:pt x="6558" y="1418"/>
                      <a:pt x="6604" y="1664"/>
                    </a:cubicBezTo>
                    <a:cubicBezTo>
                      <a:pt x="6613" y="2808"/>
                      <a:pt x="6956" y="6390"/>
                      <a:pt x="10437" y="11441"/>
                    </a:cubicBezTo>
                    <a:cubicBezTo>
                      <a:pt x="14696" y="17622"/>
                      <a:pt x="21600" y="21600"/>
                      <a:pt x="21600" y="21600"/>
                    </a:cubicBezTo>
                    <a:lnTo>
                      <a:pt x="20031" y="21600"/>
                    </a:lnTo>
                    <a:cubicBezTo>
                      <a:pt x="20031" y="21600"/>
                      <a:pt x="10851" y="18366"/>
                      <a:pt x="5189" y="13343"/>
                    </a:cubicBezTo>
                    <a:cubicBezTo>
                      <a:pt x="561" y="9237"/>
                      <a:pt x="105" y="6326"/>
                      <a:pt x="93" y="5396"/>
                    </a:cubicBezTo>
                    <a:cubicBezTo>
                      <a:pt x="32" y="5196"/>
                      <a:pt x="0" y="5001"/>
                      <a:pt x="0" y="4797"/>
                    </a:cubicBezTo>
                    <a:cubicBezTo>
                      <a:pt x="0" y="2955"/>
                      <a:pt x="2511" y="1275"/>
                      <a:pt x="6641" y="0"/>
                    </a:cubicBezTo>
                    <a:close/>
                    <a:moveTo>
                      <a:pt x="6641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ṩľiḑé">
                <a:extLst>
                  <a:ext uri="{FF2B5EF4-FFF2-40B4-BE49-F238E27FC236}">
                    <a16:creationId xmlns:a16="http://schemas.microsoft.com/office/drawing/2014/main" xmlns="" id="{2DE22A97-5DC8-4D0B-B348-94E4EA51E546}"/>
                  </a:ext>
                </a:extLst>
              </p:cNvPr>
              <p:cNvSpPr/>
              <p:nvPr/>
            </p:nvSpPr>
            <p:spPr bwMode="auto">
              <a:xfrm>
                <a:off x="544" y="1775"/>
                <a:ext cx="385" cy="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4834"/>
                      <a:pt x="4835" y="0"/>
                      <a:pt x="10800" y="0"/>
                    </a:cubicBezTo>
                    <a:cubicBezTo>
                      <a:pt x="16765" y="0"/>
                      <a:pt x="21600" y="4834"/>
                      <a:pt x="21600" y="10800"/>
                    </a:cubicBezTo>
                    <a:cubicBezTo>
                      <a:pt x="21600" y="16766"/>
                      <a:pt x="16765" y="21600"/>
                      <a:pt x="10800" y="21600"/>
                    </a:cubicBezTo>
                    <a:cubicBezTo>
                      <a:pt x="4835" y="21600"/>
                      <a:pt x="0" y="16766"/>
                      <a:pt x="0" y="10800"/>
                    </a:cubicBezTo>
                    <a:close/>
                    <a:moveTo>
                      <a:pt x="0" y="10800"/>
                    </a:moveTo>
                  </a:path>
                </a:pathLst>
              </a:custGeom>
              <a:solidFill>
                <a:srgbClr val="28313B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śļiḑé">
                <a:extLst>
                  <a:ext uri="{FF2B5EF4-FFF2-40B4-BE49-F238E27FC236}">
                    <a16:creationId xmlns:a16="http://schemas.microsoft.com/office/drawing/2014/main" xmlns="" id="{AF60C36B-C5D0-4167-8B6A-655CFD028D63}"/>
                  </a:ext>
                </a:extLst>
              </p:cNvPr>
              <p:cNvSpPr/>
              <p:nvPr/>
            </p:nvSpPr>
            <p:spPr bwMode="auto">
              <a:xfrm>
                <a:off x="558" y="1983"/>
                <a:ext cx="379" cy="31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949"/>
                    </a:lnTo>
                    <a:cubicBezTo>
                      <a:pt x="0" y="19965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9965"/>
                      <a:pt x="21600" y="17949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AAE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lide">
                <a:extLst>
                  <a:ext uri="{FF2B5EF4-FFF2-40B4-BE49-F238E27FC236}">
                    <a16:creationId xmlns:a16="http://schemas.microsoft.com/office/drawing/2014/main" xmlns="" id="{C8AF66AB-5A71-4D1E-8D1F-03C5B52F3F41}"/>
                  </a:ext>
                </a:extLst>
              </p:cNvPr>
              <p:cNvSpPr/>
              <p:nvPr/>
            </p:nvSpPr>
            <p:spPr bwMode="auto">
              <a:xfrm rot="10800000" flipH="1">
                <a:off x="560" y="1789"/>
                <a:ext cx="0" cy="198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Sľîḋe">
                <a:extLst>
                  <a:ext uri="{FF2B5EF4-FFF2-40B4-BE49-F238E27FC236}">
                    <a16:creationId xmlns:a16="http://schemas.microsoft.com/office/drawing/2014/main" xmlns="" id="{3E835A3E-58FD-433E-B137-AC63CE0192EE}"/>
                  </a:ext>
                </a:extLst>
              </p:cNvPr>
              <p:cNvSpPr/>
              <p:nvPr/>
            </p:nvSpPr>
            <p:spPr bwMode="auto">
              <a:xfrm flipH="1">
                <a:off x="740" y="1789"/>
                <a:ext cx="1" cy="198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śļïḓè">
                <a:extLst>
                  <a:ext uri="{FF2B5EF4-FFF2-40B4-BE49-F238E27FC236}">
                    <a16:creationId xmlns:a16="http://schemas.microsoft.com/office/drawing/2014/main" xmlns="" id="{6FC5D574-4324-4A58-9700-53B8C477FC37}"/>
                  </a:ext>
                </a:extLst>
              </p:cNvPr>
              <p:cNvSpPr/>
              <p:nvPr/>
            </p:nvSpPr>
            <p:spPr bwMode="auto">
              <a:xfrm rot="10800000" flipH="1">
                <a:off x="930" y="1789"/>
                <a:ext cx="0" cy="198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ş1íďé">
                <a:extLst>
                  <a:ext uri="{FF2B5EF4-FFF2-40B4-BE49-F238E27FC236}">
                    <a16:creationId xmlns:a16="http://schemas.microsoft.com/office/drawing/2014/main" xmlns="" id="{270C2D64-8EDF-415F-9266-0BFD36D1F300}"/>
                  </a:ext>
                </a:extLst>
              </p:cNvPr>
              <p:cNvSpPr/>
              <p:nvPr/>
            </p:nvSpPr>
            <p:spPr bwMode="auto">
              <a:xfrm>
                <a:off x="743" y="1978"/>
                <a:ext cx="199" cy="174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0" y="0"/>
                    </a:moveTo>
                    <a:cubicBezTo>
                      <a:pt x="0" y="0"/>
                      <a:pt x="215" y="21600"/>
                      <a:pt x="10908" y="20945"/>
                    </a:cubicBezTo>
                    <a:cubicBezTo>
                      <a:pt x="21600" y="20290"/>
                      <a:pt x="18060" y="0"/>
                      <a:pt x="18060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ḓè">
                <a:extLst>
                  <a:ext uri="{FF2B5EF4-FFF2-40B4-BE49-F238E27FC236}">
                    <a16:creationId xmlns:a16="http://schemas.microsoft.com/office/drawing/2014/main" xmlns="" id="{4CA0B515-F538-4823-89FF-F11B6AA7C9F0}"/>
                  </a:ext>
                </a:extLst>
              </p:cNvPr>
              <p:cNvSpPr/>
              <p:nvPr/>
            </p:nvSpPr>
            <p:spPr bwMode="auto">
              <a:xfrm>
                <a:off x="549" y="1978"/>
                <a:ext cx="200" cy="174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18622" y="0"/>
                    </a:moveTo>
                    <a:cubicBezTo>
                      <a:pt x="18622" y="0"/>
                      <a:pt x="18407" y="21600"/>
                      <a:pt x="7714" y="20945"/>
                    </a:cubicBezTo>
                    <a:cubicBezTo>
                      <a:pt x="-2978" y="20290"/>
                      <a:pt x="562" y="0"/>
                      <a:pt x="562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ŝļîḍê">
                <a:extLst>
                  <a:ext uri="{FF2B5EF4-FFF2-40B4-BE49-F238E27FC236}">
                    <a16:creationId xmlns:a16="http://schemas.microsoft.com/office/drawing/2014/main" xmlns="" id="{F142261A-C10A-4CDA-8389-433D2435DE02}"/>
                  </a:ext>
                </a:extLst>
              </p:cNvPr>
              <p:cNvSpPr/>
              <p:nvPr/>
            </p:nvSpPr>
            <p:spPr bwMode="auto">
              <a:xfrm>
                <a:off x="558" y="2229"/>
                <a:ext cx="379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20"/>
                    </a:lnTo>
                    <a:cubicBezTo>
                      <a:pt x="0" y="13863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3863"/>
                      <a:pt x="21600" y="4320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DAB79A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iṧ1íḋe">
              <a:extLst>
                <a:ext uri="{FF2B5EF4-FFF2-40B4-BE49-F238E27FC236}">
                  <a16:creationId xmlns:a16="http://schemas.microsoft.com/office/drawing/2014/main" xmlns="" id="{7C9A076B-FB9A-4865-AB0E-F19987B7F0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99550" y="1562100"/>
              <a:ext cx="1600200" cy="2444750"/>
              <a:chOff x="0" y="0"/>
              <a:chExt cx="2015" cy="3079"/>
            </a:xfrm>
          </p:grpSpPr>
          <p:sp>
            <p:nvSpPr>
              <p:cNvPr id="35" name="ïṡliďè">
                <a:extLst>
                  <a:ext uri="{FF2B5EF4-FFF2-40B4-BE49-F238E27FC236}">
                    <a16:creationId xmlns:a16="http://schemas.microsoft.com/office/drawing/2014/main" xmlns="" id="{BFF6BA41-59CE-4B9B-BD83-D7A43CB5392F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014" cy="2399"/>
              </a:xfrm>
              <a:custGeom>
                <a:avLst/>
                <a:gdLst>
                  <a:gd name="T0" fmla="*/ 18 w 21383"/>
                  <a:gd name="T1" fmla="*/ 9 h 21600"/>
                  <a:gd name="T2" fmla="*/ 9 w 21383"/>
                  <a:gd name="T3" fmla="*/ 0 h 21600"/>
                  <a:gd name="T4" fmla="*/ 0 w 21383"/>
                  <a:gd name="T5" fmla="*/ 9 h 21600"/>
                  <a:gd name="T6" fmla="*/ 0 w 21383"/>
                  <a:gd name="T7" fmla="*/ 9 h 21600"/>
                  <a:gd name="T8" fmla="*/ 0 w 21383"/>
                  <a:gd name="T9" fmla="*/ 9 h 21600"/>
                  <a:gd name="T10" fmla="*/ 2 w 21383"/>
                  <a:gd name="T11" fmla="*/ 19 h 21600"/>
                  <a:gd name="T12" fmla="*/ 6 w 21383"/>
                  <a:gd name="T13" fmla="*/ 30 h 21600"/>
                  <a:gd name="T14" fmla="*/ 7 w 21383"/>
                  <a:gd name="T15" fmla="*/ 30 h 21600"/>
                  <a:gd name="T16" fmla="*/ 10 w 21383"/>
                  <a:gd name="T17" fmla="*/ 30 h 21600"/>
                  <a:gd name="T18" fmla="*/ 11 w 21383"/>
                  <a:gd name="T19" fmla="*/ 30 h 21600"/>
                  <a:gd name="T20" fmla="*/ 16 w 21383"/>
                  <a:gd name="T21" fmla="*/ 19 h 21600"/>
                  <a:gd name="T22" fmla="*/ 18 w 21383"/>
                  <a:gd name="T23" fmla="*/ 10 h 21600"/>
                  <a:gd name="T24" fmla="*/ 18 w 21383"/>
                  <a:gd name="T25" fmla="*/ 9 h 21600"/>
                  <a:gd name="T26" fmla="*/ 18 w 21383"/>
                  <a:gd name="T27" fmla="*/ 9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6490"/>
                    </a:moveTo>
                    <a:cubicBezTo>
                      <a:pt x="21383" y="2906"/>
                      <a:pt x="16600" y="0"/>
                      <a:pt x="10701" y="0"/>
                    </a:cubicBezTo>
                    <a:cubicBezTo>
                      <a:pt x="4801" y="0"/>
                      <a:pt x="18" y="2906"/>
                      <a:pt x="18" y="6490"/>
                    </a:cubicBezTo>
                    <a:cubicBezTo>
                      <a:pt x="18" y="6578"/>
                      <a:pt x="22" y="6665"/>
                      <a:pt x="28" y="6751"/>
                    </a:cubicBezTo>
                    <a:lnTo>
                      <a:pt x="7" y="6750"/>
                    </a:lnTo>
                    <a:cubicBezTo>
                      <a:pt x="7" y="6750"/>
                      <a:pt x="-217" y="9657"/>
                      <a:pt x="1994" y="14175"/>
                    </a:cubicBezTo>
                    <a:cubicBezTo>
                      <a:pt x="4204" y="1869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4" y="21600"/>
                    </a:lnTo>
                    <a:cubicBezTo>
                      <a:pt x="13234" y="21600"/>
                      <a:pt x="16968" y="18692"/>
                      <a:pt x="19272" y="14175"/>
                    </a:cubicBezTo>
                    <a:cubicBezTo>
                      <a:pt x="21155" y="10483"/>
                      <a:pt x="21340" y="7865"/>
                      <a:pt x="21345" y="7029"/>
                    </a:cubicBezTo>
                    <a:cubicBezTo>
                      <a:pt x="21370" y="6849"/>
                      <a:pt x="21383" y="6674"/>
                      <a:pt x="21383" y="6490"/>
                    </a:cubicBezTo>
                    <a:close/>
                    <a:moveTo>
                      <a:pt x="21383" y="6490"/>
                    </a:moveTo>
                  </a:path>
                </a:pathLst>
              </a:custGeom>
              <a:solidFill>
                <a:srgbClr val="DE342E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ṩ1íḍè">
                <a:extLst>
                  <a:ext uri="{FF2B5EF4-FFF2-40B4-BE49-F238E27FC236}">
                    <a16:creationId xmlns:a16="http://schemas.microsoft.com/office/drawing/2014/main" xmlns="" id="{9F2AA225-8B3B-41BE-8BC2-F2B2E9834F65}"/>
                  </a:ext>
                </a:extLst>
              </p:cNvPr>
              <p:cNvSpPr/>
              <p:nvPr/>
            </p:nvSpPr>
            <p:spPr bwMode="auto">
              <a:xfrm>
                <a:off x="1188" y="242"/>
                <a:ext cx="827" cy="2157"/>
              </a:xfrm>
              <a:custGeom>
                <a:avLst/>
                <a:gdLst>
                  <a:gd name="T0" fmla="*/ 1 w 21600"/>
                  <a:gd name="T1" fmla="*/ 0 h 21600"/>
                  <a:gd name="T2" fmla="*/ 1 w 21600"/>
                  <a:gd name="T3" fmla="*/ 1 h 21600"/>
                  <a:gd name="T4" fmla="*/ 1 w 21600"/>
                  <a:gd name="T5" fmla="*/ 2 h 21600"/>
                  <a:gd name="T6" fmla="*/ 1 w 21600"/>
                  <a:gd name="T7" fmla="*/ 11 h 21600"/>
                  <a:gd name="T8" fmla="*/ 0 w 21600"/>
                  <a:gd name="T9" fmla="*/ 21 h 21600"/>
                  <a:gd name="T10" fmla="*/ 0 w 21600"/>
                  <a:gd name="T11" fmla="*/ 21 h 21600"/>
                  <a:gd name="T12" fmla="*/ 1 w 21600"/>
                  <a:gd name="T13" fmla="*/ 13 h 21600"/>
                  <a:gd name="T14" fmla="*/ 1 w 21600"/>
                  <a:gd name="T15" fmla="*/ 5 h 21600"/>
                  <a:gd name="T16" fmla="*/ 1 w 21600"/>
                  <a:gd name="T17" fmla="*/ 5 h 21600"/>
                  <a:gd name="T18" fmla="*/ 1 w 21600"/>
                  <a:gd name="T19" fmla="*/ 0 h 21600"/>
                  <a:gd name="T20" fmla="*/ 1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4959" y="0"/>
                    </a:moveTo>
                    <a:cubicBezTo>
                      <a:pt x="15029" y="305"/>
                      <a:pt x="15066" y="614"/>
                      <a:pt x="15066" y="927"/>
                    </a:cubicBezTo>
                    <a:cubicBezTo>
                      <a:pt x="15066" y="1178"/>
                      <a:pt x="15042" y="1418"/>
                      <a:pt x="14996" y="1664"/>
                    </a:cubicBezTo>
                    <a:cubicBezTo>
                      <a:pt x="14987" y="2808"/>
                      <a:pt x="14644" y="6390"/>
                      <a:pt x="11163" y="11441"/>
                    </a:cubicBezTo>
                    <a:cubicBezTo>
                      <a:pt x="6904" y="17622"/>
                      <a:pt x="0" y="21600"/>
                      <a:pt x="0" y="21600"/>
                    </a:cubicBezTo>
                    <a:lnTo>
                      <a:pt x="1569" y="21600"/>
                    </a:lnTo>
                    <a:cubicBezTo>
                      <a:pt x="1569" y="21600"/>
                      <a:pt x="10749" y="18366"/>
                      <a:pt x="16411" y="13343"/>
                    </a:cubicBezTo>
                    <a:cubicBezTo>
                      <a:pt x="21039" y="9237"/>
                      <a:pt x="21495" y="6326"/>
                      <a:pt x="21507" y="5396"/>
                    </a:cubicBezTo>
                    <a:cubicBezTo>
                      <a:pt x="21568" y="5196"/>
                      <a:pt x="21600" y="5001"/>
                      <a:pt x="21600" y="4797"/>
                    </a:cubicBezTo>
                    <a:cubicBezTo>
                      <a:pt x="21600" y="2955"/>
                      <a:pt x="19089" y="1275"/>
                      <a:pt x="14959" y="0"/>
                    </a:cubicBezTo>
                    <a:close/>
                    <a:moveTo>
                      <a:pt x="14959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$ľiďé">
                <a:extLst>
                  <a:ext uri="{FF2B5EF4-FFF2-40B4-BE49-F238E27FC236}">
                    <a16:creationId xmlns:a16="http://schemas.microsoft.com/office/drawing/2014/main" xmlns="" id="{850E4ADE-9B0E-4968-95EF-1640FB27044C}"/>
                  </a:ext>
                </a:extLst>
              </p:cNvPr>
              <p:cNvSpPr/>
              <p:nvPr/>
            </p:nvSpPr>
            <p:spPr bwMode="auto">
              <a:xfrm>
                <a:off x="684" y="0"/>
                <a:ext cx="642" cy="2399"/>
              </a:xfrm>
              <a:custGeom>
                <a:avLst/>
                <a:gdLst>
                  <a:gd name="T0" fmla="*/ 1 w 21383"/>
                  <a:gd name="T1" fmla="*/ 5 h 21600"/>
                  <a:gd name="T2" fmla="*/ 1 w 21383"/>
                  <a:gd name="T3" fmla="*/ 0 h 21600"/>
                  <a:gd name="T4" fmla="*/ 0 w 21383"/>
                  <a:gd name="T5" fmla="*/ 0 h 21600"/>
                  <a:gd name="T6" fmla="*/ 0 w 21383"/>
                  <a:gd name="T7" fmla="*/ 0 h 21600"/>
                  <a:gd name="T8" fmla="*/ 0 w 21383"/>
                  <a:gd name="T9" fmla="*/ 5 h 21600"/>
                  <a:gd name="T10" fmla="*/ 0 w 21383"/>
                  <a:gd name="T11" fmla="*/ 6 h 21600"/>
                  <a:gd name="T12" fmla="*/ 0 w 21383"/>
                  <a:gd name="T13" fmla="*/ 18 h 21600"/>
                  <a:gd name="T14" fmla="*/ 0 w 21383"/>
                  <a:gd name="T15" fmla="*/ 30 h 21600"/>
                  <a:gd name="T16" fmla="*/ 0 w 21383"/>
                  <a:gd name="T17" fmla="*/ 30 h 21600"/>
                  <a:gd name="T18" fmla="*/ 0 w 21383"/>
                  <a:gd name="T19" fmla="*/ 30 h 21600"/>
                  <a:gd name="T20" fmla="*/ 0 w 21383"/>
                  <a:gd name="T21" fmla="*/ 30 h 21600"/>
                  <a:gd name="T22" fmla="*/ 1 w 21383"/>
                  <a:gd name="T23" fmla="*/ 18 h 21600"/>
                  <a:gd name="T24" fmla="*/ 1 w 21383"/>
                  <a:gd name="T25" fmla="*/ 5 h 21600"/>
                  <a:gd name="T26" fmla="*/ 1 w 21383"/>
                  <a:gd name="T27" fmla="*/ 5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83" h="21600">
                    <a:moveTo>
                      <a:pt x="21383" y="3838"/>
                    </a:moveTo>
                    <a:cubicBezTo>
                      <a:pt x="21383" y="2544"/>
                      <a:pt x="20931" y="1325"/>
                      <a:pt x="20135" y="257"/>
                    </a:cubicBezTo>
                    <a:cubicBezTo>
                      <a:pt x="17163" y="90"/>
                      <a:pt x="14022" y="0"/>
                      <a:pt x="10771" y="0"/>
                    </a:cubicBezTo>
                    <a:cubicBezTo>
                      <a:pt x="7467" y="0"/>
                      <a:pt x="4275" y="93"/>
                      <a:pt x="1260" y="266"/>
                    </a:cubicBezTo>
                    <a:cubicBezTo>
                      <a:pt x="468" y="1332"/>
                      <a:pt x="18" y="2547"/>
                      <a:pt x="18" y="3838"/>
                    </a:cubicBezTo>
                    <a:cubicBezTo>
                      <a:pt x="18" y="3941"/>
                      <a:pt x="6" y="4143"/>
                      <a:pt x="6" y="4143"/>
                    </a:cubicBezTo>
                    <a:cubicBezTo>
                      <a:pt x="6" y="4143"/>
                      <a:pt x="-217" y="7561"/>
                      <a:pt x="1994" y="12871"/>
                    </a:cubicBezTo>
                    <a:cubicBezTo>
                      <a:pt x="4204" y="18182"/>
                      <a:pt x="7792" y="21600"/>
                      <a:pt x="7792" y="21600"/>
                    </a:cubicBezTo>
                    <a:lnTo>
                      <a:pt x="8392" y="21600"/>
                    </a:lnTo>
                    <a:lnTo>
                      <a:pt x="12421" y="21600"/>
                    </a:lnTo>
                    <a:lnTo>
                      <a:pt x="13233" y="21600"/>
                    </a:lnTo>
                    <a:cubicBezTo>
                      <a:pt x="13233" y="21600"/>
                      <a:pt x="16968" y="18182"/>
                      <a:pt x="19272" y="12871"/>
                    </a:cubicBezTo>
                    <a:cubicBezTo>
                      <a:pt x="21155" y="8531"/>
                      <a:pt x="21383" y="4053"/>
                      <a:pt x="21383" y="3838"/>
                    </a:cubicBezTo>
                    <a:close/>
                    <a:moveTo>
                      <a:pt x="21383" y="3838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lîďé">
                <a:extLst>
                  <a:ext uri="{FF2B5EF4-FFF2-40B4-BE49-F238E27FC236}">
                    <a16:creationId xmlns:a16="http://schemas.microsoft.com/office/drawing/2014/main" xmlns="" id="{E08041AE-32B9-4204-A275-13D851A41286}"/>
                  </a:ext>
                </a:extLst>
              </p:cNvPr>
              <p:cNvSpPr/>
              <p:nvPr/>
            </p:nvSpPr>
            <p:spPr bwMode="auto">
              <a:xfrm>
                <a:off x="0" y="242"/>
                <a:ext cx="827" cy="215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1 h 21600"/>
                  <a:gd name="T4" fmla="*/ 0 w 21600"/>
                  <a:gd name="T5" fmla="*/ 2 h 21600"/>
                  <a:gd name="T6" fmla="*/ 1 w 21600"/>
                  <a:gd name="T7" fmla="*/ 11 h 21600"/>
                  <a:gd name="T8" fmla="*/ 1 w 21600"/>
                  <a:gd name="T9" fmla="*/ 21 h 21600"/>
                  <a:gd name="T10" fmla="*/ 1 w 21600"/>
                  <a:gd name="T11" fmla="*/ 21 h 21600"/>
                  <a:gd name="T12" fmla="*/ 0 w 21600"/>
                  <a:gd name="T13" fmla="*/ 13 h 21600"/>
                  <a:gd name="T14" fmla="*/ 0 w 21600"/>
                  <a:gd name="T15" fmla="*/ 5 h 21600"/>
                  <a:gd name="T16" fmla="*/ 0 w 21600"/>
                  <a:gd name="T17" fmla="*/ 5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6641" y="0"/>
                    </a:moveTo>
                    <a:cubicBezTo>
                      <a:pt x="6571" y="305"/>
                      <a:pt x="6534" y="614"/>
                      <a:pt x="6534" y="927"/>
                    </a:cubicBezTo>
                    <a:cubicBezTo>
                      <a:pt x="6534" y="1178"/>
                      <a:pt x="6558" y="1418"/>
                      <a:pt x="6604" y="1664"/>
                    </a:cubicBezTo>
                    <a:cubicBezTo>
                      <a:pt x="6613" y="2808"/>
                      <a:pt x="6956" y="6390"/>
                      <a:pt x="10437" y="11441"/>
                    </a:cubicBezTo>
                    <a:cubicBezTo>
                      <a:pt x="14696" y="17622"/>
                      <a:pt x="21600" y="21600"/>
                      <a:pt x="21600" y="21600"/>
                    </a:cubicBezTo>
                    <a:lnTo>
                      <a:pt x="20031" y="21600"/>
                    </a:lnTo>
                    <a:cubicBezTo>
                      <a:pt x="20031" y="21600"/>
                      <a:pt x="10851" y="18366"/>
                      <a:pt x="5189" y="13343"/>
                    </a:cubicBezTo>
                    <a:cubicBezTo>
                      <a:pt x="561" y="9237"/>
                      <a:pt x="105" y="6326"/>
                      <a:pt x="93" y="5396"/>
                    </a:cubicBezTo>
                    <a:cubicBezTo>
                      <a:pt x="32" y="5196"/>
                      <a:pt x="0" y="5001"/>
                      <a:pt x="0" y="4797"/>
                    </a:cubicBezTo>
                    <a:cubicBezTo>
                      <a:pt x="0" y="2955"/>
                      <a:pt x="2511" y="1275"/>
                      <a:pt x="6641" y="0"/>
                    </a:cubicBezTo>
                    <a:close/>
                    <a:moveTo>
                      <a:pt x="6641" y="0"/>
                    </a:moveTo>
                  </a:path>
                </a:pathLst>
              </a:custGeom>
              <a:solidFill>
                <a:srgbClr val="FFFFFF">
                  <a:alpha val="20000"/>
                </a:srgbClr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lidé">
                <a:extLst>
                  <a:ext uri="{FF2B5EF4-FFF2-40B4-BE49-F238E27FC236}">
                    <a16:creationId xmlns:a16="http://schemas.microsoft.com/office/drawing/2014/main" xmlns="" id="{754A49FD-28F5-477E-BA8D-BFDCECEA97E0}"/>
                  </a:ext>
                </a:extLst>
              </p:cNvPr>
              <p:cNvSpPr/>
              <p:nvPr/>
            </p:nvSpPr>
            <p:spPr bwMode="auto">
              <a:xfrm>
                <a:off x="734" y="2382"/>
                <a:ext cx="518" cy="3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10800"/>
                    </a:moveTo>
                    <a:cubicBezTo>
                      <a:pt x="0" y="4834"/>
                      <a:pt x="4835" y="0"/>
                      <a:pt x="10800" y="0"/>
                    </a:cubicBezTo>
                    <a:cubicBezTo>
                      <a:pt x="16765" y="0"/>
                      <a:pt x="21600" y="4834"/>
                      <a:pt x="21600" y="10800"/>
                    </a:cubicBezTo>
                    <a:cubicBezTo>
                      <a:pt x="21600" y="16766"/>
                      <a:pt x="16765" y="21600"/>
                      <a:pt x="10800" y="21600"/>
                    </a:cubicBezTo>
                    <a:cubicBezTo>
                      <a:pt x="4835" y="21600"/>
                      <a:pt x="0" y="16766"/>
                      <a:pt x="0" y="10800"/>
                    </a:cubicBezTo>
                    <a:close/>
                    <a:moveTo>
                      <a:pt x="0" y="10800"/>
                    </a:moveTo>
                  </a:path>
                </a:pathLst>
              </a:custGeom>
              <a:solidFill>
                <a:srgbClr val="28313B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ṡḻîďè">
                <a:extLst>
                  <a:ext uri="{FF2B5EF4-FFF2-40B4-BE49-F238E27FC236}">
                    <a16:creationId xmlns:a16="http://schemas.microsoft.com/office/drawing/2014/main" xmlns="" id="{EEAC1091-5A76-426E-BE18-88569F841D37}"/>
                  </a:ext>
                </a:extLst>
              </p:cNvPr>
              <p:cNvSpPr/>
              <p:nvPr/>
            </p:nvSpPr>
            <p:spPr bwMode="auto">
              <a:xfrm>
                <a:off x="752" y="2660"/>
                <a:ext cx="510" cy="41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7949"/>
                    </a:lnTo>
                    <a:cubicBezTo>
                      <a:pt x="0" y="19965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9965"/>
                      <a:pt x="21600" y="17949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AAE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ś1îḋè">
                <a:extLst>
                  <a:ext uri="{FF2B5EF4-FFF2-40B4-BE49-F238E27FC236}">
                    <a16:creationId xmlns:a16="http://schemas.microsoft.com/office/drawing/2014/main" xmlns="" id="{98EDAADE-8EF1-433E-9AB8-48DC55D176D1}"/>
                  </a:ext>
                </a:extLst>
              </p:cNvPr>
              <p:cNvSpPr/>
              <p:nvPr/>
            </p:nvSpPr>
            <p:spPr bwMode="auto">
              <a:xfrm rot="10800000" flipH="1">
                <a:off x="755" y="2400"/>
                <a:ext cx="0" cy="266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1íḍè">
                <a:extLst>
                  <a:ext uri="{FF2B5EF4-FFF2-40B4-BE49-F238E27FC236}">
                    <a16:creationId xmlns:a16="http://schemas.microsoft.com/office/drawing/2014/main" xmlns="" id="{84EF4182-AA70-43DF-BABA-C3A68D100C9A}"/>
                  </a:ext>
                </a:extLst>
              </p:cNvPr>
              <p:cNvSpPr/>
              <p:nvPr/>
            </p:nvSpPr>
            <p:spPr bwMode="auto">
              <a:xfrm flipH="1">
                <a:off x="998" y="2400"/>
                <a:ext cx="0" cy="266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ḻïdè">
                <a:extLst>
                  <a:ext uri="{FF2B5EF4-FFF2-40B4-BE49-F238E27FC236}">
                    <a16:creationId xmlns:a16="http://schemas.microsoft.com/office/drawing/2014/main" xmlns="" id="{C2DD4800-12E5-4A8B-99DB-0E61EE3E11D6}"/>
                  </a:ext>
                </a:extLst>
              </p:cNvPr>
              <p:cNvSpPr/>
              <p:nvPr/>
            </p:nvSpPr>
            <p:spPr bwMode="auto">
              <a:xfrm rot="10800000" flipH="1">
                <a:off x="1253" y="2400"/>
                <a:ext cx="0" cy="266"/>
              </a:xfrm>
              <a:prstGeom prst="line">
                <a:avLst/>
              </a:prstGeom>
              <a:noFill/>
              <a:ln w="38100">
                <a:solidFill>
                  <a:srgbClr val="AC8F7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ļîḑê">
                <a:extLst>
                  <a:ext uri="{FF2B5EF4-FFF2-40B4-BE49-F238E27FC236}">
                    <a16:creationId xmlns:a16="http://schemas.microsoft.com/office/drawing/2014/main" xmlns="" id="{C91D5B0F-5DD2-43AB-9BA3-332D5FCB3832}"/>
                  </a:ext>
                </a:extLst>
              </p:cNvPr>
              <p:cNvSpPr/>
              <p:nvPr/>
            </p:nvSpPr>
            <p:spPr bwMode="auto">
              <a:xfrm>
                <a:off x="1001" y="2654"/>
                <a:ext cx="269" cy="234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0" y="0"/>
                    </a:moveTo>
                    <a:cubicBezTo>
                      <a:pt x="0" y="0"/>
                      <a:pt x="215" y="21600"/>
                      <a:pt x="10908" y="20945"/>
                    </a:cubicBezTo>
                    <a:cubicBezTo>
                      <a:pt x="21600" y="20290"/>
                      <a:pt x="18060" y="0"/>
                      <a:pt x="18060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şlîde">
                <a:extLst>
                  <a:ext uri="{FF2B5EF4-FFF2-40B4-BE49-F238E27FC236}">
                    <a16:creationId xmlns:a16="http://schemas.microsoft.com/office/drawing/2014/main" xmlns="" id="{64624CF8-B66A-4628-9B94-C419FE7501C4}"/>
                  </a:ext>
                </a:extLst>
              </p:cNvPr>
              <p:cNvSpPr/>
              <p:nvPr/>
            </p:nvSpPr>
            <p:spPr bwMode="auto">
              <a:xfrm>
                <a:off x="740" y="2654"/>
                <a:ext cx="269" cy="234"/>
              </a:xfrm>
              <a:custGeom>
                <a:avLst/>
                <a:gdLst>
                  <a:gd name="T0" fmla="*/ 0 w 18622"/>
                  <a:gd name="T1" fmla="*/ 0 h 20960"/>
                  <a:gd name="T2" fmla="*/ 0 w 18622"/>
                  <a:gd name="T3" fmla="*/ 0 h 20960"/>
                  <a:gd name="T4" fmla="*/ 0 w 18622"/>
                  <a:gd name="T5" fmla="*/ 0 h 2096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622" h="20960">
                    <a:moveTo>
                      <a:pt x="18622" y="0"/>
                    </a:moveTo>
                    <a:cubicBezTo>
                      <a:pt x="18622" y="0"/>
                      <a:pt x="18407" y="21600"/>
                      <a:pt x="7714" y="20945"/>
                    </a:cubicBezTo>
                    <a:cubicBezTo>
                      <a:pt x="-2978" y="20290"/>
                      <a:pt x="562" y="0"/>
                      <a:pt x="562" y="0"/>
                    </a:cubicBezTo>
                  </a:path>
                </a:pathLst>
              </a:custGeom>
              <a:noFill/>
              <a:ln w="38100" cap="flat">
                <a:solidFill>
                  <a:srgbClr val="AC8F76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lidé">
                <a:extLst>
                  <a:ext uri="{FF2B5EF4-FFF2-40B4-BE49-F238E27FC236}">
                    <a16:creationId xmlns:a16="http://schemas.microsoft.com/office/drawing/2014/main" xmlns="" id="{B3587ABA-6EB9-4104-90B5-B901D729D8E7}"/>
                  </a:ext>
                </a:extLst>
              </p:cNvPr>
              <p:cNvSpPr/>
              <p:nvPr/>
            </p:nvSpPr>
            <p:spPr bwMode="auto">
              <a:xfrm>
                <a:off x="752" y="2991"/>
                <a:ext cx="510" cy="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4320"/>
                    </a:lnTo>
                    <a:cubicBezTo>
                      <a:pt x="0" y="13863"/>
                      <a:pt x="1576" y="21600"/>
                      <a:pt x="3521" y="21600"/>
                    </a:cubicBezTo>
                    <a:lnTo>
                      <a:pt x="18191" y="21600"/>
                    </a:lnTo>
                    <a:cubicBezTo>
                      <a:pt x="20136" y="21600"/>
                      <a:pt x="21600" y="13863"/>
                      <a:pt x="21600" y="4320"/>
                    </a:cubicBezTo>
                    <a:lnTo>
                      <a:pt x="21600" y="0"/>
                    </a:lnTo>
                    <a:cubicBezTo>
                      <a:pt x="21600" y="0"/>
                      <a:pt x="0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DAB79A"/>
              </a:solidFill>
              <a:ln w="12700" cap="flat">
                <a:solidFill>
                  <a:srgbClr val="000000">
                    <a:alpha val="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2548E19-14C1-4A40-8B49-F2E303FEC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" y="1010601"/>
            <a:ext cx="2357438" cy="2389823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45D0EDB4-0C68-422F-8DFE-36B3B73029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0" y="325600"/>
            <a:ext cx="1952625" cy="1979449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xmlns="" id="{0903586F-AE8C-4D11-A689-3A8B558703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899" y="1059668"/>
            <a:ext cx="1471613" cy="1726395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xmlns="" id="{28788EEF-47EB-4B1F-8E48-FE4EB6AA97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05499"/>
            <a:ext cx="2157413" cy="2237913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xmlns="" id="{40088045-2471-4F7E-9EED-EC46608106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74" y="2455080"/>
            <a:ext cx="1471613" cy="1726395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033251399"/>
      </p:ext>
    </p:extLst>
  </p:cSld>
  <p:clrMapOvr>
    <a:masterClrMapping/>
  </p:clrMapOvr>
  <p:transition spd="slow" advClick="0" advTm="2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B2B0"/>
          </a:fgClr>
          <a:bgClr>
            <a:prstClr val="whit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D2A0B3-C978-49FE-98FB-0733AE05C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8FC5F1C-C238-4F61-9BA0-97F8BA282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986" y="785005"/>
            <a:ext cx="4605211" cy="6072995"/>
          </a:xfrm>
          <a:prstGeom prst="rect">
            <a:avLst/>
          </a:prstGeom>
          <a:effectLst>
            <a:glow rad="127000">
              <a:srgbClr val="FFB2B0"/>
            </a:glo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D54A73E-692E-458B-97A5-15D30E75A201}"/>
              </a:ext>
            </a:extLst>
          </p:cNvPr>
          <p:cNvSpPr txBox="1"/>
          <p:nvPr/>
        </p:nvSpPr>
        <p:spPr>
          <a:xfrm>
            <a:off x="1552906" y="1803646"/>
            <a:ext cx="7594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kern="1200" dirty="0">
                <a:solidFill>
                  <a:schemeClr val="tx1"/>
                </a:solidFill>
                <a:latin typeface="罗西钢笔行楷" panose="02010800040101010101" pitchFamily="2" charset="-122"/>
                <a:ea typeface="罗西钢笔行楷" panose="02010800040101010101" pitchFamily="2" charset="-122"/>
              </a:rPr>
              <a:t> </a:t>
            </a:r>
            <a:r>
              <a:rPr lang="en-US" altLang="zh-CN" sz="8800" kern="1200" dirty="0">
                <a:solidFill>
                  <a:schemeClr val="tx1"/>
                </a:solidFill>
                <a:latin typeface="FANCY!" panose="02000603000000000000" pitchFamily="2" charset="0"/>
                <a:ea typeface="罗西钢笔行楷" panose="02010800040101010101" pitchFamily="2" charset="-122"/>
              </a:rPr>
              <a:t>04CONTENT</a:t>
            </a:r>
            <a:endParaRPr lang="zh-CN" altLang="en-US" sz="8800" kern="1200" dirty="0">
              <a:solidFill>
                <a:schemeClr val="tx1"/>
              </a:solidFill>
              <a:latin typeface="FANCY!" panose="02000603000000000000" pitchFamily="2" charset="0"/>
              <a:ea typeface="罗西钢笔行楷" panose="020108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81043D3-345F-413F-A970-46AAA507CBE7}"/>
              </a:ext>
            </a:extLst>
          </p:cNvPr>
          <p:cNvSpPr txBox="1"/>
          <p:nvPr/>
        </p:nvSpPr>
        <p:spPr>
          <a:xfrm>
            <a:off x="3119120" y="3251200"/>
            <a:ext cx="330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生日留念篇</a:t>
            </a:r>
          </a:p>
        </p:txBody>
      </p:sp>
    </p:spTree>
    <p:extLst>
      <p:ext uri="{BB962C8B-B14F-4D97-AF65-F5344CB8AC3E}">
        <p14:creationId xmlns:p14="http://schemas.microsoft.com/office/powerpoint/2010/main" val="3163028480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2">
            <a:extLst>
              <a:ext uri="{FF2B5EF4-FFF2-40B4-BE49-F238E27FC236}">
                <a16:creationId xmlns:a16="http://schemas.microsoft.com/office/drawing/2014/main" xmlns="" id="{CD74D168-6642-4A3C-9EFB-226CBA620E09}"/>
              </a:ext>
            </a:extLst>
          </p:cNvPr>
          <p:cNvSpPr>
            <a:spLocks/>
          </p:cNvSpPr>
          <p:nvPr/>
        </p:nvSpPr>
        <p:spPr bwMode="auto">
          <a:xfrm rot="900000">
            <a:off x="834984" y="109277"/>
            <a:ext cx="4830220" cy="5586035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3" name="Freeform 2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9D579C82-259D-437A-B8BE-A9BC85013418}"/>
              </a:ext>
            </a:extLst>
          </p:cNvPr>
          <p:cNvSpPr>
            <a:spLocks/>
          </p:cNvSpPr>
          <p:nvPr/>
        </p:nvSpPr>
        <p:spPr bwMode="auto">
          <a:xfrm rot="934927">
            <a:off x="1118155" y="289688"/>
            <a:ext cx="4219930" cy="5126479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7916B2DD-D712-4834-A6D3-A28BF1DD362C}"/>
              </a:ext>
            </a:extLst>
          </p:cNvPr>
          <p:cNvSpPr/>
          <p:nvPr/>
        </p:nvSpPr>
        <p:spPr>
          <a:xfrm>
            <a:off x="2950729" y="0"/>
            <a:ext cx="178904" cy="397565"/>
          </a:xfrm>
          <a:custGeom>
            <a:avLst/>
            <a:gdLst>
              <a:gd name="connsiteX0" fmla="*/ 178904 w 178904"/>
              <a:gd name="connsiteY0" fmla="*/ 0 h 397565"/>
              <a:gd name="connsiteX1" fmla="*/ 9939 w 178904"/>
              <a:gd name="connsiteY1" fmla="*/ 79513 h 397565"/>
              <a:gd name="connsiteX2" fmla="*/ 0 w 178904"/>
              <a:gd name="connsiteY2" fmla="*/ 109331 h 397565"/>
              <a:gd name="connsiteX3" fmla="*/ 29817 w 178904"/>
              <a:gd name="connsiteY3" fmla="*/ 198783 h 397565"/>
              <a:gd name="connsiteX4" fmla="*/ 89452 w 178904"/>
              <a:gd name="connsiteY4" fmla="*/ 218661 h 397565"/>
              <a:gd name="connsiteX5" fmla="*/ 119270 w 178904"/>
              <a:gd name="connsiteY5" fmla="*/ 228600 h 397565"/>
              <a:gd name="connsiteX6" fmla="*/ 139148 w 178904"/>
              <a:gd name="connsiteY6" fmla="*/ 258418 h 397565"/>
              <a:gd name="connsiteX7" fmla="*/ 139148 w 178904"/>
              <a:gd name="connsiteY7" fmla="*/ 357809 h 397565"/>
              <a:gd name="connsiteX8" fmla="*/ 89452 w 178904"/>
              <a:gd name="connsiteY8" fmla="*/ 367748 h 397565"/>
              <a:gd name="connsiteX9" fmla="*/ 69574 w 178904"/>
              <a:gd name="connsiteY9" fmla="*/ 397565 h 39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904" h="397565">
                <a:moveTo>
                  <a:pt x="178904" y="0"/>
                </a:moveTo>
                <a:cubicBezTo>
                  <a:pt x="58730" y="10925"/>
                  <a:pt x="77049" y="-16360"/>
                  <a:pt x="9939" y="79513"/>
                </a:cubicBezTo>
                <a:cubicBezTo>
                  <a:pt x="3931" y="88096"/>
                  <a:pt x="3313" y="99392"/>
                  <a:pt x="0" y="109331"/>
                </a:cubicBezTo>
                <a:cubicBezTo>
                  <a:pt x="4256" y="139120"/>
                  <a:pt x="-3822" y="181963"/>
                  <a:pt x="29817" y="198783"/>
                </a:cubicBezTo>
                <a:cubicBezTo>
                  <a:pt x="48558" y="208154"/>
                  <a:pt x="69574" y="212035"/>
                  <a:pt x="89452" y="218661"/>
                </a:cubicBezTo>
                <a:lnTo>
                  <a:pt x="119270" y="228600"/>
                </a:lnTo>
                <a:cubicBezTo>
                  <a:pt x="125896" y="238539"/>
                  <a:pt x="134443" y="247438"/>
                  <a:pt x="139148" y="258418"/>
                </a:cubicBezTo>
                <a:cubicBezTo>
                  <a:pt x="149629" y="282875"/>
                  <a:pt x="157743" y="336114"/>
                  <a:pt x="139148" y="357809"/>
                </a:cubicBezTo>
                <a:cubicBezTo>
                  <a:pt x="128154" y="370635"/>
                  <a:pt x="106017" y="364435"/>
                  <a:pt x="89452" y="367748"/>
                </a:cubicBezTo>
                <a:lnTo>
                  <a:pt x="69574" y="397565"/>
                </a:ln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196AB82-7B35-4488-BC85-DA049C4CDCDB}"/>
              </a:ext>
            </a:extLst>
          </p:cNvPr>
          <p:cNvSpPr/>
          <p:nvPr/>
        </p:nvSpPr>
        <p:spPr>
          <a:xfrm rot="900000">
            <a:off x="7671361" y="-49856"/>
            <a:ext cx="869972" cy="2020313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127">
            <a:extLst>
              <a:ext uri="{FF2B5EF4-FFF2-40B4-BE49-F238E27FC236}">
                <a16:creationId xmlns:a16="http://schemas.microsoft.com/office/drawing/2014/main" xmlns="" id="{87745F25-31D8-4228-9B41-4BF738E813FB}"/>
              </a:ext>
            </a:extLst>
          </p:cNvPr>
          <p:cNvSpPr>
            <a:spLocks/>
          </p:cNvSpPr>
          <p:nvPr/>
        </p:nvSpPr>
        <p:spPr bwMode="auto">
          <a:xfrm rot="17100000">
            <a:off x="6241877" y="851207"/>
            <a:ext cx="4793036" cy="6073635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67A64874-3C91-4D3B-BC50-CE79E161B0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5980">
            <a:off x="6062813" y="-997317"/>
            <a:ext cx="6493570" cy="8583762"/>
          </a:xfrm>
          <a:prstGeom prst="rect">
            <a:avLst/>
          </a:prstGeom>
        </p:spPr>
      </p:pic>
      <p:grpSp>
        <p:nvGrpSpPr>
          <p:cNvPr id="17" name="daf6a39b-a48e-4e83-8974-a64fea2f86a0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E1B65AE8-CEB2-44F1-8B2C-08CA6BE005C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5490" y="5119717"/>
            <a:ext cx="1347005" cy="1500539"/>
            <a:chOff x="3909219" y="1265207"/>
            <a:chExt cx="4373562" cy="4872068"/>
          </a:xfrm>
        </p:grpSpPr>
        <p:sp>
          <p:nvSpPr>
            <p:cNvPr id="19" name="ísļídé">
              <a:extLst>
                <a:ext uri="{FF2B5EF4-FFF2-40B4-BE49-F238E27FC236}">
                  <a16:creationId xmlns:a16="http://schemas.microsoft.com/office/drawing/2014/main" xmlns="" id="{091CEA01-2FA6-420A-B1B8-51EF328A48B5}"/>
                </a:ext>
              </a:extLst>
            </p:cNvPr>
            <p:cNvSpPr/>
            <p:nvPr/>
          </p:nvSpPr>
          <p:spPr bwMode="auto">
            <a:xfrm>
              <a:off x="3909219" y="1906618"/>
              <a:ext cx="4373562" cy="1126624"/>
            </a:xfrm>
            <a:custGeom>
              <a:avLst/>
              <a:gdLst>
                <a:gd name="T0" fmla="*/ 0 w 631"/>
                <a:gd name="T1" fmla="*/ 77 h 163"/>
                <a:gd name="T2" fmla="*/ 4 w 631"/>
                <a:gd name="T3" fmla="*/ 161 h 163"/>
                <a:gd name="T4" fmla="*/ 603 w 631"/>
                <a:gd name="T5" fmla="*/ 162 h 163"/>
                <a:gd name="T6" fmla="*/ 628 w 631"/>
                <a:gd name="T7" fmla="*/ 79 h 163"/>
                <a:gd name="T8" fmla="*/ 630 w 631"/>
                <a:gd name="T9" fmla="*/ 7 h 163"/>
                <a:gd name="T10" fmla="*/ 69 w 631"/>
                <a:gd name="T11" fmla="*/ 6 h 163"/>
                <a:gd name="T12" fmla="*/ 0 w 631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163">
                  <a:moveTo>
                    <a:pt x="0" y="77"/>
                  </a:moveTo>
                  <a:cubicBezTo>
                    <a:pt x="0" y="77"/>
                    <a:pt x="3" y="153"/>
                    <a:pt x="4" y="161"/>
                  </a:cubicBezTo>
                  <a:cubicBezTo>
                    <a:pt x="4" y="161"/>
                    <a:pt x="597" y="161"/>
                    <a:pt x="603" y="162"/>
                  </a:cubicBezTo>
                  <a:cubicBezTo>
                    <a:pt x="609" y="163"/>
                    <a:pt x="629" y="79"/>
                    <a:pt x="628" y="79"/>
                  </a:cubicBezTo>
                  <a:cubicBezTo>
                    <a:pt x="628" y="79"/>
                    <a:pt x="631" y="18"/>
                    <a:pt x="630" y="7"/>
                  </a:cubicBezTo>
                  <a:cubicBezTo>
                    <a:pt x="629" y="0"/>
                    <a:pt x="92" y="3"/>
                    <a:pt x="69" y="6"/>
                  </a:cubicBezTo>
                  <a:cubicBezTo>
                    <a:pt x="61" y="7"/>
                    <a:pt x="5" y="71"/>
                    <a:pt x="0" y="77"/>
                  </a:cubicBezTo>
                  <a:close/>
                </a:path>
              </a:pathLst>
            </a:custGeom>
            <a:solidFill>
              <a:srgbClr val="F18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ṣḷíḋé">
              <a:extLst>
                <a:ext uri="{FF2B5EF4-FFF2-40B4-BE49-F238E27FC236}">
                  <a16:creationId xmlns:a16="http://schemas.microsoft.com/office/drawing/2014/main" xmlns="" id="{5173D59D-2580-45AA-8469-5BCDEB64F619}"/>
                </a:ext>
              </a:extLst>
            </p:cNvPr>
            <p:cNvSpPr/>
            <p:nvPr/>
          </p:nvSpPr>
          <p:spPr bwMode="auto">
            <a:xfrm>
              <a:off x="5640698" y="1926559"/>
              <a:ext cx="874048" cy="518447"/>
            </a:xfrm>
            <a:custGeom>
              <a:avLst/>
              <a:gdLst>
                <a:gd name="T0" fmla="*/ 90 w 126"/>
                <a:gd name="T1" fmla="*/ 75 h 75"/>
                <a:gd name="T2" fmla="*/ 102 w 126"/>
                <a:gd name="T3" fmla="*/ 46 h 75"/>
                <a:gd name="T4" fmla="*/ 126 w 126"/>
                <a:gd name="T5" fmla="*/ 0 h 75"/>
                <a:gd name="T6" fmla="*/ 41 w 126"/>
                <a:gd name="T7" fmla="*/ 0 h 75"/>
                <a:gd name="T8" fmla="*/ 10 w 126"/>
                <a:gd name="T9" fmla="*/ 52 h 75"/>
                <a:gd name="T10" fmla="*/ 0 w 126"/>
                <a:gd name="T11" fmla="*/ 75 h 75"/>
                <a:gd name="T12" fmla="*/ 90 w 126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75">
                  <a:moveTo>
                    <a:pt x="90" y="75"/>
                  </a:moveTo>
                  <a:cubicBezTo>
                    <a:pt x="90" y="70"/>
                    <a:pt x="101" y="52"/>
                    <a:pt x="102" y="46"/>
                  </a:cubicBezTo>
                  <a:cubicBezTo>
                    <a:pt x="105" y="33"/>
                    <a:pt x="124" y="3"/>
                    <a:pt x="126" y="0"/>
                  </a:cubicBezTo>
                  <a:cubicBezTo>
                    <a:pt x="100" y="0"/>
                    <a:pt x="67" y="0"/>
                    <a:pt x="41" y="0"/>
                  </a:cubicBezTo>
                  <a:cubicBezTo>
                    <a:pt x="32" y="15"/>
                    <a:pt x="21" y="35"/>
                    <a:pt x="10" y="52"/>
                  </a:cubicBezTo>
                  <a:cubicBezTo>
                    <a:pt x="7" y="58"/>
                    <a:pt x="1" y="71"/>
                    <a:pt x="0" y="75"/>
                  </a:cubicBezTo>
                  <a:cubicBezTo>
                    <a:pt x="3" y="75"/>
                    <a:pt x="90" y="75"/>
                    <a:pt x="90" y="75"/>
                  </a:cubicBezTo>
                  <a:close/>
                </a:path>
              </a:pathLst>
            </a:custGeom>
            <a:solidFill>
              <a:srgbClr val="57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ļiďè">
              <a:extLst>
                <a:ext uri="{FF2B5EF4-FFF2-40B4-BE49-F238E27FC236}">
                  <a16:creationId xmlns:a16="http://schemas.microsoft.com/office/drawing/2014/main" xmlns="" id="{9CD278A0-A8B7-4F72-B521-91DD014CE72E}"/>
                </a:ext>
              </a:extLst>
            </p:cNvPr>
            <p:cNvSpPr/>
            <p:nvPr/>
          </p:nvSpPr>
          <p:spPr bwMode="auto">
            <a:xfrm>
              <a:off x="4115268" y="2129285"/>
              <a:ext cx="4084428" cy="109671"/>
            </a:xfrm>
            <a:custGeom>
              <a:avLst/>
              <a:gdLst>
                <a:gd name="T0" fmla="*/ 589 w 589"/>
                <a:gd name="T1" fmla="*/ 4 h 16"/>
                <a:gd name="T2" fmla="*/ 510 w 589"/>
                <a:gd name="T3" fmla="*/ 2 h 16"/>
                <a:gd name="T4" fmla="*/ 290 w 589"/>
                <a:gd name="T5" fmla="*/ 2 h 16"/>
                <a:gd name="T6" fmla="*/ 133 w 589"/>
                <a:gd name="T7" fmla="*/ 1 h 16"/>
                <a:gd name="T8" fmla="*/ 10 w 589"/>
                <a:gd name="T9" fmla="*/ 1 h 16"/>
                <a:gd name="T10" fmla="*/ 0 w 589"/>
                <a:gd name="T11" fmla="*/ 11 h 16"/>
                <a:gd name="T12" fmla="*/ 98 w 589"/>
                <a:gd name="T13" fmla="*/ 11 h 16"/>
                <a:gd name="T14" fmla="*/ 287 w 589"/>
                <a:gd name="T15" fmla="*/ 14 h 16"/>
                <a:gd name="T16" fmla="*/ 444 w 589"/>
                <a:gd name="T17" fmla="*/ 13 h 16"/>
                <a:gd name="T18" fmla="*/ 527 w 589"/>
                <a:gd name="T19" fmla="*/ 13 h 16"/>
                <a:gd name="T20" fmla="*/ 586 w 589"/>
                <a:gd name="T21" fmla="*/ 16 h 16"/>
                <a:gd name="T22" fmla="*/ 589 w 589"/>
                <a:gd name="T2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9" h="16">
                  <a:moveTo>
                    <a:pt x="589" y="4"/>
                  </a:moveTo>
                  <a:cubicBezTo>
                    <a:pt x="584" y="3"/>
                    <a:pt x="533" y="3"/>
                    <a:pt x="510" y="2"/>
                  </a:cubicBezTo>
                  <a:cubicBezTo>
                    <a:pt x="485" y="1"/>
                    <a:pt x="342" y="2"/>
                    <a:pt x="290" y="2"/>
                  </a:cubicBezTo>
                  <a:cubicBezTo>
                    <a:pt x="264" y="1"/>
                    <a:pt x="158" y="2"/>
                    <a:pt x="133" y="1"/>
                  </a:cubicBezTo>
                  <a:cubicBezTo>
                    <a:pt x="108" y="0"/>
                    <a:pt x="31" y="0"/>
                    <a:pt x="10" y="1"/>
                  </a:cubicBezTo>
                  <a:cubicBezTo>
                    <a:pt x="6" y="4"/>
                    <a:pt x="3" y="8"/>
                    <a:pt x="0" y="11"/>
                  </a:cubicBezTo>
                  <a:cubicBezTo>
                    <a:pt x="4" y="11"/>
                    <a:pt x="73" y="11"/>
                    <a:pt x="98" y="11"/>
                  </a:cubicBezTo>
                  <a:cubicBezTo>
                    <a:pt x="152" y="12"/>
                    <a:pt x="234" y="14"/>
                    <a:pt x="287" y="14"/>
                  </a:cubicBezTo>
                  <a:cubicBezTo>
                    <a:pt x="342" y="14"/>
                    <a:pt x="389" y="12"/>
                    <a:pt x="444" y="13"/>
                  </a:cubicBezTo>
                  <a:cubicBezTo>
                    <a:pt x="472" y="13"/>
                    <a:pt x="500" y="13"/>
                    <a:pt x="527" y="13"/>
                  </a:cubicBezTo>
                  <a:cubicBezTo>
                    <a:pt x="554" y="13"/>
                    <a:pt x="585" y="14"/>
                    <a:pt x="586" y="16"/>
                  </a:cubicBezTo>
                  <a:cubicBezTo>
                    <a:pt x="587" y="12"/>
                    <a:pt x="589" y="6"/>
                    <a:pt x="589" y="4"/>
                  </a:cubicBezTo>
                  <a:close/>
                </a:path>
              </a:pathLst>
            </a:custGeom>
            <a:solidFill>
              <a:srgbClr val="57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ṥļîḑê">
              <a:extLst>
                <a:ext uri="{FF2B5EF4-FFF2-40B4-BE49-F238E27FC236}">
                  <a16:creationId xmlns:a16="http://schemas.microsoft.com/office/drawing/2014/main" xmlns="" id="{F3DCB2B4-448A-4D5C-8BC0-38D7CA749E62}"/>
                </a:ext>
              </a:extLst>
            </p:cNvPr>
            <p:cNvSpPr/>
            <p:nvPr/>
          </p:nvSpPr>
          <p:spPr bwMode="auto">
            <a:xfrm>
              <a:off x="8090025" y="1913265"/>
              <a:ext cx="192756" cy="1119977"/>
            </a:xfrm>
            <a:custGeom>
              <a:avLst/>
              <a:gdLst>
                <a:gd name="T0" fmla="*/ 0 w 28"/>
                <a:gd name="T1" fmla="*/ 161 h 162"/>
                <a:gd name="T2" fmla="*/ 25 w 28"/>
                <a:gd name="T3" fmla="*/ 78 h 162"/>
                <a:gd name="T4" fmla="*/ 27 w 28"/>
                <a:gd name="T5" fmla="*/ 6 h 162"/>
                <a:gd name="T6" fmla="*/ 0 w 28"/>
                <a:gd name="T7" fmla="*/ 80 h 162"/>
                <a:gd name="T8" fmla="*/ 0 w 28"/>
                <a:gd name="T9" fmla="*/ 1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2">
                  <a:moveTo>
                    <a:pt x="0" y="161"/>
                  </a:moveTo>
                  <a:cubicBezTo>
                    <a:pt x="6" y="162"/>
                    <a:pt x="26" y="78"/>
                    <a:pt x="25" y="78"/>
                  </a:cubicBezTo>
                  <a:cubicBezTo>
                    <a:pt x="25" y="78"/>
                    <a:pt x="28" y="17"/>
                    <a:pt x="27" y="6"/>
                  </a:cubicBezTo>
                  <a:cubicBezTo>
                    <a:pt x="26" y="0"/>
                    <a:pt x="11" y="58"/>
                    <a:pt x="0" y="80"/>
                  </a:cubicBezTo>
                  <a:cubicBezTo>
                    <a:pt x="4" y="86"/>
                    <a:pt x="0" y="150"/>
                    <a:pt x="0" y="161"/>
                  </a:cubicBezTo>
                  <a:close/>
                </a:path>
              </a:pathLst>
            </a:custGeom>
            <a:solidFill>
              <a:srgbClr val="F39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ŝļiḍê">
              <a:extLst>
                <a:ext uri="{FF2B5EF4-FFF2-40B4-BE49-F238E27FC236}">
                  <a16:creationId xmlns:a16="http://schemas.microsoft.com/office/drawing/2014/main" xmlns="" id="{45707125-A527-4ECB-814C-6E73A26461F5}"/>
                </a:ext>
              </a:extLst>
            </p:cNvPr>
            <p:cNvSpPr/>
            <p:nvPr/>
          </p:nvSpPr>
          <p:spPr bwMode="auto">
            <a:xfrm>
              <a:off x="8166463" y="2155872"/>
              <a:ext cx="39881" cy="691262"/>
            </a:xfrm>
            <a:custGeom>
              <a:avLst/>
              <a:gdLst>
                <a:gd name="T0" fmla="*/ 5 w 6"/>
                <a:gd name="T1" fmla="*/ 49 h 100"/>
                <a:gd name="T2" fmla="*/ 5 w 6"/>
                <a:gd name="T3" fmla="*/ 0 h 100"/>
                <a:gd name="T4" fmla="*/ 2 w 6"/>
                <a:gd name="T5" fmla="*/ 12 h 100"/>
                <a:gd name="T6" fmla="*/ 1 w 6"/>
                <a:gd name="T7" fmla="*/ 52 h 100"/>
                <a:gd name="T8" fmla="*/ 0 w 6"/>
                <a:gd name="T9" fmla="*/ 100 h 100"/>
                <a:gd name="T10" fmla="*/ 4 w 6"/>
                <a:gd name="T11" fmla="*/ 83 h 100"/>
                <a:gd name="T12" fmla="*/ 5 w 6"/>
                <a:gd name="T13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0">
                  <a:moveTo>
                    <a:pt x="5" y="49"/>
                  </a:moveTo>
                  <a:cubicBezTo>
                    <a:pt x="6" y="34"/>
                    <a:pt x="6" y="2"/>
                    <a:pt x="5" y="0"/>
                  </a:cubicBezTo>
                  <a:cubicBezTo>
                    <a:pt x="4" y="4"/>
                    <a:pt x="3" y="8"/>
                    <a:pt x="2" y="12"/>
                  </a:cubicBezTo>
                  <a:cubicBezTo>
                    <a:pt x="1" y="13"/>
                    <a:pt x="2" y="27"/>
                    <a:pt x="1" y="52"/>
                  </a:cubicBezTo>
                  <a:cubicBezTo>
                    <a:pt x="1" y="62"/>
                    <a:pt x="0" y="94"/>
                    <a:pt x="0" y="100"/>
                  </a:cubicBezTo>
                  <a:cubicBezTo>
                    <a:pt x="1" y="94"/>
                    <a:pt x="3" y="88"/>
                    <a:pt x="4" y="83"/>
                  </a:cubicBezTo>
                  <a:cubicBezTo>
                    <a:pt x="4" y="82"/>
                    <a:pt x="5" y="61"/>
                    <a:pt x="5" y="49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lidê">
              <a:extLst>
                <a:ext uri="{FF2B5EF4-FFF2-40B4-BE49-F238E27FC236}">
                  <a16:creationId xmlns:a16="http://schemas.microsoft.com/office/drawing/2014/main" xmlns="" id="{42284932-2157-4B76-A33A-72043BB6509C}"/>
                </a:ext>
              </a:extLst>
            </p:cNvPr>
            <p:cNvSpPr/>
            <p:nvPr/>
          </p:nvSpPr>
          <p:spPr bwMode="auto">
            <a:xfrm>
              <a:off x="3909219" y="2438358"/>
              <a:ext cx="4200746" cy="588237"/>
            </a:xfrm>
            <a:custGeom>
              <a:avLst/>
              <a:gdLst>
                <a:gd name="T0" fmla="*/ 0 w 606"/>
                <a:gd name="T1" fmla="*/ 0 h 85"/>
                <a:gd name="T2" fmla="*/ 4 w 606"/>
                <a:gd name="T3" fmla="*/ 84 h 85"/>
                <a:gd name="T4" fmla="*/ 603 w 606"/>
                <a:gd name="T5" fmla="*/ 85 h 85"/>
                <a:gd name="T6" fmla="*/ 603 w 606"/>
                <a:gd name="T7" fmla="*/ 4 h 85"/>
                <a:gd name="T8" fmla="*/ 0 w 60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85">
                  <a:moveTo>
                    <a:pt x="0" y="0"/>
                  </a:moveTo>
                  <a:cubicBezTo>
                    <a:pt x="0" y="0"/>
                    <a:pt x="3" y="76"/>
                    <a:pt x="4" y="84"/>
                  </a:cubicBezTo>
                  <a:cubicBezTo>
                    <a:pt x="4" y="84"/>
                    <a:pt x="597" y="84"/>
                    <a:pt x="603" y="85"/>
                  </a:cubicBezTo>
                  <a:cubicBezTo>
                    <a:pt x="604" y="65"/>
                    <a:pt x="606" y="5"/>
                    <a:pt x="603" y="4"/>
                  </a:cubicBezTo>
                  <a:cubicBezTo>
                    <a:pt x="597" y="2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E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1iḓè">
              <a:extLst>
                <a:ext uri="{FF2B5EF4-FFF2-40B4-BE49-F238E27FC236}">
                  <a16:creationId xmlns:a16="http://schemas.microsoft.com/office/drawing/2014/main" xmlns="" id="{40CAF3E8-D00D-4C26-A2EB-3FF9276F2888}"/>
                </a:ext>
              </a:extLst>
            </p:cNvPr>
            <p:cNvSpPr/>
            <p:nvPr/>
          </p:nvSpPr>
          <p:spPr bwMode="auto">
            <a:xfrm>
              <a:off x="5620757" y="2445005"/>
              <a:ext cx="644735" cy="574944"/>
            </a:xfrm>
            <a:custGeom>
              <a:avLst/>
              <a:gdLst>
                <a:gd name="T0" fmla="*/ 93 w 93"/>
                <a:gd name="T1" fmla="*/ 0 h 83"/>
                <a:gd name="T2" fmla="*/ 3 w 93"/>
                <a:gd name="T3" fmla="*/ 0 h 83"/>
                <a:gd name="T4" fmla="*/ 3 w 93"/>
                <a:gd name="T5" fmla="*/ 83 h 83"/>
                <a:gd name="T6" fmla="*/ 90 w 93"/>
                <a:gd name="T7" fmla="*/ 83 h 83"/>
                <a:gd name="T8" fmla="*/ 93 w 9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83">
                  <a:moveTo>
                    <a:pt x="93" y="0"/>
                  </a:moveTo>
                  <a:cubicBezTo>
                    <a:pt x="63" y="0"/>
                    <a:pt x="32" y="0"/>
                    <a:pt x="3" y="0"/>
                  </a:cubicBezTo>
                  <a:cubicBezTo>
                    <a:pt x="2" y="9"/>
                    <a:pt x="0" y="79"/>
                    <a:pt x="3" y="83"/>
                  </a:cubicBezTo>
                  <a:cubicBezTo>
                    <a:pt x="30" y="83"/>
                    <a:pt x="62" y="83"/>
                    <a:pt x="90" y="83"/>
                  </a:cubicBezTo>
                  <a:cubicBezTo>
                    <a:pt x="88" y="79"/>
                    <a:pt x="93" y="17"/>
                    <a:pt x="93" y="0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ļidé">
              <a:extLst>
                <a:ext uri="{FF2B5EF4-FFF2-40B4-BE49-F238E27FC236}">
                  <a16:creationId xmlns:a16="http://schemas.microsoft.com/office/drawing/2014/main" xmlns="" id="{01A9653B-BB53-4E34-8E34-262B2A6A2C7C}"/>
                </a:ext>
              </a:extLst>
            </p:cNvPr>
            <p:cNvSpPr/>
            <p:nvPr/>
          </p:nvSpPr>
          <p:spPr bwMode="auto">
            <a:xfrm>
              <a:off x="4025537" y="2634438"/>
              <a:ext cx="4194100" cy="3502837"/>
            </a:xfrm>
            <a:custGeom>
              <a:avLst/>
              <a:gdLst>
                <a:gd name="T0" fmla="*/ 12 w 605"/>
                <a:gd name="T1" fmla="*/ 503 h 507"/>
                <a:gd name="T2" fmla="*/ 1 w 605"/>
                <a:gd name="T3" fmla="*/ 56 h 507"/>
                <a:gd name="T4" fmla="*/ 586 w 605"/>
                <a:gd name="T5" fmla="*/ 57 h 507"/>
                <a:gd name="T6" fmla="*/ 605 w 605"/>
                <a:gd name="T7" fmla="*/ 2 h 507"/>
                <a:gd name="T8" fmla="*/ 597 w 605"/>
                <a:gd name="T9" fmla="*/ 404 h 507"/>
                <a:gd name="T10" fmla="*/ 571 w 605"/>
                <a:gd name="T11" fmla="*/ 503 h 507"/>
                <a:gd name="T12" fmla="*/ 12 w 605"/>
                <a:gd name="T13" fmla="*/ 50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5" h="507">
                  <a:moveTo>
                    <a:pt x="12" y="503"/>
                  </a:moveTo>
                  <a:cubicBezTo>
                    <a:pt x="12" y="503"/>
                    <a:pt x="0" y="48"/>
                    <a:pt x="1" y="56"/>
                  </a:cubicBezTo>
                  <a:cubicBezTo>
                    <a:pt x="1" y="56"/>
                    <a:pt x="580" y="56"/>
                    <a:pt x="586" y="57"/>
                  </a:cubicBezTo>
                  <a:cubicBezTo>
                    <a:pt x="589" y="58"/>
                    <a:pt x="598" y="26"/>
                    <a:pt x="605" y="2"/>
                  </a:cubicBezTo>
                  <a:cubicBezTo>
                    <a:pt x="605" y="0"/>
                    <a:pt x="598" y="396"/>
                    <a:pt x="597" y="404"/>
                  </a:cubicBezTo>
                  <a:cubicBezTo>
                    <a:pt x="597" y="415"/>
                    <a:pt x="580" y="502"/>
                    <a:pt x="571" y="503"/>
                  </a:cubicBezTo>
                  <a:cubicBezTo>
                    <a:pt x="563" y="504"/>
                    <a:pt x="20" y="507"/>
                    <a:pt x="12" y="503"/>
                  </a:cubicBezTo>
                  <a:close/>
                </a:path>
              </a:pathLst>
            </a:custGeom>
            <a:solidFill>
              <a:srgbClr val="F39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ïḑè">
              <a:extLst>
                <a:ext uri="{FF2B5EF4-FFF2-40B4-BE49-F238E27FC236}">
                  <a16:creationId xmlns:a16="http://schemas.microsoft.com/office/drawing/2014/main" xmlns="" id="{B3E77595-C8FA-45C7-8FAC-1558C2AB2EF2}"/>
                </a:ext>
              </a:extLst>
            </p:cNvPr>
            <p:cNvSpPr/>
            <p:nvPr/>
          </p:nvSpPr>
          <p:spPr bwMode="auto">
            <a:xfrm>
              <a:off x="8040175" y="2896984"/>
              <a:ext cx="109671" cy="2888013"/>
            </a:xfrm>
            <a:custGeom>
              <a:avLst/>
              <a:gdLst>
                <a:gd name="T0" fmla="*/ 11 w 16"/>
                <a:gd name="T1" fmla="*/ 78 h 418"/>
                <a:gd name="T2" fmla="*/ 16 w 16"/>
                <a:gd name="T3" fmla="*/ 0 h 418"/>
                <a:gd name="T4" fmla="*/ 7 w 16"/>
                <a:gd name="T5" fmla="*/ 19 h 418"/>
                <a:gd name="T6" fmla="*/ 6 w 16"/>
                <a:gd name="T7" fmla="*/ 19 h 418"/>
                <a:gd name="T8" fmla="*/ 9 w 16"/>
                <a:gd name="T9" fmla="*/ 418 h 418"/>
                <a:gd name="T10" fmla="*/ 14 w 16"/>
                <a:gd name="T11" fmla="*/ 391 h 418"/>
                <a:gd name="T12" fmla="*/ 11 w 16"/>
                <a:gd name="T13" fmla="*/ 7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18">
                  <a:moveTo>
                    <a:pt x="11" y="78"/>
                  </a:moveTo>
                  <a:cubicBezTo>
                    <a:pt x="12" y="40"/>
                    <a:pt x="12" y="28"/>
                    <a:pt x="16" y="0"/>
                  </a:cubicBezTo>
                  <a:cubicBezTo>
                    <a:pt x="12" y="11"/>
                    <a:pt x="9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0" y="133"/>
                    <a:pt x="7" y="399"/>
                    <a:pt x="9" y="418"/>
                  </a:cubicBezTo>
                  <a:cubicBezTo>
                    <a:pt x="11" y="409"/>
                    <a:pt x="13" y="400"/>
                    <a:pt x="14" y="391"/>
                  </a:cubicBezTo>
                  <a:cubicBezTo>
                    <a:pt x="10" y="281"/>
                    <a:pt x="10" y="98"/>
                    <a:pt x="11" y="78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ṣľïdè">
              <a:extLst>
                <a:ext uri="{FF2B5EF4-FFF2-40B4-BE49-F238E27FC236}">
                  <a16:creationId xmlns:a16="http://schemas.microsoft.com/office/drawing/2014/main" xmlns="" id="{C272677D-A55E-4D01-8101-D449EC934C38}"/>
                </a:ext>
              </a:extLst>
            </p:cNvPr>
            <p:cNvSpPr/>
            <p:nvPr/>
          </p:nvSpPr>
          <p:spPr bwMode="auto">
            <a:xfrm>
              <a:off x="4025537" y="2963452"/>
              <a:ext cx="3974757" cy="3173823"/>
            </a:xfrm>
            <a:custGeom>
              <a:avLst/>
              <a:gdLst>
                <a:gd name="T0" fmla="*/ 12 w 573"/>
                <a:gd name="T1" fmla="*/ 455 h 459"/>
                <a:gd name="T2" fmla="*/ 1 w 573"/>
                <a:gd name="T3" fmla="*/ 8 h 459"/>
                <a:gd name="T4" fmla="*/ 571 w 573"/>
                <a:gd name="T5" fmla="*/ 9 h 459"/>
                <a:gd name="T6" fmla="*/ 571 w 573"/>
                <a:gd name="T7" fmla="*/ 455 h 459"/>
                <a:gd name="T8" fmla="*/ 12 w 573"/>
                <a:gd name="T9" fmla="*/ 45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459">
                  <a:moveTo>
                    <a:pt x="12" y="455"/>
                  </a:moveTo>
                  <a:cubicBezTo>
                    <a:pt x="12" y="455"/>
                    <a:pt x="0" y="0"/>
                    <a:pt x="1" y="8"/>
                  </a:cubicBezTo>
                  <a:cubicBezTo>
                    <a:pt x="1" y="8"/>
                    <a:pt x="481" y="8"/>
                    <a:pt x="571" y="9"/>
                  </a:cubicBezTo>
                  <a:cubicBezTo>
                    <a:pt x="573" y="32"/>
                    <a:pt x="569" y="341"/>
                    <a:pt x="571" y="455"/>
                  </a:cubicBezTo>
                  <a:cubicBezTo>
                    <a:pt x="563" y="456"/>
                    <a:pt x="20" y="459"/>
                    <a:pt x="12" y="455"/>
                  </a:cubicBezTo>
                  <a:close/>
                </a:path>
              </a:pathLst>
            </a:custGeom>
            <a:solidFill>
              <a:srgbClr val="E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0" name="ïṥ1ïde">
              <a:extLst>
                <a:ext uri="{FF2B5EF4-FFF2-40B4-BE49-F238E27FC236}">
                  <a16:creationId xmlns:a16="http://schemas.microsoft.com/office/drawing/2014/main" xmlns="" id="{E06046E0-0DC0-4802-AEF5-42429A05C7EA}"/>
                </a:ext>
              </a:extLst>
            </p:cNvPr>
            <p:cNvSpPr/>
            <p:nvPr/>
          </p:nvSpPr>
          <p:spPr bwMode="auto">
            <a:xfrm>
              <a:off x="4032184" y="3006656"/>
              <a:ext cx="3958140" cy="325691"/>
            </a:xfrm>
            <a:custGeom>
              <a:avLst/>
              <a:gdLst>
                <a:gd name="T0" fmla="*/ 251 w 571"/>
                <a:gd name="T1" fmla="*/ 22 h 47"/>
                <a:gd name="T2" fmla="*/ 571 w 571"/>
                <a:gd name="T3" fmla="*/ 25 h 47"/>
                <a:gd name="T4" fmla="*/ 570 w 571"/>
                <a:gd name="T5" fmla="*/ 3 h 47"/>
                <a:gd name="T6" fmla="*/ 0 w 571"/>
                <a:gd name="T7" fmla="*/ 2 h 47"/>
                <a:gd name="T8" fmla="*/ 1 w 571"/>
                <a:gd name="T9" fmla="*/ 47 h 47"/>
                <a:gd name="T10" fmla="*/ 251 w 571"/>
                <a:gd name="T11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1" h="47">
                  <a:moveTo>
                    <a:pt x="251" y="22"/>
                  </a:moveTo>
                  <a:cubicBezTo>
                    <a:pt x="307" y="22"/>
                    <a:pt x="526" y="16"/>
                    <a:pt x="571" y="25"/>
                  </a:cubicBezTo>
                  <a:cubicBezTo>
                    <a:pt x="571" y="14"/>
                    <a:pt x="571" y="6"/>
                    <a:pt x="570" y="3"/>
                  </a:cubicBezTo>
                  <a:cubicBezTo>
                    <a:pt x="480" y="2"/>
                    <a:pt x="0" y="2"/>
                    <a:pt x="0" y="2"/>
                  </a:cubicBezTo>
                  <a:cubicBezTo>
                    <a:pt x="0" y="0"/>
                    <a:pt x="0" y="18"/>
                    <a:pt x="1" y="47"/>
                  </a:cubicBezTo>
                  <a:cubicBezTo>
                    <a:pt x="26" y="24"/>
                    <a:pt x="195" y="22"/>
                    <a:pt x="251" y="22"/>
                  </a:cubicBezTo>
                  <a:close/>
                </a:path>
              </a:pathLst>
            </a:custGeom>
            <a:solidFill>
              <a:srgbClr val="EB5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ṥľîďé">
              <a:extLst>
                <a:ext uri="{FF2B5EF4-FFF2-40B4-BE49-F238E27FC236}">
                  <a16:creationId xmlns:a16="http://schemas.microsoft.com/office/drawing/2014/main" xmlns="" id="{76E5623F-111C-49C0-81D1-16FFC660CA56}"/>
                </a:ext>
              </a:extLst>
            </p:cNvPr>
            <p:cNvSpPr/>
            <p:nvPr/>
          </p:nvSpPr>
          <p:spPr bwMode="auto">
            <a:xfrm>
              <a:off x="5677255" y="3019949"/>
              <a:ext cx="671322" cy="3104032"/>
            </a:xfrm>
            <a:custGeom>
              <a:avLst/>
              <a:gdLst>
                <a:gd name="T0" fmla="*/ 97 w 97"/>
                <a:gd name="T1" fmla="*/ 449 h 449"/>
                <a:gd name="T2" fmla="*/ 95 w 97"/>
                <a:gd name="T3" fmla="*/ 253 h 449"/>
                <a:gd name="T4" fmla="*/ 90 w 97"/>
                <a:gd name="T5" fmla="*/ 0 h 449"/>
                <a:gd name="T6" fmla="*/ 0 w 97"/>
                <a:gd name="T7" fmla="*/ 0 h 449"/>
                <a:gd name="T8" fmla="*/ 3 w 97"/>
                <a:gd name="T9" fmla="*/ 214 h 449"/>
                <a:gd name="T10" fmla="*/ 7 w 97"/>
                <a:gd name="T11" fmla="*/ 449 h 449"/>
                <a:gd name="T12" fmla="*/ 97 w 97"/>
                <a:gd name="T1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449">
                  <a:moveTo>
                    <a:pt x="97" y="449"/>
                  </a:moveTo>
                  <a:cubicBezTo>
                    <a:pt x="94" y="442"/>
                    <a:pt x="95" y="254"/>
                    <a:pt x="95" y="253"/>
                  </a:cubicBezTo>
                  <a:cubicBezTo>
                    <a:pt x="95" y="248"/>
                    <a:pt x="89" y="83"/>
                    <a:pt x="90" y="0"/>
                  </a:cubicBezTo>
                  <a:cubicBezTo>
                    <a:pt x="60" y="0"/>
                    <a:pt x="30" y="0"/>
                    <a:pt x="0" y="0"/>
                  </a:cubicBezTo>
                  <a:cubicBezTo>
                    <a:pt x="2" y="11"/>
                    <a:pt x="2" y="202"/>
                    <a:pt x="3" y="214"/>
                  </a:cubicBezTo>
                  <a:cubicBezTo>
                    <a:pt x="4" y="234"/>
                    <a:pt x="2" y="442"/>
                    <a:pt x="7" y="449"/>
                  </a:cubicBezTo>
                  <a:cubicBezTo>
                    <a:pt x="36" y="449"/>
                    <a:pt x="67" y="449"/>
                    <a:pt x="97" y="449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ṥḷidé">
              <a:extLst>
                <a:ext uri="{FF2B5EF4-FFF2-40B4-BE49-F238E27FC236}">
                  <a16:creationId xmlns:a16="http://schemas.microsoft.com/office/drawing/2014/main" xmlns="" id="{7E24F390-5DE5-4870-9193-7DAC28D96A8C}"/>
                </a:ext>
              </a:extLst>
            </p:cNvPr>
            <p:cNvSpPr/>
            <p:nvPr/>
          </p:nvSpPr>
          <p:spPr bwMode="auto">
            <a:xfrm>
              <a:off x="5677255" y="3019949"/>
              <a:ext cx="621471" cy="139582"/>
            </a:xfrm>
            <a:custGeom>
              <a:avLst/>
              <a:gdLst>
                <a:gd name="T0" fmla="*/ 90 w 90"/>
                <a:gd name="T1" fmla="*/ 19 h 20"/>
                <a:gd name="T2" fmla="*/ 90 w 90"/>
                <a:gd name="T3" fmla="*/ 0 h 20"/>
                <a:gd name="T4" fmla="*/ 0 w 90"/>
                <a:gd name="T5" fmla="*/ 0 h 20"/>
                <a:gd name="T6" fmla="*/ 1 w 90"/>
                <a:gd name="T7" fmla="*/ 20 h 20"/>
                <a:gd name="T8" fmla="*/ 90 w 9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">
                  <a:moveTo>
                    <a:pt x="90" y="19"/>
                  </a:moveTo>
                  <a:cubicBezTo>
                    <a:pt x="90" y="12"/>
                    <a:pt x="90" y="6"/>
                    <a:pt x="90" y="0"/>
                  </a:cubicBezTo>
                  <a:cubicBezTo>
                    <a:pt x="60" y="0"/>
                    <a:pt x="30" y="0"/>
                    <a:pt x="0" y="0"/>
                  </a:cubicBezTo>
                  <a:cubicBezTo>
                    <a:pt x="0" y="2"/>
                    <a:pt x="1" y="9"/>
                    <a:pt x="1" y="20"/>
                  </a:cubicBezTo>
                  <a:cubicBezTo>
                    <a:pt x="7" y="20"/>
                    <a:pt x="88" y="19"/>
                    <a:pt x="90" y="19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śļiḑé">
              <a:extLst>
                <a:ext uri="{FF2B5EF4-FFF2-40B4-BE49-F238E27FC236}">
                  <a16:creationId xmlns:a16="http://schemas.microsoft.com/office/drawing/2014/main" xmlns="" id="{C13728DF-B736-4359-9CE9-0CD023CF2122}"/>
                </a:ext>
              </a:extLst>
            </p:cNvPr>
            <p:cNvSpPr/>
            <p:nvPr/>
          </p:nvSpPr>
          <p:spPr bwMode="auto">
            <a:xfrm>
              <a:off x="5045813" y="1334998"/>
              <a:ext cx="830844" cy="884018"/>
            </a:xfrm>
            <a:custGeom>
              <a:avLst/>
              <a:gdLst>
                <a:gd name="T0" fmla="*/ 116 w 120"/>
                <a:gd name="T1" fmla="*/ 95 h 128"/>
                <a:gd name="T2" fmla="*/ 83 w 120"/>
                <a:gd name="T3" fmla="*/ 9 h 128"/>
                <a:gd name="T4" fmla="*/ 5 w 120"/>
                <a:gd name="T5" fmla="*/ 11 h 128"/>
                <a:gd name="T6" fmla="*/ 32 w 120"/>
                <a:gd name="T7" fmla="*/ 104 h 128"/>
                <a:gd name="T8" fmla="*/ 120 w 120"/>
                <a:gd name="T9" fmla="*/ 120 h 128"/>
                <a:gd name="T10" fmla="*/ 116 w 120"/>
                <a:gd name="T11" fmla="*/ 95 h 128"/>
                <a:gd name="T12" fmla="*/ 68 w 120"/>
                <a:gd name="T13" fmla="*/ 98 h 128"/>
                <a:gd name="T14" fmla="*/ 41 w 120"/>
                <a:gd name="T15" fmla="*/ 56 h 128"/>
                <a:gd name="T16" fmla="*/ 42 w 120"/>
                <a:gd name="T17" fmla="*/ 16 h 128"/>
                <a:gd name="T18" fmla="*/ 71 w 120"/>
                <a:gd name="T19" fmla="*/ 39 h 128"/>
                <a:gd name="T20" fmla="*/ 88 w 120"/>
                <a:gd name="T21" fmla="*/ 90 h 128"/>
                <a:gd name="T22" fmla="*/ 68 w 120"/>
                <a:gd name="T23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28">
                  <a:moveTo>
                    <a:pt x="116" y="95"/>
                  </a:moveTo>
                  <a:cubicBezTo>
                    <a:pt x="114" y="72"/>
                    <a:pt x="101" y="19"/>
                    <a:pt x="83" y="9"/>
                  </a:cubicBezTo>
                  <a:cubicBezTo>
                    <a:pt x="69" y="1"/>
                    <a:pt x="13" y="0"/>
                    <a:pt x="5" y="11"/>
                  </a:cubicBezTo>
                  <a:cubicBezTo>
                    <a:pt x="0" y="17"/>
                    <a:pt x="18" y="89"/>
                    <a:pt x="32" y="104"/>
                  </a:cubicBezTo>
                  <a:cubicBezTo>
                    <a:pt x="55" y="128"/>
                    <a:pt x="102" y="121"/>
                    <a:pt x="120" y="120"/>
                  </a:cubicBezTo>
                  <a:cubicBezTo>
                    <a:pt x="118" y="111"/>
                    <a:pt x="117" y="103"/>
                    <a:pt x="116" y="95"/>
                  </a:cubicBezTo>
                  <a:close/>
                  <a:moveTo>
                    <a:pt x="68" y="98"/>
                  </a:moveTo>
                  <a:cubicBezTo>
                    <a:pt x="61" y="93"/>
                    <a:pt x="44" y="65"/>
                    <a:pt x="41" y="56"/>
                  </a:cubicBezTo>
                  <a:cubicBezTo>
                    <a:pt x="38" y="48"/>
                    <a:pt x="29" y="17"/>
                    <a:pt x="42" y="16"/>
                  </a:cubicBezTo>
                  <a:cubicBezTo>
                    <a:pt x="48" y="15"/>
                    <a:pt x="67" y="30"/>
                    <a:pt x="71" y="39"/>
                  </a:cubicBezTo>
                  <a:cubicBezTo>
                    <a:pt x="76" y="51"/>
                    <a:pt x="89" y="84"/>
                    <a:pt x="88" y="90"/>
                  </a:cubicBezTo>
                  <a:cubicBezTo>
                    <a:pt x="87" y="96"/>
                    <a:pt x="79" y="106"/>
                    <a:pt x="68" y="98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$ļiďè">
              <a:extLst>
                <a:ext uri="{FF2B5EF4-FFF2-40B4-BE49-F238E27FC236}">
                  <a16:creationId xmlns:a16="http://schemas.microsoft.com/office/drawing/2014/main" xmlns="" id="{5E74C883-8303-4F4B-B1F3-4B580B00426D}"/>
                </a:ext>
              </a:extLst>
            </p:cNvPr>
            <p:cNvSpPr/>
            <p:nvPr/>
          </p:nvSpPr>
          <p:spPr bwMode="auto">
            <a:xfrm>
              <a:off x="4829794" y="1265207"/>
              <a:ext cx="1096714" cy="1006983"/>
            </a:xfrm>
            <a:custGeom>
              <a:avLst/>
              <a:gdLst>
                <a:gd name="T0" fmla="*/ 157 w 158"/>
                <a:gd name="T1" fmla="*/ 114 h 146"/>
                <a:gd name="T2" fmla="*/ 146 w 158"/>
                <a:gd name="T3" fmla="*/ 67 h 146"/>
                <a:gd name="T4" fmla="*/ 125 w 158"/>
                <a:gd name="T5" fmla="*/ 21 h 146"/>
                <a:gd name="T6" fmla="*/ 97 w 158"/>
                <a:gd name="T7" fmla="*/ 3 h 146"/>
                <a:gd name="T8" fmla="*/ 31 w 158"/>
                <a:gd name="T9" fmla="*/ 15 h 146"/>
                <a:gd name="T10" fmla="*/ 2 w 158"/>
                <a:gd name="T11" fmla="*/ 71 h 146"/>
                <a:gd name="T12" fmla="*/ 34 w 158"/>
                <a:gd name="T13" fmla="*/ 134 h 146"/>
                <a:gd name="T14" fmla="*/ 78 w 158"/>
                <a:gd name="T15" fmla="*/ 145 h 146"/>
                <a:gd name="T16" fmla="*/ 151 w 158"/>
                <a:gd name="T17" fmla="*/ 132 h 146"/>
                <a:gd name="T18" fmla="*/ 157 w 158"/>
                <a:gd name="T19" fmla="*/ 114 h 146"/>
                <a:gd name="T20" fmla="*/ 119 w 158"/>
                <a:gd name="T21" fmla="*/ 121 h 146"/>
                <a:gd name="T22" fmla="*/ 57 w 158"/>
                <a:gd name="T23" fmla="*/ 123 h 146"/>
                <a:gd name="T24" fmla="*/ 36 w 158"/>
                <a:gd name="T25" fmla="*/ 77 h 146"/>
                <a:gd name="T26" fmla="*/ 69 w 158"/>
                <a:gd name="T27" fmla="*/ 24 h 146"/>
                <a:gd name="T28" fmla="*/ 91 w 158"/>
                <a:gd name="T29" fmla="*/ 24 h 146"/>
                <a:gd name="T30" fmla="*/ 120 w 158"/>
                <a:gd name="T31" fmla="*/ 104 h 146"/>
                <a:gd name="T32" fmla="*/ 119 w 158"/>
                <a:gd name="T33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46">
                  <a:moveTo>
                    <a:pt x="157" y="114"/>
                  </a:moveTo>
                  <a:cubicBezTo>
                    <a:pt x="157" y="109"/>
                    <a:pt x="156" y="100"/>
                    <a:pt x="146" y="67"/>
                  </a:cubicBezTo>
                  <a:cubicBezTo>
                    <a:pt x="143" y="57"/>
                    <a:pt x="133" y="30"/>
                    <a:pt x="125" y="21"/>
                  </a:cubicBezTo>
                  <a:cubicBezTo>
                    <a:pt x="113" y="10"/>
                    <a:pt x="105" y="4"/>
                    <a:pt x="97" y="3"/>
                  </a:cubicBezTo>
                  <a:cubicBezTo>
                    <a:pt x="85" y="0"/>
                    <a:pt x="41" y="5"/>
                    <a:pt x="31" y="15"/>
                  </a:cubicBezTo>
                  <a:cubicBezTo>
                    <a:pt x="28" y="19"/>
                    <a:pt x="0" y="44"/>
                    <a:pt x="2" y="71"/>
                  </a:cubicBezTo>
                  <a:cubicBezTo>
                    <a:pt x="4" y="98"/>
                    <a:pt x="32" y="132"/>
                    <a:pt x="34" y="134"/>
                  </a:cubicBezTo>
                  <a:cubicBezTo>
                    <a:pt x="36" y="138"/>
                    <a:pt x="68" y="144"/>
                    <a:pt x="78" y="145"/>
                  </a:cubicBezTo>
                  <a:cubicBezTo>
                    <a:pt x="88" y="146"/>
                    <a:pt x="148" y="139"/>
                    <a:pt x="151" y="132"/>
                  </a:cubicBezTo>
                  <a:cubicBezTo>
                    <a:pt x="155" y="129"/>
                    <a:pt x="158" y="122"/>
                    <a:pt x="157" y="114"/>
                  </a:cubicBezTo>
                  <a:close/>
                  <a:moveTo>
                    <a:pt x="119" y="121"/>
                  </a:moveTo>
                  <a:cubicBezTo>
                    <a:pt x="94" y="125"/>
                    <a:pt x="62" y="127"/>
                    <a:pt x="57" y="123"/>
                  </a:cubicBezTo>
                  <a:cubicBezTo>
                    <a:pt x="55" y="121"/>
                    <a:pt x="36" y="104"/>
                    <a:pt x="36" y="77"/>
                  </a:cubicBezTo>
                  <a:cubicBezTo>
                    <a:pt x="36" y="59"/>
                    <a:pt x="65" y="26"/>
                    <a:pt x="69" y="24"/>
                  </a:cubicBezTo>
                  <a:cubicBezTo>
                    <a:pt x="78" y="17"/>
                    <a:pt x="89" y="21"/>
                    <a:pt x="91" y="24"/>
                  </a:cubicBezTo>
                  <a:cubicBezTo>
                    <a:pt x="99" y="36"/>
                    <a:pt x="118" y="92"/>
                    <a:pt x="120" y="104"/>
                  </a:cubicBezTo>
                  <a:cubicBezTo>
                    <a:pt x="122" y="112"/>
                    <a:pt x="123" y="119"/>
                    <a:pt x="119" y="121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ṡlïde">
              <a:extLst>
                <a:ext uri="{FF2B5EF4-FFF2-40B4-BE49-F238E27FC236}">
                  <a16:creationId xmlns:a16="http://schemas.microsoft.com/office/drawing/2014/main" xmlns="" id="{AEED43F6-2F98-4375-B0AC-BA29B96F4EBE}"/>
                </a:ext>
              </a:extLst>
            </p:cNvPr>
            <p:cNvSpPr/>
            <p:nvPr/>
          </p:nvSpPr>
          <p:spPr bwMode="auto">
            <a:xfrm>
              <a:off x="5185395" y="2066140"/>
              <a:ext cx="671322" cy="192756"/>
            </a:xfrm>
            <a:custGeom>
              <a:avLst/>
              <a:gdLst>
                <a:gd name="T0" fmla="*/ 6 w 97"/>
                <a:gd name="T1" fmla="*/ 7 h 28"/>
                <a:gd name="T2" fmla="*/ 0 w 97"/>
                <a:gd name="T3" fmla="*/ 0 h 28"/>
                <a:gd name="T4" fmla="*/ 29 w 97"/>
                <a:gd name="T5" fmla="*/ 24 h 28"/>
                <a:gd name="T6" fmla="*/ 95 w 97"/>
                <a:gd name="T7" fmla="*/ 16 h 28"/>
                <a:gd name="T8" fmla="*/ 80 w 97"/>
                <a:gd name="T9" fmla="*/ 13 h 28"/>
                <a:gd name="T10" fmla="*/ 68 w 97"/>
                <a:gd name="T11" fmla="*/ 5 h 28"/>
                <a:gd name="T12" fmla="*/ 6 w 97"/>
                <a:gd name="T1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">
                  <a:moveTo>
                    <a:pt x="6" y="7"/>
                  </a:moveTo>
                  <a:cubicBezTo>
                    <a:pt x="6" y="6"/>
                    <a:pt x="3" y="4"/>
                    <a:pt x="0" y="0"/>
                  </a:cubicBezTo>
                  <a:cubicBezTo>
                    <a:pt x="8" y="16"/>
                    <a:pt x="18" y="22"/>
                    <a:pt x="29" y="24"/>
                  </a:cubicBezTo>
                  <a:cubicBezTo>
                    <a:pt x="43" y="28"/>
                    <a:pt x="93" y="17"/>
                    <a:pt x="95" y="16"/>
                  </a:cubicBezTo>
                  <a:cubicBezTo>
                    <a:pt x="97" y="15"/>
                    <a:pt x="87" y="14"/>
                    <a:pt x="80" y="13"/>
                  </a:cubicBezTo>
                  <a:cubicBezTo>
                    <a:pt x="74" y="11"/>
                    <a:pt x="63" y="6"/>
                    <a:pt x="68" y="5"/>
                  </a:cubicBezTo>
                  <a:cubicBezTo>
                    <a:pt x="43" y="9"/>
                    <a:pt x="11" y="11"/>
                    <a:pt x="6" y="7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ŝḻîďé">
              <a:extLst>
                <a:ext uri="{FF2B5EF4-FFF2-40B4-BE49-F238E27FC236}">
                  <a16:creationId xmlns:a16="http://schemas.microsoft.com/office/drawing/2014/main" xmlns="" id="{903ADB26-5B9A-41DD-8C94-E19CBE8360BC}"/>
                </a:ext>
              </a:extLst>
            </p:cNvPr>
            <p:cNvSpPr/>
            <p:nvPr/>
          </p:nvSpPr>
          <p:spPr bwMode="auto">
            <a:xfrm>
              <a:off x="4829794" y="1265207"/>
              <a:ext cx="860754" cy="564974"/>
            </a:xfrm>
            <a:custGeom>
              <a:avLst/>
              <a:gdLst>
                <a:gd name="T0" fmla="*/ 36 w 124"/>
                <a:gd name="T1" fmla="*/ 77 h 82"/>
                <a:gd name="T2" fmla="*/ 68 w 124"/>
                <a:gd name="T3" fmla="*/ 18 h 82"/>
                <a:gd name="T4" fmla="*/ 104 w 124"/>
                <a:gd name="T5" fmla="*/ 11 h 82"/>
                <a:gd name="T6" fmla="*/ 124 w 124"/>
                <a:gd name="T7" fmla="*/ 21 h 82"/>
                <a:gd name="T8" fmla="*/ 97 w 124"/>
                <a:gd name="T9" fmla="*/ 3 h 82"/>
                <a:gd name="T10" fmla="*/ 31 w 124"/>
                <a:gd name="T11" fmla="*/ 15 h 82"/>
                <a:gd name="T12" fmla="*/ 2 w 124"/>
                <a:gd name="T13" fmla="*/ 71 h 82"/>
                <a:gd name="T14" fmla="*/ 27 w 124"/>
                <a:gd name="T15" fmla="*/ 82 h 82"/>
                <a:gd name="T16" fmla="*/ 36 w 124"/>
                <a:gd name="T17" fmla="*/ 82 h 82"/>
                <a:gd name="T18" fmla="*/ 36 w 124"/>
                <a:gd name="T19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2">
                  <a:moveTo>
                    <a:pt x="36" y="77"/>
                  </a:moveTo>
                  <a:cubicBezTo>
                    <a:pt x="36" y="59"/>
                    <a:pt x="64" y="21"/>
                    <a:pt x="68" y="18"/>
                  </a:cubicBezTo>
                  <a:cubicBezTo>
                    <a:pt x="83" y="9"/>
                    <a:pt x="98" y="11"/>
                    <a:pt x="104" y="11"/>
                  </a:cubicBezTo>
                  <a:cubicBezTo>
                    <a:pt x="109" y="11"/>
                    <a:pt x="122" y="19"/>
                    <a:pt x="124" y="21"/>
                  </a:cubicBezTo>
                  <a:cubicBezTo>
                    <a:pt x="113" y="10"/>
                    <a:pt x="105" y="4"/>
                    <a:pt x="97" y="3"/>
                  </a:cubicBezTo>
                  <a:cubicBezTo>
                    <a:pt x="85" y="0"/>
                    <a:pt x="41" y="5"/>
                    <a:pt x="31" y="15"/>
                  </a:cubicBezTo>
                  <a:cubicBezTo>
                    <a:pt x="28" y="19"/>
                    <a:pt x="0" y="44"/>
                    <a:pt x="2" y="71"/>
                  </a:cubicBezTo>
                  <a:cubicBezTo>
                    <a:pt x="3" y="79"/>
                    <a:pt x="18" y="82"/>
                    <a:pt x="27" y="82"/>
                  </a:cubicBezTo>
                  <a:cubicBezTo>
                    <a:pt x="32" y="82"/>
                    <a:pt x="35" y="78"/>
                    <a:pt x="36" y="82"/>
                  </a:cubicBezTo>
                  <a:cubicBezTo>
                    <a:pt x="36" y="80"/>
                    <a:pt x="36" y="79"/>
                    <a:pt x="36" y="77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ṧḻiḓe">
              <a:extLst>
                <a:ext uri="{FF2B5EF4-FFF2-40B4-BE49-F238E27FC236}">
                  <a16:creationId xmlns:a16="http://schemas.microsoft.com/office/drawing/2014/main" xmlns="" id="{219F3F47-6709-489A-9995-971DFBB722C1}"/>
                </a:ext>
              </a:extLst>
            </p:cNvPr>
            <p:cNvSpPr/>
            <p:nvPr/>
          </p:nvSpPr>
          <p:spPr bwMode="auto">
            <a:xfrm>
              <a:off x="6308696" y="1471256"/>
              <a:ext cx="1023600" cy="721172"/>
            </a:xfrm>
            <a:custGeom>
              <a:avLst/>
              <a:gdLst>
                <a:gd name="T0" fmla="*/ 94 w 148"/>
                <a:gd name="T1" fmla="*/ 0 h 104"/>
                <a:gd name="T2" fmla="*/ 55 w 148"/>
                <a:gd name="T3" fmla="*/ 6 h 104"/>
                <a:gd name="T4" fmla="*/ 7 w 148"/>
                <a:gd name="T5" fmla="*/ 90 h 104"/>
                <a:gd name="T6" fmla="*/ 68 w 148"/>
                <a:gd name="T7" fmla="*/ 101 h 104"/>
                <a:gd name="T8" fmla="*/ 131 w 148"/>
                <a:gd name="T9" fmla="*/ 78 h 104"/>
                <a:gd name="T10" fmla="*/ 148 w 148"/>
                <a:gd name="T11" fmla="*/ 40 h 104"/>
                <a:gd name="T12" fmla="*/ 94 w 148"/>
                <a:gd name="T13" fmla="*/ 0 h 104"/>
                <a:gd name="T14" fmla="*/ 91 w 148"/>
                <a:gd name="T15" fmla="*/ 75 h 104"/>
                <a:gd name="T16" fmla="*/ 57 w 148"/>
                <a:gd name="T17" fmla="*/ 86 h 104"/>
                <a:gd name="T18" fmla="*/ 52 w 148"/>
                <a:gd name="T19" fmla="*/ 74 h 104"/>
                <a:gd name="T20" fmla="*/ 72 w 148"/>
                <a:gd name="T21" fmla="*/ 21 h 104"/>
                <a:gd name="T22" fmla="*/ 84 w 148"/>
                <a:gd name="T23" fmla="*/ 18 h 104"/>
                <a:gd name="T24" fmla="*/ 104 w 148"/>
                <a:gd name="T25" fmla="*/ 36 h 104"/>
                <a:gd name="T26" fmla="*/ 91 w 148"/>
                <a:gd name="T27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04">
                  <a:moveTo>
                    <a:pt x="94" y="0"/>
                  </a:moveTo>
                  <a:cubicBezTo>
                    <a:pt x="91" y="0"/>
                    <a:pt x="66" y="2"/>
                    <a:pt x="55" y="6"/>
                  </a:cubicBezTo>
                  <a:cubicBezTo>
                    <a:pt x="38" y="12"/>
                    <a:pt x="0" y="80"/>
                    <a:pt x="7" y="90"/>
                  </a:cubicBezTo>
                  <a:cubicBezTo>
                    <a:pt x="15" y="104"/>
                    <a:pt x="64" y="101"/>
                    <a:pt x="68" y="101"/>
                  </a:cubicBezTo>
                  <a:cubicBezTo>
                    <a:pt x="99" y="101"/>
                    <a:pt x="112" y="93"/>
                    <a:pt x="131" y="78"/>
                  </a:cubicBezTo>
                  <a:cubicBezTo>
                    <a:pt x="140" y="71"/>
                    <a:pt x="148" y="47"/>
                    <a:pt x="148" y="40"/>
                  </a:cubicBezTo>
                  <a:cubicBezTo>
                    <a:pt x="148" y="30"/>
                    <a:pt x="133" y="4"/>
                    <a:pt x="94" y="0"/>
                  </a:cubicBezTo>
                  <a:close/>
                  <a:moveTo>
                    <a:pt x="91" y="75"/>
                  </a:moveTo>
                  <a:cubicBezTo>
                    <a:pt x="80" y="86"/>
                    <a:pt x="71" y="88"/>
                    <a:pt x="57" y="86"/>
                  </a:cubicBezTo>
                  <a:cubicBezTo>
                    <a:pt x="53" y="86"/>
                    <a:pt x="49" y="83"/>
                    <a:pt x="52" y="74"/>
                  </a:cubicBezTo>
                  <a:cubicBezTo>
                    <a:pt x="56" y="64"/>
                    <a:pt x="71" y="23"/>
                    <a:pt x="72" y="21"/>
                  </a:cubicBezTo>
                  <a:cubicBezTo>
                    <a:pt x="73" y="21"/>
                    <a:pt x="78" y="18"/>
                    <a:pt x="84" y="18"/>
                  </a:cubicBezTo>
                  <a:cubicBezTo>
                    <a:pt x="93" y="19"/>
                    <a:pt x="104" y="25"/>
                    <a:pt x="104" y="36"/>
                  </a:cubicBezTo>
                  <a:cubicBezTo>
                    <a:pt x="105" y="56"/>
                    <a:pt x="101" y="64"/>
                    <a:pt x="91" y="75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ļïḓê">
              <a:extLst>
                <a:ext uri="{FF2B5EF4-FFF2-40B4-BE49-F238E27FC236}">
                  <a16:creationId xmlns:a16="http://schemas.microsoft.com/office/drawing/2014/main" xmlns="" id="{D40BE042-44D0-4457-9822-55578371E25D}"/>
                </a:ext>
              </a:extLst>
            </p:cNvPr>
            <p:cNvSpPr/>
            <p:nvPr/>
          </p:nvSpPr>
          <p:spPr bwMode="auto">
            <a:xfrm>
              <a:off x="6022886" y="1491197"/>
              <a:ext cx="1213032" cy="790963"/>
            </a:xfrm>
            <a:custGeom>
              <a:avLst/>
              <a:gdLst>
                <a:gd name="T0" fmla="*/ 172 w 175"/>
                <a:gd name="T1" fmla="*/ 29 h 114"/>
                <a:gd name="T2" fmla="*/ 155 w 175"/>
                <a:gd name="T3" fmla="*/ 8 h 114"/>
                <a:gd name="T4" fmla="*/ 71 w 175"/>
                <a:gd name="T5" fmla="*/ 4 h 114"/>
                <a:gd name="T6" fmla="*/ 52 w 175"/>
                <a:gd name="T7" fmla="*/ 24 h 114"/>
                <a:gd name="T8" fmla="*/ 47 w 175"/>
                <a:gd name="T9" fmla="*/ 107 h 114"/>
                <a:gd name="T10" fmla="*/ 56 w 175"/>
                <a:gd name="T11" fmla="*/ 112 h 114"/>
                <a:gd name="T12" fmla="*/ 118 w 175"/>
                <a:gd name="T13" fmla="*/ 113 h 114"/>
                <a:gd name="T14" fmla="*/ 142 w 175"/>
                <a:gd name="T15" fmla="*/ 103 h 114"/>
                <a:gd name="T16" fmla="*/ 172 w 175"/>
                <a:gd name="T17" fmla="*/ 75 h 114"/>
                <a:gd name="T18" fmla="*/ 172 w 175"/>
                <a:gd name="T19" fmla="*/ 29 h 114"/>
                <a:gd name="T20" fmla="*/ 126 w 175"/>
                <a:gd name="T21" fmla="*/ 66 h 114"/>
                <a:gd name="T22" fmla="*/ 104 w 175"/>
                <a:gd name="T23" fmla="*/ 90 h 114"/>
                <a:gd name="T24" fmla="*/ 79 w 175"/>
                <a:gd name="T25" fmla="*/ 90 h 114"/>
                <a:gd name="T26" fmla="*/ 118 w 175"/>
                <a:gd name="T27" fmla="*/ 21 h 114"/>
                <a:gd name="T28" fmla="*/ 126 w 175"/>
                <a:gd name="T29" fmla="*/ 6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14">
                  <a:moveTo>
                    <a:pt x="172" y="29"/>
                  </a:moveTo>
                  <a:cubicBezTo>
                    <a:pt x="171" y="25"/>
                    <a:pt x="166" y="13"/>
                    <a:pt x="155" y="8"/>
                  </a:cubicBezTo>
                  <a:cubicBezTo>
                    <a:pt x="136" y="0"/>
                    <a:pt x="78" y="2"/>
                    <a:pt x="71" y="4"/>
                  </a:cubicBezTo>
                  <a:cubicBezTo>
                    <a:pt x="61" y="8"/>
                    <a:pt x="54" y="21"/>
                    <a:pt x="52" y="24"/>
                  </a:cubicBezTo>
                  <a:cubicBezTo>
                    <a:pt x="0" y="113"/>
                    <a:pt x="47" y="103"/>
                    <a:pt x="47" y="107"/>
                  </a:cubicBezTo>
                  <a:cubicBezTo>
                    <a:pt x="48" y="111"/>
                    <a:pt x="56" y="112"/>
                    <a:pt x="56" y="112"/>
                  </a:cubicBezTo>
                  <a:cubicBezTo>
                    <a:pt x="64" y="113"/>
                    <a:pt x="102" y="112"/>
                    <a:pt x="118" y="113"/>
                  </a:cubicBezTo>
                  <a:cubicBezTo>
                    <a:pt x="123" y="114"/>
                    <a:pt x="132" y="110"/>
                    <a:pt x="142" y="103"/>
                  </a:cubicBezTo>
                  <a:cubicBezTo>
                    <a:pt x="155" y="94"/>
                    <a:pt x="171" y="81"/>
                    <a:pt x="172" y="75"/>
                  </a:cubicBezTo>
                  <a:cubicBezTo>
                    <a:pt x="175" y="66"/>
                    <a:pt x="175" y="37"/>
                    <a:pt x="172" y="29"/>
                  </a:cubicBezTo>
                  <a:close/>
                  <a:moveTo>
                    <a:pt x="126" y="66"/>
                  </a:moveTo>
                  <a:cubicBezTo>
                    <a:pt x="123" y="77"/>
                    <a:pt x="108" y="89"/>
                    <a:pt x="104" y="90"/>
                  </a:cubicBezTo>
                  <a:cubicBezTo>
                    <a:pt x="99" y="91"/>
                    <a:pt x="81" y="93"/>
                    <a:pt x="79" y="90"/>
                  </a:cubicBezTo>
                  <a:cubicBezTo>
                    <a:pt x="76" y="86"/>
                    <a:pt x="116" y="19"/>
                    <a:pt x="118" y="21"/>
                  </a:cubicBezTo>
                  <a:cubicBezTo>
                    <a:pt x="128" y="32"/>
                    <a:pt x="130" y="51"/>
                    <a:pt x="126" y="66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ṧ1ídê">
              <a:extLst>
                <a:ext uri="{FF2B5EF4-FFF2-40B4-BE49-F238E27FC236}">
                  <a16:creationId xmlns:a16="http://schemas.microsoft.com/office/drawing/2014/main" xmlns="" id="{8102D502-D4A3-4411-B64B-B7B91AA75CCA}"/>
                </a:ext>
              </a:extLst>
            </p:cNvPr>
            <p:cNvSpPr/>
            <p:nvPr/>
          </p:nvSpPr>
          <p:spPr bwMode="auto">
            <a:xfrm>
              <a:off x="6348577" y="1913265"/>
              <a:ext cx="847461" cy="368895"/>
            </a:xfrm>
            <a:custGeom>
              <a:avLst/>
              <a:gdLst>
                <a:gd name="T0" fmla="*/ 102 w 122"/>
                <a:gd name="T1" fmla="*/ 22 h 53"/>
                <a:gd name="T2" fmla="*/ 83 w 122"/>
                <a:gd name="T3" fmla="*/ 16 h 53"/>
                <a:gd name="T4" fmla="*/ 80 w 122"/>
                <a:gd name="T5" fmla="*/ 0 h 53"/>
                <a:gd name="T6" fmla="*/ 79 w 122"/>
                <a:gd name="T7" fmla="*/ 5 h 53"/>
                <a:gd name="T8" fmla="*/ 59 w 122"/>
                <a:gd name="T9" fmla="*/ 28 h 53"/>
                <a:gd name="T10" fmla="*/ 45 w 122"/>
                <a:gd name="T11" fmla="*/ 39 h 53"/>
                <a:gd name="T12" fmla="*/ 28 w 122"/>
                <a:gd name="T13" fmla="*/ 47 h 53"/>
                <a:gd name="T14" fmla="*/ 0 w 122"/>
                <a:gd name="T15" fmla="*/ 45 h 53"/>
                <a:gd name="T16" fmla="*/ 0 w 122"/>
                <a:gd name="T17" fmla="*/ 46 h 53"/>
                <a:gd name="T18" fmla="*/ 9 w 122"/>
                <a:gd name="T19" fmla="*/ 51 h 53"/>
                <a:gd name="T20" fmla="*/ 71 w 122"/>
                <a:gd name="T21" fmla="*/ 52 h 53"/>
                <a:gd name="T22" fmla="*/ 95 w 122"/>
                <a:gd name="T23" fmla="*/ 42 h 53"/>
                <a:gd name="T24" fmla="*/ 122 w 122"/>
                <a:gd name="T25" fmla="*/ 19 h 53"/>
                <a:gd name="T26" fmla="*/ 102 w 122"/>
                <a:gd name="T27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53">
                  <a:moveTo>
                    <a:pt x="102" y="22"/>
                  </a:moveTo>
                  <a:cubicBezTo>
                    <a:pt x="93" y="22"/>
                    <a:pt x="87" y="19"/>
                    <a:pt x="83" y="16"/>
                  </a:cubicBezTo>
                  <a:cubicBezTo>
                    <a:pt x="81" y="14"/>
                    <a:pt x="80" y="5"/>
                    <a:pt x="80" y="0"/>
                  </a:cubicBezTo>
                  <a:cubicBezTo>
                    <a:pt x="80" y="1"/>
                    <a:pt x="79" y="3"/>
                    <a:pt x="79" y="5"/>
                  </a:cubicBezTo>
                  <a:cubicBezTo>
                    <a:pt x="76" y="14"/>
                    <a:pt x="65" y="24"/>
                    <a:pt x="59" y="28"/>
                  </a:cubicBezTo>
                  <a:cubicBezTo>
                    <a:pt x="58" y="28"/>
                    <a:pt x="49" y="36"/>
                    <a:pt x="45" y="39"/>
                  </a:cubicBezTo>
                  <a:cubicBezTo>
                    <a:pt x="40" y="43"/>
                    <a:pt x="36" y="46"/>
                    <a:pt x="28" y="47"/>
                  </a:cubicBezTo>
                  <a:cubicBezTo>
                    <a:pt x="16" y="50"/>
                    <a:pt x="2" y="49"/>
                    <a:pt x="0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1" y="50"/>
                    <a:pt x="9" y="51"/>
                    <a:pt x="9" y="51"/>
                  </a:cubicBezTo>
                  <a:cubicBezTo>
                    <a:pt x="17" y="52"/>
                    <a:pt x="55" y="51"/>
                    <a:pt x="71" y="52"/>
                  </a:cubicBezTo>
                  <a:cubicBezTo>
                    <a:pt x="76" y="53"/>
                    <a:pt x="85" y="49"/>
                    <a:pt x="95" y="42"/>
                  </a:cubicBezTo>
                  <a:cubicBezTo>
                    <a:pt x="104" y="35"/>
                    <a:pt x="116" y="26"/>
                    <a:pt x="122" y="19"/>
                  </a:cubicBezTo>
                  <a:cubicBezTo>
                    <a:pt x="118" y="23"/>
                    <a:pt x="112" y="24"/>
                    <a:pt x="102" y="22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sļiḍè">
              <a:extLst>
                <a:ext uri="{FF2B5EF4-FFF2-40B4-BE49-F238E27FC236}">
                  <a16:creationId xmlns:a16="http://schemas.microsoft.com/office/drawing/2014/main" xmlns="" id="{0D5F7250-8E5A-4691-91BB-07C3FE6813F8}"/>
                </a:ext>
              </a:extLst>
            </p:cNvPr>
            <p:cNvSpPr/>
            <p:nvPr/>
          </p:nvSpPr>
          <p:spPr bwMode="auto">
            <a:xfrm>
              <a:off x="6348577" y="1560987"/>
              <a:ext cx="491860" cy="631441"/>
            </a:xfrm>
            <a:custGeom>
              <a:avLst/>
              <a:gdLst>
                <a:gd name="T0" fmla="*/ 16 w 71"/>
                <a:gd name="T1" fmla="*/ 83 h 91"/>
                <a:gd name="T2" fmla="*/ 32 w 71"/>
                <a:gd name="T3" fmla="*/ 80 h 91"/>
                <a:gd name="T4" fmla="*/ 71 w 71"/>
                <a:gd name="T5" fmla="*/ 11 h 91"/>
                <a:gd name="T6" fmla="*/ 56 w 71"/>
                <a:gd name="T7" fmla="*/ 0 h 91"/>
                <a:gd name="T8" fmla="*/ 29 w 71"/>
                <a:gd name="T9" fmla="*/ 4 h 91"/>
                <a:gd name="T10" fmla="*/ 2 w 71"/>
                <a:gd name="T11" fmla="*/ 50 h 91"/>
                <a:gd name="T12" fmla="*/ 0 w 71"/>
                <a:gd name="T13" fmla="*/ 91 h 91"/>
                <a:gd name="T14" fmla="*/ 16 w 71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91">
                  <a:moveTo>
                    <a:pt x="16" y="83"/>
                  </a:moveTo>
                  <a:cubicBezTo>
                    <a:pt x="23" y="81"/>
                    <a:pt x="30" y="79"/>
                    <a:pt x="32" y="80"/>
                  </a:cubicBezTo>
                  <a:cubicBezTo>
                    <a:pt x="29" y="76"/>
                    <a:pt x="69" y="9"/>
                    <a:pt x="71" y="11"/>
                  </a:cubicBezTo>
                  <a:cubicBezTo>
                    <a:pt x="67" y="6"/>
                    <a:pt x="60" y="1"/>
                    <a:pt x="56" y="0"/>
                  </a:cubicBezTo>
                  <a:cubicBezTo>
                    <a:pt x="48" y="0"/>
                    <a:pt x="35" y="1"/>
                    <a:pt x="29" y="4"/>
                  </a:cubicBezTo>
                  <a:cubicBezTo>
                    <a:pt x="20" y="10"/>
                    <a:pt x="10" y="34"/>
                    <a:pt x="2" y="50"/>
                  </a:cubicBezTo>
                  <a:cubicBezTo>
                    <a:pt x="1" y="67"/>
                    <a:pt x="1" y="83"/>
                    <a:pt x="0" y="91"/>
                  </a:cubicBezTo>
                  <a:cubicBezTo>
                    <a:pt x="1" y="87"/>
                    <a:pt x="9" y="85"/>
                    <a:pt x="16" y="83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ṡľîḓè">
              <a:extLst>
                <a:ext uri="{FF2B5EF4-FFF2-40B4-BE49-F238E27FC236}">
                  <a16:creationId xmlns:a16="http://schemas.microsoft.com/office/drawing/2014/main" xmlns="" id="{1D071F8B-2017-4BD7-8FEC-486EAF5B0DB5}"/>
                </a:ext>
              </a:extLst>
            </p:cNvPr>
            <p:cNvSpPr/>
            <p:nvPr/>
          </p:nvSpPr>
          <p:spPr bwMode="auto">
            <a:xfrm>
              <a:off x="5813513" y="1374878"/>
              <a:ext cx="598208" cy="1003659"/>
            </a:xfrm>
            <a:custGeom>
              <a:avLst/>
              <a:gdLst>
                <a:gd name="T0" fmla="*/ 2 w 86"/>
                <a:gd name="T1" fmla="*/ 32 h 145"/>
                <a:gd name="T2" fmla="*/ 5 w 86"/>
                <a:gd name="T3" fmla="*/ 89 h 145"/>
                <a:gd name="T4" fmla="*/ 15 w 86"/>
                <a:gd name="T5" fmla="*/ 135 h 145"/>
                <a:gd name="T6" fmla="*/ 25 w 86"/>
                <a:gd name="T7" fmla="*/ 144 h 145"/>
                <a:gd name="T8" fmla="*/ 71 w 86"/>
                <a:gd name="T9" fmla="*/ 142 h 145"/>
                <a:gd name="T10" fmla="*/ 86 w 86"/>
                <a:gd name="T11" fmla="*/ 129 h 145"/>
                <a:gd name="T12" fmla="*/ 77 w 86"/>
                <a:gd name="T13" fmla="*/ 124 h 145"/>
                <a:gd name="T14" fmla="*/ 81 w 86"/>
                <a:gd name="T15" fmla="*/ 23 h 145"/>
                <a:gd name="T16" fmla="*/ 2 w 86"/>
                <a:gd name="T17" fmla="*/ 3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45">
                  <a:moveTo>
                    <a:pt x="2" y="32"/>
                  </a:moveTo>
                  <a:cubicBezTo>
                    <a:pt x="3" y="58"/>
                    <a:pt x="4" y="83"/>
                    <a:pt x="5" y="89"/>
                  </a:cubicBezTo>
                  <a:cubicBezTo>
                    <a:pt x="6" y="104"/>
                    <a:pt x="10" y="128"/>
                    <a:pt x="15" y="135"/>
                  </a:cubicBezTo>
                  <a:cubicBezTo>
                    <a:pt x="20" y="143"/>
                    <a:pt x="25" y="144"/>
                    <a:pt x="25" y="144"/>
                  </a:cubicBezTo>
                  <a:cubicBezTo>
                    <a:pt x="25" y="144"/>
                    <a:pt x="69" y="145"/>
                    <a:pt x="71" y="142"/>
                  </a:cubicBezTo>
                  <a:cubicBezTo>
                    <a:pt x="74" y="139"/>
                    <a:pt x="86" y="132"/>
                    <a:pt x="86" y="129"/>
                  </a:cubicBezTo>
                  <a:cubicBezTo>
                    <a:pt x="86" y="129"/>
                    <a:pt x="78" y="128"/>
                    <a:pt x="77" y="124"/>
                  </a:cubicBezTo>
                  <a:cubicBezTo>
                    <a:pt x="77" y="120"/>
                    <a:pt x="80" y="43"/>
                    <a:pt x="81" y="23"/>
                  </a:cubicBezTo>
                  <a:cubicBezTo>
                    <a:pt x="81" y="2"/>
                    <a:pt x="0" y="0"/>
                    <a:pt x="2" y="32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ṥľidé">
              <a:extLst>
                <a:ext uri="{FF2B5EF4-FFF2-40B4-BE49-F238E27FC236}">
                  <a16:creationId xmlns:a16="http://schemas.microsoft.com/office/drawing/2014/main" xmlns="" id="{C83E8D4F-8C7A-420A-8804-A20A5670BABF}"/>
                </a:ext>
              </a:extLst>
            </p:cNvPr>
            <p:cNvSpPr/>
            <p:nvPr/>
          </p:nvSpPr>
          <p:spPr bwMode="auto">
            <a:xfrm>
              <a:off x="5906568" y="1501167"/>
              <a:ext cx="505153" cy="877371"/>
            </a:xfrm>
            <a:custGeom>
              <a:avLst/>
              <a:gdLst>
                <a:gd name="T0" fmla="*/ 64 w 73"/>
                <a:gd name="T1" fmla="*/ 106 h 127"/>
                <a:gd name="T2" fmla="*/ 68 w 73"/>
                <a:gd name="T3" fmla="*/ 5 h 127"/>
                <a:gd name="T4" fmla="*/ 60 w 73"/>
                <a:gd name="T5" fmla="*/ 21 h 127"/>
                <a:gd name="T6" fmla="*/ 61 w 73"/>
                <a:gd name="T7" fmla="*/ 69 h 127"/>
                <a:gd name="T8" fmla="*/ 52 w 73"/>
                <a:gd name="T9" fmla="*/ 110 h 127"/>
                <a:gd name="T10" fmla="*/ 20 w 73"/>
                <a:gd name="T11" fmla="*/ 112 h 127"/>
                <a:gd name="T12" fmla="*/ 0 w 73"/>
                <a:gd name="T13" fmla="*/ 114 h 127"/>
                <a:gd name="T14" fmla="*/ 2 w 73"/>
                <a:gd name="T15" fmla="*/ 117 h 127"/>
                <a:gd name="T16" fmla="*/ 12 w 73"/>
                <a:gd name="T17" fmla="*/ 126 h 127"/>
                <a:gd name="T18" fmla="*/ 58 w 73"/>
                <a:gd name="T19" fmla="*/ 124 h 127"/>
                <a:gd name="T20" fmla="*/ 73 w 73"/>
                <a:gd name="T21" fmla="*/ 111 h 127"/>
                <a:gd name="T22" fmla="*/ 64 w 73"/>
                <a:gd name="T23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27">
                  <a:moveTo>
                    <a:pt x="64" y="106"/>
                  </a:moveTo>
                  <a:cubicBezTo>
                    <a:pt x="64" y="102"/>
                    <a:pt x="67" y="25"/>
                    <a:pt x="68" y="5"/>
                  </a:cubicBezTo>
                  <a:cubicBezTo>
                    <a:pt x="64" y="0"/>
                    <a:pt x="59" y="5"/>
                    <a:pt x="60" y="21"/>
                  </a:cubicBezTo>
                  <a:cubicBezTo>
                    <a:pt x="62" y="39"/>
                    <a:pt x="62" y="51"/>
                    <a:pt x="61" y="69"/>
                  </a:cubicBezTo>
                  <a:cubicBezTo>
                    <a:pt x="60" y="79"/>
                    <a:pt x="57" y="101"/>
                    <a:pt x="52" y="110"/>
                  </a:cubicBezTo>
                  <a:cubicBezTo>
                    <a:pt x="48" y="117"/>
                    <a:pt x="33" y="115"/>
                    <a:pt x="20" y="112"/>
                  </a:cubicBezTo>
                  <a:cubicBezTo>
                    <a:pt x="9" y="110"/>
                    <a:pt x="2" y="117"/>
                    <a:pt x="0" y="114"/>
                  </a:cubicBezTo>
                  <a:cubicBezTo>
                    <a:pt x="1" y="115"/>
                    <a:pt x="1" y="116"/>
                    <a:pt x="2" y="117"/>
                  </a:cubicBezTo>
                  <a:cubicBezTo>
                    <a:pt x="7" y="125"/>
                    <a:pt x="12" y="126"/>
                    <a:pt x="12" y="126"/>
                  </a:cubicBezTo>
                  <a:cubicBezTo>
                    <a:pt x="12" y="126"/>
                    <a:pt x="56" y="127"/>
                    <a:pt x="58" y="124"/>
                  </a:cubicBezTo>
                  <a:cubicBezTo>
                    <a:pt x="61" y="121"/>
                    <a:pt x="73" y="114"/>
                    <a:pt x="73" y="111"/>
                  </a:cubicBezTo>
                  <a:cubicBezTo>
                    <a:pt x="73" y="111"/>
                    <a:pt x="65" y="110"/>
                    <a:pt x="64" y="106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50143FA-1109-4923-9EA1-39FB07637A4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019">
            <a:off x="8808723" y="1314786"/>
            <a:ext cx="4133088" cy="159394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F9A6FBB-29D3-456C-88C8-A2B055CE46D9}"/>
              </a:ext>
            </a:extLst>
          </p:cNvPr>
          <p:cNvSpPr txBox="1"/>
          <p:nvPr/>
        </p:nvSpPr>
        <p:spPr>
          <a:xfrm>
            <a:off x="1714500" y="5614988"/>
            <a:ext cx="5557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我和我的小伙伴</a:t>
            </a:r>
          </a:p>
        </p:txBody>
      </p:sp>
    </p:spTree>
    <p:extLst>
      <p:ext uri="{BB962C8B-B14F-4D97-AF65-F5344CB8AC3E}">
        <p14:creationId xmlns:p14="http://schemas.microsoft.com/office/powerpoint/2010/main" val="2419339978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8" grpId="0" animBg="1"/>
      <p:bldP spid="26" grpId="0" animBg="1"/>
      <p:bldP spid="15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3818AA0-8085-45BD-A2E9-C46E66E1AA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918" y="4406550"/>
            <a:ext cx="1701066" cy="1630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5CF70AE-5BF1-47B6-9C35-84322A8E52AC}"/>
              </a:ext>
            </a:extLst>
          </p:cNvPr>
          <p:cNvSpPr txBox="1"/>
          <p:nvPr/>
        </p:nvSpPr>
        <p:spPr>
          <a:xfrm rot="16200000" flipH="1">
            <a:off x="6484978" y="-700929"/>
            <a:ext cx="1107996" cy="3643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  </a:t>
            </a:r>
            <a:r>
              <a:rPr lang="zh-CN" altLang="en-US" sz="60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目    录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4880773-D9B5-4A50-9189-3B3B5D177D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7456">
            <a:off x="2498805" y="1865794"/>
            <a:ext cx="3497174" cy="225027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B72A01F-6BF4-40E4-9FE4-F50A90960794}"/>
              </a:ext>
            </a:extLst>
          </p:cNvPr>
          <p:cNvSpPr txBox="1"/>
          <p:nvPr/>
        </p:nvSpPr>
        <p:spPr>
          <a:xfrm>
            <a:off x="2775355" y="2484417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Play</a:t>
            </a:r>
            <a:endParaRPr lang="zh-CN" altLang="en-US" dirty="0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16459E72-867E-4F03-B5D5-500FBD788A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79" y="2101763"/>
            <a:ext cx="1701066" cy="163027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033BB20A-34F8-43A6-BE19-FECFDF4758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30" y="4232098"/>
            <a:ext cx="1701066" cy="1630274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A2D0DA41-6550-4EDD-BE91-4A5E84C230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768" y="2219064"/>
            <a:ext cx="1701066" cy="163027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097A004-5225-416F-9B5D-B64530887801}"/>
              </a:ext>
            </a:extLst>
          </p:cNvPr>
          <p:cNvSpPr txBox="1"/>
          <p:nvPr/>
        </p:nvSpPr>
        <p:spPr>
          <a:xfrm>
            <a:off x="997266" y="2613007"/>
            <a:ext cx="117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Jellyka - Love and Passion" panose="02000500000000000000" pitchFamily="2" charset="0"/>
              </a:rPr>
              <a:t>One</a:t>
            </a:r>
            <a:endParaRPr lang="zh-CN" altLang="en-US" sz="3600" dirty="0">
              <a:latin typeface="Jellyka - Love and Passion" panose="02000500000000000000" pitchFamily="2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142CDE5-D0A7-4DA3-89AF-4C97FC7129C1}"/>
              </a:ext>
            </a:extLst>
          </p:cNvPr>
          <p:cNvSpPr txBox="1"/>
          <p:nvPr/>
        </p:nvSpPr>
        <p:spPr>
          <a:xfrm>
            <a:off x="940117" y="4706832"/>
            <a:ext cx="117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Jellyka - Love and Passion" panose="02000500000000000000" pitchFamily="2" charset="0"/>
              </a:rPr>
              <a:t>Two</a:t>
            </a:r>
            <a:endParaRPr lang="zh-CN" altLang="en-US" sz="3600" dirty="0">
              <a:latin typeface="Jellyka - Love and Passion" panose="02000500000000000000" pitchFamily="2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A81F299E-08AE-489C-BB2E-A48DCFCA7239}"/>
              </a:ext>
            </a:extLst>
          </p:cNvPr>
          <p:cNvSpPr txBox="1"/>
          <p:nvPr/>
        </p:nvSpPr>
        <p:spPr>
          <a:xfrm>
            <a:off x="6497955" y="2657288"/>
            <a:ext cx="117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Jellyka - Love and Passion" panose="02000500000000000000" pitchFamily="2" charset="0"/>
              </a:rPr>
              <a:t>Three</a:t>
            </a:r>
            <a:endParaRPr lang="zh-CN" altLang="en-US" sz="3600" dirty="0">
              <a:latin typeface="Jellyka - Love and Passion" panose="02000500000000000000" pitchFamily="2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A7D6570-E305-4BEE-8DAF-B88AA8DCEA65}"/>
              </a:ext>
            </a:extLst>
          </p:cNvPr>
          <p:cNvSpPr txBox="1"/>
          <p:nvPr/>
        </p:nvSpPr>
        <p:spPr>
          <a:xfrm>
            <a:off x="6583680" y="4979714"/>
            <a:ext cx="1171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Jellyka - Love and Passion" panose="02000500000000000000" pitchFamily="2" charset="0"/>
              </a:rPr>
              <a:t>Four</a:t>
            </a:r>
            <a:endParaRPr lang="zh-CN" altLang="en-US" sz="3600" dirty="0">
              <a:latin typeface="Jellyka - Love and Passion" panose="02000500000000000000" pitchFamily="2" charset="0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0C37C9C4-87BA-4686-8849-B0B9584C27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7456">
            <a:off x="2541669" y="4075591"/>
            <a:ext cx="3497174" cy="2250279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19C21A0E-1A8B-4997-9701-404DF86598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7456">
            <a:off x="8077128" y="1884844"/>
            <a:ext cx="3497174" cy="2250279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D7A0C4C4-7252-479D-B44F-F4B2CB61C1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7456">
            <a:off x="8134278" y="4108930"/>
            <a:ext cx="3497174" cy="2250279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9BDD051-2FD6-459F-B5B1-15AE6F13B6DE}"/>
              </a:ext>
            </a:extLst>
          </p:cNvPr>
          <p:cNvSpPr txBox="1"/>
          <p:nvPr/>
        </p:nvSpPr>
        <p:spPr>
          <a:xfrm>
            <a:off x="2761069" y="4696783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play</a:t>
            </a:r>
            <a:endParaRPr lang="zh-CN" altLang="en-US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19D3CC84-F269-4C04-826D-CDA0FA667E78}"/>
              </a:ext>
            </a:extLst>
          </p:cNvPr>
          <p:cNvSpPr txBox="1"/>
          <p:nvPr/>
        </p:nvSpPr>
        <p:spPr>
          <a:xfrm>
            <a:off x="8353678" y="2480030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play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01F4D95-2C53-444D-816D-6C02DDB51224}"/>
              </a:ext>
            </a:extLst>
          </p:cNvPr>
          <p:cNvSpPr txBox="1"/>
          <p:nvPr/>
        </p:nvSpPr>
        <p:spPr>
          <a:xfrm>
            <a:off x="8410828" y="4692397"/>
            <a:ext cx="200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play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A9E5123-190B-458C-B0B2-83C3BE34FA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399" y="342901"/>
            <a:ext cx="3328988" cy="1625385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0CDD62B-2367-48E4-AD71-AF884A6574EC}"/>
              </a:ext>
            </a:extLst>
          </p:cNvPr>
          <p:cNvSpPr txBox="1"/>
          <p:nvPr/>
        </p:nvSpPr>
        <p:spPr>
          <a:xfrm>
            <a:off x="3169920" y="267208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欢迎伙伴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2046EC56-77E0-42B3-B6A2-F5EAE1EDFA4D}"/>
              </a:ext>
            </a:extLst>
          </p:cNvPr>
          <p:cNvSpPr txBox="1"/>
          <p:nvPr/>
        </p:nvSpPr>
        <p:spPr>
          <a:xfrm>
            <a:off x="8818880" y="495808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生日留念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EE0F0B7D-F238-4EB3-90EE-532B97D0AE57}"/>
              </a:ext>
            </a:extLst>
          </p:cNvPr>
          <p:cNvSpPr txBox="1"/>
          <p:nvPr/>
        </p:nvSpPr>
        <p:spPr>
          <a:xfrm>
            <a:off x="8737600" y="271272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生日祝福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A1253A8-6C47-4C6E-BFA7-911239E2945F}"/>
              </a:ext>
            </a:extLst>
          </p:cNvPr>
          <p:cNvSpPr txBox="1"/>
          <p:nvPr/>
        </p:nvSpPr>
        <p:spPr>
          <a:xfrm rot="226413">
            <a:off x="3200400" y="492760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派对演出</a:t>
            </a:r>
          </a:p>
        </p:txBody>
      </p:sp>
    </p:spTree>
    <p:extLst>
      <p:ext uri="{BB962C8B-B14F-4D97-AF65-F5344CB8AC3E}">
        <p14:creationId xmlns:p14="http://schemas.microsoft.com/office/powerpoint/2010/main" val="3022382379"/>
      </p:ext>
    </p:extLst>
  </p:cSld>
  <p:clrMapOvr>
    <a:masterClrMapping/>
  </p:clrMapOvr>
  <p:transition spd="slow" advClick="0" advTm="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36" grpId="0"/>
      <p:bldP spid="37" grpId="0"/>
      <p:bldP spid="40" grpId="0"/>
      <p:bldP spid="45" grpId="0"/>
      <p:bldP spid="46" grpId="0"/>
      <p:bldP spid="47" grpId="0"/>
      <p:bldP spid="3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127">
            <a:extLst>
              <a:ext uri="{FF2B5EF4-FFF2-40B4-BE49-F238E27FC236}">
                <a16:creationId xmlns:a16="http://schemas.microsoft.com/office/drawing/2014/main" xmlns="" id="{A2B99093-FD9B-46DE-AE68-9C9421D79869}"/>
              </a:ext>
            </a:extLst>
          </p:cNvPr>
          <p:cNvSpPr>
            <a:spLocks/>
          </p:cNvSpPr>
          <p:nvPr/>
        </p:nvSpPr>
        <p:spPr bwMode="auto">
          <a:xfrm rot="17235243">
            <a:off x="8285931" y="1966001"/>
            <a:ext cx="3695342" cy="4921409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91B462CC-B4C4-45CC-B813-B1B986FBBF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6273">
            <a:off x="7977034" y="3075509"/>
            <a:ext cx="4131513" cy="281482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78D090C-B72E-431F-B796-C8DA58573F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5040">
            <a:off x="3870164" y="707396"/>
            <a:ext cx="4737935" cy="6331161"/>
          </a:xfrm>
          <a:prstGeom prst="rect">
            <a:avLst/>
          </a:prstGeom>
        </p:spPr>
      </p:pic>
      <p:sp>
        <p:nvSpPr>
          <p:cNvPr id="32" name="Freeform 127">
            <a:extLst>
              <a:ext uri="{FF2B5EF4-FFF2-40B4-BE49-F238E27FC236}">
                <a16:creationId xmlns:a16="http://schemas.microsoft.com/office/drawing/2014/main" xmlns="" id="{1D02E151-D384-4360-AB94-8123FFB10538}"/>
              </a:ext>
            </a:extLst>
          </p:cNvPr>
          <p:cNvSpPr>
            <a:spLocks/>
          </p:cNvSpPr>
          <p:nvPr/>
        </p:nvSpPr>
        <p:spPr bwMode="auto">
          <a:xfrm rot="11594233">
            <a:off x="4061872" y="1795764"/>
            <a:ext cx="4189304" cy="4756564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AF85216B-902B-46F6-87D0-77FAAA14BB07}"/>
              </a:ext>
            </a:extLst>
          </p:cNvPr>
          <p:cNvSpPr/>
          <p:nvPr/>
        </p:nvSpPr>
        <p:spPr bwMode="auto">
          <a:xfrm>
            <a:off x="5448300" y="38099"/>
            <a:ext cx="585837" cy="2186485"/>
          </a:xfrm>
          <a:custGeom>
            <a:avLst/>
            <a:gdLst>
              <a:gd name="connsiteX0" fmla="*/ 292100 w 585837"/>
              <a:gd name="connsiteY0" fmla="*/ 0 h 2108200"/>
              <a:gd name="connsiteX1" fmla="*/ 228600 w 585837"/>
              <a:gd name="connsiteY1" fmla="*/ 50800 h 2108200"/>
              <a:gd name="connsiteX2" fmla="*/ 190500 w 585837"/>
              <a:gd name="connsiteY2" fmla="*/ 76200 h 2108200"/>
              <a:gd name="connsiteX3" fmla="*/ 127000 w 585837"/>
              <a:gd name="connsiteY3" fmla="*/ 152400 h 2108200"/>
              <a:gd name="connsiteX4" fmla="*/ 88900 w 585837"/>
              <a:gd name="connsiteY4" fmla="*/ 190500 h 2108200"/>
              <a:gd name="connsiteX5" fmla="*/ 38100 w 585837"/>
              <a:gd name="connsiteY5" fmla="*/ 266700 h 2108200"/>
              <a:gd name="connsiteX6" fmla="*/ 0 w 585837"/>
              <a:gd name="connsiteY6" fmla="*/ 342900 h 2108200"/>
              <a:gd name="connsiteX7" fmla="*/ 25400 w 585837"/>
              <a:gd name="connsiteY7" fmla="*/ 457200 h 2108200"/>
              <a:gd name="connsiteX8" fmla="*/ 76200 w 585837"/>
              <a:gd name="connsiteY8" fmla="*/ 482600 h 2108200"/>
              <a:gd name="connsiteX9" fmla="*/ 114300 w 585837"/>
              <a:gd name="connsiteY9" fmla="*/ 508000 h 2108200"/>
              <a:gd name="connsiteX10" fmla="*/ 304800 w 585837"/>
              <a:gd name="connsiteY10" fmla="*/ 533400 h 2108200"/>
              <a:gd name="connsiteX11" fmla="*/ 355600 w 585837"/>
              <a:gd name="connsiteY11" fmla="*/ 546100 h 2108200"/>
              <a:gd name="connsiteX12" fmla="*/ 431800 w 585837"/>
              <a:gd name="connsiteY12" fmla="*/ 596900 h 2108200"/>
              <a:gd name="connsiteX13" fmla="*/ 508000 w 585837"/>
              <a:gd name="connsiteY13" fmla="*/ 622300 h 2108200"/>
              <a:gd name="connsiteX14" fmla="*/ 546100 w 585837"/>
              <a:gd name="connsiteY14" fmla="*/ 635000 h 2108200"/>
              <a:gd name="connsiteX15" fmla="*/ 546100 w 585837"/>
              <a:gd name="connsiteY15" fmla="*/ 825500 h 2108200"/>
              <a:gd name="connsiteX16" fmla="*/ 520700 w 585837"/>
              <a:gd name="connsiteY16" fmla="*/ 863600 h 2108200"/>
              <a:gd name="connsiteX17" fmla="*/ 482600 w 585837"/>
              <a:gd name="connsiteY17" fmla="*/ 914400 h 2108200"/>
              <a:gd name="connsiteX18" fmla="*/ 457200 w 585837"/>
              <a:gd name="connsiteY18" fmla="*/ 990600 h 2108200"/>
              <a:gd name="connsiteX19" fmla="*/ 444500 w 585837"/>
              <a:gd name="connsiteY19" fmla="*/ 1028700 h 2108200"/>
              <a:gd name="connsiteX20" fmla="*/ 368300 w 585837"/>
              <a:gd name="connsiteY20" fmla="*/ 1092200 h 2108200"/>
              <a:gd name="connsiteX21" fmla="*/ 330200 w 585837"/>
              <a:gd name="connsiteY21" fmla="*/ 1117600 h 2108200"/>
              <a:gd name="connsiteX22" fmla="*/ 292100 w 585837"/>
              <a:gd name="connsiteY22" fmla="*/ 1168400 h 2108200"/>
              <a:gd name="connsiteX23" fmla="*/ 254000 w 585837"/>
              <a:gd name="connsiteY23" fmla="*/ 1206500 h 2108200"/>
              <a:gd name="connsiteX24" fmla="*/ 228600 w 585837"/>
              <a:gd name="connsiteY24" fmla="*/ 1244600 h 2108200"/>
              <a:gd name="connsiteX25" fmla="*/ 190500 w 585837"/>
              <a:gd name="connsiteY25" fmla="*/ 1257300 h 2108200"/>
              <a:gd name="connsiteX26" fmla="*/ 177800 w 585837"/>
              <a:gd name="connsiteY26" fmla="*/ 1295400 h 2108200"/>
              <a:gd name="connsiteX27" fmla="*/ 152400 w 585837"/>
              <a:gd name="connsiteY27" fmla="*/ 1333500 h 2108200"/>
              <a:gd name="connsiteX28" fmla="*/ 165100 w 585837"/>
              <a:gd name="connsiteY28" fmla="*/ 1447800 h 2108200"/>
              <a:gd name="connsiteX29" fmla="*/ 241300 w 585837"/>
              <a:gd name="connsiteY29" fmla="*/ 1524000 h 2108200"/>
              <a:gd name="connsiteX30" fmla="*/ 342900 w 585837"/>
              <a:gd name="connsiteY30" fmla="*/ 1587500 h 2108200"/>
              <a:gd name="connsiteX31" fmla="*/ 495300 w 585837"/>
              <a:gd name="connsiteY31" fmla="*/ 1625600 h 2108200"/>
              <a:gd name="connsiteX32" fmla="*/ 571500 w 585837"/>
              <a:gd name="connsiteY32" fmla="*/ 1714500 h 2108200"/>
              <a:gd name="connsiteX33" fmla="*/ 584200 w 585837"/>
              <a:gd name="connsiteY33" fmla="*/ 1765300 h 2108200"/>
              <a:gd name="connsiteX34" fmla="*/ 584200 w 585837"/>
              <a:gd name="connsiteY34" fmla="*/ 2108200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5837" h="2108200">
                <a:moveTo>
                  <a:pt x="292100" y="0"/>
                </a:moveTo>
                <a:cubicBezTo>
                  <a:pt x="270933" y="16933"/>
                  <a:pt x="250285" y="34536"/>
                  <a:pt x="228600" y="50800"/>
                </a:cubicBezTo>
                <a:cubicBezTo>
                  <a:pt x="216389" y="59958"/>
                  <a:pt x="202226" y="66429"/>
                  <a:pt x="190500" y="76200"/>
                </a:cubicBezTo>
                <a:cubicBezTo>
                  <a:pt x="129786" y="126795"/>
                  <a:pt x="172409" y="97909"/>
                  <a:pt x="127000" y="152400"/>
                </a:cubicBezTo>
                <a:cubicBezTo>
                  <a:pt x="115502" y="166198"/>
                  <a:pt x="99927" y="176323"/>
                  <a:pt x="88900" y="190500"/>
                </a:cubicBezTo>
                <a:cubicBezTo>
                  <a:pt x="70158" y="214597"/>
                  <a:pt x="47753" y="237740"/>
                  <a:pt x="38100" y="266700"/>
                </a:cubicBezTo>
                <a:cubicBezTo>
                  <a:pt x="20573" y="319280"/>
                  <a:pt x="32826" y="293661"/>
                  <a:pt x="0" y="342900"/>
                </a:cubicBezTo>
                <a:cubicBezTo>
                  <a:pt x="8467" y="381000"/>
                  <a:pt x="6711" y="422936"/>
                  <a:pt x="25400" y="457200"/>
                </a:cubicBezTo>
                <a:cubicBezTo>
                  <a:pt x="34466" y="473820"/>
                  <a:pt x="59762" y="473207"/>
                  <a:pt x="76200" y="482600"/>
                </a:cubicBezTo>
                <a:cubicBezTo>
                  <a:pt x="89452" y="490173"/>
                  <a:pt x="100648" y="501174"/>
                  <a:pt x="114300" y="508000"/>
                </a:cubicBezTo>
                <a:cubicBezTo>
                  <a:pt x="166176" y="533938"/>
                  <a:pt x="270751" y="530563"/>
                  <a:pt x="304800" y="533400"/>
                </a:cubicBezTo>
                <a:cubicBezTo>
                  <a:pt x="321733" y="537633"/>
                  <a:pt x="339988" y="538294"/>
                  <a:pt x="355600" y="546100"/>
                </a:cubicBezTo>
                <a:cubicBezTo>
                  <a:pt x="382904" y="559752"/>
                  <a:pt x="402840" y="587247"/>
                  <a:pt x="431800" y="596900"/>
                </a:cubicBezTo>
                <a:lnTo>
                  <a:pt x="508000" y="622300"/>
                </a:lnTo>
                <a:lnTo>
                  <a:pt x="546100" y="635000"/>
                </a:lnTo>
                <a:cubicBezTo>
                  <a:pt x="571746" y="711939"/>
                  <a:pt x="571997" y="696015"/>
                  <a:pt x="546100" y="825500"/>
                </a:cubicBezTo>
                <a:cubicBezTo>
                  <a:pt x="543107" y="840467"/>
                  <a:pt x="529572" y="851180"/>
                  <a:pt x="520700" y="863600"/>
                </a:cubicBezTo>
                <a:cubicBezTo>
                  <a:pt x="508397" y="880824"/>
                  <a:pt x="495300" y="897467"/>
                  <a:pt x="482600" y="914400"/>
                </a:cubicBezTo>
                <a:lnTo>
                  <a:pt x="457200" y="990600"/>
                </a:lnTo>
                <a:cubicBezTo>
                  <a:pt x="452967" y="1003300"/>
                  <a:pt x="455639" y="1021274"/>
                  <a:pt x="444500" y="1028700"/>
                </a:cubicBezTo>
                <a:cubicBezTo>
                  <a:pt x="349905" y="1091763"/>
                  <a:pt x="466086" y="1010712"/>
                  <a:pt x="368300" y="1092200"/>
                </a:cubicBezTo>
                <a:cubicBezTo>
                  <a:pt x="356574" y="1101971"/>
                  <a:pt x="340993" y="1106807"/>
                  <a:pt x="330200" y="1117600"/>
                </a:cubicBezTo>
                <a:cubicBezTo>
                  <a:pt x="315233" y="1132567"/>
                  <a:pt x="305875" y="1152329"/>
                  <a:pt x="292100" y="1168400"/>
                </a:cubicBezTo>
                <a:cubicBezTo>
                  <a:pt x="280411" y="1182037"/>
                  <a:pt x="265498" y="1192702"/>
                  <a:pt x="254000" y="1206500"/>
                </a:cubicBezTo>
                <a:cubicBezTo>
                  <a:pt x="244229" y="1218226"/>
                  <a:pt x="240519" y="1235065"/>
                  <a:pt x="228600" y="1244600"/>
                </a:cubicBezTo>
                <a:cubicBezTo>
                  <a:pt x="218147" y="1252963"/>
                  <a:pt x="203200" y="1253067"/>
                  <a:pt x="190500" y="1257300"/>
                </a:cubicBezTo>
                <a:cubicBezTo>
                  <a:pt x="186267" y="1270000"/>
                  <a:pt x="183787" y="1283426"/>
                  <a:pt x="177800" y="1295400"/>
                </a:cubicBezTo>
                <a:cubicBezTo>
                  <a:pt x="170974" y="1309052"/>
                  <a:pt x="153668" y="1318289"/>
                  <a:pt x="152400" y="1333500"/>
                </a:cubicBezTo>
                <a:cubicBezTo>
                  <a:pt x="149216" y="1371702"/>
                  <a:pt x="148889" y="1413062"/>
                  <a:pt x="165100" y="1447800"/>
                </a:cubicBezTo>
                <a:cubicBezTo>
                  <a:pt x="180290" y="1480351"/>
                  <a:pt x="210839" y="1504962"/>
                  <a:pt x="241300" y="1524000"/>
                </a:cubicBezTo>
                <a:cubicBezTo>
                  <a:pt x="275167" y="1545167"/>
                  <a:pt x="307179" y="1569640"/>
                  <a:pt x="342900" y="1587500"/>
                </a:cubicBezTo>
                <a:cubicBezTo>
                  <a:pt x="393214" y="1612657"/>
                  <a:pt x="441081" y="1616564"/>
                  <a:pt x="495300" y="1625600"/>
                </a:cubicBezTo>
                <a:cubicBezTo>
                  <a:pt x="520700" y="1655233"/>
                  <a:pt x="550546" y="1681572"/>
                  <a:pt x="571500" y="1714500"/>
                </a:cubicBezTo>
                <a:cubicBezTo>
                  <a:pt x="580871" y="1729226"/>
                  <a:pt x="583637" y="1747855"/>
                  <a:pt x="584200" y="1765300"/>
                </a:cubicBezTo>
                <a:cubicBezTo>
                  <a:pt x="587885" y="1879541"/>
                  <a:pt x="584200" y="1993900"/>
                  <a:pt x="584200" y="2108200"/>
                </a:cubicBezTo>
              </a:path>
            </a:pathLst>
          </a:custGeom>
          <a:noFill/>
          <a:ln w="28575" cap="flat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3dcd502d-7954-4afe-b7a2-95fd72cc1e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7608540-5483-4CA9-AB5C-5D0EF4E8038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809584"/>
            <a:ext cx="4570412" cy="3719804"/>
            <a:chOff x="2916239" y="1336675"/>
            <a:chExt cx="6025140" cy="4903788"/>
          </a:xfrm>
        </p:grpSpPr>
        <p:sp>
          <p:nvSpPr>
            <p:cNvPr id="70" name="îśľidê">
              <a:extLst>
                <a:ext uri="{FF2B5EF4-FFF2-40B4-BE49-F238E27FC236}">
                  <a16:creationId xmlns:a16="http://schemas.microsoft.com/office/drawing/2014/main" xmlns="" id="{B4A28F22-EAB2-44E3-8A2B-854A181089B0}"/>
                </a:ext>
              </a:extLst>
            </p:cNvPr>
            <p:cNvSpPr/>
            <p:nvPr/>
          </p:nvSpPr>
          <p:spPr bwMode="auto">
            <a:xfrm>
              <a:off x="2916239" y="4546530"/>
              <a:ext cx="6025140" cy="1511387"/>
            </a:xfrm>
            <a:custGeom>
              <a:avLst/>
              <a:gdLst>
                <a:gd name="T0" fmla="*/ 2937 w 2937"/>
                <a:gd name="T1" fmla="*/ 467 h 738"/>
                <a:gd name="T2" fmla="*/ 1562 w 2937"/>
                <a:gd name="T3" fmla="*/ 738 h 738"/>
                <a:gd name="T4" fmla="*/ 0 w 2937"/>
                <a:gd name="T5" fmla="*/ 429 h 738"/>
                <a:gd name="T6" fmla="*/ 1562 w 2937"/>
                <a:gd name="T7" fmla="*/ 120 h 738"/>
                <a:gd name="T8" fmla="*/ 2937 w 2937"/>
                <a:gd name="T9" fmla="*/ 467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7" h="738">
                  <a:moveTo>
                    <a:pt x="2937" y="467"/>
                  </a:moveTo>
                  <a:cubicBezTo>
                    <a:pt x="2937" y="637"/>
                    <a:pt x="2425" y="738"/>
                    <a:pt x="1562" y="738"/>
                  </a:cubicBezTo>
                  <a:cubicBezTo>
                    <a:pt x="700" y="738"/>
                    <a:pt x="0" y="599"/>
                    <a:pt x="0" y="429"/>
                  </a:cubicBezTo>
                  <a:cubicBezTo>
                    <a:pt x="0" y="258"/>
                    <a:pt x="704" y="208"/>
                    <a:pt x="1562" y="120"/>
                  </a:cubicBezTo>
                  <a:cubicBezTo>
                    <a:pt x="2724" y="0"/>
                    <a:pt x="2937" y="296"/>
                    <a:pt x="2937" y="467"/>
                  </a:cubicBezTo>
                </a:path>
              </a:pathLst>
            </a:custGeom>
            <a:solidFill>
              <a:srgbClr val="F3C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ļîde">
              <a:extLst>
                <a:ext uri="{FF2B5EF4-FFF2-40B4-BE49-F238E27FC236}">
                  <a16:creationId xmlns:a16="http://schemas.microsoft.com/office/drawing/2014/main" xmlns="" id="{31609B76-4A0E-4C1F-A5D0-624862292DF6}"/>
                </a:ext>
              </a:extLst>
            </p:cNvPr>
            <p:cNvSpPr/>
            <p:nvPr/>
          </p:nvSpPr>
          <p:spPr bwMode="auto">
            <a:xfrm>
              <a:off x="6951518" y="1357084"/>
              <a:ext cx="1353786" cy="3775633"/>
            </a:xfrm>
            <a:custGeom>
              <a:avLst/>
              <a:gdLst>
                <a:gd name="T0" fmla="*/ 285 w 660"/>
                <a:gd name="T1" fmla="*/ 11 h 1843"/>
                <a:gd name="T2" fmla="*/ 316 w 660"/>
                <a:gd name="T3" fmla="*/ 10 h 1843"/>
                <a:gd name="T4" fmla="*/ 655 w 660"/>
                <a:gd name="T5" fmla="*/ 979 h 1843"/>
                <a:gd name="T6" fmla="*/ 506 w 660"/>
                <a:gd name="T7" fmla="*/ 1808 h 1843"/>
                <a:gd name="T8" fmla="*/ 504 w 660"/>
                <a:gd name="T9" fmla="*/ 1811 h 1843"/>
                <a:gd name="T10" fmla="*/ 411 w 660"/>
                <a:gd name="T11" fmla="*/ 1839 h 1843"/>
                <a:gd name="T12" fmla="*/ 315 w 660"/>
                <a:gd name="T13" fmla="*/ 1822 h 1843"/>
                <a:gd name="T14" fmla="*/ 312 w 660"/>
                <a:gd name="T15" fmla="*/ 1820 h 1843"/>
                <a:gd name="T16" fmla="*/ 65 w 660"/>
                <a:gd name="T17" fmla="*/ 1014 h 1843"/>
                <a:gd name="T18" fmla="*/ 285 w 660"/>
                <a:gd name="T19" fmla="*/ 11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0" h="1843">
                  <a:moveTo>
                    <a:pt x="285" y="11"/>
                  </a:moveTo>
                  <a:cubicBezTo>
                    <a:pt x="293" y="1"/>
                    <a:pt x="307" y="0"/>
                    <a:pt x="316" y="10"/>
                  </a:cubicBezTo>
                  <a:cubicBezTo>
                    <a:pt x="386" y="83"/>
                    <a:pt x="650" y="398"/>
                    <a:pt x="655" y="979"/>
                  </a:cubicBezTo>
                  <a:cubicBezTo>
                    <a:pt x="660" y="1615"/>
                    <a:pt x="520" y="1792"/>
                    <a:pt x="506" y="1808"/>
                  </a:cubicBezTo>
                  <a:cubicBezTo>
                    <a:pt x="506" y="1809"/>
                    <a:pt x="505" y="1810"/>
                    <a:pt x="504" y="1811"/>
                  </a:cubicBezTo>
                  <a:cubicBezTo>
                    <a:pt x="498" y="1816"/>
                    <a:pt x="470" y="1836"/>
                    <a:pt x="411" y="1839"/>
                  </a:cubicBezTo>
                  <a:cubicBezTo>
                    <a:pt x="352" y="1843"/>
                    <a:pt x="322" y="1826"/>
                    <a:pt x="315" y="1822"/>
                  </a:cubicBezTo>
                  <a:cubicBezTo>
                    <a:pt x="314" y="1821"/>
                    <a:pt x="313" y="1821"/>
                    <a:pt x="312" y="1820"/>
                  </a:cubicBezTo>
                  <a:cubicBezTo>
                    <a:pt x="297" y="1806"/>
                    <a:pt x="137" y="1646"/>
                    <a:pt x="65" y="1014"/>
                  </a:cubicBezTo>
                  <a:cubicBezTo>
                    <a:pt x="0" y="437"/>
                    <a:pt x="224" y="92"/>
                    <a:pt x="285" y="11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ṡ1ïḓê">
              <a:extLst>
                <a:ext uri="{FF2B5EF4-FFF2-40B4-BE49-F238E27FC236}">
                  <a16:creationId xmlns:a16="http://schemas.microsoft.com/office/drawing/2014/main" xmlns="" id="{890645FB-C3EC-4F19-B11B-2DF87FADBDF3}"/>
                </a:ext>
              </a:extLst>
            </p:cNvPr>
            <p:cNvSpPr/>
            <p:nvPr/>
          </p:nvSpPr>
          <p:spPr bwMode="auto">
            <a:xfrm>
              <a:off x="7468542" y="1336675"/>
              <a:ext cx="433121" cy="3834592"/>
            </a:xfrm>
            <a:custGeom>
              <a:avLst/>
              <a:gdLst>
                <a:gd name="T0" fmla="*/ 382 w 382"/>
                <a:gd name="T1" fmla="*/ 3371 h 3382"/>
                <a:gd name="T2" fmla="*/ 203 w 382"/>
                <a:gd name="T3" fmla="*/ 3382 h 3382"/>
                <a:gd name="T4" fmla="*/ 0 w 382"/>
                <a:gd name="T5" fmla="*/ 11 h 3382"/>
                <a:gd name="T6" fmla="*/ 177 w 382"/>
                <a:gd name="T7" fmla="*/ 0 h 3382"/>
                <a:gd name="T8" fmla="*/ 382 w 382"/>
                <a:gd name="T9" fmla="*/ 3371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382">
                  <a:moveTo>
                    <a:pt x="382" y="3371"/>
                  </a:moveTo>
                  <a:lnTo>
                    <a:pt x="203" y="3382"/>
                  </a:lnTo>
                  <a:lnTo>
                    <a:pt x="0" y="11"/>
                  </a:lnTo>
                  <a:lnTo>
                    <a:pt x="177" y="0"/>
                  </a:lnTo>
                  <a:lnTo>
                    <a:pt x="382" y="3371"/>
                  </a:lnTo>
                  <a:close/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ṡḷïdè">
              <a:extLst>
                <a:ext uri="{FF2B5EF4-FFF2-40B4-BE49-F238E27FC236}">
                  <a16:creationId xmlns:a16="http://schemas.microsoft.com/office/drawing/2014/main" xmlns="" id="{C5788070-EFE6-4B81-8108-C4494129219D}"/>
                </a:ext>
              </a:extLst>
            </p:cNvPr>
            <p:cNvSpPr/>
            <p:nvPr/>
          </p:nvSpPr>
          <p:spPr bwMode="auto">
            <a:xfrm>
              <a:off x="7468542" y="1336675"/>
              <a:ext cx="433121" cy="3834592"/>
            </a:xfrm>
            <a:custGeom>
              <a:avLst/>
              <a:gdLst>
                <a:gd name="T0" fmla="*/ 382 w 382"/>
                <a:gd name="T1" fmla="*/ 3371 h 3382"/>
                <a:gd name="T2" fmla="*/ 203 w 382"/>
                <a:gd name="T3" fmla="*/ 3382 h 3382"/>
                <a:gd name="T4" fmla="*/ 0 w 382"/>
                <a:gd name="T5" fmla="*/ 11 h 3382"/>
                <a:gd name="T6" fmla="*/ 177 w 382"/>
                <a:gd name="T7" fmla="*/ 0 h 3382"/>
                <a:gd name="T8" fmla="*/ 382 w 382"/>
                <a:gd name="T9" fmla="*/ 3371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382">
                  <a:moveTo>
                    <a:pt x="382" y="3371"/>
                  </a:moveTo>
                  <a:lnTo>
                    <a:pt x="203" y="3382"/>
                  </a:lnTo>
                  <a:lnTo>
                    <a:pt x="0" y="11"/>
                  </a:lnTo>
                  <a:lnTo>
                    <a:pt x="177" y="0"/>
                  </a:lnTo>
                  <a:lnTo>
                    <a:pt x="382" y="33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$ľiḋé">
              <a:extLst>
                <a:ext uri="{FF2B5EF4-FFF2-40B4-BE49-F238E27FC236}">
                  <a16:creationId xmlns:a16="http://schemas.microsoft.com/office/drawing/2014/main" xmlns="" id="{6C01821D-E14C-4A6C-AAD1-491326528E95}"/>
                </a:ext>
              </a:extLst>
            </p:cNvPr>
            <p:cNvSpPr/>
            <p:nvPr/>
          </p:nvSpPr>
          <p:spPr bwMode="auto">
            <a:xfrm>
              <a:off x="6931110" y="1367289"/>
              <a:ext cx="716577" cy="3742752"/>
            </a:xfrm>
            <a:custGeom>
              <a:avLst/>
              <a:gdLst>
                <a:gd name="T0" fmla="*/ 300 w 349"/>
                <a:gd name="T1" fmla="*/ 0 h 1827"/>
                <a:gd name="T2" fmla="*/ 302 w 349"/>
                <a:gd name="T3" fmla="*/ 1 h 1827"/>
                <a:gd name="T4" fmla="*/ 100 w 349"/>
                <a:gd name="T5" fmla="*/ 1000 h 1827"/>
                <a:gd name="T6" fmla="*/ 349 w 349"/>
                <a:gd name="T7" fmla="*/ 1827 h 1827"/>
                <a:gd name="T8" fmla="*/ 324 w 349"/>
                <a:gd name="T9" fmla="*/ 1816 h 1827"/>
                <a:gd name="T10" fmla="*/ 75 w 349"/>
                <a:gd name="T11" fmla="*/ 1009 h 1827"/>
                <a:gd name="T12" fmla="*/ 300 w 349"/>
                <a:gd name="T13" fmla="*/ 0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1827">
                  <a:moveTo>
                    <a:pt x="300" y="0"/>
                  </a:moveTo>
                  <a:cubicBezTo>
                    <a:pt x="300" y="0"/>
                    <a:pt x="301" y="0"/>
                    <a:pt x="302" y="1"/>
                  </a:cubicBezTo>
                  <a:cubicBezTo>
                    <a:pt x="242" y="86"/>
                    <a:pt x="33" y="425"/>
                    <a:pt x="100" y="1000"/>
                  </a:cubicBezTo>
                  <a:cubicBezTo>
                    <a:pt x="169" y="1594"/>
                    <a:pt x="309" y="1784"/>
                    <a:pt x="349" y="1827"/>
                  </a:cubicBezTo>
                  <a:cubicBezTo>
                    <a:pt x="332" y="1822"/>
                    <a:pt x="324" y="1816"/>
                    <a:pt x="324" y="1816"/>
                  </a:cubicBezTo>
                  <a:cubicBezTo>
                    <a:pt x="324" y="1816"/>
                    <a:pt x="151" y="1674"/>
                    <a:pt x="75" y="1009"/>
                  </a:cubicBezTo>
                  <a:cubicBezTo>
                    <a:pt x="0" y="344"/>
                    <a:pt x="300" y="0"/>
                    <a:pt x="300" y="0"/>
                  </a:cubicBezTo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şḷîďè">
              <a:extLst>
                <a:ext uri="{FF2B5EF4-FFF2-40B4-BE49-F238E27FC236}">
                  <a16:creationId xmlns:a16="http://schemas.microsoft.com/office/drawing/2014/main" xmlns="" id="{8F4AB064-D4EE-4BF6-920A-D2D350C3DF90}"/>
                </a:ext>
              </a:extLst>
            </p:cNvPr>
            <p:cNvSpPr/>
            <p:nvPr/>
          </p:nvSpPr>
          <p:spPr bwMode="auto">
            <a:xfrm>
              <a:off x="7579657" y="1365021"/>
              <a:ext cx="715443" cy="2023876"/>
            </a:xfrm>
            <a:custGeom>
              <a:avLst/>
              <a:gdLst>
                <a:gd name="T0" fmla="*/ 349 w 349"/>
                <a:gd name="T1" fmla="*/ 981 h 988"/>
                <a:gd name="T2" fmla="*/ 349 w 349"/>
                <a:gd name="T3" fmla="*/ 973 h 988"/>
                <a:gd name="T4" fmla="*/ 349 w 349"/>
                <a:gd name="T5" fmla="*/ 966 h 988"/>
                <a:gd name="T6" fmla="*/ 349 w 349"/>
                <a:gd name="T7" fmla="*/ 959 h 988"/>
                <a:gd name="T8" fmla="*/ 349 w 349"/>
                <a:gd name="T9" fmla="*/ 952 h 988"/>
                <a:gd name="T10" fmla="*/ 348 w 349"/>
                <a:gd name="T11" fmla="*/ 945 h 988"/>
                <a:gd name="T12" fmla="*/ 348 w 349"/>
                <a:gd name="T13" fmla="*/ 938 h 988"/>
                <a:gd name="T14" fmla="*/ 348 w 349"/>
                <a:gd name="T15" fmla="*/ 932 h 988"/>
                <a:gd name="T16" fmla="*/ 348 w 349"/>
                <a:gd name="T17" fmla="*/ 918 h 988"/>
                <a:gd name="T18" fmla="*/ 347 w 349"/>
                <a:gd name="T19" fmla="*/ 911 h 988"/>
                <a:gd name="T20" fmla="*/ 347 w 349"/>
                <a:gd name="T21" fmla="*/ 905 h 988"/>
                <a:gd name="T22" fmla="*/ 347 w 349"/>
                <a:gd name="T23" fmla="*/ 898 h 988"/>
                <a:gd name="T24" fmla="*/ 346 w 349"/>
                <a:gd name="T25" fmla="*/ 891 h 988"/>
                <a:gd name="T26" fmla="*/ 345 w 349"/>
                <a:gd name="T27" fmla="*/ 873 h 988"/>
                <a:gd name="T28" fmla="*/ 345 w 349"/>
                <a:gd name="T29" fmla="*/ 867 h 988"/>
                <a:gd name="T30" fmla="*/ 344 w 349"/>
                <a:gd name="T31" fmla="*/ 860 h 988"/>
                <a:gd name="T32" fmla="*/ 344 w 349"/>
                <a:gd name="T33" fmla="*/ 854 h 988"/>
                <a:gd name="T34" fmla="*/ 344 w 349"/>
                <a:gd name="T35" fmla="*/ 847 h 988"/>
                <a:gd name="T36" fmla="*/ 342 w 349"/>
                <a:gd name="T37" fmla="*/ 825 h 988"/>
                <a:gd name="T38" fmla="*/ 341 w 349"/>
                <a:gd name="T39" fmla="*/ 819 h 988"/>
                <a:gd name="T40" fmla="*/ 341 w 349"/>
                <a:gd name="T41" fmla="*/ 813 h 988"/>
                <a:gd name="T42" fmla="*/ 340 w 349"/>
                <a:gd name="T43" fmla="*/ 807 h 988"/>
                <a:gd name="T44" fmla="*/ 339 w 349"/>
                <a:gd name="T45" fmla="*/ 800 h 988"/>
                <a:gd name="T46" fmla="*/ 337 w 349"/>
                <a:gd name="T47" fmla="*/ 776 h 988"/>
                <a:gd name="T48" fmla="*/ 336 w 349"/>
                <a:gd name="T49" fmla="*/ 770 h 988"/>
                <a:gd name="T50" fmla="*/ 335 w 349"/>
                <a:gd name="T51" fmla="*/ 764 h 988"/>
                <a:gd name="T52" fmla="*/ 331 w 349"/>
                <a:gd name="T53" fmla="*/ 736 h 988"/>
                <a:gd name="T54" fmla="*/ 331 w 349"/>
                <a:gd name="T55" fmla="*/ 730 h 988"/>
                <a:gd name="T56" fmla="*/ 330 w 349"/>
                <a:gd name="T57" fmla="*/ 724 h 988"/>
                <a:gd name="T58" fmla="*/ 329 w 349"/>
                <a:gd name="T59" fmla="*/ 716 h 988"/>
                <a:gd name="T60" fmla="*/ 325 w 349"/>
                <a:gd name="T61" fmla="*/ 694 h 988"/>
                <a:gd name="T62" fmla="*/ 324 w 349"/>
                <a:gd name="T63" fmla="*/ 688 h 988"/>
                <a:gd name="T64" fmla="*/ 323 w 349"/>
                <a:gd name="T65" fmla="*/ 682 h 988"/>
                <a:gd name="T66" fmla="*/ 322 w 349"/>
                <a:gd name="T67" fmla="*/ 677 h 988"/>
                <a:gd name="T68" fmla="*/ 318 w 349"/>
                <a:gd name="T69" fmla="*/ 657 h 988"/>
                <a:gd name="T70" fmla="*/ 317 w 349"/>
                <a:gd name="T71" fmla="*/ 651 h 988"/>
                <a:gd name="T72" fmla="*/ 316 w 349"/>
                <a:gd name="T73" fmla="*/ 646 h 988"/>
                <a:gd name="T74" fmla="*/ 315 w 349"/>
                <a:gd name="T75" fmla="*/ 640 h 988"/>
                <a:gd name="T76" fmla="*/ 314 w 349"/>
                <a:gd name="T77" fmla="*/ 635 h 988"/>
                <a:gd name="T78" fmla="*/ 312 w 349"/>
                <a:gd name="T79" fmla="*/ 623 h 988"/>
                <a:gd name="T80" fmla="*/ 310 w 349"/>
                <a:gd name="T81" fmla="*/ 617 h 988"/>
                <a:gd name="T82" fmla="*/ 309 w 349"/>
                <a:gd name="T83" fmla="*/ 612 h 988"/>
                <a:gd name="T84" fmla="*/ 308 w 349"/>
                <a:gd name="T85" fmla="*/ 607 h 988"/>
                <a:gd name="T86" fmla="*/ 307 w 349"/>
                <a:gd name="T87" fmla="*/ 601 h 988"/>
                <a:gd name="T88" fmla="*/ 306 w 349"/>
                <a:gd name="T89" fmla="*/ 596 h 988"/>
                <a:gd name="T90" fmla="*/ 304 w 349"/>
                <a:gd name="T91" fmla="*/ 590 h 988"/>
                <a:gd name="T92" fmla="*/ 303 w 349"/>
                <a:gd name="T93" fmla="*/ 584 h 988"/>
                <a:gd name="T94" fmla="*/ 302 w 349"/>
                <a:gd name="T95" fmla="*/ 579 h 988"/>
                <a:gd name="T96" fmla="*/ 300 w 349"/>
                <a:gd name="T97" fmla="*/ 574 h 988"/>
                <a:gd name="T98" fmla="*/ 299 w 349"/>
                <a:gd name="T99" fmla="*/ 568 h 988"/>
                <a:gd name="T100" fmla="*/ 298 w 349"/>
                <a:gd name="T101" fmla="*/ 563 h 988"/>
                <a:gd name="T102" fmla="*/ 296 w 349"/>
                <a:gd name="T103" fmla="*/ 558 h 988"/>
                <a:gd name="T104" fmla="*/ 294 w 349"/>
                <a:gd name="T105" fmla="*/ 549 h 988"/>
                <a:gd name="T106" fmla="*/ 293 w 349"/>
                <a:gd name="T107" fmla="*/ 544 h 988"/>
                <a:gd name="T108" fmla="*/ 291 w 349"/>
                <a:gd name="T109" fmla="*/ 539 h 988"/>
                <a:gd name="T110" fmla="*/ 290 w 349"/>
                <a:gd name="T111" fmla="*/ 534 h 988"/>
                <a:gd name="T112" fmla="*/ 289 w 349"/>
                <a:gd name="T113" fmla="*/ 529 h 988"/>
                <a:gd name="T114" fmla="*/ 287 w 349"/>
                <a:gd name="T115" fmla="*/ 524 h 988"/>
                <a:gd name="T116" fmla="*/ 282 w 349"/>
                <a:gd name="T117" fmla="*/ 505 h 988"/>
                <a:gd name="T118" fmla="*/ 280 w 349"/>
                <a:gd name="T119" fmla="*/ 500 h 988"/>
                <a:gd name="T120" fmla="*/ 279 w 349"/>
                <a:gd name="T121" fmla="*/ 495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9" h="988">
                  <a:moveTo>
                    <a:pt x="349" y="988"/>
                  </a:moveTo>
                  <a:cubicBezTo>
                    <a:pt x="349" y="988"/>
                    <a:pt x="349" y="988"/>
                    <a:pt x="349" y="988"/>
                  </a:cubicBezTo>
                  <a:cubicBezTo>
                    <a:pt x="349" y="988"/>
                    <a:pt x="349" y="988"/>
                    <a:pt x="349" y="988"/>
                  </a:cubicBezTo>
                  <a:moveTo>
                    <a:pt x="349" y="987"/>
                  </a:moveTo>
                  <a:cubicBezTo>
                    <a:pt x="349" y="987"/>
                    <a:pt x="349" y="987"/>
                    <a:pt x="349" y="987"/>
                  </a:cubicBezTo>
                  <a:cubicBezTo>
                    <a:pt x="349" y="987"/>
                    <a:pt x="349" y="987"/>
                    <a:pt x="349" y="987"/>
                  </a:cubicBezTo>
                  <a:moveTo>
                    <a:pt x="349" y="986"/>
                  </a:moveTo>
                  <a:cubicBezTo>
                    <a:pt x="349" y="986"/>
                    <a:pt x="349" y="986"/>
                    <a:pt x="349" y="986"/>
                  </a:cubicBezTo>
                  <a:cubicBezTo>
                    <a:pt x="349" y="986"/>
                    <a:pt x="349" y="986"/>
                    <a:pt x="349" y="986"/>
                  </a:cubicBezTo>
                  <a:moveTo>
                    <a:pt x="349" y="985"/>
                  </a:moveTo>
                  <a:cubicBezTo>
                    <a:pt x="349" y="985"/>
                    <a:pt x="349" y="985"/>
                    <a:pt x="349" y="985"/>
                  </a:cubicBezTo>
                  <a:cubicBezTo>
                    <a:pt x="349" y="985"/>
                    <a:pt x="349" y="985"/>
                    <a:pt x="349" y="985"/>
                  </a:cubicBezTo>
                  <a:moveTo>
                    <a:pt x="349" y="984"/>
                  </a:moveTo>
                  <a:cubicBezTo>
                    <a:pt x="349" y="984"/>
                    <a:pt x="349" y="984"/>
                    <a:pt x="349" y="984"/>
                  </a:cubicBezTo>
                  <a:cubicBezTo>
                    <a:pt x="349" y="984"/>
                    <a:pt x="349" y="984"/>
                    <a:pt x="349" y="984"/>
                  </a:cubicBezTo>
                  <a:moveTo>
                    <a:pt x="349" y="983"/>
                  </a:moveTo>
                  <a:cubicBezTo>
                    <a:pt x="349" y="983"/>
                    <a:pt x="349" y="983"/>
                    <a:pt x="349" y="984"/>
                  </a:cubicBezTo>
                  <a:cubicBezTo>
                    <a:pt x="349" y="983"/>
                    <a:pt x="349" y="983"/>
                    <a:pt x="349" y="983"/>
                  </a:cubicBezTo>
                  <a:moveTo>
                    <a:pt x="349" y="982"/>
                  </a:moveTo>
                  <a:cubicBezTo>
                    <a:pt x="349" y="982"/>
                    <a:pt x="349" y="982"/>
                    <a:pt x="349" y="983"/>
                  </a:cubicBezTo>
                  <a:cubicBezTo>
                    <a:pt x="349" y="983"/>
                    <a:pt x="349" y="982"/>
                    <a:pt x="349" y="982"/>
                  </a:cubicBezTo>
                  <a:moveTo>
                    <a:pt x="349" y="981"/>
                  </a:moveTo>
                  <a:cubicBezTo>
                    <a:pt x="349" y="981"/>
                    <a:pt x="349" y="982"/>
                    <a:pt x="349" y="982"/>
                  </a:cubicBezTo>
                  <a:cubicBezTo>
                    <a:pt x="349" y="982"/>
                    <a:pt x="349" y="981"/>
                    <a:pt x="349" y="981"/>
                  </a:cubicBezTo>
                  <a:moveTo>
                    <a:pt x="349" y="980"/>
                  </a:moveTo>
                  <a:cubicBezTo>
                    <a:pt x="349" y="980"/>
                    <a:pt x="349" y="981"/>
                    <a:pt x="349" y="981"/>
                  </a:cubicBezTo>
                  <a:cubicBezTo>
                    <a:pt x="349" y="981"/>
                    <a:pt x="349" y="981"/>
                    <a:pt x="349" y="980"/>
                  </a:cubicBezTo>
                  <a:moveTo>
                    <a:pt x="349" y="979"/>
                  </a:moveTo>
                  <a:cubicBezTo>
                    <a:pt x="349" y="980"/>
                    <a:pt x="349" y="980"/>
                    <a:pt x="349" y="980"/>
                  </a:cubicBezTo>
                  <a:cubicBezTo>
                    <a:pt x="349" y="980"/>
                    <a:pt x="349" y="980"/>
                    <a:pt x="349" y="979"/>
                  </a:cubicBezTo>
                  <a:moveTo>
                    <a:pt x="349" y="978"/>
                  </a:moveTo>
                  <a:cubicBezTo>
                    <a:pt x="349" y="979"/>
                    <a:pt x="349" y="979"/>
                    <a:pt x="349" y="979"/>
                  </a:cubicBezTo>
                  <a:cubicBezTo>
                    <a:pt x="349" y="979"/>
                    <a:pt x="349" y="979"/>
                    <a:pt x="349" y="978"/>
                  </a:cubicBezTo>
                  <a:moveTo>
                    <a:pt x="349" y="978"/>
                  </a:moveTo>
                  <a:cubicBezTo>
                    <a:pt x="349" y="978"/>
                    <a:pt x="349" y="978"/>
                    <a:pt x="349" y="978"/>
                  </a:cubicBezTo>
                  <a:cubicBezTo>
                    <a:pt x="349" y="978"/>
                    <a:pt x="349" y="978"/>
                    <a:pt x="349" y="978"/>
                  </a:cubicBezTo>
                  <a:moveTo>
                    <a:pt x="349" y="977"/>
                  </a:moveTo>
                  <a:cubicBezTo>
                    <a:pt x="349" y="977"/>
                    <a:pt x="349" y="977"/>
                    <a:pt x="349" y="977"/>
                  </a:cubicBezTo>
                  <a:cubicBezTo>
                    <a:pt x="349" y="977"/>
                    <a:pt x="349" y="977"/>
                    <a:pt x="349" y="977"/>
                  </a:cubicBezTo>
                  <a:moveTo>
                    <a:pt x="349" y="976"/>
                  </a:moveTo>
                  <a:cubicBezTo>
                    <a:pt x="349" y="976"/>
                    <a:pt x="349" y="976"/>
                    <a:pt x="349" y="976"/>
                  </a:cubicBezTo>
                  <a:cubicBezTo>
                    <a:pt x="349" y="976"/>
                    <a:pt x="349" y="976"/>
                    <a:pt x="349" y="976"/>
                  </a:cubicBezTo>
                  <a:moveTo>
                    <a:pt x="349" y="974"/>
                  </a:moveTo>
                  <a:cubicBezTo>
                    <a:pt x="349" y="974"/>
                    <a:pt x="349" y="974"/>
                    <a:pt x="349" y="974"/>
                  </a:cubicBezTo>
                  <a:cubicBezTo>
                    <a:pt x="349" y="974"/>
                    <a:pt x="349" y="974"/>
                    <a:pt x="349" y="974"/>
                  </a:cubicBezTo>
                  <a:moveTo>
                    <a:pt x="349" y="973"/>
                  </a:moveTo>
                  <a:cubicBezTo>
                    <a:pt x="349" y="973"/>
                    <a:pt x="349" y="973"/>
                    <a:pt x="349" y="973"/>
                  </a:cubicBezTo>
                  <a:cubicBezTo>
                    <a:pt x="349" y="973"/>
                    <a:pt x="349" y="973"/>
                    <a:pt x="349" y="973"/>
                  </a:cubicBezTo>
                  <a:moveTo>
                    <a:pt x="349" y="972"/>
                  </a:moveTo>
                  <a:cubicBezTo>
                    <a:pt x="349" y="972"/>
                    <a:pt x="349" y="972"/>
                    <a:pt x="349" y="972"/>
                  </a:cubicBezTo>
                  <a:cubicBezTo>
                    <a:pt x="349" y="972"/>
                    <a:pt x="349" y="972"/>
                    <a:pt x="349" y="972"/>
                  </a:cubicBezTo>
                  <a:moveTo>
                    <a:pt x="349" y="971"/>
                  </a:moveTo>
                  <a:cubicBezTo>
                    <a:pt x="349" y="971"/>
                    <a:pt x="349" y="971"/>
                    <a:pt x="349" y="971"/>
                  </a:cubicBezTo>
                  <a:cubicBezTo>
                    <a:pt x="349" y="971"/>
                    <a:pt x="349" y="971"/>
                    <a:pt x="349" y="971"/>
                  </a:cubicBezTo>
                  <a:moveTo>
                    <a:pt x="349" y="970"/>
                  </a:moveTo>
                  <a:cubicBezTo>
                    <a:pt x="349" y="970"/>
                    <a:pt x="349" y="970"/>
                    <a:pt x="349" y="970"/>
                  </a:cubicBezTo>
                  <a:cubicBezTo>
                    <a:pt x="349" y="970"/>
                    <a:pt x="349" y="970"/>
                    <a:pt x="349" y="970"/>
                  </a:cubicBezTo>
                  <a:moveTo>
                    <a:pt x="349" y="969"/>
                  </a:moveTo>
                  <a:cubicBezTo>
                    <a:pt x="349" y="969"/>
                    <a:pt x="349" y="969"/>
                    <a:pt x="349" y="969"/>
                  </a:cubicBezTo>
                  <a:cubicBezTo>
                    <a:pt x="349" y="969"/>
                    <a:pt x="349" y="969"/>
                    <a:pt x="349" y="969"/>
                  </a:cubicBezTo>
                  <a:moveTo>
                    <a:pt x="349" y="968"/>
                  </a:moveTo>
                  <a:cubicBezTo>
                    <a:pt x="349" y="968"/>
                    <a:pt x="349" y="969"/>
                    <a:pt x="349" y="969"/>
                  </a:cubicBezTo>
                  <a:cubicBezTo>
                    <a:pt x="349" y="969"/>
                    <a:pt x="349" y="968"/>
                    <a:pt x="349" y="968"/>
                  </a:cubicBezTo>
                  <a:moveTo>
                    <a:pt x="349" y="967"/>
                  </a:moveTo>
                  <a:cubicBezTo>
                    <a:pt x="349" y="967"/>
                    <a:pt x="349" y="968"/>
                    <a:pt x="349" y="968"/>
                  </a:cubicBezTo>
                  <a:cubicBezTo>
                    <a:pt x="349" y="968"/>
                    <a:pt x="349" y="968"/>
                    <a:pt x="349" y="967"/>
                  </a:cubicBezTo>
                  <a:moveTo>
                    <a:pt x="349" y="966"/>
                  </a:moveTo>
                  <a:cubicBezTo>
                    <a:pt x="349" y="967"/>
                    <a:pt x="349" y="967"/>
                    <a:pt x="349" y="967"/>
                  </a:cubicBezTo>
                  <a:cubicBezTo>
                    <a:pt x="349" y="967"/>
                    <a:pt x="349" y="967"/>
                    <a:pt x="349" y="966"/>
                  </a:cubicBezTo>
                  <a:moveTo>
                    <a:pt x="349" y="966"/>
                  </a:moveTo>
                  <a:cubicBezTo>
                    <a:pt x="349" y="966"/>
                    <a:pt x="349" y="966"/>
                    <a:pt x="349" y="966"/>
                  </a:cubicBezTo>
                  <a:cubicBezTo>
                    <a:pt x="349" y="966"/>
                    <a:pt x="349" y="966"/>
                    <a:pt x="349" y="966"/>
                  </a:cubicBezTo>
                  <a:moveTo>
                    <a:pt x="349" y="965"/>
                  </a:moveTo>
                  <a:cubicBezTo>
                    <a:pt x="349" y="965"/>
                    <a:pt x="349" y="965"/>
                    <a:pt x="349" y="965"/>
                  </a:cubicBezTo>
                  <a:cubicBezTo>
                    <a:pt x="349" y="965"/>
                    <a:pt x="349" y="965"/>
                    <a:pt x="349" y="965"/>
                  </a:cubicBezTo>
                  <a:moveTo>
                    <a:pt x="349" y="964"/>
                  </a:moveTo>
                  <a:cubicBezTo>
                    <a:pt x="349" y="964"/>
                    <a:pt x="349" y="964"/>
                    <a:pt x="349" y="964"/>
                  </a:cubicBezTo>
                  <a:cubicBezTo>
                    <a:pt x="349" y="964"/>
                    <a:pt x="349" y="964"/>
                    <a:pt x="349" y="964"/>
                  </a:cubicBezTo>
                  <a:moveTo>
                    <a:pt x="349" y="963"/>
                  </a:moveTo>
                  <a:cubicBezTo>
                    <a:pt x="349" y="963"/>
                    <a:pt x="349" y="963"/>
                    <a:pt x="349" y="964"/>
                  </a:cubicBezTo>
                  <a:cubicBezTo>
                    <a:pt x="349" y="963"/>
                    <a:pt x="349" y="963"/>
                    <a:pt x="349" y="963"/>
                  </a:cubicBezTo>
                  <a:moveTo>
                    <a:pt x="349" y="962"/>
                  </a:moveTo>
                  <a:cubicBezTo>
                    <a:pt x="349" y="962"/>
                    <a:pt x="349" y="963"/>
                    <a:pt x="349" y="963"/>
                  </a:cubicBezTo>
                  <a:cubicBezTo>
                    <a:pt x="349" y="963"/>
                    <a:pt x="349" y="962"/>
                    <a:pt x="349" y="962"/>
                  </a:cubicBezTo>
                  <a:moveTo>
                    <a:pt x="349" y="961"/>
                  </a:moveTo>
                  <a:cubicBezTo>
                    <a:pt x="349" y="961"/>
                    <a:pt x="349" y="962"/>
                    <a:pt x="349" y="962"/>
                  </a:cubicBezTo>
                  <a:cubicBezTo>
                    <a:pt x="349" y="962"/>
                    <a:pt x="349" y="962"/>
                    <a:pt x="349" y="961"/>
                  </a:cubicBezTo>
                  <a:moveTo>
                    <a:pt x="349" y="960"/>
                  </a:moveTo>
                  <a:cubicBezTo>
                    <a:pt x="349" y="961"/>
                    <a:pt x="349" y="961"/>
                    <a:pt x="349" y="961"/>
                  </a:cubicBezTo>
                  <a:cubicBezTo>
                    <a:pt x="349" y="961"/>
                    <a:pt x="349" y="961"/>
                    <a:pt x="349" y="960"/>
                  </a:cubicBezTo>
                  <a:moveTo>
                    <a:pt x="349" y="960"/>
                  </a:moveTo>
                  <a:cubicBezTo>
                    <a:pt x="349" y="960"/>
                    <a:pt x="349" y="960"/>
                    <a:pt x="349" y="960"/>
                  </a:cubicBezTo>
                  <a:cubicBezTo>
                    <a:pt x="349" y="960"/>
                    <a:pt x="349" y="960"/>
                    <a:pt x="349" y="960"/>
                  </a:cubicBezTo>
                  <a:moveTo>
                    <a:pt x="349" y="959"/>
                  </a:moveTo>
                  <a:cubicBezTo>
                    <a:pt x="349" y="959"/>
                    <a:pt x="349" y="959"/>
                    <a:pt x="349" y="959"/>
                  </a:cubicBezTo>
                  <a:cubicBezTo>
                    <a:pt x="349" y="959"/>
                    <a:pt x="349" y="959"/>
                    <a:pt x="349" y="959"/>
                  </a:cubicBezTo>
                  <a:moveTo>
                    <a:pt x="349" y="958"/>
                  </a:moveTo>
                  <a:cubicBezTo>
                    <a:pt x="349" y="958"/>
                    <a:pt x="349" y="958"/>
                    <a:pt x="349" y="958"/>
                  </a:cubicBezTo>
                  <a:cubicBezTo>
                    <a:pt x="349" y="958"/>
                    <a:pt x="349" y="958"/>
                    <a:pt x="349" y="958"/>
                  </a:cubicBezTo>
                  <a:moveTo>
                    <a:pt x="349" y="957"/>
                  </a:moveTo>
                  <a:cubicBezTo>
                    <a:pt x="349" y="957"/>
                    <a:pt x="349" y="957"/>
                    <a:pt x="349" y="958"/>
                  </a:cubicBezTo>
                  <a:cubicBezTo>
                    <a:pt x="349" y="957"/>
                    <a:pt x="349" y="957"/>
                    <a:pt x="349" y="957"/>
                  </a:cubicBezTo>
                  <a:moveTo>
                    <a:pt x="349" y="956"/>
                  </a:moveTo>
                  <a:cubicBezTo>
                    <a:pt x="349" y="956"/>
                    <a:pt x="349" y="957"/>
                    <a:pt x="349" y="957"/>
                  </a:cubicBezTo>
                  <a:cubicBezTo>
                    <a:pt x="349" y="957"/>
                    <a:pt x="349" y="956"/>
                    <a:pt x="349" y="956"/>
                  </a:cubicBezTo>
                  <a:moveTo>
                    <a:pt x="349" y="955"/>
                  </a:moveTo>
                  <a:cubicBezTo>
                    <a:pt x="349" y="956"/>
                    <a:pt x="349" y="956"/>
                    <a:pt x="349" y="956"/>
                  </a:cubicBezTo>
                  <a:cubicBezTo>
                    <a:pt x="349" y="956"/>
                    <a:pt x="349" y="956"/>
                    <a:pt x="349" y="955"/>
                  </a:cubicBezTo>
                  <a:moveTo>
                    <a:pt x="349" y="955"/>
                  </a:moveTo>
                  <a:cubicBezTo>
                    <a:pt x="349" y="955"/>
                    <a:pt x="349" y="955"/>
                    <a:pt x="349" y="955"/>
                  </a:cubicBezTo>
                  <a:cubicBezTo>
                    <a:pt x="349" y="955"/>
                    <a:pt x="349" y="955"/>
                    <a:pt x="349" y="955"/>
                  </a:cubicBezTo>
                  <a:moveTo>
                    <a:pt x="349" y="954"/>
                  </a:moveTo>
                  <a:cubicBezTo>
                    <a:pt x="349" y="954"/>
                    <a:pt x="349" y="954"/>
                    <a:pt x="349" y="954"/>
                  </a:cubicBezTo>
                  <a:cubicBezTo>
                    <a:pt x="349" y="954"/>
                    <a:pt x="349" y="954"/>
                    <a:pt x="349" y="954"/>
                  </a:cubicBezTo>
                  <a:moveTo>
                    <a:pt x="349" y="953"/>
                  </a:moveTo>
                  <a:cubicBezTo>
                    <a:pt x="349" y="953"/>
                    <a:pt x="349" y="953"/>
                    <a:pt x="349" y="953"/>
                  </a:cubicBezTo>
                  <a:cubicBezTo>
                    <a:pt x="349" y="953"/>
                    <a:pt x="349" y="953"/>
                    <a:pt x="349" y="953"/>
                  </a:cubicBezTo>
                  <a:moveTo>
                    <a:pt x="349" y="952"/>
                  </a:moveTo>
                  <a:cubicBezTo>
                    <a:pt x="349" y="952"/>
                    <a:pt x="349" y="952"/>
                    <a:pt x="349" y="952"/>
                  </a:cubicBezTo>
                  <a:cubicBezTo>
                    <a:pt x="349" y="952"/>
                    <a:pt x="349" y="952"/>
                    <a:pt x="349" y="952"/>
                  </a:cubicBezTo>
                  <a:moveTo>
                    <a:pt x="349" y="951"/>
                  </a:moveTo>
                  <a:cubicBezTo>
                    <a:pt x="349" y="951"/>
                    <a:pt x="349" y="951"/>
                    <a:pt x="349" y="952"/>
                  </a:cubicBezTo>
                  <a:cubicBezTo>
                    <a:pt x="349" y="951"/>
                    <a:pt x="349" y="951"/>
                    <a:pt x="349" y="951"/>
                  </a:cubicBezTo>
                  <a:moveTo>
                    <a:pt x="349" y="950"/>
                  </a:moveTo>
                  <a:cubicBezTo>
                    <a:pt x="349" y="950"/>
                    <a:pt x="349" y="951"/>
                    <a:pt x="349" y="951"/>
                  </a:cubicBezTo>
                  <a:cubicBezTo>
                    <a:pt x="349" y="951"/>
                    <a:pt x="349" y="950"/>
                    <a:pt x="349" y="950"/>
                  </a:cubicBezTo>
                  <a:moveTo>
                    <a:pt x="348" y="949"/>
                  </a:moveTo>
                  <a:cubicBezTo>
                    <a:pt x="348" y="950"/>
                    <a:pt x="348" y="950"/>
                    <a:pt x="348" y="950"/>
                  </a:cubicBezTo>
                  <a:cubicBezTo>
                    <a:pt x="348" y="950"/>
                    <a:pt x="348" y="950"/>
                    <a:pt x="348" y="949"/>
                  </a:cubicBezTo>
                  <a:moveTo>
                    <a:pt x="348" y="949"/>
                  </a:moveTo>
                  <a:cubicBezTo>
                    <a:pt x="348" y="949"/>
                    <a:pt x="348" y="949"/>
                    <a:pt x="348" y="949"/>
                  </a:cubicBezTo>
                  <a:cubicBezTo>
                    <a:pt x="348" y="949"/>
                    <a:pt x="348" y="949"/>
                    <a:pt x="348" y="949"/>
                  </a:cubicBezTo>
                  <a:moveTo>
                    <a:pt x="348" y="948"/>
                  </a:moveTo>
                  <a:cubicBezTo>
                    <a:pt x="348" y="948"/>
                    <a:pt x="348" y="948"/>
                    <a:pt x="348" y="948"/>
                  </a:cubicBezTo>
                  <a:cubicBezTo>
                    <a:pt x="348" y="948"/>
                    <a:pt x="348" y="948"/>
                    <a:pt x="348" y="948"/>
                  </a:cubicBezTo>
                  <a:moveTo>
                    <a:pt x="348" y="947"/>
                  </a:moveTo>
                  <a:cubicBezTo>
                    <a:pt x="348" y="947"/>
                    <a:pt x="348" y="947"/>
                    <a:pt x="348" y="947"/>
                  </a:cubicBezTo>
                  <a:cubicBezTo>
                    <a:pt x="348" y="947"/>
                    <a:pt x="348" y="947"/>
                    <a:pt x="348" y="947"/>
                  </a:cubicBezTo>
                  <a:moveTo>
                    <a:pt x="348" y="946"/>
                  </a:moveTo>
                  <a:cubicBezTo>
                    <a:pt x="348" y="946"/>
                    <a:pt x="348" y="946"/>
                    <a:pt x="348" y="947"/>
                  </a:cubicBezTo>
                  <a:cubicBezTo>
                    <a:pt x="348" y="946"/>
                    <a:pt x="348" y="946"/>
                    <a:pt x="348" y="946"/>
                  </a:cubicBezTo>
                  <a:moveTo>
                    <a:pt x="348" y="945"/>
                  </a:moveTo>
                  <a:cubicBezTo>
                    <a:pt x="348" y="945"/>
                    <a:pt x="348" y="946"/>
                    <a:pt x="348" y="946"/>
                  </a:cubicBezTo>
                  <a:cubicBezTo>
                    <a:pt x="348" y="946"/>
                    <a:pt x="348" y="945"/>
                    <a:pt x="348" y="945"/>
                  </a:cubicBezTo>
                  <a:moveTo>
                    <a:pt x="348" y="944"/>
                  </a:moveTo>
                  <a:cubicBezTo>
                    <a:pt x="348" y="945"/>
                    <a:pt x="348" y="945"/>
                    <a:pt x="348" y="945"/>
                  </a:cubicBezTo>
                  <a:cubicBezTo>
                    <a:pt x="348" y="945"/>
                    <a:pt x="348" y="945"/>
                    <a:pt x="348" y="944"/>
                  </a:cubicBezTo>
                  <a:moveTo>
                    <a:pt x="348" y="944"/>
                  </a:moveTo>
                  <a:cubicBezTo>
                    <a:pt x="348" y="944"/>
                    <a:pt x="348" y="944"/>
                    <a:pt x="348" y="944"/>
                  </a:cubicBezTo>
                  <a:cubicBezTo>
                    <a:pt x="348" y="944"/>
                    <a:pt x="348" y="944"/>
                    <a:pt x="348" y="944"/>
                  </a:cubicBezTo>
                  <a:moveTo>
                    <a:pt x="348" y="943"/>
                  </a:moveTo>
                  <a:cubicBezTo>
                    <a:pt x="348" y="943"/>
                    <a:pt x="348" y="943"/>
                    <a:pt x="348" y="943"/>
                  </a:cubicBezTo>
                  <a:cubicBezTo>
                    <a:pt x="348" y="943"/>
                    <a:pt x="348" y="943"/>
                    <a:pt x="348" y="943"/>
                  </a:cubicBezTo>
                  <a:moveTo>
                    <a:pt x="348" y="942"/>
                  </a:moveTo>
                  <a:cubicBezTo>
                    <a:pt x="348" y="942"/>
                    <a:pt x="348" y="942"/>
                    <a:pt x="348" y="942"/>
                  </a:cubicBezTo>
                  <a:cubicBezTo>
                    <a:pt x="348" y="942"/>
                    <a:pt x="348" y="942"/>
                    <a:pt x="348" y="942"/>
                  </a:cubicBezTo>
                  <a:moveTo>
                    <a:pt x="348" y="941"/>
                  </a:moveTo>
                  <a:cubicBezTo>
                    <a:pt x="348" y="941"/>
                    <a:pt x="348" y="941"/>
                    <a:pt x="348" y="942"/>
                  </a:cubicBezTo>
                  <a:cubicBezTo>
                    <a:pt x="348" y="941"/>
                    <a:pt x="348" y="941"/>
                    <a:pt x="348" y="941"/>
                  </a:cubicBezTo>
                  <a:moveTo>
                    <a:pt x="348" y="940"/>
                  </a:moveTo>
                  <a:cubicBezTo>
                    <a:pt x="348" y="940"/>
                    <a:pt x="348" y="941"/>
                    <a:pt x="348" y="941"/>
                  </a:cubicBezTo>
                  <a:cubicBezTo>
                    <a:pt x="348" y="940"/>
                    <a:pt x="348" y="940"/>
                    <a:pt x="348" y="940"/>
                  </a:cubicBezTo>
                  <a:moveTo>
                    <a:pt x="348" y="939"/>
                  </a:moveTo>
                  <a:cubicBezTo>
                    <a:pt x="348" y="939"/>
                    <a:pt x="348" y="940"/>
                    <a:pt x="348" y="940"/>
                  </a:cubicBezTo>
                  <a:cubicBezTo>
                    <a:pt x="348" y="940"/>
                    <a:pt x="348" y="939"/>
                    <a:pt x="348" y="939"/>
                  </a:cubicBezTo>
                  <a:moveTo>
                    <a:pt x="348" y="938"/>
                  </a:moveTo>
                  <a:cubicBezTo>
                    <a:pt x="348" y="939"/>
                    <a:pt x="348" y="939"/>
                    <a:pt x="348" y="939"/>
                  </a:cubicBezTo>
                  <a:cubicBezTo>
                    <a:pt x="348" y="939"/>
                    <a:pt x="348" y="939"/>
                    <a:pt x="348" y="938"/>
                  </a:cubicBezTo>
                  <a:moveTo>
                    <a:pt x="348" y="938"/>
                  </a:moveTo>
                  <a:cubicBezTo>
                    <a:pt x="348" y="938"/>
                    <a:pt x="348" y="938"/>
                    <a:pt x="348" y="938"/>
                  </a:cubicBezTo>
                  <a:cubicBezTo>
                    <a:pt x="348" y="938"/>
                    <a:pt x="348" y="938"/>
                    <a:pt x="348" y="938"/>
                  </a:cubicBezTo>
                  <a:moveTo>
                    <a:pt x="348" y="937"/>
                  </a:moveTo>
                  <a:cubicBezTo>
                    <a:pt x="348" y="937"/>
                    <a:pt x="348" y="937"/>
                    <a:pt x="348" y="937"/>
                  </a:cubicBezTo>
                  <a:cubicBezTo>
                    <a:pt x="348" y="937"/>
                    <a:pt x="348" y="937"/>
                    <a:pt x="348" y="937"/>
                  </a:cubicBezTo>
                  <a:moveTo>
                    <a:pt x="348" y="936"/>
                  </a:moveTo>
                  <a:cubicBezTo>
                    <a:pt x="348" y="936"/>
                    <a:pt x="348" y="936"/>
                    <a:pt x="348" y="937"/>
                  </a:cubicBezTo>
                  <a:cubicBezTo>
                    <a:pt x="348" y="936"/>
                    <a:pt x="348" y="936"/>
                    <a:pt x="348" y="936"/>
                  </a:cubicBezTo>
                  <a:moveTo>
                    <a:pt x="348" y="935"/>
                  </a:moveTo>
                  <a:cubicBezTo>
                    <a:pt x="348" y="935"/>
                    <a:pt x="348" y="935"/>
                    <a:pt x="348" y="936"/>
                  </a:cubicBezTo>
                  <a:cubicBezTo>
                    <a:pt x="348" y="935"/>
                    <a:pt x="348" y="935"/>
                    <a:pt x="348" y="935"/>
                  </a:cubicBezTo>
                  <a:moveTo>
                    <a:pt x="348" y="934"/>
                  </a:moveTo>
                  <a:cubicBezTo>
                    <a:pt x="348" y="935"/>
                    <a:pt x="348" y="935"/>
                    <a:pt x="348" y="935"/>
                  </a:cubicBezTo>
                  <a:cubicBezTo>
                    <a:pt x="348" y="935"/>
                    <a:pt x="348" y="934"/>
                    <a:pt x="348" y="934"/>
                  </a:cubicBezTo>
                  <a:moveTo>
                    <a:pt x="348" y="933"/>
                  </a:moveTo>
                  <a:cubicBezTo>
                    <a:pt x="348" y="934"/>
                    <a:pt x="348" y="934"/>
                    <a:pt x="348" y="934"/>
                  </a:cubicBezTo>
                  <a:cubicBezTo>
                    <a:pt x="348" y="934"/>
                    <a:pt x="348" y="934"/>
                    <a:pt x="348" y="933"/>
                  </a:cubicBezTo>
                  <a:moveTo>
                    <a:pt x="348" y="933"/>
                  </a:moveTo>
                  <a:cubicBezTo>
                    <a:pt x="348" y="933"/>
                    <a:pt x="348" y="933"/>
                    <a:pt x="348" y="933"/>
                  </a:cubicBezTo>
                  <a:cubicBezTo>
                    <a:pt x="348" y="933"/>
                    <a:pt x="348" y="933"/>
                    <a:pt x="348" y="933"/>
                  </a:cubicBezTo>
                  <a:moveTo>
                    <a:pt x="348" y="932"/>
                  </a:moveTo>
                  <a:cubicBezTo>
                    <a:pt x="348" y="932"/>
                    <a:pt x="348" y="932"/>
                    <a:pt x="348" y="932"/>
                  </a:cubicBezTo>
                  <a:cubicBezTo>
                    <a:pt x="348" y="932"/>
                    <a:pt x="348" y="932"/>
                    <a:pt x="348" y="932"/>
                  </a:cubicBezTo>
                  <a:moveTo>
                    <a:pt x="348" y="931"/>
                  </a:moveTo>
                  <a:cubicBezTo>
                    <a:pt x="348" y="931"/>
                    <a:pt x="348" y="931"/>
                    <a:pt x="348" y="932"/>
                  </a:cubicBezTo>
                  <a:cubicBezTo>
                    <a:pt x="348" y="931"/>
                    <a:pt x="348" y="931"/>
                    <a:pt x="348" y="931"/>
                  </a:cubicBezTo>
                  <a:moveTo>
                    <a:pt x="348" y="923"/>
                  </a:moveTo>
                  <a:cubicBezTo>
                    <a:pt x="348" y="925"/>
                    <a:pt x="348" y="928"/>
                    <a:pt x="348" y="931"/>
                  </a:cubicBezTo>
                  <a:cubicBezTo>
                    <a:pt x="348" y="928"/>
                    <a:pt x="348" y="925"/>
                    <a:pt x="348" y="923"/>
                  </a:cubicBezTo>
                  <a:moveTo>
                    <a:pt x="348" y="922"/>
                  </a:moveTo>
                  <a:cubicBezTo>
                    <a:pt x="348" y="922"/>
                    <a:pt x="348" y="922"/>
                    <a:pt x="348" y="923"/>
                  </a:cubicBezTo>
                  <a:cubicBezTo>
                    <a:pt x="348" y="922"/>
                    <a:pt x="348" y="922"/>
                    <a:pt x="348" y="922"/>
                  </a:cubicBezTo>
                  <a:moveTo>
                    <a:pt x="348" y="921"/>
                  </a:moveTo>
                  <a:cubicBezTo>
                    <a:pt x="348" y="921"/>
                    <a:pt x="348" y="922"/>
                    <a:pt x="348" y="922"/>
                  </a:cubicBezTo>
                  <a:cubicBezTo>
                    <a:pt x="348" y="922"/>
                    <a:pt x="348" y="921"/>
                    <a:pt x="348" y="921"/>
                  </a:cubicBezTo>
                  <a:moveTo>
                    <a:pt x="348" y="920"/>
                  </a:moveTo>
                  <a:cubicBezTo>
                    <a:pt x="348" y="920"/>
                    <a:pt x="348" y="921"/>
                    <a:pt x="348" y="921"/>
                  </a:cubicBezTo>
                  <a:cubicBezTo>
                    <a:pt x="348" y="921"/>
                    <a:pt x="348" y="920"/>
                    <a:pt x="348" y="920"/>
                  </a:cubicBezTo>
                  <a:moveTo>
                    <a:pt x="348" y="919"/>
                  </a:moveTo>
                  <a:cubicBezTo>
                    <a:pt x="348" y="920"/>
                    <a:pt x="348" y="920"/>
                    <a:pt x="348" y="920"/>
                  </a:cubicBezTo>
                  <a:cubicBezTo>
                    <a:pt x="348" y="920"/>
                    <a:pt x="348" y="920"/>
                    <a:pt x="348" y="919"/>
                  </a:cubicBezTo>
                  <a:moveTo>
                    <a:pt x="348" y="919"/>
                  </a:moveTo>
                  <a:cubicBezTo>
                    <a:pt x="348" y="919"/>
                    <a:pt x="348" y="919"/>
                    <a:pt x="348" y="919"/>
                  </a:cubicBezTo>
                  <a:cubicBezTo>
                    <a:pt x="348" y="919"/>
                    <a:pt x="348" y="919"/>
                    <a:pt x="348" y="919"/>
                  </a:cubicBezTo>
                  <a:moveTo>
                    <a:pt x="348" y="918"/>
                  </a:moveTo>
                  <a:cubicBezTo>
                    <a:pt x="348" y="918"/>
                    <a:pt x="348" y="918"/>
                    <a:pt x="348" y="918"/>
                  </a:cubicBezTo>
                  <a:cubicBezTo>
                    <a:pt x="348" y="918"/>
                    <a:pt x="348" y="918"/>
                    <a:pt x="348" y="918"/>
                  </a:cubicBezTo>
                  <a:moveTo>
                    <a:pt x="348" y="917"/>
                  </a:moveTo>
                  <a:cubicBezTo>
                    <a:pt x="348" y="917"/>
                    <a:pt x="348" y="917"/>
                    <a:pt x="348" y="918"/>
                  </a:cubicBezTo>
                  <a:cubicBezTo>
                    <a:pt x="348" y="917"/>
                    <a:pt x="348" y="917"/>
                    <a:pt x="348" y="917"/>
                  </a:cubicBezTo>
                  <a:moveTo>
                    <a:pt x="347" y="916"/>
                  </a:moveTo>
                  <a:cubicBezTo>
                    <a:pt x="348" y="916"/>
                    <a:pt x="348" y="917"/>
                    <a:pt x="348" y="917"/>
                  </a:cubicBezTo>
                  <a:cubicBezTo>
                    <a:pt x="348" y="917"/>
                    <a:pt x="348" y="916"/>
                    <a:pt x="347" y="916"/>
                  </a:cubicBezTo>
                  <a:moveTo>
                    <a:pt x="347" y="915"/>
                  </a:moveTo>
                  <a:cubicBezTo>
                    <a:pt x="347" y="916"/>
                    <a:pt x="347" y="916"/>
                    <a:pt x="347" y="916"/>
                  </a:cubicBezTo>
                  <a:cubicBezTo>
                    <a:pt x="347" y="916"/>
                    <a:pt x="347" y="916"/>
                    <a:pt x="347" y="915"/>
                  </a:cubicBezTo>
                  <a:moveTo>
                    <a:pt x="347" y="915"/>
                  </a:moveTo>
                  <a:cubicBezTo>
                    <a:pt x="347" y="915"/>
                    <a:pt x="347" y="915"/>
                    <a:pt x="347" y="915"/>
                  </a:cubicBezTo>
                  <a:cubicBezTo>
                    <a:pt x="347" y="915"/>
                    <a:pt x="347" y="915"/>
                    <a:pt x="347" y="915"/>
                  </a:cubicBezTo>
                  <a:moveTo>
                    <a:pt x="347" y="914"/>
                  </a:moveTo>
                  <a:cubicBezTo>
                    <a:pt x="347" y="914"/>
                    <a:pt x="347" y="914"/>
                    <a:pt x="347" y="914"/>
                  </a:cubicBezTo>
                  <a:cubicBezTo>
                    <a:pt x="347" y="914"/>
                    <a:pt x="347" y="914"/>
                    <a:pt x="347" y="914"/>
                  </a:cubicBezTo>
                  <a:moveTo>
                    <a:pt x="347" y="913"/>
                  </a:moveTo>
                  <a:cubicBezTo>
                    <a:pt x="347" y="913"/>
                    <a:pt x="347" y="913"/>
                    <a:pt x="347" y="913"/>
                  </a:cubicBezTo>
                  <a:cubicBezTo>
                    <a:pt x="347" y="913"/>
                    <a:pt x="347" y="913"/>
                    <a:pt x="347" y="913"/>
                  </a:cubicBezTo>
                  <a:moveTo>
                    <a:pt x="347" y="912"/>
                  </a:moveTo>
                  <a:cubicBezTo>
                    <a:pt x="347" y="912"/>
                    <a:pt x="347" y="912"/>
                    <a:pt x="347" y="913"/>
                  </a:cubicBezTo>
                  <a:cubicBezTo>
                    <a:pt x="347" y="912"/>
                    <a:pt x="347" y="912"/>
                    <a:pt x="347" y="912"/>
                  </a:cubicBezTo>
                  <a:moveTo>
                    <a:pt x="347" y="911"/>
                  </a:moveTo>
                  <a:cubicBezTo>
                    <a:pt x="347" y="911"/>
                    <a:pt x="347" y="912"/>
                    <a:pt x="347" y="912"/>
                  </a:cubicBezTo>
                  <a:cubicBezTo>
                    <a:pt x="347" y="912"/>
                    <a:pt x="347" y="911"/>
                    <a:pt x="347" y="911"/>
                  </a:cubicBezTo>
                  <a:moveTo>
                    <a:pt x="347" y="910"/>
                  </a:moveTo>
                  <a:cubicBezTo>
                    <a:pt x="347" y="911"/>
                    <a:pt x="347" y="911"/>
                    <a:pt x="347" y="911"/>
                  </a:cubicBezTo>
                  <a:cubicBezTo>
                    <a:pt x="347" y="911"/>
                    <a:pt x="347" y="911"/>
                    <a:pt x="347" y="910"/>
                  </a:cubicBezTo>
                  <a:moveTo>
                    <a:pt x="347" y="910"/>
                  </a:moveTo>
                  <a:cubicBezTo>
                    <a:pt x="347" y="910"/>
                    <a:pt x="347" y="910"/>
                    <a:pt x="347" y="910"/>
                  </a:cubicBezTo>
                  <a:cubicBezTo>
                    <a:pt x="347" y="910"/>
                    <a:pt x="347" y="910"/>
                    <a:pt x="347" y="910"/>
                  </a:cubicBezTo>
                  <a:moveTo>
                    <a:pt x="347" y="909"/>
                  </a:moveTo>
                  <a:cubicBezTo>
                    <a:pt x="347" y="909"/>
                    <a:pt x="347" y="909"/>
                    <a:pt x="347" y="909"/>
                  </a:cubicBezTo>
                  <a:cubicBezTo>
                    <a:pt x="347" y="909"/>
                    <a:pt x="347" y="909"/>
                    <a:pt x="347" y="909"/>
                  </a:cubicBezTo>
                  <a:moveTo>
                    <a:pt x="347" y="908"/>
                  </a:moveTo>
                  <a:cubicBezTo>
                    <a:pt x="347" y="908"/>
                    <a:pt x="347" y="908"/>
                    <a:pt x="347" y="909"/>
                  </a:cubicBezTo>
                  <a:cubicBezTo>
                    <a:pt x="347" y="908"/>
                    <a:pt x="347" y="908"/>
                    <a:pt x="347" y="908"/>
                  </a:cubicBezTo>
                  <a:moveTo>
                    <a:pt x="347" y="907"/>
                  </a:moveTo>
                  <a:cubicBezTo>
                    <a:pt x="347" y="907"/>
                    <a:pt x="347" y="907"/>
                    <a:pt x="347" y="908"/>
                  </a:cubicBezTo>
                  <a:cubicBezTo>
                    <a:pt x="347" y="908"/>
                    <a:pt x="347" y="907"/>
                    <a:pt x="347" y="907"/>
                  </a:cubicBezTo>
                  <a:moveTo>
                    <a:pt x="347" y="906"/>
                  </a:moveTo>
                  <a:cubicBezTo>
                    <a:pt x="347" y="906"/>
                    <a:pt x="347" y="907"/>
                    <a:pt x="347" y="907"/>
                  </a:cubicBezTo>
                  <a:cubicBezTo>
                    <a:pt x="347" y="907"/>
                    <a:pt x="347" y="906"/>
                    <a:pt x="347" y="906"/>
                  </a:cubicBezTo>
                  <a:moveTo>
                    <a:pt x="347" y="905"/>
                  </a:moveTo>
                  <a:cubicBezTo>
                    <a:pt x="347" y="906"/>
                    <a:pt x="347" y="906"/>
                    <a:pt x="347" y="906"/>
                  </a:cubicBezTo>
                  <a:cubicBezTo>
                    <a:pt x="347" y="906"/>
                    <a:pt x="347" y="906"/>
                    <a:pt x="347" y="905"/>
                  </a:cubicBezTo>
                  <a:moveTo>
                    <a:pt x="347" y="905"/>
                  </a:moveTo>
                  <a:cubicBezTo>
                    <a:pt x="347" y="905"/>
                    <a:pt x="347" y="905"/>
                    <a:pt x="347" y="905"/>
                  </a:cubicBezTo>
                  <a:cubicBezTo>
                    <a:pt x="347" y="905"/>
                    <a:pt x="347" y="905"/>
                    <a:pt x="347" y="905"/>
                  </a:cubicBezTo>
                  <a:moveTo>
                    <a:pt x="347" y="904"/>
                  </a:moveTo>
                  <a:cubicBezTo>
                    <a:pt x="347" y="904"/>
                    <a:pt x="347" y="904"/>
                    <a:pt x="347" y="904"/>
                  </a:cubicBezTo>
                  <a:cubicBezTo>
                    <a:pt x="347" y="904"/>
                    <a:pt x="347" y="904"/>
                    <a:pt x="347" y="904"/>
                  </a:cubicBezTo>
                  <a:moveTo>
                    <a:pt x="347" y="903"/>
                  </a:moveTo>
                  <a:cubicBezTo>
                    <a:pt x="347" y="903"/>
                    <a:pt x="347" y="903"/>
                    <a:pt x="347" y="904"/>
                  </a:cubicBezTo>
                  <a:cubicBezTo>
                    <a:pt x="347" y="903"/>
                    <a:pt x="347" y="903"/>
                    <a:pt x="347" y="903"/>
                  </a:cubicBezTo>
                  <a:moveTo>
                    <a:pt x="347" y="902"/>
                  </a:moveTo>
                  <a:cubicBezTo>
                    <a:pt x="347" y="902"/>
                    <a:pt x="347" y="903"/>
                    <a:pt x="347" y="903"/>
                  </a:cubicBezTo>
                  <a:cubicBezTo>
                    <a:pt x="347" y="903"/>
                    <a:pt x="347" y="902"/>
                    <a:pt x="347" y="902"/>
                  </a:cubicBezTo>
                  <a:moveTo>
                    <a:pt x="347" y="901"/>
                  </a:moveTo>
                  <a:cubicBezTo>
                    <a:pt x="347" y="902"/>
                    <a:pt x="347" y="902"/>
                    <a:pt x="347" y="902"/>
                  </a:cubicBezTo>
                  <a:cubicBezTo>
                    <a:pt x="347" y="902"/>
                    <a:pt x="347" y="902"/>
                    <a:pt x="347" y="901"/>
                  </a:cubicBezTo>
                  <a:moveTo>
                    <a:pt x="347" y="900"/>
                  </a:moveTo>
                  <a:cubicBezTo>
                    <a:pt x="347" y="901"/>
                    <a:pt x="347" y="901"/>
                    <a:pt x="347" y="901"/>
                  </a:cubicBezTo>
                  <a:cubicBezTo>
                    <a:pt x="347" y="901"/>
                    <a:pt x="347" y="901"/>
                    <a:pt x="347" y="900"/>
                  </a:cubicBezTo>
                  <a:moveTo>
                    <a:pt x="347" y="900"/>
                  </a:moveTo>
                  <a:cubicBezTo>
                    <a:pt x="347" y="900"/>
                    <a:pt x="347" y="900"/>
                    <a:pt x="347" y="900"/>
                  </a:cubicBezTo>
                  <a:cubicBezTo>
                    <a:pt x="347" y="900"/>
                    <a:pt x="347" y="900"/>
                    <a:pt x="347" y="900"/>
                  </a:cubicBezTo>
                  <a:moveTo>
                    <a:pt x="347" y="899"/>
                  </a:moveTo>
                  <a:cubicBezTo>
                    <a:pt x="347" y="899"/>
                    <a:pt x="347" y="899"/>
                    <a:pt x="347" y="899"/>
                  </a:cubicBezTo>
                  <a:cubicBezTo>
                    <a:pt x="347" y="899"/>
                    <a:pt x="347" y="899"/>
                    <a:pt x="347" y="899"/>
                  </a:cubicBezTo>
                  <a:moveTo>
                    <a:pt x="347" y="898"/>
                  </a:moveTo>
                  <a:cubicBezTo>
                    <a:pt x="347" y="898"/>
                    <a:pt x="347" y="898"/>
                    <a:pt x="347" y="899"/>
                  </a:cubicBezTo>
                  <a:cubicBezTo>
                    <a:pt x="347" y="898"/>
                    <a:pt x="347" y="898"/>
                    <a:pt x="347" y="898"/>
                  </a:cubicBezTo>
                  <a:moveTo>
                    <a:pt x="347" y="897"/>
                  </a:moveTo>
                  <a:cubicBezTo>
                    <a:pt x="347" y="897"/>
                    <a:pt x="347" y="898"/>
                    <a:pt x="347" y="898"/>
                  </a:cubicBezTo>
                  <a:cubicBezTo>
                    <a:pt x="347" y="898"/>
                    <a:pt x="347" y="897"/>
                    <a:pt x="347" y="897"/>
                  </a:cubicBezTo>
                  <a:moveTo>
                    <a:pt x="347" y="896"/>
                  </a:moveTo>
                  <a:cubicBezTo>
                    <a:pt x="347" y="897"/>
                    <a:pt x="347" y="897"/>
                    <a:pt x="347" y="897"/>
                  </a:cubicBezTo>
                  <a:cubicBezTo>
                    <a:pt x="347" y="897"/>
                    <a:pt x="347" y="897"/>
                    <a:pt x="347" y="896"/>
                  </a:cubicBezTo>
                  <a:moveTo>
                    <a:pt x="347" y="896"/>
                  </a:moveTo>
                  <a:cubicBezTo>
                    <a:pt x="347" y="896"/>
                    <a:pt x="347" y="896"/>
                    <a:pt x="347" y="896"/>
                  </a:cubicBezTo>
                  <a:cubicBezTo>
                    <a:pt x="347" y="896"/>
                    <a:pt x="347" y="896"/>
                    <a:pt x="347" y="896"/>
                  </a:cubicBezTo>
                  <a:moveTo>
                    <a:pt x="347" y="895"/>
                  </a:moveTo>
                  <a:cubicBezTo>
                    <a:pt x="347" y="895"/>
                    <a:pt x="347" y="895"/>
                    <a:pt x="347" y="895"/>
                  </a:cubicBezTo>
                  <a:cubicBezTo>
                    <a:pt x="347" y="895"/>
                    <a:pt x="347" y="895"/>
                    <a:pt x="347" y="895"/>
                  </a:cubicBezTo>
                  <a:moveTo>
                    <a:pt x="347" y="894"/>
                  </a:moveTo>
                  <a:cubicBezTo>
                    <a:pt x="347" y="894"/>
                    <a:pt x="347" y="894"/>
                    <a:pt x="347" y="895"/>
                  </a:cubicBezTo>
                  <a:cubicBezTo>
                    <a:pt x="347" y="894"/>
                    <a:pt x="347" y="894"/>
                    <a:pt x="347" y="894"/>
                  </a:cubicBezTo>
                  <a:moveTo>
                    <a:pt x="346" y="893"/>
                  </a:moveTo>
                  <a:cubicBezTo>
                    <a:pt x="346" y="893"/>
                    <a:pt x="346" y="894"/>
                    <a:pt x="346" y="894"/>
                  </a:cubicBezTo>
                  <a:cubicBezTo>
                    <a:pt x="346" y="894"/>
                    <a:pt x="346" y="893"/>
                    <a:pt x="346" y="893"/>
                  </a:cubicBezTo>
                  <a:moveTo>
                    <a:pt x="346" y="892"/>
                  </a:moveTo>
                  <a:cubicBezTo>
                    <a:pt x="346" y="893"/>
                    <a:pt x="346" y="893"/>
                    <a:pt x="346" y="893"/>
                  </a:cubicBezTo>
                  <a:cubicBezTo>
                    <a:pt x="346" y="893"/>
                    <a:pt x="346" y="893"/>
                    <a:pt x="346" y="892"/>
                  </a:cubicBezTo>
                  <a:moveTo>
                    <a:pt x="346" y="891"/>
                  </a:moveTo>
                  <a:cubicBezTo>
                    <a:pt x="346" y="892"/>
                    <a:pt x="346" y="892"/>
                    <a:pt x="346" y="892"/>
                  </a:cubicBezTo>
                  <a:cubicBezTo>
                    <a:pt x="346" y="892"/>
                    <a:pt x="346" y="892"/>
                    <a:pt x="346" y="891"/>
                  </a:cubicBezTo>
                  <a:moveTo>
                    <a:pt x="346" y="891"/>
                  </a:moveTo>
                  <a:cubicBezTo>
                    <a:pt x="346" y="891"/>
                    <a:pt x="346" y="891"/>
                    <a:pt x="346" y="891"/>
                  </a:cubicBezTo>
                  <a:cubicBezTo>
                    <a:pt x="346" y="891"/>
                    <a:pt x="346" y="891"/>
                    <a:pt x="346" y="891"/>
                  </a:cubicBezTo>
                  <a:moveTo>
                    <a:pt x="346" y="890"/>
                  </a:moveTo>
                  <a:cubicBezTo>
                    <a:pt x="346" y="890"/>
                    <a:pt x="346" y="890"/>
                    <a:pt x="346" y="891"/>
                  </a:cubicBezTo>
                  <a:cubicBezTo>
                    <a:pt x="346" y="890"/>
                    <a:pt x="346" y="890"/>
                    <a:pt x="346" y="890"/>
                  </a:cubicBezTo>
                  <a:moveTo>
                    <a:pt x="346" y="889"/>
                  </a:moveTo>
                  <a:cubicBezTo>
                    <a:pt x="346" y="889"/>
                    <a:pt x="346" y="890"/>
                    <a:pt x="346" y="890"/>
                  </a:cubicBezTo>
                  <a:cubicBezTo>
                    <a:pt x="346" y="889"/>
                    <a:pt x="346" y="889"/>
                    <a:pt x="346" y="889"/>
                  </a:cubicBezTo>
                  <a:moveTo>
                    <a:pt x="346" y="888"/>
                  </a:moveTo>
                  <a:cubicBezTo>
                    <a:pt x="346" y="888"/>
                    <a:pt x="346" y="889"/>
                    <a:pt x="346" y="889"/>
                  </a:cubicBezTo>
                  <a:cubicBezTo>
                    <a:pt x="346" y="889"/>
                    <a:pt x="346" y="888"/>
                    <a:pt x="346" y="888"/>
                  </a:cubicBezTo>
                  <a:moveTo>
                    <a:pt x="346" y="887"/>
                  </a:moveTo>
                  <a:cubicBezTo>
                    <a:pt x="346" y="888"/>
                    <a:pt x="346" y="888"/>
                    <a:pt x="346" y="888"/>
                  </a:cubicBezTo>
                  <a:cubicBezTo>
                    <a:pt x="346" y="888"/>
                    <a:pt x="346" y="888"/>
                    <a:pt x="346" y="887"/>
                  </a:cubicBezTo>
                  <a:moveTo>
                    <a:pt x="345" y="874"/>
                  </a:moveTo>
                  <a:cubicBezTo>
                    <a:pt x="346" y="879"/>
                    <a:pt x="346" y="883"/>
                    <a:pt x="346" y="887"/>
                  </a:cubicBezTo>
                  <a:cubicBezTo>
                    <a:pt x="346" y="883"/>
                    <a:pt x="346" y="879"/>
                    <a:pt x="345" y="874"/>
                  </a:cubicBezTo>
                  <a:moveTo>
                    <a:pt x="345" y="874"/>
                  </a:moveTo>
                  <a:cubicBezTo>
                    <a:pt x="345" y="874"/>
                    <a:pt x="345" y="874"/>
                    <a:pt x="345" y="874"/>
                  </a:cubicBezTo>
                  <a:cubicBezTo>
                    <a:pt x="345" y="874"/>
                    <a:pt x="345" y="874"/>
                    <a:pt x="345" y="874"/>
                  </a:cubicBezTo>
                  <a:moveTo>
                    <a:pt x="345" y="873"/>
                  </a:moveTo>
                  <a:cubicBezTo>
                    <a:pt x="345" y="873"/>
                    <a:pt x="345" y="873"/>
                    <a:pt x="345" y="874"/>
                  </a:cubicBezTo>
                  <a:cubicBezTo>
                    <a:pt x="345" y="873"/>
                    <a:pt x="345" y="873"/>
                    <a:pt x="345" y="873"/>
                  </a:cubicBezTo>
                  <a:moveTo>
                    <a:pt x="345" y="872"/>
                  </a:moveTo>
                  <a:cubicBezTo>
                    <a:pt x="345" y="872"/>
                    <a:pt x="345" y="873"/>
                    <a:pt x="345" y="873"/>
                  </a:cubicBezTo>
                  <a:cubicBezTo>
                    <a:pt x="345" y="873"/>
                    <a:pt x="345" y="872"/>
                    <a:pt x="345" y="872"/>
                  </a:cubicBezTo>
                  <a:moveTo>
                    <a:pt x="345" y="871"/>
                  </a:moveTo>
                  <a:cubicBezTo>
                    <a:pt x="345" y="872"/>
                    <a:pt x="345" y="872"/>
                    <a:pt x="345" y="872"/>
                  </a:cubicBezTo>
                  <a:cubicBezTo>
                    <a:pt x="345" y="872"/>
                    <a:pt x="345" y="872"/>
                    <a:pt x="345" y="871"/>
                  </a:cubicBezTo>
                  <a:moveTo>
                    <a:pt x="345" y="871"/>
                  </a:moveTo>
                  <a:cubicBezTo>
                    <a:pt x="345" y="871"/>
                    <a:pt x="345" y="871"/>
                    <a:pt x="345" y="871"/>
                  </a:cubicBezTo>
                  <a:cubicBezTo>
                    <a:pt x="345" y="871"/>
                    <a:pt x="345" y="871"/>
                    <a:pt x="345" y="871"/>
                  </a:cubicBezTo>
                  <a:moveTo>
                    <a:pt x="345" y="870"/>
                  </a:moveTo>
                  <a:cubicBezTo>
                    <a:pt x="345" y="870"/>
                    <a:pt x="345" y="870"/>
                    <a:pt x="345" y="870"/>
                  </a:cubicBezTo>
                  <a:cubicBezTo>
                    <a:pt x="345" y="870"/>
                    <a:pt x="345" y="870"/>
                    <a:pt x="345" y="870"/>
                  </a:cubicBezTo>
                  <a:moveTo>
                    <a:pt x="345" y="869"/>
                  </a:moveTo>
                  <a:cubicBezTo>
                    <a:pt x="345" y="869"/>
                    <a:pt x="345" y="869"/>
                    <a:pt x="345" y="870"/>
                  </a:cubicBezTo>
                  <a:cubicBezTo>
                    <a:pt x="345" y="869"/>
                    <a:pt x="345" y="869"/>
                    <a:pt x="345" y="869"/>
                  </a:cubicBezTo>
                  <a:moveTo>
                    <a:pt x="345" y="868"/>
                  </a:moveTo>
                  <a:cubicBezTo>
                    <a:pt x="345" y="868"/>
                    <a:pt x="345" y="869"/>
                    <a:pt x="345" y="869"/>
                  </a:cubicBezTo>
                  <a:cubicBezTo>
                    <a:pt x="345" y="869"/>
                    <a:pt x="345" y="868"/>
                    <a:pt x="345" y="868"/>
                  </a:cubicBezTo>
                  <a:moveTo>
                    <a:pt x="345" y="867"/>
                  </a:moveTo>
                  <a:cubicBezTo>
                    <a:pt x="345" y="868"/>
                    <a:pt x="345" y="868"/>
                    <a:pt x="345" y="868"/>
                  </a:cubicBezTo>
                  <a:cubicBezTo>
                    <a:pt x="345" y="868"/>
                    <a:pt x="345" y="868"/>
                    <a:pt x="345" y="867"/>
                  </a:cubicBezTo>
                  <a:moveTo>
                    <a:pt x="345" y="867"/>
                  </a:moveTo>
                  <a:cubicBezTo>
                    <a:pt x="345" y="867"/>
                    <a:pt x="345" y="867"/>
                    <a:pt x="345" y="867"/>
                  </a:cubicBezTo>
                  <a:cubicBezTo>
                    <a:pt x="345" y="867"/>
                    <a:pt x="345" y="867"/>
                    <a:pt x="345" y="867"/>
                  </a:cubicBezTo>
                  <a:moveTo>
                    <a:pt x="345" y="866"/>
                  </a:moveTo>
                  <a:cubicBezTo>
                    <a:pt x="345" y="866"/>
                    <a:pt x="345" y="866"/>
                    <a:pt x="345" y="866"/>
                  </a:cubicBezTo>
                  <a:cubicBezTo>
                    <a:pt x="345" y="866"/>
                    <a:pt x="345" y="866"/>
                    <a:pt x="345" y="866"/>
                  </a:cubicBezTo>
                  <a:moveTo>
                    <a:pt x="345" y="865"/>
                  </a:moveTo>
                  <a:cubicBezTo>
                    <a:pt x="345" y="865"/>
                    <a:pt x="345" y="865"/>
                    <a:pt x="345" y="866"/>
                  </a:cubicBezTo>
                  <a:cubicBezTo>
                    <a:pt x="345" y="865"/>
                    <a:pt x="345" y="865"/>
                    <a:pt x="345" y="865"/>
                  </a:cubicBezTo>
                  <a:moveTo>
                    <a:pt x="345" y="864"/>
                  </a:moveTo>
                  <a:cubicBezTo>
                    <a:pt x="345" y="864"/>
                    <a:pt x="345" y="865"/>
                    <a:pt x="345" y="865"/>
                  </a:cubicBezTo>
                  <a:cubicBezTo>
                    <a:pt x="345" y="865"/>
                    <a:pt x="345" y="864"/>
                    <a:pt x="345" y="864"/>
                  </a:cubicBezTo>
                  <a:moveTo>
                    <a:pt x="345" y="863"/>
                  </a:moveTo>
                  <a:cubicBezTo>
                    <a:pt x="345" y="864"/>
                    <a:pt x="345" y="864"/>
                    <a:pt x="345" y="864"/>
                  </a:cubicBezTo>
                  <a:cubicBezTo>
                    <a:pt x="345" y="864"/>
                    <a:pt x="345" y="864"/>
                    <a:pt x="345" y="863"/>
                  </a:cubicBezTo>
                  <a:moveTo>
                    <a:pt x="345" y="863"/>
                  </a:moveTo>
                  <a:cubicBezTo>
                    <a:pt x="345" y="863"/>
                    <a:pt x="345" y="863"/>
                    <a:pt x="345" y="863"/>
                  </a:cubicBezTo>
                  <a:cubicBezTo>
                    <a:pt x="345" y="863"/>
                    <a:pt x="345" y="863"/>
                    <a:pt x="345" y="863"/>
                  </a:cubicBezTo>
                  <a:moveTo>
                    <a:pt x="345" y="862"/>
                  </a:moveTo>
                  <a:cubicBezTo>
                    <a:pt x="345" y="862"/>
                    <a:pt x="345" y="862"/>
                    <a:pt x="345" y="862"/>
                  </a:cubicBezTo>
                  <a:cubicBezTo>
                    <a:pt x="345" y="862"/>
                    <a:pt x="345" y="862"/>
                    <a:pt x="345" y="862"/>
                  </a:cubicBezTo>
                  <a:moveTo>
                    <a:pt x="345" y="861"/>
                  </a:moveTo>
                  <a:cubicBezTo>
                    <a:pt x="345" y="861"/>
                    <a:pt x="345" y="861"/>
                    <a:pt x="345" y="862"/>
                  </a:cubicBezTo>
                  <a:cubicBezTo>
                    <a:pt x="345" y="861"/>
                    <a:pt x="345" y="861"/>
                    <a:pt x="345" y="861"/>
                  </a:cubicBezTo>
                  <a:moveTo>
                    <a:pt x="344" y="860"/>
                  </a:moveTo>
                  <a:cubicBezTo>
                    <a:pt x="345" y="860"/>
                    <a:pt x="345" y="861"/>
                    <a:pt x="345" y="861"/>
                  </a:cubicBezTo>
                  <a:cubicBezTo>
                    <a:pt x="345" y="861"/>
                    <a:pt x="345" y="860"/>
                    <a:pt x="344" y="860"/>
                  </a:cubicBezTo>
                  <a:moveTo>
                    <a:pt x="344" y="859"/>
                  </a:moveTo>
                  <a:cubicBezTo>
                    <a:pt x="344" y="860"/>
                    <a:pt x="344" y="860"/>
                    <a:pt x="344" y="860"/>
                  </a:cubicBezTo>
                  <a:cubicBezTo>
                    <a:pt x="344" y="860"/>
                    <a:pt x="344" y="860"/>
                    <a:pt x="344" y="859"/>
                  </a:cubicBezTo>
                  <a:moveTo>
                    <a:pt x="344" y="859"/>
                  </a:moveTo>
                  <a:cubicBezTo>
                    <a:pt x="344" y="859"/>
                    <a:pt x="344" y="859"/>
                    <a:pt x="344" y="859"/>
                  </a:cubicBezTo>
                  <a:cubicBezTo>
                    <a:pt x="344" y="859"/>
                    <a:pt x="344" y="859"/>
                    <a:pt x="344" y="859"/>
                  </a:cubicBezTo>
                  <a:moveTo>
                    <a:pt x="344" y="858"/>
                  </a:moveTo>
                  <a:cubicBezTo>
                    <a:pt x="344" y="858"/>
                    <a:pt x="344" y="858"/>
                    <a:pt x="344" y="858"/>
                  </a:cubicBezTo>
                  <a:cubicBezTo>
                    <a:pt x="344" y="858"/>
                    <a:pt x="344" y="858"/>
                    <a:pt x="344" y="858"/>
                  </a:cubicBezTo>
                  <a:moveTo>
                    <a:pt x="344" y="857"/>
                  </a:moveTo>
                  <a:cubicBezTo>
                    <a:pt x="344" y="857"/>
                    <a:pt x="344" y="857"/>
                    <a:pt x="344" y="858"/>
                  </a:cubicBezTo>
                  <a:cubicBezTo>
                    <a:pt x="344" y="857"/>
                    <a:pt x="344" y="857"/>
                    <a:pt x="344" y="857"/>
                  </a:cubicBezTo>
                  <a:moveTo>
                    <a:pt x="344" y="856"/>
                  </a:moveTo>
                  <a:cubicBezTo>
                    <a:pt x="344" y="856"/>
                    <a:pt x="344" y="857"/>
                    <a:pt x="344" y="857"/>
                  </a:cubicBezTo>
                  <a:cubicBezTo>
                    <a:pt x="344" y="857"/>
                    <a:pt x="344" y="856"/>
                    <a:pt x="344" y="856"/>
                  </a:cubicBezTo>
                  <a:moveTo>
                    <a:pt x="344" y="855"/>
                  </a:moveTo>
                  <a:cubicBezTo>
                    <a:pt x="344" y="856"/>
                    <a:pt x="344" y="856"/>
                    <a:pt x="344" y="856"/>
                  </a:cubicBezTo>
                  <a:cubicBezTo>
                    <a:pt x="344" y="856"/>
                    <a:pt x="344" y="856"/>
                    <a:pt x="344" y="855"/>
                  </a:cubicBezTo>
                  <a:moveTo>
                    <a:pt x="344" y="855"/>
                  </a:moveTo>
                  <a:cubicBezTo>
                    <a:pt x="344" y="855"/>
                    <a:pt x="344" y="855"/>
                    <a:pt x="344" y="855"/>
                  </a:cubicBezTo>
                  <a:cubicBezTo>
                    <a:pt x="344" y="855"/>
                    <a:pt x="344" y="855"/>
                    <a:pt x="344" y="855"/>
                  </a:cubicBezTo>
                  <a:moveTo>
                    <a:pt x="344" y="854"/>
                  </a:moveTo>
                  <a:cubicBezTo>
                    <a:pt x="344" y="854"/>
                    <a:pt x="344" y="854"/>
                    <a:pt x="344" y="854"/>
                  </a:cubicBezTo>
                  <a:cubicBezTo>
                    <a:pt x="344" y="854"/>
                    <a:pt x="344" y="854"/>
                    <a:pt x="344" y="854"/>
                  </a:cubicBezTo>
                  <a:moveTo>
                    <a:pt x="344" y="853"/>
                  </a:moveTo>
                  <a:cubicBezTo>
                    <a:pt x="344" y="853"/>
                    <a:pt x="344" y="853"/>
                    <a:pt x="344" y="854"/>
                  </a:cubicBezTo>
                  <a:cubicBezTo>
                    <a:pt x="344" y="853"/>
                    <a:pt x="344" y="853"/>
                    <a:pt x="344" y="853"/>
                  </a:cubicBezTo>
                  <a:moveTo>
                    <a:pt x="344" y="852"/>
                  </a:moveTo>
                  <a:cubicBezTo>
                    <a:pt x="344" y="852"/>
                    <a:pt x="344" y="853"/>
                    <a:pt x="344" y="853"/>
                  </a:cubicBezTo>
                  <a:cubicBezTo>
                    <a:pt x="344" y="853"/>
                    <a:pt x="344" y="852"/>
                    <a:pt x="344" y="852"/>
                  </a:cubicBezTo>
                  <a:moveTo>
                    <a:pt x="344" y="851"/>
                  </a:moveTo>
                  <a:cubicBezTo>
                    <a:pt x="344" y="852"/>
                    <a:pt x="344" y="852"/>
                    <a:pt x="344" y="852"/>
                  </a:cubicBezTo>
                  <a:cubicBezTo>
                    <a:pt x="344" y="852"/>
                    <a:pt x="344" y="852"/>
                    <a:pt x="344" y="851"/>
                  </a:cubicBezTo>
                  <a:moveTo>
                    <a:pt x="344" y="851"/>
                  </a:moveTo>
                  <a:cubicBezTo>
                    <a:pt x="344" y="851"/>
                    <a:pt x="344" y="851"/>
                    <a:pt x="344" y="851"/>
                  </a:cubicBezTo>
                  <a:cubicBezTo>
                    <a:pt x="344" y="851"/>
                    <a:pt x="344" y="851"/>
                    <a:pt x="344" y="851"/>
                  </a:cubicBezTo>
                  <a:moveTo>
                    <a:pt x="344" y="850"/>
                  </a:moveTo>
                  <a:cubicBezTo>
                    <a:pt x="344" y="850"/>
                    <a:pt x="344" y="850"/>
                    <a:pt x="344" y="850"/>
                  </a:cubicBezTo>
                  <a:cubicBezTo>
                    <a:pt x="344" y="850"/>
                    <a:pt x="344" y="850"/>
                    <a:pt x="344" y="850"/>
                  </a:cubicBezTo>
                  <a:moveTo>
                    <a:pt x="344" y="849"/>
                  </a:moveTo>
                  <a:cubicBezTo>
                    <a:pt x="344" y="849"/>
                    <a:pt x="344" y="849"/>
                    <a:pt x="344" y="850"/>
                  </a:cubicBezTo>
                  <a:cubicBezTo>
                    <a:pt x="344" y="849"/>
                    <a:pt x="344" y="849"/>
                    <a:pt x="344" y="849"/>
                  </a:cubicBezTo>
                  <a:moveTo>
                    <a:pt x="344" y="848"/>
                  </a:moveTo>
                  <a:cubicBezTo>
                    <a:pt x="344" y="848"/>
                    <a:pt x="344" y="849"/>
                    <a:pt x="344" y="849"/>
                  </a:cubicBezTo>
                  <a:cubicBezTo>
                    <a:pt x="344" y="849"/>
                    <a:pt x="344" y="848"/>
                    <a:pt x="344" y="848"/>
                  </a:cubicBezTo>
                  <a:moveTo>
                    <a:pt x="344" y="847"/>
                  </a:moveTo>
                  <a:cubicBezTo>
                    <a:pt x="344" y="848"/>
                    <a:pt x="344" y="848"/>
                    <a:pt x="344" y="848"/>
                  </a:cubicBezTo>
                  <a:cubicBezTo>
                    <a:pt x="344" y="848"/>
                    <a:pt x="344" y="848"/>
                    <a:pt x="344" y="847"/>
                  </a:cubicBezTo>
                  <a:moveTo>
                    <a:pt x="344" y="847"/>
                  </a:moveTo>
                  <a:cubicBezTo>
                    <a:pt x="344" y="847"/>
                    <a:pt x="344" y="847"/>
                    <a:pt x="344" y="847"/>
                  </a:cubicBezTo>
                  <a:cubicBezTo>
                    <a:pt x="344" y="847"/>
                    <a:pt x="344" y="847"/>
                    <a:pt x="344" y="847"/>
                  </a:cubicBezTo>
                  <a:moveTo>
                    <a:pt x="343" y="846"/>
                  </a:moveTo>
                  <a:cubicBezTo>
                    <a:pt x="343" y="846"/>
                    <a:pt x="343" y="846"/>
                    <a:pt x="343" y="846"/>
                  </a:cubicBezTo>
                  <a:cubicBezTo>
                    <a:pt x="343" y="846"/>
                    <a:pt x="343" y="846"/>
                    <a:pt x="343" y="846"/>
                  </a:cubicBezTo>
                  <a:moveTo>
                    <a:pt x="343" y="845"/>
                  </a:moveTo>
                  <a:cubicBezTo>
                    <a:pt x="343" y="845"/>
                    <a:pt x="343" y="845"/>
                    <a:pt x="343" y="846"/>
                  </a:cubicBezTo>
                  <a:cubicBezTo>
                    <a:pt x="343" y="845"/>
                    <a:pt x="343" y="845"/>
                    <a:pt x="343" y="845"/>
                  </a:cubicBezTo>
                  <a:moveTo>
                    <a:pt x="343" y="844"/>
                  </a:moveTo>
                  <a:cubicBezTo>
                    <a:pt x="343" y="844"/>
                    <a:pt x="343" y="845"/>
                    <a:pt x="343" y="845"/>
                  </a:cubicBezTo>
                  <a:cubicBezTo>
                    <a:pt x="343" y="845"/>
                    <a:pt x="343" y="844"/>
                    <a:pt x="343" y="844"/>
                  </a:cubicBezTo>
                  <a:moveTo>
                    <a:pt x="343" y="843"/>
                  </a:moveTo>
                  <a:cubicBezTo>
                    <a:pt x="343" y="844"/>
                    <a:pt x="343" y="844"/>
                    <a:pt x="343" y="844"/>
                  </a:cubicBezTo>
                  <a:cubicBezTo>
                    <a:pt x="343" y="844"/>
                    <a:pt x="343" y="844"/>
                    <a:pt x="343" y="843"/>
                  </a:cubicBezTo>
                  <a:moveTo>
                    <a:pt x="343" y="843"/>
                  </a:moveTo>
                  <a:cubicBezTo>
                    <a:pt x="343" y="843"/>
                    <a:pt x="343" y="843"/>
                    <a:pt x="343" y="843"/>
                  </a:cubicBezTo>
                  <a:cubicBezTo>
                    <a:pt x="343" y="843"/>
                    <a:pt x="343" y="843"/>
                    <a:pt x="343" y="843"/>
                  </a:cubicBezTo>
                  <a:moveTo>
                    <a:pt x="342" y="826"/>
                  </a:moveTo>
                  <a:cubicBezTo>
                    <a:pt x="342" y="832"/>
                    <a:pt x="343" y="837"/>
                    <a:pt x="343" y="843"/>
                  </a:cubicBezTo>
                  <a:cubicBezTo>
                    <a:pt x="343" y="837"/>
                    <a:pt x="342" y="832"/>
                    <a:pt x="342" y="826"/>
                  </a:cubicBezTo>
                  <a:moveTo>
                    <a:pt x="342" y="825"/>
                  </a:moveTo>
                  <a:cubicBezTo>
                    <a:pt x="342" y="826"/>
                    <a:pt x="342" y="826"/>
                    <a:pt x="342" y="826"/>
                  </a:cubicBezTo>
                  <a:cubicBezTo>
                    <a:pt x="342" y="826"/>
                    <a:pt x="342" y="826"/>
                    <a:pt x="342" y="825"/>
                  </a:cubicBezTo>
                  <a:moveTo>
                    <a:pt x="342" y="825"/>
                  </a:moveTo>
                  <a:cubicBezTo>
                    <a:pt x="342" y="825"/>
                    <a:pt x="342" y="825"/>
                    <a:pt x="342" y="825"/>
                  </a:cubicBezTo>
                  <a:cubicBezTo>
                    <a:pt x="342" y="825"/>
                    <a:pt x="342" y="825"/>
                    <a:pt x="342" y="825"/>
                  </a:cubicBezTo>
                  <a:moveTo>
                    <a:pt x="342" y="824"/>
                  </a:moveTo>
                  <a:cubicBezTo>
                    <a:pt x="342" y="824"/>
                    <a:pt x="342" y="824"/>
                    <a:pt x="342" y="824"/>
                  </a:cubicBezTo>
                  <a:cubicBezTo>
                    <a:pt x="342" y="824"/>
                    <a:pt x="342" y="824"/>
                    <a:pt x="342" y="824"/>
                  </a:cubicBezTo>
                  <a:moveTo>
                    <a:pt x="342" y="823"/>
                  </a:moveTo>
                  <a:cubicBezTo>
                    <a:pt x="342" y="823"/>
                    <a:pt x="342" y="823"/>
                    <a:pt x="342" y="824"/>
                  </a:cubicBezTo>
                  <a:cubicBezTo>
                    <a:pt x="342" y="823"/>
                    <a:pt x="342" y="823"/>
                    <a:pt x="342" y="823"/>
                  </a:cubicBezTo>
                  <a:moveTo>
                    <a:pt x="341" y="822"/>
                  </a:moveTo>
                  <a:cubicBezTo>
                    <a:pt x="341" y="822"/>
                    <a:pt x="342" y="823"/>
                    <a:pt x="342" y="823"/>
                  </a:cubicBezTo>
                  <a:cubicBezTo>
                    <a:pt x="342" y="823"/>
                    <a:pt x="341" y="822"/>
                    <a:pt x="341" y="822"/>
                  </a:cubicBezTo>
                  <a:moveTo>
                    <a:pt x="341" y="821"/>
                  </a:moveTo>
                  <a:cubicBezTo>
                    <a:pt x="341" y="822"/>
                    <a:pt x="341" y="822"/>
                    <a:pt x="341" y="822"/>
                  </a:cubicBezTo>
                  <a:cubicBezTo>
                    <a:pt x="341" y="822"/>
                    <a:pt x="341" y="822"/>
                    <a:pt x="341" y="821"/>
                  </a:cubicBezTo>
                  <a:moveTo>
                    <a:pt x="341" y="821"/>
                  </a:moveTo>
                  <a:cubicBezTo>
                    <a:pt x="341" y="821"/>
                    <a:pt x="341" y="821"/>
                    <a:pt x="341" y="821"/>
                  </a:cubicBezTo>
                  <a:cubicBezTo>
                    <a:pt x="341" y="821"/>
                    <a:pt x="341" y="821"/>
                    <a:pt x="341" y="821"/>
                  </a:cubicBezTo>
                  <a:moveTo>
                    <a:pt x="341" y="820"/>
                  </a:moveTo>
                  <a:cubicBezTo>
                    <a:pt x="341" y="820"/>
                    <a:pt x="341" y="820"/>
                    <a:pt x="341" y="821"/>
                  </a:cubicBezTo>
                  <a:cubicBezTo>
                    <a:pt x="341" y="820"/>
                    <a:pt x="341" y="820"/>
                    <a:pt x="341" y="820"/>
                  </a:cubicBezTo>
                  <a:moveTo>
                    <a:pt x="341" y="819"/>
                  </a:moveTo>
                  <a:cubicBezTo>
                    <a:pt x="341" y="819"/>
                    <a:pt x="341" y="820"/>
                    <a:pt x="341" y="820"/>
                  </a:cubicBezTo>
                  <a:cubicBezTo>
                    <a:pt x="341" y="820"/>
                    <a:pt x="341" y="819"/>
                    <a:pt x="341" y="819"/>
                  </a:cubicBezTo>
                  <a:moveTo>
                    <a:pt x="341" y="818"/>
                  </a:moveTo>
                  <a:cubicBezTo>
                    <a:pt x="341" y="819"/>
                    <a:pt x="341" y="819"/>
                    <a:pt x="341" y="819"/>
                  </a:cubicBezTo>
                  <a:cubicBezTo>
                    <a:pt x="341" y="819"/>
                    <a:pt x="341" y="819"/>
                    <a:pt x="341" y="818"/>
                  </a:cubicBezTo>
                  <a:moveTo>
                    <a:pt x="341" y="818"/>
                  </a:moveTo>
                  <a:cubicBezTo>
                    <a:pt x="341" y="818"/>
                    <a:pt x="341" y="818"/>
                    <a:pt x="341" y="818"/>
                  </a:cubicBezTo>
                  <a:cubicBezTo>
                    <a:pt x="341" y="818"/>
                    <a:pt x="341" y="818"/>
                    <a:pt x="341" y="818"/>
                  </a:cubicBezTo>
                  <a:moveTo>
                    <a:pt x="341" y="817"/>
                  </a:moveTo>
                  <a:cubicBezTo>
                    <a:pt x="341" y="817"/>
                    <a:pt x="341" y="817"/>
                    <a:pt x="341" y="817"/>
                  </a:cubicBezTo>
                  <a:cubicBezTo>
                    <a:pt x="341" y="817"/>
                    <a:pt x="341" y="817"/>
                    <a:pt x="341" y="817"/>
                  </a:cubicBezTo>
                  <a:moveTo>
                    <a:pt x="341" y="816"/>
                  </a:moveTo>
                  <a:cubicBezTo>
                    <a:pt x="341" y="816"/>
                    <a:pt x="341" y="816"/>
                    <a:pt x="341" y="817"/>
                  </a:cubicBezTo>
                  <a:cubicBezTo>
                    <a:pt x="341" y="816"/>
                    <a:pt x="341" y="816"/>
                    <a:pt x="341" y="816"/>
                  </a:cubicBezTo>
                  <a:moveTo>
                    <a:pt x="341" y="815"/>
                  </a:moveTo>
                  <a:cubicBezTo>
                    <a:pt x="341" y="815"/>
                    <a:pt x="341" y="816"/>
                    <a:pt x="341" y="816"/>
                  </a:cubicBezTo>
                  <a:cubicBezTo>
                    <a:pt x="341" y="816"/>
                    <a:pt x="341" y="815"/>
                    <a:pt x="341" y="815"/>
                  </a:cubicBezTo>
                  <a:moveTo>
                    <a:pt x="341" y="814"/>
                  </a:moveTo>
                  <a:cubicBezTo>
                    <a:pt x="341" y="815"/>
                    <a:pt x="341" y="815"/>
                    <a:pt x="341" y="815"/>
                  </a:cubicBezTo>
                  <a:cubicBezTo>
                    <a:pt x="341" y="815"/>
                    <a:pt x="341" y="815"/>
                    <a:pt x="341" y="814"/>
                  </a:cubicBezTo>
                  <a:moveTo>
                    <a:pt x="341" y="814"/>
                  </a:moveTo>
                  <a:cubicBezTo>
                    <a:pt x="341" y="814"/>
                    <a:pt x="341" y="814"/>
                    <a:pt x="341" y="814"/>
                  </a:cubicBezTo>
                  <a:cubicBezTo>
                    <a:pt x="341" y="814"/>
                    <a:pt x="341" y="814"/>
                    <a:pt x="341" y="814"/>
                  </a:cubicBezTo>
                  <a:moveTo>
                    <a:pt x="341" y="813"/>
                  </a:moveTo>
                  <a:cubicBezTo>
                    <a:pt x="341" y="813"/>
                    <a:pt x="341" y="813"/>
                    <a:pt x="341" y="814"/>
                  </a:cubicBezTo>
                  <a:cubicBezTo>
                    <a:pt x="341" y="813"/>
                    <a:pt x="341" y="813"/>
                    <a:pt x="341" y="813"/>
                  </a:cubicBezTo>
                  <a:moveTo>
                    <a:pt x="341" y="812"/>
                  </a:moveTo>
                  <a:cubicBezTo>
                    <a:pt x="341" y="812"/>
                    <a:pt x="341" y="813"/>
                    <a:pt x="341" y="813"/>
                  </a:cubicBezTo>
                  <a:cubicBezTo>
                    <a:pt x="341" y="813"/>
                    <a:pt x="341" y="812"/>
                    <a:pt x="341" y="812"/>
                  </a:cubicBezTo>
                  <a:moveTo>
                    <a:pt x="340" y="811"/>
                  </a:moveTo>
                  <a:cubicBezTo>
                    <a:pt x="340" y="812"/>
                    <a:pt x="340" y="812"/>
                    <a:pt x="341" y="812"/>
                  </a:cubicBezTo>
                  <a:cubicBezTo>
                    <a:pt x="340" y="812"/>
                    <a:pt x="340" y="812"/>
                    <a:pt x="340" y="811"/>
                  </a:cubicBezTo>
                  <a:moveTo>
                    <a:pt x="340" y="811"/>
                  </a:moveTo>
                  <a:cubicBezTo>
                    <a:pt x="340" y="811"/>
                    <a:pt x="340" y="811"/>
                    <a:pt x="340" y="811"/>
                  </a:cubicBezTo>
                  <a:cubicBezTo>
                    <a:pt x="340" y="811"/>
                    <a:pt x="340" y="811"/>
                    <a:pt x="340" y="811"/>
                  </a:cubicBezTo>
                  <a:moveTo>
                    <a:pt x="340" y="810"/>
                  </a:moveTo>
                  <a:cubicBezTo>
                    <a:pt x="340" y="810"/>
                    <a:pt x="340" y="810"/>
                    <a:pt x="340" y="810"/>
                  </a:cubicBezTo>
                  <a:cubicBezTo>
                    <a:pt x="340" y="810"/>
                    <a:pt x="340" y="810"/>
                    <a:pt x="340" y="810"/>
                  </a:cubicBezTo>
                  <a:moveTo>
                    <a:pt x="340" y="809"/>
                  </a:moveTo>
                  <a:cubicBezTo>
                    <a:pt x="340" y="809"/>
                    <a:pt x="340" y="810"/>
                    <a:pt x="340" y="810"/>
                  </a:cubicBezTo>
                  <a:cubicBezTo>
                    <a:pt x="340" y="809"/>
                    <a:pt x="340" y="809"/>
                    <a:pt x="340" y="809"/>
                  </a:cubicBezTo>
                  <a:moveTo>
                    <a:pt x="340" y="808"/>
                  </a:moveTo>
                  <a:cubicBezTo>
                    <a:pt x="340" y="808"/>
                    <a:pt x="340" y="809"/>
                    <a:pt x="340" y="809"/>
                  </a:cubicBezTo>
                  <a:cubicBezTo>
                    <a:pt x="340" y="809"/>
                    <a:pt x="340" y="808"/>
                    <a:pt x="340" y="808"/>
                  </a:cubicBezTo>
                  <a:moveTo>
                    <a:pt x="340" y="807"/>
                  </a:moveTo>
                  <a:cubicBezTo>
                    <a:pt x="340" y="808"/>
                    <a:pt x="340" y="808"/>
                    <a:pt x="340" y="808"/>
                  </a:cubicBezTo>
                  <a:cubicBezTo>
                    <a:pt x="340" y="808"/>
                    <a:pt x="340" y="808"/>
                    <a:pt x="340" y="807"/>
                  </a:cubicBezTo>
                  <a:moveTo>
                    <a:pt x="340" y="807"/>
                  </a:moveTo>
                  <a:cubicBezTo>
                    <a:pt x="340" y="807"/>
                    <a:pt x="340" y="807"/>
                    <a:pt x="340" y="807"/>
                  </a:cubicBezTo>
                  <a:cubicBezTo>
                    <a:pt x="340" y="807"/>
                    <a:pt x="340" y="807"/>
                    <a:pt x="340" y="807"/>
                  </a:cubicBezTo>
                  <a:moveTo>
                    <a:pt x="340" y="806"/>
                  </a:moveTo>
                  <a:cubicBezTo>
                    <a:pt x="340" y="806"/>
                    <a:pt x="340" y="806"/>
                    <a:pt x="340" y="807"/>
                  </a:cubicBezTo>
                  <a:cubicBezTo>
                    <a:pt x="340" y="806"/>
                    <a:pt x="340" y="806"/>
                    <a:pt x="340" y="806"/>
                  </a:cubicBezTo>
                  <a:moveTo>
                    <a:pt x="340" y="805"/>
                  </a:moveTo>
                  <a:cubicBezTo>
                    <a:pt x="340" y="805"/>
                    <a:pt x="340" y="806"/>
                    <a:pt x="340" y="806"/>
                  </a:cubicBezTo>
                  <a:cubicBezTo>
                    <a:pt x="340" y="806"/>
                    <a:pt x="340" y="805"/>
                    <a:pt x="340" y="805"/>
                  </a:cubicBezTo>
                  <a:moveTo>
                    <a:pt x="340" y="804"/>
                  </a:moveTo>
                  <a:cubicBezTo>
                    <a:pt x="340" y="805"/>
                    <a:pt x="340" y="805"/>
                    <a:pt x="340" y="805"/>
                  </a:cubicBezTo>
                  <a:cubicBezTo>
                    <a:pt x="340" y="805"/>
                    <a:pt x="340" y="805"/>
                    <a:pt x="340" y="804"/>
                  </a:cubicBezTo>
                  <a:moveTo>
                    <a:pt x="340" y="804"/>
                  </a:moveTo>
                  <a:cubicBezTo>
                    <a:pt x="340" y="804"/>
                    <a:pt x="340" y="804"/>
                    <a:pt x="340" y="804"/>
                  </a:cubicBezTo>
                  <a:cubicBezTo>
                    <a:pt x="340" y="804"/>
                    <a:pt x="340" y="804"/>
                    <a:pt x="340" y="804"/>
                  </a:cubicBezTo>
                  <a:moveTo>
                    <a:pt x="340" y="803"/>
                  </a:moveTo>
                  <a:cubicBezTo>
                    <a:pt x="340" y="803"/>
                    <a:pt x="340" y="803"/>
                    <a:pt x="340" y="804"/>
                  </a:cubicBezTo>
                  <a:cubicBezTo>
                    <a:pt x="340" y="803"/>
                    <a:pt x="340" y="803"/>
                    <a:pt x="340" y="803"/>
                  </a:cubicBezTo>
                  <a:moveTo>
                    <a:pt x="340" y="802"/>
                  </a:moveTo>
                  <a:cubicBezTo>
                    <a:pt x="340" y="802"/>
                    <a:pt x="340" y="803"/>
                    <a:pt x="340" y="803"/>
                  </a:cubicBezTo>
                  <a:cubicBezTo>
                    <a:pt x="340" y="803"/>
                    <a:pt x="340" y="802"/>
                    <a:pt x="340" y="802"/>
                  </a:cubicBezTo>
                  <a:moveTo>
                    <a:pt x="339" y="801"/>
                  </a:moveTo>
                  <a:cubicBezTo>
                    <a:pt x="339" y="802"/>
                    <a:pt x="340" y="802"/>
                    <a:pt x="340" y="802"/>
                  </a:cubicBezTo>
                  <a:cubicBezTo>
                    <a:pt x="340" y="802"/>
                    <a:pt x="339" y="802"/>
                    <a:pt x="339" y="801"/>
                  </a:cubicBezTo>
                  <a:moveTo>
                    <a:pt x="339" y="800"/>
                  </a:moveTo>
                  <a:cubicBezTo>
                    <a:pt x="339" y="800"/>
                    <a:pt x="339" y="801"/>
                    <a:pt x="339" y="801"/>
                  </a:cubicBezTo>
                  <a:cubicBezTo>
                    <a:pt x="339" y="801"/>
                    <a:pt x="339" y="800"/>
                    <a:pt x="339" y="800"/>
                  </a:cubicBezTo>
                  <a:moveTo>
                    <a:pt x="337" y="781"/>
                  </a:moveTo>
                  <a:cubicBezTo>
                    <a:pt x="338" y="787"/>
                    <a:pt x="339" y="794"/>
                    <a:pt x="339" y="800"/>
                  </a:cubicBezTo>
                  <a:cubicBezTo>
                    <a:pt x="339" y="794"/>
                    <a:pt x="338" y="787"/>
                    <a:pt x="337" y="781"/>
                  </a:cubicBezTo>
                  <a:moveTo>
                    <a:pt x="337" y="781"/>
                  </a:moveTo>
                  <a:cubicBezTo>
                    <a:pt x="337" y="781"/>
                    <a:pt x="337" y="781"/>
                    <a:pt x="337" y="781"/>
                  </a:cubicBezTo>
                  <a:cubicBezTo>
                    <a:pt x="337" y="781"/>
                    <a:pt x="337" y="781"/>
                    <a:pt x="337" y="781"/>
                  </a:cubicBezTo>
                  <a:moveTo>
                    <a:pt x="337" y="780"/>
                  </a:moveTo>
                  <a:cubicBezTo>
                    <a:pt x="337" y="780"/>
                    <a:pt x="337" y="780"/>
                    <a:pt x="337" y="781"/>
                  </a:cubicBezTo>
                  <a:cubicBezTo>
                    <a:pt x="337" y="780"/>
                    <a:pt x="337" y="780"/>
                    <a:pt x="337" y="780"/>
                  </a:cubicBezTo>
                  <a:moveTo>
                    <a:pt x="337" y="779"/>
                  </a:moveTo>
                  <a:cubicBezTo>
                    <a:pt x="337" y="779"/>
                    <a:pt x="337" y="780"/>
                    <a:pt x="337" y="780"/>
                  </a:cubicBezTo>
                  <a:cubicBezTo>
                    <a:pt x="337" y="780"/>
                    <a:pt x="337" y="779"/>
                    <a:pt x="337" y="779"/>
                  </a:cubicBezTo>
                  <a:moveTo>
                    <a:pt x="337" y="778"/>
                  </a:moveTo>
                  <a:cubicBezTo>
                    <a:pt x="337" y="779"/>
                    <a:pt x="337" y="779"/>
                    <a:pt x="337" y="779"/>
                  </a:cubicBezTo>
                  <a:cubicBezTo>
                    <a:pt x="337" y="779"/>
                    <a:pt x="337" y="779"/>
                    <a:pt x="337" y="778"/>
                  </a:cubicBezTo>
                  <a:moveTo>
                    <a:pt x="337" y="778"/>
                  </a:moveTo>
                  <a:cubicBezTo>
                    <a:pt x="337" y="778"/>
                    <a:pt x="337" y="778"/>
                    <a:pt x="337" y="778"/>
                  </a:cubicBezTo>
                  <a:cubicBezTo>
                    <a:pt x="337" y="778"/>
                    <a:pt x="337" y="778"/>
                    <a:pt x="337" y="778"/>
                  </a:cubicBezTo>
                  <a:moveTo>
                    <a:pt x="337" y="777"/>
                  </a:moveTo>
                  <a:cubicBezTo>
                    <a:pt x="337" y="777"/>
                    <a:pt x="337" y="777"/>
                    <a:pt x="337" y="778"/>
                  </a:cubicBezTo>
                  <a:cubicBezTo>
                    <a:pt x="337" y="777"/>
                    <a:pt x="337" y="777"/>
                    <a:pt x="337" y="777"/>
                  </a:cubicBezTo>
                  <a:moveTo>
                    <a:pt x="337" y="776"/>
                  </a:moveTo>
                  <a:cubicBezTo>
                    <a:pt x="337" y="776"/>
                    <a:pt x="337" y="777"/>
                    <a:pt x="337" y="777"/>
                  </a:cubicBezTo>
                  <a:cubicBezTo>
                    <a:pt x="337" y="777"/>
                    <a:pt x="337" y="776"/>
                    <a:pt x="337" y="776"/>
                  </a:cubicBezTo>
                  <a:moveTo>
                    <a:pt x="337" y="775"/>
                  </a:moveTo>
                  <a:cubicBezTo>
                    <a:pt x="337" y="776"/>
                    <a:pt x="337" y="776"/>
                    <a:pt x="337" y="776"/>
                  </a:cubicBezTo>
                  <a:cubicBezTo>
                    <a:pt x="337" y="776"/>
                    <a:pt x="337" y="776"/>
                    <a:pt x="337" y="775"/>
                  </a:cubicBezTo>
                  <a:moveTo>
                    <a:pt x="337" y="775"/>
                  </a:moveTo>
                  <a:cubicBezTo>
                    <a:pt x="337" y="775"/>
                    <a:pt x="337" y="775"/>
                    <a:pt x="337" y="775"/>
                  </a:cubicBezTo>
                  <a:cubicBezTo>
                    <a:pt x="337" y="775"/>
                    <a:pt x="337" y="775"/>
                    <a:pt x="337" y="775"/>
                  </a:cubicBezTo>
                  <a:moveTo>
                    <a:pt x="336" y="774"/>
                  </a:moveTo>
                  <a:cubicBezTo>
                    <a:pt x="336" y="774"/>
                    <a:pt x="336" y="774"/>
                    <a:pt x="337" y="775"/>
                  </a:cubicBezTo>
                  <a:cubicBezTo>
                    <a:pt x="336" y="774"/>
                    <a:pt x="336" y="774"/>
                    <a:pt x="336" y="774"/>
                  </a:cubicBezTo>
                  <a:moveTo>
                    <a:pt x="336" y="773"/>
                  </a:moveTo>
                  <a:cubicBezTo>
                    <a:pt x="336" y="773"/>
                    <a:pt x="336" y="773"/>
                    <a:pt x="336" y="774"/>
                  </a:cubicBezTo>
                  <a:cubicBezTo>
                    <a:pt x="336" y="774"/>
                    <a:pt x="336" y="773"/>
                    <a:pt x="336" y="773"/>
                  </a:cubicBezTo>
                  <a:moveTo>
                    <a:pt x="336" y="772"/>
                  </a:moveTo>
                  <a:cubicBezTo>
                    <a:pt x="336" y="773"/>
                    <a:pt x="336" y="773"/>
                    <a:pt x="336" y="773"/>
                  </a:cubicBezTo>
                  <a:cubicBezTo>
                    <a:pt x="336" y="773"/>
                    <a:pt x="336" y="773"/>
                    <a:pt x="336" y="772"/>
                  </a:cubicBezTo>
                  <a:moveTo>
                    <a:pt x="336" y="772"/>
                  </a:moveTo>
                  <a:cubicBezTo>
                    <a:pt x="336" y="772"/>
                    <a:pt x="336" y="772"/>
                    <a:pt x="336" y="772"/>
                  </a:cubicBezTo>
                  <a:cubicBezTo>
                    <a:pt x="336" y="772"/>
                    <a:pt x="336" y="772"/>
                    <a:pt x="336" y="772"/>
                  </a:cubicBezTo>
                  <a:moveTo>
                    <a:pt x="336" y="771"/>
                  </a:moveTo>
                  <a:cubicBezTo>
                    <a:pt x="336" y="771"/>
                    <a:pt x="336" y="771"/>
                    <a:pt x="336" y="771"/>
                  </a:cubicBezTo>
                  <a:cubicBezTo>
                    <a:pt x="336" y="771"/>
                    <a:pt x="336" y="771"/>
                    <a:pt x="336" y="771"/>
                  </a:cubicBezTo>
                  <a:moveTo>
                    <a:pt x="336" y="770"/>
                  </a:moveTo>
                  <a:cubicBezTo>
                    <a:pt x="336" y="770"/>
                    <a:pt x="336" y="771"/>
                    <a:pt x="336" y="771"/>
                  </a:cubicBezTo>
                  <a:cubicBezTo>
                    <a:pt x="336" y="771"/>
                    <a:pt x="336" y="770"/>
                    <a:pt x="336" y="770"/>
                  </a:cubicBezTo>
                  <a:moveTo>
                    <a:pt x="336" y="769"/>
                  </a:moveTo>
                  <a:cubicBezTo>
                    <a:pt x="336" y="770"/>
                    <a:pt x="336" y="770"/>
                    <a:pt x="336" y="770"/>
                  </a:cubicBezTo>
                  <a:cubicBezTo>
                    <a:pt x="336" y="770"/>
                    <a:pt x="336" y="770"/>
                    <a:pt x="336" y="769"/>
                  </a:cubicBezTo>
                  <a:moveTo>
                    <a:pt x="336" y="769"/>
                  </a:moveTo>
                  <a:cubicBezTo>
                    <a:pt x="336" y="769"/>
                    <a:pt x="336" y="769"/>
                    <a:pt x="336" y="769"/>
                  </a:cubicBezTo>
                  <a:cubicBezTo>
                    <a:pt x="336" y="769"/>
                    <a:pt x="336" y="769"/>
                    <a:pt x="336" y="769"/>
                  </a:cubicBezTo>
                  <a:moveTo>
                    <a:pt x="336" y="768"/>
                  </a:moveTo>
                  <a:cubicBezTo>
                    <a:pt x="336" y="768"/>
                    <a:pt x="336" y="768"/>
                    <a:pt x="336" y="768"/>
                  </a:cubicBezTo>
                  <a:cubicBezTo>
                    <a:pt x="336" y="768"/>
                    <a:pt x="336" y="768"/>
                    <a:pt x="336" y="768"/>
                  </a:cubicBezTo>
                  <a:moveTo>
                    <a:pt x="336" y="767"/>
                  </a:moveTo>
                  <a:cubicBezTo>
                    <a:pt x="336" y="767"/>
                    <a:pt x="336" y="767"/>
                    <a:pt x="336" y="768"/>
                  </a:cubicBezTo>
                  <a:cubicBezTo>
                    <a:pt x="336" y="767"/>
                    <a:pt x="336" y="767"/>
                    <a:pt x="336" y="767"/>
                  </a:cubicBezTo>
                  <a:moveTo>
                    <a:pt x="336" y="766"/>
                  </a:moveTo>
                  <a:cubicBezTo>
                    <a:pt x="336" y="767"/>
                    <a:pt x="336" y="767"/>
                    <a:pt x="336" y="767"/>
                  </a:cubicBezTo>
                  <a:cubicBezTo>
                    <a:pt x="336" y="767"/>
                    <a:pt x="336" y="767"/>
                    <a:pt x="336" y="766"/>
                  </a:cubicBezTo>
                  <a:moveTo>
                    <a:pt x="335" y="766"/>
                  </a:moveTo>
                  <a:cubicBezTo>
                    <a:pt x="335" y="766"/>
                    <a:pt x="335" y="766"/>
                    <a:pt x="336" y="766"/>
                  </a:cubicBezTo>
                  <a:cubicBezTo>
                    <a:pt x="335" y="766"/>
                    <a:pt x="335" y="766"/>
                    <a:pt x="335" y="766"/>
                  </a:cubicBezTo>
                  <a:moveTo>
                    <a:pt x="335" y="765"/>
                  </a:moveTo>
                  <a:cubicBezTo>
                    <a:pt x="335" y="765"/>
                    <a:pt x="335" y="765"/>
                    <a:pt x="335" y="765"/>
                  </a:cubicBezTo>
                  <a:cubicBezTo>
                    <a:pt x="335" y="765"/>
                    <a:pt x="335" y="765"/>
                    <a:pt x="335" y="765"/>
                  </a:cubicBezTo>
                  <a:moveTo>
                    <a:pt x="335" y="764"/>
                  </a:moveTo>
                  <a:cubicBezTo>
                    <a:pt x="335" y="764"/>
                    <a:pt x="335" y="764"/>
                    <a:pt x="335" y="765"/>
                  </a:cubicBezTo>
                  <a:cubicBezTo>
                    <a:pt x="335" y="764"/>
                    <a:pt x="335" y="764"/>
                    <a:pt x="335" y="764"/>
                  </a:cubicBezTo>
                  <a:moveTo>
                    <a:pt x="335" y="763"/>
                  </a:moveTo>
                  <a:cubicBezTo>
                    <a:pt x="335" y="764"/>
                    <a:pt x="335" y="764"/>
                    <a:pt x="335" y="764"/>
                  </a:cubicBezTo>
                  <a:cubicBezTo>
                    <a:pt x="335" y="764"/>
                    <a:pt x="335" y="764"/>
                    <a:pt x="335" y="763"/>
                  </a:cubicBezTo>
                  <a:moveTo>
                    <a:pt x="335" y="762"/>
                  </a:moveTo>
                  <a:cubicBezTo>
                    <a:pt x="335" y="763"/>
                    <a:pt x="335" y="763"/>
                    <a:pt x="335" y="763"/>
                  </a:cubicBezTo>
                  <a:cubicBezTo>
                    <a:pt x="335" y="763"/>
                    <a:pt x="335" y="763"/>
                    <a:pt x="335" y="762"/>
                  </a:cubicBezTo>
                  <a:moveTo>
                    <a:pt x="335" y="762"/>
                  </a:moveTo>
                  <a:cubicBezTo>
                    <a:pt x="335" y="762"/>
                    <a:pt x="335" y="762"/>
                    <a:pt x="335" y="762"/>
                  </a:cubicBezTo>
                  <a:cubicBezTo>
                    <a:pt x="335" y="762"/>
                    <a:pt x="335" y="762"/>
                    <a:pt x="335" y="762"/>
                  </a:cubicBezTo>
                  <a:moveTo>
                    <a:pt x="335" y="760"/>
                  </a:moveTo>
                  <a:cubicBezTo>
                    <a:pt x="335" y="761"/>
                    <a:pt x="335" y="761"/>
                    <a:pt x="335" y="762"/>
                  </a:cubicBezTo>
                  <a:cubicBezTo>
                    <a:pt x="335" y="761"/>
                    <a:pt x="335" y="761"/>
                    <a:pt x="335" y="760"/>
                  </a:cubicBezTo>
                  <a:moveTo>
                    <a:pt x="332" y="738"/>
                  </a:moveTo>
                  <a:cubicBezTo>
                    <a:pt x="333" y="745"/>
                    <a:pt x="334" y="753"/>
                    <a:pt x="335" y="760"/>
                  </a:cubicBezTo>
                  <a:cubicBezTo>
                    <a:pt x="334" y="753"/>
                    <a:pt x="333" y="745"/>
                    <a:pt x="332" y="738"/>
                  </a:cubicBezTo>
                  <a:moveTo>
                    <a:pt x="332" y="737"/>
                  </a:moveTo>
                  <a:cubicBezTo>
                    <a:pt x="332" y="737"/>
                    <a:pt x="332" y="738"/>
                    <a:pt x="332" y="738"/>
                  </a:cubicBezTo>
                  <a:cubicBezTo>
                    <a:pt x="332" y="738"/>
                    <a:pt x="332" y="737"/>
                    <a:pt x="332" y="737"/>
                  </a:cubicBezTo>
                  <a:moveTo>
                    <a:pt x="332" y="736"/>
                  </a:moveTo>
                  <a:cubicBezTo>
                    <a:pt x="332" y="737"/>
                    <a:pt x="332" y="737"/>
                    <a:pt x="332" y="737"/>
                  </a:cubicBezTo>
                  <a:cubicBezTo>
                    <a:pt x="332" y="737"/>
                    <a:pt x="332" y="737"/>
                    <a:pt x="332" y="736"/>
                  </a:cubicBezTo>
                  <a:moveTo>
                    <a:pt x="331" y="736"/>
                  </a:moveTo>
                  <a:cubicBezTo>
                    <a:pt x="332" y="736"/>
                    <a:pt x="332" y="736"/>
                    <a:pt x="332" y="736"/>
                  </a:cubicBezTo>
                  <a:cubicBezTo>
                    <a:pt x="332" y="736"/>
                    <a:pt x="332" y="736"/>
                    <a:pt x="331" y="736"/>
                  </a:cubicBezTo>
                  <a:moveTo>
                    <a:pt x="331" y="735"/>
                  </a:moveTo>
                  <a:cubicBezTo>
                    <a:pt x="331" y="735"/>
                    <a:pt x="331" y="735"/>
                    <a:pt x="331" y="736"/>
                  </a:cubicBezTo>
                  <a:cubicBezTo>
                    <a:pt x="331" y="735"/>
                    <a:pt x="331" y="735"/>
                    <a:pt x="331" y="735"/>
                  </a:cubicBezTo>
                  <a:moveTo>
                    <a:pt x="331" y="734"/>
                  </a:moveTo>
                  <a:cubicBezTo>
                    <a:pt x="331" y="735"/>
                    <a:pt x="331" y="735"/>
                    <a:pt x="331" y="735"/>
                  </a:cubicBezTo>
                  <a:cubicBezTo>
                    <a:pt x="331" y="735"/>
                    <a:pt x="331" y="734"/>
                    <a:pt x="331" y="734"/>
                  </a:cubicBezTo>
                  <a:moveTo>
                    <a:pt x="331" y="734"/>
                  </a:moveTo>
                  <a:cubicBezTo>
                    <a:pt x="331" y="734"/>
                    <a:pt x="331" y="734"/>
                    <a:pt x="331" y="734"/>
                  </a:cubicBezTo>
                  <a:cubicBezTo>
                    <a:pt x="331" y="734"/>
                    <a:pt x="331" y="734"/>
                    <a:pt x="331" y="734"/>
                  </a:cubicBezTo>
                  <a:moveTo>
                    <a:pt x="331" y="733"/>
                  </a:moveTo>
                  <a:cubicBezTo>
                    <a:pt x="331" y="733"/>
                    <a:pt x="331" y="733"/>
                    <a:pt x="331" y="733"/>
                  </a:cubicBezTo>
                  <a:cubicBezTo>
                    <a:pt x="331" y="733"/>
                    <a:pt x="331" y="733"/>
                    <a:pt x="331" y="733"/>
                  </a:cubicBezTo>
                  <a:moveTo>
                    <a:pt x="331" y="732"/>
                  </a:moveTo>
                  <a:cubicBezTo>
                    <a:pt x="331" y="732"/>
                    <a:pt x="331" y="733"/>
                    <a:pt x="331" y="733"/>
                  </a:cubicBezTo>
                  <a:cubicBezTo>
                    <a:pt x="331" y="733"/>
                    <a:pt x="331" y="732"/>
                    <a:pt x="331" y="732"/>
                  </a:cubicBezTo>
                  <a:moveTo>
                    <a:pt x="331" y="731"/>
                  </a:moveTo>
                  <a:cubicBezTo>
                    <a:pt x="331" y="732"/>
                    <a:pt x="331" y="732"/>
                    <a:pt x="331" y="732"/>
                  </a:cubicBezTo>
                  <a:cubicBezTo>
                    <a:pt x="331" y="732"/>
                    <a:pt x="331" y="732"/>
                    <a:pt x="331" y="731"/>
                  </a:cubicBezTo>
                  <a:moveTo>
                    <a:pt x="331" y="731"/>
                  </a:moveTo>
                  <a:cubicBezTo>
                    <a:pt x="331" y="731"/>
                    <a:pt x="331" y="731"/>
                    <a:pt x="331" y="731"/>
                  </a:cubicBezTo>
                  <a:cubicBezTo>
                    <a:pt x="331" y="731"/>
                    <a:pt x="331" y="731"/>
                    <a:pt x="331" y="731"/>
                  </a:cubicBezTo>
                  <a:moveTo>
                    <a:pt x="331" y="730"/>
                  </a:moveTo>
                  <a:cubicBezTo>
                    <a:pt x="331" y="730"/>
                    <a:pt x="331" y="730"/>
                    <a:pt x="331" y="731"/>
                  </a:cubicBezTo>
                  <a:cubicBezTo>
                    <a:pt x="331" y="730"/>
                    <a:pt x="331" y="730"/>
                    <a:pt x="331" y="730"/>
                  </a:cubicBezTo>
                  <a:moveTo>
                    <a:pt x="331" y="729"/>
                  </a:moveTo>
                  <a:cubicBezTo>
                    <a:pt x="331" y="729"/>
                    <a:pt x="331" y="730"/>
                    <a:pt x="331" y="730"/>
                  </a:cubicBezTo>
                  <a:cubicBezTo>
                    <a:pt x="331" y="730"/>
                    <a:pt x="331" y="729"/>
                    <a:pt x="331" y="729"/>
                  </a:cubicBezTo>
                  <a:moveTo>
                    <a:pt x="330" y="728"/>
                  </a:moveTo>
                  <a:cubicBezTo>
                    <a:pt x="330" y="729"/>
                    <a:pt x="330" y="729"/>
                    <a:pt x="331" y="729"/>
                  </a:cubicBezTo>
                  <a:cubicBezTo>
                    <a:pt x="330" y="729"/>
                    <a:pt x="330" y="729"/>
                    <a:pt x="330" y="728"/>
                  </a:cubicBezTo>
                  <a:moveTo>
                    <a:pt x="330" y="728"/>
                  </a:moveTo>
                  <a:cubicBezTo>
                    <a:pt x="330" y="728"/>
                    <a:pt x="330" y="728"/>
                    <a:pt x="330" y="728"/>
                  </a:cubicBezTo>
                  <a:cubicBezTo>
                    <a:pt x="330" y="728"/>
                    <a:pt x="330" y="728"/>
                    <a:pt x="330" y="728"/>
                  </a:cubicBezTo>
                  <a:moveTo>
                    <a:pt x="330" y="727"/>
                  </a:moveTo>
                  <a:cubicBezTo>
                    <a:pt x="330" y="727"/>
                    <a:pt x="330" y="727"/>
                    <a:pt x="330" y="728"/>
                  </a:cubicBezTo>
                  <a:cubicBezTo>
                    <a:pt x="330" y="727"/>
                    <a:pt x="330" y="727"/>
                    <a:pt x="330" y="727"/>
                  </a:cubicBezTo>
                  <a:moveTo>
                    <a:pt x="330" y="726"/>
                  </a:moveTo>
                  <a:cubicBezTo>
                    <a:pt x="330" y="726"/>
                    <a:pt x="330" y="727"/>
                    <a:pt x="330" y="727"/>
                  </a:cubicBezTo>
                  <a:cubicBezTo>
                    <a:pt x="330" y="727"/>
                    <a:pt x="330" y="726"/>
                    <a:pt x="330" y="726"/>
                  </a:cubicBezTo>
                  <a:moveTo>
                    <a:pt x="330" y="725"/>
                  </a:moveTo>
                  <a:cubicBezTo>
                    <a:pt x="330" y="726"/>
                    <a:pt x="330" y="726"/>
                    <a:pt x="330" y="726"/>
                  </a:cubicBezTo>
                  <a:cubicBezTo>
                    <a:pt x="330" y="726"/>
                    <a:pt x="330" y="726"/>
                    <a:pt x="330" y="725"/>
                  </a:cubicBezTo>
                  <a:moveTo>
                    <a:pt x="330" y="725"/>
                  </a:moveTo>
                  <a:cubicBezTo>
                    <a:pt x="330" y="725"/>
                    <a:pt x="330" y="725"/>
                    <a:pt x="330" y="725"/>
                  </a:cubicBezTo>
                  <a:cubicBezTo>
                    <a:pt x="330" y="725"/>
                    <a:pt x="330" y="725"/>
                    <a:pt x="330" y="725"/>
                  </a:cubicBezTo>
                  <a:moveTo>
                    <a:pt x="330" y="724"/>
                  </a:moveTo>
                  <a:cubicBezTo>
                    <a:pt x="330" y="724"/>
                    <a:pt x="330" y="724"/>
                    <a:pt x="330" y="725"/>
                  </a:cubicBezTo>
                  <a:cubicBezTo>
                    <a:pt x="330" y="724"/>
                    <a:pt x="330" y="724"/>
                    <a:pt x="330" y="724"/>
                  </a:cubicBezTo>
                  <a:moveTo>
                    <a:pt x="330" y="723"/>
                  </a:moveTo>
                  <a:cubicBezTo>
                    <a:pt x="330" y="723"/>
                    <a:pt x="330" y="724"/>
                    <a:pt x="330" y="724"/>
                  </a:cubicBezTo>
                  <a:cubicBezTo>
                    <a:pt x="330" y="724"/>
                    <a:pt x="330" y="723"/>
                    <a:pt x="330" y="723"/>
                  </a:cubicBezTo>
                  <a:moveTo>
                    <a:pt x="330" y="723"/>
                  </a:moveTo>
                  <a:cubicBezTo>
                    <a:pt x="330" y="723"/>
                    <a:pt x="330" y="723"/>
                    <a:pt x="330" y="723"/>
                  </a:cubicBezTo>
                  <a:cubicBezTo>
                    <a:pt x="330" y="723"/>
                    <a:pt x="330" y="723"/>
                    <a:pt x="330" y="723"/>
                  </a:cubicBezTo>
                  <a:moveTo>
                    <a:pt x="329" y="722"/>
                  </a:moveTo>
                  <a:cubicBezTo>
                    <a:pt x="329" y="722"/>
                    <a:pt x="330" y="722"/>
                    <a:pt x="330" y="722"/>
                  </a:cubicBezTo>
                  <a:cubicBezTo>
                    <a:pt x="330" y="722"/>
                    <a:pt x="329" y="722"/>
                    <a:pt x="329" y="722"/>
                  </a:cubicBezTo>
                  <a:moveTo>
                    <a:pt x="329" y="721"/>
                  </a:moveTo>
                  <a:cubicBezTo>
                    <a:pt x="329" y="721"/>
                    <a:pt x="329" y="721"/>
                    <a:pt x="329" y="722"/>
                  </a:cubicBezTo>
                  <a:cubicBezTo>
                    <a:pt x="329" y="721"/>
                    <a:pt x="329" y="721"/>
                    <a:pt x="329" y="721"/>
                  </a:cubicBezTo>
                  <a:moveTo>
                    <a:pt x="329" y="720"/>
                  </a:moveTo>
                  <a:cubicBezTo>
                    <a:pt x="329" y="721"/>
                    <a:pt x="329" y="721"/>
                    <a:pt x="329" y="721"/>
                  </a:cubicBezTo>
                  <a:cubicBezTo>
                    <a:pt x="329" y="721"/>
                    <a:pt x="329" y="721"/>
                    <a:pt x="329" y="720"/>
                  </a:cubicBezTo>
                  <a:moveTo>
                    <a:pt x="329" y="720"/>
                  </a:moveTo>
                  <a:cubicBezTo>
                    <a:pt x="329" y="720"/>
                    <a:pt x="329" y="720"/>
                    <a:pt x="329" y="720"/>
                  </a:cubicBezTo>
                  <a:cubicBezTo>
                    <a:pt x="329" y="720"/>
                    <a:pt x="329" y="720"/>
                    <a:pt x="329" y="720"/>
                  </a:cubicBezTo>
                  <a:moveTo>
                    <a:pt x="329" y="719"/>
                  </a:moveTo>
                  <a:cubicBezTo>
                    <a:pt x="329" y="719"/>
                    <a:pt x="329" y="719"/>
                    <a:pt x="329" y="720"/>
                  </a:cubicBezTo>
                  <a:cubicBezTo>
                    <a:pt x="329" y="719"/>
                    <a:pt x="329" y="719"/>
                    <a:pt x="329" y="719"/>
                  </a:cubicBezTo>
                  <a:moveTo>
                    <a:pt x="329" y="716"/>
                  </a:moveTo>
                  <a:cubicBezTo>
                    <a:pt x="329" y="717"/>
                    <a:pt x="329" y="718"/>
                    <a:pt x="329" y="719"/>
                  </a:cubicBezTo>
                  <a:cubicBezTo>
                    <a:pt x="329" y="718"/>
                    <a:pt x="329" y="717"/>
                    <a:pt x="329" y="716"/>
                  </a:cubicBezTo>
                  <a:moveTo>
                    <a:pt x="326" y="699"/>
                  </a:moveTo>
                  <a:cubicBezTo>
                    <a:pt x="327" y="704"/>
                    <a:pt x="328" y="710"/>
                    <a:pt x="329" y="716"/>
                  </a:cubicBezTo>
                  <a:cubicBezTo>
                    <a:pt x="328" y="710"/>
                    <a:pt x="327" y="704"/>
                    <a:pt x="326" y="699"/>
                  </a:cubicBezTo>
                  <a:moveTo>
                    <a:pt x="326" y="698"/>
                  </a:moveTo>
                  <a:cubicBezTo>
                    <a:pt x="326" y="698"/>
                    <a:pt x="326" y="698"/>
                    <a:pt x="326" y="699"/>
                  </a:cubicBezTo>
                  <a:cubicBezTo>
                    <a:pt x="326" y="698"/>
                    <a:pt x="326" y="698"/>
                    <a:pt x="326" y="698"/>
                  </a:cubicBezTo>
                  <a:moveTo>
                    <a:pt x="326" y="697"/>
                  </a:moveTo>
                  <a:cubicBezTo>
                    <a:pt x="326" y="697"/>
                    <a:pt x="326" y="698"/>
                    <a:pt x="326" y="698"/>
                  </a:cubicBezTo>
                  <a:cubicBezTo>
                    <a:pt x="326" y="698"/>
                    <a:pt x="326" y="697"/>
                    <a:pt x="326" y="697"/>
                  </a:cubicBezTo>
                  <a:moveTo>
                    <a:pt x="325" y="697"/>
                  </a:moveTo>
                  <a:cubicBezTo>
                    <a:pt x="326" y="697"/>
                    <a:pt x="326" y="697"/>
                    <a:pt x="326" y="697"/>
                  </a:cubicBezTo>
                  <a:cubicBezTo>
                    <a:pt x="326" y="697"/>
                    <a:pt x="326" y="697"/>
                    <a:pt x="325" y="697"/>
                  </a:cubicBezTo>
                  <a:moveTo>
                    <a:pt x="325" y="696"/>
                  </a:moveTo>
                  <a:cubicBezTo>
                    <a:pt x="325" y="696"/>
                    <a:pt x="325" y="696"/>
                    <a:pt x="325" y="696"/>
                  </a:cubicBezTo>
                  <a:cubicBezTo>
                    <a:pt x="325" y="696"/>
                    <a:pt x="325" y="696"/>
                    <a:pt x="325" y="696"/>
                  </a:cubicBezTo>
                  <a:moveTo>
                    <a:pt x="325" y="695"/>
                  </a:moveTo>
                  <a:cubicBezTo>
                    <a:pt x="325" y="695"/>
                    <a:pt x="325" y="696"/>
                    <a:pt x="325" y="696"/>
                  </a:cubicBezTo>
                  <a:cubicBezTo>
                    <a:pt x="325" y="695"/>
                    <a:pt x="325" y="695"/>
                    <a:pt x="325" y="695"/>
                  </a:cubicBezTo>
                  <a:moveTo>
                    <a:pt x="325" y="694"/>
                  </a:moveTo>
                  <a:cubicBezTo>
                    <a:pt x="325" y="695"/>
                    <a:pt x="325" y="695"/>
                    <a:pt x="325" y="695"/>
                  </a:cubicBezTo>
                  <a:cubicBezTo>
                    <a:pt x="325" y="695"/>
                    <a:pt x="325" y="695"/>
                    <a:pt x="325" y="694"/>
                  </a:cubicBezTo>
                  <a:moveTo>
                    <a:pt x="325" y="694"/>
                  </a:moveTo>
                  <a:cubicBezTo>
                    <a:pt x="325" y="694"/>
                    <a:pt x="325" y="694"/>
                    <a:pt x="325" y="694"/>
                  </a:cubicBezTo>
                  <a:cubicBezTo>
                    <a:pt x="325" y="694"/>
                    <a:pt x="325" y="694"/>
                    <a:pt x="325" y="694"/>
                  </a:cubicBezTo>
                  <a:moveTo>
                    <a:pt x="325" y="693"/>
                  </a:moveTo>
                  <a:cubicBezTo>
                    <a:pt x="325" y="693"/>
                    <a:pt x="325" y="693"/>
                    <a:pt x="325" y="694"/>
                  </a:cubicBezTo>
                  <a:cubicBezTo>
                    <a:pt x="325" y="693"/>
                    <a:pt x="325" y="693"/>
                    <a:pt x="325" y="693"/>
                  </a:cubicBezTo>
                  <a:moveTo>
                    <a:pt x="325" y="692"/>
                  </a:moveTo>
                  <a:cubicBezTo>
                    <a:pt x="325" y="692"/>
                    <a:pt x="325" y="693"/>
                    <a:pt x="325" y="693"/>
                  </a:cubicBezTo>
                  <a:cubicBezTo>
                    <a:pt x="325" y="693"/>
                    <a:pt x="325" y="692"/>
                    <a:pt x="325" y="692"/>
                  </a:cubicBezTo>
                  <a:moveTo>
                    <a:pt x="325" y="692"/>
                  </a:moveTo>
                  <a:cubicBezTo>
                    <a:pt x="325" y="692"/>
                    <a:pt x="325" y="692"/>
                    <a:pt x="325" y="692"/>
                  </a:cubicBezTo>
                  <a:cubicBezTo>
                    <a:pt x="325" y="692"/>
                    <a:pt x="325" y="692"/>
                    <a:pt x="325" y="692"/>
                  </a:cubicBezTo>
                  <a:moveTo>
                    <a:pt x="325" y="691"/>
                  </a:moveTo>
                  <a:cubicBezTo>
                    <a:pt x="325" y="691"/>
                    <a:pt x="325" y="691"/>
                    <a:pt x="325" y="691"/>
                  </a:cubicBezTo>
                  <a:cubicBezTo>
                    <a:pt x="325" y="691"/>
                    <a:pt x="325" y="691"/>
                    <a:pt x="325" y="691"/>
                  </a:cubicBezTo>
                  <a:moveTo>
                    <a:pt x="324" y="690"/>
                  </a:moveTo>
                  <a:cubicBezTo>
                    <a:pt x="324" y="690"/>
                    <a:pt x="324" y="691"/>
                    <a:pt x="324" y="691"/>
                  </a:cubicBezTo>
                  <a:cubicBezTo>
                    <a:pt x="324" y="690"/>
                    <a:pt x="324" y="690"/>
                    <a:pt x="324" y="690"/>
                  </a:cubicBezTo>
                  <a:moveTo>
                    <a:pt x="324" y="689"/>
                  </a:moveTo>
                  <a:cubicBezTo>
                    <a:pt x="324" y="690"/>
                    <a:pt x="324" y="690"/>
                    <a:pt x="324" y="690"/>
                  </a:cubicBezTo>
                  <a:cubicBezTo>
                    <a:pt x="324" y="690"/>
                    <a:pt x="324" y="690"/>
                    <a:pt x="324" y="689"/>
                  </a:cubicBezTo>
                  <a:moveTo>
                    <a:pt x="324" y="689"/>
                  </a:moveTo>
                  <a:cubicBezTo>
                    <a:pt x="324" y="689"/>
                    <a:pt x="324" y="689"/>
                    <a:pt x="324" y="689"/>
                  </a:cubicBezTo>
                  <a:cubicBezTo>
                    <a:pt x="324" y="689"/>
                    <a:pt x="324" y="689"/>
                    <a:pt x="324" y="689"/>
                  </a:cubicBezTo>
                  <a:moveTo>
                    <a:pt x="324" y="688"/>
                  </a:moveTo>
                  <a:cubicBezTo>
                    <a:pt x="324" y="688"/>
                    <a:pt x="324" y="688"/>
                    <a:pt x="324" y="689"/>
                  </a:cubicBezTo>
                  <a:cubicBezTo>
                    <a:pt x="324" y="688"/>
                    <a:pt x="324" y="688"/>
                    <a:pt x="324" y="688"/>
                  </a:cubicBezTo>
                  <a:moveTo>
                    <a:pt x="324" y="687"/>
                  </a:moveTo>
                  <a:cubicBezTo>
                    <a:pt x="324" y="687"/>
                    <a:pt x="324" y="688"/>
                    <a:pt x="324" y="688"/>
                  </a:cubicBezTo>
                  <a:cubicBezTo>
                    <a:pt x="324" y="688"/>
                    <a:pt x="324" y="687"/>
                    <a:pt x="324" y="687"/>
                  </a:cubicBezTo>
                  <a:moveTo>
                    <a:pt x="324" y="687"/>
                  </a:moveTo>
                  <a:cubicBezTo>
                    <a:pt x="324" y="687"/>
                    <a:pt x="324" y="687"/>
                    <a:pt x="324" y="687"/>
                  </a:cubicBezTo>
                  <a:cubicBezTo>
                    <a:pt x="324" y="687"/>
                    <a:pt x="324" y="687"/>
                    <a:pt x="324" y="687"/>
                  </a:cubicBezTo>
                  <a:moveTo>
                    <a:pt x="324" y="686"/>
                  </a:moveTo>
                  <a:cubicBezTo>
                    <a:pt x="324" y="686"/>
                    <a:pt x="324" y="686"/>
                    <a:pt x="324" y="686"/>
                  </a:cubicBezTo>
                  <a:cubicBezTo>
                    <a:pt x="324" y="686"/>
                    <a:pt x="324" y="686"/>
                    <a:pt x="324" y="686"/>
                  </a:cubicBezTo>
                  <a:moveTo>
                    <a:pt x="324" y="685"/>
                  </a:moveTo>
                  <a:cubicBezTo>
                    <a:pt x="324" y="685"/>
                    <a:pt x="324" y="685"/>
                    <a:pt x="324" y="686"/>
                  </a:cubicBezTo>
                  <a:cubicBezTo>
                    <a:pt x="324" y="685"/>
                    <a:pt x="324" y="685"/>
                    <a:pt x="324" y="685"/>
                  </a:cubicBezTo>
                  <a:moveTo>
                    <a:pt x="323" y="684"/>
                  </a:moveTo>
                  <a:cubicBezTo>
                    <a:pt x="323" y="685"/>
                    <a:pt x="323" y="685"/>
                    <a:pt x="324" y="685"/>
                  </a:cubicBezTo>
                  <a:cubicBezTo>
                    <a:pt x="323" y="685"/>
                    <a:pt x="323" y="685"/>
                    <a:pt x="323" y="684"/>
                  </a:cubicBezTo>
                  <a:moveTo>
                    <a:pt x="323" y="684"/>
                  </a:moveTo>
                  <a:cubicBezTo>
                    <a:pt x="323" y="684"/>
                    <a:pt x="323" y="684"/>
                    <a:pt x="323" y="684"/>
                  </a:cubicBezTo>
                  <a:cubicBezTo>
                    <a:pt x="323" y="684"/>
                    <a:pt x="323" y="684"/>
                    <a:pt x="323" y="684"/>
                  </a:cubicBezTo>
                  <a:moveTo>
                    <a:pt x="323" y="683"/>
                  </a:moveTo>
                  <a:cubicBezTo>
                    <a:pt x="323" y="683"/>
                    <a:pt x="323" y="683"/>
                    <a:pt x="323" y="684"/>
                  </a:cubicBezTo>
                  <a:cubicBezTo>
                    <a:pt x="323" y="683"/>
                    <a:pt x="323" y="683"/>
                    <a:pt x="323" y="683"/>
                  </a:cubicBezTo>
                  <a:moveTo>
                    <a:pt x="323" y="682"/>
                  </a:moveTo>
                  <a:cubicBezTo>
                    <a:pt x="323" y="682"/>
                    <a:pt x="323" y="683"/>
                    <a:pt x="323" y="683"/>
                  </a:cubicBezTo>
                  <a:cubicBezTo>
                    <a:pt x="323" y="683"/>
                    <a:pt x="323" y="682"/>
                    <a:pt x="323" y="682"/>
                  </a:cubicBezTo>
                  <a:moveTo>
                    <a:pt x="323" y="682"/>
                  </a:moveTo>
                  <a:cubicBezTo>
                    <a:pt x="323" y="682"/>
                    <a:pt x="323" y="682"/>
                    <a:pt x="323" y="682"/>
                  </a:cubicBezTo>
                  <a:cubicBezTo>
                    <a:pt x="323" y="682"/>
                    <a:pt x="323" y="682"/>
                    <a:pt x="323" y="682"/>
                  </a:cubicBezTo>
                  <a:moveTo>
                    <a:pt x="323" y="681"/>
                  </a:moveTo>
                  <a:cubicBezTo>
                    <a:pt x="323" y="681"/>
                    <a:pt x="323" y="681"/>
                    <a:pt x="323" y="681"/>
                  </a:cubicBezTo>
                  <a:cubicBezTo>
                    <a:pt x="323" y="681"/>
                    <a:pt x="323" y="681"/>
                    <a:pt x="323" y="681"/>
                  </a:cubicBezTo>
                  <a:moveTo>
                    <a:pt x="323" y="680"/>
                  </a:moveTo>
                  <a:cubicBezTo>
                    <a:pt x="323" y="680"/>
                    <a:pt x="323" y="680"/>
                    <a:pt x="323" y="681"/>
                  </a:cubicBezTo>
                  <a:cubicBezTo>
                    <a:pt x="323" y="681"/>
                    <a:pt x="323" y="680"/>
                    <a:pt x="323" y="680"/>
                  </a:cubicBezTo>
                  <a:moveTo>
                    <a:pt x="323" y="679"/>
                  </a:moveTo>
                  <a:cubicBezTo>
                    <a:pt x="323" y="680"/>
                    <a:pt x="323" y="680"/>
                    <a:pt x="323" y="680"/>
                  </a:cubicBezTo>
                  <a:cubicBezTo>
                    <a:pt x="323" y="680"/>
                    <a:pt x="323" y="680"/>
                    <a:pt x="323" y="679"/>
                  </a:cubicBezTo>
                  <a:moveTo>
                    <a:pt x="322" y="679"/>
                  </a:moveTo>
                  <a:cubicBezTo>
                    <a:pt x="322" y="679"/>
                    <a:pt x="323" y="679"/>
                    <a:pt x="323" y="679"/>
                  </a:cubicBezTo>
                  <a:cubicBezTo>
                    <a:pt x="322" y="679"/>
                    <a:pt x="322" y="679"/>
                    <a:pt x="322" y="679"/>
                  </a:cubicBezTo>
                  <a:moveTo>
                    <a:pt x="322" y="678"/>
                  </a:moveTo>
                  <a:cubicBezTo>
                    <a:pt x="322" y="678"/>
                    <a:pt x="322" y="678"/>
                    <a:pt x="322" y="679"/>
                  </a:cubicBezTo>
                  <a:cubicBezTo>
                    <a:pt x="322" y="678"/>
                    <a:pt x="322" y="678"/>
                    <a:pt x="322" y="678"/>
                  </a:cubicBezTo>
                  <a:moveTo>
                    <a:pt x="322" y="677"/>
                  </a:moveTo>
                  <a:cubicBezTo>
                    <a:pt x="322" y="677"/>
                    <a:pt x="322" y="678"/>
                    <a:pt x="322" y="678"/>
                  </a:cubicBezTo>
                  <a:cubicBezTo>
                    <a:pt x="322" y="678"/>
                    <a:pt x="322" y="677"/>
                    <a:pt x="322" y="677"/>
                  </a:cubicBezTo>
                  <a:moveTo>
                    <a:pt x="322" y="677"/>
                  </a:moveTo>
                  <a:cubicBezTo>
                    <a:pt x="322" y="677"/>
                    <a:pt x="322" y="677"/>
                    <a:pt x="322" y="677"/>
                  </a:cubicBezTo>
                  <a:cubicBezTo>
                    <a:pt x="322" y="677"/>
                    <a:pt x="322" y="677"/>
                    <a:pt x="322" y="677"/>
                  </a:cubicBezTo>
                  <a:moveTo>
                    <a:pt x="322" y="676"/>
                  </a:moveTo>
                  <a:cubicBezTo>
                    <a:pt x="322" y="676"/>
                    <a:pt x="322" y="676"/>
                    <a:pt x="322" y="676"/>
                  </a:cubicBezTo>
                  <a:cubicBezTo>
                    <a:pt x="322" y="676"/>
                    <a:pt x="322" y="676"/>
                    <a:pt x="322" y="676"/>
                  </a:cubicBezTo>
                  <a:moveTo>
                    <a:pt x="322" y="675"/>
                  </a:moveTo>
                  <a:cubicBezTo>
                    <a:pt x="322" y="675"/>
                    <a:pt x="322" y="676"/>
                    <a:pt x="322" y="676"/>
                  </a:cubicBezTo>
                  <a:cubicBezTo>
                    <a:pt x="322" y="676"/>
                    <a:pt x="322" y="675"/>
                    <a:pt x="322" y="675"/>
                  </a:cubicBezTo>
                  <a:moveTo>
                    <a:pt x="322" y="674"/>
                  </a:moveTo>
                  <a:cubicBezTo>
                    <a:pt x="322" y="675"/>
                    <a:pt x="322" y="675"/>
                    <a:pt x="322" y="675"/>
                  </a:cubicBezTo>
                  <a:cubicBezTo>
                    <a:pt x="322" y="675"/>
                    <a:pt x="322" y="675"/>
                    <a:pt x="322" y="674"/>
                  </a:cubicBezTo>
                  <a:moveTo>
                    <a:pt x="319" y="660"/>
                  </a:moveTo>
                  <a:cubicBezTo>
                    <a:pt x="320" y="665"/>
                    <a:pt x="321" y="670"/>
                    <a:pt x="322" y="674"/>
                  </a:cubicBezTo>
                  <a:cubicBezTo>
                    <a:pt x="321" y="670"/>
                    <a:pt x="320" y="665"/>
                    <a:pt x="319" y="660"/>
                  </a:cubicBezTo>
                  <a:moveTo>
                    <a:pt x="319" y="659"/>
                  </a:moveTo>
                  <a:cubicBezTo>
                    <a:pt x="319" y="660"/>
                    <a:pt x="319" y="660"/>
                    <a:pt x="319" y="660"/>
                  </a:cubicBezTo>
                  <a:cubicBezTo>
                    <a:pt x="319" y="660"/>
                    <a:pt x="319" y="660"/>
                    <a:pt x="319" y="659"/>
                  </a:cubicBezTo>
                  <a:moveTo>
                    <a:pt x="319" y="658"/>
                  </a:moveTo>
                  <a:cubicBezTo>
                    <a:pt x="319" y="659"/>
                    <a:pt x="319" y="659"/>
                    <a:pt x="319" y="659"/>
                  </a:cubicBezTo>
                  <a:cubicBezTo>
                    <a:pt x="319" y="659"/>
                    <a:pt x="319" y="659"/>
                    <a:pt x="319" y="658"/>
                  </a:cubicBezTo>
                  <a:moveTo>
                    <a:pt x="319" y="658"/>
                  </a:moveTo>
                  <a:cubicBezTo>
                    <a:pt x="319" y="658"/>
                    <a:pt x="319" y="658"/>
                    <a:pt x="319" y="658"/>
                  </a:cubicBezTo>
                  <a:cubicBezTo>
                    <a:pt x="319" y="658"/>
                    <a:pt x="319" y="658"/>
                    <a:pt x="319" y="658"/>
                  </a:cubicBezTo>
                  <a:moveTo>
                    <a:pt x="318" y="657"/>
                  </a:moveTo>
                  <a:cubicBezTo>
                    <a:pt x="318" y="657"/>
                    <a:pt x="319" y="657"/>
                    <a:pt x="319" y="658"/>
                  </a:cubicBezTo>
                  <a:cubicBezTo>
                    <a:pt x="319" y="657"/>
                    <a:pt x="318" y="657"/>
                    <a:pt x="318" y="657"/>
                  </a:cubicBezTo>
                  <a:moveTo>
                    <a:pt x="318" y="656"/>
                  </a:moveTo>
                  <a:cubicBezTo>
                    <a:pt x="318" y="657"/>
                    <a:pt x="318" y="657"/>
                    <a:pt x="318" y="657"/>
                  </a:cubicBezTo>
                  <a:cubicBezTo>
                    <a:pt x="318" y="657"/>
                    <a:pt x="318" y="657"/>
                    <a:pt x="318" y="656"/>
                  </a:cubicBezTo>
                  <a:moveTo>
                    <a:pt x="318" y="656"/>
                  </a:moveTo>
                  <a:cubicBezTo>
                    <a:pt x="318" y="656"/>
                    <a:pt x="318" y="656"/>
                    <a:pt x="318" y="656"/>
                  </a:cubicBezTo>
                  <a:cubicBezTo>
                    <a:pt x="318" y="656"/>
                    <a:pt x="318" y="656"/>
                    <a:pt x="318" y="656"/>
                  </a:cubicBezTo>
                  <a:moveTo>
                    <a:pt x="318" y="655"/>
                  </a:moveTo>
                  <a:cubicBezTo>
                    <a:pt x="318" y="655"/>
                    <a:pt x="318" y="655"/>
                    <a:pt x="318" y="655"/>
                  </a:cubicBezTo>
                  <a:cubicBezTo>
                    <a:pt x="318" y="655"/>
                    <a:pt x="318" y="655"/>
                    <a:pt x="318" y="655"/>
                  </a:cubicBezTo>
                  <a:moveTo>
                    <a:pt x="318" y="654"/>
                  </a:moveTo>
                  <a:cubicBezTo>
                    <a:pt x="318" y="654"/>
                    <a:pt x="318" y="655"/>
                    <a:pt x="318" y="655"/>
                  </a:cubicBezTo>
                  <a:cubicBezTo>
                    <a:pt x="318" y="655"/>
                    <a:pt x="318" y="654"/>
                    <a:pt x="318" y="654"/>
                  </a:cubicBezTo>
                  <a:moveTo>
                    <a:pt x="318" y="654"/>
                  </a:moveTo>
                  <a:cubicBezTo>
                    <a:pt x="318" y="654"/>
                    <a:pt x="318" y="654"/>
                    <a:pt x="318" y="654"/>
                  </a:cubicBezTo>
                  <a:cubicBezTo>
                    <a:pt x="318" y="654"/>
                    <a:pt x="318" y="654"/>
                    <a:pt x="318" y="654"/>
                  </a:cubicBezTo>
                  <a:moveTo>
                    <a:pt x="318" y="653"/>
                  </a:moveTo>
                  <a:cubicBezTo>
                    <a:pt x="318" y="653"/>
                    <a:pt x="318" y="653"/>
                    <a:pt x="318" y="653"/>
                  </a:cubicBezTo>
                  <a:cubicBezTo>
                    <a:pt x="318" y="653"/>
                    <a:pt x="318" y="653"/>
                    <a:pt x="318" y="653"/>
                  </a:cubicBezTo>
                  <a:moveTo>
                    <a:pt x="318" y="652"/>
                  </a:moveTo>
                  <a:cubicBezTo>
                    <a:pt x="318" y="652"/>
                    <a:pt x="318" y="652"/>
                    <a:pt x="318" y="653"/>
                  </a:cubicBezTo>
                  <a:cubicBezTo>
                    <a:pt x="318" y="652"/>
                    <a:pt x="318" y="652"/>
                    <a:pt x="318" y="652"/>
                  </a:cubicBezTo>
                  <a:moveTo>
                    <a:pt x="317" y="651"/>
                  </a:moveTo>
                  <a:cubicBezTo>
                    <a:pt x="317" y="652"/>
                    <a:pt x="317" y="652"/>
                    <a:pt x="317" y="652"/>
                  </a:cubicBezTo>
                  <a:cubicBezTo>
                    <a:pt x="317" y="652"/>
                    <a:pt x="317" y="652"/>
                    <a:pt x="317" y="651"/>
                  </a:cubicBezTo>
                  <a:moveTo>
                    <a:pt x="317" y="651"/>
                  </a:moveTo>
                  <a:cubicBezTo>
                    <a:pt x="317" y="651"/>
                    <a:pt x="317" y="651"/>
                    <a:pt x="317" y="651"/>
                  </a:cubicBezTo>
                  <a:cubicBezTo>
                    <a:pt x="317" y="651"/>
                    <a:pt x="317" y="651"/>
                    <a:pt x="317" y="651"/>
                  </a:cubicBezTo>
                  <a:moveTo>
                    <a:pt x="317" y="650"/>
                  </a:moveTo>
                  <a:cubicBezTo>
                    <a:pt x="317" y="650"/>
                    <a:pt x="317" y="650"/>
                    <a:pt x="317" y="651"/>
                  </a:cubicBezTo>
                  <a:cubicBezTo>
                    <a:pt x="317" y="650"/>
                    <a:pt x="317" y="650"/>
                    <a:pt x="317" y="650"/>
                  </a:cubicBezTo>
                  <a:moveTo>
                    <a:pt x="317" y="649"/>
                  </a:moveTo>
                  <a:cubicBezTo>
                    <a:pt x="317" y="650"/>
                    <a:pt x="317" y="650"/>
                    <a:pt x="317" y="650"/>
                  </a:cubicBezTo>
                  <a:cubicBezTo>
                    <a:pt x="317" y="650"/>
                    <a:pt x="317" y="650"/>
                    <a:pt x="317" y="649"/>
                  </a:cubicBezTo>
                  <a:moveTo>
                    <a:pt x="317" y="649"/>
                  </a:moveTo>
                  <a:cubicBezTo>
                    <a:pt x="317" y="649"/>
                    <a:pt x="317" y="649"/>
                    <a:pt x="317" y="649"/>
                  </a:cubicBezTo>
                  <a:cubicBezTo>
                    <a:pt x="317" y="649"/>
                    <a:pt x="317" y="649"/>
                    <a:pt x="317" y="649"/>
                  </a:cubicBezTo>
                  <a:moveTo>
                    <a:pt x="317" y="648"/>
                  </a:moveTo>
                  <a:cubicBezTo>
                    <a:pt x="317" y="648"/>
                    <a:pt x="317" y="648"/>
                    <a:pt x="317" y="649"/>
                  </a:cubicBezTo>
                  <a:cubicBezTo>
                    <a:pt x="317" y="648"/>
                    <a:pt x="317" y="648"/>
                    <a:pt x="317" y="648"/>
                  </a:cubicBezTo>
                  <a:moveTo>
                    <a:pt x="317" y="647"/>
                  </a:moveTo>
                  <a:cubicBezTo>
                    <a:pt x="317" y="647"/>
                    <a:pt x="317" y="648"/>
                    <a:pt x="317" y="648"/>
                  </a:cubicBezTo>
                  <a:cubicBezTo>
                    <a:pt x="317" y="648"/>
                    <a:pt x="317" y="647"/>
                    <a:pt x="317" y="647"/>
                  </a:cubicBezTo>
                  <a:moveTo>
                    <a:pt x="316" y="647"/>
                  </a:moveTo>
                  <a:cubicBezTo>
                    <a:pt x="316" y="647"/>
                    <a:pt x="317" y="647"/>
                    <a:pt x="317" y="647"/>
                  </a:cubicBezTo>
                  <a:cubicBezTo>
                    <a:pt x="317" y="647"/>
                    <a:pt x="316" y="647"/>
                    <a:pt x="316" y="647"/>
                  </a:cubicBezTo>
                  <a:moveTo>
                    <a:pt x="316" y="646"/>
                  </a:moveTo>
                  <a:cubicBezTo>
                    <a:pt x="316" y="646"/>
                    <a:pt x="316" y="646"/>
                    <a:pt x="316" y="646"/>
                  </a:cubicBezTo>
                  <a:cubicBezTo>
                    <a:pt x="316" y="646"/>
                    <a:pt x="316" y="646"/>
                    <a:pt x="316" y="646"/>
                  </a:cubicBezTo>
                  <a:moveTo>
                    <a:pt x="316" y="645"/>
                  </a:moveTo>
                  <a:cubicBezTo>
                    <a:pt x="316" y="645"/>
                    <a:pt x="316" y="646"/>
                    <a:pt x="316" y="646"/>
                  </a:cubicBezTo>
                  <a:cubicBezTo>
                    <a:pt x="316" y="646"/>
                    <a:pt x="316" y="645"/>
                    <a:pt x="316" y="645"/>
                  </a:cubicBezTo>
                  <a:moveTo>
                    <a:pt x="316" y="645"/>
                  </a:moveTo>
                  <a:cubicBezTo>
                    <a:pt x="316" y="645"/>
                    <a:pt x="316" y="645"/>
                    <a:pt x="316" y="645"/>
                  </a:cubicBezTo>
                  <a:cubicBezTo>
                    <a:pt x="316" y="645"/>
                    <a:pt x="316" y="645"/>
                    <a:pt x="316" y="645"/>
                  </a:cubicBezTo>
                  <a:moveTo>
                    <a:pt x="316" y="644"/>
                  </a:moveTo>
                  <a:cubicBezTo>
                    <a:pt x="316" y="644"/>
                    <a:pt x="316" y="644"/>
                    <a:pt x="316" y="644"/>
                  </a:cubicBezTo>
                  <a:cubicBezTo>
                    <a:pt x="316" y="644"/>
                    <a:pt x="316" y="644"/>
                    <a:pt x="316" y="644"/>
                  </a:cubicBezTo>
                  <a:moveTo>
                    <a:pt x="316" y="643"/>
                  </a:moveTo>
                  <a:cubicBezTo>
                    <a:pt x="316" y="643"/>
                    <a:pt x="316" y="643"/>
                    <a:pt x="316" y="644"/>
                  </a:cubicBezTo>
                  <a:cubicBezTo>
                    <a:pt x="316" y="643"/>
                    <a:pt x="316" y="643"/>
                    <a:pt x="316" y="643"/>
                  </a:cubicBezTo>
                  <a:moveTo>
                    <a:pt x="316" y="642"/>
                  </a:moveTo>
                  <a:cubicBezTo>
                    <a:pt x="316" y="643"/>
                    <a:pt x="316" y="643"/>
                    <a:pt x="316" y="643"/>
                  </a:cubicBezTo>
                  <a:cubicBezTo>
                    <a:pt x="316" y="643"/>
                    <a:pt x="316" y="643"/>
                    <a:pt x="316" y="642"/>
                  </a:cubicBezTo>
                  <a:moveTo>
                    <a:pt x="315" y="642"/>
                  </a:moveTo>
                  <a:cubicBezTo>
                    <a:pt x="316" y="642"/>
                    <a:pt x="316" y="642"/>
                    <a:pt x="316" y="642"/>
                  </a:cubicBezTo>
                  <a:cubicBezTo>
                    <a:pt x="316" y="642"/>
                    <a:pt x="316" y="642"/>
                    <a:pt x="315" y="642"/>
                  </a:cubicBezTo>
                  <a:moveTo>
                    <a:pt x="315" y="641"/>
                  </a:moveTo>
                  <a:cubicBezTo>
                    <a:pt x="315" y="641"/>
                    <a:pt x="315" y="641"/>
                    <a:pt x="315" y="642"/>
                  </a:cubicBezTo>
                  <a:cubicBezTo>
                    <a:pt x="315" y="641"/>
                    <a:pt x="315" y="641"/>
                    <a:pt x="315" y="641"/>
                  </a:cubicBezTo>
                  <a:moveTo>
                    <a:pt x="315" y="640"/>
                  </a:moveTo>
                  <a:cubicBezTo>
                    <a:pt x="315" y="641"/>
                    <a:pt x="315" y="641"/>
                    <a:pt x="315" y="641"/>
                  </a:cubicBezTo>
                  <a:cubicBezTo>
                    <a:pt x="315" y="641"/>
                    <a:pt x="315" y="641"/>
                    <a:pt x="315" y="640"/>
                  </a:cubicBezTo>
                  <a:moveTo>
                    <a:pt x="315" y="640"/>
                  </a:moveTo>
                  <a:cubicBezTo>
                    <a:pt x="315" y="640"/>
                    <a:pt x="315" y="640"/>
                    <a:pt x="315" y="640"/>
                  </a:cubicBezTo>
                  <a:cubicBezTo>
                    <a:pt x="315" y="640"/>
                    <a:pt x="315" y="640"/>
                    <a:pt x="315" y="640"/>
                  </a:cubicBezTo>
                  <a:moveTo>
                    <a:pt x="315" y="639"/>
                  </a:moveTo>
                  <a:cubicBezTo>
                    <a:pt x="315" y="639"/>
                    <a:pt x="315" y="639"/>
                    <a:pt x="315" y="639"/>
                  </a:cubicBezTo>
                  <a:cubicBezTo>
                    <a:pt x="315" y="639"/>
                    <a:pt x="315" y="639"/>
                    <a:pt x="315" y="639"/>
                  </a:cubicBezTo>
                  <a:moveTo>
                    <a:pt x="315" y="638"/>
                  </a:moveTo>
                  <a:cubicBezTo>
                    <a:pt x="315" y="638"/>
                    <a:pt x="315" y="639"/>
                    <a:pt x="315" y="639"/>
                  </a:cubicBezTo>
                  <a:cubicBezTo>
                    <a:pt x="315" y="639"/>
                    <a:pt x="315" y="638"/>
                    <a:pt x="315" y="638"/>
                  </a:cubicBezTo>
                  <a:moveTo>
                    <a:pt x="315" y="638"/>
                  </a:moveTo>
                  <a:cubicBezTo>
                    <a:pt x="315" y="638"/>
                    <a:pt x="315" y="638"/>
                    <a:pt x="315" y="638"/>
                  </a:cubicBezTo>
                  <a:cubicBezTo>
                    <a:pt x="315" y="638"/>
                    <a:pt x="315" y="638"/>
                    <a:pt x="315" y="638"/>
                  </a:cubicBezTo>
                  <a:moveTo>
                    <a:pt x="314" y="637"/>
                  </a:moveTo>
                  <a:cubicBezTo>
                    <a:pt x="315" y="637"/>
                    <a:pt x="315" y="637"/>
                    <a:pt x="315" y="637"/>
                  </a:cubicBezTo>
                  <a:cubicBezTo>
                    <a:pt x="315" y="637"/>
                    <a:pt x="315" y="637"/>
                    <a:pt x="314" y="637"/>
                  </a:cubicBezTo>
                  <a:moveTo>
                    <a:pt x="314" y="636"/>
                  </a:moveTo>
                  <a:cubicBezTo>
                    <a:pt x="314" y="636"/>
                    <a:pt x="314" y="637"/>
                    <a:pt x="314" y="637"/>
                  </a:cubicBezTo>
                  <a:cubicBezTo>
                    <a:pt x="314" y="637"/>
                    <a:pt x="314" y="636"/>
                    <a:pt x="314" y="636"/>
                  </a:cubicBezTo>
                  <a:moveTo>
                    <a:pt x="314" y="636"/>
                  </a:moveTo>
                  <a:cubicBezTo>
                    <a:pt x="314" y="636"/>
                    <a:pt x="314" y="636"/>
                    <a:pt x="314" y="636"/>
                  </a:cubicBezTo>
                  <a:cubicBezTo>
                    <a:pt x="314" y="636"/>
                    <a:pt x="314" y="636"/>
                    <a:pt x="314" y="636"/>
                  </a:cubicBezTo>
                  <a:moveTo>
                    <a:pt x="314" y="635"/>
                  </a:moveTo>
                  <a:cubicBezTo>
                    <a:pt x="314" y="635"/>
                    <a:pt x="314" y="635"/>
                    <a:pt x="314" y="635"/>
                  </a:cubicBezTo>
                  <a:cubicBezTo>
                    <a:pt x="314" y="635"/>
                    <a:pt x="314" y="635"/>
                    <a:pt x="314" y="635"/>
                  </a:cubicBezTo>
                  <a:moveTo>
                    <a:pt x="314" y="634"/>
                  </a:moveTo>
                  <a:cubicBezTo>
                    <a:pt x="314" y="634"/>
                    <a:pt x="314" y="634"/>
                    <a:pt x="314" y="635"/>
                  </a:cubicBezTo>
                  <a:cubicBezTo>
                    <a:pt x="314" y="634"/>
                    <a:pt x="314" y="634"/>
                    <a:pt x="314" y="634"/>
                  </a:cubicBezTo>
                  <a:moveTo>
                    <a:pt x="314" y="633"/>
                  </a:moveTo>
                  <a:cubicBezTo>
                    <a:pt x="314" y="634"/>
                    <a:pt x="314" y="634"/>
                    <a:pt x="314" y="634"/>
                  </a:cubicBezTo>
                  <a:cubicBezTo>
                    <a:pt x="314" y="634"/>
                    <a:pt x="314" y="634"/>
                    <a:pt x="314" y="633"/>
                  </a:cubicBezTo>
                  <a:moveTo>
                    <a:pt x="314" y="633"/>
                  </a:moveTo>
                  <a:cubicBezTo>
                    <a:pt x="314" y="633"/>
                    <a:pt x="314" y="633"/>
                    <a:pt x="314" y="633"/>
                  </a:cubicBezTo>
                  <a:cubicBezTo>
                    <a:pt x="314" y="633"/>
                    <a:pt x="314" y="633"/>
                    <a:pt x="314" y="633"/>
                  </a:cubicBezTo>
                  <a:moveTo>
                    <a:pt x="314" y="632"/>
                  </a:moveTo>
                  <a:cubicBezTo>
                    <a:pt x="314" y="632"/>
                    <a:pt x="314" y="632"/>
                    <a:pt x="314" y="633"/>
                  </a:cubicBezTo>
                  <a:cubicBezTo>
                    <a:pt x="314" y="632"/>
                    <a:pt x="314" y="632"/>
                    <a:pt x="314" y="632"/>
                  </a:cubicBezTo>
                  <a:moveTo>
                    <a:pt x="313" y="631"/>
                  </a:moveTo>
                  <a:cubicBezTo>
                    <a:pt x="313" y="632"/>
                    <a:pt x="313" y="632"/>
                    <a:pt x="313" y="632"/>
                  </a:cubicBezTo>
                  <a:cubicBezTo>
                    <a:pt x="313" y="632"/>
                    <a:pt x="313" y="632"/>
                    <a:pt x="313" y="631"/>
                  </a:cubicBezTo>
                  <a:moveTo>
                    <a:pt x="312" y="624"/>
                  </a:moveTo>
                  <a:cubicBezTo>
                    <a:pt x="312" y="626"/>
                    <a:pt x="313" y="629"/>
                    <a:pt x="313" y="631"/>
                  </a:cubicBezTo>
                  <a:cubicBezTo>
                    <a:pt x="313" y="629"/>
                    <a:pt x="312" y="626"/>
                    <a:pt x="312" y="624"/>
                  </a:cubicBezTo>
                  <a:moveTo>
                    <a:pt x="312" y="623"/>
                  </a:moveTo>
                  <a:cubicBezTo>
                    <a:pt x="312" y="623"/>
                    <a:pt x="312" y="624"/>
                    <a:pt x="312" y="624"/>
                  </a:cubicBezTo>
                  <a:cubicBezTo>
                    <a:pt x="312" y="624"/>
                    <a:pt x="312" y="624"/>
                    <a:pt x="312" y="623"/>
                  </a:cubicBezTo>
                  <a:moveTo>
                    <a:pt x="312" y="623"/>
                  </a:moveTo>
                  <a:cubicBezTo>
                    <a:pt x="312" y="623"/>
                    <a:pt x="312" y="623"/>
                    <a:pt x="312" y="623"/>
                  </a:cubicBezTo>
                  <a:cubicBezTo>
                    <a:pt x="312" y="623"/>
                    <a:pt x="312" y="623"/>
                    <a:pt x="312" y="623"/>
                  </a:cubicBezTo>
                  <a:moveTo>
                    <a:pt x="311" y="622"/>
                  </a:moveTo>
                  <a:cubicBezTo>
                    <a:pt x="311" y="622"/>
                    <a:pt x="311" y="622"/>
                    <a:pt x="312" y="623"/>
                  </a:cubicBezTo>
                  <a:cubicBezTo>
                    <a:pt x="311" y="622"/>
                    <a:pt x="311" y="622"/>
                    <a:pt x="311" y="622"/>
                  </a:cubicBezTo>
                  <a:moveTo>
                    <a:pt x="311" y="621"/>
                  </a:moveTo>
                  <a:cubicBezTo>
                    <a:pt x="311" y="622"/>
                    <a:pt x="311" y="622"/>
                    <a:pt x="311" y="622"/>
                  </a:cubicBezTo>
                  <a:cubicBezTo>
                    <a:pt x="311" y="622"/>
                    <a:pt x="311" y="622"/>
                    <a:pt x="311" y="621"/>
                  </a:cubicBezTo>
                  <a:moveTo>
                    <a:pt x="311" y="621"/>
                  </a:moveTo>
                  <a:cubicBezTo>
                    <a:pt x="311" y="621"/>
                    <a:pt x="311" y="621"/>
                    <a:pt x="311" y="621"/>
                  </a:cubicBezTo>
                  <a:cubicBezTo>
                    <a:pt x="311" y="621"/>
                    <a:pt x="311" y="621"/>
                    <a:pt x="311" y="621"/>
                  </a:cubicBezTo>
                  <a:moveTo>
                    <a:pt x="311" y="620"/>
                  </a:moveTo>
                  <a:cubicBezTo>
                    <a:pt x="311" y="620"/>
                    <a:pt x="311" y="620"/>
                    <a:pt x="311" y="621"/>
                  </a:cubicBezTo>
                  <a:cubicBezTo>
                    <a:pt x="311" y="620"/>
                    <a:pt x="311" y="620"/>
                    <a:pt x="311" y="620"/>
                  </a:cubicBezTo>
                  <a:moveTo>
                    <a:pt x="311" y="619"/>
                  </a:moveTo>
                  <a:cubicBezTo>
                    <a:pt x="311" y="620"/>
                    <a:pt x="311" y="620"/>
                    <a:pt x="311" y="620"/>
                  </a:cubicBezTo>
                  <a:cubicBezTo>
                    <a:pt x="311" y="620"/>
                    <a:pt x="311" y="619"/>
                    <a:pt x="311" y="619"/>
                  </a:cubicBezTo>
                  <a:moveTo>
                    <a:pt x="311" y="619"/>
                  </a:moveTo>
                  <a:cubicBezTo>
                    <a:pt x="311" y="619"/>
                    <a:pt x="311" y="619"/>
                    <a:pt x="311" y="619"/>
                  </a:cubicBezTo>
                  <a:cubicBezTo>
                    <a:pt x="311" y="619"/>
                    <a:pt x="311" y="619"/>
                    <a:pt x="311" y="619"/>
                  </a:cubicBezTo>
                  <a:moveTo>
                    <a:pt x="311" y="618"/>
                  </a:moveTo>
                  <a:cubicBezTo>
                    <a:pt x="311" y="618"/>
                    <a:pt x="311" y="618"/>
                    <a:pt x="311" y="618"/>
                  </a:cubicBezTo>
                  <a:cubicBezTo>
                    <a:pt x="311" y="618"/>
                    <a:pt x="311" y="618"/>
                    <a:pt x="311" y="618"/>
                  </a:cubicBezTo>
                  <a:moveTo>
                    <a:pt x="310" y="617"/>
                  </a:moveTo>
                  <a:cubicBezTo>
                    <a:pt x="310" y="617"/>
                    <a:pt x="310" y="618"/>
                    <a:pt x="310" y="618"/>
                  </a:cubicBezTo>
                  <a:cubicBezTo>
                    <a:pt x="310" y="618"/>
                    <a:pt x="310" y="617"/>
                    <a:pt x="310" y="617"/>
                  </a:cubicBezTo>
                  <a:moveTo>
                    <a:pt x="310" y="617"/>
                  </a:moveTo>
                  <a:cubicBezTo>
                    <a:pt x="310" y="617"/>
                    <a:pt x="310" y="617"/>
                    <a:pt x="310" y="617"/>
                  </a:cubicBezTo>
                  <a:cubicBezTo>
                    <a:pt x="310" y="617"/>
                    <a:pt x="310" y="617"/>
                    <a:pt x="310" y="617"/>
                  </a:cubicBezTo>
                  <a:moveTo>
                    <a:pt x="310" y="616"/>
                  </a:moveTo>
                  <a:cubicBezTo>
                    <a:pt x="310" y="616"/>
                    <a:pt x="310" y="616"/>
                    <a:pt x="310" y="616"/>
                  </a:cubicBezTo>
                  <a:cubicBezTo>
                    <a:pt x="310" y="616"/>
                    <a:pt x="310" y="616"/>
                    <a:pt x="310" y="616"/>
                  </a:cubicBezTo>
                  <a:moveTo>
                    <a:pt x="310" y="615"/>
                  </a:moveTo>
                  <a:cubicBezTo>
                    <a:pt x="310" y="615"/>
                    <a:pt x="310" y="616"/>
                    <a:pt x="310" y="616"/>
                  </a:cubicBezTo>
                  <a:cubicBezTo>
                    <a:pt x="310" y="616"/>
                    <a:pt x="310" y="615"/>
                    <a:pt x="310" y="615"/>
                  </a:cubicBezTo>
                  <a:moveTo>
                    <a:pt x="310" y="615"/>
                  </a:moveTo>
                  <a:cubicBezTo>
                    <a:pt x="310" y="615"/>
                    <a:pt x="310" y="615"/>
                    <a:pt x="310" y="615"/>
                  </a:cubicBezTo>
                  <a:cubicBezTo>
                    <a:pt x="310" y="615"/>
                    <a:pt x="310" y="615"/>
                    <a:pt x="310" y="615"/>
                  </a:cubicBezTo>
                  <a:moveTo>
                    <a:pt x="310" y="614"/>
                  </a:moveTo>
                  <a:cubicBezTo>
                    <a:pt x="310" y="614"/>
                    <a:pt x="310" y="614"/>
                    <a:pt x="310" y="614"/>
                  </a:cubicBezTo>
                  <a:cubicBezTo>
                    <a:pt x="310" y="614"/>
                    <a:pt x="310" y="614"/>
                    <a:pt x="310" y="614"/>
                  </a:cubicBezTo>
                  <a:moveTo>
                    <a:pt x="309" y="613"/>
                  </a:moveTo>
                  <a:cubicBezTo>
                    <a:pt x="310" y="613"/>
                    <a:pt x="310" y="614"/>
                    <a:pt x="310" y="614"/>
                  </a:cubicBezTo>
                  <a:cubicBezTo>
                    <a:pt x="310" y="614"/>
                    <a:pt x="310" y="613"/>
                    <a:pt x="309" y="613"/>
                  </a:cubicBezTo>
                  <a:moveTo>
                    <a:pt x="309" y="613"/>
                  </a:moveTo>
                  <a:cubicBezTo>
                    <a:pt x="309" y="613"/>
                    <a:pt x="309" y="613"/>
                    <a:pt x="309" y="613"/>
                  </a:cubicBezTo>
                  <a:cubicBezTo>
                    <a:pt x="309" y="613"/>
                    <a:pt x="309" y="613"/>
                    <a:pt x="309" y="613"/>
                  </a:cubicBezTo>
                  <a:moveTo>
                    <a:pt x="309" y="612"/>
                  </a:moveTo>
                  <a:cubicBezTo>
                    <a:pt x="309" y="612"/>
                    <a:pt x="309" y="612"/>
                    <a:pt x="309" y="612"/>
                  </a:cubicBezTo>
                  <a:cubicBezTo>
                    <a:pt x="309" y="612"/>
                    <a:pt x="309" y="612"/>
                    <a:pt x="309" y="612"/>
                  </a:cubicBezTo>
                  <a:moveTo>
                    <a:pt x="309" y="611"/>
                  </a:moveTo>
                  <a:cubicBezTo>
                    <a:pt x="309" y="611"/>
                    <a:pt x="309" y="612"/>
                    <a:pt x="309" y="612"/>
                  </a:cubicBezTo>
                  <a:cubicBezTo>
                    <a:pt x="309" y="612"/>
                    <a:pt x="309" y="611"/>
                    <a:pt x="309" y="611"/>
                  </a:cubicBezTo>
                  <a:moveTo>
                    <a:pt x="309" y="611"/>
                  </a:moveTo>
                  <a:cubicBezTo>
                    <a:pt x="309" y="611"/>
                    <a:pt x="309" y="611"/>
                    <a:pt x="309" y="611"/>
                  </a:cubicBezTo>
                  <a:cubicBezTo>
                    <a:pt x="309" y="611"/>
                    <a:pt x="309" y="611"/>
                    <a:pt x="309" y="611"/>
                  </a:cubicBezTo>
                  <a:moveTo>
                    <a:pt x="309" y="610"/>
                  </a:moveTo>
                  <a:cubicBezTo>
                    <a:pt x="309" y="610"/>
                    <a:pt x="309" y="610"/>
                    <a:pt x="309" y="610"/>
                  </a:cubicBezTo>
                  <a:cubicBezTo>
                    <a:pt x="309" y="610"/>
                    <a:pt x="309" y="610"/>
                    <a:pt x="309" y="610"/>
                  </a:cubicBezTo>
                  <a:moveTo>
                    <a:pt x="309" y="609"/>
                  </a:moveTo>
                  <a:cubicBezTo>
                    <a:pt x="309" y="609"/>
                    <a:pt x="309" y="609"/>
                    <a:pt x="309" y="610"/>
                  </a:cubicBezTo>
                  <a:cubicBezTo>
                    <a:pt x="309" y="610"/>
                    <a:pt x="309" y="609"/>
                    <a:pt x="309" y="609"/>
                  </a:cubicBezTo>
                  <a:moveTo>
                    <a:pt x="308" y="609"/>
                  </a:moveTo>
                  <a:cubicBezTo>
                    <a:pt x="308" y="609"/>
                    <a:pt x="309" y="609"/>
                    <a:pt x="309" y="609"/>
                  </a:cubicBezTo>
                  <a:cubicBezTo>
                    <a:pt x="309" y="609"/>
                    <a:pt x="308" y="609"/>
                    <a:pt x="308" y="609"/>
                  </a:cubicBezTo>
                  <a:moveTo>
                    <a:pt x="308" y="608"/>
                  </a:moveTo>
                  <a:cubicBezTo>
                    <a:pt x="308" y="608"/>
                    <a:pt x="308" y="608"/>
                    <a:pt x="308" y="608"/>
                  </a:cubicBezTo>
                  <a:cubicBezTo>
                    <a:pt x="308" y="608"/>
                    <a:pt x="308" y="608"/>
                    <a:pt x="308" y="608"/>
                  </a:cubicBezTo>
                  <a:moveTo>
                    <a:pt x="308" y="607"/>
                  </a:moveTo>
                  <a:cubicBezTo>
                    <a:pt x="308" y="607"/>
                    <a:pt x="308" y="607"/>
                    <a:pt x="308" y="608"/>
                  </a:cubicBezTo>
                  <a:cubicBezTo>
                    <a:pt x="308" y="607"/>
                    <a:pt x="308" y="607"/>
                    <a:pt x="308" y="607"/>
                  </a:cubicBezTo>
                  <a:moveTo>
                    <a:pt x="308" y="607"/>
                  </a:moveTo>
                  <a:cubicBezTo>
                    <a:pt x="308" y="607"/>
                    <a:pt x="308" y="607"/>
                    <a:pt x="308" y="607"/>
                  </a:cubicBezTo>
                  <a:cubicBezTo>
                    <a:pt x="308" y="607"/>
                    <a:pt x="308" y="607"/>
                    <a:pt x="308" y="607"/>
                  </a:cubicBezTo>
                  <a:moveTo>
                    <a:pt x="308" y="606"/>
                  </a:moveTo>
                  <a:cubicBezTo>
                    <a:pt x="308" y="606"/>
                    <a:pt x="308" y="606"/>
                    <a:pt x="308" y="606"/>
                  </a:cubicBezTo>
                  <a:cubicBezTo>
                    <a:pt x="308" y="606"/>
                    <a:pt x="308" y="606"/>
                    <a:pt x="308" y="606"/>
                  </a:cubicBezTo>
                  <a:moveTo>
                    <a:pt x="308" y="605"/>
                  </a:moveTo>
                  <a:cubicBezTo>
                    <a:pt x="308" y="605"/>
                    <a:pt x="308" y="605"/>
                    <a:pt x="308" y="606"/>
                  </a:cubicBezTo>
                  <a:cubicBezTo>
                    <a:pt x="308" y="605"/>
                    <a:pt x="308" y="605"/>
                    <a:pt x="308" y="605"/>
                  </a:cubicBezTo>
                  <a:moveTo>
                    <a:pt x="308" y="605"/>
                  </a:moveTo>
                  <a:cubicBezTo>
                    <a:pt x="308" y="605"/>
                    <a:pt x="308" y="605"/>
                    <a:pt x="308" y="605"/>
                  </a:cubicBezTo>
                  <a:cubicBezTo>
                    <a:pt x="308" y="605"/>
                    <a:pt x="308" y="605"/>
                    <a:pt x="308" y="605"/>
                  </a:cubicBezTo>
                  <a:moveTo>
                    <a:pt x="307" y="604"/>
                  </a:moveTo>
                  <a:cubicBezTo>
                    <a:pt x="307" y="604"/>
                    <a:pt x="307" y="604"/>
                    <a:pt x="308" y="604"/>
                  </a:cubicBezTo>
                  <a:cubicBezTo>
                    <a:pt x="307" y="604"/>
                    <a:pt x="307" y="604"/>
                    <a:pt x="307" y="604"/>
                  </a:cubicBezTo>
                  <a:moveTo>
                    <a:pt x="307" y="603"/>
                  </a:moveTo>
                  <a:cubicBezTo>
                    <a:pt x="307" y="603"/>
                    <a:pt x="307" y="603"/>
                    <a:pt x="307" y="604"/>
                  </a:cubicBezTo>
                  <a:cubicBezTo>
                    <a:pt x="307" y="603"/>
                    <a:pt x="307" y="603"/>
                    <a:pt x="307" y="603"/>
                  </a:cubicBezTo>
                  <a:moveTo>
                    <a:pt x="307" y="602"/>
                  </a:moveTo>
                  <a:cubicBezTo>
                    <a:pt x="307" y="603"/>
                    <a:pt x="307" y="603"/>
                    <a:pt x="307" y="603"/>
                  </a:cubicBezTo>
                  <a:cubicBezTo>
                    <a:pt x="307" y="603"/>
                    <a:pt x="307" y="603"/>
                    <a:pt x="307" y="602"/>
                  </a:cubicBezTo>
                  <a:moveTo>
                    <a:pt x="307" y="602"/>
                  </a:moveTo>
                  <a:cubicBezTo>
                    <a:pt x="307" y="602"/>
                    <a:pt x="307" y="602"/>
                    <a:pt x="307" y="602"/>
                  </a:cubicBezTo>
                  <a:cubicBezTo>
                    <a:pt x="307" y="602"/>
                    <a:pt x="307" y="602"/>
                    <a:pt x="307" y="602"/>
                  </a:cubicBezTo>
                  <a:moveTo>
                    <a:pt x="307" y="601"/>
                  </a:moveTo>
                  <a:cubicBezTo>
                    <a:pt x="307" y="601"/>
                    <a:pt x="307" y="601"/>
                    <a:pt x="307" y="602"/>
                  </a:cubicBezTo>
                  <a:cubicBezTo>
                    <a:pt x="307" y="601"/>
                    <a:pt x="307" y="601"/>
                    <a:pt x="307" y="601"/>
                  </a:cubicBezTo>
                  <a:moveTo>
                    <a:pt x="307" y="600"/>
                  </a:moveTo>
                  <a:cubicBezTo>
                    <a:pt x="307" y="601"/>
                    <a:pt x="307" y="601"/>
                    <a:pt x="307" y="601"/>
                  </a:cubicBezTo>
                  <a:cubicBezTo>
                    <a:pt x="307" y="601"/>
                    <a:pt x="307" y="601"/>
                    <a:pt x="307" y="600"/>
                  </a:cubicBezTo>
                  <a:moveTo>
                    <a:pt x="306" y="600"/>
                  </a:moveTo>
                  <a:cubicBezTo>
                    <a:pt x="307" y="600"/>
                    <a:pt x="307" y="600"/>
                    <a:pt x="307" y="600"/>
                  </a:cubicBezTo>
                  <a:cubicBezTo>
                    <a:pt x="307" y="600"/>
                    <a:pt x="307" y="600"/>
                    <a:pt x="306" y="600"/>
                  </a:cubicBezTo>
                  <a:moveTo>
                    <a:pt x="306" y="599"/>
                  </a:moveTo>
                  <a:cubicBezTo>
                    <a:pt x="306" y="599"/>
                    <a:pt x="306" y="599"/>
                    <a:pt x="306" y="600"/>
                  </a:cubicBezTo>
                  <a:cubicBezTo>
                    <a:pt x="306" y="599"/>
                    <a:pt x="306" y="599"/>
                    <a:pt x="306" y="599"/>
                  </a:cubicBezTo>
                  <a:moveTo>
                    <a:pt x="306" y="598"/>
                  </a:moveTo>
                  <a:cubicBezTo>
                    <a:pt x="306" y="599"/>
                    <a:pt x="306" y="599"/>
                    <a:pt x="306" y="599"/>
                  </a:cubicBezTo>
                  <a:cubicBezTo>
                    <a:pt x="306" y="599"/>
                    <a:pt x="306" y="599"/>
                    <a:pt x="306" y="598"/>
                  </a:cubicBezTo>
                  <a:moveTo>
                    <a:pt x="306" y="598"/>
                  </a:moveTo>
                  <a:cubicBezTo>
                    <a:pt x="306" y="598"/>
                    <a:pt x="306" y="598"/>
                    <a:pt x="306" y="598"/>
                  </a:cubicBezTo>
                  <a:cubicBezTo>
                    <a:pt x="306" y="598"/>
                    <a:pt x="306" y="598"/>
                    <a:pt x="306" y="598"/>
                  </a:cubicBezTo>
                  <a:moveTo>
                    <a:pt x="306" y="597"/>
                  </a:moveTo>
                  <a:cubicBezTo>
                    <a:pt x="306" y="597"/>
                    <a:pt x="306" y="597"/>
                    <a:pt x="306" y="598"/>
                  </a:cubicBezTo>
                  <a:cubicBezTo>
                    <a:pt x="306" y="597"/>
                    <a:pt x="306" y="597"/>
                    <a:pt x="306" y="597"/>
                  </a:cubicBezTo>
                  <a:moveTo>
                    <a:pt x="306" y="596"/>
                  </a:moveTo>
                  <a:cubicBezTo>
                    <a:pt x="306" y="597"/>
                    <a:pt x="306" y="597"/>
                    <a:pt x="306" y="597"/>
                  </a:cubicBezTo>
                  <a:cubicBezTo>
                    <a:pt x="306" y="597"/>
                    <a:pt x="306" y="597"/>
                    <a:pt x="306" y="596"/>
                  </a:cubicBezTo>
                  <a:moveTo>
                    <a:pt x="306" y="596"/>
                  </a:moveTo>
                  <a:cubicBezTo>
                    <a:pt x="306" y="596"/>
                    <a:pt x="306" y="596"/>
                    <a:pt x="306" y="596"/>
                  </a:cubicBezTo>
                  <a:cubicBezTo>
                    <a:pt x="306" y="596"/>
                    <a:pt x="306" y="596"/>
                    <a:pt x="306" y="596"/>
                  </a:cubicBezTo>
                  <a:moveTo>
                    <a:pt x="305" y="595"/>
                  </a:moveTo>
                  <a:cubicBezTo>
                    <a:pt x="305" y="595"/>
                    <a:pt x="305" y="595"/>
                    <a:pt x="306" y="596"/>
                  </a:cubicBezTo>
                  <a:cubicBezTo>
                    <a:pt x="305" y="595"/>
                    <a:pt x="305" y="595"/>
                    <a:pt x="305" y="595"/>
                  </a:cubicBezTo>
                  <a:moveTo>
                    <a:pt x="305" y="594"/>
                  </a:moveTo>
                  <a:cubicBezTo>
                    <a:pt x="305" y="595"/>
                    <a:pt x="305" y="595"/>
                    <a:pt x="305" y="595"/>
                  </a:cubicBezTo>
                  <a:cubicBezTo>
                    <a:pt x="305" y="595"/>
                    <a:pt x="305" y="595"/>
                    <a:pt x="305" y="594"/>
                  </a:cubicBezTo>
                  <a:moveTo>
                    <a:pt x="305" y="594"/>
                  </a:moveTo>
                  <a:cubicBezTo>
                    <a:pt x="305" y="594"/>
                    <a:pt x="305" y="594"/>
                    <a:pt x="305" y="594"/>
                  </a:cubicBezTo>
                  <a:cubicBezTo>
                    <a:pt x="305" y="594"/>
                    <a:pt x="305" y="594"/>
                    <a:pt x="305" y="594"/>
                  </a:cubicBezTo>
                  <a:moveTo>
                    <a:pt x="305" y="593"/>
                  </a:moveTo>
                  <a:cubicBezTo>
                    <a:pt x="305" y="593"/>
                    <a:pt x="305" y="593"/>
                    <a:pt x="305" y="594"/>
                  </a:cubicBezTo>
                  <a:cubicBezTo>
                    <a:pt x="305" y="593"/>
                    <a:pt x="305" y="593"/>
                    <a:pt x="305" y="593"/>
                  </a:cubicBezTo>
                  <a:moveTo>
                    <a:pt x="305" y="592"/>
                  </a:moveTo>
                  <a:cubicBezTo>
                    <a:pt x="305" y="593"/>
                    <a:pt x="305" y="593"/>
                    <a:pt x="305" y="593"/>
                  </a:cubicBezTo>
                  <a:cubicBezTo>
                    <a:pt x="305" y="593"/>
                    <a:pt x="305" y="593"/>
                    <a:pt x="305" y="592"/>
                  </a:cubicBezTo>
                  <a:moveTo>
                    <a:pt x="305" y="592"/>
                  </a:moveTo>
                  <a:cubicBezTo>
                    <a:pt x="305" y="592"/>
                    <a:pt x="305" y="592"/>
                    <a:pt x="305" y="592"/>
                  </a:cubicBezTo>
                  <a:cubicBezTo>
                    <a:pt x="305" y="592"/>
                    <a:pt x="305" y="592"/>
                    <a:pt x="305" y="592"/>
                  </a:cubicBezTo>
                  <a:moveTo>
                    <a:pt x="304" y="591"/>
                  </a:moveTo>
                  <a:cubicBezTo>
                    <a:pt x="305" y="591"/>
                    <a:pt x="305" y="591"/>
                    <a:pt x="305" y="592"/>
                  </a:cubicBezTo>
                  <a:cubicBezTo>
                    <a:pt x="305" y="591"/>
                    <a:pt x="305" y="591"/>
                    <a:pt x="304" y="591"/>
                  </a:cubicBezTo>
                  <a:moveTo>
                    <a:pt x="304" y="590"/>
                  </a:moveTo>
                  <a:cubicBezTo>
                    <a:pt x="304" y="590"/>
                    <a:pt x="304" y="591"/>
                    <a:pt x="304" y="591"/>
                  </a:cubicBezTo>
                  <a:cubicBezTo>
                    <a:pt x="304" y="591"/>
                    <a:pt x="304" y="590"/>
                    <a:pt x="304" y="590"/>
                  </a:cubicBezTo>
                  <a:moveTo>
                    <a:pt x="304" y="589"/>
                  </a:moveTo>
                  <a:cubicBezTo>
                    <a:pt x="304" y="589"/>
                    <a:pt x="304" y="589"/>
                    <a:pt x="304" y="590"/>
                  </a:cubicBezTo>
                  <a:cubicBezTo>
                    <a:pt x="304" y="589"/>
                    <a:pt x="304" y="589"/>
                    <a:pt x="304" y="589"/>
                  </a:cubicBezTo>
                  <a:moveTo>
                    <a:pt x="304" y="588"/>
                  </a:moveTo>
                  <a:cubicBezTo>
                    <a:pt x="304" y="588"/>
                    <a:pt x="304" y="588"/>
                    <a:pt x="304" y="588"/>
                  </a:cubicBezTo>
                  <a:cubicBezTo>
                    <a:pt x="304" y="588"/>
                    <a:pt x="304" y="588"/>
                    <a:pt x="304" y="588"/>
                  </a:cubicBezTo>
                  <a:moveTo>
                    <a:pt x="304" y="587"/>
                  </a:moveTo>
                  <a:cubicBezTo>
                    <a:pt x="304" y="588"/>
                    <a:pt x="304" y="588"/>
                    <a:pt x="304" y="588"/>
                  </a:cubicBezTo>
                  <a:cubicBezTo>
                    <a:pt x="304" y="588"/>
                    <a:pt x="304" y="588"/>
                    <a:pt x="304" y="587"/>
                  </a:cubicBezTo>
                  <a:moveTo>
                    <a:pt x="303" y="587"/>
                  </a:moveTo>
                  <a:cubicBezTo>
                    <a:pt x="304" y="587"/>
                    <a:pt x="304" y="587"/>
                    <a:pt x="304" y="587"/>
                  </a:cubicBezTo>
                  <a:cubicBezTo>
                    <a:pt x="304" y="587"/>
                    <a:pt x="304" y="587"/>
                    <a:pt x="303" y="587"/>
                  </a:cubicBezTo>
                  <a:moveTo>
                    <a:pt x="303" y="586"/>
                  </a:moveTo>
                  <a:cubicBezTo>
                    <a:pt x="303" y="586"/>
                    <a:pt x="303" y="586"/>
                    <a:pt x="303" y="587"/>
                  </a:cubicBezTo>
                  <a:cubicBezTo>
                    <a:pt x="303" y="586"/>
                    <a:pt x="303" y="586"/>
                    <a:pt x="303" y="586"/>
                  </a:cubicBezTo>
                  <a:moveTo>
                    <a:pt x="303" y="585"/>
                  </a:moveTo>
                  <a:cubicBezTo>
                    <a:pt x="303" y="586"/>
                    <a:pt x="303" y="586"/>
                    <a:pt x="303" y="586"/>
                  </a:cubicBezTo>
                  <a:cubicBezTo>
                    <a:pt x="303" y="586"/>
                    <a:pt x="303" y="586"/>
                    <a:pt x="303" y="585"/>
                  </a:cubicBezTo>
                  <a:moveTo>
                    <a:pt x="303" y="585"/>
                  </a:moveTo>
                  <a:cubicBezTo>
                    <a:pt x="303" y="585"/>
                    <a:pt x="303" y="585"/>
                    <a:pt x="303" y="585"/>
                  </a:cubicBezTo>
                  <a:cubicBezTo>
                    <a:pt x="303" y="585"/>
                    <a:pt x="303" y="585"/>
                    <a:pt x="303" y="585"/>
                  </a:cubicBezTo>
                  <a:moveTo>
                    <a:pt x="303" y="584"/>
                  </a:moveTo>
                  <a:cubicBezTo>
                    <a:pt x="303" y="584"/>
                    <a:pt x="303" y="584"/>
                    <a:pt x="303" y="585"/>
                  </a:cubicBezTo>
                  <a:cubicBezTo>
                    <a:pt x="303" y="584"/>
                    <a:pt x="303" y="584"/>
                    <a:pt x="303" y="584"/>
                  </a:cubicBezTo>
                  <a:moveTo>
                    <a:pt x="303" y="583"/>
                  </a:moveTo>
                  <a:cubicBezTo>
                    <a:pt x="303" y="584"/>
                    <a:pt x="303" y="584"/>
                    <a:pt x="303" y="584"/>
                  </a:cubicBezTo>
                  <a:cubicBezTo>
                    <a:pt x="303" y="584"/>
                    <a:pt x="303" y="584"/>
                    <a:pt x="303" y="583"/>
                  </a:cubicBezTo>
                  <a:moveTo>
                    <a:pt x="303" y="583"/>
                  </a:moveTo>
                  <a:cubicBezTo>
                    <a:pt x="303" y="583"/>
                    <a:pt x="303" y="583"/>
                    <a:pt x="303" y="583"/>
                  </a:cubicBezTo>
                  <a:cubicBezTo>
                    <a:pt x="303" y="583"/>
                    <a:pt x="303" y="583"/>
                    <a:pt x="303" y="583"/>
                  </a:cubicBezTo>
                  <a:moveTo>
                    <a:pt x="302" y="582"/>
                  </a:moveTo>
                  <a:cubicBezTo>
                    <a:pt x="302" y="582"/>
                    <a:pt x="302" y="582"/>
                    <a:pt x="302" y="583"/>
                  </a:cubicBezTo>
                  <a:cubicBezTo>
                    <a:pt x="302" y="582"/>
                    <a:pt x="302" y="582"/>
                    <a:pt x="302" y="582"/>
                  </a:cubicBezTo>
                  <a:moveTo>
                    <a:pt x="302" y="581"/>
                  </a:moveTo>
                  <a:cubicBezTo>
                    <a:pt x="302" y="582"/>
                    <a:pt x="302" y="582"/>
                    <a:pt x="302" y="582"/>
                  </a:cubicBezTo>
                  <a:cubicBezTo>
                    <a:pt x="302" y="582"/>
                    <a:pt x="302" y="582"/>
                    <a:pt x="302" y="581"/>
                  </a:cubicBezTo>
                  <a:moveTo>
                    <a:pt x="302" y="581"/>
                  </a:moveTo>
                  <a:cubicBezTo>
                    <a:pt x="302" y="581"/>
                    <a:pt x="302" y="581"/>
                    <a:pt x="302" y="581"/>
                  </a:cubicBezTo>
                  <a:cubicBezTo>
                    <a:pt x="302" y="581"/>
                    <a:pt x="302" y="581"/>
                    <a:pt x="302" y="581"/>
                  </a:cubicBezTo>
                  <a:moveTo>
                    <a:pt x="302" y="580"/>
                  </a:moveTo>
                  <a:cubicBezTo>
                    <a:pt x="302" y="580"/>
                    <a:pt x="302" y="580"/>
                    <a:pt x="302" y="581"/>
                  </a:cubicBezTo>
                  <a:cubicBezTo>
                    <a:pt x="302" y="580"/>
                    <a:pt x="302" y="580"/>
                    <a:pt x="302" y="580"/>
                  </a:cubicBezTo>
                  <a:moveTo>
                    <a:pt x="302" y="580"/>
                  </a:moveTo>
                  <a:cubicBezTo>
                    <a:pt x="302" y="580"/>
                    <a:pt x="302" y="580"/>
                    <a:pt x="302" y="580"/>
                  </a:cubicBezTo>
                  <a:cubicBezTo>
                    <a:pt x="302" y="580"/>
                    <a:pt x="302" y="580"/>
                    <a:pt x="302" y="580"/>
                  </a:cubicBezTo>
                  <a:moveTo>
                    <a:pt x="302" y="579"/>
                  </a:moveTo>
                  <a:cubicBezTo>
                    <a:pt x="302" y="579"/>
                    <a:pt x="302" y="579"/>
                    <a:pt x="302" y="579"/>
                  </a:cubicBezTo>
                  <a:cubicBezTo>
                    <a:pt x="302" y="579"/>
                    <a:pt x="302" y="579"/>
                    <a:pt x="302" y="579"/>
                  </a:cubicBezTo>
                  <a:moveTo>
                    <a:pt x="301" y="578"/>
                  </a:moveTo>
                  <a:cubicBezTo>
                    <a:pt x="301" y="578"/>
                    <a:pt x="301" y="578"/>
                    <a:pt x="302" y="579"/>
                  </a:cubicBezTo>
                  <a:cubicBezTo>
                    <a:pt x="301" y="578"/>
                    <a:pt x="301" y="578"/>
                    <a:pt x="301" y="578"/>
                  </a:cubicBezTo>
                  <a:moveTo>
                    <a:pt x="301" y="578"/>
                  </a:moveTo>
                  <a:cubicBezTo>
                    <a:pt x="301" y="578"/>
                    <a:pt x="301" y="578"/>
                    <a:pt x="301" y="578"/>
                  </a:cubicBezTo>
                  <a:cubicBezTo>
                    <a:pt x="301" y="578"/>
                    <a:pt x="301" y="578"/>
                    <a:pt x="301" y="578"/>
                  </a:cubicBezTo>
                  <a:moveTo>
                    <a:pt x="301" y="577"/>
                  </a:moveTo>
                  <a:cubicBezTo>
                    <a:pt x="301" y="577"/>
                    <a:pt x="301" y="577"/>
                    <a:pt x="301" y="577"/>
                  </a:cubicBezTo>
                  <a:cubicBezTo>
                    <a:pt x="301" y="577"/>
                    <a:pt x="301" y="577"/>
                    <a:pt x="301" y="577"/>
                  </a:cubicBezTo>
                  <a:moveTo>
                    <a:pt x="301" y="576"/>
                  </a:moveTo>
                  <a:cubicBezTo>
                    <a:pt x="301" y="576"/>
                    <a:pt x="301" y="576"/>
                    <a:pt x="301" y="577"/>
                  </a:cubicBezTo>
                  <a:cubicBezTo>
                    <a:pt x="301" y="576"/>
                    <a:pt x="301" y="576"/>
                    <a:pt x="301" y="576"/>
                  </a:cubicBezTo>
                  <a:moveTo>
                    <a:pt x="301" y="576"/>
                  </a:moveTo>
                  <a:cubicBezTo>
                    <a:pt x="301" y="576"/>
                    <a:pt x="301" y="576"/>
                    <a:pt x="301" y="576"/>
                  </a:cubicBezTo>
                  <a:cubicBezTo>
                    <a:pt x="301" y="576"/>
                    <a:pt x="301" y="576"/>
                    <a:pt x="301" y="576"/>
                  </a:cubicBezTo>
                  <a:moveTo>
                    <a:pt x="301" y="575"/>
                  </a:moveTo>
                  <a:cubicBezTo>
                    <a:pt x="301" y="575"/>
                    <a:pt x="301" y="575"/>
                    <a:pt x="301" y="575"/>
                  </a:cubicBezTo>
                  <a:cubicBezTo>
                    <a:pt x="301" y="575"/>
                    <a:pt x="301" y="575"/>
                    <a:pt x="301" y="575"/>
                  </a:cubicBezTo>
                  <a:moveTo>
                    <a:pt x="300" y="574"/>
                  </a:moveTo>
                  <a:cubicBezTo>
                    <a:pt x="300" y="574"/>
                    <a:pt x="301" y="575"/>
                    <a:pt x="301" y="575"/>
                  </a:cubicBezTo>
                  <a:cubicBezTo>
                    <a:pt x="301" y="575"/>
                    <a:pt x="300" y="574"/>
                    <a:pt x="300" y="574"/>
                  </a:cubicBezTo>
                  <a:moveTo>
                    <a:pt x="300" y="574"/>
                  </a:moveTo>
                  <a:cubicBezTo>
                    <a:pt x="300" y="574"/>
                    <a:pt x="300" y="574"/>
                    <a:pt x="300" y="574"/>
                  </a:cubicBezTo>
                  <a:cubicBezTo>
                    <a:pt x="300" y="574"/>
                    <a:pt x="300" y="574"/>
                    <a:pt x="300" y="574"/>
                  </a:cubicBezTo>
                  <a:moveTo>
                    <a:pt x="300" y="573"/>
                  </a:moveTo>
                  <a:cubicBezTo>
                    <a:pt x="300" y="573"/>
                    <a:pt x="300" y="573"/>
                    <a:pt x="300" y="573"/>
                  </a:cubicBezTo>
                  <a:cubicBezTo>
                    <a:pt x="300" y="573"/>
                    <a:pt x="300" y="573"/>
                    <a:pt x="300" y="573"/>
                  </a:cubicBezTo>
                  <a:moveTo>
                    <a:pt x="300" y="572"/>
                  </a:moveTo>
                  <a:cubicBezTo>
                    <a:pt x="300" y="572"/>
                    <a:pt x="300" y="573"/>
                    <a:pt x="300" y="573"/>
                  </a:cubicBezTo>
                  <a:cubicBezTo>
                    <a:pt x="300" y="573"/>
                    <a:pt x="300" y="572"/>
                    <a:pt x="300" y="572"/>
                  </a:cubicBezTo>
                  <a:moveTo>
                    <a:pt x="300" y="572"/>
                  </a:moveTo>
                  <a:cubicBezTo>
                    <a:pt x="300" y="572"/>
                    <a:pt x="300" y="572"/>
                    <a:pt x="300" y="572"/>
                  </a:cubicBezTo>
                  <a:cubicBezTo>
                    <a:pt x="300" y="572"/>
                    <a:pt x="300" y="572"/>
                    <a:pt x="300" y="572"/>
                  </a:cubicBezTo>
                  <a:moveTo>
                    <a:pt x="300" y="571"/>
                  </a:moveTo>
                  <a:cubicBezTo>
                    <a:pt x="300" y="571"/>
                    <a:pt x="300" y="571"/>
                    <a:pt x="300" y="571"/>
                  </a:cubicBezTo>
                  <a:cubicBezTo>
                    <a:pt x="300" y="571"/>
                    <a:pt x="300" y="571"/>
                    <a:pt x="300" y="571"/>
                  </a:cubicBezTo>
                  <a:moveTo>
                    <a:pt x="299" y="570"/>
                  </a:moveTo>
                  <a:cubicBezTo>
                    <a:pt x="300" y="570"/>
                    <a:pt x="300" y="571"/>
                    <a:pt x="300" y="571"/>
                  </a:cubicBezTo>
                  <a:cubicBezTo>
                    <a:pt x="300" y="571"/>
                    <a:pt x="300" y="571"/>
                    <a:pt x="299" y="570"/>
                  </a:cubicBezTo>
                  <a:moveTo>
                    <a:pt x="299" y="570"/>
                  </a:moveTo>
                  <a:cubicBezTo>
                    <a:pt x="299" y="570"/>
                    <a:pt x="299" y="570"/>
                    <a:pt x="299" y="570"/>
                  </a:cubicBezTo>
                  <a:cubicBezTo>
                    <a:pt x="299" y="570"/>
                    <a:pt x="299" y="570"/>
                    <a:pt x="299" y="570"/>
                  </a:cubicBezTo>
                  <a:moveTo>
                    <a:pt x="299" y="569"/>
                  </a:moveTo>
                  <a:cubicBezTo>
                    <a:pt x="299" y="569"/>
                    <a:pt x="299" y="569"/>
                    <a:pt x="299" y="569"/>
                  </a:cubicBezTo>
                  <a:cubicBezTo>
                    <a:pt x="299" y="569"/>
                    <a:pt x="299" y="569"/>
                    <a:pt x="299" y="569"/>
                  </a:cubicBezTo>
                  <a:moveTo>
                    <a:pt x="299" y="568"/>
                  </a:moveTo>
                  <a:cubicBezTo>
                    <a:pt x="299" y="569"/>
                    <a:pt x="299" y="569"/>
                    <a:pt x="299" y="569"/>
                  </a:cubicBezTo>
                  <a:cubicBezTo>
                    <a:pt x="299" y="569"/>
                    <a:pt x="299" y="569"/>
                    <a:pt x="299" y="568"/>
                  </a:cubicBezTo>
                  <a:moveTo>
                    <a:pt x="299" y="568"/>
                  </a:moveTo>
                  <a:cubicBezTo>
                    <a:pt x="299" y="568"/>
                    <a:pt x="299" y="568"/>
                    <a:pt x="299" y="568"/>
                  </a:cubicBezTo>
                  <a:cubicBezTo>
                    <a:pt x="299" y="568"/>
                    <a:pt x="299" y="568"/>
                    <a:pt x="299" y="568"/>
                  </a:cubicBezTo>
                  <a:moveTo>
                    <a:pt x="299" y="567"/>
                  </a:moveTo>
                  <a:cubicBezTo>
                    <a:pt x="299" y="567"/>
                    <a:pt x="299" y="567"/>
                    <a:pt x="299" y="567"/>
                  </a:cubicBezTo>
                  <a:cubicBezTo>
                    <a:pt x="299" y="567"/>
                    <a:pt x="299" y="567"/>
                    <a:pt x="299" y="567"/>
                  </a:cubicBezTo>
                  <a:moveTo>
                    <a:pt x="299" y="566"/>
                  </a:moveTo>
                  <a:cubicBezTo>
                    <a:pt x="299" y="567"/>
                    <a:pt x="299" y="567"/>
                    <a:pt x="299" y="567"/>
                  </a:cubicBezTo>
                  <a:cubicBezTo>
                    <a:pt x="299" y="567"/>
                    <a:pt x="299" y="567"/>
                    <a:pt x="299" y="566"/>
                  </a:cubicBezTo>
                  <a:moveTo>
                    <a:pt x="298" y="566"/>
                  </a:moveTo>
                  <a:cubicBezTo>
                    <a:pt x="298" y="566"/>
                    <a:pt x="298" y="566"/>
                    <a:pt x="298" y="566"/>
                  </a:cubicBezTo>
                  <a:cubicBezTo>
                    <a:pt x="298" y="566"/>
                    <a:pt x="298" y="566"/>
                    <a:pt x="298" y="566"/>
                  </a:cubicBezTo>
                  <a:moveTo>
                    <a:pt x="298" y="565"/>
                  </a:moveTo>
                  <a:cubicBezTo>
                    <a:pt x="298" y="565"/>
                    <a:pt x="298" y="565"/>
                    <a:pt x="298" y="565"/>
                  </a:cubicBezTo>
                  <a:cubicBezTo>
                    <a:pt x="298" y="565"/>
                    <a:pt x="298" y="565"/>
                    <a:pt x="298" y="565"/>
                  </a:cubicBezTo>
                  <a:moveTo>
                    <a:pt x="298" y="565"/>
                  </a:moveTo>
                  <a:cubicBezTo>
                    <a:pt x="298" y="565"/>
                    <a:pt x="298" y="565"/>
                    <a:pt x="298" y="565"/>
                  </a:cubicBezTo>
                  <a:cubicBezTo>
                    <a:pt x="298" y="565"/>
                    <a:pt x="298" y="565"/>
                    <a:pt x="298" y="565"/>
                  </a:cubicBezTo>
                  <a:moveTo>
                    <a:pt x="298" y="564"/>
                  </a:moveTo>
                  <a:cubicBezTo>
                    <a:pt x="298" y="564"/>
                    <a:pt x="298" y="564"/>
                    <a:pt x="298" y="564"/>
                  </a:cubicBezTo>
                  <a:cubicBezTo>
                    <a:pt x="298" y="564"/>
                    <a:pt x="298" y="564"/>
                    <a:pt x="298" y="564"/>
                  </a:cubicBezTo>
                  <a:moveTo>
                    <a:pt x="298" y="563"/>
                  </a:moveTo>
                  <a:cubicBezTo>
                    <a:pt x="298" y="563"/>
                    <a:pt x="298" y="563"/>
                    <a:pt x="298" y="564"/>
                  </a:cubicBezTo>
                  <a:cubicBezTo>
                    <a:pt x="298" y="563"/>
                    <a:pt x="298" y="563"/>
                    <a:pt x="298" y="563"/>
                  </a:cubicBezTo>
                  <a:moveTo>
                    <a:pt x="298" y="563"/>
                  </a:moveTo>
                  <a:cubicBezTo>
                    <a:pt x="298" y="563"/>
                    <a:pt x="298" y="563"/>
                    <a:pt x="298" y="563"/>
                  </a:cubicBezTo>
                  <a:cubicBezTo>
                    <a:pt x="298" y="563"/>
                    <a:pt x="298" y="563"/>
                    <a:pt x="298" y="563"/>
                  </a:cubicBezTo>
                  <a:moveTo>
                    <a:pt x="297" y="562"/>
                  </a:moveTo>
                  <a:cubicBezTo>
                    <a:pt x="297" y="562"/>
                    <a:pt x="297" y="562"/>
                    <a:pt x="297" y="562"/>
                  </a:cubicBezTo>
                  <a:cubicBezTo>
                    <a:pt x="297" y="562"/>
                    <a:pt x="297" y="562"/>
                    <a:pt x="297" y="562"/>
                  </a:cubicBezTo>
                  <a:moveTo>
                    <a:pt x="297" y="561"/>
                  </a:moveTo>
                  <a:cubicBezTo>
                    <a:pt x="297" y="561"/>
                    <a:pt x="297" y="561"/>
                    <a:pt x="297" y="562"/>
                  </a:cubicBezTo>
                  <a:cubicBezTo>
                    <a:pt x="297" y="561"/>
                    <a:pt x="297" y="561"/>
                    <a:pt x="297" y="561"/>
                  </a:cubicBezTo>
                  <a:moveTo>
                    <a:pt x="297" y="561"/>
                  </a:moveTo>
                  <a:cubicBezTo>
                    <a:pt x="297" y="561"/>
                    <a:pt x="297" y="561"/>
                    <a:pt x="297" y="561"/>
                  </a:cubicBezTo>
                  <a:cubicBezTo>
                    <a:pt x="297" y="561"/>
                    <a:pt x="297" y="561"/>
                    <a:pt x="297" y="561"/>
                  </a:cubicBezTo>
                  <a:moveTo>
                    <a:pt x="297" y="560"/>
                  </a:moveTo>
                  <a:cubicBezTo>
                    <a:pt x="297" y="560"/>
                    <a:pt x="297" y="560"/>
                    <a:pt x="297" y="560"/>
                  </a:cubicBezTo>
                  <a:cubicBezTo>
                    <a:pt x="297" y="560"/>
                    <a:pt x="297" y="560"/>
                    <a:pt x="297" y="560"/>
                  </a:cubicBezTo>
                  <a:moveTo>
                    <a:pt x="297" y="559"/>
                  </a:moveTo>
                  <a:cubicBezTo>
                    <a:pt x="297" y="559"/>
                    <a:pt x="297" y="560"/>
                    <a:pt x="297" y="560"/>
                  </a:cubicBezTo>
                  <a:cubicBezTo>
                    <a:pt x="297" y="559"/>
                    <a:pt x="297" y="559"/>
                    <a:pt x="297" y="559"/>
                  </a:cubicBezTo>
                  <a:moveTo>
                    <a:pt x="297" y="559"/>
                  </a:moveTo>
                  <a:cubicBezTo>
                    <a:pt x="297" y="559"/>
                    <a:pt x="297" y="559"/>
                    <a:pt x="297" y="559"/>
                  </a:cubicBezTo>
                  <a:cubicBezTo>
                    <a:pt x="297" y="559"/>
                    <a:pt x="297" y="559"/>
                    <a:pt x="297" y="559"/>
                  </a:cubicBezTo>
                  <a:moveTo>
                    <a:pt x="296" y="558"/>
                  </a:moveTo>
                  <a:cubicBezTo>
                    <a:pt x="296" y="558"/>
                    <a:pt x="296" y="558"/>
                    <a:pt x="296" y="558"/>
                  </a:cubicBezTo>
                  <a:cubicBezTo>
                    <a:pt x="296" y="558"/>
                    <a:pt x="296" y="558"/>
                    <a:pt x="296" y="558"/>
                  </a:cubicBezTo>
                  <a:moveTo>
                    <a:pt x="296" y="557"/>
                  </a:moveTo>
                  <a:cubicBezTo>
                    <a:pt x="296" y="557"/>
                    <a:pt x="296" y="558"/>
                    <a:pt x="296" y="558"/>
                  </a:cubicBezTo>
                  <a:cubicBezTo>
                    <a:pt x="296" y="558"/>
                    <a:pt x="296" y="557"/>
                    <a:pt x="296" y="557"/>
                  </a:cubicBezTo>
                  <a:moveTo>
                    <a:pt x="296" y="557"/>
                  </a:moveTo>
                  <a:cubicBezTo>
                    <a:pt x="296" y="557"/>
                    <a:pt x="296" y="557"/>
                    <a:pt x="296" y="557"/>
                  </a:cubicBezTo>
                  <a:cubicBezTo>
                    <a:pt x="296" y="557"/>
                    <a:pt x="296" y="557"/>
                    <a:pt x="296" y="557"/>
                  </a:cubicBezTo>
                  <a:moveTo>
                    <a:pt x="296" y="556"/>
                  </a:moveTo>
                  <a:cubicBezTo>
                    <a:pt x="296" y="556"/>
                    <a:pt x="296" y="556"/>
                    <a:pt x="296" y="556"/>
                  </a:cubicBezTo>
                  <a:cubicBezTo>
                    <a:pt x="296" y="556"/>
                    <a:pt x="296" y="556"/>
                    <a:pt x="296" y="556"/>
                  </a:cubicBezTo>
                  <a:moveTo>
                    <a:pt x="296" y="555"/>
                  </a:moveTo>
                  <a:cubicBezTo>
                    <a:pt x="296" y="556"/>
                    <a:pt x="296" y="556"/>
                    <a:pt x="296" y="556"/>
                  </a:cubicBezTo>
                  <a:cubicBezTo>
                    <a:pt x="296" y="556"/>
                    <a:pt x="296" y="556"/>
                    <a:pt x="296" y="555"/>
                  </a:cubicBezTo>
                  <a:moveTo>
                    <a:pt x="296" y="555"/>
                  </a:moveTo>
                  <a:cubicBezTo>
                    <a:pt x="296" y="555"/>
                    <a:pt x="296" y="555"/>
                    <a:pt x="296" y="555"/>
                  </a:cubicBezTo>
                  <a:cubicBezTo>
                    <a:pt x="296" y="555"/>
                    <a:pt x="296" y="555"/>
                    <a:pt x="296" y="555"/>
                  </a:cubicBezTo>
                  <a:moveTo>
                    <a:pt x="294" y="551"/>
                  </a:moveTo>
                  <a:cubicBezTo>
                    <a:pt x="294" y="551"/>
                    <a:pt x="295" y="551"/>
                    <a:pt x="295" y="551"/>
                  </a:cubicBezTo>
                  <a:cubicBezTo>
                    <a:pt x="295" y="551"/>
                    <a:pt x="294" y="551"/>
                    <a:pt x="294" y="551"/>
                  </a:cubicBezTo>
                  <a:moveTo>
                    <a:pt x="294" y="550"/>
                  </a:moveTo>
                  <a:cubicBezTo>
                    <a:pt x="294" y="550"/>
                    <a:pt x="294" y="550"/>
                    <a:pt x="294" y="550"/>
                  </a:cubicBezTo>
                  <a:cubicBezTo>
                    <a:pt x="294" y="550"/>
                    <a:pt x="294" y="550"/>
                    <a:pt x="294" y="550"/>
                  </a:cubicBezTo>
                  <a:moveTo>
                    <a:pt x="294" y="549"/>
                  </a:moveTo>
                  <a:cubicBezTo>
                    <a:pt x="294" y="550"/>
                    <a:pt x="294" y="550"/>
                    <a:pt x="294" y="550"/>
                  </a:cubicBezTo>
                  <a:cubicBezTo>
                    <a:pt x="294" y="550"/>
                    <a:pt x="294" y="550"/>
                    <a:pt x="294" y="549"/>
                  </a:cubicBezTo>
                  <a:moveTo>
                    <a:pt x="294" y="549"/>
                  </a:moveTo>
                  <a:cubicBezTo>
                    <a:pt x="294" y="549"/>
                    <a:pt x="294" y="549"/>
                    <a:pt x="294" y="549"/>
                  </a:cubicBezTo>
                  <a:cubicBezTo>
                    <a:pt x="294" y="549"/>
                    <a:pt x="294" y="549"/>
                    <a:pt x="294" y="549"/>
                  </a:cubicBezTo>
                  <a:moveTo>
                    <a:pt x="294" y="548"/>
                  </a:moveTo>
                  <a:cubicBezTo>
                    <a:pt x="294" y="548"/>
                    <a:pt x="294" y="548"/>
                    <a:pt x="294" y="548"/>
                  </a:cubicBezTo>
                  <a:cubicBezTo>
                    <a:pt x="294" y="548"/>
                    <a:pt x="294" y="548"/>
                    <a:pt x="294" y="548"/>
                  </a:cubicBezTo>
                  <a:moveTo>
                    <a:pt x="294" y="548"/>
                  </a:moveTo>
                  <a:cubicBezTo>
                    <a:pt x="294" y="548"/>
                    <a:pt x="294" y="548"/>
                    <a:pt x="294" y="548"/>
                  </a:cubicBezTo>
                  <a:cubicBezTo>
                    <a:pt x="294" y="548"/>
                    <a:pt x="294" y="548"/>
                    <a:pt x="294" y="548"/>
                  </a:cubicBezTo>
                  <a:moveTo>
                    <a:pt x="293" y="547"/>
                  </a:moveTo>
                  <a:cubicBezTo>
                    <a:pt x="293" y="547"/>
                    <a:pt x="293" y="547"/>
                    <a:pt x="294" y="547"/>
                  </a:cubicBezTo>
                  <a:cubicBezTo>
                    <a:pt x="293" y="547"/>
                    <a:pt x="293" y="547"/>
                    <a:pt x="293" y="547"/>
                  </a:cubicBezTo>
                  <a:moveTo>
                    <a:pt x="293" y="546"/>
                  </a:moveTo>
                  <a:cubicBezTo>
                    <a:pt x="293" y="546"/>
                    <a:pt x="293" y="546"/>
                    <a:pt x="293" y="546"/>
                  </a:cubicBezTo>
                  <a:cubicBezTo>
                    <a:pt x="293" y="546"/>
                    <a:pt x="293" y="546"/>
                    <a:pt x="293" y="546"/>
                  </a:cubicBezTo>
                  <a:moveTo>
                    <a:pt x="293" y="546"/>
                  </a:moveTo>
                  <a:cubicBezTo>
                    <a:pt x="293" y="546"/>
                    <a:pt x="293" y="546"/>
                    <a:pt x="293" y="546"/>
                  </a:cubicBezTo>
                  <a:cubicBezTo>
                    <a:pt x="293" y="546"/>
                    <a:pt x="293" y="546"/>
                    <a:pt x="293" y="546"/>
                  </a:cubicBezTo>
                  <a:moveTo>
                    <a:pt x="293" y="545"/>
                  </a:moveTo>
                  <a:cubicBezTo>
                    <a:pt x="293" y="545"/>
                    <a:pt x="293" y="545"/>
                    <a:pt x="293" y="545"/>
                  </a:cubicBezTo>
                  <a:cubicBezTo>
                    <a:pt x="293" y="545"/>
                    <a:pt x="293" y="545"/>
                    <a:pt x="293" y="545"/>
                  </a:cubicBezTo>
                  <a:moveTo>
                    <a:pt x="293" y="544"/>
                  </a:moveTo>
                  <a:cubicBezTo>
                    <a:pt x="293" y="544"/>
                    <a:pt x="293" y="544"/>
                    <a:pt x="293" y="545"/>
                  </a:cubicBezTo>
                  <a:cubicBezTo>
                    <a:pt x="293" y="544"/>
                    <a:pt x="293" y="544"/>
                    <a:pt x="293" y="544"/>
                  </a:cubicBezTo>
                  <a:moveTo>
                    <a:pt x="293" y="544"/>
                  </a:moveTo>
                  <a:cubicBezTo>
                    <a:pt x="293" y="544"/>
                    <a:pt x="293" y="544"/>
                    <a:pt x="293" y="544"/>
                  </a:cubicBezTo>
                  <a:cubicBezTo>
                    <a:pt x="293" y="544"/>
                    <a:pt x="293" y="544"/>
                    <a:pt x="293" y="544"/>
                  </a:cubicBezTo>
                  <a:moveTo>
                    <a:pt x="292" y="543"/>
                  </a:moveTo>
                  <a:cubicBezTo>
                    <a:pt x="292" y="543"/>
                    <a:pt x="292" y="543"/>
                    <a:pt x="292" y="543"/>
                  </a:cubicBezTo>
                  <a:cubicBezTo>
                    <a:pt x="292" y="543"/>
                    <a:pt x="292" y="543"/>
                    <a:pt x="292" y="543"/>
                  </a:cubicBezTo>
                  <a:moveTo>
                    <a:pt x="292" y="542"/>
                  </a:moveTo>
                  <a:cubicBezTo>
                    <a:pt x="292" y="542"/>
                    <a:pt x="292" y="543"/>
                    <a:pt x="292" y="543"/>
                  </a:cubicBezTo>
                  <a:cubicBezTo>
                    <a:pt x="292" y="543"/>
                    <a:pt x="292" y="542"/>
                    <a:pt x="292" y="542"/>
                  </a:cubicBezTo>
                  <a:moveTo>
                    <a:pt x="292" y="542"/>
                  </a:moveTo>
                  <a:cubicBezTo>
                    <a:pt x="292" y="542"/>
                    <a:pt x="292" y="542"/>
                    <a:pt x="292" y="542"/>
                  </a:cubicBezTo>
                  <a:cubicBezTo>
                    <a:pt x="292" y="542"/>
                    <a:pt x="292" y="542"/>
                    <a:pt x="292" y="542"/>
                  </a:cubicBezTo>
                  <a:moveTo>
                    <a:pt x="292" y="541"/>
                  </a:moveTo>
                  <a:cubicBezTo>
                    <a:pt x="292" y="541"/>
                    <a:pt x="292" y="541"/>
                    <a:pt x="292" y="541"/>
                  </a:cubicBezTo>
                  <a:cubicBezTo>
                    <a:pt x="292" y="541"/>
                    <a:pt x="292" y="541"/>
                    <a:pt x="292" y="541"/>
                  </a:cubicBezTo>
                  <a:moveTo>
                    <a:pt x="292" y="540"/>
                  </a:moveTo>
                  <a:cubicBezTo>
                    <a:pt x="292" y="541"/>
                    <a:pt x="292" y="541"/>
                    <a:pt x="292" y="541"/>
                  </a:cubicBezTo>
                  <a:cubicBezTo>
                    <a:pt x="292" y="541"/>
                    <a:pt x="292" y="541"/>
                    <a:pt x="292" y="540"/>
                  </a:cubicBezTo>
                  <a:moveTo>
                    <a:pt x="292" y="540"/>
                  </a:moveTo>
                  <a:cubicBezTo>
                    <a:pt x="292" y="540"/>
                    <a:pt x="292" y="540"/>
                    <a:pt x="292" y="540"/>
                  </a:cubicBezTo>
                  <a:cubicBezTo>
                    <a:pt x="292" y="540"/>
                    <a:pt x="292" y="540"/>
                    <a:pt x="292" y="540"/>
                  </a:cubicBezTo>
                  <a:moveTo>
                    <a:pt x="291" y="539"/>
                  </a:moveTo>
                  <a:cubicBezTo>
                    <a:pt x="291" y="539"/>
                    <a:pt x="291" y="539"/>
                    <a:pt x="291" y="539"/>
                  </a:cubicBezTo>
                  <a:cubicBezTo>
                    <a:pt x="291" y="539"/>
                    <a:pt x="291" y="539"/>
                    <a:pt x="291" y="539"/>
                  </a:cubicBezTo>
                  <a:moveTo>
                    <a:pt x="291" y="539"/>
                  </a:moveTo>
                  <a:cubicBezTo>
                    <a:pt x="291" y="539"/>
                    <a:pt x="291" y="539"/>
                    <a:pt x="291" y="539"/>
                  </a:cubicBezTo>
                  <a:cubicBezTo>
                    <a:pt x="291" y="539"/>
                    <a:pt x="291" y="539"/>
                    <a:pt x="291" y="539"/>
                  </a:cubicBezTo>
                  <a:moveTo>
                    <a:pt x="291" y="538"/>
                  </a:moveTo>
                  <a:cubicBezTo>
                    <a:pt x="291" y="538"/>
                    <a:pt x="291" y="538"/>
                    <a:pt x="291" y="538"/>
                  </a:cubicBezTo>
                  <a:cubicBezTo>
                    <a:pt x="291" y="538"/>
                    <a:pt x="291" y="538"/>
                    <a:pt x="291" y="538"/>
                  </a:cubicBezTo>
                  <a:moveTo>
                    <a:pt x="291" y="537"/>
                  </a:moveTo>
                  <a:cubicBezTo>
                    <a:pt x="291" y="537"/>
                    <a:pt x="291" y="537"/>
                    <a:pt x="291" y="537"/>
                  </a:cubicBezTo>
                  <a:cubicBezTo>
                    <a:pt x="291" y="537"/>
                    <a:pt x="291" y="537"/>
                    <a:pt x="291" y="537"/>
                  </a:cubicBezTo>
                  <a:moveTo>
                    <a:pt x="291" y="537"/>
                  </a:moveTo>
                  <a:cubicBezTo>
                    <a:pt x="291" y="537"/>
                    <a:pt x="291" y="537"/>
                    <a:pt x="291" y="537"/>
                  </a:cubicBezTo>
                  <a:cubicBezTo>
                    <a:pt x="291" y="537"/>
                    <a:pt x="291" y="537"/>
                    <a:pt x="291" y="537"/>
                  </a:cubicBezTo>
                  <a:moveTo>
                    <a:pt x="291" y="536"/>
                  </a:moveTo>
                  <a:cubicBezTo>
                    <a:pt x="291" y="536"/>
                    <a:pt x="291" y="536"/>
                    <a:pt x="291" y="536"/>
                  </a:cubicBezTo>
                  <a:cubicBezTo>
                    <a:pt x="291" y="536"/>
                    <a:pt x="291" y="536"/>
                    <a:pt x="291" y="536"/>
                  </a:cubicBezTo>
                  <a:moveTo>
                    <a:pt x="290" y="535"/>
                  </a:moveTo>
                  <a:cubicBezTo>
                    <a:pt x="290" y="535"/>
                    <a:pt x="290" y="536"/>
                    <a:pt x="290" y="536"/>
                  </a:cubicBezTo>
                  <a:cubicBezTo>
                    <a:pt x="290" y="536"/>
                    <a:pt x="290" y="535"/>
                    <a:pt x="290" y="535"/>
                  </a:cubicBezTo>
                  <a:moveTo>
                    <a:pt x="290" y="535"/>
                  </a:moveTo>
                  <a:cubicBezTo>
                    <a:pt x="290" y="535"/>
                    <a:pt x="290" y="535"/>
                    <a:pt x="290" y="535"/>
                  </a:cubicBezTo>
                  <a:cubicBezTo>
                    <a:pt x="290" y="535"/>
                    <a:pt x="290" y="535"/>
                    <a:pt x="290" y="535"/>
                  </a:cubicBezTo>
                  <a:moveTo>
                    <a:pt x="290" y="534"/>
                  </a:moveTo>
                  <a:cubicBezTo>
                    <a:pt x="290" y="534"/>
                    <a:pt x="290" y="534"/>
                    <a:pt x="290" y="534"/>
                  </a:cubicBezTo>
                  <a:cubicBezTo>
                    <a:pt x="290" y="534"/>
                    <a:pt x="290" y="534"/>
                    <a:pt x="290" y="534"/>
                  </a:cubicBezTo>
                  <a:moveTo>
                    <a:pt x="290" y="533"/>
                  </a:moveTo>
                  <a:cubicBezTo>
                    <a:pt x="290" y="534"/>
                    <a:pt x="290" y="534"/>
                    <a:pt x="290" y="534"/>
                  </a:cubicBezTo>
                  <a:cubicBezTo>
                    <a:pt x="290" y="534"/>
                    <a:pt x="290" y="534"/>
                    <a:pt x="290" y="533"/>
                  </a:cubicBezTo>
                  <a:moveTo>
                    <a:pt x="290" y="533"/>
                  </a:moveTo>
                  <a:cubicBezTo>
                    <a:pt x="290" y="533"/>
                    <a:pt x="290" y="533"/>
                    <a:pt x="290" y="533"/>
                  </a:cubicBezTo>
                  <a:cubicBezTo>
                    <a:pt x="290" y="533"/>
                    <a:pt x="290" y="533"/>
                    <a:pt x="290" y="533"/>
                  </a:cubicBezTo>
                  <a:moveTo>
                    <a:pt x="289" y="532"/>
                  </a:moveTo>
                  <a:cubicBezTo>
                    <a:pt x="290" y="532"/>
                    <a:pt x="290" y="532"/>
                    <a:pt x="290" y="532"/>
                  </a:cubicBezTo>
                  <a:cubicBezTo>
                    <a:pt x="290" y="532"/>
                    <a:pt x="290" y="532"/>
                    <a:pt x="289" y="532"/>
                  </a:cubicBezTo>
                  <a:moveTo>
                    <a:pt x="289" y="532"/>
                  </a:moveTo>
                  <a:cubicBezTo>
                    <a:pt x="289" y="532"/>
                    <a:pt x="289" y="532"/>
                    <a:pt x="289" y="532"/>
                  </a:cubicBezTo>
                  <a:cubicBezTo>
                    <a:pt x="289" y="532"/>
                    <a:pt x="289" y="532"/>
                    <a:pt x="289" y="532"/>
                  </a:cubicBezTo>
                  <a:moveTo>
                    <a:pt x="289" y="531"/>
                  </a:moveTo>
                  <a:cubicBezTo>
                    <a:pt x="289" y="531"/>
                    <a:pt x="289" y="531"/>
                    <a:pt x="289" y="531"/>
                  </a:cubicBezTo>
                  <a:cubicBezTo>
                    <a:pt x="289" y="531"/>
                    <a:pt x="289" y="531"/>
                    <a:pt x="289" y="531"/>
                  </a:cubicBezTo>
                  <a:moveTo>
                    <a:pt x="289" y="530"/>
                  </a:moveTo>
                  <a:cubicBezTo>
                    <a:pt x="289" y="530"/>
                    <a:pt x="289" y="530"/>
                    <a:pt x="289" y="531"/>
                  </a:cubicBezTo>
                  <a:cubicBezTo>
                    <a:pt x="289" y="530"/>
                    <a:pt x="289" y="530"/>
                    <a:pt x="289" y="530"/>
                  </a:cubicBezTo>
                  <a:moveTo>
                    <a:pt x="289" y="530"/>
                  </a:moveTo>
                  <a:cubicBezTo>
                    <a:pt x="289" y="530"/>
                    <a:pt x="289" y="530"/>
                    <a:pt x="289" y="530"/>
                  </a:cubicBezTo>
                  <a:cubicBezTo>
                    <a:pt x="289" y="530"/>
                    <a:pt x="289" y="530"/>
                    <a:pt x="289" y="530"/>
                  </a:cubicBezTo>
                  <a:moveTo>
                    <a:pt x="289" y="529"/>
                  </a:moveTo>
                  <a:cubicBezTo>
                    <a:pt x="289" y="529"/>
                    <a:pt x="289" y="529"/>
                    <a:pt x="289" y="529"/>
                  </a:cubicBezTo>
                  <a:cubicBezTo>
                    <a:pt x="289" y="529"/>
                    <a:pt x="289" y="529"/>
                    <a:pt x="289" y="529"/>
                  </a:cubicBezTo>
                  <a:moveTo>
                    <a:pt x="288" y="528"/>
                  </a:moveTo>
                  <a:cubicBezTo>
                    <a:pt x="288" y="528"/>
                    <a:pt x="288" y="529"/>
                    <a:pt x="288" y="529"/>
                  </a:cubicBezTo>
                  <a:cubicBezTo>
                    <a:pt x="288" y="529"/>
                    <a:pt x="288" y="528"/>
                    <a:pt x="288" y="528"/>
                  </a:cubicBezTo>
                  <a:moveTo>
                    <a:pt x="288" y="528"/>
                  </a:moveTo>
                  <a:cubicBezTo>
                    <a:pt x="288" y="528"/>
                    <a:pt x="288" y="528"/>
                    <a:pt x="288" y="528"/>
                  </a:cubicBezTo>
                  <a:cubicBezTo>
                    <a:pt x="288" y="528"/>
                    <a:pt x="288" y="528"/>
                    <a:pt x="288" y="528"/>
                  </a:cubicBezTo>
                  <a:moveTo>
                    <a:pt x="288" y="527"/>
                  </a:moveTo>
                  <a:cubicBezTo>
                    <a:pt x="288" y="527"/>
                    <a:pt x="288" y="527"/>
                    <a:pt x="288" y="527"/>
                  </a:cubicBezTo>
                  <a:cubicBezTo>
                    <a:pt x="288" y="527"/>
                    <a:pt x="288" y="527"/>
                    <a:pt x="288" y="527"/>
                  </a:cubicBezTo>
                  <a:moveTo>
                    <a:pt x="288" y="527"/>
                  </a:moveTo>
                  <a:cubicBezTo>
                    <a:pt x="288" y="527"/>
                    <a:pt x="288" y="527"/>
                    <a:pt x="288" y="527"/>
                  </a:cubicBezTo>
                  <a:cubicBezTo>
                    <a:pt x="288" y="527"/>
                    <a:pt x="288" y="527"/>
                    <a:pt x="288" y="527"/>
                  </a:cubicBezTo>
                  <a:moveTo>
                    <a:pt x="288" y="526"/>
                  </a:moveTo>
                  <a:cubicBezTo>
                    <a:pt x="288" y="526"/>
                    <a:pt x="288" y="526"/>
                    <a:pt x="288" y="526"/>
                  </a:cubicBezTo>
                  <a:cubicBezTo>
                    <a:pt x="288" y="526"/>
                    <a:pt x="288" y="526"/>
                    <a:pt x="288" y="526"/>
                  </a:cubicBezTo>
                  <a:moveTo>
                    <a:pt x="288" y="525"/>
                  </a:moveTo>
                  <a:cubicBezTo>
                    <a:pt x="288" y="525"/>
                    <a:pt x="288" y="525"/>
                    <a:pt x="288" y="525"/>
                  </a:cubicBezTo>
                  <a:cubicBezTo>
                    <a:pt x="288" y="525"/>
                    <a:pt x="288" y="525"/>
                    <a:pt x="288" y="525"/>
                  </a:cubicBezTo>
                  <a:moveTo>
                    <a:pt x="287" y="525"/>
                  </a:moveTo>
                  <a:cubicBezTo>
                    <a:pt x="287" y="525"/>
                    <a:pt x="287" y="525"/>
                    <a:pt x="287" y="525"/>
                  </a:cubicBezTo>
                  <a:cubicBezTo>
                    <a:pt x="287" y="525"/>
                    <a:pt x="287" y="525"/>
                    <a:pt x="287" y="525"/>
                  </a:cubicBezTo>
                  <a:moveTo>
                    <a:pt x="287" y="524"/>
                  </a:moveTo>
                  <a:cubicBezTo>
                    <a:pt x="287" y="524"/>
                    <a:pt x="287" y="524"/>
                    <a:pt x="287" y="524"/>
                  </a:cubicBezTo>
                  <a:cubicBezTo>
                    <a:pt x="287" y="524"/>
                    <a:pt x="287" y="524"/>
                    <a:pt x="287" y="524"/>
                  </a:cubicBezTo>
                  <a:moveTo>
                    <a:pt x="287" y="523"/>
                  </a:moveTo>
                  <a:cubicBezTo>
                    <a:pt x="287" y="523"/>
                    <a:pt x="287" y="523"/>
                    <a:pt x="287" y="523"/>
                  </a:cubicBezTo>
                  <a:cubicBezTo>
                    <a:pt x="287" y="523"/>
                    <a:pt x="287" y="523"/>
                    <a:pt x="287" y="523"/>
                  </a:cubicBezTo>
                  <a:moveTo>
                    <a:pt x="287" y="523"/>
                  </a:moveTo>
                  <a:cubicBezTo>
                    <a:pt x="287" y="523"/>
                    <a:pt x="287" y="523"/>
                    <a:pt x="287" y="523"/>
                  </a:cubicBezTo>
                  <a:cubicBezTo>
                    <a:pt x="287" y="523"/>
                    <a:pt x="287" y="523"/>
                    <a:pt x="287" y="523"/>
                  </a:cubicBezTo>
                  <a:moveTo>
                    <a:pt x="283" y="510"/>
                  </a:moveTo>
                  <a:cubicBezTo>
                    <a:pt x="283" y="510"/>
                    <a:pt x="283" y="510"/>
                    <a:pt x="283" y="510"/>
                  </a:cubicBezTo>
                  <a:cubicBezTo>
                    <a:pt x="283" y="510"/>
                    <a:pt x="283" y="510"/>
                    <a:pt x="283" y="510"/>
                  </a:cubicBezTo>
                  <a:moveTo>
                    <a:pt x="283" y="509"/>
                  </a:moveTo>
                  <a:cubicBezTo>
                    <a:pt x="283" y="509"/>
                    <a:pt x="283" y="509"/>
                    <a:pt x="283" y="509"/>
                  </a:cubicBezTo>
                  <a:cubicBezTo>
                    <a:pt x="283" y="509"/>
                    <a:pt x="283" y="509"/>
                    <a:pt x="283" y="509"/>
                  </a:cubicBezTo>
                  <a:moveTo>
                    <a:pt x="283" y="508"/>
                  </a:moveTo>
                  <a:cubicBezTo>
                    <a:pt x="283" y="508"/>
                    <a:pt x="283" y="508"/>
                    <a:pt x="283" y="508"/>
                  </a:cubicBezTo>
                  <a:cubicBezTo>
                    <a:pt x="283" y="508"/>
                    <a:pt x="283" y="508"/>
                    <a:pt x="283" y="508"/>
                  </a:cubicBezTo>
                  <a:moveTo>
                    <a:pt x="282" y="506"/>
                  </a:moveTo>
                  <a:cubicBezTo>
                    <a:pt x="282" y="507"/>
                    <a:pt x="282" y="506"/>
                    <a:pt x="282" y="506"/>
                  </a:cubicBezTo>
                  <a:cubicBezTo>
                    <a:pt x="282" y="506"/>
                    <a:pt x="282" y="506"/>
                    <a:pt x="282" y="506"/>
                  </a:cubicBezTo>
                  <a:moveTo>
                    <a:pt x="282" y="506"/>
                  </a:moveTo>
                  <a:cubicBezTo>
                    <a:pt x="282" y="506"/>
                    <a:pt x="282" y="506"/>
                    <a:pt x="282" y="506"/>
                  </a:cubicBezTo>
                  <a:cubicBezTo>
                    <a:pt x="282" y="506"/>
                    <a:pt x="282" y="506"/>
                    <a:pt x="282" y="506"/>
                  </a:cubicBezTo>
                  <a:moveTo>
                    <a:pt x="282" y="505"/>
                  </a:moveTo>
                  <a:cubicBezTo>
                    <a:pt x="282" y="505"/>
                    <a:pt x="282" y="505"/>
                    <a:pt x="282" y="505"/>
                  </a:cubicBezTo>
                  <a:cubicBezTo>
                    <a:pt x="282" y="505"/>
                    <a:pt x="282" y="505"/>
                    <a:pt x="282" y="505"/>
                  </a:cubicBezTo>
                  <a:moveTo>
                    <a:pt x="282" y="505"/>
                  </a:moveTo>
                  <a:cubicBezTo>
                    <a:pt x="282" y="505"/>
                    <a:pt x="282" y="505"/>
                    <a:pt x="282" y="505"/>
                  </a:cubicBezTo>
                  <a:cubicBezTo>
                    <a:pt x="282" y="505"/>
                    <a:pt x="282" y="505"/>
                    <a:pt x="282" y="505"/>
                  </a:cubicBezTo>
                  <a:moveTo>
                    <a:pt x="281" y="504"/>
                  </a:moveTo>
                  <a:cubicBezTo>
                    <a:pt x="281" y="504"/>
                    <a:pt x="281" y="504"/>
                    <a:pt x="281" y="504"/>
                  </a:cubicBezTo>
                  <a:cubicBezTo>
                    <a:pt x="281" y="504"/>
                    <a:pt x="281" y="504"/>
                    <a:pt x="281" y="504"/>
                  </a:cubicBezTo>
                  <a:moveTo>
                    <a:pt x="281" y="503"/>
                  </a:moveTo>
                  <a:cubicBezTo>
                    <a:pt x="281" y="503"/>
                    <a:pt x="281" y="503"/>
                    <a:pt x="281" y="503"/>
                  </a:cubicBezTo>
                  <a:cubicBezTo>
                    <a:pt x="281" y="503"/>
                    <a:pt x="281" y="503"/>
                    <a:pt x="281" y="503"/>
                  </a:cubicBezTo>
                  <a:moveTo>
                    <a:pt x="281" y="503"/>
                  </a:moveTo>
                  <a:cubicBezTo>
                    <a:pt x="281" y="503"/>
                    <a:pt x="281" y="503"/>
                    <a:pt x="281" y="503"/>
                  </a:cubicBezTo>
                  <a:cubicBezTo>
                    <a:pt x="281" y="503"/>
                    <a:pt x="281" y="503"/>
                    <a:pt x="281" y="503"/>
                  </a:cubicBezTo>
                  <a:moveTo>
                    <a:pt x="281" y="502"/>
                  </a:moveTo>
                  <a:cubicBezTo>
                    <a:pt x="281" y="502"/>
                    <a:pt x="281" y="502"/>
                    <a:pt x="281" y="502"/>
                  </a:cubicBezTo>
                  <a:cubicBezTo>
                    <a:pt x="281" y="502"/>
                    <a:pt x="281" y="502"/>
                    <a:pt x="281" y="502"/>
                  </a:cubicBezTo>
                  <a:moveTo>
                    <a:pt x="281" y="501"/>
                  </a:moveTo>
                  <a:cubicBezTo>
                    <a:pt x="281" y="502"/>
                    <a:pt x="281" y="502"/>
                    <a:pt x="281" y="502"/>
                  </a:cubicBezTo>
                  <a:cubicBezTo>
                    <a:pt x="281" y="501"/>
                    <a:pt x="281" y="501"/>
                    <a:pt x="281" y="501"/>
                  </a:cubicBezTo>
                  <a:moveTo>
                    <a:pt x="281" y="501"/>
                  </a:moveTo>
                  <a:cubicBezTo>
                    <a:pt x="281" y="501"/>
                    <a:pt x="281" y="501"/>
                    <a:pt x="281" y="501"/>
                  </a:cubicBezTo>
                  <a:cubicBezTo>
                    <a:pt x="281" y="501"/>
                    <a:pt x="281" y="501"/>
                    <a:pt x="281" y="501"/>
                  </a:cubicBezTo>
                  <a:moveTo>
                    <a:pt x="280" y="500"/>
                  </a:moveTo>
                  <a:cubicBezTo>
                    <a:pt x="280" y="500"/>
                    <a:pt x="280" y="500"/>
                    <a:pt x="280" y="500"/>
                  </a:cubicBezTo>
                  <a:cubicBezTo>
                    <a:pt x="280" y="500"/>
                    <a:pt x="280" y="500"/>
                    <a:pt x="280" y="500"/>
                  </a:cubicBezTo>
                  <a:moveTo>
                    <a:pt x="280" y="500"/>
                  </a:moveTo>
                  <a:cubicBezTo>
                    <a:pt x="280" y="500"/>
                    <a:pt x="280" y="500"/>
                    <a:pt x="280" y="500"/>
                  </a:cubicBezTo>
                  <a:cubicBezTo>
                    <a:pt x="280" y="500"/>
                    <a:pt x="280" y="500"/>
                    <a:pt x="280" y="500"/>
                  </a:cubicBezTo>
                  <a:moveTo>
                    <a:pt x="280" y="499"/>
                  </a:moveTo>
                  <a:cubicBezTo>
                    <a:pt x="280" y="499"/>
                    <a:pt x="280" y="499"/>
                    <a:pt x="280" y="499"/>
                  </a:cubicBezTo>
                  <a:cubicBezTo>
                    <a:pt x="280" y="499"/>
                    <a:pt x="280" y="499"/>
                    <a:pt x="280" y="499"/>
                  </a:cubicBezTo>
                  <a:moveTo>
                    <a:pt x="280" y="498"/>
                  </a:moveTo>
                  <a:cubicBezTo>
                    <a:pt x="280" y="498"/>
                    <a:pt x="280" y="498"/>
                    <a:pt x="280" y="498"/>
                  </a:cubicBezTo>
                  <a:cubicBezTo>
                    <a:pt x="280" y="498"/>
                    <a:pt x="280" y="498"/>
                    <a:pt x="280" y="498"/>
                  </a:cubicBezTo>
                  <a:moveTo>
                    <a:pt x="280" y="498"/>
                  </a:moveTo>
                  <a:cubicBezTo>
                    <a:pt x="280" y="498"/>
                    <a:pt x="280" y="498"/>
                    <a:pt x="280" y="498"/>
                  </a:cubicBezTo>
                  <a:cubicBezTo>
                    <a:pt x="280" y="498"/>
                    <a:pt x="280" y="498"/>
                    <a:pt x="280" y="498"/>
                  </a:cubicBezTo>
                  <a:moveTo>
                    <a:pt x="279" y="497"/>
                  </a:moveTo>
                  <a:cubicBezTo>
                    <a:pt x="279" y="497"/>
                    <a:pt x="279" y="497"/>
                    <a:pt x="279" y="497"/>
                  </a:cubicBezTo>
                  <a:cubicBezTo>
                    <a:pt x="279" y="497"/>
                    <a:pt x="279" y="497"/>
                    <a:pt x="279" y="497"/>
                  </a:cubicBezTo>
                  <a:moveTo>
                    <a:pt x="279" y="497"/>
                  </a:moveTo>
                  <a:cubicBezTo>
                    <a:pt x="279" y="497"/>
                    <a:pt x="279" y="497"/>
                    <a:pt x="279" y="497"/>
                  </a:cubicBezTo>
                  <a:cubicBezTo>
                    <a:pt x="279" y="497"/>
                    <a:pt x="279" y="497"/>
                    <a:pt x="279" y="497"/>
                  </a:cubicBezTo>
                  <a:moveTo>
                    <a:pt x="279" y="496"/>
                  </a:moveTo>
                  <a:cubicBezTo>
                    <a:pt x="279" y="496"/>
                    <a:pt x="279" y="496"/>
                    <a:pt x="279" y="496"/>
                  </a:cubicBezTo>
                  <a:cubicBezTo>
                    <a:pt x="279" y="496"/>
                    <a:pt x="279" y="496"/>
                    <a:pt x="279" y="496"/>
                  </a:cubicBezTo>
                  <a:moveTo>
                    <a:pt x="279" y="495"/>
                  </a:moveTo>
                  <a:cubicBezTo>
                    <a:pt x="279" y="495"/>
                    <a:pt x="279" y="495"/>
                    <a:pt x="279" y="495"/>
                  </a:cubicBezTo>
                  <a:cubicBezTo>
                    <a:pt x="279" y="495"/>
                    <a:pt x="279" y="495"/>
                    <a:pt x="279" y="495"/>
                  </a:cubicBezTo>
                  <a:moveTo>
                    <a:pt x="279" y="495"/>
                  </a:moveTo>
                  <a:cubicBezTo>
                    <a:pt x="279" y="495"/>
                    <a:pt x="279" y="495"/>
                    <a:pt x="279" y="495"/>
                  </a:cubicBezTo>
                  <a:cubicBezTo>
                    <a:pt x="279" y="495"/>
                    <a:pt x="279" y="495"/>
                    <a:pt x="279" y="495"/>
                  </a:cubicBezTo>
                  <a:moveTo>
                    <a:pt x="278" y="494"/>
                  </a:moveTo>
                  <a:cubicBezTo>
                    <a:pt x="278" y="494"/>
                    <a:pt x="278" y="494"/>
                    <a:pt x="278" y="494"/>
                  </a:cubicBezTo>
                  <a:cubicBezTo>
                    <a:pt x="278" y="494"/>
                    <a:pt x="278" y="494"/>
                    <a:pt x="278" y="494"/>
                  </a:cubicBezTo>
                  <a:moveTo>
                    <a:pt x="278" y="494"/>
                  </a:moveTo>
                  <a:cubicBezTo>
                    <a:pt x="278" y="494"/>
                    <a:pt x="278" y="494"/>
                    <a:pt x="278" y="494"/>
                  </a:cubicBezTo>
                  <a:cubicBezTo>
                    <a:pt x="278" y="494"/>
                    <a:pt x="278" y="494"/>
                    <a:pt x="278" y="494"/>
                  </a:cubicBezTo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4" y="1"/>
                    <a:pt x="7" y="3"/>
                    <a:pt x="10" y="5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5" y="0"/>
                    <a:pt x="3" y="0"/>
                    <a:pt x="2" y="0"/>
                  </a:cubicBezTo>
                </a:path>
              </a:pathLst>
            </a:custGeom>
            <a:solidFill>
              <a:srgbClr val="D3E7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ṥ1îḑè">
              <a:extLst>
                <a:ext uri="{FF2B5EF4-FFF2-40B4-BE49-F238E27FC236}">
                  <a16:creationId xmlns:a16="http://schemas.microsoft.com/office/drawing/2014/main" xmlns="" id="{3E02B4C7-CC53-402F-9DB4-8C0E7F624CC6}"/>
                </a:ext>
              </a:extLst>
            </p:cNvPr>
            <p:cNvSpPr/>
            <p:nvPr/>
          </p:nvSpPr>
          <p:spPr bwMode="auto">
            <a:xfrm>
              <a:off x="7795083" y="4912755"/>
              <a:ext cx="281188" cy="210891"/>
            </a:xfrm>
            <a:custGeom>
              <a:avLst/>
              <a:gdLst>
                <a:gd name="T0" fmla="*/ 0 w 137"/>
                <a:gd name="T1" fmla="*/ 103 h 103"/>
                <a:gd name="T2" fmla="*/ 1 w 137"/>
                <a:gd name="T3" fmla="*/ 103 h 103"/>
                <a:gd name="T4" fmla="*/ 1 w 137"/>
                <a:gd name="T5" fmla="*/ 103 h 103"/>
                <a:gd name="T6" fmla="*/ 1 w 137"/>
                <a:gd name="T7" fmla="*/ 103 h 103"/>
                <a:gd name="T8" fmla="*/ 46 w 137"/>
                <a:gd name="T9" fmla="*/ 96 h 103"/>
                <a:gd name="T10" fmla="*/ 46 w 137"/>
                <a:gd name="T11" fmla="*/ 96 h 103"/>
                <a:gd name="T12" fmla="*/ 46 w 137"/>
                <a:gd name="T13" fmla="*/ 96 h 103"/>
                <a:gd name="T14" fmla="*/ 46 w 137"/>
                <a:gd name="T15" fmla="*/ 96 h 103"/>
                <a:gd name="T16" fmla="*/ 46 w 137"/>
                <a:gd name="T17" fmla="*/ 96 h 103"/>
                <a:gd name="T18" fmla="*/ 46 w 137"/>
                <a:gd name="T19" fmla="*/ 96 h 103"/>
                <a:gd name="T20" fmla="*/ 47 w 137"/>
                <a:gd name="T21" fmla="*/ 96 h 103"/>
                <a:gd name="T22" fmla="*/ 47 w 137"/>
                <a:gd name="T23" fmla="*/ 96 h 103"/>
                <a:gd name="T24" fmla="*/ 47 w 137"/>
                <a:gd name="T25" fmla="*/ 96 h 103"/>
                <a:gd name="T26" fmla="*/ 48 w 137"/>
                <a:gd name="T27" fmla="*/ 96 h 103"/>
                <a:gd name="T28" fmla="*/ 48 w 137"/>
                <a:gd name="T29" fmla="*/ 96 h 103"/>
                <a:gd name="T30" fmla="*/ 48 w 137"/>
                <a:gd name="T31" fmla="*/ 96 h 103"/>
                <a:gd name="T32" fmla="*/ 48 w 137"/>
                <a:gd name="T33" fmla="*/ 96 h 103"/>
                <a:gd name="T34" fmla="*/ 48 w 137"/>
                <a:gd name="T35" fmla="*/ 96 h 103"/>
                <a:gd name="T36" fmla="*/ 48 w 137"/>
                <a:gd name="T37" fmla="*/ 96 h 103"/>
                <a:gd name="T38" fmla="*/ 48 w 137"/>
                <a:gd name="T39" fmla="*/ 95 h 103"/>
                <a:gd name="T40" fmla="*/ 48 w 137"/>
                <a:gd name="T41" fmla="*/ 95 h 103"/>
                <a:gd name="T42" fmla="*/ 49 w 137"/>
                <a:gd name="T43" fmla="*/ 95 h 103"/>
                <a:gd name="T44" fmla="*/ 49 w 137"/>
                <a:gd name="T45" fmla="*/ 95 h 103"/>
                <a:gd name="T46" fmla="*/ 49 w 137"/>
                <a:gd name="T47" fmla="*/ 95 h 103"/>
                <a:gd name="T48" fmla="*/ 49 w 137"/>
                <a:gd name="T49" fmla="*/ 95 h 103"/>
                <a:gd name="T50" fmla="*/ 49 w 137"/>
                <a:gd name="T51" fmla="*/ 95 h 103"/>
                <a:gd name="T52" fmla="*/ 49 w 137"/>
                <a:gd name="T53" fmla="*/ 95 h 103"/>
                <a:gd name="T54" fmla="*/ 95 w 137"/>
                <a:gd name="T55" fmla="*/ 72 h 103"/>
                <a:gd name="T56" fmla="*/ 94 w 137"/>
                <a:gd name="T57" fmla="*/ 74 h 103"/>
                <a:gd name="T58" fmla="*/ 136 w 137"/>
                <a:gd name="T59" fmla="*/ 3 h 103"/>
                <a:gd name="T60" fmla="*/ 136 w 137"/>
                <a:gd name="T61" fmla="*/ 3 h 103"/>
                <a:gd name="T62" fmla="*/ 136 w 137"/>
                <a:gd name="T63" fmla="*/ 3 h 103"/>
                <a:gd name="T64" fmla="*/ 137 w 137"/>
                <a:gd name="T65" fmla="*/ 2 h 103"/>
                <a:gd name="T66" fmla="*/ 137 w 137"/>
                <a:gd name="T67" fmla="*/ 2 h 103"/>
                <a:gd name="T68" fmla="*/ 137 w 137"/>
                <a:gd name="T69" fmla="*/ 2 h 103"/>
                <a:gd name="T70" fmla="*/ 137 w 137"/>
                <a:gd name="T71" fmla="*/ 2 h 103"/>
                <a:gd name="T72" fmla="*/ 137 w 137"/>
                <a:gd name="T73" fmla="*/ 2 h 103"/>
                <a:gd name="T74" fmla="*/ 137 w 137"/>
                <a:gd name="T75" fmla="*/ 1 h 103"/>
                <a:gd name="T76" fmla="*/ 137 w 137"/>
                <a:gd name="T77" fmla="*/ 1 h 103"/>
                <a:gd name="T78" fmla="*/ 137 w 137"/>
                <a:gd name="T79" fmla="*/ 1 h 103"/>
                <a:gd name="T80" fmla="*/ 137 w 137"/>
                <a:gd name="T8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103">
                  <a:moveTo>
                    <a:pt x="0" y="103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moveTo>
                    <a:pt x="1" y="103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1" y="103"/>
                  </a:cubicBezTo>
                  <a:moveTo>
                    <a:pt x="1" y="103"/>
                  </a:moveTo>
                  <a:cubicBezTo>
                    <a:pt x="1" y="103"/>
                    <a:pt x="1" y="103"/>
                    <a:pt x="1" y="103"/>
                  </a:cubicBezTo>
                  <a:cubicBezTo>
                    <a:pt x="1" y="103"/>
                    <a:pt x="1" y="103"/>
                    <a:pt x="1" y="103"/>
                  </a:cubicBezTo>
                  <a:moveTo>
                    <a:pt x="46" y="96"/>
                  </a:moveTo>
                  <a:cubicBezTo>
                    <a:pt x="34" y="99"/>
                    <a:pt x="19" y="102"/>
                    <a:pt x="1" y="103"/>
                  </a:cubicBezTo>
                  <a:cubicBezTo>
                    <a:pt x="19" y="102"/>
                    <a:pt x="34" y="99"/>
                    <a:pt x="46" y="96"/>
                  </a:cubicBezTo>
                  <a:moveTo>
                    <a:pt x="46" y="96"/>
                  </a:moveTo>
                  <a:cubicBezTo>
                    <a:pt x="46" y="96"/>
                    <a:pt x="46" y="96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moveTo>
                    <a:pt x="46" y="96"/>
                  </a:moveTo>
                  <a:cubicBezTo>
                    <a:pt x="46" y="96"/>
                    <a:pt x="46" y="96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moveTo>
                    <a:pt x="47" y="96"/>
                  </a:moveTo>
                  <a:cubicBezTo>
                    <a:pt x="47" y="96"/>
                    <a:pt x="47" y="96"/>
                    <a:pt x="46" y="96"/>
                  </a:cubicBezTo>
                  <a:cubicBezTo>
                    <a:pt x="47" y="96"/>
                    <a:pt x="47" y="96"/>
                    <a:pt x="47" y="96"/>
                  </a:cubicBezTo>
                  <a:moveTo>
                    <a:pt x="47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moveTo>
                    <a:pt x="47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7" y="96"/>
                  </a:cubicBezTo>
                  <a:moveTo>
                    <a:pt x="48" y="96"/>
                  </a:moveTo>
                  <a:cubicBezTo>
                    <a:pt x="47" y="96"/>
                    <a:pt x="47" y="96"/>
                    <a:pt x="47" y="96"/>
                  </a:cubicBezTo>
                  <a:cubicBezTo>
                    <a:pt x="47" y="96"/>
                    <a:pt x="47" y="96"/>
                    <a:pt x="48" y="96"/>
                  </a:cubicBezTo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moveTo>
                    <a:pt x="48" y="95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48" y="95"/>
                    <a:pt x="48" y="95"/>
                    <a:pt x="48" y="95"/>
                  </a:cubicBezTo>
                  <a:moveTo>
                    <a:pt x="49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49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49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49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135" y="4"/>
                  </a:moveTo>
                  <a:cubicBezTo>
                    <a:pt x="116" y="48"/>
                    <a:pt x="100" y="67"/>
                    <a:pt x="95" y="72"/>
                  </a:cubicBezTo>
                  <a:cubicBezTo>
                    <a:pt x="95" y="73"/>
                    <a:pt x="94" y="74"/>
                    <a:pt x="93" y="7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94" y="74"/>
                    <a:pt x="112" y="55"/>
                    <a:pt x="135" y="4"/>
                  </a:cubicBezTo>
                  <a:moveTo>
                    <a:pt x="136" y="3"/>
                  </a:moveTo>
                  <a:cubicBezTo>
                    <a:pt x="136" y="3"/>
                    <a:pt x="136" y="4"/>
                    <a:pt x="135" y="4"/>
                  </a:cubicBezTo>
                  <a:cubicBezTo>
                    <a:pt x="136" y="4"/>
                    <a:pt x="136" y="3"/>
                    <a:pt x="136" y="3"/>
                  </a:cubicBezTo>
                  <a:moveTo>
                    <a:pt x="136" y="3"/>
                  </a:moveTo>
                  <a:cubicBezTo>
                    <a:pt x="136" y="3"/>
                    <a:pt x="136" y="3"/>
                    <a:pt x="136" y="3"/>
                  </a:cubicBezTo>
                  <a:cubicBezTo>
                    <a:pt x="136" y="3"/>
                    <a:pt x="136" y="3"/>
                    <a:pt x="136" y="3"/>
                  </a:cubicBezTo>
                  <a:moveTo>
                    <a:pt x="137" y="2"/>
                  </a:moveTo>
                  <a:cubicBezTo>
                    <a:pt x="136" y="2"/>
                    <a:pt x="136" y="2"/>
                    <a:pt x="136" y="3"/>
                  </a:cubicBezTo>
                  <a:cubicBezTo>
                    <a:pt x="136" y="2"/>
                    <a:pt x="136" y="2"/>
                    <a:pt x="137" y="2"/>
                  </a:cubicBezTo>
                  <a:moveTo>
                    <a:pt x="137" y="2"/>
                  </a:moveTo>
                  <a:cubicBezTo>
                    <a:pt x="137" y="2"/>
                    <a:pt x="137" y="2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moveTo>
                    <a:pt x="137" y="2"/>
                  </a:moveTo>
                  <a:cubicBezTo>
                    <a:pt x="137" y="2"/>
                    <a:pt x="137" y="2"/>
                    <a:pt x="137" y="2"/>
                  </a:cubicBezTo>
                  <a:cubicBezTo>
                    <a:pt x="137" y="2"/>
                    <a:pt x="137" y="2"/>
                    <a:pt x="137" y="2"/>
                  </a:cubicBezTo>
                  <a:moveTo>
                    <a:pt x="137" y="1"/>
                  </a:move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moveTo>
                    <a:pt x="137" y="1"/>
                  </a:move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moveTo>
                    <a:pt x="137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0"/>
                    <a:pt x="137" y="0"/>
                    <a:pt x="137" y="0"/>
                  </a:cubicBezTo>
                </a:path>
              </a:pathLst>
            </a:custGeom>
            <a:solidFill>
              <a:srgbClr val="F5D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Sḻîḑe">
              <a:extLst>
                <a:ext uri="{FF2B5EF4-FFF2-40B4-BE49-F238E27FC236}">
                  <a16:creationId xmlns:a16="http://schemas.microsoft.com/office/drawing/2014/main" xmlns="" id="{9BB295D9-C8D5-4DDC-8330-811D1D15D180}"/>
                </a:ext>
              </a:extLst>
            </p:cNvPr>
            <p:cNvSpPr/>
            <p:nvPr/>
          </p:nvSpPr>
          <p:spPr bwMode="auto">
            <a:xfrm>
              <a:off x="7678299" y="1463663"/>
              <a:ext cx="621335" cy="3644109"/>
            </a:xfrm>
            <a:custGeom>
              <a:avLst/>
              <a:gdLst>
                <a:gd name="T0" fmla="*/ 101 w 303"/>
                <a:gd name="T1" fmla="*/ 586 h 1779"/>
                <a:gd name="T2" fmla="*/ 193 w 303"/>
                <a:gd name="T3" fmla="*/ 1687 h 1779"/>
                <a:gd name="T4" fmla="*/ 301 w 303"/>
                <a:gd name="T5" fmla="*/ 939 h 1779"/>
                <a:gd name="T6" fmla="*/ 301 w 303"/>
                <a:gd name="T7" fmla="*/ 931 h 1779"/>
                <a:gd name="T8" fmla="*/ 301 w 303"/>
                <a:gd name="T9" fmla="*/ 924 h 1779"/>
                <a:gd name="T10" fmla="*/ 301 w 303"/>
                <a:gd name="T11" fmla="*/ 916 h 1779"/>
                <a:gd name="T12" fmla="*/ 301 w 303"/>
                <a:gd name="T13" fmla="*/ 909 h 1779"/>
                <a:gd name="T14" fmla="*/ 300 w 303"/>
                <a:gd name="T15" fmla="*/ 902 h 1779"/>
                <a:gd name="T16" fmla="*/ 300 w 303"/>
                <a:gd name="T17" fmla="*/ 895 h 1779"/>
                <a:gd name="T18" fmla="*/ 300 w 303"/>
                <a:gd name="T19" fmla="*/ 888 h 1779"/>
                <a:gd name="T20" fmla="*/ 300 w 303"/>
                <a:gd name="T21" fmla="*/ 873 h 1779"/>
                <a:gd name="T22" fmla="*/ 299 w 303"/>
                <a:gd name="T23" fmla="*/ 866 h 1779"/>
                <a:gd name="T24" fmla="*/ 299 w 303"/>
                <a:gd name="T25" fmla="*/ 859 h 1779"/>
                <a:gd name="T26" fmla="*/ 299 w 303"/>
                <a:gd name="T27" fmla="*/ 852 h 1779"/>
                <a:gd name="T28" fmla="*/ 298 w 303"/>
                <a:gd name="T29" fmla="*/ 845 h 1779"/>
                <a:gd name="T30" fmla="*/ 297 w 303"/>
                <a:gd name="T31" fmla="*/ 826 h 1779"/>
                <a:gd name="T32" fmla="*/ 297 w 303"/>
                <a:gd name="T33" fmla="*/ 819 h 1779"/>
                <a:gd name="T34" fmla="*/ 297 w 303"/>
                <a:gd name="T35" fmla="*/ 813 h 1779"/>
                <a:gd name="T36" fmla="*/ 296 w 303"/>
                <a:gd name="T37" fmla="*/ 806 h 1779"/>
                <a:gd name="T38" fmla="*/ 296 w 303"/>
                <a:gd name="T39" fmla="*/ 799 h 1779"/>
                <a:gd name="T40" fmla="*/ 294 w 303"/>
                <a:gd name="T41" fmla="*/ 777 h 1779"/>
                <a:gd name="T42" fmla="*/ 293 w 303"/>
                <a:gd name="T43" fmla="*/ 770 h 1779"/>
                <a:gd name="T44" fmla="*/ 292 w 303"/>
                <a:gd name="T45" fmla="*/ 763 h 1779"/>
                <a:gd name="T46" fmla="*/ 292 w 303"/>
                <a:gd name="T47" fmla="*/ 757 h 1779"/>
                <a:gd name="T48" fmla="*/ 289 w 303"/>
                <a:gd name="T49" fmla="*/ 732 h 1779"/>
                <a:gd name="T50" fmla="*/ 288 w 303"/>
                <a:gd name="T51" fmla="*/ 726 h 1779"/>
                <a:gd name="T52" fmla="*/ 288 w 303"/>
                <a:gd name="T53" fmla="*/ 719 h 1779"/>
                <a:gd name="T54" fmla="*/ 287 w 303"/>
                <a:gd name="T55" fmla="*/ 712 h 1779"/>
                <a:gd name="T56" fmla="*/ 283 w 303"/>
                <a:gd name="T57" fmla="*/ 684 h 1779"/>
                <a:gd name="T58" fmla="*/ 282 w 303"/>
                <a:gd name="T59" fmla="*/ 678 h 1779"/>
                <a:gd name="T60" fmla="*/ 281 w 303"/>
                <a:gd name="T61" fmla="*/ 672 h 1779"/>
                <a:gd name="T62" fmla="*/ 277 w 303"/>
                <a:gd name="T63" fmla="*/ 647 h 1779"/>
                <a:gd name="T64" fmla="*/ 276 w 303"/>
                <a:gd name="T65" fmla="*/ 641 h 1779"/>
                <a:gd name="T66" fmla="*/ 275 w 303"/>
                <a:gd name="T67" fmla="*/ 635 h 1779"/>
                <a:gd name="T68" fmla="*/ 274 w 303"/>
                <a:gd name="T69" fmla="*/ 629 h 1779"/>
                <a:gd name="T70" fmla="*/ 270 w 303"/>
                <a:gd name="T71" fmla="*/ 609 h 1779"/>
                <a:gd name="T72" fmla="*/ 269 w 303"/>
                <a:gd name="T73" fmla="*/ 603 h 1779"/>
                <a:gd name="T74" fmla="*/ 268 w 303"/>
                <a:gd name="T75" fmla="*/ 597 h 1779"/>
                <a:gd name="T76" fmla="*/ 267 w 303"/>
                <a:gd name="T77" fmla="*/ 591 h 1779"/>
                <a:gd name="T78" fmla="*/ 266 w 303"/>
                <a:gd name="T79" fmla="*/ 585 h 1779"/>
                <a:gd name="T80" fmla="*/ 263 w 303"/>
                <a:gd name="T81" fmla="*/ 573 h 1779"/>
                <a:gd name="T82" fmla="*/ 262 w 303"/>
                <a:gd name="T83" fmla="*/ 567 h 1779"/>
                <a:gd name="T84" fmla="*/ 261 w 303"/>
                <a:gd name="T85" fmla="*/ 561 h 1779"/>
                <a:gd name="T86" fmla="*/ 259 w 303"/>
                <a:gd name="T87" fmla="*/ 556 h 1779"/>
                <a:gd name="T88" fmla="*/ 258 w 303"/>
                <a:gd name="T89" fmla="*/ 550 h 1779"/>
                <a:gd name="T90" fmla="*/ 257 w 303"/>
                <a:gd name="T91" fmla="*/ 544 h 1779"/>
                <a:gd name="T92" fmla="*/ 255 w 303"/>
                <a:gd name="T93" fmla="*/ 537 h 1779"/>
                <a:gd name="T94" fmla="*/ 254 w 303"/>
                <a:gd name="T95" fmla="*/ 532 h 1779"/>
                <a:gd name="T96" fmla="*/ 252 w 303"/>
                <a:gd name="T97" fmla="*/ 526 h 1779"/>
                <a:gd name="T98" fmla="*/ 251 w 303"/>
                <a:gd name="T99" fmla="*/ 521 h 1779"/>
                <a:gd name="T100" fmla="*/ 250 w 303"/>
                <a:gd name="T101" fmla="*/ 515 h 1779"/>
                <a:gd name="T102" fmla="*/ 248 w 303"/>
                <a:gd name="T103" fmla="*/ 510 h 1779"/>
                <a:gd name="T104" fmla="*/ 246 w 303"/>
                <a:gd name="T105" fmla="*/ 501 h 1779"/>
                <a:gd name="T106" fmla="*/ 244 w 303"/>
                <a:gd name="T107" fmla="*/ 495 h 1779"/>
                <a:gd name="T108" fmla="*/ 243 w 303"/>
                <a:gd name="T109" fmla="*/ 490 h 1779"/>
                <a:gd name="T110" fmla="*/ 242 w 303"/>
                <a:gd name="T111" fmla="*/ 484 h 1779"/>
                <a:gd name="T112" fmla="*/ 240 w 303"/>
                <a:gd name="T113" fmla="*/ 479 h 1779"/>
                <a:gd name="T114" fmla="*/ 235 w 303"/>
                <a:gd name="T115" fmla="*/ 461 h 1779"/>
                <a:gd name="T116" fmla="*/ 233 w 303"/>
                <a:gd name="T117" fmla="*/ 455 h 1779"/>
                <a:gd name="T118" fmla="*/ 231 w 303"/>
                <a:gd name="T119" fmla="*/ 44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1779">
                  <a:moveTo>
                    <a:pt x="0" y="0"/>
                  </a:moveTo>
                  <a:cubicBezTo>
                    <a:pt x="34" y="571"/>
                    <a:pt x="34" y="571"/>
                    <a:pt x="34" y="571"/>
                  </a:cubicBezTo>
                  <a:cubicBezTo>
                    <a:pt x="34" y="571"/>
                    <a:pt x="34" y="571"/>
                    <a:pt x="35" y="571"/>
                  </a:cubicBezTo>
                  <a:cubicBezTo>
                    <a:pt x="35" y="571"/>
                    <a:pt x="35" y="572"/>
                    <a:pt x="35" y="572"/>
                  </a:cubicBezTo>
                  <a:cubicBezTo>
                    <a:pt x="35" y="572"/>
                    <a:pt x="35" y="572"/>
                    <a:pt x="35" y="572"/>
                  </a:cubicBezTo>
                  <a:cubicBezTo>
                    <a:pt x="35" y="572"/>
                    <a:pt x="35" y="572"/>
                    <a:pt x="35" y="572"/>
                  </a:cubicBezTo>
                  <a:cubicBezTo>
                    <a:pt x="35" y="572"/>
                    <a:pt x="35" y="572"/>
                    <a:pt x="35" y="572"/>
                  </a:cubicBezTo>
                  <a:cubicBezTo>
                    <a:pt x="36" y="572"/>
                    <a:pt x="36" y="572"/>
                    <a:pt x="36" y="572"/>
                  </a:cubicBezTo>
                  <a:cubicBezTo>
                    <a:pt x="36" y="572"/>
                    <a:pt x="36" y="572"/>
                    <a:pt x="36" y="572"/>
                  </a:cubicBezTo>
                  <a:cubicBezTo>
                    <a:pt x="36" y="573"/>
                    <a:pt x="36" y="573"/>
                    <a:pt x="36" y="573"/>
                  </a:cubicBezTo>
                  <a:cubicBezTo>
                    <a:pt x="36" y="573"/>
                    <a:pt x="36" y="573"/>
                    <a:pt x="36" y="573"/>
                  </a:cubicBezTo>
                  <a:cubicBezTo>
                    <a:pt x="36" y="573"/>
                    <a:pt x="37" y="573"/>
                    <a:pt x="37" y="573"/>
                  </a:cubicBezTo>
                  <a:cubicBezTo>
                    <a:pt x="37" y="573"/>
                    <a:pt x="37" y="573"/>
                    <a:pt x="37" y="573"/>
                  </a:cubicBezTo>
                  <a:cubicBezTo>
                    <a:pt x="37" y="573"/>
                    <a:pt x="37" y="573"/>
                    <a:pt x="37" y="574"/>
                  </a:cubicBezTo>
                  <a:cubicBezTo>
                    <a:pt x="37" y="574"/>
                    <a:pt x="37" y="574"/>
                    <a:pt x="37" y="574"/>
                  </a:cubicBezTo>
                  <a:cubicBezTo>
                    <a:pt x="59" y="591"/>
                    <a:pt x="81" y="610"/>
                    <a:pt x="103" y="631"/>
                  </a:cubicBezTo>
                  <a:cubicBezTo>
                    <a:pt x="102" y="616"/>
                    <a:pt x="101" y="601"/>
                    <a:pt x="101" y="586"/>
                  </a:cubicBezTo>
                  <a:cubicBezTo>
                    <a:pt x="92" y="452"/>
                    <a:pt x="79" y="344"/>
                    <a:pt x="114" y="342"/>
                  </a:cubicBezTo>
                  <a:cubicBezTo>
                    <a:pt x="114" y="342"/>
                    <a:pt x="115" y="342"/>
                    <a:pt x="116" y="342"/>
                  </a:cubicBezTo>
                  <a:cubicBezTo>
                    <a:pt x="150" y="342"/>
                    <a:pt x="195" y="405"/>
                    <a:pt x="206" y="579"/>
                  </a:cubicBezTo>
                  <a:cubicBezTo>
                    <a:pt x="217" y="767"/>
                    <a:pt x="178" y="824"/>
                    <a:pt x="143" y="826"/>
                  </a:cubicBezTo>
                  <a:cubicBezTo>
                    <a:pt x="143" y="826"/>
                    <a:pt x="142" y="826"/>
                    <a:pt x="142" y="826"/>
                  </a:cubicBezTo>
                  <a:cubicBezTo>
                    <a:pt x="124" y="826"/>
                    <a:pt x="116" y="797"/>
                    <a:pt x="111" y="751"/>
                  </a:cubicBezTo>
                  <a:cubicBezTo>
                    <a:pt x="96" y="750"/>
                    <a:pt x="73" y="748"/>
                    <a:pt x="45" y="746"/>
                  </a:cubicBezTo>
                  <a:cubicBezTo>
                    <a:pt x="45" y="746"/>
                    <a:pt x="45" y="746"/>
                    <a:pt x="45" y="746"/>
                  </a:cubicBezTo>
                  <a:cubicBezTo>
                    <a:pt x="110" y="751"/>
                    <a:pt x="110" y="751"/>
                    <a:pt x="110" y="751"/>
                  </a:cubicBezTo>
                  <a:cubicBezTo>
                    <a:pt x="110" y="751"/>
                    <a:pt x="64" y="766"/>
                    <a:pt x="49" y="775"/>
                  </a:cubicBezTo>
                  <a:cubicBezTo>
                    <a:pt x="48" y="776"/>
                    <a:pt x="47" y="776"/>
                    <a:pt x="47" y="776"/>
                  </a:cubicBezTo>
                  <a:cubicBezTo>
                    <a:pt x="107" y="1779"/>
                    <a:pt x="107" y="1779"/>
                    <a:pt x="107" y="1779"/>
                  </a:cubicBezTo>
                  <a:cubicBezTo>
                    <a:pt x="133" y="1772"/>
                    <a:pt x="146" y="1762"/>
                    <a:pt x="150" y="1759"/>
                  </a:cubicBezTo>
                  <a:cubicBezTo>
                    <a:pt x="151" y="1758"/>
                    <a:pt x="152" y="1757"/>
                    <a:pt x="152" y="1756"/>
                  </a:cubicBezTo>
                  <a:cubicBezTo>
                    <a:pt x="157" y="1751"/>
                    <a:pt x="173" y="1732"/>
                    <a:pt x="192" y="1688"/>
                  </a:cubicBezTo>
                  <a:cubicBezTo>
                    <a:pt x="192" y="1688"/>
                    <a:pt x="192" y="1688"/>
                    <a:pt x="192" y="1688"/>
                  </a:cubicBezTo>
                  <a:cubicBezTo>
                    <a:pt x="193" y="1688"/>
                    <a:pt x="193" y="1687"/>
                    <a:pt x="193" y="1687"/>
                  </a:cubicBezTo>
                  <a:cubicBezTo>
                    <a:pt x="193" y="1687"/>
                    <a:pt x="193" y="1687"/>
                    <a:pt x="193" y="1687"/>
                  </a:cubicBezTo>
                  <a:cubicBezTo>
                    <a:pt x="193" y="1687"/>
                    <a:pt x="193" y="1687"/>
                    <a:pt x="193" y="1687"/>
                  </a:cubicBezTo>
                  <a:cubicBezTo>
                    <a:pt x="193" y="1687"/>
                    <a:pt x="193" y="1687"/>
                    <a:pt x="193" y="1687"/>
                  </a:cubicBezTo>
                  <a:cubicBezTo>
                    <a:pt x="193" y="1686"/>
                    <a:pt x="193" y="1686"/>
                    <a:pt x="194" y="1686"/>
                  </a:cubicBezTo>
                  <a:cubicBezTo>
                    <a:pt x="194" y="1686"/>
                    <a:pt x="194" y="1686"/>
                    <a:pt x="194" y="1686"/>
                  </a:cubicBezTo>
                  <a:cubicBezTo>
                    <a:pt x="194" y="1686"/>
                    <a:pt x="194" y="1686"/>
                    <a:pt x="194" y="1686"/>
                  </a:cubicBezTo>
                  <a:cubicBezTo>
                    <a:pt x="194" y="1686"/>
                    <a:pt x="194" y="1686"/>
                    <a:pt x="194" y="1686"/>
                  </a:cubicBezTo>
                  <a:cubicBezTo>
                    <a:pt x="194" y="1686"/>
                    <a:pt x="194" y="1686"/>
                    <a:pt x="194" y="1686"/>
                  </a:cubicBezTo>
                  <a:cubicBezTo>
                    <a:pt x="194" y="1686"/>
                    <a:pt x="194" y="1686"/>
                    <a:pt x="194" y="1685"/>
                  </a:cubicBezTo>
                  <a:cubicBezTo>
                    <a:pt x="194" y="1685"/>
                    <a:pt x="194" y="1685"/>
                    <a:pt x="194" y="1685"/>
                  </a:cubicBezTo>
                  <a:cubicBezTo>
                    <a:pt x="194" y="1685"/>
                    <a:pt x="194" y="1685"/>
                    <a:pt x="194" y="1685"/>
                  </a:cubicBezTo>
                  <a:cubicBezTo>
                    <a:pt x="194" y="1685"/>
                    <a:pt x="194" y="1685"/>
                    <a:pt x="194" y="1685"/>
                  </a:cubicBezTo>
                  <a:cubicBezTo>
                    <a:pt x="194" y="1685"/>
                    <a:pt x="194" y="1685"/>
                    <a:pt x="194" y="1684"/>
                  </a:cubicBezTo>
                  <a:cubicBezTo>
                    <a:pt x="194" y="1684"/>
                    <a:pt x="194" y="1684"/>
                    <a:pt x="194" y="1684"/>
                  </a:cubicBezTo>
                  <a:cubicBezTo>
                    <a:pt x="239" y="1585"/>
                    <a:pt x="303" y="1368"/>
                    <a:pt x="301" y="940"/>
                  </a:cubicBezTo>
                  <a:cubicBezTo>
                    <a:pt x="301" y="940"/>
                    <a:pt x="301" y="940"/>
                    <a:pt x="301" y="940"/>
                  </a:cubicBezTo>
                  <a:cubicBezTo>
                    <a:pt x="301" y="940"/>
                    <a:pt x="301" y="940"/>
                    <a:pt x="301" y="939"/>
                  </a:cubicBezTo>
                  <a:cubicBezTo>
                    <a:pt x="301" y="939"/>
                    <a:pt x="301" y="939"/>
                    <a:pt x="301" y="939"/>
                  </a:cubicBezTo>
                  <a:cubicBezTo>
                    <a:pt x="301" y="939"/>
                    <a:pt x="301" y="939"/>
                    <a:pt x="301" y="938"/>
                  </a:cubicBezTo>
                  <a:cubicBezTo>
                    <a:pt x="301" y="938"/>
                    <a:pt x="301" y="938"/>
                    <a:pt x="301" y="938"/>
                  </a:cubicBezTo>
                  <a:cubicBezTo>
                    <a:pt x="301" y="938"/>
                    <a:pt x="301" y="938"/>
                    <a:pt x="301" y="937"/>
                  </a:cubicBezTo>
                  <a:cubicBezTo>
                    <a:pt x="301" y="937"/>
                    <a:pt x="301" y="937"/>
                    <a:pt x="301" y="937"/>
                  </a:cubicBezTo>
                  <a:cubicBezTo>
                    <a:pt x="301" y="937"/>
                    <a:pt x="301" y="937"/>
                    <a:pt x="301" y="936"/>
                  </a:cubicBezTo>
                  <a:cubicBezTo>
                    <a:pt x="301" y="936"/>
                    <a:pt x="301" y="936"/>
                    <a:pt x="301" y="936"/>
                  </a:cubicBezTo>
                  <a:cubicBezTo>
                    <a:pt x="301" y="936"/>
                    <a:pt x="301" y="936"/>
                    <a:pt x="301" y="936"/>
                  </a:cubicBezTo>
                  <a:cubicBezTo>
                    <a:pt x="301" y="935"/>
                    <a:pt x="301" y="935"/>
                    <a:pt x="301" y="935"/>
                  </a:cubicBezTo>
                  <a:cubicBezTo>
                    <a:pt x="301" y="935"/>
                    <a:pt x="301" y="935"/>
                    <a:pt x="301" y="935"/>
                  </a:cubicBezTo>
                  <a:cubicBezTo>
                    <a:pt x="301" y="934"/>
                    <a:pt x="301" y="934"/>
                    <a:pt x="301" y="934"/>
                  </a:cubicBezTo>
                  <a:cubicBezTo>
                    <a:pt x="301" y="934"/>
                    <a:pt x="301" y="934"/>
                    <a:pt x="301" y="934"/>
                  </a:cubicBezTo>
                  <a:cubicBezTo>
                    <a:pt x="301" y="934"/>
                    <a:pt x="301" y="933"/>
                    <a:pt x="301" y="933"/>
                  </a:cubicBezTo>
                  <a:cubicBezTo>
                    <a:pt x="301" y="933"/>
                    <a:pt x="301" y="933"/>
                    <a:pt x="301" y="933"/>
                  </a:cubicBezTo>
                  <a:cubicBezTo>
                    <a:pt x="301" y="933"/>
                    <a:pt x="301" y="932"/>
                    <a:pt x="301" y="932"/>
                  </a:cubicBezTo>
                  <a:cubicBezTo>
                    <a:pt x="301" y="932"/>
                    <a:pt x="301" y="932"/>
                    <a:pt x="301" y="932"/>
                  </a:cubicBezTo>
                  <a:cubicBezTo>
                    <a:pt x="301" y="932"/>
                    <a:pt x="301" y="932"/>
                    <a:pt x="301" y="931"/>
                  </a:cubicBezTo>
                  <a:cubicBezTo>
                    <a:pt x="301" y="931"/>
                    <a:pt x="301" y="931"/>
                    <a:pt x="301" y="931"/>
                  </a:cubicBezTo>
                  <a:cubicBezTo>
                    <a:pt x="301" y="931"/>
                    <a:pt x="301" y="931"/>
                    <a:pt x="301" y="930"/>
                  </a:cubicBezTo>
                  <a:cubicBezTo>
                    <a:pt x="301" y="930"/>
                    <a:pt x="301" y="930"/>
                    <a:pt x="301" y="930"/>
                  </a:cubicBezTo>
                  <a:cubicBezTo>
                    <a:pt x="301" y="930"/>
                    <a:pt x="301" y="930"/>
                    <a:pt x="301" y="930"/>
                  </a:cubicBezTo>
                  <a:cubicBezTo>
                    <a:pt x="301" y="929"/>
                    <a:pt x="301" y="929"/>
                    <a:pt x="301" y="929"/>
                  </a:cubicBezTo>
                  <a:cubicBezTo>
                    <a:pt x="301" y="929"/>
                    <a:pt x="301" y="929"/>
                    <a:pt x="301" y="929"/>
                  </a:cubicBezTo>
                  <a:cubicBezTo>
                    <a:pt x="301" y="928"/>
                    <a:pt x="301" y="928"/>
                    <a:pt x="301" y="928"/>
                  </a:cubicBezTo>
                  <a:cubicBezTo>
                    <a:pt x="301" y="928"/>
                    <a:pt x="301" y="928"/>
                    <a:pt x="301" y="928"/>
                  </a:cubicBezTo>
                  <a:cubicBezTo>
                    <a:pt x="301" y="927"/>
                    <a:pt x="301" y="927"/>
                    <a:pt x="301" y="927"/>
                  </a:cubicBezTo>
                  <a:cubicBezTo>
                    <a:pt x="301" y="927"/>
                    <a:pt x="301" y="927"/>
                    <a:pt x="301" y="927"/>
                  </a:cubicBezTo>
                  <a:cubicBezTo>
                    <a:pt x="301" y="927"/>
                    <a:pt x="301" y="927"/>
                    <a:pt x="301" y="927"/>
                  </a:cubicBezTo>
                  <a:cubicBezTo>
                    <a:pt x="301" y="926"/>
                    <a:pt x="301" y="926"/>
                    <a:pt x="301" y="926"/>
                  </a:cubicBezTo>
                  <a:cubicBezTo>
                    <a:pt x="301" y="926"/>
                    <a:pt x="301" y="926"/>
                    <a:pt x="301" y="926"/>
                  </a:cubicBezTo>
                  <a:cubicBezTo>
                    <a:pt x="301" y="925"/>
                    <a:pt x="301" y="925"/>
                    <a:pt x="301" y="925"/>
                  </a:cubicBezTo>
                  <a:cubicBezTo>
                    <a:pt x="301" y="925"/>
                    <a:pt x="301" y="925"/>
                    <a:pt x="301" y="925"/>
                  </a:cubicBezTo>
                  <a:cubicBezTo>
                    <a:pt x="301" y="924"/>
                    <a:pt x="301" y="924"/>
                    <a:pt x="301" y="924"/>
                  </a:cubicBezTo>
                  <a:cubicBezTo>
                    <a:pt x="301" y="924"/>
                    <a:pt x="301" y="924"/>
                    <a:pt x="301" y="924"/>
                  </a:cubicBezTo>
                  <a:cubicBezTo>
                    <a:pt x="301" y="924"/>
                    <a:pt x="301" y="923"/>
                    <a:pt x="301" y="923"/>
                  </a:cubicBezTo>
                  <a:cubicBezTo>
                    <a:pt x="301" y="923"/>
                    <a:pt x="301" y="923"/>
                    <a:pt x="301" y="923"/>
                  </a:cubicBezTo>
                  <a:cubicBezTo>
                    <a:pt x="301" y="923"/>
                    <a:pt x="301" y="922"/>
                    <a:pt x="301" y="922"/>
                  </a:cubicBezTo>
                  <a:cubicBezTo>
                    <a:pt x="301" y="922"/>
                    <a:pt x="301" y="922"/>
                    <a:pt x="301" y="922"/>
                  </a:cubicBezTo>
                  <a:cubicBezTo>
                    <a:pt x="301" y="922"/>
                    <a:pt x="301" y="922"/>
                    <a:pt x="301" y="921"/>
                  </a:cubicBezTo>
                  <a:cubicBezTo>
                    <a:pt x="301" y="921"/>
                    <a:pt x="301" y="921"/>
                    <a:pt x="301" y="921"/>
                  </a:cubicBezTo>
                  <a:cubicBezTo>
                    <a:pt x="301" y="921"/>
                    <a:pt x="301" y="921"/>
                    <a:pt x="301" y="921"/>
                  </a:cubicBezTo>
                  <a:cubicBezTo>
                    <a:pt x="301" y="921"/>
                    <a:pt x="301" y="920"/>
                    <a:pt x="301" y="920"/>
                  </a:cubicBezTo>
                  <a:cubicBezTo>
                    <a:pt x="301" y="920"/>
                    <a:pt x="301" y="920"/>
                    <a:pt x="301" y="920"/>
                  </a:cubicBezTo>
                  <a:cubicBezTo>
                    <a:pt x="301" y="920"/>
                    <a:pt x="301" y="919"/>
                    <a:pt x="301" y="919"/>
                  </a:cubicBezTo>
                  <a:cubicBezTo>
                    <a:pt x="301" y="919"/>
                    <a:pt x="301" y="919"/>
                    <a:pt x="301" y="919"/>
                  </a:cubicBezTo>
                  <a:cubicBezTo>
                    <a:pt x="301" y="919"/>
                    <a:pt x="301" y="919"/>
                    <a:pt x="301" y="918"/>
                  </a:cubicBezTo>
                  <a:cubicBezTo>
                    <a:pt x="301" y="918"/>
                    <a:pt x="301" y="918"/>
                    <a:pt x="301" y="918"/>
                  </a:cubicBezTo>
                  <a:cubicBezTo>
                    <a:pt x="301" y="918"/>
                    <a:pt x="301" y="918"/>
                    <a:pt x="301" y="918"/>
                  </a:cubicBezTo>
                  <a:cubicBezTo>
                    <a:pt x="301" y="917"/>
                    <a:pt x="301" y="917"/>
                    <a:pt x="301" y="917"/>
                  </a:cubicBezTo>
                  <a:cubicBezTo>
                    <a:pt x="301" y="917"/>
                    <a:pt x="301" y="917"/>
                    <a:pt x="301" y="917"/>
                  </a:cubicBezTo>
                  <a:cubicBezTo>
                    <a:pt x="301" y="917"/>
                    <a:pt x="301" y="917"/>
                    <a:pt x="301" y="916"/>
                  </a:cubicBezTo>
                  <a:cubicBezTo>
                    <a:pt x="301" y="916"/>
                    <a:pt x="301" y="916"/>
                    <a:pt x="301" y="916"/>
                  </a:cubicBezTo>
                  <a:cubicBezTo>
                    <a:pt x="301" y="916"/>
                    <a:pt x="301" y="916"/>
                    <a:pt x="301" y="916"/>
                  </a:cubicBezTo>
                  <a:cubicBezTo>
                    <a:pt x="301" y="915"/>
                    <a:pt x="301" y="915"/>
                    <a:pt x="301" y="915"/>
                  </a:cubicBezTo>
                  <a:cubicBezTo>
                    <a:pt x="301" y="915"/>
                    <a:pt x="301" y="915"/>
                    <a:pt x="301" y="915"/>
                  </a:cubicBezTo>
                  <a:cubicBezTo>
                    <a:pt x="301" y="915"/>
                    <a:pt x="301" y="914"/>
                    <a:pt x="301" y="914"/>
                  </a:cubicBezTo>
                  <a:cubicBezTo>
                    <a:pt x="301" y="914"/>
                    <a:pt x="301" y="914"/>
                    <a:pt x="301" y="914"/>
                  </a:cubicBezTo>
                  <a:cubicBezTo>
                    <a:pt x="301" y="914"/>
                    <a:pt x="301" y="913"/>
                    <a:pt x="301" y="913"/>
                  </a:cubicBezTo>
                  <a:cubicBezTo>
                    <a:pt x="301" y="913"/>
                    <a:pt x="301" y="913"/>
                    <a:pt x="301" y="913"/>
                  </a:cubicBezTo>
                  <a:cubicBezTo>
                    <a:pt x="301" y="913"/>
                    <a:pt x="301" y="913"/>
                    <a:pt x="301" y="912"/>
                  </a:cubicBezTo>
                  <a:cubicBezTo>
                    <a:pt x="301" y="912"/>
                    <a:pt x="301" y="912"/>
                    <a:pt x="301" y="912"/>
                  </a:cubicBezTo>
                  <a:cubicBezTo>
                    <a:pt x="301" y="912"/>
                    <a:pt x="301" y="912"/>
                    <a:pt x="301" y="912"/>
                  </a:cubicBezTo>
                  <a:cubicBezTo>
                    <a:pt x="301" y="912"/>
                    <a:pt x="301" y="911"/>
                    <a:pt x="301" y="911"/>
                  </a:cubicBezTo>
                  <a:cubicBezTo>
                    <a:pt x="301" y="911"/>
                    <a:pt x="301" y="911"/>
                    <a:pt x="301" y="911"/>
                  </a:cubicBezTo>
                  <a:cubicBezTo>
                    <a:pt x="301" y="911"/>
                    <a:pt x="301" y="911"/>
                    <a:pt x="301" y="910"/>
                  </a:cubicBezTo>
                  <a:cubicBezTo>
                    <a:pt x="301" y="910"/>
                    <a:pt x="301" y="910"/>
                    <a:pt x="301" y="910"/>
                  </a:cubicBezTo>
                  <a:cubicBezTo>
                    <a:pt x="301" y="910"/>
                    <a:pt x="301" y="910"/>
                    <a:pt x="301" y="910"/>
                  </a:cubicBezTo>
                  <a:cubicBezTo>
                    <a:pt x="301" y="909"/>
                    <a:pt x="301" y="909"/>
                    <a:pt x="301" y="909"/>
                  </a:cubicBezTo>
                  <a:cubicBezTo>
                    <a:pt x="301" y="909"/>
                    <a:pt x="301" y="909"/>
                    <a:pt x="301" y="909"/>
                  </a:cubicBezTo>
                  <a:cubicBezTo>
                    <a:pt x="301" y="909"/>
                    <a:pt x="301" y="908"/>
                    <a:pt x="301" y="908"/>
                  </a:cubicBezTo>
                  <a:cubicBezTo>
                    <a:pt x="301" y="908"/>
                    <a:pt x="301" y="908"/>
                    <a:pt x="301" y="908"/>
                  </a:cubicBezTo>
                  <a:cubicBezTo>
                    <a:pt x="301" y="908"/>
                    <a:pt x="301" y="908"/>
                    <a:pt x="301" y="907"/>
                  </a:cubicBezTo>
                  <a:cubicBezTo>
                    <a:pt x="301" y="907"/>
                    <a:pt x="301" y="907"/>
                    <a:pt x="301" y="907"/>
                  </a:cubicBezTo>
                  <a:cubicBezTo>
                    <a:pt x="301" y="907"/>
                    <a:pt x="301" y="907"/>
                    <a:pt x="301" y="907"/>
                  </a:cubicBezTo>
                  <a:cubicBezTo>
                    <a:pt x="301" y="906"/>
                    <a:pt x="301" y="906"/>
                    <a:pt x="301" y="906"/>
                  </a:cubicBezTo>
                  <a:cubicBezTo>
                    <a:pt x="301" y="906"/>
                    <a:pt x="301" y="906"/>
                    <a:pt x="301" y="906"/>
                  </a:cubicBezTo>
                  <a:cubicBezTo>
                    <a:pt x="301" y="906"/>
                    <a:pt x="301" y="905"/>
                    <a:pt x="301" y="905"/>
                  </a:cubicBezTo>
                  <a:cubicBezTo>
                    <a:pt x="301" y="905"/>
                    <a:pt x="301" y="905"/>
                    <a:pt x="301" y="905"/>
                  </a:cubicBezTo>
                  <a:cubicBezTo>
                    <a:pt x="301" y="905"/>
                    <a:pt x="301" y="905"/>
                    <a:pt x="301" y="904"/>
                  </a:cubicBezTo>
                  <a:cubicBezTo>
                    <a:pt x="301" y="904"/>
                    <a:pt x="301" y="904"/>
                    <a:pt x="301" y="904"/>
                  </a:cubicBezTo>
                  <a:cubicBezTo>
                    <a:pt x="301" y="904"/>
                    <a:pt x="301" y="904"/>
                    <a:pt x="301" y="904"/>
                  </a:cubicBezTo>
                  <a:cubicBezTo>
                    <a:pt x="301" y="903"/>
                    <a:pt x="301" y="903"/>
                    <a:pt x="301" y="903"/>
                  </a:cubicBezTo>
                  <a:cubicBezTo>
                    <a:pt x="301" y="903"/>
                    <a:pt x="301" y="903"/>
                    <a:pt x="301" y="903"/>
                  </a:cubicBezTo>
                  <a:cubicBezTo>
                    <a:pt x="301" y="903"/>
                    <a:pt x="301" y="902"/>
                    <a:pt x="301" y="902"/>
                  </a:cubicBezTo>
                  <a:cubicBezTo>
                    <a:pt x="300" y="902"/>
                    <a:pt x="300" y="902"/>
                    <a:pt x="300" y="902"/>
                  </a:cubicBezTo>
                  <a:cubicBezTo>
                    <a:pt x="300" y="902"/>
                    <a:pt x="300" y="902"/>
                    <a:pt x="300" y="901"/>
                  </a:cubicBezTo>
                  <a:cubicBezTo>
                    <a:pt x="300" y="901"/>
                    <a:pt x="300" y="901"/>
                    <a:pt x="300" y="901"/>
                  </a:cubicBezTo>
                  <a:cubicBezTo>
                    <a:pt x="300" y="901"/>
                    <a:pt x="300" y="901"/>
                    <a:pt x="300" y="901"/>
                  </a:cubicBezTo>
                  <a:cubicBezTo>
                    <a:pt x="300" y="900"/>
                    <a:pt x="300" y="900"/>
                    <a:pt x="300" y="900"/>
                  </a:cubicBezTo>
                  <a:cubicBezTo>
                    <a:pt x="300" y="900"/>
                    <a:pt x="300" y="900"/>
                    <a:pt x="300" y="900"/>
                  </a:cubicBezTo>
                  <a:cubicBezTo>
                    <a:pt x="300" y="900"/>
                    <a:pt x="300" y="900"/>
                    <a:pt x="300" y="899"/>
                  </a:cubicBezTo>
                  <a:cubicBezTo>
                    <a:pt x="300" y="899"/>
                    <a:pt x="300" y="899"/>
                    <a:pt x="300" y="899"/>
                  </a:cubicBezTo>
                  <a:cubicBezTo>
                    <a:pt x="300" y="899"/>
                    <a:pt x="300" y="899"/>
                    <a:pt x="300" y="899"/>
                  </a:cubicBezTo>
                  <a:cubicBezTo>
                    <a:pt x="300" y="898"/>
                    <a:pt x="300" y="898"/>
                    <a:pt x="300" y="898"/>
                  </a:cubicBezTo>
                  <a:cubicBezTo>
                    <a:pt x="300" y="898"/>
                    <a:pt x="300" y="898"/>
                    <a:pt x="300" y="898"/>
                  </a:cubicBezTo>
                  <a:cubicBezTo>
                    <a:pt x="300" y="898"/>
                    <a:pt x="300" y="897"/>
                    <a:pt x="300" y="897"/>
                  </a:cubicBezTo>
                  <a:cubicBezTo>
                    <a:pt x="300" y="897"/>
                    <a:pt x="300" y="897"/>
                    <a:pt x="300" y="897"/>
                  </a:cubicBezTo>
                  <a:cubicBezTo>
                    <a:pt x="300" y="897"/>
                    <a:pt x="300" y="897"/>
                    <a:pt x="300" y="896"/>
                  </a:cubicBezTo>
                  <a:cubicBezTo>
                    <a:pt x="300" y="896"/>
                    <a:pt x="300" y="896"/>
                    <a:pt x="300" y="896"/>
                  </a:cubicBezTo>
                  <a:cubicBezTo>
                    <a:pt x="300" y="896"/>
                    <a:pt x="300" y="896"/>
                    <a:pt x="300" y="896"/>
                  </a:cubicBezTo>
                  <a:cubicBezTo>
                    <a:pt x="300" y="895"/>
                    <a:pt x="300" y="895"/>
                    <a:pt x="300" y="895"/>
                  </a:cubicBezTo>
                  <a:cubicBezTo>
                    <a:pt x="300" y="895"/>
                    <a:pt x="300" y="895"/>
                    <a:pt x="300" y="895"/>
                  </a:cubicBezTo>
                  <a:cubicBezTo>
                    <a:pt x="300" y="895"/>
                    <a:pt x="300" y="894"/>
                    <a:pt x="300" y="894"/>
                  </a:cubicBezTo>
                  <a:cubicBezTo>
                    <a:pt x="300" y="894"/>
                    <a:pt x="300" y="894"/>
                    <a:pt x="300" y="894"/>
                  </a:cubicBezTo>
                  <a:cubicBezTo>
                    <a:pt x="300" y="894"/>
                    <a:pt x="300" y="894"/>
                    <a:pt x="300" y="894"/>
                  </a:cubicBezTo>
                  <a:cubicBezTo>
                    <a:pt x="300" y="893"/>
                    <a:pt x="300" y="893"/>
                    <a:pt x="300" y="893"/>
                  </a:cubicBezTo>
                  <a:cubicBezTo>
                    <a:pt x="300" y="893"/>
                    <a:pt x="300" y="893"/>
                    <a:pt x="300" y="893"/>
                  </a:cubicBezTo>
                  <a:cubicBezTo>
                    <a:pt x="300" y="893"/>
                    <a:pt x="300" y="892"/>
                    <a:pt x="300" y="892"/>
                  </a:cubicBezTo>
                  <a:cubicBezTo>
                    <a:pt x="300" y="892"/>
                    <a:pt x="300" y="892"/>
                    <a:pt x="300" y="892"/>
                  </a:cubicBezTo>
                  <a:cubicBezTo>
                    <a:pt x="300" y="892"/>
                    <a:pt x="300" y="891"/>
                    <a:pt x="300" y="891"/>
                  </a:cubicBezTo>
                  <a:cubicBezTo>
                    <a:pt x="300" y="891"/>
                    <a:pt x="300" y="891"/>
                    <a:pt x="300" y="891"/>
                  </a:cubicBezTo>
                  <a:cubicBezTo>
                    <a:pt x="300" y="891"/>
                    <a:pt x="300" y="891"/>
                    <a:pt x="300" y="890"/>
                  </a:cubicBezTo>
                  <a:cubicBezTo>
                    <a:pt x="300" y="890"/>
                    <a:pt x="300" y="890"/>
                    <a:pt x="300" y="890"/>
                  </a:cubicBezTo>
                  <a:cubicBezTo>
                    <a:pt x="300" y="890"/>
                    <a:pt x="300" y="890"/>
                    <a:pt x="300" y="890"/>
                  </a:cubicBezTo>
                  <a:cubicBezTo>
                    <a:pt x="300" y="890"/>
                    <a:pt x="300" y="889"/>
                    <a:pt x="300" y="889"/>
                  </a:cubicBezTo>
                  <a:cubicBezTo>
                    <a:pt x="300" y="889"/>
                    <a:pt x="300" y="889"/>
                    <a:pt x="300" y="889"/>
                  </a:cubicBezTo>
                  <a:cubicBezTo>
                    <a:pt x="300" y="889"/>
                    <a:pt x="300" y="889"/>
                    <a:pt x="300" y="889"/>
                  </a:cubicBezTo>
                  <a:cubicBezTo>
                    <a:pt x="300" y="888"/>
                    <a:pt x="300" y="888"/>
                    <a:pt x="300" y="888"/>
                  </a:cubicBezTo>
                  <a:cubicBezTo>
                    <a:pt x="300" y="888"/>
                    <a:pt x="300" y="888"/>
                    <a:pt x="300" y="888"/>
                  </a:cubicBezTo>
                  <a:cubicBezTo>
                    <a:pt x="300" y="887"/>
                    <a:pt x="300" y="887"/>
                    <a:pt x="300" y="887"/>
                  </a:cubicBezTo>
                  <a:cubicBezTo>
                    <a:pt x="300" y="887"/>
                    <a:pt x="300" y="887"/>
                    <a:pt x="300" y="887"/>
                  </a:cubicBezTo>
                  <a:cubicBezTo>
                    <a:pt x="300" y="887"/>
                    <a:pt x="300" y="887"/>
                    <a:pt x="300" y="886"/>
                  </a:cubicBezTo>
                  <a:cubicBezTo>
                    <a:pt x="300" y="886"/>
                    <a:pt x="300" y="886"/>
                    <a:pt x="300" y="886"/>
                  </a:cubicBezTo>
                  <a:cubicBezTo>
                    <a:pt x="300" y="886"/>
                    <a:pt x="300" y="886"/>
                    <a:pt x="300" y="885"/>
                  </a:cubicBezTo>
                  <a:cubicBezTo>
                    <a:pt x="300" y="885"/>
                    <a:pt x="300" y="885"/>
                    <a:pt x="300" y="885"/>
                  </a:cubicBezTo>
                  <a:cubicBezTo>
                    <a:pt x="300" y="885"/>
                    <a:pt x="300" y="885"/>
                    <a:pt x="300" y="885"/>
                  </a:cubicBezTo>
                  <a:cubicBezTo>
                    <a:pt x="300" y="885"/>
                    <a:pt x="300" y="884"/>
                    <a:pt x="300" y="884"/>
                  </a:cubicBezTo>
                  <a:cubicBezTo>
                    <a:pt x="300" y="884"/>
                    <a:pt x="300" y="884"/>
                    <a:pt x="300" y="884"/>
                  </a:cubicBezTo>
                  <a:cubicBezTo>
                    <a:pt x="300" y="884"/>
                    <a:pt x="300" y="884"/>
                    <a:pt x="300" y="884"/>
                  </a:cubicBezTo>
                  <a:cubicBezTo>
                    <a:pt x="300" y="883"/>
                    <a:pt x="300" y="883"/>
                    <a:pt x="300" y="883"/>
                  </a:cubicBezTo>
                  <a:cubicBezTo>
                    <a:pt x="300" y="883"/>
                    <a:pt x="300" y="883"/>
                    <a:pt x="300" y="883"/>
                  </a:cubicBezTo>
                  <a:cubicBezTo>
                    <a:pt x="300" y="880"/>
                    <a:pt x="300" y="877"/>
                    <a:pt x="300" y="875"/>
                  </a:cubicBezTo>
                  <a:cubicBezTo>
                    <a:pt x="300" y="875"/>
                    <a:pt x="300" y="875"/>
                    <a:pt x="300" y="875"/>
                  </a:cubicBezTo>
                  <a:cubicBezTo>
                    <a:pt x="300" y="874"/>
                    <a:pt x="300" y="874"/>
                    <a:pt x="300" y="874"/>
                  </a:cubicBezTo>
                  <a:cubicBezTo>
                    <a:pt x="300" y="874"/>
                    <a:pt x="300" y="874"/>
                    <a:pt x="300" y="874"/>
                  </a:cubicBezTo>
                  <a:cubicBezTo>
                    <a:pt x="300" y="874"/>
                    <a:pt x="300" y="873"/>
                    <a:pt x="300" y="873"/>
                  </a:cubicBezTo>
                  <a:cubicBezTo>
                    <a:pt x="300" y="873"/>
                    <a:pt x="300" y="873"/>
                    <a:pt x="300" y="873"/>
                  </a:cubicBezTo>
                  <a:cubicBezTo>
                    <a:pt x="300" y="873"/>
                    <a:pt x="300" y="872"/>
                    <a:pt x="300" y="872"/>
                  </a:cubicBezTo>
                  <a:cubicBezTo>
                    <a:pt x="300" y="872"/>
                    <a:pt x="300" y="872"/>
                    <a:pt x="300" y="872"/>
                  </a:cubicBezTo>
                  <a:cubicBezTo>
                    <a:pt x="300" y="872"/>
                    <a:pt x="300" y="872"/>
                    <a:pt x="300" y="871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71"/>
                    <a:pt x="300" y="871"/>
                    <a:pt x="300" y="871"/>
                  </a:cubicBezTo>
                  <a:cubicBezTo>
                    <a:pt x="300" y="871"/>
                    <a:pt x="300" y="871"/>
                    <a:pt x="300" y="870"/>
                  </a:cubicBezTo>
                  <a:cubicBezTo>
                    <a:pt x="300" y="870"/>
                    <a:pt x="300" y="870"/>
                    <a:pt x="300" y="870"/>
                  </a:cubicBezTo>
                  <a:cubicBezTo>
                    <a:pt x="300" y="870"/>
                    <a:pt x="300" y="870"/>
                    <a:pt x="300" y="870"/>
                  </a:cubicBezTo>
                  <a:cubicBezTo>
                    <a:pt x="300" y="869"/>
                    <a:pt x="300" y="869"/>
                    <a:pt x="300" y="869"/>
                  </a:cubicBezTo>
                  <a:cubicBezTo>
                    <a:pt x="300" y="869"/>
                    <a:pt x="300" y="869"/>
                    <a:pt x="300" y="869"/>
                  </a:cubicBezTo>
                  <a:cubicBezTo>
                    <a:pt x="300" y="869"/>
                    <a:pt x="300" y="868"/>
                    <a:pt x="299" y="868"/>
                  </a:cubicBezTo>
                  <a:cubicBezTo>
                    <a:pt x="299" y="868"/>
                    <a:pt x="299" y="868"/>
                    <a:pt x="299" y="868"/>
                  </a:cubicBezTo>
                  <a:cubicBezTo>
                    <a:pt x="299" y="868"/>
                    <a:pt x="299" y="868"/>
                    <a:pt x="299" y="867"/>
                  </a:cubicBezTo>
                  <a:cubicBezTo>
                    <a:pt x="299" y="867"/>
                    <a:pt x="299" y="867"/>
                    <a:pt x="299" y="867"/>
                  </a:cubicBezTo>
                  <a:cubicBezTo>
                    <a:pt x="299" y="867"/>
                    <a:pt x="299" y="867"/>
                    <a:pt x="299" y="867"/>
                  </a:cubicBezTo>
                  <a:cubicBezTo>
                    <a:pt x="299" y="866"/>
                    <a:pt x="299" y="866"/>
                    <a:pt x="299" y="866"/>
                  </a:cubicBezTo>
                  <a:cubicBezTo>
                    <a:pt x="299" y="866"/>
                    <a:pt x="299" y="866"/>
                    <a:pt x="299" y="866"/>
                  </a:cubicBezTo>
                  <a:cubicBezTo>
                    <a:pt x="299" y="866"/>
                    <a:pt x="299" y="866"/>
                    <a:pt x="299" y="865"/>
                  </a:cubicBezTo>
                  <a:cubicBezTo>
                    <a:pt x="299" y="865"/>
                    <a:pt x="299" y="865"/>
                    <a:pt x="299" y="865"/>
                  </a:cubicBezTo>
                  <a:cubicBezTo>
                    <a:pt x="299" y="865"/>
                    <a:pt x="299" y="865"/>
                    <a:pt x="299" y="865"/>
                  </a:cubicBezTo>
                  <a:cubicBezTo>
                    <a:pt x="299" y="864"/>
                    <a:pt x="299" y="864"/>
                    <a:pt x="299" y="864"/>
                  </a:cubicBezTo>
                  <a:cubicBezTo>
                    <a:pt x="299" y="864"/>
                    <a:pt x="299" y="864"/>
                    <a:pt x="299" y="864"/>
                  </a:cubicBezTo>
                  <a:cubicBezTo>
                    <a:pt x="299" y="864"/>
                    <a:pt x="299" y="863"/>
                    <a:pt x="299" y="863"/>
                  </a:cubicBezTo>
                  <a:cubicBezTo>
                    <a:pt x="299" y="863"/>
                    <a:pt x="299" y="863"/>
                    <a:pt x="299" y="863"/>
                  </a:cubicBezTo>
                  <a:cubicBezTo>
                    <a:pt x="299" y="863"/>
                    <a:pt x="299" y="863"/>
                    <a:pt x="299" y="862"/>
                  </a:cubicBezTo>
                  <a:cubicBezTo>
                    <a:pt x="299" y="862"/>
                    <a:pt x="299" y="862"/>
                    <a:pt x="299" y="862"/>
                  </a:cubicBezTo>
                  <a:cubicBezTo>
                    <a:pt x="299" y="862"/>
                    <a:pt x="299" y="862"/>
                    <a:pt x="299" y="862"/>
                  </a:cubicBezTo>
                  <a:cubicBezTo>
                    <a:pt x="299" y="861"/>
                    <a:pt x="299" y="861"/>
                    <a:pt x="299" y="861"/>
                  </a:cubicBezTo>
                  <a:cubicBezTo>
                    <a:pt x="299" y="861"/>
                    <a:pt x="299" y="861"/>
                    <a:pt x="299" y="861"/>
                  </a:cubicBezTo>
                  <a:cubicBezTo>
                    <a:pt x="299" y="861"/>
                    <a:pt x="299" y="861"/>
                    <a:pt x="299" y="861"/>
                  </a:cubicBezTo>
                  <a:cubicBezTo>
                    <a:pt x="299" y="860"/>
                    <a:pt x="299" y="860"/>
                    <a:pt x="299" y="860"/>
                  </a:cubicBezTo>
                  <a:cubicBezTo>
                    <a:pt x="299" y="860"/>
                    <a:pt x="299" y="860"/>
                    <a:pt x="299" y="860"/>
                  </a:cubicBezTo>
                  <a:cubicBezTo>
                    <a:pt x="299" y="859"/>
                    <a:pt x="299" y="859"/>
                    <a:pt x="299" y="859"/>
                  </a:cubicBezTo>
                  <a:cubicBezTo>
                    <a:pt x="299" y="859"/>
                    <a:pt x="299" y="859"/>
                    <a:pt x="299" y="859"/>
                  </a:cubicBezTo>
                  <a:cubicBezTo>
                    <a:pt x="299" y="859"/>
                    <a:pt x="299" y="858"/>
                    <a:pt x="299" y="858"/>
                  </a:cubicBezTo>
                  <a:cubicBezTo>
                    <a:pt x="299" y="858"/>
                    <a:pt x="299" y="858"/>
                    <a:pt x="299" y="858"/>
                  </a:cubicBezTo>
                  <a:cubicBezTo>
                    <a:pt x="299" y="858"/>
                    <a:pt x="299" y="858"/>
                    <a:pt x="299" y="857"/>
                  </a:cubicBezTo>
                  <a:cubicBezTo>
                    <a:pt x="299" y="857"/>
                    <a:pt x="299" y="857"/>
                    <a:pt x="299" y="857"/>
                  </a:cubicBezTo>
                  <a:cubicBezTo>
                    <a:pt x="299" y="857"/>
                    <a:pt x="299" y="857"/>
                    <a:pt x="299" y="857"/>
                  </a:cubicBezTo>
                  <a:cubicBezTo>
                    <a:pt x="299" y="857"/>
                    <a:pt x="299" y="856"/>
                    <a:pt x="299" y="856"/>
                  </a:cubicBezTo>
                  <a:cubicBezTo>
                    <a:pt x="299" y="856"/>
                    <a:pt x="299" y="856"/>
                    <a:pt x="299" y="856"/>
                  </a:cubicBezTo>
                  <a:cubicBezTo>
                    <a:pt x="299" y="856"/>
                    <a:pt x="299" y="856"/>
                    <a:pt x="299" y="856"/>
                  </a:cubicBezTo>
                  <a:cubicBezTo>
                    <a:pt x="299" y="855"/>
                    <a:pt x="299" y="855"/>
                    <a:pt x="299" y="855"/>
                  </a:cubicBezTo>
                  <a:cubicBezTo>
                    <a:pt x="299" y="855"/>
                    <a:pt x="299" y="855"/>
                    <a:pt x="299" y="855"/>
                  </a:cubicBezTo>
                  <a:cubicBezTo>
                    <a:pt x="299" y="855"/>
                    <a:pt x="299" y="854"/>
                    <a:pt x="299" y="854"/>
                  </a:cubicBezTo>
                  <a:cubicBezTo>
                    <a:pt x="299" y="854"/>
                    <a:pt x="299" y="854"/>
                    <a:pt x="299" y="854"/>
                  </a:cubicBezTo>
                  <a:cubicBezTo>
                    <a:pt x="299" y="854"/>
                    <a:pt x="299" y="854"/>
                    <a:pt x="299" y="853"/>
                  </a:cubicBezTo>
                  <a:cubicBezTo>
                    <a:pt x="299" y="853"/>
                    <a:pt x="299" y="853"/>
                    <a:pt x="299" y="853"/>
                  </a:cubicBezTo>
                  <a:cubicBezTo>
                    <a:pt x="299" y="853"/>
                    <a:pt x="299" y="853"/>
                    <a:pt x="299" y="852"/>
                  </a:cubicBezTo>
                  <a:cubicBezTo>
                    <a:pt x="299" y="852"/>
                    <a:pt x="299" y="852"/>
                    <a:pt x="299" y="852"/>
                  </a:cubicBezTo>
                  <a:cubicBezTo>
                    <a:pt x="299" y="852"/>
                    <a:pt x="299" y="852"/>
                    <a:pt x="299" y="852"/>
                  </a:cubicBezTo>
                  <a:cubicBezTo>
                    <a:pt x="299" y="852"/>
                    <a:pt x="299" y="852"/>
                    <a:pt x="299" y="851"/>
                  </a:cubicBezTo>
                  <a:cubicBezTo>
                    <a:pt x="299" y="851"/>
                    <a:pt x="299" y="851"/>
                    <a:pt x="299" y="851"/>
                  </a:cubicBezTo>
                  <a:cubicBezTo>
                    <a:pt x="299" y="851"/>
                    <a:pt x="299" y="851"/>
                    <a:pt x="299" y="851"/>
                  </a:cubicBezTo>
                  <a:cubicBezTo>
                    <a:pt x="299" y="850"/>
                    <a:pt x="299" y="850"/>
                    <a:pt x="299" y="850"/>
                  </a:cubicBezTo>
                  <a:cubicBezTo>
                    <a:pt x="299" y="850"/>
                    <a:pt x="299" y="850"/>
                    <a:pt x="299" y="850"/>
                  </a:cubicBezTo>
                  <a:cubicBezTo>
                    <a:pt x="299" y="850"/>
                    <a:pt x="299" y="849"/>
                    <a:pt x="299" y="849"/>
                  </a:cubicBezTo>
                  <a:cubicBezTo>
                    <a:pt x="299" y="849"/>
                    <a:pt x="299" y="849"/>
                    <a:pt x="299" y="849"/>
                  </a:cubicBezTo>
                  <a:cubicBezTo>
                    <a:pt x="299" y="849"/>
                    <a:pt x="299" y="849"/>
                    <a:pt x="299" y="848"/>
                  </a:cubicBezTo>
                  <a:cubicBezTo>
                    <a:pt x="299" y="848"/>
                    <a:pt x="299" y="848"/>
                    <a:pt x="299" y="848"/>
                  </a:cubicBezTo>
                  <a:cubicBezTo>
                    <a:pt x="299" y="848"/>
                    <a:pt x="299" y="848"/>
                    <a:pt x="299" y="848"/>
                  </a:cubicBezTo>
                  <a:cubicBezTo>
                    <a:pt x="299" y="848"/>
                    <a:pt x="299" y="847"/>
                    <a:pt x="299" y="847"/>
                  </a:cubicBezTo>
                  <a:cubicBezTo>
                    <a:pt x="299" y="847"/>
                    <a:pt x="299" y="847"/>
                    <a:pt x="299" y="847"/>
                  </a:cubicBezTo>
                  <a:cubicBezTo>
                    <a:pt x="299" y="847"/>
                    <a:pt x="299" y="847"/>
                    <a:pt x="299" y="847"/>
                  </a:cubicBezTo>
                  <a:cubicBezTo>
                    <a:pt x="299" y="846"/>
                    <a:pt x="299" y="846"/>
                    <a:pt x="299" y="846"/>
                  </a:cubicBezTo>
                  <a:cubicBezTo>
                    <a:pt x="299" y="846"/>
                    <a:pt x="299" y="846"/>
                    <a:pt x="298" y="846"/>
                  </a:cubicBezTo>
                  <a:cubicBezTo>
                    <a:pt x="298" y="846"/>
                    <a:pt x="298" y="845"/>
                    <a:pt x="298" y="845"/>
                  </a:cubicBezTo>
                  <a:cubicBezTo>
                    <a:pt x="298" y="845"/>
                    <a:pt x="298" y="845"/>
                    <a:pt x="298" y="845"/>
                  </a:cubicBezTo>
                  <a:cubicBezTo>
                    <a:pt x="298" y="845"/>
                    <a:pt x="298" y="845"/>
                    <a:pt x="298" y="844"/>
                  </a:cubicBezTo>
                  <a:cubicBezTo>
                    <a:pt x="298" y="844"/>
                    <a:pt x="298" y="844"/>
                    <a:pt x="298" y="844"/>
                  </a:cubicBezTo>
                  <a:cubicBezTo>
                    <a:pt x="298" y="844"/>
                    <a:pt x="298" y="844"/>
                    <a:pt x="298" y="843"/>
                  </a:cubicBezTo>
                  <a:cubicBezTo>
                    <a:pt x="298" y="843"/>
                    <a:pt x="298" y="843"/>
                    <a:pt x="298" y="843"/>
                  </a:cubicBezTo>
                  <a:cubicBezTo>
                    <a:pt x="298" y="843"/>
                    <a:pt x="298" y="843"/>
                    <a:pt x="298" y="843"/>
                  </a:cubicBezTo>
                  <a:cubicBezTo>
                    <a:pt x="298" y="843"/>
                    <a:pt x="298" y="843"/>
                    <a:pt x="298" y="843"/>
                  </a:cubicBezTo>
                  <a:cubicBezTo>
                    <a:pt x="298" y="842"/>
                    <a:pt x="298" y="842"/>
                    <a:pt x="298" y="842"/>
                  </a:cubicBezTo>
                  <a:cubicBezTo>
                    <a:pt x="298" y="842"/>
                    <a:pt x="298" y="842"/>
                    <a:pt x="298" y="842"/>
                  </a:cubicBezTo>
                  <a:cubicBezTo>
                    <a:pt x="298" y="842"/>
                    <a:pt x="298" y="841"/>
                    <a:pt x="298" y="841"/>
                  </a:cubicBezTo>
                  <a:cubicBezTo>
                    <a:pt x="298" y="841"/>
                    <a:pt x="298" y="841"/>
                    <a:pt x="298" y="841"/>
                  </a:cubicBezTo>
                  <a:cubicBezTo>
                    <a:pt x="298" y="841"/>
                    <a:pt x="298" y="840"/>
                    <a:pt x="298" y="840"/>
                  </a:cubicBezTo>
                  <a:cubicBezTo>
                    <a:pt x="298" y="840"/>
                    <a:pt x="298" y="840"/>
                    <a:pt x="298" y="840"/>
                  </a:cubicBezTo>
                  <a:cubicBezTo>
                    <a:pt x="298" y="840"/>
                    <a:pt x="298" y="840"/>
                    <a:pt x="298" y="839"/>
                  </a:cubicBezTo>
                  <a:cubicBezTo>
                    <a:pt x="298" y="839"/>
                    <a:pt x="298" y="839"/>
                    <a:pt x="298" y="839"/>
                  </a:cubicBezTo>
                  <a:cubicBezTo>
                    <a:pt x="298" y="835"/>
                    <a:pt x="298" y="831"/>
                    <a:pt x="297" y="826"/>
                  </a:cubicBezTo>
                  <a:cubicBezTo>
                    <a:pt x="297" y="826"/>
                    <a:pt x="297" y="826"/>
                    <a:pt x="297" y="826"/>
                  </a:cubicBezTo>
                  <a:cubicBezTo>
                    <a:pt x="297" y="826"/>
                    <a:pt x="297" y="826"/>
                    <a:pt x="297" y="826"/>
                  </a:cubicBezTo>
                  <a:cubicBezTo>
                    <a:pt x="297" y="826"/>
                    <a:pt x="297" y="826"/>
                    <a:pt x="297" y="826"/>
                  </a:cubicBezTo>
                  <a:cubicBezTo>
                    <a:pt x="297" y="825"/>
                    <a:pt x="297" y="825"/>
                    <a:pt x="297" y="825"/>
                  </a:cubicBezTo>
                  <a:cubicBezTo>
                    <a:pt x="297" y="825"/>
                    <a:pt x="297" y="825"/>
                    <a:pt x="297" y="825"/>
                  </a:cubicBezTo>
                  <a:cubicBezTo>
                    <a:pt x="297" y="825"/>
                    <a:pt x="297" y="824"/>
                    <a:pt x="297" y="824"/>
                  </a:cubicBezTo>
                  <a:cubicBezTo>
                    <a:pt x="297" y="824"/>
                    <a:pt x="297" y="824"/>
                    <a:pt x="297" y="824"/>
                  </a:cubicBezTo>
                  <a:cubicBezTo>
                    <a:pt x="297" y="824"/>
                    <a:pt x="297" y="824"/>
                    <a:pt x="297" y="823"/>
                  </a:cubicBezTo>
                  <a:cubicBezTo>
                    <a:pt x="297" y="823"/>
                    <a:pt x="297" y="823"/>
                    <a:pt x="297" y="823"/>
                  </a:cubicBezTo>
                  <a:cubicBezTo>
                    <a:pt x="297" y="823"/>
                    <a:pt x="297" y="823"/>
                    <a:pt x="297" y="823"/>
                  </a:cubicBezTo>
                  <a:cubicBezTo>
                    <a:pt x="297" y="822"/>
                    <a:pt x="297" y="822"/>
                    <a:pt x="297" y="822"/>
                  </a:cubicBezTo>
                  <a:cubicBezTo>
                    <a:pt x="297" y="822"/>
                    <a:pt x="297" y="822"/>
                    <a:pt x="297" y="822"/>
                  </a:cubicBezTo>
                  <a:cubicBezTo>
                    <a:pt x="297" y="822"/>
                    <a:pt x="297" y="822"/>
                    <a:pt x="297" y="822"/>
                  </a:cubicBezTo>
                  <a:cubicBezTo>
                    <a:pt x="297" y="821"/>
                    <a:pt x="297" y="821"/>
                    <a:pt x="297" y="821"/>
                  </a:cubicBezTo>
                  <a:cubicBezTo>
                    <a:pt x="297" y="821"/>
                    <a:pt x="297" y="821"/>
                    <a:pt x="297" y="821"/>
                  </a:cubicBezTo>
                  <a:cubicBezTo>
                    <a:pt x="297" y="821"/>
                    <a:pt x="297" y="820"/>
                    <a:pt x="297" y="820"/>
                  </a:cubicBezTo>
                  <a:cubicBezTo>
                    <a:pt x="297" y="820"/>
                    <a:pt x="297" y="820"/>
                    <a:pt x="297" y="820"/>
                  </a:cubicBezTo>
                  <a:cubicBezTo>
                    <a:pt x="297" y="820"/>
                    <a:pt x="297" y="820"/>
                    <a:pt x="297" y="819"/>
                  </a:cubicBezTo>
                  <a:cubicBezTo>
                    <a:pt x="297" y="819"/>
                    <a:pt x="297" y="819"/>
                    <a:pt x="297" y="819"/>
                  </a:cubicBezTo>
                  <a:cubicBezTo>
                    <a:pt x="297" y="819"/>
                    <a:pt x="297" y="819"/>
                    <a:pt x="297" y="819"/>
                  </a:cubicBezTo>
                  <a:cubicBezTo>
                    <a:pt x="297" y="818"/>
                    <a:pt x="297" y="818"/>
                    <a:pt x="297" y="818"/>
                  </a:cubicBezTo>
                  <a:cubicBezTo>
                    <a:pt x="297" y="818"/>
                    <a:pt x="297" y="818"/>
                    <a:pt x="297" y="818"/>
                  </a:cubicBezTo>
                  <a:cubicBezTo>
                    <a:pt x="297" y="818"/>
                    <a:pt x="297" y="818"/>
                    <a:pt x="297" y="818"/>
                  </a:cubicBezTo>
                  <a:cubicBezTo>
                    <a:pt x="297" y="817"/>
                    <a:pt x="297" y="817"/>
                    <a:pt x="297" y="817"/>
                  </a:cubicBezTo>
                  <a:cubicBezTo>
                    <a:pt x="297" y="817"/>
                    <a:pt x="297" y="817"/>
                    <a:pt x="297" y="817"/>
                  </a:cubicBezTo>
                  <a:cubicBezTo>
                    <a:pt x="297" y="817"/>
                    <a:pt x="297" y="816"/>
                    <a:pt x="297" y="816"/>
                  </a:cubicBezTo>
                  <a:cubicBezTo>
                    <a:pt x="297" y="816"/>
                    <a:pt x="297" y="816"/>
                    <a:pt x="297" y="816"/>
                  </a:cubicBezTo>
                  <a:cubicBezTo>
                    <a:pt x="297" y="816"/>
                    <a:pt x="297" y="816"/>
                    <a:pt x="297" y="815"/>
                  </a:cubicBezTo>
                  <a:cubicBezTo>
                    <a:pt x="297" y="815"/>
                    <a:pt x="297" y="815"/>
                    <a:pt x="297" y="815"/>
                  </a:cubicBezTo>
                  <a:cubicBezTo>
                    <a:pt x="297" y="815"/>
                    <a:pt x="297" y="815"/>
                    <a:pt x="297" y="815"/>
                  </a:cubicBezTo>
                  <a:cubicBezTo>
                    <a:pt x="297" y="814"/>
                    <a:pt x="297" y="814"/>
                    <a:pt x="297" y="814"/>
                  </a:cubicBezTo>
                  <a:cubicBezTo>
                    <a:pt x="297" y="814"/>
                    <a:pt x="297" y="814"/>
                    <a:pt x="297" y="814"/>
                  </a:cubicBezTo>
                  <a:cubicBezTo>
                    <a:pt x="297" y="814"/>
                    <a:pt x="297" y="814"/>
                    <a:pt x="297" y="814"/>
                  </a:cubicBezTo>
                  <a:cubicBezTo>
                    <a:pt x="297" y="813"/>
                    <a:pt x="297" y="813"/>
                    <a:pt x="297" y="813"/>
                  </a:cubicBezTo>
                  <a:cubicBezTo>
                    <a:pt x="297" y="813"/>
                    <a:pt x="297" y="813"/>
                    <a:pt x="297" y="813"/>
                  </a:cubicBezTo>
                  <a:cubicBezTo>
                    <a:pt x="297" y="813"/>
                    <a:pt x="297" y="812"/>
                    <a:pt x="296" y="812"/>
                  </a:cubicBezTo>
                  <a:cubicBezTo>
                    <a:pt x="296" y="812"/>
                    <a:pt x="296" y="812"/>
                    <a:pt x="296" y="812"/>
                  </a:cubicBezTo>
                  <a:cubicBezTo>
                    <a:pt x="296" y="812"/>
                    <a:pt x="296" y="812"/>
                    <a:pt x="296" y="811"/>
                  </a:cubicBezTo>
                  <a:cubicBezTo>
                    <a:pt x="296" y="811"/>
                    <a:pt x="296" y="811"/>
                    <a:pt x="296" y="811"/>
                  </a:cubicBezTo>
                  <a:cubicBezTo>
                    <a:pt x="296" y="811"/>
                    <a:pt x="296" y="811"/>
                    <a:pt x="296" y="811"/>
                  </a:cubicBezTo>
                  <a:cubicBezTo>
                    <a:pt x="296" y="810"/>
                    <a:pt x="296" y="810"/>
                    <a:pt x="296" y="810"/>
                  </a:cubicBezTo>
                  <a:cubicBezTo>
                    <a:pt x="296" y="810"/>
                    <a:pt x="296" y="810"/>
                    <a:pt x="296" y="810"/>
                  </a:cubicBezTo>
                  <a:cubicBezTo>
                    <a:pt x="296" y="810"/>
                    <a:pt x="296" y="810"/>
                    <a:pt x="296" y="810"/>
                  </a:cubicBezTo>
                  <a:cubicBezTo>
                    <a:pt x="296" y="809"/>
                    <a:pt x="296" y="809"/>
                    <a:pt x="296" y="809"/>
                  </a:cubicBezTo>
                  <a:cubicBezTo>
                    <a:pt x="296" y="809"/>
                    <a:pt x="296" y="809"/>
                    <a:pt x="296" y="809"/>
                  </a:cubicBezTo>
                  <a:cubicBezTo>
                    <a:pt x="296" y="809"/>
                    <a:pt x="296" y="808"/>
                    <a:pt x="296" y="808"/>
                  </a:cubicBezTo>
                  <a:cubicBezTo>
                    <a:pt x="296" y="808"/>
                    <a:pt x="296" y="808"/>
                    <a:pt x="296" y="808"/>
                  </a:cubicBezTo>
                  <a:cubicBezTo>
                    <a:pt x="296" y="808"/>
                    <a:pt x="296" y="808"/>
                    <a:pt x="296" y="807"/>
                  </a:cubicBezTo>
                  <a:cubicBezTo>
                    <a:pt x="296" y="807"/>
                    <a:pt x="296" y="807"/>
                    <a:pt x="296" y="807"/>
                  </a:cubicBezTo>
                  <a:cubicBezTo>
                    <a:pt x="296" y="807"/>
                    <a:pt x="296" y="807"/>
                    <a:pt x="296" y="807"/>
                  </a:cubicBezTo>
                  <a:cubicBezTo>
                    <a:pt x="296" y="807"/>
                    <a:pt x="296" y="806"/>
                    <a:pt x="296" y="806"/>
                  </a:cubicBezTo>
                  <a:cubicBezTo>
                    <a:pt x="296" y="806"/>
                    <a:pt x="296" y="806"/>
                    <a:pt x="296" y="806"/>
                  </a:cubicBezTo>
                  <a:cubicBezTo>
                    <a:pt x="296" y="806"/>
                    <a:pt x="296" y="806"/>
                    <a:pt x="296" y="806"/>
                  </a:cubicBezTo>
                  <a:cubicBezTo>
                    <a:pt x="296" y="805"/>
                    <a:pt x="296" y="805"/>
                    <a:pt x="296" y="805"/>
                  </a:cubicBezTo>
                  <a:cubicBezTo>
                    <a:pt x="296" y="805"/>
                    <a:pt x="296" y="805"/>
                    <a:pt x="296" y="805"/>
                  </a:cubicBezTo>
                  <a:cubicBezTo>
                    <a:pt x="296" y="805"/>
                    <a:pt x="296" y="804"/>
                    <a:pt x="296" y="804"/>
                  </a:cubicBezTo>
                  <a:cubicBezTo>
                    <a:pt x="296" y="804"/>
                    <a:pt x="296" y="804"/>
                    <a:pt x="296" y="804"/>
                  </a:cubicBezTo>
                  <a:cubicBezTo>
                    <a:pt x="296" y="804"/>
                    <a:pt x="296" y="804"/>
                    <a:pt x="296" y="803"/>
                  </a:cubicBezTo>
                  <a:cubicBezTo>
                    <a:pt x="296" y="803"/>
                    <a:pt x="296" y="803"/>
                    <a:pt x="296" y="803"/>
                  </a:cubicBezTo>
                  <a:cubicBezTo>
                    <a:pt x="296" y="803"/>
                    <a:pt x="296" y="803"/>
                    <a:pt x="296" y="803"/>
                  </a:cubicBezTo>
                  <a:cubicBezTo>
                    <a:pt x="296" y="802"/>
                    <a:pt x="296" y="802"/>
                    <a:pt x="296" y="802"/>
                  </a:cubicBezTo>
                  <a:cubicBezTo>
                    <a:pt x="296" y="802"/>
                    <a:pt x="296" y="802"/>
                    <a:pt x="296" y="802"/>
                  </a:cubicBezTo>
                  <a:cubicBezTo>
                    <a:pt x="296" y="802"/>
                    <a:pt x="296" y="802"/>
                    <a:pt x="296" y="802"/>
                  </a:cubicBezTo>
                  <a:cubicBezTo>
                    <a:pt x="296" y="801"/>
                    <a:pt x="296" y="801"/>
                    <a:pt x="296" y="801"/>
                  </a:cubicBezTo>
                  <a:cubicBezTo>
                    <a:pt x="296" y="801"/>
                    <a:pt x="296" y="801"/>
                    <a:pt x="296" y="801"/>
                  </a:cubicBezTo>
                  <a:cubicBezTo>
                    <a:pt x="296" y="801"/>
                    <a:pt x="296" y="800"/>
                    <a:pt x="296" y="800"/>
                  </a:cubicBezTo>
                  <a:cubicBezTo>
                    <a:pt x="296" y="800"/>
                    <a:pt x="296" y="800"/>
                    <a:pt x="296" y="800"/>
                  </a:cubicBezTo>
                  <a:cubicBezTo>
                    <a:pt x="296" y="800"/>
                    <a:pt x="296" y="800"/>
                    <a:pt x="296" y="799"/>
                  </a:cubicBezTo>
                  <a:cubicBezTo>
                    <a:pt x="296" y="799"/>
                    <a:pt x="296" y="799"/>
                    <a:pt x="296" y="799"/>
                  </a:cubicBezTo>
                  <a:cubicBezTo>
                    <a:pt x="296" y="799"/>
                    <a:pt x="296" y="799"/>
                    <a:pt x="296" y="799"/>
                  </a:cubicBezTo>
                  <a:cubicBezTo>
                    <a:pt x="295" y="799"/>
                    <a:pt x="295" y="798"/>
                    <a:pt x="295" y="798"/>
                  </a:cubicBezTo>
                  <a:cubicBezTo>
                    <a:pt x="295" y="798"/>
                    <a:pt x="295" y="798"/>
                    <a:pt x="295" y="798"/>
                  </a:cubicBezTo>
                  <a:cubicBezTo>
                    <a:pt x="295" y="798"/>
                    <a:pt x="295" y="798"/>
                    <a:pt x="295" y="798"/>
                  </a:cubicBezTo>
                  <a:cubicBezTo>
                    <a:pt x="295" y="797"/>
                    <a:pt x="295" y="797"/>
                    <a:pt x="295" y="797"/>
                  </a:cubicBezTo>
                  <a:cubicBezTo>
                    <a:pt x="295" y="797"/>
                    <a:pt x="295" y="797"/>
                    <a:pt x="295" y="797"/>
                  </a:cubicBezTo>
                  <a:cubicBezTo>
                    <a:pt x="295" y="797"/>
                    <a:pt x="295" y="796"/>
                    <a:pt x="295" y="796"/>
                  </a:cubicBezTo>
                  <a:cubicBezTo>
                    <a:pt x="295" y="796"/>
                    <a:pt x="295" y="796"/>
                    <a:pt x="295" y="796"/>
                  </a:cubicBezTo>
                  <a:cubicBezTo>
                    <a:pt x="295" y="796"/>
                    <a:pt x="295" y="796"/>
                    <a:pt x="295" y="795"/>
                  </a:cubicBezTo>
                  <a:cubicBezTo>
                    <a:pt x="295" y="795"/>
                    <a:pt x="295" y="795"/>
                    <a:pt x="295" y="795"/>
                  </a:cubicBezTo>
                  <a:cubicBezTo>
                    <a:pt x="295" y="795"/>
                    <a:pt x="295" y="795"/>
                    <a:pt x="295" y="795"/>
                  </a:cubicBezTo>
                  <a:cubicBezTo>
                    <a:pt x="295" y="795"/>
                    <a:pt x="295" y="795"/>
                    <a:pt x="295" y="795"/>
                  </a:cubicBezTo>
                  <a:cubicBezTo>
                    <a:pt x="295" y="789"/>
                    <a:pt x="294" y="784"/>
                    <a:pt x="294" y="778"/>
                  </a:cubicBezTo>
                  <a:cubicBezTo>
                    <a:pt x="294" y="778"/>
                    <a:pt x="294" y="778"/>
                    <a:pt x="294" y="778"/>
                  </a:cubicBezTo>
                  <a:cubicBezTo>
                    <a:pt x="294" y="778"/>
                    <a:pt x="294" y="778"/>
                    <a:pt x="294" y="777"/>
                  </a:cubicBezTo>
                  <a:cubicBezTo>
                    <a:pt x="294" y="777"/>
                    <a:pt x="294" y="777"/>
                    <a:pt x="294" y="777"/>
                  </a:cubicBezTo>
                  <a:cubicBezTo>
                    <a:pt x="294" y="777"/>
                    <a:pt x="294" y="777"/>
                    <a:pt x="294" y="777"/>
                  </a:cubicBezTo>
                  <a:cubicBezTo>
                    <a:pt x="294" y="777"/>
                    <a:pt x="294" y="777"/>
                    <a:pt x="294" y="776"/>
                  </a:cubicBezTo>
                  <a:cubicBezTo>
                    <a:pt x="294" y="776"/>
                    <a:pt x="294" y="776"/>
                    <a:pt x="294" y="776"/>
                  </a:cubicBezTo>
                  <a:cubicBezTo>
                    <a:pt x="294" y="776"/>
                    <a:pt x="294" y="776"/>
                    <a:pt x="294" y="776"/>
                  </a:cubicBezTo>
                  <a:cubicBezTo>
                    <a:pt x="294" y="775"/>
                    <a:pt x="294" y="775"/>
                    <a:pt x="294" y="775"/>
                  </a:cubicBezTo>
                  <a:cubicBezTo>
                    <a:pt x="294" y="775"/>
                    <a:pt x="294" y="775"/>
                    <a:pt x="294" y="775"/>
                  </a:cubicBezTo>
                  <a:cubicBezTo>
                    <a:pt x="294" y="775"/>
                    <a:pt x="293" y="774"/>
                    <a:pt x="293" y="774"/>
                  </a:cubicBezTo>
                  <a:cubicBezTo>
                    <a:pt x="293" y="774"/>
                    <a:pt x="293" y="774"/>
                    <a:pt x="293" y="774"/>
                  </a:cubicBezTo>
                  <a:cubicBezTo>
                    <a:pt x="293" y="774"/>
                    <a:pt x="293" y="774"/>
                    <a:pt x="293" y="773"/>
                  </a:cubicBezTo>
                  <a:cubicBezTo>
                    <a:pt x="293" y="773"/>
                    <a:pt x="293" y="773"/>
                    <a:pt x="293" y="773"/>
                  </a:cubicBezTo>
                  <a:cubicBezTo>
                    <a:pt x="293" y="773"/>
                    <a:pt x="293" y="773"/>
                    <a:pt x="293" y="773"/>
                  </a:cubicBezTo>
                  <a:cubicBezTo>
                    <a:pt x="293" y="773"/>
                    <a:pt x="293" y="773"/>
                    <a:pt x="293" y="773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3" y="772"/>
                    <a:pt x="293" y="772"/>
                  </a:cubicBezTo>
                  <a:cubicBezTo>
                    <a:pt x="293" y="772"/>
                    <a:pt x="293" y="771"/>
                    <a:pt x="293" y="771"/>
                  </a:cubicBezTo>
                  <a:cubicBezTo>
                    <a:pt x="293" y="771"/>
                    <a:pt x="293" y="771"/>
                    <a:pt x="293" y="771"/>
                  </a:cubicBezTo>
                  <a:cubicBezTo>
                    <a:pt x="293" y="771"/>
                    <a:pt x="293" y="771"/>
                    <a:pt x="293" y="770"/>
                  </a:cubicBezTo>
                  <a:cubicBezTo>
                    <a:pt x="293" y="770"/>
                    <a:pt x="293" y="770"/>
                    <a:pt x="293" y="770"/>
                  </a:cubicBezTo>
                  <a:cubicBezTo>
                    <a:pt x="293" y="770"/>
                    <a:pt x="293" y="770"/>
                    <a:pt x="293" y="770"/>
                  </a:cubicBezTo>
                  <a:cubicBezTo>
                    <a:pt x="293" y="770"/>
                    <a:pt x="293" y="769"/>
                    <a:pt x="293" y="769"/>
                  </a:cubicBezTo>
                  <a:cubicBezTo>
                    <a:pt x="293" y="769"/>
                    <a:pt x="293" y="769"/>
                    <a:pt x="293" y="769"/>
                  </a:cubicBezTo>
                  <a:cubicBezTo>
                    <a:pt x="293" y="769"/>
                    <a:pt x="293" y="769"/>
                    <a:pt x="293" y="769"/>
                  </a:cubicBezTo>
                  <a:cubicBezTo>
                    <a:pt x="293" y="768"/>
                    <a:pt x="293" y="768"/>
                    <a:pt x="293" y="768"/>
                  </a:cubicBezTo>
                  <a:cubicBezTo>
                    <a:pt x="293" y="768"/>
                    <a:pt x="293" y="768"/>
                    <a:pt x="293" y="768"/>
                  </a:cubicBezTo>
                  <a:cubicBezTo>
                    <a:pt x="293" y="768"/>
                    <a:pt x="293" y="767"/>
                    <a:pt x="293" y="767"/>
                  </a:cubicBezTo>
                  <a:cubicBezTo>
                    <a:pt x="293" y="767"/>
                    <a:pt x="293" y="767"/>
                    <a:pt x="293" y="767"/>
                  </a:cubicBezTo>
                  <a:cubicBezTo>
                    <a:pt x="293" y="767"/>
                    <a:pt x="293" y="767"/>
                    <a:pt x="293" y="766"/>
                  </a:cubicBezTo>
                  <a:cubicBezTo>
                    <a:pt x="293" y="766"/>
                    <a:pt x="293" y="766"/>
                    <a:pt x="293" y="766"/>
                  </a:cubicBezTo>
                  <a:cubicBezTo>
                    <a:pt x="293" y="766"/>
                    <a:pt x="293" y="766"/>
                    <a:pt x="293" y="766"/>
                  </a:cubicBezTo>
                  <a:cubicBezTo>
                    <a:pt x="293" y="766"/>
                    <a:pt x="293" y="766"/>
                    <a:pt x="293" y="766"/>
                  </a:cubicBezTo>
                  <a:cubicBezTo>
                    <a:pt x="293" y="765"/>
                    <a:pt x="293" y="765"/>
                    <a:pt x="293" y="765"/>
                  </a:cubicBezTo>
                  <a:cubicBezTo>
                    <a:pt x="293" y="765"/>
                    <a:pt x="293" y="765"/>
                    <a:pt x="293" y="765"/>
                  </a:cubicBezTo>
                  <a:cubicBezTo>
                    <a:pt x="293" y="765"/>
                    <a:pt x="293" y="764"/>
                    <a:pt x="293" y="764"/>
                  </a:cubicBezTo>
                  <a:cubicBezTo>
                    <a:pt x="293" y="764"/>
                    <a:pt x="293" y="764"/>
                    <a:pt x="293" y="764"/>
                  </a:cubicBezTo>
                  <a:cubicBezTo>
                    <a:pt x="292" y="764"/>
                    <a:pt x="292" y="764"/>
                    <a:pt x="292" y="763"/>
                  </a:cubicBezTo>
                  <a:cubicBezTo>
                    <a:pt x="292" y="763"/>
                    <a:pt x="292" y="763"/>
                    <a:pt x="292" y="763"/>
                  </a:cubicBezTo>
                  <a:cubicBezTo>
                    <a:pt x="292" y="763"/>
                    <a:pt x="292" y="763"/>
                    <a:pt x="292" y="763"/>
                  </a:cubicBezTo>
                  <a:cubicBezTo>
                    <a:pt x="292" y="763"/>
                    <a:pt x="292" y="762"/>
                    <a:pt x="292" y="762"/>
                  </a:cubicBezTo>
                  <a:cubicBezTo>
                    <a:pt x="292" y="762"/>
                    <a:pt x="292" y="762"/>
                    <a:pt x="292" y="762"/>
                  </a:cubicBezTo>
                  <a:cubicBezTo>
                    <a:pt x="292" y="762"/>
                    <a:pt x="292" y="762"/>
                    <a:pt x="292" y="762"/>
                  </a:cubicBezTo>
                  <a:cubicBezTo>
                    <a:pt x="292" y="762"/>
                    <a:pt x="292" y="761"/>
                    <a:pt x="292" y="761"/>
                  </a:cubicBezTo>
                  <a:cubicBezTo>
                    <a:pt x="292" y="761"/>
                    <a:pt x="292" y="761"/>
                    <a:pt x="292" y="761"/>
                  </a:cubicBezTo>
                  <a:cubicBezTo>
                    <a:pt x="292" y="761"/>
                    <a:pt x="292" y="760"/>
                    <a:pt x="292" y="760"/>
                  </a:cubicBezTo>
                  <a:cubicBezTo>
                    <a:pt x="292" y="760"/>
                    <a:pt x="292" y="760"/>
                    <a:pt x="292" y="760"/>
                  </a:cubicBezTo>
                  <a:cubicBezTo>
                    <a:pt x="292" y="760"/>
                    <a:pt x="292" y="760"/>
                    <a:pt x="292" y="759"/>
                  </a:cubicBezTo>
                  <a:cubicBezTo>
                    <a:pt x="292" y="759"/>
                    <a:pt x="292" y="759"/>
                    <a:pt x="292" y="759"/>
                  </a:cubicBezTo>
                  <a:cubicBezTo>
                    <a:pt x="292" y="759"/>
                    <a:pt x="292" y="759"/>
                    <a:pt x="292" y="759"/>
                  </a:cubicBezTo>
                  <a:cubicBezTo>
                    <a:pt x="292" y="759"/>
                    <a:pt x="292" y="759"/>
                    <a:pt x="292" y="759"/>
                  </a:cubicBezTo>
                  <a:cubicBezTo>
                    <a:pt x="292" y="758"/>
                    <a:pt x="292" y="758"/>
                    <a:pt x="292" y="758"/>
                  </a:cubicBezTo>
                  <a:cubicBezTo>
                    <a:pt x="292" y="758"/>
                    <a:pt x="292" y="758"/>
                    <a:pt x="292" y="758"/>
                  </a:cubicBezTo>
                  <a:cubicBezTo>
                    <a:pt x="292" y="758"/>
                    <a:pt x="292" y="757"/>
                    <a:pt x="292" y="757"/>
                  </a:cubicBezTo>
                  <a:cubicBezTo>
                    <a:pt x="292" y="757"/>
                    <a:pt x="292" y="757"/>
                    <a:pt x="292" y="757"/>
                  </a:cubicBezTo>
                  <a:cubicBezTo>
                    <a:pt x="292" y="757"/>
                    <a:pt x="292" y="757"/>
                    <a:pt x="292" y="756"/>
                  </a:cubicBezTo>
                  <a:cubicBezTo>
                    <a:pt x="292" y="756"/>
                    <a:pt x="292" y="756"/>
                    <a:pt x="292" y="756"/>
                  </a:cubicBezTo>
                  <a:cubicBezTo>
                    <a:pt x="292" y="756"/>
                    <a:pt x="292" y="756"/>
                    <a:pt x="292" y="756"/>
                  </a:cubicBezTo>
                  <a:cubicBezTo>
                    <a:pt x="292" y="756"/>
                    <a:pt x="292" y="756"/>
                    <a:pt x="292" y="756"/>
                  </a:cubicBezTo>
                  <a:cubicBezTo>
                    <a:pt x="292" y="755"/>
                    <a:pt x="292" y="755"/>
                    <a:pt x="292" y="755"/>
                  </a:cubicBezTo>
                  <a:cubicBezTo>
                    <a:pt x="292" y="755"/>
                    <a:pt x="292" y="755"/>
                    <a:pt x="292" y="755"/>
                  </a:cubicBezTo>
                  <a:cubicBezTo>
                    <a:pt x="292" y="755"/>
                    <a:pt x="292" y="754"/>
                    <a:pt x="292" y="754"/>
                  </a:cubicBezTo>
                  <a:cubicBezTo>
                    <a:pt x="292" y="754"/>
                    <a:pt x="292" y="754"/>
                    <a:pt x="292" y="754"/>
                  </a:cubicBezTo>
                  <a:cubicBezTo>
                    <a:pt x="292" y="754"/>
                    <a:pt x="291" y="754"/>
                    <a:pt x="291" y="753"/>
                  </a:cubicBezTo>
                  <a:cubicBezTo>
                    <a:pt x="291" y="753"/>
                    <a:pt x="291" y="753"/>
                    <a:pt x="291" y="753"/>
                  </a:cubicBezTo>
                  <a:cubicBezTo>
                    <a:pt x="291" y="753"/>
                    <a:pt x="291" y="752"/>
                    <a:pt x="291" y="752"/>
                  </a:cubicBezTo>
                  <a:cubicBezTo>
                    <a:pt x="291" y="752"/>
                    <a:pt x="291" y="752"/>
                    <a:pt x="291" y="752"/>
                  </a:cubicBezTo>
                  <a:cubicBezTo>
                    <a:pt x="291" y="746"/>
                    <a:pt x="290" y="739"/>
                    <a:pt x="289" y="733"/>
                  </a:cubicBezTo>
                  <a:cubicBezTo>
                    <a:pt x="289" y="733"/>
                    <a:pt x="289" y="733"/>
                    <a:pt x="289" y="733"/>
                  </a:cubicBezTo>
                  <a:cubicBezTo>
                    <a:pt x="289" y="733"/>
                    <a:pt x="289" y="733"/>
                    <a:pt x="289" y="733"/>
                  </a:cubicBezTo>
                  <a:cubicBezTo>
                    <a:pt x="289" y="733"/>
                    <a:pt x="289" y="733"/>
                    <a:pt x="289" y="733"/>
                  </a:cubicBezTo>
                  <a:cubicBezTo>
                    <a:pt x="289" y="732"/>
                    <a:pt x="289" y="732"/>
                    <a:pt x="289" y="732"/>
                  </a:cubicBezTo>
                  <a:cubicBezTo>
                    <a:pt x="289" y="732"/>
                    <a:pt x="289" y="732"/>
                    <a:pt x="289" y="732"/>
                  </a:cubicBezTo>
                  <a:cubicBezTo>
                    <a:pt x="289" y="732"/>
                    <a:pt x="289" y="731"/>
                    <a:pt x="289" y="731"/>
                  </a:cubicBezTo>
                  <a:cubicBezTo>
                    <a:pt x="289" y="731"/>
                    <a:pt x="289" y="731"/>
                    <a:pt x="289" y="731"/>
                  </a:cubicBezTo>
                  <a:cubicBezTo>
                    <a:pt x="289" y="731"/>
                    <a:pt x="289" y="731"/>
                    <a:pt x="289" y="730"/>
                  </a:cubicBezTo>
                  <a:cubicBezTo>
                    <a:pt x="289" y="730"/>
                    <a:pt x="289" y="730"/>
                    <a:pt x="289" y="730"/>
                  </a:cubicBezTo>
                  <a:cubicBezTo>
                    <a:pt x="289" y="730"/>
                    <a:pt x="289" y="730"/>
                    <a:pt x="289" y="730"/>
                  </a:cubicBezTo>
                  <a:cubicBezTo>
                    <a:pt x="289" y="730"/>
                    <a:pt x="289" y="730"/>
                    <a:pt x="289" y="730"/>
                  </a:cubicBezTo>
                  <a:cubicBezTo>
                    <a:pt x="289" y="729"/>
                    <a:pt x="289" y="729"/>
                    <a:pt x="289" y="729"/>
                  </a:cubicBezTo>
                  <a:cubicBezTo>
                    <a:pt x="289" y="729"/>
                    <a:pt x="289" y="729"/>
                    <a:pt x="289" y="729"/>
                  </a:cubicBezTo>
                  <a:cubicBezTo>
                    <a:pt x="289" y="729"/>
                    <a:pt x="289" y="728"/>
                    <a:pt x="289" y="728"/>
                  </a:cubicBezTo>
                  <a:cubicBezTo>
                    <a:pt x="289" y="728"/>
                    <a:pt x="289" y="728"/>
                    <a:pt x="289" y="728"/>
                  </a:cubicBezTo>
                  <a:cubicBezTo>
                    <a:pt x="289" y="728"/>
                    <a:pt x="289" y="728"/>
                    <a:pt x="289" y="727"/>
                  </a:cubicBezTo>
                  <a:cubicBezTo>
                    <a:pt x="289" y="727"/>
                    <a:pt x="289" y="727"/>
                    <a:pt x="289" y="727"/>
                  </a:cubicBezTo>
                  <a:cubicBezTo>
                    <a:pt x="289" y="727"/>
                    <a:pt x="289" y="727"/>
                    <a:pt x="289" y="727"/>
                  </a:cubicBezTo>
                  <a:cubicBezTo>
                    <a:pt x="289" y="727"/>
                    <a:pt x="289" y="727"/>
                    <a:pt x="289" y="727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8" y="726"/>
                    <a:pt x="288" y="726"/>
                    <a:pt x="288" y="726"/>
                  </a:cubicBezTo>
                  <a:cubicBezTo>
                    <a:pt x="288" y="725"/>
                    <a:pt x="288" y="725"/>
                    <a:pt x="288" y="725"/>
                  </a:cubicBezTo>
                  <a:cubicBezTo>
                    <a:pt x="288" y="725"/>
                    <a:pt x="288" y="725"/>
                    <a:pt x="288" y="725"/>
                  </a:cubicBezTo>
                  <a:cubicBezTo>
                    <a:pt x="288" y="725"/>
                    <a:pt x="288" y="725"/>
                    <a:pt x="288" y="724"/>
                  </a:cubicBezTo>
                  <a:cubicBezTo>
                    <a:pt x="288" y="724"/>
                    <a:pt x="288" y="724"/>
                    <a:pt x="288" y="724"/>
                  </a:cubicBezTo>
                  <a:cubicBezTo>
                    <a:pt x="288" y="724"/>
                    <a:pt x="288" y="724"/>
                    <a:pt x="288" y="724"/>
                  </a:cubicBezTo>
                  <a:cubicBezTo>
                    <a:pt x="288" y="724"/>
                    <a:pt x="288" y="724"/>
                    <a:pt x="288" y="723"/>
                  </a:cubicBezTo>
                  <a:cubicBezTo>
                    <a:pt x="288" y="723"/>
                    <a:pt x="288" y="723"/>
                    <a:pt x="288" y="723"/>
                  </a:cubicBezTo>
                  <a:cubicBezTo>
                    <a:pt x="288" y="723"/>
                    <a:pt x="288" y="723"/>
                    <a:pt x="288" y="723"/>
                  </a:cubicBezTo>
                  <a:cubicBezTo>
                    <a:pt x="288" y="723"/>
                    <a:pt x="288" y="722"/>
                    <a:pt x="288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722"/>
                    <a:pt x="288" y="722"/>
                    <a:pt x="288" y="721"/>
                  </a:cubicBezTo>
                  <a:cubicBezTo>
                    <a:pt x="288" y="721"/>
                    <a:pt x="288" y="721"/>
                    <a:pt x="288" y="721"/>
                  </a:cubicBezTo>
                  <a:cubicBezTo>
                    <a:pt x="288" y="721"/>
                    <a:pt x="288" y="721"/>
                    <a:pt x="288" y="721"/>
                  </a:cubicBezTo>
                  <a:cubicBezTo>
                    <a:pt x="288" y="721"/>
                    <a:pt x="288" y="720"/>
                    <a:pt x="288" y="720"/>
                  </a:cubicBezTo>
                  <a:cubicBezTo>
                    <a:pt x="288" y="720"/>
                    <a:pt x="288" y="720"/>
                    <a:pt x="288" y="720"/>
                  </a:cubicBezTo>
                  <a:cubicBezTo>
                    <a:pt x="288" y="720"/>
                    <a:pt x="288" y="720"/>
                    <a:pt x="288" y="720"/>
                  </a:cubicBezTo>
                  <a:cubicBezTo>
                    <a:pt x="288" y="719"/>
                    <a:pt x="288" y="719"/>
                    <a:pt x="288" y="719"/>
                  </a:cubicBezTo>
                  <a:cubicBezTo>
                    <a:pt x="288" y="719"/>
                    <a:pt x="288" y="719"/>
                    <a:pt x="288" y="719"/>
                  </a:cubicBezTo>
                  <a:cubicBezTo>
                    <a:pt x="288" y="719"/>
                    <a:pt x="288" y="719"/>
                    <a:pt x="288" y="718"/>
                  </a:cubicBezTo>
                  <a:cubicBezTo>
                    <a:pt x="288" y="718"/>
                    <a:pt x="288" y="718"/>
                    <a:pt x="288" y="718"/>
                  </a:cubicBezTo>
                  <a:cubicBezTo>
                    <a:pt x="287" y="718"/>
                    <a:pt x="287" y="718"/>
                    <a:pt x="287" y="718"/>
                  </a:cubicBezTo>
                  <a:cubicBezTo>
                    <a:pt x="287" y="717"/>
                    <a:pt x="287" y="717"/>
                    <a:pt x="287" y="717"/>
                  </a:cubicBezTo>
                  <a:cubicBezTo>
                    <a:pt x="287" y="717"/>
                    <a:pt x="287" y="717"/>
                    <a:pt x="287" y="717"/>
                  </a:cubicBezTo>
                  <a:cubicBezTo>
                    <a:pt x="287" y="717"/>
                    <a:pt x="287" y="717"/>
                    <a:pt x="287" y="717"/>
                  </a:cubicBezTo>
                  <a:cubicBezTo>
                    <a:pt x="287" y="716"/>
                    <a:pt x="287" y="716"/>
                    <a:pt x="287" y="716"/>
                  </a:cubicBezTo>
                  <a:cubicBezTo>
                    <a:pt x="287" y="716"/>
                    <a:pt x="287" y="716"/>
                    <a:pt x="287" y="716"/>
                  </a:cubicBezTo>
                  <a:cubicBezTo>
                    <a:pt x="287" y="716"/>
                    <a:pt x="287" y="716"/>
                    <a:pt x="287" y="715"/>
                  </a:cubicBezTo>
                  <a:cubicBezTo>
                    <a:pt x="287" y="715"/>
                    <a:pt x="287" y="715"/>
                    <a:pt x="287" y="715"/>
                  </a:cubicBezTo>
                  <a:cubicBezTo>
                    <a:pt x="287" y="715"/>
                    <a:pt x="287" y="715"/>
                    <a:pt x="287" y="714"/>
                  </a:cubicBezTo>
                  <a:cubicBezTo>
                    <a:pt x="287" y="714"/>
                    <a:pt x="287" y="714"/>
                    <a:pt x="287" y="714"/>
                  </a:cubicBezTo>
                  <a:cubicBezTo>
                    <a:pt x="287" y="714"/>
                    <a:pt x="287" y="714"/>
                    <a:pt x="287" y="714"/>
                  </a:cubicBezTo>
                  <a:cubicBezTo>
                    <a:pt x="287" y="714"/>
                    <a:pt x="287" y="714"/>
                    <a:pt x="287" y="714"/>
                  </a:cubicBezTo>
                  <a:cubicBezTo>
                    <a:pt x="287" y="713"/>
                    <a:pt x="287" y="713"/>
                    <a:pt x="287" y="712"/>
                  </a:cubicBezTo>
                  <a:cubicBezTo>
                    <a:pt x="287" y="712"/>
                    <a:pt x="287" y="712"/>
                    <a:pt x="287" y="712"/>
                  </a:cubicBezTo>
                  <a:cubicBezTo>
                    <a:pt x="286" y="705"/>
                    <a:pt x="285" y="697"/>
                    <a:pt x="284" y="690"/>
                  </a:cubicBezTo>
                  <a:cubicBezTo>
                    <a:pt x="284" y="690"/>
                    <a:pt x="284" y="690"/>
                    <a:pt x="284" y="690"/>
                  </a:cubicBezTo>
                  <a:cubicBezTo>
                    <a:pt x="284" y="690"/>
                    <a:pt x="284" y="689"/>
                    <a:pt x="284" y="689"/>
                  </a:cubicBezTo>
                  <a:cubicBezTo>
                    <a:pt x="284" y="689"/>
                    <a:pt x="284" y="689"/>
                    <a:pt x="284" y="689"/>
                  </a:cubicBezTo>
                  <a:cubicBezTo>
                    <a:pt x="284" y="689"/>
                    <a:pt x="284" y="689"/>
                    <a:pt x="284" y="688"/>
                  </a:cubicBezTo>
                  <a:cubicBezTo>
                    <a:pt x="284" y="688"/>
                    <a:pt x="284" y="688"/>
                    <a:pt x="284" y="688"/>
                  </a:cubicBezTo>
                  <a:cubicBezTo>
                    <a:pt x="284" y="688"/>
                    <a:pt x="284" y="688"/>
                    <a:pt x="283" y="688"/>
                  </a:cubicBezTo>
                  <a:cubicBezTo>
                    <a:pt x="283" y="688"/>
                    <a:pt x="283" y="688"/>
                    <a:pt x="283" y="688"/>
                  </a:cubicBezTo>
                  <a:cubicBezTo>
                    <a:pt x="283" y="687"/>
                    <a:pt x="283" y="687"/>
                    <a:pt x="283" y="687"/>
                  </a:cubicBezTo>
                  <a:cubicBezTo>
                    <a:pt x="283" y="687"/>
                    <a:pt x="283" y="687"/>
                    <a:pt x="283" y="687"/>
                  </a:cubicBezTo>
                  <a:cubicBezTo>
                    <a:pt x="283" y="687"/>
                    <a:pt x="283" y="687"/>
                    <a:pt x="283" y="686"/>
                  </a:cubicBezTo>
                  <a:cubicBezTo>
                    <a:pt x="283" y="686"/>
                    <a:pt x="283" y="686"/>
                    <a:pt x="283" y="686"/>
                  </a:cubicBezTo>
                  <a:cubicBezTo>
                    <a:pt x="283" y="686"/>
                    <a:pt x="283" y="686"/>
                    <a:pt x="283" y="686"/>
                  </a:cubicBezTo>
                  <a:cubicBezTo>
                    <a:pt x="283" y="686"/>
                    <a:pt x="283" y="685"/>
                    <a:pt x="283" y="685"/>
                  </a:cubicBezTo>
                  <a:cubicBezTo>
                    <a:pt x="283" y="685"/>
                    <a:pt x="283" y="685"/>
                    <a:pt x="283" y="685"/>
                  </a:cubicBezTo>
                  <a:cubicBezTo>
                    <a:pt x="283" y="685"/>
                    <a:pt x="283" y="685"/>
                    <a:pt x="283" y="685"/>
                  </a:cubicBezTo>
                  <a:cubicBezTo>
                    <a:pt x="283" y="685"/>
                    <a:pt x="283" y="684"/>
                    <a:pt x="283" y="684"/>
                  </a:cubicBezTo>
                  <a:cubicBezTo>
                    <a:pt x="283" y="684"/>
                    <a:pt x="283" y="684"/>
                    <a:pt x="283" y="684"/>
                  </a:cubicBezTo>
                  <a:cubicBezTo>
                    <a:pt x="283" y="684"/>
                    <a:pt x="283" y="684"/>
                    <a:pt x="283" y="683"/>
                  </a:cubicBezTo>
                  <a:cubicBezTo>
                    <a:pt x="283" y="683"/>
                    <a:pt x="283" y="683"/>
                    <a:pt x="283" y="683"/>
                  </a:cubicBezTo>
                  <a:cubicBezTo>
                    <a:pt x="283" y="683"/>
                    <a:pt x="283" y="683"/>
                    <a:pt x="283" y="683"/>
                  </a:cubicBezTo>
                  <a:cubicBezTo>
                    <a:pt x="283" y="683"/>
                    <a:pt x="283" y="683"/>
                    <a:pt x="283" y="683"/>
                  </a:cubicBezTo>
                  <a:cubicBezTo>
                    <a:pt x="283" y="682"/>
                    <a:pt x="283" y="682"/>
                    <a:pt x="283" y="682"/>
                  </a:cubicBezTo>
                  <a:cubicBezTo>
                    <a:pt x="283" y="682"/>
                    <a:pt x="283" y="682"/>
                    <a:pt x="283" y="682"/>
                  </a:cubicBezTo>
                  <a:cubicBezTo>
                    <a:pt x="283" y="682"/>
                    <a:pt x="283" y="681"/>
                    <a:pt x="283" y="681"/>
                  </a:cubicBezTo>
                  <a:cubicBezTo>
                    <a:pt x="283" y="681"/>
                    <a:pt x="283" y="681"/>
                    <a:pt x="283" y="681"/>
                  </a:cubicBezTo>
                  <a:cubicBezTo>
                    <a:pt x="282" y="681"/>
                    <a:pt x="282" y="681"/>
                    <a:pt x="282" y="680"/>
                  </a:cubicBezTo>
                  <a:cubicBezTo>
                    <a:pt x="282" y="680"/>
                    <a:pt x="282" y="680"/>
                    <a:pt x="282" y="680"/>
                  </a:cubicBezTo>
                  <a:cubicBezTo>
                    <a:pt x="282" y="680"/>
                    <a:pt x="282" y="680"/>
                    <a:pt x="282" y="680"/>
                  </a:cubicBezTo>
                  <a:cubicBezTo>
                    <a:pt x="282" y="680"/>
                    <a:pt x="282" y="680"/>
                    <a:pt x="282" y="680"/>
                  </a:cubicBezTo>
                  <a:cubicBezTo>
                    <a:pt x="282" y="679"/>
                    <a:pt x="282" y="679"/>
                    <a:pt x="282" y="679"/>
                  </a:cubicBezTo>
                  <a:cubicBezTo>
                    <a:pt x="282" y="679"/>
                    <a:pt x="282" y="679"/>
                    <a:pt x="282" y="679"/>
                  </a:cubicBezTo>
                  <a:cubicBezTo>
                    <a:pt x="282" y="679"/>
                    <a:pt x="282" y="678"/>
                    <a:pt x="282" y="678"/>
                  </a:cubicBezTo>
                  <a:cubicBezTo>
                    <a:pt x="282" y="678"/>
                    <a:pt x="282" y="678"/>
                    <a:pt x="282" y="678"/>
                  </a:cubicBezTo>
                  <a:cubicBezTo>
                    <a:pt x="282" y="678"/>
                    <a:pt x="282" y="678"/>
                    <a:pt x="282" y="677"/>
                  </a:cubicBezTo>
                  <a:cubicBezTo>
                    <a:pt x="282" y="677"/>
                    <a:pt x="282" y="677"/>
                    <a:pt x="282" y="677"/>
                  </a:cubicBezTo>
                  <a:cubicBezTo>
                    <a:pt x="282" y="677"/>
                    <a:pt x="282" y="677"/>
                    <a:pt x="282" y="677"/>
                  </a:cubicBezTo>
                  <a:cubicBezTo>
                    <a:pt x="282" y="677"/>
                    <a:pt x="282" y="677"/>
                    <a:pt x="282" y="677"/>
                  </a:cubicBezTo>
                  <a:cubicBezTo>
                    <a:pt x="282" y="676"/>
                    <a:pt x="282" y="676"/>
                    <a:pt x="282" y="676"/>
                  </a:cubicBezTo>
                  <a:cubicBezTo>
                    <a:pt x="282" y="676"/>
                    <a:pt x="282" y="676"/>
                    <a:pt x="282" y="676"/>
                  </a:cubicBezTo>
                  <a:cubicBezTo>
                    <a:pt x="282" y="676"/>
                    <a:pt x="282" y="675"/>
                    <a:pt x="282" y="675"/>
                  </a:cubicBezTo>
                  <a:cubicBezTo>
                    <a:pt x="282" y="675"/>
                    <a:pt x="282" y="675"/>
                    <a:pt x="282" y="675"/>
                  </a:cubicBezTo>
                  <a:cubicBezTo>
                    <a:pt x="282" y="675"/>
                    <a:pt x="282" y="675"/>
                    <a:pt x="282" y="675"/>
                  </a:cubicBezTo>
                  <a:cubicBezTo>
                    <a:pt x="282" y="675"/>
                    <a:pt x="282" y="674"/>
                    <a:pt x="282" y="674"/>
                  </a:cubicBezTo>
                  <a:cubicBezTo>
                    <a:pt x="282" y="674"/>
                    <a:pt x="281" y="674"/>
                    <a:pt x="281" y="674"/>
                  </a:cubicBezTo>
                  <a:cubicBezTo>
                    <a:pt x="281" y="674"/>
                    <a:pt x="281" y="674"/>
                    <a:pt x="281" y="674"/>
                  </a:cubicBezTo>
                  <a:cubicBezTo>
                    <a:pt x="281" y="673"/>
                    <a:pt x="281" y="673"/>
                    <a:pt x="281" y="673"/>
                  </a:cubicBezTo>
                  <a:cubicBezTo>
                    <a:pt x="281" y="673"/>
                    <a:pt x="281" y="673"/>
                    <a:pt x="281" y="673"/>
                  </a:cubicBezTo>
                  <a:cubicBezTo>
                    <a:pt x="281" y="673"/>
                    <a:pt x="281" y="673"/>
                    <a:pt x="281" y="672"/>
                  </a:cubicBezTo>
                  <a:cubicBezTo>
                    <a:pt x="281" y="672"/>
                    <a:pt x="281" y="672"/>
                    <a:pt x="281" y="672"/>
                  </a:cubicBezTo>
                  <a:cubicBezTo>
                    <a:pt x="281" y="672"/>
                    <a:pt x="281" y="672"/>
                    <a:pt x="281" y="672"/>
                  </a:cubicBezTo>
                  <a:cubicBezTo>
                    <a:pt x="281" y="672"/>
                    <a:pt x="281" y="672"/>
                    <a:pt x="281" y="672"/>
                  </a:cubicBezTo>
                  <a:cubicBezTo>
                    <a:pt x="281" y="671"/>
                    <a:pt x="281" y="671"/>
                    <a:pt x="281" y="671"/>
                  </a:cubicBezTo>
                  <a:cubicBezTo>
                    <a:pt x="281" y="671"/>
                    <a:pt x="281" y="671"/>
                    <a:pt x="281" y="671"/>
                  </a:cubicBezTo>
                  <a:cubicBezTo>
                    <a:pt x="281" y="670"/>
                    <a:pt x="281" y="669"/>
                    <a:pt x="281" y="668"/>
                  </a:cubicBezTo>
                  <a:cubicBezTo>
                    <a:pt x="281" y="668"/>
                    <a:pt x="281" y="668"/>
                    <a:pt x="281" y="668"/>
                  </a:cubicBezTo>
                  <a:cubicBezTo>
                    <a:pt x="280" y="662"/>
                    <a:pt x="279" y="656"/>
                    <a:pt x="278" y="651"/>
                  </a:cubicBezTo>
                  <a:cubicBezTo>
                    <a:pt x="278" y="651"/>
                    <a:pt x="278" y="651"/>
                    <a:pt x="278" y="651"/>
                  </a:cubicBezTo>
                  <a:cubicBezTo>
                    <a:pt x="278" y="650"/>
                    <a:pt x="278" y="650"/>
                    <a:pt x="278" y="650"/>
                  </a:cubicBezTo>
                  <a:cubicBezTo>
                    <a:pt x="278" y="650"/>
                    <a:pt x="278" y="650"/>
                    <a:pt x="278" y="650"/>
                  </a:cubicBezTo>
                  <a:cubicBezTo>
                    <a:pt x="278" y="650"/>
                    <a:pt x="278" y="649"/>
                    <a:pt x="278" y="649"/>
                  </a:cubicBezTo>
                  <a:cubicBezTo>
                    <a:pt x="278" y="649"/>
                    <a:pt x="278" y="649"/>
                    <a:pt x="278" y="649"/>
                  </a:cubicBezTo>
                  <a:cubicBezTo>
                    <a:pt x="278" y="649"/>
                    <a:pt x="278" y="649"/>
                    <a:pt x="277" y="649"/>
                  </a:cubicBezTo>
                  <a:cubicBezTo>
                    <a:pt x="277" y="648"/>
                    <a:pt x="277" y="648"/>
                    <a:pt x="277" y="648"/>
                  </a:cubicBezTo>
                  <a:cubicBezTo>
                    <a:pt x="277" y="648"/>
                    <a:pt x="277" y="648"/>
                    <a:pt x="277" y="648"/>
                  </a:cubicBezTo>
                  <a:cubicBezTo>
                    <a:pt x="277" y="648"/>
                    <a:pt x="277" y="648"/>
                    <a:pt x="277" y="648"/>
                  </a:cubicBezTo>
                  <a:cubicBezTo>
                    <a:pt x="277" y="648"/>
                    <a:pt x="277" y="647"/>
                    <a:pt x="277" y="647"/>
                  </a:cubicBezTo>
                  <a:cubicBezTo>
                    <a:pt x="277" y="647"/>
                    <a:pt x="277" y="647"/>
                    <a:pt x="277" y="647"/>
                  </a:cubicBezTo>
                  <a:cubicBezTo>
                    <a:pt x="277" y="647"/>
                    <a:pt x="277" y="647"/>
                    <a:pt x="277" y="646"/>
                  </a:cubicBezTo>
                  <a:cubicBezTo>
                    <a:pt x="277" y="646"/>
                    <a:pt x="277" y="646"/>
                    <a:pt x="277" y="646"/>
                  </a:cubicBezTo>
                  <a:cubicBezTo>
                    <a:pt x="277" y="646"/>
                    <a:pt x="277" y="646"/>
                    <a:pt x="277" y="646"/>
                  </a:cubicBezTo>
                  <a:cubicBezTo>
                    <a:pt x="277" y="646"/>
                    <a:pt x="277" y="646"/>
                    <a:pt x="277" y="646"/>
                  </a:cubicBezTo>
                  <a:cubicBezTo>
                    <a:pt x="277" y="645"/>
                    <a:pt x="277" y="645"/>
                    <a:pt x="277" y="645"/>
                  </a:cubicBezTo>
                  <a:cubicBezTo>
                    <a:pt x="277" y="645"/>
                    <a:pt x="277" y="645"/>
                    <a:pt x="277" y="645"/>
                  </a:cubicBezTo>
                  <a:cubicBezTo>
                    <a:pt x="277" y="645"/>
                    <a:pt x="277" y="644"/>
                    <a:pt x="277" y="644"/>
                  </a:cubicBezTo>
                  <a:cubicBezTo>
                    <a:pt x="277" y="644"/>
                    <a:pt x="277" y="644"/>
                    <a:pt x="277" y="644"/>
                  </a:cubicBezTo>
                  <a:cubicBezTo>
                    <a:pt x="277" y="644"/>
                    <a:pt x="277" y="644"/>
                    <a:pt x="277" y="644"/>
                  </a:cubicBezTo>
                  <a:cubicBezTo>
                    <a:pt x="277" y="643"/>
                    <a:pt x="277" y="643"/>
                    <a:pt x="277" y="643"/>
                  </a:cubicBezTo>
                  <a:cubicBezTo>
                    <a:pt x="277" y="643"/>
                    <a:pt x="277" y="643"/>
                    <a:pt x="277" y="643"/>
                  </a:cubicBezTo>
                  <a:cubicBezTo>
                    <a:pt x="277" y="643"/>
                    <a:pt x="277" y="643"/>
                    <a:pt x="276" y="643"/>
                  </a:cubicBezTo>
                  <a:cubicBezTo>
                    <a:pt x="276" y="643"/>
                    <a:pt x="276" y="642"/>
                    <a:pt x="276" y="642"/>
                  </a:cubicBezTo>
                  <a:cubicBezTo>
                    <a:pt x="276" y="642"/>
                    <a:pt x="276" y="642"/>
                    <a:pt x="276" y="642"/>
                  </a:cubicBezTo>
                  <a:cubicBezTo>
                    <a:pt x="276" y="642"/>
                    <a:pt x="276" y="642"/>
                    <a:pt x="276" y="641"/>
                  </a:cubicBezTo>
                  <a:cubicBezTo>
                    <a:pt x="276" y="641"/>
                    <a:pt x="276" y="641"/>
                    <a:pt x="276" y="641"/>
                  </a:cubicBezTo>
                  <a:cubicBezTo>
                    <a:pt x="276" y="641"/>
                    <a:pt x="276" y="641"/>
                    <a:pt x="276" y="641"/>
                  </a:cubicBezTo>
                  <a:cubicBezTo>
                    <a:pt x="276" y="641"/>
                    <a:pt x="276" y="641"/>
                    <a:pt x="276" y="641"/>
                  </a:cubicBezTo>
                  <a:cubicBezTo>
                    <a:pt x="276" y="640"/>
                    <a:pt x="276" y="640"/>
                    <a:pt x="276" y="640"/>
                  </a:cubicBezTo>
                  <a:cubicBezTo>
                    <a:pt x="276" y="640"/>
                    <a:pt x="276" y="640"/>
                    <a:pt x="276" y="640"/>
                  </a:cubicBezTo>
                  <a:cubicBezTo>
                    <a:pt x="276" y="640"/>
                    <a:pt x="276" y="639"/>
                    <a:pt x="276" y="639"/>
                  </a:cubicBezTo>
                  <a:cubicBezTo>
                    <a:pt x="276" y="639"/>
                    <a:pt x="276" y="639"/>
                    <a:pt x="276" y="639"/>
                  </a:cubicBezTo>
                  <a:cubicBezTo>
                    <a:pt x="276" y="639"/>
                    <a:pt x="276" y="639"/>
                    <a:pt x="276" y="639"/>
                  </a:cubicBezTo>
                  <a:cubicBezTo>
                    <a:pt x="276" y="638"/>
                    <a:pt x="276" y="638"/>
                    <a:pt x="276" y="638"/>
                  </a:cubicBezTo>
                  <a:cubicBezTo>
                    <a:pt x="276" y="638"/>
                    <a:pt x="276" y="638"/>
                    <a:pt x="276" y="638"/>
                  </a:cubicBezTo>
                  <a:cubicBezTo>
                    <a:pt x="276" y="638"/>
                    <a:pt x="276" y="638"/>
                    <a:pt x="276" y="638"/>
                  </a:cubicBezTo>
                  <a:cubicBezTo>
                    <a:pt x="276" y="637"/>
                    <a:pt x="276" y="637"/>
                    <a:pt x="276" y="637"/>
                  </a:cubicBezTo>
                  <a:cubicBezTo>
                    <a:pt x="276" y="637"/>
                    <a:pt x="276" y="637"/>
                    <a:pt x="276" y="637"/>
                  </a:cubicBezTo>
                  <a:cubicBezTo>
                    <a:pt x="275" y="637"/>
                    <a:pt x="275" y="637"/>
                    <a:pt x="275" y="636"/>
                  </a:cubicBezTo>
                  <a:cubicBezTo>
                    <a:pt x="275" y="636"/>
                    <a:pt x="275" y="636"/>
                    <a:pt x="275" y="636"/>
                  </a:cubicBezTo>
                  <a:cubicBezTo>
                    <a:pt x="275" y="636"/>
                    <a:pt x="275" y="636"/>
                    <a:pt x="275" y="636"/>
                  </a:cubicBezTo>
                  <a:cubicBezTo>
                    <a:pt x="275" y="636"/>
                    <a:pt x="275" y="636"/>
                    <a:pt x="275" y="636"/>
                  </a:cubicBezTo>
                  <a:cubicBezTo>
                    <a:pt x="275" y="635"/>
                    <a:pt x="275" y="635"/>
                    <a:pt x="275" y="635"/>
                  </a:cubicBezTo>
                  <a:cubicBezTo>
                    <a:pt x="275" y="635"/>
                    <a:pt x="275" y="635"/>
                    <a:pt x="275" y="635"/>
                  </a:cubicBezTo>
                  <a:cubicBezTo>
                    <a:pt x="275" y="635"/>
                    <a:pt x="275" y="634"/>
                    <a:pt x="275" y="634"/>
                  </a:cubicBezTo>
                  <a:cubicBezTo>
                    <a:pt x="275" y="634"/>
                    <a:pt x="275" y="634"/>
                    <a:pt x="275" y="634"/>
                  </a:cubicBezTo>
                  <a:cubicBezTo>
                    <a:pt x="275" y="634"/>
                    <a:pt x="275" y="634"/>
                    <a:pt x="275" y="634"/>
                  </a:cubicBezTo>
                  <a:cubicBezTo>
                    <a:pt x="275" y="633"/>
                    <a:pt x="275" y="633"/>
                    <a:pt x="275" y="633"/>
                  </a:cubicBezTo>
                  <a:cubicBezTo>
                    <a:pt x="275" y="633"/>
                    <a:pt x="275" y="633"/>
                    <a:pt x="275" y="633"/>
                  </a:cubicBezTo>
                  <a:cubicBezTo>
                    <a:pt x="275" y="633"/>
                    <a:pt x="275" y="633"/>
                    <a:pt x="275" y="633"/>
                  </a:cubicBezTo>
                  <a:cubicBezTo>
                    <a:pt x="275" y="632"/>
                    <a:pt x="275" y="632"/>
                    <a:pt x="275" y="632"/>
                  </a:cubicBezTo>
                  <a:cubicBezTo>
                    <a:pt x="275" y="632"/>
                    <a:pt x="275" y="632"/>
                    <a:pt x="275" y="632"/>
                  </a:cubicBezTo>
                  <a:cubicBezTo>
                    <a:pt x="275" y="632"/>
                    <a:pt x="275" y="632"/>
                    <a:pt x="275" y="631"/>
                  </a:cubicBezTo>
                  <a:cubicBezTo>
                    <a:pt x="275" y="631"/>
                    <a:pt x="275" y="631"/>
                    <a:pt x="275" y="631"/>
                  </a:cubicBezTo>
                  <a:cubicBezTo>
                    <a:pt x="275" y="631"/>
                    <a:pt x="274" y="631"/>
                    <a:pt x="274" y="631"/>
                  </a:cubicBezTo>
                  <a:cubicBezTo>
                    <a:pt x="274" y="631"/>
                    <a:pt x="274" y="631"/>
                    <a:pt x="274" y="631"/>
                  </a:cubicBezTo>
                  <a:cubicBezTo>
                    <a:pt x="274" y="630"/>
                    <a:pt x="274" y="630"/>
                    <a:pt x="274" y="630"/>
                  </a:cubicBezTo>
                  <a:cubicBezTo>
                    <a:pt x="274" y="630"/>
                    <a:pt x="274" y="630"/>
                    <a:pt x="274" y="630"/>
                  </a:cubicBezTo>
                  <a:cubicBezTo>
                    <a:pt x="274" y="630"/>
                    <a:pt x="274" y="629"/>
                    <a:pt x="274" y="629"/>
                  </a:cubicBezTo>
                  <a:cubicBezTo>
                    <a:pt x="274" y="629"/>
                    <a:pt x="274" y="629"/>
                    <a:pt x="274" y="629"/>
                  </a:cubicBezTo>
                  <a:cubicBezTo>
                    <a:pt x="274" y="629"/>
                    <a:pt x="274" y="629"/>
                    <a:pt x="274" y="629"/>
                  </a:cubicBezTo>
                  <a:cubicBezTo>
                    <a:pt x="274" y="629"/>
                    <a:pt x="274" y="628"/>
                    <a:pt x="274" y="628"/>
                  </a:cubicBezTo>
                  <a:cubicBezTo>
                    <a:pt x="274" y="628"/>
                    <a:pt x="274" y="628"/>
                    <a:pt x="274" y="628"/>
                  </a:cubicBezTo>
                  <a:cubicBezTo>
                    <a:pt x="274" y="628"/>
                    <a:pt x="274" y="628"/>
                    <a:pt x="274" y="628"/>
                  </a:cubicBezTo>
                  <a:cubicBezTo>
                    <a:pt x="274" y="628"/>
                    <a:pt x="274" y="627"/>
                    <a:pt x="274" y="627"/>
                  </a:cubicBezTo>
                  <a:cubicBezTo>
                    <a:pt x="274" y="627"/>
                    <a:pt x="274" y="627"/>
                    <a:pt x="274" y="627"/>
                  </a:cubicBezTo>
                  <a:cubicBezTo>
                    <a:pt x="274" y="627"/>
                    <a:pt x="274" y="627"/>
                    <a:pt x="274" y="626"/>
                  </a:cubicBezTo>
                  <a:cubicBezTo>
                    <a:pt x="274" y="626"/>
                    <a:pt x="274" y="626"/>
                    <a:pt x="274" y="626"/>
                  </a:cubicBezTo>
                  <a:cubicBezTo>
                    <a:pt x="273" y="622"/>
                    <a:pt x="272" y="617"/>
                    <a:pt x="271" y="612"/>
                  </a:cubicBezTo>
                  <a:cubicBezTo>
                    <a:pt x="271" y="612"/>
                    <a:pt x="271" y="612"/>
                    <a:pt x="271" y="612"/>
                  </a:cubicBezTo>
                  <a:cubicBezTo>
                    <a:pt x="271" y="612"/>
                    <a:pt x="271" y="612"/>
                    <a:pt x="271" y="611"/>
                  </a:cubicBezTo>
                  <a:cubicBezTo>
                    <a:pt x="271" y="611"/>
                    <a:pt x="271" y="611"/>
                    <a:pt x="271" y="611"/>
                  </a:cubicBezTo>
                  <a:cubicBezTo>
                    <a:pt x="271" y="611"/>
                    <a:pt x="271" y="611"/>
                    <a:pt x="271" y="610"/>
                  </a:cubicBezTo>
                  <a:cubicBezTo>
                    <a:pt x="271" y="610"/>
                    <a:pt x="271" y="610"/>
                    <a:pt x="271" y="610"/>
                  </a:cubicBezTo>
                  <a:cubicBezTo>
                    <a:pt x="271" y="610"/>
                    <a:pt x="271" y="610"/>
                    <a:pt x="271" y="610"/>
                  </a:cubicBezTo>
                  <a:cubicBezTo>
                    <a:pt x="271" y="610"/>
                    <a:pt x="271" y="610"/>
                    <a:pt x="271" y="610"/>
                  </a:cubicBezTo>
                  <a:cubicBezTo>
                    <a:pt x="271" y="609"/>
                    <a:pt x="270" y="609"/>
                    <a:pt x="270" y="609"/>
                  </a:cubicBezTo>
                  <a:cubicBezTo>
                    <a:pt x="270" y="609"/>
                    <a:pt x="270" y="609"/>
                    <a:pt x="270" y="609"/>
                  </a:cubicBezTo>
                  <a:cubicBezTo>
                    <a:pt x="270" y="609"/>
                    <a:pt x="270" y="609"/>
                    <a:pt x="270" y="608"/>
                  </a:cubicBezTo>
                  <a:cubicBezTo>
                    <a:pt x="270" y="608"/>
                    <a:pt x="270" y="608"/>
                    <a:pt x="270" y="608"/>
                  </a:cubicBezTo>
                  <a:cubicBezTo>
                    <a:pt x="270" y="608"/>
                    <a:pt x="270" y="608"/>
                    <a:pt x="270" y="608"/>
                  </a:cubicBezTo>
                  <a:cubicBezTo>
                    <a:pt x="270" y="608"/>
                    <a:pt x="270" y="608"/>
                    <a:pt x="270" y="607"/>
                  </a:cubicBezTo>
                  <a:cubicBezTo>
                    <a:pt x="270" y="607"/>
                    <a:pt x="270" y="607"/>
                    <a:pt x="270" y="607"/>
                  </a:cubicBezTo>
                  <a:cubicBezTo>
                    <a:pt x="270" y="607"/>
                    <a:pt x="270" y="607"/>
                    <a:pt x="270" y="607"/>
                  </a:cubicBezTo>
                  <a:cubicBezTo>
                    <a:pt x="270" y="607"/>
                    <a:pt x="270" y="606"/>
                    <a:pt x="270" y="606"/>
                  </a:cubicBezTo>
                  <a:cubicBezTo>
                    <a:pt x="270" y="606"/>
                    <a:pt x="270" y="606"/>
                    <a:pt x="270" y="606"/>
                  </a:cubicBezTo>
                  <a:cubicBezTo>
                    <a:pt x="270" y="606"/>
                    <a:pt x="270" y="606"/>
                    <a:pt x="270" y="606"/>
                  </a:cubicBezTo>
                  <a:cubicBezTo>
                    <a:pt x="270" y="606"/>
                    <a:pt x="270" y="605"/>
                    <a:pt x="270" y="605"/>
                  </a:cubicBezTo>
                  <a:cubicBezTo>
                    <a:pt x="270" y="605"/>
                    <a:pt x="270" y="605"/>
                    <a:pt x="270" y="605"/>
                  </a:cubicBezTo>
                  <a:cubicBezTo>
                    <a:pt x="270" y="605"/>
                    <a:pt x="270" y="605"/>
                    <a:pt x="270" y="605"/>
                  </a:cubicBezTo>
                  <a:cubicBezTo>
                    <a:pt x="270" y="604"/>
                    <a:pt x="270" y="604"/>
                    <a:pt x="270" y="604"/>
                  </a:cubicBezTo>
                  <a:cubicBezTo>
                    <a:pt x="270" y="604"/>
                    <a:pt x="269" y="604"/>
                    <a:pt x="269" y="604"/>
                  </a:cubicBezTo>
                  <a:cubicBezTo>
                    <a:pt x="269" y="604"/>
                    <a:pt x="269" y="604"/>
                    <a:pt x="269" y="603"/>
                  </a:cubicBezTo>
                  <a:cubicBezTo>
                    <a:pt x="269" y="603"/>
                    <a:pt x="269" y="603"/>
                    <a:pt x="269" y="603"/>
                  </a:cubicBezTo>
                  <a:cubicBezTo>
                    <a:pt x="269" y="603"/>
                    <a:pt x="269" y="603"/>
                    <a:pt x="269" y="603"/>
                  </a:cubicBezTo>
                  <a:cubicBezTo>
                    <a:pt x="269" y="603"/>
                    <a:pt x="269" y="603"/>
                    <a:pt x="269" y="603"/>
                  </a:cubicBezTo>
                  <a:cubicBezTo>
                    <a:pt x="269" y="602"/>
                    <a:pt x="269" y="602"/>
                    <a:pt x="269" y="602"/>
                  </a:cubicBezTo>
                  <a:cubicBezTo>
                    <a:pt x="269" y="602"/>
                    <a:pt x="269" y="602"/>
                    <a:pt x="269" y="602"/>
                  </a:cubicBezTo>
                  <a:cubicBezTo>
                    <a:pt x="269" y="602"/>
                    <a:pt x="269" y="602"/>
                    <a:pt x="269" y="601"/>
                  </a:cubicBezTo>
                  <a:cubicBezTo>
                    <a:pt x="269" y="601"/>
                    <a:pt x="269" y="601"/>
                    <a:pt x="269" y="601"/>
                  </a:cubicBezTo>
                  <a:cubicBezTo>
                    <a:pt x="269" y="601"/>
                    <a:pt x="269" y="601"/>
                    <a:pt x="269" y="601"/>
                  </a:cubicBezTo>
                  <a:cubicBezTo>
                    <a:pt x="269" y="601"/>
                    <a:pt x="269" y="601"/>
                    <a:pt x="269" y="601"/>
                  </a:cubicBezTo>
                  <a:cubicBezTo>
                    <a:pt x="269" y="600"/>
                    <a:pt x="269" y="600"/>
                    <a:pt x="269" y="600"/>
                  </a:cubicBezTo>
                  <a:cubicBezTo>
                    <a:pt x="269" y="600"/>
                    <a:pt x="269" y="600"/>
                    <a:pt x="269" y="600"/>
                  </a:cubicBezTo>
                  <a:cubicBezTo>
                    <a:pt x="269" y="600"/>
                    <a:pt x="269" y="599"/>
                    <a:pt x="269" y="599"/>
                  </a:cubicBezTo>
                  <a:cubicBezTo>
                    <a:pt x="269" y="599"/>
                    <a:pt x="269" y="599"/>
                    <a:pt x="269" y="599"/>
                  </a:cubicBezTo>
                  <a:cubicBezTo>
                    <a:pt x="269" y="599"/>
                    <a:pt x="268" y="599"/>
                    <a:pt x="268" y="599"/>
                  </a:cubicBezTo>
                  <a:cubicBezTo>
                    <a:pt x="268" y="599"/>
                    <a:pt x="268" y="598"/>
                    <a:pt x="268" y="598"/>
                  </a:cubicBezTo>
                  <a:cubicBezTo>
                    <a:pt x="268" y="598"/>
                    <a:pt x="268" y="598"/>
                    <a:pt x="268" y="598"/>
                  </a:cubicBezTo>
                  <a:cubicBezTo>
                    <a:pt x="268" y="598"/>
                    <a:pt x="268" y="598"/>
                    <a:pt x="268" y="598"/>
                  </a:cubicBezTo>
                  <a:cubicBezTo>
                    <a:pt x="268" y="598"/>
                    <a:pt x="268" y="597"/>
                    <a:pt x="268" y="597"/>
                  </a:cubicBezTo>
                  <a:cubicBezTo>
                    <a:pt x="268" y="597"/>
                    <a:pt x="268" y="597"/>
                    <a:pt x="268" y="597"/>
                  </a:cubicBezTo>
                  <a:cubicBezTo>
                    <a:pt x="268" y="597"/>
                    <a:pt x="268" y="597"/>
                    <a:pt x="268" y="597"/>
                  </a:cubicBezTo>
                  <a:cubicBezTo>
                    <a:pt x="268" y="596"/>
                    <a:pt x="268" y="596"/>
                    <a:pt x="268" y="596"/>
                  </a:cubicBezTo>
                  <a:cubicBezTo>
                    <a:pt x="268" y="596"/>
                    <a:pt x="268" y="596"/>
                    <a:pt x="268" y="596"/>
                  </a:cubicBezTo>
                  <a:cubicBezTo>
                    <a:pt x="268" y="596"/>
                    <a:pt x="268" y="596"/>
                    <a:pt x="268" y="596"/>
                  </a:cubicBezTo>
                  <a:cubicBezTo>
                    <a:pt x="268" y="595"/>
                    <a:pt x="268" y="595"/>
                    <a:pt x="268" y="595"/>
                  </a:cubicBezTo>
                  <a:cubicBezTo>
                    <a:pt x="268" y="595"/>
                    <a:pt x="268" y="595"/>
                    <a:pt x="268" y="595"/>
                  </a:cubicBezTo>
                  <a:cubicBezTo>
                    <a:pt x="268" y="595"/>
                    <a:pt x="268" y="595"/>
                    <a:pt x="268" y="594"/>
                  </a:cubicBezTo>
                  <a:cubicBezTo>
                    <a:pt x="268" y="594"/>
                    <a:pt x="268" y="594"/>
                    <a:pt x="268" y="594"/>
                  </a:cubicBezTo>
                  <a:cubicBezTo>
                    <a:pt x="268" y="594"/>
                    <a:pt x="268" y="594"/>
                    <a:pt x="267" y="594"/>
                  </a:cubicBezTo>
                  <a:cubicBezTo>
                    <a:pt x="267" y="594"/>
                    <a:pt x="267" y="594"/>
                    <a:pt x="267" y="594"/>
                  </a:cubicBezTo>
                  <a:cubicBezTo>
                    <a:pt x="267" y="593"/>
                    <a:pt x="267" y="593"/>
                    <a:pt x="267" y="593"/>
                  </a:cubicBezTo>
                  <a:cubicBezTo>
                    <a:pt x="267" y="593"/>
                    <a:pt x="267" y="593"/>
                    <a:pt x="267" y="593"/>
                  </a:cubicBezTo>
                  <a:cubicBezTo>
                    <a:pt x="267" y="593"/>
                    <a:pt x="267" y="593"/>
                    <a:pt x="267" y="592"/>
                  </a:cubicBezTo>
                  <a:cubicBezTo>
                    <a:pt x="267" y="592"/>
                    <a:pt x="267" y="592"/>
                    <a:pt x="267" y="592"/>
                  </a:cubicBezTo>
                  <a:cubicBezTo>
                    <a:pt x="267" y="592"/>
                    <a:pt x="267" y="592"/>
                    <a:pt x="267" y="592"/>
                  </a:cubicBezTo>
                  <a:cubicBezTo>
                    <a:pt x="267" y="592"/>
                    <a:pt x="267" y="592"/>
                    <a:pt x="267" y="591"/>
                  </a:cubicBezTo>
                  <a:cubicBezTo>
                    <a:pt x="267" y="591"/>
                    <a:pt x="267" y="591"/>
                    <a:pt x="267" y="591"/>
                  </a:cubicBezTo>
                  <a:cubicBezTo>
                    <a:pt x="267" y="591"/>
                    <a:pt x="267" y="591"/>
                    <a:pt x="267" y="591"/>
                  </a:cubicBezTo>
                  <a:cubicBezTo>
                    <a:pt x="267" y="591"/>
                    <a:pt x="267" y="590"/>
                    <a:pt x="267" y="590"/>
                  </a:cubicBezTo>
                  <a:cubicBezTo>
                    <a:pt x="267" y="590"/>
                    <a:pt x="267" y="590"/>
                    <a:pt x="267" y="590"/>
                  </a:cubicBezTo>
                  <a:cubicBezTo>
                    <a:pt x="267" y="590"/>
                    <a:pt x="267" y="590"/>
                    <a:pt x="267" y="590"/>
                  </a:cubicBezTo>
                  <a:cubicBezTo>
                    <a:pt x="267" y="590"/>
                    <a:pt x="267" y="590"/>
                    <a:pt x="267" y="589"/>
                  </a:cubicBezTo>
                  <a:cubicBezTo>
                    <a:pt x="267" y="589"/>
                    <a:pt x="267" y="589"/>
                    <a:pt x="266" y="589"/>
                  </a:cubicBezTo>
                  <a:cubicBezTo>
                    <a:pt x="266" y="589"/>
                    <a:pt x="266" y="589"/>
                    <a:pt x="266" y="589"/>
                  </a:cubicBezTo>
                  <a:cubicBezTo>
                    <a:pt x="266" y="589"/>
                    <a:pt x="266" y="588"/>
                    <a:pt x="266" y="588"/>
                  </a:cubicBezTo>
                  <a:cubicBezTo>
                    <a:pt x="266" y="588"/>
                    <a:pt x="266" y="588"/>
                    <a:pt x="266" y="588"/>
                  </a:cubicBezTo>
                  <a:cubicBezTo>
                    <a:pt x="266" y="588"/>
                    <a:pt x="266" y="588"/>
                    <a:pt x="266" y="588"/>
                  </a:cubicBezTo>
                  <a:cubicBezTo>
                    <a:pt x="266" y="587"/>
                    <a:pt x="266" y="587"/>
                    <a:pt x="266" y="587"/>
                  </a:cubicBezTo>
                  <a:cubicBezTo>
                    <a:pt x="266" y="587"/>
                    <a:pt x="266" y="587"/>
                    <a:pt x="266" y="587"/>
                  </a:cubicBezTo>
                  <a:cubicBezTo>
                    <a:pt x="266" y="587"/>
                    <a:pt x="266" y="587"/>
                    <a:pt x="266" y="587"/>
                  </a:cubicBezTo>
                  <a:cubicBezTo>
                    <a:pt x="266" y="586"/>
                    <a:pt x="266" y="586"/>
                    <a:pt x="266" y="586"/>
                  </a:cubicBezTo>
                  <a:cubicBezTo>
                    <a:pt x="266" y="586"/>
                    <a:pt x="266" y="586"/>
                    <a:pt x="266" y="586"/>
                  </a:cubicBezTo>
                  <a:cubicBezTo>
                    <a:pt x="266" y="586"/>
                    <a:pt x="266" y="586"/>
                    <a:pt x="266" y="585"/>
                  </a:cubicBezTo>
                  <a:cubicBezTo>
                    <a:pt x="266" y="585"/>
                    <a:pt x="266" y="585"/>
                    <a:pt x="266" y="585"/>
                  </a:cubicBezTo>
                  <a:cubicBezTo>
                    <a:pt x="266" y="585"/>
                    <a:pt x="266" y="585"/>
                    <a:pt x="266" y="585"/>
                  </a:cubicBezTo>
                  <a:cubicBezTo>
                    <a:pt x="266" y="585"/>
                    <a:pt x="266" y="585"/>
                    <a:pt x="266" y="585"/>
                  </a:cubicBezTo>
                  <a:cubicBezTo>
                    <a:pt x="266" y="584"/>
                    <a:pt x="266" y="584"/>
                    <a:pt x="266" y="584"/>
                  </a:cubicBezTo>
                  <a:cubicBezTo>
                    <a:pt x="266" y="584"/>
                    <a:pt x="265" y="584"/>
                    <a:pt x="265" y="584"/>
                  </a:cubicBezTo>
                  <a:cubicBezTo>
                    <a:pt x="265" y="584"/>
                    <a:pt x="265" y="584"/>
                    <a:pt x="265" y="583"/>
                  </a:cubicBezTo>
                  <a:cubicBezTo>
                    <a:pt x="265" y="583"/>
                    <a:pt x="265" y="583"/>
                    <a:pt x="265" y="583"/>
                  </a:cubicBezTo>
                  <a:cubicBezTo>
                    <a:pt x="265" y="581"/>
                    <a:pt x="264" y="578"/>
                    <a:pt x="264" y="576"/>
                  </a:cubicBezTo>
                  <a:cubicBezTo>
                    <a:pt x="264" y="576"/>
                    <a:pt x="264" y="576"/>
                    <a:pt x="264" y="576"/>
                  </a:cubicBezTo>
                  <a:cubicBezTo>
                    <a:pt x="264" y="576"/>
                    <a:pt x="264" y="575"/>
                    <a:pt x="264" y="575"/>
                  </a:cubicBezTo>
                  <a:cubicBezTo>
                    <a:pt x="264" y="575"/>
                    <a:pt x="264" y="575"/>
                    <a:pt x="264" y="575"/>
                  </a:cubicBezTo>
                  <a:cubicBezTo>
                    <a:pt x="264" y="575"/>
                    <a:pt x="264" y="575"/>
                    <a:pt x="264" y="575"/>
                  </a:cubicBezTo>
                  <a:cubicBezTo>
                    <a:pt x="264" y="575"/>
                    <a:pt x="264" y="575"/>
                    <a:pt x="264" y="575"/>
                  </a:cubicBezTo>
                  <a:cubicBezTo>
                    <a:pt x="263" y="574"/>
                    <a:pt x="263" y="574"/>
                    <a:pt x="263" y="574"/>
                  </a:cubicBezTo>
                  <a:cubicBezTo>
                    <a:pt x="263" y="574"/>
                    <a:pt x="263" y="574"/>
                    <a:pt x="263" y="574"/>
                  </a:cubicBezTo>
                  <a:cubicBezTo>
                    <a:pt x="263" y="574"/>
                    <a:pt x="263" y="574"/>
                    <a:pt x="263" y="573"/>
                  </a:cubicBezTo>
                  <a:cubicBezTo>
                    <a:pt x="263" y="573"/>
                    <a:pt x="263" y="573"/>
                    <a:pt x="263" y="573"/>
                  </a:cubicBezTo>
                  <a:cubicBezTo>
                    <a:pt x="263" y="573"/>
                    <a:pt x="263" y="573"/>
                    <a:pt x="263" y="573"/>
                  </a:cubicBezTo>
                  <a:cubicBezTo>
                    <a:pt x="263" y="573"/>
                    <a:pt x="263" y="573"/>
                    <a:pt x="263" y="573"/>
                  </a:cubicBezTo>
                  <a:cubicBezTo>
                    <a:pt x="263" y="572"/>
                    <a:pt x="263" y="572"/>
                    <a:pt x="263" y="572"/>
                  </a:cubicBezTo>
                  <a:cubicBezTo>
                    <a:pt x="263" y="572"/>
                    <a:pt x="263" y="572"/>
                    <a:pt x="263" y="572"/>
                  </a:cubicBezTo>
                  <a:cubicBezTo>
                    <a:pt x="263" y="572"/>
                    <a:pt x="263" y="572"/>
                    <a:pt x="263" y="571"/>
                  </a:cubicBezTo>
                  <a:cubicBezTo>
                    <a:pt x="263" y="571"/>
                    <a:pt x="263" y="571"/>
                    <a:pt x="263" y="571"/>
                  </a:cubicBezTo>
                  <a:cubicBezTo>
                    <a:pt x="263" y="571"/>
                    <a:pt x="263" y="571"/>
                    <a:pt x="263" y="571"/>
                  </a:cubicBezTo>
                  <a:cubicBezTo>
                    <a:pt x="263" y="571"/>
                    <a:pt x="263" y="571"/>
                    <a:pt x="263" y="570"/>
                  </a:cubicBezTo>
                  <a:cubicBezTo>
                    <a:pt x="263" y="570"/>
                    <a:pt x="263" y="570"/>
                    <a:pt x="263" y="570"/>
                  </a:cubicBezTo>
                  <a:cubicBezTo>
                    <a:pt x="263" y="570"/>
                    <a:pt x="263" y="570"/>
                    <a:pt x="262" y="570"/>
                  </a:cubicBezTo>
                  <a:cubicBezTo>
                    <a:pt x="262" y="570"/>
                    <a:pt x="262" y="569"/>
                    <a:pt x="262" y="569"/>
                  </a:cubicBezTo>
                  <a:cubicBezTo>
                    <a:pt x="262" y="569"/>
                    <a:pt x="262" y="569"/>
                    <a:pt x="262" y="569"/>
                  </a:cubicBezTo>
                  <a:cubicBezTo>
                    <a:pt x="262" y="569"/>
                    <a:pt x="262" y="569"/>
                    <a:pt x="262" y="569"/>
                  </a:cubicBezTo>
                  <a:cubicBezTo>
                    <a:pt x="262" y="569"/>
                    <a:pt x="262" y="568"/>
                    <a:pt x="262" y="568"/>
                  </a:cubicBezTo>
                  <a:cubicBezTo>
                    <a:pt x="262" y="568"/>
                    <a:pt x="262" y="568"/>
                    <a:pt x="262" y="568"/>
                  </a:cubicBezTo>
                  <a:cubicBezTo>
                    <a:pt x="262" y="568"/>
                    <a:pt x="262" y="568"/>
                    <a:pt x="262" y="568"/>
                  </a:cubicBezTo>
                  <a:cubicBezTo>
                    <a:pt x="262" y="568"/>
                    <a:pt x="262" y="567"/>
                    <a:pt x="262" y="567"/>
                  </a:cubicBezTo>
                  <a:cubicBezTo>
                    <a:pt x="262" y="567"/>
                    <a:pt x="262" y="567"/>
                    <a:pt x="262" y="567"/>
                  </a:cubicBezTo>
                  <a:cubicBezTo>
                    <a:pt x="262" y="567"/>
                    <a:pt x="262" y="567"/>
                    <a:pt x="262" y="567"/>
                  </a:cubicBezTo>
                  <a:cubicBezTo>
                    <a:pt x="262" y="567"/>
                    <a:pt x="262" y="566"/>
                    <a:pt x="262" y="566"/>
                  </a:cubicBezTo>
                  <a:cubicBezTo>
                    <a:pt x="262" y="566"/>
                    <a:pt x="262" y="566"/>
                    <a:pt x="262" y="566"/>
                  </a:cubicBezTo>
                  <a:cubicBezTo>
                    <a:pt x="262" y="566"/>
                    <a:pt x="262" y="566"/>
                    <a:pt x="262" y="566"/>
                  </a:cubicBezTo>
                  <a:cubicBezTo>
                    <a:pt x="262" y="566"/>
                    <a:pt x="262" y="565"/>
                    <a:pt x="261" y="565"/>
                  </a:cubicBezTo>
                  <a:cubicBezTo>
                    <a:pt x="261" y="565"/>
                    <a:pt x="261" y="565"/>
                    <a:pt x="261" y="565"/>
                  </a:cubicBezTo>
                  <a:cubicBezTo>
                    <a:pt x="261" y="565"/>
                    <a:pt x="261" y="565"/>
                    <a:pt x="261" y="565"/>
                  </a:cubicBezTo>
                  <a:cubicBezTo>
                    <a:pt x="261" y="565"/>
                    <a:pt x="261" y="564"/>
                    <a:pt x="261" y="564"/>
                  </a:cubicBezTo>
                  <a:cubicBezTo>
                    <a:pt x="261" y="564"/>
                    <a:pt x="261" y="564"/>
                    <a:pt x="261" y="564"/>
                  </a:cubicBezTo>
                  <a:cubicBezTo>
                    <a:pt x="261" y="564"/>
                    <a:pt x="261" y="564"/>
                    <a:pt x="261" y="564"/>
                  </a:cubicBezTo>
                  <a:cubicBezTo>
                    <a:pt x="261" y="564"/>
                    <a:pt x="261" y="563"/>
                    <a:pt x="261" y="563"/>
                  </a:cubicBezTo>
                  <a:cubicBezTo>
                    <a:pt x="261" y="563"/>
                    <a:pt x="261" y="563"/>
                    <a:pt x="261" y="563"/>
                  </a:cubicBezTo>
                  <a:cubicBezTo>
                    <a:pt x="261" y="563"/>
                    <a:pt x="261" y="563"/>
                    <a:pt x="261" y="563"/>
                  </a:cubicBezTo>
                  <a:cubicBezTo>
                    <a:pt x="261" y="562"/>
                    <a:pt x="261" y="562"/>
                    <a:pt x="261" y="562"/>
                  </a:cubicBezTo>
                  <a:cubicBezTo>
                    <a:pt x="261" y="562"/>
                    <a:pt x="261" y="562"/>
                    <a:pt x="261" y="562"/>
                  </a:cubicBezTo>
                  <a:cubicBezTo>
                    <a:pt x="261" y="562"/>
                    <a:pt x="261" y="562"/>
                    <a:pt x="261" y="562"/>
                  </a:cubicBezTo>
                  <a:cubicBezTo>
                    <a:pt x="261" y="561"/>
                    <a:pt x="261" y="561"/>
                    <a:pt x="261" y="561"/>
                  </a:cubicBezTo>
                  <a:cubicBezTo>
                    <a:pt x="261" y="561"/>
                    <a:pt x="261" y="561"/>
                    <a:pt x="261" y="561"/>
                  </a:cubicBezTo>
                  <a:cubicBezTo>
                    <a:pt x="261" y="561"/>
                    <a:pt x="260" y="561"/>
                    <a:pt x="260" y="561"/>
                  </a:cubicBezTo>
                  <a:cubicBezTo>
                    <a:pt x="260" y="560"/>
                    <a:pt x="260" y="560"/>
                    <a:pt x="260" y="560"/>
                  </a:cubicBezTo>
                  <a:cubicBezTo>
                    <a:pt x="260" y="560"/>
                    <a:pt x="260" y="560"/>
                    <a:pt x="260" y="560"/>
                  </a:cubicBezTo>
                  <a:cubicBezTo>
                    <a:pt x="260" y="560"/>
                    <a:pt x="260" y="560"/>
                    <a:pt x="260" y="560"/>
                  </a:cubicBezTo>
                  <a:cubicBezTo>
                    <a:pt x="260" y="559"/>
                    <a:pt x="260" y="559"/>
                    <a:pt x="260" y="559"/>
                  </a:cubicBezTo>
                  <a:cubicBezTo>
                    <a:pt x="260" y="559"/>
                    <a:pt x="260" y="559"/>
                    <a:pt x="260" y="559"/>
                  </a:cubicBezTo>
                  <a:cubicBezTo>
                    <a:pt x="260" y="559"/>
                    <a:pt x="260" y="559"/>
                    <a:pt x="260" y="559"/>
                  </a:cubicBezTo>
                  <a:cubicBezTo>
                    <a:pt x="260" y="558"/>
                    <a:pt x="260" y="558"/>
                    <a:pt x="260" y="558"/>
                  </a:cubicBezTo>
                  <a:cubicBezTo>
                    <a:pt x="260" y="558"/>
                    <a:pt x="260" y="558"/>
                    <a:pt x="260" y="558"/>
                  </a:cubicBezTo>
                  <a:cubicBezTo>
                    <a:pt x="260" y="558"/>
                    <a:pt x="260" y="558"/>
                    <a:pt x="260" y="558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260" y="557"/>
                    <a:pt x="260" y="557"/>
                    <a:pt x="260" y="557"/>
                  </a:cubicBezTo>
                  <a:cubicBezTo>
                    <a:pt x="260" y="556"/>
                    <a:pt x="260" y="556"/>
                    <a:pt x="260" y="556"/>
                  </a:cubicBezTo>
                  <a:cubicBezTo>
                    <a:pt x="259" y="556"/>
                    <a:pt x="259" y="556"/>
                    <a:pt x="259" y="556"/>
                  </a:cubicBezTo>
                  <a:cubicBezTo>
                    <a:pt x="259" y="556"/>
                    <a:pt x="259" y="556"/>
                    <a:pt x="259" y="556"/>
                  </a:cubicBezTo>
                  <a:cubicBezTo>
                    <a:pt x="259" y="555"/>
                    <a:pt x="259" y="555"/>
                    <a:pt x="259" y="555"/>
                  </a:cubicBezTo>
                  <a:cubicBezTo>
                    <a:pt x="259" y="555"/>
                    <a:pt x="259" y="555"/>
                    <a:pt x="259" y="555"/>
                  </a:cubicBezTo>
                  <a:cubicBezTo>
                    <a:pt x="259" y="555"/>
                    <a:pt x="259" y="555"/>
                    <a:pt x="259" y="554"/>
                  </a:cubicBezTo>
                  <a:cubicBezTo>
                    <a:pt x="259" y="554"/>
                    <a:pt x="259" y="554"/>
                    <a:pt x="259" y="554"/>
                  </a:cubicBezTo>
                  <a:cubicBezTo>
                    <a:pt x="259" y="554"/>
                    <a:pt x="259" y="554"/>
                    <a:pt x="259" y="554"/>
                  </a:cubicBezTo>
                  <a:cubicBezTo>
                    <a:pt x="259" y="554"/>
                    <a:pt x="259" y="554"/>
                    <a:pt x="259" y="554"/>
                  </a:cubicBezTo>
                  <a:cubicBezTo>
                    <a:pt x="259" y="553"/>
                    <a:pt x="259" y="553"/>
                    <a:pt x="259" y="553"/>
                  </a:cubicBezTo>
                  <a:cubicBezTo>
                    <a:pt x="259" y="553"/>
                    <a:pt x="259" y="553"/>
                    <a:pt x="259" y="553"/>
                  </a:cubicBezTo>
                  <a:cubicBezTo>
                    <a:pt x="259" y="553"/>
                    <a:pt x="259" y="553"/>
                    <a:pt x="259" y="552"/>
                  </a:cubicBezTo>
                  <a:cubicBezTo>
                    <a:pt x="259" y="552"/>
                    <a:pt x="259" y="552"/>
                    <a:pt x="259" y="552"/>
                  </a:cubicBezTo>
                  <a:cubicBezTo>
                    <a:pt x="259" y="552"/>
                    <a:pt x="259" y="552"/>
                    <a:pt x="258" y="552"/>
                  </a:cubicBezTo>
                  <a:cubicBezTo>
                    <a:pt x="258" y="552"/>
                    <a:pt x="258" y="552"/>
                    <a:pt x="258" y="552"/>
                  </a:cubicBezTo>
                  <a:cubicBezTo>
                    <a:pt x="258" y="551"/>
                    <a:pt x="258" y="551"/>
                    <a:pt x="258" y="551"/>
                  </a:cubicBezTo>
                  <a:cubicBezTo>
                    <a:pt x="258" y="551"/>
                    <a:pt x="258" y="551"/>
                    <a:pt x="258" y="551"/>
                  </a:cubicBezTo>
                  <a:cubicBezTo>
                    <a:pt x="258" y="551"/>
                    <a:pt x="258" y="551"/>
                    <a:pt x="258" y="550"/>
                  </a:cubicBezTo>
                  <a:cubicBezTo>
                    <a:pt x="258" y="550"/>
                    <a:pt x="258" y="550"/>
                    <a:pt x="258" y="550"/>
                  </a:cubicBezTo>
                  <a:cubicBezTo>
                    <a:pt x="258" y="550"/>
                    <a:pt x="258" y="550"/>
                    <a:pt x="258" y="550"/>
                  </a:cubicBezTo>
                  <a:cubicBezTo>
                    <a:pt x="258" y="550"/>
                    <a:pt x="258" y="550"/>
                    <a:pt x="258" y="550"/>
                  </a:cubicBezTo>
                  <a:cubicBezTo>
                    <a:pt x="258" y="549"/>
                    <a:pt x="258" y="549"/>
                    <a:pt x="258" y="549"/>
                  </a:cubicBezTo>
                  <a:cubicBezTo>
                    <a:pt x="258" y="549"/>
                    <a:pt x="258" y="549"/>
                    <a:pt x="258" y="549"/>
                  </a:cubicBezTo>
                  <a:cubicBezTo>
                    <a:pt x="258" y="549"/>
                    <a:pt x="258" y="549"/>
                    <a:pt x="258" y="548"/>
                  </a:cubicBezTo>
                  <a:cubicBezTo>
                    <a:pt x="258" y="548"/>
                    <a:pt x="258" y="548"/>
                    <a:pt x="258" y="548"/>
                  </a:cubicBezTo>
                  <a:cubicBezTo>
                    <a:pt x="258" y="548"/>
                    <a:pt x="258" y="548"/>
                    <a:pt x="258" y="548"/>
                  </a:cubicBezTo>
                  <a:cubicBezTo>
                    <a:pt x="258" y="548"/>
                    <a:pt x="258" y="548"/>
                    <a:pt x="258" y="548"/>
                  </a:cubicBezTo>
                  <a:cubicBezTo>
                    <a:pt x="257" y="547"/>
                    <a:pt x="257" y="547"/>
                    <a:pt x="257" y="547"/>
                  </a:cubicBezTo>
                  <a:cubicBezTo>
                    <a:pt x="257" y="547"/>
                    <a:pt x="257" y="547"/>
                    <a:pt x="257" y="547"/>
                  </a:cubicBezTo>
                  <a:cubicBezTo>
                    <a:pt x="257" y="547"/>
                    <a:pt x="257" y="547"/>
                    <a:pt x="257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57" y="546"/>
                    <a:pt x="257" y="546"/>
                    <a:pt x="257" y="546"/>
                  </a:cubicBezTo>
                  <a:cubicBezTo>
                    <a:pt x="257" y="545"/>
                    <a:pt x="257" y="545"/>
                    <a:pt x="257" y="545"/>
                  </a:cubicBezTo>
                  <a:cubicBezTo>
                    <a:pt x="257" y="545"/>
                    <a:pt x="257" y="545"/>
                    <a:pt x="257" y="545"/>
                  </a:cubicBezTo>
                  <a:cubicBezTo>
                    <a:pt x="257" y="545"/>
                    <a:pt x="257" y="545"/>
                    <a:pt x="257" y="544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7" y="544"/>
                    <a:pt x="257" y="544"/>
                    <a:pt x="257" y="544"/>
                  </a:cubicBezTo>
                  <a:cubicBezTo>
                    <a:pt x="257" y="543"/>
                    <a:pt x="257" y="543"/>
                    <a:pt x="256" y="543"/>
                  </a:cubicBezTo>
                  <a:cubicBezTo>
                    <a:pt x="256" y="543"/>
                    <a:pt x="256" y="543"/>
                    <a:pt x="256" y="543"/>
                  </a:cubicBezTo>
                  <a:cubicBezTo>
                    <a:pt x="256" y="543"/>
                    <a:pt x="256" y="542"/>
                    <a:pt x="256" y="542"/>
                  </a:cubicBezTo>
                  <a:cubicBezTo>
                    <a:pt x="256" y="542"/>
                    <a:pt x="256" y="542"/>
                    <a:pt x="256" y="542"/>
                  </a:cubicBezTo>
                  <a:cubicBezTo>
                    <a:pt x="256" y="541"/>
                    <a:pt x="256" y="541"/>
                    <a:pt x="256" y="541"/>
                  </a:cubicBezTo>
                  <a:cubicBezTo>
                    <a:pt x="256" y="541"/>
                    <a:pt x="256" y="541"/>
                    <a:pt x="256" y="540"/>
                  </a:cubicBezTo>
                  <a:cubicBezTo>
                    <a:pt x="256" y="540"/>
                    <a:pt x="256" y="540"/>
                    <a:pt x="256" y="540"/>
                  </a:cubicBezTo>
                  <a:cubicBezTo>
                    <a:pt x="256" y="540"/>
                    <a:pt x="256" y="540"/>
                    <a:pt x="256" y="540"/>
                  </a:cubicBezTo>
                  <a:cubicBezTo>
                    <a:pt x="256" y="540"/>
                    <a:pt x="256" y="540"/>
                    <a:pt x="256" y="539"/>
                  </a:cubicBezTo>
                  <a:cubicBezTo>
                    <a:pt x="256" y="539"/>
                    <a:pt x="256" y="539"/>
                    <a:pt x="256" y="539"/>
                  </a:cubicBezTo>
                  <a:cubicBezTo>
                    <a:pt x="256" y="539"/>
                    <a:pt x="256" y="539"/>
                    <a:pt x="255" y="539"/>
                  </a:cubicBezTo>
                  <a:cubicBezTo>
                    <a:pt x="255" y="539"/>
                    <a:pt x="255" y="539"/>
                    <a:pt x="255" y="539"/>
                  </a:cubicBezTo>
                  <a:cubicBezTo>
                    <a:pt x="255" y="538"/>
                    <a:pt x="255" y="538"/>
                    <a:pt x="255" y="538"/>
                  </a:cubicBezTo>
                  <a:cubicBezTo>
                    <a:pt x="255" y="538"/>
                    <a:pt x="255" y="538"/>
                    <a:pt x="255" y="538"/>
                  </a:cubicBezTo>
                  <a:cubicBezTo>
                    <a:pt x="255" y="538"/>
                    <a:pt x="255" y="538"/>
                    <a:pt x="255" y="537"/>
                  </a:cubicBezTo>
                  <a:cubicBezTo>
                    <a:pt x="255" y="537"/>
                    <a:pt x="255" y="537"/>
                    <a:pt x="255" y="537"/>
                  </a:cubicBezTo>
                  <a:cubicBezTo>
                    <a:pt x="255" y="537"/>
                    <a:pt x="255" y="537"/>
                    <a:pt x="255" y="537"/>
                  </a:cubicBezTo>
                  <a:cubicBezTo>
                    <a:pt x="255" y="537"/>
                    <a:pt x="255" y="537"/>
                    <a:pt x="255" y="537"/>
                  </a:cubicBezTo>
                  <a:cubicBezTo>
                    <a:pt x="255" y="536"/>
                    <a:pt x="255" y="536"/>
                    <a:pt x="255" y="536"/>
                  </a:cubicBezTo>
                  <a:cubicBezTo>
                    <a:pt x="255" y="536"/>
                    <a:pt x="255" y="536"/>
                    <a:pt x="255" y="536"/>
                  </a:cubicBezTo>
                  <a:cubicBezTo>
                    <a:pt x="255" y="536"/>
                    <a:pt x="255" y="536"/>
                    <a:pt x="255" y="535"/>
                  </a:cubicBezTo>
                  <a:cubicBezTo>
                    <a:pt x="255" y="535"/>
                    <a:pt x="255" y="535"/>
                    <a:pt x="255" y="535"/>
                  </a:cubicBezTo>
                  <a:cubicBezTo>
                    <a:pt x="255" y="535"/>
                    <a:pt x="255" y="535"/>
                    <a:pt x="255" y="535"/>
                  </a:cubicBezTo>
                  <a:cubicBezTo>
                    <a:pt x="254" y="535"/>
                    <a:pt x="254" y="535"/>
                    <a:pt x="254" y="535"/>
                  </a:cubicBezTo>
                  <a:cubicBezTo>
                    <a:pt x="254" y="534"/>
                    <a:pt x="254" y="534"/>
                    <a:pt x="254" y="534"/>
                  </a:cubicBezTo>
                  <a:cubicBezTo>
                    <a:pt x="254" y="534"/>
                    <a:pt x="254" y="534"/>
                    <a:pt x="254" y="534"/>
                  </a:cubicBezTo>
                  <a:cubicBezTo>
                    <a:pt x="254" y="534"/>
                    <a:pt x="254" y="534"/>
                    <a:pt x="254" y="533"/>
                  </a:cubicBezTo>
                  <a:cubicBezTo>
                    <a:pt x="254" y="533"/>
                    <a:pt x="254" y="533"/>
                    <a:pt x="254" y="533"/>
                  </a:cubicBezTo>
                  <a:cubicBezTo>
                    <a:pt x="254" y="533"/>
                    <a:pt x="254" y="533"/>
                    <a:pt x="254" y="533"/>
                  </a:cubicBezTo>
                  <a:cubicBezTo>
                    <a:pt x="254" y="533"/>
                    <a:pt x="254" y="533"/>
                    <a:pt x="254" y="533"/>
                  </a:cubicBezTo>
                  <a:cubicBezTo>
                    <a:pt x="254" y="532"/>
                    <a:pt x="254" y="532"/>
                    <a:pt x="254" y="532"/>
                  </a:cubicBezTo>
                  <a:cubicBezTo>
                    <a:pt x="254" y="532"/>
                    <a:pt x="254" y="532"/>
                    <a:pt x="254" y="532"/>
                  </a:cubicBezTo>
                  <a:cubicBezTo>
                    <a:pt x="254" y="532"/>
                    <a:pt x="254" y="532"/>
                    <a:pt x="254" y="532"/>
                  </a:cubicBezTo>
                  <a:cubicBezTo>
                    <a:pt x="254" y="531"/>
                    <a:pt x="254" y="531"/>
                    <a:pt x="254" y="531"/>
                  </a:cubicBezTo>
                  <a:cubicBezTo>
                    <a:pt x="254" y="531"/>
                    <a:pt x="254" y="531"/>
                    <a:pt x="254" y="531"/>
                  </a:cubicBezTo>
                  <a:cubicBezTo>
                    <a:pt x="254" y="531"/>
                    <a:pt x="254" y="531"/>
                    <a:pt x="254" y="531"/>
                  </a:cubicBezTo>
                  <a:cubicBezTo>
                    <a:pt x="253" y="530"/>
                    <a:pt x="253" y="530"/>
                    <a:pt x="253" y="530"/>
                  </a:cubicBezTo>
                  <a:cubicBezTo>
                    <a:pt x="253" y="530"/>
                    <a:pt x="253" y="530"/>
                    <a:pt x="253" y="530"/>
                  </a:cubicBezTo>
                  <a:cubicBezTo>
                    <a:pt x="253" y="530"/>
                    <a:pt x="253" y="530"/>
                    <a:pt x="253" y="530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3" y="529"/>
                    <a:pt x="253" y="529"/>
                    <a:pt x="253" y="529"/>
                  </a:cubicBezTo>
                  <a:cubicBezTo>
                    <a:pt x="253" y="528"/>
                    <a:pt x="253" y="528"/>
                    <a:pt x="253" y="528"/>
                  </a:cubicBezTo>
                  <a:cubicBezTo>
                    <a:pt x="253" y="528"/>
                    <a:pt x="253" y="528"/>
                    <a:pt x="253" y="528"/>
                  </a:cubicBezTo>
                  <a:cubicBezTo>
                    <a:pt x="253" y="528"/>
                    <a:pt x="253" y="528"/>
                    <a:pt x="253" y="528"/>
                  </a:cubicBezTo>
                  <a:cubicBezTo>
                    <a:pt x="253" y="528"/>
                    <a:pt x="253" y="527"/>
                    <a:pt x="253" y="527"/>
                  </a:cubicBezTo>
                  <a:cubicBezTo>
                    <a:pt x="253" y="527"/>
                    <a:pt x="253" y="527"/>
                    <a:pt x="253" y="527"/>
                  </a:cubicBezTo>
                  <a:cubicBezTo>
                    <a:pt x="253" y="527"/>
                    <a:pt x="253" y="527"/>
                    <a:pt x="253" y="527"/>
                  </a:cubicBezTo>
                  <a:cubicBezTo>
                    <a:pt x="253" y="527"/>
                    <a:pt x="252" y="526"/>
                    <a:pt x="252" y="526"/>
                  </a:cubicBezTo>
                  <a:cubicBezTo>
                    <a:pt x="252" y="526"/>
                    <a:pt x="252" y="526"/>
                    <a:pt x="252" y="526"/>
                  </a:cubicBezTo>
                  <a:cubicBezTo>
                    <a:pt x="252" y="526"/>
                    <a:pt x="252" y="526"/>
                    <a:pt x="252" y="526"/>
                  </a:cubicBezTo>
                  <a:cubicBezTo>
                    <a:pt x="252" y="526"/>
                    <a:pt x="252" y="525"/>
                    <a:pt x="252" y="525"/>
                  </a:cubicBezTo>
                  <a:cubicBezTo>
                    <a:pt x="252" y="525"/>
                    <a:pt x="252" y="525"/>
                    <a:pt x="252" y="525"/>
                  </a:cubicBezTo>
                  <a:cubicBezTo>
                    <a:pt x="252" y="525"/>
                    <a:pt x="252" y="525"/>
                    <a:pt x="252" y="525"/>
                  </a:cubicBezTo>
                  <a:cubicBezTo>
                    <a:pt x="252" y="525"/>
                    <a:pt x="252" y="524"/>
                    <a:pt x="252" y="524"/>
                  </a:cubicBezTo>
                  <a:cubicBezTo>
                    <a:pt x="252" y="524"/>
                    <a:pt x="252" y="524"/>
                    <a:pt x="252" y="524"/>
                  </a:cubicBezTo>
                  <a:cubicBezTo>
                    <a:pt x="252" y="524"/>
                    <a:pt x="252" y="524"/>
                    <a:pt x="252" y="524"/>
                  </a:cubicBezTo>
                  <a:cubicBezTo>
                    <a:pt x="252" y="524"/>
                    <a:pt x="252" y="523"/>
                    <a:pt x="252" y="523"/>
                  </a:cubicBezTo>
                  <a:cubicBezTo>
                    <a:pt x="252" y="523"/>
                    <a:pt x="252" y="523"/>
                    <a:pt x="252" y="523"/>
                  </a:cubicBezTo>
                  <a:cubicBezTo>
                    <a:pt x="252" y="523"/>
                    <a:pt x="252" y="523"/>
                    <a:pt x="252" y="523"/>
                  </a:cubicBezTo>
                  <a:cubicBezTo>
                    <a:pt x="252" y="523"/>
                    <a:pt x="252" y="522"/>
                    <a:pt x="251" y="522"/>
                  </a:cubicBezTo>
                  <a:cubicBezTo>
                    <a:pt x="251" y="522"/>
                    <a:pt x="251" y="522"/>
                    <a:pt x="251" y="522"/>
                  </a:cubicBezTo>
                  <a:cubicBezTo>
                    <a:pt x="251" y="522"/>
                    <a:pt x="251" y="522"/>
                    <a:pt x="251" y="522"/>
                  </a:cubicBezTo>
                  <a:cubicBezTo>
                    <a:pt x="251" y="522"/>
                    <a:pt x="251" y="521"/>
                    <a:pt x="251" y="521"/>
                  </a:cubicBezTo>
                  <a:cubicBezTo>
                    <a:pt x="251" y="521"/>
                    <a:pt x="251" y="521"/>
                    <a:pt x="251" y="521"/>
                  </a:cubicBezTo>
                  <a:cubicBezTo>
                    <a:pt x="251" y="521"/>
                    <a:pt x="251" y="521"/>
                    <a:pt x="251" y="521"/>
                  </a:cubicBezTo>
                  <a:cubicBezTo>
                    <a:pt x="251" y="521"/>
                    <a:pt x="251" y="521"/>
                    <a:pt x="251" y="520"/>
                  </a:cubicBezTo>
                  <a:cubicBezTo>
                    <a:pt x="251" y="520"/>
                    <a:pt x="251" y="520"/>
                    <a:pt x="251" y="520"/>
                  </a:cubicBezTo>
                  <a:cubicBezTo>
                    <a:pt x="251" y="520"/>
                    <a:pt x="251" y="520"/>
                    <a:pt x="251" y="520"/>
                  </a:cubicBezTo>
                  <a:cubicBezTo>
                    <a:pt x="251" y="520"/>
                    <a:pt x="251" y="520"/>
                    <a:pt x="251" y="519"/>
                  </a:cubicBezTo>
                  <a:cubicBezTo>
                    <a:pt x="251" y="519"/>
                    <a:pt x="251" y="519"/>
                    <a:pt x="251" y="519"/>
                  </a:cubicBezTo>
                  <a:cubicBezTo>
                    <a:pt x="251" y="519"/>
                    <a:pt x="251" y="519"/>
                    <a:pt x="251" y="519"/>
                  </a:cubicBezTo>
                  <a:cubicBezTo>
                    <a:pt x="251" y="519"/>
                    <a:pt x="251" y="519"/>
                    <a:pt x="251" y="518"/>
                  </a:cubicBezTo>
                  <a:cubicBezTo>
                    <a:pt x="250" y="518"/>
                    <a:pt x="250" y="518"/>
                    <a:pt x="250" y="518"/>
                  </a:cubicBezTo>
                  <a:cubicBezTo>
                    <a:pt x="250" y="518"/>
                    <a:pt x="250" y="518"/>
                    <a:pt x="250" y="518"/>
                  </a:cubicBezTo>
                  <a:cubicBezTo>
                    <a:pt x="250" y="518"/>
                    <a:pt x="250" y="518"/>
                    <a:pt x="250" y="517"/>
                  </a:cubicBezTo>
                  <a:cubicBezTo>
                    <a:pt x="250" y="517"/>
                    <a:pt x="250" y="517"/>
                    <a:pt x="250" y="517"/>
                  </a:cubicBezTo>
                  <a:cubicBezTo>
                    <a:pt x="250" y="517"/>
                    <a:pt x="250" y="517"/>
                    <a:pt x="250" y="517"/>
                  </a:cubicBezTo>
                  <a:cubicBezTo>
                    <a:pt x="250" y="517"/>
                    <a:pt x="250" y="517"/>
                    <a:pt x="250" y="517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50" y="515"/>
                    <a:pt x="250" y="515"/>
                    <a:pt x="250" y="515"/>
                  </a:cubicBezTo>
                  <a:cubicBezTo>
                    <a:pt x="250" y="515"/>
                    <a:pt x="250" y="515"/>
                    <a:pt x="250" y="515"/>
                  </a:cubicBezTo>
                  <a:cubicBezTo>
                    <a:pt x="250" y="515"/>
                    <a:pt x="250" y="515"/>
                    <a:pt x="250" y="515"/>
                  </a:cubicBezTo>
                  <a:cubicBezTo>
                    <a:pt x="249" y="514"/>
                    <a:pt x="249" y="514"/>
                    <a:pt x="249" y="514"/>
                  </a:cubicBezTo>
                  <a:cubicBezTo>
                    <a:pt x="249" y="514"/>
                    <a:pt x="249" y="514"/>
                    <a:pt x="249" y="514"/>
                  </a:cubicBezTo>
                  <a:cubicBezTo>
                    <a:pt x="249" y="514"/>
                    <a:pt x="249" y="514"/>
                    <a:pt x="249" y="514"/>
                  </a:cubicBezTo>
                  <a:cubicBezTo>
                    <a:pt x="249" y="513"/>
                    <a:pt x="249" y="513"/>
                    <a:pt x="249" y="513"/>
                  </a:cubicBezTo>
                  <a:cubicBezTo>
                    <a:pt x="249" y="513"/>
                    <a:pt x="249" y="513"/>
                    <a:pt x="249" y="513"/>
                  </a:cubicBezTo>
                  <a:cubicBezTo>
                    <a:pt x="249" y="513"/>
                    <a:pt x="249" y="513"/>
                    <a:pt x="249" y="513"/>
                  </a:cubicBezTo>
                  <a:cubicBezTo>
                    <a:pt x="249" y="513"/>
                    <a:pt x="249" y="512"/>
                    <a:pt x="249" y="512"/>
                  </a:cubicBezTo>
                  <a:cubicBezTo>
                    <a:pt x="249" y="512"/>
                    <a:pt x="249" y="512"/>
                    <a:pt x="249" y="512"/>
                  </a:cubicBezTo>
                  <a:cubicBezTo>
                    <a:pt x="249" y="512"/>
                    <a:pt x="249" y="512"/>
                    <a:pt x="249" y="512"/>
                  </a:cubicBezTo>
                  <a:cubicBezTo>
                    <a:pt x="249" y="512"/>
                    <a:pt x="249" y="511"/>
                    <a:pt x="249" y="511"/>
                  </a:cubicBezTo>
                  <a:cubicBezTo>
                    <a:pt x="249" y="511"/>
                    <a:pt x="249" y="511"/>
                    <a:pt x="249" y="511"/>
                  </a:cubicBezTo>
                  <a:cubicBezTo>
                    <a:pt x="249" y="511"/>
                    <a:pt x="249" y="511"/>
                    <a:pt x="249" y="511"/>
                  </a:cubicBezTo>
                  <a:cubicBezTo>
                    <a:pt x="248" y="511"/>
                    <a:pt x="248" y="510"/>
                    <a:pt x="248" y="510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48" y="510"/>
                    <a:pt x="248" y="510"/>
                    <a:pt x="248" y="510"/>
                  </a:cubicBezTo>
                  <a:cubicBezTo>
                    <a:pt x="248" y="510"/>
                    <a:pt x="248" y="509"/>
                    <a:pt x="248" y="509"/>
                  </a:cubicBezTo>
                  <a:cubicBezTo>
                    <a:pt x="248" y="509"/>
                    <a:pt x="248" y="509"/>
                    <a:pt x="248" y="509"/>
                  </a:cubicBezTo>
                  <a:cubicBezTo>
                    <a:pt x="248" y="509"/>
                    <a:pt x="248" y="509"/>
                    <a:pt x="248" y="509"/>
                  </a:cubicBezTo>
                  <a:cubicBezTo>
                    <a:pt x="248" y="509"/>
                    <a:pt x="248" y="508"/>
                    <a:pt x="248" y="508"/>
                  </a:cubicBezTo>
                  <a:cubicBezTo>
                    <a:pt x="248" y="508"/>
                    <a:pt x="248" y="508"/>
                    <a:pt x="248" y="508"/>
                  </a:cubicBezTo>
                  <a:cubicBezTo>
                    <a:pt x="248" y="508"/>
                    <a:pt x="248" y="508"/>
                    <a:pt x="248" y="508"/>
                  </a:cubicBezTo>
                  <a:cubicBezTo>
                    <a:pt x="248" y="508"/>
                    <a:pt x="248" y="508"/>
                    <a:pt x="248" y="507"/>
                  </a:cubicBezTo>
                  <a:cubicBezTo>
                    <a:pt x="248" y="507"/>
                    <a:pt x="248" y="507"/>
                    <a:pt x="248" y="507"/>
                  </a:cubicBezTo>
                  <a:cubicBezTo>
                    <a:pt x="248" y="507"/>
                    <a:pt x="248" y="507"/>
                    <a:pt x="248" y="507"/>
                  </a:cubicBezTo>
                  <a:cubicBezTo>
                    <a:pt x="247" y="506"/>
                    <a:pt x="247" y="504"/>
                    <a:pt x="247" y="503"/>
                  </a:cubicBezTo>
                  <a:cubicBezTo>
                    <a:pt x="247" y="503"/>
                    <a:pt x="246" y="503"/>
                    <a:pt x="246" y="503"/>
                  </a:cubicBezTo>
                  <a:cubicBezTo>
                    <a:pt x="246" y="503"/>
                    <a:pt x="246" y="502"/>
                    <a:pt x="246" y="502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6" y="502"/>
                    <a:pt x="246" y="502"/>
                    <a:pt x="246" y="502"/>
                  </a:cubicBezTo>
                  <a:cubicBezTo>
                    <a:pt x="246" y="502"/>
                    <a:pt x="246" y="502"/>
                    <a:pt x="246" y="501"/>
                  </a:cubicBezTo>
                  <a:cubicBezTo>
                    <a:pt x="246" y="501"/>
                    <a:pt x="246" y="501"/>
                    <a:pt x="246" y="501"/>
                  </a:cubicBezTo>
                  <a:cubicBezTo>
                    <a:pt x="246" y="501"/>
                    <a:pt x="246" y="501"/>
                    <a:pt x="246" y="501"/>
                  </a:cubicBezTo>
                  <a:cubicBezTo>
                    <a:pt x="246" y="501"/>
                    <a:pt x="246" y="501"/>
                    <a:pt x="246" y="500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500"/>
                    <a:pt x="246" y="500"/>
                    <a:pt x="246" y="500"/>
                  </a:cubicBezTo>
                  <a:cubicBezTo>
                    <a:pt x="246" y="499"/>
                    <a:pt x="246" y="499"/>
                    <a:pt x="246" y="499"/>
                  </a:cubicBezTo>
                  <a:cubicBezTo>
                    <a:pt x="245" y="499"/>
                    <a:pt x="245" y="499"/>
                    <a:pt x="245" y="499"/>
                  </a:cubicBezTo>
                  <a:cubicBezTo>
                    <a:pt x="245" y="499"/>
                    <a:pt x="245" y="499"/>
                    <a:pt x="245" y="498"/>
                  </a:cubicBezTo>
                  <a:cubicBezTo>
                    <a:pt x="245" y="498"/>
                    <a:pt x="245" y="498"/>
                    <a:pt x="245" y="498"/>
                  </a:cubicBezTo>
                  <a:cubicBezTo>
                    <a:pt x="245" y="498"/>
                    <a:pt x="245" y="498"/>
                    <a:pt x="245" y="498"/>
                  </a:cubicBezTo>
                  <a:cubicBezTo>
                    <a:pt x="245" y="498"/>
                    <a:pt x="245" y="498"/>
                    <a:pt x="245" y="498"/>
                  </a:cubicBezTo>
                  <a:cubicBezTo>
                    <a:pt x="245" y="497"/>
                    <a:pt x="245" y="497"/>
                    <a:pt x="245" y="497"/>
                  </a:cubicBezTo>
                  <a:cubicBezTo>
                    <a:pt x="245" y="497"/>
                    <a:pt x="245" y="497"/>
                    <a:pt x="245" y="497"/>
                  </a:cubicBezTo>
                  <a:cubicBezTo>
                    <a:pt x="245" y="497"/>
                    <a:pt x="245" y="497"/>
                    <a:pt x="245" y="497"/>
                  </a:cubicBezTo>
                  <a:cubicBezTo>
                    <a:pt x="245" y="496"/>
                    <a:pt x="245" y="496"/>
                    <a:pt x="245" y="496"/>
                  </a:cubicBezTo>
                  <a:cubicBezTo>
                    <a:pt x="245" y="496"/>
                    <a:pt x="245" y="496"/>
                    <a:pt x="245" y="496"/>
                  </a:cubicBezTo>
                  <a:cubicBezTo>
                    <a:pt x="245" y="496"/>
                    <a:pt x="245" y="496"/>
                    <a:pt x="245" y="496"/>
                  </a:cubicBezTo>
                  <a:cubicBezTo>
                    <a:pt x="245" y="496"/>
                    <a:pt x="245" y="495"/>
                    <a:pt x="244" y="495"/>
                  </a:cubicBezTo>
                  <a:cubicBezTo>
                    <a:pt x="244" y="495"/>
                    <a:pt x="244" y="495"/>
                    <a:pt x="244" y="495"/>
                  </a:cubicBezTo>
                  <a:cubicBezTo>
                    <a:pt x="244" y="495"/>
                    <a:pt x="244" y="495"/>
                    <a:pt x="244" y="495"/>
                  </a:cubicBezTo>
                  <a:cubicBezTo>
                    <a:pt x="244" y="495"/>
                    <a:pt x="244" y="494"/>
                    <a:pt x="244" y="494"/>
                  </a:cubicBezTo>
                  <a:cubicBezTo>
                    <a:pt x="244" y="494"/>
                    <a:pt x="244" y="494"/>
                    <a:pt x="244" y="494"/>
                  </a:cubicBezTo>
                  <a:cubicBezTo>
                    <a:pt x="244" y="494"/>
                    <a:pt x="244" y="494"/>
                    <a:pt x="244" y="494"/>
                  </a:cubicBezTo>
                  <a:cubicBezTo>
                    <a:pt x="244" y="494"/>
                    <a:pt x="244" y="493"/>
                    <a:pt x="244" y="493"/>
                  </a:cubicBezTo>
                  <a:cubicBezTo>
                    <a:pt x="244" y="493"/>
                    <a:pt x="244" y="493"/>
                    <a:pt x="244" y="493"/>
                  </a:cubicBezTo>
                  <a:cubicBezTo>
                    <a:pt x="244" y="493"/>
                    <a:pt x="244" y="493"/>
                    <a:pt x="244" y="493"/>
                  </a:cubicBezTo>
                  <a:cubicBezTo>
                    <a:pt x="244" y="493"/>
                    <a:pt x="244" y="493"/>
                    <a:pt x="244" y="492"/>
                  </a:cubicBezTo>
                  <a:cubicBezTo>
                    <a:pt x="244" y="492"/>
                    <a:pt x="244" y="492"/>
                    <a:pt x="244" y="492"/>
                  </a:cubicBezTo>
                  <a:cubicBezTo>
                    <a:pt x="244" y="492"/>
                    <a:pt x="244" y="492"/>
                    <a:pt x="244" y="492"/>
                  </a:cubicBezTo>
                  <a:cubicBezTo>
                    <a:pt x="244" y="492"/>
                    <a:pt x="243" y="492"/>
                    <a:pt x="243" y="491"/>
                  </a:cubicBezTo>
                  <a:cubicBezTo>
                    <a:pt x="243" y="491"/>
                    <a:pt x="243" y="491"/>
                    <a:pt x="243" y="491"/>
                  </a:cubicBezTo>
                  <a:cubicBezTo>
                    <a:pt x="243" y="491"/>
                    <a:pt x="243" y="491"/>
                    <a:pt x="243" y="491"/>
                  </a:cubicBezTo>
                  <a:cubicBezTo>
                    <a:pt x="243" y="491"/>
                    <a:pt x="243" y="491"/>
                    <a:pt x="243" y="491"/>
                  </a:cubicBezTo>
                  <a:cubicBezTo>
                    <a:pt x="243" y="490"/>
                    <a:pt x="243" y="490"/>
                    <a:pt x="243" y="490"/>
                  </a:cubicBezTo>
                  <a:cubicBezTo>
                    <a:pt x="243" y="490"/>
                    <a:pt x="243" y="490"/>
                    <a:pt x="243" y="490"/>
                  </a:cubicBezTo>
                  <a:cubicBezTo>
                    <a:pt x="243" y="490"/>
                    <a:pt x="243" y="490"/>
                    <a:pt x="243" y="489"/>
                  </a:cubicBezTo>
                  <a:cubicBezTo>
                    <a:pt x="243" y="489"/>
                    <a:pt x="243" y="489"/>
                    <a:pt x="243" y="489"/>
                  </a:cubicBezTo>
                  <a:cubicBezTo>
                    <a:pt x="243" y="489"/>
                    <a:pt x="243" y="489"/>
                    <a:pt x="243" y="489"/>
                  </a:cubicBezTo>
                  <a:cubicBezTo>
                    <a:pt x="243" y="489"/>
                    <a:pt x="243" y="489"/>
                    <a:pt x="243" y="489"/>
                  </a:cubicBezTo>
                  <a:cubicBezTo>
                    <a:pt x="243" y="488"/>
                    <a:pt x="243" y="488"/>
                    <a:pt x="243" y="488"/>
                  </a:cubicBezTo>
                  <a:cubicBezTo>
                    <a:pt x="243" y="488"/>
                    <a:pt x="243" y="488"/>
                    <a:pt x="243" y="488"/>
                  </a:cubicBezTo>
                  <a:cubicBezTo>
                    <a:pt x="242" y="488"/>
                    <a:pt x="242" y="488"/>
                    <a:pt x="242" y="488"/>
                  </a:cubicBezTo>
                  <a:cubicBezTo>
                    <a:pt x="242" y="488"/>
                    <a:pt x="242" y="487"/>
                    <a:pt x="242" y="487"/>
                  </a:cubicBezTo>
                  <a:cubicBezTo>
                    <a:pt x="242" y="487"/>
                    <a:pt x="242" y="487"/>
                    <a:pt x="242" y="487"/>
                  </a:cubicBezTo>
                  <a:cubicBezTo>
                    <a:pt x="242" y="487"/>
                    <a:pt x="242" y="487"/>
                    <a:pt x="242" y="487"/>
                  </a:cubicBezTo>
                  <a:cubicBezTo>
                    <a:pt x="242" y="487"/>
                    <a:pt x="242" y="486"/>
                    <a:pt x="242" y="486"/>
                  </a:cubicBezTo>
                  <a:cubicBezTo>
                    <a:pt x="242" y="486"/>
                    <a:pt x="242" y="486"/>
                    <a:pt x="242" y="486"/>
                  </a:cubicBezTo>
                  <a:cubicBezTo>
                    <a:pt x="242" y="486"/>
                    <a:pt x="242" y="486"/>
                    <a:pt x="242" y="486"/>
                  </a:cubicBezTo>
                  <a:cubicBezTo>
                    <a:pt x="242" y="486"/>
                    <a:pt x="242" y="486"/>
                    <a:pt x="242" y="485"/>
                  </a:cubicBezTo>
                  <a:cubicBezTo>
                    <a:pt x="242" y="485"/>
                    <a:pt x="242" y="485"/>
                    <a:pt x="242" y="485"/>
                  </a:cubicBezTo>
                  <a:cubicBezTo>
                    <a:pt x="242" y="485"/>
                    <a:pt x="242" y="485"/>
                    <a:pt x="242" y="485"/>
                  </a:cubicBezTo>
                  <a:cubicBezTo>
                    <a:pt x="242" y="485"/>
                    <a:pt x="242" y="485"/>
                    <a:pt x="242" y="484"/>
                  </a:cubicBezTo>
                  <a:cubicBezTo>
                    <a:pt x="242" y="484"/>
                    <a:pt x="242" y="484"/>
                    <a:pt x="241" y="484"/>
                  </a:cubicBezTo>
                  <a:cubicBezTo>
                    <a:pt x="241" y="484"/>
                    <a:pt x="241" y="484"/>
                    <a:pt x="241" y="484"/>
                  </a:cubicBezTo>
                  <a:cubicBezTo>
                    <a:pt x="241" y="484"/>
                    <a:pt x="241" y="484"/>
                    <a:pt x="241" y="484"/>
                  </a:cubicBezTo>
                  <a:cubicBezTo>
                    <a:pt x="241" y="483"/>
                    <a:pt x="241" y="483"/>
                    <a:pt x="241" y="483"/>
                  </a:cubicBezTo>
                  <a:cubicBezTo>
                    <a:pt x="241" y="483"/>
                    <a:pt x="241" y="483"/>
                    <a:pt x="241" y="483"/>
                  </a:cubicBezTo>
                  <a:cubicBezTo>
                    <a:pt x="241" y="483"/>
                    <a:pt x="241" y="483"/>
                    <a:pt x="241" y="483"/>
                  </a:cubicBezTo>
                  <a:cubicBezTo>
                    <a:pt x="241" y="482"/>
                    <a:pt x="241" y="482"/>
                    <a:pt x="241" y="482"/>
                  </a:cubicBezTo>
                  <a:cubicBezTo>
                    <a:pt x="241" y="482"/>
                    <a:pt x="241" y="482"/>
                    <a:pt x="241" y="482"/>
                  </a:cubicBezTo>
                  <a:cubicBezTo>
                    <a:pt x="241" y="482"/>
                    <a:pt x="241" y="482"/>
                    <a:pt x="241" y="482"/>
                  </a:cubicBezTo>
                  <a:cubicBezTo>
                    <a:pt x="241" y="482"/>
                    <a:pt x="241" y="481"/>
                    <a:pt x="241" y="481"/>
                  </a:cubicBezTo>
                  <a:cubicBezTo>
                    <a:pt x="241" y="481"/>
                    <a:pt x="241" y="481"/>
                    <a:pt x="241" y="481"/>
                  </a:cubicBezTo>
                  <a:cubicBezTo>
                    <a:pt x="241" y="481"/>
                    <a:pt x="241" y="481"/>
                    <a:pt x="240" y="481"/>
                  </a:cubicBezTo>
                  <a:cubicBezTo>
                    <a:pt x="240" y="481"/>
                    <a:pt x="240" y="480"/>
                    <a:pt x="240" y="480"/>
                  </a:cubicBezTo>
                  <a:cubicBezTo>
                    <a:pt x="240" y="480"/>
                    <a:pt x="240" y="480"/>
                    <a:pt x="240" y="480"/>
                  </a:cubicBezTo>
                  <a:cubicBezTo>
                    <a:pt x="240" y="480"/>
                    <a:pt x="240" y="480"/>
                    <a:pt x="240" y="480"/>
                  </a:cubicBezTo>
                  <a:cubicBezTo>
                    <a:pt x="240" y="480"/>
                    <a:pt x="240" y="479"/>
                    <a:pt x="240" y="479"/>
                  </a:cubicBezTo>
                  <a:cubicBezTo>
                    <a:pt x="240" y="479"/>
                    <a:pt x="240" y="479"/>
                    <a:pt x="240" y="479"/>
                  </a:cubicBezTo>
                  <a:cubicBezTo>
                    <a:pt x="240" y="479"/>
                    <a:pt x="240" y="479"/>
                    <a:pt x="240" y="479"/>
                  </a:cubicBezTo>
                  <a:cubicBezTo>
                    <a:pt x="240" y="479"/>
                    <a:pt x="240" y="479"/>
                    <a:pt x="240" y="479"/>
                  </a:cubicBezTo>
                  <a:cubicBezTo>
                    <a:pt x="240" y="478"/>
                    <a:pt x="240" y="478"/>
                    <a:pt x="240" y="478"/>
                  </a:cubicBezTo>
                  <a:cubicBezTo>
                    <a:pt x="240" y="478"/>
                    <a:pt x="240" y="478"/>
                    <a:pt x="240" y="478"/>
                  </a:cubicBezTo>
                  <a:cubicBezTo>
                    <a:pt x="240" y="478"/>
                    <a:pt x="240" y="478"/>
                    <a:pt x="240" y="477"/>
                  </a:cubicBezTo>
                  <a:cubicBezTo>
                    <a:pt x="240" y="477"/>
                    <a:pt x="240" y="477"/>
                    <a:pt x="240" y="477"/>
                  </a:cubicBezTo>
                  <a:cubicBezTo>
                    <a:pt x="240" y="477"/>
                    <a:pt x="239" y="477"/>
                    <a:pt x="239" y="477"/>
                  </a:cubicBezTo>
                  <a:cubicBezTo>
                    <a:pt x="239" y="477"/>
                    <a:pt x="239" y="477"/>
                    <a:pt x="239" y="477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239" y="476"/>
                    <a:pt x="239" y="476"/>
                    <a:pt x="239" y="475"/>
                  </a:cubicBezTo>
                  <a:cubicBezTo>
                    <a:pt x="239" y="475"/>
                    <a:pt x="239" y="475"/>
                    <a:pt x="239" y="475"/>
                  </a:cubicBezTo>
                  <a:cubicBezTo>
                    <a:pt x="239" y="475"/>
                    <a:pt x="239" y="475"/>
                    <a:pt x="239" y="475"/>
                  </a:cubicBezTo>
                  <a:cubicBezTo>
                    <a:pt x="239" y="475"/>
                    <a:pt x="239" y="475"/>
                    <a:pt x="239" y="475"/>
                  </a:cubicBezTo>
                  <a:cubicBezTo>
                    <a:pt x="238" y="471"/>
                    <a:pt x="236" y="466"/>
                    <a:pt x="235" y="462"/>
                  </a:cubicBezTo>
                  <a:cubicBezTo>
                    <a:pt x="235" y="462"/>
                    <a:pt x="235" y="462"/>
                    <a:pt x="235" y="462"/>
                  </a:cubicBezTo>
                  <a:cubicBezTo>
                    <a:pt x="235" y="462"/>
                    <a:pt x="235" y="461"/>
                    <a:pt x="235" y="461"/>
                  </a:cubicBezTo>
                  <a:cubicBezTo>
                    <a:pt x="235" y="461"/>
                    <a:pt x="235" y="461"/>
                    <a:pt x="235" y="461"/>
                  </a:cubicBezTo>
                  <a:cubicBezTo>
                    <a:pt x="235" y="461"/>
                    <a:pt x="235" y="460"/>
                    <a:pt x="235" y="460"/>
                  </a:cubicBezTo>
                  <a:cubicBezTo>
                    <a:pt x="235" y="460"/>
                    <a:pt x="235" y="460"/>
                    <a:pt x="235" y="460"/>
                  </a:cubicBezTo>
                  <a:cubicBezTo>
                    <a:pt x="234" y="459"/>
                    <a:pt x="234" y="459"/>
                    <a:pt x="234" y="458"/>
                  </a:cubicBezTo>
                  <a:cubicBezTo>
                    <a:pt x="234" y="458"/>
                    <a:pt x="234" y="459"/>
                    <a:pt x="234" y="45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4" y="458"/>
                    <a:pt x="234" y="458"/>
                    <a:pt x="234" y="458"/>
                  </a:cubicBezTo>
                  <a:cubicBezTo>
                    <a:pt x="234" y="458"/>
                    <a:pt x="234" y="457"/>
                    <a:pt x="234" y="457"/>
                  </a:cubicBezTo>
                  <a:cubicBezTo>
                    <a:pt x="234" y="457"/>
                    <a:pt x="234" y="457"/>
                    <a:pt x="234" y="457"/>
                  </a:cubicBezTo>
                  <a:cubicBezTo>
                    <a:pt x="234" y="457"/>
                    <a:pt x="234" y="457"/>
                    <a:pt x="234" y="457"/>
                  </a:cubicBezTo>
                  <a:cubicBezTo>
                    <a:pt x="234" y="457"/>
                    <a:pt x="234" y="457"/>
                    <a:pt x="234" y="457"/>
                  </a:cubicBezTo>
                  <a:cubicBezTo>
                    <a:pt x="234" y="456"/>
                    <a:pt x="233" y="456"/>
                    <a:pt x="233" y="456"/>
                  </a:cubicBezTo>
                  <a:cubicBezTo>
                    <a:pt x="233" y="456"/>
                    <a:pt x="233" y="456"/>
                    <a:pt x="233" y="456"/>
                  </a:cubicBezTo>
                  <a:cubicBezTo>
                    <a:pt x="233" y="456"/>
                    <a:pt x="233" y="456"/>
                    <a:pt x="233" y="455"/>
                  </a:cubicBezTo>
                  <a:cubicBezTo>
                    <a:pt x="233" y="455"/>
                    <a:pt x="233" y="455"/>
                    <a:pt x="233" y="455"/>
                  </a:cubicBezTo>
                  <a:cubicBezTo>
                    <a:pt x="233" y="455"/>
                    <a:pt x="233" y="455"/>
                    <a:pt x="233" y="455"/>
                  </a:cubicBezTo>
                  <a:cubicBezTo>
                    <a:pt x="233" y="455"/>
                    <a:pt x="233" y="455"/>
                    <a:pt x="233" y="455"/>
                  </a:cubicBezTo>
                  <a:cubicBezTo>
                    <a:pt x="233" y="455"/>
                    <a:pt x="233" y="454"/>
                    <a:pt x="233" y="454"/>
                  </a:cubicBezTo>
                  <a:cubicBezTo>
                    <a:pt x="233" y="454"/>
                    <a:pt x="233" y="454"/>
                    <a:pt x="233" y="454"/>
                  </a:cubicBezTo>
                  <a:cubicBezTo>
                    <a:pt x="233" y="454"/>
                    <a:pt x="233" y="454"/>
                    <a:pt x="233" y="454"/>
                  </a:cubicBezTo>
                  <a:cubicBezTo>
                    <a:pt x="233" y="454"/>
                    <a:pt x="233" y="454"/>
                    <a:pt x="233" y="453"/>
                  </a:cubicBezTo>
                  <a:cubicBezTo>
                    <a:pt x="233" y="453"/>
                    <a:pt x="233" y="453"/>
                    <a:pt x="233" y="453"/>
                  </a:cubicBezTo>
                  <a:cubicBezTo>
                    <a:pt x="233" y="453"/>
                    <a:pt x="233" y="453"/>
                    <a:pt x="233" y="453"/>
                  </a:cubicBezTo>
                  <a:cubicBezTo>
                    <a:pt x="232" y="453"/>
                    <a:pt x="232" y="453"/>
                    <a:pt x="232" y="452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232" y="452"/>
                    <a:pt x="232" y="452"/>
                    <a:pt x="232" y="452"/>
                  </a:cubicBezTo>
                  <a:cubicBezTo>
                    <a:pt x="232" y="451"/>
                    <a:pt x="232" y="451"/>
                    <a:pt x="232" y="451"/>
                  </a:cubicBezTo>
                  <a:cubicBezTo>
                    <a:pt x="232" y="451"/>
                    <a:pt x="232" y="451"/>
                    <a:pt x="232" y="451"/>
                  </a:cubicBezTo>
                  <a:cubicBezTo>
                    <a:pt x="232" y="451"/>
                    <a:pt x="232" y="451"/>
                    <a:pt x="232" y="450"/>
                  </a:cubicBezTo>
                  <a:cubicBezTo>
                    <a:pt x="232" y="450"/>
                    <a:pt x="232" y="450"/>
                    <a:pt x="232" y="450"/>
                  </a:cubicBezTo>
                  <a:cubicBezTo>
                    <a:pt x="232" y="450"/>
                    <a:pt x="232" y="450"/>
                    <a:pt x="232" y="450"/>
                  </a:cubicBezTo>
                  <a:cubicBezTo>
                    <a:pt x="232" y="450"/>
                    <a:pt x="232" y="450"/>
                    <a:pt x="232" y="450"/>
                  </a:cubicBezTo>
                  <a:cubicBezTo>
                    <a:pt x="232" y="450"/>
                    <a:pt x="231" y="449"/>
                    <a:pt x="231" y="449"/>
                  </a:cubicBezTo>
                  <a:cubicBezTo>
                    <a:pt x="231" y="449"/>
                    <a:pt x="231" y="449"/>
                    <a:pt x="231" y="449"/>
                  </a:cubicBezTo>
                  <a:cubicBezTo>
                    <a:pt x="231" y="449"/>
                    <a:pt x="231" y="449"/>
                    <a:pt x="231" y="449"/>
                  </a:cubicBezTo>
                  <a:cubicBezTo>
                    <a:pt x="231" y="449"/>
                    <a:pt x="231" y="449"/>
                    <a:pt x="231" y="449"/>
                  </a:cubicBezTo>
                  <a:cubicBezTo>
                    <a:pt x="231" y="448"/>
                    <a:pt x="231" y="448"/>
                    <a:pt x="231" y="448"/>
                  </a:cubicBezTo>
                  <a:cubicBezTo>
                    <a:pt x="231" y="448"/>
                    <a:pt x="231" y="448"/>
                    <a:pt x="231" y="448"/>
                  </a:cubicBezTo>
                  <a:cubicBezTo>
                    <a:pt x="231" y="448"/>
                    <a:pt x="231" y="448"/>
                    <a:pt x="231" y="447"/>
                  </a:cubicBezTo>
                  <a:cubicBezTo>
                    <a:pt x="231" y="447"/>
                    <a:pt x="231" y="447"/>
                    <a:pt x="231" y="447"/>
                  </a:cubicBezTo>
                  <a:cubicBezTo>
                    <a:pt x="231" y="447"/>
                    <a:pt x="231" y="447"/>
                    <a:pt x="231" y="447"/>
                  </a:cubicBezTo>
                  <a:cubicBezTo>
                    <a:pt x="231" y="447"/>
                    <a:pt x="231" y="447"/>
                    <a:pt x="231" y="447"/>
                  </a:cubicBezTo>
                  <a:cubicBezTo>
                    <a:pt x="231" y="447"/>
                    <a:pt x="231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230" y="446"/>
                    <a:pt x="230" y="446"/>
                    <a:pt x="230" y="446"/>
                  </a:cubicBezTo>
                  <a:cubicBezTo>
                    <a:pt x="162" y="222"/>
                    <a:pt x="62" y="75"/>
                    <a:pt x="0" y="0"/>
                  </a:cubicBezTo>
                </a:path>
              </a:pathLst>
            </a:custGeom>
            <a:solidFill>
              <a:srgbClr val="85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sliḋè">
              <a:extLst>
                <a:ext uri="{FF2B5EF4-FFF2-40B4-BE49-F238E27FC236}">
                  <a16:creationId xmlns:a16="http://schemas.microsoft.com/office/drawing/2014/main" xmlns="" id="{9F31ECE2-ABE3-4E27-807C-7668335C8119}"/>
                </a:ext>
              </a:extLst>
            </p:cNvPr>
            <p:cNvSpPr/>
            <p:nvPr/>
          </p:nvSpPr>
          <p:spPr bwMode="auto">
            <a:xfrm>
              <a:off x="7567184" y="1365021"/>
              <a:ext cx="329943" cy="3758626"/>
            </a:xfrm>
            <a:custGeom>
              <a:avLst/>
              <a:gdLst>
                <a:gd name="T0" fmla="*/ 99 w 161"/>
                <a:gd name="T1" fmla="*/ 794 h 1835"/>
                <a:gd name="T2" fmla="*/ 92 w 161"/>
                <a:gd name="T3" fmla="*/ 794 h 1835"/>
                <a:gd name="T4" fmla="*/ 49 w 161"/>
                <a:gd name="T5" fmla="*/ 810 h 1835"/>
                <a:gd name="T6" fmla="*/ 111 w 161"/>
                <a:gd name="T7" fmla="*/ 1835 h 1835"/>
                <a:gd name="T8" fmla="*/ 111 w 161"/>
                <a:gd name="T9" fmla="*/ 1835 h 1835"/>
                <a:gd name="T10" fmla="*/ 112 w 161"/>
                <a:gd name="T11" fmla="*/ 1835 h 1835"/>
                <a:gd name="T12" fmla="*/ 112 w 161"/>
                <a:gd name="T13" fmla="*/ 1835 h 1835"/>
                <a:gd name="T14" fmla="*/ 157 w 161"/>
                <a:gd name="T15" fmla="*/ 1828 h 1835"/>
                <a:gd name="T16" fmla="*/ 157 w 161"/>
                <a:gd name="T17" fmla="*/ 1828 h 1835"/>
                <a:gd name="T18" fmla="*/ 157 w 161"/>
                <a:gd name="T19" fmla="*/ 1828 h 1835"/>
                <a:gd name="T20" fmla="*/ 158 w 161"/>
                <a:gd name="T21" fmla="*/ 1828 h 1835"/>
                <a:gd name="T22" fmla="*/ 158 w 161"/>
                <a:gd name="T23" fmla="*/ 1828 h 1835"/>
                <a:gd name="T24" fmla="*/ 158 w 161"/>
                <a:gd name="T25" fmla="*/ 1828 h 1835"/>
                <a:gd name="T26" fmla="*/ 159 w 161"/>
                <a:gd name="T27" fmla="*/ 1828 h 1835"/>
                <a:gd name="T28" fmla="*/ 159 w 161"/>
                <a:gd name="T29" fmla="*/ 1828 h 1835"/>
                <a:gd name="T30" fmla="*/ 159 w 161"/>
                <a:gd name="T31" fmla="*/ 1828 h 1835"/>
                <a:gd name="T32" fmla="*/ 159 w 161"/>
                <a:gd name="T33" fmla="*/ 1827 h 1835"/>
                <a:gd name="T34" fmla="*/ 160 w 161"/>
                <a:gd name="T35" fmla="*/ 1827 h 1835"/>
                <a:gd name="T36" fmla="*/ 160 w 161"/>
                <a:gd name="T37" fmla="*/ 1827 h 1835"/>
                <a:gd name="T38" fmla="*/ 160 w 161"/>
                <a:gd name="T39" fmla="*/ 1827 h 1835"/>
                <a:gd name="T40" fmla="*/ 160 w 161"/>
                <a:gd name="T41" fmla="*/ 1827 h 1835"/>
                <a:gd name="T42" fmla="*/ 161 w 161"/>
                <a:gd name="T43" fmla="*/ 1827 h 1835"/>
                <a:gd name="T44" fmla="*/ 92 w 161"/>
                <a:gd name="T45" fmla="*/ 827 h 1835"/>
                <a:gd name="T46" fmla="*/ 66 w 161"/>
                <a:gd name="T47" fmla="*/ 792 h 1835"/>
                <a:gd name="T48" fmla="*/ 6 w 161"/>
                <a:gd name="T49" fmla="*/ 0 h 1835"/>
                <a:gd name="T50" fmla="*/ 35 w 161"/>
                <a:gd name="T51" fmla="*/ 578 h 1835"/>
                <a:gd name="T52" fmla="*/ 85 w 161"/>
                <a:gd name="T53" fmla="*/ 617 h 1835"/>
                <a:gd name="T54" fmla="*/ 87 w 161"/>
                <a:gd name="T55" fmla="*/ 618 h 1835"/>
                <a:gd name="T56" fmla="*/ 88 w 161"/>
                <a:gd name="T57" fmla="*/ 619 h 1835"/>
                <a:gd name="T58" fmla="*/ 88 w 161"/>
                <a:gd name="T59" fmla="*/ 619 h 1835"/>
                <a:gd name="T60" fmla="*/ 54 w 161"/>
                <a:gd name="T61" fmla="*/ 48 h 1835"/>
                <a:gd name="T62" fmla="*/ 6 w 161"/>
                <a:gd name="T63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835">
                  <a:moveTo>
                    <a:pt x="92" y="794"/>
                  </a:moveTo>
                  <a:cubicBezTo>
                    <a:pt x="99" y="794"/>
                    <a:pt x="99" y="794"/>
                    <a:pt x="99" y="794"/>
                  </a:cubicBezTo>
                  <a:cubicBezTo>
                    <a:pt x="99" y="794"/>
                    <a:pt x="99" y="794"/>
                    <a:pt x="99" y="794"/>
                  </a:cubicBezTo>
                  <a:cubicBezTo>
                    <a:pt x="97" y="794"/>
                    <a:pt x="94" y="794"/>
                    <a:pt x="92" y="794"/>
                  </a:cubicBezTo>
                  <a:moveTo>
                    <a:pt x="54" y="791"/>
                  </a:moveTo>
                  <a:cubicBezTo>
                    <a:pt x="54" y="791"/>
                    <a:pt x="56" y="801"/>
                    <a:pt x="49" y="810"/>
                  </a:cubicBezTo>
                  <a:cubicBezTo>
                    <a:pt x="111" y="1835"/>
                    <a:pt x="111" y="1835"/>
                    <a:pt x="111" y="1835"/>
                  </a:cubicBezTo>
                  <a:cubicBezTo>
                    <a:pt x="111" y="1835"/>
                    <a:pt x="111" y="1835"/>
                    <a:pt x="111" y="1835"/>
                  </a:cubicBezTo>
                  <a:cubicBezTo>
                    <a:pt x="111" y="1835"/>
                    <a:pt x="111" y="1835"/>
                    <a:pt x="111" y="1835"/>
                  </a:cubicBezTo>
                  <a:cubicBezTo>
                    <a:pt x="111" y="1835"/>
                    <a:pt x="111" y="1835"/>
                    <a:pt x="111" y="1835"/>
                  </a:cubicBezTo>
                  <a:cubicBezTo>
                    <a:pt x="111" y="1835"/>
                    <a:pt x="111" y="1835"/>
                    <a:pt x="112" y="1835"/>
                  </a:cubicBezTo>
                  <a:cubicBezTo>
                    <a:pt x="112" y="1835"/>
                    <a:pt x="112" y="1835"/>
                    <a:pt x="112" y="1835"/>
                  </a:cubicBezTo>
                  <a:cubicBezTo>
                    <a:pt x="112" y="1835"/>
                    <a:pt x="112" y="1835"/>
                    <a:pt x="112" y="1835"/>
                  </a:cubicBezTo>
                  <a:cubicBezTo>
                    <a:pt x="112" y="1835"/>
                    <a:pt x="112" y="1835"/>
                    <a:pt x="112" y="1835"/>
                  </a:cubicBezTo>
                  <a:cubicBezTo>
                    <a:pt x="130" y="1834"/>
                    <a:pt x="145" y="1831"/>
                    <a:pt x="157" y="1828"/>
                  </a:cubicBezTo>
                  <a:cubicBezTo>
                    <a:pt x="157" y="1828"/>
                    <a:pt x="157" y="1828"/>
                    <a:pt x="157" y="1828"/>
                  </a:cubicBezTo>
                  <a:cubicBezTo>
                    <a:pt x="157" y="1828"/>
                    <a:pt x="157" y="1828"/>
                    <a:pt x="157" y="1828"/>
                  </a:cubicBezTo>
                  <a:cubicBezTo>
                    <a:pt x="157" y="1828"/>
                    <a:pt x="157" y="1828"/>
                    <a:pt x="157" y="1828"/>
                  </a:cubicBezTo>
                  <a:cubicBezTo>
                    <a:pt x="157" y="1828"/>
                    <a:pt x="157" y="1828"/>
                    <a:pt x="157" y="1828"/>
                  </a:cubicBezTo>
                  <a:cubicBezTo>
                    <a:pt x="157" y="1828"/>
                    <a:pt x="157" y="1828"/>
                    <a:pt x="157" y="1828"/>
                  </a:cubicBezTo>
                  <a:cubicBezTo>
                    <a:pt x="158" y="1828"/>
                    <a:pt x="158" y="1828"/>
                    <a:pt x="158" y="1828"/>
                  </a:cubicBezTo>
                  <a:cubicBezTo>
                    <a:pt x="158" y="1828"/>
                    <a:pt x="158" y="1828"/>
                    <a:pt x="158" y="1828"/>
                  </a:cubicBezTo>
                  <a:cubicBezTo>
                    <a:pt x="158" y="1828"/>
                    <a:pt x="158" y="1828"/>
                    <a:pt x="158" y="1828"/>
                  </a:cubicBezTo>
                  <a:cubicBezTo>
                    <a:pt x="158" y="1828"/>
                    <a:pt x="158" y="1828"/>
                    <a:pt x="158" y="1828"/>
                  </a:cubicBezTo>
                  <a:cubicBezTo>
                    <a:pt x="158" y="1828"/>
                    <a:pt x="158" y="1828"/>
                    <a:pt x="158" y="1828"/>
                  </a:cubicBezTo>
                  <a:cubicBezTo>
                    <a:pt x="158" y="1828"/>
                    <a:pt x="158" y="1828"/>
                    <a:pt x="158" y="1828"/>
                  </a:cubicBezTo>
                  <a:cubicBezTo>
                    <a:pt x="158" y="1828"/>
                    <a:pt x="158" y="1828"/>
                    <a:pt x="159" y="1828"/>
                  </a:cubicBezTo>
                  <a:cubicBezTo>
                    <a:pt x="159" y="1828"/>
                    <a:pt x="159" y="1828"/>
                    <a:pt x="159" y="1828"/>
                  </a:cubicBezTo>
                  <a:cubicBezTo>
                    <a:pt x="159" y="1828"/>
                    <a:pt x="159" y="1828"/>
                    <a:pt x="159" y="1828"/>
                  </a:cubicBezTo>
                  <a:cubicBezTo>
                    <a:pt x="159" y="1828"/>
                    <a:pt x="159" y="1828"/>
                    <a:pt x="159" y="1828"/>
                  </a:cubicBezTo>
                  <a:cubicBezTo>
                    <a:pt x="159" y="1828"/>
                    <a:pt x="159" y="1828"/>
                    <a:pt x="159" y="1828"/>
                  </a:cubicBezTo>
                  <a:cubicBezTo>
                    <a:pt x="159" y="1828"/>
                    <a:pt x="159" y="1828"/>
                    <a:pt x="159" y="1828"/>
                  </a:cubicBezTo>
                  <a:cubicBezTo>
                    <a:pt x="159" y="1828"/>
                    <a:pt x="159" y="1828"/>
                    <a:pt x="159" y="1828"/>
                  </a:cubicBezTo>
                  <a:cubicBezTo>
                    <a:pt x="159" y="1827"/>
                    <a:pt x="159" y="1827"/>
                    <a:pt x="159" y="1827"/>
                  </a:cubicBezTo>
                  <a:cubicBezTo>
                    <a:pt x="159" y="1827"/>
                    <a:pt x="159" y="1827"/>
                    <a:pt x="159" y="1827"/>
                  </a:cubicBezTo>
                  <a:cubicBezTo>
                    <a:pt x="159" y="1827"/>
                    <a:pt x="159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0" y="1827"/>
                    <a:pt x="160" y="1827"/>
                    <a:pt x="160" y="1827"/>
                  </a:cubicBezTo>
                  <a:cubicBezTo>
                    <a:pt x="161" y="1827"/>
                    <a:pt x="161" y="1827"/>
                    <a:pt x="161" y="1827"/>
                  </a:cubicBezTo>
                  <a:cubicBezTo>
                    <a:pt x="101" y="824"/>
                    <a:pt x="101" y="824"/>
                    <a:pt x="101" y="824"/>
                  </a:cubicBezTo>
                  <a:cubicBezTo>
                    <a:pt x="98" y="826"/>
                    <a:pt x="95" y="827"/>
                    <a:pt x="92" y="827"/>
                  </a:cubicBezTo>
                  <a:cubicBezTo>
                    <a:pt x="81" y="827"/>
                    <a:pt x="70" y="815"/>
                    <a:pt x="66" y="792"/>
                  </a:cubicBezTo>
                  <a:cubicBezTo>
                    <a:pt x="66" y="792"/>
                    <a:pt x="66" y="792"/>
                    <a:pt x="66" y="792"/>
                  </a:cubicBezTo>
                  <a:cubicBezTo>
                    <a:pt x="62" y="792"/>
                    <a:pt x="58" y="791"/>
                    <a:pt x="54" y="791"/>
                  </a:cubicBezTo>
                  <a:moveTo>
                    <a:pt x="6" y="0"/>
                  </a:moveTo>
                  <a:cubicBezTo>
                    <a:pt x="3" y="0"/>
                    <a:pt x="0" y="3"/>
                    <a:pt x="1" y="7"/>
                  </a:cubicBezTo>
                  <a:cubicBezTo>
                    <a:pt x="35" y="578"/>
                    <a:pt x="35" y="578"/>
                    <a:pt x="35" y="578"/>
                  </a:cubicBezTo>
                  <a:cubicBezTo>
                    <a:pt x="52" y="590"/>
                    <a:pt x="68" y="603"/>
                    <a:pt x="85" y="617"/>
                  </a:cubicBezTo>
                  <a:cubicBezTo>
                    <a:pt x="85" y="617"/>
                    <a:pt x="85" y="617"/>
                    <a:pt x="85" y="617"/>
                  </a:cubicBezTo>
                  <a:cubicBezTo>
                    <a:pt x="86" y="617"/>
                    <a:pt x="87" y="618"/>
                    <a:pt x="87" y="618"/>
                  </a:cubicBezTo>
                  <a:cubicBezTo>
                    <a:pt x="87" y="618"/>
                    <a:pt x="87" y="618"/>
                    <a:pt x="87" y="618"/>
                  </a:cubicBezTo>
                  <a:cubicBezTo>
                    <a:pt x="87" y="619"/>
                    <a:pt x="88" y="619"/>
                    <a:pt x="88" y="619"/>
                  </a:cubicBezTo>
                  <a:cubicBezTo>
                    <a:pt x="88" y="619"/>
                    <a:pt x="88" y="619"/>
                    <a:pt x="88" y="619"/>
                  </a:cubicBezTo>
                  <a:cubicBezTo>
                    <a:pt x="88" y="619"/>
                    <a:pt x="88" y="619"/>
                    <a:pt x="88" y="619"/>
                  </a:cubicBezTo>
                  <a:cubicBezTo>
                    <a:pt x="88" y="619"/>
                    <a:pt x="88" y="619"/>
                    <a:pt x="88" y="619"/>
                  </a:cubicBezTo>
                  <a:cubicBezTo>
                    <a:pt x="88" y="619"/>
                    <a:pt x="88" y="619"/>
                    <a:pt x="88" y="619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39" y="29"/>
                    <a:pt x="26" y="15"/>
                    <a:pt x="16" y="5"/>
                  </a:cubicBezTo>
                  <a:cubicBezTo>
                    <a:pt x="13" y="3"/>
                    <a:pt x="10" y="1"/>
                    <a:pt x="6" y="0"/>
                  </a:cubicBezTo>
                </a:path>
              </a:pathLst>
            </a:custGeom>
            <a:solidFill>
              <a:srgbClr val="5C9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ŝ1idê">
              <a:extLst>
                <a:ext uri="{FF2B5EF4-FFF2-40B4-BE49-F238E27FC236}">
                  <a16:creationId xmlns:a16="http://schemas.microsoft.com/office/drawing/2014/main" xmlns="" id="{40AFD0AE-2FB4-4589-B6DB-6D3BD5A82382}"/>
                </a:ext>
              </a:extLst>
            </p:cNvPr>
            <p:cNvSpPr/>
            <p:nvPr/>
          </p:nvSpPr>
          <p:spPr bwMode="auto">
            <a:xfrm>
              <a:off x="7840436" y="2164366"/>
              <a:ext cx="282322" cy="990962"/>
            </a:xfrm>
            <a:custGeom>
              <a:avLst/>
              <a:gdLst>
                <a:gd name="T0" fmla="*/ 37 w 138"/>
                <a:gd name="T1" fmla="*/ 0 h 484"/>
                <a:gd name="T2" fmla="*/ 35 w 138"/>
                <a:gd name="T3" fmla="*/ 0 h 484"/>
                <a:gd name="T4" fmla="*/ 22 w 138"/>
                <a:gd name="T5" fmla="*/ 244 h 484"/>
                <a:gd name="T6" fmla="*/ 24 w 138"/>
                <a:gd name="T7" fmla="*/ 289 h 484"/>
                <a:gd name="T8" fmla="*/ 61 w 138"/>
                <a:gd name="T9" fmla="*/ 323 h 484"/>
                <a:gd name="T10" fmla="*/ 76 w 138"/>
                <a:gd name="T11" fmla="*/ 364 h 484"/>
                <a:gd name="T12" fmla="*/ 75 w 138"/>
                <a:gd name="T13" fmla="*/ 367 h 484"/>
                <a:gd name="T14" fmla="*/ 75 w 138"/>
                <a:gd name="T15" fmla="*/ 369 h 484"/>
                <a:gd name="T16" fmla="*/ 61 w 138"/>
                <a:gd name="T17" fmla="*/ 403 h 484"/>
                <a:gd name="T18" fmla="*/ 45 w 138"/>
                <a:gd name="T19" fmla="*/ 409 h 484"/>
                <a:gd name="T20" fmla="*/ 45 w 138"/>
                <a:gd name="T21" fmla="*/ 409 h 484"/>
                <a:gd name="T22" fmla="*/ 45 w 138"/>
                <a:gd name="T23" fmla="*/ 409 h 484"/>
                <a:gd name="T24" fmla="*/ 45 w 138"/>
                <a:gd name="T25" fmla="*/ 409 h 484"/>
                <a:gd name="T26" fmla="*/ 45 w 138"/>
                <a:gd name="T27" fmla="*/ 409 h 484"/>
                <a:gd name="T28" fmla="*/ 45 w 138"/>
                <a:gd name="T29" fmla="*/ 409 h 484"/>
                <a:gd name="T30" fmla="*/ 45 w 138"/>
                <a:gd name="T31" fmla="*/ 409 h 484"/>
                <a:gd name="T32" fmla="*/ 45 w 138"/>
                <a:gd name="T33" fmla="*/ 409 h 484"/>
                <a:gd name="T34" fmla="*/ 45 w 138"/>
                <a:gd name="T35" fmla="*/ 409 h 484"/>
                <a:gd name="T36" fmla="*/ 45 w 138"/>
                <a:gd name="T37" fmla="*/ 409 h 484"/>
                <a:gd name="T38" fmla="*/ 45 w 138"/>
                <a:gd name="T39" fmla="*/ 409 h 484"/>
                <a:gd name="T40" fmla="*/ 45 w 138"/>
                <a:gd name="T41" fmla="*/ 409 h 484"/>
                <a:gd name="T42" fmla="*/ 32 w 138"/>
                <a:gd name="T43" fmla="*/ 409 h 484"/>
                <a:gd name="T44" fmla="*/ 63 w 138"/>
                <a:gd name="T45" fmla="*/ 484 h 484"/>
                <a:gd name="T46" fmla="*/ 64 w 138"/>
                <a:gd name="T47" fmla="*/ 484 h 484"/>
                <a:gd name="T48" fmla="*/ 127 w 138"/>
                <a:gd name="T49" fmla="*/ 237 h 484"/>
                <a:gd name="T50" fmla="*/ 37 w 138"/>
                <a:gd name="T5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484">
                  <a:moveTo>
                    <a:pt x="37" y="0"/>
                  </a:moveTo>
                  <a:cubicBezTo>
                    <a:pt x="36" y="0"/>
                    <a:pt x="35" y="0"/>
                    <a:pt x="35" y="0"/>
                  </a:cubicBezTo>
                  <a:cubicBezTo>
                    <a:pt x="0" y="2"/>
                    <a:pt x="13" y="110"/>
                    <a:pt x="22" y="244"/>
                  </a:cubicBezTo>
                  <a:cubicBezTo>
                    <a:pt x="22" y="259"/>
                    <a:pt x="23" y="274"/>
                    <a:pt x="24" y="289"/>
                  </a:cubicBezTo>
                  <a:cubicBezTo>
                    <a:pt x="36" y="300"/>
                    <a:pt x="48" y="311"/>
                    <a:pt x="61" y="323"/>
                  </a:cubicBezTo>
                  <a:cubicBezTo>
                    <a:pt x="71" y="334"/>
                    <a:pt x="77" y="349"/>
                    <a:pt x="76" y="364"/>
                  </a:cubicBezTo>
                  <a:cubicBezTo>
                    <a:pt x="76" y="365"/>
                    <a:pt x="75" y="366"/>
                    <a:pt x="75" y="367"/>
                  </a:cubicBezTo>
                  <a:cubicBezTo>
                    <a:pt x="75" y="368"/>
                    <a:pt x="75" y="368"/>
                    <a:pt x="75" y="369"/>
                  </a:cubicBezTo>
                  <a:cubicBezTo>
                    <a:pt x="73" y="384"/>
                    <a:pt x="68" y="396"/>
                    <a:pt x="61" y="403"/>
                  </a:cubicBezTo>
                  <a:cubicBezTo>
                    <a:pt x="57" y="407"/>
                    <a:pt x="52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5" y="409"/>
                    <a:pt x="45" y="409"/>
                    <a:pt x="45" y="409"/>
                  </a:cubicBezTo>
                  <a:cubicBezTo>
                    <a:pt x="42" y="409"/>
                    <a:pt x="38" y="409"/>
                    <a:pt x="32" y="409"/>
                  </a:cubicBezTo>
                  <a:cubicBezTo>
                    <a:pt x="37" y="455"/>
                    <a:pt x="45" y="484"/>
                    <a:pt x="63" y="484"/>
                  </a:cubicBezTo>
                  <a:cubicBezTo>
                    <a:pt x="63" y="484"/>
                    <a:pt x="64" y="484"/>
                    <a:pt x="64" y="484"/>
                  </a:cubicBezTo>
                  <a:cubicBezTo>
                    <a:pt x="99" y="482"/>
                    <a:pt x="138" y="425"/>
                    <a:pt x="127" y="237"/>
                  </a:cubicBezTo>
                  <a:cubicBezTo>
                    <a:pt x="116" y="63"/>
                    <a:pt x="71" y="0"/>
                    <a:pt x="37" y="0"/>
                  </a:cubicBezTo>
                </a:path>
              </a:pathLst>
            </a:custGeom>
            <a:solidFill>
              <a:srgbClr val="94CD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$ḷïḋe">
              <a:extLst>
                <a:ext uri="{FF2B5EF4-FFF2-40B4-BE49-F238E27FC236}">
                  <a16:creationId xmlns:a16="http://schemas.microsoft.com/office/drawing/2014/main" xmlns="" id="{6BCB625E-0FD7-4CB6-A24B-885C7D227F50}"/>
                </a:ext>
              </a:extLst>
            </p:cNvPr>
            <p:cNvSpPr/>
            <p:nvPr/>
          </p:nvSpPr>
          <p:spPr bwMode="auto">
            <a:xfrm>
              <a:off x="7376702" y="4921826"/>
              <a:ext cx="783473" cy="282322"/>
            </a:xfrm>
            <a:custGeom>
              <a:avLst/>
              <a:gdLst>
                <a:gd name="T0" fmla="*/ 0 w 382"/>
                <a:gd name="T1" fmla="*/ 135 h 138"/>
                <a:gd name="T2" fmla="*/ 111 w 382"/>
                <a:gd name="T3" fmla="*/ 69 h 138"/>
                <a:gd name="T4" fmla="*/ 382 w 382"/>
                <a:gd name="T5" fmla="*/ 8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2" h="138">
                  <a:moveTo>
                    <a:pt x="0" y="135"/>
                  </a:moveTo>
                  <a:cubicBezTo>
                    <a:pt x="0" y="135"/>
                    <a:pt x="41" y="138"/>
                    <a:pt x="111" y="69"/>
                  </a:cubicBezTo>
                  <a:cubicBezTo>
                    <a:pt x="182" y="0"/>
                    <a:pt x="322" y="85"/>
                    <a:pt x="382" y="85"/>
                  </a:cubicBezTo>
                </a:path>
              </a:pathLst>
            </a:custGeom>
            <a:solidFill>
              <a:srgbClr val="F3C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śľïḑe">
              <a:extLst>
                <a:ext uri="{FF2B5EF4-FFF2-40B4-BE49-F238E27FC236}">
                  <a16:creationId xmlns:a16="http://schemas.microsoft.com/office/drawing/2014/main" xmlns="" id="{3C8EA953-8F25-494C-8EB8-F70A8BDE266B}"/>
                </a:ext>
              </a:extLst>
            </p:cNvPr>
            <p:cNvSpPr/>
            <p:nvPr/>
          </p:nvSpPr>
          <p:spPr bwMode="auto">
            <a:xfrm>
              <a:off x="7702110" y="2987522"/>
              <a:ext cx="201821" cy="83903"/>
            </a:xfrm>
            <a:custGeom>
              <a:avLst/>
              <a:gdLst>
                <a:gd name="T0" fmla="*/ 98 w 98"/>
                <a:gd name="T1" fmla="*/ 7 h 41"/>
                <a:gd name="T2" fmla="*/ 37 w 98"/>
                <a:gd name="T3" fmla="*/ 31 h 41"/>
                <a:gd name="T4" fmla="*/ 0 w 98"/>
                <a:gd name="T5" fmla="*/ 0 h 41"/>
                <a:gd name="T6" fmla="*/ 98 w 98"/>
                <a:gd name="T7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41">
                  <a:moveTo>
                    <a:pt x="98" y="7"/>
                  </a:moveTo>
                  <a:cubicBezTo>
                    <a:pt x="98" y="7"/>
                    <a:pt x="52" y="22"/>
                    <a:pt x="37" y="31"/>
                  </a:cubicBezTo>
                  <a:cubicBezTo>
                    <a:pt x="22" y="41"/>
                    <a:pt x="6" y="31"/>
                    <a:pt x="0" y="0"/>
                  </a:cubicBezTo>
                  <a:cubicBezTo>
                    <a:pt x="98" y="7"/>
                    <a:pt x="98" y="7"/>
                    <a:pt x="98" y="7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ṧḷíḍe">
              <a:extLst>
                <a:ext uri="{FF2B5EF4-FFF2-40B4-BE49-F238E27FC236}">
                  <a16:creationId xmlns:a16="http://schemas.microsoft.com/office/drawing/2014/main" xmlns="" id="{D7EC5A8E-CCD1-46CD-9C2C-4DB2E3EC91F2}"/>
                </a:ext>
              </a:extLst>
            </p:cNvPr>
            <p:cNvSpPr/>
            <p:nvPr/>
          </p:nvSpPr>
          <p:spPr bwMode="auto">
            <a:xfrm>
              <a:off x="6768972" y="2781166"/>
              <a:ext cx="917264" cy="277787"/>
            </a:xfrm>
            <a:custGeom>
              <a:avLst/>
              <a:gdLst>
                <a:gd name="T0" fmla="*/ 443 w 447"/>
                <a:gd name="T1" fmla="*/ 100 h 136"/>
                <a:gd name="T2" fmla="*/ 396 w 447"/>
                <a:gd name="T3" fmla="*/ 135 h 136"/>
                <a:gd name="T4" fmla="*/ 42 w 447"/>
                <a:gd name="T5" fmla="*/ 133 h 136"/>
                <a:gd name="T6" fmla="*/ 0 w 447"/>
                <a:gd name="T7" fmla="*/ 68 h 136"/>
                <a:gd name="T8" fmla="*/ 138 w 447"/>
                <a:gd name="T9" fmla="*/ 0 h 136"/>
                <a:gd name="T10" fmla="*/ 443 w 447"/>
                <a:gd name="T11" fmla="*/ 10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7" h="136">
                  <a:moveTo>
                    <a:pt x="443" y="100"/>
                  </a:moveTo>
                  <a:cubicBezTo>
                    <a:pt x="443" y="100"/>
                    <a:pt x="447" y="135"/>
                    <a:pt x="396" y="135"/>
                  </a:cubicBezTo>
                  <a:cubicBezTo>
                    <a:pt x="344" y="135"/>
                    <a:pt x="42" y="133"/>
                    <a:pt x="42" y="133"/>
                  </a:cubicBezTo>
                  <a:cubicBezTo>
                    <a:pt x="42" y="133"/>
                    <a:pt x="6" y="136"/>
                    <a:pt x="0" y="68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443" y="100"/>
                    <a:pt x="443" y="100"/>
                    <a:pt x="443" y="100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śļíḑe">
              <a:extLst>
                <a:ext uri="{FF2B5EF4-FFF2-40B4-BE49-F238E27FC236}">
                  <a16:creationId xmlns:a16="http://schemas.microsoft.com/office/drawing/2014/main" xmlns="" id="{A3AD0F26-C7AE-4383-815E-0091A648E319}"/>
                </a:ext>
              </a:extLst>
            </p:cNvPr>
            <p:cNvSpPr/>
            <p:nvPr/>
          </p:nvSpPr>
          <p:spPr bwMode="auto">
            <a:xfrm>
              <a:off x="4469578" y="2971649"/>
              <a:ext cx="200687" cy="81635"/>
            </a:xfrm>
            <a:custGeom>
              <a:avLst/>
              <a:gdLst>
                <a:gd name="T0" fmla="*/ 0 w 98"/>
                <a:gd name="T1" fmla="*/ 6 h 40"/>
                <a:gd name="T2" fmla="*/ 61 w 98"/>
                <a:gd name="T3" fmla="*/ 31 h 40"/>
                <a:gd name="T4" fmla="*/ 98 w 98"/>
                <a:gd name="T5" fmla="*/ 0 h 40"/>
                <a:gd name="T6" fmla="*/ 0 w 98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40">
                  <a:moveTo>
                    <a:pt x="0" y="6"/>
                  </a:moveTo>
                  <a:cubicBezTo>
                    <a:pt x="0" y="6"/>
                    <a:pt x="46" y="21"/>
                    <a:pt x="61" y="31"/>
                  </a:cubicBezTo>
                  <a:cubicBezTo>
                    <a:pt x="76" y="40"/>
                    <a:pt x="92" y="30"/>
                    <a:pt x="98" y="0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$ļîḍe">
              <a:extLst>
                <a:ext uri="{FF2B5EF4-FFF2-40B4-BE49-F238E27FC236}">
                  <a16:creationId xmlns:a16="http://schemas.microsoft.com/office/drawing/2014/main" xmlns="" id="{11C9984F-F2A4-4C29-991A-D1D0DF434D24}"/>
                </a:ext>
              </a:extLst>
            </p:cNvPr>
            <p:cNvSpPr/>
            <p:nvPr/>
          </p:nvSpPr>
          <p:spPr bwMode="auto">
            <a:xfrm>
              <a:off x="4685004" y="2770962"/>
              <a:ext cx="918397" cy="282322"/>
            </a:xfrm>
            <a:custGeom>
              <a:avLst/>
              <a:gdLst>
                <a:gd name="T0" fmla="*/ 5 w 448"/>
                <a:gd name="T1" fmla="*/ 97 h 138"/>
                <a:gd name="T2" fmla="*/ 52 w 448"/>
                <a:gd name="T3" fmla="*/ 133 h 138"/>
                <a:gd name="T4" fmla="*/ 406 w 448"/>
                <a:gd name="T5" fmla="*/ 135 h 138"/>
                <a:gd name="T6" fmla="*/ 448 w 448"/>
                <a:gd name="T7" fmla="*/ 70 h 138"/>
                <a:gd name="T8" fmla="*/ 311 w 448"/>
                <a:gd name="T9" fmla="*/ 0 h 138"/>
                <a:gd name="T10" fmla="*/ 5 w 448"/>
                <a:gd name="T11" fmla="*/ 9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8" h="138">
                  <a:moveTo>
                    <a:pt x="5" y="97"/>
                  </a:moveTo>
                  <a:cubicBezTo>
                    <a:pt x="5" y="97"/>
                    <a:pt x="0" y="132"/>
                    <a:pt x="52" y="133"/>
                  </a:cubicBezTo>
                  <a:cubicBezTo>
                    <a:pt x="104" y="133"/>
                    <a:pt x="406" y="135"/>
                    <a:pt x="406" y="135"/>
                  </a:cubicBezTo>
                  <a:cubicBezTo>
                    <a:pt x="406" y="135"/>
                    <a:pt x="442" y="138"/>
                    <a:pt x="448" y="7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5" y="97"/>
                    <a:pt x="5" y="97"/>
                    <a:pt x="5" y="97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śľídè">
              <a:extLst>
                <a:ext uri="{FF2B5EF4-FFF2-40B4-BE49-F238E27FC236}">
                  <a16:creationId xmlns:a16="http://schemas.microsoft.com/office/drawing/2014/main" xmlns="" id="{58532710-B118-494F-B74C-9ACBD84AD0EF}"/>
                </a:ext>
              </a:extLst>
            </p:cNvPr>
            <p:cNvSpPr/>
            <p:nvPr/>
          </p:nvSpPr>
          <p:spPr bwMode="auto">
            <a:xfrm>
              <a:off x="5612472" y="2909289"/>
              <a:ext cx="1150832" cy="123587"/>
            </a:xfrm>
            <a:custGeom>
              <a:avLst/>
              <a:gdLst>
                <a:gd name="T0" fmla="*/ 561 w 561"/>
                <a:gd name="T1" fmla="*/ 3 h 60"/>
                <a:gd name="T2" fmla="*/ 522 w 561"/>
                <a:gd name="T3" fmla="*/ 60 h 60"/>
                <a:gd name="T4" fmla="*/ 315 w 561"/>
                <a:gd name="T5" fmla="*/ 59 h 60"/>
                <a:gd name="T6" fmla="*/ 244 w 561"/>
                <a:gd name="T7" fmla="*/ 59 h 60"/>
                <a:gd name="T8" fmla="*/ 37 w 561"/>
                <a:gd name="T9" fmla="*/ 57 h 60"/>
                <a:gd name="T10" fmla="*/ 0 w 561"/>
                <a:gd name="T11" fmla="*/ 0 h 60"/>
                <a:gd name="T12" fmla="*/ 561 w 561"/>
                <a:gd name="T13" fmla="*/ 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60">
                  <a:moveTo>
                    <a:pt x="561" y="3"/>
                  </a:moveTo>
                  <a:cubicBezTo>
                    <a:pt x="561" y="3"/>
                    <a:pt x="553" y="60"/>
                    <a:pt x="522" y="60"/>
                  </a:cubicBezTo>
                  <a:cubicBezTo>
                    <a:pt x="492" y="60"/>
                    <a:pt x="315" y="59"/>
                    <a:pt x="315" y="59"/>
                  </a:cubicBezTo>
                  <a:cubicBezTo>
                    <a:pt x="244" y="59"/>
                    <a:pt x="244" y="59"/>
                    <a:pt x="244" y="59"/>
                  </a:cubicBezTo>
                  <a:cubicBezTo>
                    <a:pt x="244" y="59"/>
                    <a:pt x="68" y="58"/>
                    <a:pt x="37" y="57"/>
                  </a:cubicBezTo>
                  <a:cubicBezTo>
                    <a:pt x="7" y="57"/>
                    <a:pt x="0" y="0"/>
                    <a:pt x="0" y="0"/>
                  </a:cubicBezTo>
                  <a:cubicBezTo>
                    <a:pt x="561" y="3"/>
                    <a:pt x="561" y="3"/>
                    <a:pt x="561" y="3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ṥḷïḋè">
              <a:extLst>
                <a:ext uri="{FF2B5EF4-FFF2-40B4-BE49-F238E27FC236}">
                  <a16:creationId xmlns:a16="http://schemas.microsoft.com/office/drawing/2014/main" xmlns="" id="{BEB9BD45-8FD9-4605-8205-BD32027D8CDD}"/>
                </a:ext>
              </a:extLst>
            </p:cNvPr>
            <p:cNvSpPr/>
            <p:nvPr/>
          </p:nvSpPr>
          <p:spPr bwMode="auto">
            <a:xfrm>
              <a:off x="6155574" y="2897951"/>
              <a:ext cx="51022" cy="1943374"/>
            </a:xfrm>
            <a:custGeom>
              <a:avLst/>
              <a:gdLst>
                <a:gd name="T0" fmla="*/ 0 w 45"/>
                <a:gd name="T1" fmla="*/ 1714 h 1714"/>
                <a:gd name="T2" fmla="*/ 36 w 45"/>
                <a:gd name="T3" fmla="*/ 1714 h 1714"/>
                <a:gd name="T4" fmla="*/ 45 w 45"/>
                <a:gd name="T5" fmla="*/ 0 h 1714"/>
                <a:gd name="T6" fmla="*/ 9 w 45"/>
                <a:gd name="T7" fmla="*/ 0 h 1714"/>
                <a:gd name="T8" fmla="*/ 0 w 45"/>
                <a:gd name="T9" fmla="*/ 1714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714">
                  <a:moveTo>
                    <a:pt x="0" y="1714"/>
                  </a:moveTo>
                  <a:lnTo>
                    <a:pt x="36" y="1714"/>
                  </a:lnTo>
                  <a:lnTo>
                    <a:pt x="45" y="0"/>
                  </a:lnTo>
                  <a:lnTo>
                    <a:pt x="9" y="0"/>
                  </a:lnTo>
                  <a:lnTo>
                    <a:pt x="0" y="1714"/>
                  </a:lnTo>
                  <a:close/>
                </a:path>
              </a:pathLst>
            </a:custGeom>
            <a:solidFill>
              <a:srgbClr val="FFD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ṣļiḋè">
              <a:extLst>
                <a:ext uri="{FF2B5EF4-FFF2-40B4-BE49-F238E27FC236}">
                  <a16:creationId xmlns:a16="http://schemas.microsoft.com/office/drawing/2014/main" xmlns="" id="{16227BB0-B264-49A2-B725-33525748C90A}"/>
                </a:ext>
              </a:extLst>
            </p:cNvPr>
            <p:cNvSpPr/>
            <p:nvPr/>
          </p:nvSpPr>
          <p:spPr bwMode="auto">
            <a:xfrm>
              <a:off x="6155574" y="2897951"/>
              <a:ext cx="51022" cy="1943374"/>
            </a:xfrm>
            <a:custGeom>
              <a:avLst/>
              <a:gdLst>
                <a:gd name="T0" fmla="*/ 0 w 45"/>
                <a:gd name="T1" fmla="*/ 1714 h 1714"/>
                <a:gd name="T2" fmla="*/ 36 w 45"/>
                <a:gd name="T3" fmla="*/ 1714 h 1714"/>
                <a:gd name="T4" fmla="*/ 45 w 45"/>
                <a:gd name="T5" fmla="*/ 0 h 1714"/>
                <a:gd name="T6" fmla="*/ 9 w 45"/>
                <a:gd name="T7" fmla="*/ 0 h 1714"/>
                <a:gd name="T8" fmla="*/ 0 w 45"/>
                <a:gd name="T9" fmla="*/ 1714 h 1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714">
                  <a:moveTo>
                    <a:pt x="0" y="1714"/>
                  </a:moveTo>
                  <a:lnTo>
                    <a:pt x="36" y="1714"/>
                  </a:lnTo>
                  <a:lnTo>
                    <a:pt x="45" y="0"/>
                  </a:lnTo>
                  <a:lnTo>
                    <a:pt x="9" y="0"/>
                  </a:lnTo>
                  <a:lnTo>
                    <a:pt x="0" y="17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šliḓê">
              <a:extLst>
                <a:ext uri="{FF2B5EF4-FFF2-40B4-BE49-F238E27FC236}">
                  <a16:creationId xmlns:a16="http://schemas.microsoft.com/office/drawing/2014/main" xmlns="" id="{B2CB0F8F-859F-495B-BE42-AB8D647F2979}"/>
                </a:ext>
              </a:extLst>
            </p:cNvPr>
            <p:cNvSpPr/>
            <p:nvPr/>
          </p:nvSpPr>
          <p:spPr bwMode="auto">
            <a:xfrm>
              <a:off x="6163511" y="2057787"/>
              <a:ext cx="55558" cy="108847"/>
            </a:xfrm>
            <a:custGeom>
              <a:avLst/>
              <a:gdLst>
                <a:gd name="T0" fmla="*/ 13 w 27"/>
                <a:gd name="T1" fmla="*/ 53 h 53"/>
                <a:gd name="T2" fmla="*/ 13 w 27"/>
                <a:gd name="T3" fmla="*/ 53 h 53"/>
                <a:gd name="T4" fmla="*/ 27 w 27"/>
                <a:gd name="T5" fmla="*/ 40 h 53"/>
                <a:gd name="T6" fmla="*/ 27 w 27"/>
                <a:gd name="T7" fmla="*/ 13 h 53"/>
                <a:gd name="T8" fmla="*/ 13 w 27"/>
                <a:gd name="T9" fmla="*/ 0 h 53"/>
                <a:gd name="T10" fmla="*/ 0 w 27"/>
                <a:gd name="T11" fmla="*/ 13 h 53"/>
                <a:gd name="T12" fmla="*/ 0 w 27"/>
                <a:gd name="T13" fmla="*/ 40 h 53"/>
                <a:gd name="T14" fmla="*/ 13 w 27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53">
                  <a:moveTo>
                    <a:pt x="13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20" y="53"/>
                    <a:pt x="26" y="47"/>
                    <a:pt x="27" y="40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7"/>
                    <a:pt x="6" y="53"/>
                    <a:pt x="13" y="53"/>
                  </a:cubicBezTo>
                  <a:close/>
                </a:path>
              </a:pathLst>
            </a:custGeom>
            <a:solidFill>
              <a:srgbClr val="FFD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i$ļîḍe">
              <a:extLst>
                <a:ext uri="{FF2B5EF4-FFF2-40B4-BE49-F238E27FC236}">
                  <a16:creationId xmlns:a16="http://schemas.microsoft.com/office/drawing/2014/main" xmlns="" id="{07868302-C562-4509-B4EA-D1D71887B822}"/>
                </a:ext>
              </a:extLst>
            </p:cNvPr>
            <p:cNvSpPr/>
            <p:nvPr/>
          </p:nvSpPr>
          <p:spPr bwMode="auto">
            <a:xfrm>
              <a:off x="5339221" y="2096337"/>
              <a:ext cx="1706405" cy="825424"/>
            </a:xfrm>
            <a:custGeom>
              <a:avLst/>
              <a:gdLst>
                <a:gd name="T0" fmla="*/ 236 w 832"/>
                <a:gd name="T1" fmla="*/ 25 h 403"/>
                <a:gd name="T2" fmla="*/ 239 w 832"/>
                <a:gd name="T3" fmla="*/ 25 h 403"/>
                <a:gd name="T4" fmla="*/ 378 w 832"/>
                <a:gd name="T5" fmla="*/ 11 h 403"/>
                <a:gd name="T6" fmla="*/ 458 w 832"/>
                <a:gd name="T7" fmla="*/ 12 h 403"/>
                <a:gd name="T8" fmla="*/ 597 w 832"/>
                <a:gd name="T9" fmla="*/ 27 h 403"/>
                <a:gd name="T10" fmla="*/ 599 w 832"/>
                <a:gd name="T11" fmla="*/ 27 h 403"/>
                <a:gd name="T12" fmla="*/ 832 w 832"/>
                <a:gd name="T13" fmla="*/ 346 h 403"/>
                <a:gd name="T14" fmla="*/ 827 w 832"/>
                <a:gd name="T15" fmla="*/ 349 h 403"/>
                <a:gd name="T16" fmla="*/ 758 w 832"/>
                <a:gd name="T17" fmla="*/ 403 h 403"/>
                <a:gd name="T18" fmla="*/ 456 w 832"/>
                <a:gd name="T19" fmla="*/ 401 h 403"/>
                <a:gd name="T20" fmla="*/ 376 w 832"/>
                <a:gd name="T21" fmla="*/ 400 h 403"/>
                <a:gd name="T22" fmla="*/ 73 w 832"/>
                <a:gd name="T23" fmla="*/ 399 h 403"/>
                <a:gd name="T24" fmla="*/ 5 w 832"/>
                <a:gd name="T25" fmla="*/ 344 h 403"/>
                <a:gd name="T26" fmla="*/ 0 w 832"/>
                <a:gd name="T27" fmla="*/ 342 h 403"/>
                <a:gd name="T28" fmla="*/ 236 w 832"/>
                <a:gd name="T29" fmla="*/ 2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2" h="403">
                  <a:moveTo>
                    <a:pt x="236" y="25"/>
                  </a:moveTo>
                  <a:cubicBezTo>
                    <a:pt x="238" y="25"/>
                    <a:pt x="239" y="25"/>
                    <a:pt x="239" y="25"/>
                  </a:cubicBezTo>
                  <a:cubicBezTo>
                    <a:pt x="239" y="25"/>
                    <a:pt x="282" y="0"/>
                    <a:pt x="378" y="11"/>
                  </a:cubicBezTo>
                  <a:cubicBezTo>
                    <a:pt x="400" y="21"/>
                    <a:pt x="458" y="12"/>
                    <a:pt x="458" y="12"/>
                  </a:cubicBezTo>
                  <a:cubicBezTo>
                    <a:pt x="554" y="1"/>
                    <a:pt x="597" y="27"/>
                    <a:pt x="597" y="27"/>
                  </a:cubicBezTo>
                  <a:cubicBezTo>
                    <a:pt x="597" y="27"/>
                    <a:pt x="598" y="27"/>
                    <a:pt x="599" y="27"/>
                  </a:cubicBezTo>
                  <a:cubicBezTo>
                    <a:pt x="632" y="47"/>
                    <a:pt x="760" y="133"/>
                    <a:pt x="832" y="346"/>
                  </a:cubicBezTo>
                  <a:cubicBezTo>
                    <a:pt x="830" y="346"/>
                    <a:pt x="828" y="347"/>
                    <a:pt x="827" y="349"/>
                  </a:cubicBezTo>
                  <a:cubicBezTo>
                    <a:pt x="816" y="371"/>
                    <a:pt x="794" y="403"/>
                    <a:pt x="758" y="403"/>
                  </a:cubicBezTo>
                  <a:cubicBezTo>
                    <a:pt x="704" y="402"/>
                    <a:pt x="456" y="401"/>
                    <a:pt x="456" y="401"/>
                  </a:cubicBezTo>
                  <a:cubicBezTo>
                    <a:pt x="376" y="400"/>
                    <a:pt x="376" y="400"/>
                    <a:pt x="376" y="400"/>
                  </a:cubicBezTo>
                  <a:cubicBezTo>
                    <a:pt x="376" y="400"/>
                    <a:pt x="128" y="399"/>
                    <a:pt x="73" y="399"/>
                  </a:cubicBezTo>
                  <a:cubicBezTo>
                    <a:pt x="37" y="399"/>
                    <a:pt x="16" y="366"/>
                    <a:pt x="5" y="344"/>
                  </a:cubicBezTo>
                  <a:cubicBezTo>
                    <a:pt x="4" y="342"/>
                    <a:pt x="2" y="341"/>
                    <a:pt x="0" y="342"/>
                  </a:cubicBezTo>
                  <a:cubicBezTo>
                    <a:pt x="75" y="129"/>
                    <a:pt x="203" y="44"/>
                    <a:pt x="236" y="25"/>
                  </a:cubicBezTo>
                </a:path>
              </a:pathLst>
            </a:custGeom>
            <a:solidFill>
              <a:srgbClr val="FFB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ṧḻíḑè">
              <a:extLst>
                <a:ext uri="{FF2B5EF4-FFF2-40B4-BE49-F238E27FC236}">
                  <a16:creationId xmlns:a16="http://schemas.microsoft.com/office/drawing/2014/main" xmlns="" id="{5539C696-CEDD-4D10-944A-D528D23071FA}"/>
                </a:ext>
              </a:extLst>
            </p:cNvPr>
            <p:cNvSpPr/>
            <p:nvPr/>
          </p:nvSpPr>
          <p:spPr bwMode="auto">
            <a:xfrm>
              <a:off x="6568286" y="2137155"/>
              <a:ext cx="1432020" cy="865108"/>
            </a:xfrm>
            <a:custGeom>
              <a:avLst/>
              <a:gdLst>
                <a:gd name="T0" fmla="*/ 0 w 698"/>
                <a:gd name="T1" fmla="*/ 7 h 422"/>
                <a:gd name="T2" fmla="*/ 680 w 698"/>
                <a:gd name="T3" fmla="*/ 336 h 422"/>
                <a:gd name="T4" fmla="*/ 695 w 698"/>
                <a:gd name="T5" fmla="*/ 380 h 422"/>
                <a:gd name="T6" fmla="*/ 665 w 698"/>
                <a:gd name="T7" fmla="*/ 422 h 422"/>
                <a:gd name="T8" fmla="*/ 288 w 698"/>
                <a:gd name="T9" fmla="*/ 394 h 422"/>
                <a:gd name="T10" fmla="*/ 237 w 698"/>
                <a:gd name="T11" fmla="*/ 330 h 422"/>
                <a:gd name="T12" fmla="*/ 233 w 698"/>
                <a:gd name="T13" fmla="*/ 326 h 422"/>
                <a:gd name="T14" fmla="*/ 0 w 698"/>
                <a:gd name="T15" fmla="*/ 7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8" h="422">
                  <a:moveTo>
                    <a:pt x="0" y="7"/>
                  </a:moveTo>
                  <a:cubicBezTo>
                    <a:pt x="30" y="6"/>
                    <a:pt x="339" y="0"/>
                    <a:pt x="680" y="336"/>
                  </a:cubicBezTo>
                  <a:cubicBezTo>
                    <a:pt x="692" y="348"/>
                    <a:pt x="698" y="364"/>
                    <a:pt x="695" y="380"/>
                  </a:cubicBezTo>
                  <a:cubicBezTo>
                    <a:pt x="692" y="399"/>
                    <a:pt x="685" y="422"/>
                    <a:pt x="665" y="422"/>
                  </a:cubicBezTo>
                  <a:cubicBezTo>
                    <a:pt x="631" y="422"/>
                    <a:pt x="288" y="394"/>
                    <a:pt x="288" y="394"/>
                  </a:cubicBezTo>
                  <a:cubicBezTo>
                    <a:pt x="288" y="394"/>
                    <a:pt x="244" y="395"/>
                    <a:pt x="237" y="330"/>
                  </a:cubicBezTo>
                  <a:cubicBezTo>
                    <a:pt x="237" y="328"/>
                    <a:pt x="235" y="327"/>
                    <a:pt x="233" y="326"/>
                  </a:cubicBezTo>
                  <a:cubicBezTo>
                    <a:pt x="161" y="113"/>
                    <a:pt x="33" y="27"/>
                    <a:pt x="0" y="7"/>
                  </a:cubicBezTo>
                </a:path>
              </a:pathLst>
            </a:custGeom>
            <a:solidFill>
              <a:srgbClr val="FFD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ṥḷíďê">
              <a:extLst>
                <a:ext uri="{FF2B5EF4-FFF2-40B4-BE49-F238E27FC236}">
                  <a16:creationId xmlns:a16="http://schemas.microsoft.com/office/drawing/2014/main" xmlns="" id="{25C5440E-2861-4DE5-935D-B198E9603AEB}"/>
                </a:ext>
              </a:extLst>
            </p:cNvPr>
            <p:cNvSpPr/>
            <p:nvPr/>
          </p:nvSpPr>
          <p:spPr bwMode="auto">
            <a:xfrm>
              <a:off x="4385675" y="2126950"/>
              <a:ext cx="1437689" cy="856037"/>
            </a:xfrm>
            <a:custGeom>
              <a:avLst/>
              <a:gdLst>
                <a:gd name="T0" fmla="*/ 18 w 701"/>
                <a:gd name="T1" fmla="*/ 332 h 418"/>
                <a:gd name="T2" fmla="*/ 701 w 701"/>
                <a:gd name="T3" fmla="*/ 10 h 418"/>
                <a:gd name="T4" fmla="*/ 465 w 701"/>
                <a:gd name="T5" fmla="*/ 327 h 418"/>
                <a:gd name="T6" fmla="*/ 461 w 701"/>
                <a:gd name="T7" fmla="*/ 331 h 418"/>
                <a:gd name="T8" fmla="*/ 409 w 701"/>
                <a:gd name="T9" fmla="*/ 394 h 418"/>
                <a:gd name="T10" fmla="*/ 32 w 701"/>
                <a:gd name="T11" fmla="*/ 418 h 418"/>
                <a:gd name="T12" fmla="*/ 2 w 701"/>
                <a:gd name="T13" fmla="*/ 375 h 418"/>
                <a:gd name="T14" fmla="*/ 18 w 701"/>
                <a:gd name="T15" fmla="*/ 33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1" h="418">
                  <a:moveTo>
                    <a:pt x="18" y="332"/>
                  </a:moveTo>
                  <a:cubicBezTo>
                    <a:pt x="363" y="0"/>
                    <a:pt x="672" y="9"/>
                    <a:pt x="701" y="10"/>
                  </a:cubicBezTo>
                  <a:cubicBezTo>
                    <a:pt x="668" y="29"/>
                    <a:pt x="540" y="114"/>
                    <a:pt x="465" y="327"/>
                  </a:cubicBezTo>
                  <a:cubicBezTo>
                    <a:pt x="463" y="327"/>
                    <a:pt x="462" y="328"/>
                    <a:pt x="461" y="331"/>
                  </a:cubicBezTo>
                  <a:cubicBezTo>
                    <a:pt x="453" y="395"/>
                    <a:pt x="409" y="394"/>
                    <a:pt x="409" y="394"/>
                  </a:cubicBezTo>
                  <a:cubicBezTo>
                    <a:pt x="409" y="394"/>
                    <a:pt x="66" y="418"/>
                    <a:pt x="32" y="418"/>
                  </a:cubicBezTo>
                  <a:cubicBezTo>
                    <a:pt x="12" y="418"/>
                    <a:pt x="5" y="395"/>
                    <a:pt x="2" y="375"/>
                  </a:cubicBezTo>
                  <a:cubicBezTo>
                    <a:pt x="0" y="359"/>
                    <a:pt x="6" y="343"/>
                    <a:pt x="18" y="332"/>
                  </a:cubicBezTo>
                </a:path>
              </a:pathLst>
            </a:custGeom>
            <a:solidFill>
              <a:srgbClr val="FFD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ṥ1íḓê">
              <a:extLst>
                <a:ext uri="{FF2B5EF4-FFF2-40B4-BE49-F238E27FC236}">
                  <a16:creationId xmlns:a16="http://schemas.microsoft.com/office/drawing/2014/main" xmlns="" id="{6EFC02F3-C96F-4FB6-810A-8919D833DADC}"/>
                </a:ext>
              </a:extLst>
            </p:cNvPr>
            <p:cNvSpPr/>
            <p:nvPr/>
          </p:nvSpPr>
          <p:spPr bwMode="auto">
            <a:xfrm>
              <a:off x="6558081" y="2143957"/>
              <a:ext cx="15874" cy="7937"/>
            </a:xfrm>
            <a:custGeom>
              <a:avLst/>
              <a:gdLst>
                <a:gd name="T0" fmla="*/ 8 w 8"/>
                <a:gd name="T1" fmla="*/ 4 h 4"/>
                <a:gd name="T2" fmla="*/ 8 w 8"/>
                <a:gd name="T3" fmla="*/ 4 h 4"/>
                <a:gd name="T4" fmla="*/ 8 w 8"/>
                <a:gd name="T5" fmla="*/ 4 h 4"/>
                <a:gd name="T6" fmla="*/ 8 w 8"/>
                <a:gd name="T7" fmla="*/ 4 h 4"/>
                <a:gd name="T8" fmla="*/ 8 w 8"/>
                <a:gd name="T9" fmla="*/ 4 h 4"/>
                <a:gd name="T10" fmla="*/ 8 w 8"/>
                <a:gd name="T11" fmla="*/ 4 h 4"/>
                <a:gd name="T12" fmla="*/ 0 w 8"/>
                <a:gd name="T13" fmla="*/ 0 h 4"/>
                <a:gd name="T14" fmla="*/ 5 w 8"/>
                <a:gd name="T15" fmla="*/ 4 h 4"/>
                <a:gd name="T16" fmla="*/ 5 w 8"/>
                <a:gd name="T17" fmla="*/ 4 h 4"/>
                <a:gd name="T18" fmla="*/ 6 w 8"/>
                <a:gd name="T19" fmla="*/ 4 h 4"/>
                <a:gd name="T20" fmla="*/ 4 w 8"/>
                <a:gd name="T21" fmla="*/ 2 h 4"/>
                <a:gd name="T22" fmla="*/ 0 w 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0" y="0"/>
                  </a:moveTo>
                  <a:cubicBezTo>
                    <a:pt x="0" y="0"/>
                    <a:pt x="1" y="1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3"/>
                    <a:pt x="4" y="2"/>
                  </a:cubicBezTo>
                  <a:cubicBezTo>
                    <a:pt x="2" y="1"/>
                    <a:pt x="0" y="0"/>
                    <a:pt x="0" y="0"/>
                  </a:cubicBezTo>
                </a:path>
              </a:pathLst>
            </a:custGeom>
            <a:solidFill>
              <a:srgbClr val="FFE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ṩḻiďé">
              <a:extLst>
                <a:ext uri="{FF2B5EF4-FFF2-40B4-BE49-F238E27FC236}">
                  <a16:creationId xmlns:a16="http://schemas.microsoft.com/office/drawing/2014/main" xmlns="" id="{F7A5E86C-C0D9-4311-B943-B0FDA85F5C53}"/>
                </a:ext>
              </a:extLst>
            </p:cNvPr>
            <p:cNvSpPr/>
            <p:nvPr/>
          </p:nvSpPr>
          <p:spPr bwMode="auto">
            <a:xfrm>
              <a:off x="7741793" y="2629234"/>
              <a:ext cx="5669" cy="453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3 w 3"/>
                <a:gd name="T5" fmla="*/ 2 h 2"/>
                <a:gd name="T6" fmla="*/ 3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2 w 3"/>
                <a:gd name="T13" fmla="*/ 1 h 2"/>
                <a:gd name="T14" fmla="*/ 2 w 3"/>
                <a:gd name="T15" fmla="*/ 1 h 2"/>
                <a:gd name="T16" fmla="*/ 2 w 3"/>
                <a:gd name="T17" fmla="*/ 1 h 2"/>
                <a:gd name="T18" fmla="*/ 0 w 3"/>
                <a:gd name="T19" fmla="*/ 0 h 2"/>
                <a:gd name="T20" fmla="*/ 0 w 3"/>
                <a:gd name="T21" fmla="*/ 0 h 2"/>
                <a:gd name="T22" fmla="*/ 0 w 3"/>
                <a:gd name="T2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BB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sļîdê">
              <a:extLst>
                <a:ext uri="{FF2B5EF4-FFF2-40B4-BE49-F238E27FC236}">
                  <a16:creationId xmlns:a16="http://schemas.microsoft.com/office/drawing/2014/main" xmlns="" id="{99D0C0DE-FC6F-406E-8591-647EB57353D8}"/>
                </a:ext>
              </a:extLst>
            </p:cNvPr>
            <p:cNvSpPr/>
            <p:nvPr/>
          </p:nvSpPr>
          <p:spPr bwMode="auto">
            <a:xfrm>
              <a:off x="7749730" y="2633769"/>
              <a:ext cx="139461" cy="122453"/>
            </a:xfrm>
            <a:custGeom>
              <a:avLst/>
              <a:gdLst>
                <a:gd name="T0" fmla="*/ 2 w 68"/>
                <a:gd name="T1" fmla="*/ 3 h 60"/>
                <a:gd name="T2" fmla="*/ 68 w 68"/>
                <a:gd name="T3" fmla="*/ 60 h 60"/>
                <a:gd name="T4" fmla="*/ 68 w 68"/>
                <a:gd name="T5" fmla="*/ 60 h 60"/>
                <a:gd name="T6" fmla="*/ 2 w 68"/>
                <a:gd name="T7" fmla="*/ 3 h 60"/>
                <a:gd name="T8" fmla="*/ 2 w 68"/>
                <a:gd name="T9" fmla="*/ 2 h 60"/>
                <a:gd name="T10" fmla="*/ 2 w 68"/>
                <a:gd name="T11" fmla="*/ 3 h 60"/>
                <a:gd name="T12" fmla="*/ 2 w 68"/>
                <a:gd name="T13" fmla="*/ 2 h 60"/>
                <a:gd name="T14" fmla="*/ 1 w 68"/>
                <a:gd name="T15" fmla="*/ 2 h 60"/>
                <a:gd name="T16" fmla="*/ 2 w 68"/>
                <a:gd name="T17" fmla="*/ 2 h 60"/>
                <a:gd name="T18" fmla="*/ 1 w 68"/>
                <a:gd name="T19" fmla="*/ 2 h 60"/>
                <a:gd name="T20" fmla="*/ 1 w 68"/>
                <a:gd name="T21" fmla="*/ 1 h 60"/>
                <a:gd name="T22" fmla="*/ 1 w 68"/>
                <a:gd name="T23" fmla="*/ 2 h 60"/>
                <a:gd name="T24" fmla="*/ 1 w 68"/>
                <a:gd name="T25" fmla="*/ 1 h 60"/>
                <a:gd name="T26" fmla="*/ 0 w 68"/>
                <a:gd name="T27" fmla="*/ 1 h 60"/>
                <a:gd name="T28" fmla="*/ 1 w 68"/>
                <a:gd name="T29" fmla="*/ 1 h 60"/>
                <a:gd name="T30" fmla="*/ 0 w 68"/>
                <a:gd name="T31" fmla="*/ 1 h 60"/>
                <a:gd name="T32" fmla="*/ 0 w 68"/>
                <a:gd name="T33" fmla="*/ 1 h 60"/>
                <a:gd name="T34" fmla="*/ 0 w 68"/>
                <a:gd name="T35" fmla="*/ 1 h 60"/>
                <a:gd name="T36" fmla="*/ 0 w 68"/>
                <a:gd name="T37" fmla="*/ 1 h 60"/>
                <a:gd name="T38" fmla="*/ 0 w 68"/>
                <a:gd name="T39" fmla="*/ 0 h 60"/>
                <a:gd name="T40" fmla="*/ 0 w 68"/>
                <a:gd name="T41" fmla="*/ 1 h 60"/>
                <a:gd name="T42" fmla="*/ 0 w 68"/>
                <a:gd name="T4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60">
                  <a:moveTo>
                    <a:pt x="2" y="3"/>
                  </a:moveTo>
                  <a:cubicBezTo>
                    <a:pt x="24" y="20"/>
                    <a:pt x="46" y="39"/>
                    <a:pt x="68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46" y="39"/>
                    <a:pt x="24" y="20"/>
                    <a:pt x="2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B4D6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š1îḍè">
              <a:extLst>
                <a:ext uri="{FF2B5EF4-FFF2-40B4-BE49-F238E27FC236}">
                  <a16:creationId xmlns:a16="http://schemas.microsoft.com/office/drawing/2014/main" xmlns="" id="{A11C608C-5127-47A8-B789-61455370F9CE}"/>
                </a:ext>
              </a:extLst>
            </p:cNvPr>
            <p:cNvSpPr/>
            <p:nvPr/>
          </p:nvSpPr>
          <p:spPr bwMode="auto">
            <a:xfrm>
              <a:off x="7889190" y="2756222"/>
              <a:ext cx="108847" cy="246040"/>
            </a:xfrm>
            <a:custGeom>
              <a:avLst/>
              <a:gdLst>
                <a:gd name="T0" fmla="*/ 21 w 53"/>
                <a:gd name="T1" fmla="*/ 120 h 120"/>
                <a:gd name="T2" fmla="*/ 21 w 53"/>
                <a:gd name="T3" fmla="*/ 120 h 120"/>
                <a:gd name="T4" fmla="*/ 21 w 53"/>
                <a:gd name="T5" fmla="*/ 120 h 120"/>
                <a:gd name="T6" fmla="*/ 21 w 53"/>
                <a:gd name="T7" fmla="*/ 120 h 120"/>
                <a:gd name="T8" fmla="*/ 21 w 53"/>
                <a:gd name="T9" fmla="*/ 120 h 120"/>
                <a:gd name="T10" fmla="*/ 21 w 53"/>
                <a:gd name="T11" fmla="*/ 120 h 120"/>
                <a:gd name="T12" fmla="*/ 21 w 53"/>
                <a:gd name="T13" fmla="*/ 120 h 120"/>
                <a:gd name="T14" fmla="*/ 21 w 53"/>
                <a:gd name="T15" fmla="*/ 120 h 120"/>
                <a:gd name="T16" fmla="*/ 21 w 53"/>
                <a:gd name="T17" fmla="*/ 120 h 120"/>
                <a:gd name="T18" fmla="*/ 21 w 53"/>
                <a:gd name="T19" fmla="*/ 120 h 120"/>
                <a:gd name="T20" fmla="*/ 21 w 53"/>
                <a:gd name="T21" fmla="*/ 120 h 120"/>
                <a:gd name="T22" fmla="*/ 21 w 53"/>
                <a:gd name="T23" fmla="*/ 120 h 120"/>
                <a:gd name="T24" fmla="*/ 21 w 53"/>
                <a:gd name="T25" fmla="*/ 120 h 120"/>
                <a:gd name="T26" fmla="*/ 37 w 53"/>
                <a:gd name="T27" fmla="*/ 114 h 120"/>
                <a:gd name="T28" fmla="*/ 37 w 53"/>
                <a:gd name="T29" fmla="*/ 114 h 120"/>
                <a:gd name="T30" fmla="*/ 21 w 53"/>
                <a:gd name="T31" fmla="*/ 120 h 120"/>
                <a:gd name="T32" fmla="*/ 37 w 53"/>
                <a:gd name="T33" fmla="*/ 114 h 120"/>
                <a:gd name="T34" fmla="*/ 0 w 53"/>
                <a:gd name="T35" fmla="*/ 0 h 120"/>
                <a:gd name="T36" fmla="*/ 0 w 53"/>
                <a:gd name="T37" fmla="*/ 0 h 120"/>
                <a:gd name="T38" fmla="*/ 36 w 53"/>
                <a:gd name="T39" fmla="*/ 34 h 120"/>
                <a:gd name="T40" fmla="*/ 52 w 53"/>
                <a:gd name="T41" fmla="*/ 75 h 120"/>
                <a:gd name="T42" fmla="*/ 37 w 53"/>
                <a:gd name="T43" fmla="*/ 34 h 120"/>
                <a:gd name="T44" fmla="*/ 0 w 53"/>
                <a:gd name="T4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120">
                  <a:moveTo>
                    <a:pt x="21" y="120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moveTo>
                    <a:pt x="21" y="120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moveTo>
                    <a:pt x="21" y="120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moveTo>
                    <a:pt x="21" y="120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moveTo>
                    <a:pt x="37" y="114"/>
                  </a:moveTo>
                  <a:cubicBezTo>
                    <a:pt x="37" y="114"/>
                    <a:pt x="37" y="114"/>
                    <a:pt x="37" y="114"/>
                  </a:cubicBezTo>
                  <a:cubicBezTo>
                    <a:pt x="33" y="118"/>
                    <a:pt x="28" y="120"/>
                    <a:pt x="21" y="120"/>
                  </a:cubicBezTo>
                  <a:cubicBezTo>
                    <a:pt x="28" y="120"/>
                    <a:pt x="33" y="118"/>
                    <a:pt x="37" y="11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1"/>
                    <a:pt x="24" y="22"/>
                    <a:pt x="36" y="34"/>
                  </a:cubicBezTo>
                  <a:cubicBezTo>
                    <a:pt x="47" y="45"/>
                    <a:pt x="53" y="60"/>
                    <a:pt x="52" y="75"/>
                  </a:cubicBezTo>
                  <a:cubicBezTo>
                    <a:pt x="53" y="60"/>
                    <a:pt x="47" y="45"/>
                    <a:pt x="37" y="34"/>
                  </a:cubicBezTo>
                  <a:cubicBezTo>
                    <a:pt x="24" y="22"/>
                    <a:pt x="12" y="11"/>
                    <a:pt x="0" y="0"/>
                  </a:cubicBezTo>
                </a:path>
              </a:pathLst>
            </a:custGeom>
            <a:solidFill>
              <a:srgbClr val="BEDD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$ḻíḋé">
              <a:extLst>
                <a:ext uri="{FF2B5EF4-FFF2-40B4-BE49-F238E27FC236}">
                  <a16:creationId xmlns:a16="http://schemas.microsoft.com/office/drawing/2014/main" xmlns="" id="{11000895-D055-438D-BCD6-A6552713AA5F}"/>
                </a:ext>
              </a:extLst>
            </p:cNvPr>
            <p:cNvSpPr/>
            <p:nvPr/>
          </p:nvSpPr>
          <p:spPr bwMode="auto">
            <a:xfrm>
              <a:off x="6568286" y="2151895"/>
              <a:ext cx="1429752" cy="850368"/>
            </a:xfrm>
            <a:custGeom>
              <a:avLst/>
              <a:gdLst>
                <a:gd name="T0" fmla="*/ 681 w 697"/>
                <a:gd name="T1" fmla="*/ 409 h 415"/>
                <a:gd name="T2" fmla="*/ 665 w 697"/>
                <a:gd name="T3" fmla="*/ 415 h 415"/>
                <a:gd name="T4" fmla="*/ 665 w 697"/>
                <a:gd name="T5" fmla="*/ 415 h 415"/>
                <a:gd name="T6" fmla="*/ 665 w 697"/>
                <a:gd name="T7" fmla="*/ 415 h 415"/>
                <a:gd name="T8" fmla="*/ 665 w 697"/>
                <a:gd name="T9" fmla="*/ 415 h 415"/>
                <a:gd name="T10" fmla="*/ 665 w 697"/>
                <a:gd name="T11" fmla="*/ 415 h 415"/>
                <a:gd name="T12" fmla="*/ 665 w 697"/>
                <a:gd name="T13" fmla="*/ 415 h 415"/>
                <a:gd name="T14" fmla="*/ 665 w 697"/>
                <a:gd name="T15" fmla="*/ 415 h 415"/>
                <a:gd name="T16" fmla="*/ 665 w 697"/>
                <a:gd name="T17" fmla="*/ 415 h 415"/>
                <a:gd name="T18" fmla="*/ 665 w 697"/>
                <a:gd name="T19" fmla="*/ 415 h 415"/>
                <a:gd name="T20" fmla="*/ 681 w 697"/>
                <a:gd name="T21" fmla="*/ 409 h 415"/>
                <a:gd name="T22" fmla="*/ 12 w 697"/>
                <a:gd name="T23" fmla="*/ 0 h 415"/>
                <a:gd name="T24" fmla="*/ 3 w 697"/>
                <a:gd name="T25" fmla="*/ 0 h 415"/>
                <a:gd name="T26" fmla="*/ 3 w 697"/>
                <a:gd name="T27" fmla="*/ 0 h 415"/>
                <a:gd name="T28" fmla="*/ 3 w 697"/>
                <a:gd name="T29" fmla="*/ 0 h 415"/>
                <a:gd name="T30" fmla="*/ 3 w 697"/>
                <a:gd name="T31" fmla="*/ 0 h 415"/>
                <a:gd name="T32" fmla="*/ 1 w 697"/>
                <a:gd name="T33" fmla="*/ 0 h 415"/>
                <a:gd name="T34" fmla="*/ 1 w 697"/>
                <a:gd name="T35" fmla="*/ 0 h 415"/>
                <a:gd name="T36" fmla="*/ 0 w 697"/>
                <a:gd name="T37" fmla="*/ 0 h 415"/>
                <a:gd name="T38" fmla="*/ 0 w 697"/>
                <a:gd name="T39" fmla="*/ 0 h 415"/>
                <a:gd name="T40" fmla="*/ 2 w 697"/>
                <a:gd name="T41" fmla="*/ 1 h 415"/>
                <a:gd name="T42" fmla="*/ 1 w 697"/>
                <a:gd name="T43" fmla="*/ 0 h 415"/>
                <a:gd name="T44" fmla="*/ 251 w 697"/>
                <a:gd name="T45" fmla="*/ 113 h 415"/>
                <a:gd name="T46" fmla="*/ 257 w 697"/>
                <a:gd name="T47" fmla="*/ 96 h 415"/>
                <a:gd name="T48" fmla="*/ 277 w 697"/>
                <a:gd name="T49" fmla="*/ 90 h 415"/>
                <a:gd name="T50" fmla="*/ 426 w 697"/>
                <a:gd name="T51" fmla="*/ 164 h 415"/>
                <a:gd name="T52" fmla="*/ 451 w 697"/>
                <a:gd name="T53" fmla="*/ 307 h 415"/>
                <a:gd name="T54" fmla="*/ 450 w 697"/>
                <a:gd name="T55" fmla="*/ 307 h 415"/>
                <a:gd name="T56" fmla="*/ 468 w 697"/>
                <a:gd name="T57" fmla="*/ 331 h 415"/>
                <a:gd name="T58" fmla="*/ 473 w 697"/>
                <a:gd name="T59" fmla="*/ 342 h 415"/>
                <a:gd name="T60" fmla="*/ 696 w 697"/>
                <a:gd name="T61" fmla="*/ 362 h 415"/>
                <a:gd name="T62" fmla="*/ 695 w 697"/>
                <a:gd name="T63" fmla="*/ 375 h 415"/>
                <a:gd name="T64" fmla="*/ 695 w 697"/>
                <a:gd name="T65" fmla="*/ 373 h 415"/>
                <a:gd name="T66" fmla="*/ 696 w 697"/>
                <a:gd name="T67" fmla="*/ 370 h 415"/>
                <a:gd name="T68" fmla="*/ 680 w 697"/>
                <a:gd name="T69" fmla="*/ 329 h 415"/>
                <a:gd name="T70" fmla="*/ 644 w 697"/>
                <a:gd name="T71" fmla="*/ 295 h 415"/>
                <a:gd name="T72" fmla="*/ 578 w 697"/>
                <a:gd name="T73" fmla="*/ 238 h 415"/>
                <a:gd name="T74" fmla="*/ 578 w 697"/>
                <a:gd name="T75" fmla="*/ 238 h 415"/>
                <a:gd name="T76" fmla="*/ 578 w 697"/>
                <a:gd name="T77" fmla="*/ 237 h 415"/>
                <a:gd name="T78" fmla="*/ 578 w 697"/>
                <a:gd name="T79" fmla="*/ 237 h 415"/>
                <a:gd name="T80" fmla="*/ 577 w 697"/>
                <a:gd name="T81" fmla="*/ 237 h 415"/>
                <a:gd name="T82" fmla="*/ 577 w 697"/>
                <a:gd name="T83" fmla="*/ 237 h 415"/>
                <a:gd name="T84" fmla="*/ 577 w 697"/>
                <a:gd name="T85" fmla="*/ 236 h 415"/>
                <a:gd name="T86" fmla="*/ 577 w 697"/>
                <a:gd name="T87" fmla="*/ 236 h 415"/>
                <a:gd name="T88" fmla="*/ 576 w 697"/>
                <a:gd name="T89" fmla="*/ 236 h 415"/>
                <a:gd name="T90" fmla="*/ 576 w 697"/>
                <a:gd name="T91" fmla="*/ 236 h 415"/>
                <a:gd name="T92" fmla="*/ 576 w 697"/>
                <a:gd name="T93" fmla="*/ 236 h 415"/>
                <a:gd name="T94" fmla="*/ 576 w 697"/>
                <a:gd name="T95" fmla="*/ 236 h 415"/>
                <a:gd name="T96" fmla="*/ 576 w 697"/>
                <a:gd name="T97" fmla="*/ 235 h 415"/>
                <a:gd name="T98" fmla="*/ 575 w 697"/>
                <a:gd name="T99" fmla="*/ 235 h 415"/>
                <a:gd name="T100" fmla="*/ 575 w 697"/>
                <a:gd name="T101" fmla="*/ 235 h 415"/>
                <a:gd name="T102" fmla="*/ 575 w 697"/>
                <a:gd name="T103" fmla="*/ 235 h 415"/>
                <a:gd name="T104" fmla="*/ 575 w 697"/>
                <a:gd name="T105" fmla="*/ 235 h 415"/>
                <a:gd name="T106" fmla="*/ 574 w 697"/>
                <a:gd name="T107" fmla="*/ 234 h 415"/>
                <a:gd name="T108" fmla="*/ 574 w 697"/>
                <a:gd name="T109" fmla="*/ 234 h 415"/>
                <a:gd name="T110" fmla="*/ 572 w 697"/>
                <a:gd name="T111" fmla="*/ 233 h 415"/>
                <a:gd name="T112" fmla="*/ 572 w 697"/>
                <a:gd name="T113" fmla="*/ 233 h 415"/>
                <a:gd name="T114" fmla="*/ 12 w 697"/>
                <a:gd name="T115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7" h="415">
                  <a:moveTo>
                    <a:pt x="681" y="409"/>
                  </a:moveTo>
                  <a:cubicBezTo>
                    <a:pt x="676" y="413"/>
                    <a:pt x="671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65" y="415"/>
                    <a:pt x="665" y="415"/>
                    <a:pt x="665" y="415"/>
                  </a:cubicBezTo>
                  <a:cubicBezTo>
                    <a:pt x="672" y="415"/>
                    <a:pt x="677" y="413"/>
                    <a:pt x="681" y="409"/>
                  </a:cubicBezTo>
                  <a:moveTo>
                    <a:pt x="12" y="0"/>
                  </a:moveTo>
                  <a:cubicBezTo>
                    <a:pt x="8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3" y="2"/>
                    <a:pt x="119" y="20"/>
                    <a:pt x="251" y="113"/>
                  </a:cubicBezTo>
                  <a:cubicBezTo>
                    <a:pt x="250" y="106"/>
                    <a:pt x="251" y="100"/>
                    <a:pt x="257" y="96"/>
                  </a:cubicBezTo>
                  <a:cubicBezTo>
                    <a:pt x="262" y="92"/>
                    <a:pt x="269" y="90"/>
                    <a:pt x="277" y="90"/>
                  </a:cubicBezTo>
                  <a:cubicBezTo>
                    <a:pt x="315" y="90"/>
                    <a:pt x="381" y="126"/>
                    <a:pt x="426" y="164"/>
                  </a:cubicBezTo>
                  <a:cubicBezTo>
                    <a:pt x="540" y="260"/>
                    <a:pt x="479" y="285"/>
                    <a:pt x="451" y="307"/>
                  </a:cubicBezTo>
                  <a:cubicBezTo>
                    <a:pt x="450" y="307"/>
                    <a:pt x="450" y="307"/>
                    <a:pt x="450" y="307"/>
                  </a:cubicBezTo>
                  <a:cubicBezTo>
                    <a:pt x="456" y="315"/>
                    <a:pt x="462" y="323"/>
                    <a:pt x="468" y="331"/>
                  </a:cubicBezTo>
                  <a:cubicBezTo>
                    <a:pt x="470" y="334"/>
                    <a:pt x="472" y="338"/>
                    <a:pt x="473" y="342"/>
                  </a:cubicBezTo>
                  <a:cubicBezTo>
                    <a:pt x="696" y="362"/>
                    <a:pt x="696" y="362"/>
                    <a:pt x="696" y="362"/>
                  </a:cubicBezTo>
                  <a:cubicBezTo>
                    <a:pt x="696" y="367"/>
                    <a:pt x="695" y="371"/>
                    <a:pt x="695" y="375"/>
                  </a:cubicBezTo>
                  <a:cubicBezTo>
                    <a:pt x="695" y="374"/>
                    <a:pt x="695" y="374"/>
                    <a:pt x="695" y="373"/>
                  </a:cubicBezTo>
                  <a:cubicBezTo>
                    <a:pt x="695" y="372"/>
                    <a:pt x="696" y="371"/>
                    <a:pt x="696" y="370"/>
                  </a:cubicBezTo>
                  <a:cubicBezTo>
                    <a:pt x="697" y="355"/>
                    <a:pt x="691" y="340"/>
                    <a:pt x="680" y="329"/>
                  </a:cubicBezTo>
                  <a:cubicBezTo>
                    <a:pt x="668" y="317"/>
                    <a:pt x="656" y="306"/>
                    <a:pt x="644" y="295"/>
                  </a:cubicBezTo>
                  <a:cubicBezTo>
                    <a:pt x="622" y="274"/>
                    <a:pt x="600" y="255"/>
                    <a:pt x="578" y="238"/>
                  </a:cubicBezTo>
                  <a:cubicBezTo>
                    <a:pt x="578" y="238"/>
                    <a:pt x="578" y="238"/>
                    <a:pt x="578" y="238"/>
                  </a:cubicBezTo>
                  <a:cubicBezTo>
                    <a:pt x="578" y="237"/>
                    <a:pt x="578" y="237"/>
                    <a:pt x="578" y="237"/>
                  </a:cubicBezTo>
                  <a:cubicBezTo>
                    <a:pt x="578" y="237"/>
                    <a:pt x="578" y="237"/>
                    <a:pt x="578" y="237"/>
                  </a:cubicBezTo>
                  <a:cubicBezTo>
                    <a:pt x="578" y="237"/>
                    <a:pt x="577" y="237"/>
                    <a:pt x="577" y="237"/>
                  </a:cubicBezTo>
                  <a:cubicBezTo>
                    <a:pt x="577" y="237"/>
                    <a:pt x="577" y="237"/>
                    <a:pt x="577" y="237"/>
                  </a:cubicBezTo>
                  <a:cubicBezTo>
                    <a:pt x="577" y="237"/>
                    <a:pt x="577" y="237"/>
                    <a:pt x="577" y="236"/>
                  </a:cubicBezTo>
                  <a:cubicBezTo>
                    <a:pt x="577" y="236"/>
                    <a:pt x="577" y="236"/>
                    <a:pt x="577" y="236"/>
                  </a:cubicBezTo>
                  <a:cubicBezTo>
                    <a:pt x="577" y="236"/>
                    <a:pt x="577" y="236"/>
                    <a:pt x="576" y="236"/>
                  </a:cubicBezTo>
                  <a:cubicBezTo>
                    <a:pt x="576" y="236"/>
                    <a:pt x="576" y="236"/>
                    <a:pt x="576" y="236"/>
                  </a:cubicBezTo>
                  <a:cubicBezTo>
                    <a:pt x="576" y="236"/>
                    <a:pt x="576" y="236"/>
                    <a:pt x="576" y="236"/>
                  </a:cubicBezTo>
                  <a:cubicBezTo>
                    <a:pt x="576" y="236"/>
                    <a:pt x="576" y="236"/>
                    <a:pt x="576" y="236"/>
                  </a:cubicBezTo>
                  <a:cubicBezTo>
                    <a:pt x="576" y="236"/>
                    <a:pt x="576" y="235"/>
                    <a:pt x="576" y="235"/>
                  </a:cubicBezTo>
                  <a:cubicBezTo>
                    <a:pt x="575" y="235"/>
                    <a:pt x="575" y="235"/>
                    <a:pt x="575" y="235"/>
                  </a:cubicBezTo>
                  <a:cubicBezTo>
                    <a:pt x="575" y="235"/>
                    <a:pt x="575" y="235"/>
                    <a:pt x="575" y="235"/>
                  </a:cubicBezTo>
                  <a:cubicBezTo>
                    <a:pt x="575" y="235"/>
                    <a:pt x="575" y="235"/>
                    <a:pt x="575" y="235"/>
                  </a:cubicBezTo>
                  <a:cubicBezTo>
                    <a:pt x="575" y="235"/>
                    <a:pt x="575" y="235"/>
                    <a:pt x="575" y="235"/>
                  </a:cubicBezTo>
                  <a:cubicBezTo>
                    <a:pt x="575" y="235"/>
                    <a:pt x="574" y="235"/>
                    <a:pt x="574" y="234"/>
                  </a:cubicBezTo>
                  <a:cubicBezTo>
                    <a:pt x="574" y="234"/>
                    <a:pt x="574" y="234"/>
                    <a:pt x="574" y="234"/>
                  </a:cubicBezTo>
                  <a:cubicBezTo>
                    <a:pt x="574" y="234"/>
                    <a:pt x="573" y="233"/>
                    <a:pt x="572" y="233"/>
                  </a:cubicBezTo>
                  <a:cubicBezTo>
                    <a:pt x="572" y="233"/>
                    <a:pt x="572" y="233"/>
                    <a:pt x="572" y="233"/>
                  </a:cubicBezTo>
                  <a:cubicBezTo>
                    <a:pt x="301" y="15"/>
                    <a:pt x="69" y="0"/>
                    <a:pt x="12" y="0"/>
                  </a:cubicBezTo>
                </a:path>
              </a:pathLst>
            </a:custGeom>
            <a:solidFill>
              <a:srgbClr val="FFE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ś1íḑe">
              <a:extLst>
                <a:ext uri="{FF2B5EF4-FFF2-40B4-BE49-F238E27FC236}">
                  <a16:creationId xmlns:a16="http://schemas.microsoft.com/office/drawing/2014/main" xmlns="" id="{BA30BFE5-3D22-42D1-9EC2-993B2F989893}"/>
                </a:ext>
              </a:extLst>
            </p:cNvPr>
            <p:cNvSpPr/>
            <p:nvPr/>
          </p:nvSpPr>
          <p:spPr bwMode="auto">
            <a:xfrm>
              <a:off x="4389077" y="2139422"/>
              <a:ext cx="1446759" cy="741521"/>
            </a:xfrm>
            <a:custGeom>
              <a:avLst/>
              <a:gdLst>
                <a:gd name="T0" fmla="*/ 15 w 705"/>
                <a:gd name="T1" fmla="*/ 326 h 362"/>
                <a:gd name="T2" fmla="*/ 0 w 705"/>
                <a:gd name="T3" fmla="*/ 362 h 362"/>
                <a:gd name="T4" fmla="*/ 15 w 705"/>
                <a:gd name="T5" fmla="*/ 326 h 362"/>
                <a:gd name="T6" fmla="*/ 648 w 705"/>
                <a:gd name="T7" fmla="*/ 5 h 362"/>
                <a:gd name="T8" fmla="*/ 648 w 705"/>
                <a:gd name="T9" fmla="*/ 5 h 362"/>
                <a:gd name="T10" fmla="*/ 648 w 705"/>
                <a:gd name="T11" fmla="*/ 5 h 362"/>
                <a:gd name="T12" fmla="*/ 705 w 705"/>
                <a:gd name="T13" fmla="*/ 0 h 362"/>
                <a:gd name="T14" fmla="*/ 701 w 705"/>
                <a:gd name="T15" fmla="*/ 2 h 362"/>
                <a:gd name="T16" fmla="*/ 699 w 705"/>
                <a:gd name="T17" fmla="*/ 4 h 362"/>
                <a:gd name="T18" fmla="*/ 684 w 705"/>
                <a:gd name="T19" fmla="*/ 4 h 362"/>
                <a:gd name="T20" fmla="*/ 649 w 705"/>
                <a:gd name="T21" fmla="*/ 5 h 362"/>
                <a:gd name="T22" fmla="*/ 684 w 705"/>
                <a:gd name="T23" fmla="*/ 4 h 362"/>
                <a:gd name="T24" fmla="*/ 699 w 705"/>
                <a:gd name="T25" fmla="*/ 4 h 362"/>
                <a:gd name="T26" fmla="*/ 699 w 705"/>
                <a:gd name="T27" fmla="*/ 5 h 362"/>
                <a:gd name="T28" fmla="*/ 699 w 705"/>
                <a:gd name="T29" fmla="*/ 5 h 362"/>
                <a:gd name="T30" fmla="*/ 699 w 705"/>
                <a:gd name="T31" fmla="*/ 4 h 362"/>
                <a:gd name="T32" fmla="*/ 699 w 705"/>
                <a:gd name="T33" fmla="*/ 4 h 362"/>
                <a:gd name="T34" fmla="*/ 699 w 705"/>
                <a:gd name="T35" fmla="*/ 4 h 362"/>
                <a:gd name="T36" fmla="*/ 699 w 705"/>
                <a:gd name="T37" fmla="*/ 4 h 362"/>
                <a:gd name="T38" fmla="*/ 705 w 705"/>
                <a:gd name="T39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5" h="362">
                  <a:moveTo>
                    <a:pt x="15" y="326"/>
                  </a:moveTo>
                  <a:cubicBezTo>
                    <a:pt x="6" y="336"/>
                    <a:pt x="0" y="348"/>
                    <a:pt x="0" y="362"/>
                  </a:cubicBezTo>
                  <a:cubicBezTo>
                    <a:pt x="0" y="348"/>
                    <a:pt x="6" y="336"/>
                    <a:pt x="15" y="326"/>
                  </a:cubicBezTo>
                  <a:moveTo>
                    <a:pt x="648" y="5"/>
                  </a:moveTo>
                  <a:cubicBezTo>
                    <a:pt x="648" y="5"/>
                    <a:pt x="648" y="5"/>
                    <a:pt x="648" y="5"/>
                  </a:cubicBezTo>
                  <a:cubicBezTo>
                    <a:pt x="648" y="5"/>
                    <a:pt x="648" y="5"/>
                    <a:pt x="648" y="5"/>
                  </a:cubicBezTo>
                  <a:moveTo>
                    <a:pt x="705" y="0"/>
                  </a:moveTo>
                  <a:cubicBezTo>
                    <a:pt x="705" y="0"/>
                    <a:pt x="703" y="1"/>
                    <a:pt x="701" y="2"/>
                  </a:cubicBezTo>
                  <a:cubicBezTo>
                    <a:pt x="700" y="3"/>
                    <a:pt x="699" y="4"/>
                    <a:pt x="699" y="4"/>
                  </a:cubicBezTo>
                  <a:cubicBezTo>
                    <a:pt x="696" y="4"/>
                    <a:pt x="691" y="4"/>
                    <a:pt x="684" y="4"/>
                  </a:cubicBezTo>
                  <a:cubicBezTo>
                    <a:pt x="675" y="4"/>
                    <a:pt x="663" y="4"/>
                    <a:pt x="649" y="5"/>
                  </a:cubicBezTo>
                  <a:cubicBezTo>
                    <a:pt x="663" y="4"/>
                    <a:pt x="675" y="4"/>
                    <a:pt x="684" y="4"/>
                  </a:cubicBezTo>
                  <a:cubicBezTo>
                    <a:pt x="691" y="4"/>
                    <a:pt x="697" y="4"/>
                    <a:pt x="699" y="4"/>
                  </a:cubicBezTo>
                  <a:cubicBezTo>
                    <a:pt x="699" y="4"/>
                    <a:pt x="699" y="5"/>
                    <a:pt x="699" y="5"/>
                  </a:cubicBezTo>
                  <a:cubicBezTo>
                    <a:pt x="699" y="5"/>
                    <a:pt x="699" y="5"/>
                    <a:pt x="699" y="5"/>
                  </a:cubicBezTo>
                  <a:cubicBezTo>
                    <a:pt x="699" y="5"/>
                    <a:pt x="699" y="4"/>
                    <a:pt x="699" y="4"/>
                  </a:cubicBezTo>
                  <a:cubicBezTo>
                    <a:pt x="699" y="4"/>
                    <a:pt x="699" y="4"/>
                    <a:pt x="699" y="4"/>
                  </a:cubicBezTo>
                  <a:cubicBezTo>
                    <a:pt x="699" y="4"/>
                    <a:pt x="699" y="4"/>
                    <a:pt x="699" y="4"/>
                  </a:cubicBezTo>
                  <a:cubicBezTo>
                    <a:pt x="699" y="4"/>
                    <a:pt x="699" y="4"/>
                    <a:pt x="699" y="4"/>
                  </a:cubicBezTo>
                  <a:cubicBezTo>
                    <a:pt x="704" y="1"/>
                    <a:pt x="705" y="0"/>
                    <a:pt x="705" y="0"/>
                  </a:cubicBezTo>
                </a:path>
              </a:pathLst>
            </a:custGeom>
            <a:solidFill>
              <a:srgbClr val="FFF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ľïdê">
              <a:extLst>
                <a:ext uri="{FF2B5EF4-FFF2-40B4-BE49-F238E27FC236}">
                  <a16:creationId xmlns:a16="http://schemas.microsoft.com/office/drawing/2014/main" xmlns="" id="{B6BB36ED-64AF-4F4A-9775-6A47766080C4}"/>
                </a:ext>
              </a:extLst>
            </p:cNvPr>
            <p:cNvSpPr/>
            <p:nvPr/>
          </p:nvSpPr>
          <p:spPr bwMode="auto">
            <a:xfrm>
              <a:off x="5823363" y="2147359"/>
              <a:ext cx="0" cy="226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A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śḻíḍè">
              <a:extLst>
                <a:ext uri="{FF2B5EF4-FFF2-40B4-BE49-F238E27FC236}">
                  <a16:creationId xmlns:a16="http://schemas.microsoft.com/office/drawing/2014/main" xmlns="" id="{B5C62792-A511-4C9F-B7DF-C1DA5B535633}"/>
                </a:ext>
              </a:extLst>
            </p:cNvPr>
            <p:cNvSpPr/>
            <p:nvPr/>
          </p:nvSpPr>
          <p:spPr bwMode="auto">
            <a:xfrm>
              <a:off x="4389077" y="2147359"/>
              <a:ext cx="1434288" cy="774402"/>
            </a:xfrm>
            <a:custGeom>
              <a:avLst/>
              <a:gdLst>
                <a:gd name="T0" fmla="*/ 684 w 699"/>
                <a:gd name="T1" fmla="*/ 0 h 378"/>
                <a:gd name="T2" fmla="*/ 649 w 699"/>
                <a:gd name="T3" fmla="*/ 1 h 378"/>
                <a:gd name="T4" fmla="*/ 648 w 699"/>
                <a:gd name="T5" fmla="*/ 1 h 378"/>
                <a:gd name="T6" fmla="*/ 648 w 699"/>
                <a:gd name="T7" fmla="*/ 1 h 378"/>
                <a:gd name="T8" fmla="*/ 16 w 699"/>
                <a:gd name="T9" fmla="*/ 322 h 378"/>
                <a:gd name="T10" fmla="*/ 15 w 699"/>
                <a:gd name="T11" fmla="*/ 322 h 378"/>
                <a:gd name="T12" fmla="*/ 0 w 699"/>
                <a:gd name="T13" fmla="*/ 358 h 378"/>
                <a:gd name="T14" fmla="*/ 0 w 699"/>
                <a:gd name="T15" fmla="*/ 365 h 378"/>
                <a:gd name="T16" fmla="*/ 3 w 699"/>
                <a:gd name="T17" fmla="*/ 378 h 378"/>
                <a:gd name="T18" fmla="*/ 1 w 699"/>
                <a:gd name="T19" fmla="*/ 357 h 378"/>
                <a:gd name="T20" fmla="*/ 223 w 699"/>
                <a:gd name="T21" fmla="*/ 337 h 378"/>
                <a:gd name="T22" fmla="*/ 229 w 699"/>
                <a:gd name="T23" fmla="*/ 326 h 378"/>
                <a:gd name="T24" fmla="*/ 698 w 699"/>
                <a:gd name="T25" fmla="*/ 0 h 378"/>
                <a:gd name="T26" fmla="*/ 698 w 699"/>
                <a:gd name="T27" fmla="*/ 1 h 378"/>
                <a:gd name="T28" fmla="*/ 699 w 699"/>
                <a:gd name="T29" fmla="*/ 1 h 378"/>
                <a:gd name="T30" fmla="*/ 699 w 699"/>
                <a:gd name="T31" fmla="*/ 0 h 378"/>
                <a:gd name="T32" fmla="*/ 684 w 699"/>
                <a:gd name="T3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9" h="378">
                  <a:moveTo>
                    <a:pt x="684" y="0"/>
                  </a:moveTo>
                  <a:cubicBezTo>
                    <a:pt x="675" y="0"/>
                    <a:pt x="663" y="0"/>
                    <a:pt x="649" y="1"/>
                  </a:cubicBezTo>
                  <a:cubicBezTo>
                    <a:pt x="649" y="1"/>
                    <a:pt x="649" y="1"/>
                    <a:pt x="648" y="1"/>
                  </a:cubicBezTo>
                  <a:cubicBezTo>
                    <a:pt x="648" y="1"/>
                    <a:pt x="648" y="1"/>
                    <a:pt x="648" y="1"/>
                  </a:cubicBezTo>
                  <a:cubicBezTo>
                    <a:pt x="542" y="9"/>
                    <a:pt x="290" y="57"/>
                    <a:pt x="16" y="322"/>
                  </a:cubicBezTo>
                  <a:cubicBezTo>
                    <a:pt x="16" y="322"/>
                    <a:pt x="15" y="322"/>
                    <a:pt x="15" y="322"/>
                  </a:cubicBezTo>
                  <a:cubicBezTo>
                    <a:pt x="6" y="332"/>
                    <a:pt x="0" y="344"/>
                    <a:pt x="0" y="358"/>
                  </a:cubicBezTo>
                  <a:cubicBezTo>
                    <a:pt x="0" y="360"/>
                    <a:pt x="0" y="363"/>
                    <a:pt x="0" y="365"/>
                  </a:cubicBezTo>
                  <a:cubicBezTo>
                    <a:pt x="1" y="369"/>
                    <a:pt x="2" y="373"/>
                    <a:pt x="3" y="378"/>
                  </a:cubicBezTo>
                  <a:cubicBezTo>
                    <a:pt x="1" y="371"/>
                    <a:pt x="0" y="364"/>
                    <a:pt x="1" y="357"/>
                  </a:cubicBezTo>
                  <a:cubicBezTo>
                    <a:pt x="223" y="337"/>
                    <a:pt x="223" y="337"/>
                    <a:pt x="223" y="337"/>
                  </a:cubicBezTo>
                  <a:cubicBezTo>
                    <a:pt x="224" y="333"/>
                    <a:pt x="226" y="329"/>
                    <a:pt x="229" y="326"/>
                  </a:cubicBezTo>
                  <a:cubicBezTo>
                    <a:pt x="442" y="39"/>
                    <a:pt x="681" y="3"/>
                    <a:pt x="698" y="0"/>
                  </a:cubicBezTo>
                  <a:cubicBezTo>
                    <a:pt x="698" y="1"/>
                    <a:pt x="698" y="1"/>
                    <a:pt x="698" y="1"/>
                  </a:cubicBezTo>
                  <a:cubicBezTo>
                    <a:pt x="698" y="1"/>
                    <a:pt x="698" y="1"/>
                    <a:pt x="699" y="1"/>
                  </a:cubicBezTo>
                  <a:cubicBezTo>
                    <a:pt x="699" y="1"/>
                    <a:pt x="699" y="0"/>
                    <a:pt x="699" y="0"/>
                  </a:cubicBezTo>
                  <a:cubicBezTo>
                    <a:pt x="697" y="0"/>
                    <a:pt x="691" y="0"/>
                    <a:pt x="684" y="0"/>
                  </a:cubicBezTo>
                </a:path>
              </a:pathLst>
            </a:custGeom>
            <a:solidFill>
              <a:srgbClr val="FFC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śľïḍê">
              <a:extLst>
                <a:ext uri="{FF2B5EF4-FFF2-40B4-BE49-F238E27FC236}">
                  <a16:creationId xmlns:a16="http://schemas.microsoft.com/office/drawing/2014/main" xmlns="" id="{F5711924-2D3C-476B-86AF-B10B9BA47D7D}"/>
                </a:ext>
              </a:extLst>
            </p:cNvPr>
            <p:cNvSpPr/>
            <p:nvPr/>
          </p:nvSpPr>
          <p:spPr bwMode="auto">
            <a:xfrm>
              <a:off x="4420824" y="2971649"/>
              <a:ext cx="30614" cy="11338"/>
            </a:xfrm>
            <a:custGeom>
              <a:avLst/>
              <a:gdLst>
                <a:gd name="T0" fmla="*/ 0 w 15"/>
                <a:gd name="T1" fmla="*/ 0 h 6"/>
                <a:gd name="T2" fmla="*/ 15 w 15"/>
                <a:gd name="T3" fmla="*/ 6 h 6"/>
                <a:gd name="T4" fmla="*/ 0 w 15"/>
                <a:gd name="T5" fmla="*/ 0 h 6"/>
                <a:gd name="T6" fmla="*/ 0 w 15"/>
                <a:gd name="T7" fmla="*/ 0 h 6"/>
                <a:gd name="T8" fmla="*/ 0 w 15"/>
                <a:gd name="T9" fmla="*/ 0 h 6"/>
                <a:gd name="T10" fmla="*/ 0 w 15"/>
                <a:gd name="T11" fmla="*/ 0 h 6"/>
                <a:gd name="T12" fmla="*/ 0 w 15"/>
                <a:gd name="T13" fmla="*/ 0 h 6"/>
                <a:gd name="T14" fmla="*/ 0 w 15"/>
                <a:gd name="T15" fmla="*/ 0 h 6"/>
                <a:gd name="T16" fmla="*/ 0 w 1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cubicBezTo>
                    <a:pt x="4" y="4"/>
                    <a:pt x="9" y="6"/>
                    <a:pt x="15" y="6"/>
                  </a:cubicBezTo>
                  <a:cubicBezTo>
                    <a:pt x="9" y="6"/>
                    <a:pt x="4" y="4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ṧ1îďé">
              <a:extLst>
                <a:ext uri="{FF2B5EF4-FFF2-40B4-BE49-F238E27FC236}">
                  <a16:creationId xmlns:a16="http://schemas.microsoft.com/office/drawing/2014/main" xmlns="" id="{910804E1-2D50-42FF-A834-94866291F41B}"/>
                </a:ext>
              </a:extLst>
            </p:cNvPr>
            <p:cNvSpPr/>
            <p:nvPr/>
          </p:nvSpPr>
          <p:spPr bwMode="auto">
            <a:xfrm>
              <a:off x="4401548" y="2942169"/>
              <a:ext cx="352620" cy="40818"/>
            </a:xfrm>
            <a:custGeom>
              <a:avLst/>
              <a:gdLst>
                <a:gd name="T0" fmla="*/ 24 w 172"/>
                <a:gd name="T1" fmla="*/ 20 h 20"/>
                <a:gd name="T2" fmla="*/ 24 w 172"/>
                <a:gd name="T3" fmla="*/ 20 h 20"/>
                <a:gd name="T4" fmla="*/ 24 w 172"/>
                <a:gd name="T5" fmla="*/ 20 h 20"/>
                <a:gd name="T6" fmla="*/ 29 w 172"/>
                <a:gd name="T7" fmla="*/ 20 h 20"/>
                <a:gd name="T8" fmla="*/ 29 w 172"/>
                <a:gd name="T9" fmla="*/ 20 h 20"/>
                <a:gd name="T10" fmla="*/ 29 w 172"/>
                <a:gd name="T11" fmla="*/ 20 h 20"/>
                <a:gd name="T12" fmla="*/ 172 w 172"/>
                <a:gd name="T13" fmla="*/ 11 h 20"/>
                <a:gd name="T14" fmla="*/ 29 w 172"/>
                <a:gd name="T15" fmla="*/ 20 h 20"/>
                <a:gd name="T16" fmla="*/ 172 w 172"/>
                <a:gd name="T17" fmla="*/ 11 h 20"/>
                <a:gd name="T18" fmla="*/ 172 w 172"/>
                <a:gd name="T19" fmla="*/ 11 h 20"/>
                <a:gd name="T20" fmla="*/ 0 w 172"/>
                <a:gd name="T21" fmla="*/ 0 h 20"/>
                <a:gd name="T22" fmla="*/ 9 w 172"/>
                <a:gd name="T23" fmla="*/ 14 h 20"/>
                <a:gd name="T24" fmla="*/ 9 w 172"/>
                <a:gd name="T25" fmla="*/ 14 h 20"/>
                <a:gd name="T26" fmla="*/ 9 w 172"/>
                <a:gd name="T27" fmla="*/ 14 h 20"/>
                <a:gd name="T28" fmla="*/ 9 w 172"/>
                <a:gd name="T29" fmla="*/ 14 h 20"/>
                <a:gd name="T30" fmla="*/ 9 w 172"/>
                <a:gd name="T31" fmla="*/ 14 h 20"/>
                <a:gd name="T32" fmla="*/ 24 w 172"/>
                <a:gd name="T33" fmla="*/ 20 h 20"/>
                <a:gd name="T34" fmla="*/ 24 w 172"/>
                <a:gd name="T35" fmla="*/ 20 h 20"/>
                <a:gd name="T36" fmla="*/ 24 w 172"/>
                <a:gd name="T37" fmla="*/ 20 h 20"/>
                <a:gd name="T38" fmla="*/ 24 w 172"/>
                <a:gd name="T39" fmla="*/ 20 h 20"/>
                <a:gd name="T40" fmla="*/ 0 w 172"/>
                <a:gd name="T4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2" h="20">
                  <a:moveTo>
                    <a:pt x="24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9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moveTo>
                    <a:pt x="172" y="11"/>
                  </a:moveTo>
                  <a:cubicBezTo>
                    <a:pt x="108" y="16"/>
                    <a:pt x="50" y="19"/>
                    <a:pt x="29" y="20"/>
                  </a:cubicBezTo>
                  <a:cubicBezTo>
                    <a:pt x="50" y="19"/>
                    <a:pt x="108" y="16"/>
                    <a:pt x="172" y="11"/>
                  </a:cubicBezTo>
                  <a:cubicBezTo>
                    <a:pt x="172" y="11"/>
                    <a:pt x="172" y="11"/>
                    <a:pt x="172" y="11"/>
                  </a:cubicBezTo>
                  <a:moveTo>
                    <a:pt x="0" y="0"/>
                  </a:moveTo>
                  <a:cubicBezTo>
                    <a:pt x="2" y="5"/>
                    <a:pt x="5" y="10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3" y="18"/>
                    <a:pt x="18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3" y="20"/>
                    <a:pt x="5" y="11"/>
                    <a:pt x="0" y="0"/>
                  </a:cubicBezTo>
                </a:path>
              </a:pathLst>
            </a:custGeom>
            <a:solidFill>
              <a:srgbClr val="FFC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śliḍé">
              <a:extLst>
                <a:ext uri="{FF2B5EF4-FFF2-40B4-BE49-F238E27FC236}">
                  <a16:creationId xmlns:a16="http://schemas.microsoft.com/office/drawing/2014/main" xmlns="" id="{8B59F1DE-7FD6-49E4-9BBE-FB72ED500B9E}"/>
                </a:ext>
              </a:extLst>
            </p:cNvPr>
            <p:cNvSpPr/>
            <p:nvPr/>
          </p:nvSpPr>
          <p:spPr bwMode="auto">
            <a:xfrm>
              <a:off x="4451437" y="2982987"/>
              <a:ext cx="1134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</a:path>
              </a:pathLst>
            </a:custGeom>
            <a:solidFill>
              <a:srgbClr val="FFF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ṥļíḓè">
              <a:extLst>
                <a:ext uri="{FF2B5EF4-FFF2-40B4-BE49-F238E27FC236}">
                  <a16:creationId xmlns:a16="http://schemas.microsoft.com/office/drawing/2014/main" xmlns="" id="{C153CFC4-23E2-4086-A779-E2AD51B03C5F}"/>
                </a:ext>
              </a:extLst>
            </p:cNvPr>
            <p:cNvSpPr/>
            <p:nvPr/>
          </p:nvSpPr>
          <p:spPr bwMode="auto">
            <a:xfrm>
              <a:off x="4451437" y="2982987"/>
              <a:ext cx="1134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CC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Sḻíḋe">
              <a:extLst>
                <a:ext uri="{FF2B5EF4-FFF2-40B4-BE49-F238E27FC236}">
                  <a16:creationId xmlns:a16="http://schemas.microsoft.com/office/drawing/2014/main" xmlns="" id="{F057204F-2DB5-433A-AB05-945680449AE4}"/>
                </a:ext>
              </a:extLst>
            </p:cNvPr>
            <p:cNvSpPr/>
            <p:nvPr/>
          </p:nvSpPr>
          <p:spPr bwMode="auto">
            <a:xfrm>
              <a:off x="5339221" y="2797040"/>
              <a:ext cx="4535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0 w 2"/>
                <a:gd name="T4" fmla="*/ 0 w 2"/>
                <a:gd name="T5" fmla="*/ 2 w 2"/>
                <a:gd name="T6" fmla="*/ 1 w 2"/>
                <a:gd name="T7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97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Sḷîḑê">
              <a:extLst>
                <a:ext uri="{FF2B5EF4-FFF2-40B4-BE49-F238E27FC236}">
                  <a16:creationId xmlns:a16="http://schemas.microsoft.com/office/drawing/2014/main" xmlns="" id="{9C00AAE5-42B6-4E79-A857-7C70D26BEF50}"/>
                </a:ext>
              </a:extLst>
            </p:cNvPr>
            <p:cNvSpPr/>
            <p:nvPr/>
          </p:nvSpPr>
          <p:spPr bwMode="auto">
            <a:xfrm>
              <a:off x="5339221" y="2797040"/>
              <a:ext cx="4535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1 w 2"/>
                <a:gd name="T4" fmla="*/ 2 w 2"/>
                <a:gd name="T5" fmla="*/ 2 w 2"/>
                <a:gd name="T6" fmla="*/ 1 w 2"/>
                <a:gd name="T7" fmla="*/ 1 w 2"/>
                <a:gd name="T8" fmla="*/ 1 w 2"/>
                <a:gd name="T9" fmla="*/ 1 w 2"/>
                <a:gd name="T10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C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şḷiḑê">
              <a:extLst>
                <a:ext uri="{FF2B5EF4-FFF2-40B4-BE49-F238E27FC236}">
                  <a16:creationId xmlns:a16="http://schemas.microsoft.com/office/drawing/2014/main" xmlns="" id="{47B24CF3-C2CC-4588-BE9A-4AC9EE8E716C}"/>
                </a:ext>
              </a:extLst>
            </p:cNvPr>
            <p:cNvSpPr/>
            <p:nvPr/>
          </p:nvSpPr>
          <p:spPr bwMode="auto">
            <a:xfrm>
              <a:off x="5224704" y="2804977"/>
              <a:ext cx="106579" cy="129256"/>
            </a:xfrm>
            <a:custGeom>
              <a:avLst/>
              <a:gdLst>
                <a:gd name="T0" fmla="*/ 0 w 52"/>
                <a:gd name="T1" fmla="*/ 63 h 63"/>
                <a:gd name="T2" fmla="*/ 0 w 52"/>
                <a:gd name="T3" fmla="*/ 63 h 63"/>
                <a:gd name="T4" fmla="*/ 0 w 52"/>
                <a:gd name="T5" fmla="*/ 63 h 63"/>
                <a:gd name="T6" fmla="*/ 0 w 52"/>
                <a:gd name="T7" fmla="*/ 63 h 63"/>
                <a:gd name="T8" fmla="*/ 1 w 52"/>
                <a:gd name="T9" fmla="*/ 63 h 63"/>
                <a:gd name="T10" fmla="*/ 0 w 52"/>
                <a:gd name="T11" fmla="*/ 63 h 63"/>
                <a:gd name="T12" fmla="*/ 1 w 52"/>
                <a:gd name="T13" fmla="*/ 63 h 63"/>
                <a:gd name="T14" fmla="*/ 1 w 52"/>
                <a:gd name="T15" fmla="*/ 63 h 63"/>
                <a:gd name="T16" fmla="*/ 1 w 52"/>
                <a:gd name="T17" fmla="*/ 63 h 63"/>
                <a:gd name="T18" fmla="*/ 1 w 52"/>
                <a:gd name="T19" fmla="*/ 63 h 63"/>
                <a:gd name="T20" fmla="*/ 1 w 52"/>
                <a:gd name="T21" fmla="*/ 63 h 63"/>
                <a:gd name="T22" fmla="*/ 1 w 52"/>
                <a:gd name="T23" fmla="*/ 63 h 63"/>
                <a:gd name="T24" fmla="*/ 1 w 52"/>
                <a:gd name="T25" fmla="*/ 63 h 63"/>
                <a:gd name="T26" fmla="*/ 1 w 52"/>
                <a:gd name="T27" fmla="*/ 63 h 63"/>
                <a:gd name="T28" fmla="*/ 1 w 52"/>
                <a:gd name="T29" fmla="*/ 63 h 63"/>
                <a:gd name="T30" fmla="*/ 1 w 52"/>
                <a:gd name="T31" fmla="*/ 63 h 63"/>
                <a:gd name="T32" fmla="*/ 1 w 52"/>
                <a:gd name="T33" fmla="*/ 63 h 63"/>
                <a:gd name="T34" fmla="*/ 1 w 52"/>
                <a:gd name="T35" fmla="*/ 63 h 63"/>
                <a:gd name="T36" fmla="*/ 1 w 52"/>
                <a:gd name="T37" fmla="*/ 63 h 63"/>
                <a:gd name="T38" fmla="*/ 2 w 52"/>
                <a:gd name="T39" fmla="*/ 63 h 63"/>
                <a:gd name="T40" fmla="*/ 1 w 52"/>
                <a:gd name="T41" fmla="*/ 63 h 63"/>
                <a:gd name="T42" fmla="*/ 2 w 52"/>
                <a:gd name="T43" fmla="*/ 63 h 63"/>
                <a:gd name="T44" fmla="*/ 51 w 52"/>
                <a:gd name="T45" fmla="*/ 6 h 63"/>
                <a:gd name="T46" fmla="*/ 2 w 52"/>
                <a:gd name="T47" fmla="*/ 63 h 63"/>
                <a:gd name="T48" fmla="*/ 51 w 52"/>
                <a:gd name="T49" fmla="*/ 6 h 63"/>
                <a:gd name="T50" fmla="*/ 52 w 52"/>
                <a:gd name="T51" fmla="*/ 5 h 63"/>
                <a:gd name="T52" fmla="*/ 51 w 52"/>
                <a:gd name="T53" fmla="*/ 6 h 63"/>
                <a:gd name="T54" fmla="*/ 52 w 52"/>
                <a:gd name="T55" fmla="*/ 5 h 63"/>
                <a:gd name="T56" fmla="*/ 52 w 52"/>
                <a:gd name="T57" fmla="*/ 3 h 63"/>
                <a:gd name="T58" fmla="*/ 52 w 52"/>
                <a:gd name="T59" fmla="*/ 5 h 63"/>
                <a:gd name="T60" fmla="*/ 52 w 52"/>
                <a:gd name="T61" fmla="*/ 3 h 63"/>
                <a:gd name="T62" fmla="*/ 52 w 52"/>
                <a:gd name="T63" fmla="*/ 0 h 63"/>
                <a:gd name="T64" fmla="*/ 52 w 52"/>
                <a:gd name="T65" fmla="*/ 0 h 63"/>
                <a:gd name="T66" fmla="*/ 52 w 52"/>
                <a:gd name="T6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63">
                  <a:moveTo>
                    <a:pt x="0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1" y="63"/>
                  </a:move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moveTo>
                    <a:pt x="2" y="63"/>
                  </a:move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2" y="63"/>
                    <a:pt x="2" y="63"/>
                  </a:cubicBezTo>
                  <a:moveTo>
                    <a:pt x="51" y="6"/>
                  </a:moveTo>
                  <a:cubicBezTo>
                    <a:pt x="43" y="57"/>
                    <a:pt x="10" y="62"/>
                    <a:pt x="2" y="63"/>
                  </a:cubicBezTo>
                  <a:cubicBezTo>
                    <a:pt x="10" y="62"/>
                    <a:pt x="43" y="57"/>
                    <a:pt x="51" y="6"/>
                  </a:cubicBezTo>
                  <a:moveTo>
                    <a:pt x="52" y="5"/>
                  </a:moveTo>
                  <a:cubicBezTo>
                    <a:pt x="51" y="5"/>
                    <a:pt x="51" y="6"/>
                    <a:pt x="51" y="6"/>
                  </a:cubicBezTo>
                  <a:cubicBezTo>
                    <a:pt x="51" y="6"/>
                    <a:pt x="51" y="5"/>
                    <a:pt x="52" y="5"/>
                  </a:cubicBezTo>
                  <a:moveTo>
                    <a:pt x="52" y="3"/>
                  </a:moveTo>
                  <a:cubicBezTo>
                    <a:pt x="52" y="3"/>
                    <a:pt x="52" y="4"/>
                    <a:pt x="52" y="5"/>
                  </a:cubicBezTo>
                  <a:cubicBezTo>
                    <a:pt x="52" y="4"/>
                    <a:pt x="52" y="3"/>
                    <a:pt x="52" y="3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E97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Sḻïďê">
              <a:extLst>
                <a:ext uri="{FF2B5EF4-FFF2-40B4-BE49-F238E27FC236}">
                  <a16:creationId xmlns:a16="http://schemas.microsoft.com/office/drawing/2014/main" xmlns="" id="{3286493D-9B06-44A3-8F35-CE5D1E8FE639}"/>
                </a:ext>
              </a:extLst>
            </p:cNvPr>
            <p:cNvSpPr/>
            <p:nvPr/>
          </p:nvSpPr>
          <p:spPr bwMode="auto">
            <a:xfrm>
              <a:off x="4754168" y="2797040"/>
              <a:ext cx="585053" cy="167806"/>
            </a:xfrm>
            <a:custGeom>
              <a:avLst/>
              <a:gdLst>
                <a:gd name="T0" fmla="*/ 285 w 285"/>
                <a:gd name="T1" fmla="*/ 0 h 82"/>
                <a:gd name="T2" fmla="*/ 45 w 285"/>
                <a:gd name="T3" fmla="*/ 20 h 82"/>
                <a:gd name="T4" fmla="*/ 43 w 285"/>
                <a:gd name="T5" fmla="*/ 29 h 82"/>
                <a:gd name="T6" fmla="*/ 43 w 285"/>
                <a:gd name="T7" fmla="*/ 80 h 82"/>
                <a:gd name="T8" fmla="*/ 0 w 285"/>
                <a:gd name="T9" fmla="*/ 82 h 82"/>
                <a:gd name="T10" fmla="*/ 229 w 285"/>
                <a:gd name="T11" fmla="*/ 67 h 82"/>
                <a:gd name="T12" fmla="*/ 229 w 285"/>
                <a:gd name="T13" fmla="*/ 67 h 82"/>
                <a:gd name="T14" fmla="*/ 229 w 285"/>
                <a:gd name="T15" fmla="*/ 67 h 82"/>
                <a:gd name="T16" fmla="*/ 229 w 285"/>
                <a:gd name="T17" fmla="*/ 67 h 82"/>
                <a:gd name="T18" fmla="*/ 230 w 285"/>
                <a:gd name="T19" fmla="*/ 67 h 82"/>
                <a:gd name="T20" fmla="*/ 230 w 285"/>
                <a:gd name="T21" fmla="*/ 67 h 82"/>
                <a:gd name="T22" fmla="*/ 230 w 285"/>
                <a:gd name="T23" fmla="*/ 67 h 82"/>
                <a:gd name="T24" fmla="*/ 230 w 285"/>
                <a:gd name="T25" fmla="*/ 67 h 82"/>
                <a:gd name="T26" fmla="*/ 230 w 285"/>
                <a:gd name="T27" fmla="*/ 67 h 82"/>
                <a:gd name="T28" fmla="*/ 230 w 285"/>
                <a:gd name="T29" fmla="*/ 67 h 82"/>
                <a:gd name="T30" fmla="*/ 230 w 285"/>
                <a:gd name="T31" fmla="*/ 67 h 82"/>
                <a:gd name="T32" fmla="*/ 230 w 285"/>
                <a:gd name="T33" fmla="*/ 67 h 82"/>
                <a:gd name="T34" fmla="*/ 230 w 285"/>
                <a:gd name="T35" fmla="*/ 67 h 82"/>
                <a:gd name="T36" fmla="*/ 230 w 285"/>
                <a:gd name="T37" fmla="*/ 67 h 82"/>
                <a:gd name="T38" fmla="*/ 231 w 285"/>
                <a:gd name="T39" fmla="*/ 67 h 82"/>
                <a:gd name="T40" fmla="*/ 231 w 285"/>
                <a:gd name="T41" fmla="*/ 67 h 82"/>
                <a:gd name="T42" fmla="*/ 280 w 285"/>
                <a:gd name="T43" fmla="*/ 10 h 82"/>
                <a:gd name="T44" fmla="*/ 280 w 285"/>
                <a:gd name="T45" fmla="*/ 10 h 82"/>
                <a:gd name="T46" fmla="*/ 281 w 285"/>
                <a:gd name="T47" fmla="*/ 9 h 82"/>
                <a:gd name="T48" fmla="*/ 281 w 285"/>
                <a:gd name="T49" fmla="*/ 9 h 82"/>
                <a:gd name="T50" fmla="*/ 281 w 285"/>
                <a:gd name="T51" fmla="*/ 7 h 82"/>
                <a:gd name="T52" fmla="*/ 281 w 285"/>
                <a:gd name="T53" fmla="*/ 4 h 82"/>
                <a:gd name="T54" fmla="*/ 281 w 285"/>
                <a:gd name="T55" fmla="*/ 4 h 82"/>
                <a:gd name="T56" fmla="*/ 281 w 285"/>
                <a:gd name="T57" fmla="*/ 4 h 82"/>
                <a:gd name="T58" fmla="*/ 285 w 285"/>
                <a:gd name="T5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5" h="82">
                  <a:moveTo>
                    <a:pt x="285" y="0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44" y="23"/>
                    <a:pt x="43" y="26"/>
                    <a:pt x="43" y="29"/>
                  </a:cubicBezTo>
                  <a:cubicBezTo>
                    <a:pt x="42" y="43"/>
                    <a:pt x="41" y="68"/>
                    <a:pt x="43" y="8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06" y="76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0" y="67"/>
                    <a:pt x="230" y="67"/>
                  </a:cubicBezTo>
                  <a:cubicBezTo>
                    <a:pt x="230" y="67"/>
                    <a:pt x="231" y="67"/>
                    <a:pt x="231" y="67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9" y="66"/>
                    <a:pt x="272" y="61"/>
                    <a:pt x="280" y="10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80" y="10"/>
                    <a:pt x="280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1" y="8"/>
                    <a:pt x="281" y="7"/>
                    <a:pt x="281" y="7"/>
                  </a:cubicBezTo>
                  <a:cubicBezTo>
                    <a:pt x="281" y="6"/>
                    <a:pt x="281" y="5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81" y="4"/>
                    <a:pt x="281" y="4"/>
                    <a:pt x="281" y="4"/>
                  </a:cubicBezTo>
                  <a:cubicBezTo>
                    <a:pt x="282" y="1"/>
                    <a:pt x="283" y="0"/>
                    <a:pt x="285" y="0"/>
                  </a:cubicBezTo>
                </a:path>
              </a:pathLst>
            </a:custGeom>
            <a:solidFill>
              <a:srgbClr val="FFD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sḻiďê">
              <a:extLst>
                <a:ext uri="{FF2B5EF4-FFF2-40B4-BE49-F238E27FC236}">
                  <a16:creationId xmlns:a16="http://schemas.microsoft.com/office/drawing/2014/main" xmlns="" id="{D74792E9-40F6-464F-AB7B-75684848C89F}"/>
                </a:ext>
              </a:extLst>
            </p:cNvPr>
            <p:cNvSpPr/>
            <p:nvPr/>
          </p:nvSpPr>
          <p:spPr bwMode="auto">
            <a:xfrm>
              <a:off x="6893693" y="2804977"/>
              <a:ext cx="148531" cy="116784"/>
            </a:xfrm>
            <a:custGeom>
              <a:avLst/>
              <a:gdLst>
                <a:gd name="T0" fmla="*/ 1 w 72"/>
                <a:gd name="T1" fmla="*/ 57 h 57"/>
                <a:gd name="T2" fmla="*/ 1 w 72"/>
                <a:gd name="T3" fmla="*/ 57 h 57"/>
                <a:gd name="T4" fmla="*/ 1 w 72"/>
                <a:gd name="T5" fmla="*/ 57 h 57"/>
                <a:gd name="T6" fmla="*/ 1 w 72"/>
                <a:gd name="T7" fmla="*/ 57 h 57"/>
                <a:gd name="T8" fmla="*/ 0 w 72"/>
                <a:gd name="T9" fmla="*/ 57 h 57"/>
                <a:gd name="T10" fmla="*/ 0 w 72"/>
                <a:gd name="T11" fmla="*/ 57 h 57"/>
                <a:gd name="T12" fmla="*/ 0 w 72"/>
                <a:gd name="T13" fmla="*/ 57 h 57"/>
                <a:gd name="T14" fmla="*/ 0 w 72"/>
                <a:gd name="T15" fmla="*/ 57 h 57"/>
                <a:gd name="T16" fmla="*/ 0 w 72"/>
                <a:gd name="T17" fmla="*/ 57 h 57"/>
                <a:gd name="T18" fmla="*/ 0 w 72"/>
                <a:gd name="T19" fmla="*/ 57 h 57"/>
                <a:gd name="T20" fmla="*/ 68 w 72"/>
                <a:gd name="T21" fmla="*/ 4 h 57"/>
                <a:gd name="T22" fmla="*/ 1 w 72"/>
                <a:gd name="T23" fmla="*/ 57 h 57"/>
                <a:gd name="T24" fmla="*/ 68 w 72"/>
                <a:gd name="T25" fmla="*/ 4 h 57"/>
                <a:gd name="T26" fmla="*/ 69 w 72"/>
                <a:gd name="T27" fmla="*/ 4 h 57"/>
                <a:gd name="T28" fmla="*/ 69 w 72"/>
                <a:gd name="T29" fmla="*/ 4 h 57"/>
                <a:gd name="T30" fmla="*/ 69 w 72"/>
                <a:gd name="T31" fmla="*/ 4 h 57"/>
                <a:gd name="T32" fmla="*/ 69 w 72"/>
                <a:gd name="T33" fmla="*/ 3 h 57"/>
                <a:gd name="T34" fmla="*/ 69 w 72"/>
                <a:gd name="T35" fmla="*/ 3 h 57"/>
                <a:gd name="T36" fmla="*/ 69 w 72"/>
                <a:gd name="T37" fmla="*/ 3 h 57"/>
                <a:gd name="T38" fmla="*/ 69 w 72"/>
                <a:gd name="T39" fmla="*/ 3 h 57"/>
                <a:gd name="T40" fmla="*/ 69 w 72"/>
                <a:gd name="T41" fmla="*/ 3 h 57"/>
                <a:gd name="T42" fmla="*/ 69 w 72"/>
                <a:gd name="T43" fmla="*/ 3 h 57"/>
                <a:gd name="T44" fmla="*/ 69 w 72"/>
                <a:gd name="T45" fmla="*/ 3 h 57"/>
                <a:gd name="T46" fmla="*/ 69 w 72"/>
                <a:gd name="T47" fmla="*/ 3 h 57"/>
                <a:gd name="T48" fmla="*/ 69 w 72"/>
                <a:gd name="T49" fmla="*/ 3 h 57"/>
                <a:gd name="T50" fmla="*/ 72 w 72"/>
                <a:gd name="T51" fmla="*/ 0 h 57"/>
                <a:gd name="T52" fmla="*/ 69 w 72"/>
                <a:gd name="T53" fmla="*/ 3 h 57"/>
                <a:gd name="T54" fmla="*/ 72 w 72"/>
                <a:gd name="T55" fmla="*/ 0 h 57"/>
                <a:gd name="T56" fmla="*/ 72 w 72"/>
                <a:gd name="T5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" h="57">
                  <a:moveTo>
                    <a:pt x="1" y="57"/>
                  </a:move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1" y="57"/>
                    <a:pt x="1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0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moveTo>
                    <a:pt x="68" y="4"/>
                  </a:moveTo>
                  <a:cubicBezTo>
                    <a:pt x="58" y="26"/>
                    <a:pt x="36" y="57"/>
                    <a:pt x="1" y="57"/>
                  </a:cubicBezTo>
                  <a:cubicBezTo>
                    <a:pt x="36" y="57"/>
                    <a:pt x="58" y="26"/>
                    <a:pt x="68" y="4"/>
                  </a:cubicBezTo>
                  <a:moveTo>
                    <a:pt x="69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moveTo>
                    <a:pt x="69" y="3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moveTo>
                    <a:pt x="69" y="3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moveTo>
                    <a:pt x="69" y="3"/>
                  </a:move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moveTo>
                    <a:pt x="72" y="0"/>
                  </a:moveTo>
                  <a:cubicBezTo>
                    <a:pt x="71" y="0"/>
                    <a:pt x="70" y="1"/>
                    <a:pt x="69" y="3"/>
                  </a:cubicBezTo>
                  <a:cubicBezTo>
                    <a:pt x="70" y="1"/>
                    <a:pt x="71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</a:path>
              </a:pathLst>
            </a:custGeom>
            <a:solidFill>
              <a:srgbClr val="E97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ṩľiḋè">
              <a:extLst>
                <a:ext uri="{FF2B5EF4-FFF2-40B4-BE49-F238E27FC236}">
                  <a16:creationId xmlns:a16="http://schemas.microsoft.com/office/drawing/2014/main" xmlns="" id="{BD9166F9-B481-48E6-9D11-5A8401C7980D}"/>
                </a:ext>
              </a:extLst>
            </p:cNvPr>
            <p:cNvSpPr/>
            <p:nvPr/>
          </p:nvSpPr>
          <p:spPr bwMode="auto">
            <a:xfrm>
              <a:off x="5343756" y="2797040"/>
              <a:ext cx="1698468" cy="124721"/>
            </a:xfrm>
            <a:custGeom>
              <a:avLst/>
              <a:gdLst>
                <a:gd name="T0" fmla="*/ 0 w 828"/>
                <a:gd name="T1" fmla="*/ 0 h 61"/>
                <a:gd name="T2" fmla="*/ 3 w 828"/>
                <a:gd name="T3" fmla="*/ 2 h 61"/>
                <a:gd name="T4" fmla="*/ 71 w 828"/>
                <a:gd name="T5" fmla="*/ 57 h 61"/>
                <a:gd name="T6" fmla="*/ 374 w 828"/>
                <a:gd name="T7" fmla="*/ 58 h 61"/>
                <a:gd name="T8" fmla="*/ 454 w 828"/>
                <a:gd name="T9" fmla="*/ 59 h 61"/>
                <a:gd name="T10" fmla="*/ 756 w 828"/>
                <a:gd name="T11" fmla="*/ 61 h 61"/>
                <a:gd name="T12" fmla="*/ 756 w 828"/>
                <a:gd name="T13" fmla="*/ 61 h 61"/>
                <a:gd name="T14" fmla="*/ 756 w 828"/>
                <a:gd name="T15" fmla="*/ 61 h 61"/>
                <a:gd name="T16" fmla="*/ 756 w 828"/>
                <a:gd name="T17" fmla="*/ 61 h 61"/>
                <a:gd name="T18" fmla="*/ 756 w 828"/>
                <a:gd name="T19" fmla="*/ 61 h 61"/>
                <a:gd name="T20" fmla="*/ 757 w 828"/>
                <a:gd name="T21" fmla="*/ 61 h 61"/>
                <a:gd name="T22" fmla="*/ 757 w 828"/>
                <a:gd name="T23" fmla="*/ 61 h 61"/>
                <a:gd name="T24" fmla="*/ 757 w 828"/>
                <a:gd name="T25" fmla="*/ 61 h 61"/>
                <a:gd name="T26" fmla="*/ 824 w 828"/>
                <a:gd name="T27" fmla="*/ 8 h 61"/>
                <a:gd name="T28" fmla="*/ 825 w 828"/>
                <a:gd name="T29" fmla="*/ 8 h 61"/>
                <a:gd name="T30" fmla="*/ 825 w 828"/>
                <a:gd name="T31" fmla="*/ 8 h 61"/>
                <a:gd name="T32" fmla="*/ 825 w 828"/>
                <a:gd name="T33" fmla="*/ 7 h 61"/>
                <a:gd name="T34" fmla="*/ 825 w 828"/>
                <a:gd name="T35" fmla="*/ 7 h 61"/>
                <a:gd name="T36" fmla="*/ 825 w 828"/>
                <a:gd name="T37" fmla="*/ 7 h 61"/>
                <a:gd name="T38" fmla="*/ 825 w 828"/>
                <a:gd name="T39" fmla="*/ 7 h 61"/>
                <a:gd name="T40" fmla="*/ 825 w 828"/>
                <a:gd name="T41" fmla="*/ 7 h 61"/>
                <a:gd name="T42" fmla="*/ 825 w 828"/>
                <a:gd name="T43" fmla="*/ 7 h 61"/>
                <a:gd name="T44" fmla="*/ 825 w 828"/>
                <a:gd name="T45" fmla="*/ 7 h 61"/>
                <a:gd name="T46" fmla="*/ 825 w 828"/>
                <a:gd name="T47" fmla="*/ 7 h 61"/>
                <a:gd name="T48" fmla="*/ 828 w 828"/>
                <a:gd name="T49" fmla="*/ 4 h 61"/>
                <a:gd name="T50" fmla="*/ 0 w 828"/>
                <a:gd name="T5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8" h="61">
                  <a:moveTo>
                    <a:pt x="0" y="0"/>
                  </a:moveTo>
                  <a:cubicBezTo>
                    <a:pt x="1" y="0"/>
                    <a:pt x="3" y="1"/>
                    <a:pt x="3" y="2"/>
                  </a:cubicBezTo>
                  <a:cubicBezTo>
                    <a:pt x="14" y="24"/>
                    <a:pt x="35" y="57"/>
                    <a:pt x="71" y="57"/>
                  </a:cubicBezTo>
                  <a:cubicBezTo>
                    <a:pt x="126" y="57"/>
                    <a:pt x="374" y="58"/>
                    <a:pt x="374" y="58"/>
                  </a:cubicBezTo>
                  <a:cubicBezTo>
                    <a:pt x="454" y="59"/>
                    <a:pt x="454" y="59"/>
                    <a:pt x="454" y="59"/>
                  </a:cubicBezTo>
                  <a:cubicBezTo>
                    <a:pt x="454" y="59"/>
                    <a:pt x="702" y="60"/>
                    <a:pt x="756" y="61"/>
                  </a:cubicBezTo>
                  <a:cubicBezTo>
                    <a:pt x="756" y="61"/>
                    <a:pt x="756" y="61"/>
                    <a:pt x="756" y="61"/>
                  </a:cubicBezTo>
                  <a:cubicBezTo>
                    <a:pt x="756" y="61"/>
                    <a:pt x="756" y="61"/>
                    <a:pt x="756" y="61"/>
                  </a:cubicBezTo>
                  <a:cubicBezTo>
                    <a:pt x="756" y="61"/>
                    <a:pt x="756" y="61"/>
                    <a:pt x="756" y="61"/>
                  </a:cubicBezTo>
                  <a:cubicBezTo>
                    <a:pt x="756" y="61"/>
                    <a:pt x="756" y="61"/>
                    <a:pt x="756" y="61"/>
                  </a:cubicBezTo>
                  <a:cubicBezTo>
                    <a:pt x="756" y="61"/>
                    <a:pt x="757" y="61"/>
                    <a:pt x="757" y="61"/>
                  </a:cubicBezTo>
                  <a:cubicBezTo>
                    <a:pt x="757" y="61"/>
                    <a:pt x="757" y="61"/>
                    <a:pt x="757" y="61"/>
                  </a:cubicBezTo>
                  <a:cubicBezTo>
                    <a:pt x="757" y="61"/>
                    <a:pt x="757" y="61"/>
                    <a:pt x="757" y="61"/>
                  </a:cubicBezTo>
                  <a:cubicBezTo>
                    <a:pt x="792" y="61"/>
                    <a:pt x="814" y="30"/>
                    <a:pt x="824" y="8"/>
                  </a:cubicBezTo>
                  <a:cubicBezTo>
                    <a:pt x="824" y="8"/>
                    <a:pt x="824" y="8"/>
                    <a:pt x="825" y="8"/>
                  </a:cubicBezTo>
                  <a:cubicBezTo>
                    <a:pt x="825" y="8"/>
                    <a:pt x="825" y="8"/>
                    <a:pt x="825" y="8"/>
                  </a:cubicBezTo>
                  <a:cubicBezTo>
                    <a:pt x="825" y="8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5" y="7"/>
                    <a:pt x="825" y="7"/>
                    <a:pt x="825" y="7"/>
                  </a:cubicBezTo>
                  <a:cubicBezTo>
                    <a:pt x="826" y="5"/>
                    <a:pt x="827" y="4"/>
                    <a:pt x="828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C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ṥľidê">
              <a:extLst>
                <a:ext uri="{FF2B5EF4-FFF2-40B4-BE49-F238E27FC236}">
                  <a16:creationId xmlns:a16="http://schemas.microsoft.com/office/drawing/2014/main" xmlns="" id="{7383B1AC-B376-40BF-9CE9-AD5F9037EDC2}"/>
                </a:ext>
              </a:extLst>
            </p:cNvPr>
            <p:cNvSpPr/>
            <p:nvPr/>
          </p:nvSpPr>
          <p:spPr bwMode="auto">
            <a:xfrm>
              <a:off x="7042224" y="2804977"/>
              <a:ext cx="3402" cy="0"/>
            </a:xfrm>
            <a:custGeom>
              <a:avLst/>
              <a:gdLst>
                <a:gd name="T0" fmla="*/ 1 w 2"/>
                <a:gd name="T1" fmla="*/ 1 w 2"/>
                <a:gd name="T2" fmla="*/ 0 w 2"/>
                <a:gd name="T3" fmla="*/ 2 w 2"/>
                <a:gd name="T4" fmla="*/ 1 w 2"/>
                <a:gd name="T5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97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îṡḷíďè">
              <a:extLst>
                <a:ext uri="{FF2B5EF4-FFF2-40B4-BE49-F238E27FC236}">
                  <a16:creationId xmlns:a16="http://schemas.microsoft.com/office/drawing/2014/main" xmlns="" id="{51DC168E-ED5B-42E4-AAB0-9A172F089FAE}"/>
                </a:ext>
              </a:extLst>
            </p:cNvPr>
            <p:cNvSpPr/>
            <p:nvPr/>
          </p:nvSpPr>
          <p:spPr bwMode="auto">
            <a:xfrm>
              <a:off x="7965157" y="2919493"/>
              <a:ext cx="28346" cy="70297"/>
            </a:xfrm>
            <a:custGeom>
              <a:avLst/>
              <a:gdLst>
                <a:gd name="T0" fmla="*/ 14 w 14"/>
                <a:gd name="T1" fmla="*/ 0 h 34"/>
                <a:gd name="T2" fmla="*/ 9 w 14"/>
                <a:gd name="T3" fmla="*/ 18 h 34"/>
                <a:gd name="T4" fmla="*/ 9 w 14"/>
                <a:gd name="T5" fmla="*/ 18 h 34"/>
                <a:gd name="T6" fmla="*/ 9 w 14"/>
                <a:gd name="T7" fmla="*/ 18 h 34"/>
                <a:gd name="T8" fmla="*/ 0 w 14"/>
                <a:gd name="T9" fmla="*/ 34 h 34"/>
                <a:gd name="T10" fmla="*/ 14 w 14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4">
                  <a:moveTo>
                    <a:pt x="14" y="0"/>
                  </a:moveTo>
                  <a:cubicBezTo>
                    <a:pt x="13" y="6"/>
                    <a:pt x="11" y="12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7" y="24"/>
                    <a:pt x="4" y="30"/>
                    <a:pt x="0" y="34"/>
                  </a:cubicBezTo>
                  <a:cubicBezTo>
                    <a:pt x="7" y="27"/>
                    <a:pt x="12" y="15"/>
                    <a:pt x="14" y="0"/>
                  </a:cubicBezTo>
                </a:path>
              </a:pathLst>
            </a:custGeom>
            <a:solidFill>
              <a:srgbClr val="ADD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ṡ1ïḋé">
              <a:extLst>
                <a:ext uri="{FF2B5EF4-FFF2-40B4-BE49-F238E27FC236}">
                  <a16:creationId xmlns:a16="http://schemas.microsoft.com/office/drawing/2014/main" xmlns="" id="{3D3894CC-C3AC-4A93-8507-55E99D8DAF17}"/>
                </a:ext>
              </a:extLst>
            </p:cNvPr>
            <p:cNvSpPr/>
            <p:nvPr/>
          </p:nvSpPr>
          <p:spPr bwMode="auto">
            <a:xfrm>
              <a:off x="7159008" y="29444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7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ṣliḑe">
              <a:extLst>
                <a:ext uri="{FF2B5EF4-FFF2-40B4-BE49-F238E27FC236}">
                  <a16:creationId xmlns:a16="http://schemas.microsoft.com/office/drawing/2014/main" xmlns="" id="{C55D7704-FBF7-4CB7-8E7E-C4BF0CF1FA93}"/>
                </a:ext>
              </a:extLst>
            </p:cNvPr>
            <p:cNvSpPr/>
            <p:nvPr/>
          </p:nvSpPr>
          <p:spPr bwMode="auto">
            <a:xfrm>
              <a:off x="7045626" y="2804977"/>
              <a:ext cx="947877" cy="197285"/>
            </a:xfrm>
            <a:custGeom>
              <a:avLst/>
              <a:gdLst>
                <a:gd name="T0" fmla="*/ 432 w 462"/>
                <a:gd name="T1" fmla="*/ 96 h 96"/>
                <a:gd name="T2" fmla="*/ 432 w 462"/>
                <a:gd name="T3" fmla="*/ 96 h 96"/>
                <a:gd name="T4" fmla="*/ 432 w 462"/>
                <a:gd name="T5" fmla="*/ 96 h 96"/>
                <a:gd name="T6" fmla="*/ 432 w 462"/>
                <a:gd name="T7" fmla="*/ 96 h 96"/>
                <a:gd name="T8" fmla="*/ 432 w 462"/>
                <a:gd name="T9" fmla="*/ 96 h 96"/>
                <a:gd name="T10" fmla="*/ 432 w 462"/>
                <a:gd name="T11" fmla="*/ 96 h 96"/>
                <a:gd name="T12" fmla="*/ 457 w 462"/>
                <a:gd name="T13" fmla="*/ 74 h 96"/>
                <a:gd name="T14" fmla="*/ 457 w 462"/>
                <a:gd name="T15" fmla="*/ 74 h 96"/>
                <a:gd name="T16" fmla="*/ 457 w 462"/>
                <a:gd name="T17" fmla="*/ 74 h 96"/>
                <a:gd name="T18" fmla="*/ 462 w 462"/>
                <a:gd name="T19" fmla="*/ 56 h 96"/>
                <a:gd name="T20" fmla="*/ 457 w 462"/>
                <a:gd name="T21" fmla="*/ 74 h 96"/>
                <a:gd name="T22" fmla="*/ 462 w 462"/>
                <a:gd name="T23" fmla="*/ 56 h 96"/>
                <a:gd name="T24" fmla="*/ 462 w 462"/>
                <a:gd name="T25" fmla="*/ 56 h 96"/>
                <a:gd name="T26" fmla="*/ 0 w 462"/>
                <a:gd name="T27" fmla="*/ 0 h 96"/>
                <a:gd name="T28" fmla="*/ 0 w 462"/>
                <a:gd name="T29" fmla="*/ 0 h 96"/>
                <a:gd name="T30" fmla="*/ 0 w 462"/>
                <a:gd name="T31" fmla="*/ 0 h 96"/>
                <a:gd name="T32" fmla="*/ 4 w 462"/>
                <a:gd name="T33" fmla="*/ 4 h 96"/>
                <a:gd name="T34" fmla="*/ 4 w 462"/>
                <a:gd name="T35" fmla="*/ 6 h 96"/>
                <a:gd name="T36" fmla="*/ 4 w 462"/>
                <a:gd name="T37" fmla="*/ 6 h 96"/>
                <a:gd name="T38" fmla="*/ 4 w 462"/>
                <a:gd name="T39" fmla="*/ 8 h 96"/>
                <a:gd name="T40" fmla="*/ 4 w 462"/>
                <a:gd name="T41" fmla="*/ 8 h 96"/>
                <a:gd name="T42" fmla="*/ 4 w 462"/>
                <a:gd name="T43" fmla="*/ 8 h 96"/>
                <a:gd name="T44" fmla="*/ 4 w 462"/>
                <a:gd name="T45" fmla="*/ 8 h 96"/>
                <a:gd name="T46" fmla="*/ 5 w 462"/>
                <a:gd name="T47" fmla="*/ 12 h 96"/>
                <a:gd name="T48" fmla="*/ 5 w 462"/>
                <a:gd name="T49" fmla="*/ 12 h 96"/>
                <a:gd name="T50" fmla="*/ 5 w 462"/>
                <a:gd name="T51" fmla="*/ 13 h 96"/>
                <a:gd name="T52" fmla="*/ 5 w 462"/>
                <a:gd name="T53" fmla="*/ 13 h 96"/>
                <a:gd name="T54" fmla="*/ 55 w 462"/>
                <a:gd name="T55" fmla="*/ 68 h 96"/>
                <a:gd name="T56" fmla="*/ 55 w 462"/>
                <a:gd name="T57" fmla="*/ 68 h 96"/>
                <a:gd name="T58" fmla="*/ 55 w 462"/>
                <a:gd name="T59" fmla="*/ 68 h 96"/>
                <a:gd name="T60" fmla="*/ 55 w 462"/>
                <a:gd name="T61" fmla="*/ 68 h 96"/>
                <a:gd name="T62" fmla="*/ 55 w 462"/>
                <a:gd name="T63" fmla="*/ 68 h 96"/>
                <a:gd name="T64" fmla="*/ 55 w 462"/>
                <a:gd name="T65" fmla="*/ 68 h 96"/>
                <a:gd name="T66" fmla="*/ 55 w 462"/>
                <a:gd name="T67" fmla="*/ 68 h 96"/>
                <a:gd name="T68" fmla="*/ 55 w 462"/>
                <a:gd name="T69" fmla="*/ 68 h 96"/>
                <a:gd name="T70" fmla="*/ 55 w 462"/>
                <a:gd name="T71" fmla="*/ 68 h 96"/>
                <a:gd name="T72" fmla="*/ 55 w 462"/>
                <a:gd name="T73" fmla="*/ 68 h 96"/>
                <a:gd name="T74" fmla="*/ 55 w 462"/>
                <a:gd name="T75" fmla="*/ 68 h 96"/>
                <a:gd name="T76" fmla="*/ 55 w 462"/>
                <a:gd name="T77" fmla="*/ 68 h 96"/>
                <a:gd name="T78" fmla="*/ 55 w 462"/>
                <a:gd name="T79" fmla="*/ 68 h 96"/>
                <a:gd name="T80" fmla="*/ 432 w 462"/>
                <a:gd name="T81" fmla="*/ 96 h 96"/>
                <a:gd name="T82" fmla="*/ 284 w 462"/>
                <a:gd name="T83" fmla="*/ 86 h 96"/>
                <a:gd name="T84" fmla="*/ 242 w 462"/>
                <a:gd name="T85" fmla="*/ 83 h 96"/>
                <a:gd name="T86" fmla="*/ 242 w 462"/>
                <a:gd name="T87" fmla="*/ 32 h 96"/>
                <a:gd name="T88" fmla="*/ 240 w 462"/>
                <a:gd name="T89" fmla="*/ 23 h 96"/>
                <a:gd name="T90" fmla="*/ 0 w 462"/>
                <a:gd name="T9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2" h="96">
                  <a:moveTo>
                    <a:pt x="432" y="96"/>
                  </a:moveTo>
                  <a:cubicBezTo>
                    <a:pt x="432" y="96"/>
                    <a:pt x="432" y="96"/>
                    <a:pt x="432" y="96"/>
                  </a:cubicBezTo>
                  <a:cubicBezTo>
                    <a:pt x="432" y="96"/>
                    <a:pt x="432" y="96"/>
                    <a:pt x="432" y="96"/>
                  </a:cubicBezTo>
                  <a:moveTo>
                    <a:pt x="432" y="96"/>
                  </a:moveTo>
                  <a:cubicBezTo>
                    <a:pt x="432" y="96"/>
                    <a:pt x="432" y="96"/>
                    <a:pt x="432" y="96"/>
                  </a:cubicBezTo>
                  <a:cubicBezTo>
                    <a:pt x="432" y="96"/>
                    <a:pt x="432" y="96"/>
                    <a:pt x="432" y="96"/>
                  </a:cubicBezTo>
                  <a:moveTo>
                    <a:pt x="457" y="74"/>
                  </a:moveTo>
                  <a:cubicBezTo>
                    <a:pt x="457" y="74"/>
                    <a:pt x="457" y="74"/>
                    <a:pt x="457" y="74"/>
                  </a:cubicBezTo>
                  <a:cubicBezTo>
                    <a:pt x="457" y="74"/>
                    <a:pt x="457" y="74"/>
                    <a:pt x="457" y="74"/>
                  </a:cubicBezTo>
                  <a:moveTo>
                    <a:pt x="462" y="56"/>
                  </a:moveTo>
                  <a:cubicBezTo>
                    <a:pt x="461" y="62"/>
                    <a:pt x="459" y="68"/>
                    <a:pt x="457" y="74"/>
                  </a:cubicBezTo>
                  <a:cubicBezTo>
                    <a:pt x="459" y="68"/>
                    <a:pt x="461" y="62"/>
                    <a:pt x="462" y="56"/>
                  </a:cubicBezTo>
                  <a:cubicBezTo>
                    <a:pt x="462" y="56"/>
                    <a:pt x="462" y="56"/>
                    <a:pt x="462" y="5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5" y="64"/>
                    <a:pt x="49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8"/>
                    <a:pt x="397" y="96"/>
                    <a:pt x="432" y="96"/>
                  </a:cubicBezTo>
                  <a:cubicBezTo>
                    <a:pt x="418" y="96"/>
                    <a:pt x="355" y="91"/>
                    <a:pt x="284" y="86"/>
                  </a:cubicBezTo>
                  <a:cubicBezTo>
                    <a:pt x="242" y="83"/>
                    <a:pt x="242" y="83"/>
                    <a:pt x="242" y="83"/>
                  </a:cubicBezTo>
                  <a:cubicBezTo>
                    <a:pt x="244" y="71"/>
                    <a:pt x="243" y="46"/>
                    <a:pt x="242" y="32"/>
                  </a:cubicBezTo>
                  <a:cubicBezTo>
                    <a:pt x="242" y="29"/>
                    <a:pt x="241" y="26"/>
                    <a:pt x="240" y="2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ṩ1ïḑe">
              <a:extLst>
                <a:ext uri="{FF2B5EF4-FFF2-40B4-BE49-F238E27FC236}">
                  <a16:creationId xmlns:a16="http://schemas.microsoft.com/office/drawing/2014/main" xmlns="" id="{868EF33A-8E31-44FF-9C37-75762F01789C}"/>
                </a:ext>
              </a:extLst>
            </p:cNvPr>
            <p:cNvSpPr/>
            <p:nvPr/>
          </p:nvSpPr>
          <p:spPr bwMode="auto">
            <a:xfrm>
              <a:off x="7965157" y="2956909"/>
              <a:ext cx="18141" cy="32881"/>
            </a:xfrm>
            <a:custGeom>
              <a:avLst/>
              <a:gdLst>
                <a:gd name="T0" fmla="*/ 9 w 9"/>
                <a:gd name="T1" fmla="*/ 0 h 16"/>
                <a:gd name="T2" fmla="*/ 0 w 9"/>
                <a:gd name="T3" fmla="*/ 16 h 16"/>
                <a:gd name="T4" fmla="*/ 0 w 9"/>
                <a:gd name="T5" fmla="*/ 16 h 16"/>
                <a:gd name="T6" fmla="*/ 9 w 9"/>
                <a:gd name="T7" fmla="*/ 0 h 16"/>
                <a:gd name="T8" fmla="*/ 9 w 9"/>
                <a:gd name="T9" fmla="*/ 0 h 16"/>
                <a:gd name="T10" fmla="*/ 9 w 9"/>
                <a:gd name="T11" fmla="*/ 0 h 16"/>
                <a:gd name="T12" fmla="*/ 9 w 9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6"/>
                    <a:pt x="4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2"/>
                    <a:pt x="7" y="6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CDE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sḷíde">
              <a:extLst>
                <a:ext uri="{FF2B5EF4-FFF2-40B4-BE49-F238E27FC236}">
                  <a16:creationId xmlns:a16="http://schemas.microsoft.com/office/drawing/2014/main" xmlns="" id="{A9CB6F3F-94AF-4789-B317-2DC39905A1A0}"/>
                </a:ext>
              </a:extLst>
            </p:cNvPr>
            <p:cNvSpPr/>
            <p:nvPr/>
          </p:nvSpPr>
          <p:spPr bwMode="auto">
            <a:xfrm>
              <a:off x="7538839" y="2852598"/>
              <a:ext cx="456931" cy="149665"/>
            </a:xfrm>
            <a:custGeom>
              <a:avLst/>
              <a:gdLst>
                <a:gd name="T0" fmla="*/ 0 w 223"/>
                <a:gd name="T1" fmla="*/ 0 h 73"/>
                <a:gd name="T2" fmla="*/ 2 w 223"/>
                <a:gd name="T3" fmla="*/ 9 h 73"/>
                <a:gd name="T4" fmla="*/ 2 w 223"/>
                <a:gd name="T5" fmla="*/ 60 h 73"/>
                <a:gd name="T6" fmla="*/ 44 w 223"/>
                <a:gd name="T7" fmla="*/ 63 h 73"/>
                <a:gd name="T8" fmla="*/ 192 w 223"/>
                <a:gd name="T9" fmla="*/ 73 h 73"/>
                <a:gd name="T10" fmla="*/ 192 w 223"/>
                <a:gd name="T11" fmla="*/ 73 h 73"/>
                <a:gd name="T12" fmla="*/ 192 w 223"/>
                <a:gd name="T13" fmla="*/ 73 h 73"/>
                <a:gd name="T14" fmla="*/ 192 w 223"/>
                <a:gd name="T15" fmla="*/ 73 h 73"/>
                <a:gd name="T16" fmla="*/ 192 w 223"/>
                <a:gd name="T17" fmla="*/ 73 h 73"/>
                <a:gd name="T18" fmla="*/ 192 w 223"/>
                <a:gd name="T19" fmla="*/ 73 h 73"/>
                <a:gd name="T20" fmla="*/ 192 w 223"/>
                <a:gd name="T21" fmla="*/ 73 h 73"/>
                <a:gd name="T22" fmla="*/ 208 w 223"/>
                <a:gd name="T23" fmla="*/ 67 h 73"/>
                <a:gd name="T24" fmla="*/ 217 w 223"/>
                <a:gd name="T25" fmla="*/ 51 h 73"/>
                <a:gd name="T26" fmla="*/ 217 w 223"/>
                <a:gd name="T27" fmla="*/ 51 h 73"/>
                <a:gd name="T28" fmla="*/ 217 w 223"/>
                <a:gd name="T29" fmla="*/ 51 h 73"/>
                <a:gd name="T30" fmla="*/ 222 w 223"/>
                <a:gd name="T31" fmla="*/ 33 h 73"/>
                <a:gd name="T32" fmla="*/ 223 w 223"/>
                <a:gd name="T33" fmla="*/ 20 h 73"/>
                <a:gd name="T34" fmla="*/ 0 w 223"/>
                <a:gd name="T3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73">
                  <a:moveTo>
                    <a:pt x="0" y="0"/>
                  </a:moveTo>
                  <a:cubicBezTo>
                    <a:pt x="1" y="3"/>
                    <a:pt x="2" y="6"/>
                    <a:pt x="2" y="9"/>
                  </a:cubicBezTo>
                  <a:cubicBezTo>
                    <a:pt x="3" y="23"/>
                    <a:pt x="4" y="48"/>
                    <a:pt x="2" y="6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115" y="68"/>
                    <a:pt x="178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8" y="73"/>
                    <a:pt x="203" y="71"/>
                    <a:pt x="208" y="67"/>
                  </a:cubicBezTo>
                  <a:cubicBezTo>
                    <a:pt x="212" y="63"/>
                    <a:pt x="215" y="57"/>
                    <a:pt x="217" y="51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9" y="45"/>
                    <a:pt x="221" y="39"/>
                    <a:pt x="222" y="33"/>
                  </a:cubicBezTo>
                  <a:cubicBezTo>
                    <a:pt x="222" y="29"/>
                    <a:pt x="223" y="25"/>
                    <a:pt x="223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E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ş1ïḋè">
              <a:extLst>
                <a:ext uri="{FF2B5EF4-FFF2-40B4-BE49-F238E27FC236}">
                  <a16:creationId xmlns:a16="http://schemas.microsoft.com/office/drawing/2014/main" xmlns="" id="{31BC056B-CA83-4A1E-87CC-C8A00FE2C8C3}"/>
                </a:ext>
              </a:extLst>
            </p:cNvPr>
            <p:cNvSpPr/>
            <p:nvPr/>
          </p:nvSpPr>
          <p:spPr bwMode="auto">
            <a:xfrm>
              <a:off x="4395879" y="2921761"/>
              <a:ext cx="5669" cy="20409"/>
            </a:xfrm>
            <a:custGeom>
              <a:avLst/>
              <a:gdLst>
                <a:gd name="T0" fmla="*/ 0 w 3"/>
                <a:gd name="T1" fmla="*/ 0 h 10"/>
                <a:gd name="T2" fmla="*/ 3 w 3"/>
                <a:gd name="T3" fmla="*/ 10 h 10"/>
                <a:gd name="T4" fmla="*/ 0 w 3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0">
                  <a:moveTo>
                    <a:pt x="0" y="0"/>
                  </a:moveTo>
                  <a:cubicBezTo>
                    <a:pt x="1" y="3"/>
                    <a:pt x="2" y="7"/>
                    <a:pt x="3" y="10"/>
                  </a:cubicBezTo>
                  <a:cubicBezTo>
                    <a:pt x="2" y="7"/>
                    <a:pt x="1" y="3"/>
                    <a:pt x="0" y="0"/>
                  </a:cubicBezTo>
                </a:path>
              </a:pathLst>
            </a:custGeom>
            <a:solidFill>
              <a:srgbClr val="FFF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ṡlîḍé">
              <a:extLst>
                <a:ext uri="{FF2B5EF4-FFF2-40B4-BE49-F238E27FC236}">
                  <a16:creationId xmlns:a16="http://schemas.microsoft.com/office/drawing/2014/main" xmlns="" id="{6F21B0CD-5674-47D7-9D69-FD56B0F48D3C}"/>
                </a:ext>
              </a:extLst>
            </p:cNvPr>
            <p:cNvSpPr/>
            <p:nvPr/>
          </p:nvSpPr>
          <p:spPr bwMode="auto">
            <a:xfrm>
              <a:off x="4395879" y="2921761"/>
              <a:ext cx="65762" cy="61226"/>
            </a:xfrm>
            <a:custGeom>
              <a:avLst/>
              <a:gdLst>
                <a:gd name="T0" fmla="*/ 32 w 32"/>
                <a:gd name="T1" fmla="*/ 30 h 30"/>
                <a:gd name="T2" fmla="*/ 28 w 32"/>
                <a:gd name="T3" fmla="*/ 30 h 30"/>
                <a:gd name="T4" fmla="*/ 32 w 32"/>
                <a:gd name="T5" fmla="*/ 30 h 30"/>
                <a:gd name="T6" fmla="*/ 32 w 32"/>
                <a:gd name="T7" fmla="*/ 30 h 30"/>
                <a:gd name="T8" fmla="*/ 32 w 32"/>
                <a:gd name="T9" fmla="*/ 30 h 30"/>
                <a:gd name="T10" fmla="*/ 32 w 32"/>
                <a:gd name="T11" fmla="*/ 30 h 30"/>
                <a:gd name="T12" fmla="*/ 0 w 32"/>
                <a:gd name="T13" fmla="*/ 0 h 30"/>
                <a:gd name="T14" fmla="*/ 0 w 32"/>
                <a:gd name="T15" fmla="*/ 0 h 30"/>
                <a:gd name="T16" fmla="*/ 3 w 32"/>
                <a:gd name="T17" fmla="*/ 10 h 30"/>
                <a:gd name="T18" fmla="*/ 3 w 32"/>
                <a:gd name="T19" fmla="*/ 10 h 30"/>
                <a:gd name="T20" fmla="*/ 0 w 32"/>
                <a:gd name="T2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0">
                  <a:moveTo>
                    <a:pt x="32" y="30"/>
                  </a:moveTo>
                  <a:cubicBezTo>
                    <a:pt x="30" y="30"/>
                    <a:pt x="29" y="30"/>
                    <a:pt x="28" y="30"/>
                  </a:cubicBezTo>
                  <a:cubicBezTo>
                    <a:pt x="29" y="30"/>
                    <a:pt x="30" y="30"/>
                    <a:pt x="32" y="30"/>
                  </a:cubicBezTo>
                  <a:moveTo>
                    <a:pt x="32" y="30"/>
                  </a:move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2" y="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7"/>
                    <a:pt x="1" y="3"/>
                    <a:pt x="0" y="0"/>
                  </a:cubicBezTo>
                </a:path>
              </a:pathLst>
            </a:custGeom>
            <a:solidFill>
              <a:srgbClr val="FFD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slïḓé">
              <a:extLst>
                <a:ext uri="{FF2B5EF4-FFF2-40B4-BE49-F238E27FC236}">
                  <a16:creationId xmlns:a16="http://schemas.microsoft.com/office/drawing/2014/main" xmlns="" id="{D48A7935-E004-474B-973F-C7007BE50260}"/>
                </a:ext>
              </a:extLst>
            </p:cNvPr>
            <p:cNvSpPr/>
            <p:nvPr/>
          </p:nvSpPr>
          <p:spPr bwMode="auto">
            <a:xfrm>
              <a:off x="4451437" y="2982987"/>
              <a:ext cx="1134" cy="1134"/>
            </a:xfrm>
            <a:prstGeom prst="ellipse">
              <a:avLst/>
            </a:prstGeom>
            <a:solidFill>
              <a:srgbClr val="FFD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şḻíďé">
              <a:extLst>
                <a:ext uri="{FF2B5EF4-FFF2-40B4-BE49-F238E27FC236}">
                  <a16:creationId xmlns:a16="http://schemas.microsoft.com/office/drawing/2014/main" xmlns="" id="{52B82B7D-45C4-4D90-A7D3-2D8C5B08963B}"/>
                </a:ext>
              </a:extLst>
            </p:cNvPr>
            <p:cNvSpPr/>
            <p:nvPr/>
          </p:nvSpPr>
          <p:spPr bwMode="auto">
            <a:xfrm>
              <a:off x="4451437" y="29829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D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ṧḷîḓê">
              <a:extLst>
                <a:ext uri="{FF2B5EF4-FFF2-40B4-BE49-F238E27FC236}">
                  <a16:creationId xmlns:a16="http://schemas.microsoft.com/office/drawing/2014/main" xmlns="" id="{DED122CC-C170-4294-AE8C-C8D1F53DDCD6}"/>
                </a:ext>
              </a:extLst>
            </p:cNvPr>
            <p:cNvSpPr/>
            <p:nvPr/>
          </p:nvSpPr>
          <p:spPr bwMode="auto">
            <a:xfrm>
              <a:off x="4389077" y="2837858"/>
              <a:ext cx="458065" cy="145129"/>
            </a:xfrm>
            <a:custGeom>
              <a:avLst/>
              <a:gdLst>
                <a:gd name="T0" fmla="*/ 223 w 223"/>
                <a:gd name="T1" fmla="*/ 0 h 71"/>
                <a:gd name="T2" fmla="*/ 1 w 223"/>
                <a:gd name="T3" fmla="*/ 20 h 71"/>
                <a:gd name="T4" fmla="*/ 3 w 223"/>
                <a:gd name="T5" fmla="*/ 41 h 71"/>
                <a:gd name="T6" fmla="*/ 6 w 223"/>
                <a:gd name="T7" fmla="*/ 51 h 71"/>
                <a:gd name="T8" fmla="*/ 30 w 223"/>
                <a:gd name="T9" fmla="*/ 71 h 71"/>
                <a:gd name="T10" fmla="*/ 30 w 223"/>
                <a:gd name="T11" fmla="*/ 71 h 71"/>
                <a:gd name="T12" fmla="*/ 30 w 223"/>
                <a:gd name="T13" fmla="*/ 71 h 71"/>
                <a:gd name="T14" fmla="*/ 30 w 223"/>
                <a:gd name="T15" fmla="*/ 71 h 71"/>
                <a:gd name="T16" fmla="*/ 30 w 223"/>
                <a:gd name="T17" fmla="*/ 71 h 71"/>
                <a:gd name="T18" fmla="*/ 30 w 223"/>
                <a:gd name="T19" fmla="*/ 71 h 71"/>
                <a:gd name="T20" fmla="*/ 31 w 223"/>
                <a:gd name="T21" fmla="*/ 71 h 71"/>
                <a:gd name="T22" fmla="*/ 35 w 223"/>
                <a:gd name="T23" fmla="*/ 71 h 71"/>
                <a:gd name="T24" fmla="*/ 35 w 223"/>
                <a:gd name="T25" fmla="*/ 71 h 71"/>
                <a:gd name="T26" fmla="*/ 35 w 223"/>
                <a:gd name="T27" fmla="*/ 71 h 71"/>
                <a:gd name="T28" fmla="*/ 178 w 223"/>
                <a:gd name="T29" fmla="*/ 62 h 71"/>
                <a:gd name="T30" fmla="*/ 221 w 223"/>
                <a:gd name="T31" fmla="*/ 60 h 71"/>
                <a:gd name="T32" fmla="*/ 221 w 223"/>
                <a:gd name="T33" fmla="*/ 9 h 71"/>
                <a:gd name="T34" fmla="*/ 223 w 223"/>
                <a:gd name="T3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3" h="71">
                  <a:moveTo>
                    <a:pt x="223" y="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0" y="27"/>
                    <a:pt x="1" y="34"/>
                    <a:pt x="3" y="41"/>
                  </a:cubicBezTo>
                  <a:cubicBezTo>
                    <a:pt x="4" y="44"/>
                    <a:pt x="5" y="48"/>
                    <a:pt x="6" y="51"/>
                  </a:cubicBezTo>
                  <a:cubicBezTo>
                    <a:pt x="11" y="62"/>
                    <a:pt x="19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71"/>
                    <a:pt x="31" y="71"/>
                    <a:pt x="31" y="71"/>
                  </a:cubicBezTo>
                  <a:cubicBezTo>
                    <a:pt x="32" y="71"/>
                    <a:pt x="33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6" y="70"/>
                    <a:pt x="114" y="67"/>
                    <a:pt x="178" y="62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19" y="48"/>
                    <a:pt x="220" y="23"/>
                    <a:pt x="221" y="9"/>
                  </a:cubicBezTo>
                  <a:cubicBezTo>
                    <a:pt x="221" y="6"/>
                    <a:pt x="222" y="3"/>
                    <a:pt x="223" y="0"/>
                  </a:cubicBezTo>
                </a:path>
              </a:pathLst>
            </a:custGeom>
            <a:solidFill>
              <a:srgbClr val="FFD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ṩlïḑè">
              <a:extLst>
                <a:ext uri="{FF2B5EF4-FFF2-40B4-BE49-F238E27FC236}">
                  <a16:creationId xmlns:a16="http://schemas.microsoft.com/office/drawing/2014/main" xmlns="" id="{97632971-41A9-4582-A8AD-E62A67767419}"/>
                </a:ext>
              </a:extLst>
            </p:cNvPr>
            <p:cNvSpPr/>
            <p:nvPr/>
          </p:nvSpPr>
          <p:spPr bwMode="auto">
            <a:xfrm>
              <a:off x="7083042" y="2383195"/>
              <a:ext cx="408177" cy="409311"/>
            </a:xfrm>
            <a:custGeom>
              <a:avLst/>
              <a:gdLst>
                <a:gd name="T0" fmla="*/ 0 w 199"/>
                <a:gd name="T1" fmla="*/ 0 h 200"/>
                <a:gd name="T2" fmla="*/ 89 w 199"/>
                <a:gd name="T3" fmla="*/ 125 h 200"/>
                <a:gd name="T4" fmla="*/ 180 w 199"/>
                <a:gd name="T5" fmla="*/ 200 h 200"/>
                <a:gd name="T6" fmla="*/ 199 w 199"/>
                <a:gd name="T7" fmla="*/ 194 h 200"/>
                <a:gd name="T8" fmla="*/ 0 w 199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00">
                  <a:moveTo>
                    <a:pt x="0" y="0"/>
                  </a:moveTo>
                  <a:cubicBezTo>
                    <a:pt x="4" y="29"/>
                    <a:pt x="55" y="79"/>
                    <a:pt x="89" y="125"/>
                  </a:cubicBezTo>
                  <a:cubicBezTo>
                    <a:pt x="123" y="171"/>
                    <a:pt x="154" y="200"/>
                    <a:pt x="180" y="200"/>
                  </a:cubicBezTo>
                  <a:cubicBezTo>
                    <a:pt x="187" y="200"/>
                    <a:pt x="193" y="198"/>
                    <a:pt x="199" y="194"/>
                  </a:cubicBezTo>
                  <a:cubicBezTo>
                    <a:pt x="132" y="107"/>
                    <a:pt x="63" y="45"/>
                    <a:pt x="0" y="0"/>
                  </a:cubicBezTo>
                </a:path>
              </a:pathLst>
            </a:custGeom>
            <a:solidFill>
              <a:srgbClr val="FFD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ṩľîdè">
              <a:extLst>
                <a:ext uri="{FF2B5EF4-FFF2-40B4-BE49-F238E27FC236}">
                  <a16:creationId xmlns:a16="http://schemas.microsoft.com/office/drawing/2014/main" xmlns="" id="{EA07D4F3-EE6B-411A-9593-C22959CECEA9}"/>
                </a:ext>
              </a:extLst>
            </p:cNvPr>
            <p:cNvSpPr/>
            <p:nvPr/>
          </p:nvSpPr>
          <p:spPr bwMode="auto">
            <a:xfrm>
              <a:off x="7080774" y="2336708"/>
              <a:ext cx="595258" cy="444459"/>
            </a:xfrm>
            <a:custGeom>
              <a:avLst/>
              <a:gdLst>
                <a:gd name="T0" fmla="*/ 27 w 290"/>
                <a:gd name="T1" fmla="*/ 0 h 217"/>
                <a:gd name="T2" fmla="*/ 7 w 290"/>
                <a:gd name="T3" fmla="*/ 6 h 217"/>
                <a:gd name="T4" fmla="*/ 1 w 290"/>
                <a:gd name="T5" fmla="*/ 23 h 217"/>
                <a:gd name="T6" fmla="*/ 200 w 290"/>
                <a:gd name="T7" fmla="*/ 217 h 217"/>
                <a:gd name="T8" fmla="*/ 201 w 290"/>
                <a:gd name="T9" fmla="*/ 217 h 217"/>
                <a:gd name="T10" fmla="*/ 176 w 290"/>
                <a:gd name="T11" fmla="*/ 74 h 217"/>
                <a:gd name="T12" fmla="*/ 27 w 290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17">
                  <a:moveTo>
                    <a:pt x="27" y="0"/>
                  </a:moveTo>
                  <a:cubicBezTo>
                    <a:pt x="19" y="0"/>
                    <a:pt x="12" y="2"/>
                    <a:pt x="7" y="6"/>
                  </a:cubicBezTo>
                  <a:cubicBezTo>
                    <a:pt x="1" y="10"/>
                    <a:pt x="0" y="16"/>
                    <a:pt x="1" y="23"/>
                  </a:cubicBezTo>
                  <a:cubicBezTo>
                    <a:pt x="64" y="68"/>
                    <a:pt x="133" y="130"/>
                    <a:pt x="200" y="217"/>
                  </a:cubicBezTo>
                  <a:cubicBezTo>
                    <a:pt x="200" y="217"/>
                    <a:pt x="200" y="217"/>
                    <a:pt x="201" y="217"/>
                  </a:cubicBezTo>
                  <a:cubicBezTo>
                    <a:pt x="229" y="195"/>
                    <a:pt x="290" y="170"/>
                    <a:pt x="176" y="74"/>
                  </a:cubicBezTo>
                  <a:cubicBezTo>
                    <a:pt x="131" y="36"/>
                    <a:pt x="65" y="0"/>
                    <a:pt x="27" y="0"/>
                  </a:cubicBezTo>
                </a:path>
              </a:pathLst>
            </a:custGeom>
            <a:solidFill>
              <a:srgbClr val="FFE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ṣ1îdè">
              <a:extLst>
                <a:ext uri="{FF2B5EF4-FFF2-40B4-BE49-F238E27FC236}">
                  <a16:creationId xmlns:a16="http://schemas.microsoft.com/office/drawing/2014/main" xmlns="" id="{66620416-EA42-4A55-813A-D39EE4FFE49C}"/>
                </a:ext>
              </a:extLst>
            </p:cNvPr>
            <p:cNvSpPr/>
            <p:nvPr/>
          </p:nvSpPr>
          <p:spPr bwMode="auto">
            <a:xfrm>
              <a:off x="5575056" y="5179204"/>
              <a:ext cx="892320" cy="166672"/>
            </a:xfrm>
            <a:custGeom>
              <a:avLst/>
              <a:gdLst>
                <a:gd name="T0" fmla="*/ 1 w 435"/>
                <a:gd name="T1" fmla="*/ 25 h 81"/>
                <a:gd name="T2" fmla="*/ 0 w 435"/>
                <a:gd name="T3" fmla="*/ 27 h 81"/>
                <a:gd name="T4" fmla="*/ 10 w 435"/>
                <a:gd name="T5" fmla="*/ 44 h 81"/>
                <a:gd name="T6" fmla="*/ 1 w 435"/>
                <a:gd name="T7" fmla="*/ 25 h 81"/>
                <a:gd name="T8" fmla="*/ 70 w 435"/>
                <a:gd name="T9" fmla="*/ 0 h 81"/>
                <a:gd name="T10" fmla="*/ 46 w 435"/>
                <a:gd name="T11" fmla="*/ 4 h 81"/>
                <a:gd name="T12" fmla="*/ 82 w 435"/>
                <a:gd name="T13" fmla="*/ 74 h 81"/>
                <a:gd name="T14" fmla="*/ 160 w 435"/>
                <a:gd name="T15" fmla="*/ 81 h 81"/>
                <a:gd name="T16" fmla="*/ 213 w 435"/>
                <a:gd name="T17" fmla="*/ 79 h 81"/>
                <a:gd name="T18" fmla="*/ 435 w 435"/>
                <a:gd name="T19" fmla="*/ 49 h 81"/>
                <a:gd name="T20" fmla="*/ 423 w 435"/>
                <a:gd name="T21" fmla="*/ 31 h 81"/>
                <a:gd name="T22" fmla="*/ 258 w 435"/>
                <a:gd name="T23" fmla="*/ 51 h 81"/>
                <a:gd name="T24" fmla="*/ 258 w 435"/>
                <a:gd name="T25" fmla="*/ 51 h 81"/>
                <a:gd name="T26" fmla="*/ 125 w 435"/>
                <a:gd name="T27" fmla="*/ 67 h 81"/>
                <a:gd name="T28" fmla="*/ 123 w 435"/>
                <a:gd name="T29" fmla="*/ 67 h 81"/>
                <a:gd name="T30" fmla="*/ 117 w 435"/>
                <a:gd name="T31" fmla="*/ 65 h 81"/>
                <a:gd name="T32" fmla="*/ 70 w 435"/>
                <a:gd name="T33" fmla="*/ 16 h 81"/>
                <a:gd name="T34" fmla="*/ 70 w 435"/>
                <a:gd name="T35" fmla="*/ 16 h 81"/>
                <a:gd name="T36" fmla="*/ 70 w 435"/>
                <a:gd name="T37" fmla="*/ 16 h 81"/>
                <a:gd name="T38" fmla="*/ 70 w 435"/>
                <a:gd name="T3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5" h="81">
                  <a:moveTo>
                    <a:pt x="1" y="25"/>
                  </a:moveTo>
                  <a:cubicBezTo>
                    <a:pt x="0" y="26"/>
                    <a:pt x="0" y="27"/>
                    <a:pt x="0" y="27"/>
                  </a:cubicBezTo>
                  <a:cubicBezTo>
                    <a:pt x="0" y="32"/>
                    <a:pt x="4" y="38"/>
                    <a:pt x="10" y="44"/>
                  </a:cubicBezTo>
                  <a:cubicBezTo>
                    <a:pt x="1" y="25"/>
                    <a:pt x="1" y="25"/>
                    <a:pt x="1" y="25"/>
                  </a:cubicBezTo>
                  <a:moveTo>
                    <a:pt x="70" y="0"/>
                  </a:moveTo>
                  <a:cubicBezTo>
                    <a:pt x="61" y="1"/>
                    <a:pt x="53" y="3"/>
                    <a:pt x="46" y="4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104" y="78"/>
                    <a:pt x="130" y="81"/>
                    <a:pt x="160" y="81"/>
                  </a:cubicBezTo>
                  <a:cubicBezTo>
                    <a:pt x="176" y="81"/>
                    <a:pt x="194" y="80"/>
                    <a:pt x="213" y="79"/>
                  </a:cubicBezTo>
                  <a:cubicBezTo>
                    <a:pt x="315" y="69"/>
                    <a:pt x="403" y="63"/>
                    <a:pt x="435" y="49"/>
                  </a:cubicBezTo>
                  <a:cubicBezTo>
                    <a:pt x="431" y="43"/>
                    <a:pt x="427" y="37"/>
                    <a:pt x="423" y="31"/>
                  </a:cubicBezTo>
                  <a:cubicBezTo>
                    <a:pt x="258" y="51"/>
                    <a:pt x="258" y="51"/>
                    <a:pt x="258" y="51"/>
                  </a:cubicBezTo>
                  <a:cubicBezTo>
                    <a:pt x="258" y="51"/>
                    <a:pt x="258" y="51"/>
                    <a:pt x="258" y="51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4" y="67"/>
                    <a:pt x="123" y="67"/>
                    <a:pt x="123" y="67"/>
                  </a:cubicBezTo>
                  <a:cubicBezTo>
                    <a:pt x="121" y="67"/>
                    <a:pt x="119" y="66"/>
                    <a:pt x="117" y="65"/>
                  </a:cubicBezTo>
                  <a:cubicBezTo>
                    <a:pt x="109" y="64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10"/>
                    <a:pt x="70" y="5"/>
                    <a:pt x="70" y="0"/>
                  </a:cubicBezTo>
                </a:path>
              </a:pathLst>
            </a:custGeom>
            <a:solidFill>
              <a:srgbClr val="EFB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ŝľiḋe">
              <a:extLst>
                <a:ext uri="{FF2B5EF4-FFF2-40B4-BE49-F238E27FC236}">
                  <a16:creationId xmlns:a16="http://schemas.microsoft.com/office/drawing/2014/main" xmlns="" id="{A45D7766-C23D-4EC0-912A-A6642E326E31}"/>
                </a:ext>
              </a:extLst>
            </p:cNvPr>
            <p:cNvSpPr/>
            <p:nvPr/>
          </p:nvSpPr>
          <p:spPr bwMode="auto">
            <a:xfrm>
              <a:off x="6100016" y="4122480"/>
              <a:ext cx="136059" cy="264181"/>
            </a:xfrm>
            <a:custGeom>
              <a:avLst/>
              <a:gdLst>
                <a:gd name="T0" fmla="*/ 0 w 66"/>
                <a:gd name="T1" fmla="*/ 0 h 129"/>
                <a:gd name="T2" fmla="*/ 66 w 66"/>
                <a:gd name="T3" fmla="*/ 129 h 129"/>
                <a:gd name="T4" fmla="*/ 25 w 66"/>
                <a:gd name="T5" fmla="*/ 129 h 129"/>
                <a:gd name="T6" fmla="*/ 0 w 66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129">
                  <a:moveTo>
                    <a:pt x="0" y="0"/>
                  </a:moveTo>
                  <a:cubicBezTo>
                    <a:pt x="0" y="0"/>
                    <a:pt x="60" y="12"/>
                    <a:pt x="66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25" y="129"/>
                    <a:pt x="26" y="21"/>
                    <a:pt x="0" y="0"/>
                  </a:cubicBezTo>
                  <a:close/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şḻíḋè">
              <a:extLst>
                <a:ext uri="{FF2B5EF4-FFF2-40B4-BE49-F238E27FC236}">
                  <a16:creationId xmlns:a16="http://schemas.microsoft.com/office/drawing/2014/main" xmlns="" id="{778F5D50-EF50-4145-83B2-A160CCCE6B14}"/>
                </a:ext>
              </a:extLst>
            </p:cNvPr>
            <p:cNvSpPr/>
            <p:nvPr/>
          </p:nvSpPr>
          <p:spPr bwMode="auto">
            <a:xfrm>
              <a:off x="5835836" y="4257405"/>
              <a:ext cx="98643" cy="131524"/>
            </a:xfrm>
            <a:custGeom>
              <a:avLst/>
              <a:gdLst>
                <a:gd name="T0" fmla="*/ 0 w 48"/>
                <a:gd name="T1" fmla="*/ 64 h 64"/>
                <a:gd name="T2" fmla="*/ 30 w 48"/>
                <a:gd name="T3" fmla="*/ 64 h 64"/>
                <a:gd name="T4" fmla="*/ 48 w 48"/>
                <a:gd name="T5" fmla="*/ 0 h 64"/>
                <a:gd name="T6" fmla="*/ 0 w 48"/>
                <a:gd name="T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4">
                  <a:moveTo>
                    <a:pt x="0" y="64"/>
                  </a:move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31"/>
                    <a:pt x="48" y="0"/>
                  </a:cubicBezTo>
                  <a:cubicBezTo>
                    <a:pt x="48" y="0"/>
                    <a:pt x="20" y="18"/>
                    <a:pt x="0" y="64"/>
                  </a:cubicBezTo>
                  <a:close/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ṩļíḓê">
              <a:extLst>
                <a:ext uri="{FF2B5EF4-FFF2-40B4-BE49-F238E27FC236}">
                  <a16:creationId xmlns:a16="http://schemas.microsoft.com/office/drawing/2014/main" xmlns="" id="{617B6B19-8973-4FD7-99F1-EE783B89A569}"/>
                </a:ext>
              </a:extLst>
            </p:cNvPr>
            <p:cNvSpPr/>
            <p:nvPr/>
          </p:nvSpPr>
          <p:spPr bwMode="auto">
            <a:xfrm>
              <a:off x="5835836" y="4081663"/>
              <a:ext cx="317471" cy="307267"/>
            </a:xfrm>
            <a:custGeom>
              <a:avLst/>
              <a:gdLst>
                <a:gd name="T0" fmla="*/ 155 w 155"/>
                <a:gd name="T1" fmla="*/ 35 h 150"/>
                <a:gd name="T2" fmla="*/ 118 w 155"/>
                <a:gd name="T3" fmla="*/ 3 h 150"/>
                <a:gd name="T4" fmla="*/ 0 w 155"/>
                <a:gd name="T5" fmla="*/ 150 h 150"/>
                <a:gd name="T6" fmla="*/ 52 w 155"/>
                <a:gd name="T7" fmla="*/ 83 h 150"/>
                <a:gd name="T8" fmla="*/ 129 w 155"/>
                <a:gd name="T9" fmla="*/ 20 h 150"/>
                <a:gd name="T10" fmla="*/ 155 w 155"/>
                <a:gd name="T11" fmla="*/ 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0">
                  <a:moveTo>
                    <a:pt x="155" y="35"/>
                  </a:moveTo>
                  <a:cubicBezTo>
                    <a:pt x="155" y="35"/>
                    <a:pt x="129" y="6"/>
                    <a:pt x="118" y="3"/>
                  </a:cubicBezTo>
                  <a:cubicBezTo>
                    <a:pt x="106" y="0"/>
                    <a:pt x="42" y="51"/>
                    <a:pt x="0" y="150"/>
                  </a:cubicBezTo>
                  <a:cubicBezTo>
                    <a:pt x="0" y="150"/>
                    <a:pt x="25" y="99"/>
                    <a:pt x="52" y="83"/>
                  </a:cubicBezTo>
                  <a:cubicBezTo>
                    <a:pt x="80" y="67"/>
                    <a:pt x="129" y="20"/>
                    <a:pt x="129" y="20"/>
                  </a:cubicBezTo>
                  <a:cubicBezTo>
                    <a:pt x="129" y="20"/>
                    <a:pt x="145" y="26"/>
                    <a:pt x="155" y="35"/>
                  </a:cubicBezTo>
                  <a:close/>
                </a:path>
              </a:pathLst>
            </a:custGeom>
            <a:solidFill>
              <a:srgbClr val="FFB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šļidè">
              <a:extLst>
                <a:ext uri="{FF2B5EF4-FFF2-40B4-BE49-F238E27FC236}">
                  <a16:creationId xmlns:a16="http://schemas.microsoft.com/office/drawing/2014/main" xmlns="" id="{29BB1BAF-9C35-40B1-96CA-886EB174FEFA}"/>
                </a:ext>
              </a:extLst>
            </p:cNvPr>
            <p:cNvSpPr/>
            <p:nvPr/>
          </p:nvSpPr>
          <p:spPr bwMode="auto">
            <a:xfrm>
              <a:off x="5936746" y="4165566"/>
              <a:ext cx="112249" cy="223364"/>
            </a:xfrm>
            <a:custGeom>
              <a:avLst/>
              <a:gdLst>
                <a:gd name="T0" fmla="*/ 0 w 55"/>
                <a:gd name="T1" fmla="*/ 109 h 109"/>
                <a:gd name="T2" fmla="*/ 54 w 55"/>
                <a:gd name="T3" fmla="*/ 0 h 109"/>
                <a:gd name="T4" fmla="*/ 48 w 55"/>
                <a:gd name="T5" fmla="*/ 45 h 109"/>
                <a:gd name="T6" fmla="*/ 45 w 55"/>
                <a:gd name="T7" fmla="*/ 108 h 109"/>
                <a:gd name="T8" fmla="*/ 0 w 55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09">
                  <a:moveTo>
                    <a:pt x="0" y="109"/>
                  </a:moveTo>
                  <a:cubicBezTo>
                    <a:pt x="0" y="109"/>
                    <a:pt x="30" y="27"/>
                    <a:pt x="54" y="0"/>
                  </a:cubicBezTo>
                  <a:cubicBezTo>
                    <a:pt x="54" y="0"/>
                    <a:pt x="42" y="23"/>
                    <a:pt x="48" y="45"/>
                  </a:cubicBezTo>
                  <a:cubicBezTo>
                    <a:pt x="55" y="68"/>
                    <a:pt x="45" y="108"/>
                    <a:pt x="45" y="108"/>
                  </a:cubicBezTo>
                  <a:lnTo>
                    <a:pt x="0" y="109"/>
                  </a:lnTo>
                  <a:close/>
                </a:path>
              </a:pathLst>
            </a:custGeom>
            <a:solidFill>
              <a:srgbClr val="FFB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ṩḻîḍè">
              <a:extLst>
                <a:ext uri="{FF2B5EF4-FFF2-40B4-BE49-F238E27FC236}">
                  <a16:creationId xmlns:a16="http://schemas.microsoft.com/office/drawing/2014/main" xmlns="" id="{2621736F-2B57-4FC5-BA7A-84C3E920268B}"/>
                </a:ext>
              </a:extLst>
            </p:cNvPr>
            <p:cNvSpPr/>
            <p:nvPr/>
          </p:nvSpPr>
          <p:spPr bwMode="auto">
            <a:xfrm>
              <a:off x="6249681" y="4163298"/>
              <a:ext cx="115650" cy="221096"/>
            </a:xfrm>
            <a:custGeom>
              <a:avLst/>
              <a:gdLst>
                <a:gd name="T0" fmla="*/ 56 w 56"/>
                <a:gd name="T1" fmla="*/ 108 h 108"/>
                <a:gd name="T2" fmla="*/ 0 w 56"/>
                <a:gd name="T3" fmla="*/ 0 h 108"/>
                <a:gd name="T4" fmla="*/ 6 w 56"/>
                <a:gd name="T5" fmla="*/ 45 h 108"/>
                <a:gd name="T6" fmla="*/ 11 w 56"/>
                <a:gd name="T7" fmla="*/ 108 h 108"/>
                <a:gd name="T8" fmla="*/ 56 w 56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08">
                  <a:moveTo>
                    <a:pt x="56" y="108"/>
                  </a:moveTo>
                  <a:cubicBezTo>
                    <a:pt x="56" y="108"/>
                    <a:pt x="24" y="27"/>
                    <a:pt x="0" y="0"/>
                  </a:cubicBezTo>
                  <a:cubicBezTo>
                    <a:pt x="0" y="0"/>
                    <a:pt x="12" y="23"/>
                    <a:pt x="6" y="45"/>
                  </a:cubicBezTo>
                  <a:cubicBezTo>
                    <a:pt x="0" y="68"/>
                    <a:pt x="11" y="108"/>
                    <a:pt x="11" y="108"/>
                  </a:cubicBezTo>
                  <a:cubicBezTo>
                    <a:pt x="56" y="108"/>
                    <a:pt x="56" y="108"/>
                    <a:pt x="56" y="108"/>
                  </a:cubicBezTo>
                </a:path>
              </a:pathLst>
            </a:custGeom>
            <a:solidFill>
              <a:srgbClr val="FFB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sļíḓe">
              <a:extLst>
                <a:ext uri="{FF2B5EF4-FFF2-40B4-BE49-F238E27FC236}">
                  <a16:creationId xmlns:a16="http://schemas.microsoft.com/office/drawing/2014/main" xmlns="" id="{CE051CF1-CB40-47BE-8BC7-2534364F0B6C}"/>
                </a:ext>
              </a:extLst>
            </p:cNvPr>
            <p:cNvSpPr/>
            <p:nvPr/>
          </p:nvSpPr>
          <p:spPr bwMode="auto">
            <a:xfrm>
              <a:off x="6026318" y="4061254"/>
              <a:ext cx="238103" cy="167806"/>
            </a:xfrm>
            <a:custGeom>
              <a:avLst/>
              <a:gdLst>
                <a:gd name="T0" fmla="*/ 109 w 116"/>
                <a:gd name="T1" fmla="*/ 50 h 82"/>
                <a:gd name="T2" fmla="*/ 55 w 116"/>
                <a:gd name="T3" fmla="*/ 2 h 82"/>
                <a:gd name="T4" fmla="*/ 7 w 116"/>
                <a:gd name="T5" fmla="*/ 57 h 82"/>
                <a:gd name="T6" fmla="*/ 2 w 116"/>
                <a:gd name="T7" fmla="*/ 82 h 82"/>
                <a:gd name="T8" fmla="*/ 56 w 116"/>
                <a:gd name="T9" fmla="*/ 31 h 82"/>
                <a:gd name="T10" fmla="*/ 116 w 116"/>
                <a:gd name="T11" fmla="*/ 75 h 82"/>
                <a:gd name="T12" fmla="*/ 109 w 116"/>
                <a:gd name="T13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82">
                  <a:moveTo>
                    <a:pt x="109" y="50"/>
                  </a:moveTo>
                  <a:cubicBezTo>
                    <a:pt x="109" y="50"/>
                    <a:pt x="82" y="0"/>
                    <a:pt x="55" y="2"/>
                  </a:cubicBezTo>
                  <a:cubicBezTo>
                    <a:pt x="28" y="3"/>
                    <a:pt x="7" y="57"/>
                    <a:pt x="7" y="57"/>
                  </a:cubicBezTo>
                  <a:cubicBezTo>
                    <a:pt x="7" y="57"/>
                    <a:pt x="0" y="68"/>
                    <a:pt x="2" y="82"/>
                  </a:cubicBezTo>
                  <a:cubicBezTo>
                    <a:pt x="2" y="82"/>
                    <a:pt x="22" y="32"/>
                    <a:pt x="56" y="31"/>
                  </a:cubicBezTo>
                  <a:cubicBezTo>
                    <a:pt x="90" y="29"/>
                    <a:pt x="116" y="75"/>
                    <a:pt x="116" y="75"/>
                  </a:cubicBezTo>
                  <a:cubicBezTo>
                    <a:pt x="116" y="75"/>
                    <a:pt x="114" y="59"/>
                    <a:pt x="109" y="50"/>
                  </a:cubicBezTo>
                  <a:close/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ŝliḓé">
              <a:extLst>
                <a:ext uri="{FF2B5EF4-FFF2-40B4-BE49-F238E27FC236}">
                  <a16:creationId xmlns:a16="http://schemas.microsoft.com/office/drawing/2014/main" xmlns="" id="{1F565513-D7AA-4252-8AFF-EC93BD5AC3D4}"/>
                </a:ext>
              </a:extLst>
            </p:cNvPr>
            <p:cNvSpPr/>
            <p:nvPr/>
          </p:nvSpPr>
          <p:spPr bwMode="auto">
            <a:xfrm>
              <a:off x="5698643" y="4382126"/>
              <a:ext cx="781205" cy="934271"/>
            </a:xfrm>
            <a:custGeom>
              <a:avLst/>
              <a:gdLst>
                <a:gd name="T0" fmla="*/ 366 w 381"/>
                <a:gd name="T1" fmla="*/ 420 h 456"/>
                <a:gd name="T2" fmla="*/ 65 w 381"/>
                <a:gd name="T3" fmla="*/ 456 h 456"/>
                <a:gd name="T4" fmla="*/ 51 w 381"/>
                <a:gd name="T5" fmla="*/ 451 h 456"/>
                <a:gd name="T6" fmla="*/ 10 w 381"/>
                <a:gd name="T7" fmla="*/ 405 h 456"/>
                <a:gd name="T8" fmla="*/ 8 w 381"/>
                <a:gd name="T9" fmla="*/ 2 h 456"/>
                <a:gd name="T10" fmla="*/ 79 w 381"/>
                <a:gd name="T11" fmla="*/ 3 h 456"/>
                <a:gd name="T12" fmla="*/ 371 w 381"/>
                <a:gd name="T13" fmla="*/ 0 h 456"/>
                <a:gd name="T14" fmla="*/ 375 w 381"/>
                <a:gd name="T15" fmla="*/ 5 h 456"/>
                <a:gd name="T16" fmla="*/ 375 w 381"/>
                <a:gd name="T17" fmla="*/ 334 h 456"/>
                <a:gd name="T18" fmla="*/ 381 w 381"/>
                <a:gd name="T19" fmla="*/ 405 h 456"/>
                <a:gd name="T20" fmla="*/ 366 w 381"/>
                <a:gd name="T21" fmla="*/ 4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1" h="456">
                  <a:moveTo>
                    <a:pt x="366" y="420"/>
                  </a:moveTo>
                  <a:cubicBezTo>
                    <a:pt x="65" y="456"/>
                    <a:pt x="65" y="456"/>
                    <a:pt x="65" y="456"/>
                  </a:cubicBezTo>
                  <a:cubicBezTo>
                    <a:pt x="60" y="456"/>
                    <a:pt x="55" y="454"/>
                    <a:pt x="51" y="451"/>
                  </a:cubicBezTo>
                  <a:cubicBezTo>
                    <a:pt x="10" y="405"/>
                    <a:pt x="10" y="405"/>
                    <a:pt x="10" y="405"/>
                  </a:cubicBezTo>
                  <a:cubicBezTo>
                    <a:pt x="10" y="405"/>
                    <a:pt x="0" y="152"/>
                    <a:pt x="8" y="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4" y="0"/>
                    <a:pt x="375" y="2"/>
                    <a:pt x="375" y="5"/>
                  </a:cubicBezTo>
                  <a:cubicBezTo>
                    <a:pt x="374" y="40"/>
                    <a:pt x="366" y="285"/>
                    <a:pt x="375" y="334"/>
                  </a:cubicBezTo>
                  <a:cubicBezTo>
                    <a:pt x="381" y="366"/>
                    <a:pt x="381" y="391"/>
                    <a:pt x="381" y="405"/>
                  </a:cubicBezTo>
                  <a:cubicBezTo>
                    <a:pt x="380" y="413"/>
                    <a:pt x="374" y="419"/>
                    <a:pt x="366" y="420"/>
                  </a:cubicBezTo>
                </a:path>
              </a:pathLst>
            </a:custGeom>
            <a:solidFill>
              <a:srgbClr val="FFD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ślidé">
              <a:extLst>
                <a:ext uri="{FF2B5EF4-FFF2-40B4-BE49-F238E27FC236}">
                  <a16:creationId xmlns:a16="http://schemas.microsoft.com/office/drawing/2014/main" xmlns="" id="{D80644B8-144E-449B-A2D2-55F90C7671F3}"/>
                </a:ext>
              </a:extLst>
            </p:cNvPr>
            <p:cNvSpPr/>
            <p:nvPr/>
          </p:nvSpPr>
          <p:spPr bwMode="auto">
            <a:xfrm>
              <a:off x="5698643" y="4386661"/>
              <a:ext cx="129256" cy="926334"/>
            </a:xfrm>
            <a:custGeom>
              <a:avLst/>
              <a:gdLst>
                <a:gd name="T0" fmla="*/ 57 w 63"/>
                <a:gd name="T1" fmla="*/ 452 h 452"/>
                <a:gd name="T2" fmla="*/ 63 w 63"/>
                <a:gd name="T3" fmla="*/ 1 h 452"/>
                <a:gd name="T4" fmla="*/ 8 w 63"/>
                <a:gd name="T5" fmla="*/ 0 h 452"/>
                <a:gd name="T6" fmla="*/ 10 w 63"/>
                <a:gd name="T7" fmla="*/ 403 h 452"/>
                <a:gd name="T8" fmla="*/ 57 w 63"/>
                <a:gd name="T9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52">
                  <a:moveTo>
                    <a:pt x="57" y="452"/>
                  </a:moveTo>
                  <a:cubicBezTo>
                    <a:pt x="57" y="452"/>
                    <a:pt x="58" y="50"/>
                    <a:pt x="6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0" y="185"/>
                    <a:pt x="10" y="403"/>
                  </a:cubicBezTo>
                  <a:cubicBezTo>
                    <a:pt x="10" y="403"/>
                    <a:pt x="49" y="451"/>
                    <a:pt x="57" y="452"/>
                  </a:cubicBezTo>
                </a:path>
              </a:pathLst>
            </a:custGeom>
            <a:solidFill>
              <a:srgbClr val="FFB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ṩḷiḍe">
              <a:extLst>
                <a:ext uri="{FF2B5EF4-FFF2-40B4-BE49-F238E27FC236}">
                  <a16:creationId xmlns:a16="http://schemas.microsoft.com/office/drawing/2014/main" xmlns="" id="{24FDB14E-3ACF-48DE-A1C3-779C90FDED2D}"/>
                </a:ext>
              </a:extLst>
            </p:cNvPr>
            <p:cNvSpPr/>
            <p:nvPr/>
          </p:nvSpPr>
          <p:spPr bwMode="auto">
            <a:xfrm>
              <a:off x="6365331" y="4382126"/>
              <a:ext cx="102044" cy="10205"/>
            </a:xfrm>
            <a:custGeom>
              <a:avLst/>
              <a:gdLst>
                <a:gd name="T0" fmla="*/ 50 w 50"/>
                <a:gd name="T1" fmla="*/ 4 h 5"/>
                <a:gd name="T2" fmla="*/ 50 w 50"/>
                <a:gd name="T3" fmla="*/ 5 h 5"/>
                <a:gd name="T4" fmla="*/ 50 w 50"/>
                <a:gd name="T5" fmla="*/ 4 h 5"/>
                <a:gd name="T6" fmla="*/ 46 w 50"/>
                <a:gd name="T7" fmla="*/ 0 h 5"/>
                <a:gd name="T8" fmla="*/ 46 w 50"/>
                <a:gd name="T9" fmla="*/ 0 h 5"/>
                <a:gd name="T10" fmla="*/ 0 w 50"/>
                <a:gd name="T11" fmla="*/ 1 h 5"/>
                <a:gd name="T12" fmla="*/ 0 w 50"/>
                <a:gd name="T13" fmla="*/ 1 h 5"/>
                <a:gd name="T14" fmla="*/ 46 w 50"/>
                <a:gd name="T15" fmla="*/ 0 h 5"/>
                <a:gd name="T16" fmla="*/ 46 w 50"/>
                <a:gd name="T17" fmla="*/ 0 h 5"/>
                <a:gd name="T18" fmla="*/ 46 w 50"/>
                <a:gd name="T19" fmla="*/ 0 h 5"/>
                <a:gd name="T20" fmla="*/ 46 w 50"/>
                <a:gd name="T21" fmla="*/ 0 h 5"/>
                <a:gd name="T22" fmla="*/ 46 w 50"/>
                <a:gd name="T23" fmla="*/ 0 h 5"/>
                <a:gd name="T24" fmla="*/ 46 w 50"/>
                <a:gd name="T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">
                  <a:moveTo>
                    <a:pt x="50" y="4"/>
                  </a:moveTo>
                  <a:cubicBezTo>
                    <a:pt x="50" y="4"/>
                    <a:pt x="50" y="5"/>
                    <a:pt x="50" y="5"/>
                  </a:cubicBezTo>
                  <a:cubicBezTo>
                    <a:pt x="50" y="5"/>
                    <a:pt x="50" y="4"/>
                    <a:pt x="50" y="4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FFEF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ṧļiḓé">
              <a:extLst>
                <a:ext uri="{FF2B5EF4-FFF2-40B4-BE49-F238E27FC236}">
                  <a16:creationId xmlns:a16="http://schemas.microsoft.com/office/drawing/2014/main" xmlns="" id="{DAB36F13-01B5-4936-A980-021F92088E29}"/>
                </a:ext>
              </a:extLst>
            </p:cNvPr>
            <p:cNvSpPr/>
            <p:nvPr/>
          </p:nvSpPr>
          <p:spPr bwMode="auto">
            <a:xfrm>
              <a:off x="6104552" y="5242698"/>
              <a:ext cx="337880" cy="40818"/>
            </a:xfrm>
            <a:custGeom>
              <a:avLst/>
              <a:gdLst>
                <a:gd name="T0" fmla="*/ 165 w 165"/>
                <a:gd name="T1" fmla="*/ 0 h 20"/>
                <a:gd name="T2" fmla="*/ 0 w 165"/>
                <a:gd name="T3" fmla="*/ 20 h 20"/>
                <a:gd name="T4" fmla="*/ 0 w 165"/>
                <a:gd name="T5" fmla="*/ 20 h 20"/>
                <a:gd name="T6" fmla="*/ 165 w 165"/>
                <a:gd name="T7" fmla="*/ 0 h 20"/>
                <a:gd name="T8" fmla="*/ 165 w 16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0">
                  <a:moveTo>
                    <a:pt x="165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solidFill>
              <a:srgbClr val="F5D2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ṥļîďe">
              <a:extLst>
                <a:ext uri="{FF2B5EF4-FFF2-40B4-BE49-F238E27FC236}">
                  <a16:creationId xmlns:a16="http://schemas.microsoft.com/office/drawing/2014/main" xmlns="" id="{0F750A51-E140-4711-8F0E-2D40C7A2C7D7}"/>
                </a:ext>
              </a:extLst>
            </p:cNvPr>
            <p:cNvSpPr/>
            <p:nvPr/>
          </p:nvSpPr>
          <p:spPr bwMode="auto">
            <a:xfrm>
              <a:off x="6332451" y="4384393"/>
              <a:ext cx="32881" cy="0"/>
            </a:xfrm>
            <a:custGeom>
              <a:avLst/>
              <a:gdLst>
                <a:gd name="T0" fmla="*/ 16 w 16"/>
                <a:gd name="T1" fmla="*/ 0 w 16"/>
                <a:gd name="T2" fmla="*/ 0 w 16"/>
                <a:gd name="T3" fmla="*/ 16 w 16"/>
                <a:gd name="T4" fmla="*/ 16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6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FFCA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ṡḷíde">
              <a:extLst>
                <a:ext uri="{FF2B5EF4-FFF2-40B4-BE49-F238E27FC236}">
                  <a16:creationId xmlns:a16="http://schemas.microsoft.com/office/drawing/2014/main" xmlns="" id="{CE593F26-CBF3-4ECD-AD3A-E7D94120EFF2}"/>
                </a:ext>
              </a:extLst>
            </p:cNvPr>
            <p:cNvSpPr/>
            <p:nvPr/>
          </p:nvSpPr>
          <p:spPr bwMode="auto">
            <a:xfrm>
              <a:off x="6104552" y="4382126"/>
              <a:ext cx="362824" cy="901390"/>
            </a:xfrm>
            <a:custGeom>
              <a:avLst/>
              <a:gdLst>
                <a:gd name="T0" fmla="*/ 173 w 177"/>
                <a:gd name="T1" fmla="*/ 0 h 440"/>
                <a:gd name="T2" fmla="*/ 173 w 177"/>
                <a:gd name="T3" fmla="*/ 0 h 440"/>
                <a:gd name="T4" fmla="*/ 173 w 177"/>
                <a:gd name="T5" fmla="*/ 0 h 440"/>
                <a:gd name="T6" fmla="*/ 127 w 177"/>
                <a:gd name="T7" fmla="*/ 1 h 440"/>
                <a:gd name="T8" fmla="*/ 111 w 177"/>
                <a:gd name="T9" fmla="*/ 1 h 440"/>
                <a:gd name="T10" fmla="*/ 0 w 177"/>
                <a:gd name="T11" fmla="*/ 440 h 440"/>
                <a:gd name="T12" fmla="*/ 165 w 177"/>
                <a:gd name="T13" fmla="*/ 420 h 440"/>
                <a:gd name="T14" fmla="*/ 153 w 177"/>
                <a:gd name="T15" fmla="*/ 396 h 440"/>
                <a:gd name="T16" fmla="*/ 152 w 177"/>
                <a:gd name="T17" fmla="*/ 393 h 440"/>
                <a:gd name="T18" fmla="*/ 152 w 177"/>
                <a:gd name="T19" fmla="*/ 393 h 440"/>
                <a:gd name="T20" fmla="*/ 152 w 177"/>
                <a:gd name="T21" fmla="*/ 393 h 440"/>
                <a:gd name="T22" fmla="*/ 151 w 177"/>
                <a:gd name="T23" fmla="*/ 390 h 440"/>
                <a:gd name="T24" fmla="*/ 151 w 177"/>
                <a:gd name="T25" fmla="*/ 390 h 440"/>
                <a:gd name="T26" fmla="*/ 151 w 177"/>
                <a:gd name="T27" fmla="*/ 390 h 440"/>
                <a:gd name="T28" fmla="*/ 151 w 177"/>
                <a:gd name="T29" fmla="*/ 390 h 440"/>
                <a:gd name="T30" fmla="*/ 146 w 177"/>
                <a:gd name="T31" fmla="*/ 376 h 440"/>
                <a:gd name="T32" fmla="*/ 136 w 177"/>
                <a:gd name="T33" fmla="*/ 312 h 440"/>
                <a:gd name="T34" fmla="*/ 136 w 177"/>
                <a:gd name="T35" fmla="*/ 312 h 440"/>
                <a:gd name="T36" fmla="*/ 173 w 177"/>
                <a:gd name="T37" fmla="*/ 191 h 440"/>
                <a:gd name="T38" fmla="*/ 177 w 177"/>
                <a:gd name="T39" fmla="*/ 5 h 440"/>
                <a:gd name="T40" fmla="*/ 177 w 177"/>
                <a:gd name="T41" fmla="*/ 5 h 440"/>
                <a:gd name="T42" fmla="*/ 177 w 177"/>
                <a:gd name="T43" fmla="*/ 4 h 440"/>
                <a:gd name="T44" fmla="*/ 173 w 177"/>
                <a:gd name="T45" fmla="*/ 0 h 440"/>
                <a:gd name="T46" fmla="*/ 173 w 177"/>
                <a:gd name="T4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7" h="440">
                  <a:moveTo>
                    <a:pt x="173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2"/>
                    <a:pt x="113" y="376"/>
                    <a:pt x="0" y="440"/>
                  </a:cubicBezTo>
                  <a:cubicBezTo>
                    <a:pt x="165" y="420"/>
                    <a:pt x="165" y="420"/>
                    <a:pt x="165" y="420"/>
                  </a:cubicBezTo>
                  <a:cubicBezTo>
                    <a:pt x="161" y="412"/>
                    <a:pt x="157" y="404"/>
                    <a:pt x="153" y="396"/>
                  </a:cubicBezTo>
                  <a:cubicBezTo>
                    <a:pt x="153" y="395"/>
                    <a:pt x="152" y="394"/>
                    <a:pt x="152" y="393"/>
                  </a:cubicBezTo>
                  <a:cubicBezTo>
                    <a:pt x="152" y="393"/>
                    <a:pt x="152" y="393"/>
                    <a:pt x="152" y="393"/>
                  </a:cubicBezTo>
                  <a:cubicBezTo>
                    <a:pt x="152" y="393"/>
                    <a:pt x="152" y="393"/>
                    <a:pt x="152" y="393"/>
                  </a:cubicBezTo>
                  <a:cubicBezTo>
                    <a:pt x="151" y="392"/>
                    <a:pt x="151" y="391"/>
                    <a:pt x="151" y="390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51" y="390"/>
                    <a:pt x="151" y="390"/>
                    <a:pt x="151" y="390"/>
                  </a:cubicBezTo>
                  <a:cubicBezTo>
                    <a:pt x="149" y="385"/>
                    <a:pt x="147" y="381"/>
                    <a:pt x="146" y="376"/>
                  </a:cubicBezTo>
                  <a:cubicBezTo>
                    <a:pt x="139" y="355"/>
                    <a:pt x="136" y="333"/>
                    <a:pt x="136" y="312"/>
                  </a:cubicBezTo>
                  <a:cubicBezTo>
                    <a:pt x="136" y="312"/>
                    <a:pt x="136" y="312"/>
                    <a:pt x="136" y="312"/>
                  </a:cubicBezTo>
                  <a:cubicBezTo>
                    <a:pt x="136" y="267"/>
                    <a:pt x="150" y="225"/>
                    <a:pt x="173" y="191"/>
                  </a:cubicBezTo>
                  <a:cubicBezTo>
                    <a:pt x="174" y="111"/>
                    <a:pt x="177" y="25"/>
                    <a:pt x="177" y="5"/>
                  </a:cubicBezTo>
                  <a:cubicBezTo>
                    <a:pt x="177" y="5"/>
                    <a:pt x="177" y="5"/>
                    <a:pt x="177" y="5"/>
                  </a:cubicBezTo>
                  <a:cubicBezTo>
                    <a:pt x="177" y="5"/>
                    <a:pt x="177" y="4"/>
                    <a:pt x="177" y="4"/>
                  </a:cubicBezTo>
                  <a:cubicBezTo>
                    <a:pt x="177" y="2"/>
                    <a:pt x="176" y="0"/>
                    <a:pt x="173" y="0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FFE3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S1iḓê">
              <a:extLst>
                <a:ext uri="{FF2B5EF4-FFF2-40B4-BE49-F238E27FC236}">
                  <a16:creationId xmlns:a16="http://schemas.microsoft.com/office/drawing/2014/main" xmlns="" id="{6CE58FA2-BACB-4256-B3B3-98E871A5E085}"/>
                </a:ext>
              </a:extLst>
            </p:cNvPr>
            <p:cNvSpPr/>
            <p:nvPr/>
          </p:nvSpPr>
          <p:spPr bwMode="auto">
            <a:xfrm>
              <a:off x="6393677" y="5361749"/>
              <a:ext cx="742655" cy="121319"/>
            </a:xfrm>
            <a:custGeom>
              <a:avLst/>
              <a:gdLst>
                <a:gd name="T0" fmla="*/ 73 w 362"/>
                <a:gd name="T1" fmla="*/ 0 h 59"/>
                <a:gd name="T2" fmla="*/ 0 w 362"/>
                <a:gd name="T3" fmla="*/ 26 h 59"/>
                <a:gd name="T4" fmla="*/ 181 w 362"/>
                <a:gd name="T5" fmla="*/ 59 h 59"/>
                <a:gd name="T6" fmla="*/ 362 w 362"/>
                <a:gd name="T7" fmla="*/ 26 h 59"/>
                <a:gd name="T8" fmla="*/ 336 w 362"/>
                <a:gd name="T9" fmla="*/ 9 h 59"/>
                <a:gd name="T10" fmla="*/ 243 w 362"/>
                <a:gd name="T11" fmla="*/ 47 h 59"/>
                <a:gd name="T12" fmla="*/ 215 w 362"/>
                <a:gd name="T13" fmla="*/ 49 h 59"/>
                <a:gd name="T14" fmla="*/ 211 w 362"/>
                <a:gd name="T15" fmla="*/ 49 h 59"/>
                <a:gd name="T16" fmla="*/ 105 w 362"/>
                <a:gd name="T17" fmla="*/ 22 h 59"/>
                <a:gd name="T18" fmla="*/ 73 w 362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2" h="59">
                  <a:moveTo>
                    <a:pt x="73" y="0"/>
                  </a:moveTo>
                  <a:cubicBezTo>
                    <a:pt x="29" y="6"/>
                    <a:pt x="0" y="15"/>
                    <a:pt x="0" y="26"/>
                  </a:cubicBezTo>
                  <a:cubicBezTo>
                    <a:pt x="0" y="44"/>
                    <a:pt x="81" y="59"/>
                    <a:pt x="181" y="59"/>
                  </a:cubicBezTo>
                  <a:cubicBezTo>
                    <a:pt x="281" y="59"/>
                    <a:pt x="362" y="44"/>
                    <a:pt x="362" y="26"/>
                  </a:cubicBezTo>
                  <a:cubicBezTo>
                    <a:pt x="362" y="20"/>
                    <a:pt x="353" y="14"/>
                    <a:pt x="336" y="9"/>
                  </a:cubicBezTo>
                  <a:cubicBezTo>
                    <a:pt x="309" y="28"/>
                    <a:pt x="277" y="42"/>
                    <a:pt x="243" y="47"/>
                  </a:cubicBezTo>
                  <a:cubicBezTo>
                    <a:pt x="234" y="48"/>
                    <a:pt x="224" y="49"/>
                    <a:pt x="215" y="49"/>
                  </a:cubicBezTo>
                  <a:cubicBezTo>
                    <a:pt x="213" y="49"/>
                    <a:pt x="212" y="49"/>
                    <a:pt x="211" y="49"/>
                  </a:cubicBezTo>
                  <a:cubicBezTo>
                    <a:pt x="172" y="49"/>
                    <a:pt x="136" y="39"/>
                    <a:pt x="105" y="22"/>
                  </a:cubicBezTo>
                  <a:cubicBezTo>
                    <a:pt x="94" y="15"/>
                    <a:pt x="83" y="8"/>
                    <a:pt x="73" y="0"/>
                  </a:cubicBezTo>
                </a:path>
              </a:pathLst>
            </a:custGeom>
            <a:solidFill>
              <a:srgbClr val="EFB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$ľíďê">
              <a:extLst>
                <a:ext uri="{FF2B5EF4-FFF2-40B4-BE49-F238E27FC236}">
                  <a16:creationId xmlns:a16="http://schemas.microsoft.com/office/drawing/2014/main" xmlns="" id="{B6142AE0-D110-4C02-B758-5A2D733336BF}"/>
                </a:ext>
              </a:extLst>
            </p:cNvPr>
            <p:cNvSpPr/>
            <p:nvPr/>
          </p:nvSpPr>
          <p:spPr bwMode="auto">
            <a:xfrm>
              <a:off x="6479848" y="4597552"/>
              <a:ext cx="219962" cy="147397"/>
            </a:xfrm>
            <a:custGeom>
              <a:avLst/>
              <a:gdLst>
                <a:gd name="T0" fmla="*/ 53 w 107"/>
                <a:gd name="T1" fmla="*/ 63 h 72"/>
                <a:gd name="T2" fmla="*/ 79 w 107"/>
                <a:gd name="T3" fmla="*/ 39 h 72"/>
                <a:gd name="T4" fmla="*/ 96 w 107"/>
                <a:gd name="T5" fmla="*/ 33 h 72"/>
                <a:gd name="T6" fmla="*/ 107 w 107"/>
                <a:gd name="T7" fmla="*/ 0 h 72"/>
                <a:gd name="T8" fmla="*/ 0 w 107"/>
                <a:gd name="T9" fmla="*/ 72 h 72"/>
                <a:gd name="T10" fmla="*/ 53 w 107"/>
                <a:gd name="T11" fmla="*/ 6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72">
                  <a:moveTo>
                    <a:pt x="53" y="63"/>
                  </a:moveTo>
                  <a:cubicBezTo>
                    <a:pt x="58" y="54"/>
                    <a:pt x="67" y="45"/>
                    <a:pt x="79" y="39"/>
                  </a:cubicBezTo>
                  <a:cubicBezTo>
                    <a:pt x="85" y="36"/>
                    <a:pt x="91" y="34"/>
                    <a:pt x="96" y="33"/>
                  </a:cubicBezTo>
                  <a:cubicBezTo>
                    <a:pt x="98" y="26"/>
                    <a:pt x="101" y="11"/>
                    <a:pt x="107" y="0"/>
                  </a:cubicBezTo>
                  <a:cubicBezTo>
                    <a:pt x="65" y="13"/>
                    <a:pt x="27" y="38"/>
                    <a:pt x="0" y="72"/>
                  </a:cubicBezTo>
                  <a:cubicBezTo>
                    <a:pt x="11" y="67"/>
                    <a:pt x="30" y="62"/>
                    <a:pt x="53" y="63"/>
                  </a:cubicBezTo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ṩḷíḍê">
              <a:extLst>
                <a:ext uri="{FF2B5EF4-FFF2-40B4-BE49-F238E27FC236}">
                  <a16:creationId xmlns:a16="http://schemas.microsoft.com/office/drawing/2014/main" xmlns="" id="{1634312A-9F3A-4614-8B7B-D0CD9862EC48}"/>
                </a:ext>
              </a:extLst>
            </p:cNvPr>
            <p:cNvSpPr/>
            <p:nvPr/>
          </p:nvSpPr>
          <p:spPr bwMode="auto">
            <a:xfrm>
              <a:off x="6677133" y="4579411"/>
              <a:ext cx="385500" cy="99776"/>
            </a:xfrm>
            <a:custGeom>
              <a:avLst/>
              <a:gdLst>
                <a:gd name="T0" fmla="*/ 39 w 188"/>
                <a:gd name="T1" fmla="*/ 49 h 49"/>
                <a:gd name="T2" fmla="*/ 188 w 188"/>
                <a:gd name="T3" fmla="*/ 33 h 49"/>
                <a:gd name="T4" fmla="*/ 73 w 188"/>
                <a:gd name="T5" fmla="*/ 0 h 49"/>
                <a:gd name="T6" fmla="*/ 11 w 188"/>
                <a:gd name="T7" fmla="*/ 9 h 49"/>
                <a:gd name="T8" fmla="*/ 0 w 188"/>
                <a:gd name="T9" fmla="*/ 42 h 49"/>
                <a:gd name="T10" fmla="*/ 39 w 188"/>
                <a:gd name="T1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49">
                  <a:moveTo>
                    <a:pt x="39" y="49"/>
                  </a:moveTo>
                  <a:cubicBezTo>
                    <a:pt x="57" y="41"/>
                    <a:pt x="127" y="15"/>
                    <a:pt x="188" y="33"/>
                  </a:cubicBezTo>
                  <a:cubicBezTo>
                    <a:pt x="154" y="12"/>
                    <a:pt x="115" y="0"/>
                    <a:pt x="73" y="0"/>
                  </a:cubicBezTo>
                  <a:cubicBezTo>
                    <a:pt x="51" y="0"/>
                    <a:pt x="31" y="3"/>
                    <a:pt x="11" y="9"/>
                  </a:cubicBezTo>
                  <a:cubicBezTo>
                    <a:pt x="5" y="20"/>
                    <a:pt x="2" y="35"/>
                    <a:pt x="0" y="42"/>
                  </a:cubicBezTo>
                  <a:cubicBezTo>
                    <a:pt x="15" y="39"/>
                    <a:pt x="30" y="41"/>
                    <a:pt x="39" y="49"/>
                  </a:cubicBezTo>
                  <a:close/>
                </a:path>
              </a:pathLst>
            </a:custGeom>
            <a:solidFill>
              <a:srgbClr val="FFD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ṩḻîďè">
              <a:extLst>
                <a:ext uri="{FF2B5EF4-FFF2-40B4-BE49-F238E27FC236}">
                  <a16:creationId xmlns:a16="http://schemas.microsoft.com/office/drawing/2014/main" xmlns="" id="{FE22DFF4-3EFB-40BA-A861-397B971A480B}"/>
                </a:ext>
              </a:extLst>
            </p:cNvPr>
            <p:cNvSpPr/>
            <p:nvPr/>
          </p:nvSpPr>
          <p:spPr bwMode="auto">
            <a:xfrm>
              <a:off x="6383472" y="4724540"/>
              <a:ext cx="205222" cy="456931"/>
            </a:xfrm>
            <a:custGeom>
              <a:avLst/>
              <a:gdLst>
                <a:gd name="T0" fmla="*/ 99 w 100"/>
                <a:gd name="T1" fmla="*/ 36 h 223"/>
                <a:gd name="T2" fmla="*/ 97 w 100"/>
                <a:gd name="T3" fmla="*/ 32 h 223"/>
                <a:gd name="T4" fmla="*/ 100 w 100"/>
                <a:gd name="T5" fmla="*/ 1 h 223"/>
                <a:gd name="T6" fmla="*/ 47 w 100"/>
                <a:gd name="T7" fmla="*/ 10 h 223"/>
                <a:gd name="T8" fmla="*/ 0 w 100"/>
                <a:gd name="T9" fmla="*/ 145 h 223"/>
                <a:gd name="T10" fmla="*/ 15 w 100"/>
                <a:gd name="T11" fmla="*/ 223 h 223"/>
                <a:gd name="T12" fmla="*/ 99 w 100"/>
                <a:gd name="T13" fmla="*/ 3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223">
                  <a:moveTo>
                    <a:pt x="99" y="36"/>
                  </a:moveTo>
                  <a:cubicBezTo>
                    <a:pt x="98" y="35"/>
                    <a:pt x="97" y="33"/>
                    <a:pt x="97" y="32"/>
                  </a:cubicBezTo>
                  <a:cubicBezTo>
                    <a:pt x="92" y="23"/>
                    <a:pt x="94" y="12"/>
                    <a:pt x="100" y="1"/>
                  </a:cubicBezTo>
                  <a:cubicBezTo>
                    <a:pt x="77" y="0"/>
                    <a:pt x="58" y="5"/>
                    <a:pt x="47" y="10"/>
                  </a:cubicBezTo>
                  <a:cubicBezTo>
                    <a:pt x="18" y="47"/>
                    <a:pt x="0" y="94"/>
                    <a:pt x="0" y="145"/>
                  </a:cubicBezTo>
                  <a:cubicBezTo>
                    <a:pt x="0" y="172"/>
                    <a:pt x="5" y="198"/>
                    <a:pt x="15" y="223"/>
                  </a:cubicBezTo>
                  <a:cubicBezTo>
                    <a:pt x="4" y="130"/>
                    <a:pt x="82" y="52"/>
                    <a:pt x="99" y="36"/>
                  </a:cubicBezTo>
                </a:path>
              </a:pathLst>
            </a:custGeom>
            <a:solidFill>
              <a:srgbClr val="FFB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ŝľiḋé">
              <a:extLst>
                <a:ext uri="{FF2B5EF4-FFF2-40B4-BE49-F238E27FC236}">
                  <a16:creationId xmlns:a16="http://schemas.microsoft.com/office/drawing/2014/main" xmlns="" id="{FF2A15F0-6FD5-4F4D-BB8A-9E920116335F}"/>
                </a:ext>
              </a:extLst>
            </p:cNvPr>
            <p:cNvSpPr/>
            <p:nvPr/>
          </p:nvSpPr>
          <p:spPr bwMode="auto">
            <a:xfrm>
              <a:off x="6756501" y="4610024"/>
              <a:ext cx="511355" cy="577117"/>
            </a:xfrm>
            <a:custGeom>
              <a:avLst/>
              <a:gdLst>
                <a:gd name="T0" fmla="*/ 149 w 249"/>
                <a:gd name="T1" fmla="*/ 18 h 282"/>
                <a:gd name="T2" fmla="*/ 0 w 249"/>
                <a:gd name="T3" fmla="*/ 34 h 282"/>
                <a:gd name="T4" fmla="*/ 6 w 249"/>
                <a:gd name="T5" fmla="*/ 42 h 282"/>
                <a:gd name="T6" fmla="*/ 3 w 249"/>
                <a:gd name="T7" fmla="*/ 73 h 282"/>
                <a:gd name="T8" fmla="*/ 234 w 249"/>
                <a:gd name="T9" fmla="*/ 282 h 282"/>
                <a:gd name="T10" fmla="*/ 249 w 249"/>
                <a:gd name="T11" fmla="*/ 201 h 282"/>
                <a:gd name="T12" fmla="*/ 149 w 249"/>
                <a:gd name="T13" fmla="*/ 1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82">
                  <a:moveTo>
                    <a:pt x="149" y="18"/>
                  </a:moveTo>
                  <a:cubicBezTo>
                    <a:pt x="88" y="0"/>
                    <a:pt x="18" y="26"/>
                    <a:pt x="0" y="34"/>
                  </a:cubicBezTo>
                  <a:cubicBezTo>
                    <a:pt x="3" y="36"/>
                    <a:pt x="5" y="39"/>
                    <a:pt x="6" y="42"/>
                  </a:cubicBezTo>
                  <a:cubicBezTo>
                    <a:pt x="11" y="51"/>
                    <a:pt x="10" y="63"/>
                    <a:pt x="3" y="73"/>
                  </a:cubicBezTo>
                  <a:cubicBezTo>
                    <a:pt x="32" y="85"/>
                    <a:pt x="235" y="175"/>
                    <a:pt x="234" y="282"/>
                  </a:cubicBezTo>
                  <a:cubicBezTo>
                    <a:pt x="244" y="257"/>
                    <a:pt x="249" y="229"/>
                    <a:pt x="249" y="201"/>
                  </a:cubicBezTo>
                  <a:cubicBezTo>
                    <a:pt x="249" y="124"/>
                    <a:pt x="209" y="56"/>
                    <a:pt x="149" y="18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śľîḍè">
              <a:extLst>
                <a:ext uri="{FF2B5EF4-FFF2-40B4-BE49-F238E27FC236}">
                  <a16:creationId xmlns:a16="http://schemas.microsoft.com/office/drawing/2014/main" xmlns="" id="{95551D7C-83A5-4B9F-A960-BE52477E0FB7}"/>
                </a:ext>
              </a:extLst>
            </p:cNvPr>
            <p:cNvSpPr/>
            <p:nvPr/>
          </p:nvSpPr>
          <p:spPr bwMode="auto">
            <a:xfrm>
              <a:off x="6391409" y="4798239"/>
              <a:ext cx="488678" cy="664421"/>
            </a:xfrm>
            <a:custGeom>
              <a:avLst/>
              <a:gdLst>
                <a:gd name="T0" fmla="*/ 137 w 238"/>
                <a:gd name="T1" fmla="*/ 11 h 324"/>
                <a:gd name="T2" fmla="*/ 95 w 238"/>
                <a:gd name="T3" fmla="*/ 0 h 324"/>
                <a:gd name="T4" fmla="*/ 11 w 238"/>
                <a:gd name="T5" fmla="*/ 187 h 324"/>
                <a:gd name="T6" fmla="*/ 212 w 238"/>
                <a:gd name="T7" fmla="*/ 324 h 324"/>
                <a:gd name="T8" fmla="*/ 238 w 238"/>
                <a:gd name="T9" fmla="*/ 323 h 324"/>
                <a:gd name="T10" fmla="*/ 137 w 238"/>
                <a:gd name="T11" fmla="*/ 1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324">
                  <a:moveTo>
                    <a:pt x="137" y="11"/>
                  </a:moveTo>
                  <a:cubicBezTo>
                    <a:pt x="119" y="14"/>
                    <a:pt x="103" y="11"/>
                    <a:pt x="95" y="0"/>
                  </a:cubicBezTo>
                  <a:cubicBezTo>
                    <a:pt x="78" y="16"/>
                    <a:pt x="0" y="94"/>
                    <a:pt x="11" y="187"/>
                  </a:cubicBezTo>
                  <a:cubicBezTo>
                    <a:pt x="42" y="267"/>
                    <a:pt x="120" y="324"/>
                    <a:pt x="212" y="324"/>
                  </a:cubicBezTo>
                  <a:cubicBezTo>
                    <a:pt x="220" y="324"/>
                    <a:pt x="229" y="324"/>
                    <a:pt x="238" y="323"/>
                  </a:cubicBezTo>
                  <a:cubicBezTo>
                    <a:pt x="167" y="278"/>
                    <a:pt x="140" y="45"/>
                    <a:pt x="137" y="11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š1ïďé">
              <a:extLst>
                <a:ext uri="{FF2B5EF4-FFF2-40B4-BE49-F238E27FC236}">
                  <a16:creationId xmlns:a16="http://schemas.microsoft.com/office/drawing/2014/main" xmlns="" id="{EAC97921-5C26-4141-B336-A9DA25A060C8}"/>
                </a:ext>
              </a:extLst>
            </p:cNvPr>
            <p:cNvSpPr/>
            <p:nvPr/>
          </p:nvSpPr>
          <p:spPr bwMode="auto">
            <a:xfrm>
              <a:off x="6672598" y="4759689"/>
              <a:ext cx="565778" cy="700703"/>
            </a:xfrm>
            <a:custGeom>
              <a:avLst/>
              <a:gdLst>
                <a:gd name="T0" fmla="*/ 44 w 276"/>
                <a:gd name="T1" fmla="*/ 0 h 342"/>
                <a:gd name="T2" fmla="*/ 18 w 276"/>
                <a:gd name="T3" fmla="*/ 24 h 342"/>
                <a:gd name="T4" fmla="*/ 0 w 276"/>
                <a:gd name="T5" fmla="*/ 30 h 342"/>
                <a:gd name="T6" fmla="*/ 101 w 276"/>
                <a:gd name="T7" fmla="*/ 342 h 342"/>
                <a:gd name="T8" fmla="*/ 275 w 276"/>
                <a:gd name="T9" fmla="*/ 209 h 342"/>
                <a:gd name="T10" fmla="*/ 44 w 276"/>
                <a:gd name="T1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342">
                  <a:moveTo>
                    <a:pt x="44" y="0"/>
                  </a:moveTo>
                  <a:cubicBezTo>
                    <a:pt x="39" y="9"/>
                    <a:pt x="29" y="18"/>
                    <a:pt x="18" y="24"/>
                  </a:cubicBezTo>
                  <a:cubicBezTo>
                    <a:pt x="12" y="27"/>
                    <a:pt x="6" y="29"/>
                    <a:pt x="0" y="30"/>
                  </a:cubicBezTo>
                  <a:cubicBezTo>
                    <a:pt x="3" y="64"/>
                    <a:pt x="30" y="297"/>
                    <a:pt x="101" y="342"/>
                  </a:cubicBezTo>
                  <a:cubicBezTo>
                    <a:pt x="180" y="332"/>
                    <a:pt x="246" y="280"/>
                    <a:pt x="275" y="209"/>
                  </a:cubicBezTo>
                  <a:cubicBezTo>
                    <a:pt x="276" y="102"/>
                    <a:pt x="73" y="12"/>
                    <a:pt x="44" y="0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şļîďè">
              <a:extLst>
                <a:ext uri="{FF2B5EF4-FFF2-40B4-BE49-F238E27FC236}">
                  <a16:creationId xmlns:a16="http://schemas.microsoft.com/office/drawing/2014/main" xmlns="" id="{D5FAF521-4A4E-48A7-A9E3-DC4A1B4EFFD9}"/>
                </a:ext>
              </a:extLst>
            </p:cNvPr>
            <p:cNvSpPr/>
            <p:nvPr/>
          </p:nvSpPr>
          <p:spPr bwMode="auto">
            <a:xfrm>
              <a:off x="6563751" y="4650842"/>
              <a:ext cx="223364" cy="184814"/>
            </a:xfrm>
            <a:custGeom>
              <a:avLst/>
              <a:gdLst>
                <a:gd name="T0" fmla="*/ 100 w 109"/>
                <a:gd name="T1" fmla="*/ 22 h 90"/>
                <a:gd name="T2" fmla="*/ 71 w 109"/>
                <a:gd name="T3" fmla="*/ 77 h 90"/>
                <a:gd name="T4" fmla="*/ 9 w 109"/>
                <a:gd name="T5" fmla="*/ 68 h 90"/>
                <a:gd name="T6" fmla="*/ 38 w 109"/>
                <a:gd name="T7" fmla="*/ 13 h 90"/>
                <a:gd name="T8" fmla="*/ 100 w 109"/>
                <a:gd name="T9" fmla="*/ 2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90">
                  <a:moveTo>
                    <a:pt x="100" y="22"/>
                  </a:moveTo>
                  <a:cubicBezTo>
                    <a:pt x="109" y="39"/>
                    <a:pt x="96" y="64"/>
                    <a:pt x="71" y="77"/>
                  </a:cubicBezTo>
                  <a:cubicBezTo>
                    <a:pt x="45" y="90"/>
                    <a:pt x="18" y="86"/>
                    <a:pt x="9" y="68"/>
                  </a:cubicBezTo>
                  <a:cubicBezTo>
                    <a:pt x="0" y="50"/>
                    <a:pt x="13" y="26"/>
                    <a:pt x="38" y="13"/>
                  </a:cubicBezTo>
                  <a:cubicBezTo>
                    <a:pt x="64" y="0"/>
                    <a:pt x="92" y="4"/>
                    <a:pt x="100" y="22"/>
                  </a:cubicBezTo>
                  <a:close/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śḻïďé">
              <a:extLst>
                <a:ext uri="{FF2B5EF4-FFF2-40B4-BE49-F238E27FC236}">
                  <a16:creationId xmlns:a16="http://schemas.microsoft.com/office/drawing/2014/main" xmlns="" id="{1304AE38-E6E8-43B3-AA4D-10EC36D14AFE}"/>
                </a:ext>
              </a:extLst>
            </p:cNvPr>
            <p:cNvSpPr/>
            <p:nvPr/>
          </p:nvSpPr>
          <p:spPr bwMode="auto">
            <a:xfrm>
              <a:off x="6479848" y="4726808"/>
              <a:ext cx="96375" cy="18141"/>
            </a:xfrm>
            <a:custGeom>
              <a:avLst/>
              <a:gdLst>
                <a:gd name="T0" fmla="*/ 1 w 47"/>
                <a:gd name="T1" fmla="*/ 9 h 9"/>
                <a:gd name="T2" fmla="*/ 0 w 47"/>
                <a:gd name="T3" fmla="*/ 9 h 9"/>
                <a:gd name="T4" fmla="*/ 0 w 47"/>
                <a:gd name="T5" fmla="*/ 9 h 9"/>
                <a:gd name="T6" fmla="*/ 1 w 47"/>
                <a:gd name="T7" fmla="*/ 9 h 9"/>
                <a:gd name="T8" fmla="*/ 1 w 47"/>
                <a:gd name="T9" fmla="*/ 9 h 9"/>
                <a:gd name="T10" fmla="*/ 1 w 47"/>
                <a:gd name="T11" fmla="*/ 9 h 9"/>
                <a:gd name="T12" fmla="*/ 1 w 47"/>
                <a:gd name="T13" fmla="*/ 9 h 9"/>
                <a:gd name="T14" fmla="*/ 44 w 47"/>
                <a:gd name="T15" fmla="*/ 0 h 9"/>
                <a:gd name="T16" fmla="*/ 47 w 47"/>
                <a:gd name="T17" fmla="*/ 0 h 9"/>
                <a:gd name="T18" fmla="*/ 47 w 47"/>
                <a:gd name="T19" fmla="*/ 0 h 9"/>
                <a:gd name="T20" fmla="*/ 44 w 47"/>
                <a:gd name="T21" fmla="*/ 0 h 9"/>
                <a:gd name="T22" fmla="*/ 44 w 47"/>
                <a:gd name="T23" fmla="*/ 0 h 9"/>
                <a:gd name="T24" fmla="*/ 44 w 47"/>
                <a:gd name="T25" fmla="*/ 0 h 9"/>
                <a:gd name="T26" fmla="*/ 44 w 47"/>
                <a:gd name="T27" fmla="*/ 0 h 9"/>
                <a:gd name="T28" fmla="*/ 44 w 4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9">
                  <a:moveTo>
                    <a:pt x="1" y="9"/>
                  </a:moveTo>
                  <a:cubicBezTo>
                    <a:pt x="1" y="9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1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moveTo>
                    <a:pt x="44" y="0"/>
                  </a:moveTo>
                  <a:cubicBezTo>
                    <a:pt x="45" y="0"/>
                    <a:pt x="46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CF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s1ïdê">
              <a:extLst>
                <a:ext uri="{FF2B5EF4-FFF2-40B4-BE49-F238E27FC236}">
                  <a16:creationId xmlns:a16="http://schemas.microsoft.com/office/drawing/2014/main" xmlns="" id="{E28FC668-2751-4367-93BC-E78BC39E6651}"/>
                </a:ext>
              </a:extLst>
            </p:cNvPr>
            <p:cNvSpPr/>
            <p:nvPr/>
          </p:nvSpPr>
          <p:spPr bwMode="auto">
            <a:xfrm>
              <a:off x="6479848" y="4614560"/>
              <a:ext cx="174609" cy="130390"/>
            </a:xfrm>
            <a:custGeom>
              <a:avLst/>
              <a:gdLst>
                <a:gd name="T0" fmla="*/ 85 w 85"/>
                <a:gd name="T1" fmla="*/ 0 h 64"/>
                <a:gd name="T2" fmla="*/ 0 w 85"/>
                <a:gd name="T3" fmla="*/ 64 h 64"/>
                <a:gd name="T4" fmla="*/ 1 w 85"/>
                <a:gd name="T5" fmla="*/ 64 h 64"/>
                <a:gd name="T6" fmla="*/ 1 w 85"/>
                <a:gd name="T7" fmla="*/ 64 h 64"/>
                <a:gd name="T8" fmla="*/ 1 w 85"/>
                <a:gd name="T9" fmla="*/ 64 h 64"/>
                <a:gd name="T10" fmla="*/ 44 w 85"/>
                <a:gd name="T11" fmla="*/ 55 h 64"/>
                <a:gd name="T12" fmla="*/ 44 w 85"/>
                <a:gd name="T13" fmla="*/ 55 h 64"/>
                <a:gd name="T14" fmla="*/ 44 w 85"/>
                <a:gd name="T15" fmla="*/ 55 h 64"/>
                <a:gd name="T16" fmla="*/ 44 w 85"/>
                <a:gd name="T17" fmla="*/ 55 h 64"/>
                <a:gd name="T18" fmla="*/ 44 w 85"/>
                <a:gd name="T19" fmla="*/ 55 h 64"/>
                <a:gd name="T20" fmla="*/ 47 w 85"/>
                <a:gd name="T21" fmla="*/ 55 h 64"/>
                <a:gd name="T22" fmla="*/ 85 w 85"/>
                <a:gd name="T2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64">
                  <a:moveTo>
                    <a:pt x="85" y="0"/>
                  </a:moveTo>
                  <a:cubicBezTo>
                    <a:pt x="51" y="15"/>
                    <a:pt x="22" y="37"/>
                    <a:pt x="0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1" y="60"/>
                    <a:pt x="26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6" y="55"/>
                    <a:pt x="47" y="55"/>
                  </a:cubicBezTo>
                  <a:cubicBezTo>
                    <a:pt x="64" y="20"/>
                    <a:pt x="85" y="0"/>
                    <a:pt x="85" y="0"/>
                  </a:cubicBezTo>
                </a:path>
              </a:pathLst>
            </a:custGeom>
            <a:solidFill>
              <a:srgbClr val="3D7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íSḻîḍé">
              <a:extLst>
                <a:ext uri="{FF2B5EF4-FFF2-40B4-BE49-F238E27FC236}">
                  <a16:creationId xmlns:a16="http://schemas.microsoft.com/office/drawing/2014/main" xmlns="" id="{BAD6BA71-37E9-462E-BB6F-089A48C8DC5A}"/>
                </a:ext>
              </a:extLst>
            </p:cNvPr>
            <p:cNvSpPr/>
            <p:nvPr/>
          </p:nvSpPr>
          <p:spPr bwMode="auto">
            <a:xfrm>
              <a:off x="6383472" y="5021602"/>
              <a:ext cx="32881" cy="165538"/>
            </a:xfrm>
            <a:custGeom>
              <a:avLst/>
              <a:gdLst>
                <a:gd name="T0" fmla="*/ 16 w 16"/>
                <a:gd name="T1" fmla="*/ 81 h 81"/>
                <a:gd name="T2" fmla="*/ 16 w 16"/>
                <a:gd name="T3" fmla="*/ 81 h 81"/>
                <a:gd name="T4" fmla="*/ 16 w 16"/>
                <a:gd name="T5" fmla="*/ 81 h 81"/>
                <a:gd name="T6" fmla="*/ 0 w 16"/>
                <a:gd name="T7" fmla="*/ 0 h 81"/>
                <a:gd name="T8" fmla="*/ 10 w 16"/>
                <a:gd name="T9" fmla="*/ 64 h 81"/>
                <a:gd name="T10" fmla="*/ 0 w 1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81">
                  <a:moveTo>
                    <a:pt x="16" y="81"/>
                  </a:moveTo>
                  <a:cubicBezTo>
                    <a:pt x="16" y="81"/>
                    <a:pt x="16" y="81"/>
                    <a:pt x="16" y="81"/>
                  </a:cubicBezTo>
                  <a:cubicBezTo>
                    <a:pt x="16" y="81"/>
                    <a:pt x="16" y="81"/>
                    <a:pt x="16" y="81"/>
                  </a:cubicBezTo>
                  <a:moveTo>
                    <a:pt x="0" y="0"/>
                  </a:moveTo>
                  <a:cubicBezTo>
                    <a:pt x="0" y="21"/>
                    <a:pt x="3" y="43"/>
                    <a:pt x="10" y="64"/>
                  </a:cubicBezTo>
                  <a:cubicBezTo>
                    <a:pt x="4" y="44"/>
                    <a:pt x="0" y="22"/>
                    <a:pt x="0" y="0"/>
                  </a:cubicBezTo>
                </a:path>
              </a:pathLst>
            </a:custGeom>
            <a:solidFill>
              <a:srgbClr val="ECD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š1íḍé">
              <a:extLst>
                <a:ext uri="{FF2B5EF4-FFF2-40B4-BE49-F238E27FC236}">
                  <a16:creationId xmlns:a16="http://schemas.microsoft.com/office/drawing/2014/main" xmlns="" id="{0CE911F2-6C44-4425-86F1-416FE4F0A509}"/>
                </a:ext>
              </a:extLst>
            </p:cNvPr>
            <p:cNvSpPr/>
            <p:nvPr/>
          </p:nvSpPr>
          <p:spPr bwMode="auto">
            <a:xfrm>
              <a:off x="6467375" y="5280114"/>
              <a:ext cx="78234" cy="81635"/>
            </a:xfrm>
            <a:custGeom>
              <a:avLst/>
              <a:gdLst>
                <a:gd name="T0" fmla="*/ 0 w 38"/>
                <a:gd name="T1" fmla="*/ 0 h 40"/>
                <a:gd name="T2" fmla="*/ 0 w 38"/>
                <a:gd name="T3" fmla="*/ 0 h 40"/>
                <a:gd name="T4" fmla="*/ 37 w 38"/>
                <a:gd name="T5" fmla="*/ 40 h 40"/>
                <a:gd name="T6" fmla="*/ 38 w 38"/>
                <a:gd name="T7" fmla="*/ 40 h 40"/>
                <a:gd name="T8" fmla="*/ 0 w 38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15"/>
                    <a:pt x="23" y="29"/>
                    <a:pt x="37" y="40"/>
                  </a:cubicBezTo>
                  <a:cubicBezTo>
                    <a:pt x="37" y="40"/>
                    <a:pt x="37" y="40"/>
                    <a:pt x="38" y="40"/>
                  </a:cubicBezTo>
                  <a:cubicBezTo>
                    <a:pt x="23" y="28"/>
                    <a:pt x="11" y="15"/>
                    <a:pt x="0" y="0"/>
                  </a:cubicBezTo>
                </a:path>
              </a:pathLst>
            </a:custGeom>
            <a:solidFill>
              <a:srgbClr val="E0C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ṣļíḋe">
              <a:extLst>
                <a:ext uri="{FF2B5EF4-FFF2-40B4-BE49-F238E27FC236}">
                  <a16:creationId xmlns:a16="http://schemas.microsoft.com/office/drawing/2014/main" xmlns="" id="{D7494C2E-767B-4EB0-8E17-5DA15E1A20A4}"/>
                </a:ext>
              </a:extLst>
            </p:cNvPr>
            <p:cNvSpPr/>
            <p:nvPr/>
          </p:nvSpPr>
          <p:spPr bwMode="auto">
            <a:xfrm>
              <a:off x="6442431" y="5242698"/>
              <a:ext cx="24944" cy="37417"/>
            </a:xfrm>
            <a:custGeom>
              <a:avLst/>
              <a:gdLst>
                <a:gd name="T0" fmla="*/ 0 w 12"/>
                <a:gd name="T1" fmla="*/ 0 h 18"/>
                <a:gd name="T2" fmla="*/ 0 w 12"/>
                <a:gd name="T3" fmla="*/ 0 h 18"/>
                <a:gd name="T4" fmla="*/ 12 w 12"/>
                <a:gd name="T5" fmla="*/ 18 h 18"/>
                <a:gd name="T6" fmla="*/ 12 w 12"/>
                <a:gd name="T7" fmla="*/ 18 h 18"/>
                <a:gd name="T8" fmla="*/ 0 w 1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6"/>
                    <a:pt x="8" y="12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12"/>
                    <a:pt x="4" y="6"/>
                    <a:pt x="0" y="0"/>
                  </a:cubicBezTo>
                </a:path>
              </a:pathLst>
            </a:custGeom>
            <a:solidFill>
              <a:srgbClr val="DDB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śḷïḑê">
              <a:extLst>
                <a:ext uri="{FF2B5EF4-FFF2-40B4-BE49-F238E27FC236}">
                  <a16:creationId xmlns:a16="http://schemas.microsoft.com/office/drawing/2014/main" xmlns="" id="{AF7CCFCF-421B-49A5-8554-94C1EAAE55BC}"/>
                </a:ext>
              </a:extLst>
            </p:cNvPr>
            <p:cNvSpPr/>
            <p:nvPr/>
          </p:nvSpPr>
          <p:spPr bwMode="auto">
            <a:xfrm>
              <a:off x="6416354" y="5187140"/>
              <a:ext cx="26078" cy="55558"/>
            </a:xfrm>
            <a:custGeom>
              <a:avLst/>
              <a:gdLst>
                <a:gd name="T0" fmla="*/ 0 w 13"/>
                <a:gd name="T1" fmla="*/ 0 h 27"/>
                <a:gd name="T2" fmla="*/ 1 w 13"/>
                <a:gd name="T3" fmla="*/ 3 h 27"/>
                <a:gd name="T4" fmla="*/ 13 w 13"/>
                <a:gd name="T5" fmla="*/ 27 h 27"/>
                <a:gd name="T6" fmla="*/ 13 w 13"/>
                <a:gd name="T7" fmla="*/ 27 h 27"/>
                <a:gd name="T8" fmla="*/ 0 w 1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5" y="11"/>
                    <a:pt x="9" y="19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8" y="18"/>
                    <a:pt x="4" y="9"/>
                    <a:pt x="0" y="0"/>
                  </a:cubicBezTo>
                </a:path>
              </a:pathLst>
            </a:custGeom>
            <a:solidFill>
              <a:srgbClr val="ECD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sľïḑè">
              <a:extLst>
                <a:ext uri="{FF2B5EF4-FFF2-40B4-BE49-F238E27FC236}">
                  <a16:creationId xmlns:a16="http://schemas.microsoft.com/office/drawing/2014/main" xmlns="" id="{A1472646-2410-47ED-B080-9DE2609DFE88}"/>
                </a:ext>
              </a:extLst>
            </p:cNvPr>
            <p:cNvSpPr/>
            <p:nvPr/>
          </p:nvSpPr>
          <p:spPr bwMode="auto">
            <a:xfrm>
              <a:off x="6543342" y="5361749"/>
              <a:ext cx="349218" cy="100911"/>
            </a:xfrm>
            <a:custGeom>
              <a:avLst/>
              <a:gdLst>
                <a:gd name="T0" fmla="*/ 132 w 170"/>
                <a:gd name="T1" fmla="*/ 12 h 49"/>
                <a:gd name="T2" fmla="*/ 164 w 170"/>
                <a:gd name="T3" fmla="*/ 48 h 49"/>
                <a:gd name="T4" fmla="*/ 142 w 170"/>
                <a:gd name="T5" fmla="*/ 49 h 49"/>
                <a:gd name="T6" fmla="*/ 170 w 170"/>
                <a:gd name="T7" fmla="*/ 47 h 49"/>
                <a:gd name="T8" fmla="*/ 164 w 170"/>
                <a:gd name="T9" fmla="*/ 48 h 49"/>
                <a:gd name="T10" fmla="*/ 132 w 170"/>
                <a:gd name="T11" fmla="*/ 12 h 49"/>
                <a:gd name="T12" fmla="*/ 132 w 170"/>
                <a:gd name="T13" fmla="*/ 12 h 49"/>
                <a:gd name="T14" fmla="*/ 1 w 170"/>
                <a:gd name="T15" fmla="*/ 0 h 49"/>
                <a:gd name="T16" fmla="*/ 0 w 170"/>
                <a:gd name="T17" fmla="*/ 0 h 49"/>
                <a:gd name="T18" fmla="*/ 32 w 170"/>
                <a:gd name="T19" fmla="*/ 22 h 49"/>
                <a:gd name="T20" fmla="*/ 1 w 17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49">
                  <a:moveTo>
                    <a:pt x="132" y="12"/>
                  </a:moveTo>
                  <a:cubicBezTo>
                    <a:pt x="142" y="28"/>
                    <a:pt x="152" y="40"/>
                    <a:pt x="164" y="48"/>
                  </a:cubicBezTo>
                  <a:cubicBezTo>
                    <a:pt x="156" y="49"/>
                    <a:pt x="149" y="49"/>
                    <a:pt x="142" y="49"/>
                  </a:cubicBezTo>
                  <a:cubicBezTo>
                    <a:pt x="151" y="49"/>
                    <a:pt x="161" y="48"/>
                    <a:pt x="170" y="47"/>
                  </a:cubicBezTo>
                  <a:cubicBezTo>
                    <a:pt x="168" y="47"/>
                    <a:pt x="166" y="47"/>
                    <a:pt x="164" y="48"/>
                  </a:cubicBezTo>
                  <a:cubicBezTo>
                    <a:pt x="152" y="40"/>
                    <a:pt x="142" y="28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" y="8"/>
                    <a:pt x="21" y="15"/>
                    <a:pt x="32" y="22"/>
                  </a:cubicBezTo>
                  <a:cubicBezTo>
                    <a:pt x="21" y="15"/>
                    <a:pt x="10" y="8"/>
                    <a:pt x="1" y="0"/>
                  </a:cubicBezTo>
                </a:path>
              </a:pathLst>
            </a:custGeom>
            <a:solidFill>
              <a:srgbClr val="DDB3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śḷiḍê">
              <a:extLst>
                <a:ext uri="{FF2B5EF4-FFF2-40B4-BE49-F238E27FC236}">
                  <a16:creationId xmlns:a16="http://schemas.microsoft.com/office/drawing/2014/main" xmlns="" id="{9B795964-2EF2-48B8-AB85-688F29692B4A}"/>
                </a:ext>
              </a:extLst>
            </p:cNvPr>
            <p:cNvSpPr/>
            <p:nvPr/>
          </p:nvSpPr>
          <p:spPr bwMode="auto">
            <a:xfrm>
              <a:off x="6383472" y="4726808"/>
              <a:ext cx="192750" cy="454664"/>
            </a:xfrm>
            <a:custGeom>
              <a:avLst/>
              <a:gdLst>
                <a:gd name="T0" fmla="*/ 91 w 94"/>
                <a:gd name="T1" fmla="*/ 0 h 222"/>
                <a:gd name="T2" fmla="*/ 91 w 94"/>
                <a:gd name="T3" fmla="*/ 0 h 222"/>
                <a:gd name="T4" fmla="*/ 91 w 94"/>
                <a:gd name="T5" fmla="*/ 0 h 222"/>
                <a:gd name="T6" fmla="*/ 48 w 94"/>
                <a:gd name="T7" fmla="*/ 9 h 222"/>
                <a:gd name="T8" fmla="*/ 48 w 94"/>
                <a:gd name="T9" fmla="*/ 9 h 222"/>
                <a:gd name="T10" fmla="*/ 48 w 94"/>
                <a:gd name="T11" fmla="*/ 9 h 222"/>
                <a:gd name="T12" fmla="*/ 47 w 94"/>
                <a:gd name="T13" fmla="*/ 9 h 222"/>
                <a:gd name="T14" fmla="*/ 0 w 94"/>
                <a:gd name="T15" fmla="*/ 144 h 222"/>
                <a:gd name="T16" fmla="*/ 10 w 94"/>
                <a:gd name="T17" fmla="*/ 208 h 222"/>
                <a:gd name="T18" fmla="*/ 15 w 94"/>
                <a:gd name="T19" fmla="*/ 222 h 222"/>
                <a:gd name="T20" fmla="*/ 14 w 94"/>
                <a:gd name="T21" fmla="*/ 205 h 222"/>
                <a:gd name="T22" fmla="*/ 74 w 94"/>
                <a:gd name="T23" fmla="*/ 62 h 222"/>
                <a:gd name="T24" fmla="*/ 94 w 94"/>
                <a:gd name="T25" fmla="*/ 0 h 222"/>
                <a:gd name="T26" fmla="*/ 91 w 94"/>
                <a:gd name="T27" fmla="*/ 0 h 222"/>
                <a:gd name="T28" fmla="*/ 91 w 94"/>
                <a:gd name="T2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222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73" y="0"/>
                    <a:pt x="58" y="5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7" y="9"/>
                  </a:cubicBezTo>
                  <a:cubicBezTo>
                    <a:pt x="17" y="47"/>
                    <a:pt x="0" y="95"/>
                    <a:pt x="0" y="144"/>
                  </a:cubicBezTo>
                  <a:cubicBezTo>
                    <a:pt x="0" y="166"/>
                    <a:pt x="4" y="188"/>
                    <a:pt x="10" y="208"/>
                  </a:cubicBezTo>
                  <a:cubicBezTo>
                    <a:pt x="11" y="212"/>
                    <a:pt x="13" y="217"/>
                    <a:pt x="15" y="222"/>
                  </a:cubicBezTo>
                  <a:cubicBezTo>
                    <a:pt x="14" y="216"/>
                    <a:pt x="14" y="210"/>
                    <a:pt x="14" y="205"/>
                  </a:cubicBezTo>
                  <a:cubicBezTo>
                    <a:pt x="14" y="145"/>
                    <a:pt x="48" y="93"/>
                    <a:pt x="74" y="62"/>
                  </a:cubicBezTo>
                  <a:cubicBezTo>
                    <a:pt x="78" y="38"/>
                    <a:pt x="86" y="17"/>
                    <a:pt x="94" y="0"/>
                  </a:cubicBezTo>
                  <a:cubicBezTo>
                    <a:pt x="93" y="0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solidFill>
              <a:srgbClr val="ECA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ṥļide">
              <a:extLst>
                <a:ext uri="{FF2B5EF4-FFF2-40B4-BE49-F238E27FC236}">
                  <a16:creationId xmlns:a16="http://schemas.microsoft.com/office/drawing/2014/main" xmlns="" id="{74AA31A1-F26E-487A-9960-81BB51F25E66}"/>
                </a:ext>
              </a:extLst>
            </p:cNvPr>
            <p:cNvSpPr/>
            <p:nvPr/>
          </p:nvSpPr>
          <p:spPr bwMode="auto">
            <a:xfrm>
              <a:off x="6411818" y="4853796"/>
              <a:ext cx="468270" cy="608864"/>
            </a:xfrm>
            <a:custGeom>
              <a:avLst/>
              <a:gdLst>
                <a:gd name="T0" fmla="*/ 60 w 228"/>
                <a:gd name="T1" fmla="*/ 0 h 297"/>
                <a:gd name="T2" fmla="*/ 0 w 228"/>
                <a:gd name="T3" fmla="*/ 143 h 297"/>
                <a:gd name="T4" fmla="*/ 1 w 228"/>
                <a:gd name="T5" fmla="*/ 160 h 297"/>
                <a:gd name="T6" fmla="*/ 2 w 228"/>
                <a:gd name="T7" fmla="*/ 163 h 297"/>
                <a:gd name="T8" fmla="*/ 2 w 228"/>
                <a:gd name="T9" fmla="*/ 163 h 297"/>
                <a:gd name="T10" fmla="*/ 2 w 228"/>
                <a:gd name="T11" fmla="*/ 163 h 297"/>
                <a:gd name="T12" fmla="*/ 15 w 228"/>
                <a:gd name="T13" fmla="*/ 190 h 297"/>
                <a:gd name="T14" fmla="*/ 15 w 228"/>
                <a:gd name="T15" fmla="*/ 190 h 297"/>
                <a:gd name="T16" fmla="*/ 27 w 228"/>
                <a:gd name="T17" fmla="*/ 208 h 297"/>
                <a:gd name="T18" fmla="*/ 65 w 228"/>
                <a:gd name="T19" fmla="*/ 248 h 297"/>
                <a:gd name="T20" fmla="*/ 96 w 228"/>
                <a:gd name="T21" fmla="*/ 270 h 297"/>
                <a:gd name="T22" fmla="*/ 202 w 228"/>
                <a:gd name="T23" fmla="*/ 297 h 297"/>
                <a:gd name="T24" fmla="*/ 206 w 228"/>
                <a:gd name="T25" fmla="*/ 297 h 297"/>
                <a:gd name="T26" fmla="*/ 228 w 228"/>
                <a:gd name="T27" fmla="*/ 296 h 297"/>
                <a:gd name="T28" fmla="*/ 196 w 228"/>
                <a:gd name="T29" fmla="*/ 260 h 297"/>
                <a:gd name="T30" fmla="*/ 77 w 228"/>
                <a:gd name="T31" fmla="*/ 134 h 297"/>
                <a:gd name="T32" fmla="*/ 60 w 228"/>
                <a:gd name="T3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297">
                  <a:moveTo>
                    <a:pt x="60" y="0"/>
                  </a:moveTo>
                  <a:cubicBezTo>
                    <a:pt x="34" y="31"/>
                    <a:pt x="0" y="83"/>
                    <a:pt x="0" y="143"/>
                  </a:cubicBezTo>
                  <a:cubicBezTo>
                    <a:pt x="0" y="148"/>
                    <a:pt x="0" y="154"/>
                    <a:pt x="1" y="160"/>
                  </a:cubicBezTo>
                  <a:cubicBezTo>
                    <a:pt x="1" y="161"/>
                    <a:pt x="1" y="162"/>
                    <a:pt x="2" y="163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2" y="163"/>
                    <a:pt x="2" y="163"/>
                    <a:pt x="2" y="163"/>
                  </a:cubicBezTo>
                  <a:cubicBezTo>
                    <a:pt x="6" y="172"/>
                    <a:pt x="10" y="181"/>
                    <a:pt x="15" y="190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9" y="196"/>
                    <a:pt x="23" y="202"/>
                    <a:pt x="27" y="208"/>
                  </a:cubicBezTo>
                  <a:cubicBezTo>
                    <a:pt x="38" y="223"/>
                    <a:pt x="50" y="236"/>
                    <a:pt x="65" y="248"/>
                  </a:cubicBezTo>
                  <a:cubicBezTo>
                    <a:pt x="74" y="256"/>
                    <a:pt x="85" y="263"/>
                    <a:pt x="96" y="270"/>
                  </a:cubicBezTo>
                  <a:cubicBezTo>
                    <a:pt x="128" y="288"/>
                    <a:pt x="164" y="297"/>
                    <a:pt x="202" y="297"/>
                  </a:cubicBezTo>
                  <a:cubicBezTo>
                    <a:pt x="203" y="297"/>
                    <a:pt x="204" y="297"/>
                    <a:pt x="206" y="297"/>
                  </a:cubicBezTo>
                  <a:cubicBezTo>
                    <a:pt x="213" y="297"/>
                    <a:pt x="220" y="297"/>
                    <a:pt x="228" y="296"/>
                  </a:cubicBezTo>
                  <a:cubicBezTo>
                    <a:pt x="216" y="288"/>
                    <a:pt x="206" y="276"/>
                    <a:pt x="196" y="260"/>
                  </a:cubicBezTo>
                  <a:cubicBezTo>
                    <a:pt x="154" y="241"/>
                    <a:pt x="107" y="205"/>
                    <a:pt x="77" y="134"/>
                  </a:cubicBezTo>
                  <a:cubicBezTo>
                    <a:pt x="55" y="83"/>
                    <a:pt x="53" y="38"/>
                    <a:pt x="60" y="0"/>
                  </a:cubicBezTo>
                </a:path>
              </a:pathLst>
            </a:custGeom>
            <a:solidFill>
              <a:srgbClr val="9ED6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$ḻíďè">
              <a:extLst>
                <a:ext uri="{FF2B5EF4-FFF2-40B4-BE49-F238E27FC236}">
                  <a16:creationId xmlns:a16="http://schemas.microsoft.com/office/drawing/2014/main" xmlns="" id="{68B774A4-535B-4653-900A-8640454A8A0F}"/>
                </a:ext>
              </a:extLst>
            </p:cNvPr>
            <p:cNvSpPr/>
            <p:nvPr/>
          </p:nvSpPr>
          <p:spPr bwMode="auto">
            <a:xfrm>
              <a:off x="6814325" y="5386693"/>
              <a:ext cx="182546" cy="73699"/>
            </a:xfrm>
            <a:custGeom>
              <a:avLst/>
              <a:gdLst>
                <a:gd name="T0" fmla="*/ 0 w 89"/>
                <a:gd name="T1" fmla="*/ 0 h 36"/>
                <a:gd name="T2" fmla="*/ 32 w 89"/>
                <a:gd name="T3" fmla="*/ 36 h 36"/>
                <a:gd name="T4" fmla="*/ 38 w 89"/>
                <a:gd name="T5" fmla="*/ 35 h 36"/>
                <a:gd name="T6" fmla="*/ 89 w 89"/>
                <a:gd name="T7" fmla="*/ 20 h 36"/>
                <a:gd name="T8" fmla="*/ 88 w 89"/>
                <a:gd name="T9" fmla="*/ 20 h 36"/>
                <a:gd name="T10" fmla="*/ 0 w 89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36">
                  <a:moveTo>
                    <a:pt x="0" y="0"/>
                  </a:moveTo>
                  <a:cubicBezTo>
                    <a:pt x="10" y="16"/>
                    <a:pt x="20" y="28"/>
                    <a:pt x="32" y="36"/>
                  </a:cubicBezTo>
                  <a:cubicBezTo>
                    <a:pt x="34" y="35"/>
                    <a:pt x="36" y="35"/>
                    <a:pt x="38" y="35"/>
                  </a:cubicBezTo>
                  <a:cubicBezTo>
                    <a:pt x="55" y="32"/>
                    <a:pt x="73" y="27"/>
                    <a:pt x="89" y="20"/>
                  </a:cubicBezTo>
                  <a:cubicBezTo>
                    <a:pt x="89" y="20"/>
                    <a:pt x="89" y="20"/>
                    <a:pt x="88" y="20"/>
                  </a:cubicBezTo>
                  <a:cubicBezTo>
                    <a:pt x="80" y="20"/>
                    <a:pt x="43" y="19"/>
                    <a:pt x="0" y="0"/>
                  </a:cubicBezTo>
                </a:path>
              </a:pathLst>
            </a:custGeom>
            <a:solidFill>
              <a:srgbClr val="D251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ṧḷiḋê">
              <a:extLst>
                <a:ext uri="{FF2B5EF4-FFF2-40B4-BE49-F238E27FC236}">
                  <a16:creationId xmlns:a16="http://schemas.microsoft.com/office/drawing/2014/main" xmlns="" id="{337E8C92-5774-4A02-BE84-1A6063022A10}"/>
                </a:ext>
              </a:extLst>
            </p:cNvPr>
            <p:cNvSpPr/>
            <p:nvPr/>
          </p:nvSpPr>
          <p:spPr bwMode="auto">
            <a:xfrm>
              <a:off x="6839270" y="4655377"/>
              <a:ext cx="365091" cy="299329"/>
            </a:xfrm>
            <a:custGeom>
              <a:avLst/>
              <a:gdLst>
                <a:gd name="T0" fmla="*/ 58 w 178"/>
                <a:gd name="T1" fmla="*/ 0 h 146"/>
                <a:gd name="T2" fmla="*/ 12 w 178"/>
                <a:gd name="T3" fmla="*/ 20 h 146"/>
                <a:gd name="T4" fmla="*/ 7 w 178"/>
                <a:gd name="T5" fmla="*/ 72 h 146"/>
                <a:gd name="T6" fmla="*/ 124 w 178"/>
                <a:gd name="T7" fmla="*/ 146 h 146"/>
                <a:gd name="T8" fmla="*/ 157 w 178"/>
                <a:gd name="T9" fmla="*/ 127 h 146"/>
                <a:gd name="T10" fmla="*/ 122 w 178"/>
                <a:gd name="T11" fmla="*/ 22 h 146"/>
                <a:gd name="T12" fmla="*/ 58 w 178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146">
                  <a:moveTo>
                    <a:pt x="58" y="0"/>
                  </a:moveTo>
                  <a:cubicBezTo>
                    <a:pt x="39" y="0"/>
                    <a:pt x="22" y="6"/>
                    <a:pt x="12" y="20"/>
                  </a:cubicBezTo>
                  <a:cubicBezTo>
                    <a:pt x="2" y="34"/>
                    <a:pt x="0" y="53"/>
                    <a:pt x="7" y="72"/>
                  </a:cubicBezTo>
                  <a:cubicBezTo>
                    <a:pt x="40" y="89"/>
                    <a:pt x="86" y="115"/>
                    <a:pt x="124" y="146"/>
                  </a:cubicBezTo>
                  <a:cubicBezTo>
                    <a:pt x="138" y="144"/>
                    <a:pt x="150" y="137"/>
                    <a:pt x="157" y="127"/>
                  </a:cubicBezTo>
                  <a:cubicBezTo>
                    <a:pt x="178" y="99"/>
                    <a:pt x="162" y="52"/>
                    <a:pt x="122" y="22"/>
                  </a:cubicBezTo>
                  <a:cubicBezTo>
                    <a:pt x="102" y="7"/>
                    <a:pt x="78" y="0"/>
                    <a:pt x="58" y="0"/>
                  </a:cubicBezTo>
                </a:path>
              </a:pathLst>
            </a:custGeom>
            <a:solidFill>
              <a:srgbClr val="8AC3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ṩľiďe">
              <a:extLst>
                <a:ext uri="{FF2B5EF4-FFF2-40B4-BE49-F238E27FC236}">
                  <a16:creationId xmlns:a16="http://schemas.microsoft.com/office/drawing/2014/main" xmlns="" id="{78EED83C-210D-46DF-A6E0-333042B20F1E}"/>
                </a:ext>
              </a:extLst>
            </p:cNvPr>
            <p:cNvSpPr/>
            <p:nvPr/>
          </p:nvSpPr>
          <p:spPr bwMode="auto">
            <a:xfrm>
              <a:off x="6852875" y="4802775"/>
              <a:ext cx="240371" cy="153067"/>
            </a:xfrm>
            <a:custGeom>
              <a:avLst/>
              <a:gdLst>
                <a:gd name="T0" fmla="*/ 0 w 117"/>
                <a:gd name="T1" fmla="*/ 0 h 75"/>
                <a:gd name="T2" fmla="*/ 40 w 117"/>
                <a:gd name="T3" fmla="*/ 53 h 75"/>
                <a:gd name="T4" fmla="*/ 104 w 117"/>
                <a:gd name="T5" fmla="*/ 75 h 75"/>
                <a:gd name="T6" fmla="*/ 117 w 117"/>
                <a:gd name="T7" fmla="*/ 74 h 75"/>
                <a:gd name="T8" fmla="*/ 0 w 117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75">
                  <a:moveTo>
                    <a:pt x="0" y="0"/>
                  </a:moveTo>
                  <a:cubicBezTo>
                    <a:pt x="6" y="19"/>
                    <a:pt x="20" y="38"/>
                    <a:pt x="40" y="53"/>
                  </a:cubicBezTo>
                  <a:cubicBezTo>
                    <a:pt x="61" y="68"/>
                    <a:pt x="84" y="75"/>
                    <a:pt x="104" y="75"/>
                  </a:cubicBezTo>
                  <a:cubicBezTo>
                    <a:pt x="109" y="75"/>
                    <a:pt x="113" y="75"/>
                    <a:pt x="117" y="74"/>
                  </a:cubicBezTo>
                  <a:cubicBezTo>
                    <a:pt x="79" y="43"/>
                    <a:pt x="33" y="17"/>
                    <a:pt x="0" y="0"/>
                  </a:cubicBezTo>
                </a:path>
              </a:pathLst>
            </a:custGeom>
            <a:solidFill>
              <a:srgbClr val="E87A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ŝlîďe">
              <a:extLst>
                <a:ext uri="{FF2B5EF4-FFF2-40B4-BE49-F238E27FC236}">
                  <a16:creationId xmlns:a16="http://schemas.microsoft.com/office/drawing/2014/main" xmlns="" id="{4EB011BB-D897-4D31-904F-C56CA998EF87}"/>
                </a:ext>
              </a:extLst>
            </p:cNvPr>
            <p:cNvSpPr/>
            <p:nvPr/>
          </p:nvSpPr>
          <p:spPr bwMode="auto">
            <a:xfrm>
              <a:off x="3184956" y="5163330"/>
              <a:ext cx="2752924" cy="848100"/>
            </a:xfrm>
            <a:custGeom>
              <a:avLst/>
              <a:gdLst>
                <a:gd name="T0" fmla="*/ 450 w 1342"/>
                <a:gd name="T1" fmla="*/ 0 h 414"/>
                <a:gd name="T2" fmla="*/ 75 w 1342"/>
                <a:gd name="T3" fmla="*/ 87 h 414"/>
                <a:gd name="T4" fmla="*/ 667 w 1342"/>
                <a:gd name="T5" fmla="*/ 378 h 414"/>
                <a:gd name="T6" fmla="*/ 1044 w 1342"/>
                <a:gd name="T7" fmla="*/ 414 h 414"/>
                <a:gd name="T8" fmla="*/ 1341 w 1342"/>
                <a:gd name="T9" fmla="*/ 331 h 414"/>
                <a:gd name="T10" fmla="*/ 1338 w 1342"/>
                <a:gd name="T11" fmla="*/ 310 h 414"/>
                <a:gd name="T12" fmla="*/ 1265 w 1342"/>
                <a:gd name="T13" fmla="*/ 326 h 414"/>
                <a:gd name="T14" fmla="*/ 1187 w 1342"/>
                <a:gd name="T15" fmla="*/ 302 h 414"/>
                <a:gd name="T16" fmla="*/ 1265 w 1342"/>
                <a:gd name="T17" fmla="*/ 278 h 414"/>
                <a:gd name="T18" fmla="*/ 1291 w 1342"/>
                <a:gd name="T19" fmla="*/ 279 h 414"/>
                <a:gd name="T20" fmla="*/ 1272 w 1342"/>
                <a:gd name="T21" fmla="*/ 242 h 414"/>
                <a:gd name="T22" fmla="*/ 655 w 1342"/>
                <a:gd name="T23" fmla="*/ 20 h 414"/>
                <a:gd name="T24" fmla="*/ 450 w 1342"/>
                <a:gd name="T2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2" h="414">
                  <a:moveTo>
                    <a:pt x="450" y="0"/>
                  </a:moveTo>
                  <a:cubicBezTo>
                    <a:pt x="292" y="0"/>
                    <a:pt x="151" y="36"/>
                    <a:pt x="75" y="87"/>
                  </a:cubicBezTo>
                  <a:cubicBezTo>
                    <a:pt x="0" y="137"/>
                    <a:pt x="310" y="315"/>
                    <a:pt x="667" y="378"/>
                  </a:cubicBezTo>
                  <a:cubicBezTo>
                    <a:pt x="805" y="403"/>
                    <a:pt x="936" y="414"/>
                    <a:pt x="1044" y="414"/>
                  </a:cubicBezTo>
                  <a:cubicBezTo>
                    <a:pt x="1215" y="414"/>
                    <a:pt x="1331" y="385"/>
                    <a:pt x="1341" y="331"/>
                  </a:cubicBezTo>
                  <a:cubicBezTo>
                    <a:pt x="1342" y="325"/>
                    <a:pt x="1341" y="317"/>
                    <a:pt x="1338" y="310"/>
                  </a:cubicBezTo>
                  <a:cubicBezTo>
                    <a:pt x="1327" y="319"/>
                    <a:pt x="1299" y="326"/>
                    <a:pt x="1265" y="326"/>
                  </a:cubicBezTo>
                  <a:cubicBezTo>
                    <a:pt x="1222" y="326"/>
                    <a:pt x="1187" y="315"/>
                    <a:pt x="1187" y="302"/>
                  </a:cubicBezTo>
                  <a:cubicBezTo>
                    <a:pt x="1187" y="289"/>
                    <a:pt x="1222" y="278"/>
                    <a:pt x="1265" y="278"/>
                  </a:cubicBezTo>
                  <a:cubicBezTo>
                    <a:pt x="1274" y="278"/>
                    <a:pt x="1283" y="278"/>
                    <a:pt x="1291" y="279"/>
                  </a:cubicBezTo>
                  <a:cubicBezTo>
                    <a:pt x="1272" y="242"/>
                    <a:pt x="1272" y="242"/>
                    <a:pt x="1272" y="242"/>
                  </a:cubicBezTo>
                  <a:cubicBezTo>
                    <a:pt x="1155" y="162"/>
                    <a:pt x="907" y="72"/>
                    <a:pt x="655" y="20"/>
                  </a:cubicBezTo>
                  <a:cubicBezTo>
                    <a:pt x="586" y="6"/>
                    <a:pt x="517" y="0"/>
                    <a:pt x="450" y="0"/>
                  </a:cubicBezTo>
                </a:path>
              </a:pathLst>
            </a:custGeom>
            <a:solidFill>
              <a:srgbClr val="EFB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ŝlîḓê">
              <a:extLst>
                <a:ext uri="{FF2B5EF4-FFF2-40B4-BE49-F238E27FC236}">
                  <a16:creationId xmlns:a16="http://schemas.microsoft.com/office/drawing/2014/main" xmlns="" id="{37AC876A-A93A-4726-8FBA-B764D32AD78F}"/>
                </a:ext>
              </a:extLst>
            </p:cNvPr>
            <p:cNvSpPr/>
            <p:nvPr/>
          </p:nvSpPr>
          <p:spPr bwMode="auto">
            <a:xfrm>
              <a:off x="5907266" y="5752919"/>
              <a:ext cx="32881" cy="45353"/>
            </a:xfrm>
            <a:custGeom>
              <a:avLst/>
              <a:gdLst>
                <a:gd name="T0" fmla="*/ 0 w 16"/>
                <a:gd name="T1" fmla="*/ 0 h 22"/>
                <a:gd name="T2" fmla="*/ 2 w 16"/>
                <a:gd name="T3" fmla="*/ 2 h 22"/>
                <a:gd name="T4" fmla="*/ 0 w 16"/>
                <a:gd name="T5" fmla="*/ 3 h 22"/>
                <a:gd name="T6" fmla="*/ 11 w 16"/>
                <a:gd name="T7" fmla="*/ 22 h 22"/>
                <a:gd name="T8" fmla="*/ 16 w 16"/>
                <a:gd name="T9" fmla="*/ 14 h 22"/>
                <a:gd name="T10" fmla="*/ 4 w 16"/>
                <a:gd name="T11" fmla="*/ 1 h 22"/>
                <a:gd name="T12" fmla="*/ 2 w 16"/>
                <a:gd name="T13" fmla="*/ 2 h 22"/>
                <a:gd name="T14" fmla="*/ 0 w 16"/>
                <a:gd name="T15" fmla="*/ 0 h 22"/>
                <a:gd name="T16" fmla="*/ 0 w 16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2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10"/>
                    <a:pt x="9" y="16"/>
                    <a:pt x="11" y="22"/>
                  </a:cubicBezTo>
                  <a:cubicBezTo>
                    <a:pt x="14" y="19"/>
                    <a:pt x="16" y="17"/>
                    <a:pt x="16" y="14"/>
                  </a:cubicBezTo>
                  <a:cubicBezTo>
                    <a:pt x="16" y="9"/>
                    <a:pt x="11" y="5"/>
                    <a:pt x="4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DB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ṣ1îḑè">
              <a:extLst>
                <a:ext uri="{FF2B5EF4-FFF2-40B4-BE49-F238E27FC236}">
                  <a16:creationId xmlns:a16="http://schemas.microsoft.com/office/drawing/2014/main" xmlns="" id="{E5D86C99-3203-499B-A5D0-5A2F43A3A580}"/>
                </a:ext>
              </a:extLst>
            </p:cNvPr>
            <p:cNvSpPr/>
            <p:nvPr/>
          </p:nvSpPr>
          <p:spPr bwMode="auto">
            <a:xfrm>
              <a:off x="5620409" y="5732510"/>
              <a:ext cx="309534" cy="98643"/>
            </a:xfrm>
            <a:custGeom>
              <a:avLst/>
              <a:gdLst>
                <a:gd name="T0" fmla="*/ 78 w 151"/>
                <a:gd name="T1" fmla="*/ 0 h 48"/>
                <a:gd name="T2" fmla="*/ 0 w 151"/>
                <a:gd name="T3" fmla="*/ 24 h 48"/>
                <a:gd name="T4" fmla="*/ 78 w 151"/>
                <a:gd name="T5" fmla="*/ 48 h 48"/>
                <a:gd name="T6" fmla="*/ 151 w 151"/>
                <a:gd name="T7" fmla="*/ 32 h 48"/>
                <a:gd name="T8" fmla="*/ 140 w 151"/>
                <a:gd name="T9" fmla="*/ 13 h 48"/>
                <a:gd name="T10" fmla="*/ 119 w 151"/>
                <a:gd name="T11" fmla="*/ 31 h 48"/>
                <a:gd name="T12" fmla="*/ 104 w 151"/>
                <a:gd name="T13" fmla="*/ 1 h 48"/>
                <a:gd name="T14" fmla="*/ 78 w 151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48">
                  <a:moveTo>
                    <a:pt x="78" y="0"/>
                  </a:moveTo>
                  <a:cubicBezTo>
                    <a:pt x="35" y="0"/>
                    <a:pt x="0" y="11"/>
                    <a:pt x="0" y="24"/>
                  </a:cubicBezTo>
                  <a:cubicBezTo>
                    <a:pt x="0" y="37"/>
                    <a:pt x="35" y="48"/>
                    <a:pt x="78" y="48"/>
                  </a:cubicBezTo>
                  <a:cubicBezTo>
                    <a:pt x="112" y="48"/>
                    <a:pt x="140" y="41"/>
                    <a:pt x="151" y="32"/>
                  </a:cubicBezTo>
                  <a:cubicBezTo>
                    <a:pt x="149" y="26"/>
                    <a:pt x="145" y="20"/>
                    <a:pt x="140" y="13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6" y="0"/>
                    <a:pt x="87" y="0"/>
                    <a:pt x="78" y="0"/>
                  </a:cubicBezTo>
                </a:path>
              </a:pathLst>
            </a:custGeom>
            <a:solidFill>
              <a:srgbClr val="E9A3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ṡ1iḓé">
              <a:extLst>
                <a:ext uri="{FF2B5EF4-FFF2-40B4-BE49-F238E27FC236}">
                  <a16:creationId xmlns:a16="http://schemas.microsoft.com/office/drawing/2014/main" xmlns="" id="{40F1FEB7-C98C-49D4-B834-DC8E0ABEAEFE}"/>
                </a:ext>
              </a:extLst>
            </p:cNvPr>
            <p:cNvSpPr/>
            <p:nvPr/>
          </p:nvSpPr>
          <p:spPr bwMode="auto">
            <a:xfrm>
              <a:off x="3671366" y="5123646"/>
              <a:ext cx="661020" cy="168940"/>
            </a:xfrm>
            <a:custGeom>
              <a:avLst/>
              <a:gdLst>
                <a:gd name="T0" fmla="*/ 0 w 583"/>
                <a:gd name="T1" fmla="*/ 94 h 149"/>
                <a:gd name="T2" fmla="*/ 537 w 583"/>
                <a:gd name="T3" fmla="*/ 0 h 149"/>
                <a:gd name="T4" fmla="*/ 583 w 583"/>
                <a:gd name="T5" fmla="*/ 44 h 149"/>
                <a:gd name="T6" fmla="*/ 0 w 583"/>
                <a:gd name="T7" fmla="*/ 149 h 149"/>
                <a:gd name="T8" fmla="*/ 0 w 583"/>
                <a:gd name="T9" fmla="*/ 9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9">
                  <a:moveTo>
                    <a:pt x="0" y="94"/>
                  </a:moveTo>
                  <a:lnTo>
                    <a:pt x="537" y="0"/>
                  </a:lnTo>
                  <a:lnTo>
                    <a:pt x="583" y="44"/>
                  </a:lnTo>
                  <a:lnTo>
                    <a:pt x="0" y="149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94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ś1iďê">
              <a:extLst>
                <a:ext uri="{FF2B5EF4-FFF2-40B4-BE49-F238E27FC236}">
                  <a16:creationId xmlns:a16="http://schemas.microsoft.com/office/drawing/2014/main" xmlns="" id="{4325574D-27CD-4301-84FE-344089ADDD76}"/>
                </a:ext>
              </a:extLst>
            </p:cNvPr>
            <p:cNvSpPr/>
            <p:nvPr/>
          </p:nvSpPr>
          <p:spPr bwMode="auto">
            <a:xfrm>
              <a:off x="3671366" y="5103237"/>
              <a:ext cx="608864" cy="126988"/>
            </a:xfrm>
            <a:custGeom>
              <a:avLst/>
              <a:gdLst>
                <a:gd name="T0" fmla="*/ 498 w 537"/>
                <a:gd name="T1" fmla="*/ 0 h 112"/>
                <a:gd name="T2" fmla="*/ 0 w 537"/>
                <a:gd name="T3" fmla="*/ 93 h 112"/>
                <a:gd name="T4" fmla="*/ 0 w 537"/>
                <a:gd name="T5" fmla="*/ 112 h 112"/>
                <a:gd name="T6" fmla="*/ 537 w 537"/>
                <a:gd name="T7" fmla="*/ 18 h 112"/>
                <a:gd name="T8" fmla="*/ 498 w 537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7" h="112">
                  <a:moveTo>
                    <a:pt x="498" y="0"/>
                  </a:moveTo>
                  <a:lnTo>
                    <a:pt x="0" y="93"/>
                  </a:lnTo>
                  <a:lnTo>
                    <a:pt x="0" y="112"/>
                  </a:lnTo>
                  <a:lnTo>
                    <a:pt x="537" y="18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íṥļíḓè">
              <a:extLst>
                <a:ext uri="{FF2B5EF4-FFF2-40B4-BE49-F238E27FC236}">
                  <a16:creationId xmlns:a16="http://schemas.microsoft.com/office/drawing/2014/main" xmlns="" id="{D0324E51-5843-4B65-A6E6-B5B44972F1A3}"/>
                </a:ext>
              </a:extLst>
            </p:cNvPr>
            <p:cNvSpPr/>
            <p:nvPr/>
          </p:nvSpPr>
          <p:spPr bwMode="auto">
            <a:xfrm>
              <a:off x="4664595" y="4917290"/>
              <a:ext cx="1252876" cy="256244"/>
            </a:xfrm>
            <a:custGeom>
              <a:avLst/>
              <a:gdLst>
                <a:gd name="T0" fmla="*/ 1089 w 1105"/>
                <a:gd name="T1" fmla="*/ 0 h 226"/>
                <a:gd name="T2" fmla="*/ 0 w 1105"/>
                <a:gd name="T3" fmla="*/ 163 h 226"/>
                <a:gd name="T4" fmla="*/ 11 w 1105"/>
                <a:gd name="T5" fmla="*/ 226 h 226"/>
                <a:gd name="T6" fmla="*/ 1105 w 1105"/>
                <a:gd name="T7" fmla="*/ 94 h 226"/>
                <a:gd name="T8" fmla="*/ 1089 w 110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226">
                  <a:moveTo>
                    <a:pt x="1089" y="0"/>
                  </a:moveTo>
                  <a:lnTo>
                    <a:pt x="0" y="163"/>
                  </a:lnTo>
                  <a:lnTo>
                    <a:pt x="11" y="226"/>
                  </a:lnTo>
                  <a:lnTo>
                    <a:pt x="1105" y="94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ŝlïḑè">
              <a:extLst>
                <a:ext uri="{FF2B5EF4-FFF2-40B4-BE49-F238E27FC236}">
                  <a16:creationId xmlns:a16="http://schemas.microsoft.com/office/drawing/2014/main" xmlns="" id="{7038E6AC-0F6C-40CA-BAE6-EFFB9232869F}"/>
                </a:ext>
              </a:extLst>
            </p:cNvPr>
            <p:cNvSpPr/>
            <p:nvPr/>
          </p:nvSpPr>
          <p:spPr bwMode="auto">
            <a:xfrm>
              <a:off x="4664595" y="4917290"/>
              <a:ext cx="1252876" cy="256244"/>
            </a:xfrm>
            <a:custGeom>
              <a:avLst/>
              <a:gdLst>
                <a:gd name="T0" fmla="*/ 1089 w 1105"/>
                <a:gd name="T1" fmla="*/ 0 h 226"/>
                <a:gd name="T2" fmla="*/ 0 w 1105"/>
                <a:gd name="T3" fmla="*/ 163 h 226"/>
                <a:gd name="T4" fmla="*/ 11 w 1105"/>
                <a:gd name="T5" fmla="*/ 226 h 226"/>
                <a:gd name="T6" fmla="*/ 1105 w 1105"/>
                <a:gd name="T7" fmla="*/ 94 h 226"/>
                <a:gd name="T8" fmla="*/ 1089 w 1105"/>
                <a:gd name="T9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5" h="226">
                  <a:moveTo>
                    <a:pt x="1089" y="0"/>
                  </a:moveTo>
                  <a:lnTo>
                    <a:pt x="0" y="163"/>
                  </a:lnTo>
                  <a:lnTo>
                    <a:pt x="11" y="226"/>
                  </a:lnTo>
                  <a:lnTo>
                    <a:pt x="1105" y="94"/>
                  </a:lnTo>
                  <a:lnTo>
                    <a:pt x="108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iṩḻïḑé">
              <a:extLst>
                <a:ext uri="{FF2B5EF4-FFF2-40B4-BE49-F238E27FC236}">
                  <a16:creationId xmlns:a16="http://schemas.microsoft.com/office/drawing/2014/main" xmlns="" id="{D638897C-ACC4-44AE-ACF4-602C8233BC39}"/>
                </a:ext>
              </a:extLst>
            </p:cNvPr>
            <p:cNvSpPr/>
            <p:nvPr/>
          </p:nvSpPr>
          <p:spPr bwMode="auto">
            <a:xfrm>
              <a:off x="5899330" y="4909354"/>
              <a:ext cx="71431" cy="114517"/>
            </a:xfrm>
            <a:custGeom>
              <a:avLst/>
              <a:gdLst>
                <a:gd name="T0" fmla="*/ 0 w 63"/>
                <a:gd name="T1" fmla="*/ 7 h 101"/>
                <a:gd name="T2" fmla="*/ 49 w 63"/>
                <a:gd name="T3" fmla="*/ 0 h 101"/>
                <a:gd name="T4" fmla="*/ 63 w 63"/>
                <a:gd name="T5" fmla="*/ 90 h 101"/>
                <a:gd name="T6" fmla="*/ 16 w 63"/>
                <a:gd name="T7" fmla="*/ 101 h 101"/>
                <a:gd name="T8" fmla="*/ 0 w 63"/>
                <a:gd name="T9" fmla="*/ 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1">
                  <a:moveTo>
                    <a:pt x="0" y="7"/>
                  </a:moveTo>
                  <a:lnTo>
                    <a:pt x="49" y="0"/>
                  </a:lnTo>
                  <a:lnTo>
                    <a:pt x="63" y="90"/>
                  </a:lnTo>
                  <a:lnTo>
                    <a:pt x="16" y="101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3C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ŝḻidé">
              <a:extLst>
                <a:ext uri="{FF2B5EF4-FFF2-40B4-BE49-F238E27FC236}">
                  <a16:creationId xmlns:a16="http://schemas.microsoft.com/office/drawing/2014/main" xmlns="" id="{CAE4D91F-460B-4E06-944C-08FF62792382}"/>
                </a:ext>
              </a:extLst>
            </p:cNvPr>
            <p:cNvSpPr/>
            <p:nvPr/>
          </p:nvSpPr>
          <p:spPr bwMode="auto">
            <a:xfrm>
              <a:off x="4633983" y="4063521"/>
              <a:ext cx="481875" cy="1046520"/>
            </a:xfrm>
            <a:custGeom>
              <a:avLst/>
              <a:gdLst>
                <a:gd name="T0" fmla="*/ 425 w 425"/>
                <a:gd name="T1" fmla="*/ 39 h 923"/>
                <a:gd name="T2" fmla="*/ 41 w 425"/>
                <a:gd name="T3" fmla="*/ 923 h 923"/>
                <a:gd name="T4" fmla="*/ 0 w 425"/>
                <a:gd name="T5" fmla="*/ 890 h 923"/>
                <a:gd name="T6" fmla="*/ 392 w 425"/>
                <a:gd name="T7" fmla="*/ 0 h 923"/>
                <a:gd name="T8" fmla="*/ 425 w 425"/>
                <a:gd name="T9" fmla="*/ 39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923">
                  <a:moveTo>
                    <a:pt x="425" y="39"/>
                  </a:moveTo>
                  <a:lnTo>
                    <a:pt x="41" y="923"/>
                  </a:lnTo>
                  <a:lnTo>
                    <a:pt x="0" y="890"/>
                  </a:lnTo>
                  <a:lnTo>
                    <a:pt x="392" y="0"/>
                  </a:lnTo>
                  <a:lnTo>
                    <a:pt x="425" y="39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$1îdé">
              <a:extLst>
                <a:ext uri="{FF2B5EF4-FFF2-40B4-BE49-F238E27FC236}">
                  <a16:creationId xmlns:a16="http://schemas.microsoft.com/office/drawing/2014/main" xmlns="" id="{DA2ECD09-30F5-4B34-BB46-0B4FC036ADE6}"/>
                </a:ext>
              </a:extLst>
            </p:cNvPr>
            <p:cNvSpPr/>
            <p:nvPr/>
          </p:nvSpPr>
          <p:spPr bwMode="auto">
            <a:xfrm>
              <a:off x="4680469" y="4107740"/>
              <a:ext cx="490946" cy="1002300"/>
            </a:xfrm>
            <a:custGeom>
              <a:avLst/>
              <a:gdLst>
                <a:gd name="T0" fmla="*/ 384 w 433"/>
                <a:gd name="T1" fmla="*/ 0 h 884"/>
                <a:gd name="T2" fmla="*/ 433 w 433"/>
                <a:gd name="T3" fmla="*/ 0 h 884"/>
                <a:gd name="T4" fmla="*/ 42 w 433"/>
                <a:gd name="T5" fmla="*/ 871 h 884"/>
                <a:gd name="T6" fmla="*/ 0 w 433"/>
                <a:gd name="T7" fmla="*/ 884 h 884"/>
                <a:gd name="T8" fmla="*/ 384 w 433"/>
                <a:gd name="T9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884">
                  <a:moveTo>
                    <a:pt x="384" y="0"/>
                  </a:moveTo>
                  <a:lnTo>
                    <a:pt x="433" y="0"/>
                  </a:lnTo>
                  <a:lnTo>
                    <a:pt x="42" y="871"/>
                  </a:lnTo>
                  <a:lnTo>
                    <a:pt x="0" y="884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CC7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ïŝḷíḋe">
              <a:extLst>
                <a:ext uri="{FF2B5EF4-FFF2-40B4-BE49-F238E27FC236}">
                  <a16:creationId xmlns:a16="http://schemas.microsoft.com/office/drawing/2014/main" xmlns="" id="{FCCC30A7-8984-4D7C-805E-49C52576AA1B}"/>
                </a:ext>
              </a:extLst>
            </p:cNvPr>
            <p:cNvSpPr/>
            <p:nvPr/>
          </p:nvSpPr>
          <p:spPr bwMode="auto">
            <a:xfrm>
              <a:off x="5078441" y="4063521"/>
              <a:ext cx="92974" cy="44219"/>
            </a:xfrm>
            <a:custGeom>
              <a:avLst/>
              <a:gdLst>
                <a:gd name="T0" fmla="*/ 82 w 82"/>
                <a:gd name="T1" fmla="*/ 39 h 39"/>
                <a:gd name="T2" fmla="*/ 44 w 82"/>
                <a:gd name="T3" fmla="*/ 0 h 39"/>
                <a:gd name="T4" fmla="*/ 0 w 82"/>
                <a:gd name="T5" fmla="*/ 0 h 39"/>
                <a:gd name="T6" fmla="*/ 33 w 82"/>
                <a:gd name="T7" fmla="*/ 39 h 39"/>
                <a:gd name="T8" fmla="*/ 82 w 82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39">
                  <a:moveTo>
                    <a:pt x="82" y="39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33" y="39"/>
                  </a:lnTo>
                  <a:lnTo>
                    <a:pt x="82" y="39"/>
                  </a:lnTo>
                  <a:close/>
                </a:path>
              </a:pathLst>
            </a:custGeom>
            <a:solidFill>
              <a:srgbClr val="F3C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Sḷîḓê">
              <a:extLst>
                <a:ext uri="{FF2B5EF4-FFF2-40B4-BE49-F238E27FC236}">
                  <a16:creationId xmlns:a16="http://schemas.microsoft.com/office/drawing/2014/main" xmlns="" id="{4E2F136F-2CB6-4831-A118-ADDB445E584A}"/>
                </a:ext>
              </a:extLst>
            </p:cNvPr>
            <p:cNvSpPr/>
            <p:nvPr/>
          </p:nvSpPr>
          <p:spPr bwMode="auto">
            <a:xfrm>
              <a:off x="4623778" y="3299324"/>
              <a:ext cx="1288024" cy="2496680"/>
            </a:xfrm>
            <a:custGeom>
              <a:avLst/>
              <a:gdLst>
                <a:gd name="T0" fmla="*/ 23 w 1136"/>
                <a:gd name="T1" fmla="*/ 0 h 2202"/>
                <a:gd name="T2" fmla="*/ 0 w 1136"/>
                <a:gd name="T3" fmla="*/ 54 h 2202"/>
                <a:gd name="T4" fmla="*/ 1094 w 1136"/>
                <a:gd name="T5" fmla="*/ 2202 h 2202"/>
                <a:gd name="T6" fmla="*/ 1136 w 1136"/>
                <a:gd name="T7" fmla="*/ 2168 h 2202"/>
                <a:gd name="T8" fmla="*/ 23 w 1136"/>
                <a:gd name="T9" fmla="*/ 0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6" h="2202">
                  <a:moveTo>
                    <a:pt x="23" y="0"/>
                  </a:moveTo>
                  <a:lnTo>
                    <a:pt x="0" y="54"/>
                  </a:lnTo>
                  <a:lnTo>
                    <a:pt x="1094" y="2202"/>
                  </a:lnTo>
                  <a:lnTo>
                    <a:pt x="1136" y="2168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Sḷïde">
              <a:extLst>
                <a:ext uri="{FF2B5EF4-FFF2-40B4-BE49-F238E27FC236}">
                  <a16:creationId xmlns:a16="http://schemas.microsoft.com/office/drawing/2014/main" xmlns="" id="{5326E431-753D-45A5-B40B-E7824C90EACF}"/>
                </a:ext>
              </a:extLst>
            </p:cNvPr>
            <p:cNvSpPr/>
            <p:nvPr/>
          </p:nvSpPr>
          <p:spPr bwMode="auto">
            <a:xfrm>
              <a:off x="4623778" y="3299324"/>
              <a:ext cx="1288024" cy="2496680"/>
            </a:xfrm>
            <a:custGeom>
              <a:avLst/>
              <a:gdLst>
                <a:gd name="T0" fmla="*/ 23 w 1136"/>
                <a:gd name="T1" fmla="*/ 0 h 2202"/>
                <a:gd name="T2" fmla="*/ 0 w 1136"/>
                <a:gd name="T3" fmla="*/ 54 h 2202"/>
                <a:gd name="T4" fmla="*/ 1094 w 1136"/>
                <a:gd name="T5" fmla="*/ 2202 h 2202"/>
                <a:gd name="T6" fmla="*/ 1136 w 1136"/>
                <a:gd name="T7" fmla="*/ 2168 h 2202"/>
                <a:gd name="T8" fmla="*/ 23 w 1136"/>
                <a:gd name="T9" fmla="*/ 0 h 2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6" h="2202">
                  <a:moveTo>
                    <a:pt x="23" y="0"/>
                  </a:moveTo>
                  <a:lnTo>
                    <a:pt x="0" y="54"/>
                  </a:lnTo>
                  <a:lnTo>
                    <a:pt x="1094" y="2202"/>
                  </a:lnTo>
                  <a:lnTo>
                    <a:pt x="1136" y="216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ṥḷîḍe">
              <a:extLst>
                <a:ext uri="{FF2B5EF4-FFF2-40B4-BE49-F238E27FC236}">
                  <a16:creationId xmlns:a16="http://schemas.microsoft.com/office/drawing/2014/main" xmlns="" id="{26A18807-86D7-4EE5-B842-93C1077F781C}"/>
                </a:ext>
              </a:extLst>
            </p:cNvPr>
            <p:cNvSpPr/>
            <p:nvPr/>
          </p:nvSpPr>
          <p:spPr bwMode="auto">
            <a:xfrm>
              <a:off x="4649856" y="3297057"/>
              <a:ext cx="1305032" cy="2460397"/>
            </a:xfrm>
            <a:custGeom>
              <a:avLst/>
              <a:gdLst>
                <a:gd name="T0" fmla="*/ 1151 w 1151"/>
                <a:gd name="T1" fmla="*/ 2157 h 2170"/>
                <a:gd name="T2" fmla="*/ 45 w 1151"/>
                <a:gd name="T3" fmla="*/ 0 h 2170"/>
                <a:gd name="T4" fmla="*/ 0 w 1151"/>
                <a:gd name="T5" fmla="*/ 2 h 2170"/>
                <a:gd name="T6" fmla="*/ 1113 w 1151"/>
                <a:gd name="T7" fmla="*/ 2170 h 2170"/>
                <a:gd name="T8" fmla="*/ 1151 w 1151"/>
                <a:gd name="T9" fmla="*/ 2157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70">
                  <a:moveTo>
                    <a:pt x="1151" y="2157"/>
                  </a:moveTo>
                  <a:lnTo>
                    <a:pt x="45" y="0"/>
                  </a:lnTo>
                  <a:lnTo>
                    <a:pt x="0" y="2"/>
                  </a:lnTo>
                  <a:lnTo>
                    <a:pt x="1113" y="2170"/>
                  </a:lnTo>
                  <a:lnTo>
                    <a:pt x="1151" y="2157"/>
                  </a:lnTo>
                  <a:close/>
                </a:path>
              </a:pathLst>
            </a:custGeom>
            <a:solidFill>
              <a:srgbClr val="CC7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śļiḋé">
              <a:extLst>
                <a:ext uri="{FF2B5EF4-FFF2-40B4-BE49-F238E27FC236}">
                  <a16:creationId xmlns:a16="http://schemas.microsoft.com/office/drawing/2014/main" xmlns="" id="{15BDB561-8FCA-4BCE-96A6-3EFFC57FB7BD}"/>
                </a:ext>
              </a:extLst>
            </p:cNvPr>
            <p:cNvSpPr/>
            <p:nvPr/>
          </p:nvSpPr>
          <p:spPr bwMode="auto">
            <a:xfrm>
              <a:off x="4649856" y="3297057"/>
              <a:ext cx="1305032" cy="2460397"/>
            </a:xfrm>
            <a:custGeom>
              <a:avLst/>
              <a:gdLst>
                <a:gd name="T0" fmla="*/ 1151 w 1151"/>
                <a:gd name="T1" fmla="*/ 2157 h 2170"/>
                <a:gd name="T2" fmla="*/ 45 w 1151"/>
                <a:gd name="T3" fmla="*/ 0 h 2170"/>
                <a:gd name="T4" fmla="*/ 0 w 1151"/>
                <a:gd name="T5" fmla="*/ 2 h 2170"/>
                <a:gd name="T6" fmla="*/ 1113 w 1151"/>
                <a:gd name="T7" fmla="*/ 2170 h 2170"/>
                <a:gd name="T8" fmla="*/ 1151 w 1151"/>
                <a:gd name="T9" fmla="*/ 2157 h 2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1" h="2170">
                  <a:moveTo>
                    <a:pt x="1151" y="2157"/>
                  </a:moveTo>
                  <a:lnTo>
                    <a:pt x="45" y="0"/>
                  </a:lnTo>
                  <a:lnTo>
                    <a:pt x="0" y="2"/>
                  </a:lnTo>
                  <a:lnTo>
                    <a:pt x="1113" y="2170"/>
                  </a:lnTo>
                  <a:lnTo>
                    <a:pt x="1151" y="21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śļïdê">
              <a:extLst>
                <a:ext uri="{FF2B5EF4-FFF2-40B4-BE49-F238E27FC236}">
                  <a16:creationId xmlns:a16="http://schemas.microsoft.com/office/drawing/2014/main" xmlns="" id="{D12D48C6-E7F3-4B00-97DA-296476E109DB}"/>
                </a:ext>
              </a:extLst>
            </p:cNvPr>
            <p:cNvSpPr/>
            <p:nvPr/>
          </p:nvSpPr>
          <p:spPr bwMode="auto">
            <a:xfrm>
              <a:off x="5864181" y="5742714"/>
              <a:ext cx="90706" cy="53290"/>
            </a:xfrm>
            <a:custGeom>
              <a:avLst/>
              <a:gdLst>
                <a:gd name="T0" fmla="*/ 0 w 80"/>
                <a:gd name="T1" fmla="*/ 47 h 47"/>
                <a:gd name="T2" fmla="*/ 42 w 80"/>
                <a:gd name="T3" fmla="*/ 34 h 47"/>
                <a:gd name="T4" fmla="*/ 80 w 80"/>
                <a:gd name="T5" fmla="*/ 0 h 47"/>
                <a:gd name="T6" fmla="*/ 42 w 80"/>
                <a:gd name="T7" fmla="*/ 13 h 47"/>
                <a:gd name="T8" fmla="*/ 0 w 8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47">
                  <a:moveTo>
                    <a:pt x="0" y="47"/>
                  </a:moveTo>
                  <a:lnTo>
                    <a:pt x="42" y="34"/>
                  </a:lnTo>
                  <a:lnTo>
                    <a:pt x="80" y="0"/>
                  </a:lnTo>
                  <a:lnTo>
                    <a:pt x="42" y="1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94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íṣ1ïḓé">
              <a:extLst>
                <a:ext uri="{FF2B5EF4-FFF2-40B4-BE49-F238E27FC236}">
                  <a16:creationId xmlns:a16="http://schemas.microsoft.com/office/drawing/2014/main" xmlns="" id="{34F66D38-4477-4275-B563-205E1DB26DE8}"/>
                </a:ext>
              </a:extLst>
            </p:cNvPr>
            <p:cNvSpPr/>
            <p:nvPr/>
          </p:nvSpPr>
          <p:spPr bwMode="auto">
            <a:xfrm>
              <a:off x="4926509" y="4954707"/>
              <a:ext cx="954680" cy="224497"/>
            </a:xfrm>
            <a:custGeom>
              <a:avLst/>
              <a:gdLst>
                <a:gd name="T0" fmla="*/ 833 w 842"/>
                <a:gd name="T1" fmla="*/ 0 h 198"/>
                <a:gd name="T2" fmla="*/ 0 w 842"/>
                <a:gd name="T3" fmla="*/ 149 h 198"/>
                <a:gd name="T4" fmla="*/ 11 w 842"/>
                <a:gd name="T5" fmla="*/ 198 h 198"/>
                <a:gd name="T6" fmla="*/ 842 w 842"/>
                <a:gd name="T7" fmla="*/ 47 h 198"/>
                <a:gd name="T8" fmla="*/ 833 w 84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198">
                  <a:moveTo>
                    <a:pt x="833" y="0"/>
                  </a:moveTo>
                  <a:lnTo>
                    <a:pt x="0" y="149"/>
                  </a:lnTo>
                  <a:lnTo>
                    <a:pt x="11" y="198"/>
                  </a:lnTo>
                  <a:lnTo>
                    <a:pt x="842" y="47"/>
                  </a:lnTo>
                  <a:lnTo>
                    <a:pt x="833" y="0"/>
                  </a:lnTo>
                  <a:close/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şḻidê">
              <a:extLst>
                <a:ext uri="{FF2B5EF4-FFF2-40B4-BE49-F238E27FC236}">
                  <a16:creationId xmlns:a16="http://schemas.microsoft.com/office/drawing/2014/main" xmlns="" id="{4302BE15-45AE-49D9-A0A0-CD8848331EB9}"/>
                </a:ext>
              </a:extLst>
            </p:cNvPr>
            <p:cNvSpPr/>
            <p:nvPr/>
          </p:nvSpPr>
          <p:spPr bwMode="auto">
            <a:xfrm>
              <a:off x="4926509" y="4954707"/>
              <a:ext cx="954680" cy="224497"/>
            </a:xfrm>
            <a:custGeom>
              <a:avLst/>
              <a:gdLst>
                <a:gd name="T0" fmla="*/ 833 w 842"/>
                <a:gd name="T1" fmla="*/ 0 h 198"/>
                <a:gd name="T2" fmla="*/ 0 w 842"/>
                <a:gd name="T3" fmla="*/ 149 h 198"/>
                <a:gd name="T4" fmla="*/ 11 w 842"/>
                <a:gd name="T5" fmla="*/ 198 h 198"/>
                <a:gd name="T6" fmla="*/ 842 w 842"/>
                <a:gd name="T7" fmla="*/ 47 h 198"/>
                <a:gd name="T8" fmla="*/ 833 w 842"/>
                <a:gd name="T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2" h="198">
                  <a:moveTo>
                    <a:pt x="833" y="0"/>
                  </a:moveTo>
                  <a:lnTo>
                    <a:pt x="0" y="149"/>
                  </a:lnTo>
                  <a:lnTo>
                    <a:pt x="11" y="198"/>
                  </a:lnTo>
                  <a:lnTo>
                    <a:pt x="842" y="47"/>
                  </a:lnTo>
                  <a:lnTo>
                    <a:pt x="8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$lïḓé">
              <a:extLst>
                <a:ext uri="{FF2B5EF4-FFF2-40B4-BE49-F238E27FC236}">
                  <a16:creationId xmlns:a16="http://schemas.microsoft.com/office/drawing/2014/main" xmlns="" id="{611541C6-8408-438F-BCEC-D51EAD7CA62B}"/>
                </a:ext>
              </a:extLst>
            </p:cNvPr>
            <p:cNvSpPr/>
            <p:nvPr/>
          </p:nvSpPr>
          <p:spPr bwMode="auto">
            <a:xfrm>
              <a:off x="4350527" y="3342410"/>
              <a:ext cx="1082802" cy="1734750"/>
            </a:xfrm>
            <a:custGeom>
              <a:avLst/>
              <a:gdLst>
                <a:gd name="T0" fmla="*/ 18 w 528"/>
                <a:gd name="T1" fmla="*/ 43 h 847"/>
                <a:gd name="T2" fmla="*/ 0 w 528"/>
                <a:gd name="T3" fmla="*/ 5 h 847"/>
                <a:gd name="T4" fmla="*/ 80 w 528"/>
                <a:gd name="T5" fmla="*/ 0 h 847"/>
                <a:gd name="T6" fmla="*/ 101 w 528"/>
                <a:gd name="T7" fmla="*/ 38 h 847"/>
                <a:gd name="T8" fmla="*/ 528 w 528"/>
                <a:gd name="T9" fmla="*/ 826 h 847"/>
                <a:gd name="T10" fmla="*/ 409 w 528"/>
                <a:gd name="T11" fmla="*/ 847 h 847"/>
                <a:gd name="T12" fmla="*/ 18 w 528"/>
                <a:gd name="T13" fmla="*/ 43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8" h="847">
                  <a:moveTo>
                    <a:pt x="18" y="43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18" y="804"/>
                    <a:pt x="528" y="826"/>
                  </a:cubicBezTo>
                  <a:cubicBezTo>
                    <a:pt x="409" y="847"/>
                    <a:pt x="409" y="847"/>
                    <a:pt x="409" y="847"/>
                  </a:cubicBezTo>
                  <a:cubicBezTo>
                    <a:pt x="352" y="839"/>
                    <a:pt x="50" y="759"/>
                    <a:pt x="18" y="43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ślîḋe">
              <a:extLst>
                <a:ext uri="{FF2B5EF4-FFF2-40B4-BE49-F238E27FC236}">
                  <a16:creationId xmlns:a16="http://schemas.microsoft.com/office/drawing/2014/main" xmlns="" id="{DEA48A8C-28BF-4039-ABF0-6AE593513B2D}"/>
                </a:ext>
              </a:extLst>
            </p:cNvPr>
            <p:cNvSpPr/>
            <p:nvPr/>
          </p:nvSpPr>
          <p:spPr bwMode="auto">
            <a:xfrm>
              <a:off x="3739395" y="3376424"/>
              <a:ext cx="908193" cy="1790308"/>
            </a:xfrm>
            <a:custGeom>
              <a:avLst/>
              <a:gdLst>
                <a:gd name="T0" fmla="*/ 15 w 443"/>
                <a:gd name="T1" fmla="*/ 46 h 874"/>
                <a:gd name="T2" fmla="*/ 0 w 443"/>
                <a:gd name="T3" fmla="*/ 4 h 874"/>
                <a:gd name="T4" fmla="*/ 75 w 443"/>
                <a:gd name="T5" fmla="*/ 0 h 874"/>
                <a:gd name="T6" fmla="*/ 94 w 443"/>
                <a:gd name="T7" fmla="*/ 42 h 874"/>
                <a:gd name="T8" fmla="*/ 443 w 443"/>
                <a:gd name="T9" fmla="*/ 867 h 874"/>
                <a:gd name="T10" fmla="*/ 366 w 443"/>
                <a:gd name="T11" fmla="*/ 874 h 874"/>
                <a:gd name="T12" fmla="*/ 15 w 443"/>
                <a:gd name="T13" fmla="*/ 46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874">
                  <a:moveTo>
                    <a:pt x="15" y="4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143" y="750"/>
                    <a:pt x="395" y="853"/>
                    <a:pt x="443" y="867"/>
                  </a:cubicBezTo>
                  <a:cubicBezTo>
                    <a:pt x="366" y="874"/>
                    <a:pt x="366" y="874"/>
                    <a:pt x="366" y="874"/>
                  </a:cubicBezTo>
                  <a:cubicBezTo>
                    <a:pt x="311" y="858"/>
                    <a:pt x="63" y="743"/>
                    <a:pt x="15" y="46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sḷíḍè">
              <a:extLst>
                <a:ext uri="{FF2B5EF4-FFF2-40B4-BE49-F238E27FC236}">
                  <a16:creationId xmlns:a16="http://schemas.microsoft.com/office/drawing/2014/main" xmlns="" id="{C2DF2624-0213-450C-B1CF-01DAC6553FC7}"/>
                </a:ext>
              </a:extLst>
            </p:cNvPr>
            <p:cNvSpPr/>
            <p:nvPr/>
          </p:nvSpPr>
          <p:spPr bwMode="auto">
            <a:xfrm>
              <a:off x="4036457" y="3358283"/>
              <a:ext cx="985293" cy="1776702"/>
            </a:xfrm>
            <a:custGeom>
              <a:avLst/>
              <a:gdLst>
                <a:gd name="T0" fmla="*/ 21 w 480"/>
                <a:gd name="T1" fmla="*/ 47 h 867"/>
                <a:gd name="T2" fmla="*/ 0 w 480"/>
                <a:gd name="T3" fmla="*/ 5 h 867"/>
                <a:gd name="T4" fmla="*/ 85 w 480"/>
                <a:gd name="T5" fmla="*/ 0 h 867"/>
                <a:gd name="T6" fmla="*/ 102 w 480"/>
                <a:gd name="T7" fmla="*/ 41 h 867"/>
                <a:gd name="T8" fmla="*/ 480 w 480"/>
                <a:gd name="T9" fmla="*/ 854 h 867"/>
                <a:gd name="T10" fmla="*/ 434 w 480"/>
                <a:gd name="T11" fmla="*/ 862 h 867"/>
                <a:gd name="T12" fmla="*/ 388 w 480"/>
                <a:gd name="T13" fmla="*/ 867 h 867"/>
                <a:gd name="T14" fmla="*/ 21 w 480"/>
                <a:gd name="T15" fmla="*/ 47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0" h="867">
                  <a:moveTo>
                    <a:pt x="21" y="4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41" y="792"/>
                    <a:pt x="438" y="850"/>
                    <a:pt x="480" y="854"/>
                  </a:cubicBezTo>
                  <a:cubicBezTo>
                    <a:pt x="434" y="862"/>
                    <a:pt x="434" y="862"/>
                    <a:pt x="434" y="862"/>
                  </a:cubicBezTo>
                  <a:cubicBezTo>
                    <a:pt x="388" y="867"/>
                    <a:pt x="388" y="867"/>
                    <a:pt x="388" y="867"/>
                  </a:cubicBezTo>
                  <a:cubicBezTo>
                    <a:pt x="338" y="854"/>
                    <a:pt x="59" y="749"/>
                    <a:pt x="21" y="47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íśḻïḍè">
              <a:extLst>
                <a:ext uri="{FF2B5EF4-FFF2-40B4-BE49-F238E27FC236}">
                  <a16:creationId xmlns:a16="http://schemas.microsoft.com/office/drawing/2014/main" xmlns="" id="{4A2BF259-F8C5-4867-B17B-865A6485DB36}"/>
                </a:ext>
              </a:extLst>
            </p:cNvPr>
            <p:cNvSpPr/>
            <p:nvPr/>
          </p:nvSpPr>
          <p:spPr bwMode="auto">
            <a:xfrm>
              <a:off x="4514931" y="3333339"/>
              <a:ext cx="1227932" cy="1700736"/>
            </a:xfrm>
            <a:custGeom>
              <a:avLst/>
              <a:gdLst>
                <a:gd name="T0" fmla="*/ 21 w 599"/>
                <a:gd name="T1" fmla="*/ 42 h 830"/>
                <a:gd name="T2" fmla="*/ 0 w 599"/>
                <a:gd name="T3" fmla="*/ 4 h 830"/>
                <a:gd name="T4" fmla="*/ 74 w 599"/>
                <a:gd name="T5" fmla="*/ 0 h 830"/>
                <a:gd name="T6" fmla="*/ 93 w 599"/>
                <a:gd name="T7" fmla="*/ 39 h 830"/>
                <a:gd name="T8" fmla="*/ 599 w 599"/>
                <a:gd name="T9" fmla="*/ 803 h 830"/>
                <a:gd name="T10" fmla="*/ 448 w 599"/>
                <a:gd name="T11" fmla="*/ 830 h 830"/>
                <a:gd name="T12" fmla="*/ 21 w 599"/>
                <a:gd name="T13" fmla="*/ 4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9" h="830">
                  <a:moveTo>
                    <a:pt x="21" y="4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100" y="775"/>
                    <a:pt x="454" y="817"/>
                    <a:pt x="599" y="803"/>
                  </a:cubicBezTo>
                  <a:cubicBezTo>
                    <a:pt x="448" y="830"/>
                    <a:pt x="448" y="830"/>
                    <a:pt x="448" y="830"/>
                  </a:cubicBezTo>
                  <a:cubicBezTo>
                    <a:pt x="38" y="808"/>
                    <a:pt x="21" y="42"/>
                    <a:pt x="21" y="42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şḷiḓè">
              <a:extLst>
                <a:ext uri="{FF2B5EF4-FFF2-40B4-BE49-F238E27FC236}">
                  <a16:creationId xmlns:a16="http://schemas.microsoft.com/office/drawing/2014/main" xmlns="" id="{12CD43D9-E17A-487B-9B87-32E949D5E9D0}"/>
                </a:ext>
              </a:extLst>
            </p:cNvPr>
            <p:cNvSpPr/>
            <p:nvPr/>
          </p:nvSpPr>
          <p:spPr bwMode="auto">
            <a:xfrm>
              <a:off x="4211066" y="3352614"/>
              <a:ext cx="978490" cy="1755159"/>
            </a:xfrm>
            <a:custGeom>
              <a:avLst/>
              <a:gdLst>
                <a:gd name="T0" fmla="*/ 17 w 477"/>
                <a:gd name="T1" fmla="*/ 44 h 857"/>
                <a:gd name="T2" fmla="*/ 0 w 477"/>
                <a:gd name="T3" fmla="*/ 3 h 857"/>
                <a:gd name="T4" fmla="*/ 68 w 477"/>
                <a:gd name="T5" fmla="*/ 0 h 857"/>
                <a:gd name="T6" fmla="*/ 86 w 477"/>
                <a:gd name="T7" fmla="*/ 38 h 857"/>
                <a:gd name="T8" fmla="*/ 477 w 477"/>
                <a:gd name="T9" fmla="*/ 842 h 857"/>
                <a:gd name="T10" fmla="*/ 395 w 477"/>
                <a:gd name="T11" fmla="*/ 857 h 857"/>
                <a:gd name="T12" fmla="*/ 17 w 477"/>
                <a:gd name="T13" fmla="*/ 44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857">
                  <a:moveTo>
                    <a:pt x="17" y="44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118" y="754"/>
                    <a:pt x="420" y="834"/>
                    <a:pt x="477" y="842"/>
                  </a:cubicBezTo>
                  <a:cubicBezTo>
                    <a:pt x="395" y="857"/>
                    <a:pt x="395" y="857"/>
                    <a:pt x="395" y="857"/>
                  </a:cubicBezTo>
                  <a:cubicBezTo>
                    <a:pt x="353" y="853"/>
                    <a:pt x="56" y="795"/>
                    <a:pt x="17" y="44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Slîḋe">
              <a:extLst>
                <a:ext uri="{FF2B5EF4-FFF2-40B4-BE49-F238E27FC236}">
                  <a16:creationId xmlns:a16="http://schemas.microsoft.com/office/drawing/2014/main" xmlns="" id="{936FE46F-3087-4AA6-8DFC-247A7BA2137B}"/>
                </a:ext>
              </a:extLst>
            </p:cNvPr>
            <p:cNvSpPr/>
            <p:nvPr/>
          </p:nvSpPr>
          <p:spPr bwMode="auto">
            <a:xfrm>
              <a:off x="3626013" y="3385495"/>
              <a:ext cx="863974" cy="1788040"/>
            </a:xfrm>
            <a:custGeom>
              <a:avLst/>
              <a:gdLst>
                <a:gd name="T0" fmla="*/ 55 w 421"/>
                <a:gd name="T1" fmla="*/ 0 h 873"/>
                <a:gd name="T2" fmla="*/ 70 w 421"/>
                <a:gd name="T3" fmla="*/ 42 h 873"/>
                <a:gd name="T4" fmla="*/ 421 w 421"/>
                <a:gd name="T5" fmla="*/ 870 h 873"/>
                <a:gd name="T6" fmla="*/ 393 w 421"/>
                <a:gd name="T7" fmla="*/ 873 h 873"/>
                <a:gd name="T8" fmla="*/ 344 w 421"/>
                <a:gd name="T9" fmla="*/ 873 h 873"/>
                <a:gd name="T10" fmla="*/ 0 w 421"/>
                <a:gd name="T11" fmla="*/ 3 h 873"/>
                <a:gd name="T12" fmla="*/ 55 w 421"/>
                <a:gd name="T13" fmla="*/ 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873">
                  <a:moveTo>
                    <a:pt x="55" y="0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118" y="739"/>
                    <a:pt x="366" y="854"/>
                    <a:pt x="421" y="870"/>
                  </a:cubicBezTo>
                  <a:cubicBezTo>
                    <a:pt x="393" y="873"/>
                    <a:pt x="393" y="873"/>
                    <a:pt x="393" y="873"/>
                  </a:cubicBezTo>
                  <a:cubicBezTo>
                    <a:pt x="344" y="873"/>
                    <a:pt x="344" y="873"/>
                    <a:pt x="344" y="873"/>
                  </a:cubicBezTo>
                  <a:cubicBezTo>
                    <a:pt x="0" y="731"/>
                    <a:pt x="0" y="3"/>
                    <a:pt x="0" y="3"/>
                  </a:cubicBezTo>
                  <a:cubicBezTo>
                    <a:pt x="55" y="0"/>
                    <a:pt x="55" y="0"/>
                    <a:pt x="55" y="0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ṥľïďê">
              <a:extLst>
                <a:ext uri="{FF2B5EF4-FFF2-40B4-BE49-F238E27FC236}">
                  <a16:creationId xmlns:a16="http://schemas.microsoft.com/office/drawing/2014/main" xmlns="" id="{43E66DB7-EC87-4F4A-94E3-FD71DDFF6DCF}"/>
                </a:ext>
              </a:extLst>
            </p:cNvPr>
            <p:cNvSpPr/>
            <p:nvPr/>
          </p:nvSpPr>
          <p:spPr bwMode="auto">
            <a:xfrm>
              <a:off x="3893595" y="3368487"/>
              <a:ext cx="938806" cy="1784639"/>
            </a:xfrm>
            <a:custGeom>
              <a:avLst/>
              <a:gdLst>
                <a:gd name="T0" fmla="*/ 19 w 458"/>
                <a:gd name="T1" fmla="*/ 46 h 871"/>
                <a:gd name="T2" fmla="*/ 0 w 458"/>
                <a:gd name="T3" fmla="*/ 4 h 871"/>
                <a:gd name="T4" fmla="*/ 70 w 458"/>
                <a:gd name="T5" fmla="*/ 0 h 871"/>
                <a:gd name="T6" fmla="*/ 91 w 458"/>
                <a:gd name="T7" fmla="*/ 42 h 871"/>
                <a:gd name="T8" fmla="*/ 458 w 458"/>
                <a:gd name="T9" fmla="*/ 862 h 871"/>
                <a:gd name="T10" fmla="*/ 368 w 458"/>
                <a:gd name="T11" fmla="*/ 871 h 871"/>
                <a:gd name="T12" fmla="*/ 19 w 458"/>
                <a:gd name="T13" fmla="*/ 46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871">
                  <a:moveTo>
                    <a:pt x="19" y="4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9" y="744"/>
                    <a:pt x="408" y="849"/>
                    <a:pt x="458" y="862"/>
                  </a:cubicBezTo>
                  <a:cubicBezTo>
                    <a:pt x="368" y="871"/>
                    <a:pt x="368" y="871"/>
                    <a:pt x="368" y="871"/>
                  </a:cubicBezTo>
                  <a:cubicBezTo>
                    <a:pt x="320" y="857"/>
                    <a:pt x="68" y="754"/>
                    <a:pt x="19" y="46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šlidé">
              <a:extLst>
                <a:ext uri="{FF2B5EF4-FFF2-40B4-BE49-F238E27FC236}">
                  <a16:creationId xmlns:a16="http://schemas.microsoft.com/office/drawing/2014/main" xmlns="" id="{F273AAF3-547D-420D-8578-16F78A83CE11}"/>
                </a:ext>
              </a:extLst>
            </p:cNvPr>
            <p:cNvSpPr/>
            <p:nvPr/>
          </p:nvSpPr>
          <p:spPr bwMode="auto">
            <a:xfrm>
              <a:off x="4978665" y="5087364"/>
              <a:ext cx="170074" cy="81635"/>
            </a:xfrm>
            <a:custGeom>
              <a:avLst/>
              <a:gdLst>
                <a:gd name="T0" fmla="*/ 0 w 150"/>
                <a:gd name="T1" fmla="*/ 25 h 72"/>
                <a:gd name="T2" fmla="*/ 137 w 150"/>
                <a:gd name="T3" fmla="*/ 0 h 72"/>
                <a:gd name="T4" fmla="*/ 150 w 150"/>
                <a:gd name="T5" fmla="*/ 47 h 72"/>
                <a:gd name="T6" fmla="*/ 11 w 150"/>
                <a:gd name="T7" fmla="*/ 72 h 72"/>
                <a:gd name="T8" fmla="*/ 0 w 150"/>
                <a:gd name="T9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2">
                  <a:moveTo>
                    <a:pt x="0" y="25"/>
                  </a:moveTo>
                  <a:lnTo>
                    <a:pt x="137" y="0"/>
                  </a:lnTo>
                  <a:lnTo>
                    <a:pt x="150" y="47"/>
                  </a:lnTo>
                  <a:lnTo>
                    <a:pt x="11" y="72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ṥļíḓê">
              <a:extLst>
                <a:ext uri="{FF2B5EF4-FFF2-40B4-BE49-F238E27FC236}">
                  <a16:creationId xmlns:a16="http://schemas.microsoft.com/office/drawing/2014/main" xmlns="" id="{3CAC7C04-953E-4789-84F0-8FFFA3A68A7B}"/>
                </a:ext>
              </a:extLst>
            </p:cNvPr>
            <p:cNvSpPr/>
            <p:nvPr/>
          </p:nvSpPr>
          <p:spPr bwMode="auto">
            <a:xfrm>
              <a:off x="4978665" y="5087364"/>
              <a:ext cx="170074" cy="81635"/>
            </a:xfrm>
            <a:custGeom>
              <a:avLst/>
              <a:gdLst>
                <a:gd name="T0" fmla="*/ 0 w 150"/>
                <a:gd name="T1" fmla="*/ 25 h 72"/>
                <a:gd name="T2" fmla="*/ 137 w 150"/>
                <a:gd name="T3" fmla="*/ 0 h 72"/>
                <a:gd name="T4" fmla="*/ 150 w 150"/>
                <a:gd name="T5" fmla="*/ 47 h 72"/>
                <a:gd name="T6" fmla="*/ 11 w 150"/>
                <a:gd name="T7" fmla="*/ 72 h 72"/>
                <a:gd name="T8" fmla="*/ 0 w 150"/>
                <a:gd name="T9" fmla="*/ 2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2">
                  <a:moveTo>
                    <a:pt x="0" y="25"/>
                  </a:moveTo>
                  <a:lnTo>
                    <a:pt x="137" y="0"/>
                  </a:lnTo>
                  <a:lnTo>
                    <a:pt x="150" y="47"/>
                  </a:lnTo>
                  <a:lnTo>
                    <a:pt x="11" y="72"/>
                  </a:lnTo>
                  <a:lnTo>
                    <a:pt x="0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işḷïḓê">
              <a:extLst>
                <a:ext uri="{FF2B5EF4-FFF2-40B4-BE49-F238E27FC236}">
                  <a16:creationId xmlns:a16="http://schemas.microsoft.com/office/drawing/2014/main" xmlns="" id="{D887B34B-986C-424F-A89B-17C07F2AD9B5}"/>
                </a:ext>
              </a:extLst>
            </p:cNvPr>
            <p:cNvSpPr/>
            <p:nvPr/>
          </p:nvSpPr>
          <p:spPr bwMode="auto">
            <a:xfrm>
              <a:off x="5285931" y="5031807"/>
              <a:ext cx="170074" cy="80502"/>
            </a:xfrm>
            <a:custGeom>
              <a:avLst/>
              <a:gdLst>
                <a:gd name="T0" fmla="*/ 0 w 150"/>
                <a:gd name="T1" fmla="*/ 25 h 71"/>
                <a:gd name="T2" fmla="*/ 139 w 150"/>
                <a:gd name="T3" fmla="*/ 0 h 71"/>
                <a:gd name="T4" fmla="*/ 150 w 150"/>
                <a:gd name="T5" fmla="*/ 45 h 71"/>
                <a:gd name="T6" fmla="*/ 11 w 150"/>
                <a:gd name="T7" fmla="*/ 71 h 71"/>
                <a:gd name="T8" fmla="*/ 0 w 150"/>
                <a:gd name="T9" fmla="*/ 2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1">
                  <a:moveTo>
                    <a:pt x="0" y="25"/>
                  </a:moveTo>
                  <a:lnTo>
                    <a:pt x="139" y="0"/>
                  </a:lnTo>
                  <a:lnTo>
                    <a:pt x="150" y="45"/>
                  </a:lnTo>
                  <a:lnTo>
                    <a:pt x="11" y="71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ŝľïḍè">
              <a:extLst>
                <a:ext uri="{FF2B5EF4-FFF2-40B4-BE49-F238E27FC236}">
                  <a16:creationId xmlns:a16="http://schemas.microsoft.com/office/drawing/2014/main" xmlns="" id="{A14D0E76-5E73-4492-A665-DF3C0B900814}"/>
                </a:ext>
              </a:extLst>
            </p:cNvPr>
            <p:cNvSpPr/>
            <p:nvPr/>
          </p:nvSpPr>
          <p:spPr bwMode="auto">
            <a:xfrm>
              <a:off x="5285931" y="5031807"/>
              <a:ext cx="170074" cy="80502"/>
            </a:xfrm>
            <a:custGeom>
              <a:avLst/>
              <a:gdLst>
                <a:gd name="T0" fmla="*/ 0 w 150"/>
                <a:gd name="T1" fmla="*/ 25 h 71"/>
                <a:gd name="T2" fmla="*/ 139 w 150"/>
                <a:gd name="T3" fmla="*/ 0 h 71"/>
                <a:gd name="T4" fmla="*/ 150 w 150"/>
                <a:gd name="T5" fmla="*/ 45 h 71"/>
                <a:gd name="T6" fmla="*/ 11 w 150"/>
                <a:gd name="T7" fmla="*/ 71 h 71"/>
                <a:gd name="T8" fmla="*/ 0 w 150"/>
                <a:gd name="T9" fmla="*/ 2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1">
                  <a:moveTo>
                    <a:pt x="0" y="25"/>
                  </a:moveTo>
                  <a:lnTo>
                    <a:pt x="139" y="0"/>
                  </a:lnTo>
                  <a:lnTo>
                    <a:pt x="150" y="45"/>
                  </a:lnTo>
                  <a:lnTo>
                    <a:pt x="11" y="71"/>
                  </a:lnTo>
                  <a:lnTo>
                    <a:pt x="0" y="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sḻïďê">
              <a:extLst>
                <a:ext uri="{FF2B5EF4-FFF2-40B4-BE49-F238E27FC236}">
                  <a16:creationId xmlns:a16="http://schemas.microsoft.com/office/drawing/2014/main" xmlns="" id="{C3002314-E68F-4AED-B064-1B13838C0609}"/>
                </a:ext>
              </a:extLst>
            </p:cNvPr>
            <p:cNvSpPr/>
            <p:nvPr/>
          </p:nvSpPr>
          <p:spPr bwMode="auto">
            <a:xfrm>
              <a:off x="5585260" y="4976249"/>
              <a:ext cx="170074" cy="82769"/>
            </a:xfrm>
            <a:custGeom>
              <a:avLst/>
              <a:gdLst>
                <a:gd name="T0" fmla="*/ 0 w 150"/>
                <a:gd name="T1" fmla="*/ 26 h 73"/>
                <a:gd name="T2" fmla="*/ 139 w 150"/>
                <a:gd name="T3" fmla="*/ 0 h 73"/>
                <a:gd name="T4" fmla="*/ 150 w 150"/>
                <a:gd name="T5" fmla="*/ 47 h 73"/>
                <a:gd name="T6" fmla="*/ 13 w 150"/>
                <a:gd name="T7" fmla="*/ 73 h 73"/>
                <a:gd name="T8" fmla="*/ 0 w 150"/>
                <a:gd name="T9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3">
                  <a:moveTo>
                    <a:pt x="0" y="26"/>
                  </a:moveTo>
                  <a:lnTo>
                    <a:pt x="139" y="0"/>
                  </a:lnTo>
                  <a:lnTo>
                    <a:pt x="150" y="47"/>
                  </a:lnTo>
                  <a:lnTo>
                    <a:pt x="13" y="7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ṡľiḋé">
              <a:extLst>
                <a:ext uri="{FF2B5EF4-FFF2-40B4-BE49-F238E27FC236}">
                  <a16:creationId xmlns:a16="http://schemas.microsoft.com/office/drawing/2014/main" xmlns="" id="{754BD30B-8653-4455-BBC4-C714E6615981}"/>
                </a:ext>
              </a:extLst>
            </p:cNvPr>
            <p:cNvSpPr/>
            <p:nvPr/>
          </p:nvSpPr>
          <p:spPr bwMode="auto">
            <a:xfrm>
              <a:off x="5585260" y="4976249"/>
              <a:ext cx="170074" cy="82769"/>
            </a:xfrm>
            <a:custGeom>
              <a:avLst/>
              <a:gdLst>
                <a:gd name="T0" fmla="*/ 0 w 150"/>
                <a:gd name="T1" fmla="*/ 26 h 73"/>
                <a:gd name="T2" fmla="*/ 139 w 150"/>
                <a:gd name="T3" fmla="*/ 0 h 73"/>
                <a:gd name="T4" fmla="*/ 150 w 150"/>
                <a:gd name="T5" fmla="*/ 47 h 73"/>
                <a:gd name="T6" fmla="*/ 13 w 150"/>
                <a:gd name="T7" fmla="*/ 73 h 73"/>
                <a:gd name="T8" fmla="*/ 0 w 150"/>
                <a:gd name="T9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3">
                  <a:moveTo>
                    <a:pt x="0" y="26"/>
                  </a:moveTo>
                  <a:lnTo>
                    <a:pt x="139" y="0"/>
                  </a:lnTo>
                  <a:lnTo>
                    <a:pt x="150" y="47"/>
                  </a:lnTo>
                  <a:lnTo>
                    <a:pt x="13" y="73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şḻiḍè">
              <a:extLst>
                <a:ext uri="{FF2B5EF4-FFF2-40B4-BE49-F238E27FC236}">
                  <a16:creationId xmlns:a16="http://schemas.microsoft.com/office/drawing/2014/main" xmlns="" id="{E27556C5-E709-4CA7-8A69-D90CDA52F5D2}"/>
                </a:ext>
              </a:extLst>
            </p:cNvPr>
            <p:cNvSpPr/>
            <p:nvPr/>
          </p:nvSpPr>
          <p:spPr bwMode="auto">
            <a:xfrm>
              <a:off x="5742862" y="4954707"/>
              <a:ext cx="138327" cy="74832"/>
            </a:xfrm>
            <a:custGeom>
              <a:avLst/>
              <a:gdLst>
                <a:gd name="T0" fmla="*/ 62 w 67"/>
                <a:gd name="T1" fmla="*/ 0 h 37"/>
                <a:gd name="T2" fmla="*/ 0 w 67"/>
                <a:gd name="T3" fmla="*/ 12 h 37"/>
                <a:gd name="T4" fmla="*/ 0 w 67"/>
                <a:gd name="T5" fmla="*/ 12 h 37"/>
                <a:gd name="T6" fmla="*/ 0 w 67"/>
                <a:gd name="T7" fmla="*/ 12 h 37"/>
                <a:gd name="T8" fmla="*/ 0 w 67"/>
                <a:gd name="T9" fmla="*/ 12 h 37"/>
                <a:gd name="T10" fmla="*/ 0 w 67"/>
                <a:gd name="T11" fmla="*/ 12 h 37"/>
                <a:gd name="T12" fmla="*/ 6 w 67"/>
                <a:gd name="T13" fmla="*/ 37 h 37"/>
                <a:gd name="T14" fmla="*/ 67 w 67"/>
                <a:gd name="T15" fmla="*/ 26 h 37"/>
                <a:gd name="T16" fmla="*/ 62 w 67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7">
                  <a:moveTo>
                    <a:pt x="6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šlíḑè">
              <a:extLst>
                <a:ext uri="{FF2B5EF4-FFF2-40B4-BE49-F238E27FC236}">
                  <a16:creationId xmlns:a16="http://schemas.microsoft.com/office/drawing/2014/main" xmlns="" id="{A8503007-55EC-4E5B-813F-7E4E4212A283}"/>
                </a:ext>
              </a:extLst>
            </p:cNvPr>
            <p:cNvSpPr/>
            <p:nvPr/>
          </p:nvSpPr>
          <p:spPr bwMode="auto">
            <a:xfrm>
              <a:off x="5742862" y="497851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ṥḻîde">
              <a:extLst>
                <a:ext uri="{FF2B5EF4-FFF2-40B4-BE49-F238E27FC236}">
                  <a16:creationId xmlns:a16="http://schemas.microsoft.com/office/drawing/2014/main" xmlns="" id="{E0334762-E78B-4FB4-B5BE-1D88F0B17466}"/>
                </a:ext>
              </a:extLst>
            </p:cNvPr>
            <p:cNvSpPr/>
            <p:nvPr/>
          </p:nvSpPr>
          <p:spPr bwMode="auto">
            <a:xfrm>
              <a:off x="4926509" y="5005729"/>
              <a:ext cx="673491" cy="173475"/>
            </a:xfrm>
            <a:custGeom>
              <a:avLst/>
              <a:gdLst>
                <a:gd name="T0" fmla="*/ 328 w 594"/>
                <a:gd name="T1" fmla="*/ 94 h 153"/>
                <a:gd name="T2" fmla="*/ 317 w 594"/>
                <a:gd name="T3" fmla="*/ 48 h 153"/>
                <a:gd name="T4" fmla="*/ 456 w 594"/>
                <a:gd name="T5" fmla="*/ 23 h 153"/>
                <a:gd name="T6" fmla="*/ 467 w 594"/>
                <a:gd name="T7" fmla="*/ 68 h 153"/>
                <a:gd name="T8" fmla="*/ 328 w 594"/>
                <a:gd name="T9" fmla="*/ 94 h 153"/>
                <a:gd name="T10" fmla="*/ 581 w 594"/>
                <a:gd name="T11" fmla="*/ 0 h 153"/>
                <a:gd name="T12" fmla="*/ 574 w 594"/>
                <a:gd name="T13" fmla="*/ 2 h 153"/>
                <a:gd name="T14" fmla="*/ 532 w 594"/>
                <a:gd name="T15" fmla="*/ 9 h 153"/>
                <a:gd name="T16" fmla="*/ 482 w 594"/>
                <a:gd name="T17" fmla="*/ 20 h 153"/>
                <a:gd name="T18" fmla="*/ 0 w 594"/>
                <a:gd name="T19" fmla="*/ 104 h 153"/>
                <a:gd name="T20" fmla="*/ 11 w 594"/>
                <a:gd name="T21" fmla="*/ 153 h 153"/>
                <a:gd name="T22" fmla="*/ 67 w 594"/>
                <a:gd name="T23" fmla="*/ 142 h 153"/>
                <a:gd name="T24" fmla="*/ 57 w 594"/>
                <a:gd name="T25" fmla="*/ 144 h 153"/>
                <a:gd name="T26" fmla="*/ 46 w 594"/>
                <a:gd name="T27" fmla="*/ 97 h 153"/>
                <a:gd name="T28" fmla="*/ 183 w 594"/>
                <a:gd name="T29" fmla="*/ 72 h 153"/>
                <a:gd name="T30" fmla="*/ 196 w 594"/>
                <a:gd name="T31" fmla="*/ 119 h 153"/>
                <a:gd name="T32" fmla="*/ 594 w 594"/>
                <a:gd name="T33" fmla="*/ 47 h 153"/>
                <a:gd name="T34" fmla="*/ 581 w 594"/>
                <a:gd name="T3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153">
                  <a:moveTo>
                    <a:pt x="328" y="94"/>
                  </a:moveTo>
                  <a:lnTo>
                    <a:pt x="317" y="48"/>
                  </a:lnTo>
                  <a:lnTo>
                    <a:pt x="456" y="23"/>
                  </a:lnTo>
                  <a:lnTo>
                    <a:pt x="467" y="68"/>
                  </a:lnTo>
                  <a:lnTo>
                    <a:pt x="328" y="94"/>
                  </a:lnTo>
                  <a:close/>
                  <a:moveTo>
                    <a:pt x="581" y="0"/>
                  </a:moveTo>
                  <a:lnTo>
                    <a:pt x="574" y="2"/>
                  </a:lnTo>
                  <a:lnTo>
                    <a:pt x="532" y="9"/>
                  </a:lnTo>
                  <a:lnTo>
                    <a:pt x="482" y="20"/>
                  </a:lnTo>
                  <a:lnTo>
                    <a:pt x="0" y="104"/>
                  </a:lnTo>
                  <a:lnTo>
                    <a:pt x="11" y="153"/>
                  </a:lnTo>
                  <a:lnTo>
                    <a:pt x="67" y="142"/>
                  </a:lnTo>
                  <a:lnTo>
                    <a:pt x="57" y="144"/>
                  </a:lnTo>
                  <a:lnTo>
                    <a:pt x="46" y="97"/>
                  </a:lnTo>
                  <a:lnTo>
                    <a:pt x="183" y="72"/>
                  </a:lnTo>
                  <a:lnTo>
                    <a:pt x="196" y="119"/>
                  </a:lnTo>
                  <a:lnTo>
                    <a:pt x="594" y="47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ŝļiḋê">
              <a:extLst>
                <a:ext uri="{FF2B5EF4-FFF2-40B4-BE49-F238E27FC236}">
                  <a16:creationId xmlns:a16="http://schemas.microsoft.com/office/drawing/2014/main" xmlns="" id="{F38804A6-DC69-4B07-8688-3828DCCE1573}"/>
                </a:ext>
              </a:extLst>
            </p:cNvPr>
            <p:cNvSpPr/>
            <p:nvPr/>
          </p:nvSpPr>
          <p:spPr bwMode="auto">
            <a:xfrm>
              <a:off x="4926509" y="5005729"/>
              <a:ext cx="673491" cy="173475"/>
            </a:xfrm>
            <a:custGeom>
              <a:avLst/>
              <a:gdLst>
                <a:gd name="T0" fmla="*/ 328 w 594"/>
                <a:gd name="T1" fmla="*/ 94 h 153"/>
                <a:gd name="T2" fmla="*/ 317 w 594"/>
                <a:gd name="T3" fmla="*/ 48 h 153"/>
                <a:gd name="T4" fmla="*/ 456 w 594"/>
                <a:gd name="T5" fmla="*/ 23 h 153"/>
                <a:gd name="T6" fmla="*/ 467 w 594"/>
                <a:gd name="T7" fmla="*/ 68 h 153"/>
                <a:gd name="T8" fmla="*/ 328 w 594"/>
                <a:gd name="T9" fmla="*/ 94 h 153"/>
                <a:gd name="T10" fmla="*/ 581 w 594"/>
                <a:gd name="T11" fmla="*/ 0 h 153"/>
                <a:gd name="T12" fmla="*/ 574 w 594"/>
                <a:gd name="T13" fmla="*/ 2 h 153"/>
                <a:gd name="T14" fmla="*/ 532 w 594"/>
                <a:gd name="T15" fmla="*/ 9 h 153"/>
                <a:gd name="T16" fmla="*/ 482 w 594"/>
                <a:gd name="T17" fmla="*/ 20 h 153"/>
                <a:gd name="T18" fmla="*/ 0 w 594"/>
                <a:gd name="T19" fmla="*/ 104 h 153"/>
                <a:gd name="T20" fmla="*/ 11 w 594"/>
                <a:gd name="T21" fmla="*/ 153 h 153"/>
                <a:gd name="T22" fmla="*/ 67 w 594"/>
                <a:gd name="T23" fmla="*/ 142 h 153"/>
                <a:gd name="T24" fmla="*/ 57 w 594"/>
                <a:gd name="T25" fmla="*/ 144 h 153"/>
                <a:gd name="T26" fmla="*/ 46 w 594"/>
                <a:gd name="T27" fmla="*/ 97 h 153"/>
                <a:gd name="T28" fmla="*/ 183 w 594"/>
                <a:gd name="T29" fmla="*/ 72 h 153"/>
                <a:gd name="T30" fmla="*/ 196 w 594"/>
                <a:gd name="T31" fmla="*/ 119 h 153"/>
                <a:gd name="T32" fmla="*/ 594 w 594"/>
                <a:gd name="T33" fmla="*/ 47 h 153"/>
                <a:gd name="T34" fmla="*/ 581 w 594"/>
                <a:gd name="T3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4" h="153">
                  <a:moveTo>
                    <a:pt x="328" y="94"/>
                  </a:moveTo>
                  <a:lnTo>
                    <a:pt x="317" y="48"/>
                  </a:lnTo>
                  <a:lnTo>
                    <a:pt x="456" y="23"/>
                  </a:lnTo>
                  <a:lnTo>
                    <a:pt x="467" y="68"/>
                  </a:lnTo>
                  <a:lnTo>
                    <a:pt x="328" y="94"/>
                  </a:lnTo>
                  <a:moveTo>
                    <a:pt x="581" y="0"/>
                  </a:moveTo>
                  <a:lnTo>
                    <a:pt x="574" y="2"/>
                  </a:lnTo>
                  <a:lnTo>
                    <a:pt x="532" y="9"/>
                  </a:lnTo>
                  <a:lnTo>
                    <a:pt x="482" y="20"/>
                  </a:lnTo>
                  <a:lnTo>
                    <a:pt x="0" y="104"/>
                  </a:lnTo>
                  <a:lnTo>
                    <a:pt x="11" y="153"/>
                  </a:lnTo>
                  <a:lnTo>
                    <a:pt x="67" y="142"/>
                  </a:lnTo>
                  <a:lnTo>
                    <a:pt x="57" y="144"/>
                  </a:lnTo>
                  <a:lnTo>
                    <a:pt x="46" y="97"/>
                  </a:lnTo>
                  <a:lnTo>
                    <a:pt x="183" y="72"/>
                  </a:lnTo>
                  <a:lnTo>
                    <a:pt x="196" y="119"/>
                  </a:lnTo>
                  <a:lnTo>
                    <a:pt x="594" y="47"/>
                  </a:lnTo>
                  <a:lnTo>
                    <a:pt x="58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ïşļïḍè">
              <a:extLst>
                <a:ext uri="{FF2B5EF4-FFF2-40B4-BE49-F238E27FC236}">
                  <a16:creationId xmlns:a16="http://schemas.microsoft.com/office/drawing/2014/main" xmlns="" id="{C4616240-D3AE-4AC7-8B57-8B48C65326D0}"/>
                </a:ext>
              </a:extLst>
            </p:cNvPr>
            <p:cNvSpPr/>
            <p:nvPr/>
          </p:nvSpPr>
          <p:spPr bwMode="auto">
            <a:xfrm>
              <a:off x="4978665" y="5087364"/>
              <a:ext cx="170074" cy="81635"/>
            </a:xfrm>
            <a:custGeom>
              <a:avLst/>
              <a:gdLst>
                <a:gd name="T0" fmla="*/ 137 w 150"/>
                <a:gd name="T1" fmla="*/ 0 h 72"/>
                <a:gd name="T2" fmla="*/ 0 w 150"/>
                <a:gd name="T3" fmla="*/ 25 h 72"/>
                <a:gd name="T4" fmla="*/ 11 w 150"/>
                <a:gd name="T5" fmla="*/ 72 h 72"/>
                <a:gd name="T6" fmla="*/ 21 w 150"/>
                <a:gd name="T7" fmla="*/ 70 h 72"/>
                <a:gd name="T8" fmla="*/ 150 w 150"/>
                <a:gd name="T9" fmla="*/ 47 h 72"/>
                <a:gd name="T10" fmla="*/ 137 w 150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2">
                  <a:moveTo>
                    <a:pt x="137" y="0"/>
                  </a:moveTo>
                  <a:lnTo>
                    <a:pt x="0" y="25"/>
                  </a:lnTo>
                  <a:lnTo>
                    <a:pt x="11" y="72"/>
                  </a:lnTo>
                  <a:lnTo>
                    <a:pt x="21" y="70"/>
                  </a:lnTo>
                  <a:lnTo>
                    <a:pt x="150" y="47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8BC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ṧḷiḓé">
              <a:extLst>
                <a:ext uri="{FF2B5EF4-FFF2-40B4-BE49-F238E27FC236}">
                  <a16:creationId xmlns:a16="http://schemas.microsoft.com/office/drawing/2014/main" xmlns="" id="{3A9B82CB-7641-4382-A802-52EE694ABEA3}"/>
                </a:ext>
              </a:extLst>
            </p:cNvPr>
            <p:cNvSpPr/>
            <p:nvPr/>
          </p:nvSpPr>
          <p:spPr bwMode="auto">
            <a:xfrm>
              <a:off x="4978665" y="5087364"/>
              <a:ext cx="170074" cy="81635"/>
            </a:xfrm>
            <a:custGeom>
              <a:avLst/>
              <a:gdLst>
                <a:gd name="T0" fmla="*/ 137 w 150"/>
                <a:gd name="T1" fmla="*/ 0 h 72"/>
                <a:gd name="T2" fmla="*/ 0 w 150"/>
                <a:gd name="T3" fmla="*/ 25 h 72"/>
                <a:gd name="T4" fmla="*/ 11 w 150"/>
                <a:gd name="T5" fmla="*/ 72 h 72"/>
                <a:gd name="T6" fmla="*/ 21 w 150"/>
                <a:gd name="T7" fmla="*/ 70 h 72"/>
                <a:gd name="T8" fmla="*/ 150 w 150"/>
                <a:gd name="T9" fmla="*/ 47 h 72"/>
                <a:gd name="T10" fmla="*/ 137 w 150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2">
                  <a:moveTo>
                    <a:pt x="137" y="0"/>
                  </a:moveTo>
                  <a:lnTo>
                    <a:pt x="0" y="25"/>
                  </a:lnTo>
                  <a:lnTo>
                    <a:pt x="11" y="72"/>
                  </a:lnTo>
                  <a:lnTo>
                    <a:pt x="21" y="70"/>
                  </a:lnTo>
                  <a:lnTo>
                    <a:pt x="150" y="47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ŝliďé">
              <a:extLst>
                <a:ext uri="{FF2B5EF4-FFF2-40B4-BE49-F238E27FC236}">
                  <a16:creationId xmlns:a16="http://schemas.microsoft.com/office/drawing/2014/main" xmlns="" id="{F47BF5FC-AF2B-47C3-9D28-883E4752B92C}"/>
                </a:ext>
              </a:extLst>
            </p:cNvPr>
            <p:cNvSpPr/>
            <p:nvPr/>
          </p:nvSpPr>
          <p:spPr bwMode="auto">
            <a:xfrm>
              <a:off x="5285931" y="5031807"/>
              <a:ext cx="170074" cy="80502"/>
            </a:xfrm>
            <a:custGeom>
              <a:avLst/>
              <a:gdLst>
                <a:gd name="T0" fmla="*/ 139 w 150"/>
                <a:gd name="T1" fmla="*/ 0 h 71"/>
                <a:gd name="T2" fmla="*/ 0 w 150"/>
                <a:gd name="T3" fmla="*/ 25 h 71"/>
                <a:gd name="T4" fmla="*/ 11 w 150"/>
                <a:gd name="T5" fmla="*/ 71 h 71"/>
                <a:gd name="T6" fmla="*/ 150 w 150"/>
                <a:gd name="T7" fmla="*/ 45 h 71"/>
                <a:gd name="T8" fmla="*/ 139 w 15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1">
                  <a:moveTo>
                    <a:pt x="139" y="0"/>
                  </a:moveTo>
                  <a:lnTo>
                    <a:pt x="0" y="25"/>
                  </a:lnTo>
                  <a:lnTo>
                    <a:pt x="11" y="71"/>
                  </a:lnTo>
                  <a:lnTo>
                    <a:pt x="150" y="45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8BC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śļîḑè">
              <a:extLst>
                <a:ext uri="{FF2B5EF4-FFF2-40B4-BE49-F238E27FC236}">
                  <a16:creationId xmlns:a16="http://schemas.microsoft.com/office/drawing/2014/main" xmlns="" id="{7D87A806-68A9-4721-BBE7-CC093DDCEF27}"/>
                </a:ext>
              </a:extLst>
            </p:cNvPr>
            <p:cNvSpPr/>
            <p:nvPr/>
          </p:nvSpPr>
          <p:spPr bwMode="auto">
            <a:xfrm>
              <a:off x="5285931" y="5031807"/>
              <a:ext cx="170074" cy="80502"/>
            </a:xfrm>
            <a:custGeom>
              <a:avLst/>
              <a:gdLst>
                <a:gd name="T0" fmla="*/ 139 w 150"/>
                <a:gd name="T1" fmla="*/ 0 h 71"/>
                <a:gd name="T2" fmla="*/ 0 w 150"/>
                <a:gd name="T3" fmla="*/ 25 h 71"/>
                <a:gd name="T4" fmla="*/ 11 w 150"/>
                <a:gd name="T5" fmla="*/ 71 h 71"/>
                <a:gd name="T6" fmla="*/ 150 w 150"/>
                <a:gd name="T7" fmla="*/ 45 h 71"/>
                <a:gd name="T8" fmla="*/ 139 w 150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71">
                  <a:moveTo>
                    <a:pt x="139" y="0"/>
                  </a:moveTo>
                  <a:lnTo>
                    <a:pt x="0" y="25"/>
                  </a:lnTo>
                  <a:lnTo>
                    <a:pt x="11" y="71"/>
                  </a:lnTo>
                  <a:lnTo>
                    <a:pt x="150" y="45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ïṡliďé">
              <a:extLst>
                <a:ext uri="{FF2B5EF4-FFF2-40B4-BE49-F238E27FC236}">
                  <a16:creationId xmlns:a16="http://schemas.microsoft.com/office/drawing/2014/main" xmlns="" id="{215F13F1-C218-4BA1-95F8-53BF2FC4241A}"/>
                </a:ext>
              </a:extLst>
            </p:cNvPr>
            <p:cNvSpPr/>
            <p:nvPr/>
          </p:nvSpPr>
          <p:spPr bwMode="auto">
            <a:xfrm>
              <a:off x="5585260" y="4978517"/>
              <a:ext cx="170074" cy="80502"/>
            </a:xfrm>
            <a:custGeom>
              <a:avLst/>
              <a:gdLst>
                <a:gd name="T0" fmla="*/ 139 w 150"/>
                <a:gd name="T1" fmla="*/ 0 h 71"/>
                <a:gd name="T2" fmla="*/ 0 w 150"/>
                <a:gd name="T3" fmla="*/ 24 h 71"/>
                <a:gd name="T4" fmla="*/ 13 w 150"/>
                <a:gd name="T5" fmla="*/ 71 h 71"/>
                <a:gd name="T6" fmla="*/ 150 w 150"/>
                <a:gd name="T7" fmla="*/ 45 h 71"/>
                <a:gd name="T8" fmla="*/ 139 w 150"/>
                <a:gd name="T9" fmla="*/ 0 h 71"/>
                <a:gd name="T10" fmla="*/ 139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139" y="0"/>
                  </a:moveTo>
                  <a:lnTo>
                    <a:pt x="0" y="24"/>
                  </a:lnTo>
                  <a:lnTo>
                    <a:pt x="13" y="71"/>
                  </a:lnTo>
                  <a:lnTo>
                    <a:pt x="150" y="45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8BC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Sḷiḋè">
              <a:extLst>
                <a:ext uri="{FF2B5EF4-FFF2-40B4-BE49-F238E27FC236}">
                  <a16:creationId xmlns:a16="http://schemas.microsoft.com/office/drawing/2014/main" xmlns="" id="{CFED81DB-B85E-4418-8B85-C308CCAA0873}"/>
                </a:ext>
              </a:extLst>
            </p:cNvPr>
            <p:cNvSpPr/>
            <p:nvPr/>
          </p:nvSpPr>
          <p:spPr bwMode="auto">
            <a:xfrm>
              <a:off x="5585260" y="4978517"/>
              <a:ext cx="170074" cy="80502"/>
            </a:xfrm>
            <a:custGeom>
              <a:avLst/>
              <a:gdLst>
                <a:gd name="T0" fmla="*/ 139 w 150"/>
                <a:gd name="T1" fmla="*/ 0 h 71"/>
                <a:gd name="T2" fmla="*/ 0 w 150"/>
                <a:gd name="T3" fmla="*/ 24 h 71"/>
                <a:gd name="T4" fmla="*/ 13 w 150"/>
                <a:gd name="T5" fmla="*/ 71 h 71"/>
                <a:gd name="T6" fmla="*/ 150 w 150"/>
                <a:gd name="T7" fmla="*/ 45 h 71"/>
                <a:gd name="T8" fmla="*/ 139 w 150"/>
                <a:gd name="T9" fmla="*/ 0 h 71"/>
                <a:gd name="T10" fmla="*/ 139 w 150"/>
                <a:gd name="T1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0" h="71">
                  <a:moveTo>
                    <a:pt x="139" y="0"/>
                  </a:moveTo>
                  <a:lnTo>
                    <a:pt x="0" y="24"/>
                  </a:lnTo>
                  <a:lnTo>
                    <a:pt x="13" y="71"/>
                  </a:lnTo>
                  <a:lnTo>
                    <a:pt x="150" y="45"/>
                  </a:lnTo>
                  <a:lnTo>
                    <a:pt x="139" y="0"/>
                  </a:lnTo>
                  <a:lnTo>
                    <a:pt x="1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îsľïdé">
              <a:extLst>
                <a:ext uri="{FF2B5EF4-FFF2-40B4-BE49-F238E27FC236}">
                  <a16:creationId xmlns:a16="http://schemas.microsoft.com/office/drawing/2014/main" xmlns="" id="{68126064-C4FF-4E55-9FCB-5D094899A4B9}"/>
                </a:ext>
              </a:extLst>
            </p:cNvPr>
            <p:cNvSpPr/>
            <p:nvPr/>
          </p:nvSpPr>
          <p:spPr bwMode="auto">
            <a:xfrm>
              <a:off x="4401548" y="3604322"/>
              <a:ext cx="268717" cy="774402"/>
            </a:xfrm>
            <a:custGeom>
              <a:avLst/>
              <a:gdLst>
                <a:gd name="T0" fmla="*/ 27 w 131"/>
                <a:gd name="T1" fmla="*/ 0 h 378"/>
                <a:gd name="T2" fmla="*/ 23 w 131"/>
                <a:gd name="T3" fmla="*/ 1 h 378"/>
                <a:gd name="T4" fmla="*/ 0 w 131"/>
                <a:gd name="T5" fmla="*/ 18 h 378"/>
                <a:gd name="T6" fmla="*/ 72 w 131"/>
                <a:gd name="T7" fmla="*/ 378 h 378"/>
                <a:gd name="T8" fmla="*/ 72 w 131"/>
                <a:gd name="T9" fmla="*/ 378 h 378"/>
                <a:gd name="T10" fmla="*/ 93 w 131"/>
                <a:gd name="T11" fmla="*/ 374 h 378"/>
                <a:gd name="T12" fmla="*/ 79 w 131"/>
                <a:gd name="T13" fmla="*/ 201 h 378"/>
                <a:gd name="T14" fmla="*/ 27 w 131"/>
                <a:gd name="T15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78">
                  <a:moveTo>
                    <a:pt x="27" y="0"/>
                  </a:moveTo>
                  <a:cubicBezTo>
                    <a:pt x="26" y="0"/>
                    <a:pt x="25" y="0"/>
                    <a:pt x="23" y="1"/>
                  </a:cubicBezTo>
                  <a:cubicBezTo>
                    <a:pt x="14" y="2"/>
                    <a:pt x="6" y="8"/>
                    <a:pt x="0" y="18"/>
                  </a:cubicBezTo>
                  <a:cubicBezTo>
                    <a:pt x="13" y="167"/>
                    <a:pt x="39" y="285"/>
                    <a:pt x="72" y="378"/>
                  </a:cubicBezTo>
                  <a:cubicBezTo>
                    <a:pt x="72" y="378"/>
                    <a:pt x="72" y="378"/>
                    <a:pt x="72" y="378"/>
                  </a:cubicBezTo>
                  <a:cubicBezTo>
                    <a:pt x="78" y="378"/>
                    <a:pt x="85" y="377"/>
                    <a:pt x="93" y="374"/>
                  </a:cubicBezTo>
                  <a:cubicBezTo>
                    <a:pt x="131" y="362"/>
                    <a:pt x="98" y="304"/>
                    <a:pt x="79" y="201"/>
                  </a:cubicBezTo>
                  <a:cubicBezTo>
                    <a:pt x="60" y="101"/>
                    <a:pt x="63" y="0"/>
                    <a:pt x="27" y="0"/>
                  </a:cubicBezTo>
                </a:path>
              </a:pathLst>
            </a:custGeom>
            <a:solidFill>
              <a:srgbClr val="81B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ḷiḓè">
              <a:extLst>
                <a:ext uri="{FF2B5EF4-FFF2-40B4-BE49-F238E27FC236}">
                  <a16:creationId xmlns:a16="http://schemas.microsoft.com/office/drawing/2014/main" xmlns="" id="{4561BC81-8D14-49C3-8688-4890BDFA3612}"/>
                </a:ext>
              </a:extLst>
            </p:cNvPr>
            <p:cNvSpPr/>
            <p:nvPr/>
          </p:nvSpPr>
          <p:spPr bwMode="auto">
            <a:xfrm>
              <a:off x="4342589" y="3640605"/>
              <a:ext cx="206356" cy="738120"/>
            </a:xfrm>
            <a:custGeom>
              <a:avLst/>
              <a:gdLst>
                <a:gd name="T0" fmla="*/ 29 w 101"/>
                <a:gd name="T1" fmla="*/ 0 h 360"/>
                <a:gd name="T2" fmla="*/ 15 w 101"/>
                <a:gd name="T3" fmla="*/ 183 h 360"/>
                <a:gd name="T4" fmla="*/ 101 w 101"/>
                <a:gd name="T5" fmla="*/ 360 h 360"/>
                <a:gd name="T6" fmla="*/ 29 w 101"/>
                <a:gd name="T7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360">
                  <a:moveTo>
                    <a:pt x="29" y="0"/>
                  </a:moveTo>
                  <a:cubicBezTo>
                    <a:pt x="7" y="32"/>
                    <a:pt x="0" y="103"/>
                    <a:pt x="15" y="183"/>
                  </a:cubicBezTo>
                  <a:cubicBezTo>
                    <a:pt x="32" y="275"/>
                    <a:pt x="47" y="360"/>
                    <a:pt x="101" y="360"/>
                  </a:cubicBezTo>
                  <a:cubicBezTo>
                    <a:pt x="68" y="267"/>
                    <a:pt x="42" y="149"/>
                    <a:pt x="29" y="0"/>
                  </a:cubicBezTo>
                </a:path>
              </a:pathLst>
            </a:custGeom>
            <a:solidFill>
              <a:srgbClr val="B4E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sḷïďe">
              <a:extLst>
                <a:ext uri="{FF2B5EF4-FFF2-40B4-BE49-F238E27FC236}">
                  <a16:creationId xmlns:a16="http://schemas.microsoft.com/office/drawing/2014/main" xmlns="" id="{81789104-554A-486A-89E0-743A4EE29B2E}"/>
                </a:ext>
              </a:extLst>
            </p:cNvPr>
            <p:cNvSpPr/>
            <p:nvPr/>
          </p:nvSpPr>
          <p:spPr bwMode="auto">
            <a:xfrm>
              <a:off x="4350527" y="3342410"/>
              <a:ext cx="207490" cy="91840"/>
            </a:xfrm>
            <a:custGeom>
              <a:avLst/>
              <a:gdLst>
                <a:gd name="T0" fmla="*/ 80 w 101"/>
                <a:gd name="T1" fmla="*/ 0 h 45"/>
                <a:gd name="T2" fmla="*/ 0 w 101"/>
                <a:gd name="T3" fmla="*/ 5 h 45"/>
                <a:gd name="T4" fmla="*/ 18 w 101"/>
                <a:gd name="T5" fmla="*/ 43 h 45"/>
                <a:gd name="T6" fmla="*/ 18 w 101"/>
                <a:gd name="T7" fmla="*/ 45 h 45"/>
                <a:gd name="T8" fmla="*/ 101 w 101"/>
                <a:gd name="T9" fmla="*/ 40 h 45"/>
                <a:gd name="T10" fmla="*/ 101 w 101"/>
                <a:gd name="T11" fmla="*/ 38 h 45"/>
                <a:gd name="T12" fmla="*/ 80 w 101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45">
                  <a:moveTo>
                    <a:pt x="8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4"/>
                    <a:pt x="18" y="45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9"/>
                    <a:pt x="101" y="38"/>
                    <a:pt x="101" y="38"/>
                  </a:cubicBezTo>
                  <a:cubicBezTo>
                    <a:pt x="80" y="0"/>
                    <a:pt x="80" y="0"/>
                    <a:pt x="80" y="0"/>
                  </a:cubicBezTo>
                </a:path>
              </a:pathLst>
            </a:custGeom>
            <a:solidFill>
              <a:srgbClr val="8BC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śľíḓe">
              <a:extLst>
                <a:ext uri="{FF2B5EF4-FFF2-40B4-BE49-F238E27FC236}">
                  <a16:creationId xmlns:a16="http://schemas.microsoft.com/office/drawing/2014/main" xmlns="" id="{7A48B8F6-8A83-44E8-B0F2-8E5433ECC9B0}"/>
                </a:ext>
              </a:extLst>
            </p:cNvPr>
            <p:cNvSpPr/>
            <p:nvPr/>
          </p:nvSpPr>
          <p:spPr bwMode="auto">
            <a:xfrm>
              <a:off x="4053465" y="3356015"/>
              <a:ext cx="218828" cy="86171"/>
            </a:xfrm>
            <a:custGeom>
              <a:avLst/>
              <a:gdLst>
                <a:gd name="T0" fmla="*/ 107 w 107"/>
                <a:gd name="T1" fmla="*/ 0 h 42"/>
                <a:gd name="T2" fmla="*/ 0 w 107"/>
                <a:gd name="T3" fmla="*/ 6 h 42"/>
                <a:gd name="T4" fmla="*/ 77 w 107"/>
                <a:gd name="T5" fmla="*/ 1 h 42"/>
                <a:gd name="T6" fmla="*/ 94 w 107"/>
                <a:gd name="T7" fmla="*/ 42 h 42"/>
                <a:gd name="T8" fmla="*/ 94 w 107"/>
                <a:gd name="T9" fmla="*/ 42 h 42"/>
                <a:gd name="T10" fmla="*/ 94 w 107"/>
                <a:gd name="T11" fmla="*/ 42 h 42"/>
                <a:gd name="T12" fmla="*/ 94 w 107"/>
                <a:gd name="T13" fmla="*/ 42 h 42"/>
                <a:gd name="T14" fmla="*/ 77 w 107"/>
                <a:gd name="T15" fmla="*/ 1 h 42"/>
                <a:gd name="T16" fmla="*/ 107 w 107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42">
                  <a:moveTo>
                    <a:pt x="10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E8F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śḻiḋê">
              <a:extLst>
                <a:ext uri="{FF2B5EF4-FFF2-40B4-BE49-F238E27FC236}">
                  <a16:creationId xmlns:a16="http://schemas.microsoft.com/office/drawing/2014/main" xmlns="" id="{14600915-51B0-45D6-A76D-670C7885B0B7}"/>
                </a:ext>
              </a:extLst>
            </p:cNvPr>
            <p:cNvSpPr/>
            <p:nvPr/>
          </p:nvSpPr>
          <p:spPr bwMode="auto">
            <a:xfrm>
              <a:off x="4036457" y="3358283"/>
              <a:ext cx="209758" cy="94108"/>
            </a:xfrm>
            <a:custGeom>
              <a:avLst/>
              <a:gdLst>
                <a:gd name="T0" fmla="*/ 85 w 102"/>
                <a:gd name="T1" fmla="*/ 0 h 46"/>
                <a:gd name="T2" fmla="*/ 8 w 102"/>
                <a:gd name="T3" fmla="*/ 5 h 46"/>
                <a:gd name="T4" fmla="*/ 0 w 102"/>
                <a:gd name="T5" fmla="*/ 5 h 46"/>
                <a:gd name="T6" fmla="*/ 20 w 102"/>
                <a:gd name="T7" fmla="*/ 46 h 46"/>
                <a:gd name="T8" fmla="*/ 102 w 102"/>
                <a:gd name="T9" fmla="*/ 41 h 46"/>
                <a:gd name="T10" fmla="*/ 102 w 102"/>
                <a:gd name="T11" fmla="*/ 41 h 46"/>
                <a:gd name="T12" fmla="*/ 85 w 102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46">
                  <a:moveTo>
                    <a:pt x="85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solidFill>
              <a:srgbClr val="8BC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ṧľïḍê">
              <a:extLst>
                <a:ext uri="{FF2B5EF4-FFF2-40B4-BE49-F238E27FC236}">
                  <a16:creationId xmlns:a16="http://schemas.microsoft.com/office/drawing/2014/main" xmlns="" id="{1BEE67B5-F489-4655-8EB9-18FA1CA03990}"/>
                </a:ext>
              </a:extLst>
            </p:cNvPr>
            <p:cNvSpPr/>
            <p:nvPr/>
          </p:nvSpPr>
          <p:spPr bwMode="auto">
            <a:xfrm>
              <a:off x="3839172" y="3368487"/>
              <a:ext cx="183679" cy="91840"/>
            </a:xfrm>
            <a:custGeom>
              <a:avLst/>
              <a:gdLst>
                <a:gd name="T0" fmla="*/ 162 w 162"/>
                <a:gd name="T1" fmla="*/ 0 h 81"/>
                <a:gd name="T2" fmla="*/ 0 w 162"/>
                <a:gd name="T3" fmla="*/ 9 h 81"/>
                <a:gd name="T4" fmla="*/ 48 w 162"/>
                <a:gd name="T5" fmla="*/ 7 h 81"/>
                <a:gd name="T6" fmla="*/ 80 w 162"/>
                <a:gd name="T7" fmla="*/ 81 h 81"/>
                <a:gd name="T8" fmla="*/ 48 w 162"/>
                <a:gd name="T9" fmla="*/ 7 h 81"/>
                <a:gd name="T10" fmla="*/ 162 w 1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81">
                  <a:moveTo>
                    <a:pt x="162" y="0"/>
                  </a:moveTo>
                  <a:lnTo>
                    <a:pt x="0" y="9"/>
                  </a:lnTo>
                  <a:lnTo>
                    <a:pt x="48" y="7"/>
                  </a:lnTo>
                  <a:lnTo>
                    <a:pt x="80" y="81"/>
                  </a:lnTo>
                  <a:lnTo>
                    <a:pt x="48" y="7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8F6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Slïďé">
              <a:extLst>
                <a:ext uri="{FF2B5EF4-FFF2-40B4-BE49-F238E27FC236}">
                  <a16:creationId xmlns:a16="http://schemas.microsoft.com/office/drawing/2014/main" xmlns="" id="{1E84BF58-64CF-4132-ABDF-AD02A2A553FC}"/>
                </a:ext>
              </a:extLst>
            </p:cNvPr>
            <p:cNvSpPr/>
            <p:nvPr/>
          </p:nvSpPr>
          <p:spPr bwMode="auto">
            <a:xfrm>
              <a:off x="3839172" y="3368487"/>
              <a:ext cx="183679" cy="91840"/>
            </a:xfrm>
            <a:custGeom>
              <a:avLst/>
              <a:gdLst>
                <a:gd name="T0" fmla="*/ 162 w 162"/>
                <a:gd name="T1" fmla="*/ 0 h 81"/>
                <a:gd name="T2" fmla="*/ 0 w 162"/>
                <a:gd name="T3" fmla="*/ 9 h 81"/>
                <a:gd name="T4" fmla="*/ 48 w 162"/>
                <a:gd name="T5" fmla="*/ 7 h 81"/>
                <a:gd name="T6" fmla="*/ 80 w 162"/>
                <a:gd name="T7" fmla="*/ 81 h 81"/>
                <a:gd name="T8" fmla="*/ 48 w 162"/>
                <a:gd name="T9" fmla="*/ 7 h 81"/>
                <a:gd name="T10" fmla="*/ 162 w 1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81">
                  <a:moveTo>
                    <a:pt x="162" y="0"/>
                  </a:moveTo>
                  <a:lnTo>
                    <a:pt x="0" y="9"/>
                  </a:lnTo>
                  <a:lnTo>
                    <a:pt x="48" y="7"/>
                  </a:lnTo>
                  <a:lnTo>
                    <a:pt x="80" y="81"/>
                  </a:lnTo>
                  <a:lnTo>
                    <a:pt x="48" y="7"/>
                  </a:lnTo>
                  <a:lnTo>
                    <a:pt x="1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îṧļïḋê">
              <a:extLst>
                <a:ext uri="{FF2B5EF4-FFF2-40B4-BE49-F238E27FC236}">
                  <a16:creationId xmlns:a16="http://schemas.microsoft.com/office/drawing/2014/main" xmlns="" id="{6E3D27CE-86C3-4DD0-A9A2-A52796DFCE2B}"/>
                </a:ext>
              </a:extLst>
            </p:cNvPr>
            <p:cNvSpPr/>
            <p:nvPr/>
          </p:nvSpPr>
          <p:spPr bwMode="auto">
            <a:xfrm>
              <a:off x="3739395" y="3376424"/>
              <a:ext cx="190482" cy="94108"/>
            </a:xfrm>
            <a:custGeom>
              <a:avLst/>
              <a:gdLst>
                <a:gd name="T0" fmla="*/ 136 w 168"/>
                <a:gd name="T1" fmla="*/ 0 h 83"/>
                <a:gd name="T2" fmla="*/ 88 w 168"/>
                <a:gd name="T3" fmla="*/ 2 h 83"/>
                <a:gd name="T4" fmla="*/ 0 w 168"/>
                <a:gd name="T5" fmla="*/ 8 h 83"/>
                <a:gd name="T6" fmla="*/ 27 w 168"/>
                <a:gd name="T7" fmla="*/ 83 h 83"/>
                <a:gd name="T8" fmla="*/ 168 w 168"/>
                <a:gd name="T9" fmla="*/ 74 h 83"/>
                <a:gd name="T10" fmla="*/ 136 w 16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83">
                  <a:moveTo>
                    <a:pt x="136" y="0"/>
                  </a:moveTo>
                  <a:lnTo>
                    <a:pt x="88" y="2"/>
                  </a:lnTo>
                  <a:lnTo>
                    <a:pt x="0" y="8"/>
                  </a:lnTo>
                  <a:lnTo>
                    <a:pt x="27" y="83"/>
                  </a:lnTo>
                  <a:lnTo>
                    <a:pt x="168" y="74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8BC4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ïS1îďe">
              <a:extLst>
                <a:ext uri="{FF2B5EF4-FFF2-40B4-BE49-F238E27FC236}">
                  <a16:creationId xmlns:a16="http://schemas.microsoft.com/office/drawing/2014/main" xmlns="" id="{F0DC6626-5C8A-42AB-AACE-3C6D2B58F4EB}"/>
                </a:ext>
              </a:extLst>
            </p:cNvPr>
            <p:cNvSpPr/>
            <p:nvPr/>
          </p:nvSpPr>
          <p:spPr bwMode="auto">
            <a:xfrm>
              <a:off x="3739395" y="3376424"/>
              <a:ext cx="190482" cy="94108"/>
            </a:xfrm>
            <a:custGeom>
              <a:avLst/>
              <a:gdLst>
                <a:gd name="T0" fmla="*/ 136 w 168"/>
                <a:gd name="T1" fmla="*/ 0 h 83"/>
                <a:gd name="T2" fmla="*/ 88 w 168"/>
                <a:gd name="T3" fmla="*/ 2 h 83"/>
                <a:gd name="T4" fmla="*/ 0 w 168"/>
                <a:gd name="T5" fmla="*/ 8 h 83"/>
                <a:gd name="T6" fmla="*/ 27 w 168"/>
                <a:gd name="T7" fmla="*/ 83 h 83"/>
                <a:gd name="T8" fmla="*/ 168 w 168"/>
                <a:gd name="T9" fmla="*/ 74 h 83"/>
                <a:gd name="T10" fmla="*/ 136 w 16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83">
                  <a:moveTo>
                    <a:pt x="136" y="0"/>
                  </a:moveTo>
                  <a:lnTo>
                    <a:pt x="88" y="2"/>
                  </a:lnTo>
                  <a:lnTo>
                    <a:pt x="0" y="8"/>
                  </a:lnTo>
                  <a:lnTo>
                    <a:pt x="27" y="83"/>
                  </a:lnTo>
                  <a:lnTo>
                    <a:pt x="168" y="74"/>
                  </a:lnTo>
                  <a:lnTo>
                    <a:pt x="1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iṩlíďê">
              <a:extLst>
                <a:ext uri="{FF2B5EF4-FFF2-40B4-BE49-F238E27FC236}">
                  <a16:creationId xmlns:a16="http://schemas.microsoft.com/office/drawing/2014/main" xmlns="" id="{02F69977-22A4-4095-9B63-99DBB8D79E19}"/>
                </a:ext>
              </a:extLst>
            </p:cNvPr>
            <p:cNvSpPr/>
            <p:nvPr/>
          </p:nvSpPr>
          <p:spPr bwMode="auto">
            <a:xfrm>
              <a:off x="4514931" y="3333339"/>
              <a:ext cx="190482" cy="90706"/>
            </a:xfrm>
            <a:custGeom>
              <a:avLst/>
              <a:gdLst>
                <a:gd name="T0" fmla="*/ 74 w 93"/>
                <a:gd name="T1" fmla="*/ 0 h 44"/>
                <a:gd name="T2" fmla="*/ 74 w 93"/>
                <a:gd name="T3" fmla="*/ 0 h 44"/>
                <a:gd name="T4" fmla="*/ 0 w 93"/>
                <a:gd name="T5" fmla="*/ 4 h 44"/>
                <a:gd name="T6" fmla="*/ 21 w 93"/>
                <a:gd name="T7" fmla="*/ 42 h 44"/>
                <a:gd name="T8" fmla="*/ 21 w 93"/>
                <a:gd name="T9" fmla="*/ 44 h 44"/>
                <a:gd name="T10" fmla="*/ 93 w 93"/>
                <a:gd name="T11" fmla="*/ 39 h 44"/>
                <a:gd name="T12" fmla="*/ 74 w 93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44">
                  <a:moveTo>
                    <a:pt x="7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3"/>
                    <a:pt x="21" y="44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ïṩḷïde">
              <a:extLst>
                <a:ext uri="{FF2B5EF4-FFF2-40B4-BE49-F238E27FC236}">
                  <a16:creationId xmlns:a16="http://schemas.microsoft.com/office/drawing/2014/main" xmlns="" id="{ED515CD9-9554-405A-84F8-0D91B004561C}"/>
                </a:ext>
              </a:extLst>
            </p:cNvPr>
            <p:cNvSpPr/>
            <p:nvPr/>
          </p:nvSpPr>
          <p:spPr bwMode="auto">
            <a:xfrm>
              <a:off x="4211066" y="3352614"/>
              <a:ext cx="176877" cy="89572"/>
            </a:xfrm>
            <a:custGeom>
              <a:avLst/>
              <a:gdLst>
                <a:gd name="T0" fmla="*/ 68 w 86"/>
                <a:gd name="T1" fmla="*/ 0 h 44"/>
                <a:gd name="T2" fmla="*/ 30 w 86"/>
                <a:gd name="T3" fmla="*/ 2 h 44"/>
                <a:gd name="T4" fmla="*/ 0 w 86"/>
                <a:gd name="T5" fmla="*/ 3 h 44"/>
                <a:gd name="T6" fmla="*/ 17 w 86"/>
                <a:gd name="T7" fmla="*/ 44 h 44"/>
                <a:gd name="T8" fmla="*/ 17 w 86"/>
                <a:gd name="T9" fmla="*/ 44 h 44"/>
                <a:gd name="T10" fmla="*/ 86 w 86"/>
                <a:gd name="T11" fmla="*/ 40 h 44"/>
                <a:gd name="T12" fmla="*/ 86 w 86"/>
                <a:gd name="T13" fmla="*/ 38 h 44"/>
                <a:gd name="T14" fmla="*/ 68 w 86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44">
                  <a:moveTo>
                    <a:pt x="68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6" y="39"/>
                    <a:pt x="86" y="38"/>
                    <a:pt x="86" y="38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sļïďê">
              <a:extLst>
                <a:ext uri="{FF2B5EF4-FFF2-40B4-BE49-F238E27FC236}">
                  <a16:creationId xmlns:a16="http://schemas.microsoft.com/office/drawing/2014/main" xmlns="" id="{FD6CB97E-1215-4D27-AB97-07FB99E82B8B}"/>
                </a:ext>
              </a:extLst>
            </p:cNvPr>
            <p:cNvSpPr/>
            <p:nvPr/>
          </p:nvSpPr>
          <p:spPr bwMode="auto">
            <a:xfrm>
              <a:off x="3640753" y="3385495"/>
              <a:ext cx="129256" cy="89572"/>
            </a:xfrm>
            <a:custGeom>
              <a:avLst/>
              <a:gdLst>
                <a:gd name="T0" fmla="*/ 87 w 114"/>
                <a:gd name="T1" fmla="*/ 0 h 79"/>
                <a:gd name="T2" fmla="*/ 0 w 114"/>
                <a:gd name="T3" fmla="*/ 5 h 79"/>
                <a:gd name="T4" fmla="*/ 34 w 114"/>
                <a:gd name="T5" fmla="*/ 79 h 79"/>
                <a:gd name="T6" fmla="*/ 114 w 114"/>
                <a:gd name="T7" fmla="*/ 75 h 79"/>
                <a:gd name="T8" fmla="*/ 87 w 114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79">
                  <a:moveTo>
                    <a:pt x="87" y="0"/>
                  </a:moveTo>
                  <a:lnTo>
                    <a:pt x="0" y="5"/>
                  </a:lnTo>
                  <a:lnTo>
                    <a:pt x="34" y="79"/>
                  </a:lnTo>
                  <a:lnTo>
                    <a:pt x="114" y="75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ṡľïḑe">
              <a:extLst>
                <a:ext uri="{FF2B5EF4-FFF2-40B4-BE49-F238E27FC236}">
                  <a16:creationId xmlns:a16="http://schemas.microsoft.com/office/drawing/2014/main" xmlns="" id="{4D0D7A8D-190F-4A76-B982-A08E6579DC5B}"/>
                </a:ext>
              </a:extLst>
            </p:cNvPr>
            <p:cNvSpPr/>
            <p:nvPr/>
          </p:nvSpPr>
          <p:spPr bwMode="auto">
            <a:xfrm>
              <a:off x="3640753" y="3385495"/>
              <a:ext cx="129256" cy="89572"/>
            </a:xfrm>
            <a:custGeom>
              <a:avLst/>
              <a:gdLst>
                <a:gd name="T0" fmla="*/ 87 w 114"/>
                <a:gd name="T1" fmla="*/ 0 h 79"/>
                <a:gd name="T2" fmla="*/ 0 w 114"/>
                <a:gd name="T3" fmla="*/ 5 h 79"/>
                <a:gd name="T4" fmla="*/ 34 w 114"/>
                <a:gd name="T5" fmla="*/ 79 h 79"/>
                <a:gd name="T6" fmla="*/ 114 w 114"/>
                <a:gd name="T7" fmla="*/ 75 h 79"/>
                <a:gd name="T8" fmla="*/ 87 w 114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79">
                  <a:moveTo>
                    <a:pt x="87" y="0"/>
                  </a:moveTo>
                  <a:lnTo>
                    <a:pt x="0" y="5"/>
                  </a:lnTo>
                  <a:lnTo>
                    <a:pt x="34" y="79"/>
                  </a:lnTo>
                  <a:lnTo>
                    <a:pt x="114" y="75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íS1iḍe">
              <a:extLst>
                <a:ext uri="{FF2B5EF4-FFF2-40B4-BE49-F238E27FC236}">
                  <a16:creationId xmlns:a16="http://schemas.microsoft.com/office/drawing/2014/main" xmlns="" id="{CCD9FE2D-A5DE-4770-9A85-59346AA8CECC}"/>
                </a:ext>
              </a:extLst>
            </p:cNvPr>
            <p:cNvSpPr/>
            <p:nvPr/>
          </p:nvSpPr>
          <p:spPr bwMode="auto">
            <a:xfrm>
              <a:off x="3893595" y="3368487"/>
              <a:ext cx="183679" cy="91840"/>
            </a:xfrm>
            <a:custGeom>
              <a:avLst/>
              <a:gdLst>
                <a:gd name="T0" fmla="*/ 126 w 162"/>
                <a:gd name="T1" fmla="*/ 0 h 81"/>
                <a:gd name="T2" fmla="*/ 114 w 162"/>
                <a:gd name="T3" fmla="*/ 0 h 81"/>
                <a:gd name="T4" fmla="*/ 0 w 162"/>
                <a:gd name="T5" fmla="*/ 7 h 81"/>
                <a:gd name="T6" fmla="*/ 32 w 162"/>
                <a:gd name="T7" fmla="*/ 81 h 81"/>
                <a:gd name="T8" fmla="*/ 162 w 162"/>
                <a:gd name="T9" fmla="*/ 74 h 81"/>
                <a:gd name="T10" fmla="*/ 126 w 1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81">
                  <a:moveTo>
                    <a:pt x="126" y="0"/>
                  </a:moveTo>
                  <a:lnTo>
                    <a:pt x="114" y="0"/>
                  </a:lnTo>
                  <a:lnTo>
                    <a:pt x="0" y="7"/>
                  </a:lnTo>
                  <a:lnTo>
                    <a:pt x="32" y="81"/>
                  </a:lnTo>
                  <a:lnTo>
                    <a:pt x="162" y="7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BE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îṡḻíḓe">
              <a:extLst>
                <a:ext uri="{FF2B5EF4-FFF2-40B4-BE49-F238E27FC236}">
                  <a16:creationId xmlns:a16="http://schemas.microsoft.com/office/drawing/2014/main" xmlns="" id="{9CE2A6DE-7428-4EBA-A50F-8B1E7ED07B22}"/>
                </a:ext>
              </a:extLst>
            </p:cNvPr>
            <p:cNvSpPr/>
            <p:nvPr/>
          </p:nvSpPr>
          <p:spPr bwMode="auto">
            <a:xfrm>
              <a:off x="3893595" y="3368487"/>
              <a:ext cx="183679" cy="91840"/>
            </a:xfrm>
            <a:custGeom>
              <a:avLst/>
              <a:gdLst>
                <a:gd name="T0" fmla="*/ 126 w 162"/>
                <a:gd name="T1" fmla="*/ 0 h 81"/>
                <a:gd name="T2" fmla="*/ 114 w 162"/>
                <a:gd name="T3" fmla="*/ 0 h 81"/>
                <a:gd name="T4" fmla="*/ 0 w 162"/>
                <a:gd name="T5" fmla="*/ 7 h 81"/>
                <a:gd name="T6" fmla="*/ 32 w 162"/>
                <a:gd name="T7" fmla="*/ 81 h 81"/>
                <a:gd name="T8" fmla="*/ 162 w 162"/>
                <a:gd name="T9" fmla="*/ 74 h 81"/>
                <a:gd name="T10" fmla="*/ 126 w 162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81">
                  <a:moveTo>
                    <a:pt x="126" y="0"/>
                  </a:moveTo>
                  <a:lnTo>
                    <a:pt x="114" y="0"/>
                  </a:lnTo>
                  <a:lnTo>
                    <a:pt x="0" y="7"/>
                  </a:lnTo>
                  <a:lnTo>
                    <a:pt x="32" y="81"/>
                  </a:lnTo>
                  <a:lnTo>
                    <a:pt x="162" y="74"/>
                  </a:lnTo>
                  <a:lnTo>
                    <a:pt x="1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ŝ1ídè">
              <a:extLst>
                <a:ext uri="{FF2B5EF4-FFF2-40B4-BE49-F238E27FC236}">
                  <a16:creationId xmlns:a16="http://schemas.microsoft.com/office/drawing/2014/main" xmlns="" id="{66F61ACF-5CCD-4498-8132-26D9FC29FF39}"/>
                </a:ext>
              </a:extLst>
            </p:cNvPr>
            <p:cNvSpPr/>
            <p:nvPr/>
          </p:nvSpPr>
          <p:spPr bwMode="auto">
            <a:xfrm>
              <a:off x="4764372" y="5658811"/>
              <a:ext cx="1110014" cy="345817"/>
            </a:xfrm>
            <a:custGeom>
              <a:avLst/>
              <a:gdLst>
                <a:gd name="T0" fmla="*/ 0 w 979"/>
                <a:gd name="T1" fmla="*/ 224 h 305"/>
                <a:gd name="T2" fmla="*/ 947 w 979"/>
                <a:gd name="T3" fmla="*/ 0 h 305"/>
                <a:gd name="T4" fmla="*/ 979 w 979"/>
                <a:gd name="T5" fmla="*/ 71 h 305"/>
                <a:gd name="T6" fmla="*/ 37 w 979"/>
                <a:gd name="T7" fmla="*/ 305 h 305"/>
                <a:gd name="T8" fmla="*/ 0 w 979"/>
                <a:gd name="T9" fmla="*/ 22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305">
                  <a:moveTo>
                    <a:pt x="0" y="224"/>
                  </a:moveTo>
                  <a:lnTo>
                    <a:pt x="947" y="0"/>
                  </a:lnTo>
                  <a:lnTo>
                    <a:pt x="979" y="71"/>
                  </a:lnTo>
                  <a:lnTo>
                    <a:pt x="37" y="305"/>
                  </a:lnTo>
                  <a:lnTo>
                    <a:pt x="0" y="224"/>
                  </a:lnTo>
                  <a:close/>
                </a:path>
              </a:pathLst>
            </a:custGeom>
            <a:solidFill>
              <a:srgbClr val="CC7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ṣḷîde">
              <a:extLst>
                <a:ext uri="{FF2B5EF4-FFF2-40B4-BE49-F238E27FC236}">
                  <a16:creationId xmlns:a16="http://schemas.microsoft.com/office/drawing/2014/main" xmlns="" id="{C4B40B58-09CA-432B-8897-690DFA7CB09E}"/>
                </a:ext>
              </a:extLst>
            </p:cNvPr>
            <p:cNvSpPr/>
            <p:nvPr/>
          </p:nvSpPr>
          <p:spPr bwMode="auto">
            <a:xfrm>
              <a:off x="3536441" y="5103237"/>
              <a:ext cx="1349250" cy="276653"/>
            </a:xfrm>
            <a:custGeom>
              <a:avLst/>
              <a:gdLst>
                <a:gd name="T0" fmla="*/ 1172 w 1190"/>
                <a:gd name="T1" fmla="*/ 0 h 244"/>
                <a:gd name="T2" fmla="*/ 0 w 1190"/>
                <a:gd name="T3" fmla="*/ 176 h 244"/>
                <a:gd name="T4" fmla="*/ 11 w 1190"/>
                <a:gd name="T5" fmla="*/ 244 h 244"/>
                <a:gd name="T6" fmla="*/ 1190 w 1190"/>
                <a:gd name="T7" fmla="*/ 102 h 244"/>
                <a:gd name="T8" fmla="*/ 1172 w 1190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0" h="244">
                  <a:moveTo>
                    <a:pt x="1172" y="0"/>
                  </a:moveTo>
                  <a:lnTo>
                    <a:pt x="0" y="176"/>
                  </a:lnTo>
                  <a:lnTo>
                    <a:pt x="11" y="244"/>
                  </a:lnTo>
                  <a:lnTo>
                    <a:pt x="1190" y="102"/>
                  </a:lnTo>
                  <a:lnTo>
                    <a:pt x="1172" y="0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ş1iďè">
              <a:extLst>
                <a:ext uri="{FF2B5EF4-FFF2-40B4-BE49-F238E27FC236}">
                  <a16:creationId xmlns:a16="http://schemas.microsoft.com/office/drawing/2014/main" xmlns="" id="{8C38A942-7121-41F9-8F90-6438BF4D406D}"/>
                </a:ext>
              </a:extLst>
            </p:cNvPr>
            <p:cNvSpPr/>
            <p:nvPr/>
          </p:nvSpPr>
          <p:spPr bwMode="auto">
            <a:xfrm>
              <a:off x="4865283" y="5095301"/>
              <a:ext cx="78234" cy="123587"/>
            </a:xfrm>
            <a:custGeom>
              <a:avLst/>
              <a:gdLst>
                <a:gd name="T0" fmla="*/ 0 w 69"/>
                <a:gd name="T1" fmla="*/ 7 h 109"/>
                <a:gd name="T2" fmla="*/ 53 w 69"/>
                <a:gd name="T3" fmla="*/ 0 h 109"/>
                <a:gd name="T4" fmla="*/ 69 w 69"/>
                <a:gd name="T5" fmla="*/ 98 h 109"/>
                <a:gd name="T6" fmla="*/ 18 w 69"/>
                <a:gd name="T7" fmla="*/ 109 h 109"/>
                <a:gd name="T8" fmla="*/ 0 w 69"/>
                <a:gd name="T9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9">
                  <a:moveTo>
                    <a:pt x="0" y="7"/>
                  </a:moveTo>
                  <a:lnTo>
                    <a:pt x="53" y="0"/>
                  </a:lnTo>
                  <a:lnTo>
                    <a:pt x="69" y="98"/>
                  </a:lnTo>
                  <a:lnTo>
                    <a:pt x="18" y="109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3C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śḷíďê">
              <a:extLst>
                <a:ext uri="{FF2B5EF4-FFF2-40B4-BE49-F238E27FC236}">
                  <a16:creationId xmlns:a16="http://schemas.microsoft.com/office/drawing/2014/main" xmlns="" id="{76BDED00-69E1-4BA8-B7B2-2AA934C8468D}"/>
                </a:ext>
              </a:extLst>
            </p:cNvPr>
            <p:cNvSpPr/>
            <p:nvPr/>
          </p:nvSpPr>
          <p:spPr bwMode="auto">
            <a:xfrm>
              <a:off x="4730357" y="6044311"/>
              <a:ext cx="91840" cy="48755"/>
            </a:xfrm>
            <a:custGeom>
              <a:avLst/>
              <a:gdLst>
                <a:gd name="T0" fmla="*/ 0 w 81"/>
                <a:gd name="T1" fmla="*/ 43 h 43"/>
                <a:gd name="T2" fmla="*/ 49 w 81"/>
                <a:gd name="T3" fmla="*/ 32 h 43"/>
                <a:gd name="T4" fmla="*/ 81 w 81"/>
                <a:gd name="T5" fmla="*/ 0 h 43"/>
                <a:gd name="T6" fmla="*/ 43 w 81"/>
                <a:gd name="T7" fmla="*/ 11 h 43"/>
                <a:gd name="T8" fmla="*/ 0 w 81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3">
                  <a:moveTo>
                    <a:pt x="0" y="43"/>
                  </a:moveTo>
                  <a:lnTo>
                    <a:pt x="49" y="32"/>
                  </a:lnTo>
                  <a:lnTo>
                    <a:pt x="81" y="0"/>
                  </a:lnTo>
                  <a:lnTo>
                    <a:pt x="43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94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ṣḻîḋé">
              <a:extLst>
                <a:ext uri="{FF2B5EF4-FFF2-40B4-BE49-F238E27FC236}">
                  <a16:creationId xmlns:a16="http://schemas.microsoft.com/office/drawing/2014/main" xmlns="" id="{9C85F3AA-D068-476C-A9A6-7D4404F5B56F}"/>
                </a:ext>
              </a:extLst>
            </p:cNvPr>
            <p:cNvSpPr/>
            <p:nvPr/>
          </p:nvSpPr>
          <p:spPr bwMode="auto">
            <a:xfrm>
              <a:off x="3536441" y="3333339"/>
              <a:ext cx="1242671" cy="2759727"/>
            </a:xfrm>
            <a:custGeom>
              <a:avLst/>
              <a:gdLst>
                <a:gd name="T0" fmla="*/ 25 w 1096"/>
                <a:gd name="T1" fmla="*/ 0 h 2434"/>
                <a:gd name="T2" fmla="*/ 0 w 1096"/>
                <a:gd name="T3" fmla="*/ 55 h 2434"/>
                <a:gd name="T4" fmla="*/ 1053 w 1096"/>
                <a:gd name="T5" fmla="*/ 2434 h 2434"/>
                <a:gd name="T6" fmla="*/ 1096 w 1096"/>
                <a:gd name="T7" fmla="*/ 2402 h 2434"/>
                <a:gd name="T8" fmla="*/ 25 w 1096"/>
                <a:gd name="T9" fmla="*/ 0 h 2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6" h="2434">
                  <a:moveTo>
                    <a:pt x="25" y="0"/>
                  </a:moveTo>
                  <a:lnTo>
                    <a:pt x="0" y="55"/>
                  </a:lnTo>
                  <a:lnTo>
                    <a:pt x="1053" y="2434"/>
                  </a:lnTo>
                  <a:lnTo>
                    <a:pt x="1096" y="240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ṥľîḋe">
              <a:extLst>
                <a:ext uri="{FF2B5EF4-FFF2-40B4-BE49-F238E27FC236}">
                  <a16:creationId xmlns:a16="http://schemas.microsoft.com/office/drawing/2014/main" xmlns="" id="{AB182A83-7A1E-4397-B8CA-4E75A778EC93}"/>
                </a:ext>
              </a:extLst>
            </p:cNvPr>
            <p:cNvSpPr/>
            <p:nvPr/>
          </p:nvSpPr>
          <p:spPr bwMode="auto">
            <a:xfrm>
              <a:off x="3564786" y="3333339"/>
              <a:ext cx="1257411" cy="2723445"/>
            </a:xfrm>
            <a:custGeom>
              <a:avLst/>
              <a:gdLst>
                <a:gd name="T0" fmla="*/ 1109 w 1109"/>
                <a:gd name="T1" fmla="*/ 2391 h 2402"/>
                <a:gd name="T2" fmla="*/ 45 w 1109"/>
                <a:gd name="T3" fmla="*/ 0 h 2402"/>
                <a:gd name="T4" fmla="*/ 0 w 1109"/>
                <a:gd name="T5" fmla="*/ 0 h 2402"/>
                <a:gd name="T6" fmla="*/ 1071 w 1109"/>
                <a:gd name="T7" fmla="*/ 2402 h 2402"/>
                <a:gd name="T8" fmla="*/ 1109 w 1109"/>
                <a:gd name="T9" fmla="*/ 2391 h 2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9" h="2402">
                  <a:moveTo>
                    <a:pt x="1109" y="2391"/>
                  </a:moveTo>
                  <a:lnTo>
                    <a:pt x="45" y="0"/>
                  </a:lnTo>
                  <a:lnTo>
                    <a:pt x="0" y="0"/>
                  </a:lnTo>
                  <a:lnTo>
                    <a:pt x="1071" y="2402"/>
                  </a:lnTo>
                  <a:lnTo>
                    <a:pt x="1109" y="2391"/>
                  </a:lnTo>
                  <a:close/>
                </a:path>
              </a:pathLst>
            </a:custGeom>
            <a:solidFill>
              <a:srgbClr val="CC7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ślïdê">
              <a:extLst>
                <a:ext uri="{FF2B5EF4-FFF2-40B4-BE49-F238E27FC236}">
                  <a16:creationId xmlns:a16="http://schemas.microsoft.com/office/drawing/2014/main" xmlns="" id="{E627517F-DF1D-47F1-8F5E-AB26DE3792FB}"/>
                </a:ext>
              </a:extLst>
            </p:cNvPr>
            <p:cNvSpPr/>
            <p:nvPr/>
          </p:nvSpPr>
          <p:spPr bwMode="auto">
            <a:xfrm>
              <a:off x="3574991" y="4226792"/>
              <a:ext cx="371894" cy="1099809"/>
            </a:xfrm>
            <a:custGeom>
              <a:avLst/>
              <a:gdLst>
                <a:gd name="T0" fmla="*/ 328 w 328"/>
                <a:gd name="T1" fmla="*/ 36 h 970"/>
                <a:gd name="T2" fmla="*/ 45 w 328"/>
                <a:gd name="T3" fmla="*/ 970 h 970"/>
                <a:gd name="T4" fmla="*/ 0 w 328"/>
                <a:gd name="T5" fmla="*/ 943 h 970"/>
                <a:gd name="T6" fmla="*/ 290 w 328"/>
                <a:gd name="T7" fmla="*/ 0 h 970"/>
                <a:gd name="T8" fmla="*/ 328 w 328"/>
                <a:gd name="T9" fmla="*/ 36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970">
                  <a:moveTo>
                    <a:pt x="328" y="36"/>
                  </a:moveTo>
                  <a:lnTo>
                    <a:pt x="45" y="970"/>
                  </a:lnTo>
                  <a:lnTo>
                    <a:pt x="0" y="943"/>
                  </a:lnTo>
                  <a:lnTo>
                    <a:pt x="290" y="0"/>
                  </a:lnTo>
                  <a:lnTo>
                    <a:pt x="328" y="36"/>
                  </a:lnTo>
                  <a:close/>
                </a:path>
              </a:pathLst>
            </a:custGeom>
            <a:solidFill>
              <a:srgbClr val="B16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íşḻïdè">
              <a:extLst>
                <a:ext uri="{FF2B5EF4-FFF2-40B4-BE49-F238E27FC236}">
                  <a16:creationId xmlns:a16="http://schemas.microsoft.com/office/drawing/2014/main" xmlns="" id="{F452D6C4-465A-495F-9B50-591E5B147CBF}"/>
                </a:ext>
              </a:extLst>
            </p:cNvPr>
            <p:cNvSpPr/>
            <p:nvPr/>
          </p:nvSpPr>
          <p:spPr bwMode="auto">
            <a:xfrm>
              <a:off x="3626013" y="4261940"/>
              <a:ext cx="375296" cy="1064661"/>
            </a:xfrm>
            <a:custGeom>
              <a:avLst/>
              <a:gdLst>
                <a:gd name="T0" fmla="*/ 283 w 331"/>
                <a:gd name="T1" fmla="*/ 5 h 939"/>
                <a:gd name="T2" fmla="*/ 331 w 331"/>
                <a:gd name="T3" fmla="*/ 0 h 939"/>
                <a:gd name="T4" fmla="*/ 42 w 331"/>
                <a:gd name="T5" fmla="*/ 921 h 939"/>
                <a:gd name="T6" fmla="*/ 0 w 331"/>
                <a:gd name="T7" fmla="*/ 939 h 939"/>
                <a:gd name="T8" fmla="*/ 283 w 331"/>
                <a:gd name="T9" fmla="*/ 5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939">
                  <a:moveTo>
                    <a:pt x="283" y="5"/>
                  </a:moveTo>
                  <a:lnTo>
                    <a:pt x="331" y="0"/>
                  </a:lnTo>
                  <a:lnTo>
                    <a:pt x="42" y="921"/>
                  </a:lnTo>
                  <a:lnTo>
                    <a:pt x="0" y="939"/>
                  </a:lnTo>
                  <a:lnTo>
                    <a:pt x="283" y="5"/>
                  </a:lnTo>
                  <a:close/>
                </a:path>
              </a:pathLst>
            </a:custGeom>
            <a:solidFill>
              <a:srgbClr val="CC7F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ṥľíḓè">
              <a:extLst>
                <a:ext uri="{FF2B5EF4-FFF2-40B4-BE49-F238E27FC236}">
                  <a16:creationId xmlns:a16="http://schemas.microsoft.com/office/drawing/2014/main" xmlns="" id="{FD7A0C18-1F53-400D-9A07-C18211643E86}"/>
                </a:ext>
              </a:extLst>
            </p:cNvPr>
            <p:cNvSpPr/>
            <p:nvPr/>
          </p:nvSpPr>
          <p:spPr bwMode="auto">
            <a:xfrm>
              <a:off x="3903800" y="4221123"/>
              <a:ext cx="97509" cy="46487"/>
            </a:xfrm>
            <a:custGeom>
              <a:avLst/>
              <a:gdLst>
                <a:gd name="T0" fmla="*/ 86 w 86"/>
                <a:gd name="T1" fmla="*/ 36 h 41"/>
                <a:gd name="T2" fmla="*/ 43 w 86"/>
                <a:gd name="T3" fmla="*/ 0 h 41"/>
                <a:gd name="T4" fmla="*/ 0 w 86"/>
                <a:gd name="T5" fmla="*/ 5 h 41"/>
                <a:gd name="T6" fmla="*/ 38 w 86"/>
                <a:gd name="T7" fmla="*/ 41 h 41"/>
                <a:gd name="T8" fmla="*/ 86 w 86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41">
                  <a:moveTo>
                    <a:pt x="86" y="36"/>
                  </a:moveTo>
                  <a:lnTo>
                    <a:pt x="43" y="0"/>
                  </a:lnTo>
                  <a:lnTo>
                    <a:pt x="0" y="5"/>
                  </a:lnTo>
                  <a:lnTo>
                    <a:pt x="38" y="41"/>
                  </a:lnTo>
                  <a:lnTo>
                    <a:pt x="86" y="36"/>
                  </a:lnTo>
                  <a:close/>
                </a:path>
              </a:pathLst>
            </a:custGeom>
            <a:solidFill>
              <a:srgbClr val="F3C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ṡḷiḓè">
              <a:extLst>
                <a:ext uri="{FF2B5EF4-FFF2-40B4-BE49-F238E27FC236}">
                  <a16:creationId xmlns:a16="http://schemas.microsoft.com/office/drawing/2014/main" xmlns="" id="{98F38D2D-8487-4F7A-92F4-F5711C276224}"/>
                </a:ext>
              </a:extLst>
            </p:cNvPr>
            <p:cNvSpPr/>
            <p:nvPr/>
          </p:nvSpPr>
          <p:spPr bwMode="auto">
            <a:xfrm>
              <a:off x="5946951" y="5763123"/>
              <a:ext cx="984159" cy="268717"/>
            </a:xfrm>
            <a:custGeom>
              <a:avLst/>
              <a:gdLst>
                <a:gd name="T0" fmla="*/ 435 w 480"/>
                <a:gd name="T1" fmla="*/ 29 h 131"/>
                <a:gd name="T2" fmla="*/ 435 w 480"/>
                <a:gd name="T3" fmla="*/ 45 h 131"/>
                <a:gd name="T4" fmla="*/ 431 w 480"/>
                <a:gd name="T5" fmla="*/ 54 h 131"/>
                <a:gd name="T6" fmla="*/ 328 w 480"/>
                <a:gd name="T7" fmla="*/ 120 h 131"/>
                <a:gd name="T8" fmla="*/ 311 w 480"/>
                <a:gd name="T9" fmla="*/ 131 h 131"/>
                <a:gd name="T10" fmla="*/ 468 w 480"/>
                <a:gd name="T11" fmla="*/ 63 h 131"/>
                <a:gd name="T12" fmla="*/ 471 w 480"/>
                <a:gd name="T13" fmla="*/ 63 h 131"/>
                <a:gd name="T14" fmla="*/ 480 w 480"/>
                <a:gd name="T15" fmla="*/ 65 h 131"/>
                <a:gd name="T16" fmla="*/ 435 w 480"/>
                <a:gd name="T17" fmla="*/ 29 h 131"/>
                <a:gd name="T18" fmla="*/ 264 w 480"/>
                <a:gd name="T19" fmla="*/ 0 h 131"/>
                <a:gd name="T20" fmla="*/ 249 w 480"/>
                <a:gd name="T21" fmla="*/ 0 h 131"/>
                <a:gd name="T22" fmla="*/ 16 w 480"/>
                <a:gd name="T23" fmla="*/ 75 h 131"/>
                <a:gd name="T24" fmla="*/ 89 w 480"/>
                <a:gd name="T25" fmla="*/ 128 h 131"/>
                <a:gd name="T26" fmla="*/ 89 w 480"/>
                <a:gd name="T27" fmla="*/ 112 h 131"/>
                <a:gd name="T28" fmla="*/ 89 w 480"/>
                <a:gd name="T29" fmla="*/ 112 h 131"/>
                <a:gd name="T30" fmla="*/ 174 w 480"/>
                <a:gd name="T31" fmla="*/ 70 h 131"/>
                <a:gd name="T32" fmla="*/ 324 w 480"/>
                <a:gd name="T33" fmla="*/ 3 h 131"/>
                <a:gd name="T34" fmla="*/ 264 w 480"/>
                <a:gd name="T3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0" h="131">
                  <a:moveTo>
                    <a:pt x="435" y="29"/>
                  </a:moveTo>
                  <a:cubicBezTo>
                    <a:pt x="435" y="45"/>
                    <a:pt x="435" y="45"/>
                    <a:pt x="435" y="45"/>
                  </a:cubicBezTo>
                  <a:cubicBezTo>
                    <a:pt x="435" y="48"/>
                    <a:pt x="433" y="51"/>
                    <a:pt x="431" y="54"/>
                  </a:cubicBezTo>
                  <a:cubicBezTo>
                    <a:pt x="428" y="60"/>
                    <a:pt x="384" y="78"/>
                    <a:pt x="328" y="120"/>
                  </a:cubicBezTo>
                  <a:cubicBezTo>
                    <a:pt x="322" y="124"/>
                    <a:pt x="317" y="128"/>
                    <a:pt x="311" y="131"/>
                  </a:cubicBezTo>
                  <a:cubicBezTo>
                    <a:pt x="362" y="110"/>
                    <a:pt x="440" y="63"/>
                    <a:pt x="468" y="63"/>
                  </a:cubicBezTo>
                  <a:cubicBezTo>
                    <a:pt x="469" y="63"/>
                    <a:pt x="470" y="63"/>
                    <a:pt x="471" y="63"/>
                  </a:cubicBezTo>
                  <a:cubicBezTo>
                    <a:pt x="474" y="64"/>
                    <a:pt x="477" y="64"/>
                    <a:pt x="480" y="65"/>
                  </a:cubicBezTo>
                  <a:cubicBezTo>
                    <a:pt x="475" y="52"/>
                    <a:pt x="459" y="39"/>
                    <a:pt x="435" y="29"/>
                  </a:cubicBezTo>
                  <a:moveTo>
                    <a:pt x="264" y="0"/>
                  </a:moveTo>
                  <a:cubicBezTo>
                    <a:pt x="259" y="0"/>
                    <a:pt x="254" y="0"/>
                    <a:pt x="249" y="0"/>
                  </a:cubicBezTo>
                  <a:cubicBezTo>
                    <a:pt x="140" y="3"/>
                    <a:pt x="65" y="28"/>
                    <a:pt x="16" y="75"/>
                  </a:cubicBezTo>
                  <a:cubicBezTo>
                    <a:pt x="0" y="91"/>
                    <a:pt x="34" y="112"/>
                    <a:pt x="89" y="128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7" y="94"/>
                    <a:pt x="136" y="76"/>
                    <a:pt x="174" y="70"/>
                  </a:cubicBezTo>
                  <a:cubicBezTo>
                    <a:pt x="207" y="64"/>
                    <a:pt x="277" y="23"/>
                    <a:pt x="324" y="3"/>
                  </a:cubicBezTo>
                  <a:cubicBezTo>
                    <a:pt x="305" y="1"/>
                    <a:pt x="285" y="0"/>
                    <a:pt x="264" y="0"/>
                  </a:cubicBezTo>
                </a:path>
              </a:pathLst>
            </a:custGeom>
            <a:solidFill>
              <a:srgbClr val="EFB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ísľïḍè">
              <a:extLst>
                <a:ext uri="{FF2B5EF4-FFF2-40B4-BE49-F238E27FC236}">
                  <a16:creationId xmlns:a16="http://schemas.microsoft.com/office/drawing/2014/main" xmlns="" id="{585284CA-EA49-4855-B1AB-0E83671333E9}"/>
                </a:ext>
              </a:extLst>
            </p:cNvPr>
            <p:cNvSpPr/>
            <p:nvPr/>
          </p:nvSpPr>
          <p:spPr bwMode="auto">
            <a:xfrm>
              <a:off x="6127228" y="5781264"/>
              <a:ext cx="712041" cy="314070"/>
            </a:xfrm>
            <a:custGeom>
              <a:avLst/>
              <a:gdLst>
                <a:gd name="T0" fmla="*/ 335 w 347"/>
                <a:gd name="T1" fmla="*/ 23 h 153"/>
                <a:gd name="T2" fmla="*/ 276 w 347"/>
                <a:gd name="T3" fmla="*/ 5 h 153"/>
                <a:gd name="T4" fmla="*/ 86 w 347"/>
                <a:gd name="T5" fmla="*/ 82 h 153"/>
                <a:gd name="T6" fmla="*/ 11 w 347"/>
                <a:gd name="T7" fmla="*/ 109 h 153"/>
                <a:gd name="T8" fmla="*/ 1 w 347"/>
                <a:gd name="T9" fmla="*/ 103 h 153"/>
                <a:gd name="T10" fmla="*/ 1 w 347"/>
                <a:gd name="T11" fmla="*/ 123 h 153"/>
                <a:gd name="T12" fmla="*/ 1 w 347"/>
                <a:gd name="T13" fmla="*/ 123 h 153"/>
                <a:gd name="T14" fmla="*/ 5 w 347"/>
                <a:gd name="T15" fmla="*/ 132 h 153"/>
                <a:gd name="T16" fmla="*/ 112 w 347"/>
                <a:gd name="T17" fmla="*/ 150 h 153"/>
                <a:gd name="T18" fmla="*/ 240 w 347"/>
                <a:gd name="T19" fmla="*/ 111 h 153"/>
                <a:gd name="T20" fmla="*/ 343 w 347"/>
                <a:gd name="T21" fmla="*/ 45 h 153"/>
                <a:gd name="T22" fmla="*/ 347 w 347"/>
                <a:gd name="T23" fmla="*/ 36 h 153"/>
                <a:gd name="T24" fmla="*/ 347 w 347"/>
                <a:gd name="T25" fmla="*/ 15 h 153"/>
                <a:gd name="T26" fmla="*/ 335 w 347"/>
                <a:gd name="T27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" h="153">
                  <a:moveTo>
                    <a:pt x="335" y="23"/>
                  </a:moveTo>
                  <a:cubicBezTo>
                    <a:pt x="323" y="15"/>
                    <a:pt x="302" y="9"/>
                    <a:pt x="276" y="5"/>
                  </a:cubicBezTo>
                  <a:cubicBezTo>
                    <a:pt x="245" y="0"/>
                    <a:pt x="131" y="74"/>
                    <a:pt x="86" y="82"/>
                  </a:cubicBezTo>
                  <a:cubicBezTo>
                    <a:pt x="59" y="87"/>
                    <a:pt x="28" y="97"/>
                    <a:pt x="11" y="109"/>
                  </a:cubicBezTo>
                  <a:cubicBezTo>
                    <a:pt x="5" y="105"/>
                    <a:pt x="1" y="103"/>
                    <a:pt x="1" y="10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1" y="123"/>
                    <a:pt x="1" y="123"/>
                    <a:pt x="1" y="123"/>
                  </a:cubicBezTo>
                  <a:cubicBezTo>
                    <a:pt x="0" y="126"/>
                    <a:pt x="2" y="129"/>
                    <a:pt x="5" y="132"/>
                  </a:cubicBezTo>
                  <a:cubicBezTo>
                    <a:pt x="25" y="153"/>
                    <a:pt x="112" y="150"/>
                    <a:pt x="112" y="150"/>
                  </a:cubicBezTo>
                  <a:cubicBezTo>
                    <a:pt x="112" y="150"/>
                    <a:pt x="183" y="153"/>
                    <a:pt x="240" y="111"/>
                  </a:cubicBezTo>
                  <a:cubicBezTo>
                    <a:pt x="296" y="69"/>
                    <a:pt x="340" y="51"/>
                    <a:pt x="343" y="45"/>
                  </a:cubicBezTo>
                  <a:cubicBezTo>
                    <a:pt x="345" y="42"/>
                    <a:pt x="347" y="39"/>
                    <a:pt x="347" y="36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3" y="18"/>
                    <a:pt x="335" y="23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îṩḷïḋé">
              <a:extLst>
                <a:ext uri="{FF2B5EF4-FFF2-40B4-BE49-F238E27FC236}">
                  <a16:creationId xmlns:a16="http://schemas.microsoft.com/office/drawing/2014/main" xmlns="" id="{C5D27397-5F3E-40B7-B1C5-549DF9B39B5A}"/>
                </a:ext>
              </a:extLst>
            </p:cNvPr>
            <p:cNvSpPr/>
            <p:nvPr/>
          </p:nvSpPr>
          <p:spPr bwMode="auto">
            <a:xfrm>
              <a:off x="6096615" y="5739313"/>
              <a:ext cx="750591" cy="312935"/>
            </a:xfrm>
            <a:custGeom>
              <a:avLst/>
              <a:gdLst>
                <a:gd name="T0" fmla="*/ 127 w 366"/>
                <a:gd name="T1" fmla="*/ 150 h 153"/>
                <a:gd name="T2" fmla="*/ 255 w 366"/>
                <a:gd name="T3" fmla="*/ 111 h 153"/>
                <a:gd name="T4" fmla="*/ 358 w 366"/>
                <a:gd name="T5" fmla="*/ 44 h 153"/>
                <a:gd name="T6" fmla="*/ 355 w 366"/>
                <a:gd name="T7" fmla="*/ 26 h 153"/>
                <a:gd name="T8" fmla="*/ 291 w 366"/>
                <a:gd name="T9" fmla="*/ 5 h 153"/>
                <a:gd name="T10" fmla="*/ 101 w 366"/>
                <a:gd name="T11" fmla="*/ 82 h 153"/>
                <a:gd name="T12" fmla="*/ 20 w 366"/>
                <a:gd name="T13" fmla="*/ 132 h 153"/>
                <a:gd name="T14" fmla="*/ 127 w 366"/>
                <a:gd name="T15" fmla="*/ 15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153">
                  <a:moveTo>
                    <a:pt x="127" y="150"/>
                  </a:moveTo>
                  <a:cubicBezTo>
                    <a:pt x="127" y="150"/>
                    <a:pt x="198" y="153"/>
                    <a:pt x="255" y="111"/>
                  </a:cubicBezTo>
                  <a:cubicBezTo>
                    <a:pt x="311" y="69"/>
                    <a:pt x="355" y="51"/>
                    <a:pt x="358" y="44"/>
                  </a:cubicBezTo>
                  <a:cubicBezTo>
                    <a:pt x="362" y="38"/>
                    <a:pt x="366" y="34"/>
                    <a:pt x="355" y="26"/>
                  </a:cubicBezTo>
                  <a:cubicBezTo>
                    <a:pt x="343" y="17"/>
                    <a:pt x="321" y="9"/>
                    <a:pt x="291" y="5"/>
                  </a:cubicBezTo>
                  <a:cubicBezTo>
                    <a:pt x="260" y="0"/>
                    <a:pt x="146" y="74"/>
                    <a:pt x="101" y="82"/>
                  </a:cubicBezTo>
                  <a:cubicBezTo>
                    <a:pt x="57" y="89"/>
                    <a:pt x="0" y="112"/>
                    <a:pt x="20" y="132"/>
                  </a:cubicBezTo>
                  <a:cubicBezTo>
                    <a:pt x="40" y="153"/>
                    <a:pt x="127" y="150"/>
                    <a:pt x="127" y="150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ŝlïďê">
              <a:extLst>
                <a:ext uri="{FF2B5EF4-FFF2-40B4-BE49-F238E27FC236}">
                  <a16:creationId xmlns:a16="http://schemas.microsoft.com/office/drawing/2014/main" xmlns="" id="{8132C311-1C70-4E2F-A045-06BD4CCB2FC5}"/>
                </a:ext>
              </a:extLst>
            </p:cNvPr>
            <p:cNvSpPr/>
            <p:nvPr/>
          </p:nvSpPr>
          <p:spPr bwMode="auto">
            <a:xfrm>
              <a:off x="6768972" y="5765390"/>
              <a:ext cx="14740" cy="5669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5" y="2"/>
                    <a:pt x="7" y="3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F5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ïṧļîḑé">
              <a:extLst>
                <a:ext uri="{FF2B5EF4-FFF2-40B4-BE49-F238E27FC236}">
                  <a16:creationId xmlns:a16="http://schemas.microsoft.com/office/drawing/2014/main" xmlns="" id="{745EFE1A-3E21-4DE5-A972-D78335F99FF2}"/>
                </a:ext>
              </a:extLst>
            </p:cNvPr>
            <p:cNvSpPr/>
            <p:nvPr/>
          </p:nvSpPr>
          <p:spPr bwMode="auto">
            <a:xfrm>
              <a:off x="6137433" y="5765390"/>
              <a:ext cx="701837" cy="281188"/>
            </a:xfrm>
            <a:custGeom>
              <a:avLst/>
              <a:gdLst>
                <a:gd name="T0" fmla="*/ 308 w 342"/>
                <a:gd name="T1" fmla="*/ 0 h 137"/>
                <a:gd name="T2" fmla="*/ 28 w 342"/>
                <a:gd name="T3" fmla="*/ 120 h 137"/>
                <a:gd name="T4" fmla="*/ 0 w 342"/>
                <a:gd name="T5" fmla="*/ 119 h 137"/>
                <a:gd name="T6" fmla="*/ 97 w 342"/>
                <a:gd name="T7" fmla="*/ 137 h 137"/>
                <a:gd name="T8" fmla="*/ 107 w 342"/>
                <a:gd name="T9" fmla="*/ 137 h 137"/>
                <a:gd name="T10" fmla="*/ 109 w 342"/>
                <a:gd name="T11" fmla="*/ 137 h 137"/>
                <a:gd name="T12" fmla="*/ 235 w 342"/>
                <a:gd name="T13" fmla="*/ 98 h 137"/>
                <a:gd name="T14" fmla="*/ 338 w 342"/>
                <a:gd name="T15" fmla="*/ 31 h 137"/>
                <a:gd name="T16" fmla="*/ 342 w 342"/>
                <a:gd name="T17" fmla="*/ 23 h 137"/>
                <a:gd name="T18" fmla="*/ 335 w 342"/>
                <a:gd name="T19" fmla="*/ 13 h 137"/>
                <a:gd name="T20" fmla="*/ 335 w 342"/>
                <a:gd name="T21" fmla="*/ 13 h 137"/>
                <a:gd name="T22" fmla="*/ 315 w 342"/>
                <a:gd name="T23" fmla="*/ 3 h 137"/>
                <a:gd name="T24" fmla="*/ 308 w 342"/>
                <a:gd name="T2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2" h="137">
                  <a:moveTo>
                    <a:pt x="308" y="0"/>
                  </a:moveTo>
                  <a:cubicBezTo>
                    <a:pt x="308" y="0"/>
                    <a:pt x="186" y="120"/>
                    <a:pt x="28" y="120"/>
                  </a:cubicBezTo>
                  <a:cubicBezTo>
                    <a:pt x="19" y="120"/>
                    <a:pt x="9" y="120"/>
                    <a:pt x="0" y="119"/>
                  </a:cubicBezTo>
                  <a:cubicBezTo>
                    <a:pt x="16" y="136"/>
                    <a:pt x="74" y="137"/>
                    <a:pt x="97" y="137"/>
                  </a:cubicBezTo>
                  <a:cubicBezTo>
                    <a:pt x="103" y="137"/>
                    <a:pt x="107" y="137"/>
                    <a:pt x="107" y="137"/>
                  </a:cubicBezTo>
                  <a:cubicBezTo>
                    <a:pt x="107" y="137"/>
                    <a:pt x="107" y="137"/>
                    <a:pt x="109" y="137"/>
                  </a:cubicBezTo>
                  <a:cubicBezTo>
                    <a:pt x="122" y="137"/>
                    <a:pt x="185" y="135"/>
                    <a:pt x="235" y="98"/>
                  </a:cubicBezTo>
                  <a:cubicBezTo>
                    <a:pt x="291" y="56"/>
                    <a:pt x="335" y="38"/>
                    <a:pt x="338" y="31"/>
                  </a:cubicBezTo>
                  <a:cubicBezTo>
                    <a:pt x="340" y="28"/>
                    <a:pt x="342" y="26"/>
                    <a:pt x="342" y="23"/>
                  </a:cubicBezTo>
                  <a:cubicBezTo>
                    <a:pt x="342" y="20"/>
                    <a:pt x="340" y="17"/>
                    <a:pt x="335" y="13"/>
                  </a:cubicBezTo>
                  <a:cubicBezTo>
                    <a:pt x="335" y="13"/>
                    <a:pt x="335" y="13"/>
                    <a:pt x="335" y="13"/>
                  </a:cubicBezTo>
                  <a:cubicBezTo>
                    <a:pt x="330" y="9"/>
                    <a:pt x="323" y="6"/>
                    <a:pt x="315" y="3"/>
                  </a:cubicBezTo>
                  <a:cubicBezTo>
                    <a:pt x="313" y="2"/>
                    <a:pt x="311" y="1"/>
                    <a:pt x="308" y="0"/>
                  </a:cubicBezTo>
                </a:path>
              </a:pathLst>
            </a:custGeom>
            <a:solidFill>
              <a:srgbClr val="B8E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ŝḻiḍê">
              <a:extLst>
                <a:ext uri="{FF2B5EF4-FFF2-40B4-BE49-F238E27FC236}">
                  <a16:creationId xmlns:a16="http://schemas.microsoft.com/office/drawing/2014/main" xmlns="" id="{292C8C19-B80C-4A8C-AC62-7111CF871069}"/>
                </a:ext>
              </a:extLst>
            </p:cNvPr>
            <p:cNvSpPr/>
            <p:nvPr/>
          </p:nvSpPr>
          <p:spPr bwMode="auto">
            <a:xfrm>
              <a:off x="6279161" y="5882175"/>
              <a:ext cx="71431" cy="98643"/>
            </a:xfrm>
            <a:custGeom>
              <a:avLst/>
              <a:gdLst>
                <a:gd name="T0" fmla="*/ 35 w 35"/>
                <a:gd name="T1" fmla="*/ 1 h 48"/>
                <a:gd name="T2" fmla="*/ 9 w 35"/>
                <a:gd name="T3" fmla="*/ 43 h 48"/>
                <a:gd name="T4" fmla="*/ 0 w 35"/>
                <a:gd name="T5" fmla="*/ 39 h 48"/>
                <a:gd name="T6" fmla="*/ 21 w 35"/>
                <a:gd name="T7" fmla="*/ 0 h 48"/>
                <a:gd name="T8" fmla="*/ 35 w 35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8">
                  <a:moveTo>
                    <a:pt x="35" y="1"/>
                  </a:moveTo>
                  <a:cubicBezTo>
                    <a:pt x="35" y="1"/>
                    <a:pt x="8" y="37"/>
                    <a:pt x="9" y="43"/>
                  </a:cubicBezTo>
                  <a:cubicBezTo>
                    <a:pt x="9" y="43"/>
                    <a:pt x="0" y="48"/>
                    <a:pt x="0" y="39"/>
                  </a:cubicBezTo>
                  <a:cubicBezTo>
                    <a:pt x="1" y="31"/>
                    <a:pt x="7" y="14"/>
                    <a:pt x="21" y="0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íŝļïḍê">
              <a:extLst>
                <a:ext uri="{FF2B5EF4-FFF2-40B4-BE49-F238E27FC236}">
                  <a16:creationId xmlns:a16="http://schemas.microsoft.com/office/drawing/2014/main" xmlns="" id="{606A0230-AB8A-4BFA-97E6-ABF0CE93750B}"/>
                </a:ext>
              </a:extLst>
            </p:cNvPr>
            <p:cNvSpPr/>
            <p:nvPr/>
          </p:nvSpPr>
          <p:spPr bwMode="auto">
            <a:xfrm>
              <a:off x="6383472" y="5722305"/>
              <a:ext cx="162137" cy="71431"/>
            </a:xfrm>
            <a:custGeom>
              <a:avLst/>
              <a:gdLst>
                <a:gd name="T0" fmla="*/ 79 w 79"/>
                <a:gd name="T1" fmla="*/ 33 h 35"/>
                <a:gd name="T2" fmla="*/ 8 w 79"/>
                <a:gd name="T3" fmla="*/ 20 h 35"/>
                <a:gd name="T4" fmla="*/ 12 w 79"/>
                <a:gd name="T5" fmla="*/ 35 h 35"/>
                <a:gd name="T6" fmla="*/ 79 w 79"/>
                <a:gd name="T7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5">
                  <a:moveTo>
                    <a:pt x="79" y="33"/>
                  </a:moveTo>
                  <a:cubicBezTo>
                    <a:pt x="79" y="33"/>
                    <a:pt x="45" y="0"/>
                    <a:pt x="8" y="20"/>
                  </a:cubicBezTo>
                  <a:cubicBezTo>
                    <a:pt x="8" y="20"/>
                    <a:pt x="0" y="35"/>
                    <a:pt x="12" y="35"/>
                  </a:cubicBezTo>
                  <a:cubicBezTo>
                    <a:pt x="12" y="35"/>
                    <a:pt x="58" y="29"/>
                    <a:pt x="79" y="33"/>
                  </a:cubicBezTo>
                  <a:close/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śļíḋé">
              <a:extLst>
                <a:ext uri="{FF2B5EF4-FFF2-40B4-BE49-F238E27FC236}">
                  <a16:creationId xmlns:a16="http://schemas.microsoft.com/office/drawing/2014/main" xmlns="" id="{FB8D87E4-32B4-4570-9E80-62CE500B2EFD}"/>
                </a:ext>
              </a:extLst>
            </p:cNvPr>
            <p:cNvSpPr/>
            <p:nvPr/>
          </p:nvSpPr>
          <p:spPr bwMode="auto">
            <a:xfrm>
              <a:off x="6350592" y="5759722"/>
              <a:ext cx="365091" cy="155334"/>
            </a:xfrm>
            <a:custGeom>
              <a:avLst/>
              <a:gdLst>
                <a:gd name="T0" fmla="*/ 148 w 178"/>
                <a:gd name="T1" fmla="*/ 76 h 76"/>
                <a:gd name="T2" fmla="*/ 178 w 178"/>
                <a:gd name="T3" fmla="*/ 56 h 76"/>
                <a:gd name="T4" fmla="*/ 28 w 178"/>
                <a:gd name="T5" fmla="*/ 16 h 76"/>
                <a:gd name="T6" fmla="*/ 0 w 178"/>
                <a:gd name="T7" fmla="*/ 61 h 76"/>
                <a:gd name="T8" fmla="*/ 148 w 178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76">
                  <a:moveTo>
                    <a:pt x="148" y="76"/>
                  </a:moveTo>
                  <a:cubicBezTo>
                    <a:pt x="148" y="76"/>
                    <a:pt x="175" y="61"/>
                    <a:pt x="178" y="56"/>
                  </a:cubicBezTo>
                  <a:cubicBezTo>
                    <a:pt x="178" y="56"/>
                    <a:pt x="143" y="0"/>
                    <a:pt x="28" y="1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" y="60"/>
                    <a:pt x="115" y="48"/>
                    <a:pt x="148" y="76"/>
                  </a:cubicBez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ïSlïḋê">
              <a:extLst>
                <a:ext uri="{FF2B5EF4-FFF2-40B4-BE49-F238E27FC236}">
                  <a16:creationId xmlns:a16="http://schemas.microsoft.com/office/drawing/2014/main" xmlns="" id="{76930D9E-D19F-4E91-9579-28FE57E94710}"/>
                </a:ext>
              </a:extLst>
            </p:cNvPr>
            <p:cNvSpPr/>
            <p:nvPr/>
          </p:nvSpPr>
          <p:spPr bwMode="auto">
            <a:xfrm>
              <a:off x="6322246" y="5763123"/>
              <a:ext cx="86171" cy="121319"/>
            </a:xfrm>
            <a:custGeom>
              <a:avLst/>
              <a:gdLst>
                <a:gd name="T0" fmla="*/ 0 w 42"/>
                <a:gd name="T1" fmla="*/ 58 h 59"/>
                <a:gd name="T2" fmla="*/ 38 w 42"/>
                <a:gd name="T3" fmla="*/ 0 h 59"/>
                <a:gd name="T4" fmla="*/ 42 w 42"/>
                <a:gd name="T5" fmla="*/ 14 h 59"/>
                <a:gd name="T6" fmla="*/ 14 w 42"/>
                <a:gd name="T7" fmla="*/ 59 h 59"/>
                <a:gd name="T8" fmla="*/ 0 w 42"/>
                <a:gd name="T9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9">
                  <a:moveTo>
                    <a:pt x="0" y="58"/>
                  </a:moveTo>
                  <a:cubicBezTo>
                    <a:pt x="11" y="7"/>
                    <a:pt x="38" y="0"/>
                    <a:pt x="38" y="0"/>
                  </a:cubicBezTo>
                  <a:cubicBezTo>
                    <a:pt x="33" y="10"/>
                    <a:pt x="42" y="14"/>
                    <a:pt x="42" y="14"/>
                  </a:cubicBezTo>
                  <a:cubicBezTo>
                    <a:pt x="14" y="59"/>
                    <a:pt x="14" y="59"/>
                    <a:pt x="14" y="59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iṡľïdê">
              <a:extLst>
                <a:ext uri="{FF2B5EF4-FFF2-40B4-BE49-F238E27FC236}">
                  <a16:creationId xmlns:a16="http://schemas.microsoft.com/office/drawing/2014/main" xmlns="" id="{4C2B1C1D-065A-483E-819D-C4FFE717CF36}"/>
                </a:ext>
              </a:extLst>
            </p:cNvPr>
            <p:cNvSpPr/>
            <p:nvPr/>
          </p:nvSpPr>
          <p:spPr bwMode="auto">
            <a:xfrm>
              <a:off x="6348324" y="5927528"/>
              <a:ext cx="712041" cy="312935"/>
            </a:xfrm>
            <a:custGeom>
              <a:avLst/>
              <a:gdLst>
                <a:gd name="T0" fmla="*/ 334 w 347"/>
                <a:gd name="T1" fmla="*/ 22 h 153"/>
                <a:gd name="T2" fmla="*/ 275 w 347"/>
                <a:gd name="T3" fmla="*/ 5 h 153"/>
                <a:gd name="T4" fmla="*/ 86 w 347"/>
                <a:gd name="T5" fmla="*/ 82 h 153"/>
                <a:gd name="T6" fmla="*/ 11 w 347"/>
                <a:gd name="T7" fmla="*/ 108 h 153"/>
                <a:gd name="T8" fmla="*/ 0 w 347"/>
                <a:gd name="T9" fmla="*/ 103 h 153"/>
                <a:gd name="T10" fmla="*/ 0 w 347"/>
                <a:gd name="T11" fmla="*/ 122 h 153"/>
                <a:gd name="T12" fmla="*/ 0 w 347"/>
                <a:gd name="T13" fmla="*/ 122 h 153"/>
                <a:gd name="T14" fmla="*/ 4 w 347"/>
                <a:gd name="T15" fmla="*/ 132 h 153"/>
                <a:gd name="T16" fmla="*/ 111 w 347"/>
                <a:gd name="T17" fmla="*/ 150 h 153"/>
                <a:gd name="T18" fmla="*/ 239 w 347"/>
                <a:gd name="T19" fmla="*/ 111 h 153"/>
                <a:gd name="T20" fmla="*/ 343 w 347"/>
                <a:gd name="T21" fmla="*/ 44 h 153"/>
                <a:gd name="T22" fmla="*/ 347 w 347"/>
                <a:gd name="T23" fmla="*/ 36 h 153"/>
                <a:gd name="T24" fmla="*/ 347 w 347"/>
                <a:gd name="T25" fmla="*/ 15 h 153"/>
                <a:gd name="T26" fmla="*/ 334 w 347"/>
                <a:gd name="T27" fmla="*/ 2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7" h="153">
                  <a:moveTo>
                    <a:pt x="334" y="22"/>
                  </a:moveTo>
                  <a:cubicBezTo>
                    <a:pt x="322" y="15"/>
                    <a:pt x="302" y="9"/>
                    <a:pt x="275" y="5"/>
                  </a:cubicBezTo>
                  <a:cubicBezTo>
                    <a:pt x="244" y="0"/>
                    <a:pt x="130" y="74"/>
                    <a:pt x="86" y="82"/>
                  </a:cubicBezTo>
                  <a:cubicBezTo>
                    <a:pt x="59" y="86"/>
                    <a:pt x="27" y="96"/>
                    <a:pt x="11" y="108"/>
                  </a:cubicBezTo>
                  <a:cubicBezTo>
                    <a:pt x="4" y="105"/>
                    <a:pt x="0" y="103"/>
                    <a:pt x="0" y="10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5"/>
                    <a:pt x="1" y="129"/>
                    <a:pt x="4" y="132"/>
                  </a:cubicBezTo>
                  <a:cubicBezTo>
                    <a:pt x="24" y="153"/>
                    <a:pt x="111" y="150"/>
                    <a:pt x="111" y="150"/>
                  </a:cubicBezTo>
                  <a:cubicBezTo>
                    <a:pt x="111" y="150"/>
                    <a:pt x="183" y="153"/>
                    <a:pt x="239" y="111"/>
                  </a:cubicBezTo>
                  <a:cubicBezTo>
                    <a:pt x="295" y="69"/>
                    <a:pt x="339" y="50"/>
                    <a:pt x="343" y="44"/>
                  </a:cubicBezTo>
                  <a:cubicBezTo>
                    <a:pt x="345" y="41"/>
                    <a:pt x="347" y="39"/>
                    <a:pt x="347" y="36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2" y="18"/>
                    <a:pt x="334" y="22"/>
                  </a:cubicBezTo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ïşľîḓé">
              <a:extLst>
                <a:ext uri="{FF2B5EF4-FFF2-40B4-BE49-F238E27FC236}">
                  <a16:creationId xmlns:a16="http://schemas.microsoft.com/office/drawing/2014/main" xmlns="" id="{482D0987-7F17-422E-8E3A-0E1F53B7DDE7}"/>
                </a:ext>
              </a:extLst>
            </p:cNvPr>
            <p:cNvSpPr/>
            <p:nvPr/>
          </p:nvSpPr>
          <p:spPr bwMode="auto">
            <a:xfrm>
              <a:off x="6315443" y="5884442"/>
              <a:ext cx="750591" cy="310668"/>
            </a:xfrm>
            <a:custGeom>
              <a:avLst/>
              <a:gdLst>
                <a:gd name="T0" fmla="*/ 127 w 366"/>
                <a:gd name="T1" fmla="*/ 150 h 152"/>
                <a:gd name="T2" fmla="*/ 255 w 366"/>
                <a:gd name="T3" fmla="*/ 110 h 152"/>
                <a:gd name="T4" fmla="*/ 359 w 366"/>
                <a:gd name="T5" fmla="*/ 44 h 152"/>
                <a:gd name="T6" fmla="*/ 355 w 366"/>
                <a:gd name="T7" fmla="*/ 25 h 152"/>
                <a:gd name="T8" fmla="*/ 291 w 366"/>
                <a:gd name="T9" fmla="*/ 4 h 152"/>
                <a:gd name="T10" fmla="*/ 102 w 366"/>
                <a:gd name="T11" fmla="*/ 81 h 152"/>
                <a:gd name="T12" fmla="*/ 20 w 366"/>
                <a:gd name="T13" fmla="*/ 132 h 152"/>
                <a:gd name="T14" fmla="*/ 127 w 366"/>
                <a:gd name="T15" fmla="*/ 15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6" h="152">
                  <a:moveTo>
                    <a:pt x="127" y="150"/>
                  </a:moveTo>
                  <a:cubicBezTo>
                    <a:pt x="127" y="150"/>
                    <a:pt x="199" y="152"/>
                    <a:pt x="255" y="110"/>
                  </a:cubicBezTo>
                  <a:cubicBezTo>
                    <a:pt x="311" y="68"/>
                    <a:pt x="355" y="50"/>
                    <a:pt x="359" y="44"/>
                  </a:cubicBezTo>
                  <a:cubicBezTo>
                    <a:pt x="363" y="38"/>
                    <a:pt x="366" y="34"/>
                    <a:pt x="355" y="25"/>
                  </a:cubicBezTo>
                  <a:cubicBezTo>
                    <a:pt x="343" y="17"/>
                    <a:pt x="321" y="9"/>
                    <a:pt x="291" y="4"/>
                  </a:cubicBezTo>
                  <a:cubicBezTo>
                    <a:pt x="260" y="0"/>
                    <a:pt x="146" y="74"/>
                    <a:pt x="102" y="81"/>
                  </a:cubicBezTo>
                  <a:cubicBezTo>
                    <a:pt x="57" y="89"/>
                    <a:pt x="0" y="111"/>
                    <a:pt x="20" y="132"/>
                  </a:cubicBezTo>
                  <a:cubicBezTo>
                    <a:pt x="40" y="152"/>
                    <a:pt x="127" y="150"/>
                    <a:pt x="127" y="150"/>
                  </a:cubicBezTo>
                </a:path>
              </a:pathLst>
            </a:custGeom>
            <a:solidFill>
              <a:srgbClr val="ABD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îṥ1ïḑé">
              <a:extLst>
                <a:ext uri="{FF2B5EF4-FFF2-40B4-BE49-F238E27FC236}">
                  <a16:creationId xmlns:a16="http://schemas.microsoft.com/office/drawing/2014/main" xmlns="" id="{A5765CBE-B234-4663-A99E-4805E95A9092}"/>
                </a:ext>
              </a:extLst>
            </p:cNvPr>
            <p:cNvSpPr/>
            <p:nvPr/>
          </p:nvSpPr>
          <p:spPr bwMode="auto">
            <a:xfrm>
              <a:off x="6988934" y="5910520"/>
              <a:ext cx="12472" cy="4535"/>
            </a:xfrm>
            <a:custGeom>
              <a:avLst/>
              <a:gdLst>
                <a:gd name="T0" fmla="*/ 6 w 6"/>
                <a:gd name="T1" fmla="*/ 2 h 2"/>
                <a:gd name="T2" fmla="*/ 6 w 6"/>
                <a:gd name="T3" fmla="*/ 2 h 2"/>
                <a:gd name="T4" fmla="*/ 6 w 6"/>
                <a:gd name="T5" fmla="*/ 2 h 2"/>
                <a:gd name="T6" fmla="*/ 6 w 6"/>
                <a:gd name="T7" fmla="*/ 2 h 2"/>
                <a:gd name="T8" fmla="*/ 6 w 6"/>
                <a:gd name="T9" fmla="*/ 2 h 2"/>
                <a:gd name="T10" fmla="*/ 6 w 6"/>
                <a:gd name="T11" fmla="*/ 2 h 2"/>
                <a:gd name="T12" fmla="*/ 6 w 6"/>
                <a:gd name="T13" fmla="*/ 2 h 2"/>
                <a:gd name="T14" fmla="*/ 6 w 6"/>
                <a:gd name="T15" fmla="*/ 2 h 2"/>
                <a:gd name="T16" fmla="*/ 6 w 6"/>
                <a:gd name="T17" fmla="*/ 2 h 2"/>
                <a:gd name="T18" fmla="*/ 6 w 6"/>
                <a:gd name="T19" fmla="*/ 2 h 2"/>
                <a:gd name="T20" fmla="*/ 6 w 6"/>
                <a:gd name="T21" fmla="*/ 2 h 2"/>
                <a:gd name="T22" fmla="*/ 6 w 6"/>
                <a:gd name="T23" fmla="*/ 2 h 2"/>
                <a:gd name="T24" fmla="*/ 5 w 6"/>
                <a:gd name="T25" fmla="*/ 2 h 2"/>
                <a:gd name="T26" fmla="*/ 6 w 6"/>
                <a:gd name="T27" fmla="*/ 2 h 2"/>
                <a:gd name="T28" fmla="*/ 5 w 6"/>
                <a:gd name="T29" fmla="*/ 2 h 2"/>
                <a:gd name="T30" fmla="*/ 5 w 6"/>
                <a:gd name="T31" fmla="*/ 1 h 2"/>
                <a:gd name="T32" fmla="*/ 5 w 6"/>
                <a:gd name="T33" fmla="*/ 1 h 2"/>
                <a:gd name="T34" fmla="*/ 5 w 6"/>
                <a:gd name="T35" fmla="*/ 1 h 2"/>
                <a:gd name="T36" fmla="*/ 0 w 6"/>
                <a:gd name="T37" fmla="*/ 0 h 2"/>
                <a:gd name="T38" fmla="*/ 0 w 6"/>
                <a:gd name="T39" fmla="*/ 0 h 2"/>
                <a:gd name="T40" fmla="*/ 5 w 6"/>
                <a:gd name="T41" fmla="*/ 1 h 2"/>
                <a:gd name="T42" fmla="*/ 0 w 6"/>
                <a:gd name="T4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6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moveTo>
                    <a:pt x="5" y="2"/>
                  </a:move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moveTo>
                    <a:pt x="5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F5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ṩlíḋé">
              <a:extLst>
                <a:ext uri="{FF2B5EF4-FFF2-40B4-BE49-F238E27FC236}">
                  <a16:creationId xmlns:a16="http://schemas.microsoft.com/office/drawing/2014/main" xmlns="" id="{17C53320-881C-4D26-9803-CB23476059C8}"/>
                </a:ext>
              </a:extLst>
            </p:cNvPr>
            <p:cNvSpPr/>
            <p:nvPr/>
          </p:nvSpPr>
          <p:spPr bwMode="auto">
            <a:xfrm>
              <a:off x="6356261" y="5910520"/>
              <a:ext cx="704105" cy="281188"/>
            </a:xfrm>
            <a:custGeom>
              <a:avLst/>
              <a:gdLst>
                <a:gd name="T0" fmla="*/ 308 w 343"/>
                <a:gd name="T1" fmla="*/ 0 h 137"/>
                <a:gd name="T2" fmla="*/ 28 w 343"/>
                <a:gd name="T3" fmla="*/ 120 h 137"/>
                <a:gd name="T4" fmla="*/ 0 w 343"/>
                <a:gd name="T5" fmla="*/ 119 h 137"/>
                <a:gd name="T6" fmla="*/ 97 w 343"/>
                <a:gd name="T7" fmla="*/ 137 h 137"/>
                <a:gd name="T8" fmla="*/ 107 w 343"/>
                <a:gd name="T9" fmla="*/ 137 h 137"/>
                <a:gd name="T10" fmla="*/ 109 w 343"/>
                <a:gd name="T11" fmla="*/ 137 h 137"/>
                <a:gd name="T12" fmla="*/ 235 w 343"/>
                <a:gd name="T13" fmla="*/ 97 h 137"/>
                <a:gd name="T14" fmla="*/ 339 w 343"/>
                <a:gd name="T15" fmla="*/ 31 h 137"/>
                <a:gd name="T16" fmla="*/ 343 w 343"/>
                <a:gd name="T17" fmla="*/ 23 h 137"/>
                <a:gd name="T18" fmla="*/ 335 w 343"/>
                <a:gd name="T19" fmla="*/ 12 h 137"/>
                <a:gd name="T20" fmla="*/ 335 w 343"/>
                <a:gd name="T21" fmla="*/ 12 h 137"/>
                <a:gd name="T22" fmla="*/ 314 w 343"/>
                <a:gd name="T23" fmla="*/ 2 h 137"/>
                <a:gd name="T24" fmla="*/ 314 w 343"/>
                <a:gd name="T25" fmla="*/ 2 h 137"/>
                <a:gd name="T26" fmla="*/ 314 w 343"/>
                <a:gd name="T27" fmla="*/ 2 h 137"/>
                <a:gd name="T28" fmla="*/ 314 w 343"/>
                <a:gd name="T29" fmla="*/ 2 h 137"/>
                <a:gd name="T30" fmla="*/ 314 w 343"/>
                <a:gd name="T31" fmla="*/ 2 h 137"/>
                <a:gd name="T32" fmla="*/ 314 w 343"/>
                <a:gd name="T33" fmla="*/ 2 h 137"/>
                <a:gd name="T34" fmla="*/ 314 w 343"/>
                <a:gd name="T35" fmla="*/ 2 h 137"/>
                <a:gd name="T36" fmla="*/ 314 w 343"/>
                <a:gd name="T37" fmla="*/ 2 h 137"/>
                <a:gd name="T38" fmla="*/ 314 w 343"/>
                <a:gd name="T39" fmla="*/ 2 h 137"/>
                <a:gd name="T40" fmla="*/ 313 w 343"/>
                <a:gd name="T41" fmla="*/ 2 h 137"/>
                <a:gd name="T42" fmla="*/ 313 w 343"/>
                <a:gd name="T43" fmla="*/ 1 h 137"/>
                <a:gd name="T44" fmla="*/ 313 w 343"/>
                <a:gd name="T45" fmla="*/ 1 h 137"/>
                <a:gd name="T46" fmla="*/ 313 w 343"/>
                <a:gd name="T47" fmla="*/ 1 h 137"/>
                <a:gd name="T48" fmla="*/ 308 w 343"/>
                <a:gd name="T4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3" h="137">
                  <a:moveTo>
                    <a:pt x="308" y="0"/>
                  </a:moveTo>
                  <a:cubicBezTo>
                    <a:pt x="308" y="0"/>
                    <a:pt x="186" y="120"/>
                    <a:pt x="28" y="120"/>
                  </a:cubicBezTo>
                  <a:cubicBezTo>
                    <a:pt x="19" y="120"/>
                    <a:pt x="10" y="120"/>
                    <a:pt x="0" y="119"/>
                  </a:cubicBezTo>
                  <a:cubicBezTo>
                    <a:pt x="16" y="135"/>
                    <a:pt x="74" y="137"/>
                    <a:pt x="97" y="137"/>
                  </a:cubicBezTo>
                  <a:cubicBezTo>
                    <a:pt x="103" y="137"/>
                    <a:pt x="107" y="137"/>
                    <a:pt x="107" y="137"/>
                  </a:cubicBezTo>
                  <a:cubicBezTo>
                    <a:pt x="107" y="137"/>
                    <a:pt x="108" y="137"/>
                    <a:pt x="109" y="137"/>
                  </a:cubicBezTo>
                  <a:cubicBezTo>
                    <a:pt x="123" y="137"/>
                    <a:pt x="185" y="135"/>
                    <a:pt x="235" y="97"/>
                  </a:cubicBezTo>
                  <a:cubicBezTo>
                    <a:pt x="291" y="55"/>
                    <a:pt x="335" y="37"/>
                    <a:pt x="339" y="31"/>
                  </a:cubicBezTo>
                  <a:cubicBezTo>
                    <a:pt x="341" y="28"/>
                    <a:pt x="343" y="26"/>
                    <a:pt x="343" y="23"/>
                  </a:cubicBezTo>
                  <a:cubicBezTo>
                    <a:pt x="343" y="20"/>
                    <a:pt x="341" y="17"/>
                    <a:pt x="335" y="12"/>
                  </a:cubicBezTo>
                  <a:cubicBezTo>
                    <a:pt x="335" y="12"/>
                    <a:pt x="335" y="12"/>
                    <a:pt x="335" y="12"/>
                  </a:cubicBezTo>
                  <a:cubicBezTo>
                    <a:pt x="330" y="9"/>
                    <a:pt x="323" y="5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4" y="2"/>
                    <a:pt x="314" y="2"/>
                  </a:cubicBezTo>
                  <a:cubicBezTo>
                    <a:pt x="314" y="2"/>
                    <a:pt x="313" y="2"/>
                    <a:pt x="313" y="2"/>
                  </a:cubicBezTo>
                  <a:cubicBezTo>
                    <a:pt x="313" y="2"/>
                    <a:pt x="313" y="2"/>
                    <a:pt x="313" y="1"/>
                  </a:cubicBezTo>
                  <a:cubicBezTo>
                    <a:pt x="313" y="1"/>
                    <a:pt x="313" y="1"/>
                    <a:pt x="313" y="1"/>
                  </a:cubicBezTo>
                  <a:cubicBezTo>
                    <a:pt x="313" y="1"/>
                    <a:pt x="313" y="1"/>
                    <a:pt x="313" y="1"/>
                  </a:cubicBezTo>
                  <a:cubicBezTo>
                    <a:pt x="312" y="1"/>
                    <a:pt x="310" y="0"/>
                    <a:pt x="308" y="0"/>
                  </a:cubicBezTo>
                </a:path>
              </a:pathLst>
            </a:custGeom>
            <a:solidFill>
              <a:srgbClr val="B8E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íṥļiḓé">
              <a:extLst>
                <a:ext uri="{FF2B5EF4-FFF2-40B4-BE49-F238E27FC236}">
                  <a16:creationId xmlns:a16="http://schemas.microsoft.com/office/drawing/2014/main" xmlns="" id="{1347C88D-B65C-433C-902B-4494641E3B11}"/>
                </a:ext>
              </a:extLst>
            </p:cNvPr>
            <p:cNvSpPr/>
            <p:nvPr/>
          </p:nvSpPr>
          <p:spPr bwMode="auto">
            <a:xfrm>
              <a:off x="6497989" y="6027304"/>
              <a:ext cx="72565" cy="98643"/>
            </a:xfrm>
            <a:custGeom>
              <a:avLst/>
              <a:gdLst>
                <a:gd name="T0" fmla="*/ 35 w 35"/>
                <a:gd name="T1" fmla="*/ 1 h 48"/>
                <a:gd name="T2" fmla="*/ 9 w 35"/>
                <a:gd name="T3" fmla="*/ 42 h 48"/>
                <a:gd name="T4" fmla="*/ 0 w 35"/>
                <a:gd name="T5" fmla="*/ 39 h 48"/>
                <a:gd name="T6" fmla="*/ 21 w 35"/>
                <a:gd name="T7" fmla="*/ 0 h 48"/>
                <a:gd name="T8" fmla="*/ 35 w 35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8">
                  <a:moveTo>
                    <a:pt x="35" y="1"/>
                  </a:moveTo>
                  <a:cubicBezTo>
                    <a:pt x="35" y="1"/>
                    <a:pt x="8" y="37"/>
                    <a:pt x="9" y="42"/>
                  </a:cubicBezTo>
                  <a:cubicBezTo>
                    <a:pt x="9" y="42"/>
                    <a:pt x="0" y="48"/>
                    <a:pt x="0" y="39"/>
                  </a:cubicBezTo>
                  <a:cubicBezTo>
                    <a:pt x="1" y="30"/>
                    <a:pt x="8" y="13"/>
                    <a:pt x="21" y="0"/>
                  </a:cubicBezTo>
                  <a:lnTo>
                    <a:pt x="35" y="1"/>
                  </a:lnTo>
                  <a:close/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íṥļïďe">
              <a:extLst>
                <a:ext uri="{FF2B5EF4-FFF2-40B4-BE49-F238E27FC236}">
                  <a16:creationId xmlns:a16="http://schemas.microsoft.com/office/drawing/2014/main" xmlns="" id="{62DF073E-26B2-475E-8B3E-60B3E1859477}"/>
                </a:ext>
              </a:extLst>
            </p:cNvPr>
            <p:cNvSpPr/>
            <p:nvPr/>
          </p:nvSpPr>
          <p:spPr bwMode="auto">
            <a:xfrm>
              <a:off x="6603434" y="5866301"/>
              <a:ext cx="161003" cy="73699"/>
            </a:xfrm>
            <a:custGeom>
              <a:avLst/>
              <a:gdLst>
                <a:gd name="T0" fmla="*/ 79 w 79"/>
                <a:gd name="T1" fmla="*/ 33 h 36"/>
                <a:gd name="T2" fmla="*/ 8 w 79"/>
                <a:gd name="T3" fmla="*/ 21 h 36"/>
                <a:gd name="T4" fmla="*/ 12 w 79"/>
                <a:gd name="T5" fmla="*/ 36 h 36"/>
                <a:gd name="T6" fmla="*/ 79 w 79"/>
                <a:gd name="T7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6">
                  <a:moveTo>
                    <a:pt x="79" y="33"/>
                  </a:moveTo>
                  <a:cubicBezTo>
                    <a:pt x="79" y="33"/>
                    <a:pt x="45" y="0"/>
                    <a:pt x="8" y="21"/>
                  </a:cubicBezTo>
                  <a:cubicBezTo>
                    <a:pt x="8" y="21"/>
                    <a:pt x="0" y="35"/>
                    <a:pt x="12" y="36"/>
                  </a:cubicBezTo>
                  <a:cubicBezTo>
                    <a:pt x="12" y="36"/>
                    <a:pt x="58" y="29"/>
                    <a:pt x="79" y="33"/>
                  </a:cubicBezTo>
                  <a:close/>
                </a:path>
              </a:pathLst>
            </a:custGeom>
            <a:solidFill>
              <a:srgbClr val="42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îṣļîďè">
              <a:extLst>
                <a:ext uri="{FF2B5EF4-FFF2-40B4-BE49-F238E27FC236}">
                  <a16:creationId xmlns:a16="http://schemas.microsoft.com/office/drawing/2014/main" xmlns="" id="{2097C3C7-E23D-4D44-BC1E-106651AED2E0}"/>
                </a:ext>
              </a:extLst>
            </p:cNvPr>
            <p:cNvSpPr/>
            <p:nvPr/>
          </p:nvSpPr>
          <p:spPr bwMode="auto">
            <a:xfrm>
              <a:off x="6570554" y="5904851"/>
              <a:ext cx="365091" cy="153067"/>
            </a:xfrm>
            <a:custGeom>
              <a:avLst/>
              <a:gdLst>
                <a:gd name="T0" fmla="*/ 149 w 178"/>
                <a:gd name="T1" fmla="*/ 75 h 75"/>
                <a:gd name="T2" fmla="*/ 178 w 178"/>
                <a:gd name="T3" fmla="*/ 56 h 75"/>
                <a:gd name="T4" fmla="*/ 28 w 178"/>
                <a:gd name="T5" fmla="*/ 15 h 75"/>
                <a:gd name="T6" fmla="*/ 0 w 178"/>
                <a:gd name="T7" fmla="*/ 61 h 75"/>
                <a:gd name="T8" fmla="*/ 149 w 178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75">
                  <a:moveTo>
                    <a:pt x="149" y="75"/>
                  </a:moveTo>
                  <a:cubicBezTo>
                    <a:pt x="149" y="75"/>
                    <a:pt x="175" y="60"/>
                    <a:pt x="178" y="56"/>
                  </a:cubicBezTo>
                  <a:cubicBezTo>
                    <a:pt x="178" y="56"/>
                    <a:pt x="144" y="0"/>
                    <a:pt x="28" y="1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" y="60"/>
                    <a:pt x="116" y="47"/>
                    <a:pt x="149" y="75"/>
                  </a:cubicBez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şļïḓê">
              <a:extLst>
                <a:ext uri="{FF2B5EF4-FFF2-40B4-BE49-F238E27FC236}">
                  <a16:creationId xmlns:a16="http://schemas.microsoft.com/office/drawing/2014/main" xmlns="" id="{8DDE1CDD-3EEB-45CB-A9BB-8D701E58C810}"/>
                </a:ext>
              </a:extLst>
            </p:cNvPr>
            <p:cNvSpPr/>
            <p:nvPr/>
          </p:nvSpPr>
          <p:spPr bwMode="auto">
            <a:xfrm>
              <a:off x="6541074" y="5908252"/>
              <a:ext cx="86171" cy="121319"/>
            </a:xfrm>
            <a:custGeom>
              <a:avLst/>
              <a:gdLst>
                <a:gd name="T0" fmla="*/ 0 w 42"/>
                <a:gd name="T1" fmla="*/ 58 h 59"/>
                <a:gd name="T2" fmla="*/ 38 w 42"/>
                <a:gd name="T3" fmla="*/ 0 h 59"/>
                <a:gd name="T4" fmla="*/ 42 w 42"/>
                <a:gd name="T5" fmla="*/ 13 h 59"/>
                <a:gd name="T6" fmla="*/ 14 w 42"/>
                <a:gd name="T7" fmla="*/ 59 h 59"/>
                <a:gd name="T8" fmla="*/ 0 w 42"/>
                <a:gd name="T9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9">
                  <a:moveTo>
                    <a:pt x="0" y="58"/>
                  </a:moveTo>
                  <a:cubicBezTo>
                    <a:pt x="11" y="7"/>
                    <a:pt x="38" y="0"/>
                    <a:pt x="38" y="0"/>
                  </a:cubicBezTo>
                  <a:cubicBezTo>
                    <a:pt x="34" y="9"/>
                    <a:pt x="42" y="13"/>
                    <a:pt x="42" y="13"/>
                  </a:cubicBezTo>
                  <a:cubicBezTo>
                    <a:pt x="14" y="59"/>
                    <a:pt x="14" y="59"/>
                    <a:pt x="14" y="59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71B1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šļîḑê">
              <a:extLst>
                <a:ext uri="{FF2B5EF4-FFF2-40B4-BE49-F238E27FC236}">
                  <a16:creationId xmlns:a16="http://schemas.microsoft.com/office/drawing/2014/main" xmlns="" id="{8656B2EA-AB44-43FC-BF06-7A9B7B38DBB6}"/>
                </a:ext>
              </a:extLst>
            </p:cNvPr>
            <p:cNvSpPr/>
            <p:nvPr/>
          </p:nvSpPr>
          <p:spPr bwMode="auto">
            <a:xfrm>
              <a:off x="7562649" y="5988754"/>
              <a:ext cx="263047" cy="58959"/>
            </a:xfrm>
            <a:custGeom>
              <a:avLst/>
              <a:gdLst>
                <a:gd name="T0" fmla="*/ 51 w 128"/>
                <a:gd name="T1" fmla="*/ 0 h 29"/>
                <a:gd name="T2" fmla="*/ 0 w 128"/>
                <a:gd name="T3" fmla="*/ 5 h 29"/>
                <a:gd name="T4" fmla="*/ 128 w 128"/>
                <a:gd name="T5" fmla="*/ 29 h 29"/>
                <a:gd name="T6" fmla="*/ 51 w 1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29">
                  <a:moveTo>
                    <a:pt x="51" y="0"/>
                  </a:moveTo>
                  <a:cubicBezTo>
                    <a:pt x="34" y="2"/>
                    <a:pt x="17" y="3"/>
                    <a:pt x="0" y="5"/>
                  </a:cubicBezTo>
                  <a:cubicBezTo>
                    <a:pt x="37" y="17"/>
                    <a:pt x="80" y="25"/>
                    <a:pt x="128" y="29"/>
                  </a:cubicBezTo>
                  <a:cubicBezTo>
                    <a:pt x="100" y="22"/>
                    <a:pt x="74" y="12"/>
                    <a:pt x="51" y="0"/>
                  </a:cubicBezTo>
                </a:path>
              </a:pathLst>
            </a:custGeom>
            <a:solidFill>
              <a:srgbClr val="FAEA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îšlîḍé">
              <a:extLst>
                <a:ext uri="{FF2B5EF4-FFF2-40B4-BE49-F238E27FC236}">
                  <a16:creationId xmlns:a16="http://schemas.microsoft.com/office/drawing/2014/main" xmlns="" id="{DA941092-6896-4DF4-ACB4-961079B3E261}"/>
                </a:ext>
              </a:extLst>
            </p:cNvPr>
            <p:cNvSpPr/>
            <p:nvPr/>
          </p:nvSpPr>
          <p:spPr bwMode="auto">
            <a:xfrm>
              <a:off x="7238376" y="5476266"/>
              <a:ext cx="429720" cy="522693"/>
            </a:xfrm>
            <a:custGeom>
              <a:avLst/>
              <a:gdLst>
                <a:gd name="T0" fmla="*/ 152 w 209"/>
                <a:gd name="T1" fmla="*/ 0 h 255"/>
                <a:gd name="T2" fmla="*/ 0 w 209"/>
                <a:gd name="T3" fmla="*/ 120 h 255"/>
                <a:gd name="T4" fmla="*/ 158 w 209"/>
                <a:gd name="T5" fmla="*/ 255 h 255"/>
                <a:gd name="T6" fmla="*/ 209 w 209"/>
                <a:gd name="T7" fmla="*/ 250 h 255"/>
                <a:gd name="T8" fmla="*/ 181 w 209"/>
                <a:gd name="T9" fmla="*/ 234 h 255"/>
                <a:gd name="T10" fmla="*/ 181 w 209"/>
                <a:gd name="T11" fmla="*/ 223 h 255"/>
                <a:gd name="T12" fmla="*/ 181 w 209"/>
                <a:gd name="T13" fmla="*/ 234 h 255"/>
                <a:gd name="T14" fmla="*/ 101 w 209"/>
                <a:gd name="T15" fmla="*/ 110 h 255"/>
                <a:gd name="T16" fmla="*/ 115 w 209"/>
                <a:gd name="T17" fmla="*/ 49 h 255"/>
                <a:gd name="T18" fmla="*/ 115 w 209"/>
                <a:gd name="T19" fmla="*/ 49 h 255"/>
                <a:gd name="T20" fmla="*/ 115 w 209"/>
                <a:gd name="T21" fmla="*/ 49 h 255"/>
                <a:gd name="T22" fmla="*/ 152 w 209"/>
                <a:gd name="T2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9" h="255">
                  <a:moveTo>
                    <a:pt x="152" y="0"/>
                  </a:moveTo>
                  <a:cubicBezTo>
                    <a:pt x="57" y="25"/>
                    <a:pt x="0" y="67"/>
                    <a:pt x="0" y="120"/>
                  </a:cubicBezTo>
                  <a:cubicBezTo>
                    <a:pt x="0" y="173"/>
                    <a:pt x="60" y="225"/>
                    <a:pt x="158" y="255"/>
                  </a:cubicBezTo>
                  <a:cubicBezTo>
                    <a:pt x="175" y="253"/>
                    <a:pt x="192" y="252"/>
                    <a:pt x="209" y="250"/>
                  </a:cubicBezTo>
                  <a:cubicBezTo>
                    <a:pt x="199" y="245"/>
                    <a:pt x="190" y="239"/>
                    <a:pt x="181" y="234"/>
                  </a:cubicBezTo>
                  <a:cubicBezTo>
                    <a:pt x="181" y="230"/>
                    <a:pt x="181" y="226"/>
                    <a:pt x="181" y="223"/>
                  </a:cubicBezTo>
                  <a:cubicBezTo>
                    <a:pt x="181" y="226"/>
                    <a:pt x="181" y="230"/>
                    <a:pt x="181" y="234"/>
                  </a:cubicBezTo>
                  <a:cubicBezTo>
                    <a:pt x="133" y="201"/>
                    <a:pt x="102" y="158"/>
                    <a:pt x="101" y="110"/>
                  </a:cubicBezTo>
                  <a:cubicBezTo>
                    <a:pt x="100" y="89"/>
                    <a:pt x="105" y="68"/>
                    <a:pt x="115" y="4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24" y="32"/>
                    <a:pt x="137" y="15"/>
                    <a:pt x="152" y="0"/>
                  </a:cubicBezTo>
                </a:path>
              </a:pathLst>
            </a:custGeom>
            <a:solidFill>
              <a:srgbClr val="EFB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íšlïḋe">
              <a:extLst>
                <a:ext uri="{FF2B5EF4-FFF2-40B4-BE49-F238E27FC236}">
                  <a16:creationId xmlns:a16="http://schemas.microsoft.com/office/drawing/2014/main" xmlns="" id="{27508D8D-A5B4-4D65-A007-EF96BC3CC584}"/>
                </a:ext>
              </a:extLst>
            </p:cNvPr>
            <p:cNvSpPr/>
            <p:nvPr/>
          </p:nvSpPr>
          <p:spPr bwMode="auto">
            <a:xfrm>
              <a:off x="7476479" y="5498942"/>
              <a:ext cx="1150832" cy="464868"/>
            </a:xfrm>
            <a:custGeom>
              <a:avLst/>
              <a:gdLst>
                <a:gd name="T0" fmla="*/ 553 w 561"/>
                <a:gd name="T1" fmla="*/ 112 h 227"/>
                <a:gd name="T2" fmla="*/ 553 w 561"/>
                <a:gd name="T3" fmla="*/ 112 h 227"/>
                <a:gd name="T4" fmla="*/ 474 w 561"/>
                <a:gd name="T5" fmla="*/ 86 h 227"/>
                <a:gd name="T6" fmla="*/ 486 w 561"/>
                <a:gd name="T7" fmla="*/ 86 h 227"/>
                <a:gd name="T8" fmla="*/ 509 w 561"/>
                <a:gd name="T9" fmla="*/ 89 h 227"/>
                <a:gd name="T10" fmla="*/ 485 w 561"/>
                <a:gd name="T11" fmla="*/ 86 h 227"/>
                <a:gd name="T12" fmla="*/ 485 w 561"/>
                <a:gd name="T13" fmla="*/ 86 h 227"/>
                <a:gd name="T14" fmla="*/ 88 w 561"/>
                <a:gd name="T15" fmla="*/ 51 h 227"/>
                <a:gd name="T16" fmla="*/ 102 w 561"/>
                <a:gd name="T17" fmla="*/ 65 h 227"/>
                <a:gd name="T18" fmla="*/ 88 w 561"/>
                <a:gd name="T19" fmla="*/ 51 h 227"/>
                <a:gd name="T20" fmla="*/ 0 w 561"/>
                <a:gd name="T21" fmla="*/ 38 h 227"/>
                <a:gd name="T22" fmla="*/ 32 w 561"/>
                <a:gd name="T23" fmla="*/ 33 h 227"/>
                <a:gd name="T24" fmla="*/ 45 w 561"/>
                <a:gd name="T25" fmla="*/ 34 h 227"/>
                <a:gd name="T26" fmla="*/ 32 w 561"/>
                <a:gd name="T27" fmla="*/ 33 h 227"/>
                <a:gd name="T28" fmla="*/ 32 w 561"/>
                <a:gd name="T29" fmla="*/ 33 h 227"/>
                <a:gd name="T30" fmla="*/ 347 w 561"/>
                <a:gd name="T31" fmla="*/ 0 h 227"/>
                <a:gd name="T32" fmla="*/ 340 w 561"/>
                <a:gd name="T33" fmla="*/ 0 h 227"/>
                <a:gd name="T34" fmla="*/ 340 w 561"/>
                <a:gd name="T35" fmla="*/ 0 h 227"/>
                <a:gd name="T36" fmla="*/ 188 w 561"/>
                <a:gd name="T37" fmla="*/ 26 h 227"/>
                <a:gd name="T38" fmla="*/ 188 w 561"/>
                <a:gd name="T39" fmla="*/ 26 h 227"/>
                <a:gd name="T40" fmla="*/ 110 w 561"/>
                <a:gd name="T41" fmla="*/ 75 h 227"/>
                <a:gd name="T42" fmla="*/ 110 w 561"/>
                <a:gd name="T43" fmla="*/ 75 h 227"/>
                <a:gd name="T44" fmla="*/ 104 w 561"/>
                <a:gd name="T45" fmla="*/ 95 h 227"/>
                <a:gd name="T46" fmla="*/ 127 w 561"/>
                <a:gd name="T47" fmla="*/ 124 h 227"/>
                <a:gd name="T48" fmla="*/ 239 w 561"/>
                <a:gd name="T49" fmla="*/ 147 h 227"/>
                <a:gd name="T50" fmla="*/ 196 w 561"/>
                <a:gd name="T51" fmla="*/ 227 h 227"/>
                <a:gd name="T52" fmla="*/ 249 w 561"/>
                <a:gd name="T53" fmla="*/ 147 h 227"/>
                <a:gd name="T54" fmla="*/ 392 w 561"/>
                <a:gd name="T55" fmla="*/ 127 h 227"/>
                <a:gd name="T56" fmla="*/ 408 w 561"/>
                <a:gd name="T57" fmla="*/ 147 h 227"/>
                <a:gd name="T58" fmla="*/ 474 w 561"/>
                <a:gd name="T59" fmla="*/ 86 h 227"/>
                <a:gd name="T60" fmla="*/ 491 w 561"/>
                <a:gd name="T61" fmla="*/ 52 h 227"/>
                <a:gd name="T62" fmla="*/ 487 w 561"/>
                <a:gd name="T63" fmla="*/ 5 h 227"/>
                <a:gd name="T64" fmla="*/ 479 w 561"/>
                <a:gd name="T65" fmla="*/ 3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1" h="227">
                  <a:moveTo>
                    <a:pt x="553" y="112"/>
                  </a:moveTo>
                  <a:cubicBezTo>
                    <a:pt x="553" y="112"/>
                    <a:pt x="553" y="112"/>
                    <a:pt x="553" y="112"/>
                  </a:cubicBezTo>
                  <a:cubicBezTo>
                    <a:pt x="556" y="115"/>
                    <a:pt x="559" y="117"/>
                    <a:pt x="561" y="120"/>
                  </a:cubicBezTo>
                  <a:cubicBezTo>
                    <a:pt x="559" y="117"/>
                    <a:pt x="556" y="115"/>
                    <a:pt x="553" y="112"/>
                  </a:cubicBezTo>
                  <a:moveTo>
                    <a:pt x="474" y="86"/>
                  </a:moveTo>
                  <a:cubicBezTo>
                    <a:pt x="474" y="86"/>
                    <a:pt x="474" y="86"/>
                    <a:pt x="474" y="86"/>
                  </a:cubicBezTo>
                  <a:cubicBezTo>
                    <a:pt x="474" y="86"/>
                    <a:pt x="474" y="86"/>
                    <a:pt x="474" y="86"/>
                  </a:cubicBezTo>
                  <a:moveTo>
                    <a:pt x="486" y="86"/>
                  </a:moveTo>
                  <a:cubicBezTo>
                    <a:pt x="493" y="86"/>
                    <a:pt x="500" y="87"/>
                    <a:pt x="509" y="89"/>
                  </a:cubicBezTo>
                  <a:cubicBezTo>
                    <a:pt x="509" y="89"/>
                    <a:pt x="509" y="89"/>
                    <a:pt x="509" y="89"/>
                  </a:cubicBezTo>
                  <a:cubicBezTo>
                    <a:pt x="500" y="87"/>
                    <a:pt x="493" y="86"/>
                    <a:pt x="486" y="86"/>
                  </a:cubicBezTo>
                  <a:moveTo>
                    <a:pt x="485" y="86"/>
                  </a:moveTo>
                  <a:cubicBezTo>
                    <a:pt x="485" y="86"/>
                    <a:pt x="485" y="86"/>
                    <a:pt x="485" y="86"/>
                  </a:cubicBezTo>
                  <a:cubicBezTo>
                    <a:pt x="485" y="86"/>
                    <a:pt x="485" y="86"/>
                    <a:pt x="485" y="86"/>
                  </a:cubicBezTo>
                  <a:cubicBezTo>
                    <a:pt x="485" y="86"/>
                    <a:pt x="485" y="86"/>
                    <a:pt x="485" y="86"/>
                  </a:cubicBezTo>
                  <a:moveTo>
                    <a:pt x="88" y="51"/>
                  </a:moveTo>
                  <a:cubicBezTo>
                    <a:pt x="88" y="51"/>
                    <a:pt x="88" y="51"/>
                    <a:pt x="88" y="51"/>
                  </a:cubicBezTo>
                  <a:cubicBezTo>
                    <a:pt x="93" y="54"/>
                    <a:pt x="98" y="59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98" y="59"/>
                    <a:pt x="93" y="54"/>
                    <a:pt x="88" y="51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32" y="33"/>
                  </a:moveTo>
                  <a:cubicBezTo>
                    <a:pt x="36" y="33"/>
                    <a:pt x="41" y="34"/>
                    <a:pt x="45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1" y="34"/>
                    <a:pt x="36" y="33"/>
                    <a:pt x="32" y="33"/>
                  </a:cubicBezTo>
                  <a:moveTo>
                    <a:pt x="32" y="33"/>
                  </a:move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moveTo>
                    <a:pt x="347" y="0"/>
                  </a:moveTo>
                  <a:cubicBezTo>
                    <a:pt x="345" y="0"/>
                    <a:pt x="342" y="0"/>
                    <a:pt x="34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4" y="1"/>
                    <a:pt x="307" y="2"/>
                    <a:pt x="290" y="3"/>
                  </a:cubicBezTo>
                  <a:cubicBezTo>
                    <a:pt x="252" y="8"/>
                    <a:pt x="217" y="16"/>
                    <a:pt x="188" y="26"/>
                  </a:cubicBezTo>
                  <a:cubicBezTo>
                    <a:pt x="188" y="26"/>
                    <a:pt x="188" y="26"/>
                    <a:pt x="188" y="26"/>
                  </a:cubicBezTo>
                  <a:cubicBezTo>
                    <a:pt x="188" y="26"/>
                    <a:pt x="188" y="26"/>
                    <a:pt x="188" y="26"/>
                  </a:cubicBezTo>
                  <a:cubicBezTo>
                    <a:pt x="188" y="26"/>
                    <a:pt x="188" y="26"/>
                    <a:pt x="188" y="26"/>
                  </a:cubicBezTo>
                  <a:cubicBezTo>
                    <a:pt x="149" y="39"/>
                    <a:pt x="121" y="57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6" y="81"/>
                    <a:pt x="104" y="86"/>
                    <a:pt x="104" y="92"/>
                  </a:cubicBezTo>
                  <a:cubicBezTo>
                    <a:pt x="104" y="93"/>
                    <a:pt x="104" y="94"/>
                    <a:pt x="104" y="95"/>
                  </a:cubicBezTo>
                  <a:cubicBezTo>
                    <a:pt x="104" y="95"/>
                    <a:pt x="104" y="95"/>
                    <a:pt x="105" y="95"/>
                  </a:cubicBezTo>
                  <a:cubicBezTo>
                    <a:pt x="106" y="106"/>
                    <a:pt x="114" y="116"/>
                    <a:pt x="127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51" y="137"/>
                    <a:pt x="191" y="146"/>
                    <a:pt x="239" y="147"/>
                  </a:cubicBezTo>
                  <a:cubicBezTo>
                    <a:pt x="225" y="159"/>
                    <a:pt x="200" y="187"/>
                    <a:pt x="196" y="227"/>
                  </a:cubicBezTo>
                  <a:cubicBezTo>
                    <a:pt x="196" y="227"/>
                    <a:pt x="196" y="227"/>
                    <a:pt x="196" y="227"/>
                  </a:cubicBezTo>
                  <a:cubicBezTo>
                    <a:pt x="200" y="187"/>
                    <a:pt x="225" y="159"/>
                    <a:pt x="239" y="147"/>
                  </a:cubicBezTo>
                  <a:cubicBezTo>
                    <a:pt x="242" y="147"/>
                    <a:pt x="245" y="147"/>
                    <a:pt x="249" y="147"/>
                  </a:cubicBezTo>
                  <a:cubicBezTo>
                    <a:pt x="267" y="147"/>
                    <a:pt x="286" y="146"/>
                    <a:pt x="306" y="144"/>
                  </a:cubicBezTo>
                  <a:cubicBezTo>
                    <a:pt x="337" y="140"/>
                    <a:pt x="366" y="134"/>
                    <a:pt x="392" y="127"/>
                  </a:cubicBezTo>
                  <a:cubicBezTo>
                    <a:pt x="396" y="131"/>
                    <a:pt x="402" y="137"/>
                    <a:pt x="408" y="147"/>
                  </a:cubicBezTo>
                  <a:cubicBezTo>
                    <a:pt x="408" y="147"/>
                    <a:pt x="408" y="147"/>
                    <a:pt x="408" y="147"/>
                  </a:cubicBezTo>
                  <a:cubicBezTo>
                    <a:pt x="402" y="137"/>
                    <a:pt x="396" y="131"/>
                    <a:pt x="392" y="127"/>
                  </a:cubicBezTo>
                  <a:cubicBezTo>
                    <a:pt x="428" y="116"/>
                    <a:pt x="456" y="102"/>
                    <a:pt x="474" y="86"/>
                  </a:cubicBezTo>
                  <a:cubicBezTo>
                    <a:pt x="474" y="86"/>
                    <a:pt x="474" y="86"/>
                    <a:pt x="474" y="86"/>
                  </a:cubicBezTo>
                  <a:cubicBezTo>
                    <a:pt x="486" y="75"/>
                    <a:pt x="492" y="64"/>
                    <a:pt x="491" y="52"/>
                  </a:cubicBezTo>
                  <a:cubicBezTo>
                    <a:pt x="490" y="45"/>
                    <a:pt x="486" y="37"/>
                    <a:pt x="479" y="31"/>
                  </a:cubicBezTo>
                  <a:cubicBezTo>
                    <a:pt x="479" y="27"/>
                    <a:pt x="481" y="17"/>
                    <a:pt x="487" y="5"/>
                  </a:cubicBezTo>
                  <a:cubicBezTo>
                    <a:pt x="487" y="5"/>
                    <a:pt x="487" y="5"/>
                    <a:pt x="487" y="5"/>
                  </a:cubicBezTo>
                  <a:cubicBezTo>
                    <a:pt x="481" y="17"/>
                    <a:pt x="479" y="27"/>
                    <a:pt x="479" y="31"/>
                  </a:cubicBezTo>
                  <a:cubicBezTo>
                    <a:pt x="457" y="12"/>
                    <a:pt x="407" y="0"/>
                    <a:pt x="347" y="0"/>
                  </a:cubicBezTo>
                </a:path>
              </a:pathLst>
            </a:custGeom>
            <a:solidFill>
              <a:srgbClr val="EFB9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iṧļiḋê">
              <a:extLst>
                <a:ext uri="{FF2B5EF4-FFF2-40B4-BE49-F238E27FC236}">
                  <a16:creationId xmlns:a16="http://schemas.microsoft.com/office/drawing/2014/main" xmlns="" id="{4EBD66B1-71AD-40CF-8CFF-98E44A146FC1}"/>
                </a:ext>
              </a:extLst>
            </p:cNvPr>
            <p:cNvSpPr/>
            <p:nvPr/>
          </p:nvSpPr>
          <p:spPr bwMode="auto">
            <a:xfrm>
              <a:off x="7443598" y="5547696"/>
              <a:ext cx="293661" cy="408177"/>
            </a:xfrm>
            <a:custGeom>
              <a:avLst/>
              <a:gdLst>
                <a:gd name="T0" fmla="*/ 143 w 143"/>
                <a:gd name="T1" fmla="*/ 100 h 199"/>
                <a:gd name="T2" fmla="*/ 120 w 143"/>
                <a:gd name="T3" fmla="*/ 71 h 199"/>
                <a:gd name="T4" fmla="*/ 126 w 143"/>
                <a:gd name="T5" fmla="*/ 51 h 199"/>
                <a:gd name="T6" fmla="*/ 15 w 143"/>
                <a:gd name="T7" fmla="*/ 14 h 199"/>
                <a:gd name="T8" fmla="*/ 1 w 143"/>
                <a:gd name="T9" fmla="*/ 75 h 199"/>
                <a:gd name="T10" fmla="*/ 81 w 143"/>
                <a:gd name="T11" fmla="*/ 199 h 199"/>
                <a:gd name="T12" fmla="*/ 143 w 143"/>
                <a:gd name="T13" fmla="*/ 10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99">
                  <a:moveTo>
                    <a:pt x="143" y="100"/>
                  </a:moveTo>
                  <a:cubicBezTo>
                    <a:pt x="130" y="92"/>
                    <a:pt x="122" y="82"/>
                    <a:pt x="120" y="71"/>
                  </a:cubicBezTo>
                  <a:cubicBezTo>
                    <a:pt x="120" y="64"/>
                    <a:pt x="122" y="58"/>
                    <a:pt x="126" y="51"/>
                  </a:cubicBezTo>
                  <a:cubicBezTo>
                    <a:pt x="94" y="0"/>
                    <a:pt x="37" y="8"/>
                    <a:pt x="15" y="14"/>
                  </a:cubicBezTo>
                  <a:cubicBezTo>
                    <a:pt x="5" y="33"/>
                    <a:pt x="0" y="54"/>
                    <a:pt x="1" y="75"/>
                  </a:cubicBezTo>
                  <a:cubicBezTo>
                    <a:pt x="2" y="123"/>
                    <a:pt x="33" y="166"/>
                    <a:pt x="81" y="199"/>
                  </a:cubicBezTo>
                  <a:cubicBezTo>
                    <a:pt x="75" y="139"/>
                    <a:pt x="127" y="108"/>
                    <a:pt x="143" y="100"/>
                  </a:cubicBezTo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iṩľïḓè">
              <a:extLst>
                <a:ext uri="{FF2B5EF4-FFF2-40B4-BE49-F238E27FC236}">
                  <a16:creationId xmlns:a16="http://schemas.microsoft.com/office/drawing/2014/main" xmlns="" id="{93100F21-BA40-4811-A97B-BEE78D6FDB81}"/>
                </a:ext>
              </a:extLst>
            </p:cNvPr>
            <p:cNvSpPr/>
            <p:nvPr/>
          </p:nvSpPr>
          <p:spPr bwMode="auto">
            <a:xfrm>
              <a:off x="7780343" y="5277846"/>
              <a:ext cx="453530" cy="274385"/>
            </a:xfrm>
            <a:custGeom>
              <a:avLst/>
              <a:gdLst>
                <a:gd name="T0" fmla="*/ 40 w 221"/>
                <a:gd name="T1" fmla="*/ 134 h 134"/>
                <a:gd name="T2" fmla="*/ 142 w 221"/>
                <a:gd name="T3" fmla="*/ 111 h 134"/>
                <a:gd name="T4" fmla="*/ 192 w 221"/>
                <a:gd name="T5" fmla="*/ 108 h 134"/>
                <a:gd name="T6" fmla="*/ 221 w 221"/>
                <a:gd name="T7" fmla="*/ 2 h 134"/>
                <a:gd name="T8" fmla="*/ 160 w 221"/>
                <a:gd name="T9" fmla="*/ 1 h 134"/>
                <a:gd name="T10" fmla="*/ 0 w 221"/>
                <a:gd name="T11" fmla="*/ 31 h 134"/>
                <a:gd name="T12" fmla="*/ 40 w 22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1" h="134">
                  <a:moveTo>
                    <a:pt x="40" y="134"/>
                  </a:moveTo>
                  <a:cubicBezTo>
                    <a:pt x="69" y="124"/>
                    <a:pt x="104" y="116"/>
                    <a:pt x="142" y="111"/>
                  </a:cubicBezTo>
                  <a:cubicBezTo>
                    <a:pt x="159" y="110"/>
                    <a:pt x="176" y="109"/>
                    <a:pt x="192" y="108"/>
                  </a:cubicBezTo>
                  <a:cubicBezTo>
                    <a:pt x="169" y="55"/>
                    <a:pt x="205" y="16"/>
                    <a:pt x="221" y="2"/>
                  </a:cubicBezTo>
                  <a:cubicBezTo>
                    <a:pt x="201" y="1"/>
                    <a:pt x="181" y="0"/>
                    <a:pt x="160" y="1"/>
                  </a:cubicBezTo>
                  <a:cubicBezTo>
                    <a:pt x="102" y="3"/>
                    <a:pt x="47" y="14"/>
                    <a:pt x="0" y="31"/>
                  </a:cubicBezTo>
                  <a:cubicBezTo>
                    <a:pt x="13" y="42"/>
                    <a:pt x="49" y="76"/>
                    <a:pt x="40" y="134"/>
                  </a:cubicBezTo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iṣḷîḑê">
              <a:extLst>
                <a:ext uri="{FF2B5EF4-FFF2-40B4-BE49-F238E27FC236}">
                  <a16:creationId xmlns:a16="http://schemas.microsoft.com/office/drawing/2014/main" xmlns="" id="{BF4A87CC-0DCA-4F4B-909F-6F837F91FF7B}"/>
                </a:ext>
              </a:extLst>
            </p:cNvPr>
            <p:cNvSpPr/>
            <p:nvPr/>
          </p:nvSpPr>
          <p:spPr bwMode="auto">
            <a:xfrm>
              <a:off x="8449299" y="5400299"/>
              <a:ext cx="360556" cy="524961"/>
            </a:xfrm>
            <a:custGeom>
              <a:avLst/>
              <a:gdLst>
                <a:gd name="T0" fmla="*/ 169 w 176"/>
                <a:gd name="T1" fmla="*/ 127 h 256"/>
                <a:gd name="T2" fmla="*/ 92 w 176"/>
                <a:gd name="T3" fmla="*/ 0 h 256"/>
                <a:gd name="T4" fmla="*/ 5 w 176"/>
                <a:gd name="T5" fmla="*/ 79 h 256"/>
                <a:gd name="T6" fmla="*/ 17 w 176"/>
                <a:gd name="T7" fmla="*/ 100 h 256"/>
                <a:gd name="T8" fmla="*/ 0 w 176"/>
                <a:gd name="T9" fmla="*/ 134 h 256"/>
                <a:gd name="T10" fmla="*/ 87 w 176"/>
                <a:gd name="T11" fmla="*/ 168 h 256"/>
                <a:gd name="T12" fmla="*/ 105 w 176"/>
                <a:gd name="T13" fmla="*/ 256 h 256"/>
                <a:gd name="T14" fmla="*/ 169 w 176"/>
                <a:gd name="T15" fmla="*/ 12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256">
                  <a:moveTo>
                    <a:pt x="169" y="127"/>
                  </a:moveTo>
                  <a:cubicBezTo>
                    <a:pt x="162" y="72"/>
                    <a:pt x="135" y="30"/>
                    <a:pt x="92" y="0"/>
                  </a:cubicBezTo>
                  <a:cubicBezTo>
                    <a:pt x="18" y="9"/>
                    <a:pt x="7" y="67"/>
                    <a:pt x="5" y="79"/>
                  </a:cubicBezTo>
                  <a:cubicBezTo>
                    <a:pt x="12" y="85"/>
                    <a:pt x="16" y="93"/>
                    <a:pt x="17" y="100"/>
                  </a:cubicBezTo>
                  <a:cubicBezTo>
                    <a:pt x="18" y="112"/>
                    <a:pt x="12" y="123"/>
                    <a:pt x="0" y="134"/>
                  </a:cubicBezTo>
                  <a:cubicBezTo>
                    <a:pt x="14" y="132"/>
                    <a:pt x="51" y="132"/>
                    <a:pt x="87" y="168"/>
                  </a:cubicBezTo>
                  <a:cubicBezTo>
                    <a:pt x="120" y="201"/>
                    <a:pt x="110" y="241"/>
                    <a:pt x="105" y="256"/>
                  </a:cubicBezTo>
                  <a:cubicBezTo>
                    <a:pt x="150" y="222"/>
                    <a:pt x="176" y="178"/>
                    <a:pt x="169" y="127"/>
                  </a:cubicBezTo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iṧḻïde">
              <a:extLst>
                <a:ext uri="{FF2B5EF4-FFF2-40B4-BE49-F238E27FC236}">
                  <a16:creationId xmlns:a16="http://schemas.microsoft.com/office/drawing/2014/main" xmlns="" id="{48E7DA98-9A41-47EA-95BF-94038E6F92D4}"/>
                </a:ext>
              </a:extLst>
            </p:cNvPr>
            <p:cNvSpPr/>
            <p:nvPr/>
          </p:nvSpPr>
          <p:spPr bwMode="auto">
            <a:xfrm>
              <a:off x="7846105" y="5759722"/>
              <a:ext cx="529496" cy="325408"/>
            </a:xfrm>
            <a:custGeom>
              <a:avLst/>
              <a:gdLst>
                <a:gd name="T0" fmla="*/ 212 w 258"/>
                <a:gd name="T1" fmla="*/ 0 h 159"/>
                <a:gd name="T2" fmla="*/ 126 w 258"/>
                <a:gd name="T3" fmla="*/ 17 h 159"/>
                <a:gd name="T4" fmla="*/ 59 w 258"/>
                <a:gd name="T5" fmla="*/ 20 h 159"/>
                <a:gd name="T6" fmla="*/ 20 w 258"/>
                <a:gd name="T7" fmla="*/ 148 h 159"/>
                <a:gd name="T8" fmla="*/ 140 w 258"/>
                <a:gd name="T9" fmla="*/ 158 h 159"/>
                <a:gd name="T10" fmla="*/ 242 w 258"/>
                <a:gd name="T11" fmla="*/ 146 h 159"/>
                <a:gd name="T12" fmla="*/ 212 w 258"/>
                <a:gd name="T1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159">
                  <a:moveTo>
                    <a:pt x="212" y="0"/>
                  </a:moveTo>
                  <a:cubicBezTo>
                    <a:pt x="186" y="7"/>
                    <a:pt x="157" y="13"/>
                    <a:pt x="126" y="17"/>
                  </a:cubicBezTo>
                  <a:cubicBezTo>
                    <a:pt x="102" y="19"/>
                    <a:pt x="80" y="20"/>
                    <a:pt x="59" y="20"/>
                  </a:cubicBezTo>
                  <a:cubicBezTo>
                    <a:pt x="41" y="36"/>
                    <a:pt x="0" y="82"/>
                    <a:pt x="20" y="148"/>
                  </a:cubicBezTo>
                  <a:cubicBezTo>
                    <a:pt x="57" y="156"/>
                    <a:pt x="98" y="159"/>
                    <a:pt x="140" y="158"/>
                  </a:cubicBezTo>
                  <a:cubicBezTo>
                    <a:pt x="175" y="157"/>
                    <a:pt x="210" y="153"/>
                    <a:pt x="242" y="146"/>
                  </a:cubicBezTo>
                  <a:cubicBezTo>
                    <a:pt x="258" y="53"/>
                    <a:pt x="226" y="13"/>
                    <a:pt x="212" y="0"/>
                  </a:cubicBezTo>
                </a:path>
              </a:pathLst>
            </a:custGeom>
            <a:solidFill>
              <a:srgbClr val="FF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ïṧlïḋe">
              <a:extLst>
                <a:ext uri="{FF2B5EF4-FFF2-40B4-BE49-F238E27FC236}">
                  <a16:creationId xmlns:a16="http://schemas.microsoft.com/office/drawing/2014/main" xmlns="" id="{66B68F67-5881-442B-9581-1C780B951C0C}"/>
                </a:ext>
              </a:extLst>
            </p:cNvPr>
            <p:cNvSpPr/>
            <p:nvPr/>
          </p:nvSpPr>
          <p:spPr bwMode="auto">
            <a:xfrm>
              <a:off x="7475345" y="5341340"/>
              <a:ext cx="405909" cy="311802"/>
            </a:xfrm>
            <a:custGeom>
              <a:avLst/>
              <a:gdLst>
                <a:gd name="T0" fmla="*/ 111 w 198"/>
                <a:gd name="T1" fmla="*/ 152 h 152"/>
                <a:gd name="T2" fmla="*/ 189 w 198"/>
                <a:gd name="T3" fmla="*/ 103 h 152"/>
                <a:gd name="T4" fmla="*/ 149 w 198"/>
                <a:gd name="T5" fmla="*/ 0 h 152"/>
                <a:gd name="T6" fmla="*/ 0 w 198"/>
                <a:gd name="T7" fmla="*/ 115 h 152"/>
                <a:gd name="T8" fmla="*/ 111 w 198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52">
                  <a:moveTo>
                    <a:pt x="111" y="152"/>
                  </a:moveTo>
                  <a:cubicBezTo>
                    <a:pt x="122" y="134"/>
                    <a:pt x="150" y="116"/>
                    <a:pt x="189" y="103"/>
                  </a:cubicBezTo>
                  <a:cubicBezTo>
                    <a:pt x="198" y="45"/>
                    <a:pt x="162" y="11"/>
                    <a:pt x="149" y="0"/>
                  </a:cubicBezTo>
                  <a:cubicBezTo>
                    <a:pt x="79" y="26"/>
                    <a:pt x="25" y="67"/>
                    <a:pt x="0" y="115"/>
                  </a:cubicBezTo>
                  <a:cubicBezTo>
                    <a:pt x="22" y="109"/>
                    <a:pt x="79" y="101"/>
                    <a:pt x="111" y="152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ŝḷíḓê">
              <a:extLst>
                <a:ext uri="{FF2B5EF4-FFF2-40B4-BE49-F238E27FC236}">
                  <a16:creationId xmlns:a16="http://schemas.microsoft.com/office/drawing/2014/main" xmlns="" id="{E218A4F6-A051-4958-AC5B-4EF5AF260BEB}"/>
                </a:ext>
              </a:extLst>
            </p:cNvPr>
            <p:cNvSpPr/>
            <p:nvPr/>
          </p:nvSpPr>
          <p:spPr bwMode="auto">
            <a:xfrm>
              <a:off x="8127293" y="5282382"/>
              <a:ext cx="510221" cy="280055"/>
            </a:xfrm>
            <a:custGeom>
              <a:avLst/>
              <a:gdLst>
                <a:gd name="T0" fmla="*/ 23 w 249"/>
                <a:gd name="T1" fmla="*/ 106 h 137"/>
                <a:gd name="T2" fmla="*/ 162 w 249"/>
                <a:gd name="T3" fmla="*/ 137 h 137"/>
                <a:gd name="T4" fmla="*/ 249 w 249"/>
                <a:gd name="T5" fmla="*/ 58 h 137"/>
                <a:gd name="T6" fmla="*/ 52 w 249"/>
                <a:gd name="T7" fmla="*/ 0 h 137"/>
                <a:gd name="T8" fmla="*/ 23 w 249"/>
                <a:gd name="T9" fmla="*/ 10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37">
                  <a:moveTo>
                    <a:pt x="23" y="106"/>
                  </a:moveTo>
                  <a:cubicBezTo>
                    <a:pt x="87" y="105"/>
                    <a:pt x="139" y="117"/>
                    <a:pt x="162" y="137"/>
                  </a:cubicBezTo>
                  <a:cubicBezTo>
                    <a:pt x="164" y="125"/>
                    <a:pt x="175" y="67"/>
                    <a:pt x="249" y="58"/>
                  </a:cubicBezTo>
                  <a:cubicBezTo>
                    <a:pt x="201" y="23"/>
                    <a:pt x="132" y="4"/>
                    <a:pt x="52" y="0"/>
                  </a:cubicBezTo>
                  <a:cubicBezTo>
                    <a:pt x="36" y="14"/>
                    <a:pt x="0" y="53"/>
                    <a:pt x="23" y="106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ṩļîḑe">
              <a:extLst>
                <a:ext uri="{FF2B5EF4-FFF2-40B4-BE49-F238E27FC236}">
                  <a16:creationId xmlns:a16="http://schemas.microsoft.com/office/drawing/2014/main" xmlns="" id="{5C1DF1B5-1D68-479A-BFE0-91EA5770223E}"/>
                </a:ext>
              </a:extLst>
            </p:cNvPr>
            <p:cNvSpPr/>
            <p:nvPr/>
          </p:nvSpPr>
          <p:spPr bwMode="auto">
            <a:xfrm>
              <a:off x="8281494" y="5671283"/>
              <a:ext cx="413846" cy="386634"/>
            </a:xfrm>
            <a:custGeom>
              <a:avLst/>
              <a:gdLst>
                <a:gd name="T0" fmla="*/ 169 w 202"/>
                <a:gd name="T1" fmla="*/ 36 h 189"/>
                <a:gd name="T2" fmla="*/ 82 w 202"/>
                <a:gd name="T3" fmla="*/ 2 h 189"/>
                <a:gd name="T4" fmla="*/ 0 w 202"/>
                <a:gd name="T5" fmla="*/ 43 h 189"/>
                <a:gd name="T6" fmla="*/ 30 w 202"/>
                <a:gd name="T7" fmla="*/ 189 h 189"/>
                <a:gd name="T8" fmla="*/ 187 w 202"/>
                <a:gd name="T9" fmla="*/ 124 h 189"/>
                <a:gd name="T10" fmla="*/ 169 w 202"/>
                <a:gd name="T11" fmla="*/ 3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189">
                  <a:moveTo>
                    <a:pt x="169" y="36"/>
                  </a:moveTo>
                  <a:cubicBezTo>
                    <a:pt x="133" y="0"/>
                    <a:pt x="96" y="0"/>
                    <a:pt x="82" y="2"/>
                  </a:cubicBezTo>
                  <a:cubicBezTo>
                    <a:pt x="64" y="18"/>
                    <a:pt x="36" y="32"/>
                    <a:pt x="0" y="43"/>
                  </a:cubicBezTo>
                  <a:cubicBezTo>
                    <a:pt x="14" y="56"/>
                    <a:pt x="46" y="96"/>
                    <a:pt x="30" y="189"/>
                  </a:cubicBezTo>
                  <a:cubicBezTo>
                    <a:pt x="92" y="177"/>
                    <a:pt x="147" y="154"/>
                    <a:pt x="187" y="124"/>
                  </a:cubicBezTo>
                  <a:cubicBezTo>
                    <a:pt x="192" y="109"/>
                    <a:pt x="202" y="69"/>
                    <a:pt x="169" y="36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íš1ïḑê">
              <a:extLst>
                <a:ext uri="{FF2B5EF4-FFF2-40B4-BE49-F238E27FC236}">
                  <a16:creationId xmlns:a16="http://schemas.microsoft.com/office/drawing/2014/main" xmlns="" id="{243C300A-56A8-4C1C-86F4-E59AE566EC10}"/>
                </a:ext>
              </a:extLst>
            </p:cNvPr>
            <p:cNvSpPr/>
            <p:nvPr/>
          </p:nvSpPr>
          <p:spPr bwMode="auto">
            <a:xfrm>
              <a:off x="7597798" y="5752919"/>
              <a:ext cx="369627" cy="309534"/>
            </a:xfrm>
            <a:custGeom>
              <a:avLst/>
              <a:gdLst>
                <a:gd name="T0" fmla="*/ 180 w 180"/>
                <a:gd name="T1" fmla="*/ 23 h 151"/>
                <a:gd name="T2" fmla="*/ 68 w 180"/>
                <a:gd name="T3" fmla="*/ 0 h 151"/>
                <a:gd name="T4" fmla="*/ 6 w 180"/>
                <a:gd name="T5" fmla="*/ 99 h 151"/>
                <a:gd name="T6" fmla="*/ 141 w 180"/>
                <a:gd name="T7" fmla="*/ 151 h 151"/>
                <a:gd name="T8" fmla="*/ 180 w 180"/>
                <a:gd name="T9" fmla="*/ 2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51">
                  <a:moveTo>
                    <a:pt x="180" y="23"/>
                  </a:moveTo>
                  <a:cubicBezTo>
                    <a:pt x="132" y="22"/>
                    <a:pt x="92" y="13"/>
                    <a:pt x="68" y="0"/>
                  </a:cubicBezTo>
                  <a:cubicBezTo>
                    <a:pt x="52" y="8"/>
                    <a:pt x="0" y="39"/>
                    <a:pt x="6" y="99"/>
                  </a:cubicBezTo>
                  <a:cubicBezTo>
                    <a:pt x="42" y="123"/>
                    <a:pt x="89" y="141"/>
                    <a:pt x="141" y="151"/>
                  </a:cubicBezTo>
                  <a:cubicBezTo>
                    <a:pt x="121" y="85"/>
                    <a:pt x="162" y="39"/>
                    <a:pt x="180" y="23"/>
                  </a:cubicBezTo>
                </a:path>
              </a:pathLst>
            </a:custGeom>
            <a:solidFill>
              <a:srgbClr val="E35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ïṣľíḓè">
              <a:extLst>
                <a:ext uri="{FF2B5EF4-FFF2-40B4-BE49-F238E27FC236}">
                  <a16:creationId xmlns:a16="http://schemas.microsoft.com/office/drawing/2014/main" xmlns="" id="{D3269171-A880-4C4C-8153-7E5A3AD0A757}"/>
                </a:ext>
              </a:extLst>
            </p:cNvPr>
            <p:cNvSpPr/>
            <p:nvPr/>
          </p:nvSpPr>
          <p:spPr bwMode="auto">
            <a:xfrm>
              <a:off x="7686236" y="5632733"/>
              <a:ext cx="14740" cy="20409"/>
            </a:xfrm>
            <a:custGeom>
              <a:avLst/>
              <a:gdLst>
                <a:gd name="T0" fmla="*/ 7 w 7"/>
                <a:gd name="T1" fmla="*/ 10 h 10"/>
                <a:gd name="T2" fmla="*/ 7 w 7"/>
                <a:gd name="T3" fmla="*/ 10 h 10"/>
                <a:gd name="T4" fmla="*/ 7 w 7"/>
                <a:gd name="T5" fmla="*/ 10 h 10"/>
                <a:gd name="T6" fmla="*/ 0 w 7"/>
                <a:gd name="T7" fmla="*/ 0 h 10"/>
                <a:gd name="T8" fmla="*/ 0 w 7"/>
                <a:gd name="T9" fmla="*/ 0 h 10"/>
                <a:gd name="T10" fmla="*/ 7 w 7"/>
                <a:gd name="T11" fmla="*/ 9 h 10"/>
                <a:gd name="T12" fmla="*/ 0 w 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0">
                  <a:moveTo>
                    <a:pt x="7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5" y="6"/>
                    <a:pt x="7" y="9"/>
                  </a:cubicBezTo>
                  <a:cubicBezTo>
                    <a:pt x="5" y="6"/>
                    <a:pt x="3" y="3"/>
                    <a:pt x="0" y="0"/>
                  </a:cubicBezTo>
                </a:path>
              </a:pathLst>
            </a:custGeom>
            <a:solidFill>
              <a:srgbClr val="E79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śļîḋé">
              <a:extLst>
                <a:ext uri="{FF2B5EF4-FFF2-40B4-BE49-F238E27FC236}">
                  <a16:creationId xmlns:a16="http://schemas.microsoft.com/office/drawing/2014/main" xmlns="" id="{7B21A312-147E-4EBE-B4EE-3EA192FA9E8C}"/>
                </a:ext>
              </a:extLst>
            </p:cNvPr>
            <p:cNvSpPr/>
            <p:nvPr/>
          </p:nvSpPr>
          <p:spPr bwMode="auto">
            <a:xfrm>
              <a:off x="7671496" y="5632733"/>
              <a:ext cx="32881" cy="91840"/>
            </a:xfrm>
            <a:custGeom>
              <a:avLst/>
              <a:gdLst>
                <a:gd name="T0" fmla="*/ 7 w 16"/>
                <a:gd name="T1" fmla="*/ 0 h 45"/>
                <a:gd name="T2" fmla="*/ 16 w 16"/>
                <a:gd name="T3" fmla="*/ 45 h 45"/>
                <a:gd name="T4" fmla="*/ 10 w 16"/>
                <a:gd name="T5" fmla="*/ 30 h 45"/>
                <a:gd name="T6" fmla="*/ 9 w 16"/>
                <a:gd name="T7" fmla="*/ 30 h 45"/>
                <a:gd name="T8" fmla="*/ 9 w 16"/>
                <a:gd name="T9" fmla="*/ 27 h 45"/>
                <a:gd name="T10" fmla="*/ 15 w 16"/>
                <a:gd name="T11" fmla="*/ 10 h 45"/>
                <a:gd name="T12" fmla="*/ 14 w 16"/>
                <a:gd name="T13" fmla="*/ 10 h 45"/>
                <a:gd name="T14" fmla="*/ 14 w 16"/>
                <a:gd name="T15" fmla="*/ 10 h 45"/>
                <a:gd name="T16" fmla="*/ 14 w 16"/>
                <a:gd name="T17" fmla="*/ 9 h 45"/>
                <a:gd name="T18" fmla="*/ 7 w 16"/>
                <a:gd name="T1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45">
                  <a:moveTo>
                    <a:pt x="7" y="0"/>
                  </a:moveTo>
                  <a:cubicBezTo>
                    <a:pt x="0" y="13"/>
                    <a:pt x="1" y="29"/>
                    <a:pt x="16" y="45"/>
                  </a:cubicBezTo>
                  <a:cubicBezTo>
                    <a:pt x="13" y="41"/>
                    <a:pt x="10" y="36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9" y="28"/>
                    <a:pt x="9" y="27"/>
                  </a:cubicBezTo>
                  <a:cubicBezTo>
                    <a:pt x="9" y="21"/>
                    <a:pt x="11" y="16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6"/>
                    <a:pt x="10" y="3"/>
                    <a:pt x="7" y="0"/>
                  </a:cubicBezTo>
                </a:path>
              </a:pathLst>
            </a:custGeom>
            <a:solidFill>
              <a:srgbClr val="F6C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î$1íḑe">
              <a:extLst>
                <a:ext uri="{FF2B5EF4-FFF2-40B4-BE49-F238E27FC236}">
                  <a16:creationId xmlns:a16="http://schemas.microsoft.com/office/drawing/2014/main" xmlns="" id="{B42601F7-AA5A-4683-99D9-B13DAF0E54D8}"/>
                </a:ext>
              </a:extLst>
            </p:cNvPr>
            <p:cNvSpPr/>
            <p:nvPr/>
          </p:nvSpPr>
          <p:spPr bwMode="auto">
            <a:xfrm>
              <a:off x="7861979" y="5468329"/>
              <a:ext cx="311802" cy="83903"/>
            </a:xfrm>
            <a:custGeom>
              <a:avLst/>
              <a:gdLst>
                <a:gd name="T0" fmla="*/ 142 w 152"/>
                <a:gd name="T1" fmla="*/ 0 h 41"/>
                <a:gd name="T2" fmla="*/ 16 w 152"/>
                <a:gd name="T3" fmla="*/ 17 h 41"/>
                <a:gd name="T4" fmla="*/ 1 w 152"/>
                <a:gd name="T5" fmla="*/ 22 h 41"/>
                <a:gd name="T6" fmla="*/ 0 w 152"/>
                <a:gd name="T7" fmla="*/ 41 h 41"/>
                <a:gd name="T8" fmla="*/ 102 w 152"/>
                <a:gd name="T9" fmla="*/ 18 h 41"/>
                <a:gd name="T10" fmla="*/ 152 w 152"/>
                <a:gd name="T11" fmla="*/ 15 h 41"/>
                <a:gd name="T12" fmla="*/ 147 w 152"/>
                <a:gd name="T13" fmla="*/ 0 h 41"/>
                <a:gd name="T14" fmla="*/ 142 w 152"/>
                <a:gd name="T1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41">
                  <a:moveTo>
                    <a:pt x="142" y="0"/>
                  </a:moveTo>
                  <a:cubicBezTo>
                    <a:pt x="108" y="0"/>
                    <a:pt x="66" y="4"/>
                    <a:pt x="16" y="17"/>
                  </a:cubicBezTo>
                  <a:cubicBezTo>
                    <a:pt x="16" y="17"/>
                    <a:pt x="10" y="19"/>
                    <a:pt x="1" y="22"/>
                  </a:cubicBezTo>
                  <a:cubicBezTo>
                    <a:pt x="1" y="28"/>
                    <a:pt x="1" y="34"/>
                    <a:pt x="0" y="41"/>
                  </a:cubicBezTo>
                  <a:cubicBezTo>
                    <a:pt x="29" y="31"/>
                    <a:pt x="64" y="23"/>
                    <a:pt x="102" y="18"/>
                  </a:cubicBezTo>
                  <a:cubicBezTo>
                    <a:pt x="119" y="17"/>
                    <a:pt x="136" y="16"/>
                    <a:pt x="152" y="15"/>
                  </a:cubicBezTo>
                  <a:cubicBezTo>
                    <a:pt x="150" y="10"/>
                    <a:pt x="148" y="5"/>
                    <a:pt x="147" y="0"/>
                  </a:cubicBezTo>
                  <a:cubicBezTo>
                    <a:pt x="145" y="0"/>
                    <a:pt x="143" y="0"/>
                    <a:pt x="142" y="0"/>
                  </a:cubicBezTo>
                </a:path>
              </a:pathLst>
            </a:custGeom>
            <a:solidFill>
              <a:srgbClr val="F6C1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îṥḷîḍe">
              <a:extLst>
                <a:ext uri="{FF2B5EF4-FFF2-40B4-BE49-F238E27FC236}">
                  <a16:creationId xmlns:a16="http://schemas.microsoft.com/office/drawing/2014/main" xmlns="" id="{41D6383D-9AD8-4FEA-9690-3F2AE82A8A3D}"/>
                </a:ext>
              </a:extLst>
            </p:cNvPr>
            <p:cNvSpPr/>
            <p:nvPr/>
          </p:nvSpPr>
          <p:spPr bwMode="auto">
            <a:xfrm>
              <a:off x="7686236" y="5513682"/>
              <a:ext cx="178011" cy="139461"/>
            </a:xfrm>
            <a:custGeom>
              <a:avLst/>
              <a:gdLst>
                <a:gd name="T0" fmla="*/ 87 w 87"/>
                <a:gd name="T1" fmla="*/ 0 h 68"/>
                <a:gd name="T2" fmla="*/ 0 w 87"/>
                <a:gd name="T3" fmla="*/ 58 h 68"/>
                <a:gd name="T4" fmla="*/ 7 w 87"/>
                <a:gd name="T5" fmla="*/ 67 h 68"/>
                <a:gd name="T6" fmla="*/ 7 w 87"/>
                <a:gd name="T7" fmla="*/ 68 h 68"/>
                <a:gd name="T8" fmla="*/ 7 w 87"/>
                <a:gd name="T9" fmla="*/ 68 h 68"/>
                <a:gd name="T10" fmla="*/ 8 w 87"/>
                <a:gd name="T11" fmla="*/ 68 h 68"/>
                <a:gd name="T12" fmla="*/ 8 w 87"/>
                <a:gd name="T13" fmla="*/ 68 h 68"/>
                <a:gd name="T14" fmla="*/ 86 w 87"/>
                <a:gd name="T15" fmla="*/ 19 h 68"/>
                <a:gd name="T16" fmla="*/ 86 w 87"/>
                <a:gd name="T17" fmla="*/ 19 h 68"/>
                <a:gd name="T18" fmla="*/ 87 w 87"/>
                <a:gd name="T1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68">
                  <a:moveTo>
                    <a:pt x="87" y="0"/>
                  </a:moveTo>
                  <a:cubicBezTo>
                    <a:pt x="63" y="9"/>
                    <a:pt x="15" y="30"/>
                    <a:pt x="0" y="58"/>
                  </a:cubicBezTo>
                  <a:cubicBezTo>
                    <a:pt x="3" y="61"/>
                    <a:pt x="5" y="64"/>
                    <a:pt x="7" y="67"/>
                  </a:cubicBezTo>
                  <a:cubicBezTo>
                    <a:pt x="7" y="67"/>
                    <a:pt x="7" y="67"/>
                    <a:pt x="7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7" y="68"/>
                    <a:pt x="7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19" y="50"/>
                    <a:pt x="47" y="32"/>
                    <a:pt x="86" y="19"/>
                  </a:cubicBezTo>
                  <a:cubicBezTo>
                    <a:pt x="86" y="19"/>
                    <a:pt x="86" y="19"/>
                    <a:pt x="86" y="19"/>
                  </a:cubicBezTo>
                  <a:cubicBezTo>
                    <a:pt x="87" y="12"/>
                    <a:pt x="87" y="6"/>
                    <a:pt x="87" y="0"/>
                  </a:cubicBezTo>
                </a:path>
              </a:pathLst>
            </a:custGeom>
            <a:solidFill>
              <a:srgbClr val="DB4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íṩlîḑè">
              <a:extLst>
                <a:ext uri="{FF2B5EF4-FFF2-40B4-BE49-F238E27FC236}">
                  <a16:creationId xmlns:a16="http://schemas.microsoft.com/office/drawing/2014/main" xmlns="" id="{10E0A8F8-0DDC-470D-AE82-38F56AD8E2E8}"/>
                </a:ext>
              </a:extLst>
            </p:cNvPr>
            <p:cNvSpPr/>
            <p:nvPr/>
          </p:nvSpPr>
          <p:spPr bwMode="auto">
            <a:xfrm>
              <a:off x="8163576" y="5468329"/>
              <a:ext cx="248308" cy="68029"/>
            </a:xfrm>
            <a:custGeom>
              <a:avLst/>
              <a:gdLst>
                <a:gd name="T0" fmla="*/ 0 w 121"/>
                <a:gd name="T1" fmla="*/ 0 h 33"/>
                <a:gd name="T2" fmla="*/ 5 w 121"/>
                <a:gd name="T3" fmla="*/ 15 h 33"/>
                <a:gd name="T4" fmla="*/ 5 w 121"/>
                <a:gd name="T5" fmla="*/ 15 h 33"/>
                <a:gd name="T6" fmla="*/ 12 w 121"/>
                <a:gd name="T7" fmla="*/ 15 h 33"/>
                <a:gd name="T8" fmla="*/ 121 w 121"/>
                <a:gd name="T9" fmla="*/ 33 h 33"/>
                <a:gd name="T10" fmla="*/ 0 w 121"/>
                <a:gd name="T1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3">
                  <a:moveTo>
                    <a:pt x="0" y="0"/>
                  </a:moveTo>
                  <a:cubicBezTo>
                    <a:pt x="1" y="5"/>
                    <a:pt x="3" y="10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5"/>
                    <a:pt x="10" y="15"/>
                    <a:pt x="12" y="15"/>
                  </a:cubicBezTo>
                  <a:cubicBezTo>
                    <a:pt x="57" y="15"/>
                    <a:pt x="95" y="22"/>
                    <a:pt x="121" y="33"/>
                  </a:cubicBezTo>
                  <a:cubicBezTo>
                    <a:pt x="121" y="33"/>
                    <a:pt x="87" y="1"/>
                    <a:pt x="0" y="0"/>
                  </a:cubicBezTo>
                </a:path>
              </a:pathLst>
            </a:custGeom>
            <a:solidFill>
              <a:srgbClr val="DB4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şlîdé">
              <a:extLst>
                <a:ext uri="{FF2B5EF4-FFF2-40B4-BE49-F238E27FC236}">
                  <a16:creationId xmlns:a16="http://schemas.microsoft.com/office/drawing/2014/main" xmlns="" id="{A628DE60-ED65-42F7-9E76-187005DEA8CA}"/>
                </a:ext>
              </a:extLst>
            </p:cNvPr>
            <p:cNvSpPr/>
            <p:nvPr/>
          </p:nvSpPr>
          <p:spPr bwMode="auto">
            <a:xfrm>
              <a:off x="8637514" y="5400299"/>
              <a:ext cx="234702" cy="524961"/>
            </a:xfrm>
            <a:custGeom>
              <a:avLst/>
              <a:gdLst>
                <a:gd name="T0" fmla="*/ 0 w 114"/>
                <a:gd name="T1" fmla="*/ 0 h 256"/>
                <a:gd name="T2" fmla="*/ 17 w 114"/>
                <a:gd name="T3" fmla="*/ 207 h 256"/>
                <a:gd name="T4" fmla="*/ 19 w 114"/>
                <a:gd name="T5" fmla="*/ 224 h 256"/>
                <a:gd name="T6" fmla="*/ 13 w 114"/>
                <a:gd name="T7" fmla="*/ 256 h 256"/>
                <a:gd name="T8" fmla="*/ 78 w 114"/>
                <a:gd name="T9" fmla="*/ 142 h 256"/>
                <a:gd name="T10" fmla="*/ 77 w 114"/>
                <a:gd name="T11" fmla="*/ 127 h 256"/>
                <a:gd name="T12" fmla="*/ 0 w 114"/>
                <a:gd name="T13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56">
                  <a:moveTo>
                    <a:pt x="0" y="0"/>
                  </a:moveTo>
                  <a:cubicBezTo>
                    <a:pt x="0" y="0"/>
                    <a:pt x="114" y="108"/>
                    <a:pt x="17" y="207"/>
                  </a:cubicBezTo>
                  <a:cubicBezTo>
                    <a:pt x="18" y="213"/>
                    <a:pt x="19" y="218"/>
                    <a:pt x="19" y="224"/>
                  </a:cubicBezTo>
                  <a:cubicBezTo>
                    <a:pt x="19" y="238"/>
                    <a:pt x="15" y="249"/>
                    <a:pt x="13" y="256"/>
                  </a:cubicBezTo>
                  <a:cubicBezTo>
                    <a:pt x="54" y="225"/>
                    <a:pt x="78" y="187"/>
                    <a:pt x="78" y="142"/>
                  </a:cubicBezTo>
                  <a:cubicBezTo>
                    <a:pt x="78" y="137"/>
                    <a:pt x="78" y="132"/>
                    <a:pt x="77" y="127"/>
                  </a:cubicBezTo>
                  <a:cubicBezTo>
                    <a:pt x="70" y="72"/>
                    <a:pt x="43" y="30"/>
                    <a:pt x="0" y="0"/>
                  </a:cubicBezTo>
                </a:path>
              </a:pathLst>
            </a:custGeom>
            <a:solidFill>
              <a:srgbClr val="E4B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îšḻíḋè">
              <a:extLst>
                <a:ext uri="{FF2B5EF4-FFF2-40B4-BE49-F238E27FC236}">
                  <a16:creationId xmlns:a16="http://schemas.microsoft.com/office/drawing/2014/main" xmlns="" id="{16818740-D3B1-46F8-82F5-D2EE7CA467D4}"/>
                </a:ext>
              </a:extLst>
            </p:cNvPr>
            <p:cNvSpPr/>
            <p:nvPr/>
          </p:nvSpPr>
          <p:spPr bwMode="auto">
            <a:xfrm>
              <a:off x="7886923" y="6003493"/>
              <a:ext cx="461467" cy="79368"/>
            </a:xfrm>
            <a:custGeom>
              <a:avLst/>
              <a:gdLst>
                <a:gd name="T0" fmla="*/ 225 w 225"/>
                <a:gd name="T1" fmla="*/ 0 h 39"/>
                <a:gd name="T2" fmla="*/ 27 w 225"/>
                <a:gd name="T3" fmla="*/ 30 h 39"/>
                <a:gd name="T4" fmla="*/ 0 w 225"/>
                <a:gd name="T5" fmla="*/ 29 h 39"/>
                <a:gd name="T6" fmla="*/ 103 w 225"/>
                <a:gd name="T7" fmla="*/ 39 h 39"/>
                <a:gd name="T8" fmla="*/ 120 w 225"/>
                <a:gd name="T9" fmla="*/ 39 h 39"/>
                <a:gd name="T10" fmla="*/ 222 w 225"/>
                <a:gd name="T11" fmla="*/ 27 h 39"/>
                <a:gd name="T12" fmla="*/ 222 w 225"/>
                <a:gd name="T13" fmla="*/ 27 h 39"/>
                <a:gd name="T14" fmla="*/ 225 w 225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39">
                  <a:moveTo>
                    <a:pt x="225" y="0"/>
                  </a:moveTo>
                  <a:cubicBezTo>
                    <a:pt x="144" y="26"/>
                    <a:pt x="66" y="30"/>
                    <a:pt x="27" y="30"/>
                  </a:cubicBezTo>
                  <a:cubicBezTo>
                    <a:pt x="10" y="30"/>
                    <a:pt x="0" y="29"/>
                    <a:pt x="0" y="29"/>
                  </a:cubicBezTo>
                  <a:cubicBezTo>
                    <a:pt x="32" y="36"/>
                    <a:pt x="67" y="39"/>
                    <a:pt x="103" y="39"/>
                  </a:cubicBezTo>
                  <a:cubicBezTo>
                    <a:pt x="108" y="39"/>
                    <a:pt x="114" y="39"/>
                    <a:pt x="120" y="39"/>
                  </a:cubicBezTo>
                  <a:cubicBezTo>
                    <a:pt x="155" y="38"/>
                    <a:pt x="190" y="34"/>
                    <a:pt x="222" y="27"/>
                  </a:cubicBezTo>
                  <a:cubicBezTo>
                    <a:pt x="222" y="27"/>
                    <a:pt x="222" y="27"/>
                    <a:pt x="222" y="27"/>
                  </a:cubicBezTo>
                  <a:cubicBezTo>
                    <a:pt x="224" y="18"/>
                    <a:pt x="225" y="9"/>
                    <a:pt x="225" y="0"/>
                  </a:cubicBezTo>
                </a:path>
              </a:pathLst>
            </a:custGeom>
            <a:solidFill>
              <a:srgbClr val="E4B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ŝliďè">
              <a:extLst>
                <a:ext uri="{FF2B5EF4-FFF2-40B4-BE49-F238E27FC236}">
                  <a16:creationId xmlns:a16="http://schemas.microsoft.com/office/drawing/2014/main" xmlns="" id="{9626158C-FCFD-4379-B1DF-6E8E994701CF}"/>
                </a:ext>
              </a:extLst>
            </p:cNvPr>
            <p:cNvSpPr/>
            <p:nvPr/>
          </p:nvSpPr>
          <p:spPr bwMode="auto">
            <a:xfrm>
              <a:off x="8342720" y="5824349"/>
              <a:ext cx="334478" cy="233568"/>
            </a:xfrm>
            <a:custGeom>
              <a:avLst/>
              <a:gdLst>
                <a:gd name="T0" fmla="*/ 161 w 163"/>
                <a:gd name="T1" fmla="*/ 0 h 114"/>
                <a:gd name="T2" fmla="*/ 130 w 163"/>
                <a:gd name="T3" fmla="*/ 26 h 114"/>
                <a:gd name="T4" fmla="*/ 3 w 163"/>
                <a:gd name="T5" fmla="*/ 87 h 114"/>
                <a:gd name="T6" fmla="*/ 0 w 163"/>
                <a:gd name="T7" fmla="*/ 114 h 114"/>
                <a:gd name="T8" fmla="*/ 157 w 163"/>
                <a:gd name="T9" fmla="*/ 49 h 114"/>
                <a:gd name="T10" fmla="*/ 157 w 163"/>
                <a:gd name="T11" fmla="*/ 49 h 114"/>
                <a:gd name="T12" fmla="*/ 163 w 163"/>
                <a:gd name="T13" fmla="*/ 17 h 114"/>
                <a:gd name="T14" fmla="*/ 161 w 163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14">
                  <a:moveTo>
                    <a:pt x="161" y="0"/>
                  </a:moveTo>
                  <a:cubicBezTo>
                    <a:pt x="152" y="9"/>
                    <a:pt x="142" y="17"/>
                    <a:pt x="130" y="26"/>
                  </a:cubicBezTo>
                  <a:cubicBezTo>
                    <a:pt x="89" y="54"/>
                    <a:pt x="46" y="73"/>
                    <a:pt x="3" y="87"/>
                  </a:cubicBezTo>
                  <a:cubicBezTo>
                    <a:pt x="3" y="96"/>
                    <a:pt x="2" y="105"/>
                    <a:pt x="0" y="114"/>
                  </a:cubicBezTo>
                  <a:cubicBezTo>
                    <a:pt x="62" y="102"/>
                    <a:pt x="117" y="79"/>
                    <a:pt x="157" y="49"/>
                  </a:cubicBezTo>
                  <a:cubicBezTo>
                    <a:pt x="157" y="49"/>
                    <a:pt x="157" y="49"/>
                    <a:pt x="157" y="49"/>
                  </a:cubicBezTo>
                  <a:cubicBezTo>
                    <a:pt x="159" y="42"/>
                    <a:pt x="163" y="31"/>
                    <a:pt x="163" y="17"/>
                  </a:cubicBezTo>
                  <a:cubicBezTo>
                    <a:pt x="163" y="11"/>
                    <a:pt x="162" y="6"/>
                    <a:pt x="161" y="0"/>
                  </a:cubicBezTo>
                </a:path>
              </a:pathLst>
            </a:custGeom>
            <a:solidFill>
              <a:srgbClr val="CC3E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iṧliḍe">
              <a:extLst>
                <a:ext uri="{FF2B5EF4-FFF2-40B4-BE49-F238E27FC236}">
                  <a16:creationId xmlns:a16="http://schemas.microsoft.com/office/drawing/2014/main" xmlns="" id="{2DDAF882-7849-4B54-B312-A93153A8931F}"/>
                </a:ext>
              </a:extLst>
            </p:cNvPr>
            <p:cNvSpPr/>
            <p:nvPr/>
          </p:nvSpPr>
          <p:spPr bwMode="auto">
            <a:xfrm>
              <a:off x="8520731" y="5681488"/>
              <a:ext cx="90706" cy="46487"/>
            </a:xfrm>
            <a:custGeom>
              <a:avLst/>
              <a:gdLst>
                <a:gd name="T0" fmla="*/ 0 w 44"/>
                <a:gd name="T1" fmla="*/ 0 h 23"/>
                <a:gd name="T2" fmla="*/ 0 w 44"/>
                <a:gd name="T3" fmla="*/ 0 h 23"/>
                <a:gd name="T4" fmla="*/ 44 w 44"/>
                <a:gd name="T5" fmla="*/ 23 h 23"/>
                <a:gd name="T6" fmla="*/ 44 w 44"/>
                <a:gd name="T7" fmla="*/ 23 h 23"/>
                <a:gd name="T8" fmla="*/ 0 w 4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3"/>
                    <a:pt x="29" y="10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29" y="10"/>
                    <a:pt x="13" y="3"/>
                    <a:pt x="0" y="0"/>
                  </a:cubicBezTo>
                </a:path>
              </a:pathLst>
            </a:custGeom>
            <a:solidFill>
              <a:srgbClr val="FDD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ï$1ídè">
              <a:extLst>
                <a:ext uri="{FF2B5EF4-FFF2-40B4-BE49-F238E27FC236}">
                  <a16:creationId xmlns:a16="http://schemas.microsoft.com/office/drawing/2014/main" xmlns="" id="{B42FBDF6-5552-4131-977C-C5FFF7D199CD}"/>
                </a:ext>
              </a:extLst>
            </p:cNvPr>
            <p:cNvSpPr/>
            <p:nvPr/>
          </p:nvSpPr>
          <p:spPr bwMode="auto">
            <a:xfrm>
              <a:off x="8520731" y="5597585"/>
              <a:ext cx="126988" cy="130390"/>
            </a:xfrm>
            <a:custGeom>
              <a:avLst/>
              <a:gdLst>
                <a:gd name="T0" fmla="*/ 32 w 62"/>
                <a:gd name="T1" fmla="*/ 0 h 64"/>
                <a:gd name="T2" fmla="*/ 11 w 62"/>
                <a:gd name="T3" fmla="*/ 15 h 64"/>
                <a:gd name="T4" fmla="*/ 0 w 62"/>
                <a:gd name="T5" fmla="*/ 41 h 64"/>
                <a:gd name="T6" fmla="*/ 44 w 62"/>
                <a:gd name="T7" fmla="*/ 64 h 64"/>
                <a:gd name="T8" fmla="*/ 50 w 62"/>
                <a:gd name="T9" fmla="*/ 7 h 64"/>
                <a:gd name="T10" fmla="*/ 32 w 62"/>
                <a:gd name="T1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4">
                  <a:moveTo>
                    <a:pt x="32" y="0"/>
                  </a:moveTo>
                  <a:cubicBezTo>
                    <a:pt x="25" y="0"/>
                    <a:pt x="18" y="4"/>
                    <a:pt x="11" y="15"/>
                  </a:cubicBezTo>
                  <a:cubicBezTo>
                    <a:pt x="11" y="15"/>
                    <a:pt x="11" y="26"/>
                    <a:pt x="0" y="41"/>
                  </a:cubicBezTo>
                  <a:cubicBezTo>
                    <a:pt x="13" y="44"/>
                    <a:pt x="29" y="51"/>
                    <a:pt x="44" y="64"/>
                  </a:cubicBezTo>
                  <a:cubicBezTo>
                    <a:pt x="62" y="32"/>
                    <a:pt x="50" y="7"/>
                    <a:pt x="50" y="7"/>
                  </a:cubicBezTo>
                  <a:cubicBezTo>
                    <a:pt x="50" y="7"/>
                    <a:pt x="42" y="0"/>
                    <a:pt x="32" y="0"/>
                  </a:cubicBezTo>
                </a:path>
              </a:pathLst>
            </a:custGeom>
            <a:solidFill>
              <a:srgbClr val="FFF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ṥḷíḑè">
              <a:extLst>
                <a:ext uri="{FF2B5EF4-FFF2-40B4-BE49-F238E27FC236}">
                  <a16:creationId xmlns:a16="http://schemas.microsoft.com/office/drawing/2014/main" xmlns="" id="{A02C99C6-11E5-4797-B5FF-8EF3DFFDEAAC}"/>
                </a:ext>
              </a:extLst>
            </p:cNvPr>
            <p:cNvSpPr/>
            <p:nvPr/>
          </p:nvSpPr>
          <p:spPr bwMode="auto">
            <a:xfrm>
              <a:off x="7944748" y="5800539"/>
              <a:ext cx="401374" cy="140594"/>
            </a:xfrm>
            <a:custGeom>
              <a:avLst/>
              <a:gdLst>
                <a:gd name="T0" fmla="*/ 180 w 196"/>
                <a:gd name="T1" fmla="*/ 0 h 69"/>
                <a:gd name="T2" fmla="*/ 30 w 196"/>
                <a:gd name="T3" fmla="*/ 24 h 69"/>
                <a:gd name="T4" fmla="*/ 1 w 196"/>
                <a:gd name="T5" fmla="*/ 52 h 69"/>
                <a:gd name="T6" fmla="*/ 70 w 196"/>
                <a:gd name="T7" fmla="*/ 69 h 69"/>
                <a:gd name="T8" fmla="*/ 196 w 196"/>
                <a:gd name="T9" fmla="*/ 50 h 69"/>
                <a:gd name="T10" fmla="*/ 180 w 196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69">
                  <a:moveTo>
                    <a:pt x="180" y="0"/>
                  </a:moveTo>
                  <a:cubicBezTo>
                    <a:pt x="143" y="11"/>
                    <a:pt x="95" y="20"/>
                    <a:pt x="30" y="24"/>
                  </a:cubicBezTo>
                  <a:cubicBezTo>
                    <a:pt x="30" y="24"/>
                    <a:pt x="0" y="29"/>
                    <a:pt x="1" y="52"/>
                  </a:cubicBezTo>
                  <a:cubicBezTo>
                    <a:pt x="2" y="62"/>
                    <a:pt x="30" y="69"/>
                    <a:pt x="70" y="69"/>
                  </a:cubicBezTo>
                  <a:cubicBezTo>
                    <a:pt x="106" y="69"/>
                    <a:pt x="153" y="63"/>
                    <a:pt x="196" y="50"/>
                  </a:cubicBezTo>
                  <a:cubicBezTo>
                    <a:pt x="193" y="28"/>
                    <a:pt x="187" y="12"/>
                    <a:pt x="180" y="0"/>
                  </a:cubicBezTo>
                </a:path>
              </a:pathLst>
            </a:custGeom>
            <a:solidFill>
              <a:srgbClr val="FFF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slíḓé">
              <a:extLst>
                <a:ext uri="{FF2B5EF4-FFF2-40B4-BE49-F238E27FC236}">
                  <a16:creationId xmlns:a16="http://schemas.microsoft.com/office/drawing/2014/main" xmlns="" id="{9DC5B7C5-AE1A-4EDF-98F8-BFB6B6DFEA07}"/>
                </a:ext>
              </a:extLst>
            </p:cNvPr>
            <p:cNvSpPr/>
            <p:nvPr/>
          </p:nvSpPr>
          <p:spPr bwMode="auto">
            <a:xfrm>
              <a:off x="8314375" y="5681488"/>
              <a:ext cx="297062" cy="221096"/>
            </a:xfrm>
            <a:custGeom>
              <a:avLst/>
              <a:gdLst>
                <a:gd name="T0" fmla="*/ 101 w 145"/>
                <a:gd name="T1" fmla="*/ 0 h 108"/>
                <a:gd name="T2" fmla="*/ 0 w 145"/>
                <a:gd name="T3" fmla="*/ 58 h 108"/>
                <a:gd name="T4" fmla="*/ 16 w 145"/>
                <a:gd name="T5" fmla="*/ 108 h 108"/>
                <a:gd name="T6" fmla="*/ 80 w 145"/>
                <a:gd name="T7" fmla="*/ 82 h 108"/>
                <a:gd name="T8" fmla="*/ 145 w 145"/>
                <a:gd name="T9" fmla="*/ 23 h 108"/>
                <a:gd name="T10" fmla="*/ 101 w 145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108">
                  <a:moveTo>
                    <a:pt x="101" y="0"/>
                  </a:moveTo>
                  <a:cubicBezTo>
                    <a:pt x="87" y="17"/>
                    <a:pt x="59" y="40"/>
                    <a:pt x="0" y="58"/>
                  </a:cubicBezTo>
                  <a:cubicBezTo>
                    <a:pt x="7" y="70"/>
                    <a:pt x="13" y="86"/>
                    <a:pt x="16" y="108"/>
                  </a:cubicBezTo>
                  <a:cubicBezTo>
                    <a:pt x="39" y="102"/>
                    <a:pt x="61" y="93"/>
                    <a:pt x="80" y="82"/>
                  </a:cubicBezTo>
                  <a:cubicBezTo>
                    <a:pt x="116" y="62"/>
                    <a:pt x="135" y="42"/>
                    <a:pt x="145" y="23"/>
                  </a:cubicBezTo>
                  <a:cubicBezTo>
                    <a:pt x="130" y="10"/>
                    <a:pt x="114" y="3"/>
                    <a:pt x="101" y="0"/>
                  </a:cubicBezTo>
                </a:path>
              </a:pathLst>
            </a:custGeom>
            <a:solidFill>
              <a:srgbClr val="FC8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i$líḍê">
              <a:extLst>
                <a:ext uri="{FF2B5EF4-FFF2-40B4-BE49-F238E27FC236}">
                  <a16:creationId xmlns:a16="http://schemas.microsoft.com/office/drawing/2014/main" xmlns="" id="{437784C0-158B-42A1-BD59-A2C354A349FA}"/>
                </a:ext>
              </a:extLst>
            </p:cNvPr>
            <p:cNvSpPr/>
            <p:nvPr/>
          </p:nvSpPr>
          <p:spPr bwMode="auto">
            <a:xfrm>
              <a:off x="7569452" y="5569239"/>
              <a:ext cx="88438" cy="34015"/>
            </a:xfrm>
            <a:custGeom>
              <a:avLst/>
              <a:gdLst>
                <a:gd name="T0" fmla="*/ 0 w 43"/>
                <a:gd name="T1" fmla="*/ 0 h 17"/>
                <a:gd name="T2" fmla="*/ 0 w 43"/>
                <a:gd name="T3" fmla="*/ 0 h 17"/>
                <a:gd name="T4" fmla="*/ 43 w 43"/>
                <a:gd name="T5" fmla="*/ 17 h 17"/>
                <a:gd name="T6" fmla="*/ 43 w 43"/>
                <a:gd name="T7" fmla="*/ 17 h 17"/>
                <a:gd name="T8" fmla="*/ 0 w 4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2"/>
                    <a:pt x="29" y="6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29" y="6"/>
                    <a:pt x="14" y="2"/>
                    <a:pt x="0" y="0"/>
                  </a:cubicBezTo>
                </a:path>
              </a:pathLst>
            </a:custGeom>
            <a:solidFill>
              <a:srgbClr val="FDD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ï$ļïḑé">
              <a:extLst>
                <a:ext uri="{FF2B5EF4-FFF2-40B4-BE49-F238E27FC236}">
                  <a16:creationId xmlns:a16="http://schemas.microsoft.com/office/drawing/2014/main" xmlns="" id="{129E3FE5-9256-4AB0-9615-A8129AC30F95}"/>
                </a:ext>
              </a:extLst>
            </p:cNvPr>
            <p:cNvSpPr/>
            <p:nvPr/>
          </p:nvSpPr>
          <p:spPr bwMode="auto">
            <a:xfrm>
              <a:off x="7552445" y="5569239"/>
              <a:ext cx="105446" cy="95241"/>
            </a:xfrm>
            <a:custGeom>
              <a:avLst/>
              <a:gdLst>
                <a:gd name="T0" fmla="*/ 8 w 51"/>
                <a:gd name="T1" fmla="*/ 0 h 47"/>
                <a:gd name="T2" fmla="*/ 8 w 51"/>
                <a:gd name="T3" fmla="*/ 40 h 47"/>
                <a:gd name="T4" fmla="*/ 25 w 51"/>
                <a:gd name="T5" fmla="*/ 47 h 47"/>
                <a:gd name="T6" fmla="*/ 45 w 51"/>
                <a:gd name="T7" fmla="*/ 33 h 47"/>
                <a:gd name="T8" fmla="*/ 51 w 51"/>
                <a:gd name="T9" fmla="*/ 17 h 47"/>
                <a:gd name="T10" fmla="*/ 8 w 51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7">
                  <a:moveTo>
                    <a:pt x="8" y="0"/>
                  </a:moveTo>
                  <a:cubicBezTo>
                    <a:pt x="0" y="24"/>
                    <a:pt x="8" y="40"/>
                    <a:pt x="8" y="40"/>
                  </a:cubicBezTo>
                  <a:cubicBezTo>
                    <a:pt x="8" y="40"/>
                    <a:pt x="16" y="47"/>
                    <a:pt x="25" y="47"/>
                  </a:cubicBezTo>
                  <a:cubicBezTo>
                    <a:pt x="32" y="47"/>
                    <a:pt x="39" y="44"/>
                    <a:pt x="45" y="33"/>
                  </a:cubicBezTo>
                  <a:cubicBezTo>
                    <a:pt x="45" y="33"/>
                    <a:pt x="45" y="26"/>
                    <a:pt x="51" y="17"/>
                  </a:cubicBezTo>
                  <a:cubicBezTo>
                    <a:pt x="37" y="6"/>
                    <a:pt x="22" y="2"/>
                    <a:pt x="8" y="0"/>
                  </a:cubicBezTo>
                </a:path>
              </a:pathLst>
            </a:custGeom>
            <a:solidFill>
              <a:srgbClr val="FFF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iṧļiḑê">
              <a:extLst>
                <a:ext uri="{FF2B5EF4-FFF2-40B4-BE49-F238E27FC236}">
                  <a16:creationId xmlns:a16="http://schemas.microsoft.com/office/drawing/2014/main" xmlns="" id="{C437DE73-962F-41D1-B197-372F652FF004}"/>
                </a:ext>
              </a:extLst>
            </p:cNvPr>
            <p:cNvSpPr/>
            <p:nvPr/>
          </p:nvSpPr>
          <p:spPr bwMode="auto">
            <a:xfrm>
              <a:off x="7817760" y="5339073"/>
              <a:ext cx="360556" cy="134925"/>
            </a:xfrm>
            <a:custGeom>
              <a:avLst/>
              <a:gdLst>
                <a:gd name="T0" fmla="*/ 127 w 176"/>
                <a:gd name="T1" fmla="*/ 0 h 66"/>
                <a:gd name="T2" fmla="*/ 0 w 176"/>
                <a:gd name="T3" fmla="*/ 19 h 66"/>
                <a:gd name="T4" fmla="*/ 22 w 176"/>
                <a:gd name="T5" fmla="*/ 66 h 66"/>
                <a:gd name="T6" fmla="*/ 165 w 176"/>
                <a:gd name="T7" fmla="*/ 42 h 66"/>
                <a:gd name="T8" fmla="*/ 166 w 176"/>
                <a:gd name="T9" fmla="*/ 42 h 66"/>
                <a:gd name="T10" fmla="*/ 176 w 176"/>
                <a:gd name="T11" fmla="*/ 5 h 66"/>
                <a:gd name="T12" fmla="*/ 127 w 176"/>
                <a:gd name="T13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66">
                  <a:moveTo>
                    <a:pt x="127" y="0"/>
                  </a:moveTo>
                  <a:cubicBezTo>
                    <a:pt x="91" y="0"/>
                    <a:pt x="44" y="6"/>
                    <a:pt x="0" y="19"/>
                  </a:cubicBezTo>
                  <a:cubicBezTo>
                    <a:pt x="9" y="31"/>
                    <a:pt x="18" y="46"/>
                    <a:pt x="22" y="66"/>
                  </a:cubicBezTo>
                  <a:cubicBezTo>
                    <a:pt x="56" y="55"/>
                    <a:pt x="103" y="46"/>
                    <a:pt x="165" y="42"/>
                  </a:cubicBezTo>
                  <a:cubicBezTo>
                    <a:pt x="165" y="42"/>
                    <a:pt x="165" y="42"/>
                    <a:pt x="166" y="42"/>
                  </a:cubicBezTo>
                  <a:cubicBezTo>
                    <a:pt x="167" y="28"/>
                    <a:pt x="171" y="15"/>
                    <a:pt x="176" y="5"/>
                  </a:cubicBezTo>
                  <a:cubicBezTo>
                    <a:pt x="165" y="2"/>
                    <a:pt x="148" y="0"/>
                    <a:pt x="127" y="0"/>
                  </a:cubicBezTo>
                </a:path>
              </a:pathLst>
            </a:custGeom>
            <a:solidFill>
              <a:srgbClr val="FFF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îṡḷîḋé">
              <a:extLst>
                <a:ext uri="{FF2B5EF4-FFF2-40B4-BE49-F238E27FC236}">
                  <a16:creationId xmlns:a16="http://schemas.microsoft.com/office/drawing/2014/main" xmlns="" id="{0E1140FF-BF08-4F7B-B337-558F6D46903A}"/>
                </a:ext>
              </a:extLst>
            </p:cNvPr>
            <p:cNvSpPr/>
            <p:nvPr/>
          </p:nvSpPr>
          <p:spPr bwMode="auto">
            <a:xfrm>
              <a:off x="7569452" y="5378757"/>
              <a:ext cx="292527" cy="224497"/>
            </a:xfrm>
            <a:custGeom>
              <a:avLst/>
              <a:gdLst>
                <a:gd name="T0" fmla="*/ 121 w 143"/>
                <a:gd name="T1" fmla="*/ 0 h 110"/>
                <a:gd name="T2" fmla="*/ 67 w 143"/>
                <a:gd name="T3" fmla="*/ 23 h 110"/>
                <a:gd name="T4" fmla="*/ 0 w 143"/>
                <a:gd name="T5" fmla="*/ 93 h 110"/>
                <a:gd name="T6" fmla="*/ 43 w 143"/>
                <a:gd name="T7" fmla="*/ 110 h 110"/>
                <a:gd name="T8" fmla="*/ 143 w 143"/>
                <a:gd name="T9" fmla="*/ 47 h 110"/>
                <a:gd name="T10" fmla="*/ 121 w 14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110">
                  <a:moveTo>
                    <a:pt x="121" y="0"/>
                  </a:moveTo>
                  <a:cubicBezTo>
                    <a:pt x="102" y="6"/>
                    <a:pt x="84" y="14"/>
                    <a:pt x="67" y="23"/>
                  </a:cubicBezTo>
                  <a:cubicBezTo>
                    <a:pt x="24" y="47"/>
                    <a:pt x="6" y="73"/>
                    <a:pt x="0" y="93"/>
                  </a:cubicBezTo>
                  <a:cubicBezTo>
                    <a:pt x="14" y="95"/>
                    <a:pt x="29" y="99"/>
                    <a:pt x="43" y="110"/>
                  </a:cubicBezTo>
                  <a:cubicBezTo>
                    <a:pt x="52" y="93"/>
                    <a:pt x="77" y="66"/>
                    <a:pt x="143" y="47"/>
                  </a:cubicBezTo>
                  <a:cubicBezTo>
                    <a:pt x="139" y="27"/>
                    <a:pt x="130" y="12"/>
                    <a:pt x="121" y="0"/>
                  </a:cubicBezTo>
                </a:path>
              </a:pathLst>
            </a:custGeom>
            <a:solidFill>
              <a:srgbClr val="FC8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îS1ïḓê">
              <a:extLst>
                <a:ext uri="{FF2B5EF4-FFF2-40B4-BE49-F238E27FC236}">
                  <a16:creationId xmlns:a16="http://schemas.microsoft.com/office/drawing/2014/main" xmlns="" id="{BE9FB1AD-9304-4D56-9C98-7A82AD98447F}"/>
                </a:ext>
              </a:extLst>
            </p:cNvPr>
            <p:cNvSpPr/>
            <p:nvPr/>
          </p:nvSpPr>
          <p:spPr bwMode="auto">
            <a:xfrm>
              <a:off x="8157907" y="5349278"/>
              <a:ext cx="57825" cy="75967"/>
            </a:xfrm>
            <a:custGeom>
              <a:avLst/>
              <a:gdLst>
                <a:gd name="T0" fmla="*/ 10 w 28"/>
                <a:gd name="T1" fmla="*/ 0 h 37"/>
                <a:gd name="T2" fmla="*/ 0 w 28"/>
                <a:gd name="T3" fmla="*/ 37 h 37"/>
                <a:gd name="T4" fmla="*/ 26 w 28"/>
                <a:gd name="T5" fmla="*/ 10 h 37"/>
                <a:gd name="T6" fmla="*/ 10 w 2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7">
                  <a:moveTo>
                    <a:pt x="10" y="0"/>
                  </a:moveTo>
                  <a:cubicBezTo>
                    <a:pt x="5" y="10"/>
                    <a:pt x="1" y="23"/>
                    <a:pt x="0" y="37"/>
                  </a:cubicBezTo>
                  <a:cubicBezTo>
                    <a:pt x="7" y="35"/>
                    <a:pt x="28" y="29"/>
                    <a:pt x="26" y="10"/>
                  </a:cubicBezTo>
                  <a:cubicBezTo>
                    <a:pt x="26" y="6"/>
                    <a:pt x="20" y="2"/>
                    <a:pt x="10" y="0"/>
                  </a:cubicBezTo>
                </a:path>
              </a:pathLst>
            </a:custGeom>
            <a:solidFill>
              <a:srgbClr val="FC8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96921E96-2B56-4228-9514-7AC574CC95A3}"/>
              </a:ext>
            </a:extLst>
          </p:cNvPr>
          <p:cNvSpPr/>
          <p:nvPr/>
        </p:nvSpPr>
        <p:spPr bwMode="auto">
          <a:xfrm>
            <a:off x="9401175" y="14289"/>
            <a:ext cx="942975" cy="3086100"/>
          </a:xfrm>
          <a:custGeom>
            <a:avLst/>
            <a:gdLst>
              <a:gd name="connsiteX0" fmla="*/ 671513 w 1128713"/>
              <a:gd name="connsiteY0" fmla="*/ 0 h 3328987"/>
              <a:gd name="connsiteX1" fmla="*/ 528638 w 1128713"/>
              <a:gd name="connsiteY1" fmla="*/ 28575 h 3328987"/>
              <a:gd name="connsiteX2" fmla="*/ 471488 w 1128713"/>
              <a:gd name="connsiteY2" fmla="*/ 57150 h 3328987"/>
              <a:gd name="connsiteX3" fmla="*/ 314325 w 1128713"/>
              <a:gd name="connsiteY3" fmla="*/ 157162 h 3328987"/>
              <a:gd name="connsiteX4" fmla="*/ 271463 w 1128713"/>
              <a:gd name="connsiteY4" fmla="*/ 200025 h 3328987"/>
              <a:gd name="connsiteX5" fmla="*/ 185738 w 1128713"/>
              <a:gd name="connsiteY5" fmla="*/ 328612 h 3328987"/>
              <a:gd name="connsiteX6" fmla="*/ 171450 w 1128713"/>
              <a:gd name="connsiteY6" fmla="*/ 371475 h 3328987"/>
              <a:gd name="connsiteX7" fmla="*/ 142875 w 1128713"/>
              <a:gd name="connsiteY7" fmla="*/ 442912 h 3328987"/>
              <a:gd name="connsiteX8" fmla="*/ 157163 w 1128713"/>
              <a:gd name="connsiteY8" fmla="*/ 700087 h 3328987"/>
              <a:gd name="connsiteX9" fmla="*/ 200025 w 1128713"/>
              <a:gd name="connsiteY9" fmla="*/ 714375 h 3328987"/>
              <a:gd name="connsiteX10" fmla="*/ 371475 w 1128713"/>
              <a:gd name="connsiteY10" fmla="*/ 785812 h 3328987"/>
              <a:gd name="connsiteX11" fmla="*/ 657225 w 1128713"/>
              <a:gd name="connsiteY11" fmla="*/ 800100 h 3328987"/>
              <a:gd name="connsiteX12" fmla="*/ 714375 w 1128713"/>
              <a:gd name="connsiteY12" fmla="*/ 828675 h 3328987"/>
              <a:gd name="connsiteX13" fmla="*/ 728663 w 1128713"/>
              <a:gd name="connsiteY13" fmla="*/ 871537 h 3328987"/>
              <a:gd name="connsiteX14" fmla="*/ 771525 w 1128713"/>
              <a:gd name="connsiteY14" fmla="*/ 942975 h 3328987"/>
              <a:gd name="connsiteX15" fmla="*/ 742950 w 1128713"/>
              <a:gd name="connsiteY15" fmla="*/ 1157287 h 3328987"/>
              <a:gd name="connsiteX16" fmla="*/ 671513 w 1128713"/>
              <a:gd name="connsiteY16" fmla="*/ 1243012 h 3328987"/>
              <a:gd name="connsiteX17" fmla="*/ 600075 w 1128713"/>
              <a:gd name="connsiteY17" fmla="*/ 1343025 h 3328987"/>
              <a:gd name="connsiteX18" fmla="*/ 485775 w 1128713"/>
              <a:gd name="connsiteY18" fmla="*/ 1385887 h 3328987"/>
              <a:gd name="connsiteX19" fmla="*/ 400050 w 1128713"/>
              <a:gd name="connsiteY19" fmla="*/ 1414462 h 3328987"/>
              <a:gd name="connsiteX20" fmla="*/ 357188 w 1128713"/>
              <a:gd name="connsiteY20" fmla="*/ 1428750 h 3328987"/>
              <a:gd name="connsiteX21" fmla="*/ 300038 w 1128713"/>
              <a:gd name="connsiteY21" fmla="*/ 1457325 h 3328987"/>
              <a:gd name="connsiteX22" fmla="*/ 257175 w 1128713"/>
              <a:gd name="connsiteY22" fmla="*/ 1485900 h 3328987"/>
              <a:gd name="connsiteX23" fmla="*/ 214313 w 1128713"/>
              <a:gd name="connsiteY23" fmla="*/ 1500187 h 3328987"/>
              <a:gd name="connsiteX24" fmla="*/ 171450 w 1128713"/>
              <a:gd name="connsiteY24" fmla="*/ 1557337 h 3328987"/>
              <a:gd name="connsiteX25" fmla="*/ 142875 w 1128713"/>
              <a:gd name="connsiteY25" fmla="*/ 1600200 h 3328987"/>
              <a:gd name="connsiteX26" fmla="*/ 100013 w 1128713"/>
              <a:gd name="connsiteY26" fmla="*/ 1643062 h 3328987"/>
              <a:gd name="connsiteX27" fmla="*/ 28575 w 1128713"/>
              <a:gd name="connsiteY27" fmla="*/ 1757362 h 3328987"/>
              <a:gd name="connsiteX28" fmla="*/ 0 w 1128713"/>
              <a:gd name="connsiteY28" fmla="*/ 1828800 h 3328987"/>
              <a:gd name="connsiteX29" fmla="*/ 14288 w 1128713"/>
              <a:gd name="connsiteY29" fmla="*/ 1943100 h 3328987"/>
              <a:gd name="connsiteX30" fmla="*/ 57150 w 1128713"/>
              <a:gd name="connsiteY30" fmla="*/ 1985962 h 3328987"/>
              <a:gd name="connsiteX31" fmla="*/ 185738 w 1128713"/>
              <a:gd name="connsiteY31" fmla="*/ 2057400 h 3328987"/>
              <a:gd name="connsiteX32" fmla="*/ 771525 w 1128713"/>
              <a:gd name="connsiteY32" fmla="*/ 2071687 h 3328987"/>
              <a:gd name="connsiteX33" fmla="*/ 828675 w 1128713"/>
              <a:gd name="connsiteY33" fmla="*/ 2085975 h 3328987"/>
              <a:gd name="connsiteX34" fmla="*/ 885825 w 1128713"/>
              <a:gd name="connsiteY34" fmla="*/ 2300287 h 3328987"/>
              <a:gd name="connsiteX35" fmla="*/ 871538 w 1128713"/>
              <a:gd name="connsiteY35" fmla="*/ 2457450 h 3328987"/>
              <a:gd name="connsiteX36" fmla="*/ 828675 w 1128713"/>
              <a:gd name="connsiteY36" fmla="*/ 2500312 h 3328987"/>
              <a:gd name="connsiteX37" fmla="*/ 714375 w 1128713"/>
              <a:gd name="connsiteY37" fmla="*/ 2586037 h 3328987"/>
              <a:gd name="connsiteX38" fmla="*/ 642938 w 1128713"/>
              <a:gd name="connsiteY38" fmla="*/ 2600325 h 3328987"/>
              <a:gd name="connsiteX39" fmla="*/ 571500 w 1128713"/>
              <a:gd name="connsiteY39" fmla="*/ 2628900 h 3328987"/>
              <a:gd name="connsiteX40" fmla="*/ 728663 w 1128713"/>
              <a:gd name="connsiteY40" fmla="*/ 2757487 h 3328987"/>
              <a:gd name="connsiteX41" fmla="*/ 771525 w 1128713"/>
              <a:gd name="connsiteY41" fmla="*/ 2771775 h 3328987"/>
              <a:gd name="connsiteX42" fmla="*/ 814388 w 1128713"/>
              <a:gd name="connsiteY42" fmla="*/ 2800350 h 3328987"/>
              <a:gd name="connsiteX43" fmla="*/ 900113 w 1128713"/>
              <a:gd name="connsiteY43" fmla="*/ 2814637 h 3328987"/>
              <a:gd name="connsiteX44" fmla="*/ 1014413 w 1128713"/>
              <a:gd name="connsiteY44" fmla="*/ 2843212 h 3328987"/>
              <a:gd name="connsiteX45" fmla="*/ 1057275 w 1128713"/>
              <a:gd name="connsiteY45" fmla="*/ 2871787 h 3328987"/>
              <a:gd name="connsiteX46" fmla="*/ 1100138 w 1128713"/>
              <a:gd name="connsiteY46" fmla="*/ 2886075 h 3328987"/>
              <a:gd name="connsiteX47" fmla="*/ 1128713 w 1128713"/>
              <a:gd name="connsiteY47" fmla="*/ 2928937 h 3328987"/>
              <a:gd name="connsiteX48" fmla="*/ 1114425 w 1128713"/>
              <a:gd name="connsiteY48" fmla="*/ 3057525 h 3328987"/>
              <a:gd name="connsiteX49" fmla="*/ 1071563 w 1128713"/>
              <a:gd name="connsiteY49" fmla="*/ 3086100 h 3328987"/>
              <a:gd name="connsiteX50" fmla="*/ 1028700 w 1128713"/>
              <a:gd name="connsiteY50" fmla="*/ 3128962 h 3328987"/>
              <a:gd name="connsiteX51" fmla="*/ 928688 w 1128713"/>
              <a:gd name="connsiteY51" fmla="*/ 3157537 h 3328987"/>
              <a:gd name="connsiteX52" fmla="*/ 885825 w 1128713"/>
              <a:gd name="connsiteY52" fmla="*/ 3328987 h 3328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28713" h="3328987">
                <a:moveTo>
                  <a:pt x="671513" y="0"/>
                </a:moveTo>
                <a:cubicBezTo>
                  <a:pt x="623888" y="9525"/>
                  <a:pt x="575337" y="15232"/>
                  <a:pt x="528638" y="28575"/>
                </a:cubicBezTo>
                <a:cubicBezTo>
                  <a:pt x="508159" y="34426"/>
                  <a:pt x="489751" y="46192"/>
                  <a:pt x="471488" y="57150"/>
                </a:cubicBezTo>
                <a:cubicBezTo>
                  <a:pt x="418241" y="89098"/>
                  <a:pt x="358233" y="113253"/>
                  <a:pt x="314325" y="157162"/>
                </a:cubicBezTo>
                <a:cubicBezTo>
                  <a:pt x="300038" y="171450"/>
                  <a:pt x="284613" y="184684"/>
                  <a:pt x="271463" y="200025"/>
                </a:cubicBezTo>
                <a:cubicBezTo>
                  <a:pt x="242745" y="233529"/>
                  <a:pt x="204925" y="290238"/>
                  <a:pt x="185738" y="328612"/>
                </a:cubicBezTo>
                <a:cubicBezTo>
                  <a:pt x="179003" y="342083"/>
                  <a:pt x="176738" y="357373"/>
                  <a:pt x="171450" y="371475"/>
                </a:cubicBezTo>
                <a:cubicBezTo>
                  <a:pt x="162445" y="395489"/>
                  <a:pt x="152400" y="419100"/>
                  <a:pt x="142875" y="442912"/>
                </a:cubicBezTo>
                <a:cubicBezTo>
                  <a:pt x="135292" y="526323"/>
                  <a:pt x="107649" y="620864"/>
                  <a:pt x="157163" y="700087"/>
                </a:cubicBezTo>
                <a:cubicBezTo>
                  <a:pt x="165145" y="712858"/>
                  <a:pt x="186315" y="708143"/>
                  <a:pt x="200025" y="714375"/>
                </a:cubicBezTo>
                <a:cubicBezTo>
                  <a:pt x="252127" y="738058"/>
                  <a:pt x="309768" y="780670"/>
                  <a:pt x="371475" y="785812"/>
                </a:cubicBezTo>
                <a:cubicBezTo>
                  <a:pt x="466515" y="793732"/>
                  <a:pt x="561975" y="795337"/>
                  <a:pt x="657225" y="800100"/>
                </a:cubicBezTo>
                <a:cubicBezTo>
                  <a:pt x="676275" y="809625"/>
                  <a:pt x="699315" y="813615"/>
                  <a:pt x="714375" y="828675"/>
                </a:cubicBezTo>
                <a:cubicBezTo>
                  <a:pt x="725024" y="839324"/>
                  <a:pt x="721928" y="858067"/>
                  <a:pt x="728663" y="871537"/>
                </a:cubicBezTo>
                <a:cubicBezTo>
                  <a:pt x="741082" y="896375"/>
                  <a:pt x="757238" y="919162"/>
                  <a:pt x="771525" y="942975"/>
                </a:cubicBezTo>
                <a:cubicBezTo>
                  <a:pt x="762000" y="1014412"/>
                  <a:pt x="758584" y="1086934"/>
                  <a:pt x="742950" y="1157287"/>
                </a:cubicBezTo>
                <a:cubicBezTo>
                  <a:pt x="735635" y="1190206"/>
                  <a:pt x="688313" y="1219491"/>
                  <a:pt x="671513" y="1243012"/>
                </a:cubicBezTo>
                <a:cubicBezTo>
                  <a:pt x="626432" y="1306126"/>
                  <a:pt x="665085" y="1296589"/>
                  <a:pt x="600075" y="1343025"/>
                </a:cubicBezTo>
                <a:cubicBezTo>
                  <a:pt x="553819" y="1376065"/>
                  <a:pt x="537351" y="1370414"/>
                  <a:pt x="485775" y="1385887"/>
                </a:cubicBezTo>
                <a:cubicBezTo>
                  <a:pt x="456925" y="1394542"/>
                  <a:pt x="428625" y="1404937"/>
                  <a:pt x="400050" y="1414462"/>
                </a:cubicBezTo>
                <a:cubicBezTo>
                  <a:pt x="385763" y="1419225"/>
                  <a:pt x="370658" y="1422015"/>
                  <a:pt x="357188" y="1428750"/>
                </a:cubicBezTo>
                <a:cubicBezTo>
                  <a:pt x="338138" y="1438275"/>
                  <a:pt x="318530" y="1446758"/>
                  <a:pt x="300038" y="1457325"/>
                </a:cubicBezTo>
                <a:cubicBezTo>
                  <a:pt x="285129" y="1465844"/>
                  <a:pt x="272534" y="1478221"/>
                  <a:pt x="257175" y="1485900"/>
                </a:cubicBezTo>
                <a:cubicBezTo>
                  <a:pt x="243705" y="1492635"/>
                  <a:pt x="228600" y="1495425"/>
                  <a:pt x="214313" y="1500187"/>
                </a:cubicBezTo>
                <a:cubicBezTo>
                  <a:pt x="200025" y="1519237"/>
                  <a:pt x="185291" y="1537960"/>
                  <a:pt x="171450" y="1557337"/>
                </a:cubicBezTo>
                <a:cubicBezTo>
                  <a:pt x="161469" y="1571310"/>
                  <a:pt x="153868" y="1587008"/>
                  <a:pt x="142875" y="1600200"/>
                </a:cubicBezTo>
                <a:cubicBezTo>
                  <a:pt x="129940" y="1615722"/>
                  <a:pt x="114300" y="1628775"/>
                  <a:pt x="100013" y="1643062"/>
                </a:cubicBezTo>
                <a:cubicBezTo>
                  <a:pt x="65808" y="1745673"/>
                  <a:pt x="115934" y="1611763"/>
                  <a:pt x="28575" y="1757362"/>
                </a:cubicBezTo>
                <a:cubicBezTo>
                  <a:pt x="15380" y="1779354"/>
                  <a:pt x="9525" y="1804987"/>
                  <a:pt x="0" y="1828800"/>
                </a:cubicBezTo>
                <a:cubicBezTo>
                  <a:pt x="4763" y="1866900"/>
                  <a:pt x="1166" y="1907015"/>
                  <a:pt x="14288" y="1943100"/>
                </a:cubicBezTo>
                <a:cubicBezTo>
                  <a:pt x="21193" y="1962089"/>
                  <a:pt x="41944" y="1972657"/>
                  <a:pt x="57150" y="1985962"/>
                </a:cubicBezTo>
                <a:cubicBezTo>
                  <a:pt x="102748" y="2025860"/>
                  <a:pt x="125516" y="2054723"/>
                  <a:pt x="185738" y="2057400"/>
                </a:cubicBezTo>
                <a:cubicBezTo>
                  <a:pt x="380866" y="2066072"/>
                  <a:pt x="576263" y="2066925"/>
                  <a:pt x="771525" y="2071687"/>
                </a:cubicBezTo>
                <a:cubicBezTo>
                  <a:pt x="790575" y="2076450"/>
                  <a:pt x="811626" y="2076233"/>
                  <a:pt x="828675" y="2085975"/>
                </a:cubicBezTo>
                <a:cubicBezTo>
                  <a:pt x="908962" y="2131853"/>
                  <a:pt x="878737" y="2215233"/>
                  <a:pt x="885825" y="2300287"/>
                </a:cubicBezTo>
                <a:cubicBezTo>
                  <a:pt x="881063" y="2352675"/>
                  <a:pt x="885989" y="2406870"/>
                  <a:pt x="871538" y="2457450"/>
                </a:cubicBezTo>
                <a:cubicBezTo>
                  <a:pt x="865987" y="2476878"/>
                  <a:pt x="843881" y="2487007"/>
                  <a:pt x="828675" y="2500312"/>
                </a:cubicBezTo>
                <a:cubicBezTo>
                  <a:pt x="827241" y="2501567"/>
                  <a:pt x="735642" y="2578062"/>
                  <a:pt x="714375" y="2586037"/>
                </a:cubicBezTo>
                <a:cubicBezTo>
                  <a:pt x="691637" y="2594564"/>
                  <a:pt x="666198" y="2593347"/>
                  <a:pt x="642938" y="2600325"/>
                </a:cubicBezTo>
                <a:cubicBezTo>
                  <a:pt x="618373" y="2607695"/>
                  <a:pt x="595313" y="2619375"/>
                  <a:pt x="571500" y="2628900"/>
                </a:cubicBezTo>
                <a:cubicBezTo>
                  <a:pt x="587369" y="2642785"/>
                  <a:pt x="681446" y="2733878"/>
                  <a:pt x="728663" y="2757487"/>
                </a:cubicBezTo>
                <a:cubicBezTo>
                  <a:pt x="742133" y="2764222"/>
                  <a:pt x="758055" y="2765040"/>
                  <a:pt x="771525" y="2771775"/>
                </a:cubicBezTo>
                <a:cubicBezTo>
                  <a:pt x="786884" y="2779454"/>
                  <a:pt x="798098" y="2794920"/>
                  <a:pt x="814388" y="2800350"/>
                </a:cubicBezTo>
                <a:cubicBezTo>
                  <a:pt x="841871" y="2809511"/>
                  <a:pt x="871787" y="2808567"/>
                  <a:pt x="900113" y="2814637"/>
                </a:cubicBezTo>
                <a:cubicBezTo>
                  <a:pt x="938514" y="2822866"/>
                  <a:pt x="1014413" y="2843212"/>
                  <a:pt x="1014413" y="2843212"/>
                </a:cubicBezTo>
                <a:cubicBezTo>
                  <a:pt x="1028700" y="2852737"/>
                  <a:pt x="1041917" y="2864108"/>
                  <a:pt x="1057275" y="2871787"/>
                </a:cubicBezTo>
                <a:cubicBezTo>
                  <a:pt x="1070746" y="2878522"/>
                  <a:pt x="1088378" y="2876667"/>
                  <a:pt x="1100138" y="2886075"/>
                </a:cubicBezTo>
                <a:cubicBezTo>
                  <a:pt x="1113547" y="2896802"/>
                  <a:pt x="1119188" y="2914650"/>
                  <a:pt x="1128713" y="2928937"/>
                </a:cubicBezTo>
                <a:cubicBezTo>
                  <a:pt x="1123950" y="2971800"/>
                  <a:pt x="1129163" y="3016995"/>
                  <a:pt x="1114425" y="3057525"/>
                </a:cubicBezTo>
                <a:cubicBezTo>
                  <a:pt x="1108557" y="3073662"/>
                  <a:pt x="1084754" y="3075107"/>
                  <a:pt x="1071563" y="3086100"/>
                </a:cubicBezTo>
                <a:cubicBezTo>
                  <a:pt x="1056041" y="3099035"/>
                  <a:pt x="1045512" y="3117754"/>
                  <a:pt x="1028700" y="3128962"/>
                </a:cubicBezTo>
                <a:cubicBezTo>
                  <a:pt x="1016399" y="3137163"/>
                  <a:pt x="936314" y="3155631"/>
                  <a:pt x="928688" y="3157537"/>
                </a:cubicBezTo>
                <a:cubicBezTo>
                  <a:pt x="873046" y="3268820"/>
                  <a:pt x="885825" y="3211314"/>
                  <a:pt x="885825" y="3328987"/>
                </a:cubicBezTo>
              </a:path>
            </a:pathLst>
          </a:custGeom>
          <a:noFill/>
          <a:ln w="28575" cap="flat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4608ABE-87A9-4D14-A8AA-7B6803385925}"/>
              </a:ext>
            </a:extLst>
          </p:cNvPr>
          <p:cNvSpPr txBox="1"/>
          <p:nvPr/>
        </p:nvSpPr>
        <p:spPr>
          <a:xfrm>
            <a:off x="638885" y="1186502"/>
            <a:ext cx="39576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latin typeface="Jellyka - Love and Passion" panose="02000500000000000000" pitchFamily="2" charset="0"/>
              </a:rPr>
              <a:t>Happy  time</a:t>
            </a:r>
            <a:endParaRPr lang="zh-CN" altLang="en-US" sz="5400" dirty="0">
              <a:latin typeface="Jellyka - Love and Passion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0213539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 animBg="1"/>
      <p:bldP spid="2" grpId="0" animBg="1"/>
      <p:bldP spid="4" grpId="0" animBg="1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任意多边形: 形状 185">
            <a:extLst>
              <a:ext uri="{FF2B5EF4-FFF2-40B4-BE49-F238E27FC236}">
                <a16:creationId xmlns:a16="http://schemas.microsoft.com/office/drawing/2014/main" xmlns="" id="{66C14B54-388B-4CE2-819A-7CAF5A214F02}"/>
              </a:ext>
            </a:extLst>
          </p:cNvPr>
          <p:cNvSpPr/>
          <p:nvPr/>
        </p:nvSpPr>
        <p:spPr bwMode="auto">
          <a:xfrm rot="21147909" flipH="1">
            <a:off x="8069631" y="-143261"/>
            <a:ext cx="871537" cy="1111673"/>
          </a:xfrm>
          <a:custGeom>
            <a:avLst/>
            <a:gdLst>
              <a:gd name="connsiteX0" fmla="*/ 200025 w 757238"/>
              <a:gd name="connsiteY0" fmla="*/ 0 h 1871662"/>
              <a:gd name="connsiteX1" fmla="*/ 128588 w 757238"/>
              <a:gd name="connsiteY1" fmla="*/ 28575 h 1871662"/>
              <a:gd name="connsiteX2" fmla="*/ 42863 w 757238"/>
              <a:gd name="connsiteY2" fmla="*/ 100012 h 1871662"/>
              <a:gd name="connsiteX3" fmla="*/ 14288 w 757238"/>
              <a:gd name="connsiteY3" fmla="*/ 185737 h 1871662"/>
              <a:gd name="connsiteX4" fmla="*/ 0 w 757238"/>
              <a:gd name="connsiteY4" fmla="*/ 228600 h 1871662"/>
              <a:gd name="connsiteX5" fmla="*/ 14288 w 757238"/>
              <a:gd name="connsiteY5" fmla="*/ 385762 h 1871662"/>
              <a:gd name="connsiteX6" fmla="*/ 85725 w 757238"/>
              <a:gd name="connsiteY6" fmla="*/ 485775 h 1871662"/>
              <a:gd name="connsiteX7" fmla="*/ 171450 w 757238"/>
              <a:gd name="connsiteY7" fmla="*/ 542925 h 1871662"/>
              <a:gd name="connsiteX8" fmla="*/ 271463 w 757238"/>
              <a:gd name="connsiteY8" fmla="*/ 571500 h 1871662"/>
              <a:gd name="connsiteX9" fmla="*/ 357188 w 757238"/>
              <a:gd name="connsiteY9" fmla="*/ 600075 h 1871662"/>
              <a:gd name="connsiteX10" fmla="*/ 328613 w 757238"/>
              <a:gd name="connsiteY10" fmla="*/ 885825 h 1871662"/>
              <a:gd name="connsiteX11" fmla="*/ 300038 w 757238"/>
              <a:gd name="connsiteY11" fmla="*/ 1000125 h 1871662"/>
              <a:gd name="connsiteX12" fmla="*/ 314325 w 757238"/>
              <a:gd name="connsiteY12" fmla="*/ 1428750 h 1871662"/>
              <a:gd name="connsiteX13" fmla="*/ 357188 w 757238"/>
              <a:gd name="connsiteY13" fmla="*/ 1457325 h 1871662"/>
              <a:gd name="connsiteX14" fmla="*/ 571500 w 757238"/>
              <a:gd name="connsiteY14" fmla="*/ 1443037 h 1871662"/>
              <a:gd name="connsiteX15" fmla="*/ 757238 w 757238"/>
              <a:gd name="connsiteY15" fmla="*/ 1400175 h 1871662"/>
              <a:gd name="connsiteX16" fmla="*/ 714375 w 757238"/>
              <a:gd name="connsiteY16" fmla="*/ 1757362 h 1871662"/>
              <a:gd name="connsiteX17" fmla="*/ 700088 w 757238"/>
              <a:gd name="connsiteY17" fmla="*/ 1800225 h 1871662"/>
              <a:gd name="connsiteX18" fmla="*/ 628650 w 757238"/>
              <a:gd name="connsiteY18" fmla="*/ 1871662 h 187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57238" h="1871662">
                <a:moveTo>
                  <a:pt x="200025" y="0"/>
                </a:moveTo>
                <a:cubicBezTo>
                  <a:pt x="176213" y="9525"/>
                  <a:pt x="151527" y="17105"/>
                  <a:pt x="128588" y="28575"/>
                </a:cubicBezTo>
                <a:cubicBezTo>
                  <a:pt x="88804" y="48467"/>
                  <a:pt x="74462" y="68413"/>
                  <a:pt x="42863" y="100012"/>
                </a:cubicBezTo>
                <a:lnTo>
                  <a:pt x="14288" y="185737"/>
                </a:lnTo>
                <a:lnTo>
                  <a:pt x="0" y="228600"/>
                </a:lnTo>
                <a:cubicBezTo>
                  <a:pt x="4763" y="280987"/>
                  <a:pt x="3971" y="334180"/>
                  <a:pt x="14288" y="385762"/>
                </a:cubicBezTo>
                <a:cubicBezTo>
                  <a:pt x="21962" y="424131"/>
                  <a:pt x="56204" y="462814"/>
                  <a:pt x="85725" y="485775"/>
                </a:cubicBezTo>
                <a:cubicBezTo>
                  <a:pt x="112834" y="506860"/>
                  <a:pt x="138869" y="532065"/>
                  <a:pt x="171450" y="542925"/>
                </a:cubicBezTo>
                <a:cubicBezTo>
                  <a:pt x="315538" y="590952"/>
                  <a:pt x="92011" y="517664"/>
                  <a:pt x="271463" y="571500"/>
                </a:cubicBezTo>
                <a:cubicBezTo>
                  <a:pt x="300313" y="580155"/>
                  <a:pt x="357188" y="600075"/>
                  <a:pt x="357188" y="600075"/>
                </a:cubicBezTo>
                <a:cubicBezTo>
                  <a:pt x="352498" y="656351"/>
                  <a:pt x="341452" y="817352"/>
                  <a:pt x="328613" y="885825"/>
                </a:cubicBezTo>
                <a:cubicBezTo>
                  <a:pt x="321376" y="924425"/>
                  <a:pt x="300038" y="1000125"/>
                  <a:pt x="300038" y="1000125"/>
                </a:cubicBezTo>
                <a:cubicBezTo>
                  <a:pt x="304800" y="1143000"/>
                  <a:pt x="296594" y="1286900"/>
                  <a:pt x="314325" y="1428750"/>
                </a:cubicBezTo>
                <a:cubicBezTo>
                  <a:pt x="316455" y="1445789"/>
                  <a:pt x="340043" y="1456373"/>
                  <a:pt x="357188" y="1457325"/>
                </a:cubicBezTo>
                <a:cubicBezTo>
                  <a:pt x="428674" y="1461296"/>
                  <a:pt x="500063" y="1447800"/>
                  <a:pt x="571500" y="1443037"/>
                </a:cubicBezTo>
                <a:cubicBezTo>
                  <a:pt x="709359" y="1408572"/>
                  <a:pt x="647290" y="1422164"/>
                  <a:pt x="757238" y="1400175"/>
                </a:cubicBezTo>
                <a:cubicBezTo>
                  <a:pt x="740923" y="1571478"/>
                  <a:pt x="750270" y="1631729"/>
                  <a:pt x="714375" y="1757362"/>
                </a:cubicBezTo>
                <a:cubicBezTo>
                  <a:pt x="710238" y="1771843"/>
                  <a:pt x="710737" y="1789576"/>
                  <a:pt x="700088" y="1800225"/>
                </a:cubicBezTo>
                <a:cubicBezTo>
                  <a:pt x="623981" y="1876333"/>
                  <a:pt x="587094" y="1830106"/>
                  <a:pt x="628650" y="1871662"/>
                </a:cubicBezTo>
              </a:path>
            </a:pathLst>
          </a:custGeom>
          <a:noFill/>
          <a:ln w="28575" cap="flat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3" name="Freeform 92">
            <a:extLst>
              <a:ext uri="{FF2B5EF4-FFF2-40B4-BE49-F238E27FC236}">
                <a16:creationId xmlns:a16="http://schemas.microsoft.com/office/drawing/2014/main" xmlns="" id="{BCC0C7E5-EA04-4C13-A2B7-1172F3DD6C6F}"/>
              </a:ext>
            </a:extLst>
          </p:cNvPr>
          <p:cNvSpPr>
            <a:spLocks/>
          </p:cNvSpPr>
          <p:nvPr/>
        </p:nvSpPr>
        <p:spPr bwMode="auto">
          <a:xfrm rot="1379854">
            <a:off x="6380228" y="376008"/>
            <a:ext cx="3555871" cy="4062873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" name="Freeform 2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21F10733-92BD-4CDD-9ADF-0E205E120ACA}"/>
              </a:ext>
            </a:extLst>
          </p:cNvPr>
          <p:cNvSpPr>
            <a:spLocks/>
          </p:cNvSpPr>
          <p:nvPr/>
        </p:nvSpPr>
        <p:spPr bwMode="auto">
          <a:xfrm rot="1438834">
            <a:off x="6541091" y="583402"/>
            <a:ext cx="3251067" cy="3694546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pic>
        <p:nvPicPr>
          <p:cNvPr id="191" name="图片 190">
            <a:extLst>
              <a:ext uri="{FF2B5EF4-FFF2-40B4-BE49-F238E27FC236}">
                <a16:creationId xmlns:a16="http://schemas.microsoft.com/office/drawing/2014/main" xmlns="" id="{C918CB02-F919-4EA7-9B98-5BFC527EEA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5974">
            <a:off x="3624242" y="1131214"/>
            <a:ext cx="5381939" cy="7030853"/>
          </a:xfrm>
          <a:prstGeom prst="rect">
            <a:avLst/>
          </a:prstGeom>
        </p:spPr>
      </p:pic>
      <p:grpSp>
        <p:nvGrpSpPr>
          <p:cNvPr id="4" name="c224910f-b066-40d2-b2eb-b86cdd638f08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4EF1BACD-4528-424B-8301-CBD4BE6FD02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346396" y="3371850"/>
            <a:ext cx="3561575" cy="2931372"/>
            <a:chOff x="3085194" y="1133767"/>
            <a:chExt cx="6015264" cy="4950894"/>
          </a:xfrm>
        </p:grpSpPr>
        <p:sp>
          <p:nvSpPr>
            <p:cNvPr id="5" name="ïš1iḓe">
              <a:extLst>
                <a:ext uri="{FF2B5EF4-FFF2-40B4-BE49-F238E27FC236}">
                  <a16:creationId xmlns:a16="http://schemas.microsoft.com/office/drawing/2014/main" xmlns="" id="{8B78D241-DA8C-44BC-AED3-2FCC5EFA487C}"/>
                </a:ext>
              </a:extLst>
            </p:cNvPr>
            <p:cNvSpPr/>
            <p:nvPr/>
          </p:nvSpPr>
          <p:spPr bwMode="auto">
            <a:xfrm>
              <a:off x="6052955" y="5041090"/>
              <a:ext cx="2052470" cy="145614"/>
            </a:xfrm>
            <a:custGeom>
              <a:avLst/>
              <a:gdLst>
                <a:gd name="T0" fmla="*/ 6 w 285"/>
                <a:gd name="T1" fmla="*/ 20 h 20"/>
                <a:gd name="T2" fmla="*/ 285 w 285"/>
                <a:gd name="T3" fmla="*/ 20 h 20"/>
                <a:gd name="T4" fmla="*/ 285 w 285"/>
                <a:gd name="T5" fmla="*/ 15 h 20"/>
                <a:gd name="T6" fmla="*/ 0 w 285"/>
                <a:gd name="T7" fmla="*/ 0 h 20"/>
                <a:gd name="T8" fmla="*/ 6 w 28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0">
                  <a:moveTo>
                    <a:pt x="6" y="20"/>
                  </a:moveTo>
                  <a:cubicBezTo>
                    <a:pt x="285" y="20"/>
                    <a:pt x="285" y="20"/>
                    <a:pt x="285" y="20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2"/>
                    <a:pt x="6" y="20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śḷide">
              <a:extLst>
                <a:ext uri="{FF2B5EF4-FFF2-40B4-BE49-F238E27FC236}">
                  <a16:creationId xmlns:a16="http://schemas.microsoft.com/office/drawing/2014/main" xmlns="" id="{754A6A32-B30E-4FD9-BC0F-77DF4F3CD745}"/>
                </a:ext>
              </a:extLst>
            </p:cNvPr>
            <p:cNvSpPr/>
            <p:nvPr/>
          </p:nvSpPr>
          <p:spPr bwMode="auto">
            <a:xfrm>
              <a:off x="6052955" y="5006419"/>
              <a:ext cx="2052470" cy="142149"/>
            </a:xfrm>
            <a:custGeom>
              <a:avLst/>
              <a:gdLst>
                <a:gd name="T0" fmla="*/ 6 w 285"/>
                <a:gd name="T1" fmla="*/ 20 h 20"/>
                <a:gd name="T2" fmla="*/ 285 w 285"/>
                <a:gd name="T3" fmla="*/ 20 h 20"/>
                <a:gd name="T4" fmla="*/ 262 w 285"/>
                <a:gd name="T5" fmla="*/ 0 h 20"/>
                <a:gd name="T6" fmla="*/ 0 w 285"/>
                <a:gd name="T7" fmla="*/ 0 h 20"/>
                <a:gd name="T8" fmla="*/ 6 w 285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20">
                  <a:moveTo>
                    <a:pt x="6" y="20"/>
                  </a:moveTo>
                  <a:cubicBezTo>
                    <a:pt x="285" y="20"/>
                    <a:pt x="285" y="20"/>
                    <a:pt x="285" y="20"/>
                  </a:cubicBezTo>
                  <a:cubicBezTo>
                    <a:pt x="276" y="11"/>
                    <a:pt x="268" y="4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2"/>
                    <a:pt x="6" y="20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ḷîdé">
              <a:extLst>
                <a:ext uri="{FF2B5EF4-FFF2-40B4-BE49-F238E27FC236}">
                  <a16:creationId xmlns:a16="http://schemas.microsoft.com/office/drawing/2014/main" xmlns="" id="{09C31C94-D69D-4749-85F5-08CBFC00CC79}"/>
                </a:ext>
              </a:extLst>
            </p:cNvPr>
            <p:cNvSpPr/>
            <p:nvPr/>
          </p:nvSpPr>
          <p:spPr bwMode="auto">
            <a:xfrm>
              <a:off x="6108427" y="5256044"/>
              <a:ext cx="2211953" cy="173351"/>
            </a:xfrm>
            <a:custGeom>
              <a:avLst/>
              <a:gdLst>
                <a:gd name="T0" fmla="*/ 3 w 307"/>
                <a:gd name="T1" fmla="*/ 24 h 24"/>
                <a:gd name="T2" fmla="*/ 307 w 307"/>
                <a:gd name="T3" fmla="*/ 24 h 24"/>
                <a:gd name="T4" fmla="*/ 307 w 307"/>
                <a:gd name="T5" fmla="*/ 19 h 24"/>
                <a:gd name="T6" fmla="*/ 0 w 307"/>
                <a:gd name="T7" fmla="*/ 0 h 24"/>
                <a:gd name="T8" fmla="*/ 3 w 30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">
                  <a:moveTo>
                    <a:pt x="3" y="24"/>
                  </a:moveTo>
                  <a:cubicBezTo>
                    <a:pt x="307" y="24"/>
                    <a:pt x="307" y="24"/>
                    <a:pt x="307" y="24"/>
                  </a:cubicBezTo>
                  <a:cubicBezTo>
                    <a:pt x="307" y="19"/>
                    <a:pt x="307" y="19"/>
                    <a:pt x="307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5"/>
                    <a:pt x="3" y="24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$1íḍè">
              <a:extLst>
                <a:ext uri="{FF2B5EF4-FFF2-40B4-BE49-F238E27FC236}">
                  <a16:creationId xmlns:a16="http://schemas.microsoft.com/office/drawing/2014/main" xmlns="" id="{C9E0CA84-103A-4E60-A9FF-A20BFED65C77}"/>
                </a:ext>
              </a:extLst>
            </p:cNvPr>
            <p:cNvSpPr/>
            <p:nvPr/>
          </p:nvSpPr>
          <p:spPr bwMode="auto">
            <a:xfrm>
              <a:off x="6108427" y="5221374"/>
              <a:ext cx="2211953" cy="173351"/>
            </a:xfrm>
            <a:custGeom>
              <a:avLst/>
              <a:gdLst>
                <a:gd name="T0" fmla="*/ 3 w 307"/>
                <a:gd name="T1" fmla="*/ 24 h 24"/>
                <a:gd name="T2" fmla="*/ 307 w 307"/>
                <a:gd name="T3" fmla="*/ 24 h 24"/>
                <a:gd name="T4" fmla="*/ 287 w 307"/>
                <a:gd name="T5" fmla="*/ 0 h 24"/>
                <a:gd name="T6" fmla="*/ 0 w 307"/>
                <a:gd name="T7" fmla="*/ 0 h 24"/>
                <a:gd name="T8" fmla="*/ 3 w 307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24">
                  <a:moveTo>
                    <a:pt x="3" y="24"/>
                  </a:moveTo>
                  <a:cubicBezTo>
                    <a:pt x="307" y="24"/>
                    <a:pt x="307" y="24"/>
                    <a:pt x="307" y="24"/>
                  </a:cubicBezTo>
                  <a:cubicBezTo>
                    <a:pt x="301" y="15"/>
                    <a:pt x="294" y="7"/>
                    <a:pt x="2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2" y="15"/>
                    <a:pt x="3" y="24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1îdê">
              <a:extLst>
                <a:ext uri="{FF2B5EF4-FFF2-40B4-BE49-F238E27FC236}">
                  <a16:creationId xmlns:a16="http://schemas.microsoft.com/office/drawing/2014/main" xmlns="" id="{87FC6342-257B-4DDD-9B8C-3B16E235DF0E}"/>
                </a:ext>
              </a:extLst>
            </p:cNvPr>
            <p:cNvSpPr/>
            <p:nvPr/>
          </p:nvSpPr>
          <p:spPr bwMode="auto">
            <a:xfrm>
              <a:off x="6139629" y="5509135"/>
              <a:ext cx="2367969" cy="201087"/>
            </a:xfrm>
            <a:custGeom>
              <a:avLst/>
              <a:gdLst>
                <a:gd name="T0" fmla="*/ 1 w 329"/>
                <a:gd name="T1" fmla="*/ 28 h 28"/>
                <a:gd name="T2" fmla="*/ 329 w 329"/>
                <a:gd name="T3" fmla="*/ 28 h 28"/>
                <a:gd name="T4" fmla="*/ 329 w 329"/>
                <a:gd name="T5" fmla="*/ 24 h 28"/>
                <a:gd name="T6" fmla="*/ 0 w 329"/>
                <a:gd name="T7" fmla="*/ 0 h 28"/>
                <a:gd name="T8" fmla="*/ 1 w 3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8">
                  <a:moveTo>
                    <a:pt x="1" y="28"/>
                  </a:moveTo>
                  <a:cubicBezTo>
                    <a:pt x="329" y="28"/>
                    <a:pt x="329" y="28"/>
                    <a:pt x="329" y="28"/>
                  </a:cubicBezTo>
                  <a:cubicBezTo>
                    <a:pt x="329" y="24"/>
                    <a:pt x="329" y="24"/>
                    <a:pt x="329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18"/>
                    <a:pt x="1" y="28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1iďê">
              <a:extLst>
                <a:ext uri="{FF2B5EF4-FFF2-40B4-BE49-F238E27FC236}">
                  <a16:creationId xmlns:a16="http://schemas.microsoft.com/office/drawing/2014/main" xmlns="" id="{C8AC05DB-61D9-4AC8-8E92-7F30CDC8ABF4}"/>
                </a:ext>
              </a:extLst>
            </p:cNvPr>
            <p:cNvSpPr/>
            <p:nvPr/>
          </p:nvSpPr>
          <p:spPr bwMode="auto">
            <a:xfrm>
              <a:off x="6139629" y="5474465"/>
              <a:ext cx="2367969" cy="208021"/>
            </a:xfrm>
            <a:custGeom>
              <a:avLst/>
              <a:gdLst>
                <a:gd name="T0" fmla="*/ 1 w 329"/>
                <a:gd name="T1" fmla="*/ 29 h 29"/>
                <a:gd name="T2" fmla="*/ 329 w 329"/>
                <a:gd name="T3" fmla="*/ 29 h 29"/>
                <a:gd name="T4" fmla="*/ 312 w 329"/>
                <a:gd name="T5" fmla="*/ 0 h 29"/>
                <a:gd name="T6" fmla="*/ 0 w 329"/>
                <a:gd name="T7" fmla="*/ 0 h 29"/>
                <a:gd name="T8" fmla="*/ 1 w 32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9">
                  <a:moveTo>
                    <a:pt x="1" y="29"/>
                  </a:moveTo>
                  <a:cubicBezTo>
                    <a:pt x="329" y="29"/>
                    <a:pt x="329" y="29"/>
                    <a:pt x="329" y="29"/>
                  </a:cubicBezTo>
                  <a:cubicBezTo>
                    <a:pt x="324" y="18"/>
                    <a:pt x="318" y="9"/>
                    <a:pt x="3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9"/>
                    <a:pt x="1" y="18"/>
                    <a:pt x="1" y="29"/>
                  </a:cubicBezTo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ṣľîdê">
              <a:extLst>
                <a:ext uri="{FF2B5EF4-FFF2-40B4-BE49-F238E27FC236}">
                  <a16:creationId xmlns:a16="http://schemas.microsoft.com/office/drawing/2014/main" xmlns="" id="{06969208-FAED-49EE-A254-68083B7422E2}"/>
                </a:ext>
              </a:extLst>
            </p:cNvPr>
            <p:cNvSpPr/>
            <p:nvPr/>
          </p:nvSpPr>
          <p:spPr bwMode="auto">
            <a:xfrm>
              <a:off x="6146563" y="5783030"/>
              <a:ext cx="2492782" cy="235757"/>
            </a:xfrm>
            <a:custGeom>
              <a:avLst/>
              <a:gdLst>
                <a:gd name="T0" fmla="*/ 0 w 346"/>
                <a:gd name="T1" fmla="*/ 33 h 33"/>
                <a:gd name="T2" fmla="*/ 346 w 346"/>
                <a:gd name="T3" fmla="*/ 33 h 33"/>
                <a:gd name="T4" fmla="*/ 335 w 346"/>
                <a:gd name="T5" fmla="*/ 0 h 33"/>
                <a:gd name="T6" fmla="*/ 0 w 346"/>
                <a:gd name="T7" fmla="*/ 0 h 33"/>
                <a:gd name="T8" fmla="*/ 0 w 34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3">
                  <a:moveTo>
                    <a:pt x="0" y="33"/>
                  </a:moveTo>
                  <a:cubicBezTo>
                    <a:pt x="346" y="33"/>
                    <a:pt x="346" y="33"/>
                    <a:pt x="346" y="33"/>
                  </a:cubicBezTo>
                  <a:cubicBezTo>
                    <a:pt x="343" y="21"/>
                    <a:pt x="340" y="10"/>
                    <a:pt x="3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21"/>
                    <a:pt x="0" y="33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ṧliḍe">
              <a:extLst>
                <a:ext uri="{FF2B5EF4-FFF2-40B4-BE49-F238E27FC236}">
                  <a16:creationId xmlns:a16="http://schemas.microsoft.com/office/drawing/2014/main" xmlns="" id="{ED9BC3EA-7144-4E64-843C-879D5E966C31}"/>
                </a:ext>
              </a:extLst>
            </p:cNvPr>
            <p:cNvSpPr/>
            <p:nvPr/>
          </p:nvSpPr>
          <p:spPr bwMode="auto">
            <a:xfrm>
              <a:off x="6146563" y="5803832"/>
              <a:ext cx="2492782" cy="246159"/>
            </a:xfrm>
            <a:custGeom>
              <a:avLst/>
              <a:gdLst>
                <a:gd name="T0" fmla="*/ 0 w 346"/>
                <a:gd name="T1" fmla="*/ 34 h 34"/>
                <a:gd name="T2" fmla="*/ 346 w 346"/>
                <a:gd name="T3" fmla="*/ 34 h 34"/>
                <a:gd name="T4" fmla="*/ 346 w 346"/>
                <a:gd name="T5" fmla="*/ 30 h 34"/>
                <a:gd name="T6" fmla="*/ 0 w 346"/>
                <a:gd name="T7" fmla="*/ 0 h 34"/>
                <a:gd name="T8" fmla="*/ 0 w 34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">
                  <a:moveTo>
                    <a:pt x="0" y="34"/>
                  </a:moveTo>
                  <a:cubicBezTo>
                    <a:pt x="346" y="34"/>
                    <a:pt x="346" y="34"/>
                    <a:pt x="346" y="34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22"/>
                    <a:pt x="0" y="34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ïḑè">
              <a:extLst>
                <a:ext uri="{FF2B5EF4-FFF2-40B4-BE49-F238E27FC236}">
                  <a16:creationId xmlns:a16="http://schemas.microsoft.com/office/drawing/2014/main" xmlns="" id="{2FEDCF6C-B01F-4303-9071-3DA42421552E}"/>
                </a:ext>
              </a:extLst>
            </p:cNvPr>
            <p:cNvSpPr/>
            <p:nvPr/>
          </p:nvSpPr>
          <p:spPr bwMode="auto">
            <a:xfrm>
              <a:off x="6146563" y="5783030"/>
              <a:ext cx="2492782" cy="235757"/>
            </a:xfrm>
            <a:custGeom>
              <a:avLst/>
              <a:gdLst>
                <a:gd name="T0" fmla="*/ 0 w 346"/>
                <a:gd name="T1" fmla="*/ 33 h 33"/>
                <a:gd name="T2" fmla="*/ 346 w 346"/>
                <a:gd name="T3" fmla="*/ 33 h 33"/>
                <a:gd name="T4" fmla="*/ 335 w 346"/>
                <a:gd name="T5" fmla="*/ 0 h 33"/>
                <a:gd name="T6" fmla="*/ 0 w 346"/>
                <a:gd name="T7" fmla="*/ 0 h 33"/>
                <a:gd name="T8" fmla="*/ 0 w 34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3">
                  <a:moveTo>
                    <a:pt x="0" y="33"/>
                  </a:moveTo>
                  <a:cubicBezTo>
                    <a:pt x="346" y="33"/>
                    <a:pt x="346" y="33"/>
                    <a:pt x="346" y="33"/>
                  </a:cubicBezTo>
                  <a:cubicBezTo>
                    <a:pt x="343" y="21"/>
                    <a:pt x="339" y="10"/>
                    <a:pt x="33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21"/>
                    <a:pt x="0" y="33"/>
                  </a:cubicBezTo>
                  <a:close/>
                </a:path>
              </a:pathLst>
            </a:custGeom>
            <a:solidFill>
              <a:srgbClr val="939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ṩľîḍé">
              <a:extLst>
                <a:ext uri="{FF2B5EF4-FFF2-40B4-BE49-F238E27FC236}">
                  <a16:creationId xmlns:a16="http://schemas.microsoft.com/office/drawing/2014/main" xmlns="" id="{0FD38890-E1EC-436C-BB44-0D4C127A65FD}"/>
                </a:ext>
              </a:extLst>
            </p:cNvPr>
            <p:cNvSpPr/>
            <p:nvPr/>
          </p:nvSpPr>
          <p:spPr bwMode="auto">
            <a:xfrm>
              <a:off x="6021751" y="4905875"/>
              <a:ext cx="384839" cy="1178784"/>
            </a:xfrm>
            <a:custGeom>
              <a:avLst/>
              <a:gdLst>
                <a:gd name="T0" fmla="*/ 19 w 53"/>
                <a:gd name="T1" fmla="*/ 8 h 164"/>
                <a:gd name="T2" fmla="*/ 37 w 53"/>
                <a:gd name="T3" fmla="*/ 164 h 164"/>
                <a:gd name="T4" fmla="*/ 53 w 53"/>
                <a:gd name="T5" fmla="*/ 164 h 164"/>
                <a:gd name="T6" fmla="*/ 53 w 53"/>
                <a:gd name="T7" fmla="*/ 138 h 164"/>
                <a:gd name="T8" fmla="*/ 17 w 53"/>
                <a:gd name="T9" fmla="*/ 3 h 164"/>
                <a:gd name="T10" fmla="*/ 19 w 53"/>
                <a:gd name="T11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64">
                  <a:moveTo>
                    <a:pt x="19" y="8"/>
                  </a:moveTo>
                  <a:cubicBezTo>
                    <a:pt x="19" y="8"/>
                    <a:pt x="40" y="59"/>
                    <a:pt x="37" y="164"/>
                  </a:cubicBezTo>
                  <a:cubicBezTo>
                    <a:pt x="49" y="164"/>
                    <a:pt x="53" y="164"/>
                    <a:pt x="53" y="164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3" y="138"/>
                    <a:pt x="43" y="13"/>
                    <a:pt x="17" y="3"/>
                  </a:cubicBezTo>
                  <a:cubicBezTo>
                    <a:pt x="0" y="0"/>
                    <a:pt x="19" y="8"/>
                    <a:pt x="19" y="8"/>
                  </a:cubicBezTo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s1ïḋè">
              <a:extLst>
                <a:ext uri="{FF2B5EF4-FFF2-40B4-BE49-F238E27FC236}">
                  <a16:creationId xmlns:a16="http://schemas.microsoft.com/office/drawing/2014/main" xmlns="" id="{AD6BCF6F-1C74-4118-93FD-F3F733D74147}"/>
                </a:ext>
              </a:extLst>
            </p:cNvPr>
            <p:cNvSpPr/>
            <p:nvPr/>
          </p:nvSpPr>
          <p:spPr bwMode="auto">
            <a:xfrm>
              <a:off x="6146563" y="4888541"/>
              <a:ext cx="260027" cy="1008901"/>
            </a:xfrm>
            <a:custGeom>
              <a:avLst/>
              <a:gdLst>
                <a:gd name="T0" fmla="*/ 4 w 36"/>
                <a:gd name="T1" fmla="*/ 17 h 140"/>
                <a:gd name="T2" fmla="*/ 6 w 36"/>
                <a:gd name="T3" fmla="*/ 21 h 140"/>
                <a:gd name="T4" fmla="*/ 7 w 36"/>
                <a:gd name="T5" fmla="*/ 25 h 140"/>
                <a:gd name="T6" fmla="*/ 10 w 36"/>
                <a:gd name="T7" fmla="*/ 35 h 140"/>
                <a:gd name="T8" fmla="*/ 13 w 36"/>
                <a:gd name="T9" fmla="*/ 47 h 140"/>
                <a:gd name="T10" fmla="*/ 16 w 36"/>
                <a:gd name="T11" fmla="*/ 59 h 140"/>
                <a:gd name="T12" fmla="*/ 18 w 36"/>
                <a:gd name="T13" fmla="*/ 72 h 140"/>
                <a:gd name="T14" fmla="*/ 20 w 36"/>
                <a:gd name="T15" fmla="*/ 85 h 140"/>
                <a:gd name="T16" fmla="*/ 21 w 36"/>
                <a:gd name="T17" fmla="*/ 98 h 140"/>
                <a:gd name="T18" fmla="*/ 22 w 36"/>
                <a:gd name="T19" fmla="*/ 110 h 140"/>
                <a:gd name="T20" fmla="*/ 22 w 36"/>
                <a:gd name="T21" fmla="*/ 121 h 140"/>
                <a:gd name="T22" fmla="*/ 21 w 36"/>
                <a:gd name="T23" fmla="*/ 137 h 140"/>
                <a:gd name="T24" fmla="*/ 21 w 36"/>
                <a:gd name="T25" fmla="*/ 140 h 140"/>
                <a:gd name="T26" fmla="*/ 35 w 36"/>
                <a:gd name="T27" fmla="*/ 140 h 140"/>
                <a:gd name="T28" fmla="*/ 35 w 36"/>
                <a:gd name="T29" fmla="*/ 137 h 140"/>
                <a:gd name="T30" fmla="*/ 35 w 36"/>
                <a:gd name="T31" fmla="*/ 121 h 140"/>
                <a:gd name="T32" fmla="*/ 35 w 36"/>
                <a:gd name="T33" fmla="*/ 110 h 140"/>
                <a:gd name="T34" fmla="*/ 34 w 36"/>
                <a:gd name="T35" fmla="*/ 97 h 140"/>
                <a:gd name="T36" fmla="*/ 33 w 36"/>
                <a:gd name="T37" fmla="*/ 84 h 140"/>
                <a:gd name="T38" fmla="*/ 31 w 36"/>
                <a:gd name="T39" fmla="*/ 70 h 140"/>
                <a:gd name="T40" fmla="*/ 28 w 36"/>
                <a:gd name="T41" fmla="*/ 57 h 140"/>
                <a:gd name="T42" fmla="*/ 25 w 36"/>
                <a:gd name="T43" fmla="*/ 44 h 140"/>
                <a:gd name="T44" fmla="*/ 22 w 36"/>
                <a:gd name="T45" fmla="*/ 32 h 140"/>
                <a:gd name="T46" fmla="*/ 19 w 36"/>
                <a:gd name="T47" fmla="*/ 21 h 140"/>
                <a:gd name="T48" fmla="*/ 17 w 36"/>
                <a:gd name="T49" fmla="*/ 16 h 140"/>
                <a:gd name="T50" fmla="*/ 15 w 36"/>
                <a:gd name="T51" fmla="*/ 12 h 140"/>
                <a:gd name="T52" fmla="*/ 13 w 36"/>
                <a:gd name="T53" fmla="*/ 6 h 140"/>
                <a:gd name="T54" fmla="*/ 10 w 36"/>
                <a:gd name="T55" fmla="*/ 0 h 140"/>
                <a:gd name="T56" fmla="*/ 0 w 36"/>
                <a:gd name="T57" fmla="*/ 4 h 140"/>
                <a:gd name="T58" fmla="*/ 2 w 36"/>
                <a:gd name="T59" fmla="*/ 10 h 140"/>
                <a:gd name="T60" fmla="*/ 4 w 36"/>
                <a:gd name="T61" fmla="*/ 1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140">
                  <a:moveTo>
                    <a:pt x="4" y="17"/>
                  </a:moveTo>
                  <a:cubicBezTo>
                    <a:pt x="5" y="18"/>
                    <a:pt x="5" y="19"/>
                    <a:pt x="6" y="21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8"/>
                    <a:pt x="9" y="32"/>
                    <a:pt x="10" y="35"/>
                  </a:cubicBezTo>
                  <a:cubicBezTo>
                    <a:pt x="11" y="39"/>
                    <a:pt x="12" y="43"/>
                    <a:pt x="13" y="47"/>
                  </a:cubicBezTo>
                  <a:cubicBezTo>
                    <a:pt x="14" y="51"/>
                    <a:pt x="15" y="55"/>
                    <a:pt x="16" y="59"/>
                  </a:cubicBezTo>
                  <a:cubicBezTo>
                    <a:pt x="17" y="64"/>
                    <a:pt x="17" y="68"/>
                    <a:pt x="18" y="72"/>
                  </a:cubicBezTo>
                  <a:cubicBezTo>
                    <a:pt x="19" y="77"/>
                    <a:pt x="19" y="81"/>
                    <a:pt x="20" y="85"/>
                  </a:cubicBezTo>
                  <a:cubicBezTo>
                    <a:pt x="20" y="90"/>
                    <a:pt x="21" y="94"/>
                    <a:pt x="21" y="98"/>
                  </a:cubicBezTo>
                  <a:cubicBezTo>
                    <a:pt x="21" y="102"/>
                    <a:pt x="21" y="106"/>
                    <a:pt x="22" y="110"/>
                  </a:cubicBezTo>
                  <a:cubicBezTo>
                    <a:pt x="22" y="114"/>
                    <a:pt x="22" y="118"/>
                    <a:pt x="22" y="121"/>
                  </a:cubicBezTo>
                  <a:cubicBezTo>
                    <a:pt x="22" y="128"/>
                    <a:pt x="21" y="133"/>
                    <a:pt x="21" y="137"/>
                  </a:cubicBezTo>
                  <a:cubicBezTo>
                    <a:pt x="21" y="138"/>
                    <a:pt x="21" y="139"/>
                    <a:pt x="21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39"/>
                    <a:pt x="35" y="138"/>
                    <a:pt x="35" y="137"/>
                  </a:cubicBezTo>
                  <a:cubicBezTo>
                    <a:pt x="35" y="133"/>
                    <a:pt x="36" y="128"/>
                    <a:pt x="35" y="121"/>
                  </a:cubicBezTo>
                  <a:cubicBezTo>
                    <a:pt x="35" y="117"/>
                    <a:pt x="35" y="114"/>
                    <a:pt x="35" y="110"/>
                  </a:cubicBezTo>
                  <a:cubicBezTo>
                    <a:pt x="35" y="106"/>
                    <a:pt x="35" y="101"/>
                    <a:pt x="34" y="97"/>
                  </a:cubicBezTo>
                  <a:cubicBezTo>
                    <a:pt x="34" y="93"/>
                    <a:pt x="34" y="88"/>
                    <a:pt x="33" y="84"/>
                  </a:cubicBezTo>
                  <a:cubicBezTo>
                    <a:pt x="32" y="79"/>
                    <a:pt x="32" y="75"/>
                    <a:pt x="31" y="70"/>
                  </a:cubicBezTo>
                  <a:cubicBezTo>
                    <a:pt x="30" y="66"/>
                    <a:pt x="29" y="61"/>
                    <a:pt x="28" y="57"/>
                  </a:cubicBezTo>
                  <a:cubicBezTo>
                    <a:pt x="28" y="52"/>
                    <a:pt x="26" y="48"/>
                    <a:pt x="25" y="44"/>
                  </a:cubicBezTo>
                  <a:cubicBezTo>
                    <a:pt x="24" y="40"/>
                    <a:pt x="23" y="36"/>
                    <a:pt x="22" y="32"/>
                  </a:cubicBezTo>
                  <a:cubicBezTo>
                    <a:pt x="21" y="28"/>
                    <a:pt x="20" y="24"/>
                    <a:pt x="19" y="21"/>
                  </a:cubicBezTo>
                  <a:cubicBezTo>
                    <a:pt x="18" y="19"/>
                    <a:pt x="18" y="18"/>
                    <a:pt x="17" y="16"/>
                  </a:cubicBezTo>
                  <a:cubicBezTo>
                    <a:pt x="16" y="15"/>
                    <a:pt x="16" y="13"/>
                    <a:pt x="15" y="12"/>
                  </a:cubicBezTo>
                  <a:cubicBezTo>
                    <a:pt x="14" y="10"/>
                    <a:pt x="13" y="7"/>
                    <a:pt x="13" y="6"/>
                  </a:cubicBezTo>
                  <a:cubicBezTo>
                    <a:pt x="11" y="2"/>
                    <a:pt x="10" y="0"/>
                    <a:pt x="1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6"/>
                    <a:pt x="2" y="10"/>
                  </a:cubicBezTo>
                  <a:cubicBezTo>
                    <a:pt x="2" y="12"/>
                    <a:pt x="3" y="14"/>
                    <a:pt x="4" y="17"/>
                  </a:cubicBezTo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ṡľïdé">
              <a:extLst>
                <a:ext uri="{FF2B5EF4-FFF2-40B4-BE49-F238E27FC236}">
                  <a16:creationId xmlns:a16="http://schemas.microsoft.com/office/drawing/2014/main" xmlns="" id="{785AC6AD-6963-442F-B3F0-F4B3DF36E155}"/>
                </a:ext>
              </a:extLst>
            </p:cNvPr>
            <p:cNvSpPr/>
            <p:nvPr/>
          </p:nvSpPr>
          <p:spPr bwMode="auto">
            <a:xfrm>
              <a:off x="7696318" y="4992551"/>
              <a:ext cx="811280" cy="1092110"/>
            </a:xfrm>
            <a:custGeom>
              <a:avLst/>
              <a:gdLst>
                <a:gd name="T0" fmla="*/ 8 w 113"/>
                <a:gd name="T1" fmla="*/ 7 h 152"/>
                <a:gd name="T2" fmla="*/ 97 w 113"/>
                <a:gd name="T3" fmla="*/ 152 h 152"/>
                <a:gd name="T4" fmla="*/ 113 w 113"/>
                <a:gd name="T5" fmla="*/ 152 h 152"/>
                <a:gd name="T6" fmla="*/ 113 w 113"/>
                <a:gd name="T7" fmla="*/ 126 h 152"/>
                <a:gd name="T8" fmla="*/ 17 w 113"/>
                <a:gd name="T9" fmla="*/ 3 h 152"/>
                <a:gd name="T10" fmla="*/ 8 w 113"/>
                <a:gd name="T11" fmla="*/ 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152">
                  <a:moveTo>
                    <a:pt x="8" y="7"/>
                  </a:moveTo>
                  <a:cubicBezTo>
                    <a:pt x="8" y="7"/>
                    <a:pt x="79" y="69"/>
                    <a:pt x="97" y="152"/>
                  </a:cubicBezTo>
                  <a:cubicBezTo>
                    <a:pt x="110" y="152"/>
                    <a:pt x="113" y="152"/>
                    <a:pt x="113" y="152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126"/>
                    <a:pt x="44" y="13"/>
                    <a:pt x="17" y="3"/>
                  </a:cubicBezTo>
                  <a:cubicBezTo>
                    <a:pt x="0" y="0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ṥliḓé">
              <a:extLst>
                <a:ext uri="{FF2B5EF4-FFF2-40B4-BE49-F238E27FC236}">
                  <a16:creationId xmlns:a16="http://schemas.microsoft.com/office/drawing/2014/main" xmlns="" id="{483D2013-D6AC-4113-AA0F-EBE640212C77}"/>
                </a:ext>
              </a:extLst>
            </p:cNvPr>
            <p:cNvSpPr/>
            <p:nvPr/>
          </p:nvSpPr>
          <p:spPr bwMode="auto">
            <a:xfrm>
              <a:off x="7803794" y="4975215"/>
              <a:ext cx="703804" cy="922225"/>
            </a:xfrm>
            <a:custGeom>
              <a:avLst/>
              <a:gdLst>
                <a:gd name="T0" fmla="*/ 11 w 98"/>
                <a:gd name="T1" fmla="*/ 17 h 128"/>
                <a:gd name="T2" fmla="*/ 14 w 98"/>
                <a:gd name="T3" fmla="*/ 20 h 128"/>
                <a:gd name="T4" fmla="*/ 18 w 98"/>
                <a:gd name="T5" fmla="*/ 24 h 128"/>
                <a:gd name="T6" fmla="*/ 26 w 98"/>
                <a:gd name="T7" fmla="*/ 32 h 128"/>
                <a:gd name="T8" fmla="*/ 34 w 98"/>
                <a:gd name="T9" fmla="*/ 42 h 128"/>
                <a:gd name="T10" fmla="*/ 42 w 98"/>
                <a:gd name="T11" fmla="*/ 54 h 128"/>
                <a:gd name="T12" fmla="*/ 51 w 98"/>
                <a:gd name="T13" fmla="*/ 65 h 128"/>
                <a:gd name="T14" fmla="*/ 58 w 98"/>
                <a:gd name="T15" fmla="*/ 78 h 128"/>
                <a:gd name="T16" fmla="*/ 65 w 98"/>
                <a:gd name="T17" fmla="*/ 90 h 128"/>
                <a:gd name="T18" fmla="*/ 71 w 98"/>
                <a:gd name="T19" fmla="*/ 101 h 128"/>
                <a:gd name="T20" fmla="*/ 76 w 98"/>
                <a:gd name="T21" fmla="*/ 112 h 128"/>
                <a:gd name="T22" fmla="*/ 80 w 98"/>
                <a:gd name="T23" fmla="*/ 121 h 128"/>
                <a:gd name="T24" fmla="*/ 83 w 98"/>
                <a:gd name="T25" fmla="*/ 128 h 128"/>
                <a:gd name="T26" fmla="*/ 83 w 98"/>
                <a:gd name="T27" fmla="*/ 128 h 128"/>
                <a:gd name="T28" fmla="*/ 98 w 98"/>
                <a:gd name="T29" fmla="*/ 128 h 128"/>
                <a:gd name="T30" fmla="*/ 96 w 98"/>
                <a:gd name="T31" fmla="*/ 123 h 128"/>
                <a:gd name="T32" fmla="*/ 93 w 98"/>
                <a:gd name="T33" fmla="*/ 115 h 128"/>
                <a:gd name="T34" fmla="*/ 88 w 98"/>
                <a:gd name="T35" fmla="*/ 106 h 128"/>
                <a:gd name="T36" fmla="*/ 83 w 98"/>
                <a:gd name="T37" fmla="*/ 95 h 128"/>
                <a:gd name="T38" fmla="*/ 76 w 98"/>
                <a:gd name="T39" fmla="*/ 84 h 128"/>
                <a:gd name="T40" fmla="*/ 69 w 98"/>
                <a:gd name="T41" fmla="*/ 71 h 128"/>
                <a:gd name="T42" fmla="*/ 61 w 98"/>
                <a:gd name="T43" fmla="*/ 59 h 128"/>
                <a:gd name="T44" fmla="*/ 52 w 98"/>
                <a:gd name="T45" fmla="*/ 47 h 128"/>
                <a:gd name="T46" fmla="*/ 43 w 98"/>
                <a:gd name="T47" fmla="*/ 35 h 128"/>
                <a:gd name="T48" fmla="*/ 34 w 98"/>
                <a:gd name="T49" fmla="*/ 25 h 128"/>
                <a:gd name="T50" fmla="*/ 25 w 98"/>
                <a:gd name="T51" fmla="*/ 16 h 128"/>
                <a:gd name="T52" fmla="*/ 21 w 98"/>
                <a:gd name="T53" fmla="*/ 13 h 128"/>
                <a:gd name="T54" fmla="*/ 18 w 98"/>
                <a:gd name="T55" fmla="*/ 9 h 128"/>
                <a:gd name="T56" fmla="*/ 12 w 98"/>
                <a:gd name="T57" fmla="*/ 4 h 128"/>
                <a:gd name="T58" fmla="*/ 7 w 98"/>
                <a:gd name="T59" fmla="*/ 0 h 128"/>
                <a:gd name="T60" fmla="*/ 0 w 98"/>
                <a:gd name="T61" fmla="*/ 7 h 128"/>
                <a:gd name="T62" fmla="*/ 5 w 98"/>
                <a:gd name="T63" fmla="*/ 12 h 128"/>
                <a:gd name="T64" fmla="*/ 11 w 98"/>
                <a:gd name="T65" fmla="*/ 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8" h="128">
                  <a:moveTo>
                    <a:pt x="11" y="17"/>
                  </a:moveTo>
                  <a:cubicBezTo>
                    <a:pt x="12" y="18"/>
                    <a:pt x="13" y="19"/>
                    <a:pt x="14" y="20"/>
                  </a:cubicBezTo>
                  <a:cubicBezTo>
                    <a:pt x="16" y="21"/>
                    <a:pt x="17" y="23"/>
                    <a:pt x="18" y="24"/>
                  </a:cubicBezTo>
                  <a:cubicBezTo>
                    <a:pt x="20" y="27"/>
                    <a:pt x="23" y="29"/>
                    <a:pt x="26" y="32"/>
                  </a:cubicBezTo>
                  <a:cubicBezTo>
                    <a:pt x="29" y="35"/>
                    <a:pt x="31" y="39"/>
                    <a:pt x="34" y="42"/>
                  </a:cubicBezTo>
                  <a:cubicBezTo>
                    <a:pt x="37" y="46"/>
                    <a:pt x="40" y="50"/>
                    <a:pt x="42" y="54"/>
                  </a:cubicBezTo>
                  <a:cubicBezTo>
                    <a:pt x="45" y="57"/>
                    <a:pt x="48" y="61"/>
                    <a:pt x="51" y="65"/>
                  </a:cubicBezTo>
                  <a:cubicBezTo>
                    <a:pt x="53" y="69"/>
                    <a:pt x="56" y="74"/>
                    <a:pt x="58" y="78"/>
                  </a:cubicBezTo>
                  <a:cubicBezTo>
                    <a:pt x="61" y="82"/>
                    <a:pt x="63" y="86"/>
                    <a:pt x="65" y="90"/>
                  </a:cubicBezTo>
                  <a:cubicBezTo>
                    <a:pt x="67" y="94"/>
                    <a:pt x="69" y="98"/>
                    <a:pt x="71" y="101"/>
                  </a:cubicBezTo>
                  <a:cubicBezTo>
                    <a:pt x="73" y="105"/>
                    <a:pt x="75" y="109"/>
                    <a:pt x="76" y="112"/>
                  </a:cubicBezTo>
                  <a:cubicBezTo>
                    <a:pt x="78" y="115"/>
                    <a:pt x="79" y="118"/>
                    <a:pt x="80" y="121"/>
                  </a:cubicBezTo>
                  <a:cubicBezTo>
                    <a:pt x="81" y="124"/>
                    <a:pt x="82" y="126"/>
                    <a:pt x="83" y="128"/>
                  </a:cubicBezTo>
                  <a:cubicBezTo>
                    <a:pt x="83" y="128"/>
                    <a:pt x="83" y="128"/>
                    <a:pt x="83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7"/>
                    <a:pt x="97" y="125"/>
                    <a:pt x="96" y="123"/>
                  </a:cubicBezTo>
                  <a:cubicBezTo>
                    <a:pt x="95" y="121"/>
                    <a:pt x="94" y="118"/>
                    <a:pt x="93" y="115"/>
                  </a:cubicBezTo>
                  <a:cubicBezTo>
                    <a:pt x="91" y="113"/>
                    <a:pt x="90" y="109"/>
                    <a:pt x="88" y="106"/>
                  </a:cubicBezTo>
                  <a:cubicBezTo>
                    <a:pt x="87" y="103"/>
                    <a:pt x="85" y="99"/>
                    <a:pt x="83" y="95"/>
                  </a:cubicBezTo>
                  <a:cubicBezTo>
                    <a:pt x="81" y="91"/>
                    <a:pt x="79" y="88"/>
                    <a:pt x="76" y="84"/>
                  </a:cubicBezTo>
                  <a:cubicBezTo>
                    <a:pt x="74" y="79"/>
                    <a:pt x="72" y="75"/>
                    <a:pt x="69" y="71"/>
                  </a:cubicBezTo>
                  <a:cubicBezTo>
                    <a:pt x="66" y="67"/>
                    <a:pt x="63" y="63"/>
                    <a:pt x="61" y="59"/>
                  </a:cubicBezTo>
                  <a:cubicBezTo>
                    <a:pt x="58" y="55"/>
                    <a:pt x="55" y="51"/>
                    <a:pt x="52" y="47"/>
                  </a:cubicBezTo>
                  <a:cubicBezTo>
                    <a:pt x="49" y="43"/>
                    <a:pt x="46" y="39"/>
                    <a:pt x="43" y="35"/>
                  </a:cubicBezTo>
                  <a:cubicBezTo>
                    <a:pt x="40" y="32"/>
                    <a:pt x="37" y="28"/>
                    <a:pt x="34" y="25"/>
                  </a:cubicBezTo>
                  <a:cubicBezTo>
                    <a:pt x="31" y="22"/>
                    <a:pt x="28" y="19"/>
                    <a:pt x="25" y="16"/>
                  </a:cubicBezTo>
                  <a:cubicBezTo>
                    <a:pt x="24" y="15"/>
                    <a:pt x="23" y="14"/>
                    <a:pt x="21" y="13"/>
                  </a:cubicBezTo>
                  <a:cubicBezTo>
                    <a:pt x="20" y="11"/>
                    <a:pt x="19" y="10"/>
                    <a:pt x="18" y="9"/>
                  </a:cubicBezTo>
                  <a:cubicBezTo>
                    <a:pt x="16" y="7"/>
                    <a:pt x="14" y="6"/>
                    <a:pt x="12" y="4"/>
                  </a:cubicBezTo>
                  <a:cubicBezTo>
                    <a:pt x="9" y="1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2" y="9"/>
                    <a:pt x="5" y="12"/>
                  </a:cubicBezTo>
                  <a:cubicBezTo>
                    <a:pt x="7" y="13"/>
                    <a:pt x="9" y="15"/>
                    <a:pt x="11" y="17"/>
                  </a:cubicBez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ŝḷiḋe">
              <a:extLst>
                <a:ext uri="{FF2B5EF4-FFF2-40B4-BE49-F238E27FC236}">
                  <a16:creationId xmlns:a16="http://schemas.microsoft.com/office/drawing/2014/main" xmlns="" id="{624A1C90-E2BF-4023-BFDC-5441CB01E9FC}"/>
                </a:ext>
              </a:extLst>
            </p:cNvPr>
            <p:cNvSpPr/>
            <p:nvPr/>
          </p:nvSpPr>
          <p:spPr bwMode="auto">
            <a:xfrm>
              <a:off x="3085194" y="3744427"/>
              <a:ext cx="4507113" cy="1736974"/>
            </a:xfrm>
            <a:custGeom>
              <a:avLst/>
              <a:gdLst>
                <a:gd name="T0" fmla="*/ 574 w 626"/>
                <a:gd name="T1" fmla="*/ 234 h 241"/>
                <a:gd name="T2" fmla="*/ 457 w 626"/>
                <a:gd name="T3" fmla="*/ 234 h 241"/>
                <a:gd name="T4" fmla="*/ 457 w 626"/>
                <a:gd name="T5" fmla="*/ 240 h 241"/>
                <a:gd name="T6" fmla="*/ 516 w 626"/>
                <a:gd name="T7" fmla="*/ 240 h 241"/>
                <a:gd name="T8" fmla="*/ 574 w 626"/>
                <a:gd name="T9" fmla="*/ 234 h 241"/>
                <a:gd name="T10" fmla="*/ 625 w 626"/>
                <a:gd name="T11" fmla="*/ 200 h 241"/>
                <a:gd name="T12" fmla="*/ 450 w 626"/>
                <a:gd name="T13" fmla="*/ 200 h 241"/>
                <a:gd name="T14" fmla="*/ 450 w 626"/>
                <a:gd name="T15" fmla="*/ 203 h 241"/>
                <a:gd name="T16" fmla="*/ 451 w 626"/>
                <a:gd name="T17" fmla="*/ 205 h 241"/>
                <a:gd name="T18" fmla="*/ 626 w 626"/>
                <a:gd name="T19" fmla="*/ 205 h 241"/>
                <a:gd name="T20" fmla="*/ 625 w 626"/>
                <a:gd name="T21" fmla="*/ 200 h 241"/>
                <a:gd name="T22" fmla="*/ 16 w 626"/>
                <a:gd name="T23" fmla="*/ 0 h 241"/>
                <a:gd name="T24" fmla="*/ 0 w 626"/>
                <a:gd name="T25" fmla="*/ 2 h 241"/>
                <a:gd name="T26" fmla="*/ 331 w 626"/>
                <a:gd name="T27" fmla="*/ 219 h 241"/>
                <a:gd name="T28" fmla="*/ 424 w 626"/>
                <a:gd name="T29" fmla="*/ 241 h 241"/>
                <a:gd name="T30" fmla="*/ 424 w 626"/>
                <a:gd name="T31" fmla="*/ 240 h 241"/>
                <a:gd name="T32" fmla="*/ 442 w 626"/>
                <a:gd name="T33" fmla="*/ 240 h 241"/>
                <a:gd name="T34" fmla="*/ 441 w 626"/>
                <a:gd name="T35" fmla="*/ 234 h 241"/>
                <a:gd name="T36" fmla="*/ 423 w 626"/>
                <a:gd name="T37" fmla="*/ 234 h 241"/>
                <a:gd name="T38" fmla="*/ 420 w 626"/>
                <a:gd name="T39" fmla="*/ 210 h 241"/>
                <a:gd name="T40" fmla="*/ 420 w 626"/>
                <a:gd name="T41" fmla="*/ 210 h 241"/>
                <a:gd name="T42" fmla="*/ 420 w 626"/>
                <a:gd name="T43" fmla="*/ 205 h 241"/>
                <a:gd name="T44" fmla="*/ 436 w 626"/>
                <a:gd name="T45" fmla="*/ 205 h 241"/>
                <a:gd name="T46" fmla="*/ 435 w 626"/>
                <a:gd name="T47" fmla="*/ 200 h 241"/>
                <a:gd name="T48" fmla="*/ 418 w 626"/>
                <a:gd name="T49" fmla="*/ 200 h 241"/>
                <a:gd name="T50" fmla="*/ 412 w 626"/>
                <a:gd name="T51" fmla="*/ 180 h 241"/>
                <a:gd name="T52" fmla="*/ 414 w 626"/>
                <a:gd name="T53" fmla="*/ 180 h 241"/>
                <a:gd name="T54" fmla="*/ 412 w 626"/>
                <a:gd name="T55" fmla="*/ 175 h 241"/>
                <a:gd name="T56" fmla="*/ 429 w 626"/>
                <a:gd name="T57" fmla="*/ 175 h 241"/>
                <a:gd name="T58" fmla="*/ 427 w 626"/>
                <a:gd name="T59" fmla="*/ 170 h 241"/>
                <a:gd name="T60" fmla="*/ 427 w 626"/>
                <a:gd name="T61" fmla="*/ 169 h 241"/>
                <a:gd name="T62" fmla="*/ 427 w 626"/>
                <a:gd name="T63" fmla="*/ 169 h 241"/>
                <a:gd name="T64" fmla="*/ 419 w 626"/>
                <a:gd name="T65" fmla="*/ 164 h 241"/>
                <a:gd name="T66" fmla="*/ 425 w 626"/>
                <a:gd name="T67" fmla="*/ 164 h 241"/>
                <a:gd name="T68" fmla="*/ 425 w 626"/>
                <a:gd name="T69" fmla="*/ 165 h 241"/>
                <a:gd name="T70" fmla="*/ 425 w 626"/>
                <a:gd name="T71" fmla="*/ 163 h 241"/>
                <a:gd name="T72" fmla="*/ 435 w 626"/>
                <a:gd name="T73" fmla="*/ 159 h 241"/>
                <a:gd name="T74" fmla="*/ 438 w 626"/>
                <a:gd name="T75" fmla="*/ 165 h 241"/>
                <a:gd name="T76" fmla="*/ 440 w 626"/>
                <a:gd name="T77" fmla="*/ 171 h 241"/>
                <a:gd name="T78" fmla="*/ 442 w 626"/>
                <a:gd name="T79" fmla="*/ 175 h 241"/>
                <a:gd name="T80" fmla="*/ 599 w 626"/>
                <a:gd name="T81" fmla="*/ 175 h 241"/>
                <a:gd name="T82" fmla="*/ 557 w 626"/>
                <a:gd name="T83" fmla="*/ 151 h 241"/>
                <a:gd name="T84" fmla="*/ 16 w 626"/>
                <a:gd name="T85" fmla="*/ 0 h 241"/>
                <a:gd name="T86" fmla="*/ 16 w 626"/>
                <a:gd name="T8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6" h="241">
                  <a:moveTo>
                    <a:pt x="574" y="234"/>
                  </a:moveTo>
                  <a:cubicBezTo>
                    <a:pt x="457" y="234"/>
                    <a:pt x="457" y="234"/>
                    <a:pt x="457" y="234"/>
                  </a:cubicBezTo>
                  <a:cubicBezTo>
                    <a:pt x="457" y="236"/>
                    <a:pt x="457" y="238"/>
                    <a:pt x="457" y="240"/>
                  </a:cubicBezTo>
                  <a:cubicBezTo>
                    <a:pt x="516" y="240"/>
                    <a:pt x="516" y="240"/>
                    <a:pt x="516" y="240"/>
                  </a:cubicBezTo>
                  <a:cubicBezTo>
                    <a:pt x="537" y="239"/>
                    <a:pt x="557" y="236"/>
                    <a:pt x="574" y="234"/>
                  </a:cubicBezTo>
                  <a:moveTo>
                    <a:pt x="625" y="200"/>
                  </a:moveTo>
                  <a:cubicBezTo>
                    <a:pt x="450" y="200"/>
                    <a:pt x="450" y="200"/>
                    <a:pt x="450" y="200"/>
                  </a:cubicBezTo>
                  <a:cubicBezTo>
                    <a:pt x="450" y="201"/>
                    <a:pt x="450" y="202"/>
                    <a:pt x="450" y="203"/>
                  </a:cubicBezTo>
                  <a:cubicBezTo>
                    <a:pt x="451" y="204"/>
                    <a:pt x="451" y="204"/>
                    <a:pt x="451" y="205"/>
                  </a:cubicBezTo>
                  <a:cubicBezTo>
                    <a:pt x="626" y="205"/>
                    <a:pt x="626" y="205"/>
                    <a:pt x="626" y="205"/>
                  </a:cubicBezTo>
                  <a:cubicBezTo>
                    <a:pt x="626" y="203"/>
                    <a:pt x="626" y="202"/>
                    <a:pt x="625" y="200"/>
                  </a:cubicBezTo>
                  <a:moveTo>
                    <a:pt x="16" y="0"/>
                  </a:moveTo>
                  <a:cubicBezTo>
                    <a:pt x="12" y="0"/>
                    <a:pt x="0" y="2"/>
                    <a:pt x="0" y="2"/>
                  </a:cubicBezTo>
                  <a:cubicBezTo>
                    <a:pt x="0" y="2"/>
                    <a:pt x="315" y="81"/>
                    <a:pt x="331" y="219"/>
                  </a:cubicBezTo>
                  <a:cubicBezTo>
                    <a:pt x="338" y="232"/>
                    <a:pt x="377" y="239"/>
                    <a:pt x="424" y="241"/>
                  </a:cubicBezTo>
                  <a:cubicBezTo>
                    <a:pt x="424" y="241"/>
                    <a:pt x="424" y="240"/>
                    <a:pt x="424" y="240"/>
                  </a:cubicBezTo>
                  <a:cubicBezTo>
                    <a:pt x="442" y="240"/>
                    <a:pt x="442" y="240"/>
                    <a:pt x="442" y="240"/>
                  </a:cubicBezTo>
                  <a:cubicBezTo>
                    <a:pt x="441" y="238"/>
                    <a:pt x="441" y="236"/>
                    <a:pt x="441" y="234"/>
                  </a:cubicBezTo>
                  <a:cubicBezTo>
                    <a:pt x="423" y="234"/>
                    <a:pt x="423" y="234"/>
                    <a:pt x="423" y="234"/>
                  </a:cubicBezTo>
                  <a:cubicBezTo>
                    <a:pt x="422" y="225"/>
                    <a:pt x="421" y="217"/>
                    <a:pt x="420" y="210"/>
                  </a:cubicBezTo>
                  <a:cubicBezTo>
                    <a:pt x="420" y="210"/>
                    <a:pt x="420" y="210"/>
                    <a:pt x="420" y="210"/>
                  </a:cubicBezTo>
                  <a:cubicBezTo>
                    <a:pt x="420" y="208"/>
                    <a:pt x="420" y="207"/>
                    <a:pt x="420" y="205"/>
                  </a:cubicBezTo>
                  <a:cubicBezTo>
                    <a:pt x="436" y="205"/>
                    <a:pt x="436" y="205"/>
                    <a:pt x="436" y="205"/>
                  </a:cubicBezTo>
                  <a:cubicBezTo>
                    <a:pt x="436" y="203"/>
                    <a:pt x="436" y="202"/>
                    <a:pt x="435" y="200"/>
                  </a:cubicBezTo>
                  <a:cubicBezTo>
                    <a:pt x="418" y="200"/>
                    <a:pt x="418" y="200"/>
                    <a:pt x="418" y="200"/>
                  </a:cubicBezTo>
                  <a:cubicBezTo>
                    <a:pt x="416" y="192"/>
                    <a:pt x="414" y="185"/>
                    <a:pt x="412" y="180"/>
                  </a:cubicBezTo>
                  <a:cubicBezTo>
                    <a:pt x="414" y="180"/>
                    <a:pt x="414" y="180"/>
                    <a:pt x="414" y="180"/>
                  </a:cubicBezTo>
                  <a:cubicBezTo>
                    <a:pt x="413" y="178"/>
                    <a:pt x="413" y="177"/>
                    <a:pt x="412" y="175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8" y="173"/>
                    <a:pt x="428" y="171"/>
                    <a:pt x="427" y="170"/>
                  </a:cubicBezTo>
                  <a:cubicBezTo>
                    <a:pt x="427" y="170"/>
                    <a:pt x="427" y="169"/>
                    <a:pt x="427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427" y="169"/>
                    <a:pt x="414" y="164"/>
                    <a:pt x="419" y="164"/>
                  </a:cubicBezTo>
                  <a:cubicBezTo>
                    <a:pt x="420" y="164"/>
                    <a:pt x="421" y="164"/>
                    <a:pt x="425" y="164"/>
                  </a:cubicBezTo>
                  <a:cubicBezTo>
                    <a:pt x="425" y="165"/>
                    <a:pt x="425" y="165"/>
                    <a:pt x="425" y="165"/>
                  </a:cubicBezTo>
                  <a:cubicBezTo>
                    <a:pt x="425" y="164"/>
                    <a:pt x="425" y="163"/>
                    <a:pt x="425" y="163"/>
                  </a:cubicBezTo>
                  <a:cubicBezTo>
                    <a:pt x="435" y="159"/>
                    <a:pt x="435" y="159"/>
                    <a:pt x="435" y="159"/>
                  </a:cubicBezTo>
                  <a:cubicBezTo>
                    <a:pt x="435" y="159"/>
                    <a:pt x="436" y="161"/>
                    <a:pt x="438" y="165"/>
                  </a:cubicBezTo>
                  <a:cubicBezTo>
                    <a:pt x="438" y="166"/>
                    <a:pt x="439" y="169"/>
                    <a:pt x="440" y="171"/>
                  </a:cubicBezTo>
                  <a:cubicBezTo>
                    <a:pt x="441" y="172"/>
                    <a:pt x="441" y="174"/>
                    <a:pt x="442" y="175"/>
                  </a:cubicBezTo>
                  <a:cubicBezTo>
                    <a:pt x="599" y="175"/>
                    <a:pt x="599" y="175"/>
                    <a:pt x="599" y="175"/>
                  </a:cubicBezTo>
                  <a:cubicBezTo>
                    <a:pt x="589" y="169"/>
                    <a:pt x="575" y="162"/>
                    <a:pt x="557" y="151"/>
                  </a:cubicBezTo>
                  <a:cubicBezTo>
                    <a:pt x="509" y="121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lïḍè">
              <a:extLst>
                <a:ext uri="{FF2B5EF4-FFF2-40B4-BE49-F238E27FC236}">
                  <a16:creationId xmlns:a16="http://schemas.microsoft.com/office/drawing/2014/main" xmlns="" id="{F6041398-D1F7-42F1-9BCE-DB0FFFC892C8}"/>
                </a:ext>
              </a:extLst>
            </p:cNvPr>
            <p:cNvSpPr/>
            <p:nvPr/>
          </p:nvSpPr>
          <p:spPr bwMode="auto">
            <a:xfrm>
              <a:off x="6052955" y="5041090"/>
              <a:ext cx="1532419" cy="145614"/>
            </a:xfrm>
            <a:custGeom>
              <a:avLst/>
              <a:gdLst>
                <a:gd name="T0" fmla="*/ 211 w 213"/>
                <a:gd name="T1" fmla="*/ 15 h 20"/>
                <a:gd name="T2" fmla="*/ 36 w 213"/>
                <a:gd name="T3" fmla="*/ 15 h 20"/>
                <a:gd name="T4" fmla="*/ 38 w 213"/>
                <a:gd name="T5" fmla="*/ 20 h 20"/>
                <a:gd name="T6" fmla="*/ 213 w 213"/>
                <a:gd name="T7" fmla="*/ 20 h 20"/>
                <a:gd name="T8" fmla="*/ 211 w 213"/>
                <a:gd name="T9" fmla="*/ 15 h 20"/>
                <a:gd name="T10" fmla="*/ 0 w 213"/>
                <a:gd name="T11" fmla="*/ 0 h 20"/>
                <a:gd name="T12" fmla="*/ 6 w 213"/>
                <a:gd name="T13" fmla="*/ 20 h 20"/>
                <a:gd name="T14" fmla="*/ 23 w 213"/>
                <a:gd name="T15" fmla="*/ 20 h 20"/>
                <a:gd name="T16" fmla="*/ 22 w 213"/>
                <a:gd name="T17" fmla="*/ 15 h 20"/>
                <a:gd name="T18" fmla="*/ 6 w 213"/>
                <a:gd name="T19" fmla="*/ 15 h 20"/>
                <a:gd name="T20" fmla="*/ 2 w 213"/>
                <a:gd name="T21" fmla="*/ 0 h 20"/>
                <a:gd name="T22" fmla="*/ 0 w 213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3" h="20">
                  <a:moveTo>
                    <a:pt x="211" y="15"/>
                  </a:moveTo>
                  <a:cubicBezTo>
                    <a:pt x="36" y="15"/>
                    <a:pt x="36" y="15"/>
                    <a:pt x="36" y="15"/>
                  </a:cubicBezTo>
                  <a:cubicBezTo>
                    <a:pt x="37" y="17"/>
                    <a:pt x="37" y="18"/>
                    <a:pt x="38" y="20"/>
                  </a:cubicBezTo>
                  <a:cubicBezTo>
                    <a:pt x="213" y="20"/>
                    <a:pt x="213" y="20"/>
                    <a:pt x="213" y="20"/>
                  </a:cubicBezTo>
                  <a:cubicBezTo>
                    <a:pt x="213" y="18"/>
                    <a:pt x="212" y="17"/>
                    <a:pt x="211" y="15"/>
                  </a:cubicBezTo>
                  <a:moveTo>
                    <a:pt x="0" y="0"/>
                  </a:moveTo>
                  <a:cubicBezTo>
                    <a:pt x="2" y="5"/>
                    <a:pt x="4" y="12"/>
                    <a:pt x="6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8"/>
                    <a:pt x="23" y="17"/>
                    <a:pt x="22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9"/>
                    <a:pt x="3" y="4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ŝ1ïḍê">
              <a:extLst>
                <a:ext uri="{FF2B5EF4-FFF2-40B4-BE49-F238E27FC236}">
                  <a16:creationId xmlns:a16="http://schemas.microsoft.com/office/drawing/2014/main" xmlns="" id="{A09231E0-6C23-4A92-B014-FC3822AF62BF}"/>
                </a:ext>
              </a:extLst>
            </p:cNvPr>
            <p:cNvSpPr/>
            <p:nvPr/>
          </p:nvSpPr>
          <p:spPr bwMode="auto">
            <a:xfrm>
              <a:off x="6052955" y="5006419"/>
              <a:ext cx="1518551" cy="142149"/>
            </a:xfrm>
            <a:custGeom>
              <a:avLst/>
              <a:gdLst>
                <a:gd name="T0" fmla="*/ 17 w 211"/>
                <a:gd name="T1" fmla="*/ 0 h 20"/>
                <a:gd name="T2" fmla="*/ 0 w 211"/>
                <a:gd name="T3" fmla="*/ 0 h 20"/>
                <a:gd name="T4" fmla="*/ 2 w 211"/>
                <a:gd name="T5" fmla="*/ 5 h 20"/>
                <a:gd name="T6" fmla="*/ 6 w 211"/>
                <a:gd name="T7" fmla="*/ 20 h 20"/>
                <a:gd name="T8" fmla="*/ 22 w 211"/>
                <a:gd name="T9" fmla="*/ 20 h 20"/>
                <a:gd name="T10" fmla="*/ 17 w 211"/>
                <a:gd name="T11" fmla="*/ 0 h 20"/>
                <a:gd name="T12" fmla="*/ 187 w 211"/>
                <a:gd name="T13" fmla="*/ 0 h 20"/>
                <a:gd name="T14" fmla="*/ 30 w 211"/>
                <a:gd name="T15" fmla="*/ 0 h 20"/>
                <a:gd name="T16" fmla="*/ 30 w 211"/>
                <a:gd name="T17" fmla="*/ 0 h 20"/>
                <a:gd name="T18" fmla="*/ 32 w 211"/>
                <a:gd name="T19" fmla="*/ 5 h 20"/>
                <a:gd name="T20" fmla="*/ 35 w 211"/>
                <a:gd name="T21" fmla="*/ 16 h 20"/>
                <a:gd name="T22" fmla="*/ 36 w 211"/>
                <a:gd name="T23" fmla="*/ 20 h 20"/>
                <a:gd name="T24" fmla="*/ 211 w 211"/>
                <a:gd name="T25" fmla="*/ 20 h 20"/>
                <a:gd name="T26" fmla="*/ 187 w 211"/>
                <a:gd name="T2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0">
                  <a:moveTo>
                    <a:pt x="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2" y="5"/>
                  </a:cubicBezTo>
                  <a:cubicBezTo>
                    <a:pt x="3" y="9"/>
                    <a:pt x="4" y="14"/>
                    <a:pt x="6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1"/>
                    <a:pt x="18" y="5"/>
                    <a:pt x="17" y="0"/>
                  </a:cubicBezTo>
                  <a:moveTo>
                    <a:pt x="187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2"/>
                    <a:pt x="31" y="3"/>
                    <a:pt x="32" y="5"/>
                  </a:cubicBezTo>
                  <a:cubicBezTo>
                    <a:pt x="33" y="8"/>
                    <a:pt x="34" y="12"/>
                    <a:pt x="35" y="16"/>
                  </a:cubicBezTo>
                  <a:cubicBezTo>
                    <a:pt x="36" y="17"/>
                    <a:pt x="36" y="19"/>
                    <a:pt x="36" y="20"/>
                  </a:cubicBezTo>
                  <a:cubicBezTo>
                    <a:pt x="211" y="20"/>
                    <a:pt x="211" y="20"/>
                    <a:pt x="211" y="20"/>
                  </a:cubicBezTo>
                  <a:cubicBezTo>
                    <a:pt x="207" y="12"/>
                    <a:pt x="199" y="7"/>
                    <a:pt x="187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ŝļiďe">
              <a:extLst>
                <a:ext uri="{FF2B5EF4-FFF2-40B4-BE49-F238E27FC236}">
                  <a16:creationId xmlns:a16="http://schemas.microsoft.com/office/drawing/2014/main" xmlns="" id="{5730B18D-5D78-4EC6-B96D-696ADBD06C0F}"/>
                </a:ext>
              </a:extLst>
            </p:cNvPr>
            <p:cNvSpPr/>
            <p:nvPr/>
          </p:nvSpPr>
          <p:spPr bwMode="auto">
            <a:xfrm>
              <a:off x="6108427" y="5256044"/>
              <a:ext cx="1282794" cy="173351"/>
            </a:xfrm>
            <a:custGeom>
              <a:avLst/>
              <a:gdLst>
                <a:gd name="T0" fmla="*/ 178 w 178"/>
                <a:gd name="T1" fmla="*/ 19 h 24"/>
                <a:gd name="T2" fmla="*/ 36 w 178"/>
                <a:gd name="T3" fmla="*/ 19 h 24"/>
                <a:gd name="T4" fmla="*/ 36 w 178"/>
                <a:gd name="T5" fmla="*/ 19 h 24"/>
                <a:gd name="T6" fmla="*/ 37 w 178"/>
                <a:gd name="T7" fmla="*/ 24 h 24"/>
                <a:gd name="T8" fmla="*/ 154 w 178"/>
                <a:gd name="T9" fmla="*/ 24 h 24"/>
                <a:gd name="T10" fmla="*/ 178 w 178"/>
                <a:gd name="T11" fmla="*/ 19 h 24"/>
                <a:gd name="T12" fmla="*/ 0 w 178"/>
                <a:gd name="T13" fmla="*/ 0 h 24"/>
                <a:gd name="T14" fmla="*/ 3 w 178"/>
                <a:gd name="T15" fmla="*/ 24 h 24"/>
                <a:gd name="T16" fmla="*/ 21 w 178"/>
                <a:gd name="T17" fmla="*/ 24 h 24"/>
                <a:gd name="T18" fmla="*/ 20 w 178"/>
                <a:gd name="T19" fmla="*/ 19 h 24"/>
                <a:gd name="T20" fmla="*/ 3 w 178"/>
                <a:gd name="T21" fmla="*/ 19 h 24"/>
                <a:gd name="T22" fmla="*/ 0 w 178"/>
                <a:gd name="T23" fmla="*/ 0 h 24"/>
                <a:gd name="T24" fmla="*/ 0 w 17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24">
                  <a:moveTo>
                    <a:pt x="178" y="19"/>
                  </a:move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21"/>
                    <a:pt x="36" y="22"/>
                    <a:pt x="37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63" y="22"/>
                    <a:pt x="171" y="21"/>
                    <a:pt x="178" y="19"/>
                  </a:cubicBezTo>
                  <a:moveTo>
                    <a:pt x="0" y="0"/>
                  </a:moveTo>
                  <a:cubicBezTo>
                    <a:pt x="1" y="7"/>
                    <a:pt x="2" y="15"/>
                    <a:pt x="3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2"/>
                    <a:pt x="21" y="20"/>
                    <a:pt x="20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2"/>
                    <a:pt x="1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ṩḻiḑe">
              <a:extLst>
                <a:ext uri="{FF2B5EF4-FFF2-40B4-BE49-F238E27FC236}">
                  <a16:creationId xmlns:a16="http://schemas.microsoft.com/office/drawing/2014/main" xmlns="" id="{705390AA-6CAB-4C29-9546-B789C0369975}"/>
                </a:ext>
              </a:extLst>
            </p:cNvPr>
            <p:cNvSpPr/>
            <p:nvPr/>
          </p:nvSpPr>
          <p:spPr bwMode="auto">
            <a:xfrm>
              <a:off x="6108427" y="5221374"/>
              <a:ext cx="1501217" cy="173351"/>
            </a:xfrm>
            <a:custGeom>
              <a:avLst/>
              <a:gdLst>
                <a:gd name="T0" fmla="*/ 16 w 208"/>
                <a:gd name="T1" fmla="*/ 0 h 24"/>
                <a:gd name="T2" fmla="*/ 0 w 208"/>
                <a:gd name="T3" fmla="*/ 0 h 24"/>
                <a:gd name="T4" fmla="*/ 0 w 208"/>
                <a:gd name="T5" fmla="*/ 5 h 24"/>
                <a:gd name="T6" fmla="*/ 3 w 208"/>
                <a:gd name="T7" fmla="*/ 24 h 24"/>
                <a:gd name="T8" fmla="*/ 20 w 208"/>
                <a:gd name="T9" fmla="*/ 24 h 24"/>
                <a:gd name="T10" fmla="*/ 16 w 208"/>
                <a:gd name="T11" fmla="*/ 0 h 24"/>
                <a:gd name="T12" fmla="*/ 206 w 208"/>
                <a:gd name="T13" fmla="*/ 0 h 24"/>
                <a:gd name="T14" fmla="*/ 31 w 208"/>
                <a:gd name="T15" fmla="*/ 0 h 24"/>
                <a:gd name="T16" fmla="*/ 33 w 208"/>
                <a:gd name="T17" fmla="*/ 11 h 24"/>
                <a:gd name="T18" fmla="*/ 36 w 208"/>
                <a:gd name="T19" fmla="*/ 24 h 24"/>
                <a:gd name="T20" fmla="*/ 178 w 208"/>
                <a:gd name="T21" fmla="*/ 24 h 24"/>
                <a:gd name="T22" fmla="*/ 207 w 208"/>
                <a:gd name="T23" fmla="*/ 8 h 24"/>
                <a:gd name="T24" fmla="*/ 206 w 20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" h="24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1" y="11"/>
                    <a:pt x="2" y="17"/>
                    <a:pt x="3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15"/>
                    <a:pt x="18" y="7"/>
                    <a:pt x="16" y="0"/>
                  </a:cubicBezTo>
                  <a:moveTo>
                    <a:pt x="206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2" y="4"/>
                    <a:pt x="33" y="7"/>
                    <a:pt x="33" y="11"/>
                  </a:cubicBezTo>
                  <a:cubicBezTo>
                    <a:pt x="34" y="15"/>
                    <a:pt x="35" y="20"/>
                    <a:pt x="36" y="24"/>
                  </a:cubicBezTo>
                  <a:cubicBezTo>
                    <a:pt x="178" y="24"/>
                    <a:pt x="178" y="24"/>
                    <a:pt x="178" y="24"/>
                  </a:cubicBezTo>
                  <a:cubicBezTo>
                    <a:pt x="196" y="19"/>
                    <a:pt x="208" y="14"/>
                    <a:pt x="207" y="8"/>
                  </a:cubicBezTo>
                  <a:cubicBezTo>
                    <a:pt x="207" y="5"/>
                    <a:pt x="207" y="2"/>
                    <a:pt x="206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śḷïḑê">
              <a:extLst>
                <a:ext uri="{FF2B5EF4-FFF2-40B4-BE49-F238E27FC236}">
                  <a16:creationId xmlns:a16="http://schemas.microsoft.com/office/drawing/2014/main" xmlns="" id="{9B47D46D-86D3-41C7-BCED-40607AC28656}"/>
                </a:ext>
              </a:extLst>
            </p:cNvPr>
            <p:cNvSpPr/>
            <p:nvPr/>
          </p:nvSpPr>
          <p:spPr bwMode="auto">
            <a:xfrm>
              <a:off x="6139629" y="5474465"/>
              <a:ext cx="662200" cy="13868"/>
            </a:xfrm>
            <a:custGeom>
              <a:avLst/>
              <a:gdLst>
                <a:gd name="T0" fmla="*/ 18 w 92"/>
                <a:gd name="T1" fmla="*/ 0 h 2"/>
                <a:gd name="T2" fmla="*/ 0 w 92"/>
                <a:gd name="T3" fmla="*/ 0 h 2"/>
                <a:gd name="T4" fmla="*/ 0 w 92"/>
                <a:gd name="T5" fmla="*/ 1 h 2"/>
                <a:gd name="T6" fmla="*/ 18 w 92"/>
                <a:gd name="T7" fmla="*/ 2 h 2"/>
                <a:gd name="T8" fmla="*/ 18 w 92"/>
                <a:gd name="T9" fmla="*/ 0 h 2"/>
                <a:gd name="T10" fmla="*/ 92 w 92"/>
                <a:gd name="T11" fmla="*/ 0 h 2"/>
                <a:gd name="T12" fmla="*/ 33 w 92"/>
                <a:gd name="T13" fmla="*/ 0 h 2"/>
                <a:gd name="T14" fmla="*/ 34 w 92"/>
                <a:gd name="T15" fmla="*/ 2 h 2"/>
                <a:gd name="T16" fmla="*/ 92 w 92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6" y="2"/>
                    <a:pt x="12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  <a:moveTo>
                    <a:pt x="9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53" y="2"/>
                    <a:pt x="73" y="1"/>
                    <a:pt x="92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Sḻiḓe">
              <a:extLst>
                <a:ext uri="{FF2B5EF4-FFF2-40B4-BE49-F238E27FC236}">
                  <a16:creationId xmlns:a16="http://schemas.microsoft.com/office/drawing/2014/main" xmlns="" id="{9F8095BF-0E46-449B-BEA1-6D60AF09AA87}"/>
                </a:ext>
              </a:extLst>
            </p:cNvPr>
            <p:cNvSpPr/>
            <p:nvPr/>
          </p:nvSpPr>
          <p:spPr bwMode="auto">
            <a:xfrm>
              <a:off x="6066823" y="4926677"/>
              <a:ext cx="214955" cy="561656"/>
            </a:xfrm>
            <a:custGeom>
              <a:avLst/>
              <a:gdLst>
                <a:gd name="T0" fmla="*/ 13 w 30"/>
                <a:gd name="T1" fmla="*/ 6 h 78"/>
                <a:gd name="T2" fmla="*/ 15 w 30"/>
                <a:gd name="T3" fmla="*/ 11 h 78"/>
                <a:gd name="T4" fmla="*/ 20 w 30"/>
                <a:gd name="T5" fmla="*/ 31 h 78"/>
                <a:gd name="T6" fmla="*/ 21 w 30"/>
                <a:gd name="T7" fmla="*/ 36 h 78"/>
                <a:gd name="T8" fmla="*/ 22 w 30"/>
                <a:gd name="T9" fmla="*/ 41 h 78"/>
                <a:gd name="T10" fmla="*/ 26 w 30"/>
                <a:gd name="T11" fmla="*/ 65 h 78"/>
                <a:gd name="T12" fmla="*/ 27 w 30"/>
                <a:gd name="T13" fmla="*/ 70 h 78"/>
                <a:gd name="T14" fmla="*/ 28 w 30"/>
                <a:gd name="T15" fmla="*/ 76 h 78"/>
                <a:gd name="T16" fmla="*/ 28 w 30"/>
                <a:gd name="T17" fmla="*/ 78 h 78"/>
                <a:gd name="T18" fmla="*/ 30 w 30"/>
                <a:gd name="T19" fmla="*/ 78 h 78"/>
                <a:gd name="T20" fmla="*/ 29 w 30"/>
                <a:gd name="T21" fmla="*/ 67 h 78"/>
                <a:gd name="T22" fmla="*/ 27 w 30"/>
                <a:gd name="T23" fmla="*/ 54 h 78"/>
                <a:gd name="T24" fmla="*/ 24 w 30"/>
                <a:gd name="T25" fmla="*/ 42 h 78"/>
                <a:gd name="T26" fmla="*/ 21 w 30"/>
                <a:gd name="T27" fmla="*/ 30 h 78"/>
                <a:gd name="T28" fmla="*/ 18 w 30"/>
                <a:gd name="T29" fmla="*/ 20 h 78"/>
                <a:gd name="T30" fmla="*/ 17 w 30"/>
                <a:gd name="T31" fmla="*/ 16 h 78"/>
                <a:gd name="T32" fmla="*/ 15 w 30"/>
                <a:gd name="T33" fmla="*/ 12 h 78"/>
                <a:gd name="T34" fmla="*/ 13 w 30"/>
                <a:gd name="T35" fmla="*/ 6 h 78"/>
                <a:gd name="T36" fmla="*/ 5 w 30"/>
                <a:gd name="T37" fmla="*/ 0 h 78"/>
                <a:gd name="T38" fmla="*/ 13 w 30"/>
                <a:gd name="T39" fmla="*/ 5 h 78"/>
                <a:gd name="T40" fmla="*/ 13 w 30"/>
                <a:gd name="T41" fmla="*/ 5 h 78"/>
                <a:gd name="T42" fmla="*/ 13 w 30"/>
                <a:gd name="T43" fmla="*/ 5 h 78"/>
                <a:gd name="T44" fmla="*/ 11 w 30"/>
                <a:gd name="T45" fmla="*/ 1 h 78"/>
                <a:gd name="T46" fmla="*/ 11 w 30"/>
                <a:gd name="T47" fmla="*/ 0 h 78"/>
                <a:gd name="T48" fmla="*/ 5 w 30"/>
                <a:gd name="T4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" h="78">
                  <a:moveTo>
                    <a:pt x="13" y="6"/>
                  </a:moveTo>
                  <a:cubicBezTo>
                    <a:pt x="14" y="7"/>
                    <a:pt x="14" y="9"/>
                    <a:pt x="15" y="11"/>
                  </a:cubicBezTo>
                  <a:cubicBezTo>
                    <a:pt x="16" y="16"/>
                    <a:pt x="18" y="22"/>
                    <a:pt x="20" y="31"/>
                  </a:cubicBezTo>
                  <a:cubicBezTo>
                    <a:pt x="21" y="33"/>
                    <a:pt x="21" y="34"/>
                    <a:pt x="21" y="36"/>
                  </a:cubicBezTo>
                  <a:cubicBezTo>
                    <a:pt x="22" y="38"/>
                    <a:pt x="22" y="39"/>
                    <a:pt x="22" y="41"/>
                  </a:cubicBezTo>
                  <a:cubicBezTo>
                    <a:pt x="24" y="48"/>
                    <a:pt x="25" y="56"/>
                    <a:pt x="26" y="65"/>
                  </a:cubicBezTo>
                  <a:cubicBezTo>
                    <a:pt x="27" y="66"/>
                    <a:pt x="27" y="68"/>
                    <a:pt x="27" y="70"/>
                  </a:cubicBezTo>
                  <a:cubicBezTo>
                    <a:pt x="27" y="72"/>
                    <a:pt x="27" y="74"/>
                    <a:pt x="28" y="76"/>
                  </a:cubicBezTo>
                  <a:cubicBezTo>
                    <a:pt x="28" y="77"/>
                    <a:pt x="28" y="77"/>
                    <a:pt x="28" y="78"/>
                  </a:cubicBezTo>
                  <a:cubicBezTo>
                    <a:pt x="29" y="78"/>
                    <a:pt x="30" y="78"/>
                    <a:pt x="30" y="78"/>
                  </a:cubicBezTo>
                  <a:cubicBezTo>
                    <a:pt x="30" y="74"/>
                    <a:pt x="30" y="71"/>
                    <a:pt x="29" y="67"/>
                  </a:cubicBezTo>
                  <a:cubicBezTo>
                    <a:pt x="28" y="63"/>
                    <a:pt x="28" y="59"/>
                    <a:pt x="27" y="54"/>
                  </a:cubicBezTo>
                  <a:cubicBezTo>
                    <a:pt x="26" y="50"/>
                    <a:pt x="25" y="46"/>
                    <a:pt x="24" y="42"/>
                  </a:cubicBezTo>
                  <a:cubicBezTo>
                    <a:pt x="23" y="38"/>
                    <a:pt x="22" y="34"/>
                    <a:pt x="21" y="30"/>
                  </a:cubicBezTo>
                  <a:cubicBezTo>
                    <a:pt x="20" y="27"/>
                    <a:pt x="19" y="23"/>
                    <a:pt x="18" y="20"/>
                  </a:cubicBezTo>
                  <a:cubicBezTo>
                    <a:pt x="18" y="19"/>
                    <a:pt x="17" y="17"/>
                    <a:pt x="17" y="16"/>
                  </a:cubicBezTo>
                  <a:cubicBezTo>
                    <a:pt x="16" y="14"/>
                    <a:pt x="16" y="13"/>
                    <a:pt x="15" y="12"/>
                  </a:cubicBezTo>
                  <a:cubicBezTo>
                    <a:pt x="15" y="10"/>
                    <a:pt x="14" y="8"/>
                    <a:pt x="13" y="6"/>
                  </a:cubicBezTo>
                  <a:moveTo>
                    <a:pt x="5" y="0"/>
                  </a:moveTo>
                  <a:cubicBezTo>
                    <a:pt x="0" y="0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3"/>
                    <a:pt x="12" y="2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śḻïḓè">
              <a:extLst>
                <a:ext uri="{FF2B5EF4-FFF2-40B4-BE49-F238E27FC236}">
                  <a16:creationId xmlns:a16="http://schemas.microsoft.com/office/drawing/2014/main" xmlns="" id="{92793CFA-9041-42B3-9980-D32EE162E165}"/>
                </a:ext>
              </a:extLst>
            </p:cNvPr>
            <p:cNvSpPr/>
            <p:nvPr/>
          </p:nvSpPr>
          <p:spPr bwMode="auto">
            <a:xfrm>
              <a:off x="6146563" y="4888541"/>
              <a:ext cx="235757" cy="599794"/>
            </a:xfrm>
            <a:custGeom>
              <a:avLst/>
              <a:gdLst>
                <a:gd name="T0" fmla="*/ 10 w 33"/>
                <a:gd name="T1" fmla="*/ 0 h 83"/>
                <a:gd name="T2" fmla="*/ 0 w 33"/>
                <a:gd name="T3" fmla="*/ 4 h 83"/>
                <a:gd name="T4" fmla="*/ 0 w 33"/>
                <a:gd name="T5" fmla="*/ 6 h 83"/>
                <a:gd name="T6" fmla="*/ 2 w 33"/>
                <a:gd name="T7" fmla="*/ 10 h 83"/>
                <a:gd name="T8" fmla="*/ 2 w 33"/>
                <a:gd name="T9" fmla="*/ 10 h 83"/>
                <a:gd name="T10" fmla="*/ 2 w 33"/>
                <a:gd name="T11" fmla="*/ 11 h 83"/>
                <a:gd name="T12" fmla="*/ 4 w 33"/>
                <a:gd name="T13" fmla="*/ 17 h 83"/>
                <a:gd name="T14" fmla="*/ 6 w 33"/>
                <a:gd name="T15" fmla="*/ 21 h 83"/>
                <a:gd name="T16" fmla="*/ 7 w 33"/>
                <a:gd name="T17" fmla="*/ 25 h 83"/>
                <a:gd name="T18" fmla="*/ 10 w 33"/>
                <a:gd name="T19" fmla="*/ 35 h 83"/>
                <a:gd name="T20" fmla="*/ 13 w 33"/>
                <a:gd name="T21" fmla="*/ 47 h 83"/>
                <a:gd name="T22" fmla="*/ 16 w 33"/>
                <a:gd name="T23" fmla="*/ 59 h 83"/>
                <a:gd name="T24" fmla="*/ 18 w 33"/>
                <a:gd name="T25" fmla="*/ 72 h 83"/>
                <a:gd name="T26" fmla="*/ 19 w 33"/>
                <a:gd name="T27" fmla="*/ 83 h 83"/>
                <a:gd name="T28" fmla="*/ 33 w 33"/>
                <a:gd name="T29" fmla="*/ 83 h 83"/>
                <a:gd name="T30" fmla="*/ 33 w 33"/>
                <a:gd name="T31" fmla="*/ 83 h 83"/>
                <a:gd name="T32" fmla="*/ 32 w 33"/>
                <a:gd name="T33" fmla="*/ 81 h 83"/>
                <a:gd name="T34" fmla="*/ 32 w 33"/>
                <a:gd name="T35" fmla="*/ 75 h 83"/>
                <a:gd name="T36" fmla="*/ 31 w 33"/>
                <a:gd name="T37" fmla="*/ 70 h 83"/>
                <a:gd name="T38" fmla="*/ 31 w 33"/>
                <a:gd name="T39" fmla="*/ 70 h 83"/>
                <a:gd name="T40" fmla="*/ 28 w 33"/>
                <a:gd name="T41" fmla="*/ 57 h 83"/>
                <a:gd name="T42" fmla="*/ 26 w 33"/>
                <a:gd name="T43" fmla="*/ 46 h 83"/>
                <a:gd name="T44" fmla="*/ 25 w 33"/>
                <a:gd name="T45" fmla="*/ 44 h 83"/>
                <a:gd name="T46" fmla="*/ 25 w 33"/>
                <a:gd name="T47" fmla="*/ 41 h 83"/>
                <a:gd name="T48" fmla="*/ 23 w 33"/>
                <a:gd name="T49" fmla="*/ 36 h 83"/>
                <a:gd name="T50" fmla="*/ 22 w 33"/>
                <a:gd name="T51" fmla="*/ 32 h 83"/>
                <a:gd name="T52" fmla="*/ 19 w 33"/>
                <a:gd name="T53" fmla="*/ 21 h 83"/>
                <a:gd name="T54" fmla="*/ 17 w 33"/>
                <a:gd name="T55" fmla="*/ 16 h 83"/>
                <a:gd name="T56" fmla="*/ 17 w 33"/>
                <a:gd name="T57" fmla="*/ 16 h 83"/>
                <a:gd name="T58" fmla="*/ 15 w 33"/>
                <a:gd name="T59" fmla="*/ 12 h 83"/>
                <a:gd name="T60" fmla="*/ 13 w 33"/>
                <a:gd name="T61" fmla="*/ 6 h 83"/>
                <a:gd name="T62" fmla="*/ 10 w 33"/>
                <a:gd name="T6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83">
                  <a:moveTo>
                    <a:pt x="1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1" y="7"/>
                    <a:pt x="1" y="8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3" y="13"/>
                    <a:pt x="4" y="15"/>
                    <a:pt x="4" y="17"/>
                  </a:cubicBezTo>
                  <a:cubicBezTo>
                    <a:pt x="5" y="18"/>
                    <a:pt x="5" y="19"/>
                    <a:pt x="6" y="21"/>
                  </a:cubicBezTo>
                  <a:cubicBezTo>
                    <a:pt x="6" y="22"/>
                    <a:pt x="7" y="24"/>
                    <a:pt x="7" y="25"/>
                  </a:cubicBezTo>
                  <a:cubicBezTo>
                    <a:pt x="8" y="28"/>
                    <a:pt x="9" y="32"/>
                    <a:pt x="10" y="35"/>
                  </a:cubicBezTo>
                  <a:cubicBezTo>
                    <a:pt x="11" y="39"/>
                    <a:pt x="12" y="43"/>
                    <a:pt x="13" y="47"/>
                  </a:cubicBezTo>
                  <a:cubicBezTo>
                    <a:pt x="14" y="51"/>
                    <a:pt x="15" y="55"/>
                    <a:pt x="16" y="59"/>
                  </a:cubicBezTo>
                  <a:cubicBezTo>
                    <a:pt x="17" y="64"/>
                    <a:pt x="17" y="68"/>
                    <a:pt x="18" y="72"/>
                  </a:cubicBezTo>
                  <a:cubicBezTo>
                    <a:pt x="19" y="76"/>
                    <a:pt x="19" y="79"/>
                    <a:pt x="19" y="83"/>
                  </a:cubicBezTo>
                  <a:cubicBezTo>
                    <a:pt x="24" y="83"/>
                    <a:pt x="28" y="83"/>
                    <a:pt x="33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2"/>
                    <a:pt x="33" y="82"/>
                    <a:pt x="32" y="81"/>
                  </a:cubicBezTo>
                  <a:cubicBezTo>
                    <a:pt x="32" y="79"/>
                    <a:pt x="32" y="77"/>
                    <a:pt x="32" y="75"/>
                  </a:cubicBezTo>
                  <a:cubicBezTo>
                    <a:pt x="31" y="73"/>
                    <a:pt x="31" y="72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0" y="66"/>
                    <a:pt x="29" y="61"/>
                    <a:pt x="28" y="57"/>
                  </a:cubicBezTo>
                  <a:cubicBezTo>
                    <a:pt x="28" y="53"/>
                    <a:pt x="27" y="50"/>
                    <a:pt x="26" y="46"/>
                  </a:cubicBezTo>
                  <a:cubicBezTo>
                    <a:pt x="26" y="45"/>
                    <a:pt x="26" y="45"/>
                    <a:pt x="25" y="44"/>
                  </a:cubicBezTo>
                  <a:cubicBezTo>
                    <a:pt x="25" y="43"/>
                    <a:pt x="25" y="42"/>
                    <a:pt x="25" y="41"/>
                  </a:cubicBezTo>
                  <a:cubicBezTo>
                    <a:pt x="24" y="39"/>
                    <a:pt x="24" y="38"/>
                    <a:pt x="23" y="36"/>
                  </a:cubicBezTo>
                  <a:cubicBezTo>
                    <a:pt x="23" y="35"/>
                    <a:pt x="23" y="33"/>
                    <a:pt x="22" y="32"/>
                  </a:cubicBezTo>
                  <a:cubicBezTo>
                    <a:pt x="21" y="28"/>
                    <a:pt x="20" y="24"/>
                    <a:pt x="19" y="21"/>
                  </a:cubicBezTo>
                  <a:cubicBezTo>
                    <a:pt x="18" y="19"/>
                    <a:pt x="18" y="18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5"/>
                    <a:pt x="16" y="13"/>
                    <a:pt x="15" y="12"/>
                  </a:cubicBezTo>
                  <a:cubicBezTo>
                    <a:pt x="14" y="10"/>
                    <a:pt x="13" y="7"/>
                    <a:pt x="13" y="6"/>
                  </a:cubicBezTo>
                  <a:cubicBezTo>
                    <a:pt x="11" y="2"/>
                    <a:pt x="10" y="0"/>
                    <a:pt x="10" y="0"/>
                  </a:cubicBezTo>
                </a:path>
              </a:pathLst>
            </a:custGeom>
            <a:solidFill>
              <a:srgbClr val="5A5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ṩ1íḑe">
              <a:extLst>
                <a:ext uri="{FF2B5EF4-FFF2-40B4-BE49-F238E27FC236}">
                  <a16:creationId xmlns:a16="http://schemas.microsoft.com/office/drawing/2014/main" xmlns="" id="{BEB7D862-2057-401F-8249-9CC1FE27B3A8}"/>
                </a:ext>
              </a:extLst>
            </p:cNvPr>
            <p:cNvSpPr/>
            <p:nvPr/>
          </p:nvSpPr>
          <p:spPr bwMode="auto">
            <a:xfrm>
              <a:off x="3279347" y="3421994"/>
              <a:ext cx="27736" cy="367503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şḷîḋé">
              <a:extLst>
                <a:ext uri="{FF2B5EF4-FFF2-40B4-BE49-F238E27FC236}">
                  <a16:creationId xmlns:a16="http://schemas.microsoft.com/office/drawing/2014/main" xmlns="" id="{8E6A27A3-FE24-45E1-A7BF-ABC9ADF0463B}"/>
                </a:ext>
              </a:extLst>
            </p:cNvPr>
            <p:cNvSpPr/>
            <p:nvPr/>
          </p:nvSpPr>
          <p:spPr bwMode="auto">
            <a:xfrm>
              <a:off x="3147600" y="3421994"/>
              <a:ext cx="131746" cy="367503"/>
            </a:xfrm>
            <a:custGeom>
              <a:avLst/>
              <a:gdLst>
                <a:gd name="T0" fmla="*/ 38 w 38"/>
                <a:gd name="T1" fmla="*/ 0 h 106"/>
                <a:gd name="T2" fmla="*/ 0 w 38"/>
                <a:gd name="T3" fmla="*/ 23 h 106"/>
                <a:gd name="T4" fmla="*/ 0 w 38"/>
                <a:gd name="T5" fmla="*/ 91 h 106"/>
                <a:gd name="T6" fmla="*/ 38 w 38"/>
                <a:gd name="T7" fmla="*/ 106 h 106"/>
                <a:gd name="T8" fmla="*/ 38 w 3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6">
                  <a:moveTo>
                    <a:pt x="38" y="0"/>
                  </a:moveTo>
                  <a:lnTo>
                    <a:pt x="0" y="23"/>
                  </a:lnTo>
                  <a:lnTo>
                    <a:pt x="0" y="91"/>
                  </a:lnTo>
                  <a:lnTo>
                    <a:pt x="38" y="10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ļiḓe">
              <a:extLst>
                <a:ext uri="{FF2B5EF4-FFF2-40B4-BE49-F238E27FC236}">
                  <a16:creationId xmlns:a16="http://schemas.microsoft.com/office/drawing/2014/main" xmlns="" id="{AB859F31-EE0A-4EC1-84D4-D005EA3125F7}"/>
                </a:ext>
              </a:extLst>
            </p:cNvPr>
            <p:cNvSpPr/>
            <p:nvPr/>
          </p:nvSpPr>
          <p:spPr bwMode="auto">
            <a:xfrm>
              <a:off x="3147600" y="3421994"/>
              <a:ext cx="131746" cy="367503"/>
            </a:xfrm>
            <a:custGeom>
              <a:avLst/>
              <a:gdLst>
                <a:gd name="T0" fmla="*/ 38 w 38"/>
                <a:gd name="T1" fmla="*/ 0 h 106"/>
                <a:gd name="T2" fmla="*/ 0 w 38"/>
                <a:gd name="T3" fmla="*/ 23 h 106"/>
                <a:gd name="T4" fmla="*/ 0 w 38"/>
                <a:gd name="T5" fmla="*/ 91 h 106"/>
                <a:gd name="T6" fmla="*/ 38 w 38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06">
                  <a:moveTo>
                    <a:pt x="38" y="0"/>
                  </a:moveTo>
                  <a:lnTo>
                    <a:pt x="0" y="23"/>
                  </a:lnTo>
                  <a:lnTo>
                    <a:pt x="0" y="91"/>
                  </a:lnTo>
                  <a:lnTo>
                    <a:pt x="38" y="10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1íďè">
              <a:extLst>
                <a:ext uri="{FF2B5EF4-FFF2-40B4-BE49-F238E27FC236}">
                  <a16:creationId xmlns:a16="http://schemas.microsoft.com/office/drawing/2014/main" xmlns="" id="{116EA0D9-12AA-4F31-B3F7-36CABF2C2644}"/>
                </a:ext>
              </a:extLst>
            </p:cNvPr>
            <p:cNvSpPr/>
            <p:nvPr/>
          </p:nvSpPr>
          <p:spPr bwMode="auto">
            <a:xfrm>
              <a:off x="3147600" y="3716691"/>
              <a:ext cx="131746" cy="72808"/>
            </a:xfrm>
            <a:custGeom>
              <a:avLst/>
              <a:gdLst>
                <a:gd name="T0" fmla="*/ 0 w 38"/>
                <a:gd name="T1" fmla="*/ 0 h 21"/>
                <a:gd name="T2" fmla="*/ 0 w 38"/>
                <a:gd name="T3" fmla="*/ 10 h 21"/>
                <a:gd name="T4" fmla="*/ 38 w 38"/>
                <a:gd name="T5" fmla="*/ 21 h 21"/>
                <a:gd name="T6" fmla="*/ 38 w 38"/>
                <a:gd name="T7" fmla="*/ 6 h 21"/>
                <a:gd name="T8" fmla="*/ 0 w 3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1">
                  <a:moveTo>
                    <a:pt x="0" y="0"/>
                  </a:moveTo>
                  <a:lnTo>
                    <a:pt x="0" y="10"/>
                  </a:lnTo>
                  <a:lnTo>
                    <a:pt x="38" y="21"/>
                  </a:lnTo>
                  <a:lnTo>
                    <a:pt x="38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ṣḻídé">
              <a:extLst>
                <a:ext uri="{FF2B5EF4-FFF2-40B4-BE49-F238E27FC236}">
                  <a16:creationId xmlns:a16="http://schemas.microsoft.com/office/drawing/2014/main" xmlns="" id="{D7D3EA12-23AC-4753-8405-F0470113B121}"/>
                </a:ext>
              </a:extLst>
            </p:cNvPr>
            <p:cNvSpPr/>
            <p:nvPr/>
          </p:nvSpPr>
          <p:spPr bwMode="auto">
            <a:xfrm>
              <a:off x="3147600" y="3421994"/>
              <a:ext cx="131746" cy="152548"/>
            </a:xfrm>
            <a:custGeom>
              <a:avLst/>
              <a:gdLst>
                <a:gd name="T0" fmla="*/ 38 w 38"/>
                <a:gd name="T1" fmla="*/ 0 h 44"/>
                <a:gd name="T2" fmla="*/ 0 w 38"/>
                <a:gd name="T3" fmla="*/ 23 h 44"/>
                <a:gd name="T4" fmla="*/ 0 w 38"/>
                <a:gd name="T5" fmla="*/ 44 h 44"/>
                <a:gd name="T6" fmla="*/ 38 w 38"/>
                <a:gd name="T7" fmla="*/ 33 h 44"/>
                <a:gd name="T8" fmla="*/ 38 w 3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4">
                  <a:moveTo>
                    <a:pt x="38" y="0"/>
                  </a:moveTo>
                  <a:lnTo>
                    <a:pt x="0" y="23"/>
                  </a:lnTo>
                  <a:lnTo>
                    <a:pt x="0" y="44"/>
                  </a:lnTo>
                  <a:lnTo>
                    <a:pt x="38" y="3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ṧḷíḓe">
              <a:extLst>
                <a:ext uri="{FF2B5EF4-FFF2-40B4-BE49-F238E27FC236}">
                  <a16:creationId xmlns:a16="http://schemas.microsoft.com/office/drawing/2014/main" xmlns="" id="{719FD742-5E18-4C2D-B064-970761DAF15C}"/>
                </a:ext>
              </a:extLst>
            </p:cNvPr>
            <p:cNvSpPr/>
            <p:nvPr/>
          </p:nvSpPr>
          <p:spPr bwMode="auto">
            <a:xfrm>
              <a:off x="3147600" y="3421994"/>
              <a:ext cx="131746" cy="152548"/>
            </a:xfrm>
            <a:custGeom>
              <a:avLst/>
              <a:gdLst>
                <a:gd name="T0" fmla="*/ 38 w 38"/>
                <a:gd name="T1" fmla="*/ 0 h 44"/>
                <a:gd name="T2" fmla="*/ 0 w 38"/>
                <a:gd name="T3" fmla="*/ 23 h 44"/>
                <a:gd name="T4" fmla="*/ 0 w 38"/>
                <a:gd name="T5" fmla="*/ 44 h 44"/>
                <a:gd name="T6" fmla="*/ 38 w 38"/>
                <a:gd name="T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4">
                  <a:moveTo>
                    <a:pt x="38" y="0"/>
                  </a:moveTo>
                  <a:lnTo>
                    <a:pt x="0" y="23"/>
                  </a:lnTo>
                  <a:lnTo>
                    <a:pt x="0" y="44"/>
                  </a:lnTo>
                  <a:lnTo>
                    <a:pt x="38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ṧḷîďé">
              <a:extLst>
                <a:ext uri="{FF2B5EF4-FFF2-40B4-BE49-F238E27FC236}">
                  <a16:creationId xmlns:a16="http://schemas.microsoft.com/office/drawing/2014/main" xmlns="" id="{A2C2F8FD-D5AA-4D51-8679-22EA1274E7B7}"/>
                </a:ext>
              </a:extLst>
            </p:cNvPr>
            <p:cNvSpPr/>
            <p:nvPr/>
          </p:nvSpPr>
          <p:spPr bwMode="auto">
            <a:xfrm>
              <a:off x="3168402" y="3494803"/>
              <a:ext cx="24270" cy="62406"/>
            </a:xfrm>
            <a:custGeom>
              <a:avLst/>
              <a:gdLst>
                <a:gd name="T0" fmla="*/ 0 w 7"/>
                <a:gd name="T1" fmla="*/ 2 h 18"/>
                <a:gd name="T2" fmla="*/ 0 w 7"/>
                <a:gd name="T3" fmla="*/ 18 h 18"/>
                <a:gd name="T4" fmla="*/ 7 w 7"/>
                <a:gd name="T5" fmla="*/ 16 h 18"/>
                <a:gd name="T6" fmla="*/ 7 w 7"/>
                <a:gd name="T7" fmla="*/ 0 h 18"/>
                <a:gd name="T8" fmla="*/ 0 w 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8">
                  <a:moveTo>
                    <a:pt x="0" y="2"/>
                  </a:moveTo>
                  <a:lnTo>
                    <a:pt x="0" y="18"/>
                  </a:lnTo>
                  <a:lnTo>
                    <a:pt x="7" y="16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sḷiḓé">
              <a:extLst>
                <a:ext uri="{FF2B5EF4-FFF2-40B4-BE49-F238E27FC236}">
                  <a16:creationId xmlns:a16="http://schemas.microsoft.com/office/drawing/2014/main" xmlns="" id="{B58569CC-6D21-49B6-9DD3-B29B74444087}"/>
                </a:ext>
              </a:extLst>
            </p:cNvPr>
            <p:cNvSpPr/>
            <p:nvPr/>
          </p:nvSpPr>
          <p:spPr bwMode="auto">
            <a:xfrm>
              <a:off x="3199604" y="3480935"/>
              <a:ext cx="20802" cy="62406"/>
            </a:xfrm>
            <a:custGeom>
              <a:avLst/>
              <a:gdLst>
                <a:gd name="T0" fmla="*/ 0 w 6"/>
                <a:gd name="T1" fmla="*/ 2 h 18"/>
                <a:gd name="T2" fmla="*/ 0 w 6"/>
                <a:gd name="T3" fmla="*/ 18 h 18"/>
                <a:gd name="T4" fmla="*/ 6 w 6"/>
                <a:gd name="T5" fmla="*/ 16 h 18"/>
                <a:gd name="T6" fmla="*/ 6 w 6"/>
                <a:gd name="T7" fmla="*/ 0 h 18"/>
                <a:gd name="T8" fmla="*/ 0 w 6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8">
                  <a:moveTo>
                    <a:pt x="0" y="2"/>
                  </a:moveTo>
                  <a:lnTo>
                    <a:pt x="0" y="18"/>
                  </a:lnTo>
                  <a:lnTo>
                    <a:pt x="6" y="16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ṧļîdè">
              <a:extLst>
                <a:ext uri="{FF2B5EF4-FFF2-40B4-BE49-F238E27FC236}">
                  <a16:creationId xmlns:a16="http://schemas.microsoft.com/office/drawing/2014/main" xmlns="" id="{7EF5DADF-6CA9-46AD-A093-2995FE047C13}"/>
                </a:ext>
              </a:extLst>
            </p:cNvPr>
            <p:cNvSpPr/>
            <p:nvPr/>
          </p:nvSpPr>
          <p:spPr bwMode="auto">
            <a:xfrm>
              <a:off x="3227340" y="3463598"/>
              <a:ext cx="20802" cy="72808"/>
            </a:xfrm>
            <a:custGeom>
              <a:avLst/>
              <a:gdLst>
                <a:gd name="T0" fmla="*/ 0 w 6"/>
                <a:gd name="T1" fmla="*/ 2 h 21"/>
                <a:gd name="T2" fmla="*/ 0 w 6"/>
                <a:gd name="T3" fmla="*/ 21 h 21"/>
                <a:gd name="T4" fmla="*/ 6 w 6"/>
                <a:gd name="T5" fmla="*/ 19 h 21"/>
                <a:gd name="T6" fmla="*/ 6 w 6"/>
                <a:gd name="T7" fmla="*/ 0 h 21"/>
                <a:gd name="T8" fmla="*/ 0 w 6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0" y="2"/>
                  </a:moveTo>
                  <a:lnTo>
                    <a:pt x="0" y="21"/>
                  </a:lnTo>
                  <a:lnTo>
                    <a:pt x="6" y="19"/>
                  </a:lnTo>
                  <a:lnTo>
                    <a:pt x="6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Sļîḍe">
              <a:extLst>
                <a:ext uri="{FF2B5EF4-FFF2-40B4-BE49-F238E27FC236}">
                  <a16:creationId xmlns:a16="http://schemas.microsoft.com/office/drawing/2014/main" xmlns="" id="{D25FEFBB-4592-4BAD-BB81-FD6492DED47B}"/>
                </a:ext>
              </a:extLst>
            </p:cNvPr>
            <p:cNvSpPr/>
            <p:nvPr/>
          </p:nvSpPr>
          <p:spPr bwMode="auto">
            <a:xfrm>
              <a:off x="3255076" y="3449730"/>
              <a:ext cx="24270" cy="79742"/>
            </a:xfrm>
            <a:custGeom>
              <a:avLst/>
              <a:gdLst>
                <a:gd name="T0" fmla="*/ 0 w 7"/>
                <a:gd name="T1" fmla="*/ 2 h 23"/>
                <a:gd name="T2" fmla="*/ 0 w 7"/>
                <a:gd name="T3" fmla="*/ 23 h 23"/>
                <a:gd name="T4" fmla="*/ 7 w 7"/>
                <a:gd name="T5" fmla="*/ 21 h 23"/>
                <a:gd name="T6" fmla="*/ 7 w 7"/>
                <a:gd name="T7" fmla="*/ 0 h 23"/>
                <a:gd name="T8" fmla="*/ 0 w 7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3">
                  <a:moveTo>
                    <a:pt x="0" y="2"/>
                  </a:moveTo>
                  <a:lnTo>
                    <a:pt x="0" y="23"/>
                  </a:lnTo>
                  <a:lnTo>
                    <a:pt x="7" y="21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ŝḻiḑé">
              <a:extLst>
                <a:ext uri="{FF2B5EF4-FFF2-40B4-BE49-F238E27FC236}">
                  <a16:creationId xmlns:a16="http://schemas.microsoft.com/office/drawing/2014/main" xmlns="" id="{CAD9B53C-D9A7-4E3B-B2CA-70E6A5CE227E}"/>
                </a:ext>
              </a:extLst>
            </p:cNvPr>
            <p:cNvSpPr/>
            <p:nvPr/>
          </p:nvSpPr>
          <p:spPr bwMode="auto">
            <a:xfrm>
              <a:off x="3147600" y="3716691"/>
              <a:ext cx="131746" cy="41604"/>
            </a:xfrm>
            <a:custGeom>
              <a:avLst/>
              <a:gdLst>
                <a:gd name="T0" fmla="*/ 38 w 38"/>
                <a:gd name="T1" fmla="*/ 4 h 12"/>
                <a:gd name="T2" fmla="*/ 0 w 38"/>
                <a:gd name="T3" fmla="*/ 0 h 12"/>
                <a:gd name="T4" fmla="*/ 0 w 38"/>
                <a:gd name="T5" fmla="*/ 4 h 12"/>
                <a:gd name="T6" fmla="*/ 38 w 38"/>
                <a:gd name="T7" fmla="*/ 12 h 12"/>
                <a:gd name="T8" fmla="*/ 38 w 38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38" y="4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38" y="12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lîḋê">
              <a:extLst>
                <a:ext uri="{FF2B5EF4-FFF2-40B4-BE49-F238E27FC236}">
                  <a16:creationId xmlns:a16="http://schemas.microsoft.com/office/drawing/2014/main" xmlns="" id="{081A3432-C875-4318-B18C-3C4DEB0A4B76}"/>
                </a:ext>
              </a:extLst>
            </p:cNvPr>
            <p:cNvSpPr/>
            <p:nvPr/>
          </p:nvSpPr>
          <p:spPr bwMode="auto">
            <a:xfrm>
              <a:off x="3147600" y="3709757"/>
              <a:ext cx="131746" cy="41604"/>
            </a:xfrm>
            <a:custGeom>
              <a:avLst/>
              <a:gdLst>
                <a:gd name="T0" fmla="*/ 38 w 38"/>
                <a:gd name="T1" fmla="*/ 2 h 12"/>
                <a:gd name="T2" fmla="*/ 0 w 38"/>
                <a:gd name="T3" fmla="*/ 0 h 12"/>
                <a:gd name="T4" fmla="*/ 0 w 38"/>
                <a:gd name="T5" fmla="*/ 4 h 12"/>
                <a:gd name="T6" fmla="*/ 38 w 38"/>
                <a:gd name="T7" fmla="*/ 12 h 12"/>
                <a:gd name="T8" fmla="*/ 38 w 38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38" y="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38" y="12"/>
                  </a:lnTo>
                  <a:lnTo>
                    <a:pt x="38" y="2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$ľíḋê">
              <a:extLst>
                <a:ext uri="{FF2B5EF4-FFF2-40B4-BE49-F238E27FC236}">
                  <a16:creationId xmlns:a16="http://schemas.microsoft.com/office/drawing/2014/main" xmlns="" id="{9101AF31-9CB2-463C-B520-C5BA6521D9D4}"/>
                </a:ext>
              </a:extLst>
            </p:cNvPr>
            <p:cNvSpPr/>
            <p:nvPr/>
          </p:nvSpPr>
          <p:spPr bwMode="auto">
            <a:xfrm>
              <a:off x="3147600" y="3501737"/>
              <a:ext cx="13868" cy="221889"/>
            </a:xfrm>
            <a:custGeom>
              <a:avLst/>
              <a:gdLst>
                <a:gd name="T0" fmla="*/ 4 w 4"/>
                <a:gd name="T1" fmla="*/ 0 h 64"/>
                <a:gd name="T2" fmla="*/ 0 w 4"/>
                <a:gd name="T3" fmla="*/ 2 h 64"/>
                <a:gd name="T4" fmla="*/ 0 w 4"/>
                <a:gd name="T5" fmla="*/ 64 h 64"/>
                <a:gd name="T6" fmla="*/ 4 w 4"/>
                <a:gd name="T7" fmla="*/ 64 h 64"/>
                <a:gd name="T8" fmla="*/ 4 w 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4">
                  <a:moveTo>
                    <a:pt x="4" y="0"/>
                  </a:moveTo>
                  <a:lnTo>
                    <a:pt x="0" y="2"/>
                  </a:lnTo>
                  <a:lnTo>
                    <a:pt x="0" y="64"/>
                  </a:lnTo>
                  <a:lnTo>
                    <a:pt x="4" y="6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ḷíḓè">
              <a:extLst>
                <a:ext uri="{FF2B5EF4-FFF2-40B4-BE49-F238E27FC236}">
                  <a16:creationId xmlns:a16="http://schemas.microsoft.com/office/drawing/2014/main" xmlns="" id="{68869D2B-4424-4FD0-86D2-FAD51445DDB9}"/>
                </a:ext>
              </a:extLst>
            </p:cNvPr>
            <p:cNvSpPr/>
            <p:nvPr/>
          </p:nvSpPr>
          <p:spPr bwMode="auto">
            <a:xfrm>
              <a:off x="3487367" y="3314518"/>
              <a:ext cx="34670" cy="537388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ṩļídê">
              <a:extLst>
                <a:ext uri="{FF2B5EF4-FFF2-40B4-BE49-F238E27FC236}">
                  <a16:creationId xmlns:a16="http://schemas.microsoft.com/office/drawing/2014/main" xmlns="" id="{B4AA9E77-8DB8-41C7-81D7-391262DD8A29}"/>
                </a:ext>
              </a:extLst>
            </p:cNvPr>
            <p:cNvSpPr/>
            <p:nvPr/>
          </p:nvSpPr>
          <p:spPr bwMode="auto">
            <a:xfrm>
              <a:off x="3286281" y="3314518"/>
              <a:ext cx="201087" cy="537388"/>
            </a:xfrm>
            <a:custGeom>
              <a:avLst/>
              <a:gdLst>
                <a:gd name="T0" fmla="*/ 58 w 58"/>
                <a:gd name="T1" fmla="*/ 0 h 155"/>
                <a:gd name="T2" fmla="*/ 0 w 58"/>
                <a:gd name="T3" fmla="*/ 31 h 155"/>
                <a:gd name="T4" fmla="*/ 0 w 58"/>
                <a:gd name="T5" fmla="*/ 133 h 155"/>
                <a:gd name="T6" fmla="*/ 58 w 58"/>
                <a:gd name="T7" fmla="*/ 155 h 155"/>
                <a:gd name="T8" fmla="*/ 58 w 58"/>
                <a:gd name="T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55">
                  <a:moveTo>
                    <a:pt x="58" y="0"/>
                  </a:moveTo>
                  <a:lnTo>
                    <a:pt x="0" y="31"/>
                  </a:lnTo>
                  <a:lnTo>
                    <a:pt x="0" y="133"/>
                  </a:lnTo>
                  <a:lnTo>
                    <a:pt x="58" y="15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$lîḍè">
              <a:extLst>
                <a:ext uri="{FF2B5EF4-FFF2-40B4-BE49-F238E27FC236}">
                  <a16:creationId xmlns:a16="http://schemas.microsoft.com/office/drawing/2014/main" xmlns="" id="{B57BB358-2A86-4ADE-BBB4-811D3A89BC5F}"/>
                </a:ext>
              </a:extLst>
            </p:cNvPr>
            <p:cNvSpPr/>
            <p:nvPr/>
          </p:nvSpPr>
          <p:spPr bwMode="auto">
            <a:xfrm>
              <a:off x="3286281" y="3314518"/>
              <a:ext cx="201087" cy="537388"/>
            </a:xfrm>
            <a:custGeom>
              <a:avLst/>
              <a:gdLst>
                <a:gd name="T0" fmla="*/ 58 w 58"/>
                <a:gd name="T1" fmla="*/ 0 h 155"/>
                <a:gd name="T2" fmla="*/ 0 w 58"/>
                <a:gd name="T3" fmla="*/ 31 h 155"/>
                <a:gd name="T4" fmla="*/ 0 w 58"/>
                <a:gd name="T5" fmla="*/ 133 h 155"/>
                <a:gd name="T6" fmla="*/ 58 w 58"/>
                <a:gd name="T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55">
                  <a:moveTo>
                    <a:pt x="58" y="0"/>
                  </a:moveTo>
                  <a:lnTo>
                    <a:pt x="0" y="31"/>
                  </a:lnTo>
                  <a:lnTo>
                    <a:pt x="0" y="133"/>
                  </a:lnTo>
                  <a:lnTo>
                    <a:pt x="58" y="1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ļiḋe">
              <a:extLst>
                <a:ext uri="{FF2B5EF4-FFF2-40B4-BE49-F238E27FC236}">
                  <a16:creationId xmlns:a16="http://schemas.microsoft.com/office/drawing/2014/main" xmlns="" id="{7DC8345D-E400-4BC2-88C6-23DA06E583A4}"/>
                </a:ext>
              </a:extLst>
            </p:cNvPr>
            <p:cNvSpPr/>
            <p:nvPr/>
          </p:nvSpPr>
          <p:spPr bwMode="auto">
            <a:xfrm>
              <a:off x="3286281" y="3737493"/>
              <a:ext cx="201087" cy="114412"/>
            </a:xfrm>
            <a:custGeom>
              <a:avLst/>
              <a:gdLst>
                <a:gd name="T0" fmla="*/ 0 w 58"/>
                <a:gd name="T1" fmla="*/ 0 h 33"/>
                <a:gd name="T2" fmla="*/ 0 w 58"/>
                <a:gd name="T3" fmla="*/ 17 h 33"/>
                <a:gd name="T4" fmla="*/ 58 w 58"/>
                <a:gd name="T5" fmla="*/ 33 h 33"/>
                <a:gd name="T6" fmla="*/ 58 w 58"/>
                <a:gd name="T7" fmla="*/ 11 h 33"/>
                <a:gd name="T8" fmla="*/ 0 w 58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3">
                  <a:moveTo>
                    <a:pt x="0" y="0"/>
                  </a:moveTo>
                  <a:lnTo>
                    <a:pt x="0" y="17"/>
                  </a:lnTo>
                  <a:lnTo>
                    <a:pt x="58" y="33"/>
                  </a:lnTo>
                  <a:lnTo>
                    <a:pt x="58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sľîḋê">
              <a:extLst>
                <a:ext uri="{FF2B5EF4-FFF2-40B4-BE49-F238E27FC236}">
                  <a16:creationId xmlns:a16="http://schemas.microsoft.com/office/drawing/2014/main" xmlns="" id="{43AFD60E-7A8D-489E-A9A2-0C2AB9604BCC}"/>
                </a:ext>
              </a:extLst>
            </p:cNvPr>
            <p:cNvSpPr/>
            <p:nvPr/>
          </p:nvSpPr>
          <p:spPr bwMode="auto">
            <a:xfrm>
              <a:off x="3286281" y="3314518"/>
              <a:ext cx="201087" cy="221889"/>
            </a:xfrm>
            <a:custGeom>
              <a:avLst/>
              <a:gdLst>
                <a:gd name="T0" fmla="*/ 58 w 58"/>
                <a:gd name="T1" fmla="*/ 0 h 64"/>
                <a:gd name="T2" fmla="*/ 0 w 58"/>
                <a:gd name="T3" fmla="*/ 31 h 64"/>
                <a:gd name="T4" fmla="*/ 0 w 58"/>
                <a:gd name="T5" fmla="*/ 64 h 64"/>
                <a:gd name="T6" fmla="*/ 58 w 58"/>
                <a:gd name="T7" fmla="*/ 48 h 64"/>
                <a:gd name="T8" fmla="*/ 58 w 58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4">
                  <a:moveTo>
                    <a:pt x="58" y="0"/>
                  </a:moveTo>
                  <a:lnTo>
                    <a:pt x="0" y="31"/>
                  </a:lnTo>
                  <a:lnTo>
                    <a:pt x="0" y="64"/>
                  </a:lnTo>
                  <a:lnTo>
                    <a:pt x="58" y="48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šḷîdê">
              <a:extLst>
                <a:ext uri="{FF2B5EF4-FFF2-40B4-BE49-F238E27FC236}">
                  <a16:creationId xmlns:a16="http://schemas.microsoft.com/office/drawing/2014/main" xmlns="" id="{E0C0303A-012F-46B7-A473-DCA98D0EF115}"/>
                </a:ext>
              </a:extLst>
            </p:cNvPr>
            <p:cNvSpPr/>
            <p:nvPr/>
          </p:nvSpPr>
          <p:spPr bwMode="auto">
            <a:xfrm>
              <a:off x="3286281" y="3314518"/>
              <a:ext cx="201087" cy="221889"/>
            </a:xfrm>
            <a:custGeom>
              <a:avLst/>
              <a:gdLst>
                <a:gd name="T0" fmla="*/ 58 w 58"/>
                <a:gd name="T1" fmla="*/ 0 h 64"/>
                <a:gd name="T2" fmla="*/ 0 w 58"/>
                <a:gd name="T3" fmla="*/ 31 h 64"/>
                <a:gd name="T4" fmla="*/ 0 w 58"/>
                <a:gd name="T5" fmla="*/ 64 h 64"/>
                <a:gd name="T6" fmla="*/ 58 w 58"/>
                <a:gd name="T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64">
                  <a:moveTo>
                    <a:pt x="58" y="0"/>
                  </a:moveTo>
                  <a:lnTo>
                    <a:pt x="0" y="31"/>
                  </a:lnTo>
                  <a:lnTo>
                    <a:pt x="0" y="64"/>
                  </a:lnTo>
                  <a:lnTo>
                    <a:pt x="58" y="4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šḻîďe">
              <a:extLst>
                <a:ext uri="{FF2B5EF4-FFF2-40B4-BE49-F238E27FC236}">
                  <a16:creationId xmlns:a16="http://schemas.microsoft.com/office/drawing/2014/main" xmlns="" id="{484E5B12-12DF-4D3C-A0E2-AEE851BC167E}"/>
                </a:ext>
              </a:extLst>
            </p:cNvPr>
            <p:cNvSpPr/>
            <p:nvPr/>
          </p:nvSpPr>
          <p:spPr bwMode="auto">
            <a:xfrm>
              <a:off x="3320951" y="3415060"/>
              <a:ext cx="27736" cy="93610"/>
            </a:xfrm>
            <a:custGeom>
              <a:avLst/>
              <a:gdLst>
                <a:gd name="T0" fmla="*/ 0 w 8"/>
                <a:gd name="T1" fmla="*/ 2 h 27"/>
                <a:gd name="T2" fmla="*/ 0 w 8"/>
                <a:gd name="T3" fmla="*/ 27 h 27"/>
                <a:gd name="T4" fmla="*/ 8 w 8"/>
                <a:gd name="T5" fmla="*/ 23 h 27"/>
                <a:gd name="T6" fmla="*/ 8 w 8"/>
                <a:gd name="T7" fmla="*/ 0 h 27"/>
                <a:gd name="T8" fmla="*/ 0 w 8"/>
                <a:gd name="T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0" y="2"/>
                  </a:moveTo>
                  <a:lnTo>
                    <a:pt x="0" y="27"/>
                  </a:lnTo>
                  <a:lnTo>
                    <a:pt x="8" y="23"/>
                  </a:lnTo>
                  <a:lnTo>
                    <a:pt x="8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ṩļíďe">
              <a:extLst>
                <a:ext uri="{FF2B5EF4-FFF2-40B4-BE49-F238E27FC236}">
                  <a16:creationId xmlns:a16="http://schemas.microsoft.com/office/drawing/2014/main" xmlns="" id="{21714525-66C6-4A14-8A6F-1D733CEF0EDA}"/>
                </a:ext>
              </a:extLst>
            </p:cNvPr>
            <p:cNvSpPr/>
            <p:nvPr/>
          </p:nvSpPr>
          <p:spPr bwMode="auto">
            <a:xfrm>
              <a:off x="3366021" y="3394258"/>
              <a:ext cx="27736" cy="100544"/>
            </a:xfrm>
            <a:custGeom>
              <a:avLst/>
              <a:gdLst>
                <a:gd name="T0" fmla="*/ 0 w 8"/>
                <a:gd name="T1" fmla="*/ 4 h 29"/>
                <a:gd name="T2" fmla="*/ 0 w 8"/>
                <a:gd name="T3" fmla="*/ 29 h 29"/>
                <a:gd name="T4" fmla="*/ 8 w 8"/>
                <a:gd name="T5" fmla="*/ 25 h 29"/>
                <a:gd name="T6" fmla="*/ 8 w 8"/>
                <a:gd name="T7" fmla="*/ 0 h 29"/>
                <a:gd name="T8" fmla="*/ 0 w 8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9">
                  <a:moveTo>
                    <a:pt x="0" y="4"/>
                  </a:moveTo>
                  <a:lnTo>
                    <a:pt x="0" y="29"/>
                  </a:lnTo>
                  <a:lnTo>
                    <a:pt x="8" y="25"/>
                  </a:lnTo>
                  <a:lnTo>
                    <a:pt x="8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ṧḷiḓe">
              <a:extLst>
                <a:ext uri="{FF2B5EF4-FFF2-40B4-BE49-F238E27FC236}">
                  <a16:creationId xmlns:a16="http://schemas.microsoft.com/office/drawing/2014/main" xmlns="" id="{1EB13766-B822-4BAB-9160-EA87BE09E90B}"/>
                </a:ext>
              </a:extLst>
            </p:cNvPr>
            <p:cNvSpPr/>
            <p:nvPr/>
          </p:nvSpPr>
          <p:spPr bwMode="auto">
            <a:xfrm>
              <a:off x="3407625" y="3369990"/>
              <a:ext cx="27736" cy="110944"/>
            </a:xfrm>
            <a:custGeom>
              <a:avLst/>
              <a:gdLst>
                <a:gd name="T0" fmla="*/ 0 w 8"/>
                <a:gd name="T1" fmla="*/ 5 h 32"/>
                <a:gd name="T2" fmla="*/ 0 w 8"/>
                <a:gd name="T3" fmla="*/ 32 h 32"/>
                <a:gd name="T4" fmla="*/ 8 w 8"/>
                <a:gd name="T5" fmla="*/ 27 h 32"/>
                <a:gd name="T6" fmla="*/ 8 w 8"/>
                <a:gd name="T7" fmla="*/ 0 h 32"/>
                <a:gd name="T8" fmla="*/ 0 w 8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5"/>
                  </a:moveTo>
                  <a:lnTo>
                    <a:pt x="0" y="32"/>
                  </a:lnTo>
                  <a:lnTo>
                    <a:pt x="8" y="27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ṡľîďé">
              <a:extLst>
                <a:ext uri="{FF2B5EF4-FFF2-40B4-BE49-F238E27FC236}">
                  <a16:creationId xmlns:a16="http://schemas.microsoft.com/office/drawing/2014/main" xmlns="" id="{D0DC9B11-14F8-434C-96C9-F20AE302FB8F}"/>
                </a:ext>
              </a:extLst>
            </p:cNvPr>
            <p:cNvSpPr/>
            <p:nvPr/>
          </p:nvSpPr>
          <p:spPr bwMode="auto">
            <a:xfrm>
              <a:off x="3449229" y="3356122"/>
              <a:ext cx="24270" cy="107478"/>
            </a:xfrm>
            <a:custGeom>
              <a:avLst/>
              <a:gdLst>
                <a:gd name="T0" fmla="*/ 0 w 7"/>
                <a:gd name="T1" fmla="*/ 2 h 31"/>
                <a:gd name="T2" fmla="*/ 0 w 7"/>
                <a:gd name="T3" fmla="*/ 31 h 31"/>
                <a:gd name="T4" fmla="*/ 7 w 7"/>
                <a:gd name="T5" fmla="*/ 29 h 31"/>
                <a:gd name="T6" fmla="*/ 7 w 7"/>
                <a:gd name="T7" fmla="*/ 0 h 31"/>
                <a:gd name="T8" fmla="*/ 0 w 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1">
                  <a:moveTo>
                    <a:pt x="0" y="2"/>
                  </a:moveTo>
                  <a:lnTo>
                    <a:pt x="0" y="31"/>
                  </a:lnTo>
                  <a:lnTo>
                    <a:pt x="7" y="29"/>
                  </a:lnTo>
                  <a:lnTo>
                    <a:pt x="7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ṩlîḑe">
              <a:extLst>
                <a:ext uri="{FF2B5EF4-FFF2-40B4-BE49-F238E27FC236}">
                  <a16:creationId xmlns:a16="http://schemas.microsoft.com/office/drawing/2014/main" xmlns="" id="{A9B42EBB-D55E-467F-B95D-99DC84613B49}"/>
                </a:ext>
              </a:extLst>
            </p:cNvPr>
            <p:cNvSpPr/>
            <p:nvPr/>
          </p:nvSpPr>
          <p:spPr bwMode="auto">
            <a:xfrm>
              <a:off x="3286281" y="3730559"/>
              <a:ext cx="201087" cy="72808"/>
            </a:xfrm>
            <a:custGeom>
              <a:avLst/>
              <a:gdLst>
                <a:gd name="T0" fmla="*/ 0 w 58"/>
                <a:gd name="T1" fmla="*/ 8 h 21"/>
                <a:gd name="T2" fmla="*/ 58 w 58"/>
                <a:gd name="T3" fmla="*/ 21 h 21"/>
                <a:gd name="T4" fmla="*/ 58 w 58"/>
                <a:gd name="T5" fmla="*/ 4 h 21"/>
                <a:gd name="T6" fmla="*/ 0 w 58"/>
                <a:gd name="T7" fmla="*/ 0 h 21"/>
                <a:gd name="T8" fmla="*/ 0 w 58"/>
                <a:gd name="T9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1">
                  <a:moveTo>
                    <a:pt x="0" y="8"/>
                  </a:moveTo>
                  <a:lnTo>
                    <a:pt x="58" y="21"/>
                  </a:lnTo>
                  <a:lnTo>
                    <a:pt x="58" y="4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š1îḍé">
              <a:extLst>
                <a:ext uri="{FF2B5EF4-FFF2-40B4-BE49-F238E27FC236}">
                  <a16:creationId xmlns:a16="http://schemas.microsoft.com/office/drawing/2014/main" xmlns="" id="{E3ED73B7-608C-4302-80CC-FF019CB52795}"/>
                </a:ext>
              </a:extLst>
            </p:cNvPr>
            <p:cNvSpPr/>
            <p:nvPr/>
          </p:nvSpPr>
          <p:spPr bwMode="auto">
            <a:xfrm>
              <a:off x="3286281" y="3716691"/>
              <a:ext cx="201087" cy="72808"/>
            </a:xfrm>
            <a:custGeom>
              <a:avLst/>
              <a:gdLst>
                <a:gd name="T0" fmla="*/ 0 w 58"/>
                <a:gd name="T1" fmla="*/ 10 h 21"/>
                <a:gd name="T2" fmla="*/ 58 w 58"/>
                <a:gd name="T3" fmla="*/ 21 h 21"/>
                <a:gd name="T4" fmla="*/ 58 w 58"/>
                <a:gd name="T5" fmla="*/ 6 h 21"/>
                <a:gd name="T6" fmla="*/ 0 w 58"/>
                <a:gd name="T7" fmla="*/ 0 h 21"/>
                <a:gd name="T8" fmla="*/ 0 w 58"/>
                <a:gd name="T9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1">
                  <a:moveTo>
                    <a:pt x="0" y="10"/>
                  </a:moveTo>
                  <a:lnTo>
                    <a:pt x="58" y="21"/>
                  </a:lnTo>
                  <a:lnTo>
                    <a:pt x="58" y="6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$1íḍê">
              <a:extLst>
                <a:ext uri="{FF2B5EF4-FFF2-40B4-BE49-F238E27FC236}">
                  <a16:creationId xmlns:a16="http://schemas.microsoft.com/office/drawing/2014/main" xmlns="" id="{CC238243-7C24-48DE-B2C8-2BF4AA78E319}"/>
                </a:ext>
              </a:extLst>
            </p:cNvPr>
            <p:cNvSpPr/>
            <p:nvPr/>
          </p:nvSpPr>
          <p:spPr bwMode="auto">
            <a:xfrm>
              <a:off x="3293215" y="3428928"/>
              <a:ext cx="20802" cy="315499"/>
            </a:xfrm>
            <a:custGeom>
              <a:avLst/>
              <a:gdLst>
                <a:gd name="T0" fmla="*/ 6 w 6"/>
                <a:gd name="T1" fmla="*/ 0 h 91"/>
                <a:gd name="T2" fmla="*/ 0 w 6"/>
                <a:gd name="T3" fmla="*/ 2 h 91"/>
                <a:gd name="T4" fmla="*/ 0 w 6"/>
                <a:gd name="T5" fmla="*/ 91 h 91"/>
                <a:gd name="T6" fmla="*/ 6 w 6"/>
                <a:gd name="T7" fmla="*/ 91 h 91"/>
                <a:gd name="T8" fmla="*/ 6 w 6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1">
                  <a:moveTo>
                    <a:pt x="6" y="0"/>
                  </a:moveTo>
                  <a:lnTo>
                    <a:pt x="0" y="2"/>
                  </a:lnTo>
                  <a:lnTo>
                    <a:pt x="0" y="91"/>
                  </a:lnTo>
                  <a:lnTo>
                    <a:pt x="6" y="9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ş1íďè">
              <a:extLst>
                <a:ext uri="{FF2B5EF4-FFF2-40B4-BE49-F238E27FC236}">
                  <a16:creationId xmlns:a16="http://schemas.microsoft.com/office/drawing/2014/main" xmlns="" id="{61BC1933-5396-4636-A384-07CB66EEEDF4}"/>
                </a:ext>
              </a:extLst>
            </p:cNvPr>
            <p:cNvSpPr/>
            <p:nvPr/>
          </p:nvSpPr>
          <p:spPr bwMode="auto">
            <a:xfrm>
              <a:off x="3788996" y="3141168"/>
              <a:ext cx="52006" cy="804347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ṧlîḍé">
              <a:extLst>
                <a:ext uri="{FF2B5EF4-FFF2-40B4-BE49-F238E27FC236}">
                  <a16:creationId xmlns:a16="http://schemas.microsoft.com/office/drawing/2014/main" xmlns="" id="{0C395629-085C-4590-B6B2-7CFDBAF79AA1}"/>
                </a:ext>
              </a:extLst>
            </p:cNvPr>
            <p:cNvSpPr/>
            <p:nvPr/>
          </p:nvSpPr>
          <p:spPr bwMode="auto">
            <a:xfrm>
              <a:off x="3494301" y="3141168"/>
              <a:ext cx="294697" cy="804347"/>
            </a:xfrm>
            <a:custGeom>
              <a:avLst/>
              <a:gdLst>
                <a:gd name="T0" fmla="*/ 85 w 85"/>
                <a:gd name="T1" fmla="*/ 0 h 232"/>
                <a:gd name="T2" fmla="*/ 0 w 85"/>
                <a:gd name="T3" fmla="*/ 48 h 232"/>
                <a:gd name="T4" fmla="*/ 0 w 85"/>
                <a:gd name="T5" fmla="*/ 199 h 232"/>
                <a:gd name="T6" fmla="*/ 85 w 85"/>
                <a:gd name="T7" fmla="*/ 232 h 232"/>
                <a:gd name="T8" fmla="*/ 85 w 85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32">
                  <a:moveTo>
                    <a:pt x="85" y="0"/>
                  </a:moveTo>
                  <a:lnTo>
                    <a:pt x="0" y="48"/>
                  </a:lnTo>
                  <a:lnTo>
                    <a:pt x="0" y="199"/>
                  </a:lnTo>
                  <a:lnTo>
                    <a:pt x="85" y="232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ṥḻíḓé">
              <a:extLst>
                <a:ext uri="{FF2B5EF4-FFF2-40B4-BE49-F238E27FC236}">
                  <a16:creationId xmlns:a16="http://schemas.microsoft.com/office/drawing/2014/main" xmlns="" id="{6B1DE840-924C-408A-832C-E54721E7E67D}"/>
                </a:ext>
              </a:extLst>
            </p:cNvPr>
            <p:cNvSpPr/>
            <p:nvPr/>
          </p:nvSpPr>
          <p:spPr bwMode="auto">
            <a:xfrm>
              <a:off x="3494301" y="3141168"/>
              <a:ext cx="294697" cy="804347"/>
            </a:xfrm>
            <a:custGeom>
              <a:avLst/>
              <a:gdLst>
                <a:gd name="T0" fmla="*/ 85 w 85"/>
                <a:gd name="T1" fmla="*/ 0 h 232"/>
                <a:gd name="T2" fmla="*/ 0 w 85"/>
                <a:gd name="T3" fmla="*/ 48 h 232"/>
                <a:gd name="T4" fmla="*/ 0 w 85"/>
                <a:gd name="T5" fmla="*/ 199 h 232"/>
                <a:gd name="T6" fmla="*/ 85 w 85"/>
                <a:gd name="T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232">
                  <a:moveTo>
                    <a:pt x="85" y="0"/>
                  </a:moveTo>
                  <a:lnTo>
                    <a:pt x="0" y="48"/>
                  </a:lnTo>
                  <a:lnTo>
                    <a:pt x="0" y="199"/>
                  </a:lnTo>
                  <a:lnTo>
                    <a:pt x="85" y="23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$ḻíḍe">
              <a:extLst>
                <a:ext uri="{FF2B5EF4-FFF2-40B4-BE49-F238E27FC236}">
                  <a16:creationId xmlns:a16="http://schemas.microsoft.com/office/drawing/2014/main" xmlns="" id="{6CA09A04-F572-4CCB-BEE3-4CE64769F5C6}"/>
                </a:ext>
              </a:extLst>
            </p:cNvPr>
            <p:cNvSpPr/>
            <p:nvPr/>
          </p:nvSpPr>
          <p:spPr bwMode="auto">
            <a:xfrm>
              <a:off x="3494301" y="3782563"/>
              <a:ext cx="294697" cy="162951"/>
            </a:xfrm>
            <a:custGeom>
              <a:avLst/>
              <a:gdLst>
                <a:gd name="T0" fmla="*/ 0 w 85"/>
                <a:gd name="T1" fmla="*/ 0 h 47"/>
                <a:gd name="T2" fmla="*/ 0 w 85"/>
                <a:gd name="T3" fmla="*/ 20 h 47"/>
                <a:gd name="T4" fmla="*/ 85 w 85"/>
                <a:gd name="T5" fmla="*/ 47 h 47"/>
                <a:gd name="T6" fmla="*/ 85 w 85"/>
                <a:gd name="T7" fmla="*/ 14 h 47"/>
                <a:gd name="T8" fmla="*/ 0 w 85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7">
                  <a:moveTo>
                    <a:pt x="0" y="0"/>
                  </a:moveTo>
                  <a:lnTo>
                    <a:pt x="0" y="20"/>
                  </a:lnTo>
                  <a:lnTo>
                    <a:pt x="85" y="47"/>
                  </a:lnTo>
                  <a:lnTo>
                    <a:pt x="85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ľiďé">
              <a:extLst>
                <a:ext uri="{FF2B5EF4-FFF2-40B4-BE49-F238E27FC236}">
                  <a16:creationId xmlns:a16="http://schemas.microsoft.com/office/drawing/2014/main" xmlns="" id="{F149C66F-D0B7-452B-9E4F-23B8FE94BD21}"/>
                </a:ext>
              </a:extLst>
            </p:cNvPr>
            <p:cNvSpPr/>
            <p:nvPr/>
          </p:nvSpPr>
          <p:spPr bwMode="auto">
            <a:xfrm>
              <a:off x="3494301" y="3141168"/>
              <a:ext cx="294697" cy="329367"/>
            </a:xfrm>
            <a:custGeom>
              <a:avLst/>
              <a:gdLst>
                <a:gd name="T0" fmla="*/ 85 w 85"/>
                <a:gd name="T1" fmla="*/ 0 h 95"/>
                <a:gd name="T2" fmla="*/ 0 w 85"/>
                <a:gd name="T3" fmla="*/ 48 h 95"/>
                <a:gd name="T4" fmla="*/ 0 w 85"/>
                <a:gd name="T5" fmla="*/ 95 h 95"/>
                <a:gd name="T6" fmla="*/ 85 w 85"/>
                <a:gd name="T7" fmla="*/ 73 h 95"/>
                <a:gd name="T8" fmla="*/ 85 w 8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5">
                  <a:moveTo>
                    <a:pt x="85" y="0"/>
                  </a:moveTo>
                  <a:lnTo>
                    <a:pt x="0" y="48"/>
                  </a:lnTo>
                  <a:lnTo>
                    <a:pt x="0" y="95"/>
                  </a:lnTo>
                  <a:lnTo>
                    <a:pt x="85" y="73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ṧḻîḋê">
              <a:extLst>
                <a:ext uri="{FF2B5EF4-FFF2-40B4-BE49-F238E27FC236}">
                  <a16:creationId xmlns:a16="http://schemas.microsoft.com/office/drawing/2014/main" xmlns="" id="{5FFC2851-AE97-4A40-A501-20103F861E0D}"/>
                </a:ext>
              </a:extLst>
            </p:cNvPr>
            <p:cNvSpPr/>
            <p:nvPr/>
          </p:nvSpPr>
          <p:spPr bwMode="auto">
            <a:xfrm>
              <a:off x="3494301" y="3141168"/>
              <a:ext cx="294697" cy="329367"/>
            </a:xfrm>
            <a:custGeom>
              <a:avLst/>
              <a:gdLst>
                <a:gd name="T0" fmla="*/ 85 w 85"/>
                <a:gd name="T1" fmla="*/ 0 h 95"/>
                <a:gd name="T2" fmla="*/ 0 w 85"/>
                <a:gd name="T3" fmla="*/ 48 h 95"/>
                <a:gd name="T4" fmla="*/ 0 w 85"/>
                <a:gd name="T5" fmla="*/ 95 h 95"/>
                <a:gd name="T6" fmla="*/ 85 w 85"/>
                <a:gd name="T7" fmla="*/ 7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95">
                  <a:moveTo>
                    <a:pt x="85" y="0"/>
                  </a:moveTo>
                  <a:lnTo>
                    <a:pt x="0" y="48"/>
                  </a:lnTo>
                  <a:lnTo>
                    <a:pt x="0" y="95"/>
                  </a:lnTo>
                  <a:lnTo>
                    <a:pt x="85" y="7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ṩľïḍé">
              <a:extLst>
                <a:ext uri="{FF2B5EF4-FFF2-40B4-BE49-F238E27FC236}">
                  <a16:creationId xmlns:a16="http://schemas.microsoft.com/office/drawing/2014/main" xmlns="" id="{601DD93A-DC91-4FEC-AF6F-E1A60396E12A}"/>
                </a:ext>
              </a:extLst>
            </p:cNvPr>
            <p:cNvSpPr/>
            <p:nvPr/>
          </p:nvSpPr>
          <p:spPr bwMode="auto">
            <a:xfrm>
              <a:off x="3553239" y="3293716"/>
              <a:ext cx="34670" cy="135215"/>
            </a:xfrm>
            <a:custGeom>
              <a:avLst/>
              <a:gdLst>
                <a:gd name="T0" fmla="*/ 0 w 10"/>
                <a:gd name="T1" fmla="*/ 4 h 39"/>
                <a:gd name="T2" fmla="*/ 0 w 10"/>
                <a:gd name="T3" fmla="*/ 39 h 39"/>
                <a:gd name="T4" fmla="*/ 10 w 10"/>
                <a:gd name="T5" fmla="*/ 35 h 39"/>
                <a:gd name="T6" fmla="*/ 10 w 10"/>
                <a:gd name="T7" fmla="*/ 0 h 39"/>
                <a:gd name="T8" fmla="*/ 0 w 10"/>
                <a:gd name="T9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9">
                  <a:moveTo>
                    <a:pt x="0" y="4"/>
                  </a:moveTo>
                  <a:lnTo>
                    <a:pt x="0" y="39"/>
                  </a:lnTo>
                  <a:lnTo>
                    <a:pt x="10" y="35"/>
                  </a:lnTo>
                  <a:lnTo>
                    <a:pt x="1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ṩľídê">
              <a:extLst>
                <a:ext uri="{FF2B5EF4-FFF2-40B4-BE49-F238E27FC236}">
                  <a16:creationId xmlns:a16="http://schemas.microsoft.com/office/drawing/2014/main" xmlns="" id="{AFBEA21E-710E-4AF6-B49D-C6CF15F7D47F}"/>
                </a:ext>
              </a:extLst>
            </p:cNvPr>
            <p:cNvSpPr/>
            <p:nvPr/>
          </p:nvSpPr>
          <p:spPr bwMode="auto">
            <a:xfrm>
              <a:off x="3608711" y="3262512"/>
              <a:ext cx="45072" cy="145614"/>
            </a:xfrm>
            <a:custGeom>
              <a:avLst/>
              <a:gdLst>
                <a:gd name="T0" fmla="*/ 0 w 13"/>
                <a:gd name="T1" fmla="*/ 4 h 42"/>
                <a:gd name="T2" fmla="*/ 0 w 13"/>
                <a:gd name="T3" fmla="*/ 42 h 42"/>
                <a:gd name="T4" fmla="*/ 13 w 13"/>
                <a:gd name="T5" fmla="*/ 38 h 42"/>
                <a:gd name="T6" fmla="*/ 13 w 13"/>
                <a:gd name="T7" fmla="*/ 0 h 42"/>
                <a:gd name="T8" fmla="*/ 0 w 13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42">
                  <a:moveTo>
                    <a:pt x="0" y="4"/>
                  </a:moveTo>
                  <a:lnTo>
                    <a:pt x="0" y="42"/>
                  </a:lnTo>
                  <a:lnTo>
                    <a:pt x="13" y="38"/>
                  </a:lnTo>
                  <a:lnTo>
                    <a:pt x="1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šľîḑe">
              <a:extLst>
                <a:ext uri="{FF2B5EF4-FFF2-40B4-BE49-F238E27FC236}">
                  <a16:creationId xmlns:a16="http://schemas.microsoft.com/office/drawing/2014/main" xmlns="" id="{FEB746EB-B94C-4322-B9BE-126D904401B5}"/>
                </a:ext>
              </a:extLst>
            </p:cNvPr>
            <p:cNvSpPr/>
            <p:nvPr/>
          </p:nvSpPr>
          <p:spPr bwMode="auto">
            <a:xfrm>
              <a:off x="3674586" y="3234776"/>
              <a:ext cx="41604" cy="152548"/>
            </a:xfrm>
            <a:custGeom>
              <a:avLst/>
              <a:gdLst>
                <a:gd name="T0" fmla="*/ 0 w 12"/>
                <a:gd name="T1" fmla="*/ 4 h 44"/>
                <a:gd name="T2" fmla="*/ 0 w 12"/>
                <a:gd name="T3" fmla="*/ 44 h 44"/>
                <a:gd name="T4" fmla="*/ 12 w 12"/>
                <a:gd name="T5" fmla="*/ 39 h 44"/>
                <a:gd name="T6" fmla="*/ 12 w 12"/>
                <a:gd name="T7" fmla="*/ 0 h 44"/>
                <a:gd name="T8" fmla="*/ 0 w 12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4">
                  <a:moveTo>
                    <a:pt x="0" y="4"/>
                  </a:moveTo>
                  <a:lnTo>
                    <a:pt x="0" y="44"/>
                  </a:lnTo>
                  <a:lnTo>
                    <a:pt x="12" y="39"/>
                  </a:lnTo>
                  <a:lnTo>
                    <a:pt x="1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Sľiḍê">
              <a:extLst>
                <a:ext uri="{FF2B5EF4-FFF2-40B4-BE49-F238E27FC236}">
                  <a16:creationId xmlns:a16="http://schemas.microsoft.com/office/drawing/2014/main" xmlns="" id="{5A6DE22F-8F89-4FB5-9D16-825FE568EE25}"/>
                </a:ext>
              </a:extLst>
            </p:cNvPr>
            <p:cNvSpPr/>
            <p:nvPr/>
          </p:nvSpPr>
          <p:spPr bwMode="auto">
            <a:xfrm>
              <a:off x="3733524" y="3207040"/>
              <a:ext cx="41604" cy="162951"/>
            </a:xfrm>
            <a:custGeom>
              <a:avLst/>
              <a:gdLst>
                <a:gd name="T0" fmla="*/ 0 w 12"/>
                <a:gd name="T1" fmla="*/ 4 h 47"/>
                <a:gd name="T2" fmla="*/ 0 w 12"/>
                <a:gd name="T3" fmla="*/ 47 h 47"/>
                <a:gd name="T4" fmla="*/ 12 w 12"/>
                <a:gd name="T5" fmla="*/ 43 h 47"/>
                <a:gd name="T6" fmla="*/ 12 w 12"/>
                <a:gd name="T7" fmla="*/ 0 h 47"/>
                <a:gd name="T8" fmla="*/ 0 w 12"/>
                <a:gd name="T9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7">
                  <a:moveTo>
                    <a:pt x="0" y="4"/>
                  </a:moveTo>
                  <a:lnTo>
                    <a:pt x="0" y="47"/>
                  </a:lnTo>
                  <a:lnTo>
                    <a:pt x="12" y="43"/>
                  </a:lnTo>
                  <a:lnTo>
                    <a:pt x="12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ḻîḍé">
              <a:extLst>
                <a:ext uri="{FF2B5EF4-FFF2-40B4-BE49-F238E27FC236}">
                  <a16:creationId xmlns:a16="http://schemas.microsoft.com/office/drawing/2014/main" xmlns="" id="{4E86F7BA-BCD2-49A6-82D1-E3A2734CBC8A}"/>
                </a:ext>
              </a:extLst>
            </p:cNvPr>
            <p:cNvSpPr/>
            <p:nvPr/>
          </p:nvSpPr>
          <p:spPr bwMode="auto">
            <a:xfrm>
              <a:off x="3494301" y="3744427"/>
              <a:ext cx="294697" cy="124812"/>
            </a:xfrm>
            <a:custGeom>
              <a:avLst/>
              <a:gdLst>
                <a:gd name="T0" fmla="*/ 0 w 85"/>
                <a:gd name="T1" fmla="*/ 17 h 36"/>
                <a:gd name="T2" fmla="*/ 85 w 85"/>
                <a:gd name="T3" fmla="*/ 36 h 36"/>
                <a:gd name="T4" fmla="*/ 85 w 85"/>
                <a:gd name="T5" fmla="*/ 9 h 36"/>
                <a:gd name="T6" fmla="*/ 0 w 85"/>
                <a:gd name="T7" fmla="*/ 0 h 36"/>
                <a:gd name="T8" fmla="*/ 0 w 85"/>
                <a:gd name="T9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">
                  <a:moveTo>
                    <a:pt x="0" y="17"/>
                  </a:moveTo>
                  <a:lnTo>
                    <a:pt x="85" y="36"/>
                  </a:lnTo>
                  <a:lnTo>
                    <a:pt x="85" y="9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šlide">
              <a:extLst>
                <a:ext uri="{FF2B5EF4-FFF2-40B4-BE49-F238E27FC236}">
                  <a16:creationId xmlns:a16="http://schemas.microsoft.com/office/drawing/2014/main" xmlns="" id="{D4FF2F31-DE8B-4860-8B49-5F72C24606DA}"/>
                </a:ext>
              </a:extLst>
            </p:cNvPr>
            <p:cNvSpPr/>
            <p:nvPr/>
          </p:nvSpPr>
          <p:spPr bwMode="auto">
            <a:xfrm>
              <a:off x="3494301" y="3737493"/>
              <a:ext cx="294697" cy="114412"/>
            </a:xfrm>
            <a:custGeom>
              <a:avLst/>
              <a:gdLst>
                <a:gd name="T0" fmla="*/ 0 w 85"/>
                <a:gd name="T1" fmla="*/ 17 h 33"/>
                <a:gd name="T2" fmla="*/ 85 w 85"/>
                <a:gd name="T3" fmla="*/ 33 h 33"/>
                <a:gd name="T4" fmla="*/ 85 w 85"/>
                <a:gd name="T5" fmla="*/ 9 h 33"/>
                <a:gd name="T6" fmla="*/ 0 w 85"/>
                <a:gd name="T7" fmla="*/ 0 h 33"/>
                <a:gd name="T8" fmla="*/ 0 w 85"/>
                <a:gd name="T9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0" y="17"/>
                  </a:moveTo>
                  <a:lnTo>
                    <a:pt x="85" y="33"/>
                  </a:lnTo>
                  <a:lnTo>
                    <a:pt x="85" y="9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sḷiḋe">
              <a:extLst>
                <a:ext uri="{FF2B5EF4-FFF2-40B4-BE49-F238E27FC236}">
                  <a16:creationId xmlns:a16="http://schemas.microsoft.com/office/drawing/2014/main" xmlns="" id="{8077F10B-4826-4E76-BD21-6C7891F98B88}"/>
                </a:ext>
              </a:extLst>
            </p:cNvPr>
            <p:cNvSpPr/>
            <p:nvPr/>
          </p:nvSpPr>
          <p:spPr bwMode="auto">
            <a:xfrm>
              <a:off x="3501235" y="3314518"/>
              <a:ext cx="34670" cy="474982"/>
            </a:xfrm>
            <a:custGeom>
              <a:avLst/>
              <a:gdLst>
                <a:gd name="T0" fmla="*/ 10 w 10"/>
                <a:gd name="T1" fmla="*/ 0 h 137"/>
                <a:gd name="T2" fmla="*/ 0 w 10"/>
                <a:gd name="T3" fmla="*/ 4 h 137"/>
                <a:gd name="T4" fmla="*/ 0 w 10"/>
                <a:gd name="T5" fmla="*/ 135 h 137"/>
                <a:gd name="T6" fmla="*/ 10 w 10"/>
                <a:gd name="T7" fmla="*/ 137 h 137"/>
                <a:gd name="T8" fmla="*/ 10 w 1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37">
                  <a:moveTo>
                    <a:pt x="10" y="0"/>
                  </a:moveTo>
                  <a:lnTo>
                    <a:pt x="0" y="4"/>
                  </a:lnTo>
                  <a:lnTo>
                    <a:pt x="0" y="135"/>
                  </a:lnTo>
                  <a:lnTo>
                    <a:pt x="10" y="137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ṣḻíḑe">
              <a:extLst>
                <a:ext uri="{FF2B5EF4-FFF2-40B4-BE49-F238E27FC236}">
                  <a16:creationId xmlns:a16="http://schemas.microsoft.com/office/drawing/2014/main" xmlns="" id="{315888EE-D5EE-4E8D-B18E-DD0848ED8BBC}"/>
                </a:ext>
              </a:extLst>
            </p:cNvPr>
            <p:cNvSpPr/>
            <p:nvPr/>
          </p:nvSpPr>
          <p:spPr bwMode="auto">
            <a:xfrm>
              <a:off x="3795930" y="2888075"/>
              <a:ext cx="440311" cy="1189186"/>
            </a:xfrm>
            <a:custGeom>
              <a:avLst/>
              <a:gdLst>
                <a:gd name="T0" fmla="*/ 127 w 127"/>
                <a:gd name="T1" fmla="*/ 0 h 343"/>
                <a:gd name="T2" fmla="*/ 0 w 127"/>
                <a:gd name="T3" fmla="*/ 71 h 343"/>
                <a:gd name="T4" fmla="*/ 0 w 127"/>
                <a:gd name="T5" fmla="*/ 295 h 343"/>
                <a:gd name="T6" fmla="*/ 127 w 127"/>
                <a:gd name="T7" fmla="*/ 343 h 343"/>
                <a:gd name="T8" fmla="*/ 127 w 127"/>
                <a:gd name="T9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343">
                  <a:moveTo>
                    <a:pt x="127" y="0"/>
                  </a:moveTo>
                  <a:lnTo>
                    <a:pt x="0" y="71"/>
                  </a:lnTo>
                  <a:lnTo>
                    <a:pt x="0" y="295"/>
                  </a:lnTo>
                  <a:lnTo>
                    <a:pt x="127" y="34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ṣlïḑè">
              <a:extLst>
                <a:ext uri="{FF2B5EF4-FFF2-40B4-BE49-F238E27FC236}">
                  <a16:creationId xmlns:a16="http://schemas.microsoft.com/office/drawing/2014/main" xmlns="" id="{D2A664AF-B333-413E-A8C0-9E0BCFB92153}"/>
                </a:ext>
              </a:extLst>
            </p:cNvPr>
            <p:cNvSpPr/>
            <p:nvPr/>
          </p:nvSpPr>
          <p:spPr bwMode="auto">
            <a:xfrm>
              <a:off x="3795930" y="2888075"/>
              <a:ext cx="440311" cy="1189186"/>
            </a:xfrm>
            <a:custGeom>
              <a:avLst/>
              <a:gdLst>
                <a:gd name="T0" fmla="*/ 127 w 127"/>
                <a:gd name="T1" fmla="*/ 0 h 343"/>
                <a:gd name="T2" fmla="*/ 0 w 127"/>
                <a:gd name="T3" fmla="*/ 71 h 343"/>
                <a:gd name="T4" fmla="*/ 0 w 127"/>
                <a:gd name="T5" fmla="*/ 295 h 343"/>
                <a:gd name="T6" fmla="*/ 127 w 127"/>
                <a:gd name="T7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343">
                  <a:moveTo>
                    <a:pt x="127" y="0"/>
                  </a:moveTo>
                  <a:lnTo>
                    <a:pt x="0" y="71"/>
                  </a:lnTo>
                  <a:lnTo>
                    <a:pt x="0" y="295"/>
                  </a:lnTo>
                  <a:lnTo>
                    <a:pt x="127" y="3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ṡ1îḓè">
              <a:extLst>
                <a:ext uri="{FF2B5EF4-FFF2-40B4-BE49-F238E27FC236}">
                  <a16:creationId xmlns:a16="http://schemas.microsoft.com/office/drawing/2014/main" xmlns="" id="{88151639-35FC-4CE8-89FA-17278E0AFBEA}"/>
                </a:ext>
              </a:extLst>
            </p:cNvPr>
            <p:cNvSpPr/>
            <p:nvPr/>
          </p:nvSpPr>
          <p:spPr bwMode="auto">
            <a:xfrm>
              <a:off x="3795930" y="3831102"/>
              <a:ext cx="440311" cy="246159"/>
            </a:xfrm>
            <a:custGeom>
              <a:avLst/>
              <a:gdLst>
                <a:gd name="T0" fmla="*/ 0 w 127"/>
                <a:gd name="T1" fmla="*/ 0 h 71"/>
                <a:gd name="T2" fmla="*/ 0 w 127"/>
                <a:gd name="T3" fmla="*/ 33 h 71"/>
                <a:gd name="T4" fmla="*/ 127 w 127"/>
                <a:gd name="T5" fmla="*/ 71 h 71"/>
                <a:gd name="T6" fmla="*/ 127 w 127"/>
                <a:gd name="T7" fmla="*/ 23 h 71"/>
                <a:gd name="T8" fmla="*/ 0 w 127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1">
                  <a:moveTo>
                    <a:pt x="0" y="0"/>
                  </a:moveTo>
                  <a:lnTo>
                    <a:pt x="0" y="33"/>
                  </a:lnTo>
                  <a:lnTo>
                    <a:pt x="127" y="71"/>
                  </a:lnTo>
                  <a:lnTo>
                    <a:pt x="127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ṩ1ïḑè">
              <a:extLst>
                <a:ext uri="{FF2B5EF4-FFF2-40B4-BE49-F238E27FC236}">
                  <a16:creationId xmlns:a16="http://schemas.microsoft.com/office/drawing/2014/main" xmlns="" id="{C83E6593-F589-4A1C-B7D4-B427A2F7CA0F}"/>
                </a:ext>
              </a:extLst>
            </p:cNvPr>
            <p:cNvSpPr/>
            <p:nvPr/>
          </p:nvSpPr>
          <p:spPr bwMode="auto">
            <a:xfrm>
              <a:off x="3795930" y="2888075"/>
              <a:ext cx="440311" cy="488850"/>
            </a:xfrm>
            <a:custGeom>
              <a:avLst/>
              <a:gdLst>
                <a:gd name="T0" fmla="*/ 127 w 127"/>
                <a:gd name="T1" fmla="*/ 0 h 141"/>
                <a:gd name="T2" fmla="*/ 0 w 127"/>
                <a:gd name="T3" fmla="*/ 71 h 141"/>
                <a:gd name="T4" fmla="*/ 0 w 127"/>
                <a:gd name="T5" fmla="*/ 141 h 141"/>
                <a:gd name="T6" fmla="*/ 127 w 127"/>
                <a:gd name="T7" fmla="*/ 108 h 141"/>
                <a:gd name="T8" fmla="*/ 127 w 127"/>
                <a:gd name="T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41">
                  <a:moveTo>
                    <a:pt x="127" y="0"/>
                  </a:moveTo>
                  <a:lnTo>
                    <a:pt x="0" y="71"/>
                  </a:lnTo>
                  <a:lnTo>
                    <a:pt x="0" y="141"/>
                  </a:lnTo>
                  <a:lnTo>
                    <a:pt x="127" y="108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ṩḻiḍè">
              <a:extLst>
                <a:ext uri="{FF2B5EF4-FFF2-40B4-BE49-F238E27FC236}">
                  <a16:creationId xmlns:a16="http://schemas.microsoft.com/office/drawing/2014/main" xmlns="" id="{22067F86-54F8-45CE-A0A3-709E9CBE4815}"/>
                </a:ext>
              </a:extLst>
            </p:cNvPr>
            <p:cNvSpPr/>
            <p:nvPr/>
          </p:nvSpPr>
          <p:spPr bwMode="auto">
            <a:xfrm>
              <a:off x="3795930" y="2888075"/>
              <a:ext cx="440311" cy="488850"/>
            </a:xfrm>
            <a:custGeom>
              <a:avLst/>
              <a:gdLst>
                <a:gd name="T0" fmla="*/ 127 w 127"/>
                <a:gd name="T1" fmla="*/ 0 h 141"/>
                <a:gd name="T2" fmla="*/ 0 w 127"/>
                <a:gd name="T3" fmla="*/ 71 h 141"/>
                <a:gd name="T4" fmla="*/ 0 w 127"/>
                <a:gd name="T5" fmla="*/ 141 h 141"/>
                <a:gd name="T6" fmla="*/ 127 w 127"/>
                <a:gd name="T7" fmla="*/ 10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41">
                  <a:moveTo>
                    <a:pt x="127" y="0"/>
                  </a:moveTo>
                  <a:lnTo>
                    <a:pt x="0" y="71"/>
                  </a:lnTo>
                  <a:lnTo>
                    <a:pt x="0" y="141"/>
                  </a:lnTo>
                  <a:lnTo>
                    <a:pt x="127" y="1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ŝḷíḍê">
              <a:extLst>
                <a:ext uri="{FF2B5EF4-FFF2-40B4-BE49-F238E27FC236}">
                  <a16:creationId xmlns:a16="http://schemas.microsoft.com/office/drawing/2014/main" xmlns="" id="{D91A84BD-8736-49C7-BFCD-80446182D10E}"/>
                </a:ext>
              </a:extLst>
            </p:cNvPr>
            <p:cNvSpPr/>
            <p:nvPr/>
          </p:nvSpPr>
          <p:spPr bwMode="auto">
            <a:xfrm>
              <a:off x="3882606" y="3113431"/>
              <a:ext cx="58940" cy="208021"/>
            </a:xfrm>
            <a:custGeom>
              <a:avLst/>
              <a:gdLst>
                <a:gd name="T0" fmla="*/ 0 w 17"/>
                <a:gd name="T1" fmla="*/ 8 h 60"/>
                <a:gd name="T2" fmla="*/ 0 w 17"/>
                <a:gd name="T3" fmla="*/ 60 h 60"/>
                <a:gd name="T4" fmla="*/ 17 w 17"/>
                <a:gd name="T5" fmla="*/ 54 h 60"/>
                <a:gd name="T6" fmla="*/ 17 w 17"/>
                <a:gd name="T7" fmla="*/ 0 h 60"/>
                <a:gd name="T8" fmla="*/ 0 w 17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0">
                  <a:moveTo>
                    <a:pt x="0" y="8"/>
                  </a:moveTo>
                  <a:lnTo>
                    <a:pt x="0" y="60"/>
                  </a:lnTo>
                  <a:lnTo>
                    <a:pt x="17" y="54"/>
                  </a:lnTo>
                  <a:lnTo>
                    <a:pt x="1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ïŝľïḑê">
              <a:extLst>
                <a:ext uri="{FF2B5EF4-FFF2-40B4-BE49-F238E27FC236}">
                  <a16:creationId xmlns:a16="http://schemas.microsoft.com/office/drawing/2014/main" xmlns="" id="{D2AE388D-B27E-4258-AFBF-406D1215BAF2}"/>
                </a:ext>
              </a:extLst>
            </p:cNvPr>
            <p:cNvSpPr/>
            <p:nvPr/>
          </p:nvSpPr>
          <p:spPr bwMode="auto">
            <a:xfrm>
              <a:off x="3976215" y="3068359"/>
              <a:ext cx="58940" cy="214955"/>
            </a:xfrm>
            <a:custGeom>
              <a:avLst/>
              <a:gdLst>
                <a:gd name="T0" fmla="*/ 0 w 17"/>
                <a:gd name="T1" fmla="*/ 8 h 62"/>
                <a:gd name="T2" fmla="*/ 0 w 17"/>
                <a:gd name="T3" fmla="*/ 62 h 62"/>
                <a:gd name="T4" fmla="*/ 17 w 17"/>
                <a:gd name="T5" fmla="*/ 56 h 62"/>
                <a:gd name="T6" fmla="*/ 17 w 17"/>
                <a:gd name="T7" fmla="*/ 0 h 62"/>
                <a:gd name="T8" fmla="*/ 0 w 17"/>
                <a:gd name="T9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2">
                  <a:moveTo>
                    <a:pt x="0" y="8"/>
                  </a:moveTo>
                  <a:lnTo>
                    <a:pt x="0" y="62"/>
                  </a:lnTo>
                  <a:lnTo>
                    <a:pt x="17" y="56"/>
                  </a:lnTo>
                  <a:lnTo>
                    <a:pt x="17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şlïḓé">
              <a:extLst>
                <a:ext uri="{FF2B5EF4-FFF2-40B4-BE49-F238E27FC236}">
                  <a16:creationId xmlns:a16="http://schemas.microsoft.com/office/drawing/2014/main" xmlns="" id="{6E24EA01-F9EF-46CC-8E9B-7491C0442102}"/>
                </a:ext>
              </a:extLst>
            </p:cNvPr>
            <p:cNvSpPr/>
            <p:nvPr/>
          </p:nvSpPr>
          <p:spPr bwMode="auto">
            <a:xfrm>
              <a:off x="4062891" y="3026755"/>
              <a:ext cx="65874" cy="228823"/>
            </a:xfrm>
            <a:custGeom>
              <a:avLst/>
              <a:gdLst>
                <a:gd name="T0" fmla="*/ 0 w 19"/>
                <a:gd name="T1" fmla="*/ 8 h 66"/>
                <a:gd name="T2" fmla="*/ 0 w 19"/>
                <a:gd name="T3" fmla="*/ 66 h 66"/>
                <a:gd name="T4" fmla="*/ 19 w 19"/>
                <a:gd name="T5" fmla="*/ 60 h 66"/>
                <a:gd name="T6" fmla="*/ 19 w 19"/>
                <a:gd name="T7" fmla="*/ 0 h 66"/>
                <a:gd name="T8" fmla="*/ 0 w 19"/>
                <a:gd name="T9" fmla="*/ 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66">
                  <a:moveTo>
                    <a:pt x="0" y="8"/>
                  </a:moveTo>
                  <a:lnTo>
                    <a:pt x="0" y="66"/>
                  </a:lnTo>
                  <a:lnTo>
                    <a:pt x="19" y="60"/>
                  </a:lnTo>
                  <a:lnTo>
                    <a:pt x="1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ṥľiḍê">
              <a:extLst>
                <a:ext uri="{FF2B5EF4-FFF2-40B4-BE49-F238E27FC236}">
                  <a16:creationId xmlns:a16="http://schemas.microsoft.com/office/drawing/2014/main" xmlns="" id="{12E87D58-A180-4342-B9F5-5D40A65BF2B7}"/>
                </a:ext>
              </a:extLst>
            </p:cNvPr>
            <p:cNvSpPr/>
            <p:nvPr/>
          </p:nvSpPr>
          <p:spPr bwMode="auto">
            <a:xfrm>
              <a:off x="4156499" y="2981685"/>
              <a:ext cx="58940" cy="246159"/>
            </a:xfrm>
            <a:custGeom>
              <a:avLst/>
              <a:gdLst>
                <a:gd name="T0" fmla="*/ 0 w 17"/>
                <a:gd name="T1" fmla="*/ 9 h 71"/>
                <a:gd name="T2" fmla="*/ 0 w 17"/>
                <a:gd name="T3" fmla="*/ 71 h 71"/>
                <a:gd name="T4" fmla="*/ 17 w 17"/>
                <a:gd name="T5" fmla="*/ 65 h 71"/>
                <a:gd name="T6" fmla="*/ 17 w 17"/>
                <a:gd name="T7" fmla="*/ 0 h 71"/>
                <a:gd name="T8" fmla="*/ 0 w 17"/>
                <a:gd name="T9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1">
                  <a:moveTo>
                    <a:pt x="0" y="9"/>
                  </a:moveTo>
                  <a:lnTo>
                    <a:pt x="0" y="71"/>
                  </a:lnTo>
                  <a:lnTo>
                    <a:pt x="17" y="65"/>
                  </a:lnTo>
                  <a:lnTo>
                    <a:pt x="1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šḻîḑe">
              <a:extLst>
                <a:ext uri="{FF2B5EF4-FFF2-40B4-BE49-F238E27FC236}">
                  <a16:creationId xmlns:a16="http://schemas.microsoft.com/office/drawing/2014/main" xmlns="" id="{4C3A72CB-AA4E-440B-A03F-255069F09DE0}"/>
                </a:ext>
              </a:extLst>
            </p:cNvPr>
            <p:cNvSpPr/>
            <p:nvPr/>
          </p:nvSpPr>
          <p:spPr bwMode="auto">
            <a:xfrm>
              <a:off x="4236241" y="2888075"/>
              <a:ext cx="79742" cy="1189186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ṧlïḋê">
              <a:extLst>
                <a:ext uri="{FF2B5EF4-FFF2-40B4-BE49-F238E27FC236}">
                  <a16:creationId xmlns:a16="http://schemas.microsoft.com/office/drawing/2014/main" xmlns="" id="{143CC5CB-D19D-4156-ADFF-02623C12F8C0}"/>
                </a:ext>
              </a:extLst>
            </p:cNvPr>
            <p:cNvSpPr/>
            <p:nvPr/>
          </p:nvSpPr>
          <p:spPr bwMode="auto">
            <a:xfrm>
              <a:off x="3795930" y="3775629"/>
              <a:ext cx="440311" cy="187219"/>
            </a:xfrm>
            <a:custGeom>
              <a:avLst/>
              <a:gdLst>
                <a:gd name="T0" fmla="*/ 0 w 127"/>
                <a:gd name="T1" fmla="*/ 27 h 54"/>
                <a:gd name="T2" fmla="*/ 127 w 127"/>
                <a:gd name="T3" fmla="*/ 54 h 54"/>
                <a:gd name="T4" fmla="*/ 127 w 127"/>
                <a:gd name="T5" fmla="*/ 10 h 54"/>
                <a:gd name="T6" fmla="*/ 0 w 127"/>
                <a:gd name="T7" fmla="*/ 0 h 54"/>
                <a:gd name="T8" fmla="*/ 0 w 127"/>
                <a:gd name="T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54">
                  <a:moveTo>
                    <a:pt x="0" y="27"/>
                  </a:moveTo>
                  <a:lnTo>
                    <a:pt x="127" y="54"/>
                  </a:lnTo>
                  <a:lnTo>
                    <a:pt x="127" y="10"/>
                  </a:lnTo>
                  <a:lnTo>
                    <a:pt x="0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S1iḑê">
              <a:extLst>
                <a:ext uri="{FF2B5EF4-FFF2-40B4-BE49-F238E27FC236}">
                  <a16:creationId xmlns:a16="http://schemas.microsoft.com/office/drawing/2014/main" xmlns="" id="{CB387A36-E27E-4EC9-B4A5-EF936DB3FB20}"/>
                </a:ext>
              </a:extLst>
            </p:cNvPr>
            <p:cNvSpPr/>
            <p:nvPr/>
          </p:nvSpPr>
          <p:spPr bwMode="auto">
            <a:xfrm>
              <a:off x="3795930" y="3768695"/>
              <a:ext cx="440311" cy="169885"/>
            </a:xfrm>
            <a:custGeom>
              <a:avLst/>
              <a:gdLst>
                <a:gd name="T0" fmla="*/ 0 w 127"/>
                <a:gd name="T1" fmla="*/ 24 h 49"/>
                <a:gd name="T2" fmla="*/ 127 w 127"/>
                <a:gd name="T3" fmla="*/ 49 h 49"/>
                <a:gd name="T4" fmla="*/ 127 w 127"/>
                <a:gd name="T5" fmla="*/ 10 h 49"/>
                <a:gd name="T6" fmla="*/ 0 w 127"/>
                <a:gd name="T7" fmla="*/ 0 h 49"/>
                <a:gd name="T8" fmla="*/ 0 w 127"/>
                <a:gd name="T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49">
                  <a:moveTo>
                    <a:pt x="0" y="24"/>
                  </a:moveTo>
                  <a:lnTo>
                    <a:pt x="127" y="49"/>
                  </a:lnTo>
                  <a:lnTo>
                    <a:pt x="127" y="10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şḷíḍé">
              <a:extLst>
                <a:ext uri="{FF2B5EF4-FFF2-40B4-BE49-F238E27FC236}">
                  <a16:creationId xmlns:a16="http://schemas.microsoft.com/office/drawing/2014/main" xmlns="" id="{CC8B75B6-41AB-45FF-9FA9-36DE3C59EEA0}"/>
                </a:ext>
              </a:extLst>
            </p:cNvPr>
            <p:cNvSpPr/>
            <p:nvPr/>
          </p:nvSpPr>
          <p:spPr bwMode="auto">
            <a:xfrm>
              <a:off x="3809798" y="3148102"/>
              <a:ext cx="52006" cy="696870"/>
            </a:xfrm>
            <a:custGeom>
              <a:avLst/>
              <a:gdLst>
                <a:gd name="T0" fmla="*/ 15 w 15"/>
                <a:gd name="T1" fmla="*/ 0 h 201"/>
                <a:gd name="T2" fmla="*/ 0 w 15"/>
                <a:gd name="T3" fmla="*/ 6 h 201"/>
                <a:gd name="T4" fmla="*/ 0 w 15"/>
                <a:gd name="T5" fmla="*/ 199 h 201"/>
                <a:gd name="T6" fmla="*/ 15 w 15"/>
                <a:gd name="T7" fmla="*/ 201 h 201"/>
                <a:gd name="T8" fmla="*/ 15 w 15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1">
                  <a:moveTo>
                    <a:pt x="15" y="0"/>
                  </a:moveTo>
                  <a:lnTo>
                    <a:pt x="0" y="6"/>
                  </a:lnTo>
                  <a:lnTo>
                    <a:pt x="0" y="199"/>
                  </a:lnTo>
                  <a:lnTo>
                    <a:pt x="15" y="20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šḷidê">
              <a:extLst>
                <a:ext uri="{FF2B5EF4-FFF2-40B4-BE49-F238E27FC236}">
                  <a16:creationId xmlns:a16="http://schemas.microsoft.com/office/drawing/2014/main" xmlns="" id="{2513A7FF-C518-4F97-B421-AEC739DB3775}"/>
                </a:ext>
              </a:extLst>
            </p:cNvPr>
            <p:cNvSpPr/>
            <p:nvPr/>
          </p:nvSpPr>
          <p:spPr bwMode="auto">
            <a:xfrm>
              <a:off x="4929643" y="2506703"/>
              <a:ext cx="121346" cy="1837516"/>
            </a:xfrm>
            <a:prstGeom prst="rect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śľïḍè">
              <a:extLst>
                <a:ext uri="{FF2B5EF4-FFF2-40B4-BE49-F238E27FC236}">
                  <a16:creationId xmlns:a16="http://schemas.microsoft.com/office/drawing/2014/main" xmlns="" id="{F066EA15-EE65-4245-8173-44E27A750A86}"/>
                </a:ext>
              </a:extLst>
            </p:cNvPr>
            <p:cNvSpPr/>
            <p:nvPr/>
          </p:nvSpPr>
          <p:spPr bwMode="auto">
            <a:xfrm>
              <a:off x="4250109" y="2506703"/>
              <a:ext cx="679534" cy="1837516"/>
            </a:xfrm>
            <a:custGeom>
              <a:avLst/>
              <a:gdLst>
                <a:gd name="T0" fmla="*/ 196 w 196"/>
                <a:gd name="T1" fmla="*/ 0 h 530"/>
                <a:gd name="T2" fmla="*/ 0 w 196"/>
                <a:gd name="T3" fmla="*/ 108 h 530"/>
                <a:gd name="T4" fmla="*/ 0 w 196"/>
                <a:gd name="T5" fmla="*/ 457 h 530"/>
                <a:gd name="T6" fmla="*/ 196 w 196"/>
                <a:gd name="T7" fmla="*/ 530 h 530"/>
                <a:gd name="T8" fmla="*/ 196 w 196"/>
                <a:gd name="T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530">
                  <a:moveTo>
                    <a:pt x="196" y="0"/>
                  </a:moveTo>
                  <a:lnTo>
                    <a:pt x="0" y="108"/>
                  </a:lnTo>
                  <a:lnTo>
                    <a:pt x="0" y="457"/>
                  </a:lnTo>
                  <a:lnTo>
                    <a:pt x="196" y="53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ṡ1íḓê">
              <a:extLst>
                <a:ext uri="{FF2B5EF4-FFF2-40B4-BE49-F238E27FC236}">
                  <a16:creationId xmlns:a16="http://schemas.microsoft.com/office/drawing/2014/main" xmlns="" id="{3365EC62-0EDF-421E-B3EC-E2C26595A7E5}"/>
                </a:ext>
              </a:extLst>
            </p:cNvPr>
            <p:cNvSpPr/>
            <p:nvPr/>
          </p:nvSpPr>
          <p:spPr bwMode="auto">
            <a:xfrm>
              <a:off x="4250109" y="2506703"/>
              <a:ext cx="679534" cy="1837516"/>
            </a:xfrm>
            <a:custGeom>
              <a:avLst/>
              <a:gdLst>
                <a:gd name="T0" fmla="*/ 196 w 196"/>
                <a:gd name="T1" fmla="*/ 0 h 530"/>
                <a:gd name="T2" fmla="*/ 0 w 196"/>
                <a:gd name="T3" fmla="*/ 108 h 530"/>
                <a:gd name="T4" fmla="*/ 0 w 196"/>
                <a:gd name="T5" fmla="*/ 457 h 530"/>
                <a:gd name="T6" fmla="*/ 196 w 196"/>
                <a:gd name="T7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530">
                  <a:moveTo>
                    <a:pt x="196" y="0"/>
                  </a:moveTo>
                  <a:lnTo>
                    <a:pt x="0" y="108"/>
                  </a:lnTo>
                  <a:lnTo>
                    <a:pt x="0" y="457"/>
                  </a:lnTo>
                  <a:lnTo>
                    <a:pt x="196" y="5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ṣļíḋé">
              <a:extLst>
                <a:ext uri="{FF2B5EF4-FFF2-40B4-BE49-F238E27FC236}">
                  <a16:creationId xmlns:a16="http://schemas.microsoft.com/office/drawing/2014/main" xmlns="" id="{0B5B9271-0E26-4710-B35F-1294484F47A7}"/>
                </a:ext>
              </a:extLst>
            </p:cNvPr>
            <p:cNvSpPr/>
            <p:nvPr/>
          </p:nvSpPr>
          <p:spPr bwMode="auto">
            <a:xfrm>
              <a:off x="4250109" y="3851904"/>
              <a:ext cx="679534" cy="492316"/>
            </a:xfrm>
            <a:custGeom>
              <a:avLst/>
              <a:gdLst>
                <a:gd name="T0" fmla="*/ 0 w 196"/>
                <a:gd name="T1" fmla="*/ 5 h 142"/>
                <a:gd name="T2" fmla="*/ 0 w 196"/>
                <a:gd name="T3" fmla="*/ 69 h 142"/>
                <a:gd name="T4" fmla="*/ 196 w 196"/>
                <a:gd name="T5" fmla="*/ 142 h 142"/>
                <a:gd name="T6" fmla="*/ 196 w 196"/>
                <a:gd name="T7" fmla="*/ 0 h 142"/>
                <a:gd name="T8" fmla="*/ 0 w 196"/>
                <a:gd name="T9" fmla="*/ 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42">
                  <a:moveTo>
                    <a:pt x="0" y="5"/>
                  </a:moveTo>
                  <a:lnTo>
                    <a:pt x="0" y="69"/>
                  </a:lnTo>
                  <a:lnTo>
                    <a:pt x="196" y="142"/>
                  </a:lnTo>
                  <a:lnTo>
                    <a:pt x="19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S1îdè">
              <a:extLst>
                <a:ext uri="{FF2B5EF4-FFF2-40B4-BE49-F238E27FC236}">
                  <a16:creationId xmlns:a16="http://schemas.microsoft.com/office/drawing/2014/main" xmlns="" id="{7548944F-8E25-4248-B8AD-A9E10839B40C}"/>
                </a:ext>
              </a:extLst>
            </p:cNvPr>
            <p:cNvSpPr/>
            <p:nvPr/>
          </p:nvSpPr>
          <p:spPr bwMode="auto">
            <a:xfrm>
              <a:off x="4250109" y="3817234"/>
              <a:ext cx="679534" cy="294697"/>
            </a:xfrm>
            <a:custGeom>
              <a:avLst/>
              <a:gdLst>
                <a:gd name="T0" fmla="*/ 0 w 196"/>
                <a:gd name="T1" fmla="*/ 44 h 85"/>
                <a:gd name="T2" fmla="*/ 196 w 196"/>
                <a:gd name="T3" fmla="*/ 85 h 85"/>
                <a:gd name="T4" fmla="*/ 196 w 196"/>
                <a:gd name="T5" fmla="*/ 17 h 85"/>
                <a:gd name="T6" fmla="*/ 0 w 196"/>
                <a:gd name="T7" fmla="*/ 0 h 85"/>
                <a:gd name="T8" fmla="*/ 0 w 196"/>
                <a:gd name="T9" fmla="*/ 4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85">
                  <a:moveTo>
                    <a:pt x="0" y="44"/>
                  </a:moveTo>
                  <a:lnTo>
                    <a:pt x="196" y="85"/>
                  </a:lnTo>
                  <a:lnTo>
                    <a:pt x="196" y="17"/>
                  </a:lnTo>
                  <a:lnTo>
                    <a:pt x="0" y="0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ṧļíḍé">
              <a:extLst>
                <a:ext uri="{FF2B5EF4-FFF2-40B4-BE49-F238E27FC236}">
                  <a16:creationId xmlns:a16="http://schemas.microsoft.com/office/drawing/2014/main" xmlns="" id="{95772709-45F2-4332-9BD6-A7B075A3BB23}"/>
                </a:ext>
              </a:extLst>
            </p:cNvPr>
            <p:cNvSpPr/>
            <p:nvPr/>
          </p:nvSpPr>
          <p:spPr bwMode="auto">
            <a:xfrm>
              <a:off x="4250109" y="3803366"/>
              <a:ext cx="679534" cy="266961"/>
            </a:xfrm>
            <a:custGeom>
              <a:avLst/>
              <a:gdLst>
                <a:gd name="T0" fmla="*/ 0 w 196"/>
                <a:gd name="T1" fmla="*/ 39 h 77"/>
                <a:gd name="T2" fmla="*/ 196 w 196"/>
                <a:gd name="T3" fmla="*/ 77 h 77"/>
                <a:gd name="T4" fmla="*/ 196 w 196"/>
                <a:gd name="T5" fmla="*/ 17 h 77"/>
                <a:gd name="T6" fmla="*/ 0 w 196"/>
                <a:gd name="T7" fmla="*/ 0 h 77"/>
                <a:gd name="T8" fmla="*/ 0 w 196"/>
                <a:gd name="T9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77">
                  <a:moveTo>
                    <a:pt x="0" y="39"/>
                  </a:moveTo>
                  <a:lnTo>
                    <a:pt x="196" y="77"/>
                  </a:lnTo>
                  <a:lnTo>
                    <a:pt x="196" y="17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şḷíḓe">
              <a:extLst>
                <a:ext uri="{FF2B5EF4-FFF2-40B4-BE49-F238E27FC236}">
                  <a16:creationId xmlns:a16="http://schemas.microsoft.com/office/drawing/2014/main" xmlns="" id="{3F3A0692-D035-4D6B-94D8-6776B43707FD}"/>
                </a:ext>
              </a:extLst>
            </p:cNvPr>
            <p:cNvSpPr/>
            <p:nvPr/>
          </p:nvSpPr>
          <p:spPr bwMode="auto">
            <a:xfrm>
              <a:off x="4250109" y="2506703"/>
              <a:ext cx="679534" cy="755808"/>
            </a:xfrm>
            <a:custGeom>
              <a:avLst/>
              <a:gdLst>
                <a:gd name="T0" fmla="*/ 196 w 196"/>
                <a:gd name="T1" fmla="*/ 0 h 218"/>
                <a:gd name="T2" fmla="*/ 0 w 196"/>
                <a:gd name="T3" fmla="*/ 108 h 218"/>
                <a:gd name="T4" fmla="*/ 0 w 196"/>
                <a:gd name="T5" fmla="*/ 218 h 218"/>
                <a:gd name="T6" fmla="*/ 196 w 196"/>
                <a:gd name="T7" fmla="*/ 164 h 218"/>
                <a:gd name="T8" fmla="*/ 196 w 196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18">
                  <a:moveTo>
                    <a:pt x="196" y="0"/>
                  </a:moveTo>
                  <a:lnTo>
                    <a:pt x="0" y="108"/>
                  </a:lnTo>
                  <a:lnTo>
                    <a:pt x="0" y="218"/>
                  </a:lnTo>
                  <a:lnTo>
                    <a:pt x="196" y="164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ļîḋe">
              <a:extLst>
                <a:ext uri="{FF2B5EF4-FFF2-40B4-BE49-F238E27FC236}">
                  <a16:creationId xmlns:a16="http://schemas.microsoft.com/office/drawing/2014/main" xmlns="" id="{218ECC67-7051-4EEC-8D6D-648CE2960B72}"/>
                </a:ext>
              </a:extLst>
            </p:cNvPr>
            <p:cNvSpPr/>
            <p:nvPr/>
          </p:nvSpPr>
          <p:spPr bwMode="auto">
            <a:xfrm>
              <a:off x="4250109" y="2506703"/>
              <a:ext cx="679534" cy="755808"/>
            </a:xfrm>
            <a:custGeom>
              <a:avLst/>
              <a:gdLst>
                <a:gd name="T0" fmla="*/ 196 w 196"/>
                <a:gd name="T1" fmla="*/ 0 h 218"/>
                <a:gd name="T2" fmla="*/ 0 w 196"/>
                <a:gd name="T3" fmla="*/ 108 h 218"/>
                <a:gd name="T4" fmla="*/ 0 w 196"/>
                <a:gd name="T5" fmla="*/ 218 h 218"/>
                <a:gd name="T6" fmla="*/ 196 w 196"/>
                <a:gd name="T7" fmla="*/ 16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18">
                  <a:moveTo>
                    <a:pt x="196" y="0"/>
                  </a:moveTo>
                  <a:lnTo>
                    <a:pt x="0" y="108"/>
                  </a:lnTo>
                  <a:lnTo>
                    <a:pt x="0" y="218"/>
                  </a:lnTo>
                  <a:lnTo>
                    <a:pt x="196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ṧliḓé">
              <a:extLst>
                <a:ext uri="{FF2B5EF4-FFF2-40B4-BE49-F238E27FC236}">
                  <a16:creationId xmlns:a16="http://schemas.microsoft.com/office/drawing/2014/main" xmlns="" id="{B35C8270-7BC3-4672-8A78-666AB6565A23}"/>
                </a:ext>
              </a:extLst>
            </p:cNvPr>
            <p:cNvSpPr/>
            <p:nvPr/>
          </p:nvSpPr>
          <p:spPr bwMode="auto">
            <a:xfrm>
              <a:off x="4270912" y="2901943"/>
              <a:ext cx="79742" cy="1022769"/>
            </a:xfrm>
            <a:custGeom>
              <a:avLst/>
              <a:gdLst>
                <a:gd name="T0" fmla="*/ 23 w 23"/>
                <a:gd name="T1" fmla="*/ 0 h 295"/>
                <a:gd name="T2" fmla="*/ 0 w 23"/>
                <a:gd name="T3" fmla="*/ 11 h 295"/>
                <a:gd name="T4" fmla="*/ 0 w 23"/>
                <a:gd name="T5" fmla="*/ 293 h 295"/>
                <a:gd name="T6" fmla="*/ 23 w 23"/>
                <a:gd name="T7" fmla="*/ 295 h 295"/>
                <a:gd name="T8" fmla="*/ 23 w 23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95">
                  <a:moveTo>
                    <a:pt x="23" y="0"/>
                  </a:moveTo>
                  <a:lnTo>
                    <a:pt x="0" y="11"/>
                  </a:lnTo>
                  <a:lnTo>
                    <a:pt x="0" y="293"/>
                  </a:lnTo>
                  <a:lnTo>
                    <a:pt x="23" y="295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šļiḑe">
              <a:extLst>
                <a:ext uri="{FF2B5EF4-FFF2-40B4-BE49-F238E27FC236}">
                  <a16:creationId xmlns:a16="http://schemas.microsoft.com/office/drawing/2014/main" xmlns="" id="{64BCDEF4-9D9D-49C8-8818-3E8AD6BF425E}"/>
                </a:ext>
              </a:extLst>
            </p:cNvPr>
            <p:cNvSpPr/>
            <p:nvPr/>
          </p:nvSpPr>
          <p:spPr bwMode="auto">
            <a:xfrm>
              <a:off x="4388790" y="2846470"/>
              <a:ext cx="86676" cy="315499"/>
            </a:xfrm>
            <a:custGeom>
              <a:avLst/>
              <a:gdLst>
                <a:gd name="T0" fmla="*/ 0 w 25"/>
                <a:gd name="T1" fmla="*/ 12 h 91"/>
                <a:gd name="T2" fmla="*/ 0 w 25"/>
                <a:gd name="T3" fmla="*/ 91 h 91"/>
                <a:gd name="T4" fmla="*/ 25 w 25"/>
                <a:gd name="T5" fmla="*/ 83 h 91"/>
                <a:gd name="T6" fmla="*/ 25 w 25"/>
                <a:gd name="T7" fmla="*/ 0 h 91"/>
                <a:gd name="T8" fmla="*/ 0 w 25"/>
                <a:gd name="T9" fmla="*/ 1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91">
                  <a:moveTo>
                    <a:pt x="0" y="12"/>
                  </a:moveTo>
                  <a:lnTo>
                    <a:pt x="0" y="91"/>
                  </a:lnTo>
                  <a:lnTo>
                    <a:pt x="25" y="83"/>
                  </a:lnTo>
                  <a:lnTo>
                    <a:pt x="2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ṩ1ïḓé">
              <a:extLst>
                <a:ext uri="{FF2B5EF4-FFF2-40B4-BE49-F238E27FC236}">
                  <a16:creationId xmlns:a16="http://schemas.microsoft.com/office/drawing/2014/main" xmlns="" id="{3C0AA636-E7D3-4AE7-830A-2A49D8D3BD45}"/>
                </a:ext>
              </a:extLst>
            </p:cNvPr>
            <p:cNvSpPr/>
            <p:nvPr/>
          </p:nvSpPr>
          <p:spPr bwMode="auto">
            <a:xfrm>
              <a:off x="4524002" y="2780598"/>
              <a:ext cx="93610" cy="339767"/>
            </a:xfrm>
            <a:custGeom>
              <a:avLst/>
              <a:gdLst>
                <a:gd name="T0" fmla="*/ 0 w 27"/>
                <a:gd name="T1" fmla="*/ 13 h 98"/>
                <a:gd name="T2" fmla="*/ 0 w 27"/>
                <a:gd name="T3" fmla="*/ 98 h 98"/>
                <a:gd name="T4" fmla="*/ 27 w 27"/>
                <a:gd name="T5" fmla="*/ 87 h 98"/>
                <a:gd name="T6" fmla="*/ 27 w 27"/>
                <a:gd name="T7" fmla="*/ 0 h 98"/>
                <a:gd name="T8" fmla="*/ 0 w 27"/>
                <a:gd name="T9" fmla="*/ 1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98">
                  <a:moveTo>
                    <a:pt x="0" y="13"/>
                  </a:moveTo>
                  <a:lnTo>
                    <a:pt x="0" y="98"/>
                  </a:lnTo>
                  <a:lnTo>
                    <a:pt x="27" y="87"/>
                  </a:lnTo>
                  <a:lnTo>
                    <a:pt x="27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ṣḻíďé">
              <a:extLst>
                <a:ext uri="{FF2B5EF4-FFF2-40B4-BE49-F238E27FC236}">
                  <a16:creationId xmlns:a16="http://schemas.microsoft.com/office/drawing/2014/main" xmlns="" id="{09DACBF9-0D15-41B2-91FE-1613E943CA2C}"/>
                </a:ext>
              </a:extLst>
            </p:cNvPr>
            <p:cNvSpPr/>
            <p:nvPr/>
          </p:nvSpPr>
          <p:spPr bwMode="auto">
            <a:xfrm>
              <a:off x="4669617" y="2707790"/>
              <a:ext cx="93610" cy="360569"/>
            </a:xfrm>
            <a:custGeom>
              <a:avLst/>
              <a:gdLst>
                <a:gd name="T0" fmla="*/ 0 w 27"/>
                <a:gd name="T1" fmla="*/ 15 h 104"/>
                <a:gd name="T2" fmla="*/ 0 w 27"/>
                <a:gd name="T3" fmla="*/ 104 h 104"/>
                <a:gd name="T4" fmla="*/ 27 w 27"/>
                <a:gd name="T5" fmla="*/ 94 h 104"/>
                <a:gd name="T6" fmla="*/ 27 w 27"/>
                <a:gd name="T7" fmla="*/ 0 h 104"/>
                <a:gd name="T8" fmla="*/ 0 w 27"/>
                <a:gd name="T9" fmla="*/ 1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4">
                  <a:moveTo>
                    <a:pt x="0" y="15"/>
                  </a:moveTo>
                  <a:lnTo>
                    <a:pt x="0" y="104"/>
                  </a:lnTo>
                  <a:lnTo>
                    <a:pt x="27" y="94"/>
                  </a:lnTo>
                  <a:lnTo>
                    <a:pt x="27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sḻîḓè">
              <a:extLst>
                <a:ext uri="{FF2B5EF4-FFF2-40B4-BE49-F238E27FC236}">
                  <a16:creationId xmlns:a16="http://schemas.microsoft.com/office/drawing/2014/main" xmlns="" id="{972BF453-AB72-4E2D-9A69-215FF4BCDF54}"/>
                </a:ext>
              </a:extLst>
            </p:cNvPr>
            <p:cNvSpPr/>
            <p:nvPr/>
          </p:nvSpPr>
          <p:spPr bwMode="auto">
            <a:xfrm>
              <a:off x="4804831" y="2645384"/>
              <a:ext cx="93610" cy="374437"/>
            </a:xfrm>
            <a:custGeom>
              <a:avLst/>
              <a:gdLst>
                <a:gd name="T0" fmla="*/ 0 w 27"/>
                <a:gd name="T1" fmla="*/ 14 h 108"/>
                <a:gd name="T2" fmla="*/ 0 w 27"/>
                <a:gd name="T3" fmla="*/ 108 h 108"/>
                <a:gd name="T4" fmla="*/ 27 w 27"/>
                <a:gd name="T5" fmla="*/ 99 h 108"/>
                <a:gd name="T6" fmla="*/ 27 w 27"/>
                <a:gd name="T7" fmla="*/ 0 h 108"/>
                <a:gd name="T8" fmla="*/ 0 w 27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08">
                  <a:moveTo>
                    <a:pt x="0" y="14"/>
                  </a:moveTo>
                  <a:lnTo>
                    <a:pt x="0" y="108"/>
                  </a:lnTo>
                  <a:lnTo>
                    <a:pt x="27" y="99"/>
                  </a:lnTo>
                  <a:lnTo>
                    <a:pt x="27" y="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şḷïḓè">
              <a:extLst>
                <a:ext uri="{FF2B5EF4-FFF2-40B4-BE49-F238E27FC236}">
                  <a16:creationId xmlns:a16="http://schemas.microsoft.com/office/drawing/2014/main" xmlns="" id="{5F10B8D7-074F-4FD9-B48C-544B29E604AD}"/>
                </a:ext>
              </a:extLst>
            </p:cNvPr>
            <p:cNvSpPr/>
            <p:nvPr/>
          </p:nvSpPr>
          <p:spPr bwMode="auto">
            <a:xfrm>
              <a:off x="4957380" y="1983186"/>
              <a:ext cx="901423" cy="2149547"/>
            </a:xfrm>
            <a:custGeom>
              <a:avLst/>
              <a:gdLst>
                <a:gd name="T0" fmla="*/ 96 w 125"/>
                <a:gd name="T1" fmla="*/ 0 h 299"/>
                <a:gd name="T2" fmla="*/ 54 w 125"/>
                <a:gd name="T3" fmla="*/ 9 h 299"/>
                <a:gd name="T4" fmla="*/ 0 w 125"/>
                <a:gd name="T5" fmla="*/ 71 h 299"/>
                <a:gd name="T6" fmla="*/ 0 w 125"/>
                <a:gd name="T7" fmla="*/ 282 h 299"/>
                <a:gd name="T8" fmla="*/ 125 w 125"/>
                <a:gd name="T9" fmla="*/ 299 h 299"/>
                <a:gd name="T10" fmla="*/ 96 w 125"/>
                <a:gd name="T11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299">
                  <a:moveTo>
                    <a:pt x="96" y="0"/>
                  </a:move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8" y="60"/>
                    <a:pt x="0" y="71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25" y="299"/>
                    <a:pt x="125" y="299"/>
                    <a:pt x="125" y="299"/>
                  </a:cubicBezTo>
                  <a:cubicBezTo>
                    <a:pt x="115" y="173"/>
                    <a:pt x="96" y="0"/>
                    <a:pt x="96" y="0"/>
                  </a:cubicBez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S1ïḋé">
              <a:extLst>
                <a:ext uri="{FF2B5EF4-FFF2-40B4-BE49-F238E27FC236}">
                  <a16:creationId xmlns:a16="http://schemas.microsoft.com/office/drawing/2014/main" xmlns="" id="{3637F089-95D2-4DF8-BBC5-E44185CE37C3}"/>
                </a:ext>
              </a:extLst>
            </p:cNvPr>
            <p:cNvSpPr/>
            <p:nvPr/>
          </p:nvSpPr>
          <p:spPr bwMode="auto">
            <a:xfrm>
              <a:off x="4957380" y="4011386"/>
              <a:ext cx="936093" cy="901423"/>
            </a:xfrm>
            <a:custGeom>
              <a:avLst/>
              <a:gdLst>
                <a:gd name="T0" fmla="*/ 125 w 130"/>
                <a:gd name="T1" fmla="*/ 17 h 125"/>
                <a:gd name="T2" fmla="*/ 0 w 130"/>
                <a:gd name="T3" fmla="*/ 0 h 125"/>
                <a:gd name="T4" fmla="*/ 0 w 130"/>
                <a:gd name="T5" fmla="*/ 48 h 125"/>
                <a:gd name="T6" fmla="*/ 130 w 130"/>
                <a:gd name="T7" fmla="*/ 125 h 125"/>
                <a:gd name="T8" fmla="*/ 125 w 130"/>
                <a:gd name="T9" fmla="*/ 1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25">
                  <a:moveTo>
                    <a:pt x="125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98" y="84"/>
                    <a:pt x="130" y="125"/>
                  </a:cubicBezTo>
                  <a:cubicBezTo>
                    <a:pt x="130" y="103"/>
                    <a:pt x="128" y="63"/>
                    <a:pt x="125" y="17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śľïḑè">
              <a:extLst>
                <a:ext uri="{FF2B5EF4-FFF2-40B4-BE49-F238E27FC236}">
                  <a16:creationId xmlns:a16="http://schemas.microsoft.com/office/drawing/2014/main" xmlns="" id="{2D4E75DF-5548-46A1-A615-FE3EA430BECD}"/>
                </a:ext>
              </a:extLst>
            </p:cNvPr>
            <p:cNvSpPr/>
            <p:nvPr/>
          </p:nvSpPr>
          <p:spPr bwMode="auto">
            <a:xfrm>
              <a:off x="4957380" y="3824168"/>
              <a:ext cx="936093" cy="648332"/>
            </a:xfrm>
            <a:custGeom>
              <a:avLst/>
              <a:gdLst>
                <a:gd name="T0" fmla="*/ 0 w 130"/>
                <a:gd name="T1" fmla="*/ 5 h 90"/>
                <a:gd name="T2" fmla="*/ 0 w 130"/>
                <a:gd name="T3" fmla="*/ 38 h 90"/>
                <a:gd name="T4" fmla="*/ 130 w 130"/>
                <a:gd name="T5" fmla="*/ 90 h 90"/>
                <a:gd name="T6" fmla="*/ 125 w 130"/>
                <a:gd name="T7" fmla="*/ 0 h 90"/>
                <a:gd name="T8" fmla="*/ 0 w 130"/>
                <a:gd name="T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90">
                  <a:moveTo>
                    <a:pt x="0" y="5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98" y="49"/>
                    <a:pt x="130" y="90"/>
                  </a:cubicBezTo>
                  <a:cubicBezTo>
                    <a:pt x="130" y="69"/>
                    <a:pt x="128" y="37"/>
                    <a:pt x="125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ṣ1iḑé">
              <a:extLst>
                <a:ext uri="{FF2B5EF4-FFF2-40B4-BE49-F238E27FC236}">
                  <a16:creationId xmlns:a16="http://schemas.microsoft.com/office/drawing/2014/main" xmlns="" id="{01E6C4E6-3FF3-48AC-893F-C7D81D46B34D}"/>
                </a:ext>
              </a:extLst>
            </p:cNvPr>
            <p:cNvSpPr/>
            <p:nvPr/>
          </p:nvSpPr>
          <p:spPr bwMode="auto">
            <a:xfrm>
              <a:off x="4957380" y="4084195"/>
              <a:ext cx="936093" cy="495784"/>
            </a:xfrm>
            <a:custGeom>
              <a:avLst/>
              <a:gdLst>
                <a:gd name="T0" fmla="*/ 130 w 130"/>
                <a:gd name="T1" fmla="*/ 56 h 69"/>
                <a:gd name="T2" fmla="*/ 0 w 130"/>
                <a:gd name="T3" fmla="*/ 0 h 69"/>
                <a:gd name="T4" fmla="*/ 0 w 130"/>
                <a:gd name="T5" fmla="*/ 6 h 69"/>
                <a:gd name="T6" fmla="*/ 130 w 130"/>
                <a:gd name="T7" fmla="*/ 69 h 69"/>
                <a:gd name="T8" fmla="*/ 130 w 130"/>
                <a:gd name="T9" fmla="*/ 54 h 69"/>
                <a:gd name="T10" fmla="*/ 130 w 130"/>
                <a:gd name="T11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69">
                  <a:moveTo>
                    <a:pt x="130" y="56"/>
                  </a:moveTo>
                  <a:cubicBezTo>
                    <a:pt x="101" y="14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12" y="31"/>
                    <a:pt x="130" y="69"/>
                  </a:cubicBezTo>
                  <a:cubicBezTo>
                    <a:pt x="130" y="65"/>
                    <a:pt x="130" y="59"/>
                    <a:pt x="130" y="54"/>
                  </a:cubicBezTo>
                  <a:lnTo>
                    <a:pt x="130" y="56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ṩḻîdé">
              <a:extLst>
                <a:ext uri="{FF2B5EF4-FFF2-40B4-BE49-F238E27FC236}">
                  <a16:creationId xmlns:a16="http://schemas.microsoft.com/office/drawing/2014/main" xmlns="" id="{D92AE18E-38E7-48CC-9384-DABA1B0EB31D}"/>
                </a:ext>
              </a:extLst>
            </p:cNvPr>
            <p:cNvSpPr/>
            <p:nvPr/>
          </p:nvSpPr>
          <p:spPr bwMode="auto">
            <a:xfrm>
              <a:off x="4957380" y="1622617"/>
              <a:ext cx="783544" cy="1452679"/>
            </a:xfrm>
            <a:custGeom>
              <a:avLst/>
              <a:gdLst>
                <a:gd name="T0" fmla="*/ 101 w 109"/>
                <a:gd name="T1" fmla="*/ 0 h 202"/>
                <a:gd name="T2" fmla="*/ 54 w 109"/>
                <a:gd name="T3" fmla="*/ 46 h 202"/>
                <a:gd name="T4" fmla="*/ 50 w 109"/>
                <a:gd name="T5" fmla="*/ 63 h 202"/>
                <a:gd name="T6" fmla="*/ 0 w 109"/>
                <a:gd name="T7" fmla="*/ 121 h 202"/>
                <a:gd name="T8" fmla="*/ 0 w 109"/>
                <a:gd name="T9" fmla="*/ 202 h 202"/>
                <a:gd name="T10" fmla="*/ 109 w 109"/>
                <a:gd name="T11" fmla="*/ 150 h 202"/>
                <a:gd name="T12" fmla="*/ 101 w 109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02">
                  <a:moveTo>
                    <a:pt x="101" y="0"/>
                  </a:moveTo>
                  <a:cubicBezTo>
                    <a:pt x="101" y="0"/>
                    <a:pt x="62" y="34"/>
                    <a:pt x="54" y="46"/>
                  </a:cubicBezTo>
                  <a:cubicBezTo>
                    <a:pt x="53" y="48"/>
                    <a:pt x="50" y="53"/>
                    <a:pt x="50" y="63"/>
                  </a:cubicBezTo>
                  <a:cubicBezTo>
                    <a:pt x="39" y="76"/>
                    <a:pt x="7" y="112"/>
                    <a:pt x="0" y="121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2" y="93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ṩ1iďé">
              <a:extLst>
                <a:ext uri="{FF2B5EF4-FFF2-40B4-BE49-F238E27FC236}">
                  <a16:creationId xmlns:a16="http://schemas.microsoft.com/office/drawing/2014/main" xmlns="" id="{141007C9-7852-4CE5-9E3F-092833FF122E}"/>
                </a:ext>
              </a:extLst>
            </p:cNvPr>
            <p:cNvSpPr/>
            <p:nvPr/>
          </p:nvSpPr>
          <p:spPr bwMode="auto">
            <a:xfrm>
              <a:off x="5286744" y="2212009"/>
              <a:ext cx="159482" cy="589392"/>
            </a:xfrm>
            <a:custGeom>
              <a:avLst/>
              <a:gdLst>
                <a:gd name="T0" fmla="*/ 0 w 46"/>
                <a:gd name="T1" fmla="*/ 40 h 170"/>
                <a:gd name="T2" fmla="*/ 0 w 46"/>
                <a:gd name="T3" fmla="*/ 170 h 170"/>
                <a:gd name="T4" fmla="*/ 46 w 46"/>
                <a:gd name="T5" fmla="*/ 145 h 170"/>
                <a:gd name="T6" fmla="*/ 46 w 46"/>
                <a:gd name="T7" fmla="*/ 0 h 170"/>
                <a:gd name="T8" fmla="*/ 0 w 46"/>
                <a:gd name="T9" fmla="*/ 4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70">
                  <a:moveTo>
                    <a:pt x="0" y="40"/>
                  </a:moveTo>
                  <a:lnTo>
                    <a:pt x="0" y="170"/>
                  </a:lnTo>
                  <a:lnTo>
                    <a:pt x="46" y="145"/>
                  </a:lnTo>
                  <a:lnTo>
                    <a:pt x="46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şḷïďé">
              <a:extLst>
                <a:ext uri="{FF2B5EF4-FFF2-40B4-BE49-F238E27FC236}">
                  <a16:creationId xmlns:a16="http://schemas.microsoft.com/office/drawing/2014/main" xmlns="" id="{1310D383-BC7F-4F5F-A191-B1A8F8509728}"/>
                </a:ext>
              </a:extLst>
            </p:cNvPr>
            <p:cNvSpPr/>
            <p:nvPr/>
          </p:nvSpPr>
          <p:spPr bwMode="auto">
            <a:xfrm>
              <a:off x="5123796" y="2385359"/>
              <a:ext cx="114412" cy="509652"/>
            </a:xfrm>
            <a:custGeom>
              <a:avLst/>
              <a:gdLst>
                <a:gd name="T0" fmla="*/ 33 w 33"/>
                <a:gd name="T1" fmla="*/ 0 h 147"/>
                <a:gd name="T2" fmla="*/ 0 w 33"/>
                <a:gd name="T3" fmla="*/ 29 h 147"/>
                <a:gd name="T4" fmla="*/ 0 w 33"/>
                <a:gd name="T5" fmla="*/ 147 h 147"/>
                <a:gd name="T6" fmla="*/ 33 w 33"/>
                <a:gd name="T7" fmla="*/ 129 h 147"/>
                <a:gd name="T8" fmla="*/ 33 w 33"/>
                <a:gd name="T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7">
                  <a:moveTo>
                    <a:pt x="33" y="0"/>
                  </a:moveTo>
                  <a:lnTo>
                    <a:pt x="0" y="29"/>
                  </a:lnTo>
                  <a:lnTo>
                    <a:pt x="0" y="147"/>
                  </a:lnTo>
                  <a:lnTo>
                    <a:pt x="33" y="12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sľiḋé">
              <a:extLst>
                <a:ext uri="{FF2B5EF4-FFF2-40B4-BE49-F238E27FC236}">
                  <a16:creationId xmlns:a16="http://schemas.microsoft.com/office/drawing/2014/main" xmlns="" id="{2A13B414-3ADA-4077-98ED-700B77545E9B}"/>
                </a:ext>
              </a:extLst>
            </p:cNvPr>
            <p:cNvSpPr/>
            <p:nvPr/>
          </p:nvSpPr>
          <p:spPr bwMode="auto">
            <a:xfrm>
              <a:off x="4971248" y="2537908"/>
              <a:ext cx="100544" cy="1518551"/>
            </a:xfrm>
            <a:custGeom>
              <a:avLst/>
              <a:gdLst>
                <a:gd name="T0" fmla="*/ 29 w 29"/>
                <a:gd name="T1" fmla="*/ 0 h 438"/>
                <a:gd name="T2" fmla="*/ 0 w 29"/>
                <a:gd name="T3" fmla="*/ 22 h 438"/>
                <a:gd name="T4" fmla="*/ 0 w 29"/>
                <a:gd name="T5" fmla="*/ 433 h 438"/>
                <a:gd name="T6" fmla="*/ 29 w 29"/>
                <a:gd name="T7" fmla="*/ 438 h 438"/>
                <a:gd name="T8" fmla="*/ 29 w 29"/>
                <a:gd name="T9" fmla="*/ 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8">
                  <a:moveTo>
                    <a:pt x="29" y="0"/>
                  </a:moveTo>
                  <a:lnTo>
                    <a:pt x="0" y="22"/>
                  </a:lnTo>
                  <a:lnTo>
                    <a:pt x="0" y="433"/>
                  </a:lnTo>
                  <a:lnTo>
                    <a:pt x="29" y="43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$ļîḓe">
              <a:extLst>
                <a:ext uri="{FF2B5EF4-FFF2-40B4-BE49-F238E27FC236}">
                  <a16:creationId xmlns:a16="http://schemas.microsoft.com/office/drawing/2014/main" xmlns="" id="{A88556B6-D29C-42F4-B16F-A1159BE89448}"/>
                </a:ext>
              </a:extLst>
            </p:cNvPr>
            <p:cNvSpPr/>
            <p:nvPr/>
          </p:nvSpPr>
          <p:spPr bwMode="auto">
            <a:xfrm>
              <a:off x="5473963" y="4579976"/>
              <a:ext cx="946495" cy="648332"/>
            </a:xfrm>
            <a:custGeom>
              <a:avLst/>
              <a:gdLst>
                <a:gd name="T0" fmla="*/ 131 w 131"/>
                <a:gd name="T1" fmla="*/ 31 h 90"/>
                <a:gd name="T2" fmla="*/ 129 w 131"/>
                <a:gd name="T3" fmla="*/ 88 h 90"/>
                <a:gd name="T4" fmla="*/ 82 w 131"/>
                <a:gd name="T5" fmla="*/ 88 h 90"/>
                <a:gd name="T6" fmla="*/ 0 w 131"/>
                <a:gd name="T7" fmla="*/ 27 h 90"/>
                <a:gd name="T8" fmla="*/ 131 w 131"/>
                <a:gd name="T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0">
                  <a:moveTo>
                    <a:pt x="131" y="31"/>
                  </a:moveTo>
                  <a:cubicBezTo>
                    <a:pt x="130" y="54"/>
                    <a:pt x="130" y="65"/>
                    <a:pt x="129" y="88"/>
                  </a:cubicBezTo>
                  <a:cubicBezTo>
                    <a:pt x="129" y="88"/>
                    <a:pt x="98" y="90"/>
                    <a:pt x="82" y="88"/>
                  </a:cubicBezTo>
                  <a:cubicBezTo>
                    <a:pt x="51" y="86"/>
                    <a:pt x="16" y="58"/>
                    <a:pt x="0" y="27"/>
                  </a:cubicBezTo>
                  <a:cubicBezTo>
                    <a:pt x="33" y="0"/>
                    <a:pt x="94" y="21"/>
                    <a:pt x="131" y="3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Sľiḑe">
              <a:extLst>
                <a:ext uri="{FF2B5EF4-FFF2-40B4-BE49-F238E27FC236}">
                  <a16:creationId xmlns:a16="http://schemas.microsoft.com/office/drawing/2014/main" xmlns="" id="{F2BA2CCE-7FC3-4C1C-8D37-A90F30DEDA12}"/>
                </a:ext>
              </a:extLst>
            </p:cNvPr>
            <p:cNvSpPr/>
            <p:nvPr/>
          </p:nvSpPr>
          <p:spPr bwMode="auto">
            <a:xfrm>
              <a:off x="7925140" y="4579976"/>
              <a:ext cx="936093" cy="648332"/>
            </a:xfrm>
            <a:custGeom>
              <a:avLst/>
              <a:gdLst>
                <a:gd name="T0" fmla="*/ 0 w 130"/>
                <a:gd name="T1" fmla="*/ 31 h 90"/>
                <a:gd name="T2" fmla="*/ 1 w 130"/>
                <a:gd name="T3" fmla="*/ 88 h 90"/>
                <a:gd name="T4" fmla="*/ 48 w 130"/>
                <a:gd name="T5" fmla="*/ 88 h 90"/>
                <a:gd name="T6" fmla="*/ 130 w 130"/>
                <a:gd name="T7" fmla="*/ 27 h 90"/>
                <a:gd name="T8" fmla="*/ 0 w 130"/>
                <a:gd name="T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90">
                  <a:moveTo>
                    <a:pt x="0" y="31"/>
                  </a:moveTo>
                  <a:cubicBezTo>
                    <a:pt x="0" y="54"/>
                    <a:pt x="0" y="65"/>
                    <a:pt x="1" y="88"/>
                  </a:cubicBezTo>
                  <a:cubicBezTo>
                    <a:pt x="1" y="88"/>
                    <a:pt x="32" y="90"/>
                    <a:pt x="48" y="88"/>
                  </a:cubicBezTo>
                  <a:cubicBezTo>
                    <a:pt x="80" y="86"/>
                    <a:pt x="115" y="58"/>
                    <a:pt x="130" y="27"/>
                  </a:cubicBezTo>
                  <a:cubicBezTo>
                    <a:pt x="98" y="0"/>
                    <a:pt x="36" y="21"/>
                    <a:pt x="0" y="31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ṥḻíďê">
              <a:extLst>
                <a:ext uri="{FF2B5EF4-FFF2-40B4-BE49-F238E27FC236}">
                  <a16:creationId xmlns:a16="http://schemas.microsoft.com/office/drawing/2014/main" xmlns="" id="{B72183B9-384F-473F-A9C2-3F15EE0850A8}"/>
                </a:ext>
              </a:extLst>
            </p:cNvPr>
            <p:cNvSpPr/>
            <p:nvPr/>
          </p:nvSpPr>
          <p:spPr bwMode="auto">
            <a:xfrm>
              <a:off x="5460095" y="1133767"/>
              <a:ext cx="3415006" cy="3151514"/>
            </a:xfrm>
            <a:custGeom>
              <a:avLst/>
              <a:gdLst>
                <a:gd name="T0" fmla="*/ 474 w 474"/>
                <a:gd name="T1" fmla="*/ 438 h 438"/>
                <a:gd name="T2" fmla="*/ 458 w 474"/>
                <a:gd name="T3" fmla="*/ 94 h 438"/>
                <a:gd name="T4" fmla="*/ 437 w 474"/>
                <a:gd name="T5" fmla="*/ 65 h 438"/>
                <a:gd name="T6" fmla="*/ 437 w 474"/>
                <a:gd name="T7" fmla="*/ 65 h 438"/>
                <a:gd name="T8" fmla="*/ 437 w 474"/>
                <a:gd name="T9" fmla="*/ 65 h 438"/>
                <a:gd name="T10" fmla="*/ 431 w 474"/>
                <a:gd name="T11" fmla="*/ 63 h 438"/>
                <a:gd name="T12" fmla="*/ 37 w 474"/>
                <a:gd name="T13" fmla="*/ 65 h 438"/>
                <a:gd name="T14" fmla="*/ 37 w 474"/>
                <a:gd name="T15" fmla="*/ 65 h 438"/>
                <a:gd name="T16" fmla="*/ 16 w 474"/>
                <a:gd name="T17" fmla="*/ 94 h 438"/>
                <a:gd name="T18" fmla="*/ 0 w 474"/>
                <a:gd name="T19" fmla="*/ 438 h 438"/>
                <a:gd name="T20" fmla="*/ 474 w 474"/>
                <a:gd name="T21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438">
                  <a:moveTo>
                    <a:pt x="474" y="438"/>
                  </a:moveTo>
                  <a:cubicBezTo>
                    <a:pt x="469" y="324"/>
                    <a:pt x="463" y="209"/>
                    <a:pt x="458" y="94"/>
                  </a:cubicBezTo>
                  <a:cubicBezTo>
                    <a:pt x="458" y="81"/>
                    <a:pt x="449" y="69"/>
                    <a:pt x="437" y="65"/>
                  </a:cubicBezTo>
                  <a:cubicBezTo>
                    <a:pt x="437" y="65"/>
                    <a:pt x="437" y="65"/>
                    <a:pt x="437" y="65"/>
                  </a:cubicBezTo>
                  <a:cubicBezTo>
                    <a:pt x="437" y="65"/>
                    <a:pt x="437" y="65"/>
                    <a:pt x="437" y="65"/>
                  </a:cubicBezTo>
                  <a:cubicBezTo>
                    <a:pt x="435" y="64"/>
                    <a:pt x="433" y="63"/>
                    <a:pt x="431" y="63"/>
                  </a:cubicBezTo>
                  <a:cubicBezTo>
                    <a:pt x="194" y="0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25" y="69"/>
                    <a:pt x="17" y="81"/>
                    <a:pt x="16" y="94"/>
                  </a:cubicBezTo>
                  <a:cubicBezTo>
                    <a:pt x="11" y="209"/>
                    <a:pt x="6" y="324"/>
                    <a:pt x="0" y="438"/>
                  </a:cubicBezTo>
                  <a:lnTo>
                    <a:pt x="474" y="438"/>
                  </a:lnTo>
                  <a:close/>
                </a:path>
              </a:pathLst>
            </a:custGeom>
            <a:solidFill>
              <a:srgbClr val="FC9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šľîḍé">
              <a:extLst>
                <a:ext uri="{FF2B5EF4-FFF2-40B4-BE49-F238E27FC236}">
                  <a16:creationId xmlns:a16="http://schemas.microsoft.com/office/drawing/2014/main" xmlns="" id="{D2AE1198-9CFD-4500-97F7-ED66BCF800C1}"/>
                </a:ext>
              </a:extLst>
            </p:cNvPr>
            <p:cNvSpPr/>
            <p:nvPr/>
          </p:nvSpPr>
          <p:spPr bwMode="auto">
            <a:xfrm>
              <a:off x="5460095" y="1133767"/>
              <a:ext cx="3415006" cy="3151514"/>
            </a:xfrm>
            <a:custGeom>
              <a:avLst/>
              <a:gdLst>
                <a:gd name="T0" fmla="*/ 474 w 474"/>
                <a:gd name="T1" fmla="*/ 438 h 438"/>
                <a:gd name="T2" fmla="*/ 458 w 474"/>
                <a:gd name="T3" fmla="*/ 94 h 438"/>
                <a:gd name="T4" fmla="*/ 437 w 474"/>
                <a:gd name="T5" fmla="*/ 65 h 438"/>
                <a:gd name="T6" fmla="*/ 437 w 474"/>
                <a:gd name="T7" fmla="*/ 65 h 438"/>
                <a:gd name="T8" fmla="*/ 437 w 474"/>
                <a:gd name="T9" fmla="*/ 65 h 438"/>
                <a:gd name="T10" fmla="*/ 431 w 474"/>
                <a:gd name="T11" fmla="*/ 63 h 438"/>
                <a:gd name="T12" fmla="*/ 37 w 474"/>
                <a:gd name="T13" fmla="*/ 65 h 438"/>
                <a:gd name="T14" fmla="*/ 37 w 474"/>
                <a:gd name="T15" fmla="*/ 65 h 438"/>
                <a:gd name="T16" fmla="*/ 16 w 474"/>
                <a:gd name="T17" fmla="*/ 94 h 438"/>
                <a:gd name="T18" fmla="*/ 0 w 474"/>
                <a:gd name="T19" fmla="*/ 438 h 438"/>
                <a:gd name="T20" fmla="*/ 474 w 474"/>
                <a:gd name="T21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4" h="438">
                  <a:moveTo>
                    <a:pt x="474" y="438"/>
                  </a:moveTo>
                  <a:cubicBezTo>
                    <a:pt x="469" y="324"/>
                    <a:pt x="463" y="209"/>
                    <a:pt x="458" y="94"/>
                  </a:cubicBezTo>
                  <a:cubicBezTo>
                    <a:pt x="458" y="81"/>
                    <a:pt x="449" y="69"/>
                    <a:pt x="437" y="65"/>
                  </a:cubicBezTo>
                  <a:cubicBezTo>
                    <a:pt x="437" y="65"/>
                    <a:pt x="437" y="65"/>
                    <a:pt x="437" y="65"/>
                  </a:cubicBezTo>
                  <a:cubicBezTo>
                    <a:pt x="437" y="65"/>
                    <a:pt x="437" y="65"/>
                    <a:pt x="437" y="65"/>
                  </a:cubicBezTo>
                  <a:cubicBezTo>
                    <a:pt x="435" y="64"/>
                    <a:pt x="433" y="63"/>
                    <a:pt x="431" y="63"/>
                  </a:cubicBezTo>
                  <a:cubicBezTo>
                    <a:pt x="194" y="0"/>
                    <a:pt x="37" y="65"/>
                    <a:pt x="37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25" y="69"/>
                    <a:pt x="17" y="81"/>
                    <a:pt x="16" y="94"/>
                  </a:cubicBezTo>
                  <a:cubicBezTo>
                    <a:pt x="11" y="209"/>
                    <a:pt x="6" y="324"/>
                    <a:pt x="0" y="438"/>
                  </a:cubicBezTo>
                  <a:lnTo>
                    <a:pt x="474" y="438"/>
                  </a:lnTo>
                  <a:close/>
                </a:path>
              </a:pathLst>
            </a:custGeom>
            <a:solidFill>
              <a:srgbClr val="FC9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sḷíḍé">
              <a:extLst>
                <a:ext uri="{FF2B5EF4-FFF2-40B4-BE49-F238E27FC236}">
                  <a16:creationId xmlns:a16="http://schemas.microsoft.com/office/drawing/2014/main" xmlns="" id="{81565E41-AB51-4574-91F1-15CC46215A4B}"/>
                </a:ext>
              </a:extLst>
            </p:cNvPr>
            <p:cNvSpPr/>
            <p:nvPr/>
          </p:nvSpPr>
          <p:spPr bwMode="auto">
            <a:xfrm>
              <a:off x="5706254" y="1133767"/>
              <a:ext cx="3168847" cy="3151514"/>
            </a:xfrm>
            <a:custGeom>
              <a:avLst/>
              <a:gdLst>
                <a:gd name="T0" fmla="*/ 0 w 440"/>
                <a:gd name="T1" fmla="*/ 66 h 438"/>
                <a:gd name="T2" fmla="*/ 353 w 440"/>
                <a:gd name="T3" fmla="*/ 77 h 438"/>
                <a:gd name="T4" fmla="*/ 359 w 440"/>
                <a:gd name="T5" fmla="*/ 78 h 438"/>
                <a:gd name="T6" fmla="*/ 359 w 440"/>
                <a:gd name="T7" fmla="*/ 79 h 438"/>
                <a:gd name="T8" fmla="*/ 359 w 440"/>
                <a:gd name="T9" fmla="*/ 79 h 438"/>
                <a:gd name="T10" fmla="*/ 380 w 440"/>
                <a:gd name="T11" fmla="*/ 108 h 438"/>
                <a:gd name="T12" fmla="*/ 395 w 440"/>
                <a:gd name="T13" fmla="*/ 438 h 438"/>
                <a:gd name="T14" fmla="*/ 440 w 440"/>
                <a:gd name="T15" fmla="*/ 438 h 438"/>
                <a:gd name="T16" fmla="*/ 424 w 440"/>
                <a:gd name="T17" fmla="*/ 94 h 438"/>
                <a:gd name="T18" fmla="*/ 403 w 440"/>
                <a:gd name="T19" fmla="*/ 65 h 438"/>
                <a:gd name="T20" fmla="*/ 403 w 440"/>
                <a:gd name="T21" fmla="*/ 65 h 438"/>
                <a:gd name="T22" fmla="*/ 403 w 440"/>
                <a:gd name="T23" fmla="*/ 65 h 438"/>
                <a:gd name="T24" fmla="*/ 397 w 440"/>
                <a:gd name="T25" fmla="*/ 63 h 438"/>
                <a:gd name="T26" fmla="*/ 3 w 440"/>
                <a:gd name="T27" fmla="*/ 65 h 438"/>
                <a:gd name="T28" fmla="*/ 3 w 440"/>
                <a:gd name="T29" fmla="*/ 65 h 438"/>
                <a:gd name="T30" fmla="*/ 0 w 440"/>
                <a:gd name="T31" fmla="*/ 66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0" h="438">
                  <a:moveTo>
                    <a:pt x="0" y="66"/>
                  </a:moveTo>
                  <a:cubicBezTo>
                    <a:pt x="62" y="51"/>
                    <a:pt x="188" y="33"/>
                    <a:pt x="353" y="77"/>
                  </a:cubicBezTo>
                  <a:cubicBezTo>
                    <a:pt x="355" y="77"/>
                    <a:pt x="357" y="78"/>
                    <a:pt x="359" y="78"/>
                  </a:cubicBezTo>
                  <a:cubicBezTo>
                    <a:pt x="359" y="79"/>
                    <a:pt x="359" y="79"/>
                    <a:pt x="359" y="79"/>
                  </a:cubicBezTo>
                  <a:cubicBezTo>
                    <a:pt x="359" y="79"/>
                    <a:pt x="359" y="79"/>
                    <a:pt x="359" y="79"/>
                  </a:cubicBezTo>
                  <a:cubicBezTo>
                    <a:pt x="371" y="83"/>
                    <a:pt x="380" y="95"/>
                    <a:pt x="380" y="108"/>
                  </a:cubicBezTo>
                  <a:cubicBezTo>
                    <a:pt x="385" y="218"/>
                    <a:pt x="390" y="328"/>
                    <a:pt x="395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35" y="324"/>
                    <a:pt x="429" y="209"/>
                    <a:pt x="424" y="94"/>
                  </a:cubicBezTo>
                  <a:cubicBezTo>
                    <a:pt x="424" y="81"/>
                    <a:pt x="415" y="69"/>
                    <a:pt x="403" y="65"/>
                  </a:cubicBezTo>
                  <a:cubicBezTo>
                    <a:pt x="403" y="65"/>
                    <a:pt x="403" y="65"/>
                    <a:pt x="403" y="65"/>
                  </a:cubicBezTo>
                  <a:cubicBezTo>
                    <a:pt x="403" y="65"/>
                    <a:pt x="403" y="65"/>
                    <a:pt x="403" y="65"/>
                  </a:cubicBezTo>
                  <a:cubicBezTo>
                    <a:pt x="401" y="64"/>
                    <a:pt x="399" y="63"/>
                    <a:pt x="397" y="63"/>
                  </a:cubicBezTo>
                  <a:cubicBezTo>
                    <a:pt x="160" y="0"/>
                    <a:pt x="3" y="65"/>
                    <a:pt x="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2" y="65"/>
                    <a:pt x="1" y="66"/>
                    <a:pt x="0" y="66"/>
                  </a:cubicBezTo>
                  <a:close/>
                </a:path>
              </a:pathLst>
            </a:custGeom>
            <a:solidFill>
              <a:srgbClr val="FFA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1íḋê">
              <a:extLst>
                <a:ext uri="{FF2B5EF4-FFF2-40B4-BE49-F238E27FC236}">
                  <a16:creationId xmlns:a16="http://schemas.microsoft.com/office/drawing/2014/main" xmlns="" id="{BDED8E6B-79C4-454D-8766-78D096EFB726}"/>
                </a:ext>
              </a:extLst>
            </p:cNvPr>
            <p:cNvSpPr/>
            <p:nvPr/>
          </p:nvSpPr>
          <p:spPr bwMode="auto">
            <a:xfrm>
              <a:off x="5439293" y="3744427"/>
              <a:ext cx="3460076" cy="1137180"/>
            </a:xfrm>
            <a:custGeom>
              <a:avLst/>
              <a:gdLst>
                <a:gd name="T0" fmla="*/ 7 w 480"/>
                <a:gd name="T1" fmla="*/ 0 h 158"/>
                <a:gd name="T2" fmla="*/ 1 w 480"/>
                <a:gd name="T3" fmla="*/ 126 h 158"/>
                <a:gd name="T4" fmla="*/ 33 w 480"/>
                <a:gd name="T5" fmla="*/ 158 h 158"/>
                <a:gd name="T6" fmla="*/ 448 w 480"/>
                <a:gd name="T7" fmla="*/ 158 h 158"/>
                <a:gd name="T8" fmla="*/ 479 w 480"/>
                <a:gd name="T9" fmla="*/ 126 h 158"/>
                <a:gd name="T10" fmla="*/ 474 w 480"/>
                <a:gd name="T11" fmla="*/ 4 h 158"/>
                <a:gd name="T12" fmla="*/ 7 w 480"/>
                <a:gd name="T1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0" h="158">
                  <a:moveTo>
                    <a:pt x="7" y="0"/>
                  </a:moveTo>
                  <a:cubicBezTo>
                    <a:pt x="5" y="42"/>
                    <a:pt x="3" y="84"/>
                    <a:pt x="1" y="126"/>
                  </a:cubicBezTo>
                  <a:cubicBezTo>
                    <a:pt x="0" y="144"/>
                    <a:pt x="14" y="158"/>
                    <a:pt x="33" y="158"/>
                  </a:cubicBezTo>
                  <a:cubicBezTo>
                    <a:pt x="67" y="158"/>
                    <a:pt x="413" y="158"/>
                    <a:pt x="448" y="158"/>
                  </a:cubicBezTo>
                  <a:cubicBezTo>
                    <a:pt x="466" y="158"/>
                    <a:pt x="480" y="144"/>
                    <a:pt x="479" y="126"/>
                  </a:cubicBezTo>
                  <a:cubicBezTo>
                    <a:pt x="477" y="85"/>
                    <a:pt x="476" y="44"/>
                    <a:pt x="474" y="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śḷiḓê">
              <a:extLst>
                <a:ext uri="{FF2B5EF4-FFF2-40B4-BE49-F238E27FC236}">
                  <a16:creationId xmlns:a16="http://schemas.microsoft.com/office/drawing/2014/main" xmlns="" id="{9AD530CE-BAAA-440F-AD25-80752F251C2D}"/>
                </a:ext>
              </a:extLst>
            </p:cNvPr>
            <p:cNvSpPr/>
            <p:nvPr/>
          </p:nvSpPr>
          <p:spPr bwMode="auto">
            <a:xfrm>
              <a:off x="5484365" y="3744427"/>
              <a:ext cx="3369934" cy="79742"/>
            </a:xfrm>
            <a:custGeom>
              <a:avLst/>
              <a:gdLst>
                <a:gd name="T0" fmla="*/ 468 w 468"/>
                <a:gd name="T1" fmla="*/ 4 h 11"/>
                <a:gd name="T2" fmla="*/ 1 w 468"/>
                <a:gd name="T3" fmla="*/ 0 h 11"/>
                <a:gd name="T4" fmla="*/ 0 w 468"/>
                <a:gd name="T5" fmla="*/ 9 h 11"/>
                <a:gd name="T6" fmla="*/ 468 w 468"/>
                <a:gd name="T7" fmla="*/ 11 h 11"/>
                <a:gd name="T8" fmla="*/ 468 w 468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11">
                  <a:moveTo>
                    <a:pt x="468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3"/>
                    <a:pt x="1" y="6"/>
                    <a:pt x="0" y="9"/>
                  </a:cubicBezTo>
                  <a:cubicBezTo>
                    <a:pt x="468" y="11"/>
                    <a:pt x="468" y="11"/>
                    <a:pt x="468" y="11"/>
                  </a:cubicBezTo>
                  <a:cubicBezTo>
                    <a:pt x="468" y="8"/>
                    <a:pt x="468" y="6"/>
                    <a:pt x="468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ľîḍè">
              <a:extLst>
                <a:ext uri="{FF2B5EF4-FFF2-40B4-BE49-F238E27FC236}">
                  <a16:creationId xmlns:a16="http://schemas.microsoft.com/office/drawing/2014/main" xmlns="" id="{599C819C-1632-40A6-9BF8-81CCAE313358}"/>
                </a:ext>
              </a:extLst>
            </p:cNvPr>
            <p:cNvSpPr/>
            <p:nvPr/>
          </p:nvSpPr>
          <p:spPr bwMode="auto">
            <a:xfrm>
              <a:off x="6670083" y="3869240"/>
              <a:ext cx="1126779" cy="86676"/>
            </a:xfrm>
            <a:custGeom>
              <a:avLst/>
              <a:gdLst>
                <a:gd name="T0" fmla="*/ 156 w 156"/>
                <a:gd name="T1" fmla="*/ 6 h 12"/>
                <a:gd name="T2" fmla="*/ 151 w 156"/>
                <a:gd name="T3" fmla="*/ 12 h 12"/>
                <a:gd name="T4" fmla="*/ 5 w 156"/>
                <a:gd name="T5" fmla="*/ 12 h 12"/>
                <a:gd name="T6" fmla="*/ 0 w 156"/>
                <a:gd name="T7" fmla="*/ 6 h 12"/>
                <a:gd name="T8" fmla="*/ 5 w 156"/>
                <a:gd name="T9" fmla="*/ 0 h 12"/>
                <a:gd name="T10" fmla="*/ 150 w 156"/>
                <a:gd name="T11" fmla="*/ 0 h 12"/>
                <a:gd name="T12" fmla="*/ 156 w 156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2">
                  <a:moveTo>
                    <a:pt x="156" y="6"/>
                  </a:moveTo>
                  <a:cubicBezTo>
                    <a:pt x="156" y="9"/>
                    <a:pt x="154" y="12"/>
                    <a:pt x="151" y="12"/>
                  </a:cubicBezTo>
                  <a:cubicBezTo>
                    <a:pt x="102" y="12"/>
                    <a:pt x="54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4" y="0"/>
                    <a:pt x="102" y="0"/>
                    <a:pt x="150" y="0"/>
                  </a:cubicBezTo>
                  <a:cubicBezTo>
                    <a:pt x="154" y="0"/>
                    <a:pt x="156" y="3"/>
                    <a:pt x="15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$lîḓè">
              <a:extLst>
                <a:ext uri="{FF2B5EF4-FFF2-40B4-BE49-F238E27FC236}">
                  <a16:creationId xmlns:a16="http://schemas.microsoft.com/office/drawing/2014/main" xmlns="" id="{D6105DD9-BB7B-4F51-9D70-D4E26A4E9D98}"/>
                </a:ext>
              </a:extLst>
            </p:cNvPr>
            <p:cNvSpPr/>
            <p:nvPr/>
          </p:nvSpPr>
          <p:spPr bwMode="auto">
            <a:xfrm>
              <a:off x="6663149" y="4004452"/>
              <a:ext cx="1140647" cy="79742"/>
            </a:xfrm>
            <a:custGeom>
              <a:avLst/>
              <a:gdLst>
                <a:gd name="T0" fmla="*/ 157 w 158"/>
                <a:gd name="T1" fmla="*/ 6 h 11"/>
                <a:gd name="T2" fmla="*/ 152 w 158"/>
                <a:gd name="T3" fmla="*/ 11 h 11"/>
                <a:gd name="T4" fmla="*/ 6 w 158"/>
                <a:gd name="T5" fmla="*/ 11 h 11"/>
                <a:gd name="T6" fmla="*/ 0 w 158"/>
                <a:gd name="T7" fmla="*/ 6 h 11"/>
                <a:gd name="T8" fmla="*/ 6 w 158"/>
                <a:gd name="T9" fmla="*/ 0 h 11"/>
                <a:gd name="T10" fmla="*/ 152 w 158"/>
                <a:gd name="T11" fmla="*/ 0 h 11"/>
                <a:gd name="T12" fmla="*/ 157 w 158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">
                  <a:moveTo>
                    <a:pt x="157" y="6"/>
                  </a:moveTo>
                  <a:cubicBezTo>
                    <a:pt x="158" y="9"/>
                    <a:pt x="155" y="11"/>
                    <a:pt x="152" y="11"/>
                  </a:cubicBezTo>
                  <a:cubicBezTo>
                    <a:pt x="103" y="11"/>
                    <a:pt x="55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103" y="0"/>
                    <a:pt x="152" y="0"/>
                  </a:cubicBezTo>
                  <a:cubicBezTo>
                    <a:pt x="155" y="0"/>
                    <a:pt x="157" y="3"/>
                    <a:pt x="15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ŝḷïdé">
              <a:extLst>
                <a:ext uri="{FF2B5EF4-FFF2-40B4-BE49-F238E27FC236}">
                  <a16:creationId xmlns:a16="http://schemas.microsoft.com/office/drawing/2014/main" xmlns="" id="{EDB79550-2CDA-497A-955D-95EF4B12B9C6}"/>
                </a:ext>
              </a:extLst>
            </p:cNvPr>
            <p:cNvSpPr/>
            <p:nvPr/>
          </p:nvSpPr>
          <p:spPr bwMode="auto">
            <a:xfrm>
              <a:off x="6663149" y="4143133"/>
              <a:ext cx="1140647" cy="76274"/>
            </a:xfrm>
            <a:custGeom>
              <a:avLst/>
              <a:gdLst>
                <a:gd name="T0" fmla="*/ 158 w 158"/>
                <a:gd name="T1" fmla="*/ 6 h 11"/>
                <a:gd name="T2" fmla="*/ 152 w 158"/>
                <a:gd name="T3" fmla="*/ 11 h 11"/>
                <a:gd name="T4" fmla="*/ 6 w 158"/>
                <a:gd name="T5" fmla="*/ 11 h 11"/>
                <a:gd name="T6" fmla="*/ 0 w 158"/>
                <a:gd name="T7" fmla="*/ 6 h 11"/>
                <a:gd name="T8" fmla="*/ 6 w 158"/>
                <a:gd name="T9" fmla="*/ 0 h 11"/>
                <a:gd name="T10" fmla="*/ 152 w 158"/>
                <a:gd name="T11" fmla="*/ 0 h 11"/>
                <a:gd name="T12" fmla="*/ 158 w 158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">
                  <a:moveTo>
                    <a:pt x="158" y="6"/>
                  </a:moveTo>
                  <a:cubicBezTo>
                    <a:pt x="158" y="9"/>
                    <a:pt x="155" y="11"/>
                    <a:pt x="152" y="11"/>
                  </a:cubicBezTo>
                  <a:cubicBezTo>
                    <a:pt x="103" y="11"/>
                    <a:pt x="55" y="11"/>
                    <a:pt x="6" y="11"/>
                  </a:cubicBezTo>
                  <a:cubicBezTo>
                    <a:pt x="3" y="11"/>
                    <a:pt x="0" y="9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5" y="0"/>
                    <a:pt x="103" y="0"/>
                    <a:pt x="152" y="0"/>
                  </a:cubicBezTo>
                  <a:cubicBezTo>
                    <a:pt x="155" y="0"/>
                    <a:pt x="158" y="3"/>
                    <a:pt x="158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Sļïḓè">
              <a:extLst>
                <a:ext uri="{FF2B5EF4-FFF2-40B4-BE49-F238E27FC236}">
                  <a16:creationId xmlns:a16="http://schemas.microsoft.com/office/drawing/2014/main" xmlns="" id="{CCABE0BD-9F4D-4943-BF62-5AFCB07D8C48}"/>
                </a:ext>
              </a:extLst>
            </p:cNvPr>
            <p:cNvSpPr/>
            <p:nvPr/>
          </p:nvSpPr>
          <p:spPr bwMode="auto">
            <a:xfrm>
              <a:off x="6663149" y="4278347"/>
              <a:ext cx="1140647" cy="79742"/>
            </a:xfrm>
            <a:custGeom>
              <a:avLst/>
              <a:gdLst>
                <a:gd name="T0" fmla="*/ 158 w 158"/>
                <a:gd name="T1" fmla="*/ 6 h 11"/>
                <a:gd name="T2" fmla="*/ 152 w 158"/>
                <a:gd name="T3" fmla="*/ 11 h 11"/>
                <a:gd name="T4" fmla="*/ 5 w 158"/>
                <a:gd name="T5" fmla="*/ 11 h 11"/>
                <a:gd name="T6" fmla="*/ 0 w 158"/>
                <a:gd name="T7" fmla="*/ 6 h 11"/>
                <a:gd name="T8" fmla="*/ 6 w 158"/>
                <a:gd name="T9" fmla="*/ 0 h 11"/>
                <a:gd name="T10" fmla="*/ 152 w 158"/>
                <a:gd name="T11" fmla="*/ 0 h 11"/>
                <a:gd name="T12" fmla="*/ 158 w 158"/>
                <a:gd name="T1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1">
                  <a:moveTo>
                    <a:pt x="158" y="6"/>
                  </a:moveTo>
                  <a:cubicBezTo>
                    <a:pt x="158" y="9"/>
                    <a:pt x="156" y="11"/>
                    <a:pt x="152" y="11"/>
                  </a:cubicBezTo>
                  <a:cubicBezTo>
                    <a:pt x="103" y="11"/>
                    <a:pt x="54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55" y="0"/>
                    <a:pt x="103" y="0"/>
                    <a:pt x="152" y="0"/>
                  </a:cubicBezTo>
                  <a:cubicBezTo>
                    <a:pt x="155" y="0"/>
                    <a:pt x="158" y="2"/>
                    <a:pt x="158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sľiḋé">
              <a:extLst>
                <a:ext uri="{FF2B5EF4-FFF2-40B4-BE49-F238E27FC236}">
                  <a16:creationId xmlns:a16="http://schemas.microsoft.com/office/drawing/2014/main" xmlns="" id="{9AA7C497-7765-4F22-A957-91C95A944EE7}"/>
                </a:ext>
              </a:extLst>
            </p:cNvPr>
            <p:cNvSpPr/>
            <p:nvPr/>
          </p:nvSpPr>
          <p:spPr bwMode="auto">
            <a:xfrm>
              <a:off x="5224338" y="2212009"/>
              <a:ext cx="260027" cy="381371"/>
            </a:xfrm>
            <a:custGeom>
              <a:avLst/>
              <a:gdLst>
                <a:gd name="T0" fmla="*/ 36 w 36"/>
                <a:gd name="T1" fmla="*/ 47 h 53"/>
                <a:gd name="T2" fmla="*/ 30 w 36"/>
                <a:gd name="T3" fmla="*/ 53 h 53"/>
                <a:gd name="T4" fmla="*/ 6 w 36"/>
                <a:gd name="T5" fmla="*/ 53 h 53"/>
                <a:gd name="T6" fmla="*/ 0 w 36"/>
                <a:gd name="T7" fmla="*/ 47 h 53"/>
                <a:gd name="T8" fmla="*/ 0 w 36"/>
                <a:gd name="T9" fmla="*/ 6 h 53"/>
                <a:gd name="T10" fmla="*/ 6 w 36"/>
                <a:gd name="T11" fmla="*/ 0 h 53"/>
                <a:gd name="T12" fmla="*/ 30 w 36"/>
                <a:gd name="T13" fmla="*/ 0 h 53"/>
                <a:gd name="T14" fmla="*/ 36 w 36"/>
                <a:gd name="T15" fmla="*/ 6 h 53"/>
                <a:gd name="T16" fmla="*/ 36 w 36"/>
                <a:gd name="T1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53">
                  <a:moveTo>
                    <a:pt x="36" y="47"/>
                  </a:moveTo>
                  <a:cubicBezTo>
                    <a:pt x="36" y="50"/>
                    <a:pt x="33" y="53"/>
                    <a:pt x="30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3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lnTo>
                    <a:pt x="36" y="47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ṡ1íḍe">
              <a:extLst>
                <a:ext uri="{FF2B5EF4-FFF2-40B4-BE49-F238E27FC236}">
                  <a16:creationId xmlns:a16="http://schemas.microsoft.com/office/drawing/2014/main" xmlns="" id="{C7AA54DE-D063-4D25-802E-57B4CE72E82A}"/>
                </a:ext>
              </a:extLst>
            </p:cNvPr>
            <p:cNvSpPr/>
            <p:nvPr/>
          </p:nvSpPr>
          <p:spPr bwMode="auto">
            <a:xfrm>
              <a:off x="5252074" y="2212009"/>
              <a:ext cx="253093" cy="381371"/>
            </a:xfrm>
            <a:custGeom>
              <a:avLst/>
              <a:gdLst>
                <a:gd name="T0" fmla="*/ 35 w 35"/>
                <a:gd name="T1" fmla="*/ 47 h 53"/>
                <a:gd name="T2" fmla="*/ 29 w 35"/>
                <a:gd name="T3" fmla="*/ 53 h 53"/>
                <a:gd name="T4" fmla="*/ 6 w 35"/>
                <a:gd name="T5" fmla="*/ 53 h 53"/>
                <a:gd name="T6" fmla="*/ 0 w 35"/>
                <a:gd name="T7" fmla="*/ 47 h 53"/>
                <a:gd name="T8" fmla="*/ 0 w 35"/>
                <a:gd name="T9" fmla="*/ 6 h 53"/>
                <a:gd name="T10" fmla="*/ 6 w 35"/>
                <a:gd name="T11" fmla="*/ 0 h 53"/>
                <a:gd name="T12" fmla="*/ 29 w 35"/>
                <a:gd name="T13" fmla="*/ 0 h 53"/>
                <a:gd name="T14" fmla="*/ 35 w 35"/>
                <a:gd name="T15" fmla="*/ 6 h 53"/>
                <a:gd name="T16" fmla="*/ 35 w 35"/>
                <a:gd name="T1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3">
                  <a:moveTo>
                    <a:pt x="35" y="47"/>
                  </a:moveTo>
                  <a:cubicBezTo>
                    <a:pt x="35" y="50"/>
                    <a:pt x="33" y="53"/>
                    <a:pt x="29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3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5" y="3"/>
                    <a:pt x="35" y="6"/>
                  </a:cubicBezTo>
                  <a:lnTo>
                    <a:pt x="35" y="47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ḷîḑe">
              <a:extLst>
                <a:ext uri="{FF2B5EF4-FFF2-40B4-BE49-F238E27FC236}">
                  <a16:creationId xmlns:a16="http://schemas.microsoft.com/office/drawing/2014/main" xmlns="" id="{C3F33FFE-9B3B-4E90-AACB-C009BFD8FC19}"/>
                </a:ext>
              </a:extLst>
            </p:cNvPr>
            <p:cNvSpPr/>
            <p:nvPr/>
          </p:nvSpPr>
          <p:spPr bwMode="auto">
            <a:xfrm>
              <a:off x="5404623" y="2426963"/>
              <a:ext cx="235757" cy="52006"/>
            </a:xfrm>
            <a:custGeom>
              <a:avLst/>
              <a:gdLst>
                <a:gd name="T0" fmla="*/ 33 w 33"/>
                <a:gd name="T1" fmla="*/ 3 h 7"/>
                <a:gd name="T2" fmla="*/ 30 w 33"/>
                <a:gd name="T3" fmla="*/ 7 h 7"/>
                <a:gd name="T4" fmla="*/ 4 w 33"/>
                <a:gd name="T5" fmla="*/ 7 h 7"/>
                <a:gd name="T6" fmla="*/ 0 w 33"/>
                <a:gd name="T7" fmla="*/ 3 h 7"/>
                <a:gd name="T8" fmla="*/ 4 w 33"/>
                <a:gd name="T9" fmla="*/ 0 h 7"/>
                <a:gd name="T10" fmla="*/ 30 w 33"/>
                <a:gd name="T11" fmla="*/ 0 h 7"/>
                <a:gd name="T12" fmla="*/ 33 w 33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7">
                  <a:moveTo>
                    <a:pt x="33" y="3"/>
                  </a:moveTo>
                  <a:cubicBezTo>
                    <a:pt x="33" y="5"/>
                    <a:pt x="32" y="7"/>
                    <a:pt x="3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íŝľîdé">
              <a:extLst>
                <a:ext uri="{FF2B5EF4-FFF2-40B4-BE49-F238E27FC236}">
                  <a16:creationId xmlns:a16="http://schemas.microsoft.com/office/drawing/2014/main" xmlns="" id="{24652792-7EBA-42A0-AC7D-674DE165FED2}"/>
                </a:ext>
              </a:extLst>
            </p:cNvPr>
            <p:cNvSpPr/>
            <p:nvPr/>
          </p:nvSpPr>
          <p:spPr bwMode="auto">
            <a:xfrm>
              <a:off x="8819629" y="2212009"/>
              <a:ext cx="249625" cy="381371"/>
            </a:xfrm>
            <a:custGeom>
              <a:avLst/>
              <a:gdLst>
                <a:gd name="T0" fmla="*/ 35 w 35"/>
                <a:gd name="T1" fmla="*/ 47 h 53"/>
                <a:gd name="T2" fmla="*/ 29 w 35"/>
                <a:gd name="T3" fmla="*/ 53 h 53"/>
                <a:gd name="T4" fmla="*/ 6 w 35"/>
                <a:gd name="T5" fmla="*/ 53 h 53"/>
                <a:gd name="T6" fmla="*/ 0 w 35"/>
                <a:gd name="T7" fmla="*/ 47 h 53"/>
                <a:gd name="T8" fmla="*/ 0 w 35"/>
                <a:gd name="T9" fmla="*/ 6 h 53"/>
                <a:gd name="T10" fmla="*/ 6 w 35"/>
                <a:gd name="T11" fmla="*/ 0 h 53"/>
                <a:gd name="T12" fmla="*/ 29 w 35"/>
                <a:gd name="T13" fmla="*/ 0 h 53"/>
                <a:gd name="T14" fmla="*/ 35 w 35"/>
                <a:gd name="T15" fmla="*/ 6 h 53"/>
                <a:gd name="T16" fmla="*/ 35 w 35"/>
                <a:gd name="T1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3">
                  <a:moveTo>
                    <a:pt x="35" y="47"/>
                  </a:moveTo>
                  <a:cubicBezTo>
                    <a:pt x="35" y="50"/>
                    <a:pt x="33" y="53"/>
                    <a:pt x="29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3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5" y="3"/>
                    <a:pt x="35" y="6"/>
                  </a:cubicBezTo>
                  <a:lnTo>
                    <a:pt x="35" y="47"/>
                  </a:lnTo>
                  <a:close/>
                </a:path>
              </a:pathLst>
            </a:custGeom>
            <a:solidFill>
              <a:srgbClr val="2E5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$liďé">
              <a:extLst>
                <a:ext uri="{FF2B5EF4-FFF2-40B4-BE49-F238E27FC236}">
                  <a16:creationId xmlns:a16="http://schemas.microsoft.com/office/drawing/2014/main" xmlns="" id="{68116E21-7A22-4240-A3DB-5EA27C0951A6}"/>
                </a:ext>
              </a:extLst>
            </p:cNvPr>
            <p:cNvSpPr/>
            <p:nvPr/>
          </p:nvSpPr>
          <p:spPr bwMode="auto">
            <a:xfrm>
              <a:off x="8847365" y="2212009"/>
              <a:ext cx="253093" cy="381371"/>
            </a:xfrm>
            <a:custGeom>
              <a:avLst/>
              <a:gdLst>
                <a:gd name="T0" fmla="*/ 35 w 35"/>
                <a:gd name="T1" fmla="*/ 47 h 53"/>
                <a:gd name="T2" fmla="*/ 29 w 35"/>
                <a:gd name="T3" fmla="*/ 53 h 53"/>
                <a:gd name="T4" fmla="*/ 6 w 35"/>
                <a:gd name="T5" fmla="*/ 53 h 53"/>
                <a:gd name="T6" fmla="*/ 0 w 35"/>
                <a:gd name="T7" fmla="*/ 47 h 53"/>
                <a:gd name="T8" fmla="*/ 0 w 35"/>
                <a:gd name="T9" fmla="*/ 6 h 53"/>
                <a:gd name="T10" fmla="*/ 6 w 35"/>
                <a:gd name="T11" fmla="*/ 0 h 53"/>
                <a:gd name="T12" fmla="*/ 29 w 35"/>
                <a:gd name="T13" fmla="*/ 0 h 53"/>
                <a:gd name="T14" fmla="*/ 35 w 35"/>
                <a:gd name="T15" fmla="*/ 6 h 53"/>
                <a:gd name="T16" fmla="*/ 35 w 35"/>
                <a:gd name="T1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3">
                  <a:moveTo>
                    <a:pt x="35" y="47"/>
                  </a:moveTo>
                  <a:cubicBezTo>
                    <a:pt x="35" y="50"/>
                    <a:pt x="32" y="53"/>
                    <a:pt x="29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47"/>
                  </a:lnTo>
                  <a:close/>
                </a:path>
              </a:pathLst>
            </a:custGeom>
            <a:solidFill>
              <a:srgbClr val="3F7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ṩļiḑè">
              <a:extLst>
                <a:ext uri="{FF2B5EF4-FFF2-40B4-BE49-F238E27FC236}">
                  <a16:creationId xmlns:a16="http://schemas.microsoft.com/office/drawing/2014/main" xmlns="" id="{9E2D44DB-4934-48D5-9E49-F8682F1C10A9}"/>
                </a:ext>
              </a:extLst>
            </p:cNvPr>
            <p:cNvSpPr/>
            <p:nvPr/>
          </p:nvSpPr>
          <p:spPr bwMode="auto">
            <a:xfrm>
              <a:off x="8701751" y="2426963"/>
              <a:ext cx="246159" cy="52006"/>
            </a:xfrm>
            <a:custGeom>
              <a:avLst/>
              <a:gdLst>
                <a:gd name="T0" fmla="*/ 34 w 34"/>
                <a:gd name="T1" fmla="*/ 3 h 7"/>
                <a:gd name="T2" fmla="*/ 30 w 34"/>
                <a:gd name="T3" fmla="*/ 7 h 7"/>
                <a:gd name="T4" fmla="*/ 4 w 34"/>
                <a:gd name="T5" fmla="*/ 7 h 7"/>
                <a:gd name="T6" fmla="*/ 0 w 34"/>
                <a:gd name="T7" fmla="*/ 3 h 7"/>
                <a:gd name="T8" fmla="*/ 4 w 34"/>
                <a:gd name="T9" fmla="*/ 0 h 7"/>
                <a:gd name="T10" fmla="*/ 30 w 34"/>
                <a:gd name="T11" fmla="*/ 0 h 7"/>
                <a:gd name="T12" fmla="*/ 34 w 34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7">
                  <a:moveTo>
                    <a:pt x="34" y="3"/>
                  </a:moveTo>
                  <a:cubicBezTo>
                    <a:pt x="34" y="5"/>
                    <a:pt x="32" y="7"/>
                    <a:pt x="3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4" y="1"/>
                    <a:pt x="34" y="3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ŝ1îḑè">
              <a:extLst>
                <a:ext uri="{FF2B5EF4-FFF2-40B4-BE49-F238E27FC236}">
                  <a16:creationId xmlns:a16="http://schemas.microsoft.com/office/drawing/2014/main" xmlns="" id="{5F41304D-1448-4BB4-8D31-22D32D439159}"/>
                </a:ext>
              </a:extLst>
            </p:cNvPr>
            <p:cNvSpPr/>
            <p:nvPr/>
          </p:nvSpPr>
          <p:spPr bwMode="auto">
            <a:xfrm>
              <a:off x="8147029" y="4933611"/>
              <a:ext cx="225357" cy="214955"/>
            </a:xfrm>
            <a:prstGeom prst="ellipse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iṧlíḓe">
              <a:extLst>
                <a:ext uri="{FF2B5EF4-FFF2-40B4-BE49-F238E27FC236}">
                  <a16:creationId xmlns:a16="http://schemas.microsoft.com/office/drawing/2014/main" xmlns="" id="{61C317CF-0487-4946-B70F-DA1D3EF291CA}"/>
                </a:ext>
              </a:extLst>
            </p:cNvPr>
            <p:cNvSpPr/>
            <p:nvPr/>
          </p:nvSpPr>
          <p:spPr bwMode="auto">
            <a:xfrm>
              <a:off x="8192099" y="4961347"/>
              <a:ext cx="152548" cy="15254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ŝľíḍe">
              <a:extLst>
                <a:ext uri="{FF2B5EF4-FFF2-40B4-BE49-F238E27FC236}">
                  <a16:creationId xmlns:a16="http://schemas.microsoft.com/office/drawing/2014/main" xmlns="" id="{55CB1C48-5BF6-415C-AA2B-8BFFC7FF60AB}"/>
                </a:ext>
              </a:extLst>
            </p:cNvPr>
            <p:cNvSpPr/>
            <p:nvPr/>
          </p:nvSpPr>
          <p:spPr bwMode="auto">
            <a:xfrm>
              <a:off x="8157429" y="4926677"/>
              <a:ext cx="221889" cy="221889"/>
            </a:xfrm>
            <a:custGeom>
              <a:avLst/>
              <a:gdLst>
                <a:gd name="T0" fmla="*/ 16 w 31"/>
                <a:gd name="T1" fmla="*/ 0 h 31"/>
                <a:gd name="T2" fmla="*/ 0 w 31"/>
                <a:gd name="T3" fmla="*/ 16 h 31"/>
                <a:gd name="T4" fmla="*/ 16 w 31"/>
                <a:gd name="T5" fmla="*/ 31 h 31"/>
                <a:gd name="T6" fmla="*/ 31 w 31"/>
                <a:gd name="T7" fmla="*/ 16 h 31"/>
                <a:gd name="T8" fmla="*/ 16 w 31"/>
                <a:gd name="T9" fmla="*/ 0 h 31"/>
                <a:gd name="T10" fmla="*/ 16 w 31"/>
                <a:gd name="T11" fmla="*/ 25 h 31"/>
                <a:gd name="T12" fmla="*/ 6 w 31"/>
                <a:gd name="T13" fmla="*/ 16 h 31"/>
                <a:gd name="T14" fmla="*/ 16 w 31"/>
                <a:gd name="T15" fmla="*/ 6 h 31"/>
                <a:gd name="T16" fmla="*/ 25 w 31"/>
                <a:gd name="T17" fmla="*/ 16 h 31"/>
                <a:gd name="T18" fmla="*/ 16 w 31"/>
                <a:gd name="T1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6" y="25"/>
                  </a:moveTo>
                  <a:cubicBezTo>
                    <a:pt x="10" y="25"/>
                    <a:pt x="6" y="21"/>
                    <a:pt x="6" y="16"/>
                  </a:cubicBezTo>
                  <a:cubicBezTo>
                    <a:pt x="6" y="10"/>
                    <a:pt x="10" y="6"/>
                    <a:pt x="16" y="6"/>
                  </a:cubicBezTo>
                  <a:cubicBezTo>
                    <a:pt x="21" y="6"/>
                    <a:pt x="25" y="10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ṡḻïďê">
              <a:extLst>
                <a:ext uri="{FF2B5EF4-FFF2-40B4-BE49-F238E27FC236}">
                  <a16:creationId xmlns:a16="http://schemas.microsoft.com/office/drawing/2014/main" xmlns="" id="{15DF6B81-6D31-4D5D-A7BF-27CA51CF9DE5}"/>
                </a:ext>
              </a:extLst>
            </p:cNvPr>
            <p:cNvSpPr/>
            <p:nvPr/>
          </p:nvSpPr>
          <p:spPr bwMode="auto">
            <a:xfrm>
              <a:off x="5935076" y="4933611"/>
              <a:ext cx="225357" cy="214955"/>
            </a:xfrm>
            <a:prstGeom prst="ellipse">
              <a:avLst/>
            </a:pr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ṧļíďê">
              <a:extLst>
                <a:ext uri="{FF2B5EF4-FFF2-40B4-BE49-F238E27FC236}">
                  <a16:creationId xmlns:a16="http://schemas.microsoft.com/office/drawing/2014/main" xmlns="" id="{C66931D6-0782-4379-8B61-8FD0EFC76E0C}"/>
                </a:ext>
              </a:extLst>
            </p:cNvPr>
            <p:cNvSpPr/>
            <p:nvPr/>
          </p:nvSpPr>
          <p:spPr bwMode="auto">
            <a:xfrm>
              <a:off x="5980147" y="4961347"/>
              <a:ext cx="152548" cy="15254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sľíḑê">
              <a:extLst>
                <a:ext uri="{FF2B5EF4-FFF2-40B4-BE49-F238E27FC236}">
                  <a16:creationId xmlns:a16="http://schemas.microsoft.com/office/drawing/2014/main" xmlns="" id="{BE1E67C6-262B-4480-8137-15143E0453B0}"/>
                </a:ext>
              </a:extLst>
            </p:cNvPr>
            <p:cNvSpPr/>
            <p:nvPr/>
          </p:nvSpPr>
          <p:spPr bwMode="auto">
            <a:xfrm>
              <a:off x="5945476" y="4926677"/>
              <a:ext cx="221889" cy="221889"/>
            </a:xfrm>
            <a:custGeom>
              <a:avLst/>
              <a:gdLst>
                <a:gd name="T0" fmla="*/ 16 w 31"/>
                <a:gd name="T1" fmla="*/ 0 h 31"/>
                <a:gd name="T2" fmla="*/ 0 w 31"/>
                <a:gd name="T3" fmla="*/ 16 h 31"/>
                <a:gd name="T4" fmla="*/ 16 w 31"/>
                <a:gd name="T5" fmla="*/ 31 h 31"/>
                <a:gd name="T6" fmla="*/ 31 w 31"/>
                <a:gd name="T7" fmla="*/ 16 h 31"/>
                <a:gd name="T8" fmla="*/ 16 w 31"/>
                <a:gd name="T9" fmla="*/ 0 h 31"/>
                <a:gd name="T10" fmla="*/ 16 w 31"/>
                <a:gd name="T11" fmla="*/ 25 h 31"/>
                <a:gd name="T12" fmla="*/ 6 w 31"/>
                <a:gd name="T13" fmla="*/ 16 h 31"/>
                <a:gd name="T14" fmla="*/ 16 w 31"/>
                <a:gd name="T15" fmla="*/ 6 h 31"/>
                <a:gd name="T16" fmla="*/ 25 w 31"/>
                <a:gd name="T17" fmla="*/ 16 h 31"/>
                <a:gd name="T18" fmla="*/ 16 w 31"/>
                <a:gd name="T1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24" y="31"/>
                    <a:pt x="31" y="24"/>
                    <a:pt x="31" y="16"/>
                  </a:cubicBezTo>
                  <a:cubicBezTo>
                    <a:pt x="31" y="7"/>
                    <a:pt x="24" y="0"/>
                    <a:pt x="16" y="0"/>
                  </a:cubicBezTo>
                  <a:close/>
                  <a:moveTo>
                    <a:pt x="16" y="25"/>
                  </a:moveTo>
                  <a:cubicBezTo>
                    <a:pt x="10" y="25"/>
                    <a:pt x="6" y="21"/>
                    <a:pt x="6" y="16"/>
                  </a:cubicBezTo>
                  <a:cubicBezTo>
                    <a:pt x="6" y="10"/>
                    <a:pt x="10" y="6"/>
                    <a:pt x="16" y="6"/>
                  </a:cubicBezTo>
                  <a:cubicBezTo>
                    <a:pt x="21" y="6"/>
                    <a:pt x="25" y="10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iṧ1iḍè">
              <a:extLst>
                <a:ext uri="{FF2B5EF4-FFF2-40B4-BE49-F238E27FC236}">
                  <a16:creationId xmlns:a16="http://schemas.microsoft.com/office/drawing/2014/main" xmlns="" id="{9E87419F-F820-4B8A-8757-2D1C4234E84E}"/>
                </a:ext>
              </a:extLst>
            </p:cNvPr>
            <p:cNvSpPr/>
            <p:nvPr/>
          </p:nvSpPr>
          <p:spPr bwMode="auto">
            <a:xfrm>
              <a:off x="6046021" y="2132266"/>
              <a:ext cx="2281293" cy="526986"/>
            </a:xfrm>
            <a:custGeom>
              <a:avLst/>
              <a:gdLst>
                <a:gd name="T0" fmla="*/ 317 w 317"/>
                <a:gd name="T1" fmla="*/ 45 h 73"/>
                <a:gd name="T2" fmla="*/ 288 w 317"/>
                <a:gd name="T3" fmla="*/ 73 h 73"/>
                <a:gd name="T4" fmla="*/ 29 w 317"/>
                <a:gd name="T5" fmla="*/ 69 h 73"/>
                <a:gd name="T6" fmla="*/ 0 w 317"/>
                <a:gd name="T7" fmla="*/ 40 h 73"/>
                <a:gd name="T8" fmla="*/ 1 w 317"/>
                <a:gd name="T9" fmla="*/ 29 h 73"/>
                <a:gd name="T10" fmla="*/ 30 w 317"/>
                <a:gd name="T11" fmla="*/ 0 h 73"/>
                <a:gd name="T12" fmla="*/ 289 w 317"/>
                <a:gd name="T13" fmla="*/ 4 h 73"/>
                <a:gd name="T14" fmla="*/ 317 w 317"/>
                <a:gd name="T15" fmla="*/ 33 h 73"/>
                <a:gd name="T16" fmla="*/ 317 w 317"/>
                <a:gd name="T17" fmla="*/ 4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73">
                  <a:moveTo>
                    <a:pt x="317" y="45"/>
                  </a:moveTo>
                  <a:cubicBezTo>
                    <a:pt x="317" y="60"/>
                    <a:pt x="304" y="73"/>
                    <a:pt x="288" y="73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13" y="69"/>
                    <a:pt x="0" y="56"/>
                    <a:pt x="0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30" y="0"/>
                  </a:cubicBezTo>
                  <a:cubicBezTo>
                    <a:pt x="289" y="4"/>
                    <a:pt x="289" y="4"/>
                    <a:pt x="289" y="4"/>
                  </a:cubicBezTo>
                  <a:cubicBezTo>
                    <a:pt x="305" y="4"/>
                    <a:pt x="317" y="17"/>
                    <a:pt x="317" y="33"/>
                  </a:cubicBezTo>
                  <a:lnTo>
                    <a:pt x="317" y="45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ŝľiḋe">
              <a:extLst>
                <a:ext uri="{FF2B5EF4-FFF2-40B4-BE49-F238E27FC236}">
                  <a16:creationId xmlns:a16="http://schemas.microsoft.com/office/drawing/2014/main" xmlns="" id="{90344334-3ACB-41E0-9B9B-DA1601F27CBE}"/>
                </a:ext>
              </a:extLst>
            </p:cNvPr>
            <p:cNvSpPr/>
            <p:nvPr/>
          </p:nvSpPr>
          <p:spPr bwMode="auto">
            <a:xfrm>
              <a:off x="6066823" y="2239745"/>
              <a:ext cx="2260491" cy="419509"/>
            </a:xfrm>
            <a:custGeom>
              <a:avLst/>
              <a:gdLst>
                <a:gd name="T0" fmla="*/ 308 w 314"/>
                <a:gd name="T1" fmla="*/ 0 h 58"/>
                <a:gd name="T2" fmla="*/ 311 w 314"/>
                <a:gd name="T3" fmla="*/ 13 h 58"/>
                <a:gd name="T4" fmla="*/ 311 w 314"/>
                <a:gd name="T5" fmla="*/ 25 h 58"/>
                <a:gd name="T6" fmla="*/ 282 w 314"/>
                <a:gd name="T7" fmla="*/ 53 h 58"/>
                <a:gd name="T8" fmla="*/ 23 w 314"/>
                <a:gd name="T9" fmla="*/ 49 h 58"/>
                <a:gd name="T10" fmla="*/ 0 w 314"/>
                <a:gd name="T11" fmla="*/ 38 h 58"/>
                <a:gd name="T12" fmla="*/ 26 w 314"/>
                <a:gd name="T13" fmla="*/ 54 h 58"/>
                <a:gd name="T14" fmla="*/ 285 w 314"/>
                <a:gd name="T15" fmla="*/ 58 h 58"/>
                <a:gd name="T16" fmla="*/ 314 w 314"/>
                <a:gd name="T17" fmla="*/ 30 h 58"/>
                <a:gd name="T18" fmla="*/ 314 w 314"/>
                <a:gd name="T19" fmla="*/ 18 h 58"/>
                <a:gd name="T20" fmla="*/ 308 w 314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4" h="58">
                  <a:moveTo>
                    <a:pt x="308" y="0"/>
                  </a:moveTo>
                  <a:cubicBezTo>
                    <a:pt x="310" y="4"/>
                    <a:pt x="311" y="9"/>
                    <a:pt x="311" y="13"/>
                  </a:cubicBezTo>
                  <a:cubicBezTo>
                    <a:pt x="311" y="25"/>
                    <a:pt x="311" y="25"/>
                    <a:pt x="311" y="25"/>
                  </a:cubicBezTo>
                  <a:cubicBezTo>
                    <a:pt x="311" y="41"/>
                    <a:pt x="298" y="53"/>
                    <a:pt x="282" y="53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4" y="49"/>
                    <a:pt x="6" y="45"/>
                    <a:pt x="0" y="38"/>
                  </a:cubicBezTo>
                  <a:cubicBezTo>
                    <a:pt x="5" y="47"/>
                    <a:pt x="15" y="54"/>
                    <a:pt x="26" y="54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301" y="58"/>
                    <a:pt x="314" y="45"/>
                    <a:pt x="314" y="30"/>
                  </a:cubicBezTo>
                  <a:cubicBezTo>
                    <a:pt x="314" y="18"/>
                    <a:pt x="314" y="18"/>
                    <a:pt x="314" y="18"/>
                  </a:cubicBezTo>
                  <a:cubicBezTo>
                    <a:pt x="314" y="12"/>
                    <a:pt x="312" y="5"/>
                    <a:pt x="308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s1îďe">
              <a:extLst>
                <a:ext uri="{FF2B5EF4-FFF2-40B4-BE49-F238E27FC236}">
                  <a16:creationId xmlns:a16="http://schemas.microsoft.com/office/drawing/2014/main" xmlns="" id="{ADEC77F2-3440-4F6E-ABEA-7E00372DD6CD}"/>
                </a:ext>
              </a:extLst>
            </p:cNvPr>
            <p:cNvSpPr/>
            <p:nvPr/>
          </p:nvSpPr>
          <p:spPr bwMode="auto">
            <a:xfrm>
              <a:off x="6021751" y="2686988"/>
              <a:ext cx="145614" cy="145614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şḷidê">
              <a:extLst>
                <a:ext uri="{FF2B5EF4-FFF2-40B4-BE49-F238E27FC236}">
                  <a16:creationId xmlns:a16="http://schemas.microsoft.com/office/drawing/2014/main" xmlns="" id="{0BBFA45F-D544-4D2C-828C-6A84A9262265}"/>
                </a:ext>
              </a:extLst>
            </p:cNvPr>
            <p:cNvSpPr/>
            <p:nvPr/>
          </p:nvSpPr>
          <p:spPr bwMode="auto">
            <a:xfrm>
              <a:off x="6052955" y="1903443"/>
              <a:ext cx="149083" cy="149083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ṧḻíďé">
              <a:extLst>
                <a:ext uri="{FF2B5EF4-FFF2-40B4-BE49-F238E27FC236}">
                  <a16:creationId xmlns:a16="http://schemas.microsoft.com/office/drawing/2014/main" xmlns="" id="{3521758F-8B44-4811-BA20-F407A0E1698A}"/>
                </a:ext>
              </a:extLst>
            </p:cNvPr>
            <p:cNvSpPr/>
            <p:nvPr/>
          </p:nvSpPr>
          <p:spPr bwMode="auto">
            <a:xfrm>
              <a:off x="8292644" y="2732060"/>
              <a:ext cx="145614" cy="142149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ṩ1îdé">
              <a:extLst>
                <a:ext uri="{FF2B5EF4-FFF2-40B4-BE49-F238E27FC236}">
                  <a16:creationId xmlns:a16="http://schemas.microsoft.com/office/drawing/2014/main" xmlns="" id="{13EBD198-E007-4C0B-A49C-F7922E28C853}"/>
                </a:ext>
              </a:extLst>
            </p:cNvPr>
            <p:cNvSpPr/>
            <p:nvPr/>
          </p:nvSpPr>
          <p:spPr bwMode="auto">
            <a:xfrm>
              <a:off x="8320380" y="1951982"/>
              <a:ext cx="152548" cy="145614"/>
            </a:xfrm>
            <a:prstGeom prst="ellipse">
              <a:avLst/>
            </a:pr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Sḻîḑe">
              <a:extLst>
                <a:ext uri="{FF2B5EF4-FFF2-40B4-BE49-F238E27FC236}">
                  <a16:creationId xmlns:a16="http://schemas.microsoft.com/office/drawing/2014/main" xmlns="" id="{E33D353B-67D8-41A0-8261-DCC7C3D9CA34}"/>
                </a:ext>
              </a:extLst>
            </p:cNvPr>
            <p:cNvSpPr/>
            <p:nvPr/>
          </p:nvSpPr>
          <p:spPr bwMode="auto">
            <a:xfrm>
              <a:off x="6132695" y="1951982"/>
              <a:ext cx="2288227" cy="93610"/>
            </a:xfrm>
            <a:custGeom>
              <a:avLst/>
              <a:gdLst>
                <a:gd name="T0" fmla="*/ 660 w 660"/>
                <a:gd name="T1" fmla="*/ 27 h 27"/>
                <a:gd name="T2" fmla="*/ 0 w 660"/>
                <a:gd name="T3" fmla="*/ 15 h 27"/>
                <a:gd name="T4" fmla="*/ 0 w 660"/>
                <a:gd name="T5" fmla="*/ 0 h 27"/>
                <a:gd name="T6" fmla="*/ 660 w 660"/>
                <a:gd name="T7" fmla="*/ 13 h 27"/>
                <a:gd name="T8" fmla="*/ 660 w 660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0" h="27">
                  <a:moveTo>
                    <a:pt x="660" y="27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660" y="13"/>
                  </a:lnTo>
                  <a:lnTo>
                    <a:pt x="660" y="27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$ľíḋê">
              <a:extLst>
                <a:ext uri="{FF2B5EF4-FFF2-40B4-BE49-F238E27FC236}">
                  <a16:creationId xmlns:a16="http://schemas.microsoft.com/office/drawing/2014/main" xmlns="" id="{3A51FAE9-3F8C-40C8-B9D6-D847ED889817}"/>
                </a:ext>
              </a:extLst>
            </p:cNvPr>
            <p:cNvSpPr/>
            <p:nvPr/>
          </p:nvSpPr>
          <p:spPr bwMode="auto">
            <a:xfrm>
              <a:off x="6094559" y="2732060"/>
              <a:ext cx="2319431" cy="100544"/>
            </a:xfrm>
            <a:custGeom>
              <a:avLst/>
              <a:gdLst>
                <a:gd name="T0" fmla="*/ 669 w 669"/>
                <a:gd name="T1" fmla="*/ 29 h 29"/>
                <a:gd name="T2" fmla="*/ 0 w 669"/>
                <a:gd name="T3" fmla="*/ 14 h 29"/>
                <a:gd name="T4" fmla="*/ 0 w 669"/>
                <a:gd name="T5" fmla="*/ 0 h 29"/>
                <a:gd name="T6" fmla="*/ 669 w 669"/>
                <a:gd name="T7" fmla="*/ 12 h 29"/>
                <a:gd name="T8" fmla="*/ 669 w 66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29">
                  <a:moveTo>
                    <a:pt x="669" y="29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669" y="12"/>
                  </a:lnTo>
                  <a:lnTo>
                    <a:pt x="669" y="29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S1ídé">
              <a:extLst>
                <a:ext uri="{FF2B5EF4-FFF2-40B4-BE49-F238E27FC236}">
                  <a16:creationId xmlns:a16="http://schemas.microsoft.com/office/drawing/2014/main" xmlns="" id="{6DCB9521-EF52-4872-99AC-3F50DC4C7623}"/>
                </a:ext>
              </a:extLst>
            </p:cNvPr>
            <p:cNvSpPr/>
            <p:nvPr/>
          </p:nvSpPr>
          <p:spPr bwMode="auto">
            <a:xfrm>
              <a:off x="6181233" y="1990120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2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2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sļiḋé">
              <a:extLst>
                <a:ext uri="{FF2B5EF4-FFF2-40B4-BE49-F238E27FC236}">
                  <a16:creationId xmlns:a16="http://schemas.microsoft.com/office/drawing/2014/main" xmlns="" id="{ED364A4D-EDE7-4A35-9EA2-7C87EB6A2812}"/>
                </a:ext>
              </a:extLst>
            </p:cNvPr>
            <p:cNvSpPr/>
            <p:nvPr/>
          </p:nvSpPr>
          <p:spPr bwMode="auto">
            <a:xfrm>
              <a:off x="6288712" y="1990120"/>
              <a:ext cx="72808" cy="790479"/>
            </a:xfrm>
            <a:custGeom>
              <a:avLst/>
              <a:gdLst>
                <a:gd name="T0" fmla="*/ 17 w 21"/>
                <a:gd name="T1" fmla="*/ 228 h 228"/>
                <a:gd name="T2" fmla="*/ 0 w 21"/>
                <a:gd name="T3" fmla="*/ 228 h 228"/>
                <a:gd name="T4" fmla="*/ 4 w 21"/>
                <a:gd name="T5" fmla="*/ 0 h 228"/>
                <a:gd name="T6" fmla="*/ 21 w 21"/>
                <a:gd name="T7" fmla="*/ 2 h 228"/>
                <a:gd name="T8" fmla="*/ 17 w 21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8">
                  <a:moveTo>
                    <a:pt x="17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21" y="2"/>
                  </a:lnTo>
                  <a:lnTo>
                    <a:pt x="17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şḻïḍê">
              <a:extLst>
                <a:ext uri="{FF2B5EF4-FFF2-40B4-BE49-F238E27FC236}">
                  <a16:creationId xmlns:a16="http://schemas.microsoft.com/office/drawing/2014/main" xmlns="" id="{163865CD-473D-41DD-B1A3-59F933F425DC}"/>
                </a:ext>
              </a:extLst>
            </p:cNvPr>
            <p:cNvSpPr/>
            <p:nvPr/>
          </p:nvSpPr>
          <p:spPr bwMode="auto">
            <a:xfrm>
              <a:off x="6406590" y="1990120"/>
              <a:ext cx="62406" cy="790479"/>
            </a:xfrm>
            <a:custGeom>
              <a:avLst/>
              <a:gdLst>
                <a:gd name="T0" fmla="*/ 14 w 18"/>
                <a:gd name="T1" fmla="*/ 228 h 228"/>
                <a:gd name="T2" fmla="*/ 0 w 18"/>
                <a:gd name="T3" fmla="*/ 228 h 228"/>
                <a:gd name="T4" fmla="*/ 4 w 18"/>
                <a:gd name="T5" fmla="*/ 0 h 228"/>
                <a:gd name="T6" fmla="*/ 18 w 18"/>
                <a:gd name="T7" fmla="*/ 2 h 228"/>
                <a:gd name="T8" fmla="*/ 14 w 1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8" y="2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ṣḻíḑê">
              <a:extLst>
                <a:ext uri="{FF2B5EF4-FFF2-40B4-BE49-F238E27FC236}">
                  <a16:creationId xmlns:a16="http://schemas.microsoft.com/office/drawing/2014/main" xmlns="" id="{E0C035BA-5024-48DA-9851-09BEF6F464BF}"/>
                </a:ext>
              </a:extLst>
            </p:cNvPr>
            <p:cNvSpPr/>
            <p:nvPr/>
          </p:nvSpPr>
          <p:spPr bwMode="auto">
            <a:xfrm>
              <a:off x="6521000" y="1990120"/>
              <a:ext cx="65874" cy="790479"/>
            </a:xfrm>
            <a:custGeom>
              <a:avLst/>
              <a:gdLst>
                <a:gd name="T0" fmla="*/ 14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2 h 228"/>
                <a:gd name="T8" fmla="*/ 14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2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ṥľîḑê">
              <a:extLst>
                <a:ext uri="{FF2B5EF4-FFF2-40B4-BE49-F238E27FC236}">
                  <a16:creationId xmlns:a16="http://schemas.microsoft.com/office/drawing/2014/main" xmlns="" id="{F11C7A1E-A014-4504-BB70-2CC10630F3E1}"/>
                </a:ext>
              </a:extLst>
            </p:cNvPr>
            <p:cNvSpPr/>
            <p:nvPr/>
          </p:nvSpPr>
          <p:spPr bwMode="auto">
            <a:xfrm>
              <a:off x="6628479" y="1990120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2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2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śļiḍê">
              <a:extLst>
                <a:ext uri="{FF2B5EF4-FFF2-40B4-BE49-F238E27FC236}">
                  <a16:creationId xmlns:a16="http://schemas.microsoft.com/office/drawing/2014/main" xmlns="" id="{25406C47-1649-48E9-9B6F-C01E90C72375}"/>
                </a:ext>
              </a:extLst>
            </p:cNvPr>
            <p:cNvSpPr/>
            <p:nvPr/>
          </p:nvSpPr>
          <p:spPr bwMode="auto">
            <a:xfrm>
              <a:off x="6742889" y="1990120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2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2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ṩlíḑe">
              <a:extLst>
                <a:ext uri="{FF2B5EF4-FFF2-40B4-BE49-F238E27FC236}">
                  <a16:creationId xmlns:a16="http://schemas.microsoft.com/office/drawing/2014/main" xmlns="" id="{B8FD8499-D490-49C5-AD8A-C3309DC6E981}"/>
                </a:ext>
              </a:extLst>
            </p:cNvPr>
            <p:cNvSpPr/>
            <p:nvPr/>
          </p:nvSpPr>
          <p:spPr bwMode="auto">
            <a:xfrm>
              <a:off x="6850367" y="1990120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5 w 19"/>
                <a:gd name="T5" fmla="*/ 0 h 228"/>
                <a:gd name="T6" fmla="*/ 19 w 19"/>
                <a:gd name="T7" fmla="*/ 2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5" y="0"/>
                  </a:lnTo>
                  <a:lnTo>
                    <a:pt x="19" y="2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ṧḷiḋé">
              <a:extLst>
                <a:ext uri="{FF2B5EF4-FFF2-40B4-BE49-F238E27FC236}">
                  <a16:creationId xmlns:a16="http://schemas.microsoft.com/office/drawing/2014/main" xmlns="" id="{F6379DF4-640A-4897-8430-4903419BA7AA}"/>
                </a:ext>
              </a:extLst>
            </p:cNvPr>
            <p:cNvSpPr/>
            <p:nvPr/>
          </p:nvSpPr>
          <p:spPr bwMode="auto">
            <a:xfrm>
              <a:off x="6968246" y="1990120"/>
              <a:ext cx="62406" cy="790479"/>
            </a:xfrm>
            <a:custGeom>
              <a:avLst/>
              <a:gdLst>
                <a:gd name="T0" fmla="*/ 14 w 18"/>
                <a:gd name="T1" fmla="*/ 228 h 228"/>
                <a:gd name="T2" fmla="*/ 0 w 18"/>
                <a:gd name="T3" fmla="*/ 228 h 228"/>
                <a:gd name="T4" fmla="*/ 4 w 18"/>
                <a:gd name="T5" fmla="*/ 0 h 228"/>
                <a:gd name="T6" fmla="*/ 18 w 18"/>
                <a:gd name="T7" fmla="*/ 2 h 228"/>
                <a:gd name="T8" fmla="*/ 14 w 1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8" y="2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íŝḻîḍé">
              <a:extLst>
                <a:ext uri="{FF2B5EF4-FFF2-40B4-BE49-F238E27FC236}">
                  <a16:creationId xmlns:a16="http://schemas.microsoft.com/office/drawing/2014/main" xmlns="" id="{6B2166AE-B6A9-44B2-9E2B-8AC2805BCE84}"/>
                </a:ext>
              </a:extLst>
            </p:cNvPr>
            <p:cNvSpPr/>
            <p:nvPr/>
          </p:nvSpPr>
          <p:spPr bwMode="auto">
            <a:xfrm>
              <a:off x="7075722" y="1990120"/>
              <a:ext cx="65874" cy="790479"/>
            </a:xfrm>
            <a:custGeom>
              <a:avLst/>
              <a:gdLst>
                <a:gd name="T0" fmla="*/ 14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2 h 228"/>
                <a:gd name="T8" fmla="*/ 14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2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ṩľiďé">
              <a:extLst>
                <a:ext uri="{FF2B5EF4-FFF2-40B4-BE49-F238E27FC236}">
                  <a16:creationId xmlns:a16="http://schemas.microsoft.com/office/drawing/2014/main" xmlns="" id="{1EABF606-4FB4-4AF7-847E-C619997CCD7D}"/>
                </a:ext>
              </a:extLst>
            </p:cNvPr>
            <p:cNvSpPr/>
            <p:nvPr/>
          </p:nvSpPr>
          <p:spPr bwMode="auto">
            <a:xfrm>
              <a:off x="7190134" y="1990120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2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2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ṡļîḓê">
              <a:extLst>
                <a:ext uri="{FF2B5EF4-FFF2-40B4-BE49-F238E27FC236}">
                  <a16:creationId xmlns:a16="http://schemas.microsoft.com/office/drawing/2014/main" xmlns="" id="{87407CDA-5FFF-4E11-86F6-52DEDDC80D33}"/>
                </a:ext>
              </a:extLst>
            </p:cNvPr>
            <p:cNvSpPr/>
            <p:nvPr/>
          </p:nvSpPr>
          <p:spPr bwMode="auto">
            <a:xfrm>
              <a:off x="7297610" y="1990120"/>
              <a:ext cx="72808" cy="790479"/>
            </a:xfrm>
            <a:custGeom>
              <a:avLst/>
              <a:gdLst>
                <a:gd name="T0" fmla="*/ 15 w 21"/>
                <a:gd name="T1" fmla="*/ 228 h 228"/>
                <a:gd name="T2" fmla="*/ 0 w 21"/>
                <a:gd name="T3" fmla="*/ 228 h 228"/>
                <a:gd name="T4" fmla="*/ 4 w 21"/>
                <a:gd name="T5" fmla="*/ 0 h 228"/>
                <a:gd name="T6" fmla="*/ 21 w 21"/>
                <a:gd name="T7" fmla="*/ 2 h 228"/>
                <a:gd name="T8" fmla="*/ 15 w 21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21" y="2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ṡľiḋê">
              <a:extLst>
                <a:ext uri="{FF2B5EF4-FFF2-40B4-BE49-F238E27FC236}">
                  <a16:creationId xmlns:a16="http://schemas.microsoft.com/office/drawing/2014/main" xmlns="" id="{720C72F0-BB00-4920-A262-46441E9C4C42}"/>
                </a:ext>
              </a:extLst>
            </p:cNvPr>
            <p:cNvSpPr/>
            <p:nvPr/>
          </p:nvSpPr>
          <p:spPr bwMode="auto">
            <a:xfrm>
              <a:off x="7415489" y="1990120"/>
              <a:ext cx="62406" cy="790479"/>
            </a:xfrm>
            <a:custGeom>
              <a:avLst/>
              <a:gdLst>
                <a:gd name="T0" fmla="*/ 14 w 18"/>
                <a:gd name="T1" fmla="*/ 228 h 228"/>
                <a:gd name="T2" fmla="*/ 0 w 18"/>
                <a:gd name="T3" fmla="*/ 228 h 228"/>
                <a:gd name="T4" fmla="*/ 4 w 18"/>
                <a:gd name="T5" fmla="*/ 0 h 228"/>
                <a:gd name="T6" fmla="*/ 18 w 18"/>
                <a:gd name="T7" fmla="*/ 2 h 228"/>
                <a:gd name="T8" fmla="*/ 14 w 1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8" y="2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ṥḻïḍê">
              <a:extLst>
                <a:ext uri="{FF2B5EF4-FFF2-40B4-BE49-F238E27FC236}">
                  <a16:creationId xmlns:a16="http://schemas.microsoft.com/office/drawing/2014/main" xmlns="" id="{F3EC289F-0C79-4010-9DA5-A576D42B9243}"/>
                </a:ext>
              </a:extLst>
            </p:cNvPr>
            <p:cNvSpPr/>
            <p:nvPr/>
          </p:nvSpPr>
          <p:spPr bwMode="auto">
            <a:xfrm>
              <a:off x="7522967" y="2017856"/>
              <a:ext cx="69340" cy="790479"/>
            </a:xfrm>
            <a:custGeom>
              <a:avLst/>
              <a:gdLst>
                <a:gd name="T0" fmla="*/ 16 w 20"/>
                <a:gd name="T1" fmla="*/ 228 h 228"/>
                <a:gd name="T2" fmla="*/ 0 w 20"/>
                <a:gd name="T3" fmla="*/ 228 h 228"/>
                <a:gd name="T4" fmla="*/ 4 w 20"/>
                <a:gd name="T5" fmla="*/ 0 h 228"/>
                <a:gd name="T6" fmla="*/ 20 w 20"/>
                <a:gd name="T7" fmla="*/ 0 h 228"/>
                <a:gd name="T8" fmla="*/ 16 w 20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8">
                  <a:moveTo>
                    <a:pt x="16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20" y="0"/>
                  </a:lnTo>
                  <a:lnTo>
                    <a:pt x="16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Slîḋê">
              <a:extLst>
                <a:ext uri="{FF2B5EF4-FFF2-40B4-BE49-F238E27FC236}">
                  <a16:creationId xmlns:a16="http://schemas.microsoft.com/office/drawing/2014/main" xmlns="" id="{591652D5-9F67-4229-9BDE-DF13134D49C4}"/>
                </a:ext>
              </a:extLst>
            </p:cNvPr>
            <p:cNvSpPr/>
            <p:nvPr/>
          </p:nvSpPr>
          <p:spPr bwMode="auto">
            <a:xfrm>
              <a:off x="7637377" y="2017856"/>
              <a:ext cx="65874" cy="790479"/>
            </a:xfrm>
            <a:custGeom>
              <a:avLst/>
              <a:gdLst>
                <a:gd name="T0" fmla="*/ 14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0 h 228"/>
                <a:gd name="T8" fmla="*/ 14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0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ḻïḋê">
              <a:extLst>
                <a:ext uri="{FF2B5EF4-FFF2-40B4-BE49-F238E27FC236}">
                  <a16:creationId xmlns:a16="http://schemas.microsoft.com/office/drawing/2014/main" xmlns="" id="{4B3EE8EC-4A2E-4B67-94E2-DF7D932B3DDA}"/>
                </a:ext>
              </a:extLst>
            </p:cNvPr>
            <p:cNvSpPr/>
            <p:nvPr/>
          </p:nvSpPr>
          <p:spPr bwMode="auto">
            <a:xfrm>
              <a:off x="7744856" y="2017856"/>
              <a:ext cx="72808" cy="790479"/>
            </a:xfrm>
            <a:custGeom>
              <a:avLst/>
              <a:gdLst>
                <a:gd name="T0" fmla="*/ 17 w 21"/>
                <a:gd name="T1" fmla="*/ 228 h 228"/>
                <a:gd name="T2" fmla="*/ 0 w 21"/>
                <a:gd name="T3" fmla="*/ 228 h 228"/>
                <a:gd name="T4" fmla="*/ 4 w 21"/>
                <a:gd name="T5" fmla="*/ 0 h 228"/>
                <a:gd name="T6" fmla="*/ 21 w 21"/>
                <a:gd name="T7" fmla="*/ 0 h 228"/>
                <a:gd name="T8" fmla="*/ 17 w 21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8">
                  <a:moveTo>
                    <a:pt x="17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21" y="0"/>
                  </a:lnTo>
                  <a:lnTo>
                    <a:pt x="17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ṡľïde">
              <a:extLst>
                <a:ext uri="{FF2B5EF4-FFF2-40B4-BE49-F238E27FC236}">
                  <a16:creationId xmlns:a16="http://schemas.microsoft.com/office/drawing/2014/main" xmlns="" id="{6FDD57BE-DB8E-4195-A679-9FE4A179C051}"/>
                </a:ext>
              </a:extLst>
            </p:cNvPr>
            <p:cNvSpPr/>
            <p:nvPr/>
          </p:nvSpPr>
          <p:spPr bwMode="auto">
            <a:xfrm>
              <a:off x="7859266" y="2017856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5 w 19"/>
                <a:gd name="T5" fmla="*/ 0 h 228"/>
                <a:gd name="T6" fmla="*/ 19 w 19"/>
                <a:gd name="T7" fmla="*/ 0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5" y="0"/>
                  </a:lnTo>
                  <a:lnTo>
                    <a:pt x="19" y="0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î$1ïdê">
              <a:extLst>
                <a:ext uri="{FF2B5EF4-FFF2-40B4-BE49-F238E27FC236}">
                  <a16:creationId xmlns:a16="http://schemas.microsoft.com/office/drawing/2014/main" xmlns="" id="{4DC15651-109B-4093-A732-5ED6E2E54193}"/>
                </a:ext>
              </a:extLst>
            </p:cNvPr>
            <p:cNvSpPr/>
            <p:nvPr/>
          </p:nvSpPr>
          <p:spPr bwMode="auto">
            <a:xfrm>
              <a:off x="7970210" y="2017856"/>
              <a:ext cx="69340" cy="790479"/>
            </a:xfrm>
            <a:custGeom>
              <a:avLst/>
              <a:gdLst>
                <a:gd name="T0" fmla="*/ 16 w 20"/>
                <a:gd name="T1" fmla="*/ 228 h 228"/>
                <a:gd name="T2" fmla="*/ 0 w 20"/>
                <a:gd name="T3" fmla="*/ 228 h 228"/>
                <a:gd name="T4" fmla="*/ 6 w 20"/>
                <a:gd name="T5" fmla="*/ 0 h 228"/>
                <a:gd name="T6" fmla="*/ 20 w 20"/>
                <a:gd name="T7" fmla="*/ 0 h 228"/>
                <a:gd name="T8" fmla="*/ 16 w 20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8">
                  <a:moveTo>
                    <a:pt x="16" y="228"/>
                  </a:moveTo>
                  <a:lnTo>
                    <a:pt x="0" y="228"/>
                  </a:lnTo>
                  <a:lnTo>
                    <a:pt x="6" y="0"/>
                  </a:lnTo>
                  <a:lnTo>
                    <a:pt x="20" y="0"/>
                  </a:lnTo>
                  <a:lnTo>
                    <a:pt x="16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śļïḋê">
              <a:extLst>
                <a:ext uri="{FF2B5EF4-FFF2-40B4-BE49-F238E27FC236}">
                  <a16:creationId xmlns:a16="http://schemas.microsoft.com/office/drawing/2014/main" xmlns="" id="{6494D6E0-50FD-4679-A988-276E0890FE19}"/>
                </a:ext>
              </a:extLst>
            </p:cNvPr>
            <p:cNvSpPr/>
            <p:nvPr/>
          </p:nvSpPr>
          <p:spPr bwMode="auto">
            <a:xfrm>
              <a:off x="8084623" y="2017856"/>
              <a:ext cx="62406" cy="790479"/>
            </a:xfrm>
            <a:custGeom>
              <a:avLst/>
              <a:gdLst>
                <a:gd name="T0" fmla="*/ 14 w 18"/>
                <a:gd name="T1" fmla="*/ 228 h 228"/>
                <a:gd name="T2" fmla="*/ 0 w 18"/>
                <a:gd name="T3" fmla="*/ 228 h 228"/>
                <a:gd name="T4" fmla="*/ 4 w 18"/>
                <a:gd name="T5" fmla="*/ 0 h 228"/>
                <a:gd name="T6" fmla="*/ 18 w 18"/>
                <a:gd name="T7" fmla="*/ 0 h 228"/>
                <a:gd name="T8" fmla="*/ 14 w 18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28">
                  <a:moveTo>
                    <a:pt x="14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8" y="0"/>
                  </a:lnTo>
                  <a:lnTo>
                    <a:pt x="14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îš1îdê">
              <a:extLst>
                <a:ext uri="{FF2B5EF4-FFF2-40B4-BE49-F238E27FC236}">
                  <a16:creationId xmlns:a16="http://schemas.microsoft.com/office/drawing/2014/main" xmlns="" id="{C38A8F0B-2B06-4591-A822-5846CC2C0833}"/>
                </a:ext>
              </a:extLst>
            </p:cNvPr>
            <p:cNvSpPr/>
            <p:nvPr/>
          </p:nvSpPr>
          <p:spPr bwMode="auto">
            <a:xfrm>
              <a:off x="8199033" y="2017856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0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0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ŝ1îḓe">
              <a:extLst>
                <a:ext uri="{FF2B5EF4-FFF2-40B4-BE49-F238E27FC236}">
                  <a16:creationId xmlns:a16="http://schemas.microsoft.com/office/drawing/2014/main" xmlns="" id="{26A8FEFA-13ED-466D-9719-060D12446008}"/>
                </a:ext>
              </a:extLst>
            </p:cNvPr>
            <p:cNvSpPr/>
            <p:nvPr/>
          </p:nvSpPr>
          <p:spPr bwMode="auto">
            <a:xfrm>
              <a:off x="8306512" y="2017856"/>
              <a:ext cx="65874" cy="790479"/>
            </a:xfrm>
            <a:custGeom>
              <a:avLst/>
              <a:gdLst>
                <a:gd name="T0" fmla="*/ 15 w 19"/>
                <a:gd name="T1" fmla="*/ 228 h 228"/>
                <a:gd name="T2" fmla="*/ 0 w 19"/>
                <a:gd name="T3" fmla="*/ 228 h 228"/>
                <a:gd name="T4" fmla="*/ 4 w 19"/>
                <a:gd name="T5" fmla="*/ 0 h 228"/>
                <a:gd name="T6" fmla="*/ 19 w 19"/>
                <a:gd name="T7" fmla="*/ 0 h 228"/>
                <a:gd name="T8" fmla="*/ 15 w 19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8">
                  <a:moveTo>
                    <a:pt x="15" y="228"/>
                  </a:moveTo>
                  <a:lnTo>
                    <a:pt x="0" y="228"/>
                  </a:lnTo>
                  <a:lnTo>
                    <a:pt x="4" y="0"/>
                  </a:lnTo>
                  <a:lnTo>
                    <a:pt x="19" y="0"/>
                  </a:lnTo>
                  <a:lnTo>
                    <a:pt x="15" y="228"/>
                  </a:lnTo>
                  <a:close/>
                </a:path>
              </a:pathLst>
            </a:custGeom>
            <a:solidFill>
              <a:srgbClr val="FFD4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Slîḓê">
              <a:extLst>
                <a:ext uri="{FF2B5EF4-FFF2-40B4-BE49-F238E27FC236}">
                  <a16:creationId xmlns:a16="http://schemas.microsoft.com/office/drawing/2014/main" xmlns="" id="{D0376152-8546-4504-8A22-DBC9A30A6853}"/>
                </a:ext>
              </a:extLst>
            </p:cNvPr>
            <p:cNvSpPr/>
            <p:nvPr/>
          </p:nvSpPr>
          <p:spPr bwMode="auto">
            <a:xfrm>
              <a:off x="5491299" y="3369990"/>
              <a:ext cx="3356066" cy="346701"/>
            </a:xfrm>
            <a:custGeom>
              <a:avLst/>
              <a:gdLst>
                <a:gd name="T0" fmla="*/ 0 w 466"/>
                <a:gd name="T1" fmla="*/ 45 h 48"/>
                <a:gd name="T2" fmla="*/ 466 w 466"/>
                <a:gd name="T3" fmla="*/ 48 h 48"/>
                <a:gd name="T4" fmla="*/ 464 w 466"/>
                <a:gd name="T5" fmla="*/ 3 h 48"/>
                <a:gd name="T6" fmla="*/ 2 w 466"/>
                <a:gd name="T7" fmla="*/ 0 h 48"/>
                <a:gd name="T8" fmla="*/ 0 w 466"/>
                <a:gd name="T9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6" h="48">
                  <a:moveTo>
                    <a:pt x="0" y="45"/>
                  </a:moveTo>
                  <a:cubicBezTo>
                    <a:pt x="466" y="48"/>
                    <a:pt x="466" y="48"/>
                    <a:pt x="466" y="48"/>
                  </a:cubicBezTo>
                  <a:cubicBezTo>
                    <a:pt x="466" y="33"/>
                    <a:pt x="465" y="18"/>
                    <a:pt x="46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5"/>
                    <a:pt x="1" y="30"/>
                    <a:pt x="0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íŝľîḍe">
              <a:extLst>
                <a:ext uri="{FF2B5EF4-FFF2-40B4-BE49-F238E27FC236}">
                  <a16:creationId xmlns:a16="http://schemas.microsoft.com/office/drawing/2014/main" xmlns="" id="{1F96A5CA-36FF-4DDD-A132-1EC2149F415D}"/>
                </a:ext>
              </a:extLst>
            </p:cNvPr>
            <p:cNvSpPr/>
            <p:nvPr/>
          </p:nvSpPr>
          <p:spPr bwMode="auto">
            <a:xfrm>
              <a:off x="6174299" y="5221374"/>
              <a:ext cx="72808" cy="0"/>
            </a:xfrm>
            <a:custGeom>
              <a:avLst/>
              <a:gdLst>
                <a:gd name="T0" fmla="*/ 10 w 10"/>
                <a:gd name="T1" fmla="*/ 0 w 10"/>
                <a:gd name="T2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$ḻíḍê">
              <a:extLst>
                <a:ext uri="{FF2B5EF4-FFF2-40B4-BE49-F238E27FC236}">
                  <a16:creationId xmlns:a16="http://schemas.microsoft.com/office/drawing/2014/main" xmlns="" id="{897BFB0F-C8AF-494E-A57F-C08FD3E77803}"/>
                </a:ext>
              </a:extLst>
            </p:cNvPr>
            <p:cNvSpPr/>
            <p:nvPr/>
          </p:nvSpPr>
          <p:spPr bwMode="auto">
            <a:xfrm>
              <a:off x="8098491" y="5221374"/>
              <a:ext cx="65874" cy="0"/>
            </a:xfrm>
            <a:custGeom>
              <a:avLst/>
              <a:gdLst>
                <a:gd name="T0" fmla="*/ 9 w 9"/>
                <a:gd name="T1" fmla="*/ 0 w 9"/>
                <a:gd name="T2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9" y="0"/>
                  </a:cubicBez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sļïḍè">
              <a:extLst>
                <a:ext uri="{FF2B5EF4-FFF2-40B4-BE49-F238E27FC236}">
                  <a16:creationId xmlns:a16="http://schemas.microsoft.com/office/drawing/2014/main" xmlns="" id="{63958B51-EFC4-42BA-8CC9-E4399359376E}"/>
                </a:ext>
              </a:extLst>
            </p:cNvPr>
            <p:cNvSpPr/>
            <p:nvPr/>
          </p:nvSpPr>
          <p:spPr bwMode="auto">
            <a:xfrm>
              <a:off x="5633445" y="4659718"/>
              <a:ext cx="3106441" cy="561656"/>
            </a:xfrm>
            <a:custGeom>
              <a:avLst/>
              <a:gdLst>
                <a:gd name="T0" fmla="*/ 0 w 431"/>
                <a:gd name="T1" fmla="*/ 0 h 78"/>
                <a:gd name="T2" fmla="*/ 0 w 431"/>
                <a:gd name="T3" fmla="*/ 45 h 78"/>
                <a:gd name="T4" fmla="*/ 60 w 431"/>
                <a:gd name="T5" fmla="*/ 77 h 78"/>
                <a:gd name="T6" fmla="*/ 75 w 431"/>
                <a:gd name="T7" fmla="*/ 78 h 78"/>
                <a:gd name="T8" fmla="*/ 351 w 431"/>
                <a:gd name="T9" fmla="*/ 78 h 78"/>
                <a:gd name="T10" fmla="*/ 366 w 431"/>
                <a:gd name="T11" fmla="*/ 77 h 78"/>
                <a:gd name="T12" fmla="*/ 431 w 431"/>
                <a:gd name="T13" fmla="*/ 41 h 78"/>
                <a:gd name="T14" fmla="*/ 431 w 431"/>
                <a:gd name="T15" fmla="*/ 0 h 78"/>
                <a:gd name="T16" fmla="*/ 0 w 431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1" h="78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17" y="63"/>
                    <a:pt x="39" y="76"/>
                    <a:pt x="60" y="77"/>
                  </a:cubicBezTo>
                  <a:cubicBezTo>
                    <a:pt x="65" y="78"/>
                    <a:pt x="70" y="78"/>
                    <a:pt x="75" y="78"/>
                  </a:cubicBezTo>
                  <a:cubicBezTo>
                    <a:pt x="351" y="78"/>
                    <a:pt x="351" y="78"/>
                    <a:pt x="351" y="78"/>
                  </a:cubicBezTo>
                  <a:cubicBezTo>
                    <a:pt x="357" y="78"/>
                    <a:pt x="362" y="78"/>
                    <a:pt x="366" y="77"/>
                  </a:cubicBezTo>
                  <a:cubicBezTo>
                    <a:pt x="389" y="75"/>
                    <a:pt x="414" y="60"/>
                    <a:pt x="431" y="41"/>
                  </a:cubicBezTo>
                  <a:cubicBezTo>
                    <a:pt x="431" y="0"/>
                    <a:pt x="431" y="0"/>
                    <a:pt x="43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ṥlîḑè">
              <a:extLst>
                <a:ext uri="{FF2B5EF4-FFF2-40B4-BE49-F238E27FC236}">
                  <a16:creationId xmlns:a16="http://schemas.microsoft.com/office/drawing/2014/main" xmlns="" id="{8EB6B10C-DED7-4E7D-8DB7-C804AD966C67}"/>
                </a:ext>
              </a:extLst>
            </p:cNvPr>
            <p:cNvSpPr/>
            <p:nvPr/>
          </p:nvSpPr>
          <p:spPr bwMode="auto">
            <a:xfrm>
              <a:off x="8199033" y="3207040"/>
              <a:ext cx="325899" cy="322433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šļïďe">
              <a:extLst>
                <a:ext uri="{FF2B5EF4-FFF2-40B4-BE49-F238E27FC236}">
                  <a16:creationId xmlns:a16="http://schemas.microsoft.com/office/drawing/2014/main" xmlns="" id="{B44B2556-21A3-4604-AEB9-0CCBC1A68CD1}"/>
                </a:ext>
              </a:extLst>
            </p:cNvPr>
            <p:cNvSpPr/>
            <p:nvPr/>
          </p:nvSpPr>
          <p:spPr bwMode="auto">
            <a:xfrm>
              <a:off x="8240637" y="3248644"/>
              <a:ext cx="239225" cy="239225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ŝľïḍè">
              <a:extLst>
                <a:ext uri="{FF2B5EF4-FFF2-40B4-BE49-F238E27FC236}">
                  <a16:creationId xmlns:a16="http://schemas.microsoft.com/office/drawing/2014/main" xmlns="" id="{DEE18FE9-C25F-49E7-8114-384DE81C1321}"/>
                </a:ext>
              </a:extLst>
            </p:cNvPr>
            <p:cNvSpPr/>
            <p:nvPr/>
          </p:nvSpPr>
          <p:spPr bwMode="auto">
            <a:xfrm>
              <a:off x="8240637" y="3248644"/>
              <a:ext cx="197621" cy="23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îşľïďê">
              <a:extLst>
                <a:ext uri="{FF2B5EF4-FFF2-40B4-BE49-F238E27FC236}">
                  <a16:creationId xmlns:a16="http://schemas.microsoft.com/office/drawing/2014/main" xmlns="" id="{072A0B46-CEB7-455E-A01F-8C72261FD46B}"/>
                </a:ext>
              </a:extLst>
            </p:cNvPr>
            <p:cNvSpPr/>
            <p:nvPr/>
          </p:nvSpPr>
          <p:spPr bwMode="auto">
            <a:xfrm>
              <a:off x="5820664" y="3207040"/>
              <a:ext cx="325899" cy="322433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şľiḍé">
              <a:extLst>
                <a:ext uri="{FF2B5EF4-FFF2-40B4-BE49-F238E27FC236}">
                  <a16:creationId xmlns:a16="http://schemas.microsoft.com/office/drawing/2014/main" xmlns="" id="{D45FAC23-3D1C-489D-B00E-0E656B261BE1}"/>
                </a:ext>
              </a:extLst>
            </p:cNvPr>
            <p:cNvSpPr/>
            <p:nvPr/>
          </p:nvSpPr>
          <p:spPr bwMode="auto">
            <a:xfrm>
              <a:off x="5865736" y="3248644"/>
              <a:ext cx="235757" cy="239225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sḷïḑè">
              <a:extLst>
                <a:ext uri="{FF2B5EF4-FFF2-40B4-BE49-F238E27FC236}">
                  <a16:creationId xmlns:a16="http://schemas.microsoft.com/office/drawing/2014/main" xmlns="" id="{B08C0E03-A21A-47A2-A6E3-24E84A2805B8}"/>
                </a:ext>
              </a:extLst>
            </p:cNvPr>
            <p:cNvSpPr/>
            <p:nvPr/>
          </p:nvSpPr>
          <p:spPr bwMode="auto">
            <a:xfrm>
              <a:off x="5865736" y="3248644"/>
              <a:ext cx="187219" cy="2392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šlïḑé">
              <a:extLst>
                <a:ext uri="{FF2B5EF4-FFF2-40B4-BE49-F238E27FC236}">
                  <a16:creationId xmlns:a16="http://schemas.microsoft.com/office/drawing/2014/main" xmlns="" id="{1AEAABC7-8D4B-44AF-B11F-9213C1C45ADF}"/>
                </a:ext>
              </a:extLst>
            </p:cNvPr>
            <p:cNvSpPr/>
            <p:nvPr/>
          </p:nvSpPr>
          <p:spPr bwMode="auto">
            <a:xfrm>
              <a:off x="6850367" y="3120365"/>
              <a:ext cx="721138" cy="367503"/>
            </a:xfrm>
            <a:custGeom>
              <a:avLst/>
              <a:gdLst>
                <a:gd name="T0" fmla="*/ 100 w 100"/>
                <a:gd name="T1" fmla="*/ 39 h 51"/>
                <a:gd name="T2" fmla="*/ 88 w 100"/>
                <a:gd name="T3" fmla="*/ 51 h 51"/>
                <a:gd name="T4" fmla="*/ 13 w 100"/>
                <a:gd name="T5" fmla="*/ 51 h 51"/>
                <a:gd name="T6" fmla="*/ 0 w 100"/>
                <a:gd name="T7" fmla="*/ 39 h 51"/>
                <a:gd name="T8" fmla="*/ 0 w 100"/>
                <a:gd name="T9" fmla="*/ 12 h 51"/>
                <a:gd name="T10" fmla="*/ 13 w 100"/>
                <a:gd name="T11" fmla="*/ 0 h 51"/>
                <a:gd name="T12" fmla="*/ 88 w 100"/>
                <a:gd name="T13" fmla="*/ 0 h 51"/>
                <a:gd name="T14" fmla="*/ 100 w 100"/>
                <a:gd name="T15" fmla="*/ 12 h 51"/>
                <a:gd name="T16" fmla="*/ 100 w 100"/>
                <a:gd name="T1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51">
                  <a:moveTo>
                    <a:pt x="100" y="39"/>
                  </a:moveTo>
                  <a:cubicBezTo>
                    <a:pt x="100" y="46"/>
                    <a:pt x="95" y="51"/>
                    <a:pt x="8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6" y="51"/>
                    <a:pt x="0" y="46"/>
                    <a:pt x="0" y="3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5" y="0"/>
                    <a:pt x="100" y="5"/>
                    <a:pt x="100" y="12"/>
                  </a:cubicBezTo>
                  <a:lnTo>
                    <a:pt x="100" y="39"/>
                  </a:lnTo>
                  <a:close/>
                </a:path>
              </a:pathLst>
            </a:cu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ṧlïḑé">
              <a:extLst>
                <a:ext uri="{FF2B5EF4-FFF2-40B4-BE49-F238E27FC236}">
                  <a16:creationId xmlns:a16="http://schemas.microsoft.com/office/drawing/2014/main" xmlns="" id="{6E156830-0907-4637-B8EE-D0DBC6D5388D}"/>
                </a:ext>
              </a:extLst>
            </p:cNvPr>
            <p:cNvSpPr/>
            <p:nvPr/>
          </p:nvSpPr>
          <p:spPr bwMode="auto">
            <a:xfrm>
              <a:off x="6874635" y="3120365"/>
              <a:ext cx="696870" cy="343235"/>
            </a:xfrm>
            <a:custGeom>
              <a:avLst/>
              <a:gdLst>
                <a:gd name="T0" fmla="*/ 85 w 97"/>
                <a:gd name="T1" fmla="*/ 0 h 48"/>
                <a:gd name="T2" fmla="*/ 10 w 97"/>
                <a:gd name="T3" fmla="*/ 0 h 48"/>
                <a:gd name="T4" fmla="*/ 0 w 97"/>
                <a:gd name="T5" fmla="*/ 5 h 48"/>
                <a:gd name="T6" fmla="*/ 8 w 97"/>
                <a:gd name="T7" fmla="*/ 2 h 48"/>
                <a:gd name="T8" fmla="*/ 83 w 97"/>
                <a:gd name="T9" fmla="*/ 2 h 48"/>
                <a:gd name="T10" fmla="*/ 95 w 97"/>
                <a:gd name="T11" fmla="*/ 14 h 48"/>
                <a:gd name="T12" fmla="*/ 95 w 97"/>
                <a:gd name="T13" fmla="*/ 41 h 48"/>
                <a:gd name="T14" fmla="*/ 92 w 97"/>
                <a:gd name="T15" fmla="*/ 48 h 48"/>
                <a:gd name="T16" fmla="*/ 97 w 97"/>
                <a:gd name="T17" fmla="*/ 39 h 48"/>
                <a:gd name="T18" fmla="*/ 97 w 97"/>
                <a:gd name="T19" fmla="*/ 12 h 48"/>
                <a:gd name="T20" fmla="*/ 85 w 97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48">
                  <a:moveTo>
                    <a:pt x="8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2" y="2"/>
                    <a:pt x="0" y="5"/>
                  </a:cubicBezTo>
                  <a:cubicBezTo>
                    <a:pt x="2" y="3"/>
                    <a:pt x="5" y="2"/>
                    <a:pt x="8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90" y="2"/>
                    <a:pt x="95" y="7"/>
                    <a:pt x="95" y="14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4"/>
                    <a:pt x="94" y="46"/>
                    <a:pt x="92" y="48"/>
                  </a:cubicBezTo>
                  <a:cubicBezTo>
                    <a:pt x="95" y="46"/>
                    <a:pt x="97" y="43"/>
                    <a:pt x="97" y="39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97" y="5"/>
                    <a:pt x="92" y="0"/>
                    <a:pt x="85" y="0"/>
                  </a:cubicBez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ṩḷiḍè">
              <a:extLst>
                <a:ext uri="{FF2B5EF4-FFF2-40B4-BE49-F238E27FC236}">
                  <a16:creationId xmlns:a16="http://schemas.microsoft.com/office/drawing/2014/main" xmlns="" id="{D8FEB2B7-CF22-4BF9-8339-1B42D4EC44C4}"/>
                </a:ext>
              </a:extLst>
            </p:cNvPr>
            <p:cNvSpPr/>
            <p:nvPr/>
          </p:nvSpPr>
          <p:spPr bwMode="auto">
            <a:xfrm>
              <a:off x="7235204" y="3168904"/>
              <a:ext cx="263493" cy="266961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sļíḑé">
              <a:extLst>
                <a:ext uri="{FF2B5EF4-FFF2-40B4-BE49-F238E27FC236}">
                  <a16:creationId xmlns:a16="http://schemas.microsoft.com/office/drawing/2014/main" xmlns="" id="{085F7FF6-23D5-4359-A844-C1908FD7C1F4}"/>
                </a:ext>
              </a:extLst>
            </p:cNvPr>
            <p:cNvSpPr/>
            <p:nvPr/>
          </p:nvSpPr>
          <p:spPr bwMode="auto">
            <a:xfrm>
              <a:off x="7269874" y="3207040"/>
              <a:ext cx="194153" cy="194153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şľiḍé">
              <a:extLst>
                <a:ext uri="{FF2B5EF4-FFF2-40B4-BE49-F238E27FC236}">
                  <a16:creationId xmlns:a16="http://schemas.microsoft.com/office/drawing/2014/main" xmlns="" id="{FCF4AB0D-3316-436E-9842-DD5BE64D6D76}"/>
                </a:ext>
              </a:extLst>
            </p:cNvPr>
            <p:cNvSpPr/>
            <p:nvPr/>
          </p:nvSpPr>
          <p:spPr bwMode="auto">
            <a:xfrm>
              <a:off x="7269874" y="3207040"/>
              <a:ext cx="159482" cy="1941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š1iḋé">
              <a:extLst>
                <a:ext uri="{FF2B5EF4-FFF2-40B4-BE49-F238E27FC236}">
                  <a16:creationId xmlns:a16="http://schemas.microsoft.com/office/drawing/2014/main" xmlns="" id="{7AD23799-FC7B-42A7-A46B-20D0416687C6}"/>
                </a:ext>
              </a:extLst>
            </p:cNvPr>
            <p:cNvSpPr/>
            <p:nvPr/>
          </p:nvSpPr>
          <p:spPr bwMode="auto">
            <a:xfrm>
              <a:off x="6930107" y="3168904"/>
              <a:ext cx="266961" cy="266961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ṥlïde">
              <a:extLst>
                <a:ext uri="{FF2B5EF4-FFF2-40B4-BE49-F238E27FC236}">
                  <a16:creationId xmlns:a16="http://schemas.microsoft.com/office/drawing/2014/main" xmlns="" id="{89DFDBB4-D888-48A0-846E-78807C10C822}"/>
                </a:ext>
              </a:extLst>
            </p:cNvPr>
            <p:cNvSpPr/>
            <p:nvPr/>
          </p:nvSpPr>
          <p:spPr bwMode="auto">
            <a:xfrm>
              <a:off x="6968246" y="3207040"/>
              <a:ext cx="194153" cy="194153"/>
            </a:xfrm>
            <a:prstGeom prst="ellipse">
              <a:avLst/>
            </a:pr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slîḑê">
              <a:extLst>
                <a:ext uri="{FF2B5EF4-FFF2-40B4-BE49-F238E27FC236}">
                  <a16:creationId xmlns:a16="http://schemas.microsoft.com/office/drawing/2014/main" xmlns="" id="{894572C0-5AEB-402C-8A68-3E1AC85833EA}"/>
                </a:ext>
              </a:extLst>
            </p:cNvPr>
            <p:cNvSpPr/>
            <p:nvPr/>
          </p:nvSpPr>
          <p:spPr bwMode="auto">
            <a:xfrm>
              <a:off x="6968246" y="3207040"/>
              <a:ext cx="156017" cy="1941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ṥḷídè">
              <a:extLst>
                <a:ext uri="{FF2B5EF4-FFF2-40B4-BE49-F238E27FC236}">
                  <a16:creationId xmlns:a16="http://schemas.microsoft.com/office/drawing/2014/main" xmlns="" id="{E9F2F06F-640C-422E-8FAB-33B8A4032D24}"/>
                </a:ext>
              </a:extLst>
            </p:cNvPr>
            <p:cNvSpPr/>
            <p:nvPr/>
          </p:nvSpPr>
          <p:spPr bwMode="auto">
            <a:xfrm>
              <a:off x="5792928" y="4392757"/>
              <a:ext cx="2801344" cy="669134"/>
            </a:xfrm>
            <a:custGeom>
              <a:avLst/>
              <a:gdLst>
                <a:gd name="T0" fmla="*/ 4 w 808"/>
                <a:gd name="T1" fmla="*/ 193 h 193"/>
                <a:gd name="T2" fmla="*/ 808 w 808"/>
                <a:gd name="T3" fmla="*/ 187 h 193"/>
                <a:gd name="T4" fmla="*/ 808 w 808"/>
                <a:gd name="T5" fmla="*/ 123 h 193"/>
                <a:gd name="T6" fmla="*/ 808 w 808"/>
                <a:gd name="T7" fmla="*/ 8 h 193"/>
                <a:gd name="T8" fmla="*/ 0 w 808"/>
                <a:gd name="T9" fmla="*/ 0 h 193"/>
                <a:gd name="T10" fmla="*/ 316 w 808"/>
                <a:gd name="T11" fmla="*/ 123 h 193"/>
                <a:gd name="T12" fmla="*/ 235 w 808"/>
                <a:gd name="T13" fmla="*/ 123 h 193"/>
                <a:gd name="T14" fmla="*/ 235 w 808"/>
                <a:gd name="T15" fmla="*/ 69 h 193"/>
                <a:gd name="T16" fmla="*/ 397 w 808"/>
                <a:gd name="T17" fmla="*/ 69 h 193"/>
                <a:gd name="T18" fmla="*/ 322 w 808"/>
                <a:gd name="T19" fmla="*/ 69 h 193"/>
                <a:gd name="T20" fmla="*/ 478 w 808"/>
                <a:gd name="T21" fmla="*/ 123 h 193"/>
                <a:gd name="T22" fmla="*/ 484 w 808"/>
                <a:gd name="T23" fmla="*/ 69 h 193"/>
                <a:gd name="T24" fmla="*/ 484 w 808"/>
                <a:gd name="T25" fmla="*/ 123 h 193"/>
                <a:gd name="T26" fmla="*/ 640 w 808"/>
                <a:gd name="T27" fmla="*/ 69 h 193"/>
                <a:gd name="T28" fmla="*/ 565 w 808"/>
                <a:gd name="T29" fmla="*/ 69 h 193"/>
                <a:gd name="T30" fmla="*/ 640 w 808"/>
                <a:gd name="T31" fmla="*/ 8 h 193"/>
                <a:gd name="T32" fmla="*/ 559 w 808"/>
                <a:gd name="T33" fmla="*/ 62 h 193"/>
                <a:gd name="T34" fmla="*/ 559 w 808"/>
                <a:gd name="T35" fmla="*/ 8 h 193"/>
                <a:gd name="T36" fmla="*/ 403 w 808"/>
                <a:gd name="T37" fmla="*/ 62 h 193"/>
                <a:gd name="T38" fmla="*/ 478 w 808"/>
                <a:gd name="T39" fmla="*/ 62 h 193"/>
                <a:gd name="T40" fmla="*/ 322 w 808"/>
                <a:gd name="T41" fmla="*/ 8 h 193"/>
                <a:gd name="T42" fmla="*/ 316 w 808"/>
                <a:gd name="T43" fmla="*/ 62 h 193"/>
                <a:gd name="T44" fmla="*/ 316 w 808"/>
                <a:gd name="T45" fmla="*/ 8 h 193"/>
                <a:gd name="T46" fmla="*/ 160 w 808"/>
                <a:gd name="T47" fmla="*/ 62 h 193"/>
                <a:gd name="T48" fmla="*/ 235 w 808"/>
                <a:gd name="T49" fmla="*/ 62 h 193"/>
                <a:gd name="T50" fmla="*/ 79 w 808"/>
                <a:gd name="T51" fmla="*/ 8 h 193"/>
                <a:gd name="T52" fmla="*/ 154 w 808"/>
                <a:gd name="T53" fmla="*/ 69 h 193"/>
                <a:gd name="T54" fmla="*/ 79 w 808"/>
                <a:gd name="T55" fmla="*/ 69 h 193"/>
                <a:gd name="T56" fmla="*/ 8 w 808"/>
                <a:gd name="T57" fmla="*/ 123 h 193"/>
                <a:gd name="T58" fmla="*/ 73 w 808"/>
                <a:gd name="T59" fmla="*/ 123 h 193"/>
                <a:gd name="T60" fmla="*/ 8 w 808"/>
                <a:gd name="T61" fmla="*/ 185 h 193"/>
                <a:gd name="T62" fmla="*/ 79 w 808"/>
                <a:gd name="T63" fmla="*/ 131 h 193"/>
                <a:gd name="T64" fmla="*/ 79 w 808"/>
                <a:gd name="T65" fmla="*/ 185 h 193"/>
                <a:gd name="T66" fmla="*/ 235 w 808"/>
                <a:gd name="T67" fmla="*/ 131 h 193"/>
                <a:gd name="T68" fmla="*/ 160 w 808"/>
                <a:gd name="T69" fmla="*/ 131 h 193"/>
                <a:gd name="T70" fmla="*/ 316 w 808"/>
                <a:gd name="T71" fmla="*/ 185 h 193"/>
                <a:gd name="T72" fmla="*/ 322 w 808"/>
                <a:gd name="T73" fmla="*/ 131 h 193"/>
                <a:gd name="T74" fmla="*/ 322 w 808"/>
                <a:gd name="T75" fmla="*/ 185 h 193"/>
                <a:gd name="T76" fmla="*/ 478 w 808"/>
                <a:gd name="T77" fmla="*/ 131 h 193"/>
                <a:gd name="T78" fmla="*/ 403 w 808"/>
                <a:gd name="T79" fmla="*/ 131 h 193"/>
                <a:gd name="T80" fmla="*/ 559 w 808"/>
                <a:gd name="T81" fmla="*/ 185 h 193"/>
                <a:gd name="T82" fmla="*/ 565 w 808"/>
                <a:gd name="T83" fmla="*/ 131 h 193"/>
                <a:gd name="T84" fmla="*/ 565 w 808"/>
                <a:gd name="T85" fmla="*/ 185 h 193"/>
                <a:gd name="T86" fmla="*/ 721 w 808"/>
                <a:gd name="T87" fmla="*/ 131 h 193"/>
                <a:gd name="T88" fmla="*/ 646 w 808"/>
                <a:gd name="T89" fmla="*/ 131 h 193"/>
                <a:gd name="T90" fmla="*/ 721 w 808"/>
                <a:gd name="T91" fmla="*/ 69 h 193"/>
                <a:gd name="T92" fmla="*/ 646 w 808"/>
                <a:gd name="T93" fmla="*/ 62 h 193"/>
                <a:gd name="T94" fmla="*/ 721 w 808"/>
                <a:gd name="T95" fmla="*/ 62 h 193"/>
                <a:gd name="T96" fmla="*/ 73 w 808"/>
                <a:gd name="T97" fmla="*/ 62 h 193"/>
                <a:gd name="T98" fmla="*/ 73 w 808"/>
                <a:gd name="T99" fmla="*/ 8 h 193"/>
                <a:gd name="T100" fmla="*/ 727 w 808"/>
                <a:gd name="T101" fmla="*/ 131 h 193"/>
                <a:gd name="T102" fmla="*/ 802 w 808"/>
                <a:gd name="T103" fmla="*/ 123 h 193"/>
                <a:gd name="T104" fmla="*/ 802 w 808"/>
                <a:gd name="T105" fmla="*/ 69 h 193"/>
                <a:gd name="T106" fmla="*/ 727 w 808"/>
                <a:gd name="T107" fmla="*/ 62 h 193"/>
                <a:gd name="T108" fmla="*/ 802 w 808"/>
                <a:gd name="T109" fmla="*/ 6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8" h="193">
                  <a:moveTo>
                    <a:pt x="0" y="0"/>
                  </a:moveTo>
                  <a:lnTo>
                    <a:pt x="0" y="193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808" y="193"/>
                  </a:lnTo>
                  <a:lnTo>
                    <a:pt x="808" y="187"/>
                  </a:lnTo>
                  <a:lnTo>
                    <a:pt x="808" y="185"/>
                  </a:lnTo>
                  <a:lnTo>
                    <a:pt x="808" y="131"/>
                  </a:lnTo>
                  <a:lnTo>
                    <a:pt x="808" y="123"/>
                  </a:lnTo>
                  <a:lnTo>
                    <a:pt x="808" y="69"/>
                  </a:lnTo>
                  <a:lnTo>
                    <a:pt x="808" y="62"/>
                  </a:lnTo>
                  <a:lnTo>
                    <a:pt x="808" y="8"/>
                  </a:lnTo>
                  <a:lnTo>
                    <a:pt x="808" y="4"/>
                  </a:lnTo>
                  <a:lnTo>
                    <a:pt x="808" y="0"/>
                  </a:lnTo>
                  <a:lnTo>
                    <a:pt x="0" y="0"/>
                  </a:lnTo>
                  <a:close/>
                  <a:moveTo>
                    <a:pt x="241" y="69"/>
                  </a:moveTo>
                  <a:lnTo>
                    <a:pt x="316" y="69"/>
                  </a:lnTo>
                  <a:lnTo>
                    <a:pt x="316" y="123"/>
                  </a:lnTo>
                  <a:lnTo>
                    <a:pt x="241" y="123"/>
                  </a:lnTo>
                  <a:lnTo>
                    <a:pt x="241" y="69"/>
                  </a:lnTo>
                  <a:close/>
                  <a:moveTo>
                    <a:pt x="235" y="123"/>
                  </a:moveTo>
                  <a:lnTo>
                    <a:pt x="160" y="123"/>
                  </a:lnTo>
                  <a:lnTo>
                    <a:pt x="160" y="69"/>
                  </a:lnTo>
                  <a:lnTo>
                    <a:pt x="235" y="69"/>
                  </a:lnTo>
                  <a:lnTo>
                    <a:pt x="235" y="123"/>
                  </a:lnTo>
                  <a:close/>
                  <a:moveTo>
                    <a:pt x="322" y="69"/>
                  </a:moveTo>
                  <a:lnTo>
                    <a:pt x="397" y="69"/>
                  </a:lnTo>
                  <a:lnTo>
                    <a:pt x="397" y="123"/>
                  </a:lnTo>
                  <a:lnTo>
                    <a:pt x="322" y="123"/>
                  </a:lnTo>
                  <a:lnTo>
                    <a:pt x="322" y="69"/>
                  </a:lnTo>
                  <a:close/>
                  <a:moveTo>
                    <a:pt x="403" y="69"/>
                  </a:moveTo>
                  <a:lnTo>
                    <a:pt x="478" y="69"/>
                  </a:lnTo>
                  <a:lnTo>
                    <a:pt x="478" y="123"/>
                  </a:lnTo>
                  <a:lnTo>
                    <a:pt x="403" y="123"/>
                  </a:lnTo>
                  <a:lnTo>
                    <a:pt x="403" y="69"/>
                  </a:lnTo>
                  <a:close/>
                  <a:moveTo>
                    <a:pt x="484" y="69"/>
                  </a:moveTo>
                  <a:lnTo>
                    <a:pt x="559" y="69"/>
                  </a:lnTo>
                  <a:lnTo>
                    <a:pt x="559" y="123"/>
                  </a:lnTo>
                  <a:lnTo>
                    <a:pt x="484" y="123"/>
                  </a:lnTo>
                  <a:lnTo>
                    <a:pt x="484" y="69"/>
                  </a:lnTo>
                  <a:close/>
                  <a:moveTo>
                    <a:pt x="565" y="69"/>
                  </a:moveTo>
                  <a:lnTo>
                    <a:pt x="640" y="69"/>
                  </a:lnTo>
                  <a:lnTo>
                    <a:pt x="640" y="123"/>
                  </a:lnTo>
                  <a:lnTo>
                    <a:pt x="565" y="123"/>
                  </a:lnTo>
                  <a:lnTo>
                    <a:pt x="565" y="69"/>
                  </a:lnTo>
                  <a:close/>
                  <a:moveTo>
                    <a:pt x="565" y="62"/>
                  </a:moveTo>
                  <a:lnTo>
                    <a:pt x="565" y="8"/>
                  </a:lnTo>
                  <a:lnTo>
                    <a:pt x="640" y="8"/>
                  </a:lnTo>
                  <a:lnTo>
                    <a:pt x="640" y="62"/>
                  </a:lnTo>
                  <a:lnTo>
                    <a:pt x="565" y="62"/>
                  </a:lnTo>
                  <a:close/>
                  <a:moveTo>
                    <a:pt x="559" y="62"/>
                  </a:moveTo>
                  <a:lnTo>
                    <a:pt x="484" y="62"/>
                  </a:lnTo>
                  <a:lnTo>
                    <a:pt x="484" y="8"/>
                  </a:lnTo>
                  <a:lnTo>
                    <a:pt x="559" y="8"/>
                  </a:lnTo>
                  <a:lnTo>
                    <a:pt x="559" y="62"/>
                  </a:lnTo>
                  <a:close/>
                  <a:moveTo>
                    <a:pt x="478" y="62"/>
                  </a:moveTo>
                  <a:lnTo>
                    <a:pt x="403" y="62"/>
                  </a:lnTo>
                  <a:lnTo>
                    <a:pt x="403" y="8"/>
                  </a:lnTo>
                  <a:lnTo>
                    <a:pt x="478" y="8"/>
                  </a:lnTo>
                  <a:lnTo>
                    <a:pt x="478" y="62"/>
                  </a:lnTo>
                  <a:close/>
                  <a:moveTo>
                    <a:pt x="397" y="62"/>
                  </a:moveTo>
                  <a:lnTo>
                    <a:pt x="322" y="62"/>
                  </a:lnTo>
                  <a:lnTo>
                    <a:pt x="322" y="8"/>
                  </a:lnTo>
                  <a:lnTo>
                    <a:pt x="397" y="8"/>
                  </a:lnTo>
                  <a:lnTo>
                    <a:pt x="397" y="62"/>
                  </a:lnTo>
                  <a:close/>
                  <a:moveTo>
                    <a:pt x="316" y="62"/>
                  </a:moveTo>
                  <a:lnTo>
                    <a:pt x="241" y="62"/>
                  </a:lnTo>
                  <a:lnTo>
                    <a:pt x="241" y="8"/>
                  </a:lnTo>
                  <a:lnTo>
                    <a:pt x="316" y="8"/>
                  </a:lnTo>
                  <a:lnTo>
                    <a:pt x="316" y="62"/>
                  </a:lnTo>
                  <a:close/>
                  <a:moveTo>
                    <a:pt x="235" y="62"/>
                  </a:moveTo>
                  <a:lnTo>
                    <a:pt x="160" y="62"/>
                  </a:lnTo>
                  <a:lnTo>
                    <a:pt x="160" y="8"/>
                  </a:lnTo>
                  <a:lnTo>
                    <a:pt x="235" y="8"/>
                  </a:lnTo>
                  <a:lnTo>
                    <a:pt x="235" y="62"/>
                  </a:lnTo>
                  <a:close/>
                  <a:moveTo>
                    <a:pt x="154" y="62"/>
                  </a:moveTo>
                  <a:lnTo>
                    <a:pt x="79" y="62"/>
                  </a:lnTo>
                  <a:lnTo>
                    <a:pt x="79" y="8"/>
                  </a:lnTo>
                  <a:lnTo>
                    <a:pt x="154" y="8"/>
                  </a:lnTo>
                  <a:lnTo>
                    <a:pt x="154" y="62"/>
                  </a:lnTo>
                  <a:close/>
                  <a:moveTo>
                    <a:pt x="154" y="69"/>
                  </a:moveTo>
                  <a:lnTo>
                    <a:pt x="154" y="123"/>
                  </a:lnTo>
                  <a:lnTo>
                    <a:pt x="79" y="123"/>
                  </a:lnTo>
                  <a:lnTo>
                    <a:pt x="79" y="69"/>
                  </a:lnTo>
                  <a:lnTo>
                    <a:pt x="154" y="69"/>
                  </a:lnTo>
                  <a:close/>
                  <a:moveTo>
                    <a:pt x="73" y="123"/>
                  </a:moveTo>
                  <a:lnTo>
                    <a:pt x="8" y="123"/>
                  </a:lnTo>
                  <a:lnTo>
                    <a:pt x="8" y="69"/>
                  </a:lnTo>
                  <a:lnTo>
                    <a:pt x="73" y="69"/>
                  </a:lnTo>
                  <a:lnTo>
                    <a:pt x="73" y="123"/>
                  </a:lnTo>
                  <a:close/>
                  <a:moveTo>
                    <a:pt x="73" y="131"/>
                  </a:moveTo>
                  <a:lnTo>
                    <a:pt x="73" y="185"/>
                  </a:lnTo>
                  <a:lnTo>
                    <a:pt x="8" y="185"/>
                  </a:lnTo>
                  <a:lnTo>
                    <a:pt x="8" y="131"/>
                  </a:lnTo>
                  <a:lnTo>
                    <a:pt x="73" y="131"/>
                  </a:lnTo>
                  <a:close/>
                  <a:moveTo>
                    <a:pt x="79" y="131"/>
                  </a:moveTo>
                  <a:lnTo>
                    <a:pt x="154" y="131"/>
                  </a:lnTo>
                  <a:lnTo>
                    <a:pt x="154" y="185"/>
                  </a:lnTo>
                  <a:lnTo>
                    <a:pt x="79" y="185"/>
                  </a:lnTo>
                  <a:lnTo>
                    <a:pt x="79" y="131"/>
                  </a:lnTo>
                  <a:close/>
                  <a:moveTo>
                    <a:pt x="160" y="131"/>
                  </a:moveTo>
                  <a:lnTo>
                    <a:pt x="235" y="131"/>
                  </a:lnTo>
                  <a:lnTo>
                    <a:pt x="235" y="185"/>
                  </a:lnTo>
                  <a:lnTo>
                    <a:pt x="160" y="185"/>
                  </a:lnTo>
                  <a:lnTo>
                    <a:pt x="160" y="131"/>
                  </a:lnTo>
                  <a:close/>
                  <a:moveTo>
                    <a:pt x="241" y="131"/>
                  </a:moveTo>
                  <a:lnTo>
                    <a:pt x="316" y="131"/>
                  </a:lnTo>
                  <a:lnTo>
                    <a:pt x="316" y="185"/>
                  </a:lnTo>
                  <a:lnTo>
                    <a:pt x="241" y="185"/>
                  </a:lnTo>
                  <a:lnTo>
                    <a:pt x="241" y="131"/>
                  </a:lnTo>
                  <a:close/>
                  <a:moveTo>
                    <a:pt x="322" y="131"/>
                  </a:moveTo>
                  <a:lnTo>
                    <a:pt x="397" y="131"/>
                  </a:lnTo>
                  <a:lnTo>
                    <a:pt x="397" y="185"/>
                  </a:lnTo>
                  <a:lnTo>
                    <a:pt x="322" y="185"/>
                  </a:lnTo>
                  <a:lnTo>
                    <a:pt x="322" y="131"/>
                  </a:lnTo>
                  <a:close/>
                  <a:moveTo>
                    <a:pt x="403" y="131"/>
                  </a:moveTo>
                  <a:lnTo>
                    <a:pt x="478" y="131"/>
                  </a:lnTo>
                  <a:lnTo>
                    <a:pt x="478" y="185"/>
                  </a:lnTo>
                  <a:lnTo>
                    <a:pt x="403" y="185"/>
                  </a:lnTo>
                  <a:lnTo>
                    <a:pt x="403" y="131"/>
                  </a:lnTo>
                  <a:close/>
                  <a:moveTo>
                    <a:pt x="484" y="131"/>
                  </a:moveTo>
                  <a:lnTo>
                    <a:pt x="559" y="131"/>
                  </a:lnTo>
                  <a:lnTo>
                    <a:pt x="559" y="185"/>
                  </a:lnTo>
                  <a:lnTo>
                    <a:pt x="484" y="185"/>
                  </a:lnTo>
                  <a:lnTo>
                    <a:pt x="484" y="131"/>
                  </a:lnTo>
                  <a:close/>
                  <a:moveTo>
                    <a:pt x="565" y="131"/>
                  </a:moveTo>
                  <a:lnTo>
                    <a:pt x="640" y="131"/>
                  </a:lnTo>
                  <a:lnTo>
                    <a:pt x="640" y="185"/>
                  </a:lnTo>
                  <a:lnTo>
                    <a:pt x="565" y="185"/>
                  </a:lnTo>
                  <a:lnTo>
                    <a:pt x="565" y="131"/>
                  </a:lnTo>
                  <a:close/>
                  <a:moveTo>
                    <a:pt x="646" y="131"/>
                  </a:moveTo>
                  <a:lnTo>
                    <a:pt x="721" y="131"/>
                  </a:lnTo>
                  <a:lnTo>
                    <a:pt x="721" y="185"/>
                  </a:lnTo>
                  <a:lnTo>
                    <a:pt x="646" y="185"/>
                  </a:lnTo>
                  <a:lnTo>
                    <a:pt x="646" y="131"/>
                  </a:lnTo>
                  <a:close/>
                  <a:moveTo>
                    <a:pt x="646" y="123"/>
                  </a:moveTo>
                  <a:lnTo>
                    <a:pt x="646" y="69"/>
                  </a:lnTo>
                  <a:lnTo>
                    <a:pt x="721" y="69"/>
                  </a:lnTo>
                  <a:lnTo>
                    <a:pt x="721" y="123"/>
                  </a:lnTo>
                  <a:lnTo>
                    <a:pt x="646" y="123"/>
                  </a:lnTo>
                  <a:close/>
                  <a:moveTo>
                    <a:pt x="646" y="62"/>
                  </a:moveTo>
                  <a:lnTo>
                    <a:pt x="646" y="8"/>
                  </a:lnTo>
                  <a:lnTo>
                    <a:pt x="721" y="8"/>
                  </a:lnTo>
                  <a:lnTo>
                    <a:pt x="721" y="62"/>
                  </a:lnTo>
                  <a:lnTo>
                    <a:pt x="646" y="62"/>
                  </a:lnTo>
                  <a:close/>
                  <a:moveTo>
                    <a:pt x="73" y="8"/>
                  </a:moveTo>
                  <a:lnTo>
                    <a:pt x="73" y="62"/>
                  </a:lnTo>
                  <a:lnTo>
                    <a:pt x="8" y="62"/>
                  </a:lnTo>
                  <a:lnTo>
                    <a:pt x="8" y="8"/>
                  </a:lnTo>
                  <a:lnTo>
                    <a:pt x="73" y="8"/>
                  </a:lnTo>
                  <a:close/>
                  <a:moveTo>
                    <a:pt x="802" y="185"/>
                  </a:moveTo>
                  <a:lnTo>
                    <a:pt x="727" y="185"/>
                  </a:lnTo>
                  <a:lnTo>
                    <a:pt x="727" y="131"/>
                  </a:lnTo>
                  <a:lnTo>
                    <a:pt x="802" y="131"/>
                  </a:lnTo>
                  <a:lnTo>
                    <a:pt x="802" y="185"/>
                  </a:lnTo>
                  <a:close/>
                  <a:moveTo>
                    <a:pt x="802" y="123"/>
                  </a:moveTo>
                  <a:lnTo>
                    <a:pt x="727" y="123"/>
                  </a:lnTo>
                  <a:lnTo>
                    <a:pt x="727" y="69"/>
                  </a:lnTo>
                  <a:lnTo>
                    <a:pt x="802" y="69"/>
                  </a:lnTo>
                  <a:lnTo>
                    <a:pt x="802" y="123"/>
                  </a:lnTo>
                  <a:close/>
                  <a:moveTo>
                    <a:pt x="802" y="62"/>
                  </a:moveTo>
                  <a:lnTo>
                    <a:pt x="727" y="62"/>
                  </a:lnTo>
                  <a:lnTo>
                    <a:pt x="727" y="8"/>
                  </a:lnTo>
                  <a:lnTo>
                    <a:pt x="802" y="8"/>
                  </a:lnTo>
                  <a:lnTo>
                    <a:pt x="802" y="62"/>
                  </a:lnTo>
                  <a:close/>
                </a:path>
              </a:pathLst>
            </a:custGeom>
            <a:solidFill>
              <a:srgbClr val="565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$lîďé">
              <a:extLst>
                <a:ext uri="{FF2B5EF4-FFF2-40B4-BE49-F238E27FC236}">
                  <a16:creationId xmlns:a16="http://schemas.microsoft.com/office/drawing/2014/main" xmlns="" id="{33D90BBA-B8DD-4A7E-A736-C1332E45965B}"/>
                </a:ext>
              </a:extLst>
            </p:cNvPr>
            <p:cNvSpPr/>
            <p:nvPr/>
          </p:nvSpPr>
          <p:spPr bwMode="auto">
            <a:xfrm>
              <a:off x="8032617" y="4039122"/>
              <a:ext cx="627530" cy="138680"/>
            </a:xfrm>
            <a:custGeom>
              <a:avLst/>
              <a:gdLst>
                <a:gd name="T0" fmla="*/ 87 w 87"/>
                <a:gd name="T1" fmla="*/ 10 h 19"/>
                <a:gd name="T2" fmla="*/ 78 w 87"/>
                <a:gd name="T3" fmla="*/ 19 h 19"/>
                <a:gd name="T4" fmla="*/ 10 w 87"/>
                <a:gd name="T5" fmla="*/ 19 h 19"/>
                <a:gd name="T6" fmla="*/ 0 w 87"/>
                <a:gd name="T7" fmla="*/ 10 h 19"/>
                <a:gd name="T8" fmla="*/ 10 w 87"/>
                <a:gd name="T9" fmla="*/ 0 h 19"/>
                <a:gd name="T10" fmla="*/ 78 w 87"/>
                <a:gd name="T11" fmla="*/ 0 h 19"/>
                <a:gd name="T12" fmla="*/ 87 w 87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10"/>
                  </a:moveTo>
                  <a:cubicBezTo>
                    <a:pt x="87" y="15"/>
                    <a:pt x="83" y="19"/>
                    <a:pt x="7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5" y="19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3" y="0"/>
                    <a:pt x="87" y="4"/>
                    <a:pt x="8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ŝľîḍê">
              <a:extLst>
                <a:ext uri="{FF2B5EF4-FFF2-40B4-BE49-F238E27FC236}">
                  <a16:creationId xmlns:a16="http://schemas.microsoft.com/office/drawing/2014/main" xmlns="" id="{A27910D2-E6A8-4E53-AAB8-AADBE69928F5}"/>
                </a:ext>
              </a:extLst>
            </p:cNvPr>
            <p:cNvSpPr/>
            <p:nvPr/>
          </p:nvSpPr>
          <p:spPr bwMode="auto">
            <a:xfrm>
              <a:off x="5699320" y="4039122"/>
              <a:ext cx="627530" cy="138680"/>
            </a:xfrm>
            <a:custGeom>
              <a:avLst/>
              <a:gdLst>
                <a:gd name="T0" fmla="*/ 87 w 87"/>
                <a:gd name="T1" fmla="*/ 10 h 19"/>
                <a:gd name="T2" fmla="*/ 78 w 87"/>
                <a:gd name="T3" fmla="*/ 19 h 19"/>
                <a:gd name="T4" fmla="*/ 9 w 87"/>
                <a:gd name="T5" fmla="*/ 19 h 19"/>
                <a:gd name="T6" fmla="*/ 0 w 87"/>
                <a:gd name="T7" fmla="*/ 10 h 19"/>
                <a:gd name="T8" fmla="*/ 9 w 87"/>
                <a:gd name="T9" fmla="*/ 0 h 19"/>
                <a:gd name="T10" fmla="*/ 78 w 87"/>
                <a:gd name="T11" fmla="*/ 0 h 19"/>
                <a:gd name="T12" fmla="*/ 87 w 87"/>
                <a:gd name="T13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9">
                  <a:moveTo>
                    <a:pt x="87" y="10"/>
                  </a:moveTo>
                  <a:cubicBezTo>
                    <a:pt x="87" y="15"/>
                    <a:pt x="83" y="19"/>
                    <a:pt x="7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3" y="0"/>
                    <a:pt x="87" y="4"/>
                    <a:pt x="87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îśliḓê">
              <a:extLst>
                <a:ext uri="{FF2B5EF4-FFF2-40B4-BE49-F238E27FC236}">
                  <a16:creationId xmlns:a16="http://schemas.microsoft.com/office/drawing/2014/main" xmlns="" id="{2444C8CD-9A63-44A9-80F9-1637FF20DC1E}"/>
                </a:ext>
              </a:extLst>
            </p:cNvPr>
            <p:cNvSpPr/>
            <p:nvPr/>
          </p:nvSpPr>
          <p:spPr bwMode="auto">
            <a:xfrm>
              <a:off x="8147029" y="3896976"/>
              <a:ext cx="433377" cy="422975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1íḓè">
              <a:extLst>
                <a:ext uri="{FF2B5EF4-FFF2-40B4-BE49-F238E27FC236}">
                  <a16:creationId xmlns:a16="http://schemas.microsoft.com/office/drawing/2014/main" xmlns="" id="{5778D044-B5B1-4587-BC2C-C3AF280251D6}"/>
                </a:ext>
              </a:extLst>
            </p:cNvPr>
            <p:cNvSpPr/>
            <p:nvPr/>
          </p:nvSpPr>
          <p:spPr bwMode="auto">
            <a:xfrm>
              <a:off x="8212901" y="3962848"/>
              <a:ext cx="301631" cy="308565"/>
            </a:xfrm>
            <a:prstGeom prst="ellipse">
              <a:avLst/>
            </a:pr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ṡľîḋê">
              <a:extLst>
                <a:ext uri="{FF2B5EF4-FFF2-40B4-BE49-F238E27FC236}">
                  <a16:creationId xmlns:a16="http://schemas.microsoft.com/office/drawing/2014/main" xmlns="" id="{F0A7EBAB-5B36-42BB-B4DD-557C0AE2F1E4}"/>
                </a:ext>
              </a:extLst>
            </p:cNvPr>
            <p:cNvSpPr/>
            <p:nvPr/>
          </p:nvSpPr>
          <p:spPr bwMode="auto">
            <a:xfrm>
              <a:off x="8257973" y="3976716"/>
              <a:ext cx="135214" cy="107478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Sḷîḑe">
              <a:extLst>
                <a:ext uri="{FF2B5EF4-FFF2-40B4-BE49-F238E27FC236}">
                  <a16:creationId xmlns:a16="http://schemas.microsoft.com/office/drawing/2014/main" xmlns="" id="{11BE3DB9-8CDB-4C58-96CE-D8F641F8A43D}"/>
                </a:ext>
              </a:extLst>
            </p:cNvPr>
            <p:cNvSpPr/>
            <p:nvPr/>
          </p:nvSpPr>
          <p:spPr bwMode="auto">
            <a:xfrm>
              <a:off x="8147029" y="3896976"/>
              <a:ext cx="433377" cy="339767"/>
            </a:xfrm>
            <a:custGeom>
              <a:avLst/>
              <a:gdLst>
                <a:gd name="T0" fmla="*/ 3 w 60"/>
                <a:gd name="T1" fmla="*/ 35 h 47"/>
                <a:gd name="T2" fmla="*/ 30 w 60"/>
                <a:gd name="T3" fmla="*/ 8 h 47"/>
                <a:gd name="T4" fmla="*/ 57 w 60"/>
                <a:gd name="T5" fmla="*/ 35 h 47"/>
                <a:gd name="T6" fmla="*/ 54 w 60"/>
                <a:gd name="T7" fmla="*/ 47 h 47"/>
                <a:gd name="T8" fmla="*/ 60 w 60"/>
                <a:gd name="T9" fmla="*/ 30 h 47"/>
                <a:gd name="T10" fmla="*/ 30 w 60"/>
                <a:gd name="T11" fmla="*/ 0 h 47"/>
                <a:gd name="T12" fmla="*/ 0 w 60"/>
                <a:gd name="T13" fmla="*/ 30 h 47"/>
                <a:gd name="T14" fmla="*/ 6 w 60"/>
                <a:gd name="T15" fmla="*/ 47 h 47"/>
                <a:gd name="T16" fmla="*/ 3 w 60"/>
                <a:gd name="T17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7">
                  <a:moveTo>
                    <a:pt x="3" y="35"/>
                  </a:moveTo>
                  <a:cubicBezTo>
                    <a:pt x="3" y="20"/>
                    <a:pt x="15" y="8"/>
                    <a:pt x="30" y="8"/>
                  </a:cubicBezTo>
                  <a:cubicBezTo>
                    <a:pt x="45" y="8"/>
                    <a:pt x="57" y="20"/>
                    <a:pt x="57" y="35"/>
                  </a:cubicBezTo>
                  <a:cubicBezTo>
                    <a:pt x="57" y="39"/>
                    <a:pt x="56" y="43"/>
                    <a:pt x="54" y="47"/>
                  </a:cubicBezTo>
                  <a:cubicBezTo>
                    <a:pt x="57" y="42"/>
                    <a:pt x="60" y="3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6"/>
                    <a:pt x="2" y="42"/>
                    <a:pt x="6" y="47"/>
                  </a:cubicBezTo>
                  <a:cubicBezTo>
                    <a:pt x="4" y="43"/>
                    <a:pt x="3" y="39"/>
                    <a:pt x="3" y="35"/>
                  </a:cubicBezTo>
                  <a:close/>
                </a:path>
              </a:pathLst>
            </a:custGeom>
            <a:solidFill>
              <a:srgbClr val="5B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ŝļîḓè">
              <a:extLst>
                <a:ext uri="{FF2B5EF4-FFF2-40B4-BE49-F238E27FC236}">
                  <a16:creationId xmlns:a16="http://schemas.microsoft.com/office/drawing/2014/main" xmlns="" id="{72ABACE5-DFF3-4351-9B14-E74320CFE2CB}"/>
                </a:ext>
              </a:extLst>
            </p:cNvPr>
            <p:cNvSpPr/>
            <p:nvPr/>
          </p:nvSpPr>
          <p:spPr bwMode="auto">
            <a:xfrm>
              <a:off x="5806796" y="3896976"/>
              <a:ext cx="433377" cy="422975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sļîdè">
              <a:extLst>
                <a:ext uri="{FF2B5EF4-FFF2-40B4-BE49-F238E27FC236}">
                  <a16:creationId xmlns:a16="http://schemas.microsoft.com/office/drawing/2014/main" xmlns="" id="{8240F182-F4AA-45CB-B3CB-511E5E962C5F}"/>
                </a:ext>
              </a:extLst>
            </p:cNvPr>
            <p:cNvSpPr/>
            <p:nvPr/>
          </p:nvSpPr>
          <p:spPr bwMode="auto">
            <a:xfrm>
              <a:off x="5865736" y="3962848"/>
              <a:ext cx="308565" cy="308565"/>
            </a:xfrm>
            <a:prstGeom prst="ellipse">
              <a:avLst/>
            </a:pr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ṧḷiḋe">
              <a:extLst>
                <a:ext uri="{FF2B5EF4-FFF2-40B4-BE49-F238E27FC236}">
                  <a16:creationId xmlns:a16="http://schemas.microsoft.com/office/drawing/2014/main" xmlns="" id="{CBE4BE7F-E909-417D-BE41-4D77210E3F07}"/>
                </a:ext>
              </a:extLst>
            </p:cNvPr>
            <p:cNvSpPr/>
            <p:nvPr/>
          </p:nvSpPr>
          <p:spPr bwMode="auto">
            <a:xfrm>
              <a:off x="5914274" y="3976716"/>
              <a:ext cx="138680" cy="107478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$ľïḋé">
              <a:extLst>
                <a:ext uri="{FF2B5EF4-FFF2-40B4-BE49-F238E27FC236}">
                  <a16:creationId xmlns:a16="http://schemas.microsoft.com/office/drawing/2014/main" xmlns="" id="{A84573F4-4EF2-4183-9E13-85A1F27161EB}"/>
                </a:ext>
              </a:extLst>
            </p:cNvPr>
            <p:cNvSpPr/>
            <p:nvPr/>
          </p:nvSpPr>
          <p:spPr bwMode="auto">
            <a:xfrm>
              <a:off x="5806796" y="3896976"/>
              <a:ext cx="433377" cy="339767"/>
            </a:xfrm>
            <a:custGeom>
              <a:avLst/>
              <a:gdLst>
                <a:gd name="T0" fmla="*/ 3 w 60"/>
                <a:gd name="T1" fmla="*/ 35 h 47"/>
                <a:gd name="T2" fmla="*/ 30 w 60"/>
                <a:gd name="T3" fmla="*/ 8 h 47"/>
                <a:gd name="T4" fmla="*/ 57 w 60"/>
                <a:gd name="T5" fmla="*/ 35 h 47"/>
                <a:gd name="T6" fmla="*/ 54 w 60"/>
                <a:gd name="T7" fmla="*/ 47 h 47"/>
                <a:gd name="T8" fmla="*/ 60 w 60"/>
                <a:gd name="T9" fmla="*/ 30 h 47"/>
                <a:gd name="T10" fmla="*/ 30 w 60"/>
                <a:gd name="T11" fmla="*/ 0 h 47"/>
                <a:gd name="T12" fmla="*/ 0 w 60"/>
                <a:gd name="T13" fmla="*/ 30 h 47"/>
                <a:gd name="T14" fmla="*/ 6 w 60"/>
                <a:gd name="T15" fmla="*/ 47 h 47"/>
                <a:gd name="T16" fmla="*/ 3 w 60"/>
                <a:gd name="T17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47">
                  <a:moveTo>
                    <a:pt x="3" y="35"/>
                  </a:moveTo>
                  <a:cubicBezTo>
                    <a:pt x="3" y="20"/>
                    <a:pt x="15" y="8"/>
                    <a:pt x="30" y="8"/>
                  </a:cubicBezTo>
                  <a:cubicBezTo>
                    <a:pt x="45" y="8"/>
                    <a:pt x="57" y="20"/>
                    <a:pt x="57" y="35"/>
                  </a:cubicBezTo>
                  <a:cubicBezTo>
                    <a:pt x="57" y="39"/>
                    <a:pt x="56" y="43"/>
                    <a:pt x="54" y="47"/>
                  </a:cubicBezTo>
                  <a:cubicBezTo>
                    <a:pt x="57" y="42"/>
                    <a:pt x="60" y="3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36"/>
                    <a:pt x="2" y="42"/>
                    <a:pt x="6" y="47"/>
                  </a:cubicBezTo>
                  <a:cubicBezTo>
                    <a:pt x="4" y="43"/>
                    <a:pt x="3" y="39"/>
                    <a:pt x="3" y="35"/>
                  </a:cubicBezTo>
                  <a:close/>
                </a:path>
              </a:pathLst>
            </a:custGeom>
            <a:solidFill>
              <a:srgbClr val="5B5B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íṥļîḑè">
              <a:extLst>
                <a:ext uri="{FF2B5EF4-FFF2-40B4-BE49-F238E27FC236}">
                  <a16:creationId xmlns:a16="http://schemas.microsoft.com/office/drawing/2014/main" xmlns="" id="{56FE961A-CF64-4BF4-B192-E65460234803}"/>
                </a:ext>
              </a:extLst>
            </p:cNvPr>
            <p:cNvSpPr/>
            <p:nvPr/>
          </p:nvSpPr>
          <p:spPr bwMode="auto">
            <a:xfrm>
              <a:off x="6254041" y="2940081"/>
              <a:ext cx="1951928" cy="79742"/>
            </a:xfrm>
            <a:custGeom>
              <a:avLst/>
              <a:gdLst>
                <a:gd name="T0" fmla="*/ 271 w 271"/>
                <a:gd name="T1" fmla="*/ 8 h 11"/>
                <a:gd name="T2" fmla="*/ 268 w 271"/>
                <a:gd name="T3" fmla="*/ 11 h 11"/>
                <a:gd name="T4" fmla="*/ 3 w 271"/>
                <a:gd name="T5" fmla="*/ 6 h 11"/>
                <a:gd name="T6" fmla="*/ 0 w 271"/>
                <a:gd name="T7" fmla="*/ 3 h 11"/>
                <a:gd name="T8" fmla="*/ 3 w 271"/>
                <a:gd name="T9" fmla="*/ 0 h 11"/>
                <a:gd name="T10" fmla="*/ 268 w 271"/>
                <a:gd name="T11" fmla="*/ 4 h 11"/>
                <a:gd name="T12" fmla="*/ 271 w 271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1" h="11">
                  <a:moveTo>
                    <a:pt x="271" y="8"/>
                  </a:moveTo>
                  <a:cubicBezTo>
                    <a:pt x="271" y="9"/>
                    <a:pt x="270" y="11"/>
                    <a:pt x="268" y="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68" y="4"/>
                    <a:pt x="268" y="4"/>
                    <a:pt x="268" y="4"/>
                  </a:cubicBezTo>
                  <a:cubicBezTo>
                    <a:pt x="270" y="4"/>
                    <a:pt x="271" y="6"/>
                    <a:pt x="271" y="8"/>
                  </a:cubicBezTo>
                  <a:close/>
                </a:path>
              </a:pathLst>
            </a:custGeom>
            <a:solidFill>
              <a:srgbClr val="F16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şḷiḓe">
              <a:extLst>
                <a:ext uri="{FF2B5EF4-FFF2-40B4-BE49-F238E27FC236}">
                  <a16:creationId xmlns:a16="http://schemas.microsoft.com/office/drawing/2014/main" xmlns="" id="{1062984D-69BF-48E7-948D-13E3404C6FF3}"/>
                </a:ext>
              </a:extLst>
            </p:cNvPr>
            <p:cNvSpPr/>
            <p:nvPr/>
          </p:nvSpPr>
          <p:spPr bwMode="auto">
            <a:xfrm>
              <a:off x="6254041" y="2967817"/>
              <a:ext cx="1951928" cy="52006"/>
            </a:xfrm>
            <a:custGeom>
              <a:avLst/>
              <a:gdLst>
                <a:gd name="T0" fmla="*/ 269 w 271"/>
                <a:gd name="T1" fmla="*/ 1 h 7"/>
                <a:gd name="T2" fmla="*/ 270 w 271"/>
                <a:gd name="T3" fmla="*/ 2 h 7"/>
                <a:gd name="T4" fmla="*/ 267 w 271"/>
                <a:gd name="T5" fmla="*/ 5 h 7"/>
                <a:gd name="T6" fmla="*/ 1 w 271"/>
                <a:gd name="T7" fmla="*/ 0 h 7"/>
                <a:gd name="T8" fmla="*/ 0 w 271"/>
                <a:gd name="T9" fmla="*/ 0 h 7"/>
                <a:gd name="T10" fmla="*/ 3 w 271"/>
                <a:gd name="T11" fmla="*/ 2 h 7"/>
                <a:gd name="T12" fmla="*/ 268 w 271"/>
                <a:gd name="T13" fmla="*/ 7 h 7"/>
                <a:gd name="T14" fmla="*/ 271 w 271"/>
                <a:gd name="T15" fmla="*/ 4 h 7"/>
                <a:gd name="T16" fmla="*/ 269 w 271"/>
                <a:gd name="T1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7">
                  <a:moveTo>
                    <a:pt x="269" y="1"/>
                  </a:moveTo>
                  <a:cubicBezTo>
                    <a:pt x="269" y="1"/>
                    <a:pt x="270" y="2"/>
                    <a:pt x="270" y="2"/>
                  </a:cubicBezTo>
                  <a:cubicBezTo>
                    <a:pt x="270" y="4"/>
                    <a:pt x="268" y="5"/>
                    <a:pt x="267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268" y="7"/>
                    <a:pt x="268" y="7"/>
                    <a:pt x="268" y="7"/>
                  </a:cubicBezTo>
                  <a:cubicBezTo>
                    <a:pt x="270" y="7"/>
                    <a:pt x="271" y="5"/>
                    <a:pt x="271" y="4"/>
                  </a:cubicBezTo>
                  <a:cubicBezTo>
                    <a:pt x="271" y="2"/>
                    <a:pt x="270" y="1"/>
                    <a:pt x="269" y="1"/>
                  </a:cubicBezTo>
                  <a:close/>
                </a:path>
              </a:pathLst>
            </a:custGeom>
            <a:solidFill>
              <a:srgbClr val="CC5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8CEFF771-E379-4669-A826-69FEAC11AB17}"/>
              </a:ext>
            </a:extLst>
          </p:cNvPr>
          <p:cNvSpPr/>
          <p:nvPr/>
        </p:nvSpPr>
        <p:spPr bwMode="auto">
          <a:xfrm>
            <a:off x="1912007" y="0"/>
            <a:ext cx="403052" cy="728662"/>
          </a:xfrm>
          <a:custGeom>
            <a:avLst/>
            <a:gdLst>
              <a:gd name="connsiteX0" fmla="*/ 245405 w 403052"/>
              <a:gd name="connsiteY0" fmla="*/ 0 h 728662"/>
              <a:gd name="connsiteX1" fmla="*/ 145393 w 403052"/>
              <a:gd name="connsiteY1" fmla="*/ 14287 h 728662"/>
              <a:gd name="connsiteX2" fmla="*/ 102530 w 403052"/>
              <a:gd name="connsiteY2" fmla="*/ 28575 h 728662"/>
              <a:gd name="connsiteX3" fmla="*/ 73955 w 403052"/>
              <a:gd name="connsiteY3" fmla="*/ 71437 h 728662"/>
              <a:gd name="connsiteX4" fmla="*/ 45380 w 403052"/>
              <a:gd name="connsiteY4" fmla="*/ 171450 h 728662"/>
              <a:gd name="connsiteX5" fmla="*/ 16805 w 403052"/>
              <a:gd name="connsiteY5" fmla="*/ 214312 h 728662"/>
              <a:gd name="connsiteX6" fmla="*/ 16805 w 403052"/>
              <a:gd name="connsiteY6" fmla="*/ 328612 h 728662"/>
              <a:gd name="connsiteX7" fmla="*/ 59668 w 403052"/>
              <a:gd name="connsiteY7" fmla="*/ 357187 h 728662"/>
              <a:gd name="connsiteX8" fmla="*/ 145393 w 403052"/>
              <a:gd name="connsiteY8" fmla="*/ 428625 h 728662"/>
              <a:gd name="connsiteX9" fmla="*/ 231118 w 403052"/>
              <a:gd name="connsiteY9" fmla="*/ 457200 h 728662"/>
              <a:gd name="connsiteX10" fmla="*/ 273980 w 403052"/>
              <a:gd name="connsiteY10" fmla="*/ 500062 h 728662"/>
              <a:gd name="connsiteX11" fmla="*/ 331130 w 403052"/>
              <a:gd name="connsiteY11" fmla="*/ 514350 h 728662"/>
              <a:gd name="connsiteX12" fmla="*/ 373993 w 403052"/>
              <a:gd name="connsiteY12" fmla="*/ 542925 h 728662"/>
              <a:gd name="connsiteX13" fmla="*/ 402568 w 403052"/>
              <a:gd name="connsiteY13" fmla="*/ 585787 h 728662"/>
              <a:gd name="connsiteX14" fmla="*/ 388280 w 403052"/>
              <a:gd name="connsiteY14" fmla="*/ 628650 h 728662"/>
              <a:gd name="connsiteX15" fmla="*/ 259693 w 403052"/>
              <a:gd name="connsiteY15" fmla="*/ 685800 h 728662"/>
              <a:gd name="connsiteX16" fmla="*/ 202543 w 403052"/>
              <a:gd name="connsiteY16" fmla="*/ 728662 h 728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3052" h="728662">
                <a:moveTo>
                  <a:pt x="245405" y="0"/>
                </a:moveTo>
                <a:cubicBezTo>
                  <a:pt x="212068" y="4762"/>
                  <a:pt x="178415" y="7683"/>
                  <a:pt x="145393" y="14287"/>
                </a:cubicBezTo>
                <a:cubicBezTo>
                  <a:pt x="130625" y="17241"/>
                  <a:pt x="114290" y="19167"/>
                  <a:pt x="102530" y="28575"/>
                </a:cubicBezTo>
                <a:cubicBezTo>
                  <a:pt x="89121" y="39302"/>
                  <a:pt x="83480" y="57150"/>
                  <a:pt x="73955" y="71437"/>
                </a:cubicBezTo>
                <a:cubicBezTo>
                  <a:pt x="69376" y="89752"/>
                  <a:pt x="55630" y="150950"/>
                  <a:pt x="45380" y="171450"/>
                </a:cubicBezTo>
                <a:cubicBezTo>
                  <a:pt x="37701" y="186808"/>
                  <a:pt x="26330" y="200025"/>
                  <a:pt x="16805" y="214312"/>
                </a:cubicBezTo>
                <a:cubicBezTo>
                  <a:pt x="2155" y="258264"/>
                  <a:pt x="-12232" y="277798"/>
                  <a:pt x="16805" y="328612"/>
                </a:cubicBezTo>
                <a:cubicBezTo>
                  <a:pt x="25325" y="343521"/>
                  <a:pt x="45380" y="347662"/>
                  <a:pt x="59668" y="357187"/>
                </a:cubicBezTo>
                <a:cubicBezTo>
                  <a:pt x="94743" y="409800"/>
                  <a:pt x="79476" y="402258"/>
                  <a:pt x="145393" y="428625"/>
                </a:cubicBezTo>
                <a:cubicBezTo>
                  <a:pt x="173359" y="439812"/>
                  <a:pt x="231118" y="457200"/>
                  <a:pt x="231118" y="457200"/>
                </a:cubicBezTo>
                <a:cubicBezTo>
                  <a:pt x="245405" y="471487"/>
                  <a:pt x="256437" y="490037"/>
                  <a:pt x="273980" y="500062"/>
                </a:cubicBezTo>
                <a:cubicBezTo>
                  <a:pt x="291029" y="509804"/>
                  <a:pt x="313081" y="506615"/>
                  <a:pt x="331130" y="514350"/>
                </a:cubicBezTo>
                <a:cubicBezTo>
                  <a:pt x="346913" y="521114"/>
                  <a:pt x="359705" y="533400"/>
                  <a:pt x="373993" y="542925"/>
                </a:cubicBezTo>
                <a:cubicBezTo>
                  <a:pt x="383518" y="557212"/>
                  <a:pt x="399745" y="568849"/>
                  <a:pt x="402568" y="585787"/>
                </a:cubicBezTo>
                <a:cubicBezTo>
                  <a:pt x="405044" y="600643"/>
                  <a:pt x="397688" y="616890"/>
                  <a:pt x="388280" y="628650"/>
                </a:cubicBezTo>
                <a:cubicBezTo>
                  <a:pt x="360262" y="663673"/>
                  <a:pt x="291709" y="669792"/>
                  <a:pt x="259693" y="685800"/>
                </a:cubicBezTo>
                <a:cubicBezTo>
                  <a:pt x="198283" y="716505"/>
                  <a:pt x="202543" y="693076"/>
                  <a:pt x="202543" y="728662"/>
                </a:cubicBezTo>
              </a:path>
            </a:pathLst>
          </a:custGeom>
          <a:noFill/>
          <a:ln w="28575" cap="flat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87" name="任意多边形: 形状 186">
            <a:extLst>
              <a:ext uri="{FF2B5EF4-FFF2-40B4-BE49-F238E27FC236}">
                <a16:creationId xmlns:a16="http://schemas.microsoft.com/office/drawing/2014/main" xmlns="" id="{BBF60F42-0A1E-4115-ACF1-2AB586FE5104}"/>
              </a:ext>
            </a:extLst>
          </p:cNvPr>
          <p:cNvSpPr/>
          <p:nvPr/>
        </p:nvSpPr>
        <p:spPr bwMode="auto">
          <a:xfrm>
            <a:off x="5057776" y="113016"/>
            <a:ext cx="857250" cy="3914775"/>
          </a:xfrm>
          <a:custGeom>
            <a:avLst/>
            <a:gdLst>
              <a:gd name="connsiteX0" fmla="*/ 657225 w 857250"/>
              <a:gd name="connsiteY0" fmla="*/ 0 h 3914775"/>
              <a:gd name="connsiteX1" fmla="*/ 528637 w 857250"/>
              <a:gd name="connsiteY1" fmla="*/ 28575 h 3914775"/>
              <a:gd name="connsiteX2" fmla="*/ 400050 w 857250"/>
              <a:gd name="connsiteY2" fmla="*/ 185738 h 3914775"/>
              <a:gd name="connsiteX3" fmla="*/ 371475 w 857250"/>
              <a:gd name="connsiteY3" fmla="*/ 228600 h 3914775"/>
              <a:gd name="connsiteX4" fmla="*/ 342900 w 857250"/>
              <a:gd name="connsiteY4" fmla="*/ 342900 h 3914775"/>
              <a:gd name="connsiteX5" fmla="*/ 328612 w 857250"/>
              <a:gd name="connsiteY5" fmla="*/ 385763 h 3914775"/>
              <a:gd name="connsiteX6" fmla="*/ 314325 w 857250"/>
              <a:gd name="connsiteY6" fmla="*/ 442913 h 3914775"/>
              <a:gd name="connsiteX7" fmla="*/ 285750 w 857250"/>
              <a:gd name="connsiteY7" fmla="*/ 542925 h 3914775"/>
              <a:gd name="connsiteX8" fmla="*/ 328612 w 857250"/>
              <a:gd name="connsiteY8" fmla="*/ 842963 h 3914775"/>
              <a:gd name="connsiteX9" fmla="*/ 371475 w 857250"/>
              <a:gd name="connsiteY9" fmla="*/ 885825 h 3914775"/>
              <a:gd name="connsiteX10" fmla="*/ 442912 w 857250"/>
              <a:gd name="connsiteY10" fmla="*/ 971550 h 3914775"/>
              <a:gd name="connsiteX11" fmla="*/ 485775 w 857250"/>
              <a:gd name="connsiteY11" fmla="*/ 985838 h 3914775"/>
              <a:gd name="connsiteX12" fmla="*/ 685800 w 857250"/>
              <a:gd name="connsiteY12" fmla="*/ 1014413 h 3914775"/>
              <a:gd name="connsiteX13" fmla="*/ 728662 w 857250"/>
              <a:gd name="connsiteY13" fmla="*/ 1028700 h 3914775"/>
              <a:gd name="connsiteX14" fmla="*/ 814387 w 857250"/>
              <a:gd name="connsiteY14" fmla="*/ 1114425 h 3914775"/>
              <a:gd name="connsiteX15" fmla="*/ 785812 w 857250"/>
              <a:gd name="connsiteY15" fmla="*/ 1457325 h 3914775"/>
              <a:gd name="connsiteX16" fmla="*/ 771525 w 857250"/>
              <a:gd name="connsiteY16" fmla="*/ 1500188 h 3914775"/>
              <a:gd name="connsiteX17" fmla="*/ 757237 w 857250"/>
              <a:gd name="connsiteY17" fmla="*/ 1557338 h 3914775"/>
              <a:gd name="connsiteX18" fmla="*/ 671512 w 857250"/>
              <a:gd name="connsiteY18" fmla="*/ 1585913 h 3914775"/>
              <a:gd name="connsiteX19" fmla="*/ 628650 w 857250"/>
              <a:gd name="connsiteY19" fmla="*/ 1614488 h 3914775"/>
              <a:gd name="connsiteX20" fmla="*/ 571500 w 857250"/>
              <a:gd name="connsiteY20" fmla="*/ 1643063 h 3914775"/>
              <a:gd name="connsiteX21" fmla="*/ 528637 w 857250"/>
              <a:gd name="connsiteY21" fmla="*/ 1685925 h 3914775"/>
              <a:gd name="connsiteX22" fmla="*/ 442912 w 857250"/>
              <a:gd name="connsiteY22" fmla="*/ 1757363 h 3914775"/>
              <a:gd name="connsiteX23" fmla="*/ 385762 w 857250"/>
              <a:gd name="connsiteY23" fmla="*/ 1843088 h 3914775"/>
              <a:gd name="connsiteX24" fmla="*/ 314325 w 857250"/>
              <a:gd name="connsiteY24" fmla="*/ 1943100 h 3914775"/>
              <a:gd name="connsiteX25" fmla="*/ 257175 w 857250"/>
              <a:gd name="connsiteY25" fmla="*/ 2043113 h 3914775"/>
              <a:gd name="connsiteX26" fmla="*/ 257175 w 857250"/>
              <a:gd name="connsiteY26" fmla="*/ 2257425 h 3914775"/>
              <a:gd name="connsiteX27" fmla="*/ 314325 w 857250"/>
              <a:gd name="connsiteY27" fmla="*/ 2300288 h 3914775"/>
              <a:gd name="connsiteX28" fmla="*/ 442912 w 857250"/>
              <a:gd name="connsiteY28" fmla="*/ 2357438 h 3914775"/>
              <a:gd name="connsiteX29" fmla="*/ 614362 w 857250"/>
              <a:gd name="connsiteY29" fmla="*/ 2386013 h 3914775"/>
              <a:gd name="connsiteX30" fmla="*/ 814387 w 857250"/>
              <a:gd name="connsiteY30" fmla="*/ 2443163 h 3914775"/>
              <a:gd name="connsiteX31" fmla="*/ 857250 w 857250"/>
              <a:gd name="connsiteY31" fmla="*/ 2471738 h 3914775"/>
              <a:gd name="connsiteX32" fmla="*/ 842962 w 857250"/>
              <a:gd name="connsiteY32" fmla="*/ 2643188 h 3914775"/>
              <a:gd name="connsiteX33" fmla="*/ 828675 w 857250"/>
              <a:gd name="connsiteY33" fmla="*/ 2686050 h 3914775"/>
              <a:gd name="connsiteX34" fmla="*/ 814387 w 857250"/>
              <a:gd name="connsiteY34" fmla="*/ 2800350 h 3914775"/>
              <a:gd name="connsiteX35" fmla="*/ 742950 w 857250"/>
              <a:gd name="connsiteY35" fmla="*/ 2871788 h 3914775"/>
              <a:gd name="connsiteX36" fmla="*/ 685800 w 857250"/>
              <a:gd name="connsiteY36" fmla="*/ 2900363 h 3914775"/>
              <a:gd name="connsiteX37" fmla="*/ 628650 w 857250"/>
              <a:gd name="connsiteY37" fmla="*/ 2914650 h 3914775"/>
              <a:gd name="connsiteX38" fmla="*/ 585787 w 857250"/>
              <a:gd name="connsiteY38" fmla="*/ 2928938 h 3914775"/>
              <a:gd name="connsiteX39" fmla="*/ 485775 w 857250"/>
              <a:gd name="connsiteY39" fmla="*/ 2957513 h 3914775"/>
              <a:gd name="connsiteX40" fmla="*/ 428625 w 857250"/>
              <a:gd name="connsiteY40" fmla="*/ 2986088 h 3914775"/>
              <a:gd name="connsiteX41" fmla="*/ 342900 w 857250"/>
              <a:gd name="connsiteY41" fmla="*/ 3014663 h 3914775"/>
              <a:gd name="connsiteX42" fmla="*/ 257175 w 857250"/>
              <a:gd name="connsiteY42" fmla="*/ 3057525 h 3914775"/>
              <a:gd name="connsiteX43" fmla="*/ 214312 w 857250"/>
              <a:gd name="connsiteY43" fmla="*/ 3086100 h 3914775"/>
              <a:gd name="connsiteX44" fmla="*/ 171450 w 857250"/>
              <a:gd name="connsiteY44" fmla="*/ 3128963 h 3914775"/>
              <a:gd name="connsiteX45" fmla="*/ 128587 w 857250"/>
              <a:gd name="connsiteY45" fmla="*/ 3143250 h 3914775"/>
              <a:gd name="connsiteX46" fmla="*/ 100012 w 857250"/>
              <a:gd name="connsiteY46" fmla="*/ 3186113 h 3914775"/>
              <a:gd name="connsiteX47" fmla="*/ 57150 w 857250"/>
              <a:gd name="connsiteY47" fmla="*/ 3214688 h 3914775"/>
              <a:gd name="connsiteX48" fmla="*/ 0 w 857250"/>
              <a:gd name="connsiteY48" fmla="*/ 3300413 h 3914775"/>
              <a:gd name="connsiteX49" fmla="*/ 14287 w 857250"/>
              <a:gd name="connsiteY49" fmla="*/ 3343275 h 3914775"/>
              <a:gd name="connsiteX50" fmla="*/ 57150 w 857250"/>
              <a:gd name="connsiteY50" fmla="*/ 3371850 h 3914775"/>
              <a:gd name="connsiteX51" fmla="*/ 100012 w 857250"/>
              <a:gd name="connsiteY51" fmla="*/ 3386138 h 3914775"/>
              <a:gd name="connsiteX52" fmla="*/ 257175 w 857250"/>
              <a:gd name="connsiteY52" fmla="*/ 3414713 h 3914775"/>
              <a:gd name="connsiteX53" fmla="*/ 414337 w 857250"/>
              <a:gd name="connsiteY53" fmla="*/ 3500438 h 3914775"/>
              <a:gd name="connsiteX54" fmla="*/ 400050 w 857250"/>
              <a:gd name="connsiteY54" fmla="*/ 3629025 h 3914775"/>
              <a:gd name="connsiteX55" fmla="*/ 371475 w 857250"/>
              <a:gd name="connsiteY55" fmla="*/ 3729038 h 3914775"/>
              <a:gd name="connsiteX56" fmla="*/ 357187 w 857250"/>
              <a:gd name="connsiteY56" fmla="*/ 3914775 h 391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57250" h="3914775">
                <a:moveTo>
                  <a:pt x="657225" y="0"/>
                </a:moveTo>
                <a:cubicBezTo>
                  <a:pt x="614362" y="9525"/>
                  <a:pt x="566906" y="7048"/>
                  <a:pt x="528637" y="28575"/>
                </a:cubicBezTo>
                <a:cubicBezTo>
                  <a:pt x="432818" y="82474"/>
                  <a:pt x="441012" y="114055"/>
                  <a:pt x="400050" y="185738"/>
                </a:cubicBezTo>
                <a:cubicBezTo>
                  <a:pt x="391531" y="200647"/>
                  <a:pt x="379154" y="213242"/>
                  <a:pt x="371475" y="228600"/>
                </a:cubicBezTo>
                <a:cubicBezTo>
                  <a:pt x="355144" y="261262"/>
                  <a:pt x="351053" y="310289"/>
                  <a:pt x="342900" y="342900"/>
                </a:cubicBezTo>
                <a:cubicBezTo>
                  <a:pt x="339247" y="357511"/>
                  <a:pt x="332749" y="371282"/>
                  <a:pt x="328612" y="385763"/>
                </a:cubicBezTo>
                <a:cubicBezTo>
                  <a:pt x="323218" y="404644"/>
                  <a:pt x="319720" y="424032"/>
                  <a:pt x="314325" y="442913"/>
                </a:cubicBezTo>
                <a:cubicBezTo>
                  <a:pt x="273331" y="586392"/>
                  <a:pt x="330414" y="364264"/>
                  <a:pt x="285750" y="542925"/>
                </a:cubicBezTo>
                <a:cubicBezTo>
                  <a:pt x="300037" y="642938"/>
                  <a:pt x="304109" y="744951"/>
                  <a:pt x="328612" y="842963"/>
                </a:cubicBezTo>
                <a:cubicBezTo>
                  <a:pt x="333513" y="862565"/>
                  <a:pt x="358540" y="870303"/>
                  <a:pt x="371475" y="885825"/>
                </a:cubicBezTo>
                <a:cubicBezTo>
                  <a:pt x="404422" y="925361"/>
                  <a:pt x="395952" y="940243"/>
                  <a:pt x="442912" y="971550"/>
                </a:cubicBezTo>
                <a:cubicBezTo>
                  <a:pt x="455443" y="979904"/>
                  <a:pt x="471294" y="981701"/>
                  <a:pt x="485775" y="985838"/>
                </a:cubicBezTo>
                <a:cubicBezTo>
                  <a:pt x="569434" y="1009740"/>
                  <a:pt x="571951" y="1003028"/>
                  <a:pt x="685800" y="1014413"/>
                </a:cubicBezTo>
                <a:cubicBezTo>
                  <a:pt x="700087" y="1019175"/>
                  <a:pt x="716774" y="1019454"/>
                  <a:pt x="728662" y="1028700"/>
                </a:cubicBezTo>
                <a:cubicBezTo>
                  <a:pt x="760561" y="1053510"/>
                  <a:pt x="814387" y="1114425"/>
                  <a:pt x="814387" y="1114425"/>
                </a:cubicBezTo>
                <a:cubicBezTo>
                  <a:pt x="804625" y="1309679"/>
                  <a:pt x="822098" y="1330325"/>
                  <a:pt x="785812" y="1457325"/>
                </a:cubicBezTo>
                <a:cubicBezTo>
                  <a:pt x="781675" y="1471806"/>
                  <a:pt x="775662" y="1485707"/>
                  <a:pt x="771525" y="1500188"/>
                </a:cubicBezTo>
                <a:cubicBezTo>
                  <a:pt x="766131" y="1519069"/>
                  <a:pt x="772146" y="1544559"/>
                  <a:pt x="757237" y="1557338"/>
                </a:cubicBezTo>
                <a:cubicBezTo>
                  <a:pt x="734368" y="1576940"/>
                  <a:pt x="696574" y="1569205"/>
                  <a:pt x="671512" y="1585913"/>
                </a:cubicBezTo>
                <a:cubicBezTo>
                  <a:pt x="657225" y="1595438"/>
                  <a:pt x="643559" y="1605969"/>
                  <a:pt x="628650" y="1614488"/>
                </a:cubicBezTo>
                <a:cubicBezTo>
                  <a:pt x="610158" y="1625055"/>
                  <a:pt x="588831" y="1630684"/>
                  <a:pt x="571500" y="1643063"/>
                </a:cubicBezTo>
                <a:cubicBezTo>
                  <a:pt x="555058" y="1654807"/>
                  <a:pt x="544159" y="1672990"/>
                  <a:pt x="528637" y="1685925"/>
                </a:cubicBezTo>
                <a:cubicBezTo>
                  <a:pt x="476502" y="1729371"/>
                  <a:pt x="489046" y="1698048"/>
                  <a:pt x="442912" y="1757363"/>
                </a:cubicBezTo>
                <a:cubicBezTo>
                  <a:pt x="421827" y="1784472"/>
                  <a:pt x="406368" y="1815614"/>
                  <a:pt x="385762" y="1843088"/>
                </a:cubicBezTo>
                <a:cubicBezTo>
                  <a:pt x="367367" y="1867615"/>
                  <a:pt x="331036" y="1913856"/>
                  <a:pt x="314325" y="1943100"/>
                </a:cubicBezTo>
                <a:cubicBezTo>
                  <a:pt x="241811" y="2069999"/>
                  <a:pt x="326798" y="1938678"/>
                  <a:pt x="257175" y="2043113"/>
                </a:cubicBezTo>
                <a:cubicBezTo>
                  <a:pt x="237360" y="2122370"/>
                  <a:pt x="221736" y="2158197"/>
                  <a:pt x="257175" y="2257425"/>
                </a:cubicBezTo>
                <a:cubicBezTo>
                  <a:pt x="265184" y="2279850"/>
                  <a:pt x="294948" y="2286447"/>
                  <a:pt x="314325" y="2300288"/>
                </a:cubicBezTo>
                <a:cubicBezTo>
                  <a:pt x="373758" y="2342740"/>
                  <a:pt x="355791" y="2328398"/>
                  <a:pt x="442912" y="2357438"/>
                </a:cubicBezTo>
                <a:cubicBezTo>
                  <a:pt x="535038" y="2388146"/>
                  <a:pt x="446896" y="2362089"/>
                  <a:pt x="614362" y="2386013"/>
                </a:cubicBezTo>
                <a:cubicBezTo>
                  <a:pt x="665619" y="2393335"/>
                  <a:pt x="782737" y="2422063"/>
                  <a:pt x="814387" y="2443163"/>
                </a:cubicBezTo>
                <a:lnTo>
                  <a:pt x="857250" y="2471738"/>
                </a:lnTo>
                <a:cubicBezTo>
                  <a:pt x="852487" y="2528888"/>
                  <a:pt x="850541" y="2586343"/>
                  <a:pt x="842962" y="2643188"/>
                </a:cubicBezTo>
                <a:cubicBezTo>
                  <a:pt x="840972" y="2658116"/>
                  <a:pt x="831369" y="2671233"/>
                  <a:pt x="828675" y="2686050"/>
                </a:cubicBezTo>
                <a:cubicBezTo>
                  <a:pt x="821806" y="2723827"/>
                  <a:pt x="824490" y="2763306"/>
                  <a:pt x="814387" y="2800350"/>
                </a:cubicBezTo>
                <a:cubicBezTo>
                  <a:pt x="804715" y="2835812"/>
                  <a:pt x="771672" y="2855375"/>
                  <a:pt x="742950" y="2871788"/>
                </a:cubicBezTo>
                <a:cubicBezTo>
                  <a:pt x="724458" y="2882355"/>
                  <a:pt x="705742" y="2892885"/>
                  <a:pt x="685800" y="2900363"/>
                </a:cubicBezTo>
                <a:cubicBezTo>
                  <a:pt x="667414" y="2907258"/>
                  <a:pt x="647531" y="2909256"/>
                  <a:pt x="628650" y="2914650"/>
                </a:cubicBezTo>
                <a:cubicBezTo>
                  <a:pt x="614169" y="2918787"/>
                  <a:pt x="600268" y="2924801"/>
                  <a:pt x="585787" y="2928938"/>
                </a:cubicBezTo>
                <a:cubicBezTo>
                  <a:pt x="549525" y="2939298"/>
                  <a:pt x="520039" y="2942828"/>
                  <a:pt x="485775" y="2957513"/>
                </a:cubicBezTo>
                <a:cubicBezTo>
                  <a:pt x="466199" y="2965903"/>
                  <a:pt x="448400" y="2978178"/>
                  <a:pt x="428625" y="2986088"/>
                </a:cubicBezTo>
                <a:cubicBezTo>
                  <a:pt x="400659" y="2997275"/>
                  <a:pt x="367962" y="2997955"/>
                  <a:pt x="342900" y="3014663"/>
                </a:cubicBezTo>
                <a:cubicBezTo>
                  <a:pt x="287506" y="3051592"/>
                  <a:pt x="316327" y="3037808"/>
                  <a:pt x="257175" y="3057525"/>
                </a:cubicBezTo>
                <a:cubicBezTo>
                  <a:pt x="242887" y="3067050"/>
                  <a:pt x="227504" y="3075107"/>
                  <a:pt x="214312" y="3086100"/>
                </a:cubicBezTo>
                <a:cubicBezTo>
                  <a:pt x="198790" y="3099035"/>
                  <a:pt x="188262" y="3117755"/>
                  <a:pt x="171450" y="3128963"/>
                </a:cubicBezTo>
                <a:cubicBezTo>
                  <a:pt x="158919" y="3137317"/>
                  <a:pt x="142875" y="3138488"/>
                  <a:pt x="128587" y="3143250"/>
                </a:cubicBezTo>
                <a:cubicBezTo>
                  <a:pt x="119062" y="3157538"/>
                  <a:pt x="112154" y="3173971"/>
                  <a:pt x="100012" y="3186113"/>
                </a:cubicBezTo>
                <a:cubicBezTo>
                  <a:pt x="87870" y="3198255"/>
                  <a:pt x="68457" y="3201765"/>
                  <a:pt x="57150" y="3214688"/>
                </a:cubicBezTo>
                <a:cubicBezTo>
                  <a:pt x="34535" y="3240534"/>
                  <a:pt x="0" y="3300413"/>
                  <a:pt x="0" y="3300413"/>
                </a:cubicBezTo>
                <a:cubicBezTo>
                  <a:pt x="4762" y="3314700"/>
                  <a:pt x="4879" y="3331515"/>
                  <a:pt x="14287" y="3343275"/>
                </a:cubicBezTo>
                <a:cubicBezTo>
                  <a:pt x="25014" y="3356684"/>
                  <a:pt x="41791" y="3364171"/>
                  <a:pt x="57150" y="3371850"/>
                </a:cubicBezTo>
                <a:cubicBezTo>
                  <a:pt x="70620" y="3378585"/>
                  <a:pt x="85531" y="3382001"/>
                  <a:pt x="100012" y="3386138"/>
                </a:cubicBezTo>
                <a:cubicBezTo>
                  <a:pt x="167371" y="3405383"/>
                  <a:pt x="176245" y="3403151"/>
                  <a:pt x="257175" y="3414713"/>
                </a:cubicBezTo>
                <a:cubicBezTo>
                  <a:pt x="402052" y="3463005"/>
                  <a:pt x="360700" y="3419982"/>
                  <a:pt x="414337" y="3500438"/>
                </a:cubicBezTo>
                <a:cubicBezTo>
                  <a:pt x="409575" y="3543300"/>
                  <a:pt x="406608" y="3586400"/>
                  <a:pt x="400050" y="3629025"/>
                </a:cubicBezTo>
                <a:cubicBezTo>
                  <a:pt x="394925" y="3662336"/>
                  <a:pt x="382142" y="3697036"/>
                  <a:pt x="371475" y="3729038"/>
                </a:cubicBezTo>
                <a:cubicBezTo>
                  <a:pt x="354233" y="3866966"/>
                  <a:pt x="357187" y="3804941"/>
                  <a:pt x="357187" y="3914775"/>
                </a:cubicBezTo>
              </a:path>
            </a:pathLst>
          </a:custGeom>
          <a:noFill/>
          <a:ln w="28575" cap="flat">
            <a:solidFill>
              <a:schemeClr val="tx1"/>
            </a:solidFill>
            <a:prstDash val="lg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Freeform 92">
            <a:extLst>
              <a:ext uri="{FF2B5EF4-FFF2-40B4-BE49-F238E27FC236}">
                <a16:creationId xmlns:a16="http://schemas.microsoft.com/office/drawing/2014/main" xmlns="" id="{D70A258E-F7A1-45AF-AD90-CCE878EC5BB8}"/>
              </a:ext>
            </a:extLst>
          </p:cNvPr>
          <p:cNvSpPr>
            <a:spLocks/>
          </p:cNvSpPr>
          <p:nvPr/>
        </p:nvSpPr>
        <p:spPr bwMode="auto">
          <a:xfrm rot="695248">
            <a:off x="-159379" y="351049"/>
            <a:ext cx="3986654" cy="4841451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pic>
        <p:nvPicPr>
          <p:cNvPr id="190" name="图片 189">
            <a:extLst>
              <a:ext uri="{FF2B5EF4-FFF2-40B4-BE49-F238E27FC236}">
                <a16:creationId xmlns:a16="http://schemas.microsoft.com/office/drawing/2014/main" xmlns="" id="{3D4C7C94-5AB1-4D3C-BC8E-A99CC5A214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2888">
            <a:off x="-404792" y="-761398"/>
            <a:ext cx="4462461" cy="6165942"/>
          </a:xfrm>
          <a:prstGeom prst="rect">
            <a:avLst/>
          </a:prstGeom>
        </p:spPr>
      </p:pic>
      <p:sp>
        <p:nvSpPr>
          <p:cNvPr id="192" name="Freeform 127">
            <a:extLst>
              <a:ext uri="{FF2B5EF4-FFF2-40B4-BE49-F238E27FC236}">
                <a16:creationId xmlns:a16="http://schemas.microsoft.com/office/drawing/2014/main" xmlns="" id="{000C2282-0DA8-4705-8472-AA77F5E3FA26}"/>
              </a:ext>
            </a:extLst>
          </p:cNvPr>
          <p:cNvSpPr>
            <a:spLocks/>
          </p:cNvSpPr>
          <p:nvPr/>
        </p:nvSpPr>
        <p:spPr bwMode="auto">
          <a:xfrm rot="17100000">
            <a:off x="3843249" y="2565598"/>
            <a:ext cx="3829228" cy="5127228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AFF6953C-B14C-4A40-BC99-16C71545BFC9}"/>
              </a:ext>
            </a:extLst>
          </p:cNvPr>
          <p:cNvSpPr txBox="1"/>
          <p:nvPr/>
        </p:nvSpPr>
        <p:spPr>
          <a:xfrm rot="16576670">
            <a:off x="11448573" y="-314323"/>
            <a:ext cx="1015663" cy="38147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latin typeface="Jellyka - Love and Passion" panose="02000500000000000000" pitchFamily="2" charset="0"/>
              </a:rPr>
              <a:t>Bye!</a:t>
            </a:r>
            <a:endParaRPr lang="zh-CN" altLang="en-US" sz="5400" dirty="0">
              <a:latin typeface="Jellyka - Love and Passion" panose="02000500000000000000" pitchFamily="2" charset="0"/>
            </a:endParaRPr>
          </a:p>
        </p:txBody>
      </p:sp>
      <p:pic>
        <p:nvPicPr>
          <p:cNvPr id="197" name="图片 196">
            <a:extLst>
              <a:ext uri="{FF2B5EF4-FFF2-40B4-BE49-F238E27FC236}">
                <a16:creationId xmlns:a16="http://schemas.microsoft.com/office/drawing/2014/main" xmlns="" id="{36FA99BD-C86C-4410-A123-CE0284EDE55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91" y="5053005"/>
            <a:ext cx="1563821" cy="180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97461"/>
      </p:ext>
    </p:extLst>
  </p:cSld>
  <p:clrMapOvr>
    <a:masterClrMapping/>
  </p:clrMapOvr>
  <p:transition spd="slow" advClick="0" advTm="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93" grpId="0" animBg="1"/>
      <p:bldP spid="194" grpId="0" animBg="1"/>
      <p:bldP spid="3" grpId="0" animBg="1"/>
      <p:bldP spid="187" grpId="0" animBg="1"/>
      <p:bldP spid="188" grpId="0" animBg="1"/>
      <p:bldP spid="192" grpId="0" animBg="1"/>
      <p:bldP spid="1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1EF9C6C-60F4-4773-8176-A75733DBD2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" t="851" r="932" b="33113"/>
          <a:stretch/>
        </p:blipFill>
        <p:spPr>
          <a:xfrm>
            <a:off x="146304" y="1869919"/>
            <a:ext cx="12397839" cy="498808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34D3DC9-C923-4B97-8EF0-80E6B018AA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452" y="457913"/>
            <a:ext cx="4802155" cy="184067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DA8ECAE-893E-48F4-9E0E-B120878AF501}"/>
              </a:ext>
            </a:extLst>
          </p:cNvPr>
          <p:cNvSpPr txBox="1"/>
          <p:nvPr/>
        </p:nvSpPr>
        <p:spPr>
          <a:xfrm>
            <a:off x="4216859" y="2626190"/>
            <a:ext cx="4500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文鼎奈谷米POP体_B" pitchFamily="82" charset="-122"/>
                <a:ea typeface="文鼎奈谷米POP体_B" pitchFamily="82" charset="-122"/>
              </a:rPr>
              <a:t> 谢谢观赏</a:t>
            </a:r>
            <a:endParaRPr lang="zh-CN" altLang="en-US" sz="6600" kern="1200" dirty="0">
              <a:solidFill>
                <a:schemeClr val="tx1"/>
              </a:solidFill>
              <a:latin typeface="文鼎奈谷米POP体_B" pitchFamily="82" charset="-122"/>
              <a:ea typeface="文鼎奈谷米POP体_B" pitchFamily="8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10777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B2B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D2A0B3-C978-49FE-98FB-0733AE05C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8FC5F1C-C238-4F61-9BA0-97F8BA282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986" y="785005"/>
            <a:ext cx="4605211" cy="6072995"/>
          </a:xfrm>
          <a:prstGeom prst="rect">
            <a:avLst/>
          </a:prstGeom>
          <a:effectLst>
            <a:glow rad="127000">
              <a:srgbClr val="FFB2B0"/>
            </a:glow>
          </a:effec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D54A73E-692E-458B-97A5-15D30E75A201}"/>
              </a:ext>
            </a:extLst>
          </p:cNvPr>
          <p:cNvSpPr txBox="1"/>
          <p:nvPr/>
        </p:nvSpPr>
        <p:spPr>
          <a:xfrm>
            <a:off x="1552906" y="1803646"/>
            <a:ext cx="7594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kern="1200" dirty="0">
                <a:solidFill>
                  <a:schemeClr val="tx1"/>
                </a:solidFill>
                <a:latin typeface="罗西钢笔行楷" panose="02010800040101010101" pitchFamily="2" charset="-122"/>
                <a:ea typeface="罗西钢笔行楷" panose="02010800040101010101" pitchFamily="2" charset="-122"/>
              </a:rPr>
              <a:t> </a:t>
            </a:r>
            <a:r>
              <a:rPr lang="en-US" altLang="zh-CN" sz="8800" kern="1200" dirty="0">
                <a:solidFill>
                  <a:schemeClr val="tx1"/>
                </a:solidFill>
                <a:latin typeface="FANCY!" panose="02000603000000000000" pitchFamily="2" charset="0"/>
                <a:ea typeface="罗西钢笔行楷" panose="02010800040101010101" pitchFamily="2" charset="-122"/>
              </a:rPr>
              <a:t>01CONTENT</a:t>
            </a:r>
            <a:endParaRPr lang="zh-CN" altLang="en-US" sz="8800" kern="1200" dirty="0">
              <a:solidFill>
                <a:schemeClr val="tx1"/>
              </a:solidFill>
              <a:latin typeface="FANCY!" panose="02000603000000000000" pitchFamily="2" charset="0"/>
              <a:ea typeface="罗西钢笔行楷" panose="0201080004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D6EFB42-ED62-408F-8731-86F8FC8E404A}"/>
              </a:ext>
            </a:extLst>
          </p:cNvPr>
          <p:cNvSpPr txBox="1"/>
          <p:nvPr/>
        </p:nvSpPr>
        <p:spPr>
          <a:xfrm>
            <a:off x="3048000" y="3098800"/>
            <a:ext cx="3108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欢迎伙伴篇</a:t>
            </a:r>
          </a:p>
        </p:txBody>
      </p:sp>
    </p:spTree>
    <p:extLst>
      <p:ext uri="{BB962C8B-B14F-4D97-AF65-F5344CB8AC3E}">
        <p14:creationId xmlns:p14="http://schemas.microsoft.com/office/powerpoint/2010/main" val="4154034377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d992ddf0-d745-41e6-acae-94c715433aec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58333426-E3A1-4EA2-AAF6-277CAB1ED2A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rot="20346157">
            <a:off x="-477932" y="881321"/>
            <a:ext cx="6725643" cy="2248345"/>
            <a:chOff x="692495" y="1622661"/>
            <a:chExt cx="10807009" cy="3612723"/>
          </a:xfrm>
        </p:grpSpPr>
        <p:grpSp>
          <p:nvGrpSpPr>
            <p:cNvPr id="63" name="îṧḷíḍé">
              <a:extLst>
                <a:ext uri="{FF2B5EF4-FFF2-40B4-BE49-F238E27FC236}">
                  <a16:creationId xmlns:a16="http://schemas.microsoft.com/office/drawing/2014/main" xmlns="" id="{8C7ED9DD-7D70-4C15-8B6E-B045FCCC21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7674" y="2251131"/>
              <a:ext cx="9891830" cy="1122788"/>
              <a:chOff x="646" y="1155"/>
              <a:chExt cx="7004" cy="795"/>
            </a:xfrm>
          </p:grpSpPr>
          <p:sp>
            <p:nvSpPr>
              <p:cNvPr id="1476" name="iŝlïḍe">
                <a:extLst>
                  <a:ext uri="{FF2B5EF4-FFF2-40B4-BE49-F238E27FC236}">
                    <a16:creationId xmlns:a16="http://schemas.microsoft.com/office/drawing/2014/main" xmlns="" id="{778ACF7B-0A26-43B4-8074-12F6BDD4ABEC}"/>
                  </a:ext>
                </a:extLst>
              </p:cNvPr>
              <p:cNvSpPr/>
              <p:nvPr/>
            </p:nvSpPr>
            <p:spPr bwMode="auto">
              <a:xfrm>
                <a:off x="646" y="1155"/>
                <a:ext cx="7004" cy="289"/>
              </a:xfrm>
              <a:custGeom>
                <a:avLst/>
                <a:gdLst>
                  <a:gd name="T0" fmla="*/ 1688 w 3751"/>
                  <a:gd name="T1" fmla="*/ 141 h 155"/>
                  <a:gd name="T2" fmla="*/ 1681 w 3751"/>
                  <a:gd name="T3" fmla="*/ 155 h 155"/>
                  <a:gd name="T4" fmla="*/ 1720 w 3751"/>
                  <a:gd name="T5" fmla="*/ 155 h 155"/>
                  <a:gd name="T6" fmla="*/ 1743 w 3751"/>
                  <a:gd name="T7" fmla="*/ 155 h 155"/>
                  <a:gd name="T8" fmla="*/ 1736 w 3751"/>
                  <a:gd name="T9" fmla="*/ 141 h 155"/>
                  <a:gd name="T10" fmla="*/ 1720 w 3751"/>
                  <a:gd name="T11" fmla="*/ 141 h 155"/>
                  <a:gd name="T12" fmla="*/ 1688 w 3751"/>
                  <a:gd name="T13" fmla="*/ 141 h 155"/>
                  <a:gd name="T14" fmla="*/ 2047 w 3751"/>
                  <a:gd name="T15" fmla="*/ 137 h 155"/>
                  <a:gd name="T16" fmla="*/ 2011 w 3751"/>
                  <a:gd name="T17" fmla="*/ 138 h 155"/>
                  <a:gd name="T18" fmla="*/ 2004 w 3751"/>
                  <a:gd name="T19" fmla="*/ 152 h 155"/>
                  <a:gd name="T20" fmla="*/ 2055 w 3751"/>
                  <a:gd name="T21" fmla="*/ 151 h 155"/>
                  <a:gd name="T22" fmla="*/ 2047 w 3751"/>
                  <a:gd name="T23" fmla="*/ 137 h 155"/>
                  <a:gd name="T24" fmla="*/ 1367 w 3751"/>
                  <a:gd name="T25" fmla="*/ 136 h 155"/>
                  <a:gd name="T26" fmla="*/ 1359 w 3751"/>
                  <a:gd name="T27" fmla="*/ 150 h 155"/>
                  <a:gd name="T28" fmla="*/ 1420 w 3751"/>
                  <a:gd name="T29" fmla="*/ 152 h 155"/>
                  <a:gd name="T30" fmla="*/ 1414 w 3751"/>
                  <a:gd name="T31" fmla="*/ 137 h 155"/>
                  <a:gd name="T32" fmla="*/ 1367 w 3751"/>
                  <a:gd name="T33" fmla="*/ 136 h 155"/>
                  <a:gd name="T34" fmla="*/ 2372 w 3751"/>
                  <a:gd name="T35" fmla="*/ 126 h 155"/>
                  <a:gd name="T36" fmla="*/ 2323 w 3751"/>
                  <a:gd name="T37" fmla="*/ 128 h 155"/>
                  <a:gd name="T38" fmla="*/ 2316 w 3751"/>
                  <a:gd name="T39" fmla="*/ 142 h 155"/>
                  <a:gd name="T40" fmla="*/ 2350 w 3751"/>
                  <a:gd name="T41" fmla="*/ 141 h 155"/>
                  <a:gd name="T42" fmla="*/ 2375 w 3751"/>
                  <a:gd name="T43" fmla="*/ 131 h 155"/>
                  <a:gd name="T44" fmla="*/ 2372 w 3751"/>
                  <a:gd name="T45" fmla="*/ 126 h 155"/>
                  <a:gd name="T46" fmla="*/ 1052 w 3751"/>
                  <a:gd name="T47" fmla="*/ 123 h 155"/>
                  <a:gd name="T48" fmla="*/ 1044 w 3751"/>
                  <a:gd name="T49" fmla="*/ 137 h 155"/>
                  <a:gd name="T50" fmla="*/ 1098 w 3751"/>
                  <a:gd name="T51" fmla="*/ 140 h 155"/>
                  <a:gd name="T52" fmla="*/ 1092 w 3751"/>
                  <a:gd name="T53" fmla="*/ 125 h 155"/>
                  <a:gd name="T54" fmla="*/ 1052 w 3751"/>
                  <a:gd name="T55" fmla="*/ 123 h 155"/>
                  <a:gd name="T56" fmla="*/ 748 w 3751"/>
                  <a:gd name="T57" fmla="*/ 102 h 155"/>
                  <a:gd name="T58" fmla="*/ 740 w 3751"/>
                  <a:gd name="T59" fmla="*/ 115 h 155"/>
                  <a:gd name="T60" fmla="*/ 783 w 3751"/>
                  <a:gd name="T61" fmla="*/ 119 h 155"/>
                  <a:gd name="T62" fmla="*/ 778 w 3751"/>
                  <a:gd name="T63" fmla="*/ 104 h 155"/>
                  <a:gd name="T64" fmla="*/ 748 w 3751"/>
                  <a:gd name="T65" fmla="*/ 102 h 155"/>
                  <a:gd name="T66" fmla="*/ 3011 w 3751"/>
                  <a:gd name="T67" fmla="*/ 83 h 155"/>
                  <a:gd name="T68" fmla="*/ 2971 w 3751"/>
                  <a:gd name="T69" fmla="*/ 87 h 155"/>
                  <a:gd name="T70" fmla="*/ 2965 w 3751"/>
                  <a:gd name="T71" fmla="*/ 101 h 155"/>
                  <a:gd name="T72" fmla="*/ 3018 w 3751"/>
                  <a:gd name="T73" fmla="*/ 97 h 155"/>
                  <a:gd name="T74" fmla="*/ 3011 w 3751"/>
                  <a:gd name="T75" fmla="*/ 83 h 155"/>
                  <a:gd name="T76" fmla="*/ 433 w 3751"/>
                  <a:gd name="T77" fmla="*/ 69 h 155"/>
                  <a:gd name="T78" fmla="*/ 433 w 3751"/>
                  <a:gd name="T79" fmla="*/ 69 h 155"/>
                  <a:gd name="T80" fmla="*/ 424 w 3751"/>
                  <a:gd name="T81" fmla="*/ 82 h 155"/>
                  <a:gd name="T82" fmla="*/ 480 w 3751"/>
                  <a:gd name="T83" fmla="*/ 89 h 155"/>
                  <a:gd name="T84" fmla="*/ 475 w 3751"/>
                  <a:gd name="T85" fmla="*/ 74 h 155"/>
                  <a:gd name="T86" fmla="*/ 433 w 3751"/>
                  <a:gd name="T87" fmla="*/ 69 h 155"/>
                  <a:gd name="T88" fmla="*/ 3334 w 3751"/>
                  <a:gd name="T89" fmla="*/ 52 h 155"/>
                  <a:gd name="T90" fmla="*/ 3284 w 3751"/>
                  <a:gd name="T91" fmla="*/ 58 h 155"/>
                  <a:gd name="T92" fmla="*/ 3279 w 3751"/>
                  <a:gd name="T93" fmla="*/ 72 h 155"/>
                  <a:gd name="T94" fmla="*/ 3342 w 3751"/>
                  <a:gd name="T95" fmla="*/ 66 h 155"/>
                  <a:gd name="T96" fmla="*/ 3334 w 3751"/>
                  <a:gd name="T97" fmla="*/ 52 h 155"/>
                  <a:gd name="T98" fmla="*/ 3751 w 3751"/>
                  <a:gd name="T99" fmla="*/ 3 h 155"/>
                  <a:gd name="T100" fmla="*/ 3606 w 3751"/>
                  <a:gd name="T101" fmla="*/ 21 h 155"/>
                  <a:gd name="T102" fmla="*/ 3601 w 3751"/>
                  <a:gd name="T103" fmla="*/ 36 h 155"/>
                  <a:gd name="T104" fmla="*/ 3750 w 3751"/>
                  <a:gd name="T105" fmla="*/ 17 h 155"/>
                  <a:gd name="T106" fmla="*/ 3751 w 3751"/>
                  <a:gd name="T107" fmla="*/ 3 h 155"/>
                  <a:gd name="T108" fmla="*/ 3 w 3751"/>
                  <a:gd name="T109" fmla="*/ 0 h 155"/>
                  <a:gd name="T110" fmla="*/ 0 w 3751"/>
                  <a:gd name="T111" fmla="*/ 14 h 155"/>
                  <a:gd name="T112" fmla="*/ 165 w 3751"/>
                  <a:gd name="T113" fmla="*/ 45 h 155"/>
                  <a:gd name="T114" fmla="*/ 161 w 3751"/>
                  <a:gd name="T115" fmla="*/ 30 h 155"/>
                  <a:gd name="T116" fmla="*/ 3 w 3751"/>
                  <a:gd name="T1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51" h="155">
                    <a:moveTo>
                      <a:pt x="1688" y="141"/>
                    </a:moveTo>
                    <a:cubicBezTo>
                      <a:pt x="1681" y="155"/>
                      <a:pt x="1681" y="155"/>
                      <a:pt x="1681" y="155"/>
                    </a:cubicBezTo>
                    <a:cubicBezTo>
                      <a:pt x="1694" y="155"/>
                      <a:pt x="1707" y="155"/>
                      <a:pt x="1720" y="155"/>
                    </a:cubicBezTo>
                    <a:cubicBezTo>
                      <a:pt x="1727" y="155"/>
                      <a:pt x="1735" y="155"/>
                      <a:pt x="1743" y="155"/>
                    </a:cubicBezTo>
                    <a:cubicBezTo>
                      <a:pt x="1736" y="141"/>
                      <a:pt x="1736" y="141"/>
                      <a:pt x="1736" y="141"/>
                    </a:cubicBezTo>
                    <a:cubicBezTo>
                      <a:pt x="1731" y="141"/>
                      <a:pt x="1725" y="141"/>
                      <a:pt x="1720" y="141"/>
                    </a:cubicBezTo>
                    <a:cubicBezTo>
                      <a:pt x="1710" y="141"/>
                      <a:pt x="1699" y="141"/>
                      <a:pt x="1688" y="141"/>
                    </a:cubicBezTo>
                    <a:moveTo>
                      <a:pt x="2047" y="137"/>
                    </a:moveTo>
                    <a:cubicBezTo>
                      <a:pt x="2035" y="137"/>
                      <a:pt x="2023" y="137"/>
                      <a:pt x="2011" y="138"/>
                    </a:cubicBezTo>
                    <a:cubicBezTo>
                      <a:pt x="2004" y="152"/>
                      <a:pt x="2004" y="152"/>
                      <a:pt x="2004" y="152"/>
                    </a:cubicBezTo>
                    <a:cubicBezTo>
                      <a:pt x="2021" y="152"/>
                      <a:pt x="2038" y="151"/>
                      <a:pt x="2055" y="151"/>
                    </a:cubicBezTo>
                    <a:cubicBezTo>
                      <a:pt x="2047" y="137"/>
                      <a:pt x="2047" y="137"/>
                      <a:pt x="2047" y="137"/>
                    </a:cubicBezTo>
                    <a:moveTo>
                      <a:pt x="1367" y="136"/>
                    </a:moveTo>
                    <a:cubicBezTo>
                      <a:pt x="1359" y="150"/>
                      <a:pt x="1359" y="150"/>
                      <a:pt x="1359" y="150"/>
                    </a:cubicBezTo>
                    <a:cubicBezTo>
                      <a:pt x="1379" y="151"/>
                      <a:pt x="1399" y="151"/>
                      <a:pt x="1420" y="152"/>
                    </a:cubicBezTo>
                    <a:cubicBezTo>
                      <a:pt x="1414" y="137"/>
                      <a:pt x="1414" y="137"/>
                      <a:pt x="1414" y="137"/>
                    </a:cubicBezTo>
                    <a:cubicBezTo>
                      <a:pt x="1398" y="137"/>
                      <a:pt x="1382" y="136"/>
                      <a:pt x="1367" y="136"/>
                    </a:cubicBezTo>
                    <a:moveTo>
                      <a:pt x="2372" y="126"/>
                    </a:moveTo>
                    <a:cubicBezTo>
                      <a:pt x="2356" y="126"/>
                      <a:pt x="2339" y="127"/>
                      <a:pt x="2323" y="128"/>
                    </a:cubicBezTo>
                    <a:cubicBezTo>
                      <a:pt x="2316" y="142"/>
                      <a:pt x="2316" y="142"/>
                      <a:pt x="2316" y="142"/>
                    </a:cubicBezTo>
                    <a:cubicBezTo>
                      <a:pt x="2327" y="142"/>
                      <a:pt x="2338" y="141"/>
                      <a:pt x="2350" y="141"/>
                    </a:cubicBezTo>
                    <a:cubicBezTo>
                      <a:pt x="2375" y="131"/>
                      <a:pt x="2375" y="131"/>
                      <a:pt x="2375" y="131"/>
                    </a:cubicBezTo>
                    <a:cubicBezTo>
                      <a:pt x="2372" y="126"/>
                      <a:pt x="2372" y="126"/>
                      <a:pt x="2372" y="126"/>
                    </a:cubicBezTo>
                    <a:moveTo>
                      <a:pt x="1052" y="123"/>
                    </a:moveTo>
                    <a:cubicBezTo>
                      <a:pt x="1044" y="137"/>
                      <a:pt x="1044" y="137"/>
                      <a:pt x="1044" y="137"/>
                    </a:cubicBezTo>
                    <a:cubicBezTo>
                      <a:pt x="1062" y="138"/>
                      <a:pt x="1080" y="139"/>
                      <a:pt x="1098" y="140"/>
                    </a:cubicBezTo>
                    <a:cubicBezTo>
                      <a:pt x="1092" y="125"/>
                      <a:pt x="1092" y="125"/>
                      <a:pt x="1092" y="125"/>
                    </a:cubicBezTo>
                    <a:cubicBezTo>
                      <a:pt x="1078" y="124"/>
                      <a:pt x="1065" y="124"/>
                      <a:pt x="1052" y="123"/>
                    </a:cubicBezTo>
                    <a:moveTo>
                      <a:pt x="748" y="102"/>
                    </a:moveTo>
                    <a:cubicBezTo>
                      <a:pt x="740" y="115"/>
                      <a:pt x="740" y="115"/>
                      <a:pt x="740" y="115"/>
                    </a:cubicBezTo>
                    <a:cubicBezTo>
                      <a:pt x="754" y="116"/>
                      <a:pt x="769" y="118"/>
                      <a:pt x="783" y="119"/>
                    </a:cubicBezTo>
                    <a:cubicBezTo>
                      <a:pt x="778" y="104"/>
                      <a:pt x="778" y="104"/>
                      <a:pt x="778" y="104"/>
                    </a:cubicBezTo>
                    <a:cubicBezTo>
                      <a:pt x="768" y="103"/>
                      <a:pt x="758" y="103"/>
                      <a:pt x="748" y="102"/>
                    </a:cubicBezTo>
                    <a:moveTo>
                      <a:pt x="3011" y="83"/>
                    </a:moveTo>
                    <a:cubicBezTo>
                      <a:pt x="2997" y="85"/>
                      <a:pt x="2984" y="86"/>
                      <a:pt x="2971" y="87"/>
                    </a:cubicBezTo>
                    <a:cubicBezTo>
                      <a:pt x="2965" y="101"/>
                      <a:pt x="2965" y="101"/>
                      <a:pt x="2965" y="101"/>
                    </a:cubicBezTo>
                    <a:cubicBezTo>
                      <a:pt x="2983" y="100"/>
                      <a:pt x="3001" y="98"/>
                      <a:pt x="3018" y="97"/>
                    </a:cubicBezTo>
                    <a:cubicBezTo>
                      <a:pt x="3011" y="83"/>
                      <a:pt x="3011" y="83"/>
                      <a:pt x="3011" y="83"/>
                    </a:cubicBezTo>
                    <a:moveTo>
                      <a:pt x="433" y="69"/>
                    </a:moveTo>
                    <a:cubicBezTo>
                      <a:pt x="433" y="69"/>
                      <a:pt x="433" y="69"/>
                      <a:pt x="433" y="69"/>
                    </a:cubicBezTo>
                    <a:cubicBezTo>
                      <a:pt x="424" y="82"/>
                      <a:pt x="424" y="82"/>
                      <a:pt x="424" y="82"/>
                    </a:cubicBezTo>
                    <a:cubicBezTo>
                      <a:pt x="442" y="84"/>
                      <a:pt x="461" y="87"/>
                      <a:pt x="480" y="89"/>
                    </a:cubicBezTo>
                    <a:cubicBezTo>
                      <a:pt x="475" y="74"/>
                      <a:pt x="475" y="74"/>
                      <a:pt x="475" y="74"/>
                    </a:cubicBezTo>
                    <a:cubicBezTo>
                      <a:pt x="461" y="72"/>
                      <a:pt x="447" y="71"/>
                      <a:pt x="433" y="69"/>
                    </a:cubicBezTo>
                    <a:moveTo>
                      <a:pt x="3334" y="52"/>
                    </a:moveTo>
                    <a:cubicBezTo>
                      <a:pt x="3317" y="54"/>
                      <a:pt x="3301" y="56"/>
                      <a:pt x="3284" y="58"/>
                    </a:cubicBezTo>
                    <a:cubicBezTo>
                      <a:pt x="3279" y="72"/>
                      <a:pt x="3279" y="72"/>
                      <a:pt x="3279" y="72"/>
                    </a:cubicBezTo>
                    <a:cubicBezTo>
                      <a:pt x="3300" y="70"/>
                      <a:pt x="3321" y="68"/>
                      <a:pt x="3342" y="66"/>
                    </a:cubicBezTo>
                    <a:cubicBezTo>
                      <a:pt x="3334" y="52"/>
                      <a:pt x="3334" y="52"/>
                      <a:pt x="3334" y="52"/>
                    </a:cubicBezTo>
                    <a:moveTo>
                      <a:pt x="3751" y="3"/>
                    </a:moveTo>
                    <a:cubicBezTo>
                      <a:pt x="3702" y="9"/>
                      <a:pt x="3654" y="15"/>
                      <a:pt x="3606" y="21"/>
                    </a:cubicBezTo>
                    <a:cubicBezTo>
                      <a:pt x="3601" y="36"/>
                      <a:pt x="3601" y="36"/>
                      <a:pt x="3601" y="36"/>
                    </a:cubicBezTo>
                    <a:cubicBezTo>
                      <a:pt x="3650" y="30"/>
                      <a:pt x="3700" y="24"/>
                      <a:pt x="3750" y="17"/>
                    </a:cubicBezTo>
                    <a:cubicBezTo>
                      <a:pt x="3751" y="12"/>
                      <a:pt x="3751" y="8"/>
                      <a:pt x="3751" y="3"/>
                    </a:cubicBezTo>
                    <a:moveTo>
                      <a:pt x="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57" y="27"/>
                      <a:pt x="165" y="45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58" y="13"/>
                      <a:pt x="4" y="0"/>
                      <a:pt x="3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7" name="isľïḑé">
                <a:extLst>
                  <a:ext uri="{FF2B5EF4-FFF2-40B4-BE49-F238E27FC236}">
                    <a16:creationId xmlns:a16="http://schemas.microsoft.com/office/drawing/2014/main" xmlns="" id="{FE49B8ED-8BA4-480E-AC9B-0DAF2220B964}"/>
                  </a:ext>
                </a:extLst>
              </p:cNvPr>
              <p:cNvSpPr/>
              <p:nvPr/>
            </p:nvSpPr>
            <p:spPr bwMode="auto">
              <a:xfrm>
                <a:off x="947" y="1209"/>
                <a:ext cx="115" cy="392"/>
              </a:xfrm>
              <a:custGeom>
                <a:avLst/>
                <a:gdLst>
                  <a:gd name="T0" fmla="*/ 0 w 115"/>
                  <a:gd name="T1" fmla="*/ 0 h 392"/>
                  <a:gd name="T2" fmla="*/ 0 w 115"/>
                  <a:gd name="T3" fmla="*/ 2 h 392"/>
                  <a:gd name="T4" fmla="*/ 7 w 115"/>
                  <a:gd name="T5" fmla="*/ 30 h 392"/>
                  <a:gd name="T6" fmla="*/ 115 w 115"/>
                  <a:gd name="T7" fmla="*/ 392 h 392"/>
                  <a:gd name="T8" fmla="*/ 0 w 115"/>
                  <a:gd name="T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392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15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8" name="iṣḻíďe">
                <a:extLst>
                  <a:ext uri="{FF2B5EF4-FFF2-40B4-BE49-F238E27FC236}">
                    <a16:creationId xmlns:a16="http://schemas.microsoft.com/office/drawing/2014/main" xmlns="" id="{2B4CE7EC-9B2C-4AC0-9DD6-1237DFD7072C}"/>
                  </a:ext>
                </a:extLst>
              </p:cNvPr>
              <p:cNvSpPr/>
              <p:nvPr/>
            </p:nvSpPr>
            <p:spPr bwMode="auto">
              <a:xfrm>
                <a:off x="947" y="1209"/>
                <a:ext cx="115" cy="392"/>
              </a:xfrm>
              <a:custGeom>
                <a:avLst/>
                <a:gdLst>
                  <a:gd name="T0" fmla="*/ 0 w 115"/>
                  <a:gd name="T1" fmla="*/ 0 h 392"/>
                  <a:gd name="T2" fmla="*/ 0 w 115"/>
                  <a:gd name="T3" fmla="*/ 2 h 392"/>
                  <a:gd name="T4" fmla="*/ 7 w 115"/>
                  <a:gd name="T5" fmla="*/ 30 h 392"/>
                  <a:gd name="T6" fmla="*/ 115 w 115"/>
                  <a:gd name="T7" fmla="*/ 392 h 392"/>
                  <a:gd name="T8" fmla="*/ 0 w 115"/>
                  <a:gd name="T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392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15" y="39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9" name="ïŝḷîḓè">
                <a:extLst>
                  <a:ext uri="{FF2B5EF4-FFF2-40B4-BE49-F238E27FC236}">
                    <a16:creationId xmlns:a16="http://schemas.microsoft.com/office/drawing/2014/main" xmlns="" id="{00B90E42-E88F-459C-B855-4384F9AA02F3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43" cy="125"/>
              </a:xfrm>
              <a:custGeom>
                <a:avLst/>
                <a:gdLst>
                  <a:gd name="T0" fmla="*/ 0 w 43"/>
                  <a:gd name="T1" fmla="*/ 0 h 125"/>
                  <a:gd name="T2" fmla="*/ 0 w 43"/>
                  <a:gd name="T3" fmla="*/ 2 h 125"/>
                  <a:gd name="T4" fmla="*/ 9 w 43"/>
                  <a:gd name="T5" fmla="*/ 30 h 125"/>
                  <a:gd name="T6" fmla="*/ 43 w 43"/>
                  <a:gd name="T7" fmla="*/ 125 h 125"/>
                  <a:gd name="T8" fmla="*/ 43 w 43"/>
                  <a:gd name="T9" fmla="*/ 125 h 125"/>
                  <a:gd name="T10" fmla="*/ 0 w 43"/>
                  <a:gd name="T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25">
                    <a:moveTo>
                      <a:pt x="0" y="0"/>
                    </a:moveTo>
                    <a:lnTo>
                      <a:pt x="0" y="2"/>
                    </a:lnTo>
                    <a:lnTo>
                      <a:pt x="9" y="3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0" name="iṡļîḍé">
                <a:extLst>
                  <a:ext uri="{FF2B5EF4-FFF2-40B4-BE49-F238E27FC236}">
                    <a16:creationId xmlns:a16="http://schemas.microsoft.com/office/drawing/2014/main" xmlns="" id="{E7CC735F-8E35-4D32-9F12-DE99376C7D5E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43" cy="125"/>
              </a:xfrm>
              <a:custGeom>
                <a:avLst/>
                <a:gdLst>
                  <a:gd name="T0" fmla="*/ 0 w 43"/>
                  <a:gd name="T1" fmla="*/ 0 h 125"/>
                  <a:gd name="T2" fmla="*/ 0 w 43"/>
                  <a:gd name="T3" fmla="*/ 2 h 125"/>
                  <a:gd name="T4" fmla="*/ 9 w 43"/>
                  <a:gd name="T5" fmla="*/ 30 h 125"/>
                  <a:gd name="T6" fmla="*/ 43 w 43"/>
                  <a:gd name="T7" fmla="*/ 125 h 125"/>
                  <a:gd name="T8" fmla="*/ 43 w 43"/>
                  <a:gd name="T9" fmla="*/ 125 h 125"/>
                  <a:gd name="T10" fmla="*/ 0 w 43"/>
                  <a:gd name="T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25">
                    <a:moveTo>
                      <a:pt x="0" y="0"/>
                    </a:moveTo>
                    <a:lnTo>
                      <a:pt x="0" y="2"/>
                    </a:lnTo>
                    <a:lnTo>
                      <a:pt x="9" y="3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1" name="iṩļídé">
                <a:extLst>
                  <a:ext uri="{FF2B5EF4-FFF2-40B4-BE49-F238E27FC236}">
                    <a16:creationId xmlns:a16="http://schemas.microsoft.com/office/drawing/2014/main" xmlns="" id="{4F96DC60-1D19-4DAC-9E4F-A8888BD8C826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114" cy="295"/>
              </a:xfrm>
              <a:custGeom>
                <a:avLst/>
                <a:gdLst>
                  <a:gd name="T0" fmla="*/ 0 w 114"/>
                  <a:gd name="T1" fmla="*/ 0 h 295"/>
                  <a:gd name="T2" fmla="*/ 2 w 114"/>
                  <a:gd name="T3" fmla="*/ 2 h 295"/>
                  <a:gd name="T4" fmla="*/ 11 w 114"/>
                  <a:gd name="T5" fmla="*/ 30 h 295"/>
                  <a:gd name="T6" fmla="*/ 114 w 114"/>
                  <a:gd name="T7" fmla="*/ 295 h 295"/>
                  <a:gd name="T8" fmla="*/ 0 w 114"/>
                  <a:gd name="T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95">
                    <a:moveTo>
                      <a:pt x="0" y="0"/>
                    </a:moveTo>
                    <a:lnTo>
                      <a:pt x="2" y="2"/>
                    </a:lnTo>
                    <a:lnTo>
                      <a:pt x="11" y="30"/>
                    </a:lnTo>
                    <a:lnTo>
                      <a:pt x="114" y="2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2" name="ïšlîḓe">
                <a:extLst>
                  <a:ext uri="{FF2B5EF4-FFF2-40B4-BE49-F238E27FC236}">
                    <a16:creationId xmlns:a16="http://schemas.microsoft.com/office/drawing/2014/main" xmlns="" id="{B4D29EAD-487D-40E1-8BFF-9986D4EC3646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114" cy="295"/>
              </a:xfrm>
              <a:custGeom>
                <a:avLst/>
                <a:gdLst>
                  <a:gd name="T0" fmla="*/ 0 w 114"/>
                  <a:gd name="T1" fmla="*/ 0 h 295"/>
                  <a:gd name="T2" fmla="*/ 2 w 114"/>
                  <a:gd name="T3" fmla="*/ 2 h 295"/>
                  <a:gd name="T4" fmla="*/ 11 w 114"/>
                  <a:gd name="T5" fmla="*/ 30 h 295"/>
                  <a:gd name="T6" fmla="*/ 114 w 114"/>
                  <a:gd name="T7" fmla="*/ 295 h 295"/>
                  <a:gd name="T8" fmla="*/ 0 w 114"/>
                  <a:gd name="T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95">
                    <a:moveTo>
                      <a:pt x="0" y="0"/>
                    </a:moveTo>
                    <a:lnTo>
                      <a:pt x="2" y="2"/>
                    </a:lnTo>
                    <a:lnTo>
                      <a:pt x="11" y="30"/>
                    </a:lnTo>
                    <a:lnTo>
                      <a:pt x="114" y="2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3" name="ïṡlíde">
                <a:extLst>
                  <a:ext uri="{FF2B5EF4-FFF2-40B4-BE49-F238E27FC236}">
                    <a16:creationId xmlns:a16="http://schemas.microsoft.com/office/drawing/2014/main" xmlns="" id="{33D69129-CE74-4D2D-AD43-537657147E0F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196" cy="467"/>
              </a:xfrm>
              <a:custGeom>
                <a:avLst/>
                <a:gdLst>
                  <a:gd name="T0" fmla="*/ 0 w 196"/>
                  <a:gd name="T1" fmla="*/ 0 h 467"/>
                  <a:gd name="T2" fmla="*/ 2 w 196"/>
                  <a:gd name="T3" fmla="*/ 0 h 467"/>
                  <a:gd name="T4" fmla="*/ 13 w 196"/>
                  <a:gd name="T5" fmla="*/ 28 h 467"/>
                  <a:gd name="T6" fmla="*/ 196 w 196"/>
                  <a:gd name="T7" fmla="*/ 467 h 467"/>
                  <a:gd name="T8" fmla="*/ 0 w 196"/>
                  <a:gd name="T9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467">
                    <a:moveTo>
                      <a:pt x="0" y="0"/>
                    </a:moveTo>
                    <a:lnTo>
                      <a:pt x="2" y="0"/>
                    </a:lnTo>
                    <a:lnTo>
                      <a:pt x="13" y="28"/>
                    </a:lnTo>
                    <a:lnTo>
                      <a:pt x="196" y="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4" name="íṣļidè">
                <a:extLst>
                  <a:ext uri="{FF2B5EF4-FFF2-40B4-BE49-F238E27FC236}">
                    <a16:creationId xmlns:a16="http://schemas.microsoft.com/office/drawing/2014/main" xmlns="" id="{4AD96D15-2A6B-499A-BF39-5AC09F69EB41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196" cy="467"/>
              </a:xfrm>
              <a:custGeom>
                <a:avLst/>
                <a:gdLst>
                  <a:gd name="T0" fmla="*/ 0 w 196"/>
                  <a:gd name="T1" fmla="*/ 0 h 467"/>
                  <a:gd name="T2" fmla="*/ 2 w 196"/>
                  <a:gd name="T3" fmla="*/ 0 h 467"/>
                  <a:gd name="T4" fmla="*/ 13 w 196"/>
                  <a:gd name="T5" fmla="*/ 28 h 467"/>
                  <a:gd name="T6" fmla="*/ 196 w 196"/>
                  <a:gd name="T7" fmla="*/ 467 h 467"/>
                  <a:gd name="T8" fmla="*/ 0 w 196"/>
                  <a:gd name="T9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467">
                    <a:moveTo>
                      <a:pt x="0" y="0"/>
                    </a:moveTo>
                    <a:lnTo>
                      <a:pt x="2" y="0"/>
                    </a:lnTo>
                    <a:lnTo>
                      <a:pt x="13" y="28"/>
                    </a:lnTo>
                    <a:lnTo>
                      <a:pt x="196" y="4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5" name="iṩ1ïďe">
                <a:extLst>
                  <a:ext uri="{FF2B5EF4-FFF2-40B4-BE49-F238E27FC236}">
                    <a16:creationId xmlns:a16="http://schemas.microsoft.com/office/drawing/2014/main" xmlns="" id="{D5B46FB4-E281-4AC6-9A2E-FD3B1833539F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2 w 516"/>
                  <a:gd name="T3" fmla="*/ 0 h 540"/>
                  <a:gd name="T4" fmla="*/ 14 w 516"/>
                  <a:gd name="T5" fmla="*/ 28 h 540"/>
                  <a:gd name="T6" fmla="*/ 245 w 516"/>
                  <a:gd name="T7" fmla="*/ 540 h 540"/>
                  <a:gd name="T8" fmla="*/ 501 w 516"/>
                  <a:gd name="T9" fmla="*/ 34 h 540"/>
                  <a:gd name="T10" fmla="*/ 514 w 516"/>
                  <a:gd name="T11" fmla="*/ 8 h 540"/>
                  <a:gd name="T12" fmla="*/ 516 w 516"/>
                  <a:gd name="T13" fmla="*/ 6 h 540"/>
                  <a:gd name="T14" fmla="*/ 245 w 516"/>
                  <a:gd name="T15" fmla="*/ 540 h 540"/>
                  <a:gd name="T16" fmla="*/ 0 w 516"/>
                  <a:gd name="T17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2" y="0"/>
                    </a:lnTo>
                    <a:lnTo>
                      <a:pt x="14" y="28"/>
                    </a:lnTo>
                    <a:lnTo>
                      <a:pt x="245" y="540"/>
                    </a:lnTo>
                    <a:lnTo>
                      <a:pt x="501" y="34"/>
                    </a:lnTo>
                    <a:lnTo>
                      <a:pt x="514" y="8"/>
                    </a:lnTo>
                    <a:lnTo>
                      <a:pt x="516" y="6"/>
                    </a:lnTo>
                    <a:lnTo>
                      <a:pt x="245" y="5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6" name="íṡḷïḓe">
                <a:extLst>
                  <a:ext uri="{FF2B5EF4-FFF2-40B4-BE49-F238E27FC236}">
                    <a16:creationId xmlns:a16="http://schemas.microsoft.com/office/drawing/2014/main" xmlns="" id="{7E070339-8A3C-4065-AFA6-419C3AEB5E56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2 w 516"/>
                  <a:gd name="T3" fmla="*/ 0 h 540"/>
                  <a:gd name="T4" fmla="*/ 14 w 516"/>
                  <a:gd name="T5" fmla="*/ 28 h 540"/>
                  <a:gd name="T6" fmla="*/ 245 w 516"/>
                  <a:gd name="T7" fmla="*/ 540 h 540"/>
                  <a:gd name="T8" fmla="*/ 501 w 516"/>
                  <a:gd name="T9" fmla="*/ 34 h 540"/>
                  <a:gd name="T10" fmla="*/ 514 w 516"/>
                  <a:gd name="T11" fmla="*/ 8 h 540"/>
                  <a:gd name="T12" fmla="*/ 516 w 516"/>
                  <a:gd name="T13" fmla="*/ 6 h 540"/>
                  <a:gd name="T14" fmla="*/ 245 w 516"/>
                  <a:gd name="T15" fmla="*/ 540 h 540"/>
                  <a:gd name="T16" fmla="*/ 0 w 516"/>
                  <a:gd name="T17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2" y="0"/>
                    </a:lnTo>
                    <a:lnTo>
                      <a:pt x="14" y="28"/>
                    </a:lnTo>
                    <a:lnTo>
                      <a:pt x="245" y="540"/>
                    </a:lnTo>
                    <a:lnTo>
                      <a:pt x="501" y="34"/>
                    </a:lnTo>
                    <a:lnTo>
                      <a:pt x="514" y="8"/>
                    </a:lnTo>
                    <a:lnTo>
                      <a:pt x="516" y="6"/>
                    </a:lnTo>
                    <a:lnTo>
                      <a:pt x="245" y="54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7" name="išľíḍe">
                <a:extLst>
                  <a:ext uri="{FF2B5EF4-FFF2-40B4-BE49-F238E27FC236}">
                    <a16:creationId xmlns:a16="http://schemas.microsoft.com/office/drawing/2014/main" xmlns="" id="{0AC8EE67-C62D-496B-B3FD-7AD9F67BE0DE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513" cy="364"/>
              </a:xfrm>
              <a:custGeom>
                <a:avLst/>
                <a:gdLst>
                  <a:gd name="T0" fmla="*/ 323 w 513"/>
                  <a:gd name="T1" fmla="*/ 22 h 364"/>
                  <a:gd name="T2" fmla="*/ 291 w 513"/>
                  <a:gd name="T3" fmla="*/ 353 h 364"/>
                  <a:gd name="T4" fmla="*/ 325 w 513"/>
                  <a:gd name="T5" fmla="*/ 364 h 364"/>
                  <a:gd name="T6" fmla="*/ 513 w 513"/>
                  <a:gd name="T7" fmla="*/ 35 h 364"/>
                  <a:gd name="T8" fmla="*/ 437 w 513"/>
                  <a:gd name="T9" fmla="*/ 32 h 364"/>
                  <a:gd name="T10" fmla="*/ 422 w 513"/>
                  <a:gd name="T11" fmla="*/ 196 h 364"/>
                  <a:gd name="T12" fmla="*/ 362 w 513"/>
                  <a:gd name="T13" fmla="*/ 299 h 364"/>
                  <a:gd name="T14" fmla="*/ 386 w 513"/>
                  <a:gd name="T15" fmla="*/ 28 h 364"/>
                  <a:gd name="T16" fmla="*/ 323 w 513"/>
                  <a:gd name="T17" fmla="*/ 22 h 364"/>
                  <a:gd name="T18" fmla="*/ 0 w 513"/>
                  <a:gd name="T19" fmla="*/ 0 h 364"/>
                  <a:gd name="T20" fmla="*/ 0 w 513"/>
                  <a:gd name="T21" fmla="*/ 0 h 364"/>
                  <a:gd name="T22" fmla="*/ 114 w 513"/>
                  <a:gd name="T23" fmla="*/ 295 h 364"/>
                  <a:gd name="T24" fmla="*/ 157 w 513"/>
                  <a:gd name="T25" fmla="*/ 308 h 364"/>
                  <a:gd name="T26" fmla="*/ 170 w 513"/>
                  <a:gd name="T27" fmla="*/ 314 h 364"/>
                  <a:gd name="T28" fmla="*/ 198 w 513"/>
                  <a:gd name="T29" fmla="*/ 15 h 364"/>
                  <a:gd name="T30" fmla="*/ 133 w 513"/>
                  <a:gd name="T31" fmla="*/ 9 h 364"/>
                  <a:gd name="T32" fmla="*/ 108 w 513"/>
                  <a:gd name="T33" fmla="*/ 278 h 364"/>
                  <a:gd name="T34" fmla="*/ 67 w 513"/>
                  <a:gd name="T35" fmla="*/ 174 h 364"/>
                  <a:gd name="T36" fmla="*/ 84 w 513"/>
                  <a:gd name="T37" fmla="*/ 5 h 364"/>
                  <a:gd name="T38" fmla="*/ 0 w 513"/>
                  <a:gd name="T3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364">
                    <a:moveTo>
                      <a:pt x="323" y="22"/>
                    </a:moveTo>
                    <a:lnTo>
                      <a:pt x="291" y="353"/>
                    </a:lnTo>
                    <a:lnTo>
                      <a:pt x="325" y="364"/>
                    </a:lnTo>
                    <a:lnTo>
                      <a:pt x="513" y="35"/>
                    </a:lnTo>
                    <a:lnTo>
                      <a:pt x="437" y="32"/>
                    </a:lnTo>
                    <a:lnTo>
                      <a:pt x="422" y="196"/>
                    </a:lnTo>
                    <a:lnTo>
                      <a:pt x="362" y="299"/>
                    </a:lnTo>
                    <a:lnTo>
                      <a:pt x="386" y="28"/>
                    </a:lnTo>
                    <a:lnTo>
                      <a:pt x="323" y="2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14" y="295"/>
                    </a:lnTo>
                    <a:lnTo>
                      <a:pt x="157" y="308"/>
                    </a:lnTo>
                    <a:lnTo>
                      <a:pt x="170" y="314"/>
                    </a:lnTo>
                    <a:lnTo>
                      <a:pt x="198" y="15"/>
                    </a:lnTo>
                    <a:lnTo>
                      <a:pt x="133" y="9"/>
                    </a:lnTo>
                    <a:lnTo>
                      <a:pt x="108" y="278"/>
                    </a:lnTo>
                    <a:lnTo>
                      <a:pt x="67" y="174"/>
                    </a:lnTo>
                    <a:lnTo>
                      <a:pt x="8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8" name="ïsḻíďè">
                <a:extLst>
                  <a:ext uri="{FF2B5EF4-FFF2-40B4-BE49-F238E27FC236}">
                    <a16:creationId xmlns:a16="http://schemas.microsoft.com/office/drawing/2014/main" xmlns="" id="{F59276DF-9B42-4919-893A-8AF298535456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513" cy="364"/>
              </a:xfrm>
              <a:custGeom>
                <a:avLst/>
                <a:gdLst>
                  <a:gd name="T0" fmla="*/ 323 w 513"/>
                  <a:gd name="T1" fmla="*/ 22 h 364"/>
                  <a:gd name="T2" fmla="*/ 291 w 513"/>
                  <a:gd name="T3" fmla="*/ 353 h 364"/>
                  <a:gd name="T4" fmla="*/ 325 w 513"/>
                  <a:gd name="T5" fmla="*/ 364 h 364"/>
                  <a:gd name="T6" fmla="*/ 513 w 513"/>
                  <a:gd name="T7" fmla="*/ 35 h 364"/>
                  <a:gd name="T8" fmla="*/ 437 w 513"/>
                  <a:gd name="T9" fmla="*/ 32 h 364"/>
                  <a:gd name="T10" fmla="*/ 422 w 513"/>
                  <a:gd name="T11" fmla="*/ 196 h 364"/>
                  <a:gd name="T12" fmla="*/ 362 w 513"/>
                  <a:gd name="T13" fmla="*/ 299 h 364"/>
                  <a:gd name="T14" fmla="*/ 386 w 513"/>
                  <a:gd name="T15" fmla="*/ 28 h 364"/>
                  <a:gd name="T16" fmla="*/ 323 w 513"/>
                  <a:gd name="T17" fmla="*/ 22 h 364"/>
                  <a:gd name="T18" fmla="*/ 0 w 513"/>
                  <a:gd name="T19" fmla="*/ 0 h 364"/>
                  <a:gd name="T20" fmla="*/ 0 w 513"/>
                  <a:gd name="T21" fmla="*/ 0 h 364"/>
                  <a:gd name="T22" fmla="*/ 114 w 513"/>
                  <a:gd name="T23" fmla="*/ 295 h 364"/>
                  <a:gd name="T24" fmla="*/ 157 w 513"/>
                  <a:gd name="T25" fmla="*/ 308 h 364"/>
                  <a:gd name="T26" fmla="*/ 170 w 513"/>
                  <a:gd name="T27" fmla="*/ 314 h 364"/>
                  <a:gd name="T28" fmla="*/ 198 w 513"/>
                  <a:gd name="T29" fmla="*/ 15 h 364"/>
                  <a:gd name="T30" fmla="*/ 133 w 513"/>
                  <a:gd name="T31" fmla="*/ 9 h 364"/>
                  <a:gd name="T32" fmla="*/ 108 w 513"/>
                  <a:gd name="T33" fmla="*/ 278 h 364"/>
                  <a:gd name="T34" fmla="*/ 67 w 513"/>
                  <a:gd name="T35" fmla="*/ 174 h 364"/>
                  <a:gd name="T36" fmla="*/ 84 w 513"/>
                  <a:gd name="T37" fmla="*/ 5 h 364"/>
                  <a:gd name="T38" fmla="*/ 0 w 513"/>
                  <a:gd name="T3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364">
                    <a:moveTo>
                      <a:pt x="323" y="22"/>
                    </a:moveTo>
                    <a:lnTo>
                      <a:pt x="291" y="353"/>
                    </a:lnTo>
                    <a:lnTo>
                      <a:pt x="325" y="364"/>
                    </a:lnTo>
                    <a:lnTo>
                      <a:pt x="513" y="35"/>
                    </a:lnTo>
                    <a:lnTo>
                      <a:pt x="437" y="32"/>
                    </a:lnTo>
                    <a:lnTo>
                      <a:pt x="422" y="196"/>
                    </a:lnTo>
                    <a:lnTo>
                      <a:pt x="362" y="299"/>
                    </a:lnTo>
                    <a:lnTo>
                      <a:pt x="386" y="28"/>
                    </a:lnTo>
                    <a:lnTo>
                      <a:pt x="323" y="2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14" y="295"/>
                    </a:lnTo>
                    <a:lnTo>
                      <a:pt x="157" y="308"/>
                    </a:lnTo>
                    <a:lnTo>
                      <a:pt x="170" y="314"/>
                    </a:lnTo>
                    <a:lnTo>
                      <a:pt x="198" y="15"/>
                    </a:lnTo>
                    <a:lnTo>
                      <a:pt x="133" y="9"/>
                    </a:lnTo>
                    <a:lnTo>
                      <a:pt x="108" y="278"/>
                    </a:lnTo>
                    <a:lnTo>
                      <a:pt x="67" y="174"/>
                    </a:lnTo>
                    <a:lnTo>
                      <a:pt x="84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9" name="iṣlîḋé">
                <a:extLst>
                  <a:ext uri="{FF2B5EF4-FFF2-40B4-BE49-F238E27FC236}">
                    <a16:creationId xmlns:a16="http://schemas.microsoft.com/office/drawing/2014/main" xmlns="" id="{55B7A8B5-B19E-4D49-8C90-BF92FF5B79AB}"/>
                  </a:ext>
                </a:extLst>
              </p:cNvPr>
              <p:cNvSpPr/>
              <p:nvPr/>
            </p:nvSpPr>
            <p:spPr bwMode="auto">
              <a:xfrm>
                <a:off x="2459" y="1375"/>
                <a:ext cx="75" cy="271"/>
              </a:xfrm>
              <a:custGeom>
                <a:avLst/>
                <a:gdLst>
                  <a:gd name="T0" fmla="*/ 24 w 75"/>
                  <a:gd name="T1" fmla="*/ 0 h 271"/>
                  <a:gd name="T2" fmla="*/ 24 w 75"/>
                  <a:gd name="T3" fmla="*/ 0 h 271"/>
                  <a:gd name="T4" fmla="*/ 0 w 75"/>
                  <a:gd name="T5" fmla="*/ 271 h 271"/>
                  <a:gd name="T6" fmla="*/ 60 w 75"/>
                  <a:gd name="T7" fmla="*/ 168 h 271"/>
                  <a:gd name="T8" fmla="*/ 75 w 75"/>
                  <a:gd name="T9" fmla="*/ 4 h 271"/>
                  <a:gd name="T10" fmla="*/ 24 w 7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71">
                    <a:moveTo>
                      <a:pt x="24" y="0"/>
                    </a:moveTo>
                    <a:lnTo>
                      <a:pt x="24" y="0"/>
                    </a:lnTo>
                    <a:lnTo>
                      <a:pt x="0" y="271"/>
                    </a:lnTo>
                    <a:lnTo>
                      <a:pt x="60" y="168"/>
                    </a:lnTo>
                    <a:lnTo>
                      <a:pt x="75" y="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0" name="išľiḋé">
                <a:extLst>
                  <a:ext uri="{FF2B5EF4-FFF2-40B4-BE49-F238E27FC236}">
                    <a16:creationId xmlns:a16="http://schemas.microsoft.com/office/drawing/2014/main" xmlns="" id="{CEA74858-ADC7-4FDC-A82E-7482CAF75D83}"/>
                  </a:ext>
                </a:extLst>
              </p:cNvPr>
              <p:cNvSpPr/>
              <p:nvPr/>
            </p:nvSpPr>
            <p:spPr bwMode="auto">
              <a:xfrm>
                <a:off x="2459" y="1375"/>
                <a:ext cx="75" cy="271"/>
              </a:xfrm>
              <a:custGeom>
                <a:avLst/>
                <a:gdLst>
                  <a:gd name="T0" fmla="*/ 24 w 75"/>
                  <a:gd name="T1" fmla="*/ 0 h 271"/>
                  <a:gd name="T2" fmla="*/ 24 w 75"/>
                  <a:gd name="T3" fmla="*/ 0 h 271"/>
                  <a:gd name="T4" fmla="*/ 0 w 75"/>
                  <a:gd name="T5" fmla="*/ 271 h 271"/>
                  <a:gd name="T6" fmla="*/ 60 w 75"/>
                  <a:gd name="T7" fmla="*/ 168 h 271"/>
                  <a:gd name="T8" fmla="*/ 75 w 75"/>
                  <a:gd name="T9" fmla="*/ 4 h 271"/>
                  <a:gd name="T10" fmla="*/ 24 w 7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71">
                    <a:moveTo>
                      <a:pt x="24" y="0"/>
                    </a:moveTo>
                    <a:lnTo>
                      <a:pt x="24" y="0"/>
                    </a:lnTo>
                    <a:lnTo>
                      <a:pt x="0" y="271"/>
                    </a:lnTo>
                    <a:lnTo>
                      <a:pt x="60" y="168"/>
                    </a:lnTo>
                    <a:lnTo>
                      <a:pt x="75" y="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1" name="îSḻiḋè">
                <a:extLst>
                  <a:ext uri="{FF2B5EF4-FFF2-40B4-BE49-F238E27FC236}">
                    <a16:creationId xmlns:a16="http://schemas.microsoft.com/office/drawing/2014/main" xmlns="" id="{2644466F-32A6-4323-8BB4-CD959D9B8DDF}"/>
                  </a:ext>
                </a:extLst>
              </p:cNvPr>
              <p:cNvSpPr/>
              <p:nvPr/>
            </p:nvSpPr>
            <p:spPr bwMode="auto">
              <a:xfrm>
                <a:off x="2267" y="1362"/>
                <a:ext cx="153" cy="338"/>
              </a:xfrm>
              <a:custGeom>
                <a:avLst/>
                <a:gdLst>
                  <a:gd name="T0" fmla="*/ 28 w 153"/>
                  <a:gd name="T1" fmla="*/ 0 h 338"/>
                  <a:gd name="T2" fmla="*/ 28 w 153"/>
                  <a:gd name="T3" fmla="*/ 0 h 338"/>
                  <a:gd name="T4" fmla="*/ 0 w 153"/>
                  <a:gd name="T5" fmla="*/ 299 h 338"/>
                  <a:gd name="T6" fmla="*/ 48 w 153"/>
                  <a:gd name="T7" fmla="*/ 313 h 338"/>
                  <a:gd name="T8" fmla="*/ 121 w 153"/>
                  <a:gd name="T9" fmla="*/ 338 h 338"/>
                  <a:gd name="T10" fmla="*/ 153 w 153"/>
                  <a:gd name="T11" fmla="*/ 7 h 338"/>
                  <a:gd name="T12" fmla="*/ 28 w 153"/>
                  <a:gd name="T1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338">
                    <a:moveTo>
                      <a:pt x="28" y="0"/>
                    </a:moveTo>
                    <a:lnTo>
                      <a:pt x="28" y="0"/>
                    </a:lnTo>
                    <a:lnTo>
                      <a:pt x="0" y="299"/>
                    </a:lnTo>
                    <a:lnTo>
                      <a:pt x="48" y="313"/>
                    </a:lnTo>
                    <a:lnTo>
                      <a:pt x="121" y="338"/>
                    </a:lnTo>
                    <a:lnTo>
                      <a:pt x="153" y="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2" name="íşḷiḋe">
                <a:extLst>
                  <a:ext uri="{FF2B5EF4-FFF2-40B4-BE49-F238E27FC236}">
                    <a16:creationId xmlns:a16="http://schemas.microsoft.com/office/drawing/2014/main" xmlns="" id="{37CE6DA1-3C18-4C48-BF01-AF1AA9FF8DDE}"/>
                  </a:ext>
                </a:extLst>
              </p:cNvPr>
              <p:cNvSpPr/>
              <p:nvPr/>
            </p:nvSpPr>
            <p:spPr bwMode="auto">
              <a:xfrm>
                <a:off x="2267" y="1362"/>
                <a:ext cx="153" cy="338"/>
              </a:xfrm>
              <a:custGeom>
                <a:avLst/>
                <a:gdLst>
                  <a:gd name="T0" fmla="*/ 28 w 153"/>
                  <a:gd name="T1" fmla="*/ 0 h 338"/>
                  <a:gd name="T2" fmla="*/ 28 w 153"/>
                  <a:gd name="T3" fmla="*/ 0 h 338"/>
                  <a:gd name="T4" fmla="*/ 0 w 153"/>
                  <a:gd name="T5" fmla="*/ 299 h 338"/>
                  <a:gd name="T6" fmla="*/ 48 w 153"/>
                  <a:gd name="T7" fmla="*/ 313 h 338"/>
                  <a:gd name="T8" fmla="*/ 121 w 153"/>
                  <a:gd name="T9" fmla="*/ 338 h 338"/>
                  <a:gd name="T10" fmla="*/ 153 w 153"/>
                  <a:gd name="T11" fmla="*/ 7 h 338"/>
                  <a:gd name="T12" fmla="*/ 28 w 153"/>
                  <a:gd name="T1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338">
                    <a:moveTo>
                      <a:pt x="28" y="0"/>
                    </a:moveTo>
                    <a:lnTo>
                      <a:pt x="28" y="0"/>
                    </a:lnTo>
                    <a:lnTo>
                      <a:pt x="0" y="299"/>
                    </a:lnTo>
                    <a:lnTo>
                      <a:pt x="48" y="313"/>
                    </a:lnTo>
                    <a:lnTo>
                      <a:pt x="121" y="338"/>
                    </a:lnTo>
                    <a:lnTo>
                      <a:pt x="153" y="7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3" name="îslíḋê">
                <a:extLst>
                  <a:ext uri="{FF2B5EF4-FFF2-40B4-BE49-F238E27FC236}">
                    <a16:creationId xmlns:a16="http://schemas.microsoft.com/office/drawing/2014/main" xmlns="" id="{F7D1B34A-5697-4141-BD9F-ABEA9B72396F}"/>
                  </a:ext>
                </a:extLst>
              </p:cNvPr>
              <p:cNvSpPr/>
              <p:nvPr/>
            </p:nvSpPr>
            <p:spPr bwMode="auto">
              <a:xfrm>
                <a:off x="2164" y="1352"/>
                <a:ext cx="66" cy="273"/>
              </a:xfrm>
              <a:custGeom>
                <a:avLst/>
                <a:gdLst>
                  <a:gd name="T0" fmla="*/ 17 w 66"/>
                  <a:gd name="T1" fmla="*/ 0 h 273"/>
                  <a:gd name="T2" fmla="*/ 17 w 66"/>
                  <a:gd name="T3" fmla="*/ 0 h 273"/>
                  <a:gd name="T4" fmla="*/ 0 w 66"/>
                  <a:gd name="T5" fmla="*/ 169 h 273"/>
                  <a:gd name="T6" fmla="*/ 41 w 66"/>
                  <a:gd name="T7" fmla="*/ 273 h 273"/>
                  <a:gd name="T8" fmla="*/ 66 w 66"/>
                  <a:gd name="T9" fmla="*/ 4 h 273"/>
                  <a:gd name="T10" fmla="*/ 17 w 66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73">
                    <a:moveTo>
                      <a:pt x="17" y="0"/>
                    </a:moveTo>
                    <a:lnTo>
                      <a:pt x="17" y="0"/>
                    </a:lnTo>
                    <a:lnTo>
                      <a:pt x="0" y="169"/>
                    </a:lnTo>
                    <a:lnTo>
                      <a:pt x="41" y="273"/>
                    </a:lnTo>
                    <a:lnTo>
                      <a:pt x="66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4" name="íṥļîḓe">
                <a:extLst>
                  <a:ext uri="{FF2B5EF4-FFF2-40B4-BE49-F238E27FC236}">
                    <a16:creationId xmlns:a16="http://schemas.microsoft.com/office/drawing/2014/main" xmlns="" id="{90B1A5E4-3ADF-4998-9527-9965F9A571C0}"/>
                  </a:ext>
                </a:extLst>
              </p:cNvPr>
              <p:cNvSpPr/>
              <p:nvPr/>
            </p:nvSpPr>
            <p:spPr bwMode="auto">
              <a:xfrm>
                <a:off x="2164" y="1352"/>
                <a:ext cx="66" cy="273"/>
              </a:xfrm>
              <a:custGeom>
                <a:avLst/>
                <a:gdLst>
                  <a:gd name="T0" fmla="*/ 17 w 66"/>
                  <a:gd name="T1" fmla="*/ 0 h 273"/>
                  <a:gd name="T2" fmla="*/ 17 w 66"/>
                  <a:gd name="T3" fmla="*/ 0 h 273"/>
                  <a:gd name="T4" fmla="*/ 0 w 66"/>
                  <a:gd name="T5" fmla="*/ 169 h 273"/>
                  <a:gd name="T6" fmla="*/ 41 w 66"/>
                  <a:gd name="T7" fmla="*/ 273 h 273"/>
                  <a:gd name="T8" fmla="*/ 66 w 66"/>
                  <a:gd name="T9" fmla="*/ 4 h 273"/>
                  <a:gd name="T10" fmla="*/ 17 w 66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73">
                    <a:moveTo>
                      <a:pt x="17" y="0"/>
                    </a:moveTo>
                    <a:lnTo>
                      <a:pt x="17" y="0"/>
                    </a:lnTo>
                    <a:lnTo>
                      <a:pt x="0" y="169"/>
                    </a:lnTo>
                    <a:lnTo>
                      <a:pt x="41" y="273"/>
                    </a:lnTo>
                    <a:lnTo>
                      <a:pt x="66" y="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5" name="ïš1iḓê">
                <a:extLst>
                  <a:ext uri="{FF2B5EF4-FFF2-40B4-BE49-F238E27FC236}">
                    <a16:creationId xmlns:a16="http://schemas.microsoft.com/office/drawing/2014/main" xmlns="" id="{33F2A4C9-A4DD-454E-842B-DCAD866FB8F3}"/>
                  </a:ext>
                </a:extLst>
              </p:cNvPr>
              <p:cNvSpPr/>
              <p:nvPr/>
            </p:nvSpPr>
            <p:spPr bwMode="auto">
              <a:xfrm>
                <a:off x="947" y="1209"/>
                <a:ext cx="508" cy="569"/>
              </a:xfrm>
              <a:custGeom>
                <a:avLst/>
                <a:gdLst>
                  <a:gd name="T0" fmla="*/ 87 w 272"/>
                  <a:gd name="T1" fmla="*/ 293 h 305"/>
                  <a:gd name="T2" fmla="*/ 116 w 272"/>
                  <a:gd name="T3" fmla="*/ 268 h 305"/>
                  <a:gd name="T4" fmla="*/ 165 w 272"/>
                  <a:gd name="T5" fmla="*/ 40 h 305"/>
                  <a:gd name="T6" fmla="*/ 166 w 272"/>
                  <a:gd name="T7" fmla="*/ 39 h 305"/>
                  <a:gd name="T8" fmla="*/ 170 w 272"/>
                  <a:gd name="T9" fmla="*/ 30 h 305"/>
                  <a:gd name="T10" fmla="*/ 171 w 272"/>
                  <a:gd name="T11" fmla="*/ 36 h 305"/>
                  <a:gd name="T12" fmla="*/ 209 w 272"/>
                  <a:gd name="T13" fmla="*/ 59 h 305"/>
                  <a:gd name="T14" fmla="*/ 232 w 272"/>
                  <a:gd name="T15" fmla="*/ 68 h 305"/>
                  <a:gd name="T16" fmla="*/ 238 w 272"/>
                  <a:gd name="T17" fmla="*/ 70 h 305"/>
                  <a:gd name="T18" fmla="*/ 243 w 272"/>
                  <a:gd name="T19" fmla="*/ 73 h 305"/>
                  <a:gd name="T20" fmla="*/ 272 w 272"/>
                  <a:gd name="T21" fmla="*/ 40 h 305"/>
                  <a:gd name="T22" fmla="*/ 264 w 272"/>
                  <a:gd name="T23" fmla="*/ 39 h 305"/>
                  <a:gd name="T24" fmla="*/ 271 w 272"/>
                  <a:gd name="T25" fmla="*/ 41 h 305"/>
                  <a:gd name="T26" fmla="*/ 266 w 272"/>
                  <a:gd name="T27" fmla="*/ 49 h 305"/>
                  <a:gd name="T28" fmla="*/ 260 w 272"/>
                  <a:gd name="T29" fmla="*/ 48 h 305"/>
                  <a:gd name="T30" fmla="*/ 255 w 272"/>
                  <a:gd name="T31" fmla="*/ 44 h 305"/>
                  <a:gd name="T32" fmla="*/ 258 w 272"/>
                  <a:gd name="T33" fmla="*/ 39 h 305"/>
                  <a:gd name="T34" fmla="*/ 216 w 272"/>
                  <a:gd name="T35" fmla="*/ 32 h 305"/>
                  <a:gd name="T36" fmla="*/ 224 w 272"/>
                  <a:gd name="T37" fmla="*/ 36 h 305"/>
                  <a:gd name="T38" fmla="*/ 219 w 272"/>
                  <a:gd name="T39" fmla="*/ 48 h 305"/>
                  <a:gd name="T40" fmla="*/ 207 w 272"/>
                  <a:gd name="T41" fmla="*/ 47 h 305"/>
                  <a:gd name="T42" fmla="*/ 204 w 272"/>
                  <a:gd name="T43" fmla="*/ 34 h 305"/>
                  <a:gd name="T44" fmla="*/ 213 w 272"/>
                  <a:gd name="T45" fmla="*/ 31 h 305"/>
                  <a:gd name="T46" fmla="*/ 106 w 272"/>
                  <a:gd name="T47" fmla="*/ 16 h 305"/>
                  <a:gd name="T48" fmla="*/ 120 w 272"/>
                  <a:gd name="T49" fmla="*/ 19 h 305"/>
                  <a:gd name="T50" fmla="*/ 160 w 272"/>
                  <a:gd name="T51" fmla="*/ 38 h 305"/>
                  <a:gd name="T52" fmla="*/ 157 w 272"/>
                  <a:gd name="T53" fmla="*/ 30 h 305"/>
                  <a:gd name="T54" fmla="*/ 167 w 272"/>
                  <a:gd name="T55" fmla="*/ 25 h 305"/>
                  <a:gd name="T56" fmla="*/ 33 w 272"/>
                  <a:gd name="T57" fmla="*/ 112 h 305"/>
                  <a:gd name="T58" fmla="*/ 41 w 272"/>
                  <a:gd name="T59" fmla="*/ 106 h 305"/>
                  <a:gd name="T60" fmla="*/ 50 w 272"/>
                  <a:gd name="T61" fmla="*/ 114 h 305"/>
                  <a:gd name="T62" fmla="*/ 46 w 272"/>
                  <a:gd name="T63" fmla="*/ 126 h 305"/>
                  <a:gd name="T64" fmla="*/ 37 w 272"/>
                  <a:gd name="T65" fmla="*/ 123 h 305"/>
                  <a:gd name="T66" fmla="*/ 35 w 272"/>
                  <a:gd name="T67" fmla="*/ 118 h 305"/>
                  <a:gd name="T68" fmla="*/ 33 w 272"/>
                  <a:gd name="T69" fmla="*/ 112 h 305"/>
                  <a:gd name="T70" fmla="*/ 23 w 272"/>
                  <a:gd name="T71" fmla="*/ 78 h 305"/>
                  <a:gd name="T72" fmla="*/ 25 w 272"/>
                  <a:gd name="T73" fmla="*/ 83 h 305"/>
                  <a:gd name="T74" fmla="*/ 20 w 272"/>
                  <a:gd name="T75" fmla="*/ 22 h 305"/>
                  <a:gd name="T76" fmla="*/ 22 w 272"/>
                  <a:gd name="T77" fmla="*/ 16 h 305"/>
                  <a:gd name="T78" fmla="*/ 29 w 272"/>
                  <a:gd name="T79" fmla="*/ 17 h 305"/>
                  <a:gd name="T80" fmla="*/ 30 w 272"/>
                  <a:gd name="T81" fmla="*/ 23 h 305"/>
                  <a:gd name="T82" fmla="*/ 25 w 272"/>
                  <a:gd name="T83" fmla="*/ 26 h 305"/>
                  <a:gd name="T84" fmla="*/ 0 w 272"/>
                  <a:gd name="T85" fmla="*/ 0 h 305"/>
                  <a:gd name="T86" fmla="*/ 62 w 272"/>
                  <a:gd name="T87" fmla="*/ 210 h 305"/>
                  <a:gd name="T88" fmla="*/ 61 w 272"/>
                  <a:gd name="T89" fmla="*/ 206 h 305"/>
                  <a:gd name="T90" fmla="*/ 62 w 272"/>
                  <a:gd name="T91" fmla="*/ 203 h 305"/>
                  <a:gd name="T92" fmla="*/ 54 w 272"/>
                  <a:gd name="T93" fmla="*/ 153 h 305"/>
                  <a:gd name="T94" fmla="*/ 51 w 272"/>
                  <a:gd name="T95" fmla="*/ 141 h 305"/>
                  <a:gd name="T96" fmla="*/ 59 w 272"/>
                  <a:gd name="T97" fmla="*/ 138 h 305"/>
                  <a:gd name="T98" fmla="*/ 57 w 272"/>
                  <a:gd name="T99" fmla="*/ 82 h 305"/>
                  <a:gd name="T100" fmla="*/ 56 w 272"/>
                  <a:gd name="T101" fmla="*/ 54 h 305"/>
                  <a:gd name="T102" fmla="*/ 51 w 272"/>
                  <a:gd name="T103" fmla="*/ 65 h 305"/>
                  <a:gd name="T104" fmla="*/ 39 w 272"/>
                  <a:gd name="T105" fmla="*/ 64 h 305"/>
                  <a:gd name="T106" fmla="*/ 36 w 272"/>
                  <a:gd name="T107" fmla="*/ 51 h 305"/>
                  <a:gd name="T108" fmla="*/ 47 w 272"/>
                  <a:gd name="T109" fmla="*/ 45 h 305"/>
                  <a:gd name="T110" fmla="*/ 56 w 272"/>
                  <a:gd name="T111" fmla="*/ 53 h 305"/>
                  <a:gd name="T112" fmla="*/ 46 w 272"/>
                  <a:gd name="T113" fmla="*/ 7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305">
                    <a:moveTo>
                      <a:pt x="116" y="268"/>
                    </a:moveTo>
                    <a:cubicBezTo>
                      <a:pt x="87" y="293"/>
                      <a:pt x="87" y="293"/>
                      <a:pt x="87" y="293"/>
                    </a:cubicBezTo>
                    <a:cubicBezTo>
                      <a:pt x="91" y="305"/>
                      <a:pt x="91" y="305"/>
                      <a:pt x="91" y="305"/>
                    </a:cubicBezTo>
                    <a:cubicBezTo>
                      <a:pt x="116" y="268"/>
                      <a:pt x="116" y="268"/>
                      <a:pt x="116" y="268"/>
                    </a:cubicBezTo>
                    <a:moveTo>
                      <a:pt x="166" y="39"/>
                    </a:moveTo>
                    <a:cubicBezTo>
                      <a:pt x="165" y="40"/>
                      <a:pt x="165" y="40"/>
                      <a:pt x="165" y="40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66" y="39"/>
                      <a:pt x="166" y="39"/>
                      <a:pt x="166" y="39"/>
                    </a:cubicBezTo>
                    <a:moveTo>
                      <a:pt x="168" y="25"/>
                    </a:moveTo>
                    <a:cubicBezTo>
                      <a:pt x="170" y="30"/>
                      <a:pt x="170" y="30"/>
                      <a:pt x="170" y="30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1" y="36"/>
                      <a:pt x="171" y="36"/>
                      <a:pt x="171" y="36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32" y="68"/>
                      <a:pt x="232" y="68"/>
                      <a:pt x="232" y="68"/>
                    </a:cubicBezTo>
                    <a:cubicBezTo>
                      <a:pt x="235" y="63"/>
                      <a:pt x="235" y="63"/>
                      <a:pt x="235" y="63"/>
                    </a:cubicBezTo>
                    <a:cubicBezTo>
                      <a:pt x="238" y="70"/>
                      <a:pt x="238" y="70"/>
                      <a:pt x="238" y="70"/>
                    </a:cubicBezTo>
                    <a:cubicBezTo>
                      <a:pt x="245" y="71"/>
                      <a:pt x="245" y="71"/>
                      <a:pt x="245" y="71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8" y="75"/>
                      <a:pt x="248" y="75"/>
                      <a:pt x="248" y="75"/>
                    </a:cubicBezTo>
                    <a:cubicBezTo>
                      <a:pt x="272" y="40"/>
                      <a:pt x="272" y="40"/>
                      <a:pt x="272" y="40"/>
                    </a:cubicBezTo>
                    <a:cubicBezTo>
                      <a:pt x="272" y="40"/>
                      <a:pt x="272" y="40"/>
                      <a:pt x="272" y="40"/>
                    </a:cubicBezTo>
                    <a:cubicBezTo>
                      <a:pt x="264" y="39"/>
                      <a:pt x="264" y="39"/>
                      <a:pt x="264" y="39"/>
                    </a:cubicBezTo>
                    <a:cubicBezTo>
                      <a:pt x="264" y="39"/>
                      <a:pt x="264" y="39"/>
                      <a:pt x="264" y="39"/>
                    </a:cubicBezTo>
                    <a:cubicBezTo>
                      <a:pt x="271" y="41"/>
                      <a:pt x="271" y="41"/>
                      <a:pt x="271" y="41"/>
                    </a:cubicBezTo>
                    <a:cubicBezTo>
                      <a:pt x="266" y="45"/>
                      <a:pt x="266" y="45"/>
                      <a:pt x="266" y="45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0" y="48"/>
                      <a:pt x="260" y="48"/>
                      <a:pt x="260" y="4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55" y="44"/>
                      <a:pt x="255" y="44"/>
                      <a:pt x="255" y="44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8" y="39"/>
                      <a:pt x="258" y="39"/>
                      <a:pt x="258" y="39"/>
                    </a:cubicBezTo>
                    <a:cubicBezTo>
                      <a:pt x="258" y="38"/>
                      <a:pt x="258" y="38"/>
                      <a:pt x="258" y="38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17" y="35"/>
                      <a:pt x="217" y="35"/>
                      <a:pt x="217" y="35"/>
                    </a:cubicBezTo>
                    <a:cubicBezTo>
                      <a:pt x="224" y="36"/>
                      <a:pt x="224" y="36"/>
                      <a:pt x="224" y="36"/>
                    </a:cubicBezTo>
                    <a:cubicBezTo>
                      <a:pt x="218" y="41"/>
                      <a:pt x="218" y="41"/>
                      <a:pt x="218" y="41"/>
                    </a:cubicBezTo>
                    <a:cubicBezTo>
                      <a:pt x="219" y="48"/>
                      <a:pt x="219" y="48"/>
                      <a:pt x="219" y="48"/>
                    </a:cubicBezTo>
                    <a:cubicBezTo>
                      <a:pt x="213" y="44"/>
                      <a:pt x="213" y="44"/>
                      <a:pt x="213" y="44"/>
                    </a:cubicBezTo>
                    <a:cubicBezTo>
                      <a:pt x="207" y="47"/>
                      <a:pt x="207" y="47"/>
                      <a:pt x="207" y="47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04" y="34"/>
                      <a:pt x="204" y="34"/>
                      <a:pt x="204" y="34"/>
                    </a:cubicBezTo>
                    <a:cubicBezTo>
                      <a:pt x="211" y="34"/>
                      <a:pt x="211" y="34"/>
                      <a:pt x="211" y="34"/>
                    </a:cubicBezTo>
                    <a:cubicBezTo>
                      <a:pt x="213" y="31"/>
                      <a:pt x="213" y="31"/>
                      <a:pt x="213" y="31"/>
                    </a:cubicBezTo>
                    <a:cubicBezTo>
                      <a:pt x="168" y="25"/>
                      <a:pt x="168" y="25"/>
                      <a:pt x="168" y="25"/>
                    </a:cubicBezTo>
                    <a:moveTo>
                      <a:pt x="106" y="16"/>
                    </a:moveTo>
                    <a:cubicBezTo>
                      <a:pt x="119" y="21"/>
                      <a:pt x="119" y="21"/>
                      <a:pt x="119" y="21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57" y="30"/>
                      <a:pt x="157" y="30"/>
                      <a:pt x="157" y="30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06" y="16"/>
                      <a:pt x="106" y="16"/>
                      <a:pt x="106" y="16"/>
                    </a:cubicBezTo>
                    <a:moveTo>
                      <a:pt x="33" y="112"/>
                    </a:moveTo>
                    <a:cubicBezTo>
                      <a:pt x="37" y="112"/>
                      <a:pt x="37" y="112"/>
                      <a:pt x="37" y="112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3" y="112"/>
                      <a:pt x="33" y="112"/>
                      <a:pt x="33" y="112"/>
                    </a:cubicBezTo>
                    <a:moveTo>
                      <a:pt x="25" y="83"/>
                    </a:moveTo>
                    <a:cubicBezTo>
                      <a:pt x="23" y="78"/>
                      <a:pt x="23" y="78"/>
                      <a:pt x="23" y="78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5" y="83"/>
                      <a:pt x="25" y="83"/>
                      <a:pt x="25" y="83"/>
                    </a:cubicBezTo>
                    <a:moveTo>
                      <a:pt x="18" y="28"/>
                    </a:moveTo>
                    <a:cubicBezTo>
                      <a:pt x="20" y="22"/>
                      <a:pt x="20" y="22"/>
                      <a:pt x="20" y="22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2" y="210"/>
                      <a:pt x="62" y="210"/>
                      <a:pt x="62" y="210"/>
                    </a:cubicBezTo>
                    <a:cubicBezTo>
                      <a:pt x="62" y="206"/>
                      <a:pt x="62" y="206"/>
                      <a:pt x="62" y="206"/>
                    </a:cubicBezTo>
                    <a:cubicBezTo>
                      <a:pt x="61" y="206"/>
                      <a:pt x="61" y="206"/>
                      <a:pt x="61" y="206"/>
                    </a:cubicBezTo>
                    <a:cubicBezTo>
                      <a:pt x="60" y="202"/>
                      <a:pt x="60" y="202"/>
                      <a:pt x="60" y="202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6" y="146"/>
                      <a:pt x="56" y="146"/>
                      <a:pt x="56" y="146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1" y="9"/>
                      <a:pt x="49" y="8"/>
                      <a:pt x="46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6" name="ïSļïďè">
                <a:extLst>
                  <a:ext uri="{FF2B5EF4-FFF2-40B4-BE49-F238E27FC236}">
                    <a16:creationId xmlns:a16="http://schemas.microsoft.com/office/drawing/2014/main" xmlns="" id="{EF53A273-E201-4250-A4C8-5F2DA0138F98}"/>
                  </a:ext>
                </a:extLst>
              </p:cNvPr>
              <p:cNvSpPr/>
              <p:nvPr/>
            </p:nvSpPr>
            <p:spPr bwMode="auto">
              <a:xfrm>
                <a:off x="975" y="1227"/>
                <a:ext cx="39" cy="38"/>
              </a:xfrm>
              <a:custGeom>
                <a:avLst/>
                <a:gdLst>
                  <a:gd name="T0" fmla="*/ 20 w 39"/>
                  <a:gd name="T1" fmla="*/ 0 h 38"/>
                  <a:gd name="T2" fmla="*/ 13 w 39"/>
                  <a:gd name="T3" fmla="*/ 12 h 38"/>
                  <a:gd name="T4" fmla="*/ 0 w 39"/>
                  <a:gd name="T5" fmla="*/ 12 h 38"/>
                  <a:gd name="T6" fmla="*/ 9 w 39"/>
                  <a:gd name="T7" fmla="*/ 23 h 38"/>
                  <a:gd name="T8" fmla="*/ 5 w 39"/>
                  <a:gd name="T9" fmla="*/ 34 h 38"/>
                  <a:gd name="T10" fmla="*/ 18 w 39"/>
                  <a:gd name="T11" fmla="*/ 30 h 38"/>
                  <a:gd name="T12" fmla="*/ 30 w 39"/>
                  <a:gd name="T13" fmla="*/ 38 h 38"/>
                  <a:gd name="T14" fmla="*/ 28 w 39"/>
                  <a:gd name="T15" fmla="*/ 25 h 38"/>
                  <a:gd name="T16" fmla="*/ 39 w 39"/>
                  <a:gd name="T17" fmla="*/ 15 h 38"/>
                  <a:gd name="T18" fmla="*/ 26 w 39"/>
                  <a:gd name="T19" fmla="*/ 13 h 38"/>
                  <a:gd name="T20" fmla="*/ 20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3"/>
                    </a:lnTo>
                    <a:lnTo>
                      <a:pt x="5" y="34"/>
                    </a:lnTo>
                    <a:lnTo>
                      <a:pt x="18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9" y="15"/>
                    </a:lnTo>
                    <a:lnTo>
                      <a:pt x="26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7" name="iṧḻîdê">
                <a:extLst>
                  <a:ext uri="{FF2B5EF4-FFF2-40B4-BE49-F238E27FC236}">
                    <a16:creationId xmlns:a16="http://schemas.microsoft.com/office/drawing/2014/main" xmlns="" id="{3C4FAC4F-2483-4724-A47C-34001C0EA71F}"/>
                  </a:ext>
                </a:extLst>
              </p:cNvPr>
              <p:cNvSpPr/>
              <p:nvPr/>
            </p:nvSpPr>
            <p:spPr bwMode="auto">
              <a:xfrm>
                <a:off x="975" y="1227"/>
                <a:ext cx="39" cy="38"/>
              </a:xfrm>
              <a:custGeom>
                <a:avLst/>
                <a:gdLst>
                  <a:gd name="T0" fmla="*/ 20 w 39"/>
                  <a:gd name="T1" fmla="*/ 0 h 38"/>
                  <a:gd name="T2" fmla="*/ 13 w 39"/>
                  <a:gd name="T3" fmla="*/ 12 h 38"/>
                  <a:gd name="T4" fmla="*/ 0 w 39"/>
                  <a:gd name="T5" fmla="*/ 12 h 38"/>
                  <a:gd name="T6" fmla="*/ 9 w 39"/>
                  <a:gd name="T7" fmla="*/ 23 h 38"/>
                  <a:gd name="T8" fmla="*/ 5 w 39"/>
                  <a:gd name="T9" fmla="*/ 34 h 38"/>
                  <a:gd name="T10" fmla="*/ 18 w 39"/>
                  <a:gd name="T11" fmla="*/ 30 h 38"/>
                  <a:gd name="T12" fmla="*/ 30 w 39"/>
                  <a:gd name="T13" fmla="*/ 38 h 38"/>
                  <a:gd name="T14" fmla="*/ 28 w 39"/>
                  <a:gd name="T15" fmla="*/ 25 h 38"/>
                  <a:gd name="T16" fmla="*/ 39 w 39"/>
                  <a:gd name="T17" fmla="*/ 15 h 38"/>
                  <a:gd name="T18" fmla="*/ 26 w 39"/>
                  <a:gd name="T19" fmla="*/ 13 h 38"/>
                  <a:gd name="T20" fmla="*/ 20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3"/>
                    </a:lnTo>
                    <a:lnTo>
                      <a:pt x="5" y="34"/>
                    </a:lnTo>
                    <a:lnTo>
                      <a:pt x="18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9" y="15"/>
                    </a:lnTo>
                    <a:lnTo>
                      <a:pt x="26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8" name="îşľiďe">
                <a:extLst>
                  <a:ext uri="{FF2B5EF4-FFF2-40B4-BE49-F238E27FC236}">
                    <a16:creationId xmlns:a16="http://schemas.microsoft.com/office/drawing/2014/main" xmlns="" id="{F61FD4EE-4EC0-461B-ADD1-231F7EB4A626}"/>
                  </a:ext>
                </a:extLst>
              </p:cNvPr>
              <p:cNvSpPr/>
              <p:nvPr/>
            </p:nvSpPr>
            <p:spPr bwMode="auto">
              <a:xfrm>
                <a:off x="1169" y="1244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4 h 6"/>
                  <a:gd name="T4" fmla="*/ 6 w 6"/>
                  <a:gd name="T5" fmla="*/ 6 h 6"/>
                  <a:gd name="T6" fmla="*/ 2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4"/>
                    </a:lnTo>
                    <a:lnTo>
                      <a:pt x="6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9" name="îṣļíḓé">
                <a:extLst>
                  <a:ext uri="{FF2B5EF4-FFF2-40B4-BE49-F238E27FC236}">
                    <a16:creationId xmlns:a16="http://schemas.microsoft.com/office/drawing/2014/main" xmlns="" id="{21913820-2446-447A-865C-AE1431ECAC70}"/>
                  </a:ext>
                </a:extLst>
              </p:cNvPr>
              <p:cNvSpPr/>
              <p:nvPr/>
            </p:nvSpPr>
            <p:spPr bwMode="auto">
              <a:xfrm>
                <a:off x="1169" y="1244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4 h 6"/>
                  <a:gd name="T4" fmla="*/ 6 w 6"/>
                  <a:gd name="T5" fmla="*/ 6 h 6"/>
                  <a:gd name="T6" fmla="*/ 2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4"/>
                    </a:lnTo>
                    <a:lnTo>
                      <a:pt x="6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0" name="iṧlîḍè">
                <a:extLst>
                  <a:ext uri="{FF2B5EF4-FFF2-40B4-BE49-F238E27FC236}">
                    <a16:creationId xmlns:a16="http://schemas.microsoft.com/office/drawing/2014/main" xmlns="" id="{7161AEDE-D743-40FE-96E3-02163092CF50}"/>
                  </a:ext>
                </a:extLst>
              </p:cNvPr>
              <p:cNvSpPr/>
              <p:nvPr/>
            </p:nvSpPr>
            <p:spPr bwMode="auto">
              <a:xfrm>
                <a:off x="1240" y="1255"/>
                <a:ext cx="37" cy="34"/>
              </a:xfrm>
              <a:custGeom>
                <a:avLst/>
                <a:gdLst>
                  <a:gd name="T0" fmla="*/ 19 w 37"/>
                  <a:gd name="T1" fmla="*/ 0 h 34"/>
                  <a:gd name="T2" fmla="*/ 19 w 37"/>
                  <a:gd name="T3" fmla="*/ 0 h 34"/>
                  <a:gd name="T4" fmla="*/ 13 w 37"/>
                  <a:gd name="T5" fmla="*/ 10 h 34"/>
                  <a:gd name="T6" fmla="*/ 0 w 37"/>
                  <a:gd name="T7" fmla="*/ 10 h 34"/>
                  <a:gd name="T8" fmla="*/ 7 w 37"/>
                  <a:gd name="T9" fmla="*/ 19 h 34"/>
                  <a:gd name="T10" fmla="*/ 5 w 37"/>
                  <a:gd name="T11" fmla="*/ 25 h 34"/>
                  <a:gd name="T12" fmla="*/ 15 w 37"/>
                  <a:gd name="T13" fmla="*/ 28 h 34"/>
                  <a:gd name="T14" fmla="*/ 17 w 37"/>
                  <a:gd name="T15" fmla="*/ 27 h 34"/>
                  <a:gd name="T16" fmla="*/ 26 w 37"/>
                  <a:gd name="T17" fmla="*/ 34 h 34"/>
                  <a:gd name="T18" fmla="*/ 28 w 37"/>
                  <a:gd name="T19" fmla="*/ 34 h 34"/>
                  <a:gd name="T20" fmla="*/ 26 w 37"/>
                  <a:gd name="T21" fmla="*/ 21 h 34"/>
                  <a:gd name="T22" fmla="*/ 37 w 37"/>
                  <a:gd name="T23" fmla="*/ 13 h 34"/>
                  <a:gd name="T24" fmla="*/ 24 w 37"/>
                  <a:gd name="T25" fmla="*/ 10 h 34"/>
                  <a:gd name="T26" fmla="*/ 20 w 37"/>
                  <a:gd name="T27" fmla="*/ 0 h 34"/>
                  <a:gd name="T28" fmla="*/ 19 w 37"/>
                  <a:gd name="T2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34">
                    <a:moveTo>
                      <a:pt x="19" y="0"/>
                    </a:moveTo>
                    <a:lnTo>
                      <a:pt x="19" y="0"/>
                    </a:lnTo>
                    <a:lnTo>
                      <a:pt x="13" y="10"/>
                    </a:lnTo>
                    <a:lnTo>
                      <a:pt x="0" y="10"/>
                    </a:lnTo>
                    <a:lnTo>
                      <a:pt x="7" y="19"/>
                    </a:lnTo>
                    <a:lnTo>
                      <a:pt x="5" y="25"/>
                    </a:lnTo>
                    <a:lnTo>
                      <a:pt x="15" y="28"/>
                    </a:lnTo>
                    <a:lnTo>
                      <a:pt x="17" y="27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6" y="21"/>
                    </a:lnTo>
                    <a:lnTo>
                      <a:pt x="37" y="13"/>
                    </a:lnTo>
                    <a:lnTo>
                      <a:pt x="24" y="10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1" name="íślïḍe">
                <a:extLst>
                  <a:ext uri="{FF2B5EF4-FFF2-40B4-BE49-F238E27FC236}">
                    <a16:creationId xmlns:a16="http://schemas.microsoft.com/office/drawing/2014/main" xmlns="" id="{EF8E74E1-282F-433B-9D06-5086BFBC1315}"/>
                  </a:ext>
                </a:extLst>
              </p:cNvPr>
              <p:cNvSpPr/>
              <p:nvPr/>
            </p:nvSpPr>
            <p:spPr bwMode="auto">
              <a:xfrm>
                <a:off x="1240" y="1255"/>
                <a:ext cx="37" cy="34"/>
              </a:xfrm>
              <a:custGeom>
                <a:avLst/>
                <a:gdLst>
                  <a:gd name="T0" fmla="*/ 19 w 37"/>
                  <a:gd name="T1" fmla="*/ 0 h 34"/>
                  <a:gd name="T2" fmla="*/ 19 w 37"/>
                  <a:gd name="T3" fmla="*/ 0 h 34"/>
                  <a:gd name="T4" fmla="*/ 13 w 37"/>
                  <a:gd name="T5" fmla="*/ 10 h 34"/>
                  <a:gd name="T6" fmla="*/ 0 w 37"/>
                  <a:gd name="T7" fmla="*/ 10 h 34"/>
                  <a:gd name="T8" fmla="*/ 7 w 37"/>
                  <a:gd name="T9" fmla="*/ 19 h 34"/>
                  <a:gd name="T10" fmla="*/ 5 w 37"/>
                  <a:gd name="T11" fmla="*/ 25 h 34"/>
                  <a:gd name="T12" fmla="*/ 15 w 37"/>
                  <a:gd name="T13" fmla="*/ 28 h 34"/>
                  <a:gd name="T14" fmla="*/ 17 w 37"/>
                  <a:gd name="T15" fmla="*/ 27 h 34"/>
                  <a:gd name="T16" fmla="*/ 26 w 37"/>
                  <a:gd name="T17" fmla="*/ 34 h 34"/>
                  <a:gd name="T18" fmla="*/ 28 w 37"/>
                  <a:gd name="T19" fmla="*/ 34 h 34"/>
                  <a:gd name="T20" fmla="*/ 26 w 37"/>
                  <a:gd name="T21" fmla="*/ 21 h 34"/>
                  <a:gd name="T22" fmla="*/ 37 w 37"/>
                  <a:gd name="T23" fmla="*/ 13 h 34"/>
                  <a:gd name="T24" fmla="*/ 24 w 37"/>
                  <a:gd name="T25" fmla="*/ 10 h 34"/>
                  <a:gd name="T26" fmla="*/ 20 w 37"/>
                  <a:gd name="T27" fmla="*/ 0 h 34"/>
                  <a:gd name="T28" fmla="*/ 19 w 37"/>
                  <a:gd name="T2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34">
                    <a:moveTo>
                      <a:pt x="19" y="0"/>
                    </a:moveTo>
                    <a:lnTo>
                      <a:pt x="19" y="0"/>
                    </a:lnTo>
                    <a:lnTo>
                      <a:pt x="13" y="10"/>
                    </a:lnTo>
                    <a:lnTo>
                      <a:pt x="0" y="10"/>
                    </a:lnTo>
                    <a:lnTo>
                      <a:pt x="7" y="19"/>
                    </a:lnTo>
                    <a:lnTo>
                      <a:pt x="5" y="25"/>
                    </a:lnTo>
                    <a:lnTo>
                      <a:pt x="15" y="28"/>
                    </a:lnTo>
                    <a:lnTo>
                      <a:pt x="17" y="27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6" y="21"/>
                    </a:lnTo>
                    <a:lnTo>
                      <a:pt x="37" y="13"/>
                    </a:lnTo>
                    <a:lnTo>
                      <a:pt x="24" y="10"/>
                    </a:lnTo>
                    <a:lnTo>
                      <a:pt x="2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2" name="îšlïḋè">
                <a:extLst>
                  <a:ext uri="{FF2B5EF4-FFF2-40B4-BE49-F238E27FC236}">
                    <a16:creationId xmlns:a16="http://schemas.microsoft.com/office/drawing/2014/main" xmlns="" id="{26CDA684-6F4E-4502-BE1C-3CE26CA35B39}"/>
                  </a:ext>
                </a:extLst>
              </p:cNvPr>
              <p:cNvSpPr/>
              <p:nvPr/>
            </p:nvSpPr>
            <p:spPr bwMode="auto">
              <a:xfrm>
                <a:off x="1328" y="1267"/>
                <a:ext cx="37" cy="31"/>
              </a:xfrm>
              <a:custGeom>
                <a:avLst/>
                <a:gdLst>
                  <a:gd name="T0" fmla="*/ 16 w 37"/>
                  <a:gd name="T1" fmla="*/ 0 h 31"/>
                  <a:gd name="T2" fmla="*/ 16 w 37"/>
                  <a:gd name="T3" fmla="*/ 0 h 31"/>
                  <a:gd name="T4" fmla="*/ 13 w 37"/>
                  <a:gd name="T5" fmla="*/ 5 h 31"/>
                  <a:gd name="T6" fmla="*/ 0 w 37"/>
                  <a:gd name="T7" fmla="*/ 5 h 31"/>
                  <a:gd name="T8" fmla="*/ 7 w 37"/>
                  <a:gd name="T9" fmla="*/ 16 h 31"/>
                  <a:gd name="T10" fmla="*/ 5 w 37"/>
                  <a:gd name="T11" fmla="*/ 29 h 31"/>
                  <a:gd name="T12" fmla="*/ 16 w 37"/>
                  <a:gd name="T13" fmla="*/ 24 h 31"/>
                  <a:gd name="T14" fmla="*/ 28 w 37"/>
                  <a:gd name="T15" fmla="*/ 31 h 31"/>
                  <a:gd name="T16" fmla="*/ 26 w 37"/>
                  <a:gd name="T17" fmla="*/ 18 h 31"/>
                  <a:gd name="T18" fmla="*/ 37 w 37"/>
                  <a:gd name="T19" fmla="*/ 9 h 31"/>
                  <a:gd name="T20" fmla="*/ 24 w 37"/>
                  <a:gd name="T21" fmla="*/ 7 h 31"/>
                  <a:gd name="T22" fmla="*/ 22 w 37"/>
                  <a:gd name="T23" fmla="*/ 1 h 31"/>
                  <a:gd name="T24" fmla="*/ 16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6" y="0"/>
                    </a:moveTo>
                    <a:lnTo>
                      <a:pt x="16" y="0"/>
                    </a:lnTo>
                    <a:lnTo>
                      <a:pt x="13" y="5"/>
                    </a:lnTo>
                    <a:lnTo>
                      <a:pt x="0" y="5"/>
                    </a:lnTo>
                    <a:lnTo>
                      <a:pt x="7" y="16"/>
                    </a:lnTo>
                    <a:lnTo>
                      <a:pt x="5" y="29"/>
                    </a:lnTo>
                    <a:lnTo>
                      <a:pt x="16" y="24"/>
                    </a:lnTo>
                    <a:lnTo>
                      <a:pt x="28" y="31"/>
                    </a:lnTo>
                    <a:lnTo>
                      <a:pt x="26" y="18"/>
                    </a:lnTo>
                    <a:lnTo>
                      <a:pt x="37" y="9"/>
                    </a:lnTo>
                    <a:lnTo>
                      <a:pt x="24" y="7"/>
                    </a:lnTo>
                    <a:lnTo>
                      <a:pt x="22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3" name="işľîdê">
                <a:extLst>
                  <a:ext uri="{FF2B5EF4-FFF2-40B4-BE49-F238E27FC236}">
                    <a16:creationId xmlns:a16="http://schemas.microsoft.com/office/drawing/2014/main" xmlns="" id="{839F2D4A-F340-415E-84EA-4475CB3177A9}"/>
                  </a:ext>
                </a:extLst>
              </p:cNvPr>
              <p:cNvSpPr/>
              <p:nvPr/>
            </p:nvSpPr>
            <p:spPr bwMode="auto">
              <a:xfrm>
                <a:off x="1328" y="1267"/>
                <a:ext cx="37" cy="31"/>
              </a:xfrm>
              <a:custGeom>
                <a:avLst/>
                <a:gdLst>
                  <a:gd name="T0" fmla="*/ 16 w 37"/>
                  <a:gd name="T1" fmla="*/ 0 h 31"/>
                  <a:gd name="T2" fmla="*/ 16 w 37"/>
                  <a:gd name="T3" fmla="*/ 0 h 31"/>
                  <a:gd name="T4" fmla="*/ 13 w 37"/>
                  <a:gd name="T5" fmla="*/ 5 h 31"/>
                  <a:gd name="T6" fmla="*/ 0 w 37"/>
                  <a:gd name="T7" fmla="*/ 5 h 31"/>
                  <a:gd name="T8" fmla="*/ 7 w 37"/>
                  <a:gd name="T9" fmla="*/ 16 h 31"/>
                  <a:gd name="T10" fmla="*/ 5 w 37"/>
                  <a:gd name="T11" fmla="*/ 29 h 31"/>
                  <a:gd name="T12" fmla="*/ 16 w 37"/>
                  <a:gd name="T13" fmla="*/ 24 h 31"/>
                  <a:gd name="T14" fmla="*/ 28 w 37"/>
                  <a:gd name="T15" fmla="*/ 31 h 31"/>
                  <a:gd name="T16" fmla="*/ 26 w 37"/>
                  <a:gd name="T17" fmla="*/ 18 h 31"/>
                  <a:gd name="T18" fmla="*/ 37 w 37"/>
                  <a:gd name="T19" fmla="*/ 9 h 31"/>
                  <a:gd name="T20" fmla="*/ 24 w 37"/>
                  <a:gd name="T21" fmla="*/ 7 h 31"/>
                  <a:gd name="T22" fmla="*/ 22 w 37"/>
                  <a:gd name="T23" fmla="*/ 1 h 31"/>
                  <a:gd name="T24" fmla="*/ 16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6" y="0"/>
                    </a:moveTo>
                    <a:lnTo>
                      <a:pt x="16" y="0"/>
                    </a:lnTo>
                    <a:lnTo>
                      <a:pt x="13" y="5"/>
                    </a:lnTo>
                    <a:lnTo>
                      <a:pt x="0" y="5"/>
                    </a:lnTo>
                    <a:lnTo>
                      <a:pt x="7" y="16"/>
                    </a:lnTo>
                    <a:lnTo>
                      <a:pt x="5" y="29"/>
                    </a:lnTo>
                    <a:lnTo>
                      <a:pt x="16" y="24"/>
                    </a:lnTo>
                    <a:lnTo>
                      <a:pt x="28" y="31"/>
                    </a:lnTo>
                    <a:lnTo>
                      <a:pt x="26" y="18"/>
                    </a:lnTo>
                    <a:lnTo>
                      <a:pt x="37" y="9"/>
                    </a:lnTo>
                    <a:lnTo>
                      <a:pt x="24" y="7"/>
                    </a:lnTo>
                    <a:lnTo>
                      <a:pt x="22" y="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4" name="ïŝ1ïḑe">
                <a:extLst>
                  <a:ext uri="{FF2B5EF4-FFF2-40B4-BE49-F238E27FC236}">
                    <a16:creationId xmlns:a16="http://schemas.microsoft.com/office/drawing/2014/main" xmlns="" id="{95A39A79-50F4-449B-B313-82DCE2457AB8}"/>
                  </a:ext>
                </a:extLst>
              </p:cNvPr>
              <p:cNvSpPr/>
              <p:nvPr/>
            </p:nvSpPr>
            <p:spPr bwMode="auto">
              <a:xfrm>
                <a:off x="1415" y="1280"/>
                <a:ext cx="38" cy="24"/>
              </a:xfrm>
              <a:custGeom>
                <a:avLst/>
                <a:gdLst>
                  <a:gd name="T0" fmla="*/ 13 w 38"/>
                  <a:gd name="T1" fmla="*/ 0 h 24"/>
                  <a:gd name="T2" fmla="*/ 13 w 38"/>
                  <a:gd name="T3" fmla="*/ 0 h 24"/>
                  <a:gd name="T4" fmla="*/ 13 w 38"/>
                  <a:gd name="T5" fmla="*/ 2 h 24"/>
                  <a:gd name="T6" fmla="*/ 0 w 38"/>
                  <a:gd name="T7" fmla="*/ 2 h 24"/>
                  <a:gd name="T8" fmla="*/ 8 w 38"/>
                  <a:gd name="T9" fmla="*/ 11 h 24"/>
                  <a:gd name="T10" fmla="*/ 6 w 38"/>
                  <a:gd name="T11" fmla="*/ 24 h 24"/>
                  <a:gd name="T12" fmla="*/ 17 w 38"/>
                  <a:gd name="T13" fmla="*/ 18 h 24"/>
                  <a:gd name="T14" fmla="*/ 27 w 38"/>
                  <a:gd name="T15" fmla="*/ 24 h 24"/>
                  <a:gd name="T16" fmla="*/ 28 w 38"/>
                  <a:gd name="T17" fmla="*/ 20 h 24"/>
                  <a:gd name="T18" fmla="*/ 28 w 38"/>
                  <a:gd name="T19" fmla="*/ 13 h 24"/>
                  <a:gd name="T20" fmla="*/ 38 w 38"/>
                  <a:gd name="T21" fmla="*/ 5 h 24"/>
                  <a:gd name="T22" fmla="*/ 25 w 38"/>
                  <a:gd name="T23" fmla="*/ 2 h 24"/>
                  <a:gd name="T24" fmla="*/ 25 w 38"/>
                  <a:gd name="T25" fmla="*/ 2 h 24"/>
                  <a:gd name="T26" fmla="*/ 13 w 38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6" y="24"/>
                    </a:lnTo>
                    <a:lnTo>
                      <a:pt x="17" y="18"/>
                    </a:lnTo>
                    <a:lnTo>
                      <a:pt x="27" y="24"/>
                    </a:lnTo>
                    <a:lnTo>
                      <a:pt x="28" y="20"/>
                    </a:lnTo>
                    <a:lnTo>
                      <a:pt x="28" y="13"/>
                    </a:lnTo>
                    <a:lnTo>
                      <a:pt x="38" y="5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5" name="iślïḑe">
                <a:extLst>
                  <a:ext uri="{FF2B5EF4-FFF2-40B4-BE49-F238E27FC236}">
                    <a16:creationId xmlns:a16="http://schemas.microsoft.com/office/drawing/2014/main" xmlns="" id="{975DBDA6-943A-4368-88D7-F72085A9B6BA}"/>
                  </a:ext>
                </a:extLst>
              </p:cNvPr>
              <p:cNvSpPr/>
              <p:nvPr/>
            </p:nvSpPr>
            <p:spPr bwMode="auto">
              <a:xfrm>
                <a:off x="1415" y="1280"/>
                <a:ext cx="38" cy="24"/>
              </a:xfrm>
              <a:custGeom>
                <a:avLst/>
                <a:gdLst>
                  <a:gd name="T0" fmla="*/ 13 w 38"/>
                  <a:gd name="T1" fmla="*/ 0 h 24"/>
                  <a:gd name="T2" fmla="*/ 13 w 38"/>
                  <a:gd name="T3" fmla="*/ 0 h 24"/>
                  <a:gd name="T4" fmla="*/ 13 w 38"/>
                  <a:gd name="T5" fmla="*/ 2 h 24"/>
                  <a:gd name="T6" fmla="*/ 0 w 38"/>
                  <a:gd name="T7" fmla="*/ 2 h 24"/>
                  <a:gd name="T8" fmla="*/ 8 w 38"/>
                  <a:gd name="T9" fmla="*/ 11 h 24"/>
                  <a:gd name="T10" fmla="*/ 6 w 38"/>
                  <a:gd name="T11" fmla="*/ 24 h 24"/>
                  <a:gd name="T12" fmla="*/ 17 w 38"/>
                  <a:gd name="T13" fmla="*/ 18 h 24"/>
                  <a:gd name="T14" fmla="*/ 27 w 38"/>
                  <a:gd name="T15" fmla="*/ 24 h 24"/>
                  <a:gd name="T16" fmla="*/ 28 w 38"/>
                  <a:gd name="T17" fmla="*/ 20 h 24"/>
                  <a:gd name="T18" fmla="*/ 28 w 38"/>
                  <a:gd name="T19" fmla="*/ 13 h 24"/>
                  <a:gd name="T20" fmla="*/ 38 w 38"/>
                  <a:gd name="T21" fmla="*/ 5 h 24"/>
                  <a:gd name="T22" fmla="*/ 25 w 38"/>
                  <a:gd name="T23" fmla="*/ 2 h 24"/>
                  <a:gd name="T24" fmla="*/ 25 w 38"/>
                  <a:gd name="T25" fmla="*/ 2 h 24"/>
                  <a:gd name="T26" fmla="*/ 13 w 38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6" y="24"/>
                    </a:lnTo>
                    <a:lnTo>
                      <a:pt x="17" y="18"/>
                    </a:lnTo>
                    <a:lnTo>
                      <a:pt x="27" y="24"/>
                    </a:lnTo>
                    <a:lnTo>
                      <a:pt x="28" y="20"/>
                    </a:lnTo>
                    <a:lnTo>
                      <a:pt x="28" y="13"/>
                    </a:lnTo>
                    <a:lnTo>
                      <a:pt x="38" y="5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6" name="iṡľíḋê">
                <a:extLst>
                  <a:ext uri="{FF2B5EF4-FFF2-40B4-BE49-F238E27FC236}">
                    <a16:creationId xmlns:a16="http://schemas.microsoft.com/office/drawing/2014/main" xmlns="" id="{4B0BA117-1A3A-4FCC-8020-EE3079BF9705}"/>
                  </a:ext>
                </a:extLst>
              </p:cNvPr>
              <p:cNvSpPr/>
              <p:nvPr/>
            </p:nvSpPr>
            <p:spPr bwMode="auto">
              <a:xfrm>
                <a:off x="1014" y="129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9 w 37"/>
                  <a:gd name="T7" fmla="*/ 22 h 37"/>
                  <a:gd name="T8" fmla="*/ 6 w 37"/>
                  <a:gd name="T9" fmla="*/ 35 h 37"/>
                  <a:gd name="T10" fmla="*/ 17 w 37"/>
                  <a:gd name="T11" fmla="*/ 30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7 h 37"/>
                  <a:gd name="T18" fmla="*/ 37 w 37"/>
                  <a:gd name="T19" fmla="*/ 15 h 37"/>
                  <a:gd name="T20" fmla="*/ 26 w 37"/>
                  <a:gd name="T21" fmla="*/ 13 h 37"/>
                  <a:gd name="T22" fmla="*/ 20 w 37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7" name="îŝļiḍe">
                <a:extLst>
                  <a:ext uri="{FF2B5EF4-FFF2-40B4-BE49-F238E27FC236}">
                    <a16:creationId xmlns:a16="http://schemas.microsoft.com/office/drawing/2014/main" xmlns="" id="{31136934-171C-48AF-8394-7338B1150EA7}"/>
                  </a:ext>
                </a:extLst>
              </p:cNvPr>
              <p:cNvSpPr/>
              <p:nvPr/>
            </p:nvSpPr>
            <p:spPr bwMode="auto">
              <a:xfrm>
                <a:off x="1014" y="129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9 w 37"/>
                  <a:gd name="T7" fmla="*/ 22 h 37"/>
                  <a:gd name="T8" fmla="*/ 6 w 37"/>
                  <a:gd name="T9" fmla="*/ 35 h 37"/>
                  <a:gd name="T10" fmla="*/ 17 w 37"/>
                  <a:gd name="T11" fmla="*/ 30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7 h 37"/>
                  <a:gd name="T18" fmla="*/ 37 w 37"/>
                  <a:gd name="T19" fmla="*/ 15 h 37"/>
                  <a:gd name="T20" fmla="*/ 26 w 37"/>
                  <a:gd name="T21" fmla="*/ 13 h 37"/>
                  <a:gd name="T22" fmla="*/ 20 w 37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8" name="ïṥľiḍê">
                <a:extLst>
                  <a:ext uri="{FF2B5EF4-FFF2-40B4-BE49-F238E27FC236}">
                    <a16:creationId xmlns:a16="http://schemas.microsoft.com/office/drawing/2014/main" xmlns="" id="{DD17FD50-FCC3-4DC2-976A-703BBB7E4CA4}"/>
                  </a:ext>
                </a:extLst>
              </p:cNvPr>
              <p:cNvSpPr/>
              <p:nvPr/>
            </p:nvSpPr>
            <p:spPr bwMode="auto">
              <a:xfrm>
                <a:off x="1380" y="1326"/>
                <a:ext cx="24" cy="19"/>
              </a:xfrm>
              <a:custGeom>
                <a:avLst/>
                <a:gdLst>
                  <a:gd name="T0" fmla="*/ 6 w 24"/>
                  <a:gd name="T1" fmla="*/ 0 h 19"/>
                  <a:gd name="T2" fmla="*/ 0 w 24"/>
                  <a:gd name="T3" fmla="*/ 10 h 19"/>
                  <a:gd name="T4" fmla="*/ 20 w 24"/>
                  <a:gd name="T5" fmla="*/ 19 h 19"/>
                  <a:gd name="T6" fmla="*/ 24 w 24"/>
                  <a:gd name="T7" fmla="*/ 15 h 19"/>
                  <a:gd name="T8" fmla="*/ 11 w 24"/>
                  <a:gd name="T9" fmla="*/ 13 h 19"/>
                  <a:gd name="T10" fmla="*/ 6 w 2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6" y="0"/>
                    </a:moveTo>
                    <a:lnTo>
                      <a:pt x="0" y="10"/>
                    </a:lnTo>
                    <a:lnTo>
                      <a:pt x="20" y="19"/>
                    </a:lnTo>
                    <a:lnTo>
                      <a:pt x="24" y="15"/>
                    </a:lnTo>
                    <a:lnTo>
                      <a:pt x="11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9" name="iṥļíďé">
                <a:extLst>
                  <a:ext uri="{FF2B5EF4-FFF2-40B4-BE49-F238E27FC236}">
                    <a16:creationId xmlns:a16="http://schemas.microsoft.com/office/drawing/2014/main" xmlns="" id="{98770D53-500E-46DB-8A1D-6F79CEAA6916}"/>
                  </a:ext>
                </a:extLst>
              </p:cNvPr>
              <p:cNvSpPr/>
              <p:nvPr/>
            </p:nvSpPr>
            <p:spPr bwMode="auto">
              <a:xfrm>
                <a:off x="1380" y="1326"/>
                <a:ext cx="24" cy="19"/>
              </a:xfrm>
              <a:custGeom>
                <a:avLst/>
                <a:gdLst>
                  <a:gd name="T0" fmla="*/ 6 w 24"/>
                  <a:gd name="T1" fmla="*/ 0 h 19"/>
                  <a:gd name="T2" fmla="*/ 0 w 24"/>
                  <a:gd name="T3" fmla="*/ 10 h 19"/>
                  <a:gd name="T4" fmla="*/ 20 w 24"/>
                  <a:gd name="T5" fmla="*/ 19 h 19"/>
                  <a:gd name="T6" fmla="*/ 24 w 24"/>
                  <a:gd name="T7" fmla="*/ 15 h 19"/>
                  <a:gd name="T8" fmla="*/ 11 w 24"/>
                  <a:gd name="T9" fmla="*/ 13 h 19"/>
                  <a:gd name="T10" fmla="*/ 6 w 2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6" y="0"/>
                    </a:moveTo>
                    <a:lnTo>
                      <a:pt x="0" y="10"/>
                    </a:lnTo>
                    <a:lnTo>
                      <a:pt x="20" y="19"/>
                    </a:lnTo>
                    <a:lnTo>
                      <a:pt x="24" y="15"/>
                    </a:lnTo>
                    <a:lnTo>
                      <a:pt x="11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0" name="íśḷiḓe">
                <a:extLst>
                  <a:ext uri="{FF2B5EF4-FFF2-40B4-BE49-F238E27FC236}">
                    <a16:creationId xmlns:a16="http://schemas.microsoft.com/office/drawing/2014/main" xmlns="" id="{1F7A7A5A-AD57-4CB5-AEE5-BC9CE83AC626}"/>
                  </a:ext>
                </a:extLst>
              </p:cNvPr>
              <p:cNvSpPr/>
              <p:nvPr/>
            </p:nvSpPr>
            <p:spPr bwMode="auto">
              <a:xfrm>
                <a:off x="1059" y="1586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2 w 3"/>
                  <a:gd name="T3" fmla="*/ 7 h 7"/>
                  <a:gd name="T4" fmla="*/ 3 w 3"/>
                  <a:gd name="T5" fmla="*/ 7 h 7"/>
                  <a:gd name="T6" fmla="*/ 3 w 3"/>
                  <a:gd name="T7" fmla="*/ 2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1" name="ïṣliďê">
                <a:extLst>
                  <a:ext uri="{FF2B5EF4-FFF2-40B4-BE49-F238E27FC236}">
                    <a16:creationId xmlns:a16="http://schemas.microsoft.com/office/drawing/2014/main" xmlns="" id="{57EDC955-2B0A-41F1-9667-B9425F4D84A4}"/>
                  </a:ext>
                </a:extLst>
              </p:cNvPr>
              <p:cNvSpPr/>
              <p:nvPr/>
            </p:nvSpPr>
            <p:spPr bwMode="auto">
              <a:xfrm>
                <a:off x="1059" y="1586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2 w 3"/>
                  <a:gd name="T3" fmla="*/ 7 h 7"/>
                  <a:gd name="T4" fmla="*/ 3 w 3"/>
                  <a:gd name="T5" fmla="*/ 7 h 7"/>
                  <a:gd name="T6" fmla="*/ 3 w 3"/>
                  <a:gd name="T7" fmla="*/ 2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2" name="iṥḷîďè">
                <a:extLst>
                  <a:ext uri="{FF2B5EF4-FFF2-40B4-BE49-F238E27FC236}">
                    <a16:creationId xmlns:a16="http://schemas.microsoft.com/office/drawing/2014/main" xmlns="" id="{D9D4D9D5-B2D3-4E69-AC8E-1E826FF34C82}"/>
                  </a:ext>
                </a:extLst>
              </p:cNvPr>
              <p:cNvSpPr/>
              <p:nvPr/>
            </p:nvSpPr>
            <p:spPr bwMode="auto">
              <a:xfrm>
                <a:off x="990" y="1354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3 w 13"/>
                  <a:gd name="T3" fmla="*/ 10 h 10"/>
                  <a:gd name="T4" fmla="*/ 13 w 13"/>
                  <a:gd name="T5" fmla="*/ 2 h 10"/>
                  <a:gd name="T6" fmla="*/ 0 w 1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3" name="íŝlidê">
                <a:extLst>
                  <a:ext uri="{FF2B5EF4-FFF2-40B4-BE49-F238E27FC236}">
                    <a16:creationId xmlns:a16="http://schemas.microsoft.com/office/drawing/2014/main" xmlns="" id="{C460B56B-9DEB-4E95-8050-571C789EDB6C}"/>
                  </a:ext>
                </a:extLst>
              </p:cNvPr>
              <p:cNvSpPr/>
              <p:nvPr/>
            </p:nvSpPr>
            <p:spPr bwMode="auto">
              <a:xfrm>
                <a:off x="990" y="1354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3 w 13"/>
                  <a:gd name="T3" fmla="*/ 10 h 10"/>
                  <a:gd name="T4" fmla="*/ 13 w 13"/>
                  <a:gd name="T5" fmla="*/ 2 h 10"/>
                  <a:gd name="T6" fmla="*/ 0 w 1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3" y="10"/>
                    </a:lnTo>
                    <a:lnTo>
                      <a:pt x="1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4" name="îşḻîḓe">
                <a:extLst>
                  <a:ext uri="{FF2B5EF4-FFF2-40B4-BE49-F238E27FC236}">
                    <a16:creationId xmlns:a16="http://schemas.microsoft.com/office/drawing/2014/main" xmlns="" id="{48C2D08B-EBA1-4633-8CDB-A492E61A08FA}"/>
                  </a:ext>
                </a:extLst>
              </p:cNvPr>
              <p:cNvSpPr/>
              <p:nvPr/>
            </p:nvSpPr>
            <p:spPr bwMode="auto">
              <a:xfrm>
                <a:off x="1053" y="1362"/>
                <a:ext cx="1" cy="1"/>
              </a:xfrm>
              <a:prstGeom prst="rect">
                <a:avLst/>
              </a:pr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5" name="íṥľïdê">
                <a:extLst>
                  <a:ext uri="{FF2B5EF4-FFF2-40B4-BE49-F238E27FC236}">
                    <a16:creationId xmlns:a16="http://schemas.microsoft.com/office/drawing/2014/main" xmlns="" id="{25ADB441-EAD9-4FB2-94D2-4781F7EE8E70}"/>
                  </a:ext>
                </a:extLst>
              </p:cNvPr>
              <p:cNvSpPr/>
              <p:nvPr/>
            </p:nvSpPr>
            <p:spPr bwMode="auto">
              <a:xfrm>
                <a:off x="1053" y="13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6" name="iṩ1íḋê">
                <a:extLst>
                  <a:ext uri="{FF2B5EF4-FFF2-40B4-BE49-F238E27FC236}">
                    <a16:creationId xmlns:a16="http://schemas.microsoft.com/office/drawing/2014/main" xmlns="" id="{4FBDA8C3-A83B-4FD0-96F7-57591266004D}"/>
                  </a:ext>
                </a:extLst>
              </p:cNvPr>
              <p:cNvSpPr/>
              <p:nvPr/>
            </p:nvSpPr>
            <p:spPr bwMode="auto">
              <a:xfrm>
                <a:off x="1008" y="1407"/>
                <a:ext cx="32" cy="37"/>
              </a:xfrm>
              <a:custGeom>
                <a:avLst/>
                <a:gdLst>
                  <a:gd name="T0" fmla="*/ 15 w 32"/>
                  <a:gd name="T1" fmla="*/ 0 h 37"/>
                  <a:gd name="T2" fmla="*/ 8 w 32"/>
                  <a:gd name="T3" fmla="*/ 11 h 37"/>
                  <a:gd name="T4" fmla="*/ 0 w 32"/>
                  <a:gd name="T5" fmla="*/ 11 h 37"/>
                  <a:gd name="T6" fmla="*/ 4 w 32"/>
                  <a:gd name="T7" fmla="*/ 22 h 37"/>
                  <a:gd name="T8" fmla="*/ 4 w 32"/>
                  <a:gd name="T9" fmla="*/ 22 h 37"/>
                  <a:gd name="T10" fmla="*/ 4 w 32"/>
                  <a:gd name="T11" fmla="*/ 22 h 37"/>
                  <a:gd name="T12" fmla="*/ 8 w 32"/>
                  <a:gd name="T13" fmla="*/ 31 h 37"/>
                  <a:gd name="T14" fmla="*/ 13 w 32"/>
                  <a:gd name="T15" fmla="*/ 29 h 37"/>
                  <a:gd name="T16" fmla="*/ 25 w 32"/>
                  <a:gd name="T17" fmla="*/ 37 h 37"/>
                  <a:gd name="T18" fmla="*/ 23 w 32"/>
                  <a:gd name="T19" fmla="*/ 24 h 37"/>
                  <a:gd name="T20" fmla="*/ 32 w 32"/>
                  <a:gd name="T21" fmla="*/ 15 h 37"/>
                  <a:gd name="T22" fmla="*/ 21 w 32"/>
                  <a:gd name="T23" fmla="*/ 13 h 37"/>
                  <a:gd name="T24" fmla="*/ 15 w 32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7">
                    <a:moveTo>
                      <a:pt x="15" y="0"/>
                    </a:moveTo>
                    <a:lnTo>
                      <a:pt x="8" y="11"/>
                    </a:lnTo>
                    <a:lnTo>
                      <a:pt x="0" y="11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31"/>
                    </a:lnTo>
                    <a:lnTo>
                      <a:pt x="13" y="29"/>
                    </a:lnTo>
                    <a:lnTo>
                      <a:pt x="25" y="37"/>
                    </a:lnTo>
                    <a:lnTo>
                      <a:pt x="23" y="24"/>
                    </a:lnTo>
                    <a:lnTo>
                      <a:pt x="32" y="15"/>
                    </a:lnTo>
                    <a:lnTo>
                      <a:pt x="21" y="1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7" name="îṣļídê">
                <a:extLst>
                  <a:ext uri="{FF2B5EF4-FFF2-40B4-BE49-F238E27FC236}">
                    <a16:creationId xmlns:a16="http://schemas.microsoft.com/office/drawing/2014/main" xmlns="" id="{EA021AA5-06ED-4815-BAAE-4859FBE00984}"/>
                  </a:ext>
                </a:extLst>
              </p:cNvPr>
              <p:cNvSpPr/>
              <p:nvPr/>
            </p:nvSpPr>
            <p:spPr bwMode="auto">
              <a:xfrm>
                <a:off x="1008" y="1407"/>
                <a:ext cx="32" cy="37"/>
              </a:xfrm>
              <a:custGeom>
                <a:avLst/>
                <a:gdLst>
                  <a:gd name="T0" fmla="*/ 15 w 32"/>
                  <a:gd name="T1" fmla="*/ 0 h 37"/>
                  <a:gd name="T2" fmla="*/ 8 w 32"/>
                  <a:gd name="T3" fmla="*/ 11 h 37"/>
                  <a:gd name="T4" fmla="*/ 0 w 32"/>
                  <a:gd name="T5" fmla="*/ 11 h 37"/>
                  <a:gd name="T6" fmla="*/ 4 w 32"/>
                  <a:gd name="T7" fmla="*/ 22 h 37"/>
                  <a:gd name="T8" fmla="*/ 4 w 32"/>
                  <a:gd name="T9" fmla="*/ 22 h 37"/>
                  <a:gd name="T10" fmla="*/ 4 w 32"/>
                  <a:gd name="T11" fmla="*/ 22 h 37"/>
                  <a:gd name="T12" fmla="*/ 8 w 32"/>
                  <a:gd name="T13" fmla="*/ 31 h 37"/>
                  <a:gd name="T14" fmla="*/ 13 w 32"/>
                  <a:gd name="T15" fmla="*/ 29 h 37"/>
                  <a:gd name="T16" fmla="*/ 25 w 32"/>
                  <a:gd name="T17" fmla="*/ 37 h 37"/>
                  <a:gd name="T18" fmla="*/ 23 w 32"/>
                  <a:gd name="T19" fmla="*/ 24 h 37"/>
                  <a:gd name="T20" fmla="*/ 32 w 32"/>
                  <a:gd name="T21" fmla="*/ 15 h 37"/>
                  <a:gd name="T22" fmla="*/ 21 w 32"/>
                  <a:gd name="T23" fmla="*/ 13 h 37"/>
                  <a:gd name="T24" fmla="*/ 15 w 32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7">
                    <a:moveTo>
                      <a:pt x="15" y="0"/>
                    </a:moveTo>
                    <a:lnTo>
                      <a:pt x="8" y="11"/>
                    </a:lnTo>
                    <a:lnTo>
                      <a:pt x="0" y="11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31"/>
                    </a:lnTo>
                    <a:lnTo>
                      <a:pt x="13" y="29"/>
                    </a:lnTo>
                    <a:lnTo>
                      <a:pt x="25" y="37"/>
                    </a:lnTo>
                    <a:lnTo>
                      <a:pt x="23" y="24"/>
                    </a:lnTo>
                    <a:lnTo>
                      <a:pt x="32" y="15"/>
                    </a:lnTo>
                    <a:lnTo>
                      <a:pt x="21" y="1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8" name="iṥļíḋe">
                <a:extLst>
                  <a:ext uri="{FF2B5EF4-FFF2-40B4-BE49-F238E27FC236}">
                    <a16:creationId xmlns:a16="http://schemas.microsoft.com/office/drawing/2014/main" xmlns="" id="{85EB257A-4C7D-4A6D-983F-27724B579B14}"/>
                  </a:ext>
                </a:extLst>
              </p:cNvPr>
              <p:cNvSpPr/>
              <p:nvPr/>
            </p:nvSpPr>
            <p:spPr bwMode="auto">
              <a:xfrm>
                <a:off x="1042" y="1466"/>
                <a:ext cx="17" cy="28"/>
              </a:xfrm>
              <a:custGeom>
                <a:avLst/>
                <a:gdLst>
                  <a:gd name="T0" fmla="*/ 15 w 17"/>
                  <a:gd name="T1" fmla="*/ 0 h 28"/>
                  <a:gd name="T2" fmla="*/ 13 w 17"/>
                  <a:gd name="T3" fmla="*/ 4 h 28"/>
                  <a:gd name="T4" fmla="*/ 0 w 17"/>
                  <a:gd name="T5" fmla="*/ 6 h 28"/>
                  <a:gd name="T6" fmla="*/ 9 w 17"/>
                  <a:gd name="T7" fmla="*/ 15 h 28"/>
                  <a:gd name="T8" fmla="*/ 6 w 17"/>
                  <a:gd name="T9" fmla="*/ 28 h 28"/>
                  <a:gd name="T10" fmla="*/ 17 w 17"/>
                  <a:gd name="T11" fmla="*/ 23 h 28"/>
                  <a:gd name="T12" fmla="*/ 15 w 1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5" y="0"/>
                    </a:moveTo>
                    <a:lnTo>
                      <a:pt x="13" y="4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6" y="28"/>
                    </a:lnTo>
                    <a:lnTo>
                      <a:pt x="17" y="2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9" name="íṡlïḑé">
                <a:extLst>
                  <a:ext uri="{FF2B5EF4-FFF2-40B4-BE49-F238E27FC236}">
                    <a16:creationId xmlns:a16="http://schemas.microsoft.com/office/drawing/2014/main" xmlns="" id="{67F90ECB-4628-4542-BE64-43022C850D7A}"/>
                  </a:ext>
                </a:extLst>
              </p:cNvPr>
              <p:cNvSpPr/>
              <p:nvPr/>
            </p:nvSpPr>
            <p:spPr bwMode="auto">
              <a:xfrm>
                <a:off x="1042" y="1466"/>
                <a:ext cx="17" cy="28"/>
              </a:xfrm>
              <a:custGeom>
                <a:avLst/>
                <a:gdLst>
                  <a:gd name="T0" fmla="*/ 15 w 17"/>
                  <a:gd name="T1" fmla="*/ 0 h 28"/>
                  <a:gd name="T2" fmla="*/ 13 w 17"/>
                  <a:gd name="T3" fmla="*/ 4 h 28"/>
                  <a:gd name="T4" fmla="*/ 0 w 17"/>
                  <a:gd name="T5" fmla="*/ 6 h 28"/>
                  <a:gd name="T6" fmla="*/ 9 w 17"/>
                  <a:gd name="T7" fmla="*/ 15 h 28"/>
                  <a:gd name="T8" fmla="*/ 6 w 17"/>
                  <a:gd name="T9" fmla="*/ 28 h 28"/>
                  <a:gd name="T10" fmla="*/ 17 w 17"/>
                  <a:gd name="T11" fmla="*/ 23 h 28"/>
                  <a:gd name="T12" fmla="*/ 15 w 1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5" y="0"/>
                    </a:moveTo>
                    <a:lnTo>
                      <a:pt x="13" y="4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6" y="28"/>
                    </a:lnTo>
                    <a:lnTo>
                      <a:pt x="17" y="2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0" name="iṡḻiḓè">
                <a:extLst>
                  <a:ext uri="{FF2B5EF4-FFF2-40B4-BE49-F238E27FC236}">
                    <a16:creationId xmlns:a16="http://schemas.microsoft.com/office/drawing/2014/main" xmlns="" id="{4D4EB213-AC87-488A-B6C1-2103A35CF8E2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516" cy="485"/>
              </a:xfrm>
              <a:custGeom>
                <a:avLst/>
                <a:gdLst>
                  <a:gd name="T0" fmla="*/ 280 w 516"/>
                  <a:gd name="T1" fmla="*/ 456 h 485"/>
                  <a:gd name="T2" fmla="*/ 221 w 516"/>
                  <a:gd name="T3" fmla="*/ 422 h 485"/>
                  <a:gd name="T4" fmla="*/ 252 w 516"/>
                  <a:gd name="T5" fmla="*/ 399 h 485"/>
                  <a:gd name="T6" fmla="*/ 269 w 516"/>
                  <a:gd name="T7" fmla="*/ 358 h 485"/>
                  <a:gd name="T8" fmla="*/ 290 w 516"/>
                  <a:gd name="T9" fmla="*/ 358 h 485"/>
                  <a:gd name="T10" fmla="*/ 172 w 516"/>
                  <a:gd name="T11" fmla="*/ 345 h 485"/>
                  <a:gd name="T12" fmla="*/ 202 w 516"/>
                  <a:gd name="T13" fmla="*/ 370 h 485"/>
                  <a:gd name="T14" fmla="*/ 320 w 516"/>
                  <a:gd name="T15" fmla="*/ 286 h 485"/>
                  <a:gd name="T16" fmla="*/ 323 w 516"/>
                  <a:gd name="T17" fmla="*/ 304 h 485"/>
                  <a:gd name="T18" fmla="*/ 237 w 516"/>
                  <a:gd name="T19" fmla="*/ 273 h 485"/>
                  <a:gd name="T20" fmla="*/ 224 w 516"/>
                  <a:gd name="T21" fmla="*/ 308 h 485"/>
                  <a:gd name="T22" fmla="*/ 153 w 516"/>
                  <a:gd name="T23" fmla="*/ 282 h 485"/>
                  <a:gd name="T24" fmla="*/ 359 w 516"/>
                  <a:gd name="T25" fmla="*/ 263 h 485"/>
                  <a:gd name="T26" fmla="*/ 391 w 516"/>
                  <a:gd name="T27" fmla="*/ 241 h 485"/>
                  <a:gd name="T28" fmla="*/ 273 w 516"/>
                  <a:gd name="T29" fmla="*/ 248 h 485"/>
                  <a:gd name="T30" fmla="*/ 292 w 516"/>
                  <a:gd name="T31" fmla="*/ 248 h 485"/>
                  <a:gd name="T32" fmla="*/ 176 w 516"/>
                  <a:gd name="T33" fmla="*/ 235 h 485"/>
                  <a:gd name="T34" fmla="*/ 206 w 516"/>
                  <a:gd name="T35" fmla="*/ 259 h 485"/>
                  <a:gd name="T36" fmla="*/ 112 w 516"/>
                  <a:gd name="T37" fmla="*/ 231 h 485"/>
                  <a:gd name="T38" fmla="*/ 75 w 516"/>
                  <a:gd name="T39" fmla="*/ 177 h 485"/>
                  <a:gd name="T40" fmla="*/ 396 w 516"/>
                  <a:gd name="T41" fmla="*/ 179 h 485"/>
                  <a:gd name="T42" fmla="*/ 415 w 516"/>
                  <a:gd name="T43" fmla="*/ 196 h 485"/>
                  <a:gd name="T44" fmla="*/ 327 w 516"/>
                  <a:gd name="T45" fmla="*/ 164 h 485"/>
                  <a:gd name="T46" fmla="*/ 316 w 516"/>
                  <a:gd name="T47" fmla="*/ 200 h 485"/>
                  <a:gd name="T48" fmla="*/ 245 w 516"/>
                  <a:gd name="T49" fmla="*/ 174 h 485"/>
                  <a:gd name="T50" fmla="*/ 138 w 516"/>
                  <a:gd name="T51" fmla="*/ 196 h 485"/>
                  <a:gd name="T52" fmla="*/ 170 w 516"/>
                  <a:gd name="T53" fmla="*/ 174 h 485"/>
                  <a:gd name="T54" fmla="*/ 443 w 516"/>
                  <a:gd name="T55" fmla="*/ 127 h 485"/>
                  <a:gd name="T56" fmla="*/ 364 w 516"/>
                  <a:gd name="T57" fmla="*/ 134 h 485"/>
                  <a:gd name="T58" fmla="*/ 383 w 516"/>
                  <a:gd name="T59" fmla="*/ 136 h 485"/>
                  <a:gd name="T60" fmla="*/ 267 w 516"/>
                  <a:gd name="T61" fmla="*/ 123 h 485"/>
                  <a:gd name="T62" fmla="*/ 297 w 516"/>
                  <a:gd name="T63" fmla="*/ 146 h 485"/>
                  <a:gd name="T64" fmla="*/ 191 w 516"/>
                  <a:gd name="T65" fmla="*/ 119 h 485"/>
                  <a:gd name="T66" fmla="*/ 196 w 516"/>
                  <a:gd name="T67" fmla="*/ 138 h 485"/>
                  <a:gd name="T68" fmla="*/ 109 w 516"/>
                  <a:gd name="T69" fmla="*/ 106 h 485"/>
                  <a:gd name="T70" fmla="*/ 97 w 516"/>
                  <a:gd name="T71" fmla="*/ 142 h 485"/>
                  <a:gd name="T72" fmla="*/ 409 w 516"/>
                  <a:gd name="T73" fmla="*/ 75 h 485"/>
                  <a:gd name="T74" fmla="*/ 428 w 516"/>
                  <a:gd name="T75" fmla="*/ 75 h 485"/>
                  <a:gd name="T76" fmla="*/ 312 w 516"/>
                  <a:gd name="T77" fmla="*/ 63 h 485"/>
                  <a:gd name="T78" fmla="*/ 342 w 516"/>
                  <a:gd name="T79" fmla="*/ 86 h 485"/>
                  <a:gd name="T80" fmla="*/ 236 w 516"/>
                  <a:gd name="T81" fmla="*/ 60 h 485"/>
                  <a:gd name="T82" fmla="*/ 241 w 516"/>
                  <a:gd name="T83" fmla="*/ 77 h 485"/>
                  <a:gd name="T84" fmla="*/ 153 w 516"/>
                  <a:gd name="T85" fmla="*/ 45 h 485"/>
                  <a:gd name="T86" fmla="*/ 142 w 516"/>
                  <a:gd name="T87" fmla="*/ 80 h 485"/>
                  <a:gd name="T88" fmla="*/ 71 w 516"/>
                  <a:gd name="T89" fmla="*/ 54 h 485"/>
                  <a:gd name="T90" fmla="*/ 0 w 516"/>
                  <a:gd name="T91" fmla="*/ 0 h 485"/>
                  <a:gd name="T92" fmla="*/ 208 w 516"/>
                  <a:gd name="T93" fmla="*/ 461 h 485"/>
                  <a:gd name="T94" fmla="*/ 476 w 516"/>
                  <a:gd name="T95" fmla="*/ 41 h 485"/>
                  <a:gd name="T96" fmla="*/ 389 w 516"/>
                  <a:gd name="T97" fmla="*/ 15 h 485"/>
                  <a:gd name="T98" fmla="*/ 366 w 516"/>
                  <a:gd name="T99" fmla="*/ 24 h 485"/>
                  <a:gd name="T100" fmla="*/ 297 w 516"/>
                  <a:gd name="T101" fmla="*/ 22 h 485"/>
                  <a:gd name="T102" fmla="*/ 282 w 516"/>
                  <a:gd name="T103" fmla="*/ 11 h 485"/>
                  <a:gd name="T104" fmla="*/ 211 w 516"/>
                  <a:gd name="T105" fmla="*/ 34 h 485"/>
                  <a:gd name="T106" fmla="*/ 194 w 516"/>
                  <a:gd name="T107" fmla="*/ 7 h 485"/>
                  <a:gd name="T108" fmla="*/ 110 w 516"/>
                  <a:gd name="T109" fmla="*/ 24 h 485"/>
                  <a:gd name="T110" fmla="*/ 26 w 516"/>
                  <a:gd name="T111" fmla="*/ 0 h 485"/>
                  <a:gd name="T112" fmla="*/ 13 w 516"/>
                  <a:gd name="T113" fmla="*/ 28 h 485"/>
                  <a:gd name="T114" fmla="*/ 0 w 516"/>
                  <a:gd name="T115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6" h="485">
                    <a:moveTo>
                      <a:pt x="265" y="484"/>
                    </a:moveTo>
                    <a:lnTo>
                      <a:pt x="267" y="472"/>
                    </a:lnTo>
                    <a:lnTo>
                      <a:pt x="258" y="461"/>
                    </a:lnTo>
                    <a:lnTo>
                      <a:pt x="271" y="461"/>
                    </a:lnTo>
                    <a:lnTo>
                      <a:pt x="277" y="448"/>
                    </a:lnTo>
                    <a:lnTo>
                      <a:pt x="280" y="456"/>
                    </a:lnTo>
                    <a:lnTo>
                      <a:pt x="265" y="484"/>
                    </a:lnTo>
                    <a:close/>
                    <a:moveTo>
                      <a:pt x="306" y="405"/>
                    </a:moveTo>
                    <a:lnTo>
                      <a:pt x="303" y="401"/>
                    </a:lnTo>
                    <a:lnTo>
                      <a:pt x="310" y="401"/>
                    </a:lnTo>
                    <a:lnTo>
                      <a:pt x="306" y="405"/>
                    </a:lnTo>
                    <a:close/>
                    <a:moveTo>
                      <a:pt x="221" y="422"/>
                    </a:moveTo>
                    <a:lnTo>
                      <a:pt x="224" y="409"/>
                    </a:lnTo>
                    <a:lnTo>
                      <a:pt x="215" y="399"/>
                    </a:lnTo>
                    <a:lnTo>
                      <a:pt x="228" y="398"/>
                    </a:lnTo>
                    <a:lnTo>
                      <a:pt x="234" y="386"/>
                    </a:lnTo>
                    <a:lnTo>
                      <a:pt x="239" y="398"/>
                    </a:lnTo>
                    <a:lnTo>
                      <a:pt x="252" y="399"/>
                    </a:lnTo>
                    <a:lnTo>
                      <a:pt x="243" y="409"/>
                    </a:lnTo>
                    <a:lnTo>
                      <a:pt x="245" y="422"/>
                    </a:lnTo>
                    <a:lnTo>
                      <a:pt x="234" y="416"/>
                    </a:lnTo>
                    <a:lnTo>
                      <a:pt x="221" y="422"/>
                    </a:lnTo>
                    <a:close/>
                    <a:moveTo>
                      <a:pt x="267" y="370"/>
                    </a:moveTo>
                    <a:lnTo>
                      <a:pt x="269" y="358"/>
                    </a:lnTo>
                    <a:lnTo>
                      <a:pt x="262" y="347"/>
                    </a:lnTo>
                    <a:lnTo>
                      <a:pt x="275" y="347"/>
                    </a:lnTo>
                    <a:lnTo>
                      <a:pt x="280" y="334"/>
                    </a:lnTo>
                    <a:lnTo>
                      <a:pt x="286" y="347"/>
                    </a:lnTo>
                    <a:lnTo>
                      <a:pt x="299" y="349"/>
                    </a:lnTo>
                    <a:lnTo>
                      <a:pt x="290" y="358"/>
                    </a:lnTo>
                    <a:lnTo>
                      <a:pt x="292" y="371"/>
                    </a:lnTo>
                    <a:lnTo>
                      <a:pt x="278" y="364"/>
                    </a:lnTo>
                    <a:lnTo>
                      <a:pt x="267" y="370"/>
                    </a:lnTo>
                    <a:close/>
                    <a:moveTo>
                      <a:pt x="180" y="368"/>
                    </a:moveTo>
                    <a:lnTo>
                      <a:pt x="181" y="355"/>
                    </a:lnTo>
                    <a:lnTo>
                      <a:pt x="172" y="345"/>
                    </a:lnTo>
                    <a:lnTo>
                      <a:pt x="185" y="343"/>
                    </a:lnTo>
                    <a:lnTo>
                      <a:pt x="193" y="332"/>
                    </a:lnTo>
                    <a:lnTo>
                      <a:pt x="198" y="345"/>
                    </a:lnTo>
                    <a:lnTo>
                      <a:pt x="209" y="347"/>
                    </a:lnTo>
                    <a:lnTo>
                      <a:pt x="200" y="357"/>
                    </a:lnTo>
                    <a:lnTo>
                      <a:pt x="202" y="370"/>
                    </a:lnTo>
                    <a:lnTo>
                      <a:pt x="191" y="362"/>
                    </a:lnTo>
                    <a:lnTo>
                      <a:pt x="180" y="368"/>
                    </a:lnTo>
                    <a:close/>
                    <a:moveTo>
                      <a:pt x="312" y="310"/>
                    </a:moveTo>
                    <a:lnTo>
                      <a:pt x="316" y="297"/>
                    </a:lnTo>
                    <a:lnTo>
                      <a:pt x="306" y="287"/>
                    </a:lnTo>
                    <a:lnTo>
                      <a:pt x="320" y="286"/>
                    </a:lnTo>
                    <a:lnTo>
                      <a:pt x="325" y="274"/>
                    </a:lnTo>
                    <a:lnTo>
                      <a:pt x="331" y="286"/>
                    </a:lnTo>
                    <a:lnTo>
                      <a:pt x="344" y="289"/>
                    </a:lnTo>
                    <a:lnTo>
                      <a:pt x="334" y="297"/>
                    </a:lnTo>
                    <a:lnTo>
                      <a:pt x="336" y="310"/>
                    </a:lnTo>
                    <a:lnTo>
                      <a:pt x="323" y="304"/>
                    </a:lnTo>
                    <a:lnTo>
                      <a:pt x="312" y="310"/>
                    </a:lnTo>
                    <a:close/>
                    <a:moveTo>
                      <a:pt x="224" y="308"/>
                    </a:moveTo>
                    <a:lnTo>
                      <a:pt x="226" y="295"/>
                    </a:lnTo>
                    <a:lnTo>
                      <a:pt x="217" y="286"/>
                    </a:lnTo>
                    <a:lnTo>
                      <a:pt x="230" y="284"/>
                    </a:lnTo>
                    <a:lnTo>
                      <a:pt x="237" y="273"/>
                    </a:lnTo>
                    <a:lnTo>
                      <a:pt x="243" y="284"/>
                    </a:lnTo>
                    <a:lnTo>
                      <a:pt x="256" y="286"/>
                    </a:lnTo>
                    <a:lnTo>
                      <a:pt x="245" y="295"/>
                    </a:lnTo>
                    <a:lnTo>
                      <a:pt x="247" y="308"/>
                    </a:lnTo>
                    <a:lnTo>
                      <a:pt x="236" y="302"/>
                    </a:lnTo>
                    <a:lnTo>
                      <a:pt x="224" y="308"/>
                    </a:lnTo>
                    <a:close/>
                    <a:moveTo>
                      <a:pt x="137" y="306"/>
                    </a:moveTo>
                    <a:lnTo>
                      <a:pt x="138" y="293"/>
                    </a:lnTo>
                    <a:lnTo>
                      <a:pt x="129" y="284"/>
                    </a:lnTo>
                    <a:lnTo>
                      <a:pt x="142" y="282"/>
                    </a:lnTo>
                    <a:lnTo>
                      <a:pt x="148" y="271"/>
                    </a:lnTo>
                    <a:lnTo>
                      <a:pt x="153" y="282"/>
                    </a:lnTo>
                    <a:lnTo>
                      <a:pt x="166" y="284"/>
                    </a:lnTo>
                    <a:lnTo>
                      <a:pt x="157" y="293"/>
                    </a:lnTo>
                    <a:lnTo>
                      <a:pt x="159" y="306"/>
                    </a:lnTo>
                    <a:lnTo>
                      <a:pt x="148" y="301"/>
                    </a:lnTo>
                    <a:lnTo>
                      <a:pt x="137" y="306"/>
                    </a:lnTo>
                    <a:close/>
                    <a:moveTo>
                      <a:pt x="359" y="263"/>
                    </a:moveTo>
                    <a:lnTo>
                      <a:pt x="361" y="250"/>
                    </a:lnTo>
                    <a:lnTo>
                      <a:pt x="351" y="241"/>
                    </a:lnTo>
                    <a:lnTo>
                      <a:pt x="364" y="239"/>
                    </a:lnTo>
                    <a:lnTo>
                      <a:pt x="372" y="228"/>
                    </a:lnTo>
                    <a:lnTo>
                      <a:pt x="377" y="239"/>
                    </a:lnTo>
                    <a:lnTo>
                      <a:pt x="391" y="241"/>
                    </a:lnTo>
                    <a:lnTo>
                      <a:pt x="379" y="250"/>
                    </a:lnTo>
                    <a:lnTo>
                      <a:pt x="381" y="263"/>
                    </a:lnTo>
                    <a:lnTo>
                      <a:pt x="370" y="258"/>
                    </a:lnTo>
                    <a:lnTo>
                      <a:pt x="359" y="263"/>
                    </a:lnTo>
                    <a:close/>
                    <a:moveTo>
                      <a:pt x="271" y="259"/>
                    </a:moveTo>
                    <a:lnTo>
                      <a:pt x="273" y="248"/>
                    </a:lnTo>
                    <a:lnTo>
                      <a:pt x="264" y="237"/>
                    </a:lnTo>
                    <a:lnTo>
                      <a:pt x="277" y="237"/>
                    </a:lnTo>
                    <a:lnTo>
                      <a:pt x="282" y="224"/>
                    </a:lnTo>
                    <a:lnTo>
                      <a:pt x="288" y="237"/>
                    </a:lnTo>
                    <a:lnTo>
                      <a:pt x="301" y="239"/>
                    </a:lnTo>
                    <a:lnTo>
                      <a:pt x="292" y="248"/>
                    </a:lnTo>
                    <a:lnTo>
                      <a:pt x="293" y="261"/>
                    </a:lnTo>
                    <a:lnTo>
                      <a:pt x="282" y="254"/>
                    </a:lnTo>
                    <a:lnTo>
                      <a:pt x="271" y="259"/>
                    </a:lnTo>
                    <a:close/>
                    <a:moveTo>
                      <a:pt x="181" y="258"/>
                    </a:moveTo>
                    <a:lnTo>
                      <a:pt x="185" y="245"/>
                    </a:lnTo>
                    <a:lnTo>
                      <a:pt x="176" y="235"/>
                    </a:lnTo>
                    <a:lnTo>
                      <a:pt x="189" y="233"/>
                    </a:lnTo>
                    <a:lnTo>
                      <a:pt x="194" y="222"/>
                    </a:lnTo>
                    <a:lnTo>
                      <a:pt x="200" y="235"/>
                    </a:lnTo>
                    <a:lnTo>
                      <a:pt x="213" y="237"/>
                    </a:lnTo>
                    <a:lnTo>
                      <a:pt x="204" y="246"/>
                    </a:lnTo>
                    <a:lnTo>
                      <a:pt x="206" y="259"/>
                    </a:lnTo>
                    <a:lnTo>
                      <a:pt x="194" y="252"/>
                    </a:lnTo>
                    <a:lnTo>
                      <a:pt x="181" y="258"/>
                    </a:lnTo>
                    <a:close/>
                    <a:moveTo>
                      <a:pt x="99" y="231"/>
                    </a:moveTo>
                    <a:lnTo>
                      <a:pt x="99" y="231"/>
                    </a:lnTo>
                    <a:lnTo>
                      <a:pt x="107" y="220"/>
                    </a:lnTo>
                    <a:lnTo>
                      <a:pt x="112" y="231"/>
                    </a:lnTo>
                    <a:lnTo>
                      <a:pt x="125" y="235"/>
                    </a:lnTo>
                    <a:lnTo>
                      <a:pt x="114" y="243"/>
                    </a:lnTo>
                    <a:lnTo>
                      <a:pt x="116" y="256"/>
                    </a:lnTo>
                    <a:lnTo>
                      <a:pt x="107" y="250"/>
                    </a:lnTo>
                    <a:lnTo>
                      <a:pt x="99" y="231"/>
                    </a:lnTo>
                    <a:close/>
                    <a:moveTo>
                      <a:pt x="75" y="177"/>
                    </a:moveTo>
                    <a:lnTo>
                      <a:pt x="73" y="170"/>
                    </a:lnTo>
                    <a:lnTo>
                      <a:pt x="81" y="172"/>
                    </a:lnTo>
                    <a:lnTo>
                      <a:pt x="75" y="177"/>
                    </a:lnTo>
                    <a:close/>
                    <a:moveTo>
                      <a:pt x="404" y="202"/>
                    </a:moveTo>
                    <a:lnTo>
                      <a:pt x="405" y="189"/>
                    </a:lnTo>
                    <a:lnTo>
                      <a:pt x="396" y="179"/>
                    </a:lnTo>
                    <a:lnTo>
                      <a:pt x="409" y="177"/>
                    </a:lnTo>
                    <a:lnTo>
                      <a:pt x="417" y="166"/>
                    </a:lnTo>
                    <a:lnTo>
                      <a:pt x="422" y="179"/>
                    </a:lnTo>
                    <a:lnTo>
                      <a:pt x="430" y="179"/>
                    </a:lnTo>
                    <a:lnTo>
                      <a:pt x="419" y="198"/>
                    </a:lnTo>
                    <a:lnTo>
                      <a:pt x="415" y="196"/>
                    </a:lnTo>
                    <a:lnTo>
                      <a:pt x="404" y="202"/>
                    </a:lnTo>
                    <a:close/>
                    <a:moveTo>
                      <a:pt x="316" y="200"/>
                    </a:moveTo>
                    <a:lnTo>
                      <a:pt x="318" y="187"/>
                    </a:lnTo>
                    <a:lnTo>
                      <a:pt x="308" y="177"/>
                    </a:lnTo>
                    <a:lnTo>
                      <a:pt x="321" y="175"/>
                    </a:lnTo>
                    <a:lnTo>
                      <a:pt x="327" y="164"/>
                    </a:lnTo>
                    <a:lnTo>
                      <a:pt x="333" y="175"/>
                    </a:lnTo>
                    <a:lnTo>
                      <a:pt x="346" y="179"/>
                    </a:lnTo>
                    <a:lnTo>
                      <a:pt x="336" y="187"/>
                    </a:lnTo>
                    <a:lnTo>
                      <a:pt x="338" y="200"/>
                    </a:lnTo>
                    <a:lnTo>
                      <a:pt x="327" y="194"/>
                    </a:lnTo>
                    <a:lnTo>
                      <a:pt x="316" y="200"/>
                    </a:lnTo>
                    <a:close/>
                    <a:moveTo>
                      <a:pt x="226" y="198"/>
                    </a:moveTo>
                    <a:lnTo>
                      <a:pt x="230" y="185"/>
                    </a:lnTo>
                    <a:lnTo>
                      <a:pt x="221" y="175"/>
                    </a:lnTo>
                    <a:lnTo>
                      <a:pt x="234" y="174"/>
                    </a:lnTo>
                    <a:lnTo>
                      <a:pt x="239" y="162"/>
                    </a:lnTo>
                    <a:lnTo>
                      <a:pt x="245" y="174"/>
                    </a:lnTo>
                    <a:lnTo>
                      <a:pt x="258" y="175"/>
                    </a:lnTo>
                    <a:lnTo>
                      <a:pt x="249" y="185"/>
                    </a:lnTo>
                    <a:lnTo>
                      <a:pt x="250" y="198"/>
                    </a:lnTo>
                    <a:lnTo>
                      <a:pt x="239" y="192"/>
                    </a:lnTo>
                    <a:lnTo>
                      <a:pt x="226" y="198"/>
                    </a:lnTo>
                    <a:close/>
                    <a:moveTo>
                      <a:pt x="138" y="196"/>
                    </a:moveTo>
                    <a:lnTo>
                      <a:pt x="140" y="183"/>
                    </a:lnTo>
                    <a:lnTo>
                      <a:pt x="131" y="174"/>
                    </a:lnTo>
                    <a:lnTo>
                      <a:pt x="144" y="172"/>
                    </a:lnTo>
                    <a:lnTo>
                      <a:pt x="151" y="161"/>
                    </a:lnTo>
                    <a:lnTo>
                      <a:pt x="157" y="172"/>
                    </a:lnTo>
                    <a:lnTo>
                      <a:pt x="170" y="174"/>
                    </a:lnTo>
                    <a:lnTo>
                      <a:pt x="159" y="183"/>
                    </a:lnTo>
                    <a:lnTo>
                      <a:pt x="163" y="196"/>
                    </a:lnTo>
                    <a:lnTo>
                      <a:pt x="150" y="190"/>
                    </a:lnTo>
                    <a:lnTo>
                      <a:pt x="138" y="196"/>
                    </a:lnTo>
                    <a:close/>
                    <a:moveTo>
                      <a:pt x="452" y="136"/>
                    </a:moveTo>
                    <a:lnTo>
                      <a:pt x="443" y="127"/>
                    </a:lnTo>
                    <a:lnTo>
                      <a:pt x="456" y="127"/>
                    </a:lnTo>
                    <a:lnTo>
                      <a:pt x="461" y="114"/>
                    </a:lnTo>
                    <a:lnTo>
                      <a:pt x="463" y="116"/>
                    </a:lnTo>
                    <a:lnTo>
                      <a:pt x="452" y="136"/>
                    </a:lnTo>
                    <a:close/>
                    <a:moveTo>
                      <a:pt x="361" y="147"/>
                    </a:moveTo>
                    <a:lnTo>
                      <a:pt x="364" y="134"/>
                    </a:lnTo>
                    <a:lnTo>
                      <a:pt x="355" y="125"/>
                    </a:lnTo>
                    <a:lnTo>
                      <a:pt x="368" y="123"/>
                    </a:lnTo>
                    <a:lnTo>
                      <a:pt x="374" y="112"/>
                    </a:lnTo>
                    <a:lnTo>
                      <a:pt x="379" y="125"/>
                    </a:lnTo>
                    <a:lnTo>
                      <a:pt x="392" y="127"/>
                    </a:lnTo>
                    <a:lnTo>
                      <a:pt x="383" y="136"/>
                    </a:lnTo>
                    <a:lnTo>
                      <a:pt x="385" y="147"/>
                    </a:lnTo>
                    <a:lnTo>
                      <a:pt x="374" y="142"/>
                    </a:lnTo>
                    <a:lnTo>
                      <a:pt x="361" y="147"/>
                    </a:lnTo>
                    <a:close/>
                    <a:moveTo>
                      <a:pt x="273" y="146"/>
                    </a:moveTo>
                    <a:lnTo>
                      <a:pt x="275" y="133"/>
                    </a:lnTo>
                    <a:lnTo>
                      <a:pt x="267" y="123"/>
                    </a:lnTo>
                    <a:lnTo>
                      <a:pt x="280" y="121"/>
                    </a:lnTo>
                    <a:lnTo>
                      <a:pt x="286" y="110"/>
                    </a:lnTo>
                    <a:lnTo>
                      <a:pt x="292" y="121"/>
                    </a:lnTo>
                    <a:lnTo>
                      <a:pt x="305" y="125"/>
                    </a:lnTo>
                    <a:lnTo>
                      <a:pt x="295" y="133"/>
                    </a:lnTo>
                    <a:lnTo>
                      <a:pt x="297" y="146"/>
                    </a:lnTo>
                    <a:lnTo>
                      <a:pt x="284" y="140"/>
                    </a:lnTo>
                    <a:lnTo>
                      <a:pt x="273" y="146"/>
                    </a:lnTo>
                    <a:close/>
                    <a:moveTo>
                      <a:pt x="185" y="144"/>
                    </a:moveTo>
                    <a:lnTo>
                      <a:pt x="187" y="131"/>
                    </a:lnTo>
                    <a:lnTo>
                      <a:pt x="178" y="121"/>
                    </a:lnTo>
                    <a:lnTo>
                      <a:pt x="191" y="119"/>
                    </a:lnTo>
                    <a:lnTo>
                      <a:pt x="198" y="108"/>
                    </a:lnTo>
                    <a:lnTo>
                      <a:pt x="204" y="119"/>
                    </a:lnTo>
                    <a:lnTo>
                      <a:pt x="215" y="121"/>
                    </a:lnTo>
                    <a:lnTo>
                      <a:pt x="206" y="131"/>
                    </a:lnTo>
                    <a:lnTo>
                      <a:pt x="208" y="144"/>
                    </a:lnTo>
                    <a:lnTo>
                      <a:pt x="196" y="138"/>
                    </a:lnTo>
                    <a:lnTo>
                      <a:pt x="185" y="144"/>
                    </a:lnTo>
                    <a:close/>
                    <a:moveTo>
                      <a:pt x="97" y="142"/>
                    </a:moveTo>
                    <a:lnTo>
                      <a:pt x="99" y="129"/>
                    </a:lnTo>
                    <a:lnTo>
                      <a:pt x="90" y="119"/>
                    </a:lnTo>
                    <a:lnTo>
                      <a:pt x="103" y="118"/>
                    </a:lnTo>
                    <a:lnTo>
                      <a:pt x="109" y="106"/>
                    </a:lnTo>
                    <a:lnTo>
                      <a:pt x="114" y="118"/>
                    </a:lnTo>
                    <a:lnTo>
                      <a:pt x="127" y="119"/>
                    </a:lnTo>
                    <a:lnTo>
                      <a:pt x="118" y="129"/>
                    </a:lnTo>
                    <a:lnTo>
                      <a:pt x="120" y="142"/>
                    </a:lnTo>
                    <a:lnTo>
                      <a:pt x="109" y="136"/>
                    </a:lnTo>
                    <a:lnTo>
                      <a:pt x="97" y="142"/>
                    </a:lnTo>
                    <a:close/>
                    <a:moveTo>
                      <a:pt x="489" y="69"/>
                    </a:moveTo>
                    <a:lnTo>
                      <a:pt x="488" y="67"/>
                    </a:lnTo>
                    <a:lnTo>
                      <a:pt x="489" y="67"/>
                    </a:lnTo>
                    <a:lnTo>
                      <a:pt x="489" y="69"/>
                    </a:lnTo>
                    <a:close/>
                    <a:moveTo>
                      <a:pt x="405" y="88"/>
                    </a:moveTo>
                    <a:lnTo>
                      <a:pt x="409" y="75"/>
                    </a:lnTo>
                    <a:lnTo>
                      <a:pt x="400" y="65"/>
                    </a:lnTo>
                    <a:lnTo>
                      <a:pt x="413" y="63"/>
                    </a:lnTo>
                    <a:lnTo>
                      <a:pt x="419" y="52"/>
                    </a:lnTo>
                    <a:lnTo>
                      <a:pt x="424" y="63"/>
                    </a:lnTo>
                    <a:lnTo>
                      <a:pt x="437" y="65"/>
                    </a:lnTo>
                    <a:lnTo>
                      <a:pt x="428" y="75"/>
                    </a:lnTo>
                    <a:lnTo>
                      <a:pt x="430" y="88"/>
                    </a:lnTo>
                    <a:lnTo>
                      <a:pt x="419" y="82"/>
                    </a:lnTo>
                    <a:lnTo>
                      <a:pt x="405" y="88"/>
                    </a:lnTo>
                    <a:close/>
                    <a:moveTo>
                      <a:pt x="318" y="86"/>
                    </a:moveTo>
                    <a:lnTo>
                      <a:pt x="321" y="73"/>
                    </a:lnTo>
                    <a:lnTo>
                      <a:pt x="312" y="63"/>
                    </a:lnTo>
                    <a:lnTo>
                      <a:pt x="325" y="62"/>
                    </a:lnTo>
                    <a:lnTo>
                      <a:pt x="331" y="50"/>
                    </a:lnTo>
                    <a:lnTo>
                      <a:pt x="336" y="62"/>
                    </a:lnTo>
                    <a:lnTo>
                      <a:pt x="349" y="63"/>
                    </a:lnTo>
                    <a:lnTo>
                      <a:pt x="340" y="73"/>
                    </a:lnTo>
                    <a:lnTo>
                      <a:pt x="342" y="86"/>
                    </a:lnTo>
                    <a:lnTo>
                      <a:pt x="329" y="80"/>
                    </a:lnTo>
                    <a:lnTo>
                      <a:pt x="318" y="86"/>
                    </a:lnTo>
                    <a:close/>
                    <a:moveTo>
                      <a:pt x="230" y="84"/>
                    </a:moveTo>
                    <a:lnTo>
                      <a:pt x="232" y="71"/>
                    </a:lnTo>
                    <a:lnTo>
                      <a:pt x="222" y="62"/>
                    </a:lnTo>
                    <a:lnTo>
                      <a:pt x="236" y="60"/>
                    </a:lnTo>
                    <a:lnTo>
                      <a:pt x="243" y="47"/>
                    </a:lnTo>
                    <a:lnTo>
                      <a:pt x="249" y="60"/>
                    </a:lnTo>
                    <a:lnTo>
                      <a:pt x="262" y="62"/>
                    </a:lnTo>
                    <a:lnTo>
                      <a:pt x="250" y="71"/>
                    </a:lnTo>
                    <a:lnTo>
                      <a:pt x="252" y="84"/>
                    </a:lnTo>
                    <a:lnTo>
                      <a:pt x="241" y="77"/>
                    </a:lnTo>
                    <a:lnTo>
                      <a:pt x="230" y="84"/>
                    </a:lnTo>
                    <a:close/>
                    <a:moveTo>
                      <a:pt x="142" y="80"/>
                    </a:moveTo>
                    <a:lnTo>
                      <a:pt x="144" y="67"/>
                    </a:lnTo>
                    <a:lnTo>
                      <a:pt x="135" y="58"/>
                    </a:lnTo>
                    <a:lnTo>
                      <a:pt x="148" y="56"/>
                    </a:lnTo>
                    <a:lnTo>
                      <a:pt x="153" y="45"/>
                    </a:lnTo>
                    <a:lnTo>
                      <a:pt x="159" y="58"/>
                    </a:lnTo>
                    <a:lnTo>
                      <a:pt x="172" y="60"/>
                    </a:lnTo>
                    <a:lnTo>
                      <a:pt x="163" y="69"/>
                    </a:lnTo>
                    <a:lnTo>
                      <a:pt x="165" y="82"/>
                    </a:lnTo>
                    <a:lnTo>
                      <a:pt x="153" y="75"/>
                    </a:lnTo>
                    <a:lnTo>
                      <a:pt x="142" y="80"/>
                    </a:lnTo>
                    <a:close/>
                    <a:moveTo>
                      <a:pt x="53" y="78"/>
                    </a:moveTo>
                    <a:lnTo>
                      <a:pt x="56" y="65"/>
                    </a:lnTo>
                    <a:lnTo>
                      <a:pt x="47" y="56"/>
                    </a:lnTo>
                    <a:lnTo>
                      <a:pt x="60" y="54"/>
                    </a:lnTo>
                    <a:lnTo>
                      <a:pt x="66" y="43"/>
                    </a:lnTo>
                    <a:lnTo>
                      <a:pt x="71" y="54"/>
                    </a:lnTo>
                    <a:lnTo>
                      <a:pt x="84" y="58"/>
                    </a:lnTo>
                    <a:lnTo>
                      <a:pt x="75" y="65"/>
                    </a:lnTo>
                    <a:lnTo>
                      <a:pt x="77" y="78"/>
                    </a:lnTo>
                    <a:lnTo>
                      <a:pt x="66" y="73"/>
                    </a:lnTo>
                    <a:lnTo>
                      <a:pt x="53" y="78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96" y="467"/>
                    </a:lnTo>
                    <a:lnTo>
                      <a:pt x="189" y="446"/>
                    </a:lnTo>
                    <a:lnTo>
                      <a:pt x="189" y="446"/>
                    </a:lnTo>
                    <a:lnTo>
                      <a:pt x="194" y="459"/>
                    </a:lnTo>
                    <a:lnTo>
                      <a:pt x="208" y="461"/>
                    </a:lnTo>
                    <a:lnTo>
                      <a:pt x="200" y="467"/>
                    </a:lnTo>
                    <a:lnTo>
                      <a:pt x="264" y="485"/>
                    </a:lnTo>
                    <a:lnTo>
                      <a:pt x="516" y="20"/>
                    </a:lnTo>
                    <a:lnTo>
                      <a:pt x="484" y="19"/>
                    </a:lnTo>
                    <a:lnTo>
                      <a:pt x="475" y="28"/>
                    </a:lnTo>
                    <a:lnTo>
                      <a:pt x="476" y="41"/>
                    </a:lnTo>
                    <a:lnTo>
                      <a:pt x="465" y="34"/>
                    </a:lnTo>
                    <a:lnTo>
                      <a:pt x="452" y="39"/>
                    </a:lnTo>
                    <a:lnTo>
                      <a:pt x="456" y="26"/>
                    </a:lnTo>
                    <a:lnTo>
                      <a:pt x="447" y="17"/>
                    </a:lnTo>
                    <a:lnTo>
                      <a:pt x="447" y="17"/>
                    </a:lnTo>
                    <a:lnTo>
                      <a:pt x="389" y="15"/>
                    </a:lnTo>
                    <a:lnTo>
                      <a:pt x="396" y="17"/>
                    </a:lnTo>
                    <a:lnTo>
                      <a:pt x="385" y="24"/>
                    </a:lnTo>
                    <a:lnTo>
                      <a:pt x="387" y="37"/>
                    </a:lnTo>
                    <a:lnTo>
                      <a:pt x="376" y="32"/>
                    </a:lnTo>
                    <a:lnTo>
                      <a:pt x="364" y="37"/>
                    </a:lnTo>
                    <a:lnTo>
                      <a:pt x="366" y="24"/>
                    </a:lnTo>
                    <a:lnTo>
                      <a:pt x="357" y="15"/>
                    </a:lnTo>
                    <a:lnTo>
                      <a:pt x="368" y="15"/>
                    </a:lnTo>
                    <a:lnTo>
                      <a:pt x="293" y="11"/>
                    </a:lnTo>
                    <a:lnTo>
                      <a:pt x="293" y="11"/>
                    </a:lnTo>
                    <a:lnTo>
                      <a:pt x="306" y="13"/>
                    </a:lnTo>
                    <a:lnTo>
                      <a:pt x="297" y="22"/>
                    </a:lnTo>
                    <a:lnTo>
                      <a:pt x="299" y="35"/>
                    </a:lnTo>
                    <a:lnTo>
                      <a:pt x="288" y="30"/>
                    </a:lnTo>
                    <a:lnTo>
                      <a:pt x="277" y="35"/>
                    </a:lnTo>
                    <a:lnTo>
                      <a:pt x="278" y="22"/>
                    </a:lnTo>
                    <a:lnTo>
                      <a:pt x="269" y="13"/>
                    </a:lnTo>
                    <a:lnTo>
                      <a:pt x="282" y="11"/>
                    </a:lnTo>
                    <a:lnTo>
                      <a:pt x="282" y="11"/>
                    </a:lnTo>
                    <a:lnTo>
                      <a:pt x="204" y="7"/>
                    </a:lnTo>
                    <a:lnTo>
                      <a:pt x="206" y="9"/>
                    </a:lnTo>
                    <a:lnTo>
                      <a:pt x="219" y="11"/>
                    </a:lnTo>
                    <a:lnTo>
                      <a:pt x="209" y="20"/>
                    </a:lnTo>
                    <a:lnTo>
                      <a:pt x="211" y="34"/>
                    </a:lnTo>
                    <a:lnTo>
                      <a:pt x="200" y="28"/>
                    </a:lnTo>
                    <a:lnTo>
                      <a:pt x="187" y="34"/>
                    </a:lnTo>
                    <a:lnTo>
                      <a:pt x="191" y="20"/>
                    </a:lnTo>
                    <a:lnTo>
                      <a:pt x="181" y="11"/>
                    </a:lnTo>
                    <a:lnTo>
                      <a:pt x="194" y="9"/>
                    </a:lnTo>
                    <a:lnTo>
                      <a:pt x="194" y="7"/>
                    </a:lnTo>
                    <a:lnTo>
                      <a:pt x="116" y="4"/>
                    </a:lnTo>
                    <a:lnTo>
                      <a:pt x="118" y="7"/>
                    </a:lnTo>
                    <a:lnTo>
                      <a:pt x="131" y="9"/>
                    </a:lnTo>
                    <a:lnTo>
                      <a:pt x="120" y="19"/>
                    </a:lnTo>
                    <a:lnTo>
                      <a:pt x="122" y="32"/>
                    </a:lnTo>
                    <a:lnTo>
                      <a:pt x="110" y="24"/>
                    </a:lnTo>
                    <a:lnTo>
                      <a:pt x="99" y="32"/>
                    </a:lnTo>
                    <a:lnTo>
                      <a:pt x="101" y="19"/>
                    </a:lnTo>
                    <a:lnTo>
                      <a:pt x="92" y="9"/>
                    </a:lnTo>
                    <a:lnTo>
                      <a:pt x="105" y="7"/>
                    </a:lnTo>
                    <a:lnTo>
                      <a:pt x="107" y="4"/>
                    </a:lnTo>
                    <a:lnTo>
                      <a:pt x="26" y="0"/>
                    </a:lnTo>
                    <a:lnTo>
                      <a:pt x="28" y="6"/>
                    </a:lnTo>
                    <a:lnTo>
                      <a:pt x="41" y="7"/>
                    </a:lnTo>
                    <a:lnTo>
                      <a:pt x="32" y="17"/>
                    </a:lnTo>
                    <a:lnTo>
                      <a:pt x="34" y="30"/>
                    </a:lnTo>
                    <a:lnTo>
                      <a:pt x="23" y="22"/>
                    </a:lnTo>
                    <a:lnTo>
                      <a:pt x="13" y="28"/>
                    </a:lnTo>
                    <a:lnTo>
                      <a:pt x="11" y="24"/>
                    </a:lnTo>
                    <a:lnTo>
                      <a:pt x="13" y="15"/>
                    </a:lnTo>
                    <a:lnTo>
                      <a:pt x="4" y="6"/>
                    </a:lnTo>
                    <a:lnTo>
                      <a:pt x="17" y="6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1" name="íśľïḑè">
                <a:extLst>
                  <a:ext uri="{FF2B5EF4-FFF2-40B4-BE49-F238E27FC236}">
                    <a16:creationId xmlns:a16="http://schemas.microsoft.com/office/drawing/2014/main" xmlns="" id="{22F6EB6F-267E-42F7-8ECD-EA36625A78E4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516" cy="485"/>
              </a:xfrm>
              <a:custGeom>
                <a:avLst/>
                <a:gdLst>
                  <a:gd name="T0" fmla="*/ 280 w 516"/>
                  <a:gd name="T1" fmla="*/ 456 h 485"/>
                  <a:gd name="T2" fmla="*/ 221 w 516"/>
                  <a:gd name="T3" fmla="*/ 422 h 485"/>
                  <a:gd name="T4" fmla="*/ 252 w 516"/>
                  <a:gd name="T5" fmla="*/ 399 h 485"/>
                  <a:gd name="T6" fmla="*/ 269 w 516"/>
                  <a:gd name="T7" fmla="*/ 358 h 485"/>
                  <a:gd name="T8" fmla="*/ 290 w 516"/>
                  <a:gd name="T9" fmla="*/ 358 h 485"/>
                  <a:gd name="T10" fmla="*/ 172 w 516"/>
                  <a:gd name="T11" fmla="*/ 345 h 485"/>
                  <a:gd name="T12" fmla="*/ 202 w 516"/>
                  <a:gd name="T13" fmla="*/ 370 h 485"/>
                  <a:gd name="T14" fmla="*/ 320 w 516"/>
                  <a:gd name="T15" fmla="*/ 286 h 485"/>
                  <a:gd name="T16" fmla="*/ 323 w 516"/>
                  <a:gd name="T17" fmla="*/ 304 h 485"/>
                  <a:gd name="T18" fmla="*/ 237 w 516"/>
                  <a:gd name="T19" fmla="*/ 273 h 485"/>
                  <a:gd name="T20" fmla="*/ 224 w 516"/>
                  <a:gd name="T21" fmla="*/ 308 h 485"/>
                  <a:gd name="T22" fmla="*/ 153 w 516"/>
                  <a:gd name="T23" fmla="*/ 282 h 485"/>
                  <a:gd name="T24" fmla="*/ 359 w 516"/>
                  <a:gd name="T25" fmla="*/ 263 h 485"/>
                  <a:gd name="T26" fmla="*/ 391 w 516"/>
                  <a:gd name="T27" fmla="*/ 241 h 485"/>
                  <a:gd name="T28" fmla="*/ 273 w 516"/>
                  <a:gd name="T29" fmla="*/ 248 h 485"/>
                  <a:gd name="T30" fmla="*/ 292 w 516"/>
                  <a:gd name="T31" fmla="*/ 248 h 485"/>
                  <a:gd name="T32" fmla="*/ 176 w 516"/>
                  <a:gd name="T33" fmla="*/ 235 h 485"/>
                  <a:gd name="T34" fmla="*/ 206 w 516"/>
                  <a:gd name="T35" fmla="*/ 259 h 485"/>
                  <a:gd name="T36" fmla="*/ 112 w 516"/>
                  <a:gd name="T37" fmla="*/ 231 h 485"/>
                  <a:gd name="T38" fmla="*/ 75 w 516"/>
                  <a:gd name="T39" fmla="*/ 177 h 485"/>
                  <a:gd name="T40" fmla="*/ 396 w 516"/>
                  <a:gd name="T41" fmla="*/ 179 h 485"/>
                  <a:gd name="T42" fmla="*/ 415 w 516"/>
                  <a:gd name="T43" fmla="*/ 196 h 485"/>
                  <a:gd name="T44" fmla="*/ 327 w 516"/>
                  <a:gd name="T45" fmla="*/ 164 h 485"/>
                  <a:gd name="T46" fmla="*/ 316 w 516"/>
                  <a:gd name="T47" fmla="*/ 200 h 485"/>
                  <a:gd name="T48" fmla="*/ 245 w 516"/>
                  <a:gd name="T49" fmla="*/ 174 h 485"/>
                  <a:gd name="T50" fmla="*/ 138 w 516"/>
                  <a:gd name="T51" fmla="*/ 196 h 485"/>
                  <a:gd name="T52" fmla="*/ 170 w 516"/>
                  <a:gd name="T53" fmla="*/ 174 h 485"/>
                  <a:gd name="T54" fmla="*/ 443 w 516"/>
                  <a:gd name="T55" fmla="*/ 127 h 485"/>
                  <a:gd name="T56" fmla="*/ 364 w 516"/>
                  <a:gd name="T57" fmla="*/ 134 h 485"/>
                  <a:gd name="T58" fmla="*/ 383 w 516"/>
                  <a:gd name="T59" fmla="*/ 136 h 485"/>
                  <a:gd name="T60" fmla="*/ 267 w 516"/>
                  <a:gd name="T61" fmla="*/ 123 h 485"/>
                  <a:gd name="T62" fmla="*/ 297 w 516"/>
                  <a:gd name="T63" fmla="*/ 146 h 485"/>
                  <a:gd name="T64" fmla="*/ 191 w 516"/>
                  <a:gd name="T65" fmla="*/ 119 h 485"/>
                  <a:gd name="T66" fmla="*/ 196 w 516"/>
                  <a:gd name="T67" fmla="*/ 138 h 485"/>
                  <a:gd name="T68" fmla="*/ 109 w 516"/>
                  <a:gd name="T69" fmla="*/ 106 h 485"/>
                  <a:gd name="T70" fmla="*/ 97 w 516"/>
                  <a:gd name="T71" fmla="*/ 142 h 485"/>
                  <a:gd name="T72" fmla="*/ 409 w 516"/>
                  <a:gd name="T73" fmla="*/ 75 h 485"/>
                  <a:gd name="T74" fmla="*/ 428 w 516"/>
                  <a:gd name="T75" fmla="*/ 75 h 485"/>
                  <a:gd name="T76" fmla="*/ 312 w 516"/>
                  <a:gd name="T77" fmla="*/ 63 h 485"/>
                  <a:gd name="T78" fmla="*/ 342 w 516"/>
                  <a:gd name="T79" fmla="*/ 86 h 485"/>
                  <a:gd name="T80" fmla="*/ 236 w 516"/>
                  <a:gd name="T81" fmla="*/ 60 h 485"/>
                  <a:gd name="T82" fmla="*/ 241 w 516"/>
                  <a:gd name="T83" fmla="*/ 77 h 485"/>
                  <a:gd name="T84" fmla="*/ 153 w 516"/>
                  <a:gd name="T85" fmla="*/ 45 h 485"/>
                  <a:gd name="T86" fmla="*/ 142 w 516"/>
                  <a:gd name="T87" fmla="*/ 80 h 485"/>
                  <a:gd name="T88" fmla="*/ 71 w 516"/>
                  <a:gd name="T89" fmla="*/ 54 h 485"/>
                  <a:gd name="T90" fmla="*/ 0 w 516"/>
                  <a:gd name="T91" fmla="*/ 0 h 485"/>
                  <a:gd name="T92" fmla="*/ 208 w 516"/>
                  <a:gd name="T93" fmla="*/ 461 h 485"/>
                  <a:gd name="T94" fmla="*/ 476 w 516"/>
                  <a:gd name="T95" fmla="*/ 41 h 485"/>
                  <a:gd name="T96" fmla="*/ 389 w 516"/>
                  <a:gd name="T97" fmla="*/ 15 h 485"/>
                  <a:gd name="T98" fmla="*/ 366 w 516"/>
                  <a:gd name="T99" fmla="*/ 24 h 485"/>
                  <a:gd name="T100" fmla="*/ 297 w 516"/>
                  <a:gd name="T101" fmla="*/ 22 h 485"/>
                  <a:gd name="T102" fmla="*/ 282 w 516"/>
                  <a:gd name="T103" fmla="*/ 11 h 485"/>
                  <a:gd name="T104" fmla="*/ 211 w 516"/>
                  <a:gd name="T105" fmla="*/ 34 h 485"/>
                  <a:gd name="T106" fmla="*/ 194 w 516"/>
                  <a:gd name="T107" fmla="*/ 7 h 485"/>
                  <a:gd name="T108" fmla="*/ 110 w 516"/>
                  <a:gd name="T109" fmla="*/ 24 h 485"/>
                  <a:gd name="T110" fmla="*/ 26 w 516"/>
                  <a:gd name="T111" fmla="*/ 0 h 485"/>
                  <a:gd name="T112" fmla="*/ 13 w 516"/>
                  <a:gd name="T113" fmla="*/ 28 h 485"/>
                  <a:gd name="T114" fmla="*/ 0 w 516"/>
                  <a:gd name="T115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6" h="485">
                    <a:moveTo>
                      <a:pt x="265" y="484"/>
                    </a:moveTo>
                    <a:lnTo>
                      <a:pt x="267" y="472"/>
                    </a:lnTo>
                    <a:lnTo>
                      <a:pt x="258" y="461"/>
                    </a:lnTo>
                    <a:lnTo>
                      <a:pt x="271" y="461"/>
                    </a:lnTo>
                    <a:lnTo>
                      <a:pt x="277" y="448"/>
                    </a:lnTo>
                    <a:lnTo>
                      <a:pt x="280" y="456"/>
                    </a:lnTo>
                    <a:lnTo>
                      <a:pt x="265" y="484"/>
                    </a:lnTo>
                    <a:moveTo>
                      <a:pt x="306" y="405"/>
                    </a:moveTo>
                    <a:lnTo>
                      <a:pt x="303" y="401"/>
                    </a:lnTo>
                    <a:lnTo>
                      <a:pt x="310" y="401"/>
                    </a:lnTo>
                    <a:lnTo>
                      <a:pt x="306" y="405"/>
                    </a:lnTo>
                    <a:moveTo>
                      <a:pt x="221" y="422"/>
                    </a:moveTo>
                    <a:lnTo>
                      <a:pt x="224" y="409"/>
                    </a:lnTo>
                    <a:lnTo>
                      <a:pt x="215" y="399"/>
                    </a:lnTo>
                    <a:lnTo>
                      <a:pt x="228" y="398"/>
                    </a:lnTo>
                    <a:lnTo>
                      <a:pt x="234" y="386"/>
                    </a:lnTo>
                    <a:lnTo>
                      <a:pt x="239" y="398"/>
                    </a:lnTo>
                    <a:lnTo>
                      <a:pt x="252" y="399"/>
                    </a:lnTo>
                    <a:lnTo>
                      <a:pt x="243" y="409"/>
                    </a:lnTo>
                    <a:lnTo>
                      <a:pt x="245" y="422"/>
                    </a:lnTo>
                    <a:lnTo>
                      <a:pt x="234" y="416"/>
                    </a:lnTo>
                    <a:lnTo>
                      <a:pt x="221" y="422"/>
                    </a:lnTo>
                    <a:moveTo>
                      <a:pt x="267" y="370"/>
                    </a:moveTo>
                    <a:lnTo>
                      <a:pt x="269" y="358"/>
                    </a:lnTo>
                    <a:lnTo>
                      <a:pt x="262" y="347"/>
                    </a:lnTo>
                    <a:lnTo>
                      <a:pt x="275" y="347"/>
                    </a:lnTo>
                    <a:lnTo>
                      <a:pt x="280" y="334"/>
                    </a:lnTo>
                    <a:lnTo>
                      <a:pt x="286" y="347"/>
                    </a:lnTo>
                    <a:lnTo>
                      <a:pt x="299" y="349"/>
                    </a:lnTo>
                    <a:lnTo>
                      <a:pt x="290" y="358"/>
                    </a:lnTo>
                    <a:lnTo>
                      <a:pt x="292" y="371"/>
                    </a:lnTo>
                    <a:lnTo>
                      <a:pt x="278" y="364"/>
                    </a:lnTo>
                    <a:lnTo>
                      <a:pt x="267" y="370"/>
                    </a:lnTo>
                    <a:moveTo>
                      <a:pt x="180" y="368"/>
                    </a:moveTo>
                    <a:lnTo>
                      <a:pt x="181" y="355"/>
                    </a:lnTo>
                    <a:lnTo>
                      <a:pt x="172" y="345"/>
                    </a:lnTo>
                    <a:lnTo>
                      <a:pt x="185" y="343"/>
                    </a:lnTo>
                    <a:lnTo>
                      <a:pt x="193" y="332"/>
                    </a:lnTo>
                    <a:lnTo>
                      <a:pt x="198" y="345"/>
                    </a:lnTo>
                    <a:lnTo>
                      <a:pt x="209" y="347"/>
                    </a:lnTo>
                    <a:lnTo>
                      <a:pt x="200" y="357"/>
                    </a:lnTo>
                    <a:lnTo>
                      <a:pt x="202" y="370"/>
                    </a:lnTo>
                    <a:lnTo>
                      <a:pt x="191" y="362"/>
                    </a:lnTo>
                    <a:lnTo>
                      <a:pt x="180" y="368"/>
                    </a:lnTo>
                    <a:moveTo>
                      <a:pt x="312" y="310"/>
                    </a:moveTo>
                    <a:lnTo>
                      <a:pt x="316" y="297"/>
                    </a:lnTo>
                    <a:lnTo>
                      <a:pt x="306" y="287"/>
                    </a:lnTo>
                    <a:lnTo>
                      <a:pt x="320" y="286"/>
                    </a:lnTo>
                    <a:lnTo>
                      <a:pt x="325" y="274"/>
                    </a:lnTo>
                    <a:lnTo>
                      <a:pt x="331" y="286"/>
                    </a:lnTo>
                    <a:lnTo>
                      <a:pt x="344" y="289"/>
                    </a:lnTo>
                    <a:lnTo>
                      <a:pt x="334" y="297"/>
                    </a:lnTo>
                    <a:lnTo>
                      <a:pt x="336" y="310"/>
                    </a:lnTo>
                    <a:lnTo>
                      <a:pt x="323" y="304"/>
                    </a:lnTo>
                    <a:lnTo>
                      <a:pt x="312" y="310"/>
                    </a:lnTo>
                    <a:moveTo>
                      <a:pt x="224" y="308"/>
                    </a:moveTo>
                    <a:lnTo>
                      <a:pt x="226" y="295"/>
                    </a:lnTo>
                    <a:lnTo>
                      <a:pt x="217" y="286"/>
                    </a:lnTo>
                    <a:lnTo>
                      <a:pt x="230" y="284"/>
                    </a:lnTo>
                    <a:lnTo>
                      <a:pt x="237" y="273"/>
                    </a:lnTo>
                    <a:lnTo>
                      <a:pt x="243" y="284"/>
                    </a:lnTo>
                    <a:lnTo>
                      <a:pt x="256" y="286"/>
                    </a:lnTo>
                    <a:lnTo>
                      <a:pt x="245" y="295"/>
                    </a:lnTo>
                    <a:lnTo>
                      <a:pt x="247" y="308"/>
                    </a:lnTo>
                    <a:lnTo>
                      <a:pt x="236" y="302"/>
                    </a:lnTo>
                    <a:lnTo>
                      <a:pt x="224" y="308"/>
                    </a:lnTo>
                    <a:moveTo>
                      <a:pt x="137" y="306"/>
                    </a:moveTo>
                    <a:lnTo>
                      <a:pt x="138" y="293"/>
                    </a:lnTo>
                    <a:lnTo>
                      <a:pt x="129" y="284"/>
                    </a:lnTo>
                    <a:lnTo>
                      <a:pt x="142" y="282"/>
                    </a:lnTo>
                    <a:lnTo>
                      <a:pt x="148" y="271"/>
                    </a:lnTo>
                    <a:lnTo>
                      <a:pt x="153" y="282"/>
                    </a:lnTo>
                    <a:lnTo>
                      <a:pt x="166" y="284"/>
                    </a:lnTo>
                    <a:lnTo>
                      <a:pt x="157" y="293"/>
                    </a:lnTo>
                    <a:lnTo>
                      <a:pt x="159" y="306"/>
                    </a:lnTo>
                    <a:lnTo>
                      <a:pt x="148" y="301"/>
                    </a:lnTo>
                    <a:lnTo>
                      <a:pt x="137" y="306"/>
                    </a:lnTo>
                    <a:moveTo>
                      <a:pt x="359" y="263"/>
                    </a:moveTo>
                    <a:lnTo>
                      <a:pt x="361" y="250"/>
                    </a:lnTo>
                    <a:lnTo>
                      <a:pt x="351" y="241"/>
                    </a:lnTo>
                    <a:lnTo>
                      <a:pt x="364" y="239"/>
                    </a:lnTo>
                    <a:lnTo>
                      <a:pt x="372" y="228"/>
                    </a:lnTo>
                    <a:lnTo>
                      <a:pt x="377" y="239"/>
                    </a:lnTo>
                    <a:lnTo>
                      <a:pt x="391" y="241"/>
                    </a:lnTo>
                    <a:lnTo>
                      <a:pt x="379" y="250"/>
                    </a:lnTo>
                    <a:lnTo>
                      <a:pt x="381" y="263"/>
                    </a:lnTo>
                    <a:lnTo>
                      <a:pt x="370" y="258"/>
                    </a:lnTo>
                    <a:lnTo>
                      <a:pt x="359" y="263"/>
                    </a:lnTo>
                    <a:moveTo>
                      <a:pt x="271" y="259"/>
                    </a:moveTo>
                    <a:lnTo>
                      <a:pt x="273" y="248"/>
                    </a:lnTo>
                    <a:lnTo>
                      <a:pt x="264" y="237"/>
                    </a:lnTo>
                    <a:lnTo>
                      <a:pt x="277" y="237"/>
                    </a:lnTo>
                    <a:lnTo>
                      <a:pt x="282" y="224"/>
                    </a:lnTo>
                    <a:lnTo>
                      <a:pt x="288" y="237"/>
                    </a:lnTo>
                    <a:lnTo>
                      <a:pt x="301" y="239"/>
                    </a:lnTo>
                    <a:lnTo>
                      <a:pt x="292" y="248"/>
                    </a:lnTo>
                    <a:lnTo>
                      <a:pt x="293" y="261"/>
                    </a:lnTo>
                    <a:lnTo>
                      <a:pt x="282" y="254"/>
                    </a:lnTo>
                    <a:lnTo>
                      <a:pt x="271" y="259"/>
                    </a:lnTo>
                    <a:moveTo>
                      <a:pt x="181" y="258"/>
                    </a:moveTo>
                    <a:lnTo>
                      <a:pt x="185" y="245"/>
                    </a:lnTo>
                    <a:lnTo>
                      <a:pt x="176" y="235"/>
                    </a:lnTo>
                    <a:lnTo>
                      <a:pt x="189" y="233"/>
                    </a:lnTo>
                    <a:lnTo>
                      <a:pt x="194" y="222"/>
                    </a:lnTo>
                    <a:lnTo>
                      <a:pt x="200" y="235"/>
                    </a:lnTo>
                    <a:lnTo>
                      <a:pt x="213" y="237"/>
                    </a:lnTo>
                    <a:lnTo>
                      <a:pt x="204" y="246"/>
                    </a:lnTo>
                    <a:lnTo>
                      <a:pt x="206" y="259"/>
                    </a:lnTo>
                    <a:lnTo>
                      <a:pt x="194" y="252"/>
                    </a:lnTo>
                    <a:lnTo>
                      <a:pt x="181" y="258"/>
                    </a:lnTo>
                    <a:moveTo>
                      <a:pt x="99" y="231"/>
                    </a:moveTo>
                    <a:lnTo>
                      <a:pt x="99" y="231"/>
                    </a:lnTo>
                    <a:lnTo>
                      <a:pt x="107" y="220"/>
                    </a:lnTo>
                    <a:lnTo>
                      <a:pt x="112" y="231"/>
                    </a:lnTo>
                    <a:lnTo>
                      <a:pt x="125" y="235"/>
                    </a:lnTo>
                    <a:lnTo>
                      <a:pt x="114" y="243"/>
                    </a:lnTo>
                    <a:lnTo>
                      <a:pt x="116" y="256"/>
                    </a:lnTo>
                    <a:lnTo>
                      <a:pt x="107" y="250"/>
                    </a:lnTo>
                    <a:lnTo>
                      <a:pt x="99" y="231"/>
                    </a:lnTo>
                    <a:moveTo>
                      <a:pt x="75" y="177"/>
                    </a:moveTo>
                    <a:lnTo>
                      <a:pt x="73" y="170"/>
                    </a:lnTo>
                    <a:lnTo>
                      <a:pt x="81" y="172"/>
                    </a:lnTo>
                    <a:lnTo>
                      <a:pt x="75" y="177"/>
                    </a:lnTo>
                    <a:moveTo>
                      <a:pt x="404" y="202"/>
                    </a:moveTo>
                    <a:lnTo>
                      <a:pt x="405" y="189"/>
                    </a:lnTo>
                    <a:lnTo>
                      <a:pt x="396" y="179"/>
                    </a:lnTo>
                    <a:lnTo>
                      <a:pt x="409" y="177"/>
                    </a:lnTo>
                    <a:lnTo>
                      <a:pt x="417" y="166"/>
                    </a:lnTo>
                    <a:lnTo>
                      <a:pt x="422" y="179"/>
                    </a:lnTo>
                    <a:lnTo>
                      <a:pt x="430" y="179"/>
                    </a:lnTo>
                    <a:lnTo>
                      <a:pt x="419" y="198"/>
                    </a:lnTo>
                    <a:lnTo>
                      <a:pt x="415" y="196"/>
                    </a:lnTo>
                    <a:lnTo>
                      <a:pt x="404" y="202"/>
                    </a:lnTo>
                    <a:moveTo>
                      <a:pt x="316" y="200"/>
                    </a:moveTo>
                    <a:lnTo>
                      <a:pt x="318" y="187"/>
                    </a:lnTo>
                    <a:lnTo>
                      <a:pt x="308" y="177"/>
                    </a:lnTo>
                    <a:lnTo>
                      <a:pt x="321" y="175"/>
                    </a:lnTo>
                    <a:lnTo>
                      <a:pt x="327" y="164"/>
                    </a:lnTo>
                    <a:lnTo>
                      <a:pt x="333" y="175"/>
                    </a:lnTo>
                    <a:lnTo>
                      <a:pt x="346" y="179"/>
                    </a:lnTo>
                    <a:lnTo>
                      <a:pt x="336" y="187"/>
                    </a:lnTo>
                    <a:lnTo>
                      <a:pt x="338" y="200"/>
                    </a:lnTo>
                    <a:lnTo>
                      <a:pt x="327" y="194"/>
                    </a:lnTo>
                    <a:lnTo>
                      <a:pt x="316" y="200"/>
                    </a:lnTo>
                    <a:moveTo>
                      <a:pt x="226" y="198"/>
                    </a:moveTo>
                    <a:lnTo>
                      <a:pt x="230" y="185"/>
                    </a:lnTo>
                    <a:lnTo>
                      <a:pt x="221" y="175"/>
                    </a:lnTo>
                    <a:lnTo>
                      <a:pt x="234" y="174"/>
                    </a:lnTo>
                    <a:lnTo>
                      <a:pt x="239" y="162"/>
                    </a:lnTo>
                    <a:lnTo>
                      <a:pt x="245" y="174"/>
                    </a:lnTo>
                    <a:lnTo>
                      <a:pt x="258" y="175"/>
                    </a:lnTo>
                    <a:lnTo>
                      <a:pt x="249" y="185"/>
                    </a:lnTo>
                    <a:lnTo>
                      <a:pt x="250" y="198"/>
                    </a:lnTo>
                    <a:lnTo>
                      <a:pt x="239" y="192"/>
                    </a:lnTo>
                    <a:lnTo>
                      <a:pt x="226" y="198"/>
                    </a:lnTo>
                    <a:moveTo>
                      <a:pt x="138" y="196"/>
                    </a:moveTo>
                    <a:lnTo>
                      <a:pt x="140" y="183"/>
                    </a:lnTo>
                    <a:lnTo>
                      <a:pt x="131" y="174"/>
                    </a:lnTo>
                    <a:lnTo>
                      <a:pt x="144" y="172"/>
                    </a:lnTo>
                    <a:lnTo>
                      <a:pt x="151" y="161"/>
                    </a:lnTo>
                    <a:lnTo>
                      <a:pt x="157" y="172"/>
                    </a:lnTo>
                    <a:lnTo>
                      <a:pt x="170" y="174"/>
                    </a:lnTo>
                    <a:lnTo>
                      <a:pt x="159" y="183"/>
                    </a:lnTo>
                    <a:lnTo>
                      <a:pt x="163" y="196"/>
                    </a:lnTo>
                    <a:lnTo>
                      <a:pt x="150" y="190"/>
                    </a:lnTo>
                    <a:lnTo>
                      <a:pt x="138" y="196"/>
                    </a:lnTo>
                    <a:moveTo>
                      <a:pt x="452" y="136"/>
                    </a:moveTo>
                    <a:lnTo>
                      <a:pt x="443" y="127"/>
                    </a:lnTo>
                    <a:lnTo>
                      <a:pt x="456" y="127"/>
                    </a:lnTo>
                    <a:lnTo>
                      <a:pt x="461" y="114"/>
                    </a:lnTo>
                    <a:lnTo>
                      <a:pt x="463" y="116"/>
                    </a:lnTo>
                    <a:lnTo>
                      <a:pt x="452" y="136"/>
                    </a:lnTo>
                    <a:moveTo>
                      <a:pt x="361" y="147"/>
                    </a:moveTo>
                    <a:lnTo>
                      <a:pt x="364" y="134"/>
                    </a:lnTo>
                    <a:lnTo>
                      <a:pt x="355" y="125"/>
                    </a:lnTo>
                    <a:lnTo>
                      <a:pt x="368" y="123"/>
                    </a:lnTo>
                    <a:lnTo>
                      <a:pt x="374" y="112"/>
                    </a:lnTo>
                    <a:lnTo>
                      <a:pt x="379" y="125"/>
                    </a:lnTo>
                    <a:lnTo>
                      <a:pt x="392" y="127"/>
                    </a:lnTo>
                    <a:lnTo>
                      <a:pt x="383" y="136"/>
                    </a:lnTo>
                    <a:lnTo>
                      <a:pt x="385" y="147"/>
                    </a:lnTo>
                    <a:lnTo>
                      <a:pt x="374" y="142"/>
                    </a:lnTo>
                    <a:lnTo>
                      <a:pt x="361" y="147"/>
                    </a:lnTo>
                    <a:moveTo>
                      <a:pt x="273" y="146"/>
                    </a:moveTo>
                    <a:lnTo>
                      <a:pt x="275" y="133"/>
                    </a:lnTo>
                    <a:lnTo>
                      <a:pt x="267" y="123"/>
                    </a:lnTo>
                    <a:lnTo>
                      <a:pt x="280" y="121"/>
                    </a:lnTo>
                    <a:lnTo>
                      <a:pt x="286" y="110"/>
                    </a:lnTo>
                    <a:lnTo>
                      <a:pt x="292" y="121"/>
                    </a:lnTo>
                    <a:lnTo>
                      <a:pt x="305" y="125"/>
                    </a:lnTo>
                    <a:lnTo>
                      <a:pt x="295" y="133"/>
                    </a:lnTo>
                    <a:lnTo>
                      <a:pt x="297" y="146"/>
                    </a:lnTo>
                    <a:lnTo>
                      <a:pt x="284" y="140"/>
                    </a:lnTo>
                    <a:lnTo>
                      <a:pt x="273" y="146"/>
                    </a:lnTo>
                    <a:moveTo>
                      <a:pt x="185" y="144"/>
                    </a:moveTo>
                    <a:lnTo>
                      <a:pt x="187" y="131"/>
                    </a:lnTo>
                    <a:lnTo>
                      <a:pt x="178" y="121"/>
                    </a:lnTo>
                    <a:lnTo>
                      <a:pt x="191" y="119"/>
                    </a:lnTo>
                    <a:lnTo>
                      <a:pt x="198" y="108"/>
                    </a:lnTo>
                    <a:lnTo>
                      <a:pt x="204" y="119"/>
                    </a:lnTo>
                    <a:lnTo>
                      <a:pt x="215" y="121"/>
                    </a:lnTo>
                    <a:lnTo>
                      <a:pt x="206" y="131"/>
                    </a:lnTo>
                    <a:lnTo>
                      <a:pt x="208" y="144"/>
                    </a:lnTo>
                    <a:lnTo>
                      <a:pt x="196" y="138"/>
                    </a:lnTo>
                    <a:lnTo>
                      <a:pt x="185" y="144"/>
                    </a:lnTo>
                    <a:moveTo>
                      <a:pt x="97" y="142"/>
                    </a:moveTo>
                    <a:lnTo>
                      <a:pt x="99" y="129"/>
                    </a:lnTo>
                    <a:lnTo>
                      <a:pt x="90" y="119"/>
                    </a:lnTo>
                    <a:lnTo>
                      <a:pt x="103" y="118"/>
                    </a:lnTo>
                    <a:lnTo>
                      <a:pt x="109" y="106"/>
                    </a:lnTo>
                    <a:lnTo>
                      <a:pt x="114" y="118"/>
                    </a:lnTo>
                    <a:lnTo>
                      <a:pt x="127" y="119"/>
                    </a:lnTo>
                    <a:lnTo>
                      <a:pt x="118" y="129"/>
                    </a:lnTo>
                    <a:lnTo>
                      <a:pt x="120" y="142"/>
                    </a:lnTo>
                    <a:lnTo>
                      <a:pt x="109" y="136"/>
                    </a:lnTo>
                    <a:lnTo>
                      <a:pt x="97" y="142"/>
                    </a:lnTo>
                    <a:moveTo>
                      <a:pt x="489" y="69"/>
                    </a:moveTo>
                    <a:lnTo>
                      <a:pt x="488" y="67"/>
                    </a:lnTo>
                    <a:lnTo>
                      <a:pt x="489" y="67"/>
                    </a:lnTo>
                    <a:lnTo>
                      <a:pt x="489" y="69"/>
                    </a:lnTo>
                    <a:moveTo>
                      <a:pt x="405" y="88"/>
                    </a:moveTo>
                    <a:lnTo>
                      <a:pt x="409" y="75"/>
                    </a:lnTo>
                    <a:lnTo>
                      <a:pt x="400" y="65"/>
                    </a:lnTo>
                    <a:lnTo>
                      <a:pt x="413" y="63"/>
                    </a:lnTo>
                    <a:lnTo>
                      <a:pt x="419" y="52"/>
                    </a:lnTo>
                    <a:lnTo>
                      <a:pt x="424" y="63"/>
                    </a:lnTo>
                    <a:lnTo>
                      <a:pt x="437" y="65"/>
                    </a:lnTo>
                    <a:lnTo>
                      <a:pt x="428" y="75"/>
                    </a:lnTo>
                    <a:lnTo>
                      <a:pt x="430" y="88"/>
                    </a:lnTo>
                    <a:lnTo>
                      <a:pt x="419" y="82"/>
                    </a:lnTo>
                    <a:lnTo>
                      <a:pt x="405" y="88"/>
                    </a:lnTo>
                    <a:moveTo>
                      <a:pt x="318" y="86"/>
                    </a:moveTo>
                    <a:lnTo>
                      <a:pt x="321" y="73"/>
                    </a:lnTo>
                    <a:lnTo>
                      <a:pt x="312" y="63"/>
                    </a:lnTo>
                    <a:lnTo>
                      <a:pt x="325" y="62"/>
                    </a:lnTo>
                    <a:lnTo>
                      <a:pt x="331" y="50"/>
                    </a:lnTo>
                    <a:lnTo>
                      <a:pt x="336" y="62"/>
                    </a:lnTo>
                    <a:lnTo>
                      <a:pt x="349" y="63"/>
                    </a:lnTo>
                    <a:lnTo>
                      <a:pt x="340" y="73"/>
                    </a:lnTo>
                    <a:lnTo>
                      <a:pt x="342" y="86"/>
                    </a:lnTo>
                    <a:lnTo>
                      <a:pt x="329" y="80"/>
                    </a:lnTo>
                    <a:lnTo>
                      <a:pt x="318" y="86"/>
                    </a:lnTo>
                    <a:moveTo>
                      <a:pt x="230" y="84"/>
                    </a:moveTo>
                    <a:lnTo>
                      <a:pt x="232" y="71"/>
                    </a:lnTo>
                    <a:lnTo>
                      <a:pt x="222" y="62"/>
                    </a:lnTo>
                    <a:lnTo>
                      <a:pt x="236" y="60"/>
                    </a:lnTo>
                    <a:lnTo>
                      <a:pt x="243" y="47"/>
                    </a:lnTo>
                    <a:lnTo>
                      <a:pt x="249" y="60"/>
                    </a:lnTo>
                    <a:lnTo>
                      <a:pt x="262" y="62"/>
                    </a:lnTo>
                    <a:lnTo>
                      <a:pt x="250" y="71"/>
                    </a:lnTo>
                    <a:lnTo>
                      <a:pt x="252" y="84"/>
                    </a:lnTo>
                    <a:lnTo>
                      <a:pt x="241" y="77"/>
                    </a:lnTo>
                    <a:lnTo>
                      <a:pt x="230" y="84"/>
                    </a:lnTo>
                    <a:moveTo>
                      <a:pt x="142" y="80"/>
                    </a:moveTo>
                    <a:lnTo>
                      <a:pt x="144" y="67"/>
                    </a:lnTo>
                    <a:lnTo>
                      <a:pt x="135" y="58"/>
                    </a:lnTo>
                    <a:lnTo>
                      <a:pt x="148" y="56"/>
                    </a:lnTo>
                    <a:lnTo>
                      <a:pt x="153" y="45"/>
                    </a:lnTo>
                    <a:lnTo>
                      <a:pt x="159" y="58"/>
                    </a:lnTo>
                    <a:lnTo>
                      <a:pt x="172" y="60"/>
                    </a:lnTo>
                    <a:lnTo>
                      <a:pt x="163" y="69"/>
                    </a:lnTo>
                    <a:lnTo>
                      <a:pt x="165" y="82"/>
                    </a:lnTo>
                    <a:lnTo>
                      <a:pt x="153" y="75"/>
                    </a:lnTo>
                    <a:lnTo>
                      <a:pt x="142" y="80"/>
                    </a:lnTo>
                    <a:moveTo>
                      <a:pt x="53" y="78"/>
                    </a:moveTo>
                    <a:lnTo>
                      <a:pt x="56" y="65"/>
                    </a:lnTo>
                    <a:lnTo>
                      <a:pt x="47" y="56"/>
                    </a:lnTo>
                    <a:lnTo>
                      <a:pt x="60" y="54"/>
                    </a:lnTo>
                    <a:lnTo>
                      <a:pt x="66" y="43"/>
                    </a:lnTo>
                    <a:lnTo>
                      <a:pt x="71" y="54"/>
                    </a:lnTo>
                    <a:lnTo>
                      <a:pt x="84" y="58"/>
                    </a:lnTo>
                    <a:lnTo>
                      <a:pt x="75" y="65"/>
                    </a:lnTo>
                    <a:lnTo>
                      <a:pt x="77" y="78"/>
                    </a:lnTo>
                    <a:lnTo>
                      <a:pt x="66" y="73"/>
                    </a:lnTo>
                    <a:lnTo>
                      <a:pt x="53" y="78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96" y="467"/>
                    </a:lnTo>
                    <a:lnTo>
                      <a:pt x="189" y="446"/>
                    </a:lnTo>
                    <a:lnTo>
                      <a:pt x="189" y="446"/>
                    </a:lnTo>
                    <a:lnTo>
                      <a:pt x="194" y="459"/>
                    </a:lnTo>
                    <a:lnTo>
                      <a:pt x="208" y="461"/>
                    </a:lnTo>
                    <a:lnTo>
                      <a:pt x="200" y="467"/>
                    </a:lnTo>
                    <a:lnTo>
                      <a:pt x="264" y="485"/>
                    </a:lnTo>
                    <a:lnTo>
                      <a:pt x="516" y="20"/>
                    </a:lnTo>
                    <a:lnTo>
                      <a:pt x="484" y="19"/>
                    </a:lnTo>
                    <a:lnTo>
                      <a:pt x="475" y="28"/>
                    </a:lnTo>
                    <a:lnTo>
                      <a:pt x="476" y="41"/>
                    </a:lnTo>
                    <a:lnTo>
                      <a:pt x="465" y="34"/>
                    </a:lnTo>
                    <a:lnTo>
                      <a:pt x="452" y="39"/>
                    </a:lnTo>
                    <a:lnTo>
                      <a:pt x="456" y="26"/>
                    </a:lnTo>
                    <a:lnTo>
                      <a:pt x="447" y="17"/>
                    </a:lnTo>
                    <a:lnTo>
                      <a:pt x="447" y="17"/>
                    </a:lnTo>
                    <a:lnTo>
                      <a:pt x="389" y="15"/>
                    </a:lnTo>
                    <a:lnTo>
                      <a:pt x="396" y="17"/>
                    </a:lnTo>
                    <a:lnTo>
                      <a:pt x="385" y="24"/>
                    </a:lnTo>
                    <a:lnTo>
                      <a:pt x="387" y="37"/>
                    </a:lnTo>
                    <a:lnTo>
                      <a:pt x="376" y="32"/>
                    </a:lnTo>
                    <a:lnTo>
                      <a:pt x="364" y="37"/>
                    </a:lnTo>
                    <a:lnTo>
                      <a:pt x="366" y="24"/>
                    </a:lnTo>
                    <a:lnTo>
                      <a:pt x="357" y="15"/>
                    </a:lnTo>
                    <a:lnTo>
                      <a:pt x="368" y="15"/>
                    </a:lnTo>
                    <a:lnTo>
                      <a:pt x="293" y="11"/>
                    </a:lnTo>
                    <a:lnTo>
                      <a:pt x="293" y="11"/>
                    </a:lnTo>
                    <a:lnTo>
                      <a:pt x="306" y="13"/>
                    </a:lnTo>
                    <a:lnTo>
                      <a:pt x="297" y="22"/>
                    </a:lnTo>
                    <a:lnTo>
                      <a:pt x="299" y="35"/>
                    </a:lnTo>
                    <a:lnTo>
                      <a:pt x="288" y="30"/>
                    </a:lnTo>
                    <a:lnTo>
                      <a:pt x="277" y="35"/>
                    </a:lnTo>
                    <a:lnTo>
                      <a:pt x="278" y="22"/>
                    </a:lnTo>
                    <a:lnTo>
                      <a:pt x="269" y="13"/>
                    </a:lnTo>
                    <a:lnTo>
                      <a:pt x="282" y="11"/>
                    </a:lnTo>
                    <a:lnTo>
                      <a:pt x="282" y="11"/>
                    </a:lnTo>
                    <a:lnTo>
                      <a:pt x="204" y="7"/>
                    </a:lnTo>
                    <a:lnTo>
                      <a:pt x="206" y="9"/>
                    </a:lnTo>
                    <a:lnTo>
                      <a:pt x="219" y="11"/>
                    </a:lnTo>
                    <a:lnTo>
                      <a:pt x="209" y="20"/>
                    </a:lnTo>
                    <a:lnTo>
                      <a:pt x="211" y="34"/>
                    </a:lnTo>
                    <a:lnTo>
                      <a:pt x="200" y="28"/>
                    </a:lnTo>
                    <a:lnTo>
                      <a:pt x="187" y="34"/>
                    </a:lnTo>
                    <a:lnTo>
                      <a:pt x="191" y="20"/>
                    </a:lnTo>
                    <a:lnTo>
                      <a:pt x="181" y="11"/>
                    </a:lnTo>
                    <a:lnTo>
                      <a:pt x="194" y="9"/>
                    </a:lnTo>
                    <a:lnTo>
                      <a:pt x="194" y="7"/>
                    </a:lnTo>
                    <a:lnTo>
                      <a:pt x="116" y="4"/>
                    </a:lnTo>
                    <a:lnTo>
                      <a:pt x="118" y="7"/>
                    </a:lnTo>
                    <a:lnTo>
                      <a:pt x="131" y="9"/>
                    </a:lnTo>
                    <a:lnTo>
                      <a:pt x="120" y="19"/>
                    </a:lnTo>
                    <a:lnTo>
                      <a:pt x="122" y="32"/>
                    </a:lnTo>
                    <a:lnTo>
                      <a:pt x="110" y="24"/>
                    </a:lnTo>
                    <a:lnTo>
                      <a:pt x="99" y="32"/>
                    </a:lnTo>
                    <a:lnTo>
                      <a:pt x="101" y="19"/>
                    </a:lnTo>
                    <a:lnTo>
                      <a:pt x="92" y="9"/>
                    </a:lnTo>
                    <a:lnTo>
                      <a:pt x="105" y="7"/>
                    </a:lnTo>
                    <a:lnTo>
                      <a:pt x="107" y="4"/>
                    </a:lnTo>
                    <a:lnTo>
                      <a:pt x="26" y="0"/>
                    </a:lnTo>
                    <a:lnTo>
                      <a:pt x="28" y="6"/>
                    </a:lnTo>
                    <a:lnTo>
                      <a:pt x="41" y="7"/>
                    </a:lnTo>
                    <a:lnTo>
                      <a:pt x="32" y="17"/>
                    </a:lnTo>
                    <a:lnTo>
                      <a:pt x="34" y="30"/>
                    </a:lnTo>
                    <a:lnTo>
                      <a:pt x="23" y="22"/>
                    </a:lnTo>
                    <a:lnTo>
                      <a:pt x="13" y="28"/>
                    </a:lnTo>
                    <a:lnTo>
                      <a:pt x="11" y="24"/>
                    </a:lnTo>
                    <a:lnTo>
                      <a:pt x="13" y="15"/>
                    </a:lnTo>
                    <a:lnTo>
                      <a:pt x="4" y="6"/>
                    </a:lnTo>
                    <a:lnTo>
                      <a:pt x="17" y="6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2" name="íšļíḋè">
                <a:extLst>
                  <a:ext uri="{FF2B5EF4-FFF2-40B4-BE49-F238E27FC236}">
                    <a16:creationId xmlns:a16="http://schemas.microsoft.com/office/drawing/2014/main" xmlns="" id="{ECEB040A-FA44-4FB0-A0DD-42237AD1A1BB}"/>
                  </a:ext>
                </a:extLst>
              </p:cNvPr>
              <p:cNvSpPr/>
              <p:nvPr/>
            </p:nvSpPr>
            <p:spPr bwMode="auto">
              <a:xfrm>
                <a:off x="2687" y="1388"/>
                <a:ext cx="37" cy="30"/>
              </a:xfrm>
              <a:custGeom>
                <a:avLst/>
                <a:gdLst>
                  <a:gd name="T0" fmla="*/ 15 w 37"/>
                  <a:gd name="T1" fmla="*/ 0 h 30"/>
                  <a:gd name="T2" fmla="*/ 15 w 37"/>
                  <a:gd name="T3" fmla="*/ 0 h 30"/>
                  <a:gd name="T4" fmla="*/ 13 w 37"/>
                  <a:gd name="T5" fmla="*/ 6 h 30"/>
                  <a:gd name="T6" fmla="*/ 0 w 37"/>
                  <a:gd name="T7" fmla="*/ 6 h 30"/>
                  <a:gd name="T8" fmla="*/ 9 w 37"/>
                  <a:gd name="T9" fmla="*/ 15 h 30"/>
                  <a:gd name="T10" fmla="*/ 7 w 37"/>
                  <a:gd name="T11" fmla="*/ 24 h 30"/>
                  <a:gd name="T12" fmla="*/ 9 w 37"/>
                  <a:gd name="T13" fmla="*/ 28 h 30"/>
                  <a:gd name="T14" fmla="*/ 19 w 37"/>
                  <a:gd name="T15" fmla="*/ 22 h 30"/>
                  <a:gd name="T16" fmla="*/ 30 w 37"/>
                  <a:gd name="T17" fmla="*/ 30 h 30"/>
                  <a:gd name="T18" fmla="*/ 28 w 37"/>
                  <a:gd name="T19" fmla="*/ 17 h 30"/>
                  <a:gd name="T20" fmla="*/ 37 w 37"/>
                  <a:gd name="T21" fmla="*/ 7 h 30"/>
                  <a:gd name="T22" fmla="*/ 24 w 37"/>
                  <a:gd name="T23" fmla="*/ 6 h 30"/>
                  <a:gd name="T24" fmla="*/ 22 w 37"/>
                  <a:gd name="T25" fmla="*/ 0 h 30"/>
                  <a:gd name="T26" fmla="*/ 15 w 37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0">
                    <a:moveTo>
                      <a:pt x="15" y="0"/>
                    </a:moveTo>
                    <a:lnTo>
                      <a:pt x="15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7" y="24"/>
                    </a:lnTo>
                    <a:lnTo>
                      <a:pt x="9" y="28"/>
                    </a:lnTo>
                    <a:lnTo>
                      <a:pt x="19" y="22"/>
                    </a:lnTo>
                    <a:lnTo>
                      <a:pt x="30" y="30"/>
                    </a:lnTo>
                    <a:lnTo>
                      <a:pt x="28" y="17"/>
                    </a:lnTo>
                    <a:lnTo>
                      <a:pt x="37" y="7"/>
                    </a:lnTo>
                    <a:lnTo>
                      <a:pt x="24" y="6"/>
                    </a:lnTo>
                    <a:lnTo>
                      <a:pt x="22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3" name="í$ḻiḑe">
                <a:extLst>
                  <a:ext uri="{FF2B5EF4-FFF2-40B4-BE49-F238E27FC236}">
                    <a16:creationId xmlns:a16="http://schemas.microsoft.com/office/drawing/2014/main" xmlns="" id="{15093D74-97E5-4A20-B4D3-F7A3A350A327}"/>
                  </a:ext>
                </a:extLst>
              </p:cNvPr>
              <p:cNvSpPr/>
              <p:nvPr/>
            </p:nvSpPr>
            <p:spPr bwMode="auto">
              <a:xfrm>
                <a:off x="2687" y="1388"/>
                <a:ext cx="37" cy="30"/>
              </a:xfrm>
              <a:custGeom>
                <a:avLst/>
                <a:gdLst>
                  <a:gd name="T0" fmla="*/ 15 w 37"/>
                  <a:gd name="T1" fmla="*/ 0 h 30"/>
                  <a:gd name="T2" fmla="*/ 15 w 37"/>
                  <a:gd name="T3" fmla="*/ 0 h 30"/>
                  <a:gd name="T4" fmla="*/ 13 w 37"/>
                  <a:gd name="T5" fmla="*/ 6 h 30"/>
                  <a:gd name="T6" fmla="*/ 0 w 37"/>
                  <a:gd name="T7" fmla="*/ 6 h 30"/>
                  <a:gd name="T8" fmla="*/ 9 w 37"/>
                  <a:gd name="T9" fmla="*/ 15 h 30"/>
                  <a:gd name="T10" fmla="*/ 7 w 37"/>
                  <a:gd name="T11" fmla="*/ 24 h 30"/>
                  <a:gd name="T12" fmla="*/ 9 w 37"/>
                  <a:gd name="T13" fmla="*/ 28 h 30"/>
                  <a:gd name="T14" fmla="*/ 19 w 37"/>
                  <a:gd name="T15" fmla="*/ 22 h 30"/>
                  <a:gd name="T16" fmla="*/ 30 w 37"/>
                  <a:gd name="T17" fmla="*/ 30 h 30"/>
                  <a:gd name="T18" fmla="*/ 28 w 37"/>
                  <a:gd name="T19" fmla="*/ 17 h 30"/>
                  <a:gd name="T20" fmla="*/ 37 w 37"/>
                  <a:gd name="T21" fmla="*/ 7 h 30"/>
                  <a:gd name="T22" fmla="*/ 24 w 37"/>
                  <a:gd name="T23" fmla="*/ 6 h 30"/>
                  <a:gd name="T24" fmla="*/ 22 w 37"/>
                  <a:gd name="T25" fmla="*/ 0 h 30"/>
                  <a:gd name="T26" fmla="*/ 15 w 37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0">
                    <a:moveTo>
                      <a:pt x="15" y="0"/>
                    </a:moveTo>
                    <a:lnTo>
                      <a:pt x="15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7" y="24"/>
                    </a:lnTo>
                    <a:lnTo>
                      <a:pt x="9" y="28"/>
                    </a:lnTo>
                    <a:lnTo>
                      <a:pt x="19" y="22"/>
                    </a:lnTo>
                    <a:lnTo>
                      <a:pt x="30" y="30"/>
                    </a:lnTo>
                    <a:lnTo>
                      <a:pt x="28" y="17"/>
                    </a:lnTo>
                    <a:lnTo>
                      <a:pt x="37" y="7"/>
                    </a:lnTo>
                    <a:lnTo>
                      <a:pt x="24" y="6"/>
                    </a:lnTo>
                    <a:lnTo>
                      <a:pt x="22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4" name="ísľíḍê">
                <a:extLst>
                  <a:ext uri="{FF2B5EF4-FFF2-40B4-BE49-F238E27FC236}">
                    <a16:creationId xmlns:a16="http://schemas.microsoft.com/office/drawing/2014/main" xmlns="" id="{46367A73-C625-4BA2-9493-E0092E5188A8}"/>
                  </a:ext>
                </a:extLst>
              </p:cNvPr>
              <p:cNvSpPr/>
              <p:nvPr/>
            </p:nvSpPr>
            <p:spPr bwMode="auto">
              <a:xfrm>
                <a:off x="2775" y="1392"/>
                <a:ext cx="39" cy="28"/>
              </a:xfrm>
              <a:custGeom>
                <a:avLst/>
                <a:gdLst>
                  <a:gd name="T0" fmla="*/ 15 w 39"/>
                  <a:gd name="T1" fmla="*/ 0 h 28"/>
                  <a:gd name="T2" fmla="*/ 15 w 39"/>
                  <a:gd name="T3" fmla="*/ 0 h 28"/>
                  <a:gd name="T4" fmla="*/ 13 w 39"/>
                  <a:gd name="T5" fmla="*/ 3 h 28"/>
                  <a:gd name="T6" fmla="*/ 0 w 39"/>
                  <a:gd name="T7" fmla="*/ 5 h 28"/>
                  <a:gd name="T8" fmla="*/ 9 w 39"/>
                  <a:gd name="T9" fmla="*/ 15 h 28"/>
                  <a:gd name="T10" fmla="*/ 7 w 39"/>
                  <a:gd name="T11" fmla="*/ 28 h 28"/>
                  <a:gd name="T12" fmla="*/ 18 w 39"/>
                  <a:gd name="T13" fmla="*/ 20 h 28"/>
                  <a:gd name="T14" fmla="*/ 30 w 39"/>
                  <a:gd name="T15" fmla="*/ 28 h 28"/>
                  <a:gd name="T16" fmla="*/ 28 w 39"/>
                  <a:gd name="T17" fmla="*/ 15 h 28"/>
                  <a:gd name="T18" fmla="*/ 39 w 39"/>
                  <a:gd name="T19" fmla="*/ 5 h 28"/>
                  <a:gd name="T20" fmla="*/ 26 w 39"/>
                  <a:gd name="T21" fmla="*/ 3 h 28"/>
                  <a:gd name="T22" fmla="*/ 24 w 39"/>
                  <a:gd name="T23" fmla="*/ 0 h 28"/>
                  <a:gd name="T24" fmla="*/ 15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3"/>
                    </a:lnTo>
                    <a:lnTo>
                      <a:pt x="0" y="5"/>
                    </a:lnTo>
                    <a:lnTo>
                      <a:pt x="9" y="15"/>
                    </a:lnTo>
                    <a:lnTo>
                      <a:pt x="7" y="28"/>
                    </a:lnTo>
                    <a:lnTo>
                      <a:pt x="18" y="20"/>
                    </a:lnTo>
                    <a:lnTo>
                      <a:pt x="30" y="28"/>
                    </a:lnTo>
                    <a:lnTo>
                      <a:pt x="28" y="15"/>
                    </a:lnTo>
                    <a:lnTo>
                      <a:pt x="39" y="5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5" name="îṡḻíḋê">
                <a:extLst>
                  <a:ext uri="{FF2B5EF4-FFF2-40B4-BE49-F238E27FC236}">
                    <a16:creationId xmlns:a16="http://schemas.microsoft.com/office/drawing/2014/main" xmlns="" id="{2B3BB346-5AB0-4F21-97BD-A1E395020706}"/>
                  </a:ext>
                </a:extLst>
              </p:cNvPr>
              <p:cNvSpPr/>
              <p:nvPr/>
            </p:nvSpPr>
            <p:spPr bwMode="auto">
              <a:xfrm>
                <a:off x="2775" y="1392"/>
                <a:ext cx="39" cy="28"/>
              </a:xfrm>
              <a:custGeom>
                <a:avLst/>
                <a:gdLst>
                  <a:gd name="T0" fmla="*/ 15 w 39"/>
                  <a:gd name="T1" fmla="*/ 0 h 28"/>
                  <a:gd name="T2" fmla="*/ 15 w 39"/>
                  <a:gd name="T3" fmla="*/ 0 h 28"/>
                  <a:gd name="T4" fmla="*/ 13 w 39"/>
                  <a:gd name="T5" fmla="*/ 3 h 28"/>
                  <a:gd name="T6" fmla="*/ 0 w 39"/>
                  <a:gd name="T7" fmla="*/ 5 h 28"/>
                  <a:gd name="T8" fmla="*/ 9 w 39"/>
                  <a:gd name="T9" fmla="*/ 15 h 28"/>
                  <a:gd name="T10" fmla="*/ 7 w 39"/>
                  <a:gd name="T11" fmla="*/ 28 h 28"/>
                  <a:gd name="T12" fmla="*/ 18 w 39"/>
                  <a:gd name="T13" fmla="*/ 20 h 28"/>
                  <a:gd name="T14" fmla="*/ 30 w 39"/>
                  <a:gd name="T15" fmla="*/ 28 h 28"/>
                  <a:gd name="T16" fmla="*/ 28 w 39"/>
                  <a:gd name="T17" fmla="*/ 15 h 28"/>
                  <a:gd name="T18" fmla="*/ 39 w 39"/>
                  <a:gd name="T19" fmla="*/ 5 h 28"/>
                  <a:gd name="T20" fmla="*/ 26 w 39"/>
                  <a:gd name="T21" fmla="*/ 3 h 28"/>
                  <a:gd name="T22" fmla="*/ 24 w 39"/>
                  <a:gd name="T23" fmla="*/ 0 h 28"/>
                  <a:gd name="T24" fmla="*/ 15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3"/>
                    </a:lnTo>
                    <a:lnTo>
                      <a:pt x="0" y="5"/>
                    </a:lnTo>
                    <a:lnTo>
                      <a:pt x="9" y="15"/>
                    </a:lnTo>
                    <a:lnTo>
                      <a:pt x="7" y="28"/>
                    </a:lnTo>
                    <a:lnTo>
                      <a:pt x="18" y="20"/>
                    </a:lnTo>
                    <a:lnTo>
                      <a:pt x="30" y="28"/>
                    </a:lnTo>
                    <a:lnTo>
                      <a:pt x="28" y="15"/>
                    </a:lnTo>
                    <a:lnTo>
                      <a:pt x="39" y="5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6" name="ïṥḻídê">
                <a:extLst>
                  <a:ext uri="{FF2B5EF4-FFF2-40B4-BE49-F238E27FC236}">
                    <a16:creationId xmlns:a16="http://schemas.microsoft.com/office/drawing/2014/main" xmlns="" id="{9F810959-3751-4AAD-9947-A20D197F5873}"/>
                  </a:ext>
                </a:extLst>
              </p:cNvPr>
              <p:cNvSpPr/>
              <p:nvPr/>
            </p:nvSpPr>
            <p:spPr bwMode="auto">
              <a:xfrm>
                <a:off x="2864" y="1395"/>
                <a:ext cx="38" cy="27"/>
              </a:xfrm>
              <a:custGeom>
                <a:avLst/>
                <a:gdLst>
                  <a:gd name="T0" fmla="*/ 13 w 38"/>
                  <a:gd name="T1" fmla="*/ 0 h 27"/>
                  <a:gd name="T2" fmla="*/ 13 w 38"/>
                  <a:gd name="T3" fmla="*/ 0 h 27"/>
                  <a:gd name="T4" fmla="*/ 13 w 38"/>
                  <a:gd name="T5" fmla="*/ 2 h 27"/>
                  <a:gd name="T6" fmla="*/ 0 w 38"/>
                  <a:gd name="T7" fmla="*/ 4 h 27"/>
                  <a:gd name="T8" fmla="*/ 10 w 38"/>
                  <a:gd name="T9" fmla="*/ 13 h 27"/>
                  <a:gd name="T10" fmla="*/ 6 w 38"/>
                  <a:gd name="T11" fmla="*/ 27 h 27"/>
                  <a:gd name="T12" fmla="*/ 19 w 38"/>
                  <a:gd name="T13" fmla="*/ 21 h 27"/>
                  <a:gd name="T14" fmla="*/ 30 w 38"/>
                  <a:gd name="T15" fmla="*/ 27 h 27"/>
                  <a:gd name="T16" fmla="*/ 28 w 38"/>
                  <a:gd name="T17" fmla="*/ 13 h 27"/>
                  <a:gd name="T18" fmla="*/ 38 w 38"/>
                  <a:gd name="T19" fmla="*/ 4 h 27"/>
                  <a:gd name="T20" fmla="*/ 25 w 38"/>
                  <a:gd name="T21" fmla="*/ 2 h 27"/>
                  <a:gd name="T22" fmla="*/ 23 w 38"/>
                  <a:gd name="T23" fmla="*/ 0 h 27"/>
                  <a:gd name="T24" fmla="*/ 13 w 38"/>
                  <a:gd name="T2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7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4"/>
                    </a:lnTo>
                    <a:lnTo>
                      <a:pt x="10" y="13"/>
                    </a:lnTo>
                    <a:lnTo>
                      <a:pt x="6" y="27"/>
                    </a:lnTo>
                    <a:lnTo>
                      <a:pt x="19" y="21"/>
                    </a:lnTo>
                    <a:lnTo>
                      <a:pt x="30" y="27"/>
                    </a:lnTo>
                    <a:lnTo>
                      <a:pt x="28" y="13"/>
                    </a:lnTo>
                    <a:lnTo>
                      <a:pt x="38" y="4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7" name="í$1iďè">
                <a:extLst>
                  <a:ext uri="{FF2B5EF4-FFF2-40B4-BE49-F238E27FC236}">
                    <a16:creationId xmlns:a16="http://schemas.microsoft.com/office/drawing/2014/main" xmlns="" id="{8416A1F0-F048-46C0-BA7C-A045906D9B74}"/>
                  </a:ext>
                </a:extLst>
              </p:cNvPr>
              <p:cNvSpPr/>
              <p:nvPr/>
            </p:nvSpPr>
            <p:spPr bwMode="auto">
              <a:xfrm>
                <a:off x="2864" y="1395"/>
                <a:ext cx="38" cy="27"/>
              </a:xfrm>
              <a:custGeom>
                <a:avLst/>
                <a:gdLst>
                  <a:gd name="T0" fmla="*/ 13 w 38"/>
                  <a:gd name="T1" fmla="*/ 0 h 27"/>
                  <a:gd name="T2" fmla="*/ 13 w 38"/>
                  <a:gd name="T3" fmla="*/ 0 h 27"/>
                  <a:gd name="T4" fmla="*/ 13 w 38"/>
                  <a:gd name="T5" fmla="*/ 2 h 27"/>
                  <a:gd name="T6" fmla="*/ 0 w 38"/>
                  <a:gd name="T7" fmla="*/ 4 h 27"/>
                  <a:gd name="T8" fmla="*/ 10 w 38"/>
                  <a:gd name="T9" fmla="*/ 13 h 27"/>
                  <a:gd name="T10" fmla="*/ 6 w 38"/>
                  <a:gd name="T11" fmla="*/ 27 h 27"/>
                  <a:gd name="T12" fmla="*/ 19 w 38"/>
                  <a:gd name="T13" fmla="*/ 21 h 27"/>
                  <a:gd name="T14" fmla="*/ 30 w 38"/>
                  <a:gd name="T15" fmla="*/ 27 h 27"/>
                  <a:gd name="T16" fmla="*/ 28 w 38"/>
                  <a:gd name="T17" fmla="*/ 13 h 27"/>
                  <a:gd name="T18" fmla="*/ 38 w 38"/>
                  <a:gd name="T19" fmla="*/ 4 h 27"/>
                  <a:gd name="T20" fmla="*/ 25 w 38"/>
                  <a:gd name="T21" fmla="*/ 2 h 27"/>
                  <a:gd name="T22" fmla="*/ 23 w 38"/>
                  <a:gd name="T23" fmla="*/ 0 h 27"/>
                  <a:gd name="T24" fmla="*/ 13 w 38"/>
                  <a:gd name="T2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7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4"/>
                    </a:lnTo>
                    <a:lnTo>
                      <a:pt x="10" y="13"/>
                    </a:lnTo>
                    <a:lnTo>
                      <a:pt x="6" y="27"/>
                    </a:lnTo>
                    <a:lnTo>
                      <a:pt x="19" y="21"/>
                    </a:lnTo>
                    <a:lnTo>
                      <a:pt x="30" y="27"/>
                    </a:lnTo>
                    <a:lnTo>
                      <a:pt x="28" y="13"/>
                    </a:lnTo>
                    <a:lnTo>
                      <a:pt x="38" y="4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8" name="îş1îḍè">
                <a:extLst>
                  <a:ext uri="{FF2B5EF4-FFF2-40B4-BE49-F238E27FC236}">
                    <a16:creationId xmlns:a16="http://schemas.microsoft.com/office/drawing/2014/main" xmlns="" id="{42437147-050A-457F-B6AE-9A007F61C405}"/>
                  </a:ext>
                </a:extLst>
              </p:cNvPr>
              <p:cNvSpPr/>
              <p:nvPr/>
            </p:nvSpPr>
            <p:spPr bwMode="auto">
              <a:xfrm>
                <a:off x="2952" y="1399"/>
                <a:ext cx="37" cy="24"/>
              </a:xfrm>
              <a:custGeom>
                <a:avLst/>
                <a:gdLst>
                  <a:gd name="T0" fmla="*/ 13 w 37"/>
                  <a:gd name="T1" fmla="*/ 0 h 24"/>
                  <a:gd name="T2" fmla="*/ 13 w 37"/>
                  <a:gd name="T3" fmla="*/ 0 h 24"/>
                  <a:gd name="T4" fmla="*/ 13 w 37"/>
                  <a:gd name="T5" fmla="*/ 0 h 24"/>
                  <a:gd name="T6" fmla="*/ 0 w 37"/>
                  <a:gd name="T7" fmla="*/ 2 h 24"/>
                  <a:gd name="T8" fmla="*/ 9 w 37"/>
                  <a:gd name="T9" fmla="*/ 11 h 24"/>
                  <a:gd name="T10" fmla="*/ 8 w 37"/>
                  <a:gd name="T11" fmla="*/ 24 h 24"/>
                  <a:gd name="T12" fmla="*/ 19 w 37"/>
                  <a:gd name="T13" fmla="*/ 19 h 24"/>
                  <a:gd name="T14" fmla="*/ 30 w 37"/>
                  <a:gd name="T15" fmla="*/ 24 h 24"/>
                  <a:gd name="T16" fmla="*/ 28 w 37"/>
                  <a:gd name="T17" fmla="*/ 11 h 24"/>
                  <a:gd name="T18" fmla="*/ 37 w 37"/>
                  <a:gd name="T19" fmla="*/ 2 h 24"/>
                  <a:gd name="T20" fmla="*/ 24 w 37"/>
                  <a:gd name="T21" fmla="*/ 0 h 24"/>
                  <a:gd name="T22" fmla="*/ 24 w 37"/>
                  <a:gd name="T23" fmla="*/ 0 h 24"/>
                  <a:gd name="T24" fmla="*/ 13 w 37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0"/>
                    </a:lnTo>
                    <a:lnTo>
                      <a:pt x="0" y="2"/>
                    </a:lnTo>
                    <a:lnTo>
                      <a:pt x="9" y="11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9" name="ïSḻîḓé">
                <a:extLst>
                  <a:ext uri="{FF2B5EF4-FFF2-40B4-BE49-F238E27FC236}">
                    <a16:creationId xmlns:a16="http://schemas.microsoft.com/office/drawing/2014/main" xmlns="" id="{36116DA6-4F68-4C3A-A391-0DB0FE049B91}"/>
                  </a:ext>
                </a:extLst>
              </p:cNvPr>
              <p:cNvSpPr/>
              <p:nvPr/>
            </p:nvSpPr>
            <p:spPr bwMode="auto">
              <a:xfrm>
                <a:off x="2952" y="1399"/>
                <a:ext cx="37" cy="24"/>
              </a:xfrm>
              <a:custGeom>
                <a:avLst/>
                <a:gdLst>
                  <a:gd name="T0" fmla="*/ 13 w 37"/>
                  <a:gd name="T1" fmla="*/ 0 h 24"/>
                  <a:gd name="T2" fmla="*/ 13 w 37"/>
                  <a:gd name="T3" fmla="*/ 0 h 24"/>
                  <a:gd name="T4" fmla="*/ 13 w 37"/>
                  <a:gd name="T5" fmla="*/ 0 h 24"/>
                  <a:gd name="T6" fmla="*/ 0 w 37"/>
                  <a:gd name="T7" fmla="*/ 2 h 24"/>
                  <a:gd name="T8" fmla="*/ 9 w 37"/>
                  <a:gd name="T9" fmla="*/ 11 h 24"/>
                  <a:gd name="T10" fmla="*/ 8 w 37"/>
                  <a:gd name="T11" fmla="*/ 24 h 24"/>
                  <a:gd name="T12" fmla="*/ 19 w 37"/>
                  <a:gd name="T13" fmla="*/ 19 h 24"/>
                  <a:gd name="T14" fmla="*/ 30 w 37"/>
                  <a:gd name="T15" fmla="*/ 24 h 24"/>
                  <a:gd name="T16" fmla="*/ 28 w 37"/>
                  <a:gd name="T17" fmla="*/ 11 h 24"/>
                  <a:gd name="T18" fmla="*/ 37 w 37"/>
                  <a:gd name="T19" fmla="*/ 2 h 24"/>
                  <a:gd name="T20" fmla="*/ 24 w 37"/>
                  <a:gd name="T21" fmla="*/ 0 h 24"/>
                  <a:gd name="T22" fmla="*/ 24 w 37"/>
                  <a:gd name="T23" fmla="*/ 0 h 24"/>
                  <a:gd name="T24" fmla="*/ 13 w 37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0"/>
                    </a:lnTo>
                    <a:lnTo>
                      <a:pt x="0" y="2"/>
                    </a:lnTo>
                    <a:lnTo>
                      <a:pt x="9" y="11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0" name="iSḻîde">
                <a:extLst>
                  <a:ext uri="{FF2B5EF4-FFF2-40B4-BE49-F238E27FC236}">
                    <a16:creationId xmlns:a16="http://schemas.microsoft.com/office/drawing/2014/main" xmlns="" id="{74FEAE10-FB00-496E-8AEA-9556306D7F15}"/>
                  </a:ext>
                </a:extLst>
              </p:cNvPr>
              <p:cNvSpPr/>
              <p:nvPr/>
            </p:nvSpPr>
            <p:spPr bwMode="auto">
              <a:xfrm>
                <a:off x="3040" y="1403"/>
                <a:ext cx="39" cy="22"/>
              </a:xfrm>
              <a:custGeom>
                <a:avLst/>
                <a:gdLst>
                  <a:gd name="T0" fmla="*/ 11 w 39"/>
                  <a:gd name="T1" fmla="*/ 0 h 22"/>
                  <a:gd name="T2" fmla="*/ 11 w 39"/>
                  <a:gd name="T3" fmla="*/ 0 h 22"/>
                  <a:gd name="T4" fmla="*/ 0 w 39"/>
                  <a:gd name="T5" fmla="*/ 0 h 22"/>
                  <a:gd name="T6" fmla="*/ 9 w 39"/>
                  <a:gd name="T7" fmla="*/ 9 h 22"/>
                  <a:gd name="T8" fmla="*/ 7 w 39"/>
                  <a:gd name="T9" fmla="*/ 22 h 22"/>
                  <a:gd name="T10" fmla="*/ 19 w 39"/>
                  <a:gd name="T11" fmla="*/ 17 h 22"/>
                  <a:gd name="T12" fmla="*/ 30 w 39"/>
                  <a:gd name="T13" fmla="*/ 22 h 22"/>
                  <a:gd name="T14" fmla="*/ 28 w 39"/>
                  <a:gd name="T15" fmla="*/ 9 h 22"/>
                  <a:gd name="T16" fmla="*/ 39 w 39"/>
                  <a:gd name="T17" fmla="*/ 2 h 22"/>
                  <a:gd name="T18" fmla="*/ 32 w 39"/>
                  <a:gd name="T19" fmla="*/ 0 h 22"/>
                  <a:gd name="T20" fmla="*/ 11 w 3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2">
                    <a:moveTo>
                      <a:pt x="11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7" y="22"/>
                    </a:lnTo>
                    <a:lnTo>
                      <a:pt x="19" y="17"/>
                    </a:lnTo>
                    <a:lnTo>
                      <a:pt x="30" y="22"/>
                    </a:lnTo>
                    <a:lnTo>
                      <a:pt x="28" y="9"/>
                    </a:lnTo>
                    <a:lnTo>
                      <a:pt x="39" y="2"/>
                    </a:lnTo>
                    <a:lnTo>
                      <a:pt x="32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1" name="îSļîḍé">
                <a:extLst>
                  <a:ext uri="{FF2B5EF4-FFF2-40B4-BE49-F238E27FC236}">
                    <a16:creationId xmlns:a16="http://schemas.microsoft.com/office/drawing/2014/main" xmlns="" id="{62F487A4-32A7-4C35-A5B2-3E6CC6C72B22}"/>
                  </a:ext>
                </a:extLst>
              </p:cNvPr>
              <p:cNvSpPr/>
              <p:nvPr/>
            </p:nvSpPr>
            <p:spPr bwMode="auto">
              <a:xfrm>
                <a:off x="3040" y="1403"/>
                <a:ext cx="39" cy="22"/>
              </a:xfrm>
              <a:custGeom>
                <a:avLst/>
                <a:gdLst>
                  <a:gd name="T0" fmla="*/ 11 w 39"/>
                  <a:gd name="T1" fmla="*/ 0 h 22"/>
                  <a:gd name="T2" fmla="*/ 11 w 39"/>
                  <a:gd name="T3" fmla="*/ 0 h 22"/>
                  <a:gd name="T4" fmla="*/ 0 w 39"/>
                  <a:gd name="T5" fmla="*/ 0 h 22"/>
                  <a:gd name="T6" fmla="*/ 9 w 39"/>
                  <a:gd name="T7" fmla="*/ 9 h 22"/>
                  <a:gd name="T8" fmla="*/ 7 w 39"/>
                  <a:gd name="T9" fmla="*/ 22 h 22"/>
                  <a:gd name="T10" fmla="*/ 19 w 39"/>
                  <a:gd name="T11" fmla="*/ 17 h 22"/>
                  <a:gd name="T12" fmla="*/ 30 w 39"/>
                  <a:gd name="T13" fmla="*/ 22 h 22"/>
                  <a:gd name="T14" fmla="*/ 28 w 39"/>
                  <a:gd name="T15" fmla="*/ 9 h 22"/>
                  <a:gd name="T16" fmla="*/ 39 w 39"/>
                  <a:gd name="T17" fmla="*/ 2 h 22"/>
                  <a:gd name="T18" fmla="*/ 32 w 39"/>
                  <a:gd name="T19" fmla="*/ 0 h 22"/>
                  <a:gd name="T20" fmla="*/ 11 w 3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2">
                    <a:moveTo>
                      <a:pt x="11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7" y="22"/>
                    </a:lnTo>
                    <a:lnTo>
                      <a:pt x="19" y="17"/>
                    </a:lnTo>
                    <a:lnTo>
                      <a:pt x="30" y="22"/>
                    </a:lnTo>
                    <a:lnTo>
                      <a:pt x="28" y="9"/>
                    </a:lnTo>
                    <a:lnTo>
                      <a:pt x="39" y="2"/>
                    </a:lnTo>
                    <a:lnTo>
                      <a:pt x="32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2" name="îSliḓè">
                <a:extLst>
                  <a:ext uri="{FF2B5EF4-FFF2-40B4-BE49-F238E27FC236}">
                    <a16:creationId xmlns:a16="http://schemas.microsoft.com/office/drawing/2014/main" xmlns="" id="{1B12149E-836F-4BD4-A99D-1266549D48FA}"/>
                  </a:ext>
                </a:extLst>
              </p:cNvPr>
              <p:cNvSpPr/>
              <p:nvPr/>
            </p:nvSpPr>
            <p:spPr bwMode="auto">
              <a:xfrm>
                <a:off x="3130" y="1405"/>
                <a:ext cx="37" cy="24"/>
              </a:xfrm>
              <a:custGeom>
                <a:avLst/>
                <a:gdLst>
                  <a:gd name="T0" fmla="*/ 0 w 37"/>
                  <a:gd name="T1" fmla="*/ 0 h 24"/>
                  <a:gd name="T2" fmla="*/ 0 w 37"/>
                  <a:gd name="T3" fmla="*/ 0 h 24"/>
                  <a:gd name="T4" fmla="*/ 0 w 37"/>
                  <a:gd name="T5" fmla="*/ 0 h 24"/>
                  <a:gd name="T6" fmla="*/ 9 w 37"/>
                  <a:gd name="T7" fmla="*/ 9 h 24"/>
                  <a:gd name="T8" fmla="*/ 5 w 37"/>
                  <a:gd name="T9" fmla="*/ 22 h 24"/>
                  <a:gd name="T10" fmla="*/ 18 w 37"/>
                  <a:gd name="T11" fmla="*/ 17 h 24"/>
                  <a:gd name="T12" fmla="*/ 29 w 37"/>
                  <a:gd name="T13" fmla="*/ 24 h 24"/>
                  <a:gd name="T14" fmla="*/ 28 w 37"/>
                  <a:gd name="T15" fmla="*/ 11 h 24"/>
                  <a:gd name="T16" fmla="*/ 37 w 37"/>
                  <a:gd name="T17" fmla="*/ 2 h 24"/>
                  <a:gd name="T18" fmla="*/ 0 w 37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2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5" y="22"/>
                    </a:lnTo>
                    <a:lnTo>
                      <a:pt x="18" y="17"/>
                    </a:lnTo>
                    <a:lnTo>
                      <a:pt x="29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3" name="iś1iḓè">
                <a:extLst>
                  <a:ext uri="{FF2B5EF4-FFF2-40B4-BE49-F238E27FC236}">
                    <a16:creationId xmlns:a16="http://schemas.microsoft.com/office/drawing/2014/main" xmlns="" id="{39850FD0-1B39-4894-A0A3-2E99B34B50B4}"/>
                  </a:ext>
                </a:extLst>
              </p:cNvPr>
              <p:cNvSpPr/>
              <p:nvPr/>
            </p:nvSpPr>
            <p:spPr bwMode="auto">
              <a:xfrm>
                <a:off x="3130" y="1405"/>
                <a:ext cx="37" cy="24"/>
              </a:xfrm>
              <a:custGeom>
                <a:avLst/>
                <a:gdLst>
                  <a:gd name="T0" fmla="*/ 0 w 37"/>
                  <a:gd name="T1" fmla="*/ 0 h 24"/>
                  <a:gd name="T2" fmla="*/ 0 w 37"/>
                  <a:gd name="T3" fmla="*/ 0 h 24"/>
                  <a:gd name="T4" fmla="*/ 0 w 37"/>
                  <a:gd name="T5" fmla="*/ 0 h 24"/>
                  <a:gd name="T6" fmla="*/ 9 w 37"/>
                  <a:gd name="T7" fmla="*/ 9 h 24"/>
                  <a:gd name="T8" fmla="*/ 5 w 37"/>
                  <a:gd name="T9" fmla="*/ 22 h 24"/>
                  <a:gd name="T10" fmla="*/ 18 w 37"/>
                  <a:gd name="T11" fmla="*/ 17 h 24"/>
                  <a:gd name="T12" fmla="*/ 29 w 37"/>
                  <a:gd name="T13" fmla="*/ 24 h 24"/>
                  <a:gd name="T14" fmla="*/ 28 w 37"/>
                  <a:gd name="T15" fmla="*/ 11 h 24"/>
                  <a:gd name="T16" fmla="*/ 37 w 37"/>
                  <a:gd name="T17" fmla="*/ 2 h 24"/>
                  <a:gd name="T18" fmla="*/ 0 w 37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2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5" y="22"/>
                    </a:lnTo>
                    <a:lnTo>
                      <a:pt x="18" y="17"/>
                    </a:lnTo>
                    <a:lnTo>
                      <a:pt x="29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4" name="îSḻîḍe">
                <a:extLst>
                  <a:ext uri="{FF2B5EF4-FFF2-40B4-BE49-F238E27FC236}">
                    <a16:creationId xmlns:a16="http://schemas.microsoft.com/office/drawing/2014/main" xmlns="" id="{1B7E0EBD-9A2F-467D-81A7-7807E0299929}"/>
                  </a:ext>
                </a:extLst>
              </p:cNvPr>
              <p:cNvSpPr/>
              <p:nvPr/>
            </p:nvSpPr>
            <p:spPr bwMode="auto">
              <a:xfrm>
                <a:off x="2730" y="143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5" name="ïṡḷiḋê">
                <a:extLst>
                  <a:ext uri="{FF2B5EF4-FFF2-40B4-BE49-F238E27FC236}">
                    <a16:creationId xmlns:a16="http://schemas.microsoft.com/office/drawing/2014/main" xmlns="" id="{C2C37FEE-2400-4E71-BB0F-1A07F8CA4B7F}"/>
                  </a:ext>
                </a:extLst>
              </p:cNvPr>
              <p:cNvSpPr/>
              <p:nvPr/>
            </p:nvSpPr>
            <p:spPr bwMode="auto">
              <a:xfrm>
                <a:off x="2730" y="143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6" name="ïŝ1ïḑê">
                <a:extLst>
                  <a:ext uri="{FF2B5EF4-FFF2-40B4-BE49-F238E27FC236}">
                    <a16:creationId xmlns:a16="http://schemas.microsoft.com/office/drawing/2014/main" xmlns="" id="{A1BA57CB-5054-4282-9619-FC67D88D5FE9}"/>
                  </a:ext>
                </a:extLst>
              </p:cNvPr>
              <p:cNvSpPr/>
              <p:nvPr/>
            </p:nvSpPr>
            <p:spPr bwMode="auto">
              <a:xfrm>
                <a:off x="2818" y="143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2 h 37"/>
                  <a:gd name="T8" fmla="*/ 7 w 37"/>
                  <a:gd name="T9" fmla="*/ 35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7" name="îšľídè">
                <a:extLst>
                  <a:ext uri="{FF2B5EF4-FFF2-40B4-BE49-F238E27FC236}">
                    <a16:creationId xmlns:a16="http://schemas.microsoft.com/office/drawing/2014/main" xmlns="" id="{E5C007F1-D0D9-449B-B257-BA9267ED461D}"/>
                  </a:ext>
                </a:extLst>
              </p:cNvPr>
              <p:cNvSpPr/>
              <p:nvPr/>
            </p:nvSpPr>
            <p:spPr bwMode="auto">
              <a:xfrm>
                <a:off x="2818" y="143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2 h 37"/>
                  <a:gd name="T8" fmla="*/ 7 w 37"/>
                  <a:gd name="T9" fmla="*/ 35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8" name="iŝlîḍé">
                <a:extLst>
                  <a:ext uri="{FF2B5EF4-FFF2-40B4-BE49-F238E27FC236}">
                    <a16:creationId xmlns:a16="http://schemas.microsoft.com/office/drawing/2014/main" xmlns="" id="{E23E4538-26B7-4697-8482-D51A4F7652F5}"/>
                  </a:ext>
                </a:extLst>
              </p:cNvPr>
              <p:cNvSpPr/>
              <p:nvPr/>
            </p:nvSpPr>
            <p:spPr bwMode="auto">
              <a:xfrm>
                <a:off x="2905" y="1435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4 w 40"/>
                  <a:gd name="T3" fmla="*/ 13 h 37"/>
                  <a:gd name="T4" fmla="*/ 0 w 40"/>
                  <a:gd name="T5" fmla="*/ 15 h 37"/>
                  <a:gd name="T6" fmla="*/ 10 w 40"/>
                  <a:gd name="T7" fmla="*/ 24 h 37"/>
                  <a:gd name="T8" fmla="*/ 8 w 40"/>
                  <a:gd name="T9" fmla="*/ 37 h 37"/>
                  <a:gd name="T10" fmla="*/ 19 w 40"/>
                  <a:gd name="T11" fmla="*/ 30 h 37"/>
                  <a:gd name="T12" fmla="*/ 30 w 40"/>
                  <a:gd name="T13" fmla="*/ 37 h 37"/>
                  <a:gd name="T14" fmla="*/ 28 w 40"/>
                  <a:gd name="T15" fmla="*/ 24 h 37"/>
                  <a:gd name="T16" fmla="*/ 40 w 40"/>
                  <a:gd name="T17" fmla="*/ 15 h 37"/>
                  <a:gd name="T18" fmla="*/ 27 w 40"/>
                  <a:gd name="T19" fmla="*/ 13 h 37"/>
                  <a:gd name="T20" fmla="*/ 21 w 40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4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5"/>
                    </a:lnTo>
                    <a:lnTo>
                      <a:pt x="27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9" name="îSlíďe">
                <a:extLst>
                  <a:ext uri="{FF2B5EF4-FFF2-40B4-BE49-F238E27FC236}">
                    <a16:creationId xmlns:a16="http://schemas.microsoft.com/office/drawing/2014/main" xmlns="" id="{9E257DAC-3230-4213-940B-8114F5C43151}"/>
                  </a:ext>
                </a:extLst>
              </p:cNvPr>
              <p:cNvSpPr/>
              <p:nvPr/>
            </p:nvSpPr>
            <p:spPr bwMode="auto">
              <a:xfrm>
                <a:off x="2905" y="1435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4 w 40"/>
                  <a:gd name="T3" fmla="*/ 13 h 37"/>
                  <a:gd name="T4" fmla="*/ 0 w 40"/>
                  <a:gd name="T5" fmla="*/ 15 h 37"/>
                  <a:gd name="T6" fmla="*/ 10 w 40"/>
                  <a:gd name="T7" fmla="*/ 24 h 37"/>
                  <a:gd name="T8" fmla="*/ 8 w 40"/>
                  <a:gd name="T9" fmla="*/ 37 h 37"/>
                  <a:gd name="T10" fmla="*/ 19 w 40"/>
                  <a:gd name="T11" fmla="*/ 30 h 37"/>
                  <a:gd name="T12" fmla="*/ 30 w 40"/>
                  <a:gd name="T13" fmla="*/ 37 h 37"/>
                  <a:gd name="T14" fmla="*/ 28 w 40"/>
                  <a:gd name="T15" fmla="*/ 24 h 37"/>
                  <a:gd name="T16" fmla="*/ 40 w 40"/>
                  <a:gd name="T17" fmla="*/ 15 h 37"/>
                  <a:gd name="T18" fmla="*/ 27 w 40"/>
                  <a:gd name="T19" fmla="*/ 13 h 37"/>
                  <a:gd name="T20" fmla="*/ 21 w 40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4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5"/>
                    </a:lnTo>
                    <a:lnTo>
                      <a:pt x="27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0" name="íṧļíḓe">
                <a:extLst>
                  <a:ext uri="{FF2B5EF4-FFF2-40B4-BE49-F238E27FC236}">
                    <a16:creationId xmlns:a16="http://schemas.microsoft.com/office/drawing/2014/main" xmlns="" id="{42DEC235-8C35-4BB2-BDA0-7E26BF3293C9}"/>
                  </a:ext>
                </a:extLst>
              </p:cNvPr>
              <p:cNvSpPr/>
              <p:nvPr/>
            </p:nvSpPr>
            <p:spPr bwMode="auto">
              <a:xfrm>
                <a:off x="2995" y="1438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7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1" name="ïṡḻiḋe">
                <a:extLst>
                  <a:ext uri="{FF2B5EF4-FFF2-40B4-BE49-F238E27FC236}">
                    <a16:creationId xmlns:a16="http://schemas.microsoft.com/office/drawing/2014/main" xmlns="" id="{8FD67D74-9381-4F8F-BF55-DD48FD970197}"/>
                  </a:ext>
                </a:extLst>
              </p:cNvPr>
              <p:cNvSpPr/>
              <p:nvPr/>
            </p:nvSpPr>
            <p:spPr bwMode="auto">
              <a:xfrm>
                <a:off x="2995" y="1438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7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2" name="iśļiḍê">
                <a:extLst>
                  <a:ext uri="{FF2B5EF4-FFF2-40B4-BE49-F238E27FC236}">
                    <a16:creationId xmlns:a16="http://schemas.microsoft.com/office/drawing/2014/main" xmlns="" id="{E3EF7B7E-2C78-43A0-A6EA-40498A4D0A88}"/>
                  </a:ext>
                </a:extLst>
              </p:cNvPr>
              <p:cNvSpPr/>
              <p:nvPr/>
            </p:nvSpPr>
            <p:spPr bwMode="auto">
              <a:xfrm>
                <a:off x="3083" y="1440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1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3" name="ïṡḻîḑê">
                <a:extLst>
                  <a:ext uri="{FF2B5EF4-FFF2-40B4-BE49-F238E27FC236}">
                    <a16:creationId xmlns:a16="http://schemas.microsoft.com/office/drawing/2014/main" xmlns="" id="{A816247E-599E-4CFA-94B9-181940B071ED}"/>
                  </a:ext>
                </a:extLst>
              </p:cNvPr>
              <p:cNvSpPr/>
              <p:nvPr/>
            </p:nvSpPr>
            <p:spPr bwMode="auto">
              <a:xfrm>
                <a:off x="3083" y="1440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1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4" name="ïṡḻiḑe">
                <a:extLst>
                  <a:ext uri="{FF2B5EF4-FFF2-40B4-BE49-F238E27FC236}">
                    <a16:creationId xmlns:a16="http://schemas.microsoft.com/office/drawing/2014/main" xmlns="" id="{65E897F2-F804-4806-90B5-97E9F10807E1}"/>
                  </a:ext>
                </a:extLst>
              </p:cNvPr>
              <p:cNvSpPr/>
              <p:nvPr/>
            </p:nvSpPr>
            <p:spPr bwMode="auto">
              <a:xfrm>
                <a:off x="3171" y="145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5" name="îṩḷiḑê">
                <a:extLst>
                  <a:ext uri="{FF2B5EF4-FFF2-40B4-BE49-F238E27FC236}">
                    <a16:creationId xmlns:a16="http://schemas.microsoft.com/office/drawing/2014/main" xmlns="" id="{E66F6C1A-9394-4B79-95A0-45D9640D7B15}"/>
                  </a:ext>
                </a:extLst>
              </p:cNvPr>
              <p:cNvSpPr/>
              <p:nvPr/>
            </p:nvSpPr>
            <p:spPr bwMode="auto">
              <a:xfrm>
                <a:off x="3171" y="145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6" name="íś1íḍé">
                <a:extLst>
                  <a:ext uri="{FF2B5EF4-FFF2-40B4-BE49-F238E27FC236}">
                    <a16:creationId xmlns:a16="http://schemas.microsoft.com/office/drawing/2014/main" xmlns="" id="{4EA5133A-DCCB-4294-9A2C-6FA25501AEEB}"/>
                  </a:ext>
                </a:extLst>
              </p:cNvPr>
              <p:cNvSpPr/>
              <p:nvPr/>
            </p:nvSpPr>
            <p:spPr bwMode="auto">
              <a:xfrm>
                <a:off x="2773" y="149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7" name="íṧľiḍe">
                <a:extLst>
                  <a:ext uri="{FF2B5EF4-FFF2-40B4-BE49-F238E27FC236}">
                    <a16:creationId xmlns:a16="http://schemas.microsoft.com/office/drawing/2014/main" xmlns="" id="{F699023E-D66B-4E2C-B45E-0D54E0432D9B}"/>
                  </a:ext>
                </a:extLst>
              </p:cNvPr>
              <p:cNvSpPr/>
              <p:nvPr/>
            </p:nvSpPr>
            <p:spPr bwMode="auto">
              <a:xfrm>
                <a:off x="2773" y="149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8" name="ïṡļíḑè">
                <a:extLst>
                  <a:ext uri="{FF2B5EF4-FFF2-40B4-BE49-F238E27FC236}">
                    <a16:creationId xmlns:a16="http://schemas.microsoft.com/office/drawing/2014/main" xmlns="" id="{6D5443A3-57B6-428A-B3B0-EDE1B987479C}"/>
                  </a:ext>
                </a:extLst>
              </p:cNvPr>
              <p:cNvSpPr/>
              <p:nvPr/>
            </p:nvSpPr>
            <p:spPr bwMode="auto">
              <a:xfrm>
                <a:off x="2861" y="1496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6 w 37"/>
                  <a:gd name="T19" fmla="*/ 11 h 36"/>
                  <a:gd name="T20" fmla="*/ 20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9" name="iŝlïḍè">
                <a:extLst>
                  <a:ext uri="{FF2B5EF4-FFF2-40B4-BE49-F238E27FC236}">
                    <a16:creationId xmlns:a16="http://schemas.microsoft.com/office/drawing/2014/main" xmlns="" id="{CB84DF9E-7F38-4C1D-967D-805C3A0BF525}"/>
                  </a:ext>
                </a:extLst>
              </p:cNvPr>
              <p:cNvSpPr/>
              <p:nvPr/>
            </p:nvSpPr>
            <p:spPr bwMode="auto">
              <a:xfrm>
                <a:off x="2861" y="1496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6 w 37"/>
                  <a:gd name="T19" fmla="*/ 11 h 36"/>
                  <a:gd name="T20" fmla="*/ 20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0" name="iṧḷîḑê">
                <a:extLst>
                  <a:ext uri="{FF2B5EF4-FFF2-40B4-BE49-F238E27FC236}">
                    <a16:creationId xmlns:a16="http://schemas.microsoft.com/office/drawing/2014/main" xmlns="" id="{5E8F832A-DBFE-4E4A-ADA3-87DE7A40C8F1}"/>
                  </a:ext>
                </a:extLst>
              </p:cNvPr>
              <p:cNvSpPr/>
              <p:nvPr/>
            </p:nvSpPr>
            <p:spPr bwMode="auto">
              <a:xfrm>
                <a:off x="2950" y="1498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1" name="i$ḷïḓe">
                <a:extLst>
                  <a:ext uri="{FF2B5EF4-FFF2-40B4-BE49-F238E27FC236}">
                    <a16:creationId xmlns:a16="http://schemas.microsoft.com/office/drawing/2014/main" xmlns="" id="{0DE13466-7F4A-44D1-9C39-8CA91EAB689B}"/>
                  </a:ext>
                </a:extLst>
              </p:cNvPr>
              <p:cNvSpPr/>
              <p:nvPr/>
            </p:nvSpPr>
            <p:spPr bwMode="auto">
              <a:xfrm>
                <a:off x="2950" y="1498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2" name="ïṥ1idê">
                <a:extLst>
                  <a:ext uri="{FF2B5EF4-FFF2-40B4-BE49-F238E27FC236}">
                    <a16:creationId xmlns:a16="http://schemas.microsoft.com/office/drawing/2014/main" xmlns="" id="{AE8C1777-39D7-4B1C-8F7C-FD4F091E4331}"/>
                  </a:ext>
                </a:extLst>
              </p:cNvPr>
              <p:cNvSpPr/>
              <p:nvPr/>
            </p:nvSpPr>
            <p:spPr bwMode="auto">
              <a:xfrm>
                <a:off x="3038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4 h 35"/>
                  <a:gd name="T16" fmla="*/ 37 w 37"/>
                  <a:gd name="T17" fmla="*/ 15 h 35"/>
                  <a:gd name="T18" fmla="*/ 24 w 37"/>
                  <a:gd name="T19" fmla="*/ 13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3" name="íṧḻïḋè">
                <a:extLst>
                  <a:ext uri="{FF2B5EF4-FFF2-40B4-BE49-F238E27FC236}">
                    <a16:creationId xmlns:a16="http://schemas.microsoft.com/office/drawing/2014/main" xmlns="" id="{E205E60E-4D23-42E5-8EF1-219793DE4E09}"/>
                  </a:ext>
                </a:extLst>
              </p:cNvPr>
              <p:cNvSpPr/>
              <p:nvPr/>
            </p:nvSpPr>
            <p:spPr bwMode="auto">
              <a:xfrm>
                <a:off x="3038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4 h 35"/>
                  <a:gd name="T16" fmla="*/ 37 w 37"/>
                  <a:gd name="T17" fmla="*/ 15 h 35"/>
                  <a:gd name="T18" fmla="*/ 24 w 37"/>
                  <a:gd name="T19" fmla="*/ 13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4" name="îśḻíḓê">
                <a:extLst>
                  <a:ext uri="{FF2B5EF4-FFF2-40B4-BE49-F238E27FC236}">
                    <a16:creationId xmlns:a16="http://schemas.microsoft.com/office/drawing/2014/main" xmlns="" id="{6E2AF55E-1AD3-43DB-AC24-CC0725C4EEFC}"/>
                  </a:ext>
                </a:extLst>
              </p:cNvPr>
              <p:cNvSpPr/>
              <p:nvPr/>
            </p:nvSpPr>
            <p:spPr bwMode="auto">
              <a:xfrm>
                <a:off x="3126" y="1502"/>
                <a:ext cx="20" cy="22"/>
              </a:xfrm>
              <a:custGeom>
                <a:avLst/>
                <a:gdLst>
                  <a:gd name="T0" fmla="*/ 18 w 20"/>
                  <a:gd name="T1" fmla="*/ 0 h 22"/>
                  <a:gd name="T2" fmla="*/ 13 w 20"/>
                  <a:gd name="T3" fmla="*/ 13 h 22"/>
                  <a:gd name="T4" fmla="*/ 0 w 20"/>
                  <a:gd name="T5" fmla="*/ 13 h 22"/>
                  <a:gd name="T6" fmla="*/ 9 w 20"/>
                  <a:gd name="T7" fmla="*/ 22 h 22"/>
                  <a:gd name="T8" fmla="*/ 20 w 20"/>
                  <a:gd name="T9" fmla="*/ 2 h 22"/>
                  <a:gd name="T10" fmla="*/ 18 w 2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2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5" name="îṣḻîḋé">
                <a:extLst>
                  <a:ext uri="{FF2B5EF4-FFF2-40B4-BE49-F238E27FC236}">
                    <a16:creationId xmlns:a16="http://schemas.microsoft.com/office/drawing/2014/main" xmlns="" id="{9EBD3FC4-0BCF-49F8-B634-6C797BC3F788}"/>
                  </a:ext>
                </a:extLst>
              </p:cNvPr>
              <p:cNvSpPr/>
              <p:nvPr/>
            </p:nvSpPr>
            <p:spPr bwMode="auto">
              <a:xfrm>
                <a:off x="3126" y="1502"/>
                <a:ext cx="20" cy="22"/>
              </a:xfrm>
              <a:custGeom>
                <a:avLst/>
                <a:gdLst>
                  <a:gd name="T0" fmla="*/ 18 w 20"/>
                  <a:gd name="T1" fmla="*/ 0 h 22"/>
                  <a:gd name="T2" fmla="*/ 13 w 20"/>
                  <a:gd name="T3" fmla="*/ 13 h 22"/>
                  <a:gd name="T4" fmla="*/ 0 w 20"/>
                  <a:gd name="T5" fmla="*/ 13 h 22"/>
                  <a:gd name="T6" fmla="*/ 9 w 20"/>
                  <a:gd name="T7" fmla="*/ 22 h 22"/>
                  <a:gd name="T8" fmla="*/ 20 w 20"/>
                  <a:gd name="T9" fmla="*/ 2 h 22"/>
                  <a:gd name="T10" fmla="*/ 18 w 2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2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20" y="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6" name="ïṧlîďe">
                <a:extLst>
                  <a:ext uri="{FF2B5EF4-FFF2-40B4-BE49-F238E27FC236}">
                    <a16:creationId xmlns:a16="http://schemas.microsoft.com/office/drawing/2014/main" xmlns="" id="{1EE03917-B1DA-4C83-B285-5F9C754097D7}"/>
                  </a:ext>
                </a:extLst>
              </p:cNvPr>
              <p:cNvSpPr/>
              <p:nvPr/>
            </p:nvSpPr>
            <p:spPr bwMode="auto">
              <a:xfrm>
                <a:off x="2898" y="177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7" name="í$ļîḑê">
                <a:extLst>
                  <a:ext uri="{FF2B5EF4-FFF2-40B4-BE49-F238E27FC236}">
                    <a16:creationId xmlns:a16="http://schemas.microsoft.com/office/drawing/2014/main" xmlns="" id="{6F41AAFD-2B5A-4A1C-93C4-DA0AE9170467}"/>
                  </a:ext>
                </a:extLst>
              </p:cNvPr>
              <p:cNvSpPr/>
              <p:nvPr/>
            </p:nvSpPr>
            <p:spPr bwMode="auto">
              <a:xfrm>
                <a:off x="2898" y="177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8" name="íSļíḍé">
                <a:extLst>
                  <a:ext uri="{FF2B5EF4-FFF2-40B4-BE49-F238E27FC236}">
                    <a16:creationId xmlns:a16="http://schemas.microsoft.com/office/drawing/2014/main" xmlns="" id="{2B2B2729-0A62-402F-A823-D1B866D1C708}"/>
                  </a:ext>
                </a:extLst>
              </p:cNvPr>
              <p:cNvSpPr/>
              <p:nvPr/>
            </p:nvSpPr>
            <p:spPr bwMode="auto">
              <a:xfrm>
                <a:off x="2986" y="1789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0 h 4"/>
                  <a:gd name="T4" fmla="*/ 3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9" name="íṩľídè">
                <a:extLst>
                  <a:ext uri="{FF2B5EF4-FFF2-40B4-BE49-F238E27FC236}">
                    <a16:creationId xmlns:a16="http://schemas.microsoft.com/office/drawing/2014/main" xmlns="" id="{6A77EC88-D886-4E42-BC30-756015CFCC75}"/>
                  </a:ext>
                </a:extLst>
              </p:cNvPr>
              <p:cNvSpPr/>
              <p:nvPr/>
            </p:nvSpPr>
            <p:spPr bwMode="auto">
              <a:xfrm>
                <a:off x="2986" y="1789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0 h 4"/>
                  <a:gd name="T4" fmla="*/ 3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0" name="ïšľïde">
                <a:extLst>
                  <a:ext uri="{FF2B5EF4-FFF2-40B4-BE49-F238E27FC236}">
                    <a16:creationId xmlns:a16="http://schemas.microsoft.com/office/drawing/2014/main" xmlns="" id="{42F5E32C-D1FC-4B80-B85C-2CC5A2CD08D7}"/>
                  </a:ext>
                </a:extLst>
              </p:cNvPr>
              <p:cNvSpPr/>
              <p:nvPr/>
            </p:nvSpPr>
            <p:spPr bwMode="auto">
              <a:xfrm>
                <a:off x="2872" y="1834"/>
                <a:ext cx="19" cy="21"/>
              </a:xfrm>
              <a:custGeom>
                <a:avLst/>
                <a:gdLst>
                  <a:gd name="T0" fmla="*/ 0 w 19"/>
                  <a:gd name="T1" fmla="*/ 0 h 21"/>
                  <a:gd name="T2" fmla="*/ 0 w 19"/>
                  <a:gd name="T3" fmla="*/ 0 h 21"/>
                  <a:gd name="T4" fmla="*/ 7 w 19"/>
                  <a:gd name="T5" fmla="*/ 21 h 21"/>
                  <a:gd name="T6" fmla="*/ 11 w 19"/>
                  <a:gd name="T7" fmla="*/ 21 h 21"/>
                  <a:gd name="T8" fmla="*/ 11 w 19"/>
                  <a:gd name="T9" fmla="*/ 21 h 21"/>
                  <a:gd name="T10" fmla="*/ 19 w 19"/>
                  <a:gd name="T11" fmla="*/ 15 h 21"/>
                  <a:gd name="T12" fmla="*/ 5 w 19"/>
                  <a:gd name="T13" fmla="*/ 13 h 21"/>
                  <a:gd name="T14" fmla="*/ 0 w 19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lnTo>
                      <a:pt x="0" y="0"/>
                    </a:lnTo>
                    <a:lnTo>
                      <a:pt x="7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9" y="15"/>
                    </a:lnTo>
                    <a:lnTo>
                      <a:pt x="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1" name="i$ľîḋè">
                <a:extLst>
                  <a:ext uri="{FF2B5EF4-FFF2-40B4-BE49-F238E27FC236}">
                    <a16:creationId xmlns:a16="http://schemas.microsoft.com/office/drawing/2014/main" xmlns="" id="{B379509A-AE68-4C7D-9432-5FB575A9190E}"/>
                  </a:ext>
                </a:extLst>
              </p:cNvPr>
              <p:cNvSpPr/>
              <p:nvPr/>
            </p:nvSpPr>
            <p:spPr bwMode="auto">
              <a:xfrm>
                <a:off x="2872" y="1834"/>
                <a:ext cx="19" cy="21"/>
              </a:xfrm>
              <a:custGeom>
                <a:avLst/>
                <a:gdLst>
                  <a:gd name="T0" fmla="*/ 0 w 19"/>
                  <a:gd name="T1" fmla="*/ 0 h 21"/>
                  <a:gd name="T2" fmla="*/ 0 w 19"/>
                  <a:gd name="T3" fmla="*/ 0 h 21"/>
                  <a:gd name="T4" fmla="*/ 7 w 19"/>
                  <a:gd name="T5" fmla="*/ 21 h 21"/>
                  <a:gd name="T6" fmla="*/ 11 w 19"/>
                  <a:gd name="T7" fmla="*/ 21 h 21"/>
                  <a:gd name="T8" fmla="*/ 11 w 19"/>
                  <a:gd name="T9" fmla="*/ 21 h 21"/>
                  <a:gd name="T10" fmla="*/ 19 w 19"/>
                  <a:gd name="T11" fmla="*/ 15 h 21"/>
                  <a:gd name="T12" fmla="*/ 5 w 19"/>
                  <a:gd name="T13" fmla="*/ 13 h 21"/>
                  <a:gd name="T14" fmla="*/ 0 w 19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lnTo>
                      <a:pt x="0" y="0"/>
                    </a:lnTo>
                    <a:lnTo>
                      <a:pt x="7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9" y="15"/>
                    </a:lnTo>
                    <a:lnTo>
                      <a:pt x="5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2" name="îṥḷïḋe">
                <a:extLst>
                  <a:ext uri="{FF2B5EF4-FFF2-40B4-BE49-F238E27FC236}">
                    <a16:creationId xmlns:a16="http://schemas.microsoft.com/office/drawing/2014/main" xmlns="" id="{90AB9890-3D0C-448A-8FF8-2D449533CCA6}"/>
                  </a:ext>
                </a:extLst>
              </p:cNvPr>
              <p:cNvSpPr/>
              <p:nvPr/>
            </p:nvSpPr>
            <p:spPr bwMode="auto">
              <a:xfrm>
                <a:off x="2941" y="1836"/>
                <a:ext cx="22" cy="36"/>
              </a:xfrm>
              <a:custGeom>
                <a:avLst/>
                <a:gdLst>
                  <a:gd name="T0" fmla="*/ 19 w 22"/>
                  <a:gd name="T1" fmla="*/ 0 h 36"/>
                  <a:gd name="T2" fmla="*/ 13 w 22"/>
                  <a:gd name="T3" fmla="*/ 13 h 36"/>
                  <a:gd name="T4" fmla="*/ 0 w 22"/>
                  <a:gd name="T5" fmla="*/ 13 h 36"/>
                  <a:gd name="T6" fmla="*/ 9 w 22"/>
                  <a:gd name="T7" fmla="*/ 24 h 36"/>
                  <a:gd name="T8" fmla="*/ 7 w 22"/>
                  <a:gd name="T9" fmla="*/ 36 h 36"/>
                  <a:gd name="T10" fmla="*/ 22 w 22"/>
                  <a:gd name="T11" fmla="*/ 8 h 36"/>
                  <a:gd name="T12" fmla="*/ 19 w 2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6"/>
                    </a:lnTo>
                    <a:lnTo>
                      <a:pt x="22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3" name="ïşļïďê">
                <a:extLst>
                  <a:ext uri="{FF2B5EF4-FFF2-40B4-BE49-F238E27FC236}">
                    <a16:creationId xmlns:a16="http://schemas.microsoft.com/office/drawing/2014/main" xmlns="" id="{61BEF075-878F-4E05-8B10-FD726336422C}"/>
                  </a:ext>
                </a:extLst>
              </p:cNvPr>
              <p:cNvSpPr/>
              <p:nvPr/>
            </p:nvSpPr>
            <p:spPr bwMode="auto">
              <a:xfrm>
                <a:off x="2941" y="1836"/>
                <a:ext cx="22" cy="36"/>
              </a:xfrm>
              <a:custGeom>
                <a:avLst/>
                <a:gdLst>
                  <a:gd name="T0" fmla="*/ 19 w 22"/>
                  <a:gd name="T1" fmla="*/ 0 h 36"/>
                  <a:gd name="T2" fmla="*/ 13 w 22"/>
                  <a:gd name="T3" fmla="*/ 13 h 36"/>
                  <a:gd name="T4" fmla="*/ 0 w 22"/>
                  <a:gd name="T5" fmla="*/ 13 h 36"/>
                  <a:gd name="T6" fmla="*/ 9 w 22"/>
                  <a:gd name="T7" fmla="*/ 24 h 36"/>
                  <a:gd name="T8" fmla="*/ 7 w 22"/>
                  <a:gd name="T9" fmla="*/ 36 h 36"/>
                  <a:gd name="T10" fmla="*/ 22 w 22"/>
                  <a:gd name="T11" fmla="*/ 8 h 36"/>
                  <a:gd name="T12" fmla="*/ 19 w 2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6"/>
                    </a:lnTo>
                    <a:lnTo>
                      <a:pt x="22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4" name="íś1idé">
                <a:extLst>
                  <a:ext uri="{FF2B5EF4-FFF2-40B4-BE49-F238E27FC236}">
                    <a16:creationId xmlns:a16="http://schemas.microsoft.com/office/drawing/2014/main" xmlns="" id="{97566024-DEE6-42CB-8D13-FB21168DDF3E}"/>
                  </a:ext>
                </a:extLst>
              </p:cNvPr>
              <p:cNvSpPr/>
              <p:nvPr/>
            </p:nvSpPr>
            <p:spPr bwMode="auto">
              <a:xfrm>
                <a:off x="2756" y="1558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5" name="iṩļïďe">
                <a:extLst>
                  <a:ext uri="{FF2B5EF4-FFF2-40B4-BE49-F238E27FC236}">
                    <a16:creationId xmlns:a16="http://schemas.microsoft.com/office/drawing/2014/main" xmlns="" id="{0C9D7FDB-B63C-439C-AABF-D6AF5750C85D}"/>
                  </a:ext>
                </a:extLst>
              </p:cNvPr>
              <p:cNvSpPr/>
              <p:nvPr/>
            </p:nvSpPr>
            <p:spPr bwMode="auto">
              <a:xfrm>
                <a:off x="2756" y="1558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6" name="îŝ1íḍè">
                <a:extLst>
                  <a:ext uri="{FF2B5EF4-FFF2-40B4-BE49-F238E27FC236}">
                    <a16:creationId xmlns:a16="http://schemas.microsoft.com/office/drawing/2014/main" xmlns="" id="{97EAC021-15AD-4D94-A53C-537F87526AB0}"/>
                  </a:ext>
                </a:extLst>
              </p:cNvPr>
              <p:cNvSpPr/>
              <p:nvPr/>
            </p:nvSpPr>
            <p:spPr bwMode="auto">
              <a:xfrm>
                <a:off x="2814" y="1549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2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7" name="îšḷiḓê">
                <a:extLst>
                  <a:ext uri="{FF2B5EF4-FFF2-40B4-BE49-F238E27FC236}">
                    <a16:creationId xmlns:a16="http://schemas.microsoft.com/office/drawing/2014/main" xmlns="" id="{2C678574-548D-46C4-8868-560233BDC16B}"/>
                  </a:ext>
                </a:extLst>
              </p:cNvPr>
              <p:cNvSpPr/>
              <p:nvPr/>
            </p:nvSpPr>
            <p:spPr bwMode="auto">
              <a:xfrm>
                <a:off x="2814" y="1549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2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8" name="ïṣ1íḓe">
                <a:extLst>
                  <a:ext uri="{FF2B5EF4-FFF2-40B4-BE49-F238E27FC236}">
                    <a16:creationId xmlns:a16="http://schemas.microsoft.com/office/drawing/2014/main" xmlns="" id="{298BB8B2-DEC4-4C0A-A969-8997BEAE99D0}"/>
                  </a:ext>
                </a:extLst>
              </p:cNvPr>
              <p:cNvSpPr/>
              <p:nvPr/>
            </p:nvSpPr>
            <p:spPr bwMode="auto">
              <a:xfrm>
                <a:off x="2904" y="155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8 w 37"/>
                  <a:gd name="T11" fmla="*/ 30 h 36"/>
                  <a:gd name="T12" fmla="*/ 29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29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9" name="îşḻîḍê">
                <a:extLst>
                  <a:ext uri="{FF2B5EF4-FFF2-40B4-BE49-F238E27FC236}">
                    <a16:creationId xmlns:a16="http://schemas.microsoft.com/office/drawing/2014/main" xmlns="" id="{C2039819-05AF-48A8-9282-568EC284F5F3}"/>
                  </a:ext>
                </a:extLst>
              </p:cNvPr>
              <p:cNvSpPr/>
              <p:nvPr/>
            </p:nvSpPr>
            <p:spPr bwMode="auto">
              <a:xfrm>
                <a:off x="2904" y="155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8 w 37"/>
                  <a:gd name="T11" fmla="*/ 30 h 36"/>
                  <a:gd name="T12" fmla="*/ 29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29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0" name="iş1îḍê">
                <a:extLst>
                  <a:ext uri="{FF2B5EF4-FFF2-40B4-BE49-F238E27FC236}">
                    <a16:creationId xmlns:a16="http://schemas.microsoft.com/office/drawing/2014/main" xmlns="" id="{70765712-38F4-41B7-BB6E-EEE114D9A34D}"/>
                  </a:ext>
                </a:extLst>
              </p:cNvPr>
              <p:cNvSpPr/>
              <p:nvPr/>
            </p:nvSpPr>
            <p:spPr bwMode="auto">
              <a:xfrm>
                <a:off x="2991" y="155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10 w 38"/>
                  <a:gd name="T7" fmla="*/ 23 h 36"/>
                  <a:gd name="T8" fmla="*/ 8 w 38"/>
                  <a:gd name="T9" fmla="*/ 36 h 36"/>
                  <a:gd name="T10" fmla="*/ 19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1" name="îṣḷîdé">
                <a:extLst>
                  <a:ext uri="{FF2B5EF4-FFF2-40B4-BE49-F238E27FC236}">
                    <a16:creationId xmlns:a16="http://schemas.microsoft.com/office/drawing/2014/main" xmlns="" id="{36BEA00F-5D9F-4753-83A1-4A521377C94F}"/>
                  </a:ext>
                </a:extLst>
              </p:cNvPr>
              <p:cNvSpPr/>
              <p:nvPr/>
            </p:nvSpPr>
            <p:spPr bwMode="auto">
              <a:xfrm>
                <a:off x="2991" y="155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10 w 38"/>
                  <a:gd name="T7" fmla="*/ 23 h 36"/>
                  <a:gd name="T8" fmla="*/ 8 w 38"/>
                  <a:gd name="T9" fmla="*/ 36 h 36"/>
                  <a:gd name="T10" fmla="*/ 19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2" name="iṩļiḍe">
                <a:extLst>
                  <a:ext uri="{FF2B5EF4-FFF2-40B4-BE49-F238E27FC236}">
                    <a16:creationId xmlns:a16="http://schemas.microsoft.com/office/drawing/2014/main" xmlns="" id="{64BA4552-FF9B-406E-ADEA-E89C4B521574}"/>
                  </a:ext>
                </a:extLst>
              </p:cNvPr>
              <p:cNvSpPr/>
              <p:nvPr/>
            </p:nvSpPr>
            <p:spPr bwMode="auto">
              <a:xfrm>
                <a:off x="3079" y="1554"/>
                <a:ext cx="34" cy="36"/>
              </a:xfrm>
              <a:custGeom>
                <a:avLst/>
                <a:gdLst>
                  <a:gd name="T0" fmla="*/ 21 w 34"/>
                  <a:gd name="T1" fmla="*/ 0 h 36"/>
                  <a:gd name="T2" fmla="*/ 13 w 34"/>
                  <a:gd name="T3" fmla="*/ 11 h 36"/>
                  <a:gd name="T4" fmla="*/ 0 w 34"/>
                  <a:gd name="T5" fmla="*/ 13 h 36"/>
                  <a:gd name="T6" fmla="*/ 9 w 34"/>
                  <a:gd name="T7" fmla="*/ 23 h 36"/>
                  <a:gd name="T8" fmla="*/ 8 w 34"/>
                  <a:gd name="T9" fmla="*/ 36 h 36"/>
                  <a:gd name="T10" fmla="*/ 19 w 34"/>
                  <a:gd name="T11" fmla="*/ 30 h 36"/>
                  <a:gd name="T12" fmla="*/ 23 w 34"/>
                  <a:gd name="T13" fmla="*/ 32 h 36"/>
                  <a:gd name="T14" fmla="*/ 34 w 34"/>
                  <a:gd name="T15" fmla="*/ 13 h 36"/>
                  <a:gd name="T16" fmla="*/ 26 w 34"/>
                  <a:gd name="T17" fmla="*/ 13 h 36"/>
                  <a:gd name="T18" fmla="*/ 21 w 34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23" y="32"/>
                    </a:lnTo>
                    <a:lnTo>
                      <a:pt x="34" y="13"/>
                    </a:lnTo>
                    <a:lnTo>
                      <a:pt x="26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3" name="isļiḍé">
                <a:extLst>
                  <a:ext uri="{FF2B5EF4-FFF2-40B4-BE49-F238E27FC236}">
                    <a16:creationId xmlns:a16="http://schemas.microsoft.com/office/drawing/2014/main" xmlns="" id="{0D687689-8786-4CC2-BD88-402627CAE9D1}"/>
                  </a:ext>
                </a:extLst>
              </p:cNvPr>
              <p:cNvSpPr/>
              <p:nvPr/>
            </p:nvSpPr>
            <p:spPr bwMode="auto">
              <a:xfrm>
                <a:off x="3079" y="1554"/>
                <a:ext cx="34" cy="36"/>
              </a:xfrm>
              <a:custGeom>
                <a:avLst/>
                <a:gdLst>
                  <a:gd name="T0" fmla="*/ 21 w 34"/>
                  <a:gd name="T1" fmla="*/ 0 h 36"/>
                  <a:gd name="T2" fmla="*/ 13 w 34"/>
                  <a:gd name="T3" fmla="*/ 11 h 36"/>
                  <a:gd name="T4" fmla="*/ 0 w 34"/>
                  <a:gd name="T5" fmla="*/ 13 h 36"/>
                  <a:gd name="T6" fmla="*/ 9 w 34"/>
                  <a:gd name="T7" fmla="*/ 23 h 36"/>
                  <a:gd name="T8" fmla="*/ 8 w 34"/>
                  <a:gd name="T9" fmla="*/ 36 h 36"/>
                  <a:gd name="T10" fmla="*/ 19 w 34"/>
                  <a:gd name="T11" fmla="*/ 30 h 36"/>
                  <a:gd name="T12" fmla="*/ 23 w 34"/>
                  <a:gd name="T13" fmla="*/ 32 h 36"/>
                  <a:gd name="T14" fmla="*/ 34 w 34"/>
                  <a:gd name="T15" fmla="*/ 13 h 36"/>
                  <a:gd name="T16" fmla="*/ 26 w 34"/>
                  <a:gd name="T17" fmla="*/ 13 h 36"/>
                  <a:gd name="T18" fmla="*/ 21 w 34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23" y="32"/>
                    </a:lnTo>
                    <a:lnTo>
                      <a:pt x="34" y="13"/>
                    </a:lnTo>
                    <a:lnTo>
                      <a:pt x="26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4" name="îŝḷíḋê">
                <a:extLst>
                  <a:ext uri="{FF2B5EF4-FFF2-40B4-BE49-F238E27FC236}">
                    <a16:creationId xmlns:a16="http://schemas.microsoft.com/office/drawing/2014/main" xmlns="" id="{707AAFCD-6C80-4566-91F9-F78624A36971}"/>
                  </a:ext>
                </a:extLst>
              </p:cNvPr>
              <p:cNvSpPr/>
              <p:nvPr/>
            </p:nvSpPr>
            <p:spPr bwMode="auto">
              <a:xfrm>
                <a:off x="2782" y="1608"/>
                <a:ext cx="26" cy="36"/>
              </a:xfrm>
              <a:custGeom>
                <a:avLst/>
                <a:gdLst>
                  <a:gd name="T0" fmla="*/ 8 w 26"/>
                  <a:gd name="T1" fmla="*/ 0 h 36"/>
                  <a:gd name="T2" fmla="*/ 0 w 26"/>
                  <a:gd name="T3" fmla="*/ 11 h 36"/>
                  <a:gd name="T4" fmla="*/ 0 w 26"/>
                  <a:gd name="T5" fmla="*/ 11 h 36"/>
                  <a:gd name="T6" fmla="*/ 8 w 26"/>
                  <a:gd name="T7" fmla="*/ 30 h 36"/>
                  <a:gd name="T8" fmla="*/ 17 w 26"/>
                  <a:gd name="T9" fmla="*/ 36 h 36"/>
                  <a:gd name="T10" fmla="*/ 15 w 26"/>
                  <a:gd name="T11" fmla="*/ 23 h 36"/>
                  <a:gd name="T12" fmla="*/ 26 w 26"/>
                  <a:gd name="T13" fmla="*/ 15 h 36"/>
                  <a:gd name="T14" fmla="*/ 13 w 26"/>
                  <a:gd name="T15" fmla="*/ 11 h 36"/>
                  <a:gd name="T16" fmla="*/ 8 w 2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6">
                    <a:moveTo>
                      <a:pt x="8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8" y="30"/>
                    </a:lnTo>
                    <a:lnTo>
                      <a:pt x="17" y="36"/>
                    </a:lnTo>
                    <a:lnTo>
                      <a:pt x="15" y="23"/>
                    </a:lnTo>
                    <a:lnTo>
                      <a:pt x="26" y="15"/>
                    </a:lnTo>
                    <a:lnTo>
                      <a:pt x="13" y="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5" name="islíḋè">
                <a:extLst>
                  <a:ext uri="{FF2B5EF4-FFF2-40B4-BE49-F238E27FC236}">
                    <a16:creationId xmlns:a16="http://schemas.microsoft.com/office/drawing/2014/main" xmlns="" id="{824C232E-D857-4F19-922E-D1D3D92DD174}"/>
                  </a:ext>
                </a:extLst>
              </p:cNvPr>
              <p:cNvSpPr/>
              <p:nvPr/>
            </p:nvSpPr>
            <p:spPr bwMode="auto">
              <a:xfrm>
                <a:off x="2782" y="1608"/>
                <a:ext cx="26" cy="36"/>
              </a:xfrm>
              <a:custGeom>
                <a:avLst/>
                <a:gdLst>
                  <a:gd name="T0" fmla="*/ 8 w 26"/>
                  <a:gd name="T1" fmla="*/ 0 h 36"/>
                  <a:gd name="T2" fmla="*/ 0 w 26"/>
                  <a:gd name="T3" fmla="*/ 11 h 36"/>
                  <a:gd name="T4" fmla="*/ 0 w 26"/>
                  <a:gd name="T5" fmla="*/ 11 h 36"/>
                  <a:gd name="T6" fmla="*/ 8 w 26"/>
                  <a:gd name="T7" fmla="*/ 30 h 36"/>
                  <a:gd name="T8" fmla="*/ 17 w 26"/>
                  <a:gd name="T9" fmla="*/ 36 h 36"/>
                  <a:gd name="T10" fmla="*/ 15 w 26"/>
                  <a:gd name="T11" fmla="*/ 23 h 36"/>
                  <a:gd name="T12" fmla="*/ 26 w 26"/>
                  <a:gd name="T13" fmla="*/ 15 h 36"/>
                  <a:gd name="T14" fmla="*/ 13 w 26"/>
                  <a:gd name="T15" fmla="*/ 11 h 36"/>
                  <a:gd name="T16" fmla="*/ 8 w 2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6">
                    <a:moveTo>
                      <a:pt x="8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8" y="30"/>
                    </a:lnTo>
                    <a:lnTo>
                      <a:pt x="17" y="36"/>
                    </a:lnTo>
                    <a:lnTo>
                      <a:pt x="15" y="23"/>
                    </a:lnTo>
                    <a:lnTo>
                      <a:pt x="26" y="15"/>
                    </a:lnTo>
                    <a:lnTo>
                      <a:pt x="13" y="11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6" name="íşľiḑe">
                <a:extLst>
                  <a:ext uri="{FF2B5EF4-FFF2-40B4-BE49-F238E27FC236}">
                    <a16:creationId xmlns:a16="http://schemas.microsoft.com/office/drawing/2014/main" xmlns="" id="{2851DD9D-5052-481A-91EC-5A9B97746032}"/>
                  </a:ext>
                </a:extLst>
              </p:cNvPr>
              <p:cNvSpPr/>
              <p:nvPr/>
            </p:nvSpPr>
            <p:spPr bwMode="auto">
              <a:xfrm>
                <a:off x="2859" y="1610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3 h 37"/>
                  <a:gd name="T8" fmla="*/ 5 w 37"/>
                  <a:gd name="T9" fmla="*/ 36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7" name="i$ļíḋè">
                <a:extLst>
                  <a:ext uri="{FF2B5EF4-FFF2-40B4-BE49-F238E27FC236}">
                    <a16:creationId xmlns:a16="http://schemas.microsoft.com/office/drawing/2014/main" xmlns="" id="{67AFF61C-A9C5-4A45-9F75-D57DB02FA6D7}"/>
                  </a:ext>
                </a:extLst>
              </p:cNvPr>
              <p:cNvSpPr/>
              <p:nvPr/>
            </p:nvSpPr>
            <p:spPr bwMode="auto">
              <a:xfrm>
                <a:off x="2859" y="1610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3 h 37"/>
                  <a:gd name="T8" fmla="*/ 5 w 37"/>
                  <a:gd name="T9" fmla="*/ 36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8" name="îṩļïḑe">
                <a:extLst>
                  <a:ext uri="{FF2B5EF4-FFF2-40B4-BE49-F238E27FC236}">
                    <a16:creationId xmlns:a16="http://schemas.microsoft.com/office/drawing/2014/main" xmlns="" id="{ABA6DD90-F9F0-42AE-8949-FFF3F611B013}"/>
                  </a:ext>
                </a:extLst>
              </p:cNvPr>
              <p:cNvSpPr/>
              <p:nvPr/>
            </p:nvSpPr>
            <p:spPr bwMode="auto">
              <a:xfrm>
                <a:off x="2947" y="161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9 w 37"/>
                  <a:gd name="T7" fmla="*/ 24 h 37"/>
                  <a:gd name="T8" fmla="*/ 7 w 37"/>
                  <a:gd name="T9" fmla="*/ 35 h 37"/>
                  <a:gd name="T10" fmla="*/ 18 w 37"/>
                  <a:gd name="T11" fmla="*/ 30 h 37"/>
                  <a:gd name="T12" fmla="*/ 29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29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9" name="íšļídé">
                <a:extLst>
                  <a:ext uri="{FF2B5EF4-FFF2-40B4-BE49-F238E27FC236}">
                    <a16:creationId xmlns:a16="http://schemas.microsoft.com/office/drawing/2014/main" xmlns="" id="{8FA33F5D-49FB-4176-9173-4335960B7F04}"/>
                  </a:ext>
                </a:extLst>
              </p:cNvPr>
              <p:cNvSpPr/>
              <p:nvPr/>
            </p:nvSpPr>
            <p:spPr bwMode="auto">
              <a:xfrm>
                <a:off x="2947" y="161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9 w 37"/>
                  <a:gd name="T7" fmla="*/ 24 h 37"/>
                  <a:gd name="T8" fmla="*/ 7 w 37"/>
                  <a:gd name="T9" fmla="*/ 35 h 37"/>
                  <a:gd name="T10" fmla="*/ 18 w 37"/>
                  <a:gd name="T11" fmla="*/ 30 h 37"/>
                  <a:gd name="T12" fmla="*/ 29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29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0" name="i$lïḍê">
                <a:extLst>
                  <a:ext uri="{FF2B5EF4-FFF2-40B4-BE49-F238E27FC236}">
                    <a16:creationId xmlns:a16="http://schemas.microsoft.com/office/drawing/2014/main" xmlns="" id="{45B52932-A19F-4EF8-85CE-72B7E91D1561}"/>
                  </a:ext>
                </a:extLst>
              </p:cNvPr>
              <p:cNvSpPr/>
              <p:nvPr/>
            </p:nvSpPr>
            <p:spPr bwMode="auto">
              <a:xfrm>
                <a:off x="3034" y="16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3 w 40"/>
                  <a:gd name="T3" fmla="*/ 11 h 35"/>
                  <a:gd name="T4" fmla="*/ 0 w 40"/>
                  <a:gd name="T5" fmla="*/ 13 h 35"/>
                  <a:gd name="T6" fmla="*/ 10 w 40"/>
                  <a:gd name="T7" fmla="*/ 22 h 35"/>
                  <a:gd name="T8" fmla="*/ 8 w 40"/>
                  <a:gd name="T9" fmla="*/ 35 h 35"/>
                  <a:gd name="T10" fmla="*/ 19 w 40"/>
                  <a:gd name="T11" fmla="*/ 30 h 35"/>
                  <a:gd name="T12" fmla="*/ 30 w 40"/>
                  <a:gd name="T13" fmla="*/ 35 h 35"/>
                  <a:gd name="T14" fmla="*/ 28 w 40"/>
                  <a:gd name="T15" fmla="*/ 22 h 35"/>
                  <a:gd name="T16" fmla="*/ 40 w 40"/>
                  <a:gd name="T17" fmla="*/ 13 h 35"/>
                  <a:gd name="T18" fmla="*/ 26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1" name="íṧliḓè">
                <a:extLst>
                  <a:ext uri="{FF2B5EF4-FFF2-40B4-BE49-F238E27FC236}">
                    <a16:creationId xmlns:a16="http://schemas.microsoft.com/office/drawing/2014/main" xmlns="" id="{313B64AE-B65F-4F26-B384-B147DB87A016}"/>
                  </a:ext>
                </a:extLst>
              </p:cNvPr>
              <p:cNvSpPr/>
              <p:nvPr/>
            </p:nvSpPr>
            <p:spPr bwMode="auto">
              <a:xfrm>
                <a:off x="3034" y="16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3 w 40"/>
                  <a:gd name="T3" fmla="*/ 11 h 35"/>
                  <a:gd name="T4" fmla="*/ 0 w 40"/>
                  <a:gd name="T5" fmla="*/ 13 h 35"/>
                  <a:gd name="T6" fmla="*/ 10 w 40"/>
                  <a:gd name="T7" fmla="*/ 22 h 35"/>
                  <a:gd name="T8" fmla="*/ 8 w 40"/>
                  <a:gd name="T9" fmla="*/ 35 h 35"/>
                  <a:gd name="T10" fmla="*/ 19 w 40"/>
                  <a:gd name="T11" fmla="*/ 30 h 35"/>
                  <a:gd name="T12" fmla="*/ 30 w 40"/>
                  <a:gd name="T13" fmla="*/ 35 h 35"/>
                  <a:gd name="T14" fmla="*/ 28 w 40"/>
                  <a:gd name="T15" fmla="*/ 22 h 35"/>
                  <a:gd name="T16" fmla="*/ 40 w 40"/>
                  <a:gd name="T17" fmla="*/ 13 h 35"/>
                  <a:gd name="T18" fmla="*/ 26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2" name="îşļíde">
                <a:extLst>
                  <a:ext uri="{FF2B5EF4-FFF2-40B4-BE49-F238E27FC236}">
                    <a16:creationId xmlns:a16="http://schemas.microsoft.com/office/drawing/2014/main" xmlns="" id="{49FC8860-F9CE-49B4-B11D-9F4C3C902C6E}"/>
                  </a:ext>
                </a:extLst>
              </p:cNvPr>
              <p:cNvSpPr/>
              <p:nvPr/>
            </p:nvSpPr>
            <p:spPr bwMode="auto">
              <a:xfrm>
                <a:off x="2812" y="165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8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3" name="isľíḓê">
                <a:extLst>
                  <a:ext uri="{FF2B5EF4-FFF2-40B4-BE49-F238E27FC236}">
                    <a16:creationId xmlns:a16="http://schemas.microsoft.com/office/drawing/2014/main" xmlns="" id="{2192BA73-AF8C-4BB3-8259-04AFAE63C3E7}"/>
                  </a:ext>
                </a:extLst>
              </p:cNvPr>
              <p:cNvSpPr/>
              <p:nvPr/>
            </p:nvSpPr>
            <p:spPr bwMode="auto">
              <a:xfrm>
                <a:off x="2812" y="165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8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4" name="í$ļiďè">
                <a:extLst>
                  <a:ext uri="{FF2B5EF4-FFF2-40B4-BE49-F238E27FC236}">
                    <a16:creationId xmlns:a16="http://schemas.microsoft.com/office/drawing/2014/main" xmlns="" id="{9B6BDA64-1B28-4F6F-B415-E1C4D3A71F8F}"/>
                  </a:ext>
                </a:extLst>
              </p:cNvPr>
              <p:cNvSpPr/>
              <p:nvPr/>
            </p:nvSpPr>
            <p:spPr bwMode="auto">
              <a:xfrm>
                <a:off x="2900" y="1661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0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5" name="ïşḻïďè">
                <a:extLst>
                  <a:ext uri="{FF2B5EF4-FFF2-40B4-BE49-F238E27FC236}">
                    <a16:creationId xmlns:a16="http://schemas.microsoft.com/office/drawing/2014/main" xmlns="" id="{71A7EF05-D746-41A9-9E15-3F89E8A2A6BC}"/>
                  </a:ext>
                </a:extLst>
              </p:cNvPr>
              <p:cNvSpPr/>
              <p:nvPr/>
            </p:nvSpPr>
            <p:spPr bwMode="auto">
              <a:xfrm>
                <a:off x="2900" y="1661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0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6" name="ïṡḷîdé">
                <a:extLst>
                  <a:ext uri="{FF2B5EF4-FFF2-40B4-BE49-F238E27FC236}">
                    <a16:creationId xmlns:a16="http://schemas.microsoft.com/office/drawing/2014/main" xmlns="" id="{AD8CA24D-DEEA-4356-A322-DCBD9386F1EB}"/>
                  </a:ext>
                </a:extLst>
              </p:cNvPr>
              <p:cNvSpPr/>
              <p:nvPr/>
            </p:nvSpPr>
            <p:spPr bwMode="auto">
              <a:xfrm>
                <a:off x="2989" y="166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4 w 38"/>
                  <a:gd name="T3" fmla="*/ 12 h 36"/>
                  <a:gd name="T4" fmla="*/ 0 w 38"/>
                  <a:gd name="T5" fmla="*/ 13 h 36"/>
                  <a:gd name="T6" fmla="*/ 10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2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7" name="iṥḷiḍé">
                <a:extLst>
                  <a:ext uri="{FF2B5EF4-FFF2-40B4-BE49-F238E27FC236}">
                    <a16:creationId xmlns:a16="http://schemas.microsoft.com/office/drawing/2014/main" xmlns="" id="{0DAF51E1-8A5C-4DF5-AEE9-98655118D31F}"/>
                  </a:ext>
                </a:extLst>
              </p:cNvPr>
              <p:cNvSpPr/>
              <p:nvPr/>
            </p:nvSpPr>
            <p:spPr bwMode="auto">
              <a:xfrm>
                <a:off x="2989" y="166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4 w 38"/>
                  <a:gd name="T3" fmla="*/ 12 h 36"/>
                  <a:gd name="T4" fmla="*/ 0 w 38"/>
                  <a:gd name="T5" fmla="*/ 13 h 36"/>
                  <a:gd name="T6" fmla="*/ 10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2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8" name="îşḷîḍê">
                <a:extLst>
                  <a:ext uri="{FF2B5EF4-FFF2-40B4-BE49-F238E27FC236}">
                    <a16:creationId xmlns:a16="http://schemas.microsoft.com/office/drawing/2014/main" xmlns="" id="{A9079C11-55A0-4C61-A88B-A512C20255F0}"/>
                  </a:ext>
                </a:extLst>
              </p:cNvPr>
              <p:cNvSpPr/>
              <p:nvPr/>
            </p:nvSpPr>
            <p:spPr bwMode="auto">
              <a:xfrm>
                <a:off x="2855" y="1720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3 h 38"/>
                  <a:gd name="T6" fmla="*/ 9 w 37"/>
                  <a:gd name="T7" fmla="*/ 23 h 38"/>
                  <a:gd name="T8" fmla="*/ 8 w 37"/>
                  <a:gd name="T9" fmla="*/ 36 h 38"/>
                  <a:gd name="T10" fmla="*/ 19 w 37"/>
                  <a:gd name="T11" fmla="*/ 30 h 38"/>
                  <a:gd name="T12" fmla="*/ 30 w 37"/>
                  <a:gd name="T13" fmla="*/ 38 h 38"/>
                  <a:gd name="T14" fmla="*/ 28 w 37"/>
                  <a:gd name="T15" fmla="*/ 25 h 38"/>
                  <a:gd name="T16" fmla="*/ 37 w 37"/>
                  <a:gd name="T17" fmla="*/ 15 h 38"/>
                  <a:gd name="T18" fmla="*/ 26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9" name="íṥľíḍè">
                <a:extLst>
                  <a:ext uri="{FF2B5EF4-FFF2-40B4-BE49-F238E27FC236}">
                    <a16:creationId xmlns:a16="http://schemas.microsoft.com/office/drawing/2014/main" xmlns="" id="{86585F80-34B9-4D51-878E-25F283A5BCF9}"/>
                  </a:ext>
                </a:extLst>
              </p:cNvPr>
              <p:cNvSpPr/>
              <p:nvPr/>
            </p:nvSpPr>
            <p:spPr bwMode="auto">
              <a:xfrm>
                <a:off x="2855" y="1720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3 h 38"/>
                  <a:gd name="T6" fmla="*/ 9 w 37"/>
                  <a:gd name="T7" fmla="*/ 23 h 38"/>
                  <a:gd name="T8" fmla="*/ 8 w 37"/>
                  <a:gd name="T9" fmla="*/ 36 h 38"/>
                  <a:gd name="T10" fmla="*/ 19 w 37"/>
                  <a:gd name="T11" fmla="*/ 30 h 38"/>
                  <a:gd name="T12" fmla="*/ 30 w 37"/>
                  <a:gd name="T13" fmla="*/ 38 h 38"/>
                  <a:gd name="T14" fmla="*/ 28 w 37"/>
                  <a:gd name="T15" fmla="*/ 25 h 38"/>
                  <a:gd name="T16" fmla="*/ 37 w 37"/>
                  <a:gd name="T17" fmla="*/ 15 h 38"/>
                  <a:gd name="T18" fmla="*/ 26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0" name="íśḷïḍê">
                <a:extLst>
                  <a:ext uri="{FF2B5EF4-FFF2-40B4-BE49-F238E27FC236}">
                    <a16:creationId xmlns:a16="http://schemas.microsoft.com/office/drawing/2014/main" xmlns="" id="{69BBEAAF-5FB4-4B0B-B995-AE4DD47F67E9}"/>
                  </a:ext>
                </a:extLst>
              </p:cNvPr>
              <p:cNvSpPr/>
              <p:nvPr/>
            </p:nvSpPr>
            <p:spPr bwMode="auto">
              <a:xfrm>
                <a:off x="2945" y="172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7 w 37"/>
                  <a:gd name="T7" fmla="*/ 24 h 37"/>
                  <a:gd name="T8" fmla="*/ 5 w 37"/>
                  <a:gd name="T9" fmla="*/ 36 h 37"/>
                  <a:gd name="T10" fmla="*/ 16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7" y="24"/>
                    </a:lnTo>
                    <a:lnTo>
                      <a:pt x="5" y="36"/>
                    </a:lnTo>
                    <a:lnTo>
                      <a:pt x="16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1" name="íŝḻiḍé">
                <a:extLst>
                  <a:ext uri="{FF2B5EF4-FFF2-40B4-BE49-F238E27FC236}">
                    <a16:creationId xmlns:a16="http://schemas.microsoft.com/office/drawing/2014/main" xmlns="" id="{BDBA8E39-297D-4E6D-8F0D-94BAB2CAC98C}"/>
                  </a:ext>
                </a:extLst>
              </p:cNvPr>
              <p:cNvSpPr/>
              <p:nvPr/>
            </p:nvSpPr>
            <p:spPr bwMode="auto">
              <a:xfrm>
                <a:off x="2945" y="172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7 w 37"/>
                  <a:gd name="T7" fmla="*/ 24 h 37"/>
                  <a:gd name="T8" fmla="*/ 5 w 37"/>
                  <a:gd name="T9" fmla="*/ 36 h 37"/>
                  <a:gd name="T10" fmla="*/ 16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7" y="24"/>
                    </a:lnTo>
                    <a:lnTo>
                      <a:pt x="5" y="36"/>
                    </a:lnTo>
                    <a:lnTo>
                      <a:pt x="16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2" name="íṩ1ïḍè">
                <a:extLst>
                  <a:ext uri="{FF2B5EF4-FFF2-40B4-BE49-F238E27FC236}">
                    <a16:creationId xmlns:a16="http://schemas.microsoft.com/office/drawing/2014/main" xmlns="" id="{8BE236D0-CE3D-480A-8E3A-42C0E14D19A9}"/>
                  </a:ext>
                </a:extLst>
              </p:cNvPr>
              <p:cNvSpPr/>
              <p:nvPr/>
            </p:nvSpPr>
            <p:spPr bwMode="auto">
              <a:xfrm>
                <a:off x="4468" y="1394"/>
                <a:ext cx="516" cy="545"/>
              </a:xfrm>
              <a:custGeom>
                <a:avLst/>
                <a:gdLst>
                  <a:gd name="T0" fmla="*/ 166 w 276"/>
                  <a:gd name="T1" fmla="*/ 201 h 292"/>
                  <a:gd name="T2" fmla="*/ 167 w 276"/>
                  <a:gd name="T3" fmla="*/ 217 h 292"/>
                  <a:gd name="T4" fmla="*/ 186 w 276"/>
                  <a:gd name="T5" fmla="*/ 178 h 292"/>
                  <a:gd name="T6" fmla="*/ 190 w 276"/>
                  <a:gd name="T7" fmla="*/ 188 h 292"/>
                  <a:gd name="T8" fmla="*/ 160 w 276"/>
                  <a:gd name="T9" fmla="*/ 147 h 292"/>
                  <a:gd name="T10" fmla="*/ 170 w 276"/>
                  <a:gd name="T11" fmla="*/ 159 h 292"/>
                  <a:gd name="T12" fmla="*/ 200 w 276"/>
                  <a:gd name="T13" fmla="*/ 146 h 292"/>
                  <a:gd name="T14" fmla="*/ 205 w 276"/>
                  <a:gd name="T15" fmla="*/ 157 h 292"/>
                  <a:gd name="T16" fmla="*/ 185 w 276"/>
                  <a:gd name="T17" fmla="*/ 113 h 292"/>
                  <a:gd name="T18" fmla="*/ 186 w 276"/>
                  <a:gd name="T19" fmla="*/ 129 h 292"/>
                  <a:gd name="T20" fmla="*/ 204 w 276"/>
                  <a:gd name="T21" fmla="*/ 85 h 292"/>
                  <a:gd name="T22" fmla="*/ 214 w 276"/>
                  <a:gd name="T23" fmla="*/ 98 h 292"/>
                  <a:gd name="T24" fmla="*/ 163 w 276"/>
                  <a:gd name="T25" fmla="*/ 88 h 292"/>
                  <a:gd name="T26" fmla="*/ 158 w 276"/>
                  <a:gd name="T27" fmla="*/ 99 h 292"/>
                  <a:gd name="T28" fmla="*/ 149 w 276"/>
                  <a:gd name="T29" fmla="*/ 193 h 292"/>
                  <a:gd name="T30" fmla="*/ 155 w 276"/>
                  <a:gd name="T31" fmla="*/ 242 h 292"/>
                  <a:gd name="T32" fmla="*/ 140 w 276"/>
                  <a:gd name="T33" fmla="*/ 283 h 292"/>
                  <a:gd name="T34" fmla="*/ 36 w 276"/>
                  <a:gd name="T35" fmla="*/ 72 h 292"/>
                  <a:gd name="T36" fmla="*/ 51 w 276"/>
                  <a:gd name="T37" fmla="*/ 66 h 292"/>
                  <a:gd name="T38" fmla="*/ 35 w 276"/>
                  <a:gd name="T39" fmla="*/ 77 h 292"/>
                  <a:gd name="T40" fmla="*/ 88 w 276"/>
                  <a:gd name="T41" fmla="*/ 57 h 292"/>
                  <a:gd name="T42" fmla="*/ 88 w 276"/>
                  <a:gd name="T43" fmla="*/ 73 h 292"/>
                  <a:gd name="T44" fmla="*/ 132 w 276"/>
                  <a:gd name="T45" fmla="*/ 61 h 292"/>
                  <a:gd name="T46" fmla="*/ 142 w 276"/>
                  <a:gd name="T47" fmla="*/ 73 h 292"/>
                  <a:gd name="T48" fmla="*/ 18 w 276"/>
                  <a:gd name="T49" fmla="*/ 34 h 292"/>
                  <a:gd name="T50" fmla="*/ 12 w 276"/>
                  <a:gd name="T51" fmla="*/ 32 h 292"/>
                  <a:gd name="T52" fmla="*/ 62 w 276"/>
                  <a:gd name="T53" fmla="*/ 25 h 292"/>
                  <a:gd name="T54" fmla="*/ 63 w 276"/>
                  <a:gd name="T55" fmla="*/ 41 h 292"/>
                  <a:gd name="T56" fmla="*/ 106 w 276"/>
                  <a:gd name="T57" fmla="*/ 29 h 292"/>
                  <a:gd name="T58" fmla="*/ 116 w 276"/>
                  <a:gd name="T59" fmla="*/ 42 h 292"/>
                  <a:gd name="T60" fmla="*/ 147 w 276"/>
                  <a:gd name="T61" fmla="*/ 28 h 292"/>
                  <a:gd name="T62" fmla="*/ 162 w 276"/>
                  <a:gd name="T63" fmla="*/ 32 h 292"/>
                  <a:gd name="T64" fmla="*/ 199 w 276"/>
                  <a:gd name="T65" fmla="*/ 30 h 292"/>
                  <a:gd name="T66" fmla="*/ 214 w 276"/>
                  <a:gd name="T67" fmla="*/ 24 h 292"/>
                  <a:gd name="T68" fmla="*/ 276 w 276"/>
                  <a:gd name="T69" fmla="*/ 0 h 292"/>
                  <a:gd name="T70" fmla="*/ 269 w 276"/>
                  <a:gd name="T71" fmla="*/ 0 h 292"/>
                  <a:gd name="T72" fmla="*/ 221 w 276"/>
                  <a:gd name="T73" fmla="*/ 10 h 292"/>
                  <a:gd name="T74" fmla="*/ 186 w 276"/>
                  <a:gd name="T75" fmla="*/ 12 h 292"/>
                  <a:gd name="T76" fmla="*/ 140 w 276"/>
                  <a:gd name="T77" fmla="*/ 4 h 292"/>
                  <a:gd name="T78" fmla="*/ 127 w 276"/>
                  <a:gd name="T79" fmla="*/ 8 h 292"/>
                  <a:gd name="T80" fmla="*/ 85 w 276"/>
                  <a:gd name="T81" fmla="*/ 14 h 292"/>
                  <a:gd name="T82" fmla="*/ 43 w 276"/>
                  <a:gd name="T83" fmla="*/ 12 h 292"/>
                  <a:gd name="T84" fmla="*/ 27 w 276"/>
                  <a:gd name="T85" fmla="*/ 8 h 292"/>
                  <a:gd name="T86" fmla="*/ 69 w 276"/>
                  <a:gd name="T87" fmla="*/ 104 h 292"/>
                  <a:gd name="T88" fmla="*/ 62 w 276"/>
                  <a:gd name="T89" fmla="*/ 93 h 292"/>
                  <a:gd name="T90" fmla="*/ 72 w 276"/>
                  <a:gd name="T91" fmla="*/ 103 h 292"/>
                  <a:gd name="T92" fmla="*/ 112 w 276"/>
                  <a:gd name="T93" fmla="*/ 84 h 292"/>
                  <a:gd name="T94" fmla="*/ 156 w 276"/>
                  <a:gd name="T95" fmla="*/ 71 h 292"/>
                  <a:gd name="T96" fmla="*/ 179 w 276"/>
                  <a:gd name="T97" fmla="*/ 58 h 292"/>
                  <a:gd name="T98" fmla="*/ 206 w 276"/>
                  <a:gd name="T99" fmla="*/ 52 h 292"/>
                  <a:gd name="T100" fmla="*/ 246 w 276"/>
                  <a:gd name="T101" fmla="*/ 28 h 292"/>
                  <a:gd name="T102" fmla="*/ 261 w 276"/>
                  <a:gd name="T103" fmla="*/ 2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6" h="292">
                    <a:moveTo>
                      <a:pt x="161" y="221"/>
                    </a:moveTo>
                    <a:cubicBezTo>
                      <a:pt x="162" y="214"/>
                      <a:pt x="162" y="214"/>
                      <a:pt x="162" y="214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63" y="208"/>
                      <a:pt x="163" y="208"/>
                      <a:pt x="163" y="208"/>
                    </a:cubicBezTo>
                    <a:cubicBezTo>
                      <a:pt x="166" y="201"/>
                      <a:pt x="166" y="201"/>
                      <a:pt x="166" y="201"/>
                    </a:cubicBezTo>
                    <a:cubicBezTo>
                      <a:pt x="170" y="207"/>
                      <a:pt x="170" y="207"/>
                      <a:pt x="170" y="207"/>
                    </a:cubicBezTo>
                    <a:cubicBezTo>
                      <a:pt x="177" y="208"/>
                      <a:pt x="177" y="208"/>
                      <a:pt x="177" y="208"/>
                    </a:cubicBezTo>
                    <a:cubicBezTo>
                      <a:pt x="172" y="213"/>
                      <a:pt x="172" y="213"/>
                      <a:pt x="172" y="213"/>
                    </a:cubicBezTo>
                    <a:cubicBezTo>
                      <a:pt x="173" y="220"/>
                      <a:pt x="173" y="220"/>
                      <a:pt x="173" y="220"/>
                    </a:cubicBezTo>
                    <a:cubicBezTo>
                      <a:pt x="167" y="217"/>
                      <a:pt x="167" y="217"/>
                      <a:pt x="167" y="217"/>
                    </a:cubicBezTo>
                    <a:cubicBezTo>
                      <a:pt x="161" y="221"/>
                      <a:pt x="161" y="221"/>
                      <a:pt x="161" y="221"/>
                    </a:cubicBezTo>
                    <a:moveTo>
                      <a:pt x="183" y="192"/>
                    </a:moveTo>
                    <a:cubicBezTo>
                      <a:pt x="184" y="185"/>
                      <a:pt x="184" y="185"/>
                      <a:pt x="184" y="185"/>
                    </a:cubicBezTo>
                    <a:cubicBezTo>
                      <a:pt x="179" y="180"/>
                      <a:pt x="179" y="180"/>
                      <a:pt x="179" y="180"/>
                    </a:cubicBezTo>
                    <a:cubicBezTo>
                      <a:pt x="186" y="178"/>
                      <a:pt x="186" y="178"/>
                      <a:pt x="186" y="178"/>
                    </a:cubicBezTo>
                    <a:cubicBezTo>
                      <a:pt x="189" y="172"/>
                      <a:pt x="189" y="172"/>
                      <a:pt x="189" y="172"/>
                    </a:cubicBezTo>
                    <a:cubicBezTo>
                      <a:pt x="192" y="178"/>
                      <a:pt x="192" y="178"/>
                      <a:pt x="192" y="178"/>
                    </a:cubicBezTo>
                    <a:cubicBezTo>
                      <a:pt x="196" y="178"/>
                      <a:pt x="196" y="178"/>
                      <a:pt x="196" y="178"/>
                    </a:cubicBezTo>
                    <a:cubicBezTo>
                      <a:pt x="191" y="189"/>
                      <a:pt x="191" y="189"/>
                      <a:pt x="191" y="189"/>
                    </a:cubicBezTo>
                    <a:cubicBezTo>
                      <a:pt x="190" y="188"/>
                      <a:pt x="190" y="188"/>
                      <a:pt x="190" y="188"/>
                    </a:cubicBezTo>
                    <a:cubicBezTo>
                      <a:pt x="183" y="192"/>
                      <a:pt x="183" y="192"/>
                      <a:pt x="183" y="192"/>
                    </a:cubicBezTo>
                    <a:moveTo>
                      <a:pt x="158" y="160"/>
                    </a:moveTo>
                    <a:cubicBezTo>
                      <a:pt x="158" y="153"/>
                      <a:pt x="158" y="153"/>
                      <a:pt x="158" y="153"/>
                    </a:cubicBezTo>
                    <a:cubicBezTo>
                      <a:pt x="153" y="148"/>
                      <a:pt x="153" y="148"/>
                      <a:pt x="153" y="148"/>
                    </a:cubicBezTo>
                    <a:cubicBezTo>
                      <a:pt x="160" y="147"/>
                      <a:pt x="160" y="147"/>
                      <a:pt x="160" y="147"/>
                    </a:cubicBezTo>
                    <a:cubicBezTo>
                      <a:pt x="163" y="140"/>
                      <a:pt x="163" y="140"/>
                      <a:pt x="163" y="140"/>
                    </a:cubicBezTo>
                    <a:cubicBezTo>
                      <a:pt x="166" y="147"/>
                      <a:pt x="166" y="147"/>
                      <a:pt x="166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69" y="152"/>
                      <a:pt x="169" y="152"/>
                      <a:pt x="169" y="152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58" y="160"/>
                      <a:pt x="158" y="160"/>
                      <a:pt x="158" y="160"/>
                    </a:cubicBezTo>
                    <a:moveTo>
                      <a:pt x="205" y="157"/>
                    </a:moveTo>
                    <a:cubicBezTo>
                      <a:pt x="206" y="150"/>
                      <a:pt x="206" y="150"/>
                      <a:pt x="206" y="150"/>
                    </a:cubicBezTo>
                    <a:cubicBezTo>
                      <a:pt x="200" y="146"/>
                      <a:pt x="200" y="146"/>
                      <a:pt x="200" y="146"/>
                    </a:cubicBezTo>
                    <a:cubicBezTo>
                      <a:pt x="207" y="144"/>
                      <a:pt x="207" y="144"/>
                      <a:pt x="207" y="144"/>
                    </a:cubicBezTo>
                    <a:cubicBezTo>
                      <a:pt x="210" y="138"/>
                      <a:pt x="210" y="138"/>
                      <a:pt x="210" y="138"/>
                    </a:cubicBezTo>
                    <a:cubicBezTo>
                      <a:pt x="212" y="142"/>
                      <a:pt x="212" y="142"/>
                      <a:pt x="212" y="142"/>
                    </a:cubicBezTo>
                    <a:cubicBezTo>
                      <a:pt x="205" y="157"/>
                      <a:pt x="205" y="157"/>
                      <a:pt x="205" y="157"/>
                    </a:cubicBezTo>
                    <a:cubicBezTo>
                      <a:pt x="205" y="157"/>
                      <a:pt x="205" y="157"/>
                      <a:pt x="205" y="157"/>
                    </a:cubicBezTo>
                    <a:moveTo>
                      <a:pt x="180" y="133"/>
                    </a:move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76" y="121"/>
                      <a:pt x="176" y="121"/>
                      <a:pt x="176" y="121"/>
                    </a:cubicBezTo>
                    <a:cubicBezTo>
                      <a:pt x="183" y="120"/>
                      <a:pt x="183" y="120"/>
                      <a:pt x="183" y="120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9" y="119"/>
                      <a:pt x="189" y="119"/>
                      <a:pt x="189" y="119"/>
                    </a:cubicBezTo>
                    <a:cubicBezTo>
                      <a:pt x="196" y="120"/>
                      <a:pt x="196" y="120"/>
                      <a:pt x="196" y="120"/>
                    </a:cubicBezTo>
                    <a:cubicBezTo>
                      <a:pt x="191" y="125"/>
                      <a:pt x="191" y="125"/>
                      <a:pt x="191" y="125"/>
                    </a:cubicBezTo>
                    <a:cubicBezTo>
                      <a:pt x="193" y="132"/>
                      <a:pt x="193" y="132"/>
                      <a:pt x="193" y="132"/>
                    </a:cubicBez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0" y="133"/>
                      <a:pt x="180" y="133"/>
                      <a:pt x="180" y="133"/>
                    </a:cubicBezTo>
                    <a:moveTo>
                      <a:pt x="202" y="98"/>
                    </a:moveTo>
                    <a:cubicBezTo>
                      <a:pt x="202" y="91"/>
                      <a:pt x="202" y="91"/>
                      <a:pt x="202" y="91"/>
                    </a:cubicBezTo>
                    <a:cubicBezTo>
                      <a:pt x="197" y="87"/>
                      <a:pt x="197" y="87"/>
                      <a:pt x="197" y="87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7" y="79"/>
                      <a:pt x="207" y="79"/>
                      <a:pt x="207" y="79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13" y="91"/>
                      <a:pt x="213" y="91"/>
                      <a:pt x="213" y="91"/>
                    </a:cubicBezTo>
                    <a:cubicBezTo>
                      <a:pt x="214" y="98"/>
                      <a:pt x="214" y="98"/>
                      <a:pt x="214" y="98"/>
                    </a:cubicBezTo>
                    <a:cubicBezTo>
                      <a:pt x="208" y="95"/>
                      <a:pt x="208" y="95"/>
                      <a:pt x="208" y="95"/>
                    </a:cubicBezTo>
                    <a:cubicBezTo>
                      <a:pt x="202" y="98"/>
                      <a:pt x="202" y="98"/>
                      <a:pt x="202" y="98"/>
                    </a:cubicBezTo>
                    <a:moveTo>
                      <a:pt x="217" y="63"/>
                    </a:moveTo>
                    <a:cubicBezTo>
                      <a:pt x="199" y="70"/>
                      <a:pt x="180" y="77"/>
                      <a:pt x="161" y="84"/>
                    </a:cubicBezTo>
                    <a:cubicBezTo>
                      <a:pt x="163" y="88"/>
                      <a:pt x="163" y="88"/>
                      <a:pt x="163" y="88"/>
                    </a:cubicBezTo>
                    <a:cubicBezTo>
                      <a:pt x="170" y="88"/>
                      <a:pt x="170" y="88"/>
                      <a:pt x="170" y="88"/>
                    </a:cubicBezTo>
                    <a:cubicBezTo>
                      <a:pt x="165" y="93"/>
                      <a:pt x="165" y="93"/>
                      <a:pt x="165" y="93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58" y="99"/>
                      <a:pt x="158" y="99"/>
                      <a:pt x="158" y="99"/>
                    </a:cubicBezTo>
                    <a:cubicBezTo>
                      <a:pt x="150" y="181"/>
                      <a:pt x="150" y="181"/>
                      <a:pt x="150" y="181"/>
                    </a:cubicBezTo>
                    <a:cubicBezTo>
                      <a:pt x="152" y="181"/>
                      <a:pt x="152" y="181"/>
                      <a:pt x="152" y="181"/>
                    </a:cubicBezTo>
                    <a:cubicBezTo>
                      <a:pt x="150" y="184"/>
                      <a:pt x="150" y="184"/>
                      <a:pt x="150" y="184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45" y="235"/>
                      <a:pt x="145" y="235"/>
                      <a:pt x="145" y="235"/>
                    </a:cubicBezTo>
                    <a:cubicBezTo>
                      <a:pt x="145" y="235"/>
                      <a:pt x="145" y="235"/>
                      <a:pt x="145" y="235"/>
                    </a:cubicBezTo>
                    <a:cubicBezTo>
                      <a:pt x="148" y="242"/>
                      <a:pt x="148" y="242"/>
                      <a:pt x="148" y="242"/>
                    </a:cubicBezTo>
                    <a:cubicBezTo>
                      <a:pt x="155" y="242"/>
                      <a:pt x="155" y="242"/>
                      <a:pt x="155" y="242"/>
                    </a:cubicBezTo>
                    <a:cubicBezTo>
                      <a:pt x="150" y="247"/>
                      <a:pt x="150" y="247"/>
                      <a:pt x="150" y="247"/>
                    </a:cubicBezTo>
                    <a:cubicBezTo>
                      <a:pt x="152" y="254"/>
                      <a:pt x="152" y="254"/>
                      <a:pt x="152" y="254"/>
                    </a:cubicBezTo>
                    <a:cubicBezTo>
                      <a:pt x="146" y="251"/>
                      <a:pt x="146" y="251"/>
                      <a:pt x="146" y="251"/>
                    </a:cubicBezTo>
                    <a:cubicBezTo>
                      <a:pt x="143" y="253"/>
                      <a:pt x="143" y="253"/>
                      <a:pt x="143" y="253"/>
                    </a:cubicBezTo>
                    <a:cubicBezTo>
                      <a:pt x="140" y="283"/>
                      <a:pt x="140" y="283"/>
                      <a:pt x="140" y="283"/>
                    </a:cubicBezTo>
                    <a:cubicBezTo>
                      <a:pt x="145" y="292"/>
                      <a:pt x="145" y="292"/>
                      <a:pt x="145" y="292"/>
                    </a:cubicBezTo>
                    <a:cubicBezTo>
                      <a:pt x="239" y="83"/>
                      <a:pt x="239" y="83"/>
                      <a:pt x="239" y="83"/>
                    </a:cubicBezTo>
                    <a:cubicBezTo>
                      <a:pt x="217" y="63"/>
                      <a:pt x="217" y="63"/>
                      <a:pt x="217" y="63"/>
                    </a:cubicBezTo>
                    <a:moveTo>
                      <a:pt x="35" y="77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5" y="77"/>
                      <a:pt x="35" y="77"/>
                      <a:pt x="35" y="77"/>
                    </a:cubicBezTo>
                    <a:moveTo>
                      <a:pt x="82" y="76"/>
                    </a:moveTo>
                    <a:cubicBezTo>
                      <a:pt x="83" y="69"/>
                      <a:pt x="83" y="69"/>
                      <a:pt x="83" y="69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2" y="76"/>
                      <a:pt x="82" y="76"/>
                      <a:pt x="82" y="76"/>
                    </a:cubicBezTo>
                    <a:moveTo>
                      <a:pt x="130" y="74"/>
                    </a:moveTo>
                    <a:cubicBezTo>
                      <a:pt x="130" y="67"/>
                      <a:pt x="130" y="67"/>
                      <a:pt x="130" y="67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30" y="74"/>
                      <a:pt x="130" y="74"/>
                      <a:pt x="130" y="74"/>
                    </a:cubicBezTo>
                    <a:moveTo>
                      <a:pt x="12" y="32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2" y="32"/>
                      <a:pt x="12" y="32"/>
                      <a:pt x="12" y="32"/>
                    </a:cubicBezTo>
                    <a:moveTo>
                      <a:pt x="57" y="45"/>
                    </a:moveTo>
                    <a:cubicBezTo>
                      <a:pt x="57" y="38"/>
                      <a:pt x="57" y="38"/>
                      <a:pt x="57" y="38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57" y="45"/>
                      <a:pt x="57" y="45"/>
                      <a:pt x="57" y="45"/>
                    </a:cubicBezTo>
                    <a:moveTo>
                      <a:pt x="104" y="42"/>
                    </a:moveTo>
                    <a:cubicBezTo>
                      <a:pt x="105" y="35"/>
                      <a:pt x="105" y="35"/>
                      <a:pt x="105" y="35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04" y="42"/>
                      <a:pt x="104" y="42"/>
                      <a:pt x="104" y="42"/>
                    </a:cubicBezTo>
                    <a:moveTo>
                      <a:pt x="151" y="40"/>
                    </a:moveTo>
                    <a:cubicBezTo>
                      <a:pt x="152" y="33"/>
                      <a:pt x="152" y="33"/>
                      <a:pt x="152" y="33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7" y="27"/>
                      <a:pt x="167" y="27"/>
                      <a:pt x="167" y="27"/>
                    </a:cubicBezTo>
                    <a:cubicBezTo>
                      <a:pt x="162" y="32"/>
                      <a:pt x="162" y="32"/>
                      <a:pt x="162" y="32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1" y="40"/>
                      <a:pt x="151" y="40"/>
                      <a:pt x="151" y="40"/>
                    </a:cubicBezTo>
                    <a:moveTo>
                      <a:pt x="198" y="37"/>
                    </a:moveTo>
                    <a:cubicBezTo>
                      <a:pt x="199" y="30"/>
                      <a:pt x="199" y="30"/>
                      <a:pt x="199" y="30"/>
                    </a:cubicBezTo>
                    <a:cubicBezTo>
                      <a:pt x="194" y="25"/>
                      <a:pt x="194" y="25"/>
                      <a:pt x="194" y="25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4" y="18"/>
                      <a:pt x="204" y="18"/>
                      <a:pt x="204" y="18"/>
                    </a:cubicBezTo>
                    <a:cubicBezTo>
                      <a:pt x="207" y="24"/>
                      <a:pt x="207" y="24"/>
                      <a:pt x="207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09" y="30"/>
                      <a:pt x="209" y="30"/>
                      <a:pt x="209" y="30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04" y="33"/>
                      <a:pt x="204" y="33"/>
                      <a:pt x="204" y="33"/>
                    </a:cubicBezTo>
                    <a:cubicBezTo>
                      <a:pt x="198" y="37"/>
                      <a:pt x="198" y="37"/>
                      <a:pt x="198" y="37"/>
                    </a:cubicBezTo>
                    <a:moveTo>
                      <a:pt x="276" y="0"/>
                    </a:moveTo>
                    <a:cubicBezTo>
                      <a:pt x="276" y="0"/>
                      <a:pt x="276" y="0"/>
                      <a:pt x="276" y="0"/>
                    </a:cubicBezTo>
                    <a:cubicBezTo>
                      <a:pt x="274" y="4"/>
                      <a:pt x="274" y="4"/>
                      <a:pt x="274" y="4"/>
                    </a:cubicBezTo>
                    <a:cubicBezTo>
                      <a:pt x="268" y="7"/>
                      <a:pt x="268" y="7"/>
                      <a:pt x="268" y="7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3" y="9"/>
                      <a:pt x="233" y="9"/>
                      <a:pt x="233" y="9"/>
                    </a:cubicBezTo>
                    <a:cubicBezTo>
                      <a:pt x="227" y="6"/>
                      <a:pt x="227" y="6"/>
                      <a:pt x="227" y="6"/>
                    </a:cubicBezTo>
                    <a:cubicBezTo>
                      <a:pt x="221" y="10"/>
                      <a:pt x="221" y="10"/>
                      <a:pt x="221" y="10"/>
                    </a:cubicBezTo>
                    <a:cubicBezTo>
                      <a:pt x="222" y="3"/>
                      <a:pt x="222" y="3"/>
                      <a:pt x="222" y="3"/>
                    </a:cubicBezTo>
                    <a:cubicBezTo>
                      <a:pt x="220" y="1"/>
                      <a:pt x="220" y="1"/>
                      <a:pt x="220" y="1"/>
                    </a:cubicBezTo>
                    <a:cubicBezTo>
                      <a:pt x="187" y="3"/>
                      <a:pt x="187" y="3"/>
                      <a:pt x="187" y="3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6" y="12"/>
                      <a:pt x="186" y="12"/>
                      <a:pt x="186" y="12"/>
                    </a:cubicBezTo>
                    <a:cubicBezTo>
                      <a:pt x="180" y="9"/>
                      <a:pt x="180" y="9"/>
                      <a:pt x="180" y="9"/>
                    </a:cubicBezTo>
                    <a:cubicBezTo>
                      <a:pt x="174" y="12"/>
                      <a:pt x="174" y="12"/>
                      <a:pt x="174" y="12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9" y="14"/>
                      <a:pt x="139" y="14"/>
                      <a:pt x="139" y="14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76" y="93"/>
                      <a:pt x="76" y="93"/>
                      <a:pt x="76" y="93"/>
                    </a:cubicBezTo>
                    <a:cubicBezTo>
                      <a:pt x="71" y="99"/>
                      <a:pt x="71" y="99"/>
                      <a:pt x="71" y="99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11" y="88"/>
                      <a:pt x="111" y="88"/>
                      <a:pt x="111" y="88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43" y="76"/>
                      <a:pt x="143" y="76"/>
                      <a:pt x="143" y="76"/>
                    </a:cubicBezTo>
                    <a:cubicBezTo>
                      <a:pt x="156" y="71"/>
                      <a:pt x="156" y="71"/>
                      <a:pt x="156" y="71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6" y="68"/>
                      <a:pt x="171" y="65"/>
                      <a:pt x="177" y="63"/>
                    </a:cubicBezTo>
                    <a:cubicBezTo>
                      <a:pt x="172" y="60"/>
                      <a:pt x="172" y="60"/>
                      <a:pt x="172" y="60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82" y="52"/>
                      <a:pt x="182" y="52"/>
                      <a:pt x="182" y="52"/>
                    </a:cubicBezTo>
                    <a:cubicBezTo>
                      <a:pt x="186" y="58"/>
                      <a:pt x="186" y="58"/>
                      <a:pt x="186" y="58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5" y="56"/>
                      <a:pt x="201" y="54"/>
                      <a:pt x="206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54" y="32"/>
                      <a:pt x="254" y="32"/>
                      <a:pt x="254" y="32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46" y="35"/>
                      <a:pt x="246" y="35"/>
                      <a:pt x="246" y="35"/>
                    </a:cubicBezTo>
                    <a:cubicBezTo>
                      <a:pt x="246" y="28"/>
                      <a:pt x="246" y="28"/>
                      <a:pt x="246" y="28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8" y="21"/>
                      <a:pt x="248" y="21"/>
                      <a:pt x="248" y="21"/>
                    </a:cubicBezTo>
                    <a:cubicBezTo>
                      <a:pt x="251" y="15"/>
                      <a:pt x="251" y="15"/>
                      <a:pt x="251" y="15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7" y="31"/>
                      <a:pt x="257" y="31"/>
                      <a:pt x="257" y="31"/>
                    </a:cubicBezTo>
                    <a:cubicBezTo>
                      <a:pt x="263" y="29"/>
                      <a:pt x="263" y="29"/>
                      <a:pt x="263" y="29"/>
                    </a:cubicBezTo>
                    <a:cubicBezTo>
                      <a:pt x="276" y="0"/>
                      <a:pt x="276" y="0"/>
                      <a:pt x="276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3" name="isḷïḍê">
                <a:extLst>
                  <a:ext uri="{FF2B5EF4-FFF2-40B4-BE49-F238E27FC236}">
                    <a16:creationId xmlns:a16="http://schemas.microsoft.com/office/drawing/2014/main" xmlns="" id="{71A8B9A9-6743-4368-AF22-9C2B62D04CD6}"/>
                  </a:ext>
                </a:extLst>
              </p:cNvPr>
              <p:cNvSpPr/>
              <p:nvPr/>
            </p:nvSpPr>
            <p:spPr bwMode="auto">
              <a:xfrm>
                <a:off x="4519" y="1407"/>
                <a:ext cx="39" cy="24"/>
              </a:xfrm>
              <a:custGeom>
                <a:avLst/>
                <a:gdLst>
                  <a:gd name="T0" fmla="*/ 39 w 39"/>
                  <a:gd name="T1" fmla="*/ 0 h 24"/>
                  <a:gd name="T2" fmla="*/ 3 w 39"/>
                  <a:gd name="T3" fmla="*/ 1 h 24"/>
                  <a:gd name="T4" fmla="*/ 0 w 39"/>
                  <a:gd name="T5" fmla="*/ 1 h 24"/>
                  <a:gd name="T6" fmla="*/ 11 w 39"/>
                  <a:gd name="T7" fmla="*/ 11 h 24"/>
                  <a:gd name="T8" fmla="*/ 9 w 39"/>
                  <a:gd name="T9" fmla="*/ 24 h 24"/>
                  <a:gd name="T10" fmla="*/ 20 w 39"/>
                  <a:gd name="T11" fmla="*/ 16 h 24"/>
                  <a:gd name="T12" fmla="*/ 31 w 39"/>
                  <a:gd name="T13" fmla="*/ 22 h 24"/>
                  <a:gd name="T14" fmla="*/ 30 w 39"/>
                  <a:gd name="T15" fmla="*/ 9 h 24"/>
                  <a:gd name="T16" fmla="*/ 39 w 39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4">
                    <a:moveTo>
                      <a:pt x="39" y="0"/>
                    </a:moveTo>
                    <a:lnTo>
                      <a:pt x="3" y="1"/>
                    </a:lnTo>
                    <a:lnTo>
                      <a:pt x="0" y="1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6"/>
                    </a:lnTo>
                    <a:lnTo>
                      <a:pt x="31" y="22"/>
                    </a:lnTo>
                    <a:lnTo>
                      <a:pt x="30" y="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4" name="î$ľiḑè">
                <a:extLst>
                  <a:ext uri="{FF2B5EF4-FFF2-40B4-BE49-F238E27FC236}">
                    <a16:creationId xmlns:a16="http://schemas.microsoft.com/office/drawing/2014/main" xmlns="" id="{BFE08ED5-688D-4E8F-ACD3-A4BC2F11A02E}"/>
                  </a:ext>
                </a:extLst>
              </p:cNvPr>
              <p:cNvSpPr/>
              <p:nvPr/>
            </p:nvSpPr>
            <p:spPr bwMode="auto">
              <a:xfrm>
                <a:off x="4519" y="1407"/>
                <a:ext cx="39" cy="24"/>
              </a:xfrm>
              <a:custGeom>
                <a:avLst/>
                <a:gdLst>
                  <a:gd name="T0" fmla="*/ 39 w 39"/>
                  <a:gd name="T1" fmla="*/ 0 h 24"/>
                  <a:gd name="T2" fmla="*/ 3 w 39"/>
                  <a:gd name="T3" fmla="*/ 1 h 24"/>
                  <a:gd name="T4" fmla="*/ 0 w 39"/>
                  <a:gd name="T5" fmla="*/ 1 h 24"/>
                  <a:gd name="T6" fmla="*/ 11 w 39"/>
                  <a:gd name="T7" fmla="*/ 11 h 24"/>
                  <a:gd name="T8" fmla="*/ 9 w 39"/>
                  <a:gd name="T9" fmla="*/ 24 h 24"/>
                  <a:gd name="T10" fmla="*/ 20 w 39"/>
                  <a:gd name="T11" fmla="*/ 16 h 24"/>
                  <a:gd name="T12" fmla="*/ 31 w 39"/>
                  <a:gd name="T13" fmla="*/ 22 h 24"/>
                  <a:gd name="T14" fmla="*/ 30 w 39"/>
                  <a:gd name="T15" fmla="*/ 9 h 24"/>
                  <a:gd name="T16" fmla="*/ 39 w 39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4">
                    <a:moveTo>
                      <a:pt x="39" y="0"/>
                    </a:moveTo>
                    <a:lnTo>
                      <a:pt x="3" y="1"/>
                    </a:lnTo>
                    <a:lnTo>
                      <a:pt x="0" y="1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6"/>
                    </a:lnTo>
                    <a:lnTo>
                      <a:pt x="31" y="22"/>
                    </a:lnTo>
                    <a:lnTo>
                      <a:pt x="30" y="9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5" name="ïṩḻídê">
                <a:extLst>
                  <a:ext uri="{FF2B5EF4-FFF2-40B4-BE49-F238E27FC236}">
                    <a16:creationId xmlns:a16="http://schemas.microsoft.com/office/drawing/2014/main" xmlns="" id="{C9FCB3B3-9092-4E51-BA15-32E621539F8A}"/>
                  </a:ext>
                </a:extLst>
              </p:cNvPr>
              <p:cNvSpPr/>
              <p:nvPr/>
            </p:nvSpPr>
            <p:spPr bwMode="auto">
              <a:xfrm>
                <a:off x="4610" y="1405"/>
                <a:ext cx="34" cy="20"/>
              </a:xfrm>
              <a:custGeom>
                <a:avLst/>
                <a:gdLst>
                  <a:gd name="T0" fmla="*/ 34 w 34"/>
                  <a:gd name="T1" fmla="*/ 0 h 20"/>
                  <a:gd name="T2" fmla="*/ 0 w 34"/>
                  <a:gd name="T3" fmla="*/ 0 h 20"/>
                  <a:gd name="T4" fmla="*/ 8 w 34"/>
                  <a:gd name="T5" fmla="*/ 7 h 20"/>
                  <a:gd name="T6" fmla="*/ 6 w 34"/>
                  <a:gd name="T7" fmla="*/ 20 h 20"/>
                  <a:gd name="T8" fmla="*/ 17 w 34"/>
                  <a:gd name="T9" fmla="*/ 15 h 20"/>
                  <a:gd name="T10" fmla="*/ 30 w 34"/>
                  <a:gd name="T11" fmla="*/ 20 h 20"/>
                  <a:gd name="T12" fmla="*/ 26 w 34"/>
                  <a:gd name="T13" fmla="*/ 7 h 20"/>
                  <a:gd name="T14" fmla="*/ 34 w 34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6" y="20"/>
                    </a:lnTo>
                    <a:lnTo>
                      <a:pt x="17" y="15"/>
                    </a:lnTo>
                    <a:lnTo>
                      <a:pt x="30" y="20"/>
                    </a:lnTo>
                    <a:lnTo>
                      <a:pt x="26" y="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6" name="î$1ïḓé">
                <a:extLst>
                  <a:ext uri="{FF2B5EF4-FFF2-40B4-BE49-F238E27FC236}">
                    <a16:creationId xmlns:a16="http://schemas.microsoft.com/office/drawing/2014/main" xmlns="" id="{024E0FE7-4506-443D-A09D-4BF2E1FE032C}"/>
                  </a:ext>
                </a:extLst>
              </p:cNvPr>
              <p:cNvSpPr/>
              <p:nvPr/>
            </p:nvSpPr>
            <p:spPr bwMode="auto">
              <a:xfrm>
                <a:off x="4610" y="1405"/>
                <a:ext cx="34" cy="20"/>
              </a:xfrm>
              <a:custGeom>
                <a:avLst/>
                <a:gdLst>
                  <a:gd name="T0" fmla="*/ 34 w 34"/>
                  <a:gd name="T1" fmla="*/ 0 h 20"/>
                  <a:gd name="T2" fmla="*/ 0 w 34"/>
                  <a:gd name="T3" fmla="*/ 0 h 20"/>
                  <a:gd name="T4" fmla="*/ 8 w 34"/>
                  <a:gd name="T5" fmla="*/ 7 h 20"/>
                  <a:gd name="T6" fmla="*/ 6 w 34"/>
                  <a:gd name="T7" fmla="*/ 20 h 20"/>
                  <a:gd name="T8" fmla="*/ 17 w 34"/>
                  <a:gd name="T9" fmla="*/ 15 h 20"/>
                  <a:gd name="T10" fmla="*/ 30 w 34"/>
                  <a:gd name="T11" fmla="*/ 20 h 20"/>
                  <a:gd name="T12" fmla="*/ 26 w 34"/>
                  <a:gd name="T13" fmla="*/ 7 h 20"/>
                  <a:gd name="T14" fmla="*/ 34 w 34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6" y="20"/>
                    </a:lnTo>
                    <a:lnTo>
                      <a:pt x="17" y="15"/>
                    </a:lnTo>
                    <a:lnTo>
                      <a:pt x="30" y="20"/>
                    </a:lnTo>
                    <a:lnTo>
                      <a:pt x="26" y="7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7" name="îṩļidê">
                <a:extLst>
                  <a:ext uri="{FF2B5EF4-FFF2-40B4-BE49-F238E27FC236}">
                    <a16:creationId xmlns:a16="http://schemas.microsoft.com/office/drawing/2014/main" xmlns="" id="{99084933-E763-4502-BFC8-125CB1E966B5}"/>
                  </a:ext>
                </a:extLst>
              </p:cNvPr>
              <p:cNvSpPr/>
              <p:nvPr/>
            </p:nvSpPr>
            <p:spPr bwMode="auto">
              <a:xfrm>
                <a:off x="4700" y="1401"/>
                <a:ext cx="30" cy="21"/>
              </a:xfrm>
              <a:custGeom>
                <a:avLst/>
                <a:gdLst>
                  <a:gd name="T0" fmla="*/ 30 w 30"/>
                  <a:gd name="T1" fmla="*/ 0 h 21"/>
                  <a:gd name="T2" fmla="*/ 0 w 30"/>
                  <a:gd name="T3" fmla="*/ 2 h 21"/>
                  <a:gd name="T4" fmla="*/ 5 w 30"/>
                  <a:gd name="T5" fmla="*/ 7 h 21"/>
                  <a:gd name="T6" fmla="*/ 4 w 30"/>
                  <a:gd name="T7" fmla="*/ 21 h 21"/>
                  <a:gd name="T8" fmla="*/ 17 w 30"/>
                  <a:gd name="T9" fmla="*/ 13 h 21"/>
                  <a:gd name="T10" fmla="*/ 28 w 30"/>
                  <a:gd name="T11" fmla="*/ 19 h 21"/>
                  <a:gd name="T12" fmla="*/ 24 w 30"/>
                  <a:gd name="T13" fmla="*/ 6 h 21"/>
                  <a:gd name="T14" fmla="*/ 30 w 30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1">
                    <a:moveTo>
                      <a:pt x="30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4" y="21"/>
                    </a:lnTo>
                    <a:lnTo>
                      <a:pt x="17" y="13"/>
                    </a:lnTo>
                    <a:lnTo>
                      <a:pt x="28" y="19"/>
                    </a:lnTo>
                    <a:lnTo>
                      <a:pt x="24" y="6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8" name="ïṩliḋè">
                <a:extLst>
                  <a:ext uri="{FF2B5EF4-FFF2-40B4-BE49-F238E27FC236}">
                    <a16:creationId xmlns:a16="http://schemas.microsoft.com/office/drawing/2014/main" xmlns="" id="{66548D0C-EC49-4C91-9AFC-3025D5F6D470}"/>
                  </a:ext>
                </a:extLst>
              </p:cNvPr>
              <p:cNvSpPr/>
              <p:nvPr/>
            </p:nvSpPr>
            <p:spPr bwMode="auto">
              <a:xfrm>
                <a:off x="4700" y="1401"/>
                <a:ext cx="30" cy="21"/>
              </a:xfrm>
              <a:custGeom>
                <a:avLst/>
                <a:gdLst>
                  <a:gd name="T0" fmla="*/ 30 w 30"/>
                  <a:gd name="T1" fmla="*/ 0 h 21"/>
                  <a:gd name="T2" fmla="*/ 0 w 30"/>
                  <a:gd name="T3" fmla="*/ 2 h 21"/>
                  <a:gd name="T4" fmla="*/ 5 w 30"/>
                  <a:gd name="T5" fmla="*/ 7 h 21"/>
                  <a:gd name="T6" fmla="*/ 4 w 30"/>
                  <a:gd name="T7" fmla="*/ 21 h 21"/>
                  <a:gd name="T8" fmla="*/ 17 w 30"/>
                  <a:gd name="T9" fmla="*/ 13 h 21"/>
                  <a:gd name="T10" fmla="*/ 28 w 30"/>
                  <a:gd name="T11" fmla="*/ 19 h 21"/>
                  <a:gd name="T12" fmla="*/ 24 w 30"/>
                  <a:gd name="T13" fmla="*/ 6 h 21"/>
                  <a:gd name="T14" fmla="*/ 30 w 30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1">
                    <a:moveTo>
                      <a:pt x="30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4" y="21"/>
                    </a:lnTo>
                    <a:lnTo>
                      <a:pt x="17" y="13"/>
                    </a:lnTo>
                    <a:lnTo>
                      <a:pt x="28" y="19"/>
                    </a:lnTo>
                    <a:lnTo>
                      <a:pt x="24" y="6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9" name="íṥḻïḋe">
                <a:extLst>
                  <a:ext uri="{FF2B5EF4-FFF2-40B4-BE49-F238E27FC236}">
                    <a16:creationId xmlns:a16="http://schemas.microsoft.com/office/drawing/2014/main" xmlns="" id="{6E75D36A-5191-4AE9-9D84-66E624C6BC74}"/>
                  </a:ext>
                </a:extLst>
              </p:cNvPr>
              <p:cNvSpPr/>
              <p:nvPr/>
            </p:nvSpPr>
            <p:spPr bwMode="auto">
              <a:xfrm>
                <a:off x="4789" y="1399"/>
                <a:ext cx="29" cy="17"/>
              </a:xfrm>
              <a:custGeom>
                <a:avLst/>
                <a:gdLst>
                  <a:gd name="T0" fmla="*/ 29 w 29"/>
                  <a:gd name="T1" fmla="*/ 0 h 17"/>
                  <a:gd name="T2" fmla="*/ 0 w 29"/>
                  <a:gd name="T3" fmla="*/ 0 h 17"/>
                  <a:gd name="T4" fmla="*/ 6 w 29"/>
                  <a:gd name="T5" fmla="*/ 4 h 17"/>
                  <a:gd name="T6" fmla="*/ 4 w 29"/>
                  <a:gd name="T7" fmla="*/ 17 h 17"/>
                  <a:gd name="T8" fmla="*/ 15 w 29"/>
                  <a:gd name="T9" fmla="*/ 11 h 17"/>
                  <a:gd name="T10" fmla="*/ 27 w 29"/>
                  <a:gd name="T11" fmla="*/ 17 h 17"/>
                  <a:gd name="T12" fmla="*/ 25 w 29"/>
                  <a:gd name="T13" fmla="*/ 4 h 17"/>
                  <a:gd name="T14" fmla="*/ 29 w 29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7">
                    <a:moveTo>
                      <a:pt x="29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4" y="17"/>
                    </a:lnTo>
                    <a:lnTo>
                      <a:pt x="15" y="11"/>
                    </a:lnTo>
                    <a:lnTo>
                      <a:pt x="27" y="17"/>
                    </a:lnTo>
                    <a:lnTo>
                      <a:pt x="25" y="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0" name="íś1îḋê">
                <a:extLst>
                  <a:ext uri="{FF2B5EF4-FFF2-40B4-BE49-F238E27FC236}">
                    <a16:creationId xmlns:a16="http://schemas.microsoft.com/office/drawing/2014/main" xmlns="" id="{D02FB9F2-CC8F-4EBF-8B93-3BF383763CD0}"/>
                  </a:ext>
                </a:extLst>
              </p:cNvPr>
              <p:cNvSpPr/>
              <p:nvPr/>
            </p:nvSpPr>
            <p:spPr bwMode="auto">
              <a:xfrm>
                <a:off x="4789" y="1399"/>
                <a:ext cx="29" cy="17"/>
              </a:xfrm>
              <a:custGeom>
                <a:avLst/>
                <a:gdLst>
                  <a:gd name="T0" fmla="*/ 29 w 29"/>
                  <a:gd name="T1" fmla="*/ 0 h 17"/>
                  <a:gd name="T2" fmla="*/ 0 w 29"/>
                  <a:gd name="T3" fmla="*/ 0 h 17"/>
                  <a:gd name="T4" fmla="*/ 6 w 29"/>
                  <a:gd name="T5" fmla="*/ 4 h 17"/>
                  <a:gd name="T6" fmla="*/ 4 w 29"/>
                  <a:gd name="T7" fmla="*/ 17 h 17"/>
                  <a:gd name="T8" fmla="*/ 15 w 29"/>
                  <a:gd name="T9" fmla="*/ 11 h 17"/>
                  <a:gd name="T10" fmla="*/ 27 w 29"/>
                  <a:gd name="T11" fmla="*/ 17 h 17"/>
                  <a:gd name="T12" fmla="*/ 25 w 29"/>
                  <a:gd name="T13" fmla="*/ 4 h 17"/>
                  <a:gd name="T14" fmla="*/ 29 w 29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7">
                    <a:moveTo>
                      <a:pt x="29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4" y="17"/>
                    </a:lnTo>
                    <a:lnTo>
                      <a:pt x="15" y="11"/>
                    </a:lnTo>
                    <a:lnTo>
                      <a:pt x="27" y="17"/>
                    </a:lnTo>
                    <a:lnTo>
                      <a:pt x="25" y="4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1" name="ïşľíde">
                <a:extLst>
                  <a:ext uri="{FF2B5EF4-FFF2-40B4-BE49-F238E27FC236}">
                    <a16:creationId xmlns:a16="http://schemas.microsoft.com/office/drawing/2014/main" xmlns="" id="{E701D824-B597-4F80-AC4E-D3A0EF7A53E3}"/>
                  </a:ext>
                </a:extLst>
              </p:cNvPr>
              <p:cNvSpPr/>
              <p:nvPr/>
            </p:nvSpPr>
            <p:spPr bwMode="auto">
              <a:xfrm>
                <a:off x="4879" y="1395"/>
                <a:ext cx="24" cy="17"/>
              </a:xfrm>
              <a:custGeom>
                <a:avLst/>
                <a:gdLst>
                  <a:gd name="T0" fmla="*/ 24 w 24"/>
                  <a:gd name="T1" fmla="*/ 0 h 17"/>
                  <a:gd name="T2" fmla="*/ 0 w 24"/>
                  <a:gd name="T3" fmla="*/ 0 h 17"/>
                  <a:gd name="T4" fmla="*/ 4 w 24"/>
                  <a:gd name="T5" fmla="*/ 4 h 17"/>
                  <a:gd name="T6" fmla="*/ 2 w 24"/>
                  <a:gd name="T7" fmla="*/ 17 h 17"/>
                  <a:gd name="T8" fmla="*/ 13 w 24"/>
                  <a:gd name="T9" fmla="*/ 10 h 17"/>
                  <a:gd name="T10" fmla="*/ 24 w 24"/>
                  <a:gd name="T11" fmla="*/ 15 h 17"/>
                  <a:gd name="T12" fmla="*/ 23 w 24"/>
                  <a:gd name="T13" fmla="*/ 2 h 17"/>
                  <a:gd name="T14" fmla="*/ 24 w 24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2" y="17"/>
                    </a:lnTo>
                    <a:lnTo>
                      <a:pt x="13" y="10"/>
                    </a:lnTo>
                    <a:lnTo>
                      <a:pt x="24" y="15"/>
                    </a:lnTo>
                    <a:lnTo>
                      <a:pt x="23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2" name="i$liḋê">
                <a:extLst>
                  <a:ext uri="{FF2B5EF4-FFF2-40B4-BE49-F238E27FC236}">
                    <a16:creationId xmlns:a16="http://schemas.microsoft.com/office/drawing/2014/main" xmlns="" id="{AD066EFD-562A-42B1-A105-F2FAC75B16B3}"/>
                  </a:ext>
                </a:extLst>
              </p:cNvPr>
              <p:cNvSpPr/>
              <p:nvPr/>
            </p:nvSpPr>
            <p:spPr bwMode="auto">
              <a:xfrm>
                <a:off x="4879" y="1395"/>
                <a:ext cx="24" cy="17"/>
              </a:xfrm>
              <a:custGeom>
                <a:avLst/>
                <a:gdLst>
                  <a:gd name="T0" fmla="*/ 24 w 24"/>
                  <a:gd name="T1" fmla="*/ 0 h 17"/>
                  <a:gd name="T2" fmla="*/ 0 w 24"/>
                  <a:gd name="T3" fmla="*/ 0 h 17"/>
                  <a:gd name="T4" fmla="*/ 4 w 24"/>
                  <a:gd name="T5" fmla="*/ 4 h 17"/>
                  <a:gd name="T6" fmla="*/ 2 w 24"/>
                  <a:gd name="T7" fmla="*/ 17 h 17"/>
                  <a:gd name="T8" fmla="*/ 13 w 24"/>
                  <a:gd name="T9" fmla="*/ 10 h 17"/>
                  <a:gd name="T10" fmla="*/ 24 w 24"/>
                  <a:gd name="T11" fmla="*/ 15 h 17"/>
                  <a:gd name="T12" fmla="*/ 23 w 24"/>
                  <a:gd name="T13" fmla="*/ 2 h 17"/>
                  <a:gd name="T14" fmla="*/ 24 w 24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2" y="17"/>
                    </a:lnTo>
                    <a:lnTo>
                      <a:pt x="13" y="10"/>
                    </a:lnTo>
                    <a:lnTo>
                      <a:pt x="24" y="15"/>
                    </a:lnTo>
                    <a:lnTo>
                      <a:pt x="23" y="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3" name="íṩ1îḍe">
                <a:extLst>
                  <a:ext uri="{FF2B5EF4-FFF2-40B4-BE49-F238E27FC236}">
                    <a16:creationId xmlns:a16="http://schemas.microsoft.com/office/drawing/2014/main" xmlns="" id="{30C59C59-E9D3-426E-A6A8-145F0F3905A9}"/>
                  </a:ext>
                </a:extLst>
              </p:cNvPr>
              <p:cNvSpPr/>
              <p:nvPr/>
            </p:nvSpPr>
            <p:spPr bwMode="auto">
              <a:xfrm>
                <a:off x="4969" y="1394"/>
                <a:ext cx="15" cy="13"/>
              </a:xfrm>
              <a:custGeom>
                <a:avLst/>
                <a:gdLst>
                  <a:gd name="T0" fmla="*/ 15 w 15"/>
                  <a:gd name="T1" fmla="*/ 0 h 13"/>
                  <a:gd name="T2" fmla="*/ 2 w 15"/>
                  <a:gd name="T3" fmla="*/ 0 h 13"/>
                  <a:gd name="T4" fmla="*/ 2 w 15"/>
                  <a:gd name="T5" fmla="*/ 0 h 13"/>
                  <a:gd name="T6" fmla="*/ 0 w 15"/>
                  <a:gd name="T7" fmla="*/ 13 h 13"/>
                  <a:gd name="T8" fmla="*/ 11 w 15"/>
                  <a:gd name="T9" fmla="*/ 7 h 13"/>
                  <a:gd name="T10" fmla="*/ 15 w 1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11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4" name="iṧ1îďé">
                <a:extLst>
                  <a:ext uri="{FF2B5EF4-FFF2-40B4-BE49-F238E27FC236}">
                    <a16:creationId xmlns:a16="http://schemas.microsoft.com/office/drawing/2014/main" xmlns="" id="{D9AFFD62-C334-4F82-8C27-4237268CDE5B}"/>
                  </a:ext>
                </a:extLst>
              </p:cNvPr>
              <p:cNvSpPr/>
              <p:nvPr/>
            </p:nvSpPr>
            <p:spPr bwMode="auto">
              <a:xfrm>
                <a:off x="4969" y="1394"/>
                <a:ext cx="15" cy="13"/>
              </a:xfrm>
              <a:custGeom>
                <a:avLst/>
                <a:gdLst>
                  <a:gd name="T0" fmla="*/ 15 w 15"/>
                  <a:gd name="T1" fmla="*/ 0 h 13"/>
                  <a:gd name="T2" fmla="*/ 2 w 15"/>
                  <a:gd name="T3" fmla="*/ 0 h 13"/>
                  <a:gd name="T4" fmla="*/ 2 w 15"/>
                  <a:gd name="T5" fmla="*/ 0 h 13"/>
                  <a:gd name="T6" fmla="*/ 0 w 15"/>
                  <a:gd name="T7" fmla="*/ 13 h 13"/>
                  <a:gd name="T8" fmla="*/ 11 w 15"/>
                  <a:gd name="T9" fmla="*/ 7 h 13"/>
                  <a:gd name="T10" fmla="*/ 15 w 1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11" y="7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5" name="ïšḻïḑé">
                <a:extLst>
                  <a:ext uri="{FF2B5EF4-FFF2-40B4-BE49-F238E27FC236}">
                    <a16:creationId xmlns:a16="http://schemas.microsoft.com/office/drawing/2014/main" xmlns="" id="{44B775B7-2792-486B-9D11-9983949EADF2}"/>
                  </a:ext>
                </a:extLst>
              </p:cNvPr>
              <p:cNvSpPr/>
              <p:nvPr/>
            </p:nvSpPr>
            <p:spPr bwMode="auto">
              <a:xfrm>
                <a:off x="4491" y="1446"/>
                <a:ext cx="24" cy="35"/>
              </a:xfrm>
              <a:custGeom>
                <a:avLst/>
                <a:gdLst>
                  <a:gd name="T0" fmla="*/ 5 w 24"/>
                  <a:gd name="T1" fmla="*/ 0 h 35"/>
                  <a:gd name="T2" fmla="*/ 0 w 24"/>
                  <a:gd name="T3" fmla="*/ 7 h 35"/>
                  <a:gd name="T4" fmla="*/ 13 w 24"/>
                  <a:gd name="T5" fmla="*/ 32 h 35"/>
                  <a:gd name="T6" fmla="*/ 18 w 24"/>
                  <a:gd name="T7" fmla="*/ 35 h 35"/>
                  <a:gd name="T8" fmla="*/ 15 w 24"/>
                  <a:gd name="T9" fmla="*/ 22 h 35"/>
                  <a:gd name="T10" fmla="*/ 24 w 24"/>
                  <a:gd name="T11" fmla="*/ 13 h 35"/>
                  <a:gd name="T12" fmla="*/ 11 w 24"/>
                  <a:gd name="T13" fmla="*/ 11 h 35"/>
                  <a:gd name="T14" fmla="*/ 5 w 24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5">
                    <a:moveTo>
                      <a:pt x="5" y="0"/>
                    </a:moveTo>
                    <a:lnTo>
                      <a:pt x="0" y="7"/>
                    </a:lnTo>
                    <a:lnTo>
                      <a:pt x="13" y="32"/>
                    </a:lnTo>
                    <a:lnTo>
                      <a:pt x="18" y="35"/>
                    </a:lnTo>
                    <a:lnTo>
                      <a:pt x="15" y="22"/>
                    </a:lnTo>
                    <a:lnTo>
                      <a:pt x="24" y="13"/>
                    </a:lnTo>
                    <a:lnTo>
                      <a:pt x="11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6" name="îSlîḋe">
                <a:extLst>
                  <a:ext uri="{FF2B5EF4-FFF2-40B4-BE49-F238E27FC236}">
                    <a16:creationId xmlns:a16="http://schemas.microsoft.com/office/drawing/2014/main" xmlns="" id="{1A7A73A0-8301-4935-A768-133F064385CF}"/>
                  </a:ext>
                </a:extLst>
              </p:cNvPr>
              <p:cNvSpPr/>
              <p:nvPr/>
            </p:nvSpPr>
            <p:spPr bwMode="auto">
              <a:xfrm>
                <a:off x="4491" y="1446"/>
                <a:ext cx="24" cy="35"/>
              </a:xfrm>
              <a:custGeom>
                <a:avLst/>
                <a:gdLst>
                  <a:gd name="T0" fmla="*/ 5 w 24"/>
                  <a:gd name="T1" fmla="*/ 0 h 35"/>
                  <a:gd name="T2" fmla="*/ 0 w 24"/>
                  <a:gd name="T3" fmla="*/ 7 h 35"/>
                  <a:gd name="T4" fmla="*/ 13 w 24"/>
                  <a:gd name="T5" fmla="*/ 32 h 35"/>
                  <a:gd name="T6" fmla="*/ 18 w 24"/>
                  <a:gd name="T7" fmla="*/ 35 h 35"/>
                  <a:gd name="T8" fmla="*/ 15 w 24"/>
                  <a:gd name="T9" fmla="*/ 22 h 35"/>
                  <a:gd name="T10" fmla="*/ 24 w 24"/>
                  <a:gd name="T11" fmla="*/ 13 h 35"/>
                  <a:gd name="T12" fmla="*/ 11 w 24"/>
                  <a:gd name="T13" fmla="*/ 11 h 35"/>
                  <a:gd name="T14" fmla="*/ 5 w 24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5">
                    <a:moveTo>
                      <a:pt x="5" y="0"/>
                    </a:moveTo>
                    <a:lnTo>
                      <a:pt x="0" y="7"/>
                    </a:lnTo>
                    <a:lnTo>
                      <a:pt x="13" y="32"/>
                    </a:lnTo>
                    <a:lnTo>
                      <a:pt x="18" y="35"/>
                    </a:lnTo>
                    <a:lnTo>
                      <a:pt x="15" y="22"/>
                    </a:lnTo>
                    <a:lnTo>
                      <a:pt x="24" y="13"/>
                    </a:lnTo>
                    <a:lnTo>
                      <a:pt x="11" y="11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7" name="îṥlïde">
                <a:extLst>
                  <a:ext uri="{FF2B5EF4-FFF2-40B4-BE49-F238E27FC236}">
                    <a16:creationId xmlns:a16="http://schemas.microsoft.com/office/drawing/2014/main" xmlns="" id="{DAF3EE39-468D-4B04-BD8D-A771A1B26B79}"/>
                  </a:ext>
                </a:extLst>
              </p:cNvPr>
              <p:cNvSpPr/>
              <p:nvPr/>
            </p:nvSpPr>
            <p:spPr bwMode="auto">
              <a:xfrm>
                <a:off x="4565" y="1440"/>
                <a:ext cx="38" cy="38"/>
              </a:xfrm>
              <a:custGeom>
                <a:avLst/>
                <a:gdLst>
                  <a:gd name="T0" fmla="*/ 19 w 38"/>
                  <a:gd name="T1" fmla="*/ 0 h 38"/>
                  <a:gd name="T2" fmla="*/ 13 w 38"/>
                  <a:gd name="T3" fmla="*/ 13 h 38"/>
                  <a:gd name="T4" fmla="*/ 0 w 38"/>
                  <a:gd name="T5" fmla="*/ 15 h 38"/>
                  <a:gd name="T6" fmla="*/ 10 w 38"/>
                  <a:gd name="T7" fmla="*/ 25 h 38"/>
                  <a:gd name="T8" fmla="*/ 10 w 38"/>
                  <a:gd name="T9" fmla="*/ 38 h 38"/>
                  <a:gd name="T10" fmla="*/ 21 w 38"/>
                  <a:gd name="T11" fmla="*/ 30 h 38"/>
                  <a:gd name="T12" fmla="*/ 32 w 38"/>
                  <a:gd name="T13" fmla="*/ 36 h 38"/>
                  <a:gd name="T14" fmla="*/ 28 w 38"/>
                  <a:gd name="T15" fmla="*/ 23 h 38"/>
                  <a:gd name="T16" fmla="*/ 38 w 38"/>
                  <a:gd name="T17" fmla="*/ 13 h 38"/>
                  <a:gd name="T18" fmla="*/ 25 w 38"/>
                  <a:gd name="T19" fmla="*/ 11 h 38"/>
                  <a:gd name="T20" fmla="*/ 19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8" name="iṩlïḍê">
                <a:extLst>
                  <a:ext uri="{FF2B5EF4-FFF2-40B4-BE49-F238E27FC236}">
                    <a16:creationId xmlns:a16="http://schemas.microsoft.com/office/drawing/2014/main" xmlns="" id="{94BE16F2-9B8B-41EB-86D4-49338D6D044A}"/>
                  </a:ext>
                </a:extLst>
              </p:cNvPr>
              <p:cNvSpPr/>
              <p:nvPr/>
            </p:nvSpPr>
            <p:spPr bwMode="auto">
              <a:xfrm>
                <a:off x="4565" y="1440"/>
                <a:ext cx="38" cy="38"/>
              </a:xfrm>
              <a:custGeom>
                <a:avLst/>
                <a:gdLst>
                  <a:gd name="T0" fmla="*/ 19 w 38"/>
                  <a:gd name="T1" fmla="*/ 0 h 38"/>
                  <a:gd name="T2" fmla="*/ 13 w 38"/>
                  <a:gd name="T3" fmla="*/ 13 h 38"/>
                  <a:gd name="T4" fmla="*/ 0 w 38"/>
                  <a:gd name="T5" fmla="*/ 15 h 38"/>
                  <a:gd name="T6" fmla="*/ 10 w 38"/>
                  <a:gd name="T7" fmla="*/ 25 h 38"/>
                  <a:gd name="T8" fmla="*/ 10 w 38"/>
                  <a:gd name="T9" fmla="*/ 38 h 38"/>
                  <a:gd name="T10" fmla="*/ 21 w 38"/>
                  <a:gd name="T11" fmla="*/ 30 h 38"/>
                  <a:gd name="T12" fmla="*/ 32 w 38"/>
                  <a:gd name="T13" fmla="*/ 36 h 38"/>
                  <a:gd name="T14" fmla="*/ 28 w 38"/>
                  <a:gd name="T15" fmla="*/ 23 h 38"/>
                  <a:gd name="T16" fmla="*/ 38 w 38"/>
                  <a:gd name="T17" fmla="*/ 13 h 38"/>
                  <a:gd name="T18" fmla="*/ 25 w 38"/>
                  <a:gd name="T19" fmla="*/ 11 h 38"/>
                  <a:gd name="T20" fmla="*/ 19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9" name="iṧḻiḍè">
                <a:extLst>
                  <a:ext uri="{FF2B5EF4-FFF2-40B4-BE49-F238E27FC236}">
                    <a16:creationId xmlns:a16="http://schemas.microsoft.com/office/drawing/2014/main" xmlns="" id="{1CB84640-5458-4967-A317-196FA08CE886}"/>
                  </a:ext>
                </a:extLst>
              </p:cNvPr>
              <p:cNvSpPr/>
              <p:nvPr/>
            </p:nvSpPr>
            <p:spPr bwMode="auto">
              <a:xfrm>
                <a:off x="4653" y="1436"/>
                <a:ext cx="39" cy="36"/>
              </a:xfrm>
              <a:custGeom>
                <a:avLst/>
                <a:gdLst>
                  <a:gd name="T0" fmla="*/ 19 w 39"/>
                  <a:gd name="T1" fmla="*/ 0 h 36"/>
                  <a:gd name="T2" fmla="*/ 13 w 39"/>
                  <a:gd name="T3" fmla="*/ 12 h 36"/>
                  <a:gd name="T4" fmla="*/ 0 w 39"/>
                  <a:gd name="T5" fmla="*/ 15 h 36"/>
                  <a:gd name="T6" fmla="*/ 11 w 39"/>
                  <a:gd name="T7" fmla="*/ 23 h 36"/>
                  <a:gd name="T8" fmla="*/ 10 w 39"/>
                  <a:gd name="T9" fmla="*/ 36 h 36"/>
                  <a:gd name="T10" fmla="*/ 21 w 39"/>
                  <a:gd name="T11" fmla="*/ 30 h 36"/>
                  <a:gd name="T12" fmla="*/ 32 w 39"/>
                  <a:gd name="T13" fmla="*/ 36 h 36"/>
                  <a:gd name="T14" fmla="*/ 30 w 39"/>
                  <a:gd name="T15" fmla="*/ 23 h 36"/>
                  <a:gd name="T16" fmla="*/ 39 w 39"/>
                  <a:gd name="T17" fmla="*/ 12 h 36"/>
                  <a:gd name="T18" fmla="*/ 24 w 39"/>
                  <a:gd name="T19" fmla="*/ 12 h 36"/>
                  <a:gd name="T20" fmla="*/ 19 w 39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0" name="ïsḻïḍè">
                <a:extLst>
                  <a:ext uri="{FF2B5EF4-FFF2-40B4-BE49-F238E27FC236}">
                    <a16:creationId xmlns:a16="http://schemas.microsoft.com/office/drawing/2014/main" xmlns="" id="{56E33B6B-438D-4704-9C55-5744A8931CAB}"/>
                  </a:ext>
                </a:extLst>
              </p:cNvPr>
              <p:cNvSpPr/>
              <p:nvPr/>
            </p:nvSpPr>
            <p:spPr bwMode="auto">
              <a:xfrm>
                <a:off x="4653" y="1436"/>
                <a:ext cx="39" cy="36"/>
              </a:xfrm>
              <a:custGeom>
                <a:avLst/>
                <a:gdLst>
                  <a:gd name="T0" fmla="*/ 19 w 39"/>
                  <a:gd name="T1" fmla="*/ 0 h 36"/>
                  <a:gd name="T2" fmla="*/ 13 w 39"/>
                  <a:gd name="T3" fmla="*/ 12 h 36"/>
                  <a:gd name="T4" fmla="*/ 0 w 39"/>
                  <a:gd name="T5" fmla="*/ 15 h 36"/>
                  <a:gd name="T6" fmla="*/ 11 w 39"/>
                  <a:gd name="T7" fmla="*/ 23 h 36"/>
                  <a:gd name="T8" fmla="*/ 10 w 39"/>
                  <a:gd name="T9" fmla="*/ 36 h 36"/>
                  <a:gd name="T10" fmla="*/ 21 w 39"/>
                  <a:gd name="T11" fmla="*/ 30 h 36"/>
                  <a:gd name="T12" fmla="*/ 32 w 39"/>
                  <a:gd name="T13" fmla="*/ 36 h 36"/>
                  <a:gd name="T14" fmla="*/ 30 w 39"/>
                  <a:gd name="T15" fmla="*/ 23 h 36"/>
                  <a:gd name="T16" fmla="*/ 39 w 39"/>
                  <a:gd name="T17" fmla="*/ 12 h 36"/>
                  <a:gd name="T18" fmla="*/ 24 w 39"/>
                  <a:gd name="T19" fmla="*/ 12 h 36"/>
                  <a:gd name="T20" fmla="*/ 19 w 39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1" name="ísļïḍe">
                <a:extLst>
                  <a:ext uri="{FF2B5EF4-FFF2-40B4-BE49-F238E27FC236}">
                    <a16:creationId xmlns:a16="http://schemas.microsoft.com/office/drawing/2014/main" xmlns="" id="{59A23739-BF26-42DF-9339-239C444427DF}"/>
                  </a:ext>
                </a:extLst>
              </p:cNvPr>
              <p:cNvSpPr/>
              <p:nvPr/>
            </p:nvSpPr>
            <p:spPr bwMode="auto">
              <a:xfrm>
                <a:off x="4743" y="143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8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8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2" name="îṧ1ïďê">
                <a:extLst>
                  <a:ext uri="{FF2B5EF4-FFF2-40B4-BE49-F238E27FC236}">
                    <a16:creationId xmlns:a16="http://schemas.microsoft.com/office/drawing/2014/main" xmlns="" id="{AE8F4326-CA3E-4A9E-B47D-AC0E8BEEDA90}"/>
                  </a:ext>
                </a:extLst>
              </p:cNvPr>
              <p:cNvSpPr/>
              <p:nvPr/>
            </p:nvSpPr>
            <p:spPr bwMode="auto">
              <a:xfrm>
                <a:off x="4743" y="143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8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8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3" name="ï$ḷiḑé">
                <a:extLst>
                  <a:ext uri="{FF2B5EF4-FFF2-40B4-BE49-F238E27FC236}">
                    <a16:creationId xmlns:a16="http://schemas.microsoft.com/office/drawing/2014/main" xmlns="" id="{E581D41C-84EF-406C-BB56-D1B671FBDA28}"/>
                  </a:ext>
                </a:extLst>
              </p:cNvPr>
              <p:cNvSpPr/>
              <p:nvPr/>
            </p:nvSpPr>
            <p:spPr bwMode="auto">
              <a:xfrm>
                <a:off x="4831" y="1427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28 h 36"/>
                  <a:gd name="T12" fmla="*/ 31 w 37"/>
                  <a:gd name="T13" fmla="*/ 34 h 36"/>
                  <a:gd name="T14" fmla="*/ 28 w 37"/>
                  <a:gd name="T15" fmla="*/ 23 h 36"/>
                  <a:gd name="T16" fmla="*/ 37 w 37"/>
                  <a:gd name="T17" fmla="*/ 11 h 36"/>
                  <a:gd name="T18" fmla="*/ 24 w 37"/>
                  <a:gd name="T19" fmla="*/ 11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28"/>
                    </a:lnTo>
                    <a:lnTo>
                      <a:pt x="31" y="34"/>
                    </a:lnTo>
                    <a:lnTo>
                      <a:pt x="28" y="23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4" name="íşľiďê">
                <a:extLst>
                  <a:ext uri="{FF2B5EF4-FFF2-40B4-BE49-F238E27FC236}">
                    <a16:creationId xmlns:a16="http://schemas.microsoft.com/office/drawing/2014/main" xmlns="" id="{3FC79E6C-6B20-4744-B714-668C95532781}"/>
                  </a:ext>
                </a:extLst>
              </p:cNvPr>
              <p:cNvSpPr/>
              <p:nvPr/>
            </p:nvSpPr>
            <p:spPr bwMode="auto">
              <a:xfrm>
                <a:off x="4831" y="1427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28 h 36"/>
                  <a:gd name="T12" fmla="*/ 31 w 37"/>
                  <a:gd name="T13" fmla="*/ 34 h 36"/>
                  <a:gd name="T14" fmla="*/ 28 w 37"/>
                  <a:gd name="T15" fmla="*/ 23 h 36"/>
                  <a:gd name="T16" fmla="*/ 37 w 37"/>
                  <a:gd name="T17" fmla="*/ 11 h 36"/>
                  <a:gd name="T18" fmla="*/ 24 w 37"/>
                  <a:gd name="T19" fmla="*/ 11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28"/>
                    </a:lnTo>
                    <a:lnTo>
                      <a:pt x="31" y="34"/>
                    </a:lnTo>
                    <a:lnTo>
                      <a:pt x="28" y="23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5" name="îṥḷïḓe">
                <a:extLst>
                  <a:ext uri="{FF2B5EF4-FFF2-40B4-BE49-F238E27FC236}">
                    <a16:creationId xmlns:a16="http://schemas.microsoft.com/office/drawing/2014/main" xmlns="" id="{427D036D-EBA5-411B-8204-5A70444FF92F}"/>
                  </a:ext>
                </a:extLst>
              </p:cNvPr>
              <p:cNvSpPr/>
              <p:nvPr/>
            </p:nvSpPr>
            <p:spPr bwMode="auto">
              <a:xfrm>
                <a:off x="4918" y="1422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1 h 37"/>
                  <a:gd name="T4" fmla="*/ 0 w 38"/>
                  <a:gd name="T5" fmla="*/ 14 h 37"/>
                  <a:gd name="T6" fmla="*/ 10 w 38"/>
                  <a:gd name="T7" fmla="*/ 24 h 37"/>
                  <a:gd name="T8" fmla="*/ 10 w 38"/>
                  <a:gd name="T9" fmla="*/ 37 h 37"/>
                  <a:gd name="T10" fmla="*/ 21 w 38"/>
                  <a:gd name="T11" fmla="*/ 29 h 37"/>
                  <a:gd name="T12" fmla="*/ 25 w 38"/>
                  <a:gd name="T13" fmla="*/ 31 h 37"/>
                  <a:gd name="T14" fmla="*/ 30 w 38"/>
                  <a:gd name="T15" fmla="*/ 29 h 37"/>
                  <a:gd name="T16" fmla="*/ 30 w 38"/>
                  <a:gd name="T17" fmla="*/ 22 h 37"/>
                  <a:gd name="T18" fmla="*/ 38 w 38"/>
                  <a:gd name="T19" fmla="*/ 13 h 37"/>
                  <a:gd name="T20" fmla="*/ 25 w 38"/>
                  <a:gd name="T21" fmla="*/ 11 h 37"/>
                  <a:gd name="T22" fmla="*/ 19 w 3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37"/>
                    </a:lnTo>
                    <a:lnTo>
                      <a:pt x="21" y="29"/>
                    </a:lnTo>
                    <a:lnTo>
                      <a:pt x="25" y="31"/>
                    </a:lnTo>
                    <a:lnTo>
                      <a:pt x="30" y="29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6" name="íṧliḓê">
                <a:extLst>
                  <a:ext uri="{FF2B5EF4-FFF2-40B4-BE49-F238E27FC236}">
                    <a16:creationId xmlns:a16="http://schemas.microsoft.com/office/drawing/2014/main" xmlns="" id="{BDE347E0-2A0A-4FC1-935C-A4064D056710}"/>
                  </a:ext>
                </a:extLst>
              </p:cNvPr>
              <p:cNvSpPr/>
              <p:nvPr/>
            </p:nvSpPr>
            <p:spPr bwMode="auto">
              <a:xfrm>
                <a:off x="4918" y="1422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1 h 37"/>
                  <a:gd name="T4" fmla="*/ 0 w 38"/>
                  <a:gd name="T5" fmla="*/ 14 h 37"/>
                  <a:gd name="T6" fmla="*/ 10 w 38"/>
                  <a:gd name="T7" fmla="*/ 24 h 37"/>
                  <a:gd name="T8" fmla="*/ 10 w 38"/>
                  <a:gd name="T9" fmla="*/ 37 h 37"/>
                  <a:gd name="T10" fmla="*/ 21 w 38"/>
                  <a:gd name="T11" fmla="*/ 29 h 37"/>
                  <a:gd name="T12" fmla="*/ 25 w 38"/>
                  <a:gd name="T13" fmla="*/ 31 h 37"/>
                  <a:gd name="T14" fmla="*/ 30 w 38"/>
                  <a:gd name="T15" fmla="*/ 29 h 37"/>
                  <a:gd name="T16" fmla="*/ 30 w 38"/>
                  <a:gd name="T17" fmla="*/ 22 h 37"/>
                  <a:gd name="T18" fmla="*/ 38 w 38"/>
                  <a:gd name="T19" fmla="*/ 13 h 37"/>
                  <a:gd name="T20" fmla="*/ 25 w 38"/>
                  <a:gd name="T21" fmla="*/ 11 h 37"/>
                  <a:gd name="T22" fmla="*/ 19 w 3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37"/>
                    </a:lnTo>
                    <a:lnTo>
                      <a:pt x="21" y="29"/>
                    </a:lnTo>
                    <a:lnTo>
                      <a:pt x="25" y="31"/>
                    </a:lnTo>
                    <a:lnTo>
                      <a:pt x="30" y="29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7" name="í$ḻiḍé">
                <a:extLst>
                  <a:ext uri="{FF2B5EF4-FFF2-40B4-BE49-F238E27FC236}">
                    <a16:creationId xmlns:a16="http://schemas.microsoft.com/office/drawing/2014/main" xmlns="" id="{E9EAE30E-91D2-483D-A43C-426CAE2ECF8D}"/>
                  </a:ext>
                </a:extLst>
              </p:cNvPr>
              <p:cNvSpPr/>
              <p:nvPr/>
            </p:nvSpPr>
            <p:spPr bwMode="auto">
              <a:xfrm>
                <a:off x="4526" y="1504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3 h 35"/>
                  <a:gd name="T4" fmla="*/ 0 w 38"/>
                  <a:gd name="T5" fmla="*/ 15 h 35"/>
                  <a:gd name="T6" fmla="*/ 10 w 38"/>
                  <a:gd name="T7" fmla="*/ 24 h 35"/>
                  <a:gd name="T8" fmla="*/ 8 w 38"/>
                  <a:gd name="T9" fmla="*/ 33 h 35"/>
                  <a:gd name="T10" fmla="*/ 10 w 38"/>
                  <a:gd name="T11" fmla="*/ 35 h 35"/>
                  <a:gd name="T12" fmla="*/ 19 w 38"/>
                  <a:gd name="T13" fmla="*/ 30 h 35"/>
                  <a:gd name="T14" fmla="*/ 32 w 38"/>
                  <a:gd name="T15" fmla="*/ 35 h 35"/>
                  <a:gd name="T16" fmla="*/ 28 w 38"/>
                  <a:gd name="T17" fmla="*/ 22 h 35"/>
                  <a:gd name="T18" fmla="*/ 38 w 38"/>
                  <a:gd name="T19" fmla="*/ 13 h 35"/>
                  <a:gd name="T20" fmla="*/ 24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3"/>
                    </a:lnTo>
                    <a:lnTo>
                      <a:pt x="10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8" name="îśḻiḋe">
                <a:extLst>
                  <a:ext uri="{FF2B5EF4-FFF2-40B4-BE49-F238E27FC236}">
                    <a16:creationId xmlns:a16="http://schemas.microsoft.com/office/drawing/2014/main" xmlns="" id="{63863A69-8A34-41F0-B1C6-827637A5D15A}"/>
                  </a:ext>
                </a:extLst>
              </p:cNvPr>
              <p:cNvSpPr/>
              <p:nvPr/>
            </p:nvSpPr>
            <p:spPr bwMode="auto">
              <a:xfrm>
                <a:off x="4526" y="1504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3 h 35"/>
                  <a:gd name="T4" fmla="*/ 0 w 38"/>
                  <a:gd name="T5" fmla="*/ 15 h 35"/>
                  <a:gd name="T6" fmla="*/ 10 w 38"/>
                  <a:gd name="T7" fmla="*/ 24 h 35"/>
                  <a:gd name="T8" fmla="*/ 8 w 38"/>
                  <a:gd name="T9" fmla="*/ 33 h 35"/>
                  <a:gd name="T10" fmla="*/ 10 w 38"/>
                  <a:gd name="T11" fmla="*/ 35 h 35"/>
                  <a:gd name="T12" fmla="*/ 19 w 38"/>
                  <a:gd name="T13" fmla="*/ 30 h 35"/>
                  <a:gd name="T14" fmla="*/ 32 w 38"/>
                  <a:gd name="T15" fmla="*/ 35 h 35"/>
                  <a:gd name="T16" fmla="*/ 28 w 38"/>
                  <a:gd name="T17" fmla="*/ 22 h 35"/>
                  <a:gd name="T18" fmla="*/ 38 w 38"/>
                  <a:gd name="T19" fmla="*/ 13 h 35"/>
                  <a:gd name="T20" fmla="*/ 24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3"/>
                    </a:lnTo>
                    <a:lnTo>
                      <a:pt x="10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9" name="îṧļíḑè">
                <a:extLst>
                  <a:ext uri="{FF2B5EF4-FFF2-40B4-BE49-F238E27FC236}">
                    <a16:creationId xmlns:a16="http://schemas.microsoft.com/office/drawing/2014/main" xmlns="" id="{1B3CE5E5-6F10-41B7-86BB-E5B407974D60}"/>
                  </a:ext>
                </a:extLst>
              </p:cNvPr>
              <p:cNvSpPr/>
              <p:nvPr/>
            </p:nvSpPr>
            <p:spPr bwMode="auto">
              <a:xfrm>
                <a:off x="4614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30 h 35"/>
                  <a:gd name="T12" fmla="*/ 32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0" name="ï$lïḋê">
                <a:extLst>
                  <a:ext uri="{FF2B5EF4-FFF2-40B4-BE49-F238E27FC236}">
                    <a16:creationId xmlns:a16="http://schemas.microsoft.com/office/drawing/2014/main" xmlns="" id="{1BDA2039-73FF-4249-A590-8A8266352A5F}"/>
                  </a:ext>
                </a:extLst>
              </p:cNvPr>
              <p:cNvSpPr/>
              <p:nvPr/>
            </p:nvSpPr>
            <p:spPr bwMode="auto">
              <a:xfrm>
                <a:off x="4614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30 h 35"/>
                  <a:gd name="T12" fmla="*/ 32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1" name="îṧ1ïḑe">
                <a:extLst>
                  <a:ext uri="{FF2B5EF4-FFF2-40B4-BE49-F238E27FC236}">
                    <a16:creationId xmlns:a16="http://schemas.microsoft.com/office/drawing/2014/main" xmlns="" id="{E359EB62-B44C-4A15-92FF-45600FFEAD13}"/>
                  </a:ext>
                </a:extLst>
              </p:cNvPr>
              <p:cNvSpPr/>
              <p:nvPr/>
            </p:nvSpPr>
            <p:spPr bwMode="auto">
              <a:xfrm>
                <a:off x="4702" y="1494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2" name="îṧļïḑè">
                <a:extLst>
                  <a:ext uri="{FF2B5EF4-FFF2-40B4-BE49-F238E27FC236}">
                    <a16:creationId xmlns:a16="http://schemas.microsoft.com/office/drawing/2014/main" xmlns="" id="{E9740971-5B76-48C3-A9B7-7D0B35B8FCA6}"/>
                  </a:ext>
                </a:extLst>
              </p:cNvPr>
              <p:cNvSpPr/>
              <p:nvPr/>
            </p:nvSpPr>
            <p:spPr bwMode="auto">
              <a:xfrm>
                <a:off x="4702" y="1494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3" name="îśļîḍé">
                <a:extLst>
                  <a:ext uri="{FF2B5EF4-FFF2-40B4-BE49-F238E27FC236}">
                    <a16:creationId xmlns:a16="http://schemas.microsoft.com/office/drawing/2014/main" xmlns="" id="{9B474B88-152F-4C96-9F7A-A412CDA9C144}"/>
                  </a:ext>
                </a:extLst>
              </p:cNvPr>
              <p:cNvSpPr/>
              <p:nvPr/>
            </p:nvSpPr>
            <p:spPr bwMode="auto">
              <a:xfrm>
                <a:off x="4789" y="1491"/>
                <a:ext cx="34" cy="20"/>
              </a:xfrm>
              <a:custGeom>
                <a:avLst/>
                <a:gdLst>
                  <a:gd name="T0" fmla="*/ 10 w 18"/>
                  <a:gd name="T1" fmla="*/ 0 h 11"/>
                  <a:gd name="T2" fmla="*/ 7 w 18"/>
                  <a:gd name="T3" fmla="*/ 6 h 11"/>
                  <a:gd name="T4" fmla="*/ 0 w 18"/>
                  <a:gd name="T5" fmla="*/ 8 h 11"/>
                  <a:gd name="T6" fmla="*/ 5 w 18"/>
                  <a:gd name="T7" fmla="*/ 11 h 11"/>
                  <a:gd name="T8" fmla="*/ 18 w 18"/>
                  <a:gd name="T9" fmla="*/ 6 h 11"/>
                  <a:gd name="T10" fmla="*/ 14 w 18"/>
                  <a:gd name="T11" fmla="*/ 6 h 11"/>
                  <a:gd name="T12" fmla="*/ 10 w 1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1">
                    <a:moveTo>
                      <a:pt x="10" y="0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9" y="10"/>
                      <a:pt x="14" y="8"/>
                      <a:pt x="18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4" name="ïṩlîdê">
                <a:extLst>
                  <a:ext uri="{FF2B5EF4-FFF2-40B4-BE49-F238E27FC236}">
                    <a16:creationId xmlns:a16="http://schemas.microsoft.com/office/drawing/2014/main" xmlns="" id="{10BBEC63-2D65-405F-BE73-36C377E3745C}"/>
                  </a:ext>
                </a:extLst>
              </p:cNvPr>
              <p:cNvSpPr/>
              <p:nvPr/>
            </p:nvSpPr>
            <p:spPr bwMode="auto">
              <a:xfrm>
                <a:off x="4760" y="1769"/>
                <a:ext cx="39" cy="37"/>
              </a:xfrm>
              <a:custGeom>
                <a:avLst/>
                <a:gdLst>
                  <a:gd name="T0" fmla="*/ 18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0 w 39"/>
                  <a:gd name="T11" fmla="*/ 30 h 37"/>
                  <a:gd name="T12" fmla="*/ 31 w 39"/>
                  <a:gd name="T13" fmla="*/ 35 h 37"/>
                  <a:gd name="T14" fmla="*/ 29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8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5" name="îšlïdé">
                <a:extLst>
                  <a:ext uri="{FF2B5EF4-FFF2-40B4-BE49-F238E27FC236}">
                    <a16:creationId xmlns:a16="http://schemas.microsoft.com/office/drawing/2014/main" xmlns="" id="{7DEC5749-61ED-4562-8215-597D0DEB46F0}"/>
                  </a:ext>
                </a:extLst>
              </p:cNvPr>
              <p:cNvSpPr/>
              <p:nvPr/>
            </p:nvSpPr>
            <p:spPr bwMode="auto">
              <a:xfrm>
                <a:off x="4760" y="1769"/>
                <a:ext cx="39" cy="37"/>
              </a:xfrm>
              <a:custGeom>
                <a:avLst/>
                <a:gdLst>
                  <a:gd name="T0" fmla="*/ 18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0 w 39"/>
                  <a:gd name="T11" fmla="*/ 30 h 37"/>
                  <a:gd name="T12" fmla="*/ 31 w 39"/>
                  <a:gd name="T13" fmla="*/ 35 h 37"/>
                  <a:gd name="T14" fmla="*/ 29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8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6" name="îṥ1ïḍé">
                <a:extLst>
                  <a:ext uri="{FF2B5EF4-FFF2-40B4-BE49-F238E27FC236}">
                    <a16:creationId xmlns:a16="http://schemas.microsoft.com/office/drawing/2014/main" xmlns="" id="{7F64945A-7D9B-4EF9-A1A9-C7175AAC23BC}"/>
                  </a:ext>
                </a:extLst>
              </p:cNvPr>
              <p:cNvSpPr/>
              <p:nvPr/>
            </p:nvSpPr>
            <p:spPr bwMode="auto">
              <a:xfrm>
                <a:off x="4735" y="1832"/>
                <a:ext cx="23" cy="36"/>
              </a:xfrm>
              <a:custGeom>
                <a:avLst/>
                <a:gdLst>
                  <a:gd name="T0" fmla="*/ 4 w 23"/>
                  <a:gd name="T1" fmla="*/ 0 h 36"/>
                  <a:gd name="T2" fmla="*/ 4 w 23"/>
                  <a:gd name="T3" fmla="*/ 0 h 36"/>
                  <a:gd name="T4" fmla="*/ 0 w 23"/>
                  <a:gd name="T5" fmla="*/ 34 h 36"/>
                  <a:gd name="T6" fmla="*/ 6 w 23"/>
                  <a:gd name="T7" fmla="*/ 30 h 36"/>
                  <a:gd name="T8" fmla="*/ 17 w 23"/>
                  <a:gd name="T9" fmla="*/ 36 h 36"/>
                  <a:gd name="T10" fmla="*/ 13 w 23"/>
                  <a:gd name="T11" fmla="*/ 23 h 36"/>
                  <a:gd name="T12" fmla="*/ 23 w 23"/>
                  <a:gd name="T13" fmla="*/ 13 h 36"/>
                  <a:gd name="T14" fmla="*/ 10 w 23"/>
                  <a:gd name="T15" fmla="*/ 13 h 36"/>
                  <a:gd name="T16" fmla="*/ 4 w 2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6">
                    <a:moveTo>
                      <a:pt x="4" y="0"/>
                    </a:moveTo>
                    <a:lnTo>
                      <a:pt x="4" y="0"/>
                    </a:lnTo>
                    <a:lnTo>
                      <a:pt x="0" y="34"/>
                    </a:lnTo>
                    <a:lnTo>
                      <a:pt x="6" y="30"/>
                    </a:lnTo>
                    <a:lnTo>
                      <a:pt x="17" y="36"/>
                    </a:lnTo>
                    <a:lnTo>
                      <a:pt x="13" y="23"/>
                    </a:lnTo>
                    <a:lnTo>
                      <a:pt x="23" y="13"/>
                    </a:lnTo>
                    <a:lnTo>
                      <a:pt x="10" y="1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7" name="îŝḷïḍè">
                <a:extLst>
                  <a:ext uri="{FF2B5EF4-FFF2-40B4-BE49-F238E27FC236}">
                    <a16:creationId xmlns:a16="http://schemas.microsoft.com/office/drawing/2014/main" xmlns="" id="{D82F7A43-570D-482E-924B-56318C9BD206}"/>
                  </a:ext>
                </a:extLst>
              </p:cNvPr>
              <p:cNvSpPr/>
              <p:nvPr/>
            </p:nvSpPr>
            <p:spPr bwMode="auto">
              <a:xfrm>
                <a:off x="4735" y="1832"/>
                <a:ext cx="23" cy="36"/>
              </a:xfrm>
              <a:custGeom>
                <a:avLst/>
                <a:gdLst>
                  <a:gd name="T0" fmla="*/ 4 w 23"/>
                  <a:gd name="T1" fmla="*/ 0 h 36"/>
                  <a:gd name="T2" fmla="*/ 4 w 23"/>
                  <a:gd name="T3" fmla="*/ 0 h 36"/>
                  <a:gd name="T4" fmla="*/ 0 w 23"/>
                  <a:gd name="T5" fmla="*/ 34 h 36"/>
                  <a:gd name="T6" fmla="*/ 6 w 23"/>
                  <a:gd name="T7" fmla="*/ 30 h 36"/>
                  <a:gd name="T8" fmla="*/ 17 w 23"/>
                  <a:gd name="T9" fmla="*/ 36 h 36"/>
                  <a:gd name="T10" fmla="*/ 13 w 23"/>
                  <a:gd name="T11" fmla="*/ 23 h 36"/>
                  <a:gd name="T12" fmla="*/ 23 w 23"/>
                  <a:gd name="T13" fmla="*/ 13 h 36"/>
                  <a:gd name="T14" fmla="*/ 10 w 23"/>
                  <a:gd name="T15" fmla="*/ 13 h 36"/>
                  <a:gd name="T16" fmla="*/ 4 w 2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6">
                    <a:moveTo>
                      <a:pt x="4" y="0"/>
                    </a:moveTo>
                    <a:lnTo>
                      <a:pt x="4" y="0"/>
                    </a:lnTo>
                    <a:lnTo>
                      <a:pt x="0" y="34"/>
                    </a:lnTo>
                    <a:lnTo>
                      <a:pt x="6" y="30"/>
                    </a:lnTo>
                    <a:lnTo>
                      <a:pt x="17" y="36"/>
                    </a:lnTo>
                    <a:lnTo>
                      <a:pt x="13" y="23"/>
                    </a:lnTo>
                    <a:lnTo>
                      <a:pt x="23" y="13"/>
                    </a:lnTo>
                    <a:lnTo>
                      <a:pt x="10" y="1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8" name="îš1iďè">
                <a:extLst>
                  <a:ext uri="{FF2B5EF4-FFF2-40B4-BE49-F238E27FC236}">
                    <a16:creationId xmlns:a16="http://schemas.microsoft.com/office/drawing/2014/main" xmlns="" id="{BA5327AB-1FFE-4883-A751-1EBEEF652D91}"/>
                  </a:ext>
                </a:extLst>
              </p:cNvPr>
              <p:cNvSpPr/>
              <p:nvPr/>
            </p:nvSpPr>
            <p:spPr bwMode="auto">
              <a:xfrm>
                <a:off x="4571" y="1556"/>
                <a:ext cx="39" cy="35"/>
              </a:xfrm>
              <a:custGeom>
                <a:avLst/>
                <a:gdLst>
                  <a:gd name="T0" fmla="*/ 19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11 w 39"/>
                  <a:gd name="T7" fmla="*/ 22 h 35"/>
                  <a:gd name="T8" fmla="*/ 9 w 39"/>
                  <a:gd name="T9" fmla="*/ 35 h 35"/>
                  <a:gd name="T10" fmla="*/ 21 w 39"/>
                  <a:gd name="T11" fmla="*/ 30 h 35"/>
                  <a:gd name="T12" fmla="*/ 26 w 39"/>
                  <a:gd name="T13" fmla="*/ 32 h 35"/>
                  <a:gd name="T14" fmla="*/ 32 w 39"/>
                  <a:gd name="T15" fmla="*/ 30 h 35"/>
                  <a:gd name="T16" fmla="*/ 30 w 39"/>
                  <a:gd name="T17" fmla="*/ 22 h 35"/>
                  <a:gd name="T18" fmla="*/ 39 w 39"/>
                  <a:gd name="T19" fmla="*/ 11 h 35"/>
                  <a:gd name="T20" fmla="*/ 26 w 39"/>
                  <a:gd name="T21" fmla="*/ 11 h 35"/>
                  <a:gd name="T22" fmla="*/ 19 w 39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35"/>
                    </a:lnTo>
                    <a:lnTo>
                      <a:pt x="21" y="30"/>
                    </a:lnTo>
                    <a:lnTo>
                      <a:pt x="26" y="32"/>
                    </a:lnTo>
                    <a:lnTo>
                      <a:pt x="32" y="30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9" name="ï$ḷîdé">
                <a:extLst>
                  <a:ext uri="{FF2B5EF4-FFF2-40B4-BE49-F238E27FC236}">
                    <a16:creationId xmlns:a16="http://schemas.microsoft.com/office/drawing/2014/main" xmlns="" id="{7F1282EF-3195-4475-ACAC-4C564ADC0293}"/>
                  </a:ext>
                </a:extLst>
              </p:cNvPr>
              <p:cNvSpPr/>
              <p:nvPr/>
            </p:nvSpPr>
            <p:spPr bwMode="auto">
              <a:xfrm>
                <a:off x="4571" y="1556"/>
                <a:ext cx="39" cy="35"/>
              </a:xfrm>
              <a:custGeom>
                <a:avLst/>
                <a:gdLst>
                  <a:gd name="T0" fmla="*/ 19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11 w 39"/>
                  <a:gd name="T7" fmla="*/ 22 h 35"/>
                  <a:gd name="T8" fmla="*/ 9 w 39"/>
                  <a:gd name="T9" fmla="*/ 35 h 35"/>
                  <a:gd name="T10" fmla="*/ 21 w 39"/>
                  <a:gd name="T11" fmla="*/ 30 h 35"/>
                  <a:gd name="T12" fmla="*/ 26 w 39"/>
                  <a:gd name="T13" fmla="*/ 32 h 35"/>
                  <a:gd name="T14" fmla="*/ 32 w 39"/>
                  <a:gd name="T15" fmla="*/ 30 h 35"/>
                  <a:gd name="T16" fmla="*/ 30 w 39"/>
                  <a:gd name="T17" fmla="*/ 22 h 35"/>
                  <a:gd name="T18" fmla="*/ 39 w 39"/>
                  <a:gd name="T19" fmla="*/ 11 h 35"/>
                  <a:gd name="T20" fmla="*/ 26 w 39"/>
                  <a:gd name="T21" fmla="*/ 11 h 35"/>
                  <a:gd name="T22" fmla="*/ 19 w 39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35"/>
                    </a:lnTo>
                    <a:lnTo>
                      <a:pt x="21" y="30"/>
                    </a:lnTo>
                    <a:lnTo>
                      <a:pt x="26" y="32"/>
                    </a:lnTo>
                    <a:lnTo>
                      <a:pt x="32" y="30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0" name="îSḷiḋé">
                <a:extLst>
                  <a:ext uri="{FF2B5EF4-FFF2-40B4-BE49-F238E27FC236}">
                    <a16:creationId xmlns:a16="http://schemas.microsoft.com/office/drawing/2014/main" xmlns="" id="{F6A67E2F-4B59-44C0-97FC-A02C1B074D1F}"/>
                  </a:ext>
                </a:extLst>
              </p:cNvPr>
              <p:cNvSpPr/>
              <p:nvPr/>
            </p:nvSpPr>
            <p:spPr bwMode="auto">
              <a:xfrm>
                <a:off x="4676" y="1550"/>
                <a:ext cx="5" cy="8"/>
              </a:xfrm>
              <a:custGeom>
                <a:avLst/>
                <a:gdLst>
                  <a:gd name="T0" fmla="*/ 1 w 5"/>
                  <a:gd name="T1" fmla="*/ 0 h 8"/>
                  <a:gd name="T2" fmla="*/ 0 w 5"/>
                  <a:gd name="T3" fmla="*/ 8 h 8"/>
                  <a:gd name="T4" fmla="*/ 5 w 5"/>
                  <a:gd name="T5" fmla="*/ 6 h 8"/>
                  <a:gd name="T6" fmla="*/ 1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1" y="0"/>
                    </a:moveTo>
                    <a:lnTo>
                      <a:pt x="0" y="8"/>
                    </a:lnTo>
                    <a:lnTo>
                      <a:pt x="5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1" name="ïšḷïde">
                <a:extLst>
                  <a:ext uri="{FF2B5EF4-FFF2-40B4-BE49-F238E27FC236}">
                    <a16:creationId xmlns:a16="http://schemas.microsoft.com/office/drawing/2014/main" xmlns="" id="{F9C34C5D-1B5C-492F-BE3D-BF3F106FF763}"/>
                  </a:ext>
                </a:extLst>
              </p:cNvPr>
              <p:cNvSpPr/>
              <p:nvPr/>
            </p:nvSpPr>
            <p:spPr bwMode="auto">
              <a:xfrm>
                <a:off x="4676" y="1550"/>
                <a:ext cx="5" cy="8"/>
              </a:xfrm>
              <a:custGeom>
                <a:avLst/>
                <a:gdLst>
                  <a:gd name="T0" fmla="*/ 1 w 5"/>
                  <a:gd name="T1" fmla="*/ 0 h 8"/>
                  <a:gd name="T2" fmla="*/ 0 w 5"/>
                  <a:gd name="T3" fmla="*/ 8 h 8"/>
                  <a:gd name="T4" fmla="*/ 5 w 5"/>
                  <a:gd name="T5" fmla="*/ 6 h 8"/>
                  <a:gd name="T6" fmla="*/ 1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1" y="0"/>
                    </a:moveTo>
                    <a:lnTo>
                      <a:pt x="0" y="8"/>
                    </a:lnTo>
                    <a:lnTo>
                      <a:pt x="5" y="6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2" name="íṥḷidê">
                <a:extLst>
                  <a:ext uri="{FF2B5EF4-FFF2-40B4-BE49-F238E27FC236}">
                    <a16:creationId xmlns:a16="http://schemas.microsoft.com/office/drawing/2014/main" xmlns="" id="{67983A24-DF9A-4CD5-A071-384DE1DD88B4}"/>
                  </a:ext>
                </a:extLst>
              </p:cNvPr>
              <p:cNvSpPr/>
              <p:nvPr/>
            </p:nvSpPr>
            <p:spPr bwMode="auto">
              <a:xfrm>
                <a:off x="4763" y="1550"/>
                <a:ext cx="23" cy="30"/>
              </a:xfrm>
              <a:custGeom>
                <a:avLst/>
                <a:gdLst>
                  <a:gd name="T0" fmla="*/ 3 w 12"/>
                  <a:gd name="T1" fmla="*/ 0 h 16"/>
                  <a:gd name="T2" fmla="*/ 1 w 12"/>
                  <a:gd name="T3" fmla="*/ 1 h 16"/>
                  <a:gd name="T4" fmla="*/ 0 w 12"/>
                  <a:gd name="T5" fmla="*/ 15 h 16"/>
                  <a:gd name="T6" fmla="*/ 2 w 12"/>
                  <a:gd name="T7" fmla="*/ 13 h 16"/>
                  <a:gd name="T8" fmla="*/ 9 w 12"/>
                  <a:gd name="T9" fmla="*/ 16 h 16"/>
                  <a:gd name="T10" fmla="*/ 7 w 12"/>
                  <a:gd name="T11" fmla="*/ 9 h 16"/>
                  <a:gd name="T12" fmla="*/ 12 w 12"/>
                  <a:gd name="T13" fmla="*/ 4 h 16"/>
                  <a:gd name="T14" fmla="*/ 5 w 12"/>
                  <a:gd name="T15" fmla="*/ 4 h 16"/>
                  <a:gd name="T16" fmla="*/ 3 w 12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3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3" name="ïS1ïďe">
                <a:extLst>
                  <a:ext uri="{FF2B5EF4-FFF2-40B4-BE49-F238E27FC236}">
                    <a16:creationId xmlns:a16="http://schemas.microsoft.com/office/drawing/2014/main" xmlns="" id="{AE1E1F60-E658-48D4-B97F-45455FFE8BC6}"/>
                  </a:ext>
                </a:extLst>
              </p:cNvPr>
              <p:cNvSpPr/>
              <p:nvPr/>
            </p:nvSpPr>
            <p:spPr bwMode="auto">
              <a:xfrm>
                <a:off x="4836" y="1541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2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6 h 36"/>
                  <a:gd name="T14" fmla="*/ 30 w 38"/>
                  <a:gd name="T15" fmla="*/ 22 h 36"/>
                  <a:gd name="T16" fmla="*/ 38 w 38"/>
                  <a:gd name="T17" fmla="*/ 13 h 36"/>
                  <a:gd name="T18" fmla="*/ 24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4" name="ïṩḻiďê">
                <a:extLst>
                  <a:ext uri="{FF2B5EF4-FFF2-40B4-BE49-F238E27FC236}">
                    <a16:creationId xmlns:a16="http://schemas.microsoft.com/office/drawing/2014/main" xmlns="" id="{4D3CE399-F232-4EB9-AFA0-084D2F23E04E}"/>
                  </a:ext>
                </a:extLst>
              </p:cNvPr>
              <p:cNvSpPr/>
              <p:nvPr/>
            </p:nvSpPr>
            <p:spPr bwMode="auto">
              <a:xfrm>
                <a:off x="4836" y="1541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2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6 h 36"/>
                  <a:gd name="T14" fmla="*/ 30 w 38"/>
                  <a:gd name="T15" fmla="*/ 22 h 36"/>
                  <a:gd name="T16" fmla="*/ 38 w 38"/>
                  <a:gd name="T17" fmla="*/ 13 h 36"/>
                  <a:gd name="T18" fmla="*/ 24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5" name="ïSľíḋè">
                <a:extLst>
                  <a:ext uri="{FF2B5EF4-FFF2-40B4-BE49-F238E27FC236}">
                    <a16:creationId xmlns:a16="http://schemas.microsoft.com/office/drawing/2014/main" xmlns="" id="{5460AD86-B3E4-4F15-AD9E-417F5D50AE04}"/>
                  </a:ext>
                </a:extLst>
              </p:cNvPr>
              <p:cNvSpPr/>
              <p:nvPr/>
            </p:nvSpPr>
            <p:spPr bwMode="auto">
              <a:xfrm>
                <a:off x="4797" y="160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6" name="ïṩľïdé">
                <a:extLst>
                  <a:ext uri="{FF2B5EF4-FFF2-40B4-BE49-F238E27FC236}">
                    <a16:creationId xmlns:a16="http://schemas.microsoft.com/office/drawing/2014/main" xmlns="" id="{ED634520-7555-47A0-B7B0-57A601E91C47}"/>
                  </a:ext>
                </a:extLst>
              </p:cNvPr>
              <p:cNvSpPr/>
              <p:nvPr/>
            </p:nvSpPr>
            <p:spPr bwMode="auto">
              <a:xfrm>
                <a:off x="4797" y="160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7" name="ïṣḷiḓè">
                <a:extLst>
                  <a:ext uri="{FF2B5EF4-FFF2-40B4-BE49-F238E27FC236}">
                    <a16:creationId xmlns:a16="http://schemas.microsoft.com/office/drawing/2014/main" xmlns="" id="{24D08BBD-1105-4852-A313-5079C6520BC7}"/>
                  </a:ext>
                </a:extLst>
              </p:cNvPr>
              <p:cNvSpPr/>
              <p:nvPr/>
            </p:nvSpPr>
            <p:spPr bwMode="auto">
              <a:xfrm>
                <a:off x="4754" y="1655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1 w 37"/>
                  <a:gd name="T11" fmla="*/ 30 h 37"/>
                  <a:gd name="T12" fmla="*/ 32 w 37"/>
                  <a:gd name="T13" fmla="*/ 35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2" y="35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8" name="íŝ1ïḓe">
                <a:extLst>
                  <a:ext uri="{FF2B5EF4-FFF2-40B4-BE49-F238E27FC236}">
                    <a16:creationId xmlns:a16="http://schemas.microsoft.com/office/drawing/2014/main" xmlns="" id="{D25D57AA-51B8-495A-BE3B-55F52321A2B3}"/>
                  </a:ext>
                </a:extLst>
              </p:cNvPr>
              <p:cNvSpPr/>
              <p:nvPr/>
            </p:nvSpPr>
            <p:spPr bwMode="auto">
              <a:xfrm>
                <a:off x="4754" y="1655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1 w 37"/>
                  <a:gd name="T11" fmla="*/ 30 h 37"/>
                  <a:gd name="T12" fmla="*/ 32 w 37"/>
                  <a:gd name="T13" fmla="*/ 35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2" y="35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9" name="îş1íḍê">
                <a:extLst>
                  <a:ext uri="{FF2B5EF4-FFF2-40B4-BE49-F238E27FC236}">
                    <a16:creationId xmlns:a16="http://schemas.microsoft.com/office/drawing/2014/main" xmlns="" id="{DD723C14-DD3C-4882-A781-AD6875150E24}"/>
                  </a:ext>
                </a:extLst>
              </p:cNvPr>
              <p:cNvSpPr/>
              <p:nvPr/>
            </p:nvSpPr>
            <p:spPr bwMode="auto">
              <a:xfrm>
                <a:off x="4842" y="1651"/>
                <a:ext cx="22" cy="36"/>
              </a:xfrm>
              <a:custGeom>
                <a:avLst/>
                <a:gdLst>
                  <a:gd name="T0" fmla="*/ 18 w 22"/>
                  <a:gd name="T1" fmla="*/ 0 h 36"/>
                  <a:gd name="T2" fmla="*/ 13 w 22"/>
                  <a:gd name="T3" fmla="*/ 11 h 36"/>
                  <a:gd name="T4" fmla="*/ 0 w 22"/>
                  <a:gd name="T5" fmla="*/ 15 h 36"/>
                  <a:gd name="T6" fmla="*/ 11 w 22"/>
                  <a:gd name="T7" fmla="*/ 23 h 36"/>
                  <a:gd name="T8" fmla="*/ 9 w 22"/>
                  <a:gd name="T9" fmla="*/ 36 h 36"/>
                  <a:gd name="T10" fmla="*/ 9 w 22"/>
                  <a:gd name="T11" fmla="*/ 36 h 36"/>
                  <a:gd name="T12" fmla="*/ 22 w 22"/>
                  <a:gd name="T13" fmla="*/ 8 h 36"/>
                  <a:gd name="T14" fmla="*/ 18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22" y="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0" name="ïṧḻîde">
                <a:extLst>
                  <a:ext uri="{FF2B5EF4-FFF2-40B4-BE49-F238E27FC236}">
                    <a16:creationId xmlns:a16="http://schemas.microsoft.com/office/drawing/2014/main" xmlns="" id="{49EB39AA-482D-4F0E-AAA9-70495073C18F}"/>
                  </a:ext>
                </a:extLst>
              </p:cNvPr>
              <p:cNvSpPr/>
              <p:nvPr/>
            </p:nvSpPr>
            <p:spPr bwMode="auto">
              <a:xfrm>
                <a:off x="4842" y="1651"/>
                <a:ext cx="22" cy="36"/>
              </a:xfrm>
              <a:custGeom>
                <a:avLst/>
                <a:gdLst>
                  <a:gd name="T0" fmla="*/ 18 w 22"/>
                  <a:gd name="T1" fmla="*/ 0 h 36"/>
                  <a:gd name="T2" fmla="*/ 13 w 22"/>
                  <a:gd name="T3" fmla="*/ 11 h 36"/>
                  <a:gd name="T4" fmla="*/ 0 w 22"/>
                  <a:gd name="T5" fmla="*/ 15 h 36"/>
                  <a:gd name="T6" fmla="*/ 11 w 22"/>
                  <a:gd name="T7" fmla="*/ 23 h 36"/>
                  <a:gd name="T8" fmla="*/ 9 w 22"/>
                  <a:gd name="T9" fmla="*/ 36 h 36"/>
                  <a:gd name="T10" fmla="*/ 9 w 22"/>
                  <a:gd name="T11" fmla="*/ 36 h 36"/>
                  <a:gd name="T12" fmla="*/ 22 w 22"/>
                  <a:gd name="T13" fmla="*/ 8 h 36"/>
                  <a:gd name="T14" fmla="*/ 18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22" y="8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1" name="îşlíḋé">
                <a:extLst>
                  <a:ext uri="{FF2B5EF4-FFF2-40B4-BE49-F238E27FC236}">
                    <a16:creationId xmlns:a16="http://schemas.microsoft.com/office/drawing/2014/main" xmlns="" id="{11580AAC-5737-45A4-AEEB-6B965DAB62C7}"/>
                  </a:ext>
                </a:extLst>
              </p:cNvPr>
              <p:cNvSpPr/>
              <p:nvPr/>
            </p:nvSpPr>
            <p:spPr bwMode="auto">
              <a:xfrm>
                <a:off x="4747" y="1731"/>
                <a:ext cx="5" cy="23"/>
              </a:xfrm>
              <a:custGeom>
                <a:avLst/>
                <a:gdLst>
                  <a:gd name="T0" fmla="*/ 0 w 5"/>
                  <a:gd name="T1" fmla="*/ 23 h 23"/>
                  <a:gd name="T2" fmla="*/ 0 w 5"/>
                  <a:gd name="T3" fmla="*/ 23 h 23"/>
                  <a:gd name="T4" fmla="*/ 0 w 5"/>
                  <a:gd name="T5" fmla="*/ 23 h 23"/>
                  <a:gd name="T6" fmla="*/ 0 w 5"/>
                  <a:gd name="T7" fmla="*/ 23 h 23"/>
                  <a:gd name="T8" fmla="*/ 1 w 5"/>
                  <a:gd name="T9" fmla="*/ 0 h 23"/>
                  <a:gd name="T10" fmla="*/ 1 w 5"/>
                  <a:gd name="T11" fmla="*/ 6 h 23"/>
                  <a:gd name="T12" fmla="*/ 5 w 5"/>
                  <a:gd name="T13" fmla="*/ 0 h 23"/>
                  <a:gd name="T14" fmla="*/ 1 w 5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3">
                    <a:moveTo>
                      <a:pt x="0" y="23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  <a:moveTo>
                      <a:pt x="1" y="0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2" name="íş1íďè">
                <a:extLst>
                  <a:ext uri="{FF2B5EF4-FFF2-40B4-BE49-F238E27FC236}">
                    <a16:creationId xmlns:a16="http://schemas.microsoft.com/office/drawing/2014/main" xmlns="" id="{03F39EDF-2690-4A44-8A9B-2D8270566B1A}"/>
                  </a:ext>
                </a:extLst>
              </p:cNvPr>
              <p:cNvSpPr/>
              <p:nvPr/>
            </p:nvSpPr>
            <p:spPr bwMode="auto">
              <a:xfrm>
                <a:off x="4747" y="1731"/>
                <a:ext cx="5" cy="23"/>
              </a:xfrm>
              <a:custGeom>
                <a:avLst/>
                <a:gdLst>
                  <a:gd name="T0" fmla="*/ 0 w 5"/>
                  <a:gd name="T1" fmla="*/ 23 h 23"/>
                  <a:gd name="T2" fmla="*/ 0 w 5"/>
                  <a:gd name="T3" fmla="*/ 23 h 23"/>
                  <a:gd name="T4" fmla="*/ 0 w 5"/>
                  <a:gd name="T5" fmla="*/ 23 h 23"/>
                  <a:gd name="T6" fmla="*/ 0 w 5"/>
                  <a:gd name="T7" fmla="*/ 23 h 23"/>
                  <a:gd name="T8" fmla="*/ 1 w 5"/>
                  <a:gd name="T9" fmla="*/ 0 h 23"/>
                  <a:gd name="T10" fmla="*/ 1 w 5"/>
                  <a:gd name="T11" fmla="*/ 6 h 23"/>
                  <a:gd name="T12" fmla="*/ 5 w 5"/>
                  <a:gd name="T13" fmla="*/ 0 h 23"/>
                  <a:gd name="T14" fmla="*/ 1 w 5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3">
                    <a:moveTo>
                      <a:pt x="0" y="23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moveTo>
                      <a:pt x="1" y="0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3" name="îŝḷîḑe">
                <a:extLst>
                  <a:ext uri="{FF2B5EF4-FFF2-40B4-BE49-F238E27FC236}">
                    <a16:creationId xmlns:a16="http://schemas.microsoft.com/office/drawing/2014/main" xmlns="" id="{E8FDF3C0-6981-4697-BBF1-2CED248CEE85}"/>
                  </a:ext>
                </a:extLst>
              </p:cNvPr>
              <p:cNvSpPr/>
              <p:nvPr/>
            </p:nvSpPr>
            <p:spPr bwMode="auto">
              <a:xfrm>
                <a:off x="4803" y="1715"/>
                <a:ext cx="31" cy="37"/>
              </a:xfrm>
              <a:custGeom>
                <a:avLst/>
                <a:gdLst>
                  <a:gd name="T0" fmla="*/ 18 w 31"/>
                  <a:gd name="T1" fmla="*/ 0 h 37"/>
                  <a:gd name="T2" fmla="*/ 13 w 31"/>
                  <a:gd name="T3" fmla="*/ 11 h 37"/>
                  <a:gd name="T4" fmla="*/ 0 w 31"/>
                  <a:gd name="T5" fmla="*/ 15 h 37"/>
                  <a:gd name="T6" fmla="*/ 9 w 31"/>
                  <a:gd name="T7" fmla="*/ 24 h 37"/>
                  <a:gd name="T8" fmla="*/ 7 w 31"/>
                  <a:gd name="T9" fmla="*/ 37 h 37"/>
                  <a:gd name="T10" fmla="*/ 20 w 31"/>
                  <a:gd name="T11" fmla="*/ 30 h 37"/>
                  <a:gd name="T12" fmla="*/ 22 w 31"/>
                  <a:gd name="T13" fmla="*/ 31 h 37"/>
                  <a:gd name="T14" fmla="*/ 31 w 31"/>
                  <a:gd name="T15" fmla="*/ 11 h 37"/>
                  <a:gd name="T16" fmla="*/ 24 w 31"/>
                  <a:gd name="T17" fmla="*/ 11 h 37"/>
                  <a:gd name="T18" fmla="*/ 18 w 3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20" y="30"/>
                    </a:lnTo>
                    <a:lnTo>
                      <a:pt x="22" y="31"/>
                    </a:lnTo>
                    <a:lnTo>
                      <a:pt x="31" y="11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4" name="ïşľíḑè">
                <a:extLst>
                  <a:ext uri="{FF2B5EF4-FFF2-40B4-BE49-F238E27FC236}">
                    <a16:creationId xmlns:a16="http://schemas.microsoft.com/office/drawing/2014/main" xmlns="" id="{9289A2BC-1915-41FE-9601-DB23203F1276}"/>
                  </a:ext>
                </a:extLst>
              </p:cNvPr>
              <p:cNvSpPr/>
              <p:nvPr/>
            </p:nvSpPr>
            <p:spPr bwMode="auto">
              <a:xfrm>
                <a:off x="4803" y="1715"/>
                <a:ext cx="31" cy="37"/>
              </a:xfrm>
              <a:custGeom>
                <a:avLst/>
                <a:gdLst>
                  <a:gd name="T0" fmla="*/ 18 w 31"/>
                  <a:gd name="T1" fmla="*/ 0 h 37"/>
                  <a:gd name="T2" fmla="*/ 13 w 31"/>
                  <a:gd name="T3" fmla="*/ 11 h 37"/>
                  <a:gd name="T4" fmla="*/ 0 w 31"/>
                  <a:gd name="T5" fmla="*/ 15 h 37"/>
                  <a:gd name="T6" fmla="*/ 9 w 31"/>
                  <a:gd name="T7" fmla="*/ 24 h 37"/>
                  <a:gd name="T8" fmla="*/ 7 w 31"/>
                  <a:gd name="T9" fmla="*/ 37 h 37"/>
                  <a:gd name="T10" fmla="*/ 20 w 31"/>
                  <a:gd name="T11" fmla="*/ 30 h 37"/>
                  <a:gd name="T12" fmla="*/ 22 w 31"/>
                  <a:gd name="T13" fmla="*/ 31 h 37"/>
                  <a:gd name="T14" fmla="*/ 31 w 31"/>
                  <a:gd name="T15" fmla="*/ 11 h 37"/>
                  <a:gd name="T16" fmla="*/ 24 w 31"/>
                  <a:gd name="T17" fmla="*/ 11 h 37"/>
                  <a:gd name="T18" fmla="*/ 18 w 3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20" y="30"/>
                    </a:lnTo>
                    <a:lnTo>
                      <a:pt x="22" y="31"/>
                    </a:lnTo>
                    <a:lnTo>
                      <a:pt x="31" y="11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5" name="íṡ1îḋe">
                <a:extLst>
                  <a:ext uri="{FF2B5EF4-FFF2-40B4-BE49-F238E27FC236}">
                    <a16:creationId xmlns:a16="http://schemas.microsoft.com/office/drawing/2014/main" xmlns="" id="{32A8B503-CE77-4529-8075-F0B0823ED8A3}"/>
                  </a:ext>
                </a:extLst>
              </p:cNvPr>
              <p:cNvSpPr/>
              <p:nvPr/>
            </p:nvSpPr>
            <p:spPr bwMode="auto">
              <a:xfrm>
                <a:off x="6266" y="1261"/>
                <a:ext cx="514" cy="560"/>
              </a:xfrm>
              <a:custGeom>
                <a:avLst/>
                <a:gdLst>
                  <a:gd name="T0" fmla="*/ 303 w 514"/>
                  <a:gd name="T1" fmla="*/ 558 h 560"/>
                  <a:gd name="T2" fmla="*/ 267 w 514"/>
                  <a:gd name="T3" fmla="*/ 502 h 560"/>
                  <a:gd name="T4" fmla="*/ 284 w 514"/>
                  <a:gd name="T5" fmla="*/ 442 h 560"/>
                  <a:gd name="T6" fmla="*/ 303 w 514"/>
                  <a:gd name="T7" fmla="*/ 441 h 560"/>
                  <a:gd name="T8" fmla="*/ 228 w 514"/>
                  <a:gd name="T9" fmla="*/ 385 h 560"/>
                  <a:gd name="T10" fmla="*/ 260 w 514"/>
                  <a:gd name="T11" fmla="*/ 405 h 560"/>
                  <a:gd name="T12" fmla="*/ 329 w 514"/>
                  <a:gd name="T13" fmla="*/ 375 h 560"/>
                  <a:gd name="T14" fmla="*/ 335 w 514"/>
                  <a:gd name="T15" fmla="*/ 392 h 560"/>
                  <a:gd name="T16" fmla="*/ 195 w 514"/>
                  <a:gd name="T17" fmla="*/ 312 h 560"/>
                  <a:gd name="T18" fmla="*/ 187 w 514"/>
                  <a:gd name="T19" fmla="*/ 349 h 560"/>
                  <a:gd name="T20" fmla="*/ 290 w 514"/>
                  <a:gd name="T21" fmla="*/ 316 h 560"/>
                  <a:gd name="T22" fmla="*/ 363 w 514"/>
                  <a:gd name="T23" fmla="*/ 334 h 560"/>
                  <a:gd name="T24" fmla="*/ 391 w 514"/>
                  <a:gd name="T25" fmla="*/ 310 h 560"/>
                  <a:gd name="T26" fmla="*/ 144 w 514"/>
                  <a:gd name="T27" fmla="*/ 278 h 560"/>
                  <a:gd name="T28" fmla="*/ 150 w 514"/>
                  <a:gd name="T29" fmla="*/ 297 h 560"/>
                  <a:gd name="T30" fmla="*/ 232 w 514"/>
                  <a:gd name="T31" fmla="*/ 273 h 560"/>
                  <a:gd name="T32" fmla="*/ 239 w 514"/>
                  <a:gd name="T33" fmla="*/ 289 h 560"/>
                  <a:gd name="T34" fmla="*/ 325 w 514"/>
                  <a:gd name="T35" fmla="*/ 252 h 560"/>
                  <a:gd name="T36" fmla="*/ 316 w 514"/>
                  <a:gd name="T37" fmla="*/ 289 h 560"/>
                  <a:gd name="T38" fmla="*/ 417 w 514"/>
                  <a:gd name="T39" fmla="*/ 254 h 560"/>
                  <a:gd name="T40" fmla="*/ 118 w 514"/>
                  <a:gd name="T41" fmla="*/ 220 h 560"/>
                  <a:gd name="T42" fmla="*/ 169 w 514"/>
                  <a:gd name="T43" fmla="*/ 217 h 560"/>
                  <a:gd name="T44" fmla="*/ 200 w 514"/>
                  <a:gd name="T45" fmla="*/ 237 h 560"/>
                  <a:gd name="T46" fmla="*/ 269 w 514"/>
                  <a:gd name="T47" fmla="*/ 207 h 560"/>
                  <a:gd name="T48" fmla="*/ 277 w 514"/>
                  <a:gd name="T49" fmla="*/ 224 h 560"/>
                  <a:gd name="T50" fmla="*/ 353 w 514"/>
                  <a:gd name="T51" fmla="*/ 224 h 560"/>
                  <a:gd name="T52" fmla="*/ 383 w 514"/>
                  <a:gd name="T53" fmla="*/ 200 h 560"/>
                  <a:gd name="T54" fmla="*/ 219 w 514"/>
                  <a:gd name="T55" fmla="*/ 168 h 560"/>
                  <a:gd name="T56" fmla="*/ 239 w 514"/>
                  <a:gd name="T57" fmla="*/ 168 h 560"/>
                  <a:gd name="T58" fmla="*/ 297 w 514"/>
                  <a:gd name="T59" fmla="*/ 153 h 560"/>
                  <a:gd name="T60" fmla="*/ 329 w 514"/>
                  <a:gd name="T61" fmla="*/ 174 h 560"/>
                  <a:gd name="T62" fmla="*/ 398 w 514"/>
                  <a:gd name="T63" fmla="*/ 144 h 560"/>
                  <a:gd name="T64" fmla="*/ 406 w 514"/>
                  <a:gd name="T65" fmla="*/ 161 h 560"/>
                  <a:gd name="T66" fmla="*/ 178 w 514"/>
                  <a:gd name="T67" fmla="*/ 88 h 560"/>
                  <a:gd name="T68" fmla="*/ 169 w 514"/>
                  <a:gd name="T69" fmla="*/ 125 h 560"/>
                  <a:gd name="T70" fmla="*/ 273 w 514"/>
                  <a:gd name="T71" fmla="*/ 91 h 560"/>
                  <a:gd name="T72" fmla="*/ 346 w 514"/>
                  <a:gd name="T73" fmla="*/ 110 h 560"/>
                  <a:gd name="T74" fmla="*/ 374 w 514"/>
                  <a:gd name="T75" fmla="*/ 86 h 560"/>
                  <a:gd name="T76" fmla="*/ 434 w 514"/>
                  <a:gd name="T77" fmla="*/ 90 h 560"/>
                  <a:gd name="T78" fmla="*/ 452 w 514"/>
                  <a:gd name="T79" fmla="*/ 88 h 560"/>
                  <a:gd name="T80" fmla="*/ 200 w 514"/>
                  <a:gd name="T81" fmla="*/ 50 h 560"/>
                  <a:gd name="T82" fmla="*/ 234 w 514"/>
                  <a:gd name="T83" fmla="*/ 71 h 560"/>
                  <a:gd name="T84" fmla="*/ 301 w 514"/>
                  <a:gd name="T85" fmla="*/ 41 h 560"/>
                  <a:gd name="T86" fmla="*/ 309 w 514"/>
                  <a:gd name="T87" fmla="*/ 58 h 560"/>
                  <a:gd name="T88" fmla="*/ 394 w 514"/>
                  <a:gd name="T89" fmla="*/ 21 h 560"/>
                  <a:gd name="T90" fmla="*/ 387 w 514"/>
                  <a:gd name="T91" fmla="*/ 58 h 560"/>
                  <a:gd name="T92" fmla="*/ 490 w 514"/>
                  <a:gd name="T93" fmla="*/ 26 h 560"/>
                  <a:gd name="T94" fmla="*/ 475 w 514"/>
                  <a:gd name="T95" fmla="*/ 50 h 560"/>
                  <a:gd name="T96" fmla="*/ 144 w 514"/>
                  <a:gd name="T97" fmla="*/ 77 h 560"/>
                  <a:gd name="T98" fmla="*/ 150 w 514"/>
                  <a:gd name="T99" fmla="*/ 174 h 560"/>
                  <a:gd name="T100" fmla="*/ 135 w 514"/>
                  <a:gd name="T101" fmla="*/ 164 h 560"/>
                  <a:gd name="T102" fmla="*/ 71 w 514"/>
                  <a:gd name="T103" fmla="*/ 110 h 560"/>
                  <a:gd name="T104" fmla="*/ 27 w 514"/>
                  <a:gd name="T105" fmla="*/ 63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4" h="560">
                    <a:moveTo>
                      <a:pt x="292" y="541"/>
                    </a:moveTo>
                    <a:lnTo>
                      <a:pt x="296" y="540"/>
                    </a:lnTo>
                    <a:lnTo>
                      <a:pt x="301" y="528"/>
                    </a:lnTo>
                    <a:lnTo>
                      <a:pt x="309" y="540"/>
                    </a:lnTo>
                    <a:lnTo>
                      <a:pt x="310" y="540"/>
                    </a:lnTo>
                    <a:lnTo>
                      <a:pt x="303" y="558"/>
                    </a:lnTo>
                    <a:lnTo>
                      <a:pt x="301" y="558"/>
                    </a:lnTo>
                    <a:lnTo>
                      <a:pt x="292" y="541"/>
                    </a:lnTo>
                    <a:close/>
                    <a:moveTo>
                      <a:pt x="267" y="502"/>
                    </a:moveTo>
                    <a:lnTo>
                      <a:pt x="264" y="495"/>
                    </a:lnTo>
                    <a:lnTo>
                      <a:pt x="275" y="495"/>
                    </a:lnTo>
                    <a:lnTo>
                      <a:pt x="267" y="502"/>
                    </a:lnTo>
                    <a:close/>
                    <a:moveTo>
                      <a:pt x="327" y="493"/>
                    </a:moveTo>
                    <a:lnTo>
                      <a:pt x="325" y="491"/>
                    </a:lnTo>
                    <a:lnTo>
                      <a:pt x="329" y="491"/>
                    </a:lnTo>
                    <a:lnTo>
                      <a:pt x="327" y="493"/>
                    </a:lnTo>
                    <a:close/>
                    <a:moveTo>
                      <a:pt x="284" y="456"/>
                    </a:moveTo>
                    <a:lnTo>
                      <a:pt x="284" y="442"/>
                    </a:lnTo>
                    <a:lnTo>
                      <a:pt x="275" y="433"/>
                    </a:lnTo>
                    <a:lnTo>
                      <a:pt x="288" y="431"/>
                    </a:lnTo>
                    <a:lnTo>
                      <a:pt x="292" y="418"/>
                    </a:lnTo>
                    <a:lnTo>
                      <a:pt x="299" y="429"/>
                    </a:lnTo>
                    <a:lnTo>
                      <a:pt x="312" y="431"/>
                    </a:lnTo>
                    <a:lnTo>
                      <a:pt x="303" y="441"/>
                    </a:lnTo>
                    <a:lnTo>
                      <a:pt x="307" y="454"/>
                    </a:lnTo>
                    <a:lnTo>
                      <a:pt x="296" y="448"/>
                    </a:lnTo>
                    <a:lnTo>
                      <a:pt x="284" y="456"/>
                    </a:lnTo>
                    <a:close/>
                    <a:moveTo>
                      <a:pt x="236" y="407"/>
                    </a:moveTo>
                    <a:lnTo>
                      <a:pt x="238" y="394"/>
                    </a:lnTo>
                    <a:lnTo>
                      <a:pt x="228" y="385"/>
                    </a:lnTo>
                    <a:lnTo>
                      <a:pt x="239" y="381"/>
                    </a:lnTo>
                    <a:lnTo>
                      <a:pt x="245" y="370"/>
                    </a:lnTo>
                    <a:lnTo>
                      <a:pt x="253" y="381"/>
                    </a:lnTo>
                    <a:lnTo>
                      <a:pt x="266" y="381"/>
                    </a:lnTo>
                    <a:lnTo>
                      <a:pt x="256" y="392"/>
                    </a:lnTo>
                    <a:lnTo>
                      <a:pt x="260" y="405"/>
                    </a:lnTo>
                    <a:lnTo>
                      <a:pt x="247" y="400"/>
                    </a:lnTo>
                    <a:lnTo>
                      <a:pt x="236" y="407"/>
                    </a:lnTo>
                    <a:close/>
                    <a:moveTo>
                      <a:pt x="325" y="400"/>
                    </a:moveTo>
                    <a:lnTo>
                      <a:pt x="325" y="386"/>
                    </a:lnTo>
                    <a:lnTo>
                      <a:pt x="316" y="377"/>
                    </a:lnTo>
                    <a:lnTo>
                      <a:pt x="329" y="375"/>
                    </a:lnTo>
                    <a:lnTo>
                      <a:pt x="333" y="362"/>
                    </a:lnTo>
                    <a:lnTo>
                      <a:pt x="340" y="373"/>
                    </a:lnTo>
                    <a:lnTo>
                      <a:pt x="353" y="375"/>
                    </a:lnTo>
                    <a:lnTo>
                      <a:pt x="344" y="385"/>
                    </a:lnTo>
                    <a:lnTo>
                      <a:pt x="348" y="398"/>
                    </a:lnTo>
                    <a:lnTo>
                      <a:pt x="335" y="392"/>
                    </a:lnTo>
                    <a:lnTo>
                      <a:pt x="325" y="400"/>
                    </a:lnTo>
                    <a:close/>
                    <a:moveTo>
                      <a:pt x="187" y="349"/>
                    </a:moveTo>
                    <a:lnTo>
                      <a:pt x="187" y="336"/>
                    </a:lnTo>
                    <a:lnTo>
                      <a:pt x="178" y="327"/>
                    </a:lnTo>
                    <a:lnTo>
                      <a:pt x="191" y="325"/>
                    </a:lnTo>
                    <a:lnTo>
                      <a:pt x="195" y="312"/>
                    </a:lnTo>
                    <a:lnTo>
                      <a:pt x="202" y="323"/>
                    </a:lnTo>
                    <a:lnTo>
                      <a:pt x="215" y="325"/>
                    </a:lnTo>
                    <a:lnTo>
                      <a:pt x="206" y="334"/>
                    </a:lnTo>
                    <a:lnTo>
                      <a:pt x="210" y="347"/>
                    </a:lnTo>
                    <a:lnTo>
                      <a:pt x="198" y="342"/>
                    </a:lnTo>
                    <a:lnTo>
                      <a:pt x="187" y="349"/>
                    </a:lnTo>
                    <a:close/>
                    <a:moveTo>
                      <a:pt x="275" y="342"/>
                    </a:moveTo>
                    <a:lnTo>
                      <a:pt x="277" y="329"/>
                    </a:lnTo>
                    <a:lnTo>
                      <a:pt x="266" y="319"/>
                    </a:lnTo>
                    <a:lnTo>
                      <a:pt x="279" y="317"/>
                    </a:lnTo>
                    <a:lnTo>
                      <a:pt x="284" y="304"/>
                    </a:lnTo>
                    <a:lnTo>
                      <a:pt x="290" y="316"/>
                    </a:lnTo>
                    <a:lnTo>
                      <a:pt x="303" y="317"/>
                    </a:lnTo>
                    <a:lnTo>
                      <a:pt x="296" y="327"/>
                    </a:lnTo>
                    <a:lnTo>
                      <a:pt x="297" y="340"/>
                    </a:lnTo>
                    <a:lnTo>
                      <a:pt x="286" y="334"/>
                    </a:lnTo>
                    <a:lnTo>
                      <a:pt x="275" y="342"/>
                    </a:lnTo>
                    <a:close/>
                    <a:moveTo>
                      <a:pt x="363" y="334"/>
                    </a:moveTo>
                    <a:lnTo>
                      <a:pt x="365" y="321"/>
                    </a:lnTo>
                    <a:lnTo>
                      <a:pt x="353" y="314"/>
                    </a:lnTo>
                    <a:lnTo>
                      <a:pt x="366" y="310"/>
                    </a:lnTo>
                    <a:lnTo>
                      <a:pt x="372" y="299"/>
                    </a:lnTo>
                    <a:lnTo>
                      <a:pt x="378" y="310"/>
                    </a:lnTo>
                    <a:lnTo>
                      <a:pt x="391" y="310"/>
                    </a:lnTo>
                    <a:lnTo>
                      <a:pt x="383" y="319"/>
                    </a:lnTo>
                    <a:lnTo>
                      <a:pt x="387" y="332"/>
                    </a:lnTo>
                    <a:lnTo>
                      <a:pt x="374" y="327"/>
                    </a:lnTo>
                    <a:lnTo>
                      <a:pt x="363" y="334"/>
                    </a:lnTo>
                    <a:close/>
                    <a:moveTo>
                      <a:pt x="137" y="280"/>
                    </a:moveTo>
                    <a:lnTo>
                      <a:pt x="144" y="278"/>
                    </a:lnTo>
                    <a:lnTo>
                      <a:pt x="148" y="267"/>
                    </a:lnTo>
                    <a:lnTo>
                      <a:pt x="155" y="278"/>
                    </a:lnTo>
                    <a:lnTo>
                      <a:pt x="169" y="278"/>
                    </a:lnTo>
                    <a:lnTo>
                      <a:pt x="159" y="289"/>
                    </a:lnTo>
                    <a:lnTo>
                      <a:pt x="163" y="301"/>
                    </a:lnTo>
                    <a:lnTo>
                      <a:pt x="150" y="297"/>
                    </a:lnTo>
                    <a:lnTo>
                      <a:pt x="148" y="299"/>
                    </a:lnTo>
                    <a:lnTo>
                      <a:pt x="137" y="280"/>
                    </a:lnTo>
                    <a:close/>
                    <a:moveTo>
                      <a:pt x="228" y="297"/>
                    </a:moveTo>
                    <a:lnTo>
                      <a:pt x="228" y="284"/>
                    </a:lnTo>
                    <a:lnTo>
                      <a:pt x="219" y="274"/>
                    </a:lnTo>
                    <a:lnTo>
                      <a:pt x="232" y="273"/>
                    </a:lnTo>
                    <a:lnTo>
                      <a:pt x="236" y="260"/>
                    </a:lnTo>
                    <a:lnTo>
                      <a:pt x="243" y="271"/>
                    </a:lnTo>
                    <a:lnTo>
                      <a:pt x="256" y="273"/>
                    </a:lnTo>
                    <a:lnTo>
                      <a:pt x="247" y="282"/>
                    </a:lnTo>
                    <a:lnTo>
                      <a:pt x="251" y="295"/>
                    </a:lnTo>
                    <a:lnTo>
                      <a:pt x="239" y="289"/>
                    </a:lnTo>
                    <a:lnTo>
                      <a:pt x="228" y="297"/>
                    </a:lnTo>
                    <a:close/>
                    <a:moveTo>
                      <a:pt x="316" y="289"/>
                    </a:moveTo>
                    <a:lnTo>
                      <a:pt x="316" y="276"/>
                    </a:lnTo>
                    <a:lnTo>
                      <a:pt x="307" y="267"/>
                    </a:lnTo>
                    <a:lnTo>
                      <a:pt x="320" y="265"/>
                    </a:lnTo>
                    <a:lnTo>
                      <a:pt x="325" y="252"/>
                    </a:lnTo>
                    <a:lnTo>
                      <a:pt x="331" y="263"/>
                    </a:lnTo>
                    <a:lnTo>
                      <a:pt x="344" y="265"/>
                    </a:lnTo>
                    <a:lnTo>
                      <a:pt x="337" y="274"/>
                    </a:lnTo>
                    <a:lnTo>
                      <a:pt x="338" y="288"/>
                    </a:lnTo>
                    <a:lnTo>
                      <a:pt x="327" y="282"/>
                    </a:lnTo>
                    <a:lnTo>
                      <a:pt x="316" y="289"/>
                    </a:lnTo>
                    <a:close/>
                    <a:moveTo>
                      <a:pt x="404" y="282"/>
                    </a:moveTo>
                    <a:lnTo>
                      <a:pt x="406" y="269"/>
                    </a:lnTo>
                    <a:lnTo>
                      <a:pt x="394" y="261"/>
                    </a:lnTo>
                    <a:lnTo>
                      <a:pt x="408" y="258"/>
                    </a:lnTo>
                    <a:lnTo>
                      <a:pt x="413" y="246"/>
                    </a:lnTo>
                    <a:lnTo>
                      <a:pt x="417" y="254"/>
                    </a:lnTo>
                    <a:lnTo>
                      <a:pt x="408" y="280"/>
                    </a:lnTo>
                    <a:lnTo>
                      <a:pt x="404" y="282"/>
                    </a:lnTo>
                    <a:close/>
                    <a:moveTo>
                      <a:pt x="98" y="211"/>
                    </a:moveTo>
                    <a:lnTo>
                      <a:pt x="99" y="209"/>
                    </a:lnTo>
                    <a:lnTo>
                      <a:pt x="105" y="220"/>
                    </a:lnTo>
                    <a:lnTo>
                      <a:pt x="118" y="220"/>
                    </a:lnTo>
                    <a:lnTo>
                      <a:pt x="111" y="232"/>
                    </a:lnTo>
                    <a:lnTo>
                      <a:pt x="111" y="235"/>
                    </a:lnTo>
                    <a:lnTo>
                      <a:pt x="98" y="211"/>
                    </a:lnTo>
                    <a:close/>
                    <a:moveTo>
                      <a:pt x="178" y="239"/>
                    </a:moveTo>
                    <a:lnTo>
                      <a:pt x="180" y="226"/>
                    </a:lnTo>
                    <a:lnTo>
                      <a:pt x="169" y="217"/>
                    </a:lnTo>
                    <a:lnTo>
                      <a:pt x="182" y="215"/>
                    </a:lnTo>
                    <a:lnTo>
                      <a:pt x="187" y="202"/>
                    </a:lnTo>
                    <a:lnTo>
                      <a:pt x="193" y="213"/>
                    </a:lnTo>
                    <a:lnTo>
                      <a:pt x="206" y="215"/>
                    </a:lnTo>
                    <a:lnTo>
                      <a:pt x="198" y="224"/>
                    </a:lnTo>
                    <a:lnTo>
                      <a:pt x="200" y="237"/>
                    </a:lnTo>
                    <a:lnTo>
                      <a:pt x="189" y="232"/>
                    </a:lnTo>
                    <a:lnTo>
                      <a:pt x="178" y="239"/>
                    </a:lnTo>
                    <a:close/>
                    <a:moveTo>
                      <a:pt x="266" y="232"/>
                    </a:moveTo>
                    <a:lnTo>
                      <a:pt x="267" y="218"/>
                    </a:lnTo>
                    <a:lnTo>
                      <a:pt x="256" y="211"/>
                    </a:lnTo>
                    <a:lnTo>
                      <a:pt x="269" y="207"/>
                    </a:lnTo>
                    <a:lnTo>
                      <a:pt x="275" y="194"/>
                    </a:lnTo>
                    <a:lnTo>
                      <a:pt x="282" y="205"/>
                    </a:lnTo>
                    <a:lnTo>
                      <a:pt x="296" y="207"/>
                    </a:lnTo>
                    <a:lnTo>
                      <a:pt x="286" y="217"/>
                    </a:lnTo>
                    <a:lnTo>
                      <a:pt x="290" y="230"/>
                    </a:lnTo>
                    <a:lnTo>
                      <a:pt x="277" y="224"/>
                    </a:lnTo>
                    <a:lnTo>
                      <a:pt x="266" y="232"/>
                    </a:lnTo>
                    <a:close/>
                    <a:moveTo>
                      <a:pt x="437" y="200"/>
                    </a:moveTo>
                    <a:lnTo>
                      <a:pt x="434" y="196"/>
                    </a:lnTo>
                    <a:lnTo>
                      <a:pt x="439" y="194"/>
                    </a:lnTo>
                    <a:lnTo>
                      <a:pt x="437" y="200"/>
                    </a:lnTo>
                    <a:close/>
                    <a:moveTo>
                      <a:pt x="353" y="224"/>
                    </a:moveTo>
                    <a:lnTo>
                      <a:pt x="355" y="211"/>
                    </a:lnTo>
                    <a:lnTo>
                      <a:pt x="346" y="204"/>
                    </a:lnTo>
                    <a:lnTo>
                      <a:pt x="357" y="200"/>
                    </a:lnTo>
                    <a:lnTo>
                      <a:pt x="363" y="189"/>
                    </a:lnTo>
                    <a:lnTo>
                      <a:pt x="370" y="200"/>
                    </a:lnTo>
                    <a:lnTo>
                      <a:pt x="383" y="200"/>
                    </a:lnTo>
                    <a:lnTo>
                      <a:pt x="374" y="209"/>
                    </a:lnTo>
                    <a:lnTo>
                      <a:pt x="378" y="222"/>
                    </a:lnTo>
                    <a:lnTo>
                      <a:pt x="365" y="218"/>
                    </a:lnTo>
                    <a:lnTo>
                      <a:pt x="353" y="224"/>
                    </a:lnTo>
                    <a:close/>
                    <a:moveTo>
                      <a:pt x="219" y="181"/>
                    </a:moveTo>
                    <a:lnTo>
                      <a:pt x="219" y="168"/>
                    </a:lnTo>
                    <a:lnTo>
                      <a:pt x="210" y="161"/>
                    </a:lnTo>
                    <a:lnTo>
                      <a:pt x="223" y="157"/>
                    </a:lnTo>
                    <a:lnTo>
                      <a:pt x="228" y="146"/>
                    </a:lnTo>
                    <a:lnTo>
                      <a:pt x="234" y="157"/>
                    </a:lnTo>
                    <a:lnTo>
                      <a:pt x="247" y="157"/>
                    </a:lnTo>
                    <a:lnTo>
                      <a:pt x="239" y="168"/>
                    </a:lnTo>
                    <a:lnTo>
                      <a:pt x="241" y="179"/>
                    </a:lnTo>
                    <a:lnTo>
                      <a:pt x="230" y="175"/>
                    </a:lnTo>
                    <a:lnTo>
                      <a:pt x="219" y="181"/>
                    </a:lnTo>
                    <a:close/>
                    <a:moveTo>
                      <a:pt x="307" y="175"/>
                    </a:moveTo>
                    <a:lnTo>
                      <a:pt x="309" y="162"/>
                    </a:lnTo>
                    <a:lnTo>
                      <a:pt x="297" y="153"/>
                    </a:lnTo>
                    <a:lnTo>
                      <a:pt x="310" y="151"/>
                    </a:lnTo>
                    <a:lnTo>
                      <a:pt x="316" y="138"/>
                    </a:lnTo>
                    <a:lnTo>
                      <a:pt x="322" y="149"/>
                    </a:lnTo>
                    <a:lnTo>
                      <a:pt x="335" y="151"/>
                    </a:lnTo>
                    <a:lnTo>
                      <a:pt x="327" y="161"/>
                    </a:lnTo>
                    <a:lnTo>
                      <a:pt x="329" y="174"/>
                    </a:lnTo>
                    <a:lnTo>
                      <a:pt x="318" y="168"/>
                    </a:lnTo>
                    <a:lnTo>
                      <a:pt x="307" y="175"/>
                    </a:lnTo>
                    <a:close/>
                    <a:moveTo>
                      <a:pt x="394" y="168"/>
                    </a:moveTo>
                    <a:lnTo>
                      <a:pt x="396" y="155"/>
                    </a:lnTo>
                    <a:lnTo>
                      <a:pt x="385" y="146"/>
                    </a:lnTo>
                    <a:lnTo>
                      <a:pt x="398" y="144"/>
                    </a:lnTo>
                    <a:lnTo>
                      <a:pt x="404" y="131"/>
                    </a:lnTo>
                    <a:lnTo>
                      <a:pt x="411" y="142"/>
                    </a:lnTo>
                    <a:lnTo>
                      <a:pt x="424" y="144"/>
                    </a:lnTo>
                    <a:lnTo>
                      <a:pt x="415" y="153"/>
                    </a:lnTo>
                    <a:lnTo>
                      <a:pt x="419" y="166"/>
                    </a:lnTo>
                    <a:lnTo>
                      <a:pt x="406" y="161"/>
                    </a:lnTo>
                    <a:lnTo>
                      <a:pt x="394" y="168"/>
                    </a:lnTo>
                    <a:close/>
                    <a:moveTo>
                      <a:pt x="169" y="125"/>
                    </a:moveTo>
                    <a:lnTo>
                      <a:pt x="170" y="110"/>
                    </a:lnTo>
                    <a:lnTo>
                      <a:pt x="159" y="103"/>
                    </a:lnTo>
                    <a:lnTo>
                      <a:pt x="172" y="99"/>
                    </a:lnTo>
                    <a:lnTo>
                      <a:pt x="178" y="88"/>
                    </a:lnTo>
                    <a:lnTo>
                      <a:pt x="185" y="99"/>
                    </a:lnTo>
                    <a:lnTo>
                      <a:pt x="198" y="99"/>
                    </a:lnTo>
                    <a:lnTo>
                      <a:pt x="189" y="110"/>
                    </a:lnTo>
                    <a:lnTo>
                      <a:pt x="193" y="123"/>
                    </a:lnTo>
                    <a:lnTo>
                      <a:pt x="180" y="118"/>
                    </a:lnTo>
                    <a:lnTo>
                      <a:pt x="169" y="125"/>
                    </a:lnTo>
                    <a:close/>
                    <a:moveTo>
                      <a:pt x="256" y="118"/>
                    </a:moveTo>
                    <a:lnTo>
                      <a:pt x="258" y="105"/>
                    </a:lnTo>
                    <a:lnTo>
                      <a:pt x="249" y="95"/>
                    </a:lnTo>
                    <a:lnTo>
                      <a:pt x="260" y="93"/>
                    </a:lnTo>
                    <a:lnTo>
                      <a:pt x="266" y="80"/>
                    </a:lnTo>
                    <a:lnTo>
                      <a:pt x="273" y="91"/>
                    </a:lnTo>
                    <a:lnTo>
                      <a:pt x="286" y="93"/>
                    </a:lnTo>
                    <a:lnTo>
                      <a:pt x="277" y="103"/>
                    </a:lnTo>
                    <a:lnTo>
                      <a:pt x="281" y="116"/>
                    </a:lnTo>
                    <a:lnTo>
                      <a:pt x="267" y="110"/>
                    </a:lnTo>
                    <a:lnTo>
                      <a:pt x="256" y="118"/>
                    </a:lnTo>
                    <a:close/>
                    <a:moveTo>
                      <a:pt x="346" y="110"/>
                    </a:moveTo>
                    <a:lnTo>
                      <a:pt x="346" y="97"/>
                    </a:lnTo>
                    <a:lnTo>
                      <a:pt x="337" y="88"/>
                    </a:lnTo>
                    <a:lnTo>
                      <a:pt x="350" y="86"/>
                    </a:lnTo>
                    <a:lnTo>
                      <a:pt x="353" y="73"/>
                    </a:lnTo>
                    <a:lnTo>
                      <a:pt x="361" y="84"/>
                    </a:lnTo>
                    <a:lnTo>
                      <a:pt x="374" y="86"/>
                    </a:lnTo>
                    <a:lnTo>
                      <a:pt x="365" y="95"/>
                    </a:lnTo>
                    <a:lnTo>
                      <a:pt x="368" y="108"/>
                    </a:lnTo>
                    <a:lnTo>
                      <a:pt x="357" y="103"/>
                    </a:lnTo>
                    <a:lnTo>
                      <a:pt x="346" y="110"/>
                    </a:lnTo>
                    <a:close/>
                    <a:moveTo>
                      <a:pt x="434" y="103"/>
                    </a:moveTo>
                    <a:lnTo>
                      <a:pt x="434" y="90"/>
                    </a:lnTo>
                    <a:lnTo>
                      <a:pt x="424" y="82"/>
                    </a:lnTo>
                    <a:lnTo>
                      <a:pt x="437" y="78"/>
                    </a:lnTo>
                    <a:lnTo>
                      <a:pt x="441" y="67"/>
                    </a:lnTo>
                    <a:lnTo>
                      <a:pt x="449" y="78"/>
                    </a:lnTo>
                    <a:lnTo>
                      <a:pt x="462" y="78"/>
                    </a:lnTo>
                    <a:lnTo>
                      <a:pt x="452" y="88"/>
                    </a:lnTo>
                    <a:lnTo>
                      <a:pt x="456" y="101"/>
                    </a:lnTo>
                    <a:lnTo>
                      <a:pt x="445" y="97"/>
                    </a:lnTo>
                    <a:lnTo>
                      <a:pt x="434" y="103"/>
                    </a:lnTo>
                    <a:close/>
                    <a:moveTo>
                      <a:pt x="210" y="73"/>
                    </a:moveTo>
                    <a:lnTo>
                      <a:pt x="211" y="60"/>
                    </a:lnTo>
                    <a:lnTo>
                      <a:pt x="200" y="50"/>
                    </a:lnTo>
                    <a:lnTo>
                      <a:pt x="213" y="47"/>
                    </a:lnTo>
                    <a:lnTo>
                      <a:pt x="219" y="35"/>
                    </a:lnTo>
                    <a:lnTo>
                      <a:pt x="225" y="47"/>
                    </a:lnTo>
                    <a:lnTo>
                      <a:pt x="239" y="47"/>
                    </a:lnTo>
                    <a:lnTo>
                      <a:pt x="230" y="58"/>
                    </a:lnTo>
                    <a:lnTo>
                      <a:pt x="234" y="71"/>
                    </a:lnTo>
                    <a:lnTo>
                      <a:pt x="221" y="65"/>
                    </a:lnTo>
                    <a:lnTo>
                      <a:pt x="210" y="73"/>
                    </a:lnTo>
                    <a:close/>
                    <a:moveTo>
                      <a:pt x="297" y="65"/>
                    </a:moveTo>
                    <a:lnTo>
                      <a:pt x="299" y="52"/>
                    </a:lnTo>
                    <a:lnTo>
                      <a:pt x="290" y="43"/>
                    </a:lnTo>
                    <a:lnTo>
                      <a:pt x="301" y="41"/>
                    </a:lnTo>
                    <a:lnTo>
                      <a:pt x="307" y="28"/>
                    </a:lnTo>
                    <a:lnTo>
                      <a:pt x="314" y="39"/>
                    </a:lnTo>
                    <a:lnTo>
                      <a:pt x="327" y="41"/>
                    </a:lnTo>
                    <a:lnTo>
                      <a:pt x="318" y="50"/>
                    </a:lnTo>
                    <a:lnTo>
                      <a:pt x="322" y="63"/>
                    </a:lnTo>
                    <a:lnTo>
                      <a:pt x="309" y="58"/>
                    </a:lnTo>
                    <a:lnTo>
                      <a:pt x="297" y="65"/>
                    </a:lnTo>
                    <a:close/>
                    <a:moveTo>
                      <a:pt x="387" y="58"/>
                    </a:moveTo>
                    <a:lnTo>
                      <a:pt x="387" y="45"/>
                    </a:lnTo>
                    <a:lnTo>
                      <a:pt x="378" y="37"/>
                    </a:lnTo>
                    <a:lnTo>
                      <a:pt x="391" y="34"/>
                    </a:lnTo>
                    <a:lnTo>
                      <a:pt x="394" y="21"/>
                    </a:lnTo>
                    <a:lnTo>
                      <a:pt x="402" y="32"/>
                    </a:lnTo>
                    <a:lnTo>
                      <a:pt x="415" y="34"/>
                    </a:lnTo>
                    <a:lnTo>
                      <a:pt x="406" y="43"/>
                    </a:lnTo>
                    <a:lnTo>
                      <a:pt x="409" y="56"/>
                    </a:lnTo>
                    <a:lnTo>
                      <a:pt x="396" y="50"/>
                    </a:lnTo>
                    <a:lnTo>
                      <a:pt x="387" y="58"/>
                    </a:lnTo>
                    <a:close/>
                    <a:moveTo>
                      <a:pt x="475" y="50"/>
                    </a:moveTo>
                    <a:lnTo>
                      <a:pt x="475" y="37"/>
                    </a:lnTo>
                    <a:lnTo>
                      <a:pt x="465" y="30"/>
                    </a:lnTo>
                    <a:lnTo>
                      <a:pt x="478" y="26"/>
                    </a:lnTo>
                    <a:lnTo>
                      <a:pt x="482" y="15"/>
                    </a:lnTo>
                    <a:lnTo>
                      <a:pt x="490" y="26"/>
                    </a:lnTo>
                    <a:lnTo>
                      <a:pt x="503" y="26"/>
                    </a:lnTo>
                    <a:lnTo>
                      <a:pt x="493" y="37"/>
                    </a:lnTo>
                    <a:lnTo>
                      <a:pt x="495" y="45"/>
                    </a:lnTo>
                    <a:lnTo>
                      <a:pt x="495" y="49"/>
                    </a:lnTo>
                    <a:lnTo>
                      <a:pt x="486" y="45"/>
                    </a:lnTo>
                    <a:lnTo>
                      <a:pt x="475" y="50"/>
                    </a:lnTo>
                    <a:close/>
                    <a:moveTo>
                      <a:pt x="514" y="0"/>
                    </a:moveTo>
                    <a:lnTo>
                      <a:pt x="141" y="35"/>
                    </a:lnTo>
                    <a:lnTo>
                      <a:pt x="141" y="54"/>
                    </a:lnTo>
                    <a:lnTo>
                      <a:pt x="150" y="54"/>
                    </a:lnTo>
                    <a:lnTo>
                      <a:pt x="142" y="63"/>
                    </a:lnTo>
                    <a:lnTo>
                      <a:pt x="144" y="77"/>
                    </a:lnTo>
                    <a:lnTo>
                      <a:pt x="141" y="75"/>
                    </a:lnTo>
                    <a:lnTo>
                      <a:pt x="137" y="159"/>
                    </a:lnTo>
                    <a:lnTo>
                      <a:pt x="139" y="151"/>
                    </a:lnTo>
                    <a:lnTo>
                      <a:pt x="146" y="164"/>
                    </a:lnTo>
                    <a:lnTo>
                      <a:pt x="159" y="164"/>
                    </a:lnTo>
                    <a:lnTo>
                      <a:pt x="150" y="174"/>
                    </a:lnTo>
                    <a:lnTo>
                      <a:pt x="154" y="187"/>
                    </a:lnTo>
                    <a:lnTo>
                      <a:pt x="142" y="181"/>
                    </a:lnTo>
                    <a:lnTo>
                      <a:pt x="131" y="189"/>
                    </a:lnTo>
                    <a:lnTo>
                      <a:pt x="131" y="175"/>
                    </a:lnTo>
                    <a:lnTo>
                      <a:pt x="122" y="168"/>
                    </a:lnTo>
                    <a:lnTo>
                      <a:pt x="135" y="164"/>
                    </a:lnTo>
                    <a:lnTo>
                      <a:pt x="137" y="159"/>
                    </a:lnTo>
                    <a:lnTo>
                      <a:pt x="99" y="127"/>
                    </a:lnTo>
                    <a:lnTo>
                      <a:pt x="92" y="123"/>
                    </a:lnTo>
                    <a:lnTo>
                      <a:pt x="81" y="131"/>
                    </a:lnTo>
                    <a:lnTo>
                      <a:pt x="83" y="118"/>
                    </a:lnTo>
                    <a:lnTo>
                      <a:pt x="71" y="110"/>
                    </a:lnTo>
                    <a:lnTo>
                      <a:pt x="77" y="108"/>
                    </a:lnTo>
                    <a:lnTo>
                      <a:pt x="43" y="80"/>
                    </a:lnTo>
                    <a:lnTo>
                      <a:pt x="34" y="86"/>
                    </a:lnTo>
                    <a:lnTo>
                      <a:pt x="34" y="73"/>
                    </a:lnTo>
                    <a:lnTo>
                      <a:pt x="25" y="63"/>
                    </a:lnTo>
                    <a:lnTo>
                      <a:pt x="27" y="63"/>
                    </a:lnTo>
                    <a:lnTo>
                      <a:pt x="8" y="49"/>
                    </a:lnTo>
                    <a:lnTo>
                      <a:pt x="0" y="49"/>
                    </a:lnTo>
                    <a:lnTo>
                      <a:pt x="303" y="560"/>
                    </a:lnTo>
                    <a:lnTo>
                      <a:pt x="51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6" name="îsľîḍê">
                <a:extLst>
                  <a:ext uri="{FF2B5EF4-FFF2-40B4-BE49-F238E27FC236}">
                    <a16:creationId xmlns:a16="http://schemas.microsoft.com/office/drawing/2014/main" xmlns="" id="{C8B5292A-9CD5-43B8-844B-BE8F2C8DE798}"/>
                  </a:ext>
                </a:extLst>
              </p:cNvPr>
              <p:cNvSpPr/>
              <p:nvPr/>
            </p:nvSpPr>
            <p:spPr bwMode="auto">
              <a:xfrm>
                <a:off x="6266" y="1261"/>
                <a:ext cx="514" cy="560"/>
              </a:xfrm>
              <a:custGeom>
                <a:avLst/>
                <a:gdLst>
                  <a:gd name="T0" fmla="*/ 303 w 514"/>
                  <a:gd name="T1" fmla="*/ 558 h 560"/>
                  <a:gd name="T2" fmla="*/ 267 w 514"/>
                  <a:gd name="T3" fmla="*/ 502 h 560"/>
                  <a:gd name="T4" fmla="*/ 284 w 514"/>
                  <a:gd name="T5" fmla="*/ 442 h 560"/>
                  <a:gd name="T6" fmla="*/ 303 w 514"/>
                  <a:gd name="T7" fmla="*/ 441 h 560"/>
                  <a:gd name="T8" fmla="*/ 228 w 514"/>
                  <a:gd name="T9" fmla="*/ 385 h 560"/>
                  <a:gd name="T10" fmla="*/ 260 w 514"/>
                  <a:gd name="T11" fmla="*/ 405 h 560"/>
                  <a:gd name="T12" fmla="*/ 329 w 514"/>
                  <a:gd name="T13" fmla="*/ 375 h 560"/>
                  <a:gd name="T14" fmla="*/ 335 w 514"/>
                  <a:gd name="T15" fmla="*/ 392 h 560"/>
                  <a:gd name="T16" fmla="*/ 195 w 514"/>
                  <a:gd name="T17" fmla="*/ 312 h 560"/>
                  <a:gd name="T18" fmla="*/ 187 w 514"/>
                  <a:gd name="T19" fmla="*/ 349 h 560"/>
                  <a:gd name="T20" fmla="*/ 290 w 514"/>
                  <a:gd name="T21" fmla="*/ 316 h 560"/>
                  <a:gd name="T22" fmla="*/ 363 w 514"/>
                  <a:gd name="T23" fmla="*/ 334 h 560"/>
                  <a:gd name="T24" fmla="*/ 391 w 514"/>
                  <a:gd name="T25" fmla="*/ 310 h 560"/>
                  <a:gd name="T26" fmla="*/ 144 w 514"/>
                  <a:gd name="T27" fmla="*/ 278 h 560"/>
                  <a:gd name="T28" fmla="*/ 150 w 514"/>
                  <a:gd name="T29" fmla="*/ 297 h 560"/>
                  <a:gd name="T30" fmla="*/ 232 w 514"/>
                  <a:gd name="T31" fmla="*/ 273 h 560"/>
                  <a:gd name="T32" fmla="*/ 239 w 514"/>
                  <a:gd name="T33" fmla="*/ 289 h 560"/>
                  <a:gd name="T34" fmla="*/ 325 w 514"/>
                  <a:gd name="T35" fmla="*/ 252 h 560"/>
                  <a:gd name="T36" fmla="*/ 316 w 514"/>
                  <a:gd name="T37" fmla="*/ 289 h 560"/>
                  <a:gd name="T38" fmla="*/ 417 w 514"/>
                  <a:gd name="T39" fmla="*/ 254 h 560"/>
                  <a:gd name="T40" fmla="*/ 118 w 514"/>
                  <a:gd name="T41" fmla="*/ 220 h 560"/>
                  <a:gd name="T42" fmla="*/ 169 w 514"/>
                  <a:gd name="T43" fmla="*/ 217 h 560"/>
                  <a:gd name="T44" fmla="*/ 200 w 514"/>
                  <a:gd name="T45" fmla="*/ 237 h 560"/>
                  <a:gd name="T46" fmla="*/ 269 w 514"/>
                  <a:gd name="T47" fmla="*/ 207 h 560"/>
                  <a:gd name="T48" fmla="*/ 277 w 514"/>
                  <a:gd name="T49" fmla="*/ 224 h 560"/>
                  <a:gd name="T50" fmla="*/ 353 w 514"/>
                  <a:gd name="T51" fmla="*/ 224 h 560"/>
                  <a:gd name="T52" fmla="*/ 383 w 514"/>
                  <a:gd name="T53" fmla="*/ 200 h 560"/>
                  <a:gd name="T54" fmla="*/ 219 w 514"/>
                  <a:gd name="T55" fmla="*/ 168 h 560"/>
                  <a:gd name="T56" fmla="*/ 239 w 514"/>
                  <a:gd name="T57" fmla="*/ 168 h 560"/>
                  <a:gd name="T58" fmla="*/ 297 w 514"/>
                  <a:gd name="T59" fmla="*/ 153 h 560"/>
                  <a:gd name="T60" fmla="*/ 329 w 514"/>
                  <a:gd name="T61" fmla="*/ 174 h 560"/>
                  <a:gd name="T62" fmla="*/ 398 w 514"/>
                  <a:gd name="T63" fmla="*/ 144 h 560"/>
                  <a:gd name="T64" fmla="*/ 406 w 514"/>
                  <a:gd name="T65" fmla="*/ 161 h 560"/>
                  <a:gd name="T66" fmla="*/ 178 w 514"/>
                  <a:gd name="T67" fmla="*/ 88 h 560"/>
                  <a:gd name="T68" fmla="*/ 169 w 514"/>
                  <a:gd name="T69" fmla="*/ 125 h 560"/>
                  <a:gd name="T70" fmla="*/ 273 w 514"/>
                  <a:gd name="T71" fmla="*/ 91 h 560"/>
                  <a:gd name="T72" fmla="*/ 346 w 514"/>
                  <a:gd name="T73" fmla="*/ 110 h 560"/>
                  <a:gd name="T74" fmla="*/ 374 w 514"/>
                  <a:gd name="T75" fmla="*/ 86 h 560"/>
                  <a:gd name="T76" fmla="*/ 434 w 514"/>
                  <a:gd name="T77" fmla="*/ 90 h 560"/>
                  <a:gd name="T78" fmla="*/ 452 w 514"/>
                  <a:gd name="T79" fmla="*/ 88 h 560"/>
                  <a:gd name="T80" fmla="*/ 200 w 514"/>
                  <a:gd name="T81" fmla="*/ 50 h 560"/>
                  <a:gd name="T82" fmla="*/ 234 w 514"/>
                  <a:gd name="T83" fmla="*/ 71 h 560"/>
                  <a:gd name="T84" fmla="*/ 301 w 514"/>
                  <a:gd name="T85" fmla="*/ 41 h 560"/>
                  <a:gd name="T86" fmla="*/ 309 w 514"/>
                  <a:gd name="T87" fmla="*/ 58 h 560"/>
                  <a:gd name="T88" fmla="*/ 394 w 514"/>
                  <a:gd name="T89" fmla="*/ 21 h 560"/>
                  <a:gd name="T90" fmla="*/ 387 w 514"/>
                  <a:gd name="T91" fmla="*/ 58 h 560"/>
                  <a:gd name="T92" fmla="*/ 490 w 514"/>
                  <a:gd name="T93" fmla="*/ 26 h 560"/>
                  <a:gd name="T94" fmla="*/ 475 w 514"/>
                  <a:gd name="T95" fmla="*/ 50 h 560"/>
                  <a:gd name="T96" fmla="*/ 144 w 514"/>
                  <a:gd name="T97" fmla="*/ 77 h 560"/>
                  <a:gd name="T98" fmla="*/ 150 w 514"/>
                  <a:gd name="T99" fmla="*/ 174 h 560"/>
                  <a:gd name="T100" fmla="*/ 135 w 514"/>
                  <a:gd name="T101" fmla="*/ 164 h 560"/>
                  <a:gd name="T102" fmla="*/ 71 w 514"/>
                  <a:gd name="T103" fmla="*/ 110 h 560"/>
                  <a:gd name="T104" fmla="*/ 27 w 514"/>
                  <a:gd name="T105" fmla="*/ 63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4" h="560">
                    <a:moveTo>
                      <a:pt x="292" y="541"/>
                    </a:moveTo>
                    <a:lnTo>
                      <a:pt x="296" y="540"/>
                    </a:lnTo>
                    <a:lnTo>
                      <a:pt x="301" y="528"/>
                    </a:lnTo>
                    <a:lnTo>
                      <a:pt x="309" y="540"/>
                    </a:lnTo>
                    <a:lnTo>
                      <a:pt x="310" y="540"/>
                    </a:lnTo>
                    <a:lnTo>
                      <a:pt x="303" y="558"/>
                    </a:lnTo>
                    <a:lnTo>
                      <a:pt x="301" y="558"/>
                    </a:lnTo>
                    <a:lnTo>
                      <a:pt x="292" y="541"/>
                    </a:lnTo>
                    <a:moveTo>
                      <a:pt x="267" y="502"/>
                    </a:moveTo>
                    <a:lnTo>
                      <a:pt x="264" y="495"/>
                    </a:lnTo>
                    <a:lnTo>
                      <a:pt x="275" y="495"/>
                    </a:lnTo>
                    <a:lnTo>
                      <a:pt x="267" y="502"/>
                    </a:lnTo>
                    <a:moveTo>
                      <a:pt x="327" y="493"/>
                    </a:moveTo>
                    <a:lnTo>
                      <a:pt x="325" y="491"/>
                    </a:lnTo>
                    <a:lnTo>
                      <a:pt x="329" y="491"/>
                    </a:lnTo>
                    <a:lnTo>
                      <a:pt x="327" y="493"/>
                    </a:lnTo>
                    <a:moveTo>
                      <a:pt x="284" y="456"/>
                    </a:moveTo>
                    <a:lnTo>
                      <a:pt x="284" y="442"/>
                    </a:lnTo>
                    <a:lnTo>
                      <a:pt x="275" y="433"/>
                    </a:lnTo>
                    <a:lnTo>
                      <a:pt x="288" y="431"/>
                    </a:lnTo>
                    <a:lnTo>
                      <a:pt x="292" y="418"/>
                    </a:lnTo>
                    <a:lnTo>
                      <a:pt x="299" y="429"/>
                    </a:lnTo>
                    <a:lnTo>
                      <a:pt x="312" y="431"/>
                    </a:lnTo>
                    <a:lnTo>
                      <a:pt x="303" y="441"/>
                    </a:lnTo>
                    <a:lnTo>
                      <a:pt x="307" y="454"/>
                    </a:lnTo>
                    <a:lnTo>
                      <a:pt x="296" y="448"/>
                    </a:lnTo>
                    <a:lnTo>
                      <a:pt x="284" y="456"/>
                    </a:lnTo>
                    <a:moveTo>
                      <a:pt x="236" y="407"/>
                    </a:moveTo>
                    <a:lnTo>
                      <a:pt x="238" y="394"/>
                    </a:lnTo>
                    <a:lnTo>
                      <a:pt x="228" y="385"/>
                    </a:lnTo>
                    <a:lnTo>
                      <a:pt x="239" y="381"/>
                    </a:lnTo>
                    <a:lnTo>
                      <a:pt x="245" y="370"/>
                    </a:lnTo>
                    <a:lnTo>
                      <a:pt x="253" y="381"/>
                    </a:lnTo>
                    <a:lnTo>
                      <a:pt x="266" y="381"/>
                    </a:lnTo>
                    <a:lnTo>
                      <a:pt x="256" y="392"/>
                    </a:lnTo>
                    <a:lnTo>
                      <a:pt x="260" y="405"/>
                    </a:lnTo>
                    <a:lnTo>
                      <a:pt x="247" y="400"/>
                    </a:lnTo>
                    <a:lnTo>
                      <a:pt x="236" y="407"/>
                    </a:lnTo>
                    <a:moveTo>
                      <a:pt x="325" y="400"/>
                    </a:moveTo>
                    <a:lnTo>
                      <a:pt x="325" y="386"/>
                    </a:lnTo>
                    <a:lnTo>
                      <a:pt x="316" y="377"/>
                    </a:lnTo>
                    <a:lnTo>
                      <a:pt x="329" y="375"/>
                    </a:lnTo>
                    <a:lnTo>
                      <a:pt x="333" y="362"/>
                    </a:lnTo>
                    <a:lnTo>
                      <a:pt x="340" y="373"/>
                    </a:lnTo>
                    <a:lnTo>
                      <a:pt x="353" y="375"/>
                    </a:lnTo>
                    <a:lnTo>
                      <a:pt x="344" y="385"/>
                    </a:lnTo>
                    <a:lnTo>
                      <a:pt x="348" y="398"/>
                    </a:lnTo>
                    <a:lnTo>
                      <a:pt x="335" y="392"/>
                    </a:lnTo>
                    <a:lnTo>
                      <a:pt x="325" y="400"/>
                    </a:lnTo>
                    <a:moveTo>
                      <a:pt x="187" y="349"/>
                    </a:moveTo>
                    <a:lnTo>
                      <a:pt x="187" y="336"/>
                    </a:lnTo>
                    <a:lnTo>
                      <a:pt x="178" y="327"/>
                    </a:lnTo>
                    <a:lnTo>
                      <a:pt x="191" y="325"/>
                    </a:lnTo>
                    <a:lnTo>
                      <a:pt x="195" y="312"/>
                    </a:lnTo>
                    <a:lnTo>
                      <a:pt x="202" y="323"/>
                    </a:lnTo>
                    <a:lnTo>
                      <a:pt x="215" y="325"/>
                    </a:lnTo>
                    <a:lnTo>
                      <a:pt x="206" y="334"/>
                    </a:lnTo>
                    <a:lnTo>
                      <a:pt x="210" y="347"/>
                    </a:lnTo>
                    <a:lnTo>
                      <a:pt x="198" y="342"/>
                    </a:lnTo>
                    <a:lnTo>
                      <a:pt x="187" y="349"/>
                    </a:lnTo>
                    <a:moveTo>
                      <a:pt x="275" y="342"/>
                    </a:moveTo>
                    <a:lnTo>
                      <a:pt x="277" y="329"/>
                    </a:lnTo>
                    <a:lnTo>
                      <a:pt x="266" y="319"/>
                    </a:lnTo>
                    <a:lnTo>
                      <a:pt x="279" y="317"/>
                    </a:lnTo>
                    <a:lnTo>
                      <a:pt x="284" y="304"/>
                    </a:lnTo>
                    <a:lnTo>
                      <a:pt x="290" y="316"/>
                    </a:lnTo>
                    <a:lnTo>
                      <a:pt x="303" y="317"/>
                    </a:lnTo>
                    <a:lnTo>
                      <a:pt x="296" y="327"/>
                    </a:lnTo>
                    <a:lnTo>
                      <a:pt x="297" y="340"/>
                    </a:lnTo>
                    <a:lnTo>
                      <a:pt x="286" y="334"/>
                    </a:lnTo>
                    <a:lnTo>
                      <a:pt x="275" y="342"/>
                    </a:lnTo>
                    <a:moveTo>
                      <a:pt x="363" y="334"/>
                    </a:moveTo>
                    <a:lnTo>
                      <a:pt x="365" y="321"/>
                    </a:lnTo>
                    <a:lnTo>
                      <a:pt x="353" y="314"/>
                    </a:lnTo>
                    <a:lnTo>
                      <a:pt x="366" y="310"/>
                    </a:lnTo>
                    <a:lnTo>
                      <a:pt x="372" y="299"/>
                    </a:lnTo>
                    <a:lnTo>
                      <a:pt x="378" y="310"/>
                    </a:lnTo>
                    <a:lnTo>
                      <a:pt x="391" y="310"/>
                    </a:lnTo>
                    <a:lnTo>
                      <a:pt x="383" y="319"/>
                    </a:lnTo>
                    <a:lnTo>
                      <a:pt x="387" y="332"/>
                    </a:lnTo>
                    <a:lnTo>
                      <a:pt x="374" y="327"/>
                    </a:lnTo>
                    <a:lnTo>
                      <a:pt x="363" y="334"/>
                    </a:lnTo>
                    <a:moveTo>
                      <a:pt x="137" y="280"/>
                    </a:moveTo>
                    <a:lnTo>
                      <a:pt x="144" y="278"/>
                    </a:lnTo>
                    <a:lnTo>
                      <a:pt x="148" y="267"/>
                    </a:lnTo>
                    <a:lnTo>
                      <a:pt x="155" y="278"/>
                    </a:lnTo>
                    <a:lnTo>
                      <a:pt x="169" y="278"/>
                    </a:lnTo>
                    <a:lnTo>
                      <a:pt x="159" y="289"/>
                    </a:lnTo>
                    <a:lnTo>
                      <a:pt x="163" y="301"/>
                    </a:lnTo>
                    <a:lnTo>
                      <a:pt x="150" y="297"/>
                    </a:lnTo>
                    <a:lnTo>
                      <a:pt x="148" y="299"/>
                    </a:lnTo>
                    <a:lnTo>
                      <a:pt x="137" y="280"/>
                    </a:lnTo>
                    <a:moveTo>
                      <a:pt x="228" y="297"/>
                    </a:moveTo>
                    <a:lnTo>
                      <a:pt x="228" y="284"/>
                    </a:lnTo>
                    <a:lnTo>
                      <a:pt x="219" y="274"/>
                    </a:lnTo>
                    <a:lnTo>
                      <a:pt x="232" y="273"/>
                    </a:lnTo>
                    <a:lnTo>
                      <a:pt x="236" y="260"/>
                    </a:lnTo>
                    <a:lnTo>
                      <a:pt x="243" y="271"/>
                    </a:lnTo>
                    <a:lnTo>
                      <a:pt x="256" y="273"/>
                    </a:lnTo>
                    <a:lnTo>
                      <a:pt x="247" y="282"/>
                    </a:lnTo>
                    <a:lnTo>
                      <a:pt x="251" y="295"/>
                    </a:lnTo>
                    <a:lnTo>
                      <a:pt x="239" y="289"/>
                    </a:lnTo>
                    <a:lnTo>
                      <a:pt x="228" y="297"/>
                    </a:lnTo>
                    <a:moveTo>
                      <a:pt x="316" y="289"/>
                    </a:moveTo>
                    <a:lnTo>
                      <a:pt x="316" y="276"/>
                    </a:lnTo>
                    <a:lnTo>
                      <a:pt x="307" y="267"/>
                    </a:lnTo>
                    <a:lnTo>
                      <a:pt x="320" y="265"/>
                    </a:lnTo>
                    <a:lnTo>
                      <a:pt x="325" y="252"/>
                    </a:lnTo>
                    <a:lnTo>
                      <a:pt x="331" y="263"/>
                    </a:lnTo>
                    <a:lnTo>
                      <a:pt x="344" y="265"/>
                    </a:lnTo>
                    <a:lnTo>
                      <a:pt x="337" y="274"/>
                    </a:lnTo>
                    <a:lnTo>
                      <a:pt x="338" y="288"/>
                    </a:lnTo>
                    <a:lnTo>
                      <a:pt x="327" y="282"/>
                    </a:lnTo>
                    <a:lnTo>
                      <a:pt x="316" y="289"/>
                    </a:lnTo>
                    <a:moveTo>
                      <a:pt x="404" y="282"/>
                    </a:moveTo>
                    <a:lnTo>
                      <a:pt x="406" y="269"/>
                    </a:lnTo>
                    <a:lnTo>
                      <a:pt x="394" y="261"/>
                    </a:lnTo>
                    <a:lnTo>
                      <a:pt x="408" y="258"/>
                    </a:lnTo>
                    <a:lnTo>
                      <a:pt x="413" y="246"/>
                    </a:lnTo>
                    <a:lnTo>
                      <a:pt x="417" y="254"/>
                    </a:lnTo>
                    <a:lnTo>
                      <a:pt x="408" y="280"/>
                    </a:lnTo>
                    <a:lnTo>
                      <a:pt x="404" y="282"/>
                    </a:lnTo>
                    <a:moveTo>
                      <a:pt x="98" y="211"/>
                    </a:moveTo>
                    <a:lnTo>
                      <a:pt x="99" y="209"/>
                    </a:lnTo>
                    <a:lnTo>
                      <a:pt x="105" y="220"/>
                    </a:lnTo>
                    <a:lnTo>
                      <a:pt x="118" y="220"/>
                    </a:lnTo>
                    <a:lnTo>
                      <a:pt x="111" y="232"/>
                    </a:lnTo>
                    <a:lnTo>
                      <a:pt x="111" y="235"/>
                    </a:lnTo>
                    <a:lnTo>
                      <a:pt x="98" y="211"/>
                    </a:lnTo>
                    <a:moveTo>
                      <a:pt x="178" y="239"/>
                    </a:moveTo>
                    <a:lnTo>
                      <a:pt x="180" y="226"/>
                    </a:lnTo>
                    <a:lnTo>
                      <a:pt x="169" y="217"/>
                    </a:lnTo>
                    <a:lnTo>
                      <a:pt x="182" y="215"/>
                    </a:lnTo>
                    <a:lnTo>
                      <a:pt x="187" y="202"/>
                    </a:lnTo>
                    <a:lnTo>
                      <a:pt x="193" y="213"/>
                    </a:lnTo>
                    <a:lnTo>
                      <a:pt x="206" y="215"/>
                    </a:lnTo>
                    <a:lnTo>
                      <a:pt x="198" y="224"/>
                    </a:lnTo>
                    <a:lnTo>
                      <a:pt x="200" y="237"/>
                    </a:lnTo>
                    <a:lnTo>
                      <a:pt x="189" y="232"/>
                    </a:lnTo>
                    <a:lnTo>
                      <a:pt x="178" y="239"/>
                    </a:lnTo>
                    <a:moveTo>
                      <a:pt x="266" y="232"/>
                    </a:moveTo>
                    <a:lnTo>
                      <a:pt x="267" y="218"/>
                    </a:lnTo>
                    <a:lnTo>
                      <a:pt x="256" y="211"/>
                    </a:lnTo>
                    <a:lnTo>
                      <a:pt x="269" y="207"/>
                    </a:lnTo>
                    <a:lnTo>
                      <a:pt x="275" y="194"/>
                    </a:lnTo>
                    <a:lnTo>
                      <a:pt x="282" y="205"/>
                    </a:lnTo>
                    <a:lnTo>
                      <a:pt x="296" y="207"/>
                    </a:lnTo>
                    <a:lnTo>
                      <a:pt x="286" y="217"/>
                    </a:lnTo>
                    <a:lnTo>
                      <a:pt x="290" y="230"/>
                    </a:lnTo>
                    <a:lnTo>
                      <a:pt x="277" y="224"/>
                    </a:lnTo>
                    <a:lnTo>
                      <a:pt x="266" y="232"/>
                    </a:lnTo>
                    <a:moveTo>
                      <a:pt x="437" y="200"/>
                    </a:moveTo>
                    <a:lnTo>
                      <a:pt x="434" y="196"/>
                    </a:lnTo>
                    <a:lnTo>
                      <a:pt x="439" y="194"/>
                    </a:lnTo>
                    <a:lnTo>
                      <a:pt x="437" y="200"/>
                    </a:lnTo>
                    <a:moveTo>
                      <a:pt x="353" y="224"/>
                    </a:moveTo>
                    <a:lnTo>
                      <a:pt x="355" y="211"/>
                    </a:lnTo>
                    <a:lnTo>
                      <a:pt x="346" y="204"/>
                    </a:lnTo>
                    <a:lnTo>
                      <a:pt x="357" y="200"/>
                    </a:lnTo>
                    <a:lnTo>
                      <a:pt x="363" y="189"/>
                    </a:lnTo>
                    <a:lnTo>
                      <a:pt x="370" y="200"/>
                    </a:lnTo>
                    <a:lnTo>
                      <a:pt x="383" y="200"/>
                    </a:lnTo>
                    <a:lnTo>
                      <a:pt x="374" y="209"/>
                    </a:lnTo>
                    <a:lnTo>
                      <a:pt x="378" y="222"/>
                    </a:lnTo>
                    <a:lnTo>
                      <a:pt x="365" y="218"/>
                    </a:lnTo>
                    <a:lnTo>
                      <a:pt x="353" y="224"/>
                    </a:lnTo>
                    <a:moveTo>
                      <a:pt x="219" y="181"/>
                    </a:moveTo>
                    <a:lnTo>
                      <a:pt x="219" y="168"/>
                    </a:lnTo>
                    <a:lnTo>
                      <a:pt x="210" y="161"/>
                    </a:lnTo>
                    <a:lnTo>
                      <a:pt x="223" y="157"/>
                    </a:lnTo>
                    <a:lnTo>
                      <a:pt x="228" y="146"/>
                    </a:lnTo>
                    <a:lnTo>
                      <a:pt x="234" y="157"/>
                    </a:lnTo>
                    <a:lnTo>
                      <a:pt x="247" y="157"/>
                    </a:lnTo>
                    <a:lnTo>
                      <a:pt x="239" y="168"/>
                    </a:lnTo>
                    <a:lnTo>
                      <a:pt x="241" y="179"/>
                    </a:lnTo>
                    <a:lnTo>
                      <a:pt x="230" y="175"/>
                    </a:lnTo>
                    <a:lnTo>
                      <a:pt x="219" y="181"/>
                    </a:lnTo>
                    <a:moveTo>
                      <a:pt x="307" y="175"/>
                    </a:moveTo>
                    <a:lnTo>
                      <a:pt x="309" y="162"/>
                    </a:lnTo>
                    <a:lnTo>
                      <a:pt x="297" y="153"/>
                    </a:lnTo>
                    <a:lnTo>
                      <a:pt x="310" y="151"/>
                    </a:lnTo>
                    <a:lnTo>
                      <a:pt x="316" y="138"/>
                    </a:lnTo>
                    <a:lnTo>
                      <a:pt x="322" y="149"/>
                    </a:lnTo>
                    <a:lnTo>
                      <a:pt x="335" y="151"/>
                    </a:lnTo>
                    <a:lnTo>
                      <a:pt x="327" y="161"/>
                    </a:lnTo>
                    <a:lnTo>
                      <a:pt x="329" y="174"/>
                    </a:lnTo>
                    <a:lnTo>
                      <a:pt x="318" y="168"/>
                    </a:lnTo>
                    <a:lnTo>
                      <a:pt x="307" y="175"/>
                    </a:lnTo>
                    <a:moveTo>
                      <a:pt x="394" y="168"/>
                    </a:moveTo>
                    <a:lnTo>
                      <a:pt x="396" y="155"/>
                    </a:lnTo>
                    <a:lnTo>
                      <a:pt x="385" y="146"/>
                    </a:lnTo>
                    <a:lnTo>
                      <a:pt x="398" y="144"/>
                    </a:lnTo>
                    <a:lnTo>
                      <a:pt x="404" y="131"/>
                    </a:lnTo>
                    <a:lnTo>
                      <a:pt x="411" y="142"/>
                    </a:lnTo>
                    <a:lnTo>
                      <a:pt x="424" y="144"/>
                    </a:lnTo>
                    <a:lnTo>
                      <a:pt x="415" y="153"/>
                    </a:lnTo>
                    <a:lnTo>
                      <a:pt x="419" y="166"/>
                    </a:lnTo>
                    <a:lnTo>
                      <a:pt x="406" y="161"/>
                    </a:lnTo>
                    <a:lnTo>
                      <a:pt x="394" y="168"/>
                    </a:lnTo>
                    <a:moveTo>
                      <a:pt x="169" y="125"/>
                    </a:moveTo>
                    <a:lnTo>
                      <a:pt x="170" y="110"/>
                    </a:lnTo>
                    <a:lnTo>
                      <a:pt x="159" y="103"/>
                    </a:lnTo>
                    <a:lnTo>
                      <a:pt x="172" y="99"/>
                    </a:lnTo>
                    <a:lnTo>
                      <a:pt x="178" y="88"/>
                    </a:lnTo>
                    <a:lnTo>
                      <a:pt x="185" y="99"/>
                    </a:lnTo>
                    <a:lnTo>
                      <a:pt x="198" y="99"/>
                    </a:lnTo>
                    <a:lnTo>
                      <a:pt x="189" y="110"/>
                    </a:lnTo>
                    <a:lnTo>
                      <a:pt x="193" y="123"/>
                    </a:lnTo>
                    <a:lnTo>
                      <a:pt x="180" y="118"/>
                    </a:lnTo>
                    <a:lnTo>
                      <a:pt x="169" y="125"/>
                    </a:lnTo>
                    <a:moveTo>
                      <a:pt x="256" y="118"/>
                    </a:moveTo>
                    <a:lnTo>
                      <a:pt x="258" y="105"/>
                    </a:lnTo>
                    <a:lnTo>
                      <a:pt x="249" y="95"/>
                    </a:lnTo>
                    <a:lnTo>
                      <a:pt x="260" y="93"/>
                    </a:lnTo>
                    <a:lnTo>
                      <a:pt x="266" y="80"/>
                    </a:lnTo>
                    <a:lnTo>
                      <a:pt x="273" y="91"/>
                    </a:lnTo>
                    <a:lnTo>
                      <a:pt x="286" y="93"/>
                    </a:lnTo>
                    <a:lnTo>
                      <a:pt x="277" y="103"/>
                    </a:lnTo>
                    <a:lnTo>
                      <a:pt x="281" y="116"/>
                    </a:lnTo>
                    <a:lnTo>
                      <a:pt x="267" y="110"/>
                    </a:lnTo>
                    <a:lnTo>
                      <a:pt x="256" y="118"/>
                    </a:lnTo>
                    <a:moveTo>
                      <a:pt x="346" y="110"/>
                    </a:moveTo>
                    <a:lnTo>
                      <a:pt x="346" y="97"/>
                    </a:lnTo>
                    <a:lnTo>
                      <a:pt x="337" y="88"/>
                    </a:lnTo>
                    <a:lnTo>
                      <a:pt x="350" y="86"/>
                    </a:lnTo>
                    <a:lnTo>
                      <a:pt x="353" y="73"/>
                    </a:lnTo>
                    <a:lnTo>
                      <a:pt x="361" y="84"/>
                    </a:lnTo>
                    <a:lnTo>
                      <a:pt x="374" y="86"/>
                    </a:lnTo>
                    <a:lnTo>
                      <a:pt x="365" y="95"/>
                    </a:lnTo>
                    <a:lnTo>
                      <a:pt x="368" y="108"/>
                    </a:lnTo>
                    <a:lnTo>
                      <a:pt x="357" y="103"/>
                    </a:lnTo>
                    <a:lnTo>
                      <a:pt x="346" y="110"/>
                    </a:lnTo>
                    <a:moveTo>
                      <a:pt x="434" y="103"/>
                    </a:moveTo>
                    <a:lnTo>
                      <a:pt x="434" y="90"/>
                    </a:lnTo>
                    <a:lnTo>
                      <a:pt x="424" y="82"/>
                    </a:lnTo>
                    <a:lnTo>
                      <a:pt x="437" y="78"/>
                    </a:lnTo>
                    <a:lnTo>
                      <a:pt x="441" y="67"/>
                    </a:lnTo>
                    <a:lnTo>
                      <a:pt x="449" y="78"/>
                    </a:lnTo>
                    <a:lnTo>
                      <a:pt x="462" y="78"/>
                    </a:lnTo>
                    <a:lnTo>
                      <a:pt x="452" y="88"/>
                    </a:lnTo>
                    <a:lnTo>
                      <a:pt x="456" y="101"/>
                    </a:lnTo>
                    <a:lnTo>
                      <a:pt x="445" y="97"/>
                    </a:lnTo>
                    <a:lnTo>
                      <a:pt x="434" y="103"/>
                    </a:lnTo>
                    <a:moveTo>
                      <a:pt x="210" y="73"/>
                    </a:moveTo>
                    <a:lnTo>
                      <a:pt x="211" y="60"/>
                    </a:lnTo>
                    <a:lnTo>
                      <a:pt x="200" y="50"/>
                    </a:lnTo>
                    <a:lnTo>
                      <a:pt x="213" y="47"/>
                    </a:lnTo>
                    <a:lnTo>
                      <a:pt x="219" y="35"/>
                    </a:lnTo>
                    <a:lnTo>
                      <a:pt x="225" y="47"/>
                    </a:lnTo>
                    <a:lnTo>
                      <a:pt x="239" y="47"/>
                    </a:lnTo>
                    <a:lnTo>
                      <a:pt x="230" y="58"/>
                    </a:lnTo>
                    <a:lnTo>
                      <a:pt x="234" y="71"/>
                    </a:lnTo>
                    <a:lnTo>
                      <a:pt x="221" y="65"/>
                    </a:lnTo>
                    <a:lnTo>
                      <a:pt x="210" y="73"/>
                    </a:lnTo>
                    <a:moveTo>
                      <a:pt x="297" y="65"/>
                    </a:moveTo>
                    <a:lnTo>
                      <a:pt x="299" y="52"/>
                    </a:lnTo>
                    <a:lnTo>
                      <a:pt x="290" y="43"/>
                    </a:lnTo>
                    <a:lnTo>
                      <a:pt x="301" y="41"/>
                    </a:lnTo>
                    <a:lnTo>
                      <a:pt x="307" y="28"/>
                    </a:lnTo>
                    <a:lnTo>
                      <a:pt x="314" y="39"/>
                    </a:lnTo>
                    <a:lnTo>
                      <a:pt x="327" y="41"/>
                    </a:lnTo>
                    <a:lnTo>
                      <a:pt x="318" y="50"/>
                    </a:lnTo>
                    <a:lnTo>
                      <a:pt x="322" y="63"/>
                    </a:lnTo>
                    <a:lnTo>
                      <a:pt x="309" y="58"/>
                    </a:lnTo>
                    <a:lnTo>
                      <a:pt x="297" y="65"/>
                    </a:lnTo>
                    <a:moveTo>
                      <a:pt x="387" y="58"/>
                    </a:moveTo>
                    <a:lnTo>
                      <a:pt x="387" y="45"/>
                    </a:lnTo>
                    <a:lnTo>
                      <a:pt x="378" y="37"/>
                    </a:lnTo>
                    <a:lnTo>
                      <a:pt x="391" y="34"/>
                    </a:lnTo>
                    <a:lnTo>
                      <a:pt x="394" y="21"/>
                    </a:lnTo>
                    <a:lnTo>
                      <a:pt x="402" y="32"/>
                    </a:lnTo>
                    <a:lnTo>
                      <a:pt x="415" y="34"/>
                    </a:lnTo>
                    <a:lnTo>
                      <a:pt x="406" y="43"/>
                    </a:lnTo>
                    <a:lnTo>
                      <a:pt x="409" y="56"/>
                    </a:lnTo>
                    <a:lnTo>
                      <a:pt x="396" y="50"/>
                    </a:lnTo>
                    <a:lnTo>
                      <a:pt x="387" y="58"/>
                    </a:lnTo>
                    <a:moveTo>
                      <a:pt x="475" y="50"/>
                    </a:moveTo>
                    <a:lnTo>
                      <a:pt x="475" y="37"/>
                    </a:lnTo>
                    <a:lnTo>
                      <a:pt x="465" y="30"/>
                    </a:lnTo>
                    <a:lnTo>
                      <a:pt x="478" y="26"/>
                    </a:lnTo>
                    <a:lnTo>
                      <a:pt x="482" y="15"/>
                    </a:lnTo>
                    <a:lnTo>
                      <a:pt x="490" y="26"/>
                    </a:lnTo>
                    <a:lnTo>
                      <a:pt x="503" y="26"/>
                    </a:lnTo>
                    <a:lnTo>
                      <a:pt x="493" y="37"/>
                    </a:lnTo>
                    <a:lnTo>
                      <a:pt x="495" y="45"/>
                    </a:lnTo>
                    <a:lnTo>
                      <a:pt x="495" y="49"/>
                    </a:lnTo>
                    <a:lnTo>
                      <a:pt x="486" y="45"/>
                    </a:lnTo>
                    <a:lnTo>
                      <a:pt x="475" y="50"/>
                    </a:lnTo>
                    <a:moveTo>
                      <a:pt x="514" y="0"/>
                    </a:moveTo>
                    <a:lnTo>
                      <a:pt x="141" y="35"/>
                    </a:lnTo>
                    <a:lnTo>
                      <a:pt x="141" y="54"/>
                    </a:lnTo>
                    <a:lnTo>
                      <a:pt x="150" y="54"/>
                    </a:lnTo>
                    <a:lnTo>
                      <a:pt x="142" y="63"/>
                    </a:lnTo>
                    <a:lnTo>
                      <a:pt x="144" y="77"/>
                    </a:lnTo>
                    <a:lnTo>
                      <a:pt x="141" y="75"/>
                    </a:lnTo>
                    <a:lnTo>
                      <a:pt x="137" y="159"/>
                    </a:lnTo>
                    <a:lnTo>
                      <a:pt x="139" y="151"/>
                    </a:lnTo>
                    <a:lnTo>
                      <a:pt x="146" y="164"/>
                    </a:lnTo>
                    <a:lnTo>
                      <a:pt x="159" y="164"/>
                    </a:lnTo>
                    <a:lnTo>
                      <a:pt x="150" y="174"/>
                    </a:lnTo>
                    <a:lnTo>
                      <a:pt x="154" y="187"/>
                    </a:lnTo>
                    <a:lnTo>
                      <a:pt x="142" y="181"/>
                    </a:lnTo>
                    <a:lnTo>
                      <a:pt x="131" y="189"/>
                    </a:lnTo>
                    <a:lnTo>
                      <a:pt x="131" y="175"/>
                    </a:lnTo>
                    <a:lnTo>
                      <a:pt x="122" y="168"/>
                    </a:lnTo>
                    <a:lnTo>
                      <a:pt x="135" y="164"/>
                    </a:lnTo>
                    <a:lnTo>
                      <a:pt x="137" y="159"/>
                    </a:lnTo>
                    <a:lnTo>
                      <a:pt x="99" y="127"/>
                    </a:lnTo>
                    <a:lnTo>
                      <a:pt x="92" y="123"/>
                    </a:lnTo>
                    <a:lnTo>
                      <a:pt x="81" y="131"/>
                    </a:lnTo>
                    <a:lnTo>
                      <a:pt x="83" y="118"/>
                    </a:lnTo>
                    <a:lnTo>
                      <a:pt x="71" y="110"/>
                    </a:lnTo>
                    <a:lnTo>
                      <a:pt x="77" y="108"/>
                    </a:lnTo>
                    <a:lnTo>
                      <a:pt x="43" y="80"/>
                    </a:lnTo>
                    <a:lnTo>
                      <a:pt x="34" y="86"/>
                    </a:lnTo>
                    <a:lnTo>
                      <a:pt x="34" y="73"/>
                    </a:lnTo>
                    <a:lnTo>
                      <a:pt x="25" y="63"/>
                    </a:lnTo>
                    <a:lnTo>
                      <a:pt x="27" y="63"/>
                    </a:lnTo>
                    <a:lnTo>
                      <a:pt x="8" y="49"/>
                    </a:lnTo>
                    <a:lnTo>
                      <a:pt x="0" y="49"/>
                    </a:lnTo>
                    <a:lnTo>
                      <a:pt x="303" y="560"/>
                    </a:lnTo>
                    <a:lnTo>
                      <a:pt x="5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7" name="ïSľíḍé">
                <a:extLst>
                  <a:ext uri="{FF2B5EF4-FFF2-40B4-BE49-F238E27FC236}">
                    <a16:creationId xmlns:a16="http://schemas.microsoft.com/office/drawing/2014/main" xmlns="" id="{CBE3537D-AD7C-4A70-9C57-7F0ECD59902B}"/>
                  </a:ext>
                </a:extLst>
              </p:cNvPr>
              <p:cNvSpPr/>
              <p:nvPr/>
            </p:nvSpPr>
            <p:spPr bwMode="auto">
              <a:xfrm>
                <a:off x="6291" y="1324"/>
                <a:ext cx="18" cy="23"/>
              </a:xfrm>
              <a:custGeom>
                <a:avLst/>
                <a:gdLst>
                  <a:gd name="T0" fmla="*/ 2 w 18"/>
                  <a:gd name="T1" fmla="*/ 0 h 23"/>
                  <a:gd name="T2" fmla="*/ 0 w 18"/>
                  <a:gd name="T3" fmla="*/ 0 h 23"/>
                  <a:gd name="T4" fmla="*/ 9 w 18"/>
                  <a:gd name="T5" fmla="*/ 10 h 23"/>
                  <a:gd name="T6" fmla="*/ 9 w 18"/>
                  <a:gd name="T7" fmla="*/ 23 h 23"/>
                  <a:gd name="T8" fmla="*/ 18 w 18"/>
                  <a:gd name="T9" fmla="*/ 17 h 23"/>
                  <a:gd name="T10" fmla="*/ 2 w 18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2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9" y="23"/>
                    </a:lnTo>
                    <a:lnTo>
                      <a:pt x="18" y="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8" name="ï$ḻîďé">
                <a:extLst>
                  <a:ext uri="{FF2B5EF4-FFF2-40B4-BE49-F238E27FC236}">
                    <a16:creationId xmlns:a16="http://schemas.microsoft.com/office/drawing/2014/main" xmlns="" id="{576B7F9D-388A-4CC8-AFDA-53EF95039456}"/>
                  </a:ext>
                </a:extLst>
              </p:cNvPr>
              <p:cNvSpPr/>
              <p:nvPr/>
            </p:nvSpPr>
            <p:spPr bwMode="auto">
              <a:xfrm>
                <a:off x="6291" y="1324"/>
                <a:ext cx="18" cy="23"/>
              </a:xfrm>
              <a:custGeom>
                <a:avLst/>
                <a:gdLst>
                  <a:gd name="T0" fmla="*/ 2 w 18"/>
                  <a:gd name="T1" fmla="*/ 0 h 23"/>
                  <a:gd name="T2" fmla="*/ 0 w 18"/>
                  <a:gd name="T3" fmla="*/ 0 h 23"/>
                  <a:gd name="T4" fmla="*/ 9 w 18"/>
                  <a:gd name="T5" fmla="*/ 10 h 23"/>
                  <a:gd name="T6" fmla="*/ 9 w 18"/>
                  <a:gd name="T7" fmla="*/ 23 h 23"/>
                  <a:gd name="T8" fmla="*/ 18 w 18"/>
                  <a:gd name="T9" fmla="*/ 17 h 23"/>
                  <a:gd name="T10" fmla="*/ 2 w 18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2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9" y="23"/>
                    </a:lnTo>
                    <a:lnTo>
                      <a:pt x="18" y="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9" name="islïḓe">
                <a:extLst>
                  <a:ext uri="{FF2B5EF4-FFF2-40B4-BE49-F238E27FC236}">
                    <a16:creationId xmlns:a16="http://schemas.microsoft.com/office/drawing/2014/main" xmlns="" id="{88BE8825-DBE3-47EC-86CF-6047CCD6E6B6}"/>
                  </a:ext>
                </a:extLst>
              </p:cNvPr>
              <p:cNvSpPr/>
              <p:nvPr/>
            </p:nvSpPr>
            <p:spPr bwMode="auto">
              <a:xfrm>
                <a:off x="6407" y="1315"/>
                <a:ext cx="9" cy="23"/>
              </a:xfrm>
              <a:custGeom>
                <a:avLst/>
                <a:gdLst>
                  <a:gd name="T0" fmla="*/ 0 w 9"/>
                  <a:gd name="T1" fmla="*/ 0 h 23"/>
                  <a:gd name="T2" fmla="*/ 0 w 9"/>
                  <a:gd name="T3" fmla="*/ 21 h 23"/>
                  <a:gd name="T4" fmla="*/ 3 w 9"/>
                  <a:gd name="T5" fmla="*/ 23 h 23"/>
                  <a:gd name="T6" fmla="*/ 1 w 9"/>
                  <a:gd name="T7" fmla="*/ 9 h 23"/>
                  <a:gd name="T8" fmla="*/ 9 w 9"/>
                  <a:gd name="T9" fmla="*/ 0 h 23"/>
                  <a:gd name="T10" fmla="*/ 0 w 9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0"/>
                    </a:moveTo>
                    <a:lnTo>
                      <a:pt x="0" y="21"/>
                    </a:lnTo>
                    <a:lnTo>
                      <a:pt x="3" y="23"/>
                    </a:lnTo>
                    <a:lnTo>
                      <a:pt x="1" y="9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0" name="îslidê">
                <a:extLst>
                  <a:ext uri="{FF2B5EF4-FFF2-40B4-BE49-F238E27FC236}">
                    <a16:creationId xmlns:a16="http://schemas.microsoft.com/office/drawing/2014/main" xmlns="" id="{4AC0B1E6-DD79-473A-8C24-A78EA1296285}"/>
                  </a:ext>
                </a:extLst>
              </p:cNvPr>
              <p:cNvSpPr/>
              <p:nvPr/>
            </p:nvSpPr>
            <p:spPr bwMode="auto">
              <a:xfrm>
                <a:off x="6407" y="1315"/>
                <a:ext cx="9" cy="23"/>
              </a:xfrm>
              <a:custGeom>
                <a:avLst/>
                <a:gdLst>
                  <a:gd name="T0" fmla="*/ 0 w 9"/>
                  <a:gd name="T1" fmla="*/ 0 h 23"/>
                  <a:gd name="T2" fmla="*/ 0 w 9"/>
                  <a:gd name="T3" fmla="*/ 21 h 23"/>
                  <a:gd name="T4" fmla="*/ 3 w 9"/>
                  <a:gd name="T5" fmla="*/ 23 h 23"/>
                  <a:gd name="T6" fmla="*/ 1 w 9"/>
                  <a:gd name="T7" fmla="*/ 9 h 23"/>
                  <a:gd name="T8" fmla="*/ 9 w 9"/>
                  <a:gd name="T9" fmla="*/ 0 h 23"/>
                  <a:gd name="T10" fmla="*/ 0 w 9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0"/>
                    </a:moveTo>
                    <a:lnTo>
                      <a:pt x="0" y="21"/>
                    </a:lnTo>
                    <a:lnTo>
                      <a:pt x="3" y="23"/>
                    </a:lnTo>
                    <a:lnTo>
                      <a:pt x="1" y="9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1" name="îšḷïďê">
                <a:extLst>
                  <a:ext uri="{FF2B5EF4-FFF2-40B4-BE49-F238E27FC236}">
                    <a16:creationId xmlns:a16="http://schemas.microsoft.com/office/drawing/2014/main" xmlns="" id="{2749CB6F-49E1-469F-A3E8-904C88883A6E}"/>
                  </a:ext>
                </a:extLst>
              </p:cNvPr>
              <p:cNvSpPr/>
              <p:nvPr/>
            </p:nvSpPr>
            <p:spPr bwMode="auto">
              <a:xfrm>
                <a:off x="6466" y="1296"/>
                <a:ext cx="39" cy="38"/>
              </a:xfrm>
              <a:custGeom>
                <a:avLst/>
                <a:gdLst>
                  <a:gd name="T0" fmla="*/ 19 w 39"/>
                  <a:gd name="T1" fmla="*/ 0 h 38"/>
                  <a:gd name="T2" fmla="*/ 13 w 39"/>
                  <a:gd name="T3" fmla="*/ 12 h 38"/>
                  <a:gd name="T4" fmla="*/ 0 w 39"/>
                  <a:gd name="T5" fmla="*/ 15 h 38"/>
                  <a:gd name="T6" fmla="*/ 11 w 39"/>
                  <a:gd name="T7" fmla="*/ 25 h 38"/>
                  <a:gd name="T8" fmla="*/ 10 w 39"/>
                  <a:gd name="T9" fmla="*/ 38 h 38"/>
                  <a:gd name="T10" fmla="*/ 21 w 39"/>
                  <a:gd name="T11" fmla="*/ 30 h 38"/>
                  <a:gd name="T12" fmla="*/ 34 w 39"/>
                  <a:gd name="T13" fmla="*/ 36 h 38"/>
                  <a:gd name="T14" fmla="*/ 30 w 39"/>
                  <a:gd name="T15" fmla="*/ 23 h 38"/>
                  <a:gd name="T16" fmla="*/ 39 w 39"/>
                  <a:gd name="T17" fmla="*/ 12 h 38"/>
                  <a:gd name="T18" fmla="*/ 25 w 39"/>
                  <a:gd name="T19" fmla="*/ 12 h 38"/>
                  <a:gd name="T20" fmla="*/ 19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5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2" name="ïšlïḑè">
                <a:extLst>
                  <a:ext uri="{FF2B5EF4-FFF2-40B4-BE49-F238E27FC236}">
                    <a16:creationId xmlns:a16="http://schemas.microsoft.com/office/drawing/2014/main" xmlns="" id="{BB9194DD-BB67-44DA-9715-32C1059EEF3A}"/>
                  </a:ext>
                </a:extLst>
              </p:cNvPr>
              <p:cNvSpPr/>
              <p:nvPr/>
            </p:nvSpPr>
            <p:spPr bwMode="auto">
              <a:xfrm>
                <a:off x="6466" y="1296"/>
                <a:ext cx="39" cy="38"/>
              </a:xfrm>
              <a:custGeom>
                <a:avLst/>
                <a:gdLst>
                  <a:gd name="T0" fmla="*/ 19 w 39"/>
                  <a:gd name="T1" fmla="*/ 0 h 38"/>
                  <a:gd name="T2" fmla="*/ 13 w 39"/>
                  <a:gd name="T3" fmla="*/ 12 h 38"/>
                  <a:gd name="T4" fmla="*/ 0 w 39"/>
                  <a:gd name="T5" fmla="*/ 15 h 38"/>
                  <a:gd name="T6" fmla="*/ 11 w 39"/>
                  <a:gd name="T7" fmla="*/ 25 h 38"/>
                  <a:gd name="T8" fmla="*/ 10 w 39"/>
                  <a:gd name="T9" fmla="*/ 38 h 38"/>
                  <a:gd name="T10" fmla="*/ 21 w 39"/>
                  <a:gd name="T11" fmla="*/ 30 h 38"/>
                  <a:gd name="T12" fmla="*/ 34 w 39"/>
                  <a:gd name="T13" fmla="*/ 36 h 38"/>
                  <a:gd name="T14" fmla="*/ 30 w 39"/>
                  <a:gd name="T15" fmla="*/ 23 h 38"/>
                  <a:gd name="T16" fmla="*/ 39 w 39"/>
                  <a:gd name="T17" fmla="*/ 12 h 38"/>
                  <a:gd name="T18" fmla="*/ 25 w 39"/>
                  <a:gd name="T19" fmla="*/ 12 h 38"/>
                  <a:gd name="T20" fmla="*/ 19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5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3" name="îṣľîḍè">
                <a:extLst>
                  <a:ext uri="{FF2B5EF4-FFF2-40B4-BE49-F238E27FC236}">
                    <a16:creationId xmlns:a16="http://schemas.microsoft.com/office/drawing/2014/main" xmlns="" id="{E3A369A5-99F6-42ED-8E85-68492F35B36F}"/>
                  </a:ext>
                </a:extLst>
              </p:cNvPr>
              <p:cNvSpPr/>
              <p:nvPr/>
            </p:nvSpPr>
            <p:spPr bwMode="auto">
              <a:xfrm>
                <a:off x="6556" y="1289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4" name="íṣľíḍe">
                <a:extLst>
                  <a:ext uri="{FF2B5EF4-FFF2-40B4-BE49-F238E27FC236}">
                    <a16:creationId xmlns:a16="http://schemas.microsoft.com/office/drawing/2014/main" xmlns="" id="{BD49B6DD-7E95-4368-B3CE-9665DBC2BC66}"/>
                  </a:ext>
                </a:extLst>
              </p:cNvPr>
              <p:cNvSpPr/>
              <p:nvPr/>
            </p:nvSpPr>
            <p:spPr bwMode="auto">
              <a:xfrm>
                <a:off x="6556" y="1289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5" name="ïṧliďe">
                <a:extLst>
                  <a:ext uri="{FF2B5EF4-FFF2-40B4-BE49-F238E27FC236}">
                    <a16:creationId xmlns:a16="http://schemas.microsoft.com/office/drawing/2014/main" xmlns="" id="{0B48F2DE-63C2-4CE9-BB28-EE97F6E0D885}"/>
                  </a:ext>
                </a:extLst>
              </p:cNvPr>
              <p:cNvSpPr/>
              <p:nvPr/>
            </p:nvSpPr>
            <p:spPr bwMode="auto">
              <a:xfrm>
                <a:off x="6644" y="12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9 w 37"/>
                  <a:gd name="T7" fmla="*/ 24 h 37"/>
                  <a:gd name="T8" fmla="*/ 9 w 37"/>
                  <a:gd name="T9" fmla="*/ 37 h 37"/>
                  <a:gd name="T10" fmla="*/ 18 w 37"/>
                  <a:gd name="T11" fmla="*/ 29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18" y="29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6" name="îş1îḑé">
                <a:extLst>
                  <a:ext uri="{FF2B5EF4-FFF2-40B4-BE49-F238E27FC236}">
                    <a16:creationId xmlns:a16="http://schemas.microsoft.com/office/drawing/2014/main" xmlns="" id="{CC5B528F-5DF5-4E4B-A100-868B2B7E0175}"/>
                  </a:ext>
                </a:extLst>
              </p:cNvPr>
              <p:cNvSpPr/>
              <p:nvPr/>
            </p:nvSpPr>
            <p:spPr bwMode="auto">
              <a:xfrm>
                <a:off x="6644" y="12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9 w 37"/>
                  <a:gd name="T7" fmla="*/ 24 h 37"/>
                  <a:gd name="T8" fmla="*/ 9 w 37"/>
                  <a:gd name="T9" fmla="*/ 37 h 37"/>
                  <a:gd name="T10" fmla="*/ 18 w 37"/>
                  <a:gd name="T11" fmla="*/ 29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18" y="29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7" name="ïsľiďe">
                <a:extLst>
                  <a:ext uri="{FF2B5EF4-FFF2-40B4-BE49-F238E27FC236}">
                    <a16:creationId xmlns:a16="http://schemas.microsoft.com/office/drawing/2014/main" xmlns="" id="{23BAF404-15F2-4828-879C-162A9738B8B6}"/>
                  </a:ext>
                </a:extLst>
              </p:cNvPr>
              <p:cNvSpPr/>
              <p:nvPr/>
            </p:nvSpPr>
            <p:spPr bwMode="auto">
              <a:xfrm>
                <a:off x="6731" y="1276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0 w 38"/>
                  <a:gd name="T7" fmla="*/ 22 h 35"/>
                  <a:gd name="T8" fmla="*/ 10 w 38"/>
                  <a:gd name="T9" fmla="*/ 35 h 35"/>
                  <a:gd name="T10" fmla="*/ 21 w 38"/>
                  <a:gd name="T11" fmla="*/ 30 h 35"/>
                  <a:gd name="T12" fmla="*/ 30 w 38"/>
                  <a:gd name="T13" fmla="*/ 34 h 35"/>
                  <a:gd name="T14" fmla="*/ 30 w 38"/>
                  <a:gd name="T15" fmla="*/ 30 h 35"/>
                  <a:gd name="T16" fmla="*/ 28 w 38"/>
                  <a:gd name="T17" fmla="*/ 22 h 35"/>
                  <a:gd name="T18" fmla="*/ 38 w 38"/>
                  <a:gd name="T19" fmla="*/ 11 h 35"/>
                  <a:gd name="T20" fmla="*/ 25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5"/>
                    </a:lnTo>
                    <a:lnTo>
                      <a:pt x="21" y="30"/>
                    </a:lnTo>
                    <a:lnTo>
                      <a:pt x="30" y="34"/>
                    </a:lnTo>
                    <a:lnTo>
                      <a:pt x="30" y="30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8" name="íśľïde">
                <a:extLst>
                  <a:ext uri="{FF2B5EF4-FFF2-40B4-BE49-F238E27FC236}">
                    <a16:creationId xmlns:a16="http://schemas.microsoft.com/office/drawing/2014/main" xmlns="" id="{3A05552A-3A07-4679-8F60-1C016D3F0A7B}"/>
                  </a:ext>
                </a:extLst>
              </p:cNvPr>
              <p:cNvSpPr/>
              <p:nvPr/>
            </p:nvSpPr>
            <p:spPr bwMode="auto">
              <a:xfrm>
                <a:off x="6731" y="1276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0 w 38"/>
                  <a:gd name="T7" fmla="*/ 22 h 35"/>
                  <a:gd name="T8" fmla="*/ 10 w 38"/>
                  <a:gd name="T9" fmla="*/ 35 h 35"/>
                  <a:gd name="T10" fmla="*/ 21 w 38"/>
                  <a:gd name="T11" fmla="*/ 30 h 35"/>
                  <a:gd name="T12" fmla="*/ 30 w 38"/>
                  <a:gd name="T13" fmla="*/ 34 h 35"/>
                  <a:gd name="T14" fmla="*/ 30 w 38"/>
                  <a:gd name="T15" fmla="*/ 30 h 35"/>
                  <a:gd name="T16" fmla="*/ 28 w 38"/>
                  <a:gd name="T17" fmla="*/ 22 h 35"/>
                  <a:gd name="T18" fmla="*/ 38 w 38"/>
                  <a:gd name="T19" fmla="*/ 11 h 35"/>
                  <a:gd name="T20" fmla="*/ 25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5"/>
                    </a:lnTo>
                    <a:lnTo>
                      <a:pt x="21" y="30"/>
                    </a:lnTo>
                    <a:lnTo>
                      <a:pt x="30" y="34"/>
                    </a:lnTo>
                    <a:lnTo>
                      <a:pt x="30" y="30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9" name="ïSḷïḓè">
                <a:extLst>
                  <a:ext uri="{FF2B5EF4-FFF2-40B4-BE49-F238E27FC236}">
                    <a16:creationId xmlns:a16="http://schemas.microsoft.com/office/drawing/2014/main" xmlns="" id="{37C3A638-BE66-45FB-9D06-366F4FAACB58}"/>
                  </a:ext>
                </a:extLst>
              </p:cNvPr>
              <p:cNvSpPr/>
              <p:nvPr/>
            </p:nvSpPr>
            <p:spPr bwMode="auto">
              <a:xfrm>
                <a:off x="6337" y="1369"/>
                <a:ext cx="28" cy="23"/>
              </a:xfrm>
              <a:custGeom>
                <a:avLst/>
                <a:gdLst>
                  <a:gd name="T0" fmla="*/ 6 w 28"/>
                  <a:gd name="T1" fmla="*/ 0 h 23"/>
                  <a:gd name="T2" fmla="*/ 0 w 28"/>
                  <a:gd name="T3" fmla="*/ 2 h 23"/>
                  <a:gd name="T4" fmla="*/ 12 w 28"/>
                  <a:gd name="T5" fmla="*/ 10 h 23"/>
                  <a:gd name="T6" fmla="*/ 10 w 28"/>
                  <a:gd name="T7" fmla="*/ 23 h 23"/>
                  <a:gd name="T8" fmla="*/ 21 w 28"/>
                  <a:gd name="T9" fmla="*/ 15 h 23"/>
                  <a:gd name="T10" fmla="*/ 28 w 28"/>
                  <a:gd name="T11" fmla="*/ 19 h 23"/>
                  <a:gd name="T12" fmla="*/ 6 w 2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3">
                    <a:moveTo>
                      <a:pt x="6" y="0"/>
                    </a:moveTo>
                    <a:lnTo>
                      <a:pt x="0" y="2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5"/>
                    </a:lnTo>
                    <a:lnTo>
                      <a:pt x="28" y="1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0" name="íśļîďe">
                <a:extLst>
                  <a:ext uri="{FF2B5EF4-FFF2-40B4-BE49-F238E27FC236}">
                    <a16:creationId xmlns:a16="http://schemas.microsoft.com/office/drawing/2014/main" xmlns="" id="{40F3D00F-54DD-445D-B586-67D566888B87}"/>
                  </a:ext>
                </a:extLst>
              </p:cNvPr>
              <p:cNvSpPr/>
              <p:nvPr/>
            </p:nvSpPr>
            <p:spPr bwMode="auto">
              <a:xfrm>
                <a:off x="6337" y="1369"/>
                <a:ext cx="28" cy="23"/>
              </a:xfrm>
              <a:custGeom>
                <a:avLst/>
                <a:gdLst>
                  <a:gd name="T0" fmla="*/ 6 w 28"/>
                  <a:gd name="T1" fmla="*/ 0 h 23"/>
                  <a:gd name="T2" fmla="*/ 0 w 28"/>
                  <a:gd name="T3" fmla="*/ 2 h 23"/>
                  <a:gd name="T4" fmla="*/ 12 w 28"/>
                  <a:gd name="T5" fmla="*/ 10 h 23"/>
                  <a:gd name="T6" fmla="*/ 10 w 28"/>
                  <a:gd name="T7" fmla="*/ 23 h 23"/>
                  <a:gd name="T8" fmla="*/ 21 w 28"/>
                  <a:gd name="T9" fmla="*/ 15 h 23"/>
                  <a:gd name="T10" fmla="*/ 28 w 28"/>
                  <a:gd name="T11" fmla="*/ 19 h 23"/>
                  <a:gd name="T12" fmla="*/ 6 w 2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3">
                    <a:moveTo>
                      <a:pt x="6" y="0"/>
                    </a:moveTo>
                    <a:lnTo>
                      <a:pt x="0" y="2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5"/>
                    </a:lnTo>
                    <a:lnTo>
                      <a:pt x="28" y="1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1" name="îṣḻiḍé">
                <a:extLst>
                  <a:ext uri="{FF2B5EF4-FFF2-40B4-BE49-F238E27FC236}">
                    <a16:creationId xmlns:a16="http://schemas.microsoft.com/office/drawing/2014/main" xmlns="" id="{55D4342F-20A6-4E0D-A404-4B9D86029CDB}"/>
                  </a:ext>
                </a:extLst>
              </p:cNvPr>
              <p:cNvSpPr/>
              <p:nvPr/>
            </p:nvSpPr>
            <p:spPr bwMode="auto">
              <a:xfrm>
                <a:off x="6425" y="1349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1 h 37"/>
                  <a:gd name="T4" fmla="*/ 0 w 39"/>
                  <a:gd name="T5" fmla="*/ 15 h 37"/>
                  <a:gd name="T6" fmla="*/ 11 w 39"/>
                  <a:gd name="T7" fmla="*/ 22 h 37"/>
                  <a:gd name="T8" fmla="*/ 10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1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2" name="ís1ïḑè">
                <a:extLst>
                  <a:ext uri="{FF2B5EF4-FFF2-40B4-BE49-F238E27FC236}">
                    <a16:creationId xmlns:a16="http://schemas.microsoft.com/office/drawing/2014/main" xmlns="" id="{D0F13AF1-69D5-40B2-8393-9AE012182101}"/>
                  </a:ext>
                </a:extLst>
              </p:cNvPr>
              <p:cNvSpPr/>
              <p:nvPr/>
            </p:nvSpPr>
            <p:spPr bwMode="auto">
              <a:xfrm>
                <a:off x="6425" y="1349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1 h 37"/>
                  <a:gd name="T4" fmla="*/ 0 w 39"/>
                  <a:gd name="T5" fmla="*/ 15 h 37"/>
                  <a:gd name="T6" fmla="*/ 11 w 39"/>
                  <a:gd name="T7" fmla="*/ 22 h 37"/>
                  <a:gd name="T8" fmla="*/ 10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1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3" name="i$ḷíde">
                <a:extLst>
                  <a:ext uri="{FF2B5EF4-FFF2-40B4-BE49-F238E27FC236}">
                    <a16:creationId xmlns:a16="http://schemas.microsoft.com/office/drawing/2014/main" xmlns="" id="{1D26694A-AAE2-4671-9D96-01715BD8E248}"/>
                  </a:ext>
                </a:extLst>
              </p:cNvPr>
              <p:cNvSpPr/>
              <p:nvPr/>
            </p:nvSpPr>
            <p:spPr bwMode="auto">
              <a:xfrm>
                <a:off x="6515" y="1341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1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7 w 37"/>
                  <a:gd name="T9" fmla="*/ 38 h 38"/>
                  <a:gd name="T10" fmla="*/ 18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7" y="38"/>
                    </a:lnTo>
                    <a:lnTo>
                      <a:pt x="18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4" name="îsḷiḍê">
                <a:extLst>
                  <a:ext uri="{FF2B5EF4-FFF2-40B4-BE49-F238E27FC236}">
                    <a16:creationId xmlns:a16="http://schemas.microsoft.com/office/drawing/2014/main" xmlns="" id="{00E85B5E-B3F8-468B-8F4F-B114715DD27D}"/>
                  </a:ext>
                </a:extLst>
              </p:cNvPr>
              <p:cNvSpPr/>
              <p:nvPr/>
            </p:nvSpPr>
            <p:spPr bwMode="auto">
              <a:xfrm>
                <a:off x="6515" y="1341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1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7 w 37"/>
                  <a:gd name="T9" fmla="*/ 38 h 38"/>
                  <a:gd name="T10" fmla="*/ 18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7" y="38"/>
                    </a:lnTo>
                    <a:lnTo>
                      <a:pt x="18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5" name="îṣlîdè">
                <a:extLst>
                  <a:ext uri="{FF2B5EF4-FFF2-40B4-BE49-F238E27FC236}">
                    <a16:creationId xmlns:a16="http://schemas.microsoft.com/office/drawing/2014/main" xmlns="" id="{B9A92FFB-6F70-4151-BC54-B212FD9F753B}"/>
                  </a:ext>
                </a:extLst>
              </p:cNvPr>
              <p:cNvSpPr/>
              <p:nvPr/>
            </p:nvSpPr>
            <p:spPr bwMode="auto">
              <a:xfrm>
                <a:off x="6603" y="1334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6" name="iṡlíḍe">
                <a:extLst>
                  <a:ext uri="{FF2B5EF4-FFF2-40B4-BE49-F238E27FC236}">
                    <a16:creationId xmlns:a16="http://schemas.microsoft.com/office/drawing/2014/main" xmlns="" id="{15C21DE6-9E40-46EE-8CF0-656A47F5BD8F}"/>
                  </a:ext>
                </a:extLst>
              </p:cNvPr>
              <p:cNvSpPr/>
              <p:nvPr/>
            </p:nvSpPr>
            <p:spPr bwMode="auto">
              <a:xfrm>
                <a:off x="6603" y="1334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7" name="i$ḻïḋê">
                <a:extLst>
                  <a:ext uri="{FF2B5EF4-FFF2-40B4-BE49-F238E27FC236}">
                    <a16:creationId xmlns:a16="http://schemas.microsoft.com/office/drawing/2014/main" xmlns="" id="{664FF580-4158-4DCF-A312-87CED8956233}"/>
                  </a:ext>
                </a:extLst>
              </p:cNvPr>
              <p:cNvSpPr/>
              <p:nvPr/>
            </p:nvSpPr>
            <p:spPr bwMode="auto">
              <a:xfrm>
                <a:off x="6690" y="1328"/>
                <a:ext cx="38" cy="36"/>
              </a:xfrm>
              <a:custGeom>
                <a:avLst/>
                <a:gdLst>
                  <a:gd name="T0" fmla="*/ 17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3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4 h 36"/>
                  <a:gd name="T14" fmla="*/ 28 w 38"/>
                  <a:gd name="T15" fmla="*/ 21 h 36"/>
                  <a:gd name="T16" fmla="*/ 38 w 38"/>
                  <a:gd name="T17" fmla="*/ 11 h 36"/>
                  <a:gd name="T18" fmla="*/ 25 w 38"/>
                  <a:gd name="T19" fmla="*/ 11 h 36"/>
                  <a:gd name="T20" fmla="*/ 17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4"/>
                    </a:lnTo>
                    <a:lnTo>
                      <a:pt x="28" y="21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8" name="işľíďè">
                <a:extLst>
                  <a:ext uri="{FF2B5EF4-FFF2-40B4-BE49-F238E27FC236}">
                    <a16:creationId xmlns:a16="http://schemas.microsoft.com/office/drawing/2014/main" xmlns="" id="{66017760-90ED-4E1A-80E5-B779DD6796A7}"/>
                  </a:ext>
                </a:extLst>
              </p:cNvPr>
              <p:cNvSpPr/>
              <p:nvPr/>
            </p:nvSpPr>
            <p:spPr bwMode="auto">
              <a:xfrm>
                <a:off x="6690" y="1328"/>
                <a:ext cx="38" cy="36"/>
              </a:xfrm>
              <a:custGeom>
                <a:avLst/>
                <a:gdLst>
                  <a:gd name="T0" fmla="*/ 17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3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4 h 36"/>
                  <a:gd name="T14" fmla="*/ 28 w 38"/>
                  <a:gd name="T15" fmla="*/ 21 h 36"/>
                  <a:gd name="T16" fmla="*/ 38 w 38"/>
                  <a:gd name="T17" fmla="*/ 11 h 36"/>
                  <a:gd name="T18" fmla="*/ 25 w 38"/>
                  <a:gd name="T19" fmla="*/ 11 h 36"/>
                  <a:gd name="T20" fmla="*/ 17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4"/>
                    </a:lnTo>
                    <a:lnTo>
                      <a:pt x="28" y="21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9" name="îslíďê">
                <a:extLst>
                  <a:ext uri="{FF2B5EF4-FFF2-40B4-BE49-F238E27FC236}">
                    <a16:creationId xmlns:a16="http://schemas.microsoft.com/office/drawing/2014/main" xmlns="" id="{9ADD0DE4-5336-46E7-898B-276960995364}"/>
                  </a:ext>
                </a:extLst>
              </p:cNvPr>
              <p:cNvSpPr/>
              <p:nvPr/>
            </p:nvSpPr>
            <p:spPr bwMode="auto">
              <a:xfrm>
                <a:off x="6388" y="1412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5 w 37"/>
                  <a:gd name="T3" fmla="*/ 8 h 38"/>
                  <a:gd name="T4" fmla="*/ 15 w 37"/>
                  <a:gd name="T5" fmla="*/ 10 h 38"/>
                  <a:gd name="T6" fmla="*/ 15 w 37"/>
                  <a:gd name="T7" fmla="*/ 8 h 38"/>
                  <a:gd name="T8" fmla="*/ 13 w 37"/>
                  <a:gd name="T9" fmla="*/ 13 h 38"/>
                  <a:gd name="T10" fmla="*/ 0 w 37"/>
                  <a:gd name="T11" fmla="*/ 17 h 38"/>
                  <a:gd name="T12" fmla="*/ 9 w 37"/>
                  <a:gd name="T13" fmla="*/ 24 h 38"/>
                  <a:gd name="T14" fmla="*/ 9 w 37"/>
                  <a:gd name="T15" fmla="*/ 38 h 38"/>
                  <a:gd name="T16" fmla="*/ 20 w 37"/>
                  <a:gd name="T17" fmla="*/ 30 h 38"/>
                  <a:gd name="T18" fmla="*/ 32 w 37"/>
                  <a:gd name="T19" fmla="*/ 36 h 38"/>
                  <a:gd name="T20" fmla="*/ 28 w 37"/>
                  <a:gd name="T21" fmla="*/ 23 h 38"/>
                  <a:gd name="T22" fmla="*/ 37 w 37"/>
                  <a:gd name="T23" fmla="*/ 13 h 38"/>
                  <a:gd name="T24" fmla="*/ 24 w 37"/>
                  <a:gd name="T25" fmla="*/ 13 h 38"/>
                  <a:gd name="T26" fmla="*/ 17 w 37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5" y="8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3" y="13"/>
                    </a:lnTo>
                    <a:lnTo>
                      <a:pt x="0" y="17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0" name="iṩliḑé">
                <a:extLst>
                  <a:ext uri="{FF2B5EF4-FFF2-40B4-BE49-F238E27FC236}">
                    <a16:creationId xmlns:a16="http://schemas.microsoft.com/office/drawing/2014/main" xmlns="" id="{173F23A8-5D7C-49E8-9342-BB396A53CF51}"/>
                  </a:ext>
                </a:extLst>
              </p:cNvPr>
              <p:cNvSpPr/>
              <p:nvPr/>
            </p:nvSpPr>
            <p:spPr bwMode="auto">
              <a:xfrm>
                <a:off x="6388" y="1412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5 w 37"/>
                  <a:gd name="T3" fmla="*/ 8 h 38"/>
                  <a:gd name="T4" fmla="*/ 15 w 37"/>
                  <a:gd name="T5" fmla="*/ 10 h 38"/>
                  <a:gd name="T6" fmla="*/ 15 w 37"/>
                  <a:gd name="T7" fmla="*/ 8 h 38"/>
                  <a:gd name="T8" fmla="*/ 13 w 37"/>
                  <a:gd name="T9" fmla="*/ 13 h 38"/>
                  <a:gd name="T10" fmla="*/ 0 w 37"/>
                  <a:gd name="T11" fmla="*/ 17 h 38"/>
                  <a:gd name="T12" fmla="*/ 9 w 37"/>
                  <a:gd name="T13" fmla="*/ 24 h 38"/>
                  <a:gd name="T14" fmla="*/ 9 w 37"/>
                  <a:gd name="T15" fmla="*/ 38 h 38"/>
                  <a:gd name="T16" fmla="*/ 20 w 37"/>
                  <a:gd name="T17" fmla="*/ 30 h 38"/>
                  <a:gd name="T18" fmla="*/ 32 w 37"/>
                  <a:gd name="T19" fmla="*/ 36 h 38"/>
                  <a:gd name="T20" fmla="*/ 28 w 37"/>
                  <a:gd name="T21" fmla="*/ 23 h 38"/>
                  <a:gd name="T22" fmla="*/ 37 w 37"/>
                  <a:gd name="T23" fmla="*/ 13 h 38"/>
                  <a:gd name="T24" fmla="*/ 24 w 37"/>
                  <a:gd name="T25" fmla="*/ 13 h 38"/>
                  <a:gd name="T26" fmla="*/ 17 w 37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5" y="8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3" y="13"/>
                    </a:lnTo>
                    <a:lnTo>
                      <a:pt x="0" y="17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1" name="íṧḻïďe">
                <a:extLst>
                  <a:ext uri="{FF2B5EF4-FFF2-40B4-BE49-F238E27FC236}">
                    <a16:creationId xmlns:a16="http://schemas.microsoft.com/office/drawing/2014/main" xmlns="" id="{DF2066B4-24D8-4145-9C49-DF2B2ADAF0BE}"/>
                  </a:ext>
                </a:extLst>
              </p:cNvPr>
              <p:cNvSpPr/>
              <p:nvPr/>
            </p:nvSpPr>
            <p:spPr bwMode="auto">
              <a:xfrm>
                <a:off x="6476" y="1407"/>
                <a:ext cx="37" cy="35"/>
              </a:xfrm>
              <a:custGeom>
                <a:avLst/>
                <a:gdLst>
                  <a:gd name="T0" fmla="*/ 18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9 w 37"/>
                  <a:gd name="T9" fmla="*/ 35 h 35"/>
                  <a:gd name="T10" fmla="*/ 20 w 37"/>
                  <a:gd name="T11" fmla="*/ 29 h 35"/>
                  <a:gd name="T12" fmla="*/ 31 w 37"/>
                  <a:gd name="T13" fmla="*/ 33 h 35"/>
                  <a:gd name="T14" fmla="*/ 29 w 37"/>
                  <a:gd name="T15" fmla="*/ 22 h 35"/>
                  <a:gd name="T16" fmla="*/ 37 w 37"/>
                  <a:gd name="T17" fmla="*/ 11 h 35"/>
                  <a:gd name="T18" fmla="*/ 24 w 37"/>
                  <a:gd name="T19" fmla="*/ 11 h 35"/>
                  <a:gd name="T20" fmla="*/ 18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9" y="35"/>
                    </a:lnTo>
                    <a:lnTo>
                      <a:pt x="20" y="29"/>
                    </a:lnTo>
                    <a:lnTo>
                      <a:pt x="31" y="33"/>
                    </a:lnTo>
                    <a:lnTo>
                      <a:pt x="29" y="22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2" name="iṣḷîḋê">
                <a:extLst>
                  <a:ext uri="{FF2B5EF4-FFF2-40B4-BE49-F238E27FC236}">
                    <a16:creationId xmlns:a16="http://schemas.microsoft.com/office/drawing/2014/main" xmlns="" id="{F3711292-7FA4-4E1E-B840-386579728A31}"/>
                  </a:ext>
                </a:extLst>
              </p:cNvPr>
              <p:cNvSpPr/>
              <p:nvPr/>
            </p:nvSpPr>
            <p:spPr bwMode="auto">
              <a:xfrm>
                <a:off x="6476" y="1407"/>
                <a:ext cx="37" cy="35"/>
              </a:xfrm>
              <a:custGeom>
                <a:avLst/>
                <a:gdLst>
                  <a:gd name="T0" fmla="*/ 18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9 w 37"/>
                  <a:gd name="T9" fmla="*/ 35 h 35"/>
                  <a:gd name="T10" fmla="*/ 20 w 37"/>
                  <a:gd name="T11" fmla="*/ 29 h 35"/>
                  <a:gd name="T12" fmla="*/ 31 w 37"/>
                  <a:gd name="T13" fmla="*/ 33 h 35"/>
                  <a:gd name="T14" fmla="*/ 29 w 37"/>
                  <a:gd name="T15" fmla="*/ 22 h 35"/>
                  <a:gd name="T16" fmla="*/ 37 w 37"/>
                  <a:gd name="T17" fmla="*/ 11 h 35"/>
                  <a:gd name="T18" fmla="*/ 24 w 37"/>
                  <a:gd name="T19" fmla="*/ 11 h 35"/>
                  <a:gd name="T20" fmla="*/ 18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9" y="35"/>
                    </a:lnTo>
                    <a:lnTo>
                      <a:pt x="20" y="29"/>
                    </a:lnTo>
                    <a:lnTo>
                      <a:pt x="31" y="33"/>
                    </a:lnTo>
                    <a:lnTo>
                      <a:pt x="29" y="22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3" name="işḻïdé">
                <a:extLst>
                  <a:ext uri="{FF2B5EF4-FFF2-40B4-BE49-F238E27FC236}">
                    <a16:creationId xmlns:a16="http://schemas.microsoft.com/office/drawing/2014/main" xmlns="" id="{555E50E2-9BB4-4DC8-940C-794D6F6B5788}"/>
                  </a:ext>
                </a:extLst>
              </p:cNvPr>
              <p:cNvSpPr/>
              <p:nvPr/>
            </p:nvSpPr>
            <p:spPr bwMode="auto">
              <a:xfrm>
                <a:off x="6563" y="1399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3 h 37"/>
                  <a:gd name="T4" fmla="*/ 0 w 38"/>
                  <a:gd name="T5" fmla="*/ 15 h 37"/>
                  <a:gd name="T6" fmla="*/ 12 w 38"/>
                  <a:gd name="T7" fmla="*/ 24 h 37"/>
                  <a:gd name="T8" fmla="*/ 10 w 38"/>
                  <a:gd name="T9" fmla="*/ 37 h 37"/>
                  <a:gd name="T10" fmla="*/ 21 w 38"/>
                  <a:gd name="T11" fmla="*/ 30 h 37"/>
                  <a:gd name="T12" fmla="*/ 32 w 38"/>
                  <a:gd name="T13" fmla="*/ 36 h 37"/>
                  <a:gd name="T14" fmla="*/ 30 w 38"/>
                  <a:gd name="T15" fmla="*/ 23 h 37"/>
                  <a:gd name="T16" fmla="*/ 38 w 38"/>
                  <a:gd name="T17" fmla="*/ 13 h 37"/>
                  <a:gd name="T18" fmla="*/ 25 w 38"/>
                  <a:gd name="T19" fmla="*/ 11 h 37"/>
                  <a:gd name="T20" fmla="*/ 19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2" y="24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4" name="í$ḷïďe">
                <a:extLst>
                  <a:ext uri="{FF2B5EF4-FFF2-40B4-BE49-F238E27FC236}">
                    <a16:creationId xmlns:a16="http://schemas.microsoft.com/office/drawing/2014/main" xmlns="" id="{0ED2139C-9A2D-4F77-941F-B992B12A3D66}"/>
                  </a:ext>
                </a:extLst>
              </p:cNvPr>
              <p:cNvSpPr/>
              <p:nvPr/>
            </p:nvSpPr>
            <p:spPr bwMode="auto">
              <a:xfrm>
                <a:off x="6563" y="1399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3 h 37"/>
                  <a:gd name="T4" fmla="*/ 0 w 38"/>
                  <a:gd name="T5" fmla="*/ 15 h 37"/>
                  <a:gd name="T6" fmla="*/ 12 w 38"/>
                  <a:gd name="T7" fmla="*/ 24 h 37"/>
                  <a:gd name="T8" fmla="*/ 10 w 38"/>
                  <a:gd name="T9" fmla="*/ 37 h 37"/>
                  <a:gd name="T10" fmla="*/ 21 w 38"/>
                  <a:gd name="T11" fmla="*/ 30 h 37"/>
                  <a:gd name="T12" fmla="*/ 32 w 38"/>
                  <a:gd name="T13" fmla="*/ 36 h 37"/>
                  <a:gd name="T14" fmla="*/ 30 w 38"/>
                  <a:gd name="T15" fmla="*/ 23 h 37"/>
                  <a:gd name="T16" fmla="*/ 38 w 38"/>
                  <a:gd name="T17" fmla="*/ 13 h 37"/>
                  <a:gd name="T18" fmla="*/ 25 w 38"/>
                  <a:gd name="T19" fmla="*/ 11 h 37"/>
                  <a:gd name="T20" fmla="*/ 19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2" y="24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5" name="ïṣļíde">
                <a:extLst>
                  <a:ext uri="{FF2B5EF4-FFF2-40B4-BE49-F238E27FC236}">
                    <a16:creationId xmlns:a16="http://schemas.microsoft.com/office/drawing/2014/main" xmlns="" id="{51333D4E-56FD-4C41-A6D0-0774008A1EF8}"/>
                  </a:ext>
                </a:extLst>
              </p:cNvPr>
              <p:cNvSpPr/>
              <p:nvPr/>
            </p:nvSpPr>
            <p:spPr bwMode="auto">
              <a:xfrm>
                <a:off x="6651" y="1392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" name="îś1íḓè">
              <a:extLst>
                <a:ext uri="{FF2B5EF4-FFF2-40B4-BE49-F238E27FC236}">
                  <a16:creationId xmlns:a16="http://schemas.microsoft.com/office/drawing/2014/main" xmlns="" id="{0379DA4C-ADF2-4D00-8D50-61D67C1236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495" y="1622661"/>
              <a:ext cx="10427070" cy="3612723"/>
              <a:chOff x="-2" y="710"/>
              <a:chExt cx="7383" cy="2558"/>
            </a:xfrm>
          </p:grpSpPr>
          <p:sp>
            <p:nvSpPr>
              <p:cNvPr id="1276" name="ïSḷiḍé">
                <a:extLst>
                  <a:ext uri="{FF2B5EF4-FFF2-40B4-BE49-F238E27FC236}">
                    <a16:creationId xmlns:a16="http://schemas.microsoft.com/office/drawing/2014/main" xmlns="" id="{838F651C-AFED-476E-B63B-8623A3E79E0D}"/>
                  </a:ext>
                </a:extLst>
              </p:cNvPr>
              <p:cNvSpPr/>
              <p:nvPr/>
            </p:nvSpPr>
            <p:spPr bwMode="auto">
              <a:xfrm>
                <a:off x="6651" y="1392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7" name="iś1iḋe">
                <a:extLst>
                  <a:ext uri="{FF2B5EF4-FFF2-40B4-BE49-F238E27FC236}">
                    <a16:creationId xmlns:a16="http://schemas.microsoft.com/office/drawing/2014/main" xmlns="" id="{08876D00-5619-447A-ADE3-EA299F616F64}"/>
                  </a:ext>
                </a:extLst>
              </p:cNvPr>
              <p:cNvSpPr/>
              <p:nvPr/>
            </p:nvSpPr>
            <p:spPr bwMode="auto">
              <a:xfrm>
                <a:off x="6541" y="1679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21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8" name="îsḻíḋê">
                <a:extLst>
                  <a:ext uri="{FF2B5EF4-FFF2-40B4-BE49-F238E27FC236}">
                    <a16:creationId xmlns:a16="http://schemas.microsoft.com/office/drawing/2014/main" xmlns="" id="{7FBA133E-D313-4C4A-B07E-3C1DD5258EA9}"/>
                  </a:ext>
                </a:extLst>
              </p:cNvPr>
              <p:cNvSpPr/>
              <p:nvPr/>
            </p:nvSpPr>
            <p:spPr bwMode="auto">
              <a:xfrm>
                <a:off x="6541" y="1679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21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9" name="ïṩľîḓè">
                <a:extLst>
                  <a:ext uri="{FF2B5EF4-FFF2-40B4-BE49-F238E27FC236}">
                    <a16:creationId xmlns:a16="http://schemas.microsoft.com/office/drawing/2014/main" xmlns="" id="{5E1644D4-386B-463E-896F-3443AA1D886B}"/>
                  </a:ext>
                </a:extLst>
              </p:cNvPr>
              <p:cNvSpPr/>
              <p:nvPr/>
            </p:nvSpPr>
            <p:spPr bwMode="auto">
              <a:xfrm>
                <a:off x="6530" y="1756"/>
                <a:ext cx="11" cy="7"/>
              </a:xfrm>
              <a:custGeom>
                <a:avLst/>
                <a:gdLst>
                  <a:gd name="T0" fmla="*/ 0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  <a:gd name="T6" fmla="*/ 0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lnTo>
                      <a:pt x="3" y="7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0" name="ïṩḷïḓe">
                <a:extLst>
                  <a:ext uri="{FF2B5EF4-FFF2-40B4-BE49-F238E27FC236}">
                    <a16:creationId xmlns:a16="http://schemas.microsoft.com/office/drawing/2014/main" xmlns="" id="{8DC2F73A-1E60-4CF7-B24E-011D198B20AA}"/>
                  </a:ext>
                </a:extLst>
              </p:cNvPr>
              <p:cNvSpPr/>
              <p:nvPr/>
            </p:nvSpPr>
            <p:spPr bwMode="auto">
              <a:xfrm>
                <a:off x="6530" y="1756"/>
                <a:ext cx="11" cy="7"/>
              </a:xfrm>
              <a:custGeom>
                <a:avLst/>
                <a:gdLst>
                  <a:gd name="T0" fmla="*/ 0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  <a:gd name="T6" fmla="*/ 0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lnTo>
                      <a:pt x="3" y="7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1" name="îŝļîḑe">
                <a:extLst>
                  <a:ext uri="{FF2B5EF4-FFF2-40B4-BE49-F238E27FC236}">
                    <a16:creationId xmlns:a16="http://schemas.microsoft.com/office/drawing/2014/main" xmlns="" id="{3B4BC9E4-513D-4881-BAA5-E8E2FA1C7D13}"/>
                  </a:ext>
                </a:extLst>
              </p:cNvPr>
              <p:cNvSpPr/>
              <p:nvPr/>
            </p:nvSpPr>
            <p:spPr bwMode="auto">
              <a:xfrm>
                <a:off x="6591" y="175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2" name="işľíḓê">
                <a:extLst>
                  <a:ext uri="{FF2B5EF4-FFF2-40B4-BE49-F238E27FC236}">
                    <a16:creationId xmlns:a16="http://schemas.microsoft.com/office/drawing/2014/main" xmlns="" id="{C7A8CD7C-7E4D-4021-AB48-61506490F7B8}"/>
                  </a:ext>
                </a:extLst>
              </p:cNvPr>
              <p:cNvSpPr/>
              <p:nvPr/>
            </p:nvSpPr>
            <p:spPr bwMode="auto">
              <a:xfrm>
                <a:off x="6591" y="175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3" name="íś1îḋê">
                <a:extLst>
                  <a:ext uri="{FF2B5EF4-FFF2-40B4-BE49-F238E27FC236}">
                    <a16:creationId xmlns:a16="http://schemas.microsoft.com/office/drawing/2014/main" xmlns="" id="{C608F52D-FE25-41DF-9847-9C4640832765}"/>
                  </a:ext>
                </a:extLst>
              </p:cNvPr>
              <p:cNvSpPr/>
              <p:nvPr/>
            </p:nvSpPr>
            <p:spPr bwMode="auto">
              <a:xfrm>
                <a:off x="6558" y="1789"/>
                <a:ext cx="18" cy="30"/>
              </a:xfrm>
              <a:custGeom>
                <a:avLst/>
                <a:gdLst>
                  <a:gd name="T0" fmla="*/ 9 w 18"/>
                  <a:gd name="T1" fmla="*/ 0 h 30"/>
                  <a:gd name="T2" fmla="*/ 4 w 18"/>
                  <a:gd name="T3" fmla="*/ 12 h 30"/>
                  <a:gd name="T4" fmla="*/ 0 w 18"/>
                  <a:gd name="T5" fmla="*/ 13 h 30"/>
                  <a:gd name="T6" fmla="*/ 9 w 18"/>
                  <a:gd name="T7" fmla="*/ 30 h 30"/>
                  <a:gd name="T8" fmla="*/ 11 w 18"/>
                  <a:gd name="T9" fmla="*/ 30 h 30"/>
                  <a:gd name="T10" fmla="*/ 18 w 18"/>
                  <a:gd name="T11" fmla="*/ 12 h 30"/>
                  <a:gd name="T12" fmla="*/ 17 w 18"/>
                  <a:gd name="T13" fmla="*/ 12 h 30"/>
                  <a:gd name="T14" fmla="*/ 9 w 18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30">
                    <a:moveTo>
                      <a:pt x="9" y="0"/>
                    </a:moveTo>
                    <a:lnTo>
                      <a:pt x="4" y="12"/>
                    </a:lnTo>
                    <a:lnTo>
                      <a:pt x="0" y="13"/>
                    </a:lnTo>
                    <a:lnTo>
                      <a:pt x="9" y="30"/>
                    </a:lnTo>
                    <a:lnTo>
                      <a:pt x="11" y="30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4" name="iṥľîḑé">
                <a:extLst>
                  <a:ext uri="{FF2B5EF4-FFF2-40B4-BE49-F238E27FC236}">
                    <a16:creationId xmlns:a16="http://schemas.microsoft.com/office/drawing/2014/main" xmlns="" id="{A7B9A49C-E448-4799-9A49-9504E30FE03E}"/>
                  </a:ext>
                </a:extLst>
              </p:cNvPr>
              <p:cNvSpPr/>
              <p:nvPr/>
            </p:nvSpPr>
            <p:spPr bwMode="auto">
              <a:xfrm>
                <a:off x="6558" y="1789"/>
                <a:ext cx="18" cy="30"/>
              </a:xfrm>
              <a:custGeom>
                <a:avLst/>
                <a:gdLst>
                  <a:gd name="T0" fmla="*/ 9 w 18"/>
                  <a:gd name="T1" fmla="*/ 0 h 30"/>
                  <a:gd name="T2" fmla="*/ 4 w 18"/>
                  <a:gd name="T3" fmla="*/ 12 h 30"/>
                  <a:gd name="T4" fmla="*/ 0 w 18"/>
                  <a:gd name="T5" fmla="*/ 13 h 30"/>
                  <a:gd name="T6" fmla="*/ 9 w 18"/>
                  <a:gd name="T7" fmla="*/ 30 h 30"/>
                  <a:gd name="T8" fmla="*/ 11 w 18"/>
                  <a:gd name="T9" fmla="*/ 30 h 30"/>
                  <a:gd name="T10" fmla="*/ 18 w 18"/>
                  <a:gd name="T11" fmla="*/ 12 h 30"/>
                  <a:gd name="T12" fmla="*/ 17 w 18"/>
                  <a:gd name="T13" fmla="*/ 12 h 30"/>
                  <a:gd name="T14" fmla="*/ 9 w 18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30">
                    <a:moveTo>
                      <a:pt x="9" y="0"/>
                    </a:moveTo>
                    <a:lnTo>
                      <a:pt x="4" y="12"/>
                    </a:lnTo>
                    <a:lnTo>
                      <a:pt x="0" y="13"/>
                    </a:lnTo>
                    <a:lnTo>
                      <a:pt x="9" y="30"/>
                    </a:lnTo>
                    <a:lnTo>
                      <a:pt x="11" y="30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5" name="î$ľíḋe">
                <a:extLst>
                  <a:ext uri="{FF2B5EF4-FFF2-40B4-BE49-F238E27FC236}">
                    <a16:creationId xmlns:a16="http://schemas.microsoft.com/office/drawing/2014/main" xmlns="" id="{AD9972EC-ED85-4937-89B0-BC3E50CDBCF1}"/>
                  </a:ext>
                </a:extLst>
              </p:cNvPr>
              <p:cNvSpPr/>
              <p:nvPr/>
            </p:nvSpPr>
            <p:spPr bwMode="auto">
              <a:xfrm>
                <a:off x="6364" y="1470"/>
                <a:ext cx="20" cy="26"/>
              </a:xfrm>
              <a:custGeom>
                <a:avLst/>
                <a:gdLst>
                  <a:gd name="T0" fmla="*/ 1 w 20"/>
                  <a:gd name="T1" fmla="*/ 0 h 26"/>
                  <a:gd name="T2" fmla="*/ 0 w 20"/>
                  <a:gd name="T3" fmla="*/ 2 h 26"/>
                  <a:gd name="T4" fmla="*/ 13 w 20"/>
                  <a:gd name="T5" fmla="*/ 26 h 26"/>
                  <a:gd name="T6" fmla="*/ 13 w 20"/>
                  <a:gd name="T7" fmla="*/ 23 h 26"/>
                  <a:gd name="T8" fmla="*/ 20 w 20"/>
                  <a:gd name="T9" fmla="*/ 11 h 26"/>
                  <a:gd name="T10" fmla="*/ 7 w 20"/>
                  <a:gd name="T11" fmla="*/ 11 h 26"/>
                  <a:gd name="T12" fmla="*/ 1 w 2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1" y="0"/>
                    </a:moveTo>
                    <a:lnTo>
                      <a:pt x="0" y="2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20" y="11"/>
                    </a:lnTo>
                    <a:lnTo>
                      <a:pt x="7" y="1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6" name="îsľïḍè">
                <a:extLst>
                  <a:ext uri="{FF2B5EF4-FFF2-40B4-BE49-F238E27FC236}">
                    <a16:creationId xmlns:a16="http://schemas.microsoft.com/office/drawing/2014/main" xmlns="" id="{2E51DA9E-E204-455F-A0E3-BC70032CE6D2}"/>
                  </a:ext>
                </a:extLst>
              </p:cNvPr>
              <p:cNvSpPr/>
              <p:nvPr/>
            </p:nvSpPr>
            <p:spPr bwMode="auto">
              <a:xfrm>
                <a:off x="6364" y="1470"/>
                <a:ext cx="20" cy="26"/>
              </a:xfrm>
              <a:custGeom>
                <a:avLst/>
                <a:gdLst>
                  <a:gd name="T0" fmla="*/ 1 w 20"/>
                  <a:gd name="T1" fmla="*/ 0 h 26"/>
                  <a:gd name="T2" fmla="*/ 0 w 20"/>
                  <a:gd name="T3" fmla="*/ 2 h 26"/>
                  <a:gd name="T4" fmla="*/ 13 w 20"/>
                  <a:gd name="T5" fmla="*/ 26 h 26"/>
                  <a:gd name="T6" fmla="*/ 13 w 20"/>
                  <a:gd name="T7" fmla="*/ 23 h 26"/>
                  <a:gd name="T8" fmla="*/ 20 w 20"/>
                  <a:gd name="T9" fmla="*/ 11 h 26"/>
                  <a:gd name="T10" fmla="*/ 7 w 20"/>
                  <a:gd name="T11" fmla="*/ 11 h 26"/>
                  <a:gd name="T12" fmla="*/ 1 w 2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1" y="0"/>
                    </a:moveTo>
                    <a:lnTo>
                      <a:pt x="0" y="2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20" y="11"/>
                    </a:lnTo>
                    <a:lnTo>
                      <a:pt x="7" y="1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7" name="îşļïḍè">
                <a:extLst>
                  <a:ext uri="{FF2B5EF4-FFF2-40B4-BE49-F238E27FC236}">
                    <a16:creationId xmlns:a16="http://schemas.microsoft.com/office/drawing/2014/main" xmlns="" id="{83B6F664-BCE4-4B29-87BB-8F4F1824EB8A}"/>
                  </a:ext>
                </a:extLst>
              </p:cNvPr>
              <p:cNvSpPr/>
              <p:nvPr/>
            </p:nvSpPr>
            <p:spPr bwMode="auto">
              <a:xfrm>
                <a:off x="6435" y="146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11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9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8" name="íṣļîḋè">
                <a:extLst>
                  <a:ext uri="{FF2B5EF4-FFF2-40B4-BE49-F238E27FC236}">
                    <a16:creationId xmlns:a16="http://schemas.microsoft.com/office/drawing/2014/main" xmlns="" id="{6CA58051-C240-408F-9BE4-2BC1F3E00784}"/>
                  </a:ext>
                </a:extLst>
              </p:cNvPr>
              <p:cNvSpPr/>
              <p:nvPr/>
            </p:nvSpPr>
            <p:spPr bwMode="auto">
              <a:xfrm>
                <a:off x="6435" y="146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11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9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9" name="iṩlïḓè">
                <a:extLst>
                  <a:ext uri="{FF2B5EF4-FFF2-40B4-BE49-F238E27FC236}">
                    <a16:creationId xmlns:a16="http://schemas.microsoft.com/office/drawing/2014/main" xmlns="" id="{BE702B72-F010-462A-A916-33A9DD383FE2}"/>
                  </a:ext>
                </a:extLst>
              </p:cNvPr>
              <p:cNvSpPr/>
              <p:nvPr/>
            </p:nvSpPr>
            <p:spPr bwMode="auto">
              <a:xfrm>
                <a:off x="6522" y="1455"/>
                <a:ext cx="40" cy="38"/>
              </a:xfrm>
              <a:custGeom>
                <a:avLst/>
                <a:gdLst>
                  <a:gd name="T0" fmla="*/ 19 w 40"/>
                  <a:gd name="T1" fmla="*/ 0 h 38"/>
                  <a:gd name="T2" fmla="*/ 13 w 40"/>
                  <a:gd name="T3" fmla="*/ 13 h 38"/>
                  <a:gd name="T4" fmla="*/ 0 w 40"/>
                  <a:gd name="T5" fmla="*/ 17 h 38"/>
                  <a:gd name="T6" fmla="*/ 11 w 40"/>
                  <a:gd name="T7" fmla="*/ 24 h 38"/>
                  <a:gd name="T8" fmla="*/ 10 w 40"/>
                  <a:gd name="T9" fmla="*/ 38 h 38"/>
                  <a:gd name="T10" fmla="*/ 21 w 40"/>
                  <a:gd name="T11" fmla="*/ 30 h 38"/>
                  <a:gd name="T12" fmla="*/ 34 w 40"/>
                  <a:gd name="T13" fmla="*/ 36 h 38"/>
                  <a:gd name="T14" fmla="*/ 30 w 40"/>
                  <a:gd name="T15" fmla="*/ 23 h 38"/>
                  <a:gd name="T16" fmla="*/ 40 w 40"/>
                  <a:gd name="T17" fmla="*/ 13 h 38"/>
                  <a:gd name="T18" fmla="*/ 26 w 40"/>
                  <a:gd name="T19" fmla="*/ 11 h 38"/>
                  <a:gd name="T20" fmla="*/ 19 w 40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0" name="ïslïdè">
                <a:extLst>
                  <a:ext uri="{FF2B5EF4-FFF2-40B4-BE49-F238E27FC236}">
                    <a16:creationId xmlns:a16="http://schemas.microsoft.com/office/drawing/2014/main" xmlns="" id="{EE3E1D94-BAB4-4BB5-97D7-952FD905E78E}"/>
                  </a:ext>
                </a:extLst>
              </p:cNvPr>
              <p:cNvSpPr/>
              <p:nvPr/>
            </p:nvSpPr>
            <p:spPr bwMode="auto">
              <a:xfrm>
                <a:off x="6522" y="1455"/>
                <a:ext cx="40" cy="38"/>
              </a:xfrm>
              <a:custGeom>
                <a:avLst/>
                <a:gdLst>
                  <a:gd name="T0" fmla="*/ 19 w 40"/>
                  <a:gd name="T1" fmla="*/ 0 h 38"/>
                  <a:gd name="T2" fmla="*/ 13 w 40"/>
                  <a:gd name="T3" fmla="*/ 13 h 38"/>
                  <a:gd name="T4" fmla="*/ 0 w 40"/>
                  <a:gd name="T5" fmla="*/ 17 h 38"/>
                  <a:gd name="T6" fmla="*/ 11 w 40"/>
                  <a:gd name="T7" fmla="*/ 24 h 38"/>
                  <a:gd name="T8" fmla="*/ 10 w 40"/>
                  <a:gd name="T9" fmla="*/ 38 h 38"/>
                  <a:gd name="T10" fmla="*/ 21 w 40"/>
                  <a:gd name="T11" fmla="*/ 30 h 38"/>
                  <a:gd name="T12" fmla="*/ 34 w 40"/>
                  <a:gd name="T13" fmla="*/ 36 h 38"/>
                  <a:gd name="T14" fmla="*/ 30 w 40"/>
                  <a:gd name="T15" fmla="*/ 23 h 38"/>
                  <a:gd name="T16" fmla="*/ 40 w 40"/>
                  <a:gd name="T17" fmla="*/ 13 h 38"/>
                  <a:gd name="T18" fmla="*/ 26 w 40"/>
                  <a:gd name="T19" fmla="*/ 11 h 38"/>
                  <a:gd name="T20" fmla="*/ 19 w 40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1" name="ïṣḷíḑé">
                <a:extLst>
                  <a:ext uri="{FF2B5EF4-FFF2-40B4-BE49-F238E27FC236}">
                    <a16:creationId xmlns:a16="http://schemas.microsoft.com/office/drawing/2014/main" xmlns="" id="{D2851006-CEA9-4288-9891-ECC1A966B873}"/>
                  </a:ext>
                </a:extLst>
              </p:cNvPr>
              <p:cNvSpPr/>
              <p:nvPr/>
            </p:nvSpPr>
            <p:spPr bwMode="auto">
              <a:xfrm>
                <a:off x="6612" y="1450"/>
                <a:ext cx="37" cy="35"/>
              </a:xfrm>
              <a:custGeom>
                <a:avLst/>
                <a:gdLst>
                  <a:gd name="T0" fmla="*/ 17 w 37"/>
                  <a:gd name="T1" fmla="*/ 0 h 35"/>
                  <a:gd name="T2" fmla="*/ 11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29 h 35"/>
                  <a:gd name="T12" fmla="*/ 32 w 37"/>
                  <a:gd name="T13" fmla="*/ 33 h 35"/>
                  <a:gd name="T14" fmla="*/ 28 w 37"/>
                  <a:gd name="T15" fmla="*/ 20 h 35"/>
                  <a:gd name="T16" fmla="*/ 37 w 37"/>
                  <a:gd name="T17" fmla="*/ 11 h 35"/>
                  <a:gd name="T18" fmla="*/ 24 w 37"/>
                  <a:gd name="T19" fmla="*/ 11 h 35"/>
                  <a:gd name="T20" fmla="*/ 17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3"/>
                    </a:lnTo>
                    <a:lnTo>
                      <a:pt x="28" y="20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2" name="íṥḷîďè">
                <a:extLst>
                  <a:ext uri="{FF2B5EF4-FFF2-40B4-BE49-F238E27FC236}">
                    <a16:creationId xmlns:a16="http://schemas.microsoft.com/office/drawing/2014/main" xmlns="" id="{8E486455-579B-498B-84AB-D74F5DA8B61E}"/>
                  </a:ext>
                </a:extLst>
              </p:cNvPr>
              <p:cNvSpPr/>
              <p:nvPr/>
            </p:nvSpPr>
            <p:spPr bwMode="auto">
              <a:xfrm>
                <a:off x="6612" y="1450"/>
                <a:ext cx="37" cy="35"/>
              </a:xfrm>
              <a:custGeom>
                <a:avLst/>
                <a:gdLst>
                  <a:gd name="T0" fmla="*/ 17 w 37"/>
                  <a:gd name="T1" fmla="*/ 0 h 35"/>
                  <a:gd name="T2" fmla="*/ 11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29 h 35"/>
                  <a:gd name="T12" fmla="*/ 32 w 37"/>
                  <a:gd name="T13" fmla="*/ 33 h 35"/>
                  <a:gd name="T14" fmla="*/ 28 w 37"/>
                  <a:gd name="T15" fmla="*/ 20 h 35"/>
                  <a:gd name="T16" fmla="*/ 37 w 37"/>
                  <a:gd name="T17" fmla="*/ 11 h 35"/>
                  <a:gd name="T18" fmla="*/ 24 w 37"/>
                  <a:gd name="T19" fmla="*/ 11 h 35"/>
                  <a:gd name="T20" fmla="*/ 17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3"/>
                    </a:lnTo>
                    <a:lnTo>
                      <a:pt x="28" y="20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3" name="íṡlidê">
                <a:extLst>
                  <a:ext uri="{FF2B5EF4-FFF2-40B4-BE49-F238E27FC236}">
                    <a16:creationId xmlns:a16="http://schemas.microsoft.com/office/drawing/2014/main" xmlns="" id="{212C70E8-894B-4E11-8BEA-540AFA91457D}"/>
                  </a:ext>
                </a:extLst>
              </p:cNvPr>
              <p:cNvSpPr/>
              <p:nvPr/>
            </p:nvSpPr>
            <p:spPr bwMode="auto">
              <a:xfrm>
                <a:off x="6700" y="1455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2 h 6"/>
                  <a:gd name="T4" fmla="*/ 3 w 5"/>
                  <a:gd name="T5" fmla="*/ 6 h 6"/>
                  <a:gd name="T6" fmla="*/ 5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4" name="isḻïḋé">
                <a:extLst>
                  <a:ext uri="{FF2B5EF4-FFF2-40B4-BE49-F238E27FC236}">
                    <a16:creationId xmlns:a16="http://schemas.microsoft.com/office/drawing/2014/main" xmlns="" id="{96B3133C-2F3A-46DB-AF72-1C6EC6BF9A22}"/>
                  </a:ext>
                </a:extLst>
              </p:cNvPr>
              <p:cNvSpPr/>
              <p:nvPr/>
            </p:nvSpPr>
            <p:spPr bwMode="auto">
              <a:xfrm>
                <a:off x="6700" y="1455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2 h 6"/>
                  <a:gd name="T4" fmla="*/ 3 w 5"/>
                  <a:gd name="T5" fmla="*/ 6 h 6"/>
                  <a:gd name="T6" fmla="*/ 5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5" name="ïṧlidè">
                <a:extLst>
                  <a:ext uri="{FF2B5EF4-FFF2-40B4-BE49-F238E27FC236}">
                    <a16:creationId xmlns:a16="http://schemas.microsoft.com/office/drawing/2014/main" xmlns="" id="{169022F4-FEBE-43BD-A113-6EB5D5DC3254}"/>
                  </a:ext>
                </a:extLst>
              </p:cNvPr>
              <p:cNvSpPr/>
              <p:nvPr/>
            </p:nvSpPr>
            <p:spPr bwMode="auto">
              <a:xfrm>
                <a:off x="6403" y="1528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7 w 32"/>
                  <a:gd name="T3" fmla="*/ 11 h 34"/>
                  <a:gd name="T4" fmla="*/ 0 w 32"/>
                  <a:gd name="T5" fmla="*/ 13 h 34"/>
                  <a:gd name="T6" fmla="*/ 11 w 32"/>
                  <a:gd name="T7" fmla="*/ 32 h 34"/>
                  <a:gd name="T8" fmla="*/ 13 w 32"/>
                  <a:gd name="T9" fmla="*/ 30 h 34"/>
                  <a:gd name="T10" fmla="*/ 26 w 32"/>
                  <a:gd name="T11" fmla="*/ 34 h 34"/>
                  <a:gd name="T12" fmla="*/ 22 w 32"/>
                  <a:gd name="T13" fmla="*/ 22 h 34"/>
                  <a:gd name="T14" fmla="*/ 32 w 32"/>
                  <a:gd name="T15" fmla="*/ 11 h 34"/>
                  <a:gd name="T16" fmla="*/ 18 w 32"/>
                  <a:gd name="T17" fmla="*/ 11 h 34"/>
                  <a:gd name="T18" fmla="*/ 11 w 32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7" y="11"/>
                    </a:lnTo>
                    <a:lnTo>
                      <a:pt x="0" y="13"/>
                    </a:lnTo>
                    <a:lnTo>
                      <a:pt x="11" y="32"/>
                    </a:lnTo>
                    <a:lnTo>
                      <a:pt x="13" y="30"/>
                    </a:lnTo>
                    <a:lnTo>
                      <a:pt x="26" y="34"/>
                    </a:lnTo>
                    <a:lnTo>
                      <a:pt x="22" y="22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6" name="íšḻiďé">
                <a:extLst>
                  <a:ext uri="{FF2B5EF4-FFF2-40B4-BE49-F238E27FC236}">
                    <a16:creationId xmlns:a16="http://schemas.microsoft.com/office/drawing/2014/main" xmlns="" id="{7CB096FF-A390-41DE-B37F-7C71BB28493A}"/>
                  </a:ext>
                </a:extLst>
              </p:cNvPr>
              <p:cNvSpPr/>
              <p:nvPr/>
            </p:nvSpPr>
            <p:spPr bwMode="auto">
              <a:xfrm>
                <a:off x="6403" y="1528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7 w 32"/>
                  <a:gd name="T3" fmla="*/ 11 h 34"/>
                  <a:gd name="T4" fmla="*/ 0 w 32"/>
                  <a:gd name="T5" fmla="*/ 13 h 34"/>
                  <a:gd name="T6" fmla="*/ 11 w 32"/>
                  <a:gd name="T7" fmla="*/ 32 h 34"/>
                  <a:gd name="T8" fmla="*/ 13 w 32"/>
                  <a:gd name="T9" fmla="*/ 30 h 34"/>
                  <a:gd name="T10" fmla="*/ 26 w 32"/>
                  <a:gd name="T11" fmla="*/ 34 h 34"/>
                  <a:gd name="T12" fmla="*/ 22 w 32"/>
                  <a:gd name="T13" fmla="*/ 22 h 34"/>
                  <a:gd name="T14" fmla="*/ 32 w 32"/>
                  <a:gd name="T15" fmla="*/ 11 h 34"/>
                  <a:gd name="T16" fmla="*/ 18 w 32"/>
                  <a:gd name="T17" fmla="*/ 11 h 34"/>
                  <a:gd name="T18" fmla="*/ 11 w 32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7" y="11"/>
                    </a:lnTo>
                    <a:lnTo>
                      <a:pt x="0" y="13"/>
                    </a:lnTo>
                    <a:lnTo>
                      <a:pt x="11" y="32"/>
                    </a:lnTo>
                    <a:lnTo>
                      <a:pt x="13" y="30"/>
                    </a:lnTo>
                    <a:lnTo>
                      <a:pt x="26" y="34"/>
                    </a:lnTo>
                    <a:lnTo>
                      <a:pt x="22" y="22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7" name="îşḻïḋê">
                <a:extLst>
                  <a:ext uri="{FF2B5EF4-FFF2-40B4-BE49-F238E27FC236}">
                    <a16:creationId xmlns:a16="http://schemas.microsoft.com/office/drawing/2014/main" xmlns="" id="{D0C3B874-C1AC-4FDC-BCB2-63490705C197}"/>
                  </a:ext>
                </a:extLst>
              </p:cNvPr>
              <p:cNvSpPr/>
              <p:nvPr/>
            </p:nvSpPr>
            <p:spPr bwMode="auto">
              <a:xfrm>
                <a:off x="6485" y="152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8" name="îṣļïḑè">
                <a:extLst>
                  <a:ext uri="{FF2B5EF4-FFF2-40B4-BE49-F238E27FC236}">
                    <a16:creationId xmlns:a16="http://schemas.microsoft.com/office/drawing/2014/main" xmlns="" id="{751929C2-224F-4F9D-93E1-D66FC9672F96}"/>
                  </a:ext>
                </a:extLst>
              </p:cNvPr>
              <p:cNvSpPr/>
              <p:nvPr/>
            </p:nvSpPr>
            <p:spPr bwMode="auto">
              <a:xfrm>
                <a:off x="6485" y="152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9" name="iṧ1íḓê">
                <a:extLst>
                  <a:ext uri="{FF2B5EF4-FFF2-40B4-BE49-F238E27FC236}">
                    <a16:creationId xmlns:a16="http://schemas.microsoft.com/office/drawing/2014/main" xmlns="" id="{09D5DA3A-8A85-4454-941F-09DF81C2CB7A}"/>
                  </a:ext>
                </a:extLst>
              </p:cNvPr>
              <p:cNvSpPr/>
              <p:nvPr/>
            </p:nvSpPr>
            <p:spPr bwMode="auto">
              <a:xfrm>
                <a:off x="6573" y="151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6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0" name="íṧľiḓê">
                <a:extLst>
                  <a:ext uri="{FF2B5EF4-FFF2-40B4-BE49-F238E27FC236}">
                    <a16:creationId xmlns:a16="http://schemas.microsoft.com/office/drawing/2014/main" xmlns="" id="{79025771-6E1F-47EA-BE50-44B90F7F94F3}"/>
                  </a:ext>
                </a:extLst>
              </p:cNvPr>
              <p:cNvSpPr/>
              <p:nvPr/>
            </p:nvSpPr>
            <p:spPr bwMode="auto">
              <a:xfrm>
                <a:off x="6573" y="151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6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1" name="ísļîḋê">
                <a:extLst>
                  <a:ext uri="{FF2B5EF4-FFF2-40B4-BE49-F238E27FC236}">
                    <a16:creationId xmlns:a16="http://schemas.microsoft.com/office/drawing/2014/main" xmlns="" id="{F82CB35A-6F39-4EF1-AF62-740410F78EE1}"/>
                  </a:ext>
                </a:extLst>
              </p:cNvPr>
              <p:cNvSpPr/>
              <p:nvPr/>
            </p:nvSpPr>
            <p:spPr bwMode="auto">
              <a:xfrm>
                <a:off x="6660" y="1507"/>
                <a:ext cx="23" cy="36"/>
              </a:xfrm>
              <a:custGeom>
                <a:avLst/>
                <a:gdLst>
                  <a:gd name="T0" fmla="*/ 19 w 23"/>
                  <a:gd name="T1" fmla="*/ 0 h 36"/>
                  <a:gd name="T2" fmla="*/ 14 w 23"/>
                  <a:gd name="T3" fmla="*/ 12 h 36"/>
                  <a:gd name="T4" fmla="*/ 0 w 23"/>
                  <a:gd name="T5" fmla="*/ 15 h 36"/>
                  <a:gd name="T6" fmla="*/ 12 w 23"/>
                  <a:gd name="T7" fmla="*/ 23 h 36"/>
                  <a:gd name="T8" fmla="*/ 10 w 23"/>
                  <a:gd name="T9" fmla="*/ 36 h 36"/>
                  <a:gd name="T10" fmla="*/ 14 w 23"/>
                  <a:gd name="T11" fmla="*/ 34 h 36"/>
                  <a:gd name="T12" fmla="*/ 23 w 23"/>
                  <a:gd name="T13" fmla="*/ 8 h 36"/>
                  <a:gd name="T14" fmla="*/ 19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5"/>
                    </a:lnTo>
                    <a:lnTo>
                      <a:pt x="12" y="23"/>
                    </a:lnTo>
                    <a:lnTo>
                      <a:pt x="10" y="36"/>
                    </a:lnTo>
                    <a:lnTo>
                      <a:pt x="14" y="34"/>
                    </a:lnTo>
                    <a:lnTo>
                      <a:pt x="23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2" name="í$ľíḑe">
                <a:extLst>
                  <a:ext uri="{FF2B5EF4-FFF2-40B4-BE49-F238E27FC236}">
                    <a16:creationId xmlns:a16="http://schemas.microsoft.com/office/drawing/2014/main" xmlns="" id="{BE52F31D-F3F8-47FD-B940-63E7AC8B6F0B}"/>
                  </a:ext>
                </a:extLst>
              </p:cNvPr>
              <p:cNvSpPr/>
              <p:nvPr/>
            </p:nvSpPr>
            <p:spPr bwMode="auto">
              <a:xfrm>
                <a:off x="6660" y="1507"/>
                <a:ext cx="23" cy="36"/>
              </a:xfrm>
              <a:custGeom>
                <a:avLst/>
                <a:gdLst>
                  <a:gd name="T0" fmla="*/ 19 w 23"/>
                  <a:gd name="T1" fmla="*/ 0 h 36"/>
                  <a:gd name="T2" fmla="*/ 14 w 23"/>
                  <a:gd name="T3" fmla="*/ 12 h 36"/>
                  <a:gd name="T4" fmla="*/ 0 w 23"/>
                  <a:gd name="T5" fmla="*/ 15 h 36"/>
                  <a:gd name="T6" fmla="*/ 12 w 23"/>
                  <a:gd name="T7" fmla="*/ 23 h 36"/>
                  <a:gd name="T8" fmla="*/ 10 w 23"/>
                  <a:gd name="T9" fmla="*/ 36 h 36"/>
                  <a:gd name="T10" fmla="*/ 14 w 23"/>
                  <a:gd name="T11" fmla="*/ 34 h 36"/>
                  <a:gd name="T12" fmla="*/ 23 w 23"/>
                  <a:gd name="T13" fmla="*/ 8 h 36"/>
                  <a:gd name="T14" fmla="*/ 19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5"/>
                    </a:lnTo>
                    <a:lnTo>
                      <a:pt x="12" y="23"/>
                    </a:lnTo>
                    <a:lnTo>
                      <a:pt x="10" y="36"/>
                    </a:lnTo>
                    <a:lnTo>
                      <a:pt x="14" y="34"/>
                    </a:lnTo>
                    <a:lnTo>
                      <a:pt x="23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3" name="ï$ḻiḍé">
                <a:extLst>
                  <a:ext uri="{FF2B5EF4-FFF2-40B4-BE49-F238E27FC236}">
                    <a16:creationId xmlns:a16="http://schemas.microsoft.com/office/drawing/2014/main" xmlns="" id="{EC7FE552-BEA2-4974-AB0F-4C5B87050384}"/>
                  </a:ext>
                </a:extLst>
              </p:cNvPr>
              <p:cNvSpPr/>
              <p:nvPr/>
            </p:nvSpPr>
            <p:spPr bwMode="auto">
              <a:xfrm>
                <a:off x="6444" y="157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4" name="işlïdè">
                <a:extLst>
                  <a:ext uri="{FF2B5EF4-FFF2-40B4-BE49-F238E27FC236}">
                    <a16:creationId xmlns:a16="http://schemas.microsoft.com/office/drawing/2014/main" xmlns="" id="{9304A0A3-D606-4EB7-8DD9-09871606C85D}"/>
                  </a:ext>
                </a:extLst>
              </p:cNvPr>
              <p:cNvSpPr/>
              <p:nvPr/>
            </p:nvSpPr>
            <p:spPr bwMode="auto">
              <a:xfrm>
                <a:off x="6444" y="157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5" name="iS1iḓe">
                <a:extLst>
                  <a:ext uri="{FF2B5EF4-FFF2-40B4-BE49-F238E27FC236}">
                    <a16:creationId xmlns:a16="http://schemas.microsoft.com/office/drawing/2014/main" xmlns="" id="{5D044AB0-3F7B-4271-BD24-D7A8CB43DF2B}"/>
                  </a:ext>
                </a:extLst>
              </p:cNvPr>
              <p:cNvSpPr/>
              <p:nvPr/>
            </p:nvSpPr>
            <p:spPr bwMode="auto">
              <a:xfrm>
                <a:off x="6532" y="1565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11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6" name="íṥliḍe">
                <a:extLst>
                  <a:ext uri="{FF2B5EF4-FFF2-40B4-BE49-F238E27FC236}">
                    <a16:creationId xmlns:a16="http://schemas.microsoft.com/office/drawing/2014/main" xmlns="" id="{EFDD7043-6E4B-43FA-AC6F-3B90242CA7D2}"/>
                  </a:ext>
                </a:extLst>
              </p:cNvPr>
              <p:cNvSpPr/>
              <p:nvPr/>
            </p:nvSpPr>
            <p:spPr bwMode="auto">
              <a:xfrm>
                <a:off x="6532" y="1565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11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7" name="iSľîḑè">
                <a:extLst>
                  <a:ext uri="{FF2B5EF4-FFF2-40B4-BE49-F238E27FC236}">
                    <a16:creationId xmlns:a16="http://schemas.microsoft.com/office/drawing/2014/main" xmlns="" id="{CE26EE09-CA02-402D-A923-03E2AF1244D6}"/>
                  </a:ext>
                </a:extLst>
              </p:cNvPr>
              <p:cNvSpPr/>
              <p:nvPr/>
            </p:nvSpPr>
            <p:spPr bwMode="auto">
              <a:xfrm>
                <a:off x="6619" y="1560"/>
                <a:ext cx="38" cy="35"/>
              </a:xfrm>
              <a:custGeom>
                <a:avLst/>
                <a:gdLst>
                  <a:gd name="T0" fmla="*/ 19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2 w 38"/>
                  <a:gd name="T7" fmla="*/ 22 h 35"/>
                  <a:gd name="T8" fmla="*/ 10 w 38"/>
                  <a:gd name="T9" fmla="*/ 35 h 35"/>
                  <a:gd name="T10" fmla="*/ 21 w 38"/>
                  <a:gd name="T11" fmla="*/ 28 h 35"/>
                  <a:gd name="T12" fmla="*/ 34 w 38"/>
                  <a:gd name="T13" fmla="*/ 33 h 35"/>
                  <a:gd name="T14" fmla="*/ 30 w 38"/>
                  <a:gd name="T15" fmla="*/ 20 h 35"/>
                  <a:gd name="T16" fmla="*/ 38 w 38"/>
                  <a:gd name="T17" fmla="*/ 11 h 35"/>
                  <a:gd name="T18" fmla="*/ 25 w 38"/>
                  <a:gd name="T19" fmla="*/ 11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2" y="22"/>
                    </a:lnTo>
                    <a:lnTo>
                      <a:pt x="10" y="35"/>
                    </a:lnTo>
                    <a:lnTo>
                      <a:pt x="21" y="28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8" name="iṣlïḍè">
                <a:extLst>
                  <a:ext uri="{FF2B5EF4-FFF2-40B4-BE49-F238E27FC236}">
                    <a16:creationId xmlns:a16="http://schemas.microsoft.com/office/drawing/2014/main" xmlns="" id="{1AEFC68A-F417-427A-8DFD-D465082C2A80}"/>
                  </a:ext>
                </a:extLst>
              </p:cNvPr>
              <p:cNvSpPr/>
              <p:nvPr/>
            </p:nvSpPr>
            <p:spPr bwMode="auto">
              <a:xfrm>
                <a:off x="6619" y="1560"/>
                <a:ext cx="38" cy="35"/>
              </a:xfrm>
              <a:custGeom>
                <a:avLst/>
                <a:gdLst>
                  <a:gd name="T0" fmla="*/ 19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2 w 38"/>
                  <a:gd name="T7" fmla="*/ 22 h 35"/>
                  <a:gd name="T8" fmla="*/ 10 w 38"/>
                  <a:gd name="T9" fmla="*/ 35 h 35"/>
                  <a:gd name="T10" fmla="*/ 21 w 38"/>
                  <a:gd name="T11" fmla="*/ 28 h 35"/>
                  <a:gd name="T12" fmla="*/ 34 w 38"/>
                  <a:gd name="T13" fmla="*/ 33 h 35"/>
                  <a:gd name="T14" fmla="*/ 30 w 38"/>
                  <a:gd name="T15" fmla="*/ 20 h 35"/>
                  <a:gd name="T16" fmla="*/ 38 w 38"/>
                  <a:gd name="T17" fmla="*/ 11 h 35"/>
                  <a:gd name="T18" fmla="*/ 25 w 38"/>
                  <a:gd name="T19" fmla="*/ 11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2" y="22"/>
                    </a:lnTo>
                    <a:lnTo>
                      <a:pt x="10" y="35"/>
                    </a:lnTo>
                    <a:lnTo>
                      <a:pt x="21" y="28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9" name="ï$ľïďé">
                <a:extLst>
                  <a:ext uri="{FF2B5EF4-FFF2-40B4-BE49-F238E27FC236}">
                    <a16:creationId xmlns:a16="http://schemas.microsoft.com/office/drawing/2014/main" xmlns="" id="{67EE5F40-9D69-4A0A-95AC-588BC91E795E}"/>
                  </a:ext>
                </a:extLst>
              </p:cNvPr>
              <p:cNvSpPr/>
              <p:nvPr/>
            </p:nvSpPr>
            <p:spPr bwMode="auto">
              <a:xfrm>
                <a:off x="6494" y="1631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1 w 38"/>
                  <a:gd name="T3" fmla="*/ 11 h 37"/>
                  <a:gd name="T4" fmla="*/ 0 w 38"/>
                  <a:gd name="T5" fmla="*/ 15 h 37"/>
                  <a:gd name="T6" fmla="*/ 10 w 38"/>
                  <a:gd name="T7" fmla="*/ 24 h 37"/>
                  <a:gd name="T8" fmla="*/ 8 w 38"/>
                  <a:gd name="T9" fmla="*/ 37 h 37"/>
                  <a:gd name="T10" fmla="*/ 19 w 38"/>
                  <a:gd name="T11" fmla="*/ 30 h 37"/>
                  <a:gd name="T12" fmla="*/ 32 w 38"/>
                  <a:gd name="T13" fmla="*/ 35 h 37"/>
                  <a:gd name="T14" fmla="*/ 28 w 38"/>
                  <a:gd name="T15" fmla="*/ 22 h 37"/>
                  <a:gd name="T16" fmla="*/ 38 w 38"/>
                  <a:gd name="T17" fmla="*/ 11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0" name="îṣḻíḋe">
                <a:extLst>
                  <a:ext uri="{FF2B5EF4-FFF2-40B4-BE49-F238E27FC236}">
                    <a16:creationId xmlns:a16="http://schemas.microsoft.com/office/drawing/2014/main" xmlns="" id="{01101341-67B9-469A-9DB7-8D69100EA91F}"/>
                  </a:ext>
                </a:extLst>
              </p:cNvPr>
              <p:cNvSpPr/>
              <p:nvPr/>
            </p:nvSpPr>
            <p:spPr bwMode="auto">
              <a:xfrm>
                <a:off x="6494" y="1631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1 w 38"/>
                  <a:gd name="T3" fmla="*/ 11 h 37"/>
                  <a:gd name="T4" fmla="*/ 0 w 38"/>
                  <a:gd name="T5" fmla="*/ 15 h 37"/>
                  <a:gd name="T6" fmla="*/ 10 w 38"/>
                  <a:gd name="T7" fmla="*/ 24 h 37"/>
                  <a:gd name="T8" fmla="*/ 8 w 38"/>
                  <a:gd name="T9" fmla="*/ 37 h 37"/>
                  <a:gd name="T10" fmla="*/ 19 w 38"/>
                  <a:gd name="T11" fmla="*/ 30 h 37"/>
                  <a:gd name="T12" fmla="*/ 32 w 38"/>
                  <a:gd name="T13" fmla="*/ 35 h 37"/>
                  <a:gd name="T14" fmla="*/ 28 w 38"/>
                  <a:gd name="T15" fmla="*/ 22 h 37"/>
                  <a:gd name="T16" fmla="*/ 38 w 38"/>
                  <a:gd name="T17" fmla="*/ 11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1" name="ïśľide">
                <a:extLst>
                  <a:ext uri="{FF2B5EF4-FFF2-40B4-BE49-F238E27FC236}">
                    <a16:creationId xmlns:a16="http://schemas.microsoft.com/office/drawing/2014/main" xmlns="" id="{FF2B275F-1B24-4198-815C-76D4FE9FB0D3}"/>
                  </a:ext>
                </a:extLst>
              </p:cNvPr>
              <p:cNvSpPr/>
              <p:nvPr/>
            </p:nvSpPr>
            <p:spPr bwMode="auto">
              <a:xfrm>
                <a:off x="6582" y="1623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19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2" name="ïṧḷïďè">
                <a:extLst>
                  <a:ext uri="{FF2B5EF4-FFF2-40B4-BE49-F238E27FC236}">
                    <a16:creationId xmlns:a16="http://schemas.microsoft.com/office/drawing/2014/main" xmlns="" id="{A7D7FFA7-0F5E-45F6-B40C-71273EF8F5A6}"/>
                  </a:ext>
                </a:extLst>
              </p:cNvPr>
              <p:cNvSpPr/>
              <p:nvPr/>
            </p:nvSpPr>
            <p:spPr bwMode="auto">
              <a:xfrm>
                <a:off x="6582" y="1623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19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3" name="iṥľïḓé">
                <a:extLst>
                  <a:ext uri="{FF2B5EF4-FFF2-40B4-BE49-F238E27FC236}">
                    <a16:creationId xmlns:a16="http://schemas.microsoft.com/office/drawing/2014/main" xmlns="" id="{8ED21D0F-E02D-4F3B-B233-1CF91A107E07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512" cy="248"/>
              </a:xfrm>
              <a:custGeom>
                <a:avLst/>
                <a:gdLst>
                  <a:gd name="T0" fmla="*/ 291 w 512"/>
                  <a:gd name="T1" fmla="*/ 30 h 248"/>
                  <a:gd name="T2" fmla="*/ 370 w 512"/>
                  <a:gd name="T3" fmla="*/ 243 h 248"/>
                  <a:gd name="T4" fmla="*/ 388 w 512"/>
                  <a:gd name="T5" fmla="*/ 248 h 248"/>
                  <a:gd name="T6" fmla="*/ 512 w 512"/>
                  <a:gd name="T7" fmla="*/ 52 h 248"/>
                  <a:gd name="T8" fmla="*/ 497 w 512"/>
                  <a:gd name="T9" fmla="*/ 76 h 248"/>
                  <a:gd name="T10" fmla="*/ 486 w 512"/>
                  <a:gd name="T11" fmla="*/ 50 h 248"/>
                  <a:gd name="T12" fmla="*/ 458 w 512"/>
                  <a:gd name="T13" fmla="*/ 47 h 248"/>
                  <a:gd name="T14" fmla="*/ 480 w 512"/>
                  <a:gd name="T15" fmla="*/ 104 h 248"/>
                  <a:gd name="T16" fmla="*/ 463 w 512"/>
                  <a:gd name="T17" fmla="*/ 131 h 248"/>
                  <a:gd name="T18" fmla="*/ 429 w 512"/>
                  <a:gd name="T19" fmla="*/ 45 h 248"/>
                  <a:gd name="T20" fmla="*/ 401 w 512"/>
                  <a:gd name="T21" fmla="*/ 41 h 248"/>
                  <a:gd name="T22" fmla="*/ 446 w 512"/>
                  <a:gd name="T23" fmla="*/ 159 h 248"/>
                  <a:gd name="T24" fmla="*/ 429 w 512"/>
                  <a:gd name="T25" fmla="*/ 185 h 248"/>
                  <a:gd name="T26" fmla="*/ 375 w 512"/>
                  <a:gd name="T27" fmla="*/ 37 h 248"/>
                  <a:gd name="T28" fmla="*/ 347 w 512"/>
                  <a:gd name="T29" fmla="*/ 35 h 248"/>
                  <a:gd name="T30" fmla="*/ 413 w 512"/>
                  <a:gd name="T31" fmla="*/ 213 h 248"/>
                  <a:gd name="T32" fmla="*/ 396 w 512"/>
                  <a:gd name="T33" fmla="*/ 239 h 248"/>
                  <a:gd name="T34" fmla="*/ 319 w 512"/>
                  <a:gd name="T35" fmla="*/ 32 h 248"/>
                  <a:gd name="T36" fmla="*/ 291 w 512"/>
                  <a:gd name="T37" fmla="*/ 30 h 248"/>
                  <a:gd name="T38" fmla="*/ 237 w 512"/>
                  <a:gd name="T39" fmla="*/ 24 h 248"/>
                  <a:gd name="T40" fmla="*/ 308 w 512"/>
                  <a:gd name="T41" fmla="*/ 220 h 248"/>
                  <a:gd name="T42" fmla="*/ 312 w 512"/>
                  <a:gd name="T43" fmla="*/ 220 h 248"/>
                  <a:gd name="T44" fmla="*/ 338 w 512"/>
                  <a:gd name="T45" fmla="*/ 230 h 248"/>
                  <a:gd name="T46" fmla="*/ 340 w 512"/>
                  <a:gd name="T47" fmla="*/ 231 h 248"/>
                  <a:gd name="T48" fmla="*/ 265 w 512"/>
                  <a:gd name="T49" fmla="*/ 26 h 248"/>
                  <a:gd name="T50" fmla="*/ 237 w 512"/>
                  <a:gd name="T51" fmla="*/ 24 h 248"/>
                  <a:gd name="T52" fmla="*/ 181 w 512"/>
                  <a:gd name="T53" fmla="*/ 19 h 248"/>
                  <a:gd name="T54" fmla="*/ 247 w 512"/>
                  <a:gd name="T55" fmla="*/ 198 h 248"/>
                  <a:gd name="T56" fmla="*/ 260 w 512"/>
                  <a:gd name="T57" fmla="*/ 202 h 248"/>
                  <a:gd name="T58" fmla="*/ 278 w 512"/>
                  <a:gd name="T59" fmla="*/ 209 h 248"/>
                  <a:gd name="T60" fmla="*/ 209 w 512"/>
                  <a:gd name="T61" fmla="*/ 20 h 248"/>
                  <a:gd name="T62" fmla="*/ 181 w 512"/>
                  <a:gd name="T63" fmla="*/ 19 h 248"/>
                  <a:gd name="T64" fmla="*/ 125 w 512"/>
                  <a:gd name="T65" fmla="*/ 13 h 248"/>
                  <a:gd name="T66" fmla="*/ 185 w 512"/>
                  <a:gd name="T67" fmla="*/ 175 h 248"/>
                  <a:gd name="T68" fmla="*/ 207 w 512"/>
                  <a:gd name="T69" fmla="*/ 183 h 248"/>
                  <a:gd name="T70" fmla="*/ 217 w 512"/>
                  <a:gd name="T71" fmla="*/ 187 h 248"/>
                  <a:gd name="T72" fmla="*/ 153 w 512"/>
                  <a:gd name="T73" fmla="*/ 15 h 248"/>
                  <a:gd name="T74" fmla="*/ 125 w 512"/>
                  <a:gd name="T75" fmla="*/ 13 h 248"/>
                  <a:gd name="T76" fmla="*/ 71 w 512"/>
                  <a:gd name="T77" fmla="*/ 7 h 248"/>
                  <a:gd name="T78" fmla="*/ 123 w 512"/>
                  <a:gd name="T79" fmla="*/ 153 h 248"/>
                  <a:gd name="T80" fmla="*/ 129 w 512"/>
                  <a:gd name="T81" fmla="*/ 155 h 248"/>
                  <a:gd name="T82" fmla="*/ 155 w 512"/>
                  <a:gd name="T83" fmla="*/ 164 h 248"/>
                  <a:gd name="T84" fmla="*/ 155 w 512"/>
                  <a:gd name="T85" fmla="*/ 164 h 248"/>
                  <a:gd name="T86" fmla="*/ 99 w 512"/>
                  <a:gd name="T87" fmla="*/ 9 h 248"/>
                  <a:gd name="T88" fmla="*/ 71 w 512"/>
                  <a:gd name="T89" fmla="*/ 7 h 248"/>
                  <a:gd name="T90" fmla="*/ 15 w 512"/>
                  <a:gd name="T91" fmla="*/ 2 h 248"/>
                  <a:gd name="T92" fmla="*/ 62 w 512"/>
                  <a:gd name="T93" fmla="*/ 131 h 248"/>
                  <a:gd name="T94" fmla="*/ 77 w 512"/>
                  <a:gd name="T95" fmla="*/ 134 h 248"/>
                  <a:gd name="T96" fmla="*/ 93 w 512"/>
                  <a:gd name="T97" fmla="*/ 142 h 248"/>
                  <a:gd name="T98" fmla="*/ 43 w 512"/>
                  <a:gd name="T99" fmla="*/ 4 h 248"/>
                  <a:gd name="T100" fmla="*/ 15 w 512"/>
                  <a:gd name="T101" fmla="*/ 2 h 248"/>
                  <a:gd name="T102" fmla="*/ 0 w 512"/>
                  <a:gd name="T103" fmla="*/ 0 h 248"/>
                  <a:gd name="T104" fmla="*/ 0 w 512"/>
                  <a:gd name="T105" fmla="*/ 0 h 248"/>
                  <a:gd name="T106" fmla="*/ 43 w 512"/>
                  <a:gd name="T107" fmla="*/ 125 h 248"/>
                  <a:gd name="T108" fmla="*/ 43 w 512"/>
                  <a:gd name="T109" fmla="*/ 125 h 248"/>
                  <a:gd name="T110" fmla="*/ 0 w 512"/>
                  <a:gd name="T11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2" h="248">
                    <a:moveTo>
                      <a:pt x="291" y="30"/>
                    </a:moveTo>
                    <a:lnTo>
                      <a:pt x="370" y="243"/>
                    </a:lnTo>
                    <a:lnTo>
                      <a:pt x="388" y="248"/>
                    </a:lnTo>
                    <a:lnTo>
                      <a:pt x="512" y="52"/>
                    </a:lnTo>
                    <a:lnTo>
                      <a:pt x="497" y="76"/>
                    </a:lnTo>
                    <a:lnTo>
                      <a:pt x="486" y="50"/>
                    </a:lnTo>
                    <a:lnTo>
                      <a:pt x="458" y="47"/>
                    </a:lnTo>
                    <a:lnTo>
                      <a:pt x="480" y="104"/>
                    </a:lnTo>
                    <a:lnTo>
                      <a:pt x="463" y="131"/>
                    </a:lnTo>
                    <a:lnTo>
                      <a:pt x="429" y="45"/>
                    </a:lnTo>
                    <a:lnTo>
                      <a:pt x="401" y="41"/>
                    </a:lnTo>
                    <a:lnTo>
                      <a:pt x="446" y="159"/>
                    </a:lnTo>
                    <a:lnTo>
                      <a:pt x="429" y="185"/>
                    </a:lnTo>
                    <a:lnTo>
                      <a:pt x="375" y="37"/>
                    </a:lnTo>
                    <a:lnTo>
                      <a:pt x="347" y="35"/>
                    </a:lnTo>
                    <a:lnTo>
                      <a:pt x="413" y="213"/>
                    </a:lnTo>
                    <a:lnTo>
                      <a:pt x="396" y="239"/>
                    </a:lnTo>
                    <a:lnTo>
                      <a:pt x="319" y="32"/>
                    </a:lnTo>
                    <a:lnTo>
                      <a:pt x="291" y="30"/>
                    </a:lnTo>
                    <a:close/>
                    <a:moveTo>
                      <a:pt x="237" y="24"/>
                    </a:moveTo>
                    <a:lnTo>
                      <a:pt x="308" y="220"/>
                    </a:lnTo>
                    <a:lnTo>
                      <a:pt x="312" y="220"/>
                    </a:lnTo>
                    <a:lnTo>
                      <a:pt x="338" y="230"/>
                    </a:lnTo>
                    <a:lnTo>
                      <a:pt x="340" y="231"/>
                    </a:lnTo>
                    <a:lnTo>
                      <a:pt x="265" y="26"/>
                    </a:lnTo>
                    <a:lnTo>
                      <a:pt x="237" y="24"/>
                    </a:lnTo>
                    <a:close/>
                    <a:moveTo>
                      <a:pt x="181" y="19"/>
                    </a:moveTo>
                    <a:lnTo>
                      <a:pt x="247" y="198"/>
                    </a:lnTo>
                    <a:lnTo>
                      <a:pt x="260" y="202"/>
                    </a:lnTo>
                    <a:lnTo>
                      <a:pt x="278" y="209"/>
                    </a:lnTo>
                    <a:lnTo>
                      <a:pt x="209" y="20"/>
                    </a:lnTo>
                    <a:lnTo>
                      <a:pt x="181" y="19"/>
                    </a:lnTo>
                    <a:close/>
                    <a:moveTo>
                      <a:pt x="125" y="13"/>
                    </a:moveTo>
                    <a:lnTo>
                      <a:pt x="185" y="175"/>
                    </a:lnTo>
                    <a:lnTo>
                      <a:pt x="207" y="183"/>
                    </a:lnTo>
                    <a:lnTo>
                      <a:pt x="217" y="187"/>
                    </a:lnTo>
                    <a:lnTo>
                      <a:pt x="153" y="15"/>
                    </a:lnTo>
                    <a:lnTo>
                      <a:pt x="125" y="13"/>
                    </a:lnTo>
                    <a:close/>
                    <a:moveTo>
                      <a:pt x="71" y="7"/>
                    </a:moveTo>
                    <a:lnTo>
                      <a:pt x="123" y="153"/>
                    </a:lnTo>
                    <a:lnTo>
                      <a:pt x="129" y="155"/>
                    </a:lnTo>
                    <a:lnTo>
                      <a:pt x="155" y="164"/>
                    </a:lnTo>
                    <a:lnTo>
                      <a:pt x="155" y="164"/>
                    </a:lnTo>
                    <a:lnTo>
                      <a:pt x="99" y="9"/>
                    </a:lnTo>
                    <a:lnTo>
                      <a:pt x="71" y="7"/>
                    </a:lnTo>
                    <a:close/>
                    <a:moveTo>
                      <a:pt x="15" y="2"/>
                    </a:moveTo>
                    <a:lnTo>
                      <a:pt x="62" y="131"/>
                    </a:lnTo>
                    <a:lnTo>
                      <a:pt x="77" y="134"/>
                    </a:lnTo>
                    <a:lnTo>
                      <a:pt x="93" y="142"/>
                    </a:lnTo>
                    <a:lnTo>
                      <a:pt x="43" y="4"/>
                    </a:lnTo>
                    <a:lnTo>
                      <a:pt x="15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4" name="iśļîdé">
                <a:extLst>
                  <a:ext uri="{FF2B5EF4-FFF2-40B4-BE49-F238E27FC236}">
                    <a16:creationId xmlns:a16="http://schemas.microsoft.com/office/drawing/2014/main" xmlns="" id="{D88FCC20-A139-4742-89D4-859D5C6C3623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512" cy="248"/>
              </a:xfrm>
              <a:custGeom>
                <a:avLst/>
                <a:gdLst>
                  <a:gd name="T0" fmla="*/ 291 w 512"/>
                  <a:gd name="T1" fmla="*/ 30 h 248"/>
                  <a:gd name="T2" fmla="*/ 370 w 512"/>
                  <a:gd name="T3" fmla="*/ 243 h 248"/>
                  <a:gd name="T4" fmla="*/ 388 w 512"/>
                  <a:gd name="T5" fmla="*/ 248 h 248"/>
                  <a:gd name="T6" fmla="*/ 512 w 512"/>
                  <a:gd name="T7" fmla="*/ 52 h 248"/>
                  <a:gd name="T8" fmla="*/ 497 w 512"/>
                  <a:gd name="T9" fmla="*/ 76 h 248"/>
                  <a:gd name="T10" fmla="*/ 486 w 512"/>
                  <a:gd name="T11" fmla="*/ 50 h 248"/>
                  <a:gd name="T12" fmla="*/ 458 w 512"/>
                  <a:gd name="T13" fmla="*/ 47 h 248"/>
                  <a:gd name="T14" fmla="*/ 480 w 512"/>
                  <a:gd name="T15" fmla="*/ 104 h 248"/>
                  <a:gd name="T16" fmla="*/ 463 w 512"/>
                  <a:gd name="T17" fmla="*/ 131 h 248"/>
                  <a:gd name="T18" fmla="*/ 429 w 512"/>
                  <a:gd name="T19" fmla="*/ 45 h 248"/>
                  <a:gd name="T20" fmla="*/ 401 w 512"/>
                  <a:gd name="T21" fmla="*/ 41 h 248"/>
                  <a:gd name="T22" fmla="*/ 446 w 512"/>
                  <a:gd name="T23" fmla="*/ 159 h 248"/>
                  <a:gd name="T24" fmla="*/ 429 w 512"/>
                  <a:gd name="T25" fmla="*/ 185 h 248"/>
                  <a:gd name="T26" fmla="*/ 375 w 512"/>
                  <a:gd name="T27" fmla="*/ 37 h 248"/>
                  <a:gd name="T28" fmla="*/ 347 w 512"/>
                  <a:gd name="T29" fmla="*/ 35 h 248"/>
                  <a:gd name="T30" fmla="*/ 413 w 512"/>
                  <a:gd name="T31" fmla="*/ 213 h 248"/>
                  <a:gd name="T32" fmla="*/ 396 w 512"/>
                  <a:gd name="T33" fmla="*/ 239 h 248"/>
                  <a:gd name="T34" fmla="*/ 319 w 512"/>
                  <a:gd name="T35" fmla="*/ 32 h 248"/>
                  <a:gd name="T36" fmla="*/ 291 w 512"/>
                  <a:gd name="T37" fmla="*/ 30 h 248"/>
                  <a:gd name="T38" fmla="*/ 237 w 512"/>
                  <a:gd name="T39" fmla="*/ 24 h 248"/>
                  <a:gd name="T40" fmla="*/ 308 w 512"/>
                  <a:gd name="T41" fmla="*/ 220 h 248"/>
                  <a:gd name="T42" fmla="*/ 312 w 512"/>
                  <a:gd name="T43" fmla="*/ 220 h 248"/>
                  <a:gd name="T44" fmla="*/ 338 w 512"/>
                  <a:gd name="T45" fmla="*/ 230 h 248"/>
                  <a:gd name="T46" fmla="*/ 340 w 512"/>
                  <a:gd name="T47" fmla="*/ 231 h 248"/>
                  <a:gd name="T48" fmla="*/ 265 w 512"/>
                  <a:gd name="T49" fmla="*/ 26 h 248"/>
                  <a:gd name="T50" fmla="*/ 237 w 512"/>
                  <a:gd name="T51" fmla="*/ 24 h 248"/>
                  <a:gd name="T52" fmla="*/ 181 w 512"/>
                  <a:gd name="T53" fmla="*/ 19 h 248"/>
                  <a:gd name="T54" fmla="*/ 247 w 512"/>
                  <a:gd name="T55" fmla="*/ 198 h 248"/>
                  <a:gd name="T56" fmla="*/ 260 w 512"/>
                  <a:gd name="T57" fmla="*/ 202 h 248"/>
                  <a:gd name="T58" fmla="*/ 278 w 512"/>
                  <a:gd name="T59" fmla="*/ 209 h 248"/>
                  <a:gd name="T60" fmla="*/ 209 w 512"/>
                  <a:gd name="T61" fmla="*/ 20 h 248"/>
                  <a:gd name="T62" fmla="*/ 181 w 512"/>
                  <a:gd name="T63" fmla="*/ 19 h 248"/>
                  <a:gd name="T64" fmla="*/ 125 w 512"/>
                  <a:gd name="T65" fmla="*/ 13 h 248"/>
                  <a:gd name="T66" fmla="*/ 185 w 512"/>
                  <a:gd name="T67" fmla="*/ 175 h 248"/>
                  <a:gd name="T68" fmla="*/ 207 w 512"/>
                  <a:gd name="T69" fmla="*/ 183 h 248"/>
                  <a:gd name="T70" fmla="*/ 217 w 512"/>
                  <a:gd name="T71" fmla="*/ 187 h 248"/>
                  <a:gd name="T72" fmla="*/ 153 w 512"/>
                  <a:gd name="T73" fmla="*/ 15 h 248"/>
                  <a:gd name="T74" fmla="*/ 125 w 512"/>
                  <a:gd name="T75" fmla="*/ 13 h 248"/>
                  <a:gd name="T76" fmla="*/ 71 w 512"/>
                  <a:gd name="T77" fmla="*/ 7 h 248"/>
                  <a:gd name="T78" fmla="*/ 123 w 512"/>
                  <a:gd name="T79" fmla="*/ 153 h 248"/>
                  <a:gd name="T80" fmla="*/ 129 w 512"/>
                  <a:gd name="T81" fmla="*/ 155 h 248"/>
                  <a:gd name="T82" fmla="*/ 155 w 512"/>
                  <a:gd name="T83" fmla="*/ 164 h 248"/>
                  <a:gd name="T84" fmla="*/ 155 w 512"/>
                  <a:gd name="T85" fmla="*/ 164 h 248"/>
                  <a:gd name="T86" fmla="*/ 99 w 512"/>
                  <a:gd name="T87" fmla="*/ 9 h 248"/>
                  <a:gd name="T88" fmla="*/ 71 w 512"/>
                  <a:gd name="T89" fmla="*/ 7 h 248"/>
                  <a:gd name="T90" fmla="*/ 15 w 512"/>
                  <a:gd name="T91" fmla="*/ 2 h 248"/>
                  <a:gd name="T92" fmla="*/ 62 w 512"/>
                  <a:gd name="T93" fmla="*/ 131 h 248"/>
                  <a:gd name="T94" fmla="*/ 77 w 512"/>
                  <a:gd name="T95" fmla="*/ 134 h 248"/>
                  <a:gd name="T96" fmla="*/ 93 w 512"/>
                  <a:gd name="T97" fmla="*/ 142 h 248"/>
                  <a:gd name="T98" fmla="*/ 43 w 512"/>
                  <a:gd name="T99" fmla="*/ 4 h 248"/>
                  <a:gd name="T100" fmla="*/ 15 w 512"/>
                  <a:gd name="T101" fmla="*/ 2 h 248"/>
                  <a:gd name="T102" fmla="*/ 0 w 512"/>
                  <a:gd name="T103" fmla="*/ 0 h 248"/>
                  <a:gd name="T104" fmla="*/ 0 w 512"/>
                  <a:gd name="T105" fmla="*/ 0 h 248"/>
                  <a:gd name="T106" fmla="*/ 43 w 512"/>
                  <a:gd name="T107" fmla="*/ 125 h 248"/>
                  <a:gd name="T108" fmla="*/ 43 w 512"/>
                  <a:gd name="T109" fmla="*/ 125 h 248"/>
                  <a:gd name="T110" fmla="*/ 0 w 512"/>
                  <a:gd name="T11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2" h="248">
                    <a:moveTo>
                      <a:pt x="291" y="30"/>
                    </a:moveTo>
                    <a:lnTo>
                      <a:pt x="370" y="243"/>
                    </a:lnTo>
                    <a:lnTo>
                      <a:pt x="388" y="248"/>
                    </a:lnTo>
                    <a:lnTo>
                      <a:pt x="512" y="52"/>
                    </a:lnTo>
                    <a:lnTo>
                      <a:pt x="497" y="76"/>
                    </a:lnTo>
                    <a:lnTo>
                      <a:pt x="486" y="50"/>
                    </a:lnTo>
                    <a:lnTo>
                      <a:pt x="458" y="47"/>
                    </a:lnTo>
                    <a:lnTo>
                      <a:pt x="480" y="104"/>
                    </a:lnTo>
                    <a:lnTo>
                      <a:pt x="463" y="131"/>
                    </a:lnTo>
                    <a:lnTo>
                      <a:pt x="429" y="45"/>
                    </a:lnTo>
                    <a:lnTo>
                      <a:pt x="401" y="41"/>
                    </a:lnTo>
                    <a:lnTo>
                      <a:pt x="446" y="159"/>
                    </a:lnTo>
                    <a:lnTo>
                      <a:pt x="429" y="185"/>
                    </a:lnTo>
                    <a:lnTo>
                      <a:pt x="375" y="37"/>
                    </a:lnTo>
                    <a:lnTo>
                      <a:pt x="347" y="35"/>
                    </a:lnTo>
                    <a:lnTo>
                      <a:pt x="413" y="213"/>
                    </a:lnTo>
                    <a:lnTo>
                      <a:pt x="396" y="239"/>
                    </a:lnTo>
                    <a:lnTo>
                      <a:pt x="319" y="32"/>
                    </a:lnTo>
                    <a:lnTo>
                      <a:pt x="291" y="30"/>
                    </a:lnTo>
                    <a:moveTo>
                      <a:pt x="237" y="24"/>
                    </a:moveTo>
                    <a:lnTo>
                      <a:pt x="308" y="220"/>
                    </a:lnTo>
                    <a:lnTo>
                      <a:pt x="312" y="220"/>
                    </a:lnTo>
                    <a:lnTo>
                      <a:pt x="338" y="230"/>
                    </a:lnTo>
                    <a:lnTo>
                      <a:pt x="340" y="231"/>
                    </a:lnTo>
                    <a:lnTo>
                      <a:pt x="265" y="26"/>
                    </a:lnTo>
                    <a:lnTo>
                      <a:pt x="237" y="24"/>
                    </a:lnTo>
                    <a:moveTo>
                      <a:pt x="181" y="19"/>
                    </a:moveTo>
                    <a:lnTo>
                      <a:pt x="247" y="198"/>
                    </a:lnTo>
                    <a:lnTo>
                      <a:pt x="260" y="202"/>
                    </a:lnTo>
                    <a:lnTo>
                      <a:pt x="278" y="209"/>
                    </a:lnTo>
                    <a:lnTo>
                      <a:pt x="209" y="20"/>
                    </a:lnTo>
                    <a:lnTo>
                      <a:pt x="181" y="19"/>
                    </a:lnTo>
                    <a:moveTo>
                      <a:pt x="125" y="13"/>
                    </a:moveTo>
                    <a:lnTo>
                      <a:pt x="185" y="175"/>
                    </a:lnTo>
                    <a:lnTo>
                      <a:pt x="207" y="183"/>
                    </a:lnTo>
                    <a:lnTo>
                      <a:pt x="217" y="187"/>
                    </a:lnTo>
                    <a:lnTo>
                      <a:pt x="153" y="15"/>
                    </a:lnTo>
                    <a:lnTo>
                      <a:pt x="125" y="13"/>
                    </a:lnTo>
                    <a:moveTo>
                      <a:pt x="71" y="7"/>
                    </a:moveTo>
                    <a:lnTo>
                      <a:pt x="123" y="153"/>
                    </a:lnTo>
                    <a:lnTo>
                      <a:pt x="129" y="155"/>
                    </a:lnTo>
                    <a:lnTo>
                      <a:pt x="155" y="164"/>
                    </a:lnTo>
                    <a:lnTo>
                      <a:pt x="155" y="164"/>
                    </a:lnTo>
                    <a:lnTo>
                      <a:pt x="99" y="9"/>
                    </a:lnTo>
                    <a:lnTo>
                      <a:pt x="71" y="7"/>
                    </a:lnTo>
                    <a:moveTo>
                      <a:pt x="15" y="2"/>
                    </a:moveTo>
                    <a:lnTo>
                      <a:pt x="62" y="131"/>
                    </a:lnTo>
                    <a:lnTo>
                      <a:pt x="77" y="134"/>
                    </a:lnTo>
                    <a:lnTo>
                      <a:pt x="93" y="142"/>
                    </a:lnTo>
                    <a:lnTo>
                      <a:pt x="43" y="4"/>
                    </a:lnTo>
                    <a:lnTo>
                      <a:pt x="15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5" name="îṥļîḑê">
                <a:extLst>
                  <a:ext uri="{FF2B5EF4-FFF2-40B4-BE49-F238E27FC236}">
                    <a16:creationId xmlns:a16="http://schemas.microsoft.com/office/drawing/2014/main" xmlns="" id="{4F336F1B-8F9B-4D9D-893D-83FFF3F896B0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67" cy="194"/>
              </a:xfrm>
              <a:custGeom>
                <a:avLst/>
                <a:gdLst>
                  <a:gd name="T0" fmla="*/ 29 w 36"/>
                  <a:gd name="T1" fmla="*/ 84 h 104"/>
                  <a:gd name="T2" fmla="*/ 36 w 36"/>
                  <a:gd name="T3" fmla="*/ 104 h 104"/>
                  <a:gd name="T4" fmla="*/ 34 w 36"/>
                  <a:gd name="T5" fmla="*/ 86 h 104"/>
                  <a:gd name="T6" fmla="*/ 29 w 36"/>
                  <a:gd name="T7" fmla="*/ 84 h 104"/>
                  <a:gd name="T8" fmla="*/ 0 w 36"/>
                  <a:gd name="T9" fmla="*/ 0 h 104"/>
                  <a:gd name="T10" fmla="*/ 0 w 36"/>
                  <a:gd name="T11" fmla="*/ 0 h 104"/>
                  <a:gd name="T12" fmla="*/ 23 w 36"/>
                  <a:gd name="T13" fmla="*/ 67 h 104"/>
                  <a:gd name="T14" fmla="*/ 33 w 36"/>
                  <a:gd name="T15" fmla="*/ 71 h 104"/>
                  <a:gd name="T16" fmla="*/ 33 w 36"/>
                  <a:gd name="T17" fmla="*/ 70 h 104"/>
                  <a:gd name="T18" fmla="*/ 33 w 36"/>
                  <a:gd name="T19" fmla="*/ 70 h 104"/>
                  <a:gd name="T20" fmla="*/ 8 w 36"/>
                  <a:gd name="T21" fmla="*/ 1 h 104"/>
                  <a:gd name="T22" fmla="*/ 0 w 36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104">
                    <a:moveTo>
                      <a:pt x="29" y="84"/>
                    </a:moveTo>
                    <a:cubicBezTo>
                      <a:pt x="36" y="104"/>
                      <a:pt x="36" y="104"/>
                      <a:pt x="36" y="104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3" y="86"/>
                      <a:pt x="31" y="85"/>
                      <a:pt x="29" y="8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6" y="68"/>
                      <a:pt x="30" y="69"/>
                      <a:pt x="33" y="71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6" name="işḷiḓè">
                <a:extLst>
                  <a:ext uri="{FF2B5EF4-FFF2-40B4-BE49-F238E27FC236}">
                    <a16:creationId xmlns:a16="http://schemas.microsoft.com/office/drawing/2014/main" xmlns="" id="{0ECD8383-1C35-4D95-B2A2-3FF9DEA2BC50}"/>
                  </a:ext>
                </a:extLst>
              </p:cNvPr>
              <p:cNvSpPr/>
              <p:nvPr/>
            </p:nvSpPr>
            <p:spPr bwMode="auto">
              <a:xfrm>
                <a:off x="1576" y="1295"/>
                <a:ext cx="80" cy="149"/>
              </a:xfrm>
              <a:custGeom>
                <a:avLst/>
                <a:gdLst>
                  <a:gd name="T0" fmla="*/ 0 w 80"/>
                  <a:gd name="T1" fmla="*/ 0 h 149"/>
                  <a:gd name="T2" fmla="*/ 0 w 80"/>
                  <a:gd name="T3" fmla="*/ 0 h 149"/>
                  <a:gd name="T4" fmla="*/ 50 w 80"/>
                  <a:gd name="T5" fmla="*/ 138 h 149"/>
                  <a:gd name="T6" fmla="*/ 60 w 80"/>
                  <a:gd name="T7" fmla="*/ 140 h 149"/>
                  <a:gd name="T8" fmla="*/ 80 w 80"/>
                  <a:gd name="T9" fmla="*/ 149 h 149"/>
                  <a:gd name="T10" fmla="*/ 28 w 80"/>
                  <a:gd name="T11" fmla="*/ 3 h 149"/>
                  <a:gd name="T12" fmla="*/ 0 w 80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49">
                    <a:moveTo>
                      <a:pt x="0" y="0"/>
                    </a:moveTo>
                    <a:lnTo>
                      <a:pt x="0" y="0"/>
                    </a:lnTo>
                    <a:lnTo>
                      <a:pt x="50" y="138"/>
                    </a:lnTo>
                    <a:lnTo>
                      <a:pt x="60" y="140"/>
                    </a:lnTo>
                    <a:lnTo>
                      <a:pt x="80" y="149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7" name="ïšļidé">
                <a:extLst>
                  <a:ext uri="{FF2B5EF4-FFF2-40B4-BE49-F238E27FC236}">
                    <a16:creationId xmlns:a16="http://schemas.microsoft.com/office/drawing/2014/main" xmlns="" id="{16F7A1FB-4CD0-49AC-9204-3E6754DEA96A}"/>
                  </a:ext>
                </a:extLst>
              </p:cNvPr>
              <p:cNvSpPr/>
              <p:nvPr/>
            </p:nvSpPr>
            <p:spPr bwMode="auto">
              <a:xfrm>
                <a:off x="1576" y="1295"/>
                <a:ext cx="80" cy="149"/>
              </a:xfrm>
              <a:custGeom>
                <a:avLst/>
                <a:gdLst>
                  <a:gd name="T0" fmla="*/ 0 w 80"/>
                  <a:gd name="T1" fmla="*/ 0 h 149"/>
                  <a:gd name="T2" fmla="*/ 0 w 80"/>
                  <a:gd name="T3" fmla="*/ 0 h 149"/>
                  <a:gd name="T4" fmla="*/ 50 w 80"/>
                  <a:gd name="T5" fmla="*/ 138 h 149"/>
                  <a:gd name="T6" fmla="*/ 60 w 80"/>
                  <a:gd name="T7" fmla="*/ 140 h 149"/>
                  <a:gd name="T8" fmla="*/ 80 w 80"/>
                  <a:gd name="T9" fmla="*/ 149 h 149"/>
                  <a:gd name="T10" fmla="*/ 28 w 80"/>
                  <a:gd name="T11" fmla="*/ 3 h 149"/>
                  <a:gd name="T12" fmla="*/ 0 w 80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49">
                    <a:moveTo>
                      <a:pt x="0" y="0"/>
                    </a:moveTo>
                    <a:lnTo>
                      <a:pt x="0" y="0"/>
                    </a:lnTo>
                    <a:lnTo>
                      <a:pt x="50" y="138"/>
                    </a:lnTo>
                    <a:lnTo>
                      <a:pt x="60" y="140"/>
                    </a:lnTo>
                    <a:lnTo>
                      <a:pt x="80" y="149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8" name="î$liḑè">
                <a:extLst>
                  <a:ext uri="{FF2B5EF4-FFF2-40B4-BE49-F238E27FC236}">
                    <a16:creationId xmlns:a16="http://schemas.microsoft.com/office/drawing/2014/main" xmlns="" id="{7FD5F77D-AD36-4965-818D-B7336B4F1E4A}"/>
                  </a:ext>
                </a:extLst>
              </p:cNvPr>
              <p:cNvSpPr/>
              <p:nvPr/>
            </p:nvSpPr>
            <p:spPr bwMode="auto">
              <a:xfrm>
                <a:off x="1632" y="1300"/>
                <a:ext cx="86" cy="166"/>
              </a:xfrm>
              <a:custGeom>
                <a:avLst/>
                <a:gdLst>
                  <a:gd name="T0" fmla="*/ 0 w 86"/>
                  <a:gd name="T1" fmla="*/ 0 h 166"/>
                  <a:gd name="T2" fmla="*/ 0 w 86"/>
                  <a:gd name="T3" fmla="*/ 0 h 166"/>
                  <a:gd name="T4" fmla="*/ 56 w 86"/>
                  <a:gd name="T5" fmla="*/ 155 h 166"/>
                  <a:gd name="T6" fmla="*/ 82 w 86"/>
                  <a:gd name="T7" fmla="*/ 165 h 166"/>
                  <a:gd name="T8" fmla="*/ 86 w 86"/>
                  <a:gd name="T9" fmla="*/ 166 h 166"/>
                  <a:gd name="T10" fmla="*/ 26 w 86"/>
                  <a:gd name="T11" fmla="*/ 4 h 166"/>
                  <a:gd name="T12" fmla="*/ 0 w 86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66">
                    <a:moveTo>
                      <a:pt x="0" y="0"/>
                    </a:moveTo>
                    <a:lnTo>
                      <a:pt x="0" y="0"/>
                    </a:lnTo>
                    <a:lnTo>
                      <a:pt x="56" y="155"/>
                    </a:lnTo>
                    <a:lnTo>
                      <a:pt x="82" y="165"/>
                    </a:lnTo>
                    <a:lnTo>
                      <a:pt x="86" y="166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9" name="íŝḻíḋê">
                <a:extLst>
                  <a:ext uri="{FF2B5EF4-FFF2-40B4-BE49-F238E27FC236}">
                    <a16:creationId xmlns:a16="http://schemas.microsoft.com/office/drawing/2014/main" xmlns="" id="{63F27C07-FDDB-41F7-A685-DC8D12E5667A}"/>
                  </a:ext>
                </a:extLst>
              </p:cNvPr>
              <p:cNvSpPr/>
              <p:nvPr/>
            </p:nvSpPr>
            <p:spPr bwMode="auto">
              <a:xfrm>
                <a:off x="1632" y="1300"/>
                <a:ext cx="86" cy="166"/>
              </a:xfrm>
              <a:custGeom>
                <a:avLst/>
                <a:gdLst>
                  <a:gd name="T0" fmla="*/ 0 w 86"/>
                  <a:gd name="T1" fmla="*/ 0 h 166"/>
                  <a:gd name="T2" fmla="*/ 0 w 86"/>
                  <a:gd name="T3" fmla="*/ 0 h 166"/>
                  <a:gd name="T4" fmla="*/ 56 w 86"/>
                  <a:gd name="T5" fmla="*/ 155 h 166"/>
                  <a:gd name="T6" fmla="*/ 82 w 86"/>
                  <a:gd name="T7" fmla="*/ 165 h 166"/>
                  <a:gd name="T8" fmla="*/ 86 w 86"/>
                  <a:gd name="T9" fmla="*/ 166 h 166"/>
                  <a:gd name="T10" fmla="*/ 26 w 86"/>
                  <a:gd name="T11" fmla="*/ 4 h 166"/>
                  <a:gd name="T12" fmla="*/ 0 w 86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66">
                    <a:moveTo>
                      <a:pt x="0" y="0"/>
                    </a:moveTo>
                    <a:lnTo>
                      <a:pt x="0" y="0"/>
                    </a:lnTo>
                    <a:lnTo>
                      <a:pt x="56" y="155"/>
                    </a:lnTo>
                    <a:lnTo>
                      <a:pt x="82" y="165"/>
                    </a:lnTo>
                    <a:lnTo>
                      <a:pt x="86" y="166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0" name="î$1ïḍé">
                <a:extLst>
                  <a:ext uri="{FF2B5EF4-FFF2-40B4-BE49-F238E27FC236}">
                    <a16:creationId xmlns:a16="http://schemas.microsoft.com/office/drawing/2014/main" xmlns="" id="{5F3A8565-254D-4CB0-9071-E9E93D6959B4}"/>
                  </a:ext>
                </a:extLst>
              </p:cNvPr>
              <p:cNvSpPr/>
              <p:nvPr/>
            </p:nvSpPr>
            <p:spPr bwMode="auto">
              <a:xfrm>
                <a:off x="1686" y="1306"/>
                <a:ext cx="94" cy="183"/>
              </a:xfrm>
              <a:custGeom>
                <a:avLst/>
                <a:gdLst>
                  <a:gd name="T0" fmla="*/ 0 w 94"/>
                  <a:gd name="T1" fmla="*/ 0 h 183"/>
                  <a:gd name="T2" fmla="*/ 0 w 94"/>
                  <a:gd name="T3" fmla="*/ 0 h 183"/>
                  <a:gd name="T4" fmla="*/ 64 w 94"/>
                  <a:gd name="T5" fmla="*/ 172 h 183"/>
                  <a:gd name="T6" fmla="*/ 80 w 94"/>
                  <a:gd name="T7" fmla="*/ 177 h 183"/>
                  <a:gd name="T8" fmla="*/ 94 w 94"/>
                  <a:gd name="T9" fmla="*/ 183 h 183"/>
                  <a:gd name="T10" fmla="*/ 28 w 94"/>
                  <a:gd name="T11" fmla="*/ 4 h 183"/>
                  <a:gd name="T12" fmla="*/ 0 w 94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83">
                    <a:moveTo>
                      <a:pt x="0" y="0"/>
                    </a:moveTo>
                    <a:lnTo>
                      <a:pt x="0" y="0"/>
                    </a:lnTo>
                    <a:lnTo>
                      <a:pt x="64" y="172"/>
                    </a:lnTo>
                    <a:lnTo>
                      <a:pt x="80" y="177"/>
                    </a:lnTo>
                    <a:lnTo>
                      <a:pt x="94" y="183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1" name="íślïḑe">
                <a:extLst>
                  <a:ext uri="{FF2B5EF4-FFF2-40B4-BE49-F238E27FC236}">
                    <a16:creationId xmlns:a16="http://schemas.microsoft.com/office/drawing/2014/main" xmlns="" id="{8064F7A1-627C-44C8-84B7-D97E26C5D9D3}"/>
                  </a:ext>
                </a:extLst>
              </p:cNvPr>
              <p:cNvSpPr/>
              <p:nvPr/>
            </p:nvSpPr>
            <p:spPr bwMode="auto">
              <a:xfrm>
                <a:off x="1686" y="1306"/>
                <a:ext cx="94" cy="183"/>
              </a:xfrm>
              <a:custGeom>
                <a:avLst/>
                <a:gdLst>
                  <a:gd name="T0" fmla="*/ 0 w 94"/>
                  <a:gd name="T1" fmla="*/ 0 h 183"/>
                  <a:gd name="T2" fmla="*/ 0 w 94"/>
                  <a:gd name="T3" fmla="*/ 0 h 183"/>
                  <a:gd name="T4" fmla="*/ 64 w 94"/>
                  <a:gd name="T5" fmla="*/ 172 h 183"/>
                  <a:gd name="T6" fmla="*/ 80 w 94"/>
                  <a:gd name="T7" fmla="*/ 177 h 183"/>
                  <a:gd name="T8" fmla="*/ 94 w 94"/>
                  <a:gd name="T9" fmla="*/ 183 h 183"/>
                  <a:gd name="T10" fmla="*/ 28 w 94"/>
                  <a:gd name="T11" fmla="*/ 4 h 183"/>
                  <a:gd name="T12" fmla="*/ 0 w 94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83">
                    <a:moveTo>
                      <a:pt x="0" y="0"/>
                    </a:moveTo>
                    <a:lnTo>
                      <a:pt x="0" y="0"/>
                    </a:lnTo>
                    <a:lnTo>
                      <a:pt x="64" y="172"/>
                    </a:lnTo>
                    <a:lnTo>
                      <a:pt x="80" y="177"/>
                    </a:lnTo>
                    <a:lnTo>
                      <a:pt x="94" y="183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2" name="îsḷiďê">
                <a:extLst>
                  <a:ext uri="{FF2B5EF4-FFF2-40B4-BE49-F238E27FC236}">
                    <a16:creationId xmlns:a16="http://schemas.microsoft.com/office/drawing/2014/main" xmlns="" id="{BA605479-A2FF-42BA-915B-8F7370EAA832}"/>
                  </a:ext>
                </a:extLst>
              </p:cNvPr>
              <p:cNvSpPr/>
              <p:nvPr/>
            </p:nvSpPr>
            <p:spPr bwMode="auto">
              <a:xfrm>
                <a:off x="1742" y="1311"/>
                <a:ext cx="99" cy="200"/>
              </a:xfrm>
              <a:custGeom>
                <a:avLst/>
                <a:gdLst>
                  <a:gd name="T0" fmla="*/ 0 w 99"/>
                  <a:gd name="T1" fmla="*/ 0 h 200"/>
                  <a:gd name="T2" fmla="*/ 0 w 99"/>
                  <a:gd name="T3" fmla="*/ 0 h 200"/>
                  <a:gd name="T4" fmla="*/ 69 w 99"/>
                  <a:gd name="T5" fmla="*/ 189 h 200"/>
                  <a:gd name="T6" fmla="*/ 77 w 99"/>
                  <a:gd name="T7" fmla="*/ 191 h 200"/>
                  <a:gd name="T8" fmla="*/ 99 w 99"/>
                  <a:gd name="T9" fmla="*/ 200 h 200"/>
                  <a:gd name="T10" fmla="*/ 28 w 99"/>
                  <a:gd name="T11" fmla="*/ 4 h 200"/>
                  <a:gd name="T12" fmla="*/ 0 w 99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00">
                    <a:moveTo>
                      <a:pt x="0" y="0"/>
                    </a:moveTo>
                    <a:lnTo>
                      <a:pt x="0" y="0"/>
                    </a:lnTo>
                    <a:lnTo>
                      <a:pt x="69" y="189"/>
                    </a:lnTo>
                    <a:lnTo>
                      <a:pt x="77" y="191"/>
                    </a:lnTo>
                    <a:lnTo>
                      <a:pt x="99" y="200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3" name="išlidê">
                <a:extLst>
                  <a:ext uri="{FF2B5EF4-FFF2-40B4-BE49-F238E27FC236}">
                    <a16:creationId xmlns:a16="http://schemas.microsoft.com/office/drawing/2014/main" xmlns="" id="{59D6428D-A46A-4159-8D81-E32CE25FA54B}"/>
                  </a:ext>
                </a:extLst>
              </p:cNvPr>
              <p:cNvSpPr/>
              <p:nvPr/>
            </p:nvSpPr>
            <p:spPr bwMode="auto">
              <a:xfrm>
                <a:off x="1742" y="1311"/>
                <a:ext cx="99" cy="200"/>
              </a:xfrm>
              <a:custGeom>
                <a:avLst/>
                <a:gdLst>
                  <a:gd name="T0" fmla="*/ 0 w 99"/>
                  <a:gd name="T1" fmla="*/ 0 h 200"/>
                  <a:gd name="T2" fmla="*/ 0 w 99"/>
                  <a:gd name="T3" fmla="*/ 0 h 200"/>
                  <a:gd name="T4" fmla="*/ 69 w 99"/>
                  <a:gd name="T5" fmla="*/ 189 h 200"/>
                  <a:gd name="T6" fmla="*/ 77 w 99"/>
                  <a:gd name="T7" fmla="*/ 191 h 200"/>
                  <a:gd name="T8" fmla="*/ 99 w 99"/>
                  <a:gd name="T9" fmla="*/ 200 h 200"/>
                  <a:gd name="T10" fmla="*/ 28 w 99"/>
                  <a:gd name="T11" fmla="*/ 4 h 200"/>
                  <a:gd name="T12" fmla="*/ 0 w 99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00">
                    <a:moveTo>
                      <a:pt x="0" y="0"/>
                    </a:moveTo>
                    <a:lnTo>
                      <a:pt x="0" y="0"/>
                    </a:lnTo>
                    <a:lnTo>
                      <a:pt x="69" y="189"/>
                    </a:lnTo>
                    <a:lnTo>
                      <a:pt x="77" y="191"/>
                    </a:lnTo>
                    <a:lnTo>
                      <a:pt x="99" y="200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4" name="íṥ1íḋê">
                <a:extLst>
                  <a:ext uri="{FF2B5EF4-FFF2-40B4-BE49-F238E27FC236}">
                    <a16:creationId xmlns:a16="http://schemas.microsoft.com/office/drawing/2014/main" xmlns="" id="{FA2A8B90-B6DC-49F9-B9C5-E197D218BB53}"/>
                  </a:ext>
                </a:extLst>
              </p:cNvPr>
              <p:cNvSpPr/>
              <p:nvPr/>
            </p:nvSpPr>
            <p:spPr bwMode="auto">
              <a:xfrm>
                <a:off x="1798" y="1317"/>
                <a:ext cx="105" cy="217"/>
              </a:xfrm>
              <a:custGeom>
                <a:avLst/>
                <a:gdLst>
                  <a:gd name="T0" fmla="*/ 0 w 105"/>
                  <a:gd name="T1" fmla="*/ 0 h 217"/>
                  <a:gd name="T2" fmla="*/ 0 w 105"/>
                  <a:gd name="T3" fmla="*/ 0 h 217"/>
                  <a:gd name="T4" fmla="*/ 75 w 105"/>
                  <a:gd name="T5" fmla="*/ 205 h 217"/>
                  <a:gd name="T6" fmla="*/ 99 w 105"/>
                  <a:gd name="T7" fmla="*/ 213 h 217"/>
                  <a:gd name="T8" fmla="*/ 105 w 105"/>
                  <a:gd name="T9" fmla="*/ 217 h 217"/>
                  <a:gd name="T10" fmla="*/ 26 w 105"/>
                  <a:gd name="T11" fmla="*/ 4 h 217"/>
                  <a:gd name="T12" fmla="*/ 0 w 105"/>
                  <a:gd name="T1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17">
                    <a:moveTo>
                      <a:pt x="0" y="0"/>
                    </a:moveTo>
                    <a:lnTo>
                      <a:pt x="0" y="0"/>
                    </a:lnTo>
                    <a:lnTo>
                      <a:pt x="75" y="205"/>
                    </a:lnTo>
                    <a:lnTo>
                      <a:pt x="99" y="213"/>
                    </a:lnTo>
                    <a:lnTo>
                      <a:pt x="105" y="217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5" name="ïṧḷïḑé">
                <a:extLst>
                  <a:ext uri="{FF2B5EF4-FFF2-40B4-BE49-F238E27FC236}">
                    <a16:creationId xmlns:a16="http://schemas.microsoft.com/office/drawing/2014/main" xmlns="" id="{00263C86-238D-4643-8871-136FC010A56F}"/>
                  </a:ext>
                </a:extLst>
              </p:cNvPr>
              <p:cNvSpPr/>
              <p:nvPr/>
            </p:nvSpPr>
            <p:spPr bwMode="auto">
              <a:xfrm>
                <a:off x="1798" y="1317"/>
                <a:ext cx="105" cy="217"/>
              </a:xfrm>
              <a:custGeom>
                <a:avLst/>
                <a:gdLst>
                  <a:gd name="T0" fmla="*/ 0 w 105"/>
                  <a:gd name="T1" fmla="*/ 0 h 217"/>
                  <a:gd name="T2" fmla="*/ 0 w 105"/>
                  <a:gd name="T3" fmla="*/ 0 h 217"/>
                  <a:gd name="T4" fmla="*/ 75 w 105"/>
                  <a:gd name="T5" fmla="*/ 205 h 217"/>
                  <a:gd name="T6" fmla="*/ 99 w 105"/>
                  <a:gd name="T7" fmla="*/ 213 h 217"/>
                  <a:gd name="T8" fmla="*/ 105 w 105"/>
                  <a:gd name="T9" fmla="*/ 217 h 217"/>
                  <a:gd name="T10" fmla="*/ 26 w 105"/>
                  <a:gd name="T11" fmla="*/ 4 h 217"/>
                  <a:gd name="T12" fmla="*/ 0 w 105"/>
                  <a:gd name="T1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17">
                    <a:moveTo>
                      <a:pt x="0" y="0"/>
                    </a:moveTo>
                    <a:lnTo>
                      <a:pt x="0" y="0"/>
                    </a:lnTo>
                    <a:lnTo>
                      <a:pt x="75" y="205"/>
                    </a:lnTo>
                    <a:lnTo>
                      <a:pt x="99" y="213"/>
                    </a:lnTo>
                    <a:lnTo>
                      <a:pt x="105" y="217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6" name="isľïḓé">
                <a:extLst>
                  <a:ext uri="{FF2B5EF4-FFF2-40B4-BE49-F238E27FC236}">
                    <a16:creationId xmlns:a16="http://schemas.microsoft.com/office/drawing/2014/main" xmlns="" id="{377119C5-E44E-4AB8-8A63-7777EE5C0396}"/>
                  </a:ext>
                </a:extLst>
              </p:cNvPr>
              <p:cNvSpPr/>
              <p:nvPr/>
            </p:nvSpPr>
            <p:spPr bwMode="auto">
              <a:xfrm>
                <a:off x="1852" y="1323"/>
                <a:ext cx="94" cy="207"/>
              </a:xfrm>
              <a:custGeom>
                <a:avLst/>
                <a:gdLst>
                  <a:gd name="T0" fmla="*/ 0 w 94"/>
                  <a:gd name="T1" fmla="*/ 0 h 207"/>
                  <a:gd name="T2" fmla="*/ 0 w 94"/>
                  <a:gd name="T3" fmla="*/ 0 h 207"/>
                  <a:gd name="T4" fmla="*/ 77 w 94"/>
                  <a:gd name="T5" fmla="*/ 207 h 207"/>
                  <a:gd name="T6" fmla="*/ 94 w 94"/>
                  <a:gd name="T7" fmla="*/ 181 h 207"/>
                  <a:gd name="T8" fmla="*/ 28 w 94"/>
                  <a:gd name="T9" fmla="*/ 3 h 207"/>
                  <a:gd name="T10" fmla="*/ 0 w 94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07">
                    <a:moveTo>
                      <a:pt x="0" y="0"/>
                    </a:moveTo>
                    <a:lnTo>
                      <a:pt x="0" y="0"/>
                    </a:lnTo>
                    <a:lnTo>
                      <a:pt x="77" y="207"/>
                    </a:lnTo>
                    <a:lnTo>
                      <a:pt x="94" y="181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7" name="íṣļíḑè">
                <a:extLst>
                  <a:ext uri="{FF2B5EF4-FFF2-40B4-BE49-F238E27FC236}">
                    <a16:creationId xmlns:a16="http://schemas.microsoft.com/office/drawing/2014/main" xmlns="" id="{52CA9F51-C445-4A86-A7E3-EA2C9B76098F}"/>
                  </a:ext>
                </a:extLst>
              </p:cNvPr>
              <p:cNvSpPr/>
              <p:nvPr/>
            </p:nvSpPr>
            <p:spPr bwMode="auto">
              <a:xfrm>
                <a:off x="1852" y="1323"/>
                <a:ext cx="94" cy="207"/>
              </a:xfrm>
              <a:custGeom>
                <a:avLst/>
                <a:gdLst>
                  <a:gd name="T0" fmla="*/ 0 w 94"/>
                  <a:gd name="T1" fmla="*/ 0 h 207"/>
                  <a:gd name="T2" fmla="*/ 0 w 94"/>
                  <a:gd name="T3" fmla="*/ 0 h 207"/>
                  <a:gd name="T4" fmla="*/ 77 w 94"/>
                  <a:gd name="T5" fmla="*/ 207 h 207"/>
                  <a:gd name="T6" fmla="*/ 94 w 94"/>
                  <a:gd name="T7" fmla="*/ 181 h 207"/>
                  <a:gd name="T8" fmla="*/ 28 w 94"/>
                  <a:gd name="T9" fmla="*/ 3 h 207"/>
                  <a:gd name="T10" fmla="*/ 0 w 94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07">
                    <a:moveTo>
                      <a:pt x="0" y="0"/>
                    </a:moveTo>
                    <a:lnTo>
                      <a:pt x="0" y="0"/>
                    </a:lnTo>
                    <a:lnTo>
                      <a:pt x="77" y="207"/>
                    </a:lnTo>
                    <a:lnTo>
                      <a:pt x="94" y="181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8" name="îsḷiḍè">
                <a:extLst>
                  <a:ext uri="{FF2B5EF4-FFF2-40B4-BE49-F238E27FC236}">
                    <a16:creationId xmlns:a16="http://schemas.microsoft.com/office/drawing/2014/main" xmlns="" id="{B4BFD0F9-69B3-4946-99C9-2714700D1FDF}"/>
                  </a:ext>
                </a:extLst>
              </p:cNvPr>
              <p:cNvSpPr/>
              <p:nvPr/>
            </p:nvSpPr>
            <p:spPr bwMode="auto">
              <a:xfrm>
                <a:off x="1908" y="1328"/>
                <a:ext cx="71" cy="148"/>
              </a:xfrm>
              <a:custGeom>
                <a:avLst/>
                <a:gdLst>
                  <a:gd name="T0" fmla="*/ 0 w 71"/>
                  <a:gd name="T1" fmla="*/ 0 h 148"/>
                  <a:gd name="T2" fmla="*/ 0 w 71"/>
                  <a:gd name="T3" fmla="*/ 0 h 148"/>
                  <a:gd name="T4" fmla="*/ 54 w 71"/>
                  <a:gd name="T5" fmla="*/ 148 h 148"/>
                  <a:gd name="T6" fmla="*/ 71 w 71"/>
                  <a:gd name="T7" fmla="*/ 122 h 148"/>
                  <a:gd name="T8" fmla="*/ 26 w 71"/>
                  <a:gd name="T9" fmla="*/ 4 h 148"/>
                  <a:gd name="T10" fmla="*/ 0 w 71"/>
                  <a:gd name="T1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48">
                    <a:moveTo>
                      <a:pt x="0" y="0"/>
                    </a:moveTo>
                    <a:lnTo>
                      <a:pt x="0" y="0"/>
                    </a:lnTo>
                    <a:lnTo>
                      <a:pt x="54" y="148"/>
                    </a:lnTo>
                    <a:lnTo>
                      <a:pt x="71" y="122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9" name="îṣliḍê">
                <a:extLst>
                  <a:ext uri="{FF2B5EF4-FFF2-40B4-BE49-F238E27FC236}">
                    <a16:creationId xmlns:a16="http://schemas.microsoft.com/office/drawing/2014/main" xmlns="" id="{327B65FC-B23B-4E45-A8CE-42A9F8B79766}"/>
                  </a:ext>
                </a:extLst>
              </p:cNvPr>
              <p:cNvSpPr/>
              <p:nvPr/>
            </p:nvSpPr>
            <p:spPr bwMode="auto">
              <a:xfrm>
                <a:off x="1908" y="1328"/>
                <a:ext cx="71" cy="148"/>
              </a:xfrm>
              <a:custGeom>
                <a:avLst/>
                <a:gdLst>
                  <a:gd name="T0" fmla="*/ 0 w 71"/>
                  <a:gd name="T1" fmla="*/ 0 h 148"/>
                  <a:gd name="T2" fmla="*/ 0 w 71"/>
                  <a:gd name="T3" fmla="*/ 0 h 148"/>
                  <a:gd name="T4" fmla="*/ 54 w 71"/>
                  <a:gd name="T5" fmla="*/ 148 h 148"/>
                  <a:gd name="T6" fmla="*/ 71 w 71"/>
                  <a:gd name="T7" fmla="*/ 122 h 148"/>
                  <a:gd name="T8" fmla="*/ 26 w 71"/>
                  <a:gd name="T9" fmla="*/ 4 h 148"/>
                  <a:gd name="T10" fmla="*/ 0 w 71"/>
                  <a:gd name="T1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48">
                    <a:moveTo>
                      <a:pt x="0" y="0"/>
                    </a:moveTo>
                    <a:lnTo>
                      <a:pt x="0" y="0"/>
                    </a:lnTo>
                    <a:lnTo>
                      <a:pt x="54" y="148"/>
                    </a:lnTo>
                    <a:lnTo>
                      <a:pt x="71" y="122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0" name="ís1ídê">
                <a:extLst>
                  <a:ext uri="{FF2B5EF4-FFF2-40B4-BE49-F238E27FC236}">
                    <a16:creationId xmlns:a16="http://schemas.microsoft.com/office/drawing/2014/main" xmlns="" id="{B05A296A-8059-45F5-95D9-AA2FDC09D031}"/>
                  </a:ext>
                </a:extLst>
              </p:cNvPr>
              <p:cNvSpPr/>
              <p:nvPr/>
            </p:nvSpPr>
            <p:spPr bwMode="auto">
              <a:xfrm>
                <a:off x="1962" y="1336"/>
                <a:ext cx="51" cy="86"/>
              </a:xfrm>
              <a:custGeom>
                <a:avLst/>
                <a:gdLst>
                  <a:gd name="T0" fmla="*/ 0 w 51"/>
                  <a:gd name="T1" fmla="*/ 0 h 86"/>
                  <a:gd name="T2" fmla="*/ 0 w 51"/>
                  <a:gd name="T3" fmla="*/ 0 h 86"/>
                  <a:gd name="T4" fmla="*/ 34 w 51"/>
                  <a:gd name="T5" fmla="*/ 86 h 86"/>
                  <a:gd name="T6" fmla="*/ 51 w 51"/>
                  <a:gd name="T7" fmla="*/ 59 h 86"/>
                  <a:gd name="T8" fmla="*/ 29 w 51"/>
                  <a:gd name="T9" fmla="*/ 2 h 86"/>
                  <a:gd name="T10" fmla="*/ 0 w 51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86">
                    <a:moveTo>
                      <a:pt x="0" y="0"/>
                    </a:moveTo>
                    <a:lnTo>
                      <a:pt x="0" y="0"/>
                    </a:lnTo>
                    <a:lnTo>
                      <a:pt x="34" y="86"/>
                    </a:lnTo>
                    <a:lnTo>
                      <a:pt x="51" y="59"/>
                    </a:lnTo>
                    <a:lnTo>
                      <a:pt x="2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1" name="íŝļidê">
                <a:extLst>
                  <a:ext uri="{FF2B5EF4-FFF2-40B4-BE49-F238E27FC236}">
                    <a16:creationId xmlns:a16="http://schemas.microsoft.com/office/drawing/2014/main" xmlns="" id="{76B125BD-DD83-4757-BBDD-E7B581590EF7}"/>
                  </a:ext>
                </a:extLst>
              </p:cNvPr>
              <p:cNvSpPr/>
              <p:nvPr/>
            </p:nvSpPr>
            <p:spPr bwMode="auto">
              <a:xfrm>
                <a:off x="1962" y="1336"/>
                <a:ext cx="51" cy="86"/>
              </a:xfrm>
              <a:custGeom>
                <a:avLst/>
                <a:gdLst>
                  <a:gd name="T0" fmla="*/ 0 w 51"/>
                  <a:gd name="T1" fmla="*/ 0 h 86"/>
                  <a:gd name="T2" fmla="*/ 0 w 51"/>
                  <a:gd name="T3" fmla="*/ 0 h 86"/>
                  <a:gd name="T4" fmla="*/ 34 w 51"/>
                  <a:gd name="T5" fmla="*/ 86 h 86"/>
                  <a:gd name="T6" fmla="*/ 51 w 51"/>
                  <a:gd name="T7" fmla="*/ 59 h 86"/>
                  <a:gd name="T8" fmla="*/ 29 w 51"/>
                  <a:gd name="T9" fmla="*/ 2 h 86"/>
                  <a:gd name="T10" fmla="*/ 0 w 51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86">
                    <a:moveTo>
                      <a:pt x="0" y="0"/>
                    </a:moveTo>
                    <a:lnTo>
                      <a:pt x="0" y="0"/>
                    </a:lnTo>
                    <a:lnTo>
                      <a:pt x="34" y="86"/>
                    </a:lnTo>
                    <a:lnTo>
                      <a:pt x="51" y="59"/>
                    </a:lnTo>
                    <a:lnTo>
                      <a:pt x="29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2" name="íS1îḑè">
                <a:extLst>
                  <a:ext uri="{FF2B5EF4-FFF2-40B4-BE49-F238E27FC236}">
                    <a16:creationId xmlns:a16="http://schemas.microsoft.com/office/drawing/2014/main" xmlns="" id="{620F8180-A5E9-4441-853C-2D1A03A7EC20}"/>
                  </a:ext>
                </a:extLst>
              </p:cNvPr>
              <p:cNvSpPr/>
              <p:nvPr/>
            </p:nvSpPr>
            <p:spPr bwMode="auto">
              <a:xfrm>
                <a:off x="2019" y="1341"/>
                <a:ext cx="26" cy="26"/>
              </a:xfrm>
              <a:custGeom>
                <a:avLst/>
                <a:gdLst>
                  <a:gd name="T0" fmla="*/ 0 w 26"/>
                  <a:gd name="T1" fmla="*/ 0 h 26"/>
                  <a:gd name="T2" fmla="*/ 0 w 26"/>
                  <a:gd name="T3" fmla="*/ 0 h 26"/>
                  <a:gd name="T4" fmla="*/ 11 w 26"/>
                  <a:gd name="T5" fmla="*/ 26 h 26"/>
                  <a:gd name="T6" fmla="*/ 26 w 26"/>
                  <a:gd name="T7" fmla="*/ 2 h 26"/>
                  <a:gd name="T8" fmla="*/ 0 w 2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lnTo>
                      <a:pt x="0" y="0"/>
                    </a:lnTo>
                    <a:lnTo>
                      <a:pt x="11" y="26"/>
                    </a:lnTo>
                    <a:lnTo>
                      <a:pt x="2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3" name="íSḻîḓe">
                <a:extLst>
                  <a:ext uri="{FF2B5EF4-FFF2-40B4-BE49-F238E27FC236}">
                    <a16:creationId xmlns:a16="http://schemas.microsoft.com/office/drawing/2014/main" xmlns="" id="{CE0F158E-4DB2-4CAC-BDED-DF31F98733B8}"/>
                  </a:ext>
                </a:extLst>
              </p:cNvPr>
              <p:cNvSpPr/>
              <p:nvPr/>
            </p:nvSpPr>
            <p:spPr bwMode="auto">
              <a:xfrm>
                <a:off x="2019" y="1341"/>
                <a:ext cx="26" cy="26"/>
              </a:xfrm>
              <a:custGeom>
                <a:avLst/>
                <a:gdLst>
                  <a:gd name="T0" fmla="*/ 0 w 26"/>
                  <a:gd name="T1" fmla="*/ 0 h 26"/>
                  <a:gd name="T2" fmla="*/ 0 w 26"/>
                  <a:gd name="T3" fmla="*/ 0 h 26"/>
                  <a:gd name="T4" fmla="*/ 11 w 26"/>
                  <a:gd name="T5" fmla="*/ 26 h 26"/>
                  <a:gd name="T6" fmla="*/ 26 w 26"/>
                  <a:gd name="T7" fmla="*/ 2 h 26"/>
                  <a:gd name="T8" fmla="*/ 0 w 2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lnTo>
                      <a:pt x="0" y="0"/>
                    </a:lnTo>
                    <a:lnTo>
                      <a:pt x="11" y="26"/>
                    </a:lnTo>
                    <a:lnTo>
                      <a:pt x="2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4" name="işľídê">
                <a:extLst>
                  <a:ext uri="{FF2B5EF4-FFF2-40B4-BE49-F238E27FC236}">
                    <a16:creationId xmlns:a16="http://schemas.microsoft.com/office/drawing/2014/main" xmlns="" id="{C95B7B0B-296D-46F9-A7D3-F92785DC2977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0 w 516"/>
                  <a:gd name="T3" fmla="*/ 0 h 540"/>
                  <a:gd name="T4" fmla="*/ 245 w 516"/>
                  <a:gd name="T5" fmla="*/ 540 h 540"/>
                  <a:gd name="T6" fmla="*/ 516 w 516"/>
                  <a:gd name="T7" fmla="*/ 6 h 540"/>
                  <a:gd name="T8" fmla="*/ 490 w 516"/>
                  <a:gd name="T9" fmla="*/ 6 h 540"/>
                  <a:gd name="T10" fmla="*/ 503 w 516"/>
                  <a:gd name="T11" fmla="*/ 32 h 540"/>
                  <a:gd name="T12" fmla="*/ 488 w 516"/>
                  <a:gd name="T13" fmla="*/ 62 h 540"/>
                  <a:gd name="T14" fmla="*/ 464 w 516"/>
                  <a:gd name="T15" fmla="*/ 6 h 540"/>
                  <a:gd name="T16" fmla="*/ 436 w 516"/>
                  <a:gd name="T17" fmla="*/ 6 h 540"/>
                  <a:gd name="T18" fmla="*/ 473 w 516"/>
                  <a:gd name="T19" fmla="*/ 90 h 540"/>
                  <a:gd name="T20" fmla="*/ 458 w 516"/>
                  <a:gd name="T21" fmla="*/ 118 h 540"/>
                  <a:gd name="T22" fmla="*/ 408 w 516"/>
                  <a:gd name="T23" fmla="*/ 4 h 540"/>
                  <a:gd name="T24" fmla="*/ 380 w 516"/>
                  <a:gd name="T25" fmla="*/ 4 h 540"/>
                  <a:gd name="T26" fmla="*/ 445 w 516"/>
                  <a:gd name="T27" fmla="*/ 148 h 540"/>
                  <a:gd name="T28" fmla="*/ 430 w 516"/>
                  <a:gd name="T29" fmla="*/ 176 h 540"/>
                  <a:gd name="T30" fmla="*/ 353 w 516"/>
                  <a:gd name="T31" fmla="*/ 4 h 540"/>
                  <a:gd name="T32" fmla="*/ 325 w 516"/>
                  <a:gd name="T33" fmla="*/ 4 h 540"/>
                  <a:gd name="T34" fmla="*/ 415 w 516"/>
                  <a:gd name="T35" fmla="*/ 206 h 540"/>
                  <a:gd name="T36" fmla="*/ 400 w 516"/>
                  <a:gd name="T37" fmla="*/ 234 h 540"/>
                  <a:gd name="T38" fmla="*/ 297 w 516"/>
                  <a:gd name="T39" fmla="*/ 4 h 540"/>
                  <a:gd name="T40" fmla="*/ 269 w 516"/>
                  <a:gd name="T41" fmla="*/ 2 h 540"/>
                  <a:gd name="T42" fmla="*/ 387 w 516"/>
                  <a:gd name="T43" fmla="*/ 262 h 540"/>
                  <a:gd name="T44" fmla="*/ 372 w 516"/>
                  <a:gd name="T45" fmla="*/ 292 h 540"/>
                  <a:gd name="T46" fmla="*/ 243 w 516"/>
                  <a:gd name="T47" fmla="*/ 2 h 540"/>
                  <a:gd name="T48" fmla="*/ 215 w 516"/>
                  <a:gd name="T49" fmla="*/ 2 h 540"/>
                  <a:gd name="T50" fmla="*/ 357 w 516"/>
                  <a:gd name="T51" fmla="*/ 320 h 540"/>
                  <a:gd name="T52" fmla="*/ 342 w 516"/>
                  <a:gd name="T53" fmla="*/ 348 h 540"/>
                  <a:gd name="T54" fmla="*/ 187 w 516"/>
                  <a:gd name="T55" fmla="*/ 2 h 540"/>
                  <a:gd name="T56" fmla="*/ 159 w 516"/>
                  <a:gd name="T57" fmla="*/ 2 h 540"/>
                  <a:gd name="T58" fmla="*/ 327 w 516"/>
                  <a:gd name="T59" fmla="*/ 377 h 540"/>
                  <a:gd name="T60" fmla="*/ 314 w 516"/>
                  <a:gd name="T61" fmla="*/ 405 h 540"/>
                  <a:gd name="T62" fmla="*/ 133 w 516"/>
                  <a:gd name="T63" fmla="*/ 0 h 540"/>
                  <a:gd name="T64" fmla="*/ 105 w 516"/>
                  <a:gd name="T65" fmla="*/ 0 h 540"/>
                  <a:gd name="T66" fmla="*/ 299 w 516"/>
                  <a:gd name="T67" fmla="*/ 435 h 540"/>
                  <a:gd name="T68" fmla="*/ 284 w 516"/>
                  <a:gd name="T69" fmla="*/ 463 h 540"/>
                  <a:gd name="T70" fmla="*/ 77 w 516"/>
                  <a:gd name="T71" fmla="*/ 0 h 540"/>
                  <a:gd name="T72" fmla="*/ 49 w 516"/>
                  <a:gd name="T73" fmla="*/ 0 h 540"/>
                  <a:gd name="T74" fmla="*/ 269 w 516"/>
                  <a:gd name="T75" fmla="*/ 491 h 540"/>
                  <a:gd name="T76" fmla="*/ 256 w 516"/>
                  <a:gd name="T77" fmla="*/ 521 h 540"/>
                  <a:gd name="T78" fmla="*/ 21 w 516"/>
                  <a:gd name="T79" fmla="*/ 0 h 540"/>
                  <a:gd name="T80" fmla="*/ 0 w 516"/>
                  <a:gd name="T8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0" y="0"/>
                    </a:lnTo>
                    <a:lnTo>
                      <a:pt x="245" y="540"/>
                    </a:lnTo>
                    <a:lnTo>
                      <a:pt x="516" y="6"/>
                    </a:lnTo>
                    <a:lnTo>
                      <a:pt x="490" y="6"/>
                    </a:lnTo>
                    <a:lnTo>
                      <a:pt x="503" y="32"/>
                    </a:lnTo>
                    <a:lnTo>
                      <a:pt x="488" y="62"/>
                    </a:lnTo>
                    <a:lnTo>
                      <a:pt x="464" y="6"/>
                    </a:lnTo>
                    <a:lnTo>
                      <a:pt x="436" y="6"/>
                    </a:lnTo>
                    <a:lnTo>
                      <a:pt x="473" y="90"/>
                    </a:lnTo>
                    <a:lnTo>
                      <a:pt x="458" y="118"/>
                    </a:lnTo>
                    <a:lnTo>
                      <a:pt x="408" y="4"/>
                    </a:lnTo>
                    <a:lnTo>
                      <a:pt x="380" y="4"/>
                    </a:lnTo>
                    <a:lnTo>
                      <a:pt x="445" y="148"/>
                    </a:lnTo>
                    <a:lnTo>
                      <a:pt x="430" y="176"/>
                    </a:lnTo>
                    <a:lnTo>
                      <a:pt x="353" y="4"/>
                    </a:lnTo>
                    <a:lnTo>
                      <a:pt x="325" y="4"/>
                    </a:lnTo>
                    <a:lnTo>
                      <a:pt x="415" y="206"/>
                    </a:lnTo>
                    <a:lnTo>
                      <a:pt x="400" y="234"/>
                    </a:lnTo>
                    <a:lnTo>
                      <a:pt x="297" y="4"/>
                    </a:lnTo>
                    <a:lnTo>
                      <a:pt x="269" y="2"/>
                    </a:lnTo>
                    <a:lnTo>
                      <a:pt x="387" y="262"/>
                    </a:lnTo>
                    <a:lnTo>
                      <a:pt x="372" y="292"/>
                    </a:lnTo>
                    <a:lnTo>
                      <a:pt x="243" y="2"/>
                    </a:lnTo>
                    <a:lnTo>
                      <a:pt x="215" y="2"/>
                    </a:lnTo>
                    <a:lnTo>
                      <a:pt x="357" y="320"/>
                    </a:lnTo>
                    <a:lnTo>
                      <a:pt x="342" y="348"/>
                    </a:lnTo>
                    <a:lnTo>
                      <a:pt x="187" y="2"/>
                    </a:lnTo>
                    <a:lnTo>
                      <a:pt x="159" y="2"/>
                    </a:lnTo>
                    <a:lnTo>
                      <a:pt x="327" y="377"/>
                    </a:lnTo>
                    <a:lnTo>
                      <a:pt x="314" y="405"/>
                    </a:lnTo>
                    <a:lnTo>
                      <a:pt x="133" y="0"/>
                    </a:lnTo>
                    <a:lnTo>
                      <a:pt x="105" y="0"/>
                    </a:lnTo>
                    <a:lnTo>
                      <a:pt x="299" y="435"/>
                    </a:lnTo>
                    <a:lnTo>
                      <a:pt x="284" y="463"/>
                    </a:lnTo>
                    <a:lnTo>
                      <a:pt x="77" y="0"/>
                    </a:lnTo>
                    <a:lnTo>
                      <a:pt x="49" y="0"/>
                    </a:lnTo>
                    <a:lnTo>
                      <a:pt x="269" y="491"/>
                    </a:lnTo>
                    <a:lnTo>
                      <a:pt x="256" y="521"/>
                    </a:lnTo>
                    <a:lnTo>
                      <a:pt x="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5" name="íšḷîḍé">
                <a:extLst>
                  <a:ext uri="{FF2B5EF4-FFF2-40B4-BE49-F238E27FC236}">
                    <a16:creationId xmlns:a16="http://schemas.microsoft.com/office/drawing/2014/main" xmlns="" id="{C4425B3B-5318-4547-8E19-48365D8EB486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0 w 516"/>
                  <a:gd name="T3" fmla="*/ 0 h 540"/>
                  <a:gd name="T4" fmla="*/ 245 w 516"/>
                  <a:gd name="T5" fmla="*/ 540 h 540"/>
                  <a:gd name="T6" fmla="*/ 516 w 516"/>
                  <a:gd name="T7" fmla="*/ 6 h 540"/>
                  <a:gd name="T8" fmla="*/ 490 w 516"/>
                  <a:gd name="T9" fmla="*/ 6 h 540"/>
                  <a:gd name="T10" fmla="*/ 503 w 516"/>
                  <a:gd name="T11" fmla="*/ 32 h 540"/>
                  <a:gd name="T12" fmla="*/ 488 w 516"/>
                  <a:gd name="T13" fmla="*/ 62 h 540"/>
                  <a:gd name="T14" fmla="*/ 464 w 516"/>
                  <a:gd name="T15" fmla="*/ 6 h 540"/>
                  <a:gd name="T16" fmla="*/ 436 w 516"/>
                  <a:gd name="T17" fmla="*/ 6 h 540"/>
                  <a:gd name="T18" fmla="*/ 473 w 516"/>
                  <a:gd name="T19" fmla="*/ 90 h 540"/>
                  <a:gd name="T20" fmla="*/ 458 w 516"/>
                  <a:gd name="T21" fmla="*/ 118 h 540"/>
                  <a:gd name="T22" fmla="*/ 408 w 516"/>
                  <a:gd name="T23" fmla="*/ 4 h 540"/>
                  <a:gd name="T24" fmla="*/ 380 w 516"/>
                  <a:gd name="T25" fmla="*/ 4 h 540"/>
                  <a:gd name="T26" fmla="*/ 445 w 516"/>
                  <a:gd name="T27" fmla="*/ 148 h 540"/>
                  <a:gd name="T28" fmla="*/ 430 w 516"/>
                  <a:gd name="T29" fmla="*/ 176 h 540"/>
                  <a:gd name="T30" fmla="*/ 353 w 516"/>
                  <a:gd name="T31" fmla="*/ 4 h 540"/>
                  <a:gd name="T32" fmla="*/ 325 w 516"/>
                  <a:gd name="T33" fmla="*/ 4 h 540"/>
                  <a:gd name="T34" fmla="*/ 415 w 516"/>
                  <a:gd name="T35" fmla="*/ 206 h 540"/>
                  <a:gd name="T36" fmla="*/ 400 w 516"/>
                  <a:gd name="T37" fmla="*/ 234 h 540"/>
                  <a:gd name="T38" fmla="*/ 297 w 516"/>
                  <a:gd name="T39" fmla="*/ 4 h 540"/>
                  <a:gd name="T40" fmla="*/ 269 w 516"/>
                  <a:gd name="T41" fmla="*/ 2 h 540"/>
                  <a:gd name="T42" fmla="*/ 387 w 516"/>
                  <a:gd name="T43" fmla="*/ 262 h 540"/>
                  <a:gd name="T44" fmla="*/ 372 w 516"/>
                  <a:gd name="T45" fmla="*/ 292 h 540"/>
                  <a:gd name="T46" fmla="*/ 243 w 516"/>
                  <a:gd name="T47" fmla="*/ 2 h 540"/>
                  <a:gd name="T48" fmla="*/ 215 w 516"/>
                  <a:gd name="T49" fmla="*/ 2 h 540"/>
                  <a:gd name="T50" fmla="*/ 357 w 516"/>
                  <a:gd name="T51" fmla="*/ 320 h 540"/>
                  <a:gd name="T52" fmla="*/ 342 w 516"/>
                  <a:gd name="T53" fmla="*/ 348 h 540"/>
                  <a:gd name="T54" fmla="*/ 187 w 516"/>
                  <a:gd name="T55" fmla="*/ 2 h 540"/>
                  <a:gd name="T56" fmla="*/ 159 w 516"/>
                  <a:gd name="T57" fmla="*/ 2 h 540"/>
                  <a:gd name="T58" fmla="*/ 327 w 516"/>
                  <a:gd name="T59" fmla="*/ 377 h 540"/>
                  <a:gd name="T60" fmla="*/ 314 w 516"/>
                  <a:gd name="T61" fmla="*/ 405 h 540"/>
                  <a:gd name="T62" fmla="*/ 133 w 516"/>
                  <a:gd name="T63" fmla="*/ 0 h 540"/>
                  <a:gd name="T64" fmla="*/ 105 w 516"/>
                  <a:gd name="T65" fmla="*/ 0 h 540"/>
                  <a:gd name="T66" fmla="*/ 299 w 516"/>
                  <a:gd name="T67" fmla="*/ 435 h 540"/>
                  <a:gd name="T68" fmla="*/ 284 w 516"/>
                  <a:gd name="T69" fmla="*/ 463 h 540"/>
                  <a:gd name="T70" fmla="*/ 77 w 516"/>
                  <a:gd name="T71" fmla="*/ 0 h 540"/>
                  <a:gd name="T72" fmla="*/ 49 w 516"/>
                  <a:gd name="T73" fmla="*/ 0 h 540"/>
                  <a:gd name="T74" fmla="*/ 269 w 516"/>
                  <a:gd name="T75" fmla="*/ 491 h 540"/>
                  <a:gd name="T76" fmla="*/ 256 w 516"/>
                  <a:gd name="T77" fmla="*/ 521 h 540"/>
                  <a:gd name="T78" fmla="*/ 21 w 516"/>
                  <a:gd name="T79" fmla="*/ 0 h 540"/>
                  <a:gd name="T80" fmla="*/ 0 w 516"/>
                  <a:gd name="T8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0" y="0"/>
                    </a:lnTo>
                    <a:lnTo>
                      <a:pt x="245" y="540"/>
                    </a:lnTo>
                    <a:lnTo>
                      <a:pt x="516" y="6"/>
                    </a:lnTo>
                    <a:lnTo>
                      <a:pt x="490" y="6"/>
                    </a:lnTo>
                    <a:lnTo>
                      <a:pt x="503" y="32"/>
                    </a:lnTo>
                    <a:lnTo>
                      <a:pt x="488" y="62"/>
                    </a:lnTo>
                    <a:lnTo>
                      <a:pt x="464" y="6"/>
                    </a:lnTo>
                    <a:lnTo>
                      <a:pt x="436" y="6"/>
                    </a:lnTo>
                    <a:lnTo>
                      <a:pt x="473" y="90"/>
                    </a:lnTo>
                    <a:lnTo>
                      <a:pt x="458" y="118"/>
                    </a:lnTo>
                    <a:lnTo>
                      <a:pt x="408" y="4"/>
                    </a:lnTo>
                    <a:lnTo>
                      <a:pt x="380" y="4"/>
                    </a:lnTo>
                    <a:lnTo>
                      <a:pt x="445" y="148"/>
                    </a:lnTo>
                    <a:lnTo>
                      <a:pt x="430" y="176"/>
                    </a:lnTo>
                    <a:lnTo>
                      <a:pt x="353" y="4"/>
                    </a:lnTo>
                    <a:lnTo>
                      <a:pt x="325" y="4"/>
                    </a:lnTo>
                    <a:lnTo>
                      <a:pt x="415" y="206"/>
                    </a:lnTo>
                    <a:lnTo>
                      <a:pt x="400" y="234"/>
                    </a:lnTo>
                    <a:lnTo>
                      <a:pt x="297" y="4"/>
                    </a:lnTo>
                    <a:lnTo>
                      <a:pt x="269" y="2"/>
                    </a:lnTo>
                    <a:lnTo>
                      <a:pt x="387" y="262"/>
                    </a:lnTo>
                    <a:lnTo>
                      <a:pt x="372" y="292"/>
                    </a:lnTo>
                    <a:lnTo>
                      <a:pt x="243" y="2"/>
                    </a:lnTo>
                    <a:lnTo>
                      <a:pt x="215" y="2"/>
                    </a:lnTo>
                    <a:lnTo>
                      <a:pt x="357" y="320"/>
                    </a:lnTo>
                    <a:lnTo>
                      <a:pt x="342" y="348"/>
                    </a:lnTo>
                    <a:lnTo>
                      <a:pt x="187" y="2"/>
                    </a:lnTo>
                    <a:lnTo>
                      <a:pt x="159" y="2"/>
                    </a:lnTo>
                    <a:lnTo>
                      <a:pt x="327" y="377"/>
                    </a:lnTo>
                    <a:lnTo>
                      <a:pt x="314" y="405"/>
                    </a:lnTo>
                    <a:lnTo>
                      <a:pt x="133" y="0"/>
                    </a:lnTo>
                    <a:lnTo>
                      <a:pt x="105" y="0"/>
                    </a:lnTo>
                    <a:lnTo>
                      <a:pt x="299" y="435"/>
                    </a:lnTo>
                    <a:lnTo>
                      <a:pt x="284" y="463"/>
                    </a:lnTo>
                    <a:lnTo>
                      <a:pt x="77" y="0"/>
                    </a:lnTo>
                    <a:lnTo>
                      <a:pt x="49" y="0"/>
                    </a:lnTo>
                    <a:lnTo>
                      <a:pt x="269" y="491"/>
                    </a:lnTo>
                    <a:lnTo>
                      <a:pt x="256" y="521"/>
                    </a:lnTo>
                    <a:lnTo>
                      <a:pt x="2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6" name="îsļïďê">
                <a:extLst>
                  <a:ext uri="{FF2B5EF4-FFF2-40B4-BE49-F238E27FC236}">
                    <a16:creationId xmlns:a16="http://schemas.microsoft.com/office/drawing/2014/main" xmlns="" id="{9A08C381-574E-4CEF-83F3-D56766FE2C52}"/>
                  </a:ext>
                </a:extLst>
              </p:cNvPr>
              <p:cNvSpPr/>
              <p:nvPr/>
            </p:nvSpPr>
            <p:spPr bwMode="auto">
              <a:xfrm>
                <a:off x="3305" y="1410"/>
                <a:ext cx="248" cy="521"/>
              </a:xfrm>
              <a:custGeom>
                <a:avLst/>
                <a:gdLst>
                  <a:gd name="T0" fmla="*/ 0 w 248"/>
                  <a:gd name="T1" fmla="*/ 0 h 521"/>
                  <a:gd name="T2" fmla="*/ 0 w 248"/>
                  <a:gd name="T3" fmla="*/ 0 h 521"/>
                  <a:gd name="T4" fmla="*/ 235 w 248"/>
                  <a:gd name="T5" fmla="*/ 521 h 521"/>
                  <a:gd name="T6" fmla="*/ 248 w 248"/>
                  <a:gd name="T7" fmla="*/ 491 h 521"/>
                  <a:gd name="T8" fmla="*/ 28 w 248"/>
                  <a:gd name="T9" fmla="*/ 0 h 521"/>
                  <a:gd name="T10" fmla="*/ 0 w 248"/>
                  <a:gd name="T11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21">
                    <a:moveTo>
                      <a:pt x="0" y="0"/>
                    </a:moveTo>
                    <a:lnTo>
                      <a:pt x="0" y="0"/>
                    </a:lnTo>
                    <a:lnTo>
                      <a:pt x="235" y="521"/>
                    </a:lnTo>
                    <a:lnTo>
                      <a:pt x="248" y="491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7" name="ïṩ1ïḑè">
                <a:extLst>
                  <a:ext uri="{FF2B5EF4-FFF2-40B4-BE49-F238E27FC236}">
                    <a16:creationId xmlns:a16="http://schemas.microsoft.com/office/drawing/2014/main" xmlns="" id="{C12FF151-035A-4A0D-9D2C-23149F778C62}"/>
                  </a:ext>
                </a:extLst>
              </p:cNvPr>
              <p:cNvSpPr/>
              <p:nvPr/>
            </p:nvSpPr>
            <p:spPr bwMode="auto">
              <a:xfrm>
                <a:off x="3305" y="1410"/>
                <a:ext cx="248" cy="521"/>
              </a:xfrm>
              <a:custGeom>
                <a:avLst/>
                <a:gdLst>
                  <a:gd name="T0" fmla="*/ 0 w 248"/>
                  <a:gd name="T1" fmla="*/ 0 h 521"/>
                  <a:gd name="T2" fmla="*/ 0 w 248"/>
                  <a:gd name="T3" fmla="*/ 0 h 521"/>
                  <a:gd name="T4" fmla="*/ 235 w 248"/>
                  <a:gd name="T5" fmla="*/ 521 h 521"/>
                  <a:gd name="T6" fmla="*/ 248 w 248"/>
                  <a:gd name="T7" fmla="*/ 491 h 521"/>
                  <a:gd name="T8" fmla="*/ 28 w 248"/>
                  <a:gd name="T9" fmla="*/ 0 h 521"/>
                  <a:gd name="T10" fmla="*/ 0 w 248"/>
                  <a:gd name="T11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21">
                    <a:moveTo>
                      <a:pt x="0" y="0"/>
                    </a:moveTo>
                    <a:lnTo>
                      <a:pt x="0" y="0"/>
                    </a:lnTo>
                    <a:lnTo>
                      <a:pt x="235" y="521"/>
                    </a:lnTo>
                    <a:lnTo>
                      <a:pt x="248" y="491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8" name="ís1ïďè">
                <a:extLst>
                  <a:ext uri="{FF2B5EF4-FFF2-40B4-BE49-F238E27FC236}">
                    <a16:creationId xmlns:a16="http://schemas.microsoft.com/office/drawing/2014/main" xmlns="" id="{28A76C70-7FB0-48D0-98DD-2E449FB80EDD}"/>
                  </a:ext>
                </a:extLst>
              </p:cNvPr>
              <p:cNvSpPr/>
              <p:nvPr/>
            </p:nvSpPr>
            <p:spPr bwMode="auto">
              <a:xfrm>
                <a:off x="3361" y="1410"/>
                <a:ext cx="222" cy="463"/>
              </a:xfrm>
              <a:custGeom>
                <a:avLst/>
                <a:gdLst>
                  <a:gd name="T0" fmla="*/ 0 w 222"/>
                  <a:gd name="T1" fmla="*/ 0 h 463"/>
                  <a:gd name="T2" fmla="*/ 0 w 222"/>
                  <a:gd name="T3" fmla="*/ 0 h 463"/>
                  <a:gd name="T4" fmla="*/ 207 w 222"/>
                  <a:gd name="T5" fmla="*/ 463 h 463"/>
                  <a:gd name="T6" fmla="*/ 222 w 222"/>
                  <a:gd name="T7" fmla="*/ 435 h 463"/>
                  <a:gd name="T8" fmla="*/ 28 w 222"/>
                  <a:gd name="T9" fmla="*/ 0 h 463"/>
                  <a:gd name="T10" fmla="*/ 0 w 222"/>
                  <a:gd name="T1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463">
                    <a:moveTo>
                      <a:pt x="0" y="0"/>
                    </a:moveTo>
                    <a:lnTo>
                      <a:pt x="0" y="0"/>
                    </a:lnTo>
                    <a:lnTo>
                      <a:pt x="207" y="463"/>
                    </a:lnTo>
                    <a:lnTo>
                      <a:pt x="222" y="435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9" name="ïšľïḋe">
                <a:extLst>
                  <a:ext uri="{FF2B5EF4-FFF2-40B4-BE49-F238E27FC236}">
                    <a16:creationId xmlns:a16="http://schemas.microsoft.com/office/drawing/2014/main" xmlns="" id="{CA0F0851-F088-4038-9F66-7B0BD22F07AF}"/>
                  </a:ext>
                </a:extLst>
              </p:cNvPr>
              <p:cNvSpPr/>
              <p:nvPr/>
            </p:nvSpPr>
            <p:spPr bwMode="auto">
              <a:xfrm>
                <a:off x="3361" y="1410"/>
                <a:ext cx="222" cy="463"/>
              </a:xfrm>
              <a:custGeom>
                <a:avLst/>
                <a:gdLst>
                  <a:gd name="T0" fmla="*/ 0 w 222"/>
                  <a:gd name="T1" fmla="*/ 0 h 463"/>
                  <a:gd name="T2" fmla="*/ 0 w 222"/>
                  <a:gd name="T3" fmla="*/ 0 h 463"/>
                  <a:gd name="T4" fmla="*/ 207 w 222"/>
                  <a:gd name="T5" fmla="*/ 463 h 463"/>
                  <a:gd name="T6" fmla="*/ 222 w 222"/>
                  <a:gd name="T7" fmla="*/ 435 h 463"/>
                  <a:gd name="T8" fmla="*/ 28 w 222"/>
                  <a:gd name="T9" fmla="*/ 0 h 463"/>
                  <a:gd name="T10" fmla="*/ 0 w 222"/>
                  <a:gd name="T1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463">
                    <a:moveTo>
                      <a:pt x="0" y="0"/>
                    </a:moveTo>
                    <a:lnTo>
                      <a:pt x="0" y="0"/>
                    </a:lnTo>
                    <a:lnTo>
                      <a:pt x="207" y="463"/>
                    </a:lnTo>
                    <a:lnTo>
                      <a:pt x="222" y="435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0" name="íşļîḓe">
                <a:extLst>
                  <a:ext uri="{FF2B5EF4-FFF2-40B4-BE49-F238E27FC236}">
                    <a16:creationId xmlns:a16="http://schemas.microsoft.com/office/drawing/2014/main" xmlns="" id="{87950153-E93B-43E1-AF21-C270642EB261}"/>
                  </a:ext>
                </a:extLst>
              </p:cNvPr>
              <p:cNvSpPr/>
              <p:nvPr/>
            </p:nvSpPr>
            <p:spPr bwMode="auto">
              <a:xfrm>
                <a:off x="3417" y="1410"/>
                <a:ext cx="194" cy="405"/>
              </a:xfrm>
              <a:custGeom>
                <a:avLst/>
                <a:gdLst>
                  <a:gd name="T0" fmla="*/ 0 w 194"/>
                  <a:gd name="T1" fmla="*/ 0 h 405"/>
                  <a:gd name="T2" fmla="*/ 0 w 194"/>
                  <a:gd name="T3" fmla="*/ 0 h 405"/>
                  <a:gd name="T4" fmla="*/ 181 w 194"/>
                  <a:gd name="T5" fmla="*/ 405 h 405"/>
                  <a:gd name="T6" fmla="*/ 194 w 194"/>
                  <a:gd name="T7" fmla="*/ 377 h 405"/>
                  <a:gd name="T8" fmla="*/ 26 w 194"/>
                  <a:gd name="T9" fmla="*/ 2 h 405"/>
                  <a:gd name="T10" fmla="*/ 0 w 194"/>
                  <a:gd name="T11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405">
                    <a:moveTo>
                      <a:pt x="0" y="0"/>
                    </a:moveTo>
                    <a:lnTo>
                      <a:pt x="0" y="0"/>
                    </a:lnTo>
                    <a:lnTo>
                      <a:pt x="181" y="405"/>
                    </a:lnTo>
                    <a:lnTo>
                      <a:pt x="194" y="377"/>
                    </a:lnTo>
                    <a:lnTo>
                      <a:pt x="2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1" name="išļíďé">
                <a:extLst>
                  <a:ext uri="{FF2B5EF4-FFF2-40B4-BE49-F238E27FC236}">
                    <a16:creationId xmlns:a16="http://schemas.microsoft.com/office/drawing/2014/main" xmlns="" id="{29434179-18C0-412F-B051-C14C2FE164B3}"/>
                  </a:ext>
                </a:extLst>
              </p:cNvPr>
              <p:cNvSpPr/>
              <p:nvPr/>
            </p:nvSpPr>
            <p:spPr bwMode="auto">
              <a:xfrm>
                <a:off x="3417" y="1410"/>
                <a:ext cx="194" cy="405"/>
              </a:xfrm>
              <a:custGeom>
                <a:avLst/>
                <a:gdLst>
                  <a:gd name="T0" fmla="*/ 0 w 194"/>
                  <a:gd name="T1" fmla="*/ 0 h 405"/>
                  <a:gd name="T2" fmla="*/ 0 w 194"/>
                  <a:gd name="T3" fmla="*/ 0 h 405"/>
                  <a:gd name="T4" fmla="*/ 181 w 194"/>
                  <a:gd name="T5" fmla="*/ 405 h 405"/>
                  <a:gd name="T6" fmla="*/ 194 w 194"/>
                  <a:gd name="T7" fmla="*/ 377 h 405"/>
                  <a:gd name="T8" fmla="*/ 26 w 194"/>
                  <a:gd name="T9" fmla="*/ 2 h 405"/>
                  <a:gd name="T10" fmla="*/ 0 w 194"/>
                  <a:gd name="T11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405">
                    <a:moveTo>
                      <a:pt x="0" y="0"/>
                    </a:moveTo>
                    <a:lnTo>
                      <a:pt x="0" y="0"/>
                    </a:lnTo>
                    <a:lnTo>
                      <a:pt x="181" y="405"/>
                    </a:lnTo>
                    <a:lnTo>
                      <a:pt x="194" y="377"/>
                    </a:lnTo>
                    <a:lnTo>
                      <a:pt x="2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2" name="îṩ1iḓè">
                <a:extLst>
                  <a:ext uri="{FF2B5EF4-FFF2-40B4-BE49-F238E27FC236}">
                    <a16:creationId xmlns:a16="http://schemas.microsoft.com/office/drawing/2014/main" xmlns="" id="{F8BD1E39-F931-4BBA-99A2-F3740D1B3776}"/>
                  </a:ext>
                </a:extLst>
              </p:cNvPr>
              <p:cNvSpPr/>
              <p:nvPr/>
            </p:nvSpPr>
            <p:spPr bwMode="auto">
              <a:xfrm>
                <a:off x="3471" y="1412"/>
                <a:ext cx="170" cy="346"/>
              </a:xfrm>
              <a:custGeom>
                <a:avLst/>
                <a:gdLst>
                  <a:gd name="T0" fmla="*/ 0 w 170"/>
                  <a:gd name="T1" fmla="*/ 0 h 346"/>
                  <a:gd name="T2" fmla="*/ 0 w 170"/>
                  <a:gd name="T3" fmla="*/ 0 h 346"/>
                  <a:gd name="T4" fmla="*/ 155 w 170"/>
                  <a:gd name="T5" fmla="*/ 346 h 346"/>
                  <a:gd name="T6" fmla="*/ 170 w 170"/>
                  <a:gd name="T7" fmla="*/ 318 h 346"/>
                  <a:gd name="T8" fmla="*/ 28 w 170"/>
                  <a:gd name="T9" fmla="*/ 0 h 346"/>
                  <a:gd name="T10" fmla="*/ 0 w 170"/>
                  <a:gd name="T1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346">
                    <a:moveTo>
                      <a:pt x="0" y="0"/>
                    </a:moveTo>
                    <a:lnTo>
                      <a:pt x="0" y="0"/>
                    </a:lnTo>
                    <a:lnTo>
                      <a:pt x="155" y="346"/>
                    </a:lnTo>
                    <a:lnTo>
                      <a:pt x="170" y="318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3" name="ïsľiďe">
                <a:extLst>
                  <a:ext uri="{FF2B5EF4-FFF2-40B4-BE49-F238E27FC236}">
                    <a16:creationId xmlns:a16="http://schemas.microsoft.com/office/drawing/2014/main" xmlns="" id="{BF33BD8D-FF8C-4FA9-846D-4D135B83A288}"/>
                  </a:ext>
                </a:extLst>
              </p:cNvPr>
              <p:cNvSpPr/>
              <p:nvPr/>
            </p:nvSpPr>
            <p:spPr bwMode="auto">
              <a:xfrm>
                <a:off x="3471" y="1412"/>
                <a:ext cx="170" cy="346"/>
              </a:xfrm>
              <a:custGeom>
                <a:avLst/>
                <a:gdLst>
                  <a:gd name="T0" fmla="*/ 0 w 170"/>
                  <a:gd name="T1" fmla="*/ 0 h 346"/>
                  <a:gd name="T2" fmla="*/ 0 w 170"/>
                  <a:gd name="T3" fmla="*/ 0 h 346"/>
                  <a:gd name="T4" fmla="*/ 155 w 170"/>
                  <a:gd name="T5" fmla="*/ 346 h 346"/>
                  <a:gd name="T6" fmla="*/ 170 w 170"/>
                  <a:gd name="T7" fmla="*/ 318 h 346"/>
                  <a:gd name="T8" fmla="*/ 28 w 170"/>
                  <a:gd name="T9" fmla="*/ 0 h 346"/>
                  <a:gd name="T10" fmla="*/ 0 w 170"/>
                  <a:gd name="T1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346">
                    <a:moveTo>
                      <a:pt x="0" y="0"/>
                    </a:moveTo>
                    <a:lnTo>
                      <a:pt x="0" y="0"/>
                    </a:lnTo>
                    <a:lnTo>
                      <a:pt x="155" y="346"/>
                    </a:lnTo>
                    <a:lnTo>
                      <a:pt x="170" y="318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4" name="ïṥḻiḑé">
                <a:extLst>
                  <a:ext uri="{FF2B5EF4-FFF2-40B4-BE49-F238E27FC236}">
                    <a16:creationId xmlns:a16="http://schemas.microsoft.com/office/drawing/2014/main" xmlns="" id="{2EEC99CB-41B5-4A3A-8C1C-93D69D7D6FE7}"/>
                  </a:ext>
                </a:extLst>
              </p:cNvPr>
              <p:cNvSpPr/>
              <p:nvPr/>
            </p:nvSpPr>
            <p:spPr bwMode="auto">
              <a:xfrm>
                <a:off x="3527" y="1412"/>
                <a:ext cx="144" cy="290"/>
              </a:xfrm>
              <a:custGeom>
                <a:avLst/>
                <a:gdLst>
                  <a:gd name="T0" fmla="*/ 0 w 144"/>
                  <a:gd name="T1" fmla="*/ 0 h 290"/>
                  <a:gd name="T2" fmla="*/ 0 w 144"/>
                  <a:gd name="T3" fmla="*/ 0 h 290"/>
                  <a:gd name="T4" fmla="*/ 129 w 144"/>
                  <a:gd name="T5" fmla="*/ 290 h 290"/>
                  <a:gd name="T6" fmla="*/ 144 w 144"/>
                  <a:gd name="T7" fmla="*/ 260 h 290"/>
                  <a:gd name="T8" fmla="*/ 26 w 144"/>
                  <a:gd name="T9" fmla="*/ 0 h 290"/>
                  <a:gd name="T10" fmla="*/ 0 w 144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0">
                    <a:moveTo>
                      <a:pt x="0" y="0"/>
                    </a:moveTo>
                    <a:lnTo>
                      <a:pt x="0" y="0"/>
                    </a:lnTo>
                    <a:lnTo>
                      <a:pt x="129" y="290"/>
                    </a:lnTo>
                    <a:lnTo>
                      <a:pt x="144" y="260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5" name="íŝḻîḍê">
                <a:extLst>
                  <a:ext uri="{FF2B5EF4-FFF2-40B4-BE49-F238E27FC236}">
                    <a16:creationId xmlns:a16="http://schemas.microsoft.com/office/drawing/2014/main" xmlns="" id="{D37CC955-B373-47A9-809C-F530518C82EA}"/>
                  </a:ext>
                </a:extLst>
              </p:cNvPr>
              <p:cNvSpPr/>
              <p:nvPr/>
            </p:nvSpPr>
            <p:spPr bwMode="auto">
              <a:xfrm>
                <a:off x="3527" y="1412"/>
                <a:ext cx="144" cy="290"/>
              </a:xfrm>
              <a:custGeom>
                <a:avLst/>
                <a:gdLst>
                  <a:gd name="T0" fmla="*/ 0 w 144"/>
                  <a:gd name="T1" fmla="*/ 0 h 290"/>
                  <a:gd name="T2" fmla="*/ 0 w 144"/>
                  <a:gd name="T3" fmla="*/ 0 h 290"/>
                  <a:gd name="T4" fmla="*/ 129 w 144"/>
                  <a:gd name="T5" fmla="*/ 290 h 290"/>
                  <a:gd name="T6" fmla="*/ 144 w 144"/>
                  <a:gd name="T7" fmla="*/ 260 h 290"/>
                  <a:gd name="T8" fmla="*/ 26 w 144"/>
                  <a:gd name="T9" fmla="*/ 0 h 290"/>
                  <a:gd name="T10" fmla="*/ 0 w 144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0">
                    <a:moveTo>
                      <a:pt x="0" y="0"/>
                    </a:moveTo>
                    <a:lnTo>
                      <a:pt x="0" y="0"/>
                    </a:lnTo>
                    <a:lnTo>
                      <a:pt x="129" y="290"/>
                    </a:lnTo>
                    <a:lnTo>
                      <a:pt x="144" y="260"/>
                    </a:lnTo>
                    <a:lnTo>
                      <a:pt x="2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6" name="ísļiďé">
                <a:extLst>
                  <a:ext uri="{FF2B5EF4-FFF2-40B4-BE49-F238E27FC236}">
                    <a16:creationId xmlns:a16="http://schemas.microsoft.com/office/drawing/2014/main" xmlns="" id="{449A7979-45CD-4122-9826-17B7EABBD9D1}"/>
                  </a:ext>
                </a:extLst>
              </p:cNvPr>
              <p:cNvSpPr/>
              <p:nvPr/>
            </p:nvSpPr>
            <p:spPr bwMode="auto">
              <a:xfrm>
                <a:off x="3581" y="1414"/>
                <a:ext cx="118" cy="230"/>
              </a:xfrm>
              <a:custGeom>
                <a:avLst/>
                <a:gdLst>
                  <a:gd name="T0" fmla="*/ 0 w 118"/>
                  <a:gd name="T1" fmla="*/ 0 h 230"/>
                  <a:gd name="T2" fmla="*/ 0 w 118"/>
                  <a:gd name="T3" fmla="*/ 0 h 230"/>
                  <a:gd name="T4" fmla="*/ 103 w 118"/>
                  <a:gd name="T5" fmla="*/ 230 h 230"/>
                  <a:gd name="T6" fmla="*/ 118 w 118"/>
                  <a:gd name="T7" fmla="*/ 202 h 230"/>
                  <a:gd name="T8" fmla="*/ 28 w 118"/>
                  <a:gd name="T9" fmla="*/ 0 h 230"/>
                  <a:gd name="T10" fmla="*/ 0 w 118"/>
                  <a:gd name="T1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30">
                    <a:moveTo>
                      <a:pt x="0" y="0"/>
                    </a:moveTo>
                    <a:lnTo>
                      <a:pt x="0" y="0"/>
                    </a:lnTo>
                    <a:lnTo>
                      <a:pt x="103" y="230"/>
                    </a:lnTo>
                    <a:lnTo>
                      <a:pt x="118" y="202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7" name="îSlídé">
                <a:extLst>
                  <a:ext uri="{FF2B5EF4-FFF2-40B4-BE49-F238E27FC236}">
                    <a16:creationId xmlns:a16="http://schemas.microsoft.com/office/drawing/2014/main" xmlns="" id="{7708E593-1937-4C5D-ACA1-F84A92B10F5A}"/>
                  </a:ext>
                </a:extLst>
              </p:cNvPr>
              <p:cNvSpPr/>
              <p:nvPr/>
            </p:nvSpPr>
            <p:spPr bwMode="auto">
              <a:xfrm>
                <a:off x="3581" y="1414"/>
                <a:ext cx="118" cy="230"/>
              </a:xfrm>
              <a:custGeom>
                <a:avLst/>
                <a:gdLst>
                  <a:gd name="T0" fmla="*/ 0 w 118"/>
                  <a:gd name="T1" fmla="*/ 0 h 230"/>
                  <a:gd name="T2" fmla="*/ 0 w 118"/>
                  <a:gd name="T3" fmla="*/ 0 h 230"/>
                  <a:gd name="T4" fmla="*/ 103 w 118"/>
                  <a:gd name="T5" fmla="*/ 230 h 230"/>
                  <a:gd name="T6" fmla="*/ 118 w 118"/>
                  <a:gd name="T7" fmla="*/ 202 h 230"/>
                  <a:gd name="T8" fmla="*/ 28 w 118"/>
                  <a:gd name="T9" fmla="*/ 0 h 230"/>
                  <a:gd name="T10" fmla="*/ 0 w 118"/>
                  <a:gd name="T1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30">
                    <a:moveTo>
                      <a:pt x="0" y="0"/>
                    </a:moveTo>
                    <a:lnTo>
                      <a:pt x="0" y="0"/>
                    </a:lnTo>
                    <a:lnTo>
                      <a:pt x="103" y="230"/>
                    </a:lnTo>
                    <a:lnTo>
                      <a:pt x="118" y="202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8" name="íş1ide">
                <a:extLst>
                  <a:ext uri="{FF2B5EF4-FFF2-40B4-BE49-F238E27FC236}">
                    <a16:creationId xmlns:a16="http://schemas.microsoft.com/office/drawing/2014/main" xmlns="" id="{BA6216C5-C67A-4BD1-BCCD-329580521357}"/>
                  </a:ext>
                </a:extLst>
              </p:cNvPr>
              <p:cNvSpPr/>
              <p:nvPr/>
            </p:nvSpPr>
            <p:spPr bwMode="auto">
              <a:xfrm>
                <a:off x="3637" y="1414"/>
                <a:ext cx="92" cy="172"/>
              </a:xfrm>
              <a:custGeom>
                <a:avLst/>
                <a:gdLst>
                  <a:gd name="T0" fmla="*/ 0 w 92"/>
                  <a:gd name="T1" fmla="*/ 0 h 172"/>
                  <a:gd name="T2" fmla="*/ 0 w 92"/>
                  <a:gd name="T3" fmla="*/ 0 h 172"/>
                  <a:gd name="T4" fmla="*/ 77 w 92"/>
                  <a:gd name="T5" fmla="*/ 172 h 172"/>
                  <a:gd name="T6" fmla="*/ 92 w 92"/>
                  <a:gd name="T7" fmla="*/ 144 h 172"/>
                  <a:gd name="T8" fmla="*/ 27 w 92"/>
                  <a:gd name="T9" fmla="*/ 0 h 172"/>
                  <a:gd name="T10" fmla="*/ 0 w 92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72">
                    <a:moveTo>
                      <a:pt x="0" y="0"/>
                    </a:moveTo>
                    <a:lnTo>
                      <a:pt x="0" y="0"/>
                    </a:lnTo>
                    <a:lnTo>
                      <a:pt x="77" y="172"/>
                    </a:lnTo>
                    <a:lnTo>
                      <a:pt x="92" y="144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9" name="îṡ1îḓè">
                <a:extLst>
                  <a:ext uri="{FF2B5EF4-FFF2-40B4-BE49-F238E27FC236}">
                    <a16:creationId xmlns:a16="http://schemas.microsoft.com/office/drawing/2014/main" xmlns="" id="{F76E6106-C17A-4F3B-BDBB-C042930AAC7C}"/>
                  </a:ext>
                </a:extLst>
              </p:cNvPr>
              <p:cNvSpPr/>
              <p:nvPr/>
            </p:nvSpPr>
            <p:spPr bwMode="auto">
              <a:xfrm>
                <a:off x="3637" y="1414"/>
                <a:ext cx="92" cy="172"/>
              </a:xfrm>
              <a:custGeom>
                <a:avLst/>
                <a:gdLst>
                  <a:gd name="T0" fmla="*/ 0 w 92"/>
                  <a:gd name="T1" fmla="*/ 0 h 172"/>
                  <a:gd name="T2" fmla="*/ 0 w 92"/>
                  <a:gd name="T3" fmla="*/ 0 h 172"/>
                  <a:gd name="T4" fmla="*/ 77 w 92"/>
                  <a:gd name="T5" fmla="*/ 172 h 172"/>
                  <a:gd name="T6" fmla="*/ 92 w 92"/>
                  <a:gd name="T7" fmla="*/ 144 h 172"/>
                  <a:gd name="T8" fmla="*/ 27 w 92"/>
                  <a:gd name="T9" fmla="*/ 0 h 172"/>
                  <a:gd name="T10" fmla="*/ 0 w 92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72">
                    <a:moveTo>
                      <a:pt x="0" y="0"/>
                    </a:moveTo>
                    <a:lnTo>
                      <a:pt x="0" y="0"/>
                    </a:lnTo>
                    <a:lnTo>
                      <a:pt x="77" y="172"/>
                    </a:lnTo>
                    <a:lnTo>
                      <a:pt x="92" y="144"/>
                    </a:lnTo>
                    <a:lnTo>
                      <a:pt x="2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0" name="išľïďe">
                <a:extLst>
                  <a:ext uri="{FF2B5EF4-FFF2-40B4-BE49-F238E27FC236}">
                    <a16:creationId xmlns:a16="http://schemas.microsoft.com/office/drawing/2014/main" xmlns="" id="{91326410-033C-4166-9067-9B1311810767}"/>
                  </a:ext>
                </a:extLst>
              </p:cNvPr>
              <p:cNvSpPr/>
              <p:nvPr/>
            </p:nvSpPr>
            <p:spPr bwMode="auto">
              <a:xfrm>
                <a:off x="3692" y="1414"/>
                <a:ext cx="65" cy="114"/>
              </a:xfrm>
              <a:custGeom>
                <a:avLst/>
                <a:gdLst>
                  <a:gd name="T0" fmla="*/ 0 w 65"/>
                  <a:gd name="T1" fmla="*/ 0 h 114"/>
                  <a:gd name="T2" fmla="*/ 0 w 65"/>
                  <a:gd name="T3" fmla="*/ 0 h 114"/>
                  <a:gd name="T4" fmla="*/ 50 w 65"/>
                  <a:gd name="T5" fmla="*/ 114 h 114"/>
                  <a:gd name="T6" fmla="*/ 65 w 65"/>
                  <a:gd name="T7" fmla="*/ 86 h 114"/>
                  <a:gd name="T8" fmla="*/ 28 w 65"/>
                  <a:gd name="T9" fmla="*/ 2 h 114"/>
                  <a:gd name="T10" fmla="*/ 0 w 65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4">
                    <a:moveTo>
                      <a:pt x="0" y="0"/>
                    </a:moveTo>
                    <a:lnTo>
                      <a:pt x="0" y="0"/>
                    </a:lnTo>
                    <a:lnTo>
                      <a:pt x="50" y="114"/>
                    </a:lnTo>
                    <a:lnTo>
                      <a:pt x="65" y="86"/>
                    </a:lnTo>
                    <a:lnTo>
                      <a:pt x="2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1" name="î$ḻiḓé">
                <a:extLst>
                  <a:ext uri="{FF2B5EF4-FFF2-40B4-BE49-F238E27FC236}">
                    <a16:creationId xmlns:a16="http://schemas.microsoft.com/office/drawing/2014/main" xmlns="" id="{41CBD628-F586-4EA1-BF5C-B11EC6258B73}"/>
                  </a:ext>
                </a:extLst>
              </p:cNvPr>
              <p:cNvSpPr/>
              <p:nvPr/>
            </p:nvSpPr>
            <p:spPr bwMode="auto">
              <a:xfrm>
                <a:off x="3692" y="1414"/>
                <a:ext cx="65" cy="114"/>
              </a:xfrm>
              <a:custGeom>
                <a:avLst/>
                <a:gdLst>
                  <a:gd name="T0" fmla="*/ 0 w 65"/>
                  <a:gd name="T1" fmla="*/ 0 h 114"/>
                  <a:gd name="T2" fmla="*/ 0 w 65"/>
                  <a:gd name="T3" fmla="*/ 0 h 114"/>
                  <a:gd name="T4" fmla="*/ 50 w 65"/>
                  <a:gd name="T5" fmla="*/ 114 h 114"/>
                  <a:gd name="T6" fmla="*/ 65 w 65"/>
                  <a:gd name="T7" fmla="*/ 86 h 114"/>
                  <a:gd name="T8" fmla="*/ 28 w 65"/>
                  <a:gd name="T9" fmla="*/ 2 h 114"/>
                  <a:gd name="T10" fmla="*/ 0 w 65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4">
                    <a:moveTo>
                      <a:pt x="0" y="0"/>
                    </a:moveTo>
                    <a:lnTo>
                      <a:pt x="0" y="0"/>
                    </a:lnTo>
                    <a:lnTo>
                      <a:pt x="50" y="114"/>
                    </a:lnTo>
                    <a:lnTo>
                      <a:pt x="65" y="86"/>
                    </a:lnTo>
                    <a:lnTo>
                      <a:pt x="2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2" name="îşlîḋê">
                <a:extLst>
                  <a:ext uri="{FF2B5EF4-FFF2-40B4-BE49-F238E27FC236}">
                    <a16:creationId xmlns:a16="http://schemas.microsoft.com/office/drawing/2014/main" xmlns="" id="{1F8EFD06-6151-431E-8C47-798EB975AE58}"/>
                  </a:ext>
                </a:extLst>
              </p:cNvPr>
              <p:cNvSpPr/>
              <p:nvPr/>
            </p:nvSpPr>
            <p:spPr bwMode="auto">
              <a:xfrm>
                <a:off x="3748" y="1416"/>
                <a:ext cx="39" cy="56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24 w 39"/>
                  <a:gd name="T5" fmla="*/ 56 h 56"/>
                  <a:gd name="T6" fmla="*/ 39 w 39"/>
                  <a:gd name="T7" fmla="*/ 26 h 56"/>
                  <a:gd name="T8" fmla="*/ 26 w 39"/>
                  <a:gd name="T9" fmla="*/ 0 h 56"/>
                  <a:gd name="T10" fmla="*/ 0 w 39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6">
                    <a:moveTo>
                      <a:pt x="0" y="0"/>
                    </a:moveTo>
                    <a:lnTo>
                      <a:pt x="0" y="0"/>
                    </a:lnTo>
                    <a:lnTo>
                      <a:pt x="24" y="56"/>
                    </a:lnTo>
                    <a:lnTo>
                      <a:pt x="39" y="26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3" name="îṡľíďé">
                <a:extLst>
                  <a:ext uri="{FF2B5EF4-FFF2-40B4-BE49-F238E27FC236}">
                    <a16:creationId xmlns:a16="http://schemas.microsoft.com/office/drawing/2014/main" xmlns="" id="{D0F5202C-521D-436D-93A8-BE2C07F24FF6}"/>
                  </a:ext>
                </a:extLst>
              </p:cNvPr>
              <p:cNvSpPr/>
              <p:nvPr/>
            </p:nvSpPr>
            <p:spPr bwMode="auto">
              <a:xfrm>
                <a:off x="3748" y="1416"/>
                <a:ext cx="39" cy="56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24 w 39"/>
                  <a:gd name="T5" fmla="*/ 56 h 56"/>
                  <a:gd name="T6" fmla="*/ 39 w 39"/>
                  <a:gd name="T7" fmla="*/ 26 h 56"/>
                  <a:gd name="T8" fmla="*/ 26 w 39"/>
                  <a:gd name="T9" fmla="*/ 0 h 56"/>
                  <a:gd name="T10" fmla="*/ 0 w 39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6">
                    <a:moveTo>
                      <a:pt x="0" y="0"/>
                    </a:moveTo>
                    <a:lnTo>
                      <a:pt x="0" y="0"/>
                    </a:lnTo>
                    <a:lnTo>
                      <a:pt x="24" y="56"/>
                    </a:lnTo>
                    <a:lnTo>
                      <a:pt x="39" y="26"/>
                    </a:lnTo>
                    <a:lnTo>
                      <a:pt x="2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4" name="î$ļïḓe">
                <a:extLst>
                  <a:ext uri="{FF2B5EF4-FFF2-40B4-BE49-F238E27FC236}">
                    <a16:creationId xmlns:a16="http://schemas.microsoft.com/office/drawing/2014/main" xmlns="" id="{F037CC75-9063-4537-8EB3-C176BC6996F4}"/>
                  </a:ext>
                </a:extLst>
              </p:cNvPr>
              <p:cNvSpPr/>
              <p:nvPr/>
            </p:nvSpPr>
            <p:spPr bwMode="auto">
              <a:xfrm>
                <a:off x="5086" y="1366"/>
                <a:ext cx="478" cy="547"/>
              </a:xfrm>
              <a:custGeom>
                <a:avLst/>
                <a:gdLst>
                  <a:gd name="T0" fmla="*/ 23 w 478"/>
                  <a:gd name="T1" fmla="*/ 22 h 547"/>
                  <a:gd name="T2" fmla="*/ 0 w 478"/>
                  <a:gd name="T3" fmla="*/ 22 h 547"/>
                  <a:gd name="T4" fmla="*/ 4 w 478"/>
                  <a:gd name="T5" fmla="*/ 29 h 547"/>
                  <a:gd name="T6" fmla="*/ 23 w 478"/>
                  <a:gd name="T7" fmla="*/ 22 h 547"/>
                  <a:gd name="T8" fmla="*/ 413 w 478"/>
                  <a:gd name="T9" fmla="*/ 0 h 547"/>
                  <a:gd name="T10" fmla="*/ 385 w 478"/>
                  <a:gd name="T11" fmla="*/ 1 h 547"/>
                  <a:gd name="T12" fmla="*/ 450 w 478"/>
                  <a:gd name="T13" fmla="*/ 123 h 547"/>
                  <a:gd name="T14" fmla="*/ 437 w 478"/>
                  <a:gd name="T15" fmla="*/ 151 h 547"/>
                  <a:gd name="T16" fmla="*/ 357 w 478"/>
                  <a:gd name="T17" fmla="*/ 3 h 547"/>
                  <a:gd name="T18" fmla="*/ 331 w 478"/>
                  <a:gd name="T19" fmla="*/ 5 h 547"/>
                  <a:gd name="T20" fmla="*/ 424 w 478"/>
                  <a:gd name="T21" fmla="*/ 181 h 547"/>
                  <a:gd name="T22" fmla="*/ 411 w 478"/>
                  <a:gd name="T23" fmla="*/ 211 h 547"/>
                  <a:gd name="T24" fmla="*/ 303 w 478"/>
                  <a:gd name="T25" fmla="*/ 5 h 547"/>
                  <a:gd name="T26" fmla="*/ 275 w 478"/>
                  <a:gd name="T27" fmla="*/ 7 h 547"/>
                  <a:gd name="T28" fmla="*/ 400 w 478"/>
                  <a:gd name="T29" fmla="*/ 240 h 547"/>
                  <a:gd name="T30" fmla="*/ 387 w 478"/>
                  <a:gd name="T31" fmla="*/ 270 h 547"/>
                  <a:gd name="T32" fmla="*/ 249 w 478"/>
                  <a:gd name="T33" fmla="*/ 9 h 547"/>
                  <a:gd name="T34" fmla="*/ 238 w 478"/>
                  <a:gd name="T35" fmla="*/ 9 h 547"/>
                  <a:gd name="T36" fmla="*/ 236 w 478"/>
                  <a:gd name="T37" fmla="*/ 41 h 547"/>
                  <a:gd name="T38" fmla="*/ 374 w 478"/>
                  <a:gd name="T39" fmla="*/ 300 h 547"/>
                  <a:gd name="T40" fmla="*/ 363 w 478"/>
                  <a:gd name="T41" fmla="*/ 330 h 547"/>
                  <a:gd name="T42" fmla="*/ 232 w 478"/>
                  <a:gd name="T43" fmla="*/ 85 h 547"/>
                  <a:gd name="T44" fmla="*/ 228 w 478"/>
                  <a:gd name="T45" fmla="*/ 134 h 547"/>
                  <a:gd name="T46" fmla="*/ 350 w 478"/>
                  <a:gd name="T47" fmla="*/ 360 h 547"/>
                  <a:gd name="T48" fmla="*/ 336 w 478"/>
                  <a:gd name="T49" fmla="*/ 388 h 547"/>
                  <a:gd name="T50" fmla="*/ 226 w 478"/>
                  <a:gd name="T51" fmla="*/ 179 h 547"/>
                  <a:gd name="T52" fmla="*/ 223 w 478"/>
                  <a:gd name="T53" fmla="*/ 227 h 547"/>
                  <a:gd name="T54" fmla="*/ 323 w 478"/>
                  <a:gd name="T55" fmla="*/ 418 h 547"/>
                  <a:gd name="T56" fmla="*/ 312 w 478"/>
                  <a:gd name="T57" fmla="*/ 448 h 547"/>
                  <a:gd name="T58" fmla="*/ 219 w 478"/>
                  <a:gd name="T59" fmla="*/ 272 h 547"/>
                  <a:gd name="T60" fmla="*/ 215 w 478"/>
                  <a:gd name="T61" fmla="*/ 319 h 547"/>
                  <a:gd name="T62" fmla="*/ 299 w 478"/>
                  <a:gd name="T63" fmla="*/ 478 h 547"/>
                  <a:gd name="T64" fmla="*/ 286 w 478"/>
                  <a:gd name="T65" fmla="*/ 507 h 547"/>
                  <a:gd name="T66" fmla="*/ 211 w 478"/>
                  <a:gd name="T67" fmla="*/ 365 h 547"/>
                  <a:gd name="T68" fmla="*/ 208 w 478"/>
                  <a:gd name="T69" fmla="*/ 412 h 547"/>
                  <a:gd name="T70" fmla="*/ 275 w 478"/>
                  <a:gd name="T71" fmla="*/ 537 h 547"/>
                  <a:gd name="T72" fmla="*/ 269 w 478"/>
                  <a:gd name="T73" fmla="*/ 547 h 547"/>
                  <a:gd name="T74" fmla="*/ 208 w 478"/>
                  <a:gd name="T75" fmla="*/ 429 h 547"/>
                  <a:gd name="T76" fmla="*/ 269 w 478"/>
                  <a:gd name="T77" fmla="*/ 547 h 547"/>
                  <a:gd name="T78" fmla="*/ 478 w 478"/>
                  <a:gd name="T79" fmla="*/ 54 h 547"/>
                  <a:gd name="T80" fmla="*/ 462 w 478"/>
                  <a:gd name="T81" fmla="*/ 39 h 547"/>
                  <a:gd name="T82" fmla="*/ 475 w 478"/>
                  <a:gd name="T83" fmla="*/ 63 h 547"/>
                  <a:gd name="T84" fmla="*/ 462 w 478"/>
                  <a:gd name="T85" fmla="*/ 93 h 547"/>
                  <a:gd name="T86" fmla="*/ 413 w 478"/>
                  <a:gd name="T87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8" h="547">
                    <a:moveTo>
                      <a:pt x="23" y="22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23" y="22"/>
                    </a:lnTo>
                    <a:close/>
                    <a:moveTo>
                      <a:pt x="413" y="0"/>
                    </a:moveTo>
                    <a:lnTo>
                      <a:pt x="385" y="1"/>
                    </a:lnTo>
                    <a:lnTo>
                      <a:pt x="450" y="123"/>
                    </a:lnTo>
                    <a:lnTo>
                      <a:pt x="437" y="151"/>
                    </a:lnTo>
                    <a:lnTo>
                      <a:pt x="357" y="3"/>
                    </a:lnTo>
                    <a:lnTo>
                      <a:pt x="331" y="5"/>
                    </a:lnTo>
                    <a:lnTo>
                      <a:pt x="424" y="181"/>
                    </a:lnTo>
                    <a:lnTo>
                      <a:pt x="411" y="211"/>
                    </a:lnTo>
                    <a:lnTo>
                      <a:pt x="303" y="5"/>
                    </a:lnTo>
                    <a:lnTo>
                      <a:pt x="275" y="7"/>
                    </a:lnTo>
                    <a:lnTo>
                      <a:pt x="400" y="240"/>
                    </a:lnTo>
                    <a:lnTo>
                      <a:pt x="387" y="270"/>
                    </a:lnTo>
                    <a:lnTo>
                      <a:pt x="249" y="9"/>
                    </a:lnTo>
                    <a:lnTo>
                      <a:pt x="238" y="9"/>
                    </a:lnTo>
                    <a:lnTo>
                      <a:pt x="236" y="41"/>
                    </a:lnTo>
                    <a:lnTo>
                      <a:pt x="374" y="300"/>
                    </a:lnTo>
                    <a:lnTo>
                      <a:pt x="363" y="330"/>
                    </a:lnTo>
                    <a:lnTo>
                      <a:pt x="232" y="85"/>
                    </a:lnTo>
                    <a:lnTo>
                      <a:pt x="228" y="134"/>
                    </a:lnTo>
                    <a:lnTo>
                      <a:pt x="350" y="360"/>
                    </a:lnTo>
                    <a:lnTo>
                      <a:pt x="336" y="388"/>
                    </a:lnTo>
                    <a:lnTo>
                      <a:pt x="226" y="179"/>
                    </a:lnTo>
                    <a:lnTo>
                      <a:pt x="223" y="227"/>
                    </a:lnTo>
                    <a:lnTo>
                      <a:pt x="323" y="418"/>
                    </a:lnTo>
                    <a:lnTo>
                      <a:pt x="312" y="448"/>
                    </a:lnTo>
                    <a:lnTo>
                      <a:pt x="219" y="272"/>
                    </a:lnTo>
                    <a:lnTo>
                      <a:pt x="215" y="319"/>
                    </a:lnTo>
                    <a:lnTo>
                      <a:pt x="299" y="478"/>
                    </a:lnTo>
                    <a:lnTo>
                      <a:pt x="286" y="507"/>
                    </a:lnTo>
                    <a:lnTo>
                      <a:pt x="211" y="365"/>
                    </a:lnTo>
                    <a:lnTo>
                      <a:pt x="208" y="412"/>
                    </a:lnTo>
                    <a:lnTo>
                      <a:pt x="275" y="537"/>
                    </a:lnTo>
                    <a:lnTo>
                      <a:pt x="269" y="547"/>
                    </a:lnTo>
                    <a:lnTo>
                      <a:pt x="208" y="429"/>
                    </a:lnTo>
                    <a:lnTo>
                      <a:pt x="269" y="547"/>
                    </a:lnTo>
                    <a:lnTo>
                      <a:pt x="478" y="54"/>
                    </a:lnTo>
                    <a:lnTo>
                      <a:pt x="462" y="39"/>
                    </a:lnTo>
                    <a:lnTo>
                      <a:pt x="475" y="63"/>
                    </a:lnTo>
                    <a:lnTo>
                      <a:pt x="462" y="93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5" name="ïṧlíďe">
                <a:extLst>
                  <a:ext uri="{FF2B5EF4-FFF2-40B4-BE49-F238E27FC236}">
                    <a16:creationId xmlns:a16="http://schemas.microsoft.com/office/drawing/2014/main" xmlns="" id="{53E0B617-D85C-48BB-A907-C0B11CB390E2}"/>
                  </a:ext>
                </a:extLst>
              </p:cNvPr>
              <p:cNvSpPr/>
              <p:nvPr/>
            </p:nvSpPr>
            <p:spPr bwMode="auto">
              <a:xfrm>
                <a:off x="5086" y="1366"/>
                <a:ext cx="478" cy="547"/>
              </a:xfrm>
              <a:custGeom>
                <a:avLst/>
                <a:gdLst>
                  <a:gd name="T0" fmla="*/ 23 w 478"/>
                  <a:gd name="T1" fmla="*/ 22 h 547"/>
                  <a:gd name="T2" fmla="*/ 0 w 478"/>
                  <a:gd name="T3" fmla="*/ 22 h 547"/>
                  <a:gd name="T4" fmla="*/ 4 w 478"/>
                  <a:gd name="T5" fmla="*/ 29 h 547"/>
                  <a:gd name="T6" fmla="*/ 23 w 478"/>
                  <a:gd name="T7" fmla="*/ 22 h 547"/>
                  <a:gd name="T8" fmla="*/ 413 w 478"/>
                  <a:gd name="T9" fmla="*/ 0 h 547"/>
                  <a:gd name="T10" fmla="*/ 385 w 478"/>
                  <a:gd name="T11" fmla="*/ 1 h 547"/>
                  <a:gd name="T12" fmla="*/ 450 w 478"/>
                  <a:gd name="T13" fmla="*/ 123 h 547"/>
                  <a:gd name="T14" fmla="*/ 437 w 478"/>
                  <a:gd name="T15" fmla="*/ 151 h 547"/>
                  <a:gd name="T16" fmla="*/ 357 w 478"/>
                  <a:gd name="T17" fmla="*/ 3 h 547"/>
                  <a:gd name="T18" fmla="*/ 331 w 478"/>
                  <a:gd name="T19" fmla="*/ 5 h 547"/>
                  <a:gd name="T20" fmla="*/ 424 w 478"/>
                  <a:gd name="T21" fmla="*/ 181 h 547"/>
                  <a:gd name="T22" fmla="*/ 411 w 478"/>
                  <a:gd name="T23" fmla="*/ 211 h 547"/>
                  <a:gd name="T24" fmla="*/ 303 w 478"/>
                  <a:gd name="T25" fmla="*/ 5 h 547"/>
                  <a:gd name="T26" fmla="*/ 275 w 478"/>
                  <a:gd name="T27" fmla="*/ 7 h 547"/>
                  <a:gd name="T28" fmla="*/ 400 w 478"/>
                  <a:gd name="T29" fmla="*/ 240 h 547"/>
                  <a:gd name="T30" fmla="*/ 387 w 478"/>
                  <a:gd name="T31" fmla="*/ 270 h 547"/>
                  <a:gd name="T32" fmla="*/ 249 w 478"/>
                  <a:gd name="T33" fmla="*/ 9 h 547"/>
                  <a:gd name="T34" fmla="*/ 238 w 478"/>
                  <a:gd name="T35" fmla="*/ 9 h 547"/>
                  <a:gd name="T36" fmla="*/ 236 w 478"/>
                  <a:gd name="T37" fmla="*/ 41 h 547"/>
                  <a:gd name="T38" fmla="*/ 374 w 478"/>
                  <a:gd name="T39" fmla="*/ 300 h 547"/>
                  <a:gd name="T40" fmla="*/ 363 w 478"/>
                  <a:gd name="T41" fmla="*/ 330 h 547"/>
                  <a:gd name="T42" fmla="*/ 232 w 478"/>
                  <a:gd name="T43" fmla="*/ 85 h 547"/>
                  <a:gd name="T44" fmla="*/ 228 w 478"/>
                  <a:gd name="T45" fmla="*/ 134 h 547"/>
                  <a:gd name="T46" fmla="*/ 350 w 478"/>
                  <a:gd name="T47" fmla="*/ 360 h 547"/>
                  <a:gd name="T48" fmla="*/ 336 w 478"/>
                  <a:gd name="T49" fmla="*/ 388 h 547"/>
                  <a:gd name="T50" fmla="*/ 226 w 478"/>
                  <a:gd name="T51" fmla="*/ 179 h 547"/>
                  <a:gd name="T52" fmla="*/ 223 w 478"/>
                  <a:gd name="T53" fmla="*/ 227 h 547"/>
                  <a:gd name="T54" fmla="*/ 323 w 478"/>
                  <a:gd name="T55" fmla="*/ 418 h 547"/>
                  <a:gd name="T56" fmla="*/ 312 w 478"/>
                  <a:gd name="T57" fmla="*/ 448 h 547"/>
                  <a:gd name="T58" fmla="*/ 219 w 478"/>
                  <a:gd name="T59" fmla="*/ 272 h 547"/>
                  <a:gd name="T60" fmla="*/ 215 w 478"/>
                  <a:gd name="T61" fmla="*/ 319 h 547"/>
                  <a:gd name="T62" fmla="*/ 299 w 478"/>
                  <a:gd name="T63" fmla="*/ 478 h 547"/>
                  <a:gd name="T64" fmla="*/ 286 w 478"/>
                  <a:gd name="T65" fmla="*/ 507 h 547"/>
                  <a:gd name="T66" fmla="*/ 211 w 478"/>
                  <a:gd name="T67" fmla="*/ 365 h 547"/>
                  <a:gd name="T68" fmla="*/ 208 w 478"/>
                  <a:gd name="T69" fmla="*/ 412 h 547"/>
                  <a:gd name="T70" fmla="*/ 275 w 478"/>
                  <a:gd name="T71" fmla="*/ 537 h 547"/>
                  <a:gd name="T72" fmla="*/ 269 w 478"/>
                  <a:gd name="T73" fmla="*/ 547 h 547"/>
                  <a:gd name="T74" fmla="*/ 208 w 478"/>
                  <a:gd name="T75" fmla="*/ 429 h 547"/>
                  <a:gd name="T76" fmla="*/ 269 w 478"/>
                  <a:gd name="T77" fmla="*/ 547 h 547"/>
                  <a:gd name="T78" fmla="*/ 478 w 478"/>
                  <a:gd name="T79" fmla="*/ 54 h 547"/>
                  <a:gd name="T80" fmla="*/ 462 w 478"/>
                  <a:gd name="T81" fmla="*/ 39 h 547"/>
                  <a:gd name="T82" fmla="*/ 475 w 478"/>
                  <a:gd name="T83" fmla="*/ 63 h 547"/>
                  <a:gd name="T84" fmla="*/ 462 w 478"/>
                  <a:gd name="T85" fmla="*/ 93 h 547"/>
                  <a:gd name="T86" fmla="*/ 413 w 478"/>
                  <a:gd name="T87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8" h="547">
                    <a:moveTo>
                      <a:pt x="23" y="22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23" y="22"/>
                    </a:lnTo>
                    <a:moveTo>
                      <a:pt x="413" y="0"/>
                    </a:moveTo>
                    <a:lnTo>
                      <a:pt x="385" y="1"/>
                    </a:lnTo>
                    <a:lnTo>
                      <a:pt x="450" y="123"/>
                    </a:lnTo>
                    <a:lnTo>
                      <a:pt x="437" y="151"/>
                    </a:lnTo>
                    <a:lnTo>
                      <a:pt x="357" y="3"/>
                    </a:lnTo>
                    <a:lnTo>
                      <a:pt x="331" y="5"/>
                    </a:lnTo>
                    <a:lnTo>
                      <a:pt x="424" y="181"/>
                    </a:lnTo>
                    <a:lnTo>
                      <a:pt x="411" y="211"/>
                    </a:lnTo>
                    <a:lnTo>
                      <a:pt x="303" y="5"/>
                    </a:lnTo>
                    <a:lnTo>
                      <a:pt x="275" y="7"/>
                    </a:lnTo>
                    <a:lnTo>
                      <a:pt x="400" y="240"/>
                    </a:lnTo>
                    <a:lnTo>
                      <a:pt x="387" y="270"/>
                    </a:lnTo>
                    <a:lnTo>
                      <a:pt x="249" y="9"/>
                    </a:lnTo>
                    <a:lnTo>
                      <a:pt x="238" y="9"/>
                    </a:lnTo>
                    <a:lnTo>
                      <a:pt x="236" y="41"/>
                    </a:lnTo>
                    <a:lnTo>
                      <a:pt x="374" y="300"/>
                    </a:lnTo>
                    <a:lnTo>
                      <a:pt x="363" y="330"/>
                    </a:lnTo>
                    <a:lnTo>
                      <a:pt x="232" y="85"/>
                    </a:lnTo>
                    <a:lnTo>
                      <a:pt x="228" y="134"/>
                    </a:lnTo>
                    <a:lnTo>
                      <a:pt x="350" y="360"/>
                    </a:lnTo>
                    <a:lnTo>
                      <a:pt x="336" y="388"/>
                    </a:lnTo>
                    <a:lnTo>
                      <a:pt x="226" y="179"/>
                    </a:lnTo>
                    <a:lnTo>
                      <a:pt x="223" y="227"/>
                    </a:lnTo>
                    <a:lnTo>
                      <a:pt x="323" y="418"/>
                    </a:lnTo>
                    <a:lnTo>
                      <a:pt x="312" y="448"/>
                    </a:lnTo>
                    <a:lnTo>
                      <a:pt x="219" y="272"/>
                    </a:lnTo>
                    <a:lnTo>
                      <a:pt x="215" y="319"/>
                    </a:lnTo>
                    <a:lnTo>
                      <a:pt x="299" y="478"/>
                    </a:lnTo>
                    <a:lnTo>
                      <a:pt x="286" y="507"/>
                    </a:lnTo>
                    <a:lnTo>
                      <a:pt x="211" y="365"/>
                    </a:lnTo>
                    <a:lnTo>
                      <a:pt x="208" y="412"/>
                    </a:lnTo>
                    <a:lnTo>
                      <a:pt x="275" y="537"/>
                    </a:lnTo>
                    <a:lnTo>
                      <a:pt x="269" y="547"/>
                    </a:lnTo>
                    <a:lnTo>
                      <a:pt x="208" y="429"/>
                    </a:lnTo>
                    <a:lnTo>
                      <a:pt x="269" y="547"/>
                    </a:lnTo>
                    <a:lnTo>
                      <a:pt x="478" y="54"/>
                    </a:lnTo>
                    <a:lnTo>
                      <a:pt x="462" y="39"/>
                    </a:lnTo>
                    <a:lnTo>
                      <a:pt x="475" y="63"/>
                    </a:lnTo>
                    <a:lnTo>
                      <a:pt x="462" y="93"/>
                    </a:lnTo>
                    <a:lnTo>
                      <a:pt x="4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6" name="íṧ1iďê">
                <a:extLst>
                  <a:ext uri="{FF2B5EF4-FFF2-40B4-BE49-F238E27FC236}">
                    <a16:creationId xmlns:a16="http://schemas.microsoft.com/office/drawing/2014/main" xmlns="" id="{CF759BD2-74D9-4E8B-8097-CB8FDA8999AA}"/>
                  </a:ext>
                </a:extLst>
              </p:cNvPr>
              <p:cNvSpPr/>
              <p:nvPr/>
            </p:nvSpPr>
            <p:spPr bwMode="auto">
              <a:xfrm>
                <a:off x="5075" y="1388"/>
                <a:ext cx="286" cy="525"/>
              </a:xfrm>
              <a:custGeom>
                <a:avLst/>
                <a:gdLst>
                  <a:gd name="T0" fmla="*/ 219 w 286"/>
                  <a:gd name="T1" fmla="*/ 390 h 525"/>
                  <a:gd name="T2" fmla="*/ 219 w 286"/>
                  <a:gd name="T3" fmla="*/ 407 h 525"/>
                  <a:gd name="T4" fmla="*/ 280 w 286"/>
                  <a:gd name="T5" fmla="*/ 525 h 525"/>
                  <a:gd name="T6" fmla="*/ 286 w 286"/>
                  <a:gd name="T7" fmla="*/ 515 h 525"/>
                  <a:gd name="T8" fmla="*/ 219 w 286"/>
                  <a:gd name="T9" fmla="*/ 390 h 525"/>
                  <a:gd name="T10" fmla="*/ 11 w 286"/>
                  <a:gd name="T11" fmla="*/ 0 h 525"/>
                  <a:gd name="T12" fmla="*/ 0 w 286"/>
                  <a:gd name="T13" fmla="*/ 2 h 525"/>
                  <a:gd name="T14" fmla="*/ 6 w 286"/>
                  <a:gd name="T15" fmla="*/ 11 h 525"/>
                  <a:gd name="T16" fmla="*/ 15 w 286"/>
                  <a:gd name="T17" fmla="*/ 7 h 525"/>
                  <a:gd name="T18" fmla="*/ 11 w 286"/>
                  <a:gd name="T1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525">
                    <a:moveTo>
                      <a:pt x="219" y="390"/>
                    </a:moveTo>
                    <a:lnTo>
                      <a:pt x="219" y="407"/>
                    </a:lnTo>
                    <a:lnTo>
                      <a:pt x="280" y="525"/>
                    </a:lnTo>
                    <a:lnTo>
                      <a:pt x="286" y="515"/>
                    </a:lnTo>
                    <a:lnTo>
                      <a:pt x="219" y="390"/>
                    </a:lnTo>
                    <a:close/>
                    <a:moveTo>
                      <a:pt x="11" y="0"/>
                    </a:moveTo>
                    <a:lnTo>
                      <a:pt x="0" y="2"/>
                    </a:lnTo>
                    <a:lnTo>
                      <a:pt x="6" y="11"/>
                    </a:lnTo>
                    <a:lnTo>
                      <a:pt x="15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7" name="î$líḑe">
                <a:extLst>
                  <a:ext uri="{FF2B5EF4-FFF2-40B4-BE49-F238E27FC236}">
                    <a16:creationId xmlns:a16="http://schemas.microsoft.com/office/drawing/2014/main" xmlns="" id="{D4D83422-F2E7-48E3-AA57-F1B364F8EB6E}"/>
                  </a:ext>
                </a:extLst>
              </p:cNvPr>
              <p:cNvSpPr/>
              <p:nvPr/>
            </p:nvSpPr>
            <p:spPr bwMode="auto">
              <a:xfrm>
                <a:off x="5075" y="1388"/>
                <a:ext cx="286" cy="525"/>
              </a:xfrm>
              <a:custGeom>
                <a:avLst/>
                <a:gdLst>
                  <a:gd name="T0" fmla="*/ 219 w 286"/>
                  <a:gd name="T1" fmla="*/ 390 h 525"/>
                  <a:gd name="T2" fmla="*/ 219 w 286"/>
                  <a:gd name="T3" fmla="*/ 407 h 525"/>
                  <a:gd name="T4" fmla="*/ 280 w 286"/>
                  <a:gd name="T5" fmla="*/ 525 h 525"/>
                  <a:gd name="T6" fmla="*/ 286 w 286"/>
                  <a:gd name="T7" fmla="*/ 515 h 525"/>
                  <a:gd name="T8" fmla="*/ 219 w 286"/>
                  <a:gd name="T9" fmla="*/ 390 h 525"/>
                  <a:gd name="T10" fmla="*/ 11 w 286"/>
                  <a:gd name="T11" fmla="*/ 0 h 525"/>
                  <a:gd name="T12" fmla="*/ 0 w 286"/>
                  <a:gd name="T13" fmla="*/ 2 h 525"/>
                  <a:gd name="T14" fmla="*/ 6 w 286"/>
                  <a:gd name="T15" fmla="*/ 11 h 525"/>
                  <a:gd name="T16" fmla="*/ 15 w 286"/>
                  <a:gd name="T17" fmla="*/ 7 h 525"/>
                  <a:gd name="T18" fmla="*/ 11 w 286"/>
                  <a:gd name="T1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525">
                    <a:moveTo>
                      <a:pt x="219" y="390"/>
                    </a:moveTo>
                    <a:lnTo>
                      <a:pt x="219" y="407"/>
                    </a:lnTo>
                    <a:lnTo>
                      <a:pt x="280" y="525"/>
                    </a:lnTo>
                    <a:lnTo>
                      <a:pt x="286" y="515"/>
                    </a:lnTo>
                    <a:lnTo>
                      <a:pt x="219" y="390"/>
                    </a:lnTo>
                    <a:moveTo>
                      <a:pt x="11" y="0"/>
                    </a:moveTo>
                    <a:lnTo>
                      <a:pt x="0" y="2"/>
                    </a:lnTo>
                    <a:lnTo>
                      <a:pt x="6" y="11"/>
                    </a:lnTo>
                    <a:lnTo>
                      <a:pt x="15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8" name="îS1iďè">
                <a:extLst>
                  <a:ext uri="{FF2B5EF4-FFF2-40B4-BE49-F238E27FC236}">
                    <a16:creationId xmlns:a16="http://schemas.microsoft.com/office/drawing/2014/main" xmlns="" id="{4A99E82A-B3C2-4019-877E-D50C36170789}"/>
                  </a:ext>
                </a:extLst>
              </p:cNvPr>
              <p:cNvSpPr/>
              <p:nvPr/>
            </p:nvSpPr>
            <p:spPr bwMode="auto">
              <a:xfrm>
                <a:off x="5297" y="1685"/>
                <a:ext cx="88" cy="188"/>
              </a:xfrm>
              <a:custGeom>
                <a:avLst/>
                <a:gdLst>
                  <a:gd name="T0" fmla="*/ 4 w 88"/>
                  <a:gd name="T1" fmla="*/ 0 h 188"/>
                  <a:gd name="T2" fmla="*/ 0 w 88"/>
                  <a:gd name="T3" fmla="*/ 46 h 188"/>
                  <a:gd name="T4" fmla="*/ 75 w 88"/>
                  <a:gd name="T5" fmla="*/ 188 h 188"/>
                  <a:gd name="T6" fmla="*/ 88 w 88"/>
                  <a:gd name="T7" fmla="*/ 159 h 188"/>
                  <a:gd name="T8" fmla="*/ 4 w 88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88">
                    <a:moveTo>
                      <a:pt x="4" y="0"/>
                    </a:moveTo>
                    <a:lnTo>
                      <a:pt x="0" y="46"/>
                    </a:lnTo>
                    <a:lnTo>
                      <a:pt x="75" y="188"/>
                    </a:lnTo>
                    <a:lnTo>
                      <a:pt x="88" y="15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9" name="ïŝ1ïḍê">
                <a:extLst>
                  <a:ext uri="{FF2B5EF4-FFF2-40B4-BE49-F238E27FC236}">
                    <a16:creationId xmlns:a16="http://schemas.microsoft.com/office/drawing/2014/main" xmlns="" id="{5EA79C69-1C6F-40B1-B7D6-6F8E25FFD1A8}"/>
                  </a:ext>
                </a:extLst>
              </p:cNvPr>
              <p:cNvSpPr/>
              <p:nvPr/>
            </p:nvSpPr>
            <p:spPr bwMode="auto">
              <a:xfrm>
                <a:off x="5297" y="1685"/>
                <a:ext cx="88" cy="188"/>
              </a:xfrm>
              <a:custGeom>
                <a:avLst/>
                <a:gdLst>
                  <a:gd name="T0" fmla="*/ 4 w 88"/>
                  <a:gd name="T1" fmla="*/ 0 h 188"/>
                  <a:gd name="T2" fmla="*/ 0 w 88"/>
                  <a:gd name="T3" fmla="*/ 46 h 188"/>
                  <a:gd name="T4" fmla="*/ 75 w 88"/>
                  <a:gd name="T5" fmla="*/ 188 h 188"/>
                  <a:gd name="T6" fmla="*/ 88 w 88"/>
                  <a:gd name="T7" fmla="*/ 159 h 188"/>
                  <a:gd name="T8" fmla="*/ 4 w 88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88">
                    <a:moveTo>
                      <a:pt x="4" y="0"/>
                    </a:moveTo>
                    <a:lnTo>
                      <a:pt x="0" y="46"/>
                    </a:lnTo>
                    <a:lnTo>
                      <a:pt x="75" y="188"/>
                    </a:lnTo>
                    <a:lnTo>
                      <a:pt x="88" y="15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0" name="îṧľïḋê">
                <a:extLst>
                  <a:ext uri="{FF2B5EF4-FFF2-40B4-BE49-F238E27FC236}">
                    <a16:creationId xmlns:a16="http://schemas.microsoft.com/office/drawing/2014/main" xmlns="" id="{CBB0EA05-4E15-469E-A6D8-B6BBD86AD6FD}"/>
                  </a:ext>
                </a:extLst>
              </p:cNvPr>
              <p:cNvSpPr/>
              <p:nvPr/>
            </p:nvSpPr>
            <p:spPr bwMode="auto">
              <a:xfrm>
                <a:off x="5305" y="1593"/>
                <a:ext cx="104" cy="221"/>
              </a:xfrm>
              <a:custGeom>
                <a:avLst/>
                <a:gdLst>
                  <a:gd name="T0" fmla="*/ 4 w 104"/>
                  <a:gd name="T1" fmla="*/ 0 h 221"/>
                  <a:gd name="T2" fmla="*/ 0 w 104"/>
                  <a:gd name="T3" fmla="*/ 45 h 221"/>
                  <a:gd name="T4" fmla="*/ 93 w 104"/>
                  <a:gd name="T5" fmla="*/ 221 h 221"/>
                  <a:gd name="T6" fmla="*/ 104 w 104"/>
                  <a:gd name="T7" fmla="*/ 191 h 221"/>
                  <a:gd name="T8" fmla="*/ 4 w 104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21">
                    <a:moveTo>
                      <a:pt x="4" y="0"/>
                    </a:moveTo>
                    <a:lnTo>
                      <a:pt x="0" y="45"/>
                    </a:lnTo>
                    <a:lnTo>
                      <a:pt x="93" y="221"/>
                    </a:lnTo>
                    <a:lnTo>
                      <a:pt x="104" y="19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1" name="íś1íḋé">
                <a:extLst>
                  <a:ext uri="{FF2B5EF4-FFF2-40B4-BE49-F238E27FC236}">
                    <a16:creationId xmlns:a16="http://schemas.microsoft.com/office/drawing/2014/main" xmlns="" id="{5C8F4E67-5A21-4150-BAFE-BBBBC0DFDB5C}"/>
                  </a:ext>
                </a:extLst>
              </p:cNvPr>
              <p:cNvSpPr/>
              <p:nvPr/>
            </p:nvSpPr>
            <p:spPr bwMode="auto">
              <a:xfrm>
                <a:off x="5305" y="1593"/>
                <a:ext cx="104" cy="221"/>
              </a:xfrm>
              <a:custGeom>
                <a:avLst/>
                <a:gdLst>
                  <a:gd name="T0" fmla="*/ 4 w 104"/>
                  <a:gd name="T1" fmla="*/ 0 h 221"/>
                  <a:gd name="T2" fmla="*/ 0 w 104"/>
                  <a:gd name="T3" fmla="*/ 45 h 221"/>
                  <a:gd name="T4" fmla="*/ 93 w 104"/>
                  <a:gd name="T5" fmla="*/ 221 h 221"/>
                  <a:gd name="T6" fmla="*/ 104 w 104"/>
                  <a:gd name="T7" fmla="*/ 191 h 221"/>
                  <a:gd name="T8" fmla="*/ 4 w 104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21">
                    <a:moveTo>
                      <a:pt x="4" y="0"/>
                    </a:moveTo>
                    <a:lnTo>
                      <a:pt x="0" y="45"/>
                    </a:lnTo>
                    <a:lnTo>
                      <a:pt x="93" y="221"/>
                    </a:lnTo>
                    <a:lnTo>
                      <a:pt x="104" y="19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2" name="ïṣļîďé">
                <a:extLst>
                  <a:ext uri="{FF2B5EF4-FFF2-40B4-BE49-F238E27FC236}">
                    <a16:creationId xmlns:a16="http://schemas.microsoft.com/office/drawing/2014/main" xmlns="" id="{F0DD00F9-CD14-4D41-8679-18C644E27883}"/>
                  </a:ext>
                </a:extLst>
              </p:cNvPr>
              <p:cNvSpPr/>
              <p:nvPr/>
            </p:nvSpPr>
            <p:spPr bwMode="auto">
              <a:xfrm>
                <a:off x="5312" y="1500"/>
                <a:ext cx="124" cy="254"/>
              </a:xfrm>
              <a:custGeom>
                <a:avLst/>
                <a:gdLst>
                  <a:gd name="T0" fmla="*/ 2 w 124"/>
                  <a:gd name="T1" fmla="*/ 0 h 254"/>
                  <a:gd name="T2" fmla="*/ 0 w 124"/>
                  <a:gd name="T3" fmla="*/ 45 h 254"/>
                  <a:gd name="T4" fmla="*/ 110 w 124"/>
                  <a:gd name="T5" fmla="*/ 254 h 254"/>
                  <a:gd name="T6" fmla="*/ 124 w 124"/>
                  <a:gd name="T7" fmla="*/ 226 h 254"/>
                  <a:gd name="T8" fmla="*/ 2 w 124"/>
                  <a:gd name="T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4">
                    <a:moveTo>
                      <a:pt x="2" y="0"/>
                    </a:moveTo>
                    <a:lnTo>
                      <a:pt x="0" y="45"/>
                    </a:lnTo>
                    <a:lnTo>
                      <a:pt x="110" y="254"/>
                    </a:lnTo>
                    <a:lnTo>
                      <a:pt x="124" y="22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3" name="íśļîdê">
                <a:extLst>
                  <a:ext uri="{FF2B5EF4-FFF2-40B4-BE49-F238E27FC236}">
                    <a16:creationId xmlns:a16="http://schemas.microsoft.com/office/drawing/2014/main" xmlns="" id="{56B0B766-EA43-495D-9D83-13DCAB48B10B}"/>
                  </a:ext>
                </a:extLst>
              </p:cNvPr>
              <p:cNvSpPr/>
              <p:nvPr/>
            </p:nvSpPr>
            <p:spPr bwMode="auto">
              <a:xfrm>
                <a:off x="5312" y="1500"/>
                <a:ext cx="124" cy="254"/>
              </a:xfrm>
              <a:custGeom>
                <a:avLst/>
                <a:gdLst>
                  <a:gd name="T0" fmla="*/ 2 w 124"/>
                  <a:gd name="T1" fmla="*/ 0 h 254"/>
                  <a:gd name="T2" fmla="*/ 0 w 124"/>
                  <a:gd name="T3" fmla="*/ 45 h 254"/>
                  <a:gd name="T4" fmla="*/ 110 w 124"/>
                  <a:gd name="T5" fmla="*/ 254 h 254"/>
                  <a:gd name="T6" fmla="*/ 124 w 124"/>
                  <a:gd name="T7" fmla="*/ 226 h 254"/>
                  <a:gd name="T8" fmla="*/ 2 w 124"/>
                  <a:gd name="T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4">
                    <a:moveTo>
                      <a:pt x="2" y="0"/>
                    </a:moveTo>
                    <a:lnTo>
                      <a:pt x="0" y="45"/>
                    </a:lnTo>
                    <a:lnTo>
                      <a:pt x="110" y="254"/>
                    </a:lnTo>
                    <a:lnTo>
                      <a:pt x="124" y="22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4" name="iṧḻïḑe">
                <a:extLst>
                  <a:ext uri="{FF2B5EF4-FFF2-40B4-BE49-F238E27FC236}">
                    <a16:creationId xmlns:a16="http://schemas.microsoft.com/office/drawing/2014/main" xmlns="" id="{292A5EA9-D68A-408B-8A8C-5CEF618A870C}"/>
                  </a:ext>
                </a:extLst>
              </p:cNvPr>
              <p:cNvSpPr/>
              <p:nvPr/>
            </p:nvSpPr>
            <p:spPr bwMode="auto">
              <a:xfrm>
                <a:off x="5318" y="1407"/>
                <a:ext cx="142" cy="289"/>
              </a:xfrm>
              <a:custGeom>
                <a:avLst/>
                <a:gdLst>
                  <a:gd name="T0" fmla="*/ 4 w 142"/>
                  <a:gd name="T1" fmla="*/ 0 h 289"/>
                  <a:gd name="T2" fmla="*/ 0 w 142"/>
                  <a:gd name="T3" fmla="*/ 44 h 289"/>
                  <a:gd name="T4" fmla="*/ 131 w 142"/>
                  <a:gd name="T5" fmla="*/ 289 h 289"/>
                  <a:gd name="T6" fmla="*/ 142 w 142"/>
                  <a:gd name="T7" fmla="*/ 259 h 289"/>
                  <a:gd name="T8" fmla="*/ 4 w 142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289">
                    <a:moveTo>
                      <a:pt x="4" y="0"/>
                    </a:moveTo>
                    <a:lnTo>
                      <a:pt x="0" y="44"/>
                    </a:lnTo>
                    <a:lnTo>
                      <a:pt x="131" y="289"/>
                    </a:lnTo>
                    <a:lnTo>
                      <a:pt x="142" y="25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5" name="iṥľiḑe">
                <a:extLst>
                  <a:ext uri="{FF2B5EF4-FFF2-40B4-BE49-F238E27FC236}">
                    <a16:creationId xmlns:a16="http://schemas.microsoft.com/office/drawing/2014/main" xmlns="" id="{1CD2351F-FB84-41E7-AA08-B6719C8AB976}"/>
                  </a:ext>
                </a:extLst>
              </p:cNvPr>
              <p:cNvSpPr/>
              <p:nvPr/>
            </p:nvSpPr>
            <p:spPr bwMode="auto">
              <a:xfrm>
                <a:off x="5318" y="1407"/>
                <a:ext cx="142" cy="289"/>
              </a:xfrm>
              <a:custGeom>
                <a:avLst/>
                <a:gdLst>
                  <a:gd name="T0" fmla="*/ 4 w 142"/>
                  <a:gd name="T1" fmla="*/ 0 h 289"/>
                  <a:gd name="T2" fmla="*/ 0 w 142"/>
                  <a:gd name="T3" fmla="*/ 44 h 289"/>
                  <a:gd name="T4" fmla="*/ 131 w 142"/>
                  <a:gd name="T5" fmla="*/ 289 h 289"/>
                  <a:gd name="T6" fmla="*/ 142 w 142"/>
                  <a:gd name="T7" fmla="*/ 259 h 289"/>
                  <a:gd name="T8" fmla="*/ 4 w 142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289">
                    <a:moveTo>
                      <a:pt x="4" y="0"/>
                    </a:moveTo>
                    <a:lnTo>
                      <a:pt x="0" y="44"/>
                    </a:lnTo>
                    <a:lnTo>
                      <a:pt x="131" y="289"/>
                    </a:lnTo>
                    <a:lnTo>
                      <a:pt x="142" y="25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6" name="îŝ1íďe">
                <a:extLst>
                  <a:ext uri="{FF2B5EF4-FFF2-40B4-BE49-F238E27FC236}">
                    <a16:creationId xmlns:a16="http://schemas.microsoft.com/office/drawing/2014/main" xmlns="" id="{91C62BF6-CA22-4E03-AEBF-1D5F67048841}"/>
                  </a:ext>
                </a:extLst>
              </p:cNvPr>
              <p:cNvSpPr/>
              <p:nvPr/>
            </p:nvSpPr>
            <p:spPr bwMode="auto">
              <a:xfrm>
                <a:off x="5335" y="1373"/>
                <a:ext cx="151" cy="263"/>
              </a:xfrm>
              <a:custGeom>
                <a:avLst/>
                <a:gdLst>
                  <a:gd name="T0" fmla="*/ 26 w 151"/>
                  <a:gd name="T1" fmla="*/ 0 h 263"/>
                  <a:gd name="T2" fmla="*/ 0 w 151"/>
                  <a:gd name="T3" fmla="*/ 2 h 263"/>
                  <a:gd name="T4" fmla="*/ 138 w 151"/>
                  <a:gd name="T5" fmla="*/ 263 h 263"/>
                  <a:gd name="T6" fmla="*/ 151 w 151"/>
                  <a:gd name="T7" fmla="*/ 233 h 263"/>
                  <a:gd name="T8" fmla="*/ 26 w 151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3">
                    <a:moveTo>
                      <a:pt x="26" y="0"/>
                    </a:moveTo>
                    <a:lnTo>
                      <a:pt x="0" y="2"/>
                    </a:lnTo>
                    <a:lnTo>
                      <a:pt x="138" y="263"/>
                    </a:lnTo>
                    <a:lnTo>
                      <a:pt x="151" y="23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7" name="iṩḷîḋe">
                <a:extLst>
                  <a:ext uri="{FF2B5EF4-FFF2-40B4-BE49-F238E27FC236}">
                    <a16:creationId xmlns:a16="http://schemas.microsoft.com/office/drawing/2014/main" xmlns="" id="{B9076301-5393-44F2-81D7-0EFB5CA81F27}"/>
                  </a:ext>
                </a:extLst>
              </p:cNvPr>
              <p:cNvSpPr/>
              <p:nvPr/>
            </p:nvSpPr>
            <p:spPr bwMode="auto">
              <a:xfrm>
                <a:off x="5335" y="1373"/>
                <a:ext cx="151" cy="263"/>
              </a:xfrm>
              <a:custGeom>
                <a:avLst/>
                <a:gdLst>
                  <a:gd name="T0" fmla="*/ 26 w 151"/>
                  <a:gd name="T1" fmla="*/ 0 h 263"/>
                  <a:gd name="T2" fmla="*/ 0 w 151"/>
                  <a:gd name="T3" fmla="*/ 2 h 263"/>
                  <a:gd name="T4" fmla="*/ 138 w 151"/>
                  <a:gd name="T5" fmla="*/ 263 h 263"/>
                  <a:gd name="T6" fmla="*/ 151 w 151"/>
                  <a:gd name="T7" fmla="*/ 233 h 263"/>
                  <a:gd name="T8" fmla="*/ 26 w 151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3">
                    <a:moveTo>
                      <a:pt x="26" y="0"/>
                    </a:moveTo>
                    <a:lnTo>
                      <a:pt x="0" y="2"/>
                    </a:lnTo>
                    <a:lnTo>
                      <a:pt x="138" y="263"/>
                    </a:lnTo>
                    <a:lnTo>
                      <a:pt x="151" y="23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8" name="ïśḻíḍe">
                <a:extLst>
                  <a:ext uri="{FF2B5EF4-FFF2-40B4-BE49-F238E27FC236}">
                    <a16:creationId xmlns:a16="http://schemas.microsoft.com/office/drawing/2014/main" xmlns="" id="{DC1B1CE9-AFE1-43E0-AE3A-A9715AC83ED5}"/>
                  </a:ext>
                </a:extLst>
              </p:cNvPr>
              <p:cNvSpPr/>
              <p:nvPr/>
            </p:nvSpPr>
            <p:spPr bwMode="auto">
              <a:xfrm>
                <a:off x="5389" y="1371"/>
                <a:ext cx="121" cy="206"/>
              </a:xfrm>
              <a:custGeom>
                <a:avLst/>
                <a:gdLst>
                  <a:gd name="T0" fmla="*/ 28 w 121"/>
                  <a:gd name="T1" fmla="*/ 0 h 206"/>
                  <a:gd name="T2" fmla="*/ 0 w 121"/>
                  <a:gd name="T3" fmla="*/ 0 h 206"/>
                  <a:gd name="T4" fmla="*/ 108 w 121"/>
                  <a:gd name="T5" fmla="*/ 206 h 206"/>
                  <a:gd name="T6" fmla="*/ 121 w 121"/>
                  <a:gd name="T7" fmla="*/ 176 h 206"/>
                  <a:gd name="T8" fmla="*/ 28 w 121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06">
                    <a:moveTo>
                      <a:pt x="28" y="0"/>
                    </a:moveTo>
                    <a:lnTo>
                      <a:pt x="0" y="0"/>
                    </a:lnTo>
                    <a:lnTo>
                      <a:pt x="108" y="206"/>
                    </a:lnTo>
                    <a:lnTo>
                      <a:pt x="121" y="17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9" name="işļîďè">
                <a:extLst>
                  <a:ext uri="{FF2B5EF4-FFF2-40B4-BE49-F238E27FC236}">
                    <a16:creationId xmlns:a16="http://schemas.microsoft.com/office/drawing/2014/main" xmlns="" id="{2BEDC65D-9E91-4389-B1B4-63E0BB41B70D}"/>
                  </a:ext>
                </a:extLst>
              </p:cNvPr>
              <p:cNvSpPr/>
              <p:nvPr/>
            </p:nvSpPr>
            <p:spPr bwMode="auto">
              <a:xfrm>
                <a:off x="5389" y="1371"/>
                <a:ext cx="121" cy="206"/>
              </a:xfrm>
              <a:custGeom>
                <a:avLst/>
                <a:gdLst>
                  <a:gd name="T0" fmla="*/ 28 w 121"/>
                  <a:gd name="T1" fmla="*/ 0 h 206"/>
                  <a:gd name="T2" fmla="*/ 0 w 121"/>
                  <a:gd name="T3" fmla="*/ 0 h 206"/>
                  <a:gd name="T4" fmla="*/ 108 w 121"/>
                  <a:gd name="T5" fmla="*/ 206 h 206"/>
                  <a:gd name="T6" fmla="*/ 121 w 121"/>
                  <a:gd name="T7" fmla="*/ 176 h 206"/>
                  <a:gd name="T8" fmla="*/ 28 w 121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06">
                    <a:moveTo>
                      <a:pt x="28" y="0"/>
                    </a:moveTo>
                    <a:lnTo>
                      <a:pt x="0" y="0"/>
                    </a:lnTo>
                    <a:lnTo>
                      <a:pt x="108" y="206"/>
                    </a:lnTo>
                    <a:lnTo>
                      <a:pt x="121" y="176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0" name="iṥḷïḋê">
                <a:extLst>
                  <a:ext uri="{FF2B5EF4-FFF2-40B4-BE49-F238E27FC236}">
                    <a16:creationId xmlns:a16="http://schemas.microsoft.com/office/drawing/2014/main" xmlns="" id="{23AEA54B-8256-4D6C-AAFF-3ECC22ED3BF1}"/>
                  </a:ext>
                </a:extLst>
              </p:cNvPr>
              <p:cNvSpPr/>
              <p:nvPr/>
            </p:nvSpPr>
            <p:spPr bwMode="auto">
              <a:xfrm>
                <a:off x="5443" y="1367"/>
                <a:ext cx="93" cy="150"/>
              </a:xfrm>
              <a:custGeom>
                <a:avLst/>
                <a:gdLst>
                  <a:gd name="T0" fmla="*/ 28 w 93"/>
                  <a:gd name="T1" fmla="*/ 0 h 150"/>
                  <a:gd name="T2" fmla="*/ 0 w 93"/>
                  <a:gd name="T3" fmla="*/ 2 h 150"/>
                  <a:gd name="T4" fmla="*/ 80 w 93"/>
                  <a:gd name="T5" fmla="*/ 150 h 150"/>
                  <a:gd name="T6" fmla="*/ 93 w 93"/>
                  <a:gd name="T7" fmla="*/ 122 h 150"/>
                  <a:gd name="T8" fmla="*/ 28 w 93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0">
                    <a:moveTo>
                      <a:pt x="28" y="0"/>
                    </a:moveTo>
                    <a:lnTo>
                      <a:pt x="0" y="2"/>
                    </a:lnTo>
                    <a:lnTo>
                      <a:pt x="80" y="150"/>
                    </a:lnTo>
                    <a:lnTo>
                      <a:pt x="93" y="122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1" name="iṣḻíďe">
                <a:extLst>
                  <a:ext uri="{FF2B5EF4-FFF2-40B4-BE49-F238E27FC236}">
                    <a16:creationId xmlns:a16="http://schemas.microsoft.com/office/drawing/2014/main" xmlns="" id="{D07136F4-A4BC-4AEB-8A55-168080697C0E}"/>
                  </a:ext>
                </a:extLst>
              </p:cNvPr>
              <p:cNvSpPr/>
              <p:nvPr/>
            </p:nvSpPr>
            <p:spPr bwMode="auto">
              <a:xfrm>
                <a:off x="5443" y="1367"/>
                <a:ext cx="93" cy="150"/>
              </a:xfrm>
              <a:custGeom>
                <a:avLst/>
                <a:gdLst>
                  <a:gd name="T0" fmla="*/ 28 w 93"/>
                  <a:gd name="T1" fmla="*/ 0 h 150"/>
                  <a:gd name="T2" fmla="*/ 0 w 93"/>
                  <a:gd name="T3" fmla="*/ 2 h 150"/>
                  <a:gd name="T4" fmla="*/ 80 w 93"/>
                  <a:gd name="T5" fmla="*/ 150 h 150"/>
                  <a:gd name="T6" fmla="*/ 93 w 93"/>
                  <a:gd name="T7" fmla="*/ 122 h 150"/>
                  <a:gd name="T8" fmla="*/ 28 w 93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0">
                    <a:moveTo>
                      <a:pt x="28" y="0"/>
                    </a:moveTo>
                    <a:lnTo>
                      <a:pt x="0" y="2"/>
                    </a:lnTo>
                    <a:lnTo>
                      <a:pt x="80" y="150"/>
                    </a:lnTo>
                    <a:lnTo>
                      <a:pt x="93" y="122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2" name="îşľíḍé">
                <a:extLst>
                  <a:ext uri="{FF2B5EF4-FFF2-40B4-BE49-F238E27FC236}">
                    <a16:creationId xmlns:a16="http://schemas.microsoft.com/office/drawing/2014/main" xmlns="" id="{1A07EBB8-8A86-401B-AFCF-E24DCCC247E9}"/>
                  </a:ext>
                </a:extLst>
              </p:cNvPr>
              <p:cNvSpPr/>
              <p:nvPr/>
            </p:nvSpPr>
            <p:spPr bwMode="auto">
              <a:xfrm>
                <a:off x="5499" y="1366"/>
                <a:ext cx="62" cy="93"/>
              </a:xfrm>
              <a:custGeom>
                <a:avLst/>
                <a:gdLst>
                  <a:gd name="T0" fmla="*/ 6 w 62"/>
                  <a:gd name="T1" fmla="*/ 0 h 93"/>
                  <a:gd name="T2" fmla="*/ 0 w 62"/>
                  <a:gd name="T3" fmla="*/ 0 h 93"/>
                  <a:gd name="T4" fmla="*/ 49 w 62"/>
                  <a:gd name="T5" fmla="*/ 93 h 93"/>
                  <a:gd name="T6" fmla="*/ 62 w 62"/>
                  <a:gd name="T7" fmla="*/ 63 h 93"/>
                  <a:gd name="T8" fmla="*/ 49 w 62"/>
                  <a:gd name="T9" fmla="*/ 39 h 93"/>
                  <a:gd name="T10" fmla="*/ 6 w 62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93">
                    <a:moveTo>
                      <a:pt x="6" y="0"/>
                    </a:moveTo>
                    <a:lnTo>
                      <a:pt x="0" y="0"/>
                    </a:lnTo>
                    <a:lnTo>
                      <a:pt x="49" y="93"/>
                    </a:lnTo>
                    <a:lnTo>
                      <a:pt x="62" y="63"/>
                    </a:lnTo>
                    <a:lnTo>
                      <a:pt x="49" y="3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3" name="iṩľîďè">
                <a:extLst>
                  <a:ext uri="{FF2B5EF4-FFF2-40B4-BE49-F238E27FC236}">
                    <a16:creationId xmlns:a16="http://schemas.microsoft.com/office/drawing/2014/main" xmlns="" id="{E260AF82-8C23-4ABD-9CB0-84A80A00DEC5}"/>
                  </a:ext>
                </a:extLst>
              </p:cNvPr>
              <p:cNvSpPr/>
              <p:nvPr/>
            </p:nvSpPr>
            <p:spPr bwMode="auto">
              <a:xfrm>
                <a:off x="5499" y="1366"/>
                <a:ext cx="62" cy="93"/>
              </a:xfrm>
              <a:custGeom>
                <a:avLst/>
                <a:gdLst>
                  <a:gd name="T0" fmla="*/ 6 w 62"/>
                  <a:gd name="T1" fmla="*/ 0 h 93"/>
                  <a:gd name="T2" fmla="*/ 0 w 62"/>
                  <a:gd name="T3" fmla="*/ 0 h 93"/>
                  <a:gd name="T4" fmla="*/ 49 w 62"/>
                  <a:gd name="T5" fmla="*/ 93 h 93"/>
                  <a:gd name="T6" fmla="*/ 62 w 62"/>
                  <a:gd name="T7" fmla="*/ 63 h 93"/>
                  <a:gd name="T8" fmla="*/ 49 w 62"/>
                  <a:gd name="T9" fmla="*/ 39 h 93"/>
                  <a:gd name="T10" fmla="*/ 6 w 62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93">
                    <a:moveTo>
                      <a:pt x="6" y="0"/>
                    </a:moveTo>
                    <a:lnTo>
                      <a:pt x="0" y="0"/>
                    </a:lnTo>
                    <a:lnTo>
                      <a:pt x="49" y="93"/>
                    </a:lnTo>
                    <a:lnTo>
                      <a:pt x="62" y="63"/>
                    </a:lnTo>
                    <a:lnTo>
                      <a:pt x="49" y="3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4" name="iṣ1idé">
                <a:extLst>
                  <a:ext uri="{FF2B5EF4-FFF2-40B4-BE49-F238E27FC236}">
                    <a16:creationId xmlns:a16="http://schemas.microsoft.com/office/drawing/2014/main" xmlns="" id="{DCB1915E-D356-4F0D-965B-36DBD2A4CA6F}"/>
                  </a:ext>
                </a:extLst>
              </p:cNvPr>
              <p:cNvSpPr/>
              <p:nvPr/>
            </p:nvSpPr>
            <p:spPr bwMode="auto">
              <a:xfrm>
                <a:off x="6870" y="1192"/>
                <a:ext cx="511" cy="564"/>
              </a:xfrm>
              <a:custGeom>
                <a:avLst/>
                <a:gdLst>
                  <a:gd name="T0" fmla="*/ 511 w 511"/>
                  <a:gd name="T1" fmla="*/ 0 h 564"/>
                  <a:gd name="T2" fmla="*/ 485 w 511"/>
                  <a:gd name="T3" fmla="*/ 4 h 564"/>
                  <a:gd name="T4" fmla="*/ 500 w 511"/>
                  <a:gd name="T5" fmla="*/ 28 h 564"/>
                  <a:gd name="T6" fmla="*/ 489 w 511"/>
                  <a:gd name="T7" fmla="*/ 58 h 564"/>
                  <a:gd name="T8" fmla="*/ 457 w 511"/>
                  <a:gd name="T9" fmla="*/ 6 h 564"/>
                  <a:gd name="T10" fmla="*/ 429 w 511"/>
                  <a:gd name="T11" fmla="*/ 9 h 564"/>
                  <a:gd name="T12" fmla="*/ 479 w 511"/>
                  <a:gd name="T13" fmla="*/ 90 h 564"/>
                  <a:gd name="T14" fmla="*/ 468 w 511"/>
                  <a:gd name="T15" fmla="*/ 119 h 564"/>
                  <a:gd name="T16" fmla="*/ 403 w 511"/>
                  <a:gd name="T17" fmla="*/ 13 h 564"/>
                  <a:gd name="T18" fmla="*/ 375 w 511"/>
                  <a:gd name="T19" fmla="*/ 15 h 564"/>
                  <a:gd name="T20" fmla="*/ 457 w 511"/>
                  <a:gd name="T21" fmla="*/ 149 h 564"/>
                  <a:gd name="T22" fmla="*/ 446 w 511"/>
                  <a:gd name="T23" fmla="*/ 179 h 564"/>
                  <a:gd name="T24" fmla="*/ 347 w 511"/>
                  <a:gd name="T25" fmla="*/ 19 h 564"/>
                  <a:gd name="T26" fmla="*/ 319 w 511"/>
                  <a:gd name="T27" fmla="*/ 22 h 564"/>
                  <a:gd name="T28" fmla="*/ 437 w 511"/>
                  <a:gd name="T29" fmla="*/ 209 h 564"/>
                  <a:gd name="T30" fmla="*/ 425 w 511"/>
                  <a:gd name="T31" fmla="*/ 239 h 564"/>
                  <a:gd name="T32" fmla="*/ 293 w 511"/>
                  <a:gd name="T33" fmla="*/ 24 h 564"/>
                  <a:gd name="T34" fmla="*/ 265 w 511"/>
                  <a:gd name="T35" fmla="*/ 28 h 564"/>
                  <a:gd name="T36" fmla="*/ 414 w 511"/>
                  <a:gd name="T37" fmla="*/ 271 h 564"/>
                  <a:gd name="T38" fmla="*/ 403 w 511"/>
                  <a:gd name="T39" fmla="*/ 299 h 564"/>
                  <a:gd name="T40" fmla="*/ 237 w 511"/>
                  <a:gd name="T41" fmla="*/ 30 h 564"/>
                  <a:gd name="T42" fmla="*/ 209 w 511"/>
                  <a:gd name="T43" fmla="*/ 34 h 564"/>
                  <a:gd name="T44" fmla="*/ 394 w 511"/>
                  <a:gd name="T45" fmla="*/ 330 h 564"/>
                  <a:gd name="T46" fmla="*/ 382 w 511"/>
                  <a:gd name="T47" fmla="*/ 360 h 564"/>
                  <a:gd name="T48" fmla="*/ 183 w 511"/>
                  <a:gd name="T49" fmla="*/ 37 h 564"/>
                  <a:gd name="T50" fmla="*/ 155 w 511"/>
                  <a:gd name="T51" fmla="*/ 39 h 564"/>
                  <a:gd name="T52" fmla="*/ 371 w 511"/>
                  <a:gd name="T53" fmla="*/ 390 h 564"/>
                  <a:gd name="T54" fmla="*/ 360 w 511"/>
                  <a:gd name="T55" fmla="*/ 420 h 564"/>
                  <a:gd name="T56" fmla="*/ 128 w 511"/>
                  <a:gd name="T57" fmla="*/ 43 h 564"/>
                  <a:gd name="T58" fmla="*/ 100 w 511"/>
                  <a:gd name="T59" fmla="*/ 47 h 564"/>
                  <a:gd name="T60" fmla="*/ 351 w 511"/>
                  <a:gd name="T61" fmla="*/ 450 h 564"/>
                  <a:gd name="T62" fmla="*/ 339 w 511"/>
                  <a:gd name="T63" fmla="*/ 480 h 564"/>
                  <a:gd name="T64" fmla="*/ 72 w 511"/>
                  <a:gd name="T65" fmla="*/ 48 h 564"/>
                  <a:gd name="T66" fmla="*/ 44 w 511"/>
                  <a:gd name="T67" fmla="*/ 52 h 564"/>
                  <a:gd name="T68" fmla="*/ 328 w 511"/>
                  <a:gd name="T69" fmla="*/ 511 h 564"/>
                  <a:gd name="T70" fmla="*/ 317 w 511"/>
                  <a:gd name="T71" fmla="*/ 541 h 564"/>
                  <a:gd name="T72" fmla="*/ 18 w 511"/>
                  <a:gd name="T73" fmla="*/ 56 h 564"/>
                  <a:gd name="T74" fmla="*/ 0 w 511"/>
                  <a:gd name="T75" fmla="*/ 58 h 564"/>
                  <a:gd name="T76" fmla="*/ 310 w 511"/>
                  <a:gd name="T77" fmla="*/ 564 h 564"/>
                  <a:gd name="T78" fmla="*/ 511 w 511"/>
                  <a:gd name="T79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1" h="564">
                    <a:moveTo>
                      <a:pt x="511" y="0"/>
                    </a:moveTo>
                    <a:lnTo>
                      <a:pt x="485" y="4"/>
                    </a:lnTo>
                    <a:lnTo>
                      <a:pt x="500" y="28"/>
                    </a:lnTo>
                    <a:lnTo>
                      <a:pt x="489" y="58"/>
                    </a:lnTo>
                    <a:lnTo>
                      <a:pt x="457" y="6"/>
                    </a:lnTo>
                    <a:lnTo>
                      <a:pt x="429" y="9"/>
                    </a:lnTo>
                    <a:lnTo>
                      <a:pt x="479" y="90"/>
                    </a:lnTo>
                    <a:lnTo>
                      <a:pt x="468" y="119"/>
                    </a:lnTo>
                    <a:lnTo>
                      <a:pt x="403" y="13"/>
                    </a:lnTo>
                    <a:lnTo>
                      <a:pt x="375" y="15"/>
                    </a:lnTo>
                    <a:lnTo>
                      <a:pt x="457" y="149"/>
                    </a:lnTo>
                    <a:lnTo>
                      <a:pt x="446" y="179"/>
                    </a:lnTo>
                    <a:lnTo>
                      <a:pt x="347" y="19"/>
                    </a:lnTo>
                    <a:lnTo>
                      <a:pt x="319" y="22"/>
                    </a:lnTo>
                    <a:lnTo>
                      <a:pt x="437" y="209"/>
                    </a:lnTo>
                    <a:lnTo>
                      <a:pt x="425" y="239"/>
                    </a:lnTo>
                    <a:lnTo>
                      <a:pt x="293" y="24"/>
                    </a:lnTo>
                    <a:lnTo>
                      <a:pt x="265" y="28"/>
                    </a:lnTo>
                    <a:lnTo>
                      <a:pt x="414" y="271"/>
                    </a:lnTo>
                    <a:lnTo>
                      <a:pt x="403" y="299"/>
                    </a:lnTo>
                    <a:lnTo>
                      <a:pt x="237" y="30"/>
                    </a:lnTo>
                    <a:lnTo>
                      <a:pt x="209" y="34"/>
                    </a:lnTo>
                    <a:lnTo>
                      <a:pt x="394" y="330"/>
                    </a:lnTo>
                    <a:lnTo>
                      <a:pt x="382" y="360"/>
                    </a:lnTo>
                    <a:lnTo>
                      <a:pt x="183" y="37"/>
                    </a:lnTo>
                    <a:lnTo>
                      <a:pt x="155" y="39"/>
                    </a:lnTo>
                    <a:lnTo>
                      <a:pt x="371" y="390"/>
                    </a:lnTo>
                    <a:lnTo>
                      <a:pt x="360" y="420"/>
                    </a:lnTo>
                    <a:lnTo>
                      <a:pt x="128" y="43"/>
                    </a:lnTo>
                    <a:lnTo>
                      <a:pt x="100" y="47"/>
                    </a:lnTo>
                    <a:lnTo>
                      <a:pt x="351" y="450"/>
                    </a:lnTo>
                    <a:lnTo>
                      <a:pt x="339" y="480"/>
                    </a:lnTo>
                    <a:lnTo>
                      <a:pt x="72" y="48"/>
                    </a:lnTo>
                    <a:lnTo>
                      <a:pt x="44" y="52"/>
                    </a:lnTo>
                    <a:lnTo>
                      <a:pt x="328" y="511"/>
                    </a:lnTo>
                    <a:lnTo>
                      <a:pt x="317" y="541"/>
                    </a:lnTo>
                    <a:lnTo>
                      <a:pt x="18" y="56"/>
                    </a:lnTo>
                    <a:lnTo>
                      <a:pt x="0" y="58"/>
                    </a:lnTo>
                    <a:lnTo>
                      <a:pt x="310" y="564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5" name="íşḷîḋè">
                <a:extLst>
                  <a:ext uri="{FF2B5EF4-FFF2-40B4-BE49-F238E27FC236}">
                    <a16:creationId xmlns:a16="http://schemas.microsoft.com/office/drawing/2014/main" xmlns="" id="{7DB364A6-D0B6-4B16-B75C-1A4DF7BCED68}"/>
                  </a:ext>
                </a:extLst>
              </p:cNvPr>
              <p:cNvSpPr/>
              <p:nvPr/>
            </p:nvSpPr>
            <p:spPr bwMode="auto">
              <a:xfrm>
                <a:off x="6870" y="1192"/>
                <a:ext cx="511" cy="564"/>
              </a:xfrm>
              <a:custGeom>
                <a:avLst/>
                <a:gdLst>
                  <a:gd name="T0" fmla="*/ 511 w 511"/>
                  <a:gd name="T1" fmla="*/ 0 h 564"/>
                  <a:gd name="T2" fmla="*/ 485 w 511"/>
                  <a:gd name="T3" fmla="*/ 4 h 564"/>
                  <a:gd name="T4" fmla="*/ 500 w 511"/>
                  <a:gd name="T5" fmla="*/ 28 h 564"/>
                  <a:gd name="T6" fmla="*/ 489 w 511"/>
                  <a:gd name="T7" fmla="*/ 58 h 564"/>
                  <a:gd name="T8" fmla="*/ 457 w 511"/>
                  <a:gd name="T9" fmla="*/ 6 h 564"/>
                  <a:gd name="T10" fmla="*/ 429 w 511"/>
                  <a:gd name="T11" fmla="*/ 9 h 564"/>
                  <a:gd name="T12" fmla="*/ 479 w 511"/>
                  <a:gd name="T13" fmla="*/ 90 h 564"/>
                  <a:gd name="T14" fmla="*/ 468 w 511"/>
                  <a:gd name="T15" fmla="*/ 119 h 564"/>
                  <a:gd name="T16" fmla="*/ 403 w 511"/>
                  <a:gd name="T17" fmla="*/ 13 h 564"/>
                  <a:gd name="T18" fmla="*/ 375 w 511"/>
                  <a:gd name="T19" fmla="*/ 15 h 564"/>
                  <a:gd name="T20" fmla="*/ 457 w 511"/>
                  <a:gd name="T21" fmla="*/ 149 h 564"/>
                  <a:gd name="T22" fmla="*/ 446 w 511"/>
                  <a:gd name="T23" fmla="*/ 179 h 564"/>
                  <a:gd name="T24" fmla="*/ 347 w 511"/>
                  <a:gd name="T25" fmla="*/ 19 h 564"/>
                  <a:gd name="T26" fmla="*/ 319 w 511"/>
                  <a:gd name="T27" fmla="*/ 22 h 564"/>
                  <a:gd name="T28" fmla="*/ 437 w 511"/>
                  <a:gd name="T29" fmla="*/ 209 h 564"/>
                  <a:gd name="T30" fmla="*/ 425 w 511"/>
                  <a:gd name="T31" fmla="*/ 239 h 564"/>
                  <a:gd name="T32" fmla="*/ 293 w 511"/>
                  <a:gd name="T33" fmla="*/ 24 h 564"/>
                  <a:gd name="T34" fmla="*/ 265 w 511"/>
                  <a:gd name="T35" fmla="*/ 28 h 564"/>
                  <a:gd name="T36" fmla="*/ 414 w 511"/>
                  <a:gd name="T37" fmla="*/ 271 h 564"/>
                  <a:gd name="T38" fmla="*/ 403 w 511"/>
                  <a:gd name="T39" fmla="*/ 299 h 564"/>
                  <a:gd name="T40" fmla="*/ 237 w 511"/>
                  <a:gd name="T41" fmla="*/ 30 h 564"/>
                  <a:gd name="T42" fmla="*/ 209 w 511"/>
                  <a:gd name="T43" fmla="*/ 34 h 564"/>
                  <a:gd name="T44" fmla="*/ 394 w 511"/>
                  <a:gd name="T45" fmla="*/ 330 h 564"/>
                  <a:gd name="T46" fmla="*/ 382 w 511"/>
                  <a:gd name="T47" fmla="*/ 360 h 564"/>
                  <a:gd name="T48" fmla="*/ 183 w 511"/>
                  <a:gd name="T49" fmla="*/ 37 h 564"/>
                  <a:gd name="T50" fmla="*/ 155 w 511"/>
                  <a:gd name="T51" fmla="*/ 39 h 564"/>
                  <a:gd name="T52" fmla="*/ 371 w 511"/>
                  <a:gd name="T53" fmla="*/ 390 h 564"/>
                  <a:gd name="T54" fmla="*/ 360 w 511"/>
                  <a:gd name="T55" fmla="*/ 420 h 564"/>
                  <a:gd name="T56" fmla="*/ 128 w 511"/>
                  <a:gd name="T57" fmla="*/ 43 h 564"/>
                  <a:gd name="T58" fmla="*/ 100 w 511"/>
                  <a:gd name="T59" fmla="*/ 47 h 564"/>
                  <a:gd name="T60" fmla="*/ 351 w 511"/>
                  <a:gd name="T61" fmla="*/ 450 h 564"/>
                  <a:gd name="T62" fmla="*/ 339 w 511"/>
                  <a:gd name="T63" fmla="*/ 480 h 564"/>
                  <a:gd name="T64" fmla="*/ 72 w 511"/>
                  <a:gd name="T65" fmla="*/ 48 h 564"/>
                  <a:gd name="T66" fmla="*/ 44 w 511"/>
                  <a:gd name="T67" fmla="*/ 52 h 564"/>
                  <a:gd name="T68" fmla="*/ 328 w 511"/>
                  <a:gd name="T69" fmla="*/ 511 h 564"/>
                  <a:gd name="T70" fmla="*/ 317 w 511"/>
                  <a:gd name="T71" fmla="*/ 541 h 564"/>
                  <a:gd name="T72" fmla="*/ 18 w 511"/>
                  <a:gd name="T73" fmla="*/ 56 h 564"/>
                  <a:gd name="T74" fmla="*/ 0 w 511"/>
                  <a:gd name="T75" fmla="*/ 58 h 564"/>
                  <a:gd name="T76" fmla="*/ 310 w 511"/>
                  <a:gd name="T77" fmla="*/ 564 h 564"/>
                  <a:gd name="T78" fmla="*/ 511 w 511"/>
                  <a:gd name="T79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1" h="564">
                    <a:moveTo>
                      <a:pt x="511" y="0"/>
                    </a:moveTo>
                    <a:lnTo>
                      <a:pt x="485" y="4"/>
                    </a:lnTo>
                    <a:lnTo>
                      <a:pt x="500" y="28"/>
                    </a:lnTo>
                    <a:lnTo>
                      <a:pt x="489" y="58"/>
                    </a:lnTo>
                    <a:lnTo>
                      <a:pt x="457" y="6"/>
                    </a:lnTo>
                    <a:lnTo>
                      <a:pt x="429" y="9"/>
                    </a:lnTo>
                    <a:lnTo>
                      <a:pt x="479" y="90"/>
                    </a:lnTo>
                    <a:lnTo>
                      <a:pt x="468" y="119"/>
                    </a:lnTo>
                    <a:lnTo>
                      <a:pt x="403" y="13"/>
                    </a:lnTo>
                    <a:lnTo>
                      <a:pt x="375" y="15"/>
                    </a:lnTo>
                    <a:lnTo>
                      <a:pt x="457" y="149"/>
                    </a:lnTo>
                    <a:lnTo>
                      <a:pt x="446" y="179"/>
                    </a:lnTo>
                    <a:lnTo>
                      <a:pt x="347" y="19"/>
                    </a:lnTo>
                    <a:lnTo>
                      <a:pt x="319" y="22"/>
                    </a:lnTo>
                    <a:lnTo>
                      <a:pt x="437" y="209"/>
                    </a:lnTo>
                    <a:lnTo>
                      <a:pt x="425" y="239"/>
                    </a:lnTo>
                    <a:lnTo>
                      <a:pt x="293" y="24"/>
                    </a:lnTo>
                    <a:lnTo>
                      <a:pt x="265" y="28"/>
                    </a:lnTo>
                    <a:lnTo>
                      <a:pt x="414" y="271"/>
                    </a:lnTo>
                    <a:lnTo>
                      <a:pt x="403" y="299"/>
                    </a:lnTo>
                    <a:lnTo>
                      <a:pt x="237" y="30"/>
                    </a:lnTo>
                    <a:lnTo>
                      <a:pt x="209" y="34"/>
                    </a:lnTo>
                    <a:lnTo>
                      <a:pt x="394" y="330"/>
                    </a:lnTo>
                    <a:lnTo>
                      <a:pt x="382" y="360"/>
                    </a:lnTo>
                    <a:lnTo>
                      <a:pt x="183" y="37"/>
                    </a:lnTo>
                    <a:lnTo>
                      <a:pt x="155" y="39"/>
                    </a:lnTo>
                    <a:lnTo>
                      <a:pt x="371" y="390"/>
                    </a:lnTo>
                    <a:lnTo>
                      <a:pt x="360" y="420"/>
                    </a:lnTo>
                    <a:lnTo>
                      <a:pt x="128" y="43"/>
                    </a:lnTo>
                    <a:lnTo>
                      <a:pt x="100" y="47"/>
                    </a:lnTo>
                    <a:lnTo>
                      <a:pt x="351" y="450"/>
                    </a:lnTo>
                    <a:lnTo>
                      <a:pt x="339" y="480"/>
                    </a:lnTo>
                    <a:lnTo>
                      <a:pt x="72" y="48"/>
                    </a:lnTo>
                    <a:lnTo>
                      <a:pt x="44" y="52"/>
                    </a:lnTo>
                    <a:lnTo>
                      <a:pt x="328" y="511"/>
                    </a:lnTo>
                    <a:lnTo>
                      <a:pt x="317" y="541"/>
                    </a:lnTo>
                    <a:lnTo>
                      <a:pt x="18" y="56"/>
                    </a:lnTo>
                    <a:lnTo>
                      <a:pt x="0" y="58"/>
                    </a:lnTo>
                    <a:lnTo>
                      <a:pt x="310" y="564"/>
                    </a:lnTo>
                    <a:lnTo>
                      <a:pt x="5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6" name="îSlïḍé">
                <a:extLst>
                  <a:ext uri="{FF2B5EF4-FFF2-40B4-BE49-F238E27FC236}">
                    <a16:creationId xmlns:a16="http://schemas.microsoft.com/office/drawing/2014/main" xmlns="" id="{0030B6E8-6CF3-4431-BEE5-89475713121B}"/>
                  </a:ext>
                </a:extLst>
              </p:cNvPr>
              <p:cNvSpPr/>
              <p:nvPr/>
            </p:nvSpPr>
            <p:spPr bwMode="auto">
              <a:xfrm>
                <a:off x="6888" y="1244"/>
                <a:ext cx="310" cy="489"/>
              </a:xfrm>
              <a:custGeom>
                <a:avLst/>
                <a:gdLst>
                  <a:gd name="T0" fmla="*/ 26 w 310"/>
                  <a:gd name="T1" fmla="*/ 0 h 489"/>
                  <a:gd name="T2" fmla="*/ 0 w 310"/>
                  <a:gd name="T3" fmla="*/ 4 h 489"/>
                  <a:gd name="T4" fmla="*/ 299 w 310"/>
                  <a:gd name="T5" fmla="*/ 489 h 489"/>
                  <a:gd name="T6" fmla="*/ 310 w 310"/>
                  <a:gd name="T7" fmla="*/ 459 h 489"/>
                  <a:gd name="T8" fmla="*/ 26 w 310"/>
                  <a:gd name="T9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89">
                    <a:moveTo>
                      <a:pt x="26" y="0"/>
                    </a:moveTo>
                    <a:lnTo>
                      <a:pt x="0" y="4"/>
                    </a:lnTo>
                    <a:lnTo>
                      <a:pt x="299" y="489"/>
                    </a:lnTo>
                    <a:lnTo>
                      <a:pt x="310" y="45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7" name="iṩľîḓè">
                <a:extLst>
                  <a:ext uri="{FF2B5EF4-FFF2-40B4-BE49-F238E27FC236}">
                    <a16:creationId xmlns:a16="http://schemas.microsoft.com/office/drawing/2014/main" xmlns="" id="{F4EA7F0F-D54A-4EB2-8B58-026E2CDBD5CA}"/>
                  </a:ext>
                </a:extLst>
              </p:cNvPr>
              <p:cNvSpPr/>
              <p:nvPr/>
            </p:nvSpPr>
            <p:spPr bwMode="auto">
              <a:xfrm>
                <a:off x="6888" y="1244"/>
                <a:ext cx="310" cy="489"/>
              </a:xfrm>
              <a:custGeom>
                <a:avLst/>
                <a:gdLst>
                  <a:gd name="T0" fmla="*/ 26 w 310"/>
                  <a:gd name="T1" fmla="*/ 0 h 489"/>
                  <a:gd name="T2" fmla="*/ 0 w 310"/>
                  <a:gd name="T3" fmla="*/ 4 h 489"/>
                  <a:gd name="T4" fmla="*/ 299 w 310"/>
                  <a:gd name="T5" fmla="*/ 489 h 489"/>
                  <a:gd name="T6" fmla="*/ 310 w 310"/>
                  <a:gd name="T7" fmla="*/ 459 h 489"/>
                  <a:gd name="T8" fmla="*/ 26 w 310"/>
                  <a:gd name="T9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89">
                    <a:moveTo>
                      <a:pt x="26" y="0"/>
                    </a:moveTo>
                    <a:lnTo>
                      <a:pt x="0" y="4"/>
                    </a:lnTo>
                    <a:lnTo>
                      <a:pt x="299" y="489"/>
                    </a:lnTo>
                    <a:lnTo>
                      <a:pt x="310" y="45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8" name="ïṧľïḑè">
                <a:extLst>
                  <a:ext uri="{FF2B5EF4-FFF2-40B4-BE49-F238E27FC236}">
                    <a16:creationId xmlns:a16="http://schemas.microsoft.com/office/drawing/2014/main" xmlns="" id="{57F90F89-2DAB-44A7-BAC5-786556932B34}"/>
                  </a:ext>
                </a:extLst>
              </p:cNvPr>
              <p:cNvSpPr/>
              <p:nvPr/>
            </p:nvSpPr>
            <p:spPr bwMode="auto">
              <a:xfrm>
                <a:off x="6942" y="1239"/>
                <a:ext cx="279" cy="433"/>
              </a:xfrm>
              <a:custGeom>
                <a:avLst/>
                <a:gdLst>
                  <a:gd name="T0" fmla="*/ 28 w 279"/>
                  <a:gd name="T1" fmla="*/ 0 h 433"/>
                  <a:gd name="T2" fmla="*/ 0 w 279"/>
                  <a:gd name="T3" fmla="*/ 1 h 433"/>
                  <a:gd name="T4" fmla="*/ 267 w 279"/>
                  <a:gd name="T5" fmla="*/ 433 h 433"/>
                  <a:gd name="T6" fmla="*/ 279 w 279"/>
                  <a:gd name="T7" fmla="*/ 403 h 433"/>
                  <a:gd name="T8" fmla="*/ 28 w 27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433">
                    <a:moveTo>
                      <a:pt x="28" y="0"/>
                    </a:moveTo>
                    <a:lnTo>
                      <a:pt x="0" y="1"/>
                    </a:lnTo>
                    <a:lnTo>
                      <a:pt x="267" y="433"/>
                    </a:lnTo>
                    <a:lnTo>
                      <a:pt x="279" y="40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9" name="ïṡļíḓé">
                <a:extLst>
                  <a:ext uri="{FF2B5EF4-FFF2-40B4-BE49-F238E27FC236}">
                    <a16:creationId xmlns:a16="http://schemas.microsoft.com/office/drawing/2014/main" xmlns="" id="{AF7438FB-B555-4308-90FB-393DE0AC7ABC}"/>
                  </a:ext>
                </a:extLst>
              </p:cNvPr>
              <p:cNvSpPr/>
              <p:nvPr/>
            </p:nvSpPr>
            <p:spPr bwMode="auto">
              <a:xfrm>
                <a:off x="6942" y="1239"/>
                <a:ext cx="279" cy="433"/>
              </a:xfrm>
              <a:custGeom>
                <a:avLst/>
                <a:gdLst>
                  <a:gd name="T0" fmla="*/ 28 w 279"/>
                  <a:gd name="T1" fmla="*/ 0 h 433"/>
                  <a:gd name="T2" fmla="*/ 0 w 279"/>
                  <a:gd name="T3" fmla="*/ 1 h 433"/>
                  <a:gd name="T4" fmla="*/ 267 w 279"/>
                  <a:gd name="T5" fmla="*/ 433 h 433"/>
                  <a:gd name="T6" fmla="*/ 279 w 279"/>
                  <a:gd name="T7" fmla="*/ 403 h 433"/>
                  <a:gd name="T8" fmla="*/ 28 w 27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433">
                    <a:moveTo>
                      <a:pt x="28" y="0"/>
                    </a:moveTo>
                    <a:lnTo>
                      <a:pt x="0" y="1"/>
                    </a:lnTo>
                    <a:lnTo>
                      <a:pt x="267" y="433"/>
                    </a:lnTo>
                    <a:lnTo>
                      <a:pt x="279" y="40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0" name="îSļíďê">
                <a:extLst>
                  <a:ext uri="{FF2B5EF4-FFF2-40B4-BE49-F238E27FC236}">
                    <a16:creationId xmlns:a16="http://schemas.microsoft.com/office/drawing/2014/main" xmlns="" id="{5FADC031-3518-4DC5-88E9-5FA55900E074}"/>
                  </a:ext>
                </a:extLst>
              </p:cNvPr>
              <p:cNvSpPr/>
              <p:nvPr/>
            </p:nvSpPr>
            <p:spPr bwMode="auto">
              <a:xfrm>
                <a:off x="6998" y="1231"/>
                <a:ext cx="243" cy="381"/>
              </a:xfrm>
              <a:custGeom>
                <a:avLst/>
                <a:gdLst>
                  <a:gd name="T0" fmla="*/ 27 w 243"/>
                  <a:gd name="T1" fmla="*/ 0 h 381"/>
                  <a:gd name="T2" fmla="*/ 0 w 243"/>
                  <a:gd name="T3" fmla="*/ 4 h 381"/>
                  <a:gd name="T4" fmla="*/ 232 w 243"/>
                  <a:gd name="T5" fmla="*/ 381 h 381"/>
                  <a:gd name="T6" fmla="*/ 243 w 243"/>
                  <a:gd name="T7" fmla="*/ 351 h 381"/>
                  <a:gd name="T8" fmla="*/ 27 w 243"/>
                  <a:gd name="T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81">
                    <a:moveTo>
                      <a:pt x="27" y="0"/>
                    </a:moveTo>
                    <a:lnTo>
                      <a:pt x="0" y="4"/>
                    </a:lnTo>
                    <a:lnTo>
                      <a:pt x="232" y="381"/>
                    </a:lnTo>
                    <a:lnTo>
                      <a:pt x="243" y="35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1" name="íşḷiďè">
                <a:extLst>
                  <a:ext uri="{FF2B5EF4-FFF2-40B4-BE49-F238E27FC236}">
                    <a16:creationId xmlns:a16="http://schemas.microsoft.com/office/drawing/2014/main" xmlns="" id="{95869C94-D9B0-4146-BCBE-D3FC78E87B8A}"/>
                  </a:ext>
                </a:extLst>
              </p:cNvPr>
              <p:cNvSpPr/>
              <p:nvPr/>
            </p:nvSpPr>
            <p:spPr bwMode="auto">
              <a:xfrm>
                <a:off x="6998" y="1231"/>
                <a:ext cx="243" cy="381"/>
              </a:xfrm>
              <a:custGeom>
                <a:avLst/>
                <a:gdLst>
                  <a:gd name="T0" fmla="*/ 27 w 243"/>
                  <a:gd name="T1" fmla="*/ 0 h 381"/>
                  <a:gd name="T2" fmla="*/ 0 w 243"/>
                  <a:gd name="T3" fmla="*/ 4 h 381"/>
                  <a:gd name="T4" fmla="*/ 232 w 243"/>
                  <a:gd name="T5" fmla="*/ 381 h 381"/>
                  <a:gd name="T6" fmla="*/ 243 w 243"/>
                  <a:gd name="T7" fmla="*/ 351 h 381"/>
                  <a:gd name="T8" fmla="*/ 27 w 243"/>
                  <a:gd name="T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81">
                    <a:moveTo>
                      <a:pt x="27" y="0"/>
                    </a:moveTo>
                    <a:lnTo>
                      <a:pt x="0" y="4"/>
                    </a:lnTo>
                    <a:lnTo>
                      <a:pt x="232" y="381"/>
                    </a:lnTo>
                    <a:lnTo>
                      <a:pt x="243" y="351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2" name="íS1ïḍè">
                <a:extLst>
                  <a:ext uri="{FF2B5EF4-FFF2-40B4-BE49-F238E27FC236}">
                    <a16:creationId xmlns:a16="http://schemas.microsoft.com/office/drawing/2014/main" xmlns="" id="{8CC0783C-E949-4EE9-AEBE-01BBA6A8232D}"/>
                  </a:ext>
                </a:extLst>
              </p:cNvPr>
              <p:cNvSpPr/>
              <p:nvPr/>
            </p:nvSpPr>
            <p:spPr bwMode="auto">
              <a:xfrm>
                <a:off x="7053" y="1226"/>
                <a:ext cx="211" cy="326"/>
              </a:xfrm>
              <a:custGeom>
                <a:avLst/>
                <a:gdLst>
                  <a:gd name="T0" fmla="*/ 26 w 211"/>
                  <a:gd name="T1" fmla="*/ 0 h 326"/>
                  <a:gd name="T2" fmla="*/ 0 w 211"/>
                  <a:gd name="T3" fmla="*/ 3 h 326"/>
                  <a:gd name="T4" fmla="*/ 199 w 211"/>
                  <a:gd name="T5" fmla="*/ 326 h 326"/>
                  <a:gd name="T6" fmla="*/ 211 w 211"/>
                  <a:gd name="T7" fmla="*/ 296 h 326"/>
                  <a:gd name="T8" fmla="*/ 26 w 211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326">
                    <a:moveTo>
                      <a:pt x="26" y="0"/>
                    </a:moveTo>
                    <a:lnTo>
                      <a:pt x="0" y="3"/>
                    </a:lnTo>
                    <a:lnTo>
                      <a:pt x="199" y="326"/>
                    </a:lnTo>
                    <a:lnTo>
                      <a:pt x="211" y="29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3" name="ïṩḷîḍè">
                <a:extLst>
                  <a:ext uri="{FF2B5EF4-FFF2-40B4-BE49-F238E27FC236}">
                    <a16:creationId xmlns:a16="http://schemas.microsoft.com/office/drawing/2014/main" xmlns="" id="{A6E81550-D96C-428B-8F72-40BC33B635CF}"/>
                  </a:ext>
                </a:extLst>
              </p:cNvPr>
              <p:cNvSpPr/>
              <p:nvPr/>
            </p:nvSpPr>
            <p:spPr bwMode="auto">
              <a:xfrm>
                <a:off x="7053" y="1226"/>
                <a:ext cx="211" cy="326"/>
              </a:xfrm>
              <a:custGeom>
                <a:avLst/>
                <a:gdLst>
                  <a:gd name="T0" fmla="*/ 26 w 211"/>
                  <a:gd name="T1" fmla="*/ 0 h 326"/>
                  <a:gd name="T2" fmla="*/ 0 w 211"/>
                  <a:gd name="T3" fmla="*/ 3 h 326"/>
                  <a:gd name="T4" fmla="*/ 199 w 211"/>
                  <a:gd name="T5" fmla="*/ 326 h 326"/>
                  <a:gd name="T6" fmla="*/ 211 w 211"/>
                  <a:gd name="T7" fmla="*/ 296 h 326"/>
                  <a:gd name="T8" fmla="*/ 26 w 211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326">
                    <a:moveTo>
                      <a:pt x="26" y="0"/>
                    </a:moveTo>
                    <a:lnTo>
                      <a:pt x="0" y="3"/>
                    </a:lnTo>
                    <a:lnTo>
                      <a:pt x="199" y="326"/>
                    </a:lnTo>
                    <a:lnTo>
                      <a:pt x="211" y="296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4" name="iṩľíḑê">
                <a:extLst>
                  <a:ext uri="{FF2B5EF4-FFF2-40B4-BE49-F238E27FC236}">
                    <a16:creationId xmlns:a16="http://schemas.microsoft.com/office/drawing/2014/main" xmlns="" id="{CA3BEFC3-577E-45F3-B2ED-738321BE818C}"/>
                  </a:ext>
                </a:extLst>
              </p:cNvPr>
              <p:cNvSpPr/>
              <p:nvPr/>
            </p:nvSpPr>
            <p:spPr bwMode="auto">
              <a:xfrm>
                <a:off x="7107" y="1220"/>
                <a:ext cx="177" cy="271"/>
              </a:xfrm>
              <a:custGeom>
                <a:avLst/>
                <a:gdLst>
                  <a:gd name="T0" fmla="*/ 28 w 177"/>
                  <a:gd name="T1" fmla="*/ 0 h 271"/>
                  <a:gd name="T2" fmla="*/ 0 w 177"/>
                  <a:gd name="T3" fmla="*/ 2 h 271"/>
                  <a:gd name="T4" fmla="*/ 166 w 177"/>
                  <a:gd name="T5" fmla="*/ 271 h 271"/>
                  <a:gd name="T6" fmla="*/ 177 w 177"/>
                  <a:gd name="T7" fmla="*/ 243 h 271"/>
                  <a:gd name="T8" fmla="*/ 28 w 17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71">
                    <a:moveTo>
                      <a:pt x="28" y="0"/>
                    </a:moveTo>
                    <a:lnTo>
                      <a:pt x="0" y="2"/>
                    </a:lnTo>
                    <a:lnTo>
                      <a:pt x="166" y="271"/>
                    </a:lnTo>
                    <a:lnTo>
                      <a:pt x="177" y="24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5" name="îSlîḍè">
                <a:extLst>
                  <a:ext uri="{FF2B5EF4-FFF2-40B4-BE49-F238E27FC236}">
                    <a16:creationId xmlns:a16="http://schemas.microsoft.com/office/drawing/2014/main" xmlns="" id="{3CAA0B8C-604B-46E9-8CC3-80FA96E8617E}"/>
                  </a:ext>
                </a:extLst>
              </p:cNvPr>
              <p:cNvSpPr/>
              <p:nvPr/>
            </p:nvSpPr>
            <p:spPr bwMode="auto">
              <a:xfrm>
                <a:off x="7107" y="1220"/>
                <a:ext cx="177" cy="271"/>
              </a:xfrm>
              <a:custGeom>
                <a:avLst/>
                <a:gdLst>
                  <a:gd name="T0" fmla="*/ 28 w 177"/>
                  <a:gd name="T1" fmla="*/ 0 h 271"/>
                  <a:gd name="T2" fmla="*/ 0 w 177"/>
                  <a:gd name="T3" fmla="*/ 2 h 271"/>
                  <a:gd name="T4" fmla="*/ 166 w 177"/>
                  <a:gd name="T5" fmla="*/ 271 h 271"/>
                  <a:gd name="T6" fmla="*/ 177 w 177"/>
                  <a:gd name="T7" fmla="*/ 243 h 271"/>
                  <a:gd name="T8" fmla="*/ 28 w 17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71">
                    <a:moveTo>
                      <a:pt x="28" y="0"/>
                    </a:moveTo>
                    <a:lnTo>
                      <a:pt x="0" y="2"/>
                    </a:lnTo>
                    <a:lnTo>
                      <a:pt x="166" y="271"/>
                    </a:lnTo>
                    <a:lnTo>
                      <a:pt x="177" y="24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6" name="išļíḍê">
                <a:extLst>
                  <a:ext uri="{FF2B5EF4-FFF2-40B4-BE49-F238E27FC236}">
                    <a16:creationId xmlns:a16="http://schemas.microsoft.com/office/drawing/2014/main" xmlns="" id="{7654A1C2-3C73-41A7-9AC5-B51A737CB828}"/>
                  </a:ext>
                </a:extLst>
              </p:cNvPr>
              <p:cNvSpPr/>
              <p:nvPr/>
            </p:nvSpPr>
            <p:spPr bwMode="auto">
              <a:xfrm>
                <a:off x="7163" y="1214"/>
                <a:ext cx="144" cy="217"/>
              </a:xfrm>
              <a:custGeom>
                <a:avLst/>
                <a:gdLst>
                  <a:gd name="T0" fmla="*/ 26 w 144"/>
                  <a:gd name="T1" fmla="*/ 0 h 217"/>
                  <a:gd name="T2" fmla="*/ 0 w 144"/>
                  <a:gd name="T3" fmla="*/ 2 h 217"/>
                  <a:gd name="T4" fmla="*/ 132 w 144"/>
                  <a:gd name="T5" fmla="*/ 217 h 217"/>
                  <a:gd name="T6" fmla="*/ 144 w 144"/>
                  <a:gd name="T7" fmla="*/ 187 h 217"/>
                  <a:gd name="T8" fmla="*/ 26 w 14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7">
                    <a:moveTo>
                      <a:pt x="26" y="0"/>
                    </a:moveTo>
                    <a:lnTo>
                      <a:pt x="0" y="2"/>
                    </a:lnTo>
                    <a:lnTo>
                      <a:pt x="132" y="217"/>
                    </a:lnTo>
                    <a:lnTo>
                      <a:pt x="144" y="18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7" name="îŝḻiḑé">
                <a:extLst>
                  <a:ext uri="{FF2B5EF4-FFF2-40B4-BE49-F238E27FC236}">
                    <a16:creationId xmlns:a16="http://schemas.microsoft.com/office/drawing/2014/main" xmlns="" id="{3C84E612-3ECD-43C2-8332-819DABB16F13}"/>
                  </a:ext>
                </a:extLst>
              </p:cNvPr>
              <p:cNvSpPr/>
              <p:nvPr/>
            </p:nvSpPr>
            <p:spPr bwMode="auto">
              <a:xfrm>
                <a:off x="7163" y="1214"/>
                <a:ext cx="144" cy="217"/>
              </a:xfrm>
              <a:custGeom>
                <a:avLst/>
                <a:gdLst>
                  <a:gd name="T0" fmla="*/ 26 w 144"/>
                  <a:gd name="T1" fmla="*/ 0 h 217"/>
                  <a:gd name="T2" fmla="*/ 0 w 144"/>
                  <a:gd name="T3" fmla="*/ 2 h 217"/>
                  <a:gd name="T4" fmla="*/ 132 w 144"/>
                  <a:gd name="T5" fmla="*/ 217 h 217"/>
                  <a:gd name="T6" fmla="*/ 144 w 144"/>
                  <a:gd name="T7" fmla="*/ 187 h 217"/>
                  <a:gd name="T8" fmla="*/ 26 w 14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7">
                    <a:moveTo>
                      <a:pt x="26" y="0"/>
                    </a:moveTo>
                    <a:lnTo>
                      <a:pt x="0" y="2"/>
                    </a:lnTo>
                    <a:lnTo>
                      <a:pt x="132" y="217"/>
                    </a:lnTo>
                    <a:lnTo>
                      <a:pt x="144" y="18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8" name="í$ḻiḑè">
                <a:extLst>
                  <a:ext uri="{FF2B5EF4-FFF2-40B4-BE49-F238E27FC236}">
                    <a16:creationId xmlns:a16="http://schemas.microsoft.com/office/drawing/2014/main" xmlns="" id="{418C3E37-0831-4FC9-BA36-518E628417EB}"/>
                  </a:ext>
                </a:extLst>
              </p:cNvPr>
              <p:cNvSpPr/>
              <p:nvPr/>
            </p:nvSpPr>
            <p:spPr bwMode="auto">
              <a:xfrm>
                <a:off x="7217" y="1207"/>
                <a:ext cx="110" cy="164"/>
              </a:xfrm>
              <a:custGeom>
                <a:avLst/>
                <a:gdLst>
                  <a:gd name="T0" fmla="*/ 28 w 110"/>
                  <a:gd name="T1" fmla="*/ 0 h 164"/>
                  <a:gd name="T2" fmla="*/ 0 w 110"/>
                  <a:gd name="T3" fmla="*/ 4 h 164"/>
                  <a:gd name="T4" fmla="*/ 99 w 110"/>
                  <a:gd name="T5" fmla="*/ 164 h 164"/>
                  <a:gd name="T6" fmla="*/ 110 w 110"/>
                  <a:gd name="T7" fmla="*/ 134 h 164"/>
                  <a:gd name="T8" fmla="*/ 28 w 110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64">
                    <a:moveTo>
                      <a:pt x="28" y="0"/>
                    </a:moveTo>
                    <a:lnTo>
                      <a:pt x="0" y="4"/>
                    </a:lnTo>
                    <a:lnTo>
                      <a:pt x="99" y="164"/>
                    </a:lnTo>
                    <a:lnTo>
                      <a:pt x="110" y="13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9" name="ïSļiḋè">
                <a:extLst>
                  <a:ext uri="{FF2B5EF4-FFF2-40B4-BE49-F238E27FC236}">
                    <a16:creationId xmlns:a16="http://schemas.microsoft.com/office/drawing/2014/main" xmlns="" id="{3EE2978E-CBC0-4819-BD83-86D740FD2335}"/>
                  </a:ext>
                </a:extLst>
              </p:cNvPr>
              <p:cNvSpPr/>
              <p:nvPr/>
            </p:nvSpPr>
            <p:spPr bwMode="auto">
              <a:xfrm>
                <a:off x="7217" y="1207"/>
                <a:ext cx="110" cy="164"/>
              </a:xfrm>
              <a:custGeom>
                <a:avLst/>
                <a:gdLst>
                  <a:gd name="T0" fmla="*/ 28 w 110"/>
                  <a:gd name="T1" fmla="*/ 0 h 164"/>
                  <a:gd name="T2" fmla="*/ 0 w 110"/>
                  <a:gd name="T3" fmla="*/ 4 h 164"/>
                  <a:gd name="T4" fmla="*/ 99 w 110"/>
                  <a:gd name="T5" fmla="*/ 164 h 164"/>
                  <a:gd name="T6" fmla="*/ 110 w 110"/>
                  <a:gd name="T7" fmla="*/ 134 h 164"/>
                  <a:gd name="T8" fmla="*/ 28 w 110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64">
                    <a:moveTo>
                      <a:pt x="28" y="0"/>
                    </a:moveTo>
                    <a:lnTo>
                      <a:pt x="0" y="4"/>
                    </a:lnTo>
                    <a:lnTo>
                      <a:pt x="99" y="164"/>
                    </a:lnTo>
                    <a:lnTo>
                      <a:pt x="110" y="134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0" name="îşlïḍê">
                <a:extLst>
                  <a:ext uri="{FF2B5EF4-FFF2-40B4-BE49-F238E27FC236}">
                    <a16:creationId xmlns:a16="http://schemas.microsoft.com/office/drawing/2014/main" xmlns="" id="{226951C8-B104-482A-B50E-ECF34CD1312E}"/>
                  </a:ext>
                </a:extLst>
              </p:cNvPr>
              <p:cNvSpPr/>
              <p:nvPr/>
            </p:nvSpPr>
            <p:spPr bwMode="auto">
              <a:xfrm>
                <a:off x="7273" y="1201"/>
                <a:ext cx="76" cy="110"/>
              </a:xfrm>
              <a:custGeom>
                <a:avLst/>
                <a:gdLst>
                  <a:gd name="T0" fmla="*/ 26 w 76"/>
                  <a:gd name="T1" fmla="*/ 0 h 110"/>
                  <a:gd name="T2" fmla="*/ 0 w 76"/>
                  <a:gd name="T3" fmla="*/ 4 h 110"/>
                  <a:gd name="T4" fmla="*/ 65 w 76"/>
                  <a:gd name="T5" fmla="*/ 110 h 110"/>
                  <a:gd name="T6" fmla="*/ 76 w 76"/>
                  <a:gd name="T7" fmla="*/ 81 h 110"/>
                  <a:gd name="T8" fmla="*/ 26 w 76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0">
                    <a:moveTo>
                      <a:pt x="26" y="0"/>
                    </a:moveTo>
                    <a:lnTo>
                      <a:pt x="0" y="4"/>
                    </a:lnTo>
                    <a:lnTo>
                      <a:pt x="65" y="110"/>
                    </a:lnTo>
                    <a:lnTo>
                      <a:pt x="76" y="8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1" name="işḷîḑé">
                <a:extLst>
                  <a:ext uri="{FF2B5EF4-FFF2-40B4-BE49-F238E27FC236}">
                    <a16:creationId xmlns:a16="http://schemas.microsoft.com/office/drawing/2014/main" xmlns="" id="{EA650D25-84DF-4EFB-87D5-D37BA76A3CB7}"/>
                  </a:ext>
                </a:extLst>
              </p:cNvPr>
              <p:cNvSpPr/>
              <p:nvPr/>
            </p:nvSpPr>
            <p:spPr bwMode="auto">
              <a:xfrm>
                <a:off x="7273" y="1201"/>
                <a:ext cx="76" cy="110"/>
              </a:xfrm>
              <a:custGeom>
                <a:avLst/>
                <a:gdLst>
                  <a:gd name="T0" fmla="*/ 26 w 76"/>
                  <a:gd name="T1" fmla="*/ 0 h 110"/>
                  <a:gd name="T2" fmla="*/ 0 w 76"/>
                  <a:gd name="T3" fmla="*/ 4 h 110"/>
                  <a:gd name="T4" fmla="*/ 65 w 76"/>
                  <a:gd name="T5" fmla="*/ 110 h 110"/>
                  <a:gd name="T6" fmla="*/ 76 w 76"/>
                  <a:gd name="T7" fmla="*/ 81 h 110"/>
                  <a:gd name="T8" fmla="*/ 26 w 76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0">
                    <a:moveTo>
                      <a:pt x="26" y="0"/>
                    </a:moveTo>
                    <a:lnTo>
                      <a:pt x="0" y="4"/>
                    </a:lnTo>
                    <a:lnTo>
                      <a:pt x="65" y="110"/>
                    </a:lnTo>
                    <a:lnTo>
                      <a:pt x="76" y="8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2" name="ïṥ1ïďé">
                <a:extLst>
                  <a:ext uri="{FF2B5EF4-FFF2-40B4-BE49-F238E27FC236}">
                    <a16:creationId xmlns:a16="http://schemas.microsoft.com/office/drawing/2014/main" xmlns="" id="{43593A8B-2CF5-4277-8380-8E3D6CFBDFF3}"/>
                  </a:ext>
                </a:extLst>
              </p:cNvPr>
              <p:cNvSpPr/>
              <p:nvPr/>
            </p:nvSpPr>
            <p:spPr bwMode="auto">
              <a:xfrm>
                <a:off x="7327" y="1196"/>
                <a:ext cx="43" cy="54"/>
              </a:xfrm>
              <a:custGeom>
                <a:avLst/>
                <a:gdLst>
                  <a:gd name="T0" fmla="*/ 28 w 43"/>
                  <a:gd name="T1" fmla="*/ 0 h 54"/>
                  <a:gd name="T2" fmla="*/ 0 w 43"/>
                  <a:gd name="T3" fmla="*/ 2 h 54"/>
                  <a:gd name="T4" fmla="*/ 32 w 43"/>
                  <a:gd name="T5" fmla="*/ 54 h 54"/>
                  <a:gd name="T6" fmla="*/ 43 w 43"/>
                  <a:gd name="T7" fmla="*/ 24 h 54"/>
                  <a:gd name="T8" fmla="*/ 28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28" y="0"/>
                    </a:moveTo>
                    <a:lnTo>
                      <a:pt x="0" y="2"/>
                    </a:lnTo>
                    <a:lnTo>
                      <a:pt x="32" y="54"/>
                    </a:lnTo>
                    <a:lnTo>
                      <a:pt x="43" y="2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3" name="ísḻïdè">
                <a:extLst>
                  <a:ext uri="{FF2B5EF4-FFF2-40B4-BE49-F238E27FC236}">
                    <a16:creationId xmlns:a16="http://schemas.microsoft.com/office/drawing/2014/main" xmlns="" id="{3AF4562A-27FE-47CF-9769-B8CA2F52BA60}"/>
                  </a:ext>
                </a:extLst>
              </p:cNvPr>
              <p:cNvSpPr/>
              <p:nvPr/>
            </p:nvSpPr>
            <p:spPr bwMode="auto">
              <a:xfrm>
                <a:off x="7327" y="1196"/>
                <a:ext cx="43" cy="54"/>
              </a:xfrm>
              <a:custGeom>
                <a:avLst/>
                <a:gdLst>
                  <a:gd name="T0" fmla="*/ 28 w 43"/>
                  <a:gd name="T1" fmla="*/ 0 h 54"/>
                  <a:gd name="T2" fmla="*/ 0 w 43"/>
                  <a:gd name="T3" fmla="*/ 2 h 54"/>
                  <a:gd name="T4" fmla="*/ 32 w 43"/>
                  <a:gd name="T5" fmla="*/ 54 h 54"/>
                  <a:gd name="T6" fmla="*/ 43 w 43"/>
                  <a:gd name="T7" fmla="*/ 24 h 54"/>
                  <a:gd name="T8" fmla="*/ 28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28" y="0"/>
                    </a:moveTo>
                    <a:lnTo>
                      <a:pt x="0" y="2"/>
                    </a:lnTo>
                    <a:lnTo>
                      <a:pt x="32" y="54"/>
                    </a:lnTo>
                    <a:lnTo>
                      <a:pt x="43" y="24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4" name="ïṣľiḑè">
                <a:extLst>
                  <a:ext uri="{FF2B5EF4-FFF2-40B4-BE49-F238E27FC236}">
                    <a16:creationId xmlns:a16="http://schemas.microsoft.com/office/drawing/2014/main" xmlns="" id="{62912F4F-13D1-47E6-862B-981687BE4AEC}"/>
                  </a:ext>
                </a:extLst>
              </p:cNvPr>
              <p:cNvSpPr/>
              <p:nvPr/>
            </p:nvSpPr>
            <p:spPr bwMode="auto">
              <a:xfrm>
                <a:off x="3888" y="1412"/>
                <a:ext cx="513" cy="458"/>
              </a:xfrm>
              <a:custGeom>
                <a:avLst/>
                <a:gdLst>
                  <a:gd name="T0" fmla="*/ 189 w 275"/>
                  <a:gd name="T1" fmla="*/ 181 h 245"/>
                  <a:gd name="T2" fmla="*/ 172 w 275"/>
                  <a:gd name="T3" fmla="*/ 187 h 245"/>
                  <a:gd name="T4" fmla="*/ 174 w 275"/>
                  <a:gd name="T5" fmla="*/ 213 h 245"/>
                  <a:gd name="T6" fmla="*/ 159 w 275"/>
                  <a:gd name="T7" fmla="*/ 245 h 245"/>
                  <a:gd name="T8" fmla="*/ 189 w 275"/>
                  <a:gd name="T9" fmla="*/ 181 h 245"/>
                  <a:gd name="T10" fmla="*/ 95 w 275"/>
                  <a:gd name="T11" fmla="*/ 2 h 245"/>
                  <a:gd name="T12" fmla="*/ 60 w 275"/>
                  <a:gd name="T13" fmla="*/ 2 h 245"/>
                  <a:gd name="T14" fmla="*/ 68 w 275"/>
                  <a:gd name="T15" fmla="*/ 145 h 245"/>
                  <a:gd name="T16" fmla="*/ 38 w 275"/>
                  <a:gd name="T17" fmla="*/ 82 h 245"/>
                  <a:gd name="T18" fmla="*/ 33 w 275"/>
                  <a:gd name="T19" fmla="*/ 2 h 245"/>
                  <a:gd name="T20" fmla="*/ 0 w 275"/>
                  <a:gd name="T21" fmla="*/ 3 h 245"/>
                  <a:gd name="T22" fmla="*/ 94 w 275"/>
                  <a:gd name="T23" fmla="*/ 199 h 245"/>
                  <a:gd name="T24" fmla="*/ 106 w 275"/>
                  <a:gd name="T25" fmla="*/ 195 h 245"/>
                  <a:gd name="T26" fmla="*/ 95 w 275"/>
                  <a:gd name="T27" fmla="*/ 2 h 245"/>
                  <a:gd name="T28" fmla="*/ 275 w 275"/>
                  <a:gd name="T29" fmla="*/ 0 h 245"/>
                  <a:gd name="T30" fmla="*/ 224 w 275"/>
                  <a:gd name="T31" fmla="*/ 0 h 245"/>
                  <a:gd name="T32" fmla="*/ 229 w 275"/>
                  <a:gd name="T33" fmla="*/ 97 h 245"/>
                  <a:gd name="T34" fmla="*/ 205 w 275"/>
                  <a:gd name="T35" fmla="*/ 148 h 245"/>
                  <a:gd name="T36" fmla="*/ 197 w 275"/>
                  <a:gd name="T37" fmla="*/ 1 h 245"/>
                  <a:gd name="T38" fmla="*/ 162 w 275"/>
                  <a:gd name="T39" fmla="*/ 1 h 245"/>
                  <a:gd name="T40" fmla="*/ 172 w 275"/>
                  <a:gd name="T41" fmla="*/ 172 h 245"/>
                  <a:gd name="T42" fmla="*/ 198 w 275"/>
                  <a:gd name="T43" fmla="*/ 163 h 245"/>
                  <a:gd name="T44" fmla="*/ 275 w 275"/>
                  <a:gd name="T4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5" h="245">
                    <a:moveTo>
                      <a:pt x="189" y="181"/>
                    </a:moveTo>
                    <a:cubicBezTo>
                      <a:pt x="184" y="183"/>
                      <a:pt x="178" y="185"/>
                      <a:pt x="172" y="187"/>
                    </a:cubicBezTo>
                    <a:cubicBezTo>
                      <a:pt x="174" y="213"/>
                      <a:pt x="174" y="213"/>
                      <a:pt x="174" y="213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89" y="181"/>
                      <a:pt x="189" y="181"/>
                      <a:pt x="189" y="181"/>
                    </a:cubicBezTo>
                    <a:moveTo>
                      <a:pt x="95" y="2"/>
                    </a:moveTo>
                    <a:cubicBezTo>
                      <a:pt x="60" y="2"/>
                      <a:pt x="60" y="2"/>
                      <a:pt x="60" y="2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106" y="195"/>
                      <a:pt x="106" y="195"/>
                      <a:pt x="106" y="195"/>
                    </a:cubicBezTo>
                    <a:cubicBezTo>
                      <a:pt x="95" y="2"/>
                      <a:pt x="95" y="2"/>
                      <a:pt x="95" y="2"/>
                    </a:cubicBezTo>
                    <a:moveTo>
                      <a:pt x="275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29" y="97"/>
                      <a:pt x="229" y="97"/>
                      <a:pt x="229" y="97"/>
                    </a:cubicBezTo>
                    <a:cubicBezTo>
                      <a:pt x="205" y="148"/>
                      <a:pt x="205" y="148"/>
                      <a:pt x="205" y="148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62" y="1"/>
                      <a:pt x="162" y="1"/>
                      <a:pt x="162" y="1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80" y="169"/>
                      <a:pt x="189" y="166"/>
                      <a:pt x="198" y="163"/>
                    </a:cubicBezTo>
                    <a:cubicBezTo>
                      <a:pt x="275" y="0"/>
                      <a:pt x="275" y="0"/>
                      <a:pt x="275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5" name="ïşḷiďè">
                <a:extLst>
                  <a:ext uri="{FF2B5EF4-FFF2-40B4-BE49-F238E27FC236}">
                    <a16:creationId xmlns:a16="http://schemas.microsoft.com/office/drawing/2014/main" xmlns="" id="{95C231FD-D99B-43F9-9889-56EB270E6D2F}"/>
                  </a:ext>
                </a:extLst>
              </p:cNvPr>
              <p:cNvSpPr/>
              <p:nvPr/>
            </p:nvSpPr>
            <p:spPr bwMode="auto">
              <a:xfrm>
                <a:off x="4255" y="1412"/>
                <a:ext cx="60" cy="277"/>
              </a:xfrm>
              <a:custGeom>
                <a:avLst/>
                <a:gdLst>
                  <a:gd name="T0" fmla="*/ 51 w 60"/>
                  <a:gd name="T1" fmla="*/ 0 h 277"/>
                  <a:gd name="T2" fmla="*/ 0 w 60"/>
                  <a:gd name="T3" fmla="*/ 2 h 277"/>
                  <a:gd name="T4" fmla="*/ 15 w 60"/>
                  <a:gd name="T5" fmla="*/ 277 h 277"/>
                  <a:gd name="T6" fmla="*/ 60 w 60"/>
                  <a:gd name="T7" fmla="*/ 181 h 277"/>
                  <a:gd name="T8" fmla="*/ 51 w 60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7">
                    <a:moveTo>
                      <a:pt x="51" y="0"/>
                    </a:moveTo>
                    <a:lnTo>
                      <a:pt x="0" y="2"/>
                    </a:lnTo>
                    <a:lnTo>
                      <a:pt x="15" y="277"/>
                    </a:lnTo>
                    <a:lnTo>
                      <a:pt x="60" y="18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6" name="îşliďé">
                <a:extLst>
                  <a:ext uri="{FF2B5EF4-FFF2-40B4-BE49-F238E27FC236}">
                    <a16:creationId xmlns:a16="http://schemas.microsoft.com/office/drawing/2014/main" xmlns="" id="{B9B79C39-B279-45BC-BF9D-EAB7E56FD6BA}"/>
                  </a:ext>
                </a:extLst>
              </p:cNvPr>
              <p:cNvSpPr/>
              <p:nvPr/>
            </p:nvSpPr>
            <p:spPr bwMode="auto">
              <a:xfrm>
                <a:off x="4255" y="1412"/>
                <a:ext cx="60" cy="277"/>
              </a:xfrm>
              <a:custGeom>
                <a:avLst/>
                <a:gdLst>
                  <a:gd name="T0" fmla="*/ 51 w 60"/>
                  <a:gd name="T1" fmla="*/ 0 h 277"/>
                  <a:gd name="T2" fmla="*/ 0 w 60"/>
                  <a:gd name="T3" fmla="*/ 2 h 277"/>
                  <a:gd name="T4" fmla="*/ 15 w 60"/>
                  <a:gd name="T5" fmla="*/ 277 h 277"/>
                  <a:gd name="T6" fmla="*/ 60 w 60"/>
                  <a:gd name="T7" fmla="*/ 181 h 277"/>
                  <a:gd name="T8" fmla="*/ 51 w 60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7">
                    <a:moveTo>
                      <a:pt x="51" y="0"/>
                    </a:moveTo>
                    <a:lnTo>
                      <a:pt x="0" y="2"/>
                    </a:lnTo>
                    <a:lnTo>
                      <a:pt x="15" y="277"/>
                    </a:lnTo>
                    <a:lnTo>
                      <a:pt x="60" y="181"/>
                    </a:lnTo>
                    <a:lnTo>
                      <a:pt x="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7" name="ïṣļíḋe">
                <a:extLst>
                  <a:ext uri="{FF2B5EF4-FFF2-40B4-BE49-F238E27FC236}">
                    <a16:creationId xmlns:a16="http://schemas.microsoft.com/office/drawing/2014/main" xmlns="" id="{F67CFDA7-F490-4B53-B0DE-5196452EF0E9}"/>
                  </a:ext>
                </a:extLst>
              </p:cNvPr>
              <p:cNvSpPr/>
              <p:nvPr/>
            </p:nvSpPr>
            <p:spPr bwMode="auto">
              <a:xfrm>
                <a:off x="4065" y="1414"/>
                <a:ext cx="148" cy="456"/>
              </a:xfrm>
              <a:custGeom>
                <a:avLst/>
                <a:gdLst>
                  <a:gd name="T0" fmla="*/ 77 w 79"/>
                  <a:gd name="T1" fmla="*/ 186 h 244"/>
                  <a:gd name="T2" fmla="*/ 70 w 79"/>
                  <a:gd name="T3" fmla="*/ 189 h 244"/>
                  <a:gd name="T4" fmla="*/ 64 w 79"/>
                  <a:gd name="T5" fmla="*/ 244 h 244"/>
                  <a:gd name="T6" fmla="*/ 79 w 79"/>
                  <a:gd name="T7" fmla="*/ 212 h 244"/>
                  <a:gd name="T8" fmla="*/ 77 w 79"/>
                  <a:gd name="T9" fmla="*/ 186 h 244"/>
                  <a:gd name="T10" fmla="*/ 67 w 79"/>
                  <a:gd name="T11" fmla="*/ 0 h 244"/>
                  <a:gd name="T12" fmla="*/ 0 w 79"/>
                  <a:gd name="T13" fmla="*/ 1 h 244"/>
                  <a:gd name="T14" fmla="*/ 11 w 79"/>
                  <a:gd name="T15" fmla="*/ 194 h 244"/>
                  <a:gd name="T16" fmla="*/ 20 w 79"/>
                  <a:gd name="T17" fmla="*/ 191 h 244"/>
                  <a:gd name="T18" fmla="*/ 32 w 79"/>
                  <a:gd name="T19" fmla="*/ 187 h 244"/>
                  <a:gd name="T20" fmla="*/ 65 w 79"/>
                  <a:gd name="T21" fmla="*/ 175 h 244"/>
                  <a:gd name="T22" fmla="*/ 72 w 79"/>
                  <a:gd name="T23" fmla="*/ 173 h 244"/>
                  <a:gd name="T24" fmla="*/ 72 w 79"/>
                  <a:gd name="T25" fmla="*/ 173 h 244"/>
                  <a:gd name="T26" fmla="*/ 77 w 79"/>
                  <a:gd name="T27" fmla="*/ 171 h 244"/>
                  <a:gd name="T28" fmla="*/ 67 w 79"/>
                  <a:gd name="T2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44">
                    <a:moveTo>
                      <a:pt x="77" y="186"/>
                    </a:moveTo>
                    <a:cubicBezTo>
                      <a:pt x="75" y="187"/>
                      <a:pt x="73" y="188"/>
                      <a:pt x="70" y="189"/>
                    </a:cubicBezTo>
                    <a:cubicBezTo>
                      <a:pt x="64" y="244"/>
                      <a:pt x="64" y="244"/>
                      <a:pt x="64" y="244"/>
                    </a:cubicBezTo>
                    <a:cubicBezTo>
                      <a:pt x="79" y="212"/>
                      <a:pt x="79" y="212"/>
                      <a:pt x="79" y="212"/>
                    </a:cubicBezTo>
                    <a:cubicBezTo>
                      <a:pt x="77" y="186"/>
                      <a:pt x="77" y="186"/>
                      <a:pt x="77" y="186"/>
                    </a:cubicBezTo>
                    <a:moveTo>
                      <a:pt x="67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20" y="191"/>
                      <a:pt x="20" y="191"/>
                      <a:pt x="20" y="191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65" y="175"/>
                      <a:pt x="65" y="175"/>
                      <a:pt x="65" y="175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74" y="172"/>
                      <a:pt x="75" y="172"/>
                      <a:pt x="77" y="171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8" name="iş1ïḓe">
                <a:extLst>
                  <a:ext uri="{FF2B5EF4-FFF2-40B4-BE49-F238E27FC236}">
                    <a16:creationId xmlns:a16="http://schemas.microsoft.com/office/drawing/2014/main" xmlns="" id="{4510423F-B4DC-4BD5-8B3E-97E95657E81F}"/>
                  </a:ext>
                </a:extLst>
              </p:cNvPr>
              <p:cNvSpPr/>
              <p:nvPr/>
            </p:nvSpPr>
            <p:spPr bwMode="auto">
              <a:xfrm>
                <a:off x="3949" y="1416"/>
                <a:ext cx="66" cy="267"/>
              </a:xfrm>
              <a:custGeom>
                <a:avLst/>
                <a:gdLst>
                  <a:gd name="T0" fmla="*/ 51 w 66"/>
                  <a:gd name="T1" fmla="*/ 0 h 267"/>
                  <a:gd name="T2" fmla="*/ 0 w 66"/>
                  <a:gd name="T3" fmla="*/ 0 h 267"/>
                  <a:gd name="T4" fmla="*/ 10 w 66"/>
                  <a:gd name="T5" fmla="*/ 149 h 267"/>
                  <a:gd name="T6" fmla="*/ 66 w 66"/>
                  <a:gd name="T7" fmla="*/ 267 h 267"/>
                  <a:gd name="T8" fmla="*/ 51 w 66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67">
                    <a:moveTo>
                      <a:pt x="51" y="0"/>
                    </a:moveTo>
                    <a:lnTo>
                      <a:pt x="0" y="0"/>
                    </a:lnTo>
                    <a:lnTo>
                      <a:pt x="10" y="149"/>
                    </a:lnTo>
                    <a:lnTo>
                      <a:pt x="66" y="2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9" name="îṣḻïďê">
                <a:extLst>
                  <a:ext uri="{FF2B5EF4-FFF2-40B4-BE49-F238E27FC236}">
                    <a16:creationId xmlns:a16="http://schemas.microsoft.com/office/drawing/2014/main" xmlns="" id="{F99E6160-6DA6-436A-BF62-AF1CA79EBB9B}"/>
                  </a:ext>
                </a:extLst>
              </p:cNvPr>
              <p:cNvSpPr/>
              <p:nvPr/>
            </p:nvSpPr>
            <p:spPr bwMode="auto">
              <a:xfrm>
                <a:off x="3949" y="1416"/>
                <a:ext cx="66" cy="267"/>
              </a:xfrm>
              <a:custGeom>
                <a:avLst/>
                <a:gdLst>
                  <a:gd name="T0" fmla="*/ 51 w 66"/>
                  <a:gd name="T1" fmla="*/ 0 h 267"/>
                  <a:gd name="T2" fmla="*/ 0 w 66"/>
                  <a:gd name="T3" fmla="*/ 0 h 267"/>
                  <a:gd name="T4" fmla="*/ 10 w 66"/>
                  <a:gd name="T5" fmla="*/ 149 h 267"/>
                  <a:gd name="T6" fmla="*/ 66 w 66"/>
                  <a:gd name="T7" fmla="*/ 267 h 267"/>
                  <a:gd name="T8" fmla="*/ 51 w 66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67">
                    <a:moveTo>
                      <a:pt x="51" y="0"/>
                    </a:moveTo>
                    <a:lnTo>
                      <a:pt x="0" y="0"/>
                    </a:lnTo>
                    <a:lnTo>
                      <a:pt x="10" y="149"/>
                    </a:lnTo>
                    <a:lnTo>
                      <a:pt x="66" y="267"/>
                    </a:lnTo>
                    <a:lnTo>
                      <a:pt x="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0" name="íslíďé">
                <a:extLst>
                  <a:ext uri="{FF2B5EF4-FFF2-40B4-BE49-F238E27FC236}">
                    <a16:creationId xmlns:a16="http://schemas.microsoft.com/office/drawing/2014/main" xmlns="" id="{EE4637F2-384B-4017-993D-1C4BF49368A6}"/>
                  </a:ext>
                </a:extLst>
              </p:cNvPr>
              <p:cNvSpPr/>
              <p:nvPr/>
            </p:nvSpPr>
            <p:spPr bwMode="auto">
              <a:xfrm>
                <a:off x="5841" y="1317"/>
                <a:ext cx="353" cy="555"/>
              </a:xfrm>
              <a:custGeom>
                <a:avLst/>
                <a:gdLst>
                  <a:gd name="T0" fmla="*/ 353 w 353"/>
                  <a:gd name="T1" fmla="*/ 0 h 555"/>
                  <a:gd name="T2" fmla="*/ 263 w 353"/>
                  <a:gd name="T3" fmla="*/ 6 h 555"/>
                  <a:gd name="T4" fmla="*/ 278 w 353"/>
                  <a:gd name="T5" fmla="*/ 183 h 555"/>
                  <a:gd name="T6" fmla="*/ 237 w 353"/>
                  <a:gd name="T7" fmla="*/ 286 h 555"/>
                  <a:gd name="T8" fmla="*/ 213 w 353"/>
                  <a:gd name="T9" fmla="*/ 9 h 555"/>
                  <a:gd name="T10" fmla="*/ 149 w 353"/>
                  <a:gd name="T11" fmla="*/ 15 h 555"/>
                  <a:gd name="T12" fmla="*/ 185 w 353"/>
                  <a:gd name="T13" fmla="*/ 418 h 555"/>
                  <a:gd name="T14" fmla="*/ 130 w 353"/>
                  <a:gd name="T15" fmla="*/ 555 h 555"/>
                  <a:gd name="T16" fmla="*/ 60 w 353"/>
                  <a:gd name="T17" fmla="*/ 429 h 555"/>
                  <a:gd name="T18" fmla="*/ 22 w 353"/>
                  <a:gd name="T19" fmla="*/ 24 h 555"/>
                  <a:gd name="T20" fmla="*/ 17 w 353"/>
                  <a:gd name="T21" fmla="*/ 24 h 555"/>
                  <a:gd name="T22" fmla="*/ 0 w 353"/>
                  <a:gd name="T23" fmla="*/ 325 h 555"/>
                  <a:gd name="T24" fmla="*/ 130 w 353"/>
                  <a:gd name="T25" fmla="*/ 555 h 555"/>
                  <a:gd name="T26" fmla="*/ 353 w 353"/>
                  <a:gd name="T27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3" h="555">
                    <a:moveTo>
                      <a:pt x="353" y="0"/>
                    </a:moveTo>
                    <a:lnTo>
                      <a:pt x="263" y="6"/>
                    </a:lnTo>
                    <a:lnTo>
                      <a:pt x="278" y="183"/>
                    </a:lnTo>
                    <a:lnTo>
                      <a:pt x="237" y="286"/>
                    </a:lnTo>
                    <a:lnTo>
                      <a:pt x="213" y="9"/>
                    </a:lnTo>
                    <a:lnTo>
                      <a:pt x="149" y="15"/>
                    </a:lnTo>
                    <a:lnTo>
                      <a:pt x="185" y="418"/>
                    </a:lnTo>
                    <a:lnTo>
                      <a:pt x="130" y="555"/>
                    </a:lnTo>
                    <a:lnTo>
                      <a:pt x="60" y="429"/>
                    </a:lnTo>
                    <a:lnTo>
                      <a:pt x="22" y="24"/>
                    </a:lnTo>
                    <a:lnTo>
                      <a:pt x="17" y="24"/>
                    </a:lnTo>
                    <a:lnTo>
                      <a:pt x="0" y="325"/>
                    </a:lnTo>
                    <a:lnTo>
                      <a:pt x="130" y="555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1" name="ïṧḷîḍê">
                <a:extLst>
                  <a:ext uri="{FF2B5EF4-FFF2-40B4-BE49-F238E27FC236}">
                    <a16:creationId xmlns:a16="http://schemas.microsoft.com/office/drawing/2014/main" xmlns="" id="{A6C77964-9581-4F12-98FA-0BD9332680E2}"/>
                  </a:ext>
                </a:extLst>
              </p:cNvPr>
              <p:cNvSpPr/>
              <p:nvPr/>
            </p:nvSpPr>
            <p:spPr bwMode="auto">
              <a:xfrm>
                <a:off x="5841" y="1317"/>
                <a:ext cx="353" cy="555"/>
              </a:xfrm>
              <a:custGeom>
                <a:avLst/>
                <a:gdLst>
                  <a:gd name="T0" fmla="*/ 353 w 353"/>
                  <a:gd name="T1" fmla="*/ 0 h 555"/>
                  <a:gd name="T2" fmla="*/ 263 w 353"/>
                  <a:gd name="T3" fmla="*/ 6 h 555"/>
                  <a:gd name="T4" fmla="*/ 278 w 353"/>
                  <a:gd name="T5" fmla="*/ 183 h 555"/>
                  <a:gd name="T6" fmla="*/ 237 w 353"/>
                  <a:gd name="T7" fmla="*/ 286 h 555"/>
                  <a:gd name="T8" fmla="*/ 213 w 353"/>
                  <a:gd name="T9" fmla="*/ 9 h 555"/>
                  <a:gd name="T10" fmla="*/ 149 w 353"/>
                  <a:gd name="T11" fmla="*/ 15 h 555"/>
                  <a:gd name="T12" fmla="*/ 185 w 353"/>
                  <a:gd name="T13" fmla="*/ 418 h 555"/>
                  <a:gd name="T14" fmla="*/ 130 w 353"/>
                  <a:gd name="T15" fmla="*/ 555 h 555"/>
                  <a:gd name="T16" fmla="*/ 60 w 353"/>
                  <a:gd name="T17" fmla="*/ 429 h 555"/>
                  <a:gd name="T18" fmla="*/ 22 w 353"/>
                  <a:gd name="T19" fmla="*/ 24 h 555"/>
                  <a:gd name="T20" fmla="*/ 17 w 353"/>
                  <a:gd name="T21" fmla="*/ 24 h 555"/>
                  <a:gd name="T22" fmla="*/ 0 w 353"/>
                  <a:gd name="T23" fmla="*/ 325 h 555"/>
                  <a:gd name="T24" fmla="*/ 130 w 353"/>
                  <a:gd name="T25" fmla="*/ 555 h 555"/>
                  <a:gd name="T26" fmla="*/ 353 w 353"/>
                  <a:gd name="T27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3" h="555">
                    <a:moveTo>
                      <a:pt x="353" y="0"/>
                    </a:moveTo>
                    <a:lnTo>
                      <a:pt x="263" y="6"/>
                    </a:lnTo>
                    <a:lnTo>
                      <a:pt x="278" y="183"/>
                    </a:lnTo>
                    <a:lnTo>
                      <a:pt x="237" y="286"/>
                    </a:lnTo>
                    <a:lnTo>
                      <a:pt x="213" y="9"/>
                    </a:lnTo>
                    <a:lnTo>
                      <a:pt x="149" y="15"/>
                    </a:lnTo>
                    <a:lnTo>
                      <a:pt x="185" y="418"/>
                    </a:lnTo>
                    <a:lnTo>
                      <a:pt x="130" y="555"/>
                    </a:lnTo>
                    <a:lnTo>
                      <a:pt x="60" y="429"/>
                    </a:lnTo>
                    <a:lnTo>
                      <a:pt x="22" y="24"/>
                    </a:lnTo>
                    <a:lnTo>
                      <a:pt x="17" y="24"/>
                    </a:lnTo>
                    <a:lnTo>
                      <a:pt x="0" y="325"/>
                    </a:lnTo>
                    <a:lnTo>
                      <a:pt x="130" y="555"/>
                    </a:lnTo>
                    <a:lnTo>
                      <a:pt x="3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2" name="íṡlídè">
                <a:extLst>
                  <a:ext uri="{FF2B5EF4-FFF2-40B4-BE49-F238E27FC236}">
                    <a16:creationId xmlns:a16="http://schemas.microsoft.com/office/drawing/2014/main" xmlns="" id="{94FC1CD9-8CE7-4F85-ADEF-BEC1DEDDD31F}"/>
                  </a:ext>
                </a:extLst>
              </p:cNvPr>
              <p:cNvSpPr/>
              <p:nvPr/>
            </p:nvSpPr>
            <p:spPr bwMode="auto">
              <a:xfrm>
                <a:off x="6054" y="1323"/>
                <a:ext cx="65" cy="280"/>
              </a:xfrm>
              <a:custGeom>
                <a:avLst/>
                <a:gdLst>
                  <a:gd name="T0" fmla="*/ 50 w 65"/>
                  <a:gd name="T1" fmla="*/ 0 h 280"/>
                  <a:gd name="T2" fmla="*/ 0 w 65"/>
                  <a:gd name="T3" fmla="*/ 3 h 280"/>
                  <a:gd name="T4" fmla="*/ 24 w 65"/>
                  <a:gd name="T5" fmla="*/ 280 h 280"/>
                  <a:gd name="T6" fmla="*/ 65 w 65"/>
                  <a:gd name="T7" fmla="*/ 177 h 280"/>
                  <a:gd name="T8" fmla="*/ 50 w 65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0">
                    <a:moveTo>
                      <a:pt x="50" y="0"/>
                    </a:moveTo>
                    <a:lnTo>
                      <a:pt x="0" y="3"/>
                    </a:lnTo>
                    <a:lnTo>
                      <a:pt x="24" y="280"/>
                    </a:lnTo>
                    <a:lnTo>
                      <a:pt x="65" y="177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3" name="ïṥľíďé">
                <a:extLst>
                  <a:ext uri="{FF2B5EF4-FFF2-40B4-BE49-F238E27FC236}">
                    <a16:creationId xmlns:a16="http://schemas.microsoft.com/office/drawing/2014/main" xmlns="" id="{69F7EE8F-D50D-453C-9D9D-1D1D228FA613}"/>
                  </a:ext>
                </a:extLst>
              </p:cNvPr>
              <p:cNvSpPr/>
              <p:nvPr/>
            </p:nvSpPr>
            <p:spPr bwMode="auto">
              <a:xfrm>
                <a:off x="6054" y="1323"/>
                <a:ext cx="65" cy="280"/>
              </a:xfrm>
              <a:custGeom>
                <a:avLst/>
                <a:gdLst>
                  <a:gd name="T0" fmla="*/ 50 w 65"/>
                  <a:gd name="T1" fmla="*/ 0 h 280"/>
                  <a:gd name="T2" fmla="*/ 0 w 65"/>
                  <a:gd name="T3" fmla="*/ 3 h 280"/>
                  <a:gd name="T4" fmla="*/ 24 w 65"/>
                  <a:gd name="T5" fmla="*/ 280 h 280"/>
                  <a:gd name="T6" fmla="*/ 65 w 65"/>
                  <a:gd name="T7" fmla="*/ 177 h 280"/>
                  <a:gd name="T8" fmla="*/ 50 w 65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0">
                    <a:moveTo>
                      <a:pt x="50" y="0"/>
                    </a:moveTo>
                    <a:lnTo>
                      <a:pt x="0" y="3"/>
                    </a:lnTo>
                    <a:lnTo>
                      <a:pt x="24" y="280"/>
                    </a:lnTo>
                    <a:lnTo>
                      <a:pt x="65" y="177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4" name="išlîḑe">
                <a:extLst>
                  <a:ext uri="{FF2B5EF4-FFF2-40B4-BE49-F238E27FC236}">
                    <a16:creationId xmlns:a16="http://schemas.microsoft.com/office/drawing/2014/main" xmlns="" id="{04096472-A406-4454-A7E9-883F3C21EE7B}"/>
                  </a:ext>
                </a:extLst>
              </p:cNvPr>
              <p:cNvSpPr/>
              <p:nvPr/>
            </p:nvSpPr>
            <p:spPr bwMode="auto">
              <a:xfrm>
                <a:off x="5863" y="1332"/>
                <a:ext cx="163" cy="540"/>
              </a:xfrm>
              <a:custGeom>
                <a:avLst/>
                <a:gdLst>
                  <a:gd name="T0" fmla="*/ 127 w 163"/>
                  <a:gd name="T1" fmla="*/ 0 h 540"/>
                  <a:gd name="T2" fmla="*/ 0 w 163"/>
                  <a:gd name="T3" fmla="*/ 9 h 540"/>
                  <a:gd name="T4" fmla="*/ 38 w 163"/>
                  <a:gd name="T5" fmla="*/ 414 h 540"/>
                  <a:gd name="T6" fmla="*/ 108 w 163"/>
                  <a:gd name="T7" fmla="*/ 540 h 540"/>
                  <a:gd name="T8" fmla="*/ 163 w 163"/>
                  <a:gd name="T9" fmla="*/ 403 h 540"/>
                  <a:gd name="T10" fmla="*/ 127 w 163"/>
                  <a:gd name="T1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40">
                    <a:moveTo>
                      <a:pt x="127" y="0"/>
                    </a:moveTo>
                    <a:lnTo>
                      <a:pt x="0" y="9"/>
                    </a:lnTo>
                    <a:lnTo>
                      <a:pt x="38" y="414"/>
                    </a:lnTo>
                    <a:lnTo>
                      <a:pt x="108" y="540"/>
                    </a:lnTo>
                    <a:lnTo>
                      <a:pt x="163" y="40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5" name="îṧ1îḓé">
                <a:extLst>
                  <a:ext uri="{FF2B5EF4-FFF2-40B4-BE49-F238E27FC236}">
                    <a16:creationId xmlns:a16="http://schemas.microsoft.com/office/drawing/2014/main" xmlns="" id="{57D80176-A926-43B0-A4FB-D7C38DF90BC3}"/>
                  </a:ext>
                </a:extLst>
              </p:cNvPr>
              <p:cNvSpPr/>
              <p:nvPr/>
            </p:nvSpPr>
            <p:spPr bwMode="auto">
              <a:xfrm>
                <a:off x="5863" y="1332"/>
                <a:ext cx="163" cy="540"/>
              </a:xfrm>
              <a:custGeom>
                <a:avLst/>
                <a:gdLst>
                  <a:gd name="T0" fmla="*/ 127 w 163"/>
                  <a:gd name="T1" fmla="*/ 0 h 540"/>
                  <a:gd name="T2" fmla="*/ 0 w 163"/>
                  <a:gd name="T3" fmla="*/ 9 h 540"/>
                  <a:gd name="T4" fmla="*/ 38 w 163"/>
                  <a:gd name="T5" fmla="*/ 414 h 540"/>
                  <a:gd name="T6" fmla="*/ 108 w 163"/>
                  <a:gd name="T7" fmla="*/ 540 h 540"/>
                  <a:gd name="T8" fmla="*/ 163 w 163"/>
                  <a:gd name="T9" fmla="*/ 403 h 540"/>
                  <a:gd name="T10" fmla="*/ 127 w 163"/>
                  <a:gd name="T1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40">
                    <a:moveTo>
                      <a:pt x="127" y="0"/>
                    </a:moveTo>
                    <a:lnTo>
                      <a:pt x="0" y="9"/>
                    </a:lnTo>
                    <a:lnTo>
                      <a:pt x="38" y="414"/>
                    </a:lnTo>
                    <a:lnTo>
                      <a:pt x="108" y="540"/>
                    </a:lnTo>
                    <a:lnTo>
                      <a:pt x="163" y="403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6" name="íṥļïḑè">
                <a:extLst>
                  <a:ext uri="{FF2B5EF4-FFF2-40B4-BE49-F238E27FC236}">
                    <a16:creationId xmlns:a16="http://schemas.microsoft.com/office/drawing/2014/main" xmlns="" id="{60F761E9-E568-48D5-B68E-679099E32850}"/>
                  </a:ext>
                </a:extLst>
              </p:cNvPr>
              <p:cNvSpPr/>
              <p:nvPr/>
            </p:nvSpPr>
            <p:spPr bwMode="auto">
              <a:xfrm>
                <a:off x="5327" y="710"/>
                <a:ext cx="1352" cy="618"/>
              </a:xfrm>
              <a:custGeom>
                <a:avLst/>
                <a:gdLst>
                  <a:gd name="T0" fmla="*/ 38 w 724"/>
                  <a:gd name="T1" fmla="*/ 300 h 331"/>
                  <a:gd name="T2" fmla="*/ 1 w 724"/>
                  <a:gd name="T3" fmla="*/ 316 h 331"/>
                  <a:gd name="T4" fmla="*/ 0 w 724"/>
                  <a:gd name="T5" fmla="*/ 331 h 331"/>
                  <a:gd name="T6" fmla="*/ 50 w 724"/>
                  <a:gd name="T7" fmla="*/ 311 h 331"/>
                  <a:gd name="T8" fmla="*/ 38 w 724"/>
                  <a:gd name="T9" fmla="*/ 300 h 331"/>
                  <a:gd name="T10" fmla="*/ 337 w 724"/>
                  <a:gd name="T11" fmla="*/ 173 h 331"/>
                  <a:gd name="T12" fmla="*/ 292 w 724"/>
                  <a:gd name="T13" fmla="*/ 193 h 331"/>
                  <a:gd name="T14" fmla="*/ 291 w 724"/>
                  <a:gd name="T15" fmla="*/ 209 h 331"/>
                  <a:gd name="T16" fmla="*/ 349 w 724"/>
                  <a:gd name="T17" fmla="*/ 183 h 331"/>
                  <a:gd name="T18" fmla="*/ 337 w 724"/>
                  <a:gd name="T19" fmla="*/ 173 h 331"/>
                  <a:gd name="T20" fmla="*/ 720 w 724"/>
                  <a:gd name="T21" fmla="*/ 0 h 331"/>
                  <a:gd name="T22" fmla="*/ 588 w 724"/>
                  <a:gd name="T23" fmla="*/ 61 h 331"/>
                  <a:gd name="T24" fmla="*/ 587 w 724"/>
                  <a:gd name="T25" fmla="*/ 77 h 331"/>
                  <a:gd name="T26" fmla="*/ 724 w 724"/>
                  <a:gd name="T27" fmla="*/ 14 h 331"/>
                  <a:gd name="T28" fmla="*/ 720 w 724"/>
                  <a:gd name="T2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4" h="331">
                    <a:moveTo>
                      <a:pt x="38" y="300"/>
                    </a:moveTo>
                    <a:cubicBezTo>
                      <a:pt x="26" y="305"/>
                      <a:pt x="14" y="310"/>
                      <a:pt x="1" y="316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17" y="324"/>
                      <a:pt x="33" y="318"/>
                      <a:pt x="50" y="311"/>
                    </a:cubicBezTo>
                    <a:cubicBezTo>
                      <a:pt x="38" y="300"/>
                      <a:pt x="38" y="300"/>
                      <a:pt x="38" y="300"/>
                    </a:cubicBezTo>
                    <a:moveTo>
                      <a:pt x="337" y="173"/>
                    </a:moveTo>
                    <a:cubicBezTo>
                      <a:pt x="322" y="180"/>
                      <a:pt x="307" y="187"/>
                      <a:pt x="292" y="193"/>
                    </a:cubicBezTo>
                    <a:cubicBezTo>
                      <a:pt x="291" y="209"/>
                      <a:pt x="291" y="209"/>
                      <a:pt x="291" y="209"/>
                    </a:cubicBezTo>
                    <a:cubicBezTo>
                      <a:pt x="310" y="200"/>
                      <a:pt x="329" y="192"/>
                      <a:pt x="349" y="183"/>
                    </a:cubicBezTo>
                    <a:cubicBezTo>
                      <a:pt x="337" y="173"/>
                      <a:pt x="337" y="173"/>
                      <a:pt x="337" y="173"/>
                    </a:cubicBezTo>
                    <a:moveTo>
                      <a:pt x="720" y="0"/>
                    </a:moveTo>
                    <a:cubicBezTo>
                      <a:pt x="676" y="21"/>
                      <a:pt x="632" y="42"/>
                      <a:pt x="588" y="61"/>
                    </a:cubicBezTo>
                    <a:cubicBezTo>
                      <a:pt x="587" y="77"/>
                      <a:pt x="587" y="77"/>
                      <a:pt x="587" y="77"/>
                    </a:cubicBezTo>
                    <a:cubicBezTo>
                      <a:pt x="632" y="56"/>
                      <a:pt x="678" y="35"/>
                      <a:pt x="724" y="14"/>
                    </a:cubicBezTo>
                    <a:cubicBezTo>
                      <a:pt x="723" y="10"/>
                      <a:pt x="721" y="5"/>
                      <a:pt x="720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7" name="íṩļiḍè">
                <a:extLst>
                  <a:ext uri="{FF2B5EF4-FFF2-40B4-BE49-F238E27FC236}">
                    <a16:creationId xmlns:a16="http://schemas.microsoft.com/office/drawing/2014/main" xmlns="" id="{A21CFC3E-3C39-49D7-B97F-DA54F22B2DB5}"/>
                  </a:ext>
                </a:extLst>
              </p:cNvPr>
              <p:cNvSpPr/>
              <p:nvPr/>
            </p:nvSpPr>
            <p:spPr bwMode="auto">
              <a:xfrm>
                <a:off x="4765" y="1491"/>
                <a:ext cx="109" cy="59"/>
              </a:xfrm>
              <a:custGeom>
                <a:avLst/>
                <a:gdLst>
                  <a:gd name="T0" fmla="*/ 47 w 58"/>
                  <a:gd name="T1" fmla="*/ 0 h 32"/>
                  <a:gd name="T2" fmla="*/ 31 w 58"/>
                  <a:gd name="T3" fmla="*/ 6 h 32"/>
                  <a:gd name="T4" fmla="*/ 34 w 58"/>
                  <a:gd name="T5" fmla="*/ 6 h 32"/>
                  <a:gd name="T6" fmla="*/ 29 w 58"/>
                  <a:gd name="T7" fmla="*/ 12 h 32"/>
                  <a:gd name="T8" fmla="*/ 30 w 58"/>
                  <a:gd name="T9" fmla="*/ 19 h 32"/>
                  <a:gd name="T10" fmla="*/ 24 w 58"/>
                  <a:gd name="T11" fmla="*/ 16 h 32"/>
                  <a:gd name="T12" fmla="*/ 18 w 58"/>
                  <a:gd name="T13" fmla="*/ 19 h 32"/>
                  <a:gd name="T14" fmla="*/ 19 w 58"/>
                  <a:gd name="T15" fmla="*/ 12 h 32"/>
                  <a:gd name="T16" fmla="*/ 18 w 58"/>
                  <a:gd name="T17" fmla="*/ 11 h 32"/>
                  <a:gd name="T18" fmla="*/ 1 w 58"/>
                  <a:gd name="T19" fmla="*/ 18 h 32"/>
                  <a:gd name="T20" fmla="*/ 0 w 58"/>
                  <a:gd name="T21" fmla="*/ 31 h 32"/>
                  <a:gd name="T22" fmla="*/ 1 w 58"/>
                  <a:gd name="T23" fmla="*/ 29 h 32"/>
                  <a:gd name="T24" fmla="*/ 2 w 58"/>
                  <a:gd name="T25" fmla="*/ 32 h 32"/>
                  <a:gd name="T26" fmla="*/ 58 w 58"/>
                  <a:gd name="T27" fmla="*/ 11 h 32"/>
                  <a:gd name="T28" fmla="*/ 47 w 58"/>
                  <a:gd name="T2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32">
                    <a:moveTo>
                      <a:pt x="47" y="0"/>
                    </a:moveTo>
                    <a:cubicBezTo>
                      <a:pt x="42" y="2"/>
                      <a:pt x="36" y="4"/>
                      <a:pt x="31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2" y="13"/>
                      <a:pt x="7" y="16"/>
                      <a:pt x="1" y="1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1" y="25"/>
                      <a:pt x="40" y="18"/>
                      <a:pt x="58" y="11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8" name="ïsļíďè">
                <a:extLst>
                  <a:ext uri="{FF2B5EF4-FFF2-40B4-BE49-F238E27FC236}">
                    <a16:creationId xmlns:a16="http://schemas.microsoft.com/office/drawing/2014/main" xmlns="" id="{C4389526-5556-4BF2-AC27-6448CE55215D}"/>
                  </a:ext>
                </a:extLst>
              </p:cNvPr>
              <p:cNvSpPr/>
              <p:nvPr/>
            </p:nvSpPr>
            <p:spPr bwMode="auto">
              <a:xfrm>
                <a:off x="4799" y="1502"/>
                <a:ext cx="30" cy="24"/>
              </a:xfrm>
              <a:custGeom>
                <a:avLst/>
                <a:gdLst>
                  <a:gd name="T0" fmla="*/ 13 w 16"/>
                  <a:gd name="T1" fmla="*/ 0 h 13"/>
                  <a:gd name="T2" fmla="*/ 0 w 16"/>
                  <a:gd name="T3" fmla="*/ 5 h 13"/>
                  <a:gd name="T4" fmla="*/ 1 w 16"/>
                  <a:gd name="T5" fmla="*/ 6 h 13"/>
                  <a:gd name="T6" fmla="*/ 0 w 16"/>
                  <a:gd name="T7" fmla="*/ 13 h 13"/>
                  <a:gd name="T8" fmla="*/ 6 w 16"/>
                  <a:gd name="T9" fmla="*/ 10 h 13"/>
                  <a:gd name="T10" fmla="*/ 12 w 16"/>
                  <a:gd name="T11" fmla="*/ 13 h 13"/>
                  <a:gd name="T12" fmla="*/ 11 w 16"/>
                  <a:gd name="T13" fmla="*/ 6 h 13"/>
                  <a:gd name="T14" fmla="*/ 16 w 16"/>
                  <a:gd name="T15" fmla="*/ 0 h 13"/>
                  <a:gd name="T16" fmla="*/ 13 w 16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3" y="0"/>
                    </a:moveTo>
                    <a:cubicBezTo>
                      <a:pt x="9" y="2"/>
                      <a:pt x="4" y="4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9" name="íšlîde">
                <a:extLst>
                  <a:ext uri="{FF2B5EF4-FFF2-40B4-BE49-F238E27FC236}">
                    <a16:creationId xmlns:a16="http://schemas.microsoft.com/office/drawing/2014/main" xmlns="" id="{3DE05213-5537-454C-AED3-98868080E578}"/>
                  </a:ext>
                </a:extLst>
              </p:cNvPr>
              <p:cNvSpPr/>
              <p:nvPr/>
            </p:nvSpPr>
            <p:spPr bwMode="auto">
              <a:xfrm>
                <a:off x="4765" y="1545"/>
                <a:ext cx="4" cy="7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0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0" name="íslîḋé">
                <a:extLst>
                  <a:ext uri="{FF2B5EF4-FFF2-40B4-BE49-F238E27FC236}">
                    <a16:creationId xmlns:a16="http://schemas.microsoft.com/office/drawing/2014/main" xmlns="" id="{8BE96AEA-A9C3-41E7-92F1-4C636F22FA98}"/>
                  </a:ext>
                </a:extLst>
              </p:cNvPr>
              <p:cNvSpPr/>
              <p:nvPr/>
            </p:nvSpPr>
            <p:spPr bwMode="auto">
              <a:xfrm>
                <a:off x="4241" y="1705"/>
                <a:ext cx="67" cy="45"/>
              </a:xfrm>
              <a:custGeom>
                <a:avLst/>
                <a:gdLst>
                  <a:gd name="T0" fmla="*/ 25 w 36"/>
                  <a:gd name="T1" fmla="*/ 0 h 24"/>
                  <a:gd name="T2" fmla="*/ 9 w 36"/>
                  <a:gd name="T3" fmla="*/ 6 h 24"/>
                  <a:gd name="T4" fmla="*/ 0 w 36"/>
                  <a:gd name="T5" fmla="*/ 24 h 24"/>
                  <a:gd name="T6" fmla="*/ 36 w 36"/>
                  <a:gd name="T7" fmla="*/ 11 h 24"/>
                  <a:gd name="T8" fmla="*/ 25 w 3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25" y="0"/>
                    </a:moveTo>
                    <a:cubicBezTo>
                      <a:pt x="19" y="2"/>
                      <a:pt x="14" y="4"/>
                      <a:pt x="9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19"/>
                      <a:pt x="24" y="15"/>
                      <a:pt x="36" y="11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1" name="ïšḷîdè">
                <a:extLst>
                  <a:ext uri="{FF2B5EF4-FFF2-40B4-BE49-F238E27FC236}">
                    <a16:creationId xmlns:a16="http://schemas.microsoft.com/office/drawing/2014/main" xmlns="" id="{65DAA144-0611-478E-9161-D49A7E9A44CE}"/>
                  </a:ext>
                </a:extLst>
              </p:cNvPr>
              <p:cNvSpPr/>
              <p:nvPr/>
            </p:nvSpPr>
            <p:spPr bwMode="auto">
              <a:xfrm>
                <a:off x="4209" y="1717"/>
                <a:ext cx="48" cy="44"/>
              </a:xfrm>
              <a:custGeom>
                <a:avLst/>
                <a:gdLst>
                  <a:gd name="T0" fmla="*/ 26 w 26"/>
                  <a:gd name="T1" fmla="*/ 0 h 24"/>
                  <a:gd name="T2" fmla="*/ 0 w 26"/>
                  <a:gd name="T3" fmla="*/ 9 h 24"/>
                  <a:gd name="T4" fmla="*/ 0 w 26"/>
                  <a:gd name="T5" fmla="*/ 24 h 24"/>
                  <a:gd name="T6" fmla="*/ 17 w 26"/>
                  <a:gd name="T7" fmla="*/ 18 h 24"/>
                  <a:gd name="T8" fmla="*/ 26 w 2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6" y="0"/>
                    </a:moveTo>
                    <a:cubicBezTo>
                      <a:pt x="17" y="3"/>
                      <a:pt x="8" y="6"/>
                      <a:pt x="0" y="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22"/>
                      <a:pt x="12" y="20"/>
                      <a:pt x="17" y="18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2" name="ïšḻidè">
                <a:extLst>
                  <a:ext uri="{FF2B5EF4-FFF2-40B4-BE49-F238E27FC236}">
                    <a16:creationId xmlns:a16="http://schemas.microsoft.com/office/drawing/2014/main" xmlns="" id="{AD7C9D40-34F6-4C1B-B848-069702E36831}"/>
                  </a:ext>
                </a:extLst>
              </p:cNvPr>
              <p:cNvSpPr/>
              <p:nvPr/>
            </p:nvSpPr>
            <p:spPr bwMode="auto">
              <a:xfrm>
                <a:off x="4196" y="1733"/>
                <a:ext cx="13" cy="34"/>
              </a:xfrm>
              <a:custGeom>
                <a:avLst/>
                <a:gdLst>
                  <a:gd name="T0" fmla="*/ 7 w 7"/>
                  <a:gd name="T1" fmla="*/ 0 h 18"/>
                  <a:gd name="T2" fmla="*/ 2 w 7"/>
                  <a:gd name="T3" fmla="*/ 2 h 18"/>
                  <a:gd name="T4" fmla="*/ 0 w 7"/>
                  <a:gd name="T5" fmla="*/ 18 h 18"/>
                  <a:gd name="T6" fmla="*/ 7 w 7"/>
                  <a:gd name="T7" fmla="*/ 15 h 18"/>
                  <a:gd name="T8" fmla="*/ 7 w 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7" y="0"/>
                    </a:moveTo>
                    <a:cubicBezTo>
                      <a:pt x="5" y="1"/>
                      <a:pt x="4" y="1"/>
                      <a:pt x="2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7"/>
                      <a:pt x="5" y="16"/>
                      <a:pt x="7" y="15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3" name="iSľïďè">
                <a:extLst>
                  <a:ext uri="{FF2B5EF4-FFF2-40B4-BE49-F238E27FC236}">
                    <a16:creationId xmlns:a16="http://schemas.microsoft.com/office/drawing/2014/main" xmlns="" id="{BC9C6497-EE60-4ABE-9165-CD999DE520D1}"/>
                  </a:ext>
                </a:extLst>
              </p:cNvPr>
              <p:cNvSpPr/>
              <p:nvPr/>
            </p:nvSpPr>
            <p:spPr bwMode="auto">
              <a:xfrm>
                <a:off x="-2" y="1907"/>
                <a:ext cx="3737" cy="933"/>
              </a:xfrm>
              <a:custGeom>
                <a:avLst/>
                <a:gdLst>
                  <a:gd name="T0" fmla="*/ 159 w 2001"/>
                  <a:gd name="T1" fmla="*/ 467 h 500"/>
                  <a:gd name="T2" fmla="*/ 0 w 2001"/>
                  <a:gd name="T3" fmla="*/ 486 h 500"/>
                  <a:gd name="T4" fmla="*/ 1 w 2001"/>
                  <a:gd name="T5" fmla="*/ 500 h 500"/>
                  <a:gd name="T6" fmla="*/ 168 w 2001"/>
                  <a:gd name="T7" fmla="*/ 480 h 500"/>
                  <a:gd name="T8" fmla="*/ 159 w 2001"/>
                  <a:gd name="T9" fmla="*/ 467 h 500"/>
                  <a:gd name="T10" fmla="*/ 472 w 2001"/>
                  <a:gd name="T11" fmla="*/ 414 h 500"/>
                  <a:gd name="T12" fmla="*/ 430 w 2001"/>
                  <a:gd name="T13" fmla="*/ 422 h 500"/>
                  <a:gd name="T14" fmla="*/ 431 w 2001"/>
                  <a:gd name="T15" fmla="*/ 422 h 500"/>
                  <a:gd name="T16" fmla="*/ 426 w 2001"/>
                  <a:gd name="T17" fmla="*/ 438 h 500"/>
                  <a:gd name="T18" fmla="*/ 482 w 2001"/>
                  <a:gd name="T19" fmla="*/ 427 h 500"/>
                  <a:gd name="T20" fmla="*/ 472 w 2001"/>
                  <a:gd name="T21" fmla="*/ 414 h 500"/>
                  <a:gd name="T22" fmla="*/ 770 w 2001"/>
                  <a:gd name="T23" fmla="*/ 352 h 500"/>
                  <a:gd name="T24" fmla="*/ 741 w 2001"/>
                  <a:gd name="T25" fmla="*/ 358 h 500"/>
                  <a:gd name="T26" fmla="*/ 737 w 2001"/>
                  <a:gd name="T27" fmla="*/ 374 h 500"/>
                  <a:gd name="T28" fmla="*/ 779 w 2001"/>
                  <a:gd name="T29" fmla="*/ 364 h 500"/>
                  <a:gd name="T30" fmla="*/ 770 w 2001"/>
                  <a:gd name="T31" fmla="*/ 352 h 500"/>
                  <a:gd name="T32" fmla="*/ 1075 w 2001"/>
                  <a:gd name="T33" fmla="*/ 277 h 500"/>
                  <a:gd name="T34" fmla="*/ 1037 w 2001"/>
                  <a:gd name="T35" fmla="*/ 287 h 500"/>
                  <a:gd name="T36" fmla="*/ 1033 w 2001"/>
                  <a:gd name="T37" fmla="*/ 303 h 500"/>
                  <a:gd name="T38" fmla="*/ 1086 w 2001"/>
                  <a:gd name="T39" fmla="*/ 289 h 500"/>
                  <a:gd name="T40" fmla="*/ 1075 w 2001"/>
                  <a:gd name="T41" fmla="*/ 277 h 500"/>
                  <a:gd name="T42" fmla="*/ 1386 w 2001"/>
                  <a:gd name="T43" fmla="*/ 192 h 500"/>
                  <a:gd name="T44" fmla="*/ 1341 w 2001"/>
                  <a:gd name="T45" fmla="*/ 205 h 500"/>
                  <a:gd name="T46" fmla="*/ 1338 w 2001"/>
                  <a:gd name="T47" fmla="*/ 220 h 500"/>
                  <a:gd name="T48" fmla="*/ 1396 w 2001"/>
                  <a:gd name="T49" fmla="*/ 203 h 500"/>
                  <a:gd name="T50" fmla="*/ 1386 w 2001"/>
                  <a:gd name="T51" fmla="*/ 192 h 500"/>
                  <a:gd name="T52" fmla="*/ 1694 w 2001"/>
                  <a:gd name="T53" fmla="*/ 98 h 500"/>
                  <a:gd name="T54" fmla="*/ 1649 w 2001"/>
                  <a:gd name="T55" fmla="*/ 112 h 500"/>
                  <a:gd name="T56" fmla="*/ 1647 w 2001"/>
                  <a:gd name="T57" fmla="*/ 128 h 500"/>
                  <a:gd name="T58" fmla="*/ 1683 w 2001"/>
                  <a:gd name="T59" fmla="*/ 116 h 500"/>
                  <a:gd name="T60" fmla="*/ 1705 w 2001"/>
                  <a:gd name="T61" fmla="*/ 110 h 500"/>
                  <a:gd name="T62" fmla="*/ 1694 w 2001"/>
                  <a:gd name="T63" fmla="*/ 98 h 500"/>
                  <a:gd name="T64" fmla="*/ 1990 w 2001"/>
                  <a:gd name="T65" fmla="*/ 0 h 500"/>
                  <a:gd name="T66" fmla="*/ 1956 w 2001"/>
                  <a:gd name="T67" fmla="*/ 12 h 500"/>
                  <a:gd name="T68" fmla="*/ 1954 w 2001"/>
                  <a:gd name="T69" fmla="*/ 28 h 500"/>
                  <a:gd name="T70" fmla="*/ 2001 w 2001"/>
                  <a:gd name="T71" fmla="*/ 12 h 500"/>
                  <a:gd name="T72" fmla="*/ 1990 w 2001"/>
                  <a:gd name="T7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01" h="500">
                    <a:moveTo>
                      <a:pt x="159" y="467"/>
                    </a:moveTo>
                    <a:cubicBezTo>
                      <a:pt x="56" y="482"/>
                      <a:pt x="1" y="486"/>
                      <a:pt x="0" y="486"/>
                    </a:cubicBezTo>
                    <a:cubicBezTo>
                      <a:pt x="1" y="500"/>
                      <a:pt x="1" y="500"/>
                      <a:pt x="1" y="500"/>
                    </a:cubicBezTo>
                    <a:cubicBezTo>
                      <a:pt x="2" y="500"/>
                      <a:pt x="60" y="496"/>
                      <a:pt x="168" y="480"/>
                    </a:cubicBezTo>
                    <a:cubicBezTo>
                      <a:pt x="159" y="467"/>
                      <a:pt x="159" y="467"/>
                      <a:pt x="159" y="467"/>
                    </a:cubicBezTo>
                    <a:moveTo>
                      <a:pt x="472" y="414"/>
                    </a:moveTo>
                    <a:cubicBezTo>
                      <a:pt x="458" y="417"/>
                      <a:pt x="444" y="420"/>
                      <a:pt x="430" y="422"/>
                    </a:cubicBezTo>
                    <a:cubicBezTo>
                      <a:pt x="431" y="422"/>
                      <a:pt x="431" y="422"/>
                      <a:pt x="431" y="422"/>
                    </a:cubicBezTo>
                    <a:cubicBezTo>
                      <a:pt x="426" y="438"/>
                      <a:pt x="426" y="438"/>
                      <a:pt x="426" y="438"/>
                    </a:cubicBezTo>
                    <a:cubicBezTo>
                      <a:pt x="444" y="434"/>
                      <a:pt x="462" y="431"/>
                      <a:pt x="482" y="427"/>
                    </a:cubicBezTo>
                    <a:cubicBezTo>
                      <a:pt x="472" y="414"/>
                      <a:pt x="472" y="414"/>
                      <a:pt x="472" y="414"/>
                    </a:cubicBezTo>
                    <a:moveTo>
                      <a:pt x="770" y="352"/>
                    </a:moveTo>
                    <a:cubicBezTo>
                      <a:pt x="760" y="354"/>
                      <a:pt x="750" y="356"/>
                      <a:pt x="741" y="358"/>
                    </a:cubicBezTo>
                    <a:cubicBezTo>
                      <a:pt x="737" y="374"/>
                      <a:pt x="737" y="374"/>
                      <a:pt x="737" y="374"/>
                    </a:cubicBezTo>
                    <a:cubicBezTo>
                      <a:pt x="751" y="371"/>
                      <a:pt x="765" y="367"/>
                      <a:pt x="779" y="364"/>
                    </a:cubicBezTo>
                    <a:cubicBezTo>
                      <a:pt x="770" y="352"/>
                      <a:pt x="770" y="352"/>
                      <a:pt x="770" y="352"/>
                    </a:cubicBezTo>
                    <a:moveTo>
                      <a:pt x="1075" y="277"/>
                    </a:moveTo>
                    <a:cubicBezTo>
                      <a:pt x="1062" y="281"/>
                      <a:pt x="1050" y="284"/>
                      <a:pt x="1037" y="287"/>
                    </a:cubicBezTo>
                    <a:cubicBezTo>
                      <a:pt x="1033" y="303"/>
                      <a:pt x="1033" y="303"/>
                      <a:pt x="1033" y="303"/>
                    </a:cubicBezTo>
                    <a:cubicBezTo>
                      <a:pt x="1051" y="298"/>
                      <a:pt x="1068" y="294"/>
                      <a:pt x="1086" y="289"/>
                    </a:cubicBezTo>
                    <a:cubicBezTo>
                      <a:pt x="1075" y="277"/>
                      <a:pt x="1075" y="277"/>
                      <a:pt x="1075" y="277"/>
                    </a:cubicBezTo>
                    <a:moveTo>
                      <a:pt x="1386" y="192"/>
                    </a:moveTo>
                    <a:cubicBezTo>
                      <a:pt x="1371" y="196"/>
                      <a:pt x="1356" y="201"/>
                      <a:pt x="1341" y="205"/>
                    </a:cubicBezTo>
                    <a:cubicBezTo>
                      <a:pt x="1338" y="220"/>
                      <a:pt x="1338" y="220"/>
                      <a:pt x="1338" y="220"/>
                    </a:cubicBezTo>
                    <a:cubicBezTo>
                      <a:pt x="1357" y="215"/>
                      <a:pt x="1377" y="209"/>
                      <a:pt x="1396" y="203"/>
                    </a:cubicBezTo>
                    <a:cubicBezTo>
                      <a:pt x="1386" y="192"/>
                      <a:pt x="1386" y="192"/>
                      <a:pt x="1386" y="192"/>
                    </a:cubicBezTo>
                    <a:moveTo>
                      <a:pt x="1694" y="98"/>
                    </a:moveTo>
                    <a:cubicBezTo>
                      <a:pt x="1679" y="103"/>
                      <a:pt x="1664" y="108"/>
                      <a:pt x="1649" y="112"/>
                    </a:cubicBezTo>
                    <a:cubicBezTo>
                      <a:pt x="1647" y="128"/>
                      <a:pt x="1647" y="128"/>
                      <a:pt x="1647" y="128"/>
                    </a:cubicBezTo>
                    <a:cubicBezTo>
                      <a:pt x="1659" y="124"/>
                      <a:pt x="1671" y="120"/>
                      <a:pt x="1683" y="116"/>
                    </a:cubicBezTo>
                    <a:cubicBezTo>
                      <a:pt x="1691" y="114"/>
                      <a:pt x="1698" y="112"/>
                      <a:pt x="1705" y="110"/>
                    </a:cubicBezTo>
                    <a:cubicBezTo>
                      <a:pt x="1694" y="98"/>
                      <a:pt x="1694" y="98"/>
                      <a:pt x="1694" y="98"/>
                    </a:cubicBezTo>
                    <a:moveTo>
                      <a:pt x="1990" y="0"/>
                    </a:moveTo>
                    <a:cubicBezTo>
                      <a:pt x="1979" y="4"/>
                      <a:pt x="1967" y="8"/>
                      <a:pt x="1956" y="12"/>
                    </a:cubicBezTo>
                    <a:cubicBezTo>
                      <a:pt x="1954" y="28"/>
                      <a:pt x="1954" y="28"/>
                      <a:pt x="1954" y="28"/>
                    </a:cubicBezTo>
                    <a:cubicBezTo>
                      <a:pt x="1970" y="23"/>
                      <a:pt x="1985" y="17"/>
                      <a:pt x="2001" y="12"/>
                    </a:cubicBezTo>
                    <a:cubicBezTo>
                      <a:pt x="1990" y="0"/>
                      <a:pt x="1990" y="0"/>
                      <a:pt x="1990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4" name="î$ḷïdê">
                <a:extLst>
                  <a:ext uri="{FF2B5EF4-FFF2-40B4-BE49-F238E27FC236}">
                    <a16:creationId xmlns:a16="http://schemas.microsoft.com/office/drawing/2014/main" xmlns="" id="{401FA0CA-2DF6-4A48-A464-5FA35EB50FD8}"/>
                  </a:ext>
                </a:extLst>
              </p:cNvPr>
              <p:cNvSpPr/>
              <p:nvPr/>
            </p:nvSpPr>
            <p:spPr bwMode="auto">
              <a:xfrm>
                <a:off x="4185" y="1737"/>
                <a:ext cx="14" cy="133"/>
              </a:xfrm>
              <a:custGeom>
                <a:avLst/>
                <a:gdLst>
                  <a:gd name="T0" fmla="*/ 14 w 14"/>
                  <a:gd name="T1" fmla="*/ 0 h 133"/>
                  <a:gd name="T2" fmla="*/ 14 w 14"/>
                  <a:gd name="T3" fmla="*/ 0 h 133"/>
                  <a:gd name="T4" fmla="*/ 0 w 14"/>
                  <a:gd name="T5" fmla="*/ 133 h 133"/>
                  <a:gd name="T6" fmla="*/ 11 w 14"/>
                  <a:gd name="T7" fmla="*/ 30 h 133"/>
                  <a:gd name="T8" fmla="*/ 14 w 14"/>
                  <a:gd name="T9" fmla="*/ 0 h 133"/>
                  <a:gd name="T10" fmla="*/ 14 w 14"/>
                  <a:gd name="T1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3">
                    <a:moveTo>
                      <a:pt x="14" y="0"/>
                    </a:moveTo>
                    <a:lnTo>
                      <a:pt x="14" y="0"/>
                    </a:lnTo>
                    <a:lnTo>
                      <a:pt x="0" y="133"/>
                    </a:lnTo>
                    <a:lnTo>
                      <a:pt x="11" y="3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5" name="íŝľîḑè">
                <a:extLst>
                  <a:ext uri="{FF2B5EF4-FFF2-40B4-BE49-F238E27FC236}">
                    <a16:creationId xmlns:a16="http://schemas.microsoft.com/office/drawing/2014/main" xmlns="" id="{4461D227-AA96-4AB9-BD2B-38F61815551B}"/>
                  </a:ext>
                </a:extLst>
              </p:cNvPr>
              <p:cNvSpPr/>
              <p:nvPr/>
            </p:nvSpPr>
            <p:spPr bwMode="auto">
              <a:xfrm>
                <a:off x="4185" y="1737"/>
                <a:ext cx="14" cy="133"/>
              </a:xfrm>
              <a:custGeom>
                <a:avLst/>
                <a:gdLst>
                  <a:gd name="T0" fmla="*/ 14 w 14"/>
                  <a:gd name="T1" fmla="*/ 0 h 133"/>
                  <a:gd name="T2" fmla="*/ 14 w 14"/>
                  <a:gd name="T3" fmla="*/ 0 h 133"/>
                  <a:gd name="T4" fmla="*/ 0 w 14"/>
                  <a:gd name="T5" fmla="*/ 133 h 133"/>
                  <a:gd name="T6" fmla="*/ 11 w 14"/>
                  <a:gd name="T7" fmla="*/ 30 h 133"/>
                  <a:gd name="T8" fmla="*/ 14 w 14"/>
                  <a:gd name="T9" fmla="*/ 0 h 133"/>
                  <a:gd name="T10" fmla="*/ 14 w 14"/>
                  <a:gd name="T1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3">
                    <a:moveTo>
                      <a:pt x="14" y="0"/>
                    </a:moveTo>
                    <a:lnTo>
                      <a:pt x="14" y="0"/>
                    </a:lnTo>
                    <a:lnTo>
                      <a:pt x="0" y="133"/>
                    </a:lnTo>
                    <a:lnTo>
                      <a:pt x="11" y="30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6" name="iṧliḋé">
                <a:extLst>
                  <a:ext uri="{FF2B5EF4-FFF2-40B4-BE49-F238E27FC236}">
                    <a16:creationId xmlns:a16="http://schemas.microsoft.com/office/drawing/2014/main" xmlns="" id="{C5E0B797-E807-4028-8C91-3270F4083E1D}"/>
                  </a:ext>
                </a:extLst>
              </p:cNvPr>
              <p:cNvSpPr/>
              <p:nvPr/>
            </p:nvSpPr>
            <p:spPr bwMode="auto">
              <a:xfrm>
                <a:off x="4765" y="1524"/>
                <a:ext cx="2" cy="25"/>
              </a:xfrm>
              <a:custGeom>
                <a:avLst/>
                <a:gdLst>
                  <a:gd name="T0" fmla="*/ 2 w 2"/>
                  <a:gd name="T1" fmla="*/ 0 h 25"/>
                  <a:gd name="T2" fmla="*/ 2 w 2"/>
                  <a:gd name="T3" fmla="*/ 0 h 25"/>
                  <a:gd name="T4" fmla="*/ 0 w 2"/>
                  <a:gd name="T5" fmla="*/ 25 h 25"/>
                  <a:gd name="T6" fmla="*/ 2 w 2"/>
                  <a:gd name="T7" fmla="*/ 0 h 25"/>
                  <a:gd name="T8" fmla="*/ 2 w 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2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7" name="î$1iḑe">
                <a:extLst>
                  <a:ext uri="{FF2B5EF4-FFF2-40B4-BE49-F238E27FC236}">
                    <a16:creationId xmlns:a16="http://schemas.microsoft.com/office/drawing/2014/main" xmlns="" id="{CDE89AF8-F8D1-4018-92AE-B3C626E2DA47}"/>
                  </a:ext>
                </a:extLst>
              </p:cNvPr>
              <p:cNvSpPr/>
              <p:nvPr/>
            </p:nvSpPr>
            <p:spPr bwMode="auto">
              <a:xfrm>
                <a:off x="4765" y="1524"/>
                <a:ext cx="2" cy="25"/>
              </a:xfrm>
              <a:custGeom>
                <a:avLst/>
                <a:gdLst>
                  <a:gd name="T0" fmla="*/ 2 w 2"/>
                  <a:gd name="T1" fmla="*/ 0 h 25"/>
                  <a:gd name="T2" fmla="*/ 2 w 2"/>
                  <a:gd name="T3" fmla="*/ 0 h 25"/>
                  <a:gd name="T4" fmla="*/ 0 w 2"/>
                  <a:gd name="T5" fmla="*/ 25 h 25"/>
                  <a:gd name="T6" fmla="*/ 2 w 2"/>
                  <a:gd name="T7" fmla="*/ 0 h 25"/>
                  <a:gd name="T8" fmla="*/ 2 w 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25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8" name="íṡḷïḍe">
                <a:extLst>
                  <a:ext uri="{FF2B5EF4-FFF2-40B4-BE49-F238E27FC236}">
                    <a16:creationId xmlns:a16="http://schemas.microsoft.com/office/drawing/2014/main" xmlns="" id="{13E6E5FA-7644-48F5-BEAE-16459A4FE722}"/>
                  </a:ext>
                </a:extLst>
              </p:cNvPr>
              <p:cNvSpPr/>
              <p:nvPr/>
            </p:nvSpPr>
            <p:spPr bwMode="auto">
              <a:xfrm>
                <a:off x="1434" y="2443"/>
                <a:ext cx="500" cy="584"/>
              </a:xfrm>
              <a:custGeom>
                <a:avLst/>
                <a:gdLst>
                  <a:gd name="T0" fmla="*/ 500 w 500"/>
                  <a:gd name="T1" fmla="*/ 0 h 584"/>
                  <a:gd name="T2" fmla="*/ 426 w 500"/>
                  <a:gd name="T3" fmla="*/ 17 h 584"/>
                  <a:gd name="T4" fmla="*/ 461 w 500"/>
                  <a:gd name="T5" fmla="*/ 179 h 584"/>
                  <a:gd name="T6" fmla="*/ 435 w 500"/>
                  <a:gd name="T7" fmla="*/ 297 h 584"/>
                  <a:gd name="T8" fmla="*/ 377 w 500"/>
                  <a:gd name="T9" fmla="*/ 30 h 584"/>
                  <a:gd name="T10" fmla="*/ 314 w 500"/>
                  <a:gd name="T11" fmla="*/ 45 h 584"/>
                  <a:gd name="T12" fmla="*/ 402 w 500"/>
                  <a:gd name="T13" fmla="*/ 446 h 584"/>
                  <a:gd name="T14" fmla="*/ 372 w 500"/>
                  <a:gd name="T15" fmla="*/ 584 h 584"/>
                  <a:gd name="T16" fmla="*/ 276 w 500"/>
                  <a:gd name="T17" fmla="*/ 467 h 584"/>
                  <a:gd name="T18" fmla="*/ 192 w 500"/>
                  <a:gd name="T19" fmla="*/ 73 h 584"/>
                  <a:gd name="T20" fmla="*/ 129 w 500"/>
                  <a:gd name="T21" fmla="*/ 89 h 584"/>
                  <a:gd name="T22" fmla="*/ 187 w 500"/>
                  <a:gd name="T23" fmla="*/ 353 h 584"/>
                  <a:gd name="T24" fmla="*/ 116 w 500"/>
                  <a:gd name="T25" fmla="*/ 265 h 584"/>
                  <a:gd name="T26" fmla="*/ 80 w 500"/>
                  <a:gd name="T27" fmla="*/ 101 h 584"/>
                  <a:gd name="T28" fmla="*/ 0 w 500"/>
                  <a:gd name="T29" fmla="*/ 119 h 584"/>
                  <a:gd name="T30" fmla="*/ 372 w 500"/>
                  <a:gd name="T31" fmla="*/ 584 h 584"/>
                  <a:gd name="T32" fmla="*/ 500 w 500"/>
                  <a:gd name="T33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0" h="584">
                    <a:moveTo>
                      <a:pt x="500" y="0"/>
                    </a:moveTo>
                    <a:lnTo>
                      <a:pt x="426" y="17"/>
                    </a:lnTo>
                    <a:lnTo>
                      <a:pt x="461" y="179"/>
                    </a:lnTo>
                    <a:lnTo>
                      <a:pt x="435" y="297"/>
                    </a:lnTo>
                    <a:lnTo>
                      <a:pt x="377" y="30"/>
                    </a:lnTo>
                    <a:lnTo>
                      <a:pt x="314" y="45"/>
                    </a:lnTo>
                    <a:lnTo>
                      <a:pt x="402" y="446"/>
                    </a:lnTo>
                    <a:lnTo>
                      <a:pt x="372" y="584"/>
                    </a:lnTo>
                    <a:lnTo>
                      <a:pt x="276" y="467"/>
                    </a:lnTo>
                    <a:lnTo>
                      <a:pt x="192" y="73"/>
                    </a:lnTo>
                    <a:lnTo>
                      <a:pt x="129" y="89"/>
                    </a:lnTo>
                    <a:lnTo>
                      <a:pt x="187" y="353"/>
                    </a:lnTo>
                    <a:lnTo>
                      <a:pt x="116" y="265"/>
                    </a:lnTo>
                    <a:lnTo>
                      <a:pt x="80" y="101"/>
                    </a:lnTo>
                    <a:lnTo>
                      <a:pt x="0" y="119"/>
                    </a:lnTo>
                    <a:lnTo>
                      <a:pt x="372" y="584"/>
                    </a:lnTo>
                    <a:lnTo>
                      <a:pt x="50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9" name="îṥlïďê">
                <a:extLst>
                  <a:ext uri="{FF2B5EF4-FFF2-40B4-BE49-F238E27FC236}">
                    <a16:creationId xmlns:a16="http://schemas.microsoft.com/office/drawing/2014/main" xmlns="" id="{D29359A2-AA08-433F-B2BF-47D51BFA0438}"/>
                  </a:ext>
                </a:extLst>
              </p:cNvPr>
              <p:cNvSpPr/>
              <p:nvPr/>
            </p:nvSpPr>
            <p:spPr bwMode="auto">
              <a:xfrm>
                <a:off x="1434" y="2443"/>
                <a:ext cx="500" cy="584"/>
              </a:xfrm>
              <a:custGeom>
                <a:avLst/>
                <a:gdLst>
                  <a:gd name="T0" fmla="*/ 500 w 500"/>
                  <a:gd name="T1" fmla="*/ 0 h 584"/>
                  <a:gd name="T2" fmla="*/ 426 w 500"/>
                  <a:gd name="T3" fmla="*/ 17 h 584"/>
                  <a:gd name="T4" fmla="*/ 461 w 500"/>
                  <a:gd name="T5" fmla="*/ 179 h 584"/>
                  <a:gd name="T6" fmla="*/ 435 w 500"/>
                  <a:gd name="T7" fmla="*/ 297 h 584"/>
                  <a:gd name="T8" fmla="*/ 377 w 500"/>
                  <a:gd name="T9" fmla="*/ 30 h 584"/>
                  <a:gd name="T10" fmla="*/ 314 w 500"/>
                  <a:gd name="T11" fmla="*/ 45 h 584"/>
                  <a:gd name="T12" fmla="*/ 402 w 500"/>
                  <a:gd name="T13" fmla="*/ 446 h 584"/>
                  <a:gd name="T14" fmla="*/ 372 w 500"/>
                  <a:gd name="T15" fmla="*/ 584 h 584"/>
                  <a:gd name="T16" fmla="*/ 276 w 500"/>
                  <a:gd name="T17" fmla="*/ 467 h 584"/>
                  <a:gd name="T18" fmla="*/ 192 w 500"/>
                  <a:gd name="T19" fmla="*/ 73 h 584"/>
                  <a:gd name="T20" fmla="*/ 129 w 500"/>
                  <a:gd name="T21" fmla="*/ 89 h 584"/>
                  <a:gd name="T22" fmla="*/ 187 w 500"/>
                  <a:gd name="T23" fmla="*/ 353 h 584"/>
                  <a:gd name="T24" fmla="*/ 116 w 500"/>
                  <a:gd name="T25" fmla="*/ 265 h 584"/>
                  <a:gd name="T26" fmla="*/ 80 w 500"/>
                  <a:gd name="T27" fmla="*/ 101 h 584"/>
                  <a:gd name="T28" fmla="*/ 0 w 500"/>
                  <a:gd name="T29" fmla="*/ 119 h 584"/>
                  <a:gd name="T30" fmla="*/ 372 w 500"/>
                  <a:gd name="T31" fmla="*/ 584 h 584"/>
                  <a:gd name="T32" fmla="*/ 500 w 500"/>
                  <a:gd name="T33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0" h="584">
                    <a:moveTo>
                      <a:pt x="500" y="0"/>
                    </a:moveTo>
                    <a:lnTo>
                      <a:pt x="426" y="17"/>
                    </a:lnTo>
                    <a:lnTo>
                      <a:pt x="461" y="179"/>
                    </a:lnTo>
                    <a:lnTo>
                      <a:pt x="435" y="297"/>
                    </a:lnTo>
                    <a:lnTo>
                      <a:pt x="377" y="30"/>
                    </a:lnTo>
                    <a:lnTo>
                      <a:pt x="314" y="45"/>
                    </a:lnTo>
                    <a:lnTo>
                      <a:pt x="402" y="446"/>
                    </a:lnTo>
                    <a:lnTo>
                      <a:pt x="372" y="584"/>
                    </a:lnTo>
                    <a:lnTo>
                      <a:pt x="276" y="467"/>
                    </a:lnTo>
                    <a:lnTo>
                      <a:pt x="192" y="73"/>
                    </a:lnTo>
                    <a:lnTo>
                      <a:pt x="129" y="89"/>
                    </a:lnTo>
                    <a:lnTo>
                      <a:pt x="187" y="353"/>
                    </a:lnTo>
                    <a:lnTo>
                      <a:pt x="116" y="265"/>
                    </a:lnTo>
                    <a:lnTo>
                      <a:pt x="80" y="101"/>
                    </a:lnTo>
                    <a:lnTo>
                      <a:pt x="0" y="119"/>
                    </a:lnTo>
                    <a:lnTo>
                      <a:pt x="372" y="584"/>
                    </a:lnTo>
                    <a:lnTo>
                      <a:pt x="5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0" name="ïSḷïdè">
                <a:extLst>
                  <a:ext uri="{FF2B5EF4-FFF2-40B4-BE49-F238E27FC236}">
                    <a16:creationId xmlns:a16="http://schemas.microsoft.com/office/drawing/2014/main" xmlns="" id="{406B3C7D-8460-49F0-B65D-82433E7E4A67}"/>
                  </a:ext>
                </a:extLst>
              </p:cNvPr>
              <p:cNvSpPr/>
              <p:nvPr/>
            </p:nvSpPr>
            <p:spPr bwMode="auto">
              <a:xfrm>
                <a:off x="1811" y="2460"/>
                <a:ext cx="84" cy="280"/>
              </a:xfrm>
              <a:custGeom>
                <a:avLst/>
                <a:gdLst>
                  <a:gd name="T0" fmla="*/ 49 w 84"/>
                  <a:gd name="T1" fmla="*/ 0 h 280"/>
                  <a:gd name="T2" fmla="*/ 0 w 84"/>
                  <a:gd name="T3" fmla="*/ 13 h 280"/>
                  <a:gd name="T4" fmla="*/ 58 w 84"/>
                  <a:gd name="T5" fmla="*/ 280 h 280"/>
                  <a:gd name="T6" fmla="*/ 84 w 84"/>
                  <a:gd name="T7" fmla="*/ 162 h 280"/>
                  <a:gd name="T8" fmla="*/ 49 w 84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80">
                    <a:moveTo>
                      <a:pt x="49" y="0"/>
                    </a:moveTo>
                    <a:lnTo>
                      <a:pt x="0" y="13"/>
                    </a:lnTo>
                    <a:lnTo>
                      <a:pt x="58" y="280"/>
                    </a:lnTo>
                    <a:lnTo>
                      <a:pt x="84" y="162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1" name="iślíďè">
                <a:extLst>
                  <a:ext uri="{FF2B5EF4-FFF2-40B4-BE49-F238E27FC236}">
                    <a16:creationId xmlns:a16="http://schemas.microsoft.com/office/drawing/2014/main" xmlns="" id="{12513A50-40A7-425D-AA2A-F2011E3A42FA}"/>
                  </a:ext>
                </a:extLst>
              </p:cNvPr>
              <p:cNvSpPr/>
              <p:nvPr/>
            </p:nvSpPr>
            <p:spPr bwMode="auto">
              <a:xfrm>
                <a:off x="1811" y="2460"/>
                <a:ext cx="84" cy="280"/>
              </a:xfrm>
              <a:custGeom>
                <a:avLst/>
                <a:gdLst>
                  <a:gd name="T0" fmla="*/ 49 w 84"/>
                  <a:gd name="T1" fmla="*/ 0 h 280"/>
                  <a:gd name="T2" fmla="*/ 0 w 84"/>
                  <a:gd name="T3" fmla="*/ 13 h 280"/>
                  <a:gd name="T4" fmla="*/ 58 w 84"/>
                  <a:gd name="T5" fmla="*/ 280 h 280"/>
                  <a:gd name="T6" fmla="*/ 84 w 84"/>
                  <a:gd name="T7" fmla="*/ 162 h 280"/>
                  <a:gd name="T8" fmla="*/ 49 w 84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80">
                    <a:moveTo>
                      <a:pt x="49" y="0"/>
                    </a:moveTo>
                    <a:lnTo>
                      <a:pt x="0" y="13"/>
                    </a:lnTo>
                    <a:lnTo>
                      <a:pt x="58" y="280"/>
                    </a:lnTo>
                    <a:lnTo>
                      <a:pt x="84" y="162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2" name="iSḷïdé">
                <a:extLst>
                  <a:ext uri="{FF2B5EF4-FFF2-40B4-BE49-F238E27FC236}">
                    <a16:creationId xmlns:a16="http://schemas.microsoft.com/office/drawing/2014/main" xmlns="" id="{27F00E79-3C92-48EE-9D72-3AF2800AA6E6}"/>
                  </a:ext>
                </a:extLst>
              </p:cNvPr>
              <p:cNvSpPr/>
              <p:nvPr/>
            </p:nvSpPr>
            <p:spPr bwMode="auto">
              <a:xfrm>
                <a:off x="1626" y="2488"/>
                <a:ext cx="210" cy="539"/>
              </a:xfrm>
              <a:custGeom>
                <a:avLst/>
                <a:gdLst>
                  <a:gd name="T0" fmla="*/ 122 w 210"/>
                  <a:gd name="T1" fmla="*/ 0 h 539"/>
                  <a:gd name="T2" fmla="*/ 0 w 210"/>
                  <a:gd name="T3" fmla="*/ 28 h 539"/>
                  <a:gd name="T4" fmla="*/ 84 w 210"/>
                  <a:gd name="T5" fmla="*/ 422 h 539"/>
                  <a:gd name="T6" fmla="*/ 180 w 210"/>
                  <a:gd name="T7" fmla="*/ 539 h 539"/>
                  <a:gd name="T8" fmla="*/ 210 w 210"/>
                  <a:gd name="T9" fmla="*/ 401 h 539"/>
                  <a:gd name="T10" fmla="*/ 122 w 210"/>
                  <a:gd name="T11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539">
                    <a:moveTo>
                      <a:pt x="122" y="0"/>
                    </a:moveTo>
                    <a:lnTo>
                      <a:pt x="0" y="28"/>
                    </a:lnTo>
                    <a:lnTo>
                      <a:pt x="84" y="422"/>
                    </a:lnTo>
                    <a:lnTo>
                      <a:pt x="180" y="539"/>
                    </a:lnTo>
                    <a:lnTo>
                      <a:pt x="210" y="401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3" name="íṡļîḍê">
                <a:extLst>
                  <a:ext uri="{FF2B5EF4-FFF2-40B4-BE49-F238E27FC236}">
                    <a16:creationId xmlns:a16="http://schemas.microsoft.com/office/drawing/2014/main" xmlns="" id="{68906B68-F652-4DA2-88FC-4132DD5D66ED}"/>
                  </a:ext>
                </a:extLst>
              </p:cNvPr>
              <p:cNvSpPr/>
              <p:nvPr/>
            </p:nvSpPr>
            <p:spPr bwMode="auto">
              <a:xfrm>
                <a:off x="1626" y="2488"/>
                <a:ext cx="210" cy="539"/>
              </a:xfrm>
              <a:custGeom>
                <a:avLst/>
                <a:gdLst>
                  <a:gd name="T0" fmla="*/ 122 w 210"/>
                  <a:gd name="T1" fmla="*/ 0 h 539"/>
                  <a:gd name="T2" fmla="*/ 0 w 210"/>
                  <a:gd name="T3" fmla="*/ 28 h 539"/>
                  <a:gd name="T4" fmla="*/ 84 w 210"/>
                  <a:gd name="T5" fmla="*/ 422 h 539"/>
                  <a:gd name="T6" fmla="*/ 180 w 210"/>
                  <a:gd name="T7" fmla="*/ 539 h 539"/>
                  <a:gd name="T8" fmla="*/ 210 w 210"/>
                  <a:gd name="T9" fmla="*/ 401 h 539"/>
                  <a:gd name="T10" fmla="*/ 122 w 210"/>
                  <a:gd name="T11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539">
                    <a:moveTo>
                      <a:pt x="122" y="0"/>
                    </a:moveTo>
                    <a:lnTo>
                      <a:pt x="0" y="28"/>
                    </a:lnTo>
                    <a:lnTo>
                      <a:pt x="84" y="422"/>
                    </a:lnTo>
                    <a:lnTo>
                      <a:pt x="180" y="539"/>
                    </a:lnTo>
                    <a:lnTo>
                      <a:pt x="210" y="401"/>
                    </a:lnTo>
                    <a:lnTo>
                      <a:pt x="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4" name="ïṣlíde">
                <a:extLst>
                  <a:ext uri="{FF2B5EF4-FFF2-40B4-BE49-F238E27FC236}">
                    <a16:creationId xmlns:a16="http://schemas.microsoft.com/office/drawing/2014/main" xmlns="" id="{88407547-F8CD-4E6C-9AE3-E8350BC62CDF}"/>
                  </a:ext>
                </a:extLst>
              </p:cNvPr>
              <p:cNvSpPr/>
              <p:nvPr/>
            </p:nvSpPr>
            <p:spPr bwMode="auto">
              <a:xfrm>
                <a:off x="1514" y="2532"/>
                <a:ext cx="107" cy="264"/>
              </a:xfrm>
              <a:custGeom>
                <a:avLst/>
                <a:gdLst>
                  <a:gd name="T0" fmla="*/ 49 w 107"/>
                  <a:gd name="T1" fmla="*/ 0 h 264"/>
                  <a:gd name="T2" fmla="*/ 0 w 107"/>
                  <a:gd name="T3" fmla="*/ 12 h 264"/>
                  <a:gd name="T4" fmla="*/ 36 w 107"/>
                  <a:gd name="T5" fmla="*/ 176 h 264"/>
                  <a:gd name="T6" fmla="*/ 107 w 107"/>
                  <a:gd name="T7" fmla="*/ 264 h 264"/>
                  <a:gd name="T8" fmla="*/ 49 w 107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64">
                    <a:moveTo>
                      <a:pt x="49" y="0"/>
                    </a:moveTo>
                    <a:lnTo>
                      <a:pt x="0" y="12"/>
                    </a:lnTo>
                    <a:lnTo>
                      <a:pt x="36" y="176"/>
                    </a:lnTo>
                    <a:lnTo>
                      <a:pt x="107" y="26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5" name="iṡḻiḋe">
                <a:extLst>
                  <a:ext uri="{FF2B5EF4-FFF2-40B4-BE49-F238E27FC236}">
                    <a16:creationId xmlns:a16="http://schemas.microsoft.com/office/drawing/2014/main" xmlns="" id="{05FF65D0-0759-481D-921D-2E402C8D9405}"/>
                  </a:ext>
                </a:extLst>
              </p:cNvPr>
              <p:cNvSpPr/>
              <p:nvPr/>
            </p:nvSpPr>
            <p:spPr bwMode="auto">
              <a:xfrm>
                <a:off x="1514" y="2532"/>
                <a:ext cx="107" cy="264"/>
              </a:xfrm>
              <a:custGeom>
                <a:avLst/>
                <a:gdLst>
                  <a:gd name="T0" fmla="*/ 49 w 107"/>
                  <a:gd name="T1" fmla="*/ 0 h 264"/>
                  <a:gd name="T2" fmla="*/ 0 w 107"/>
                  <a:gd name="T3" fmla="*/ 12 h 264"/>
                  <a:gd name="T4" fmla="*/ 36 w 107"/>
                  <a:gd name="T5" fmla="*/ 176 h 264"/>
                  <a:gd name="T6" fmla="*/ 107 w 107"/>
                  <a:gd name="T7" fmla="*/ 264 h 264"/>
                  <a:gd name="T8" fmla="*/ 49 w 107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64">
                    <a:moveTo>
                      <a:pt x="49" y="0"/>
                    </a:moveTo>
                    <a:lnTo>
                      <a:pt x="0" y="12"/>
                    </a:lnTo>
                    <a:lnTo>
                      <a:pt x="36" y="176"/>
                    </a:lnTo>
                    <a:lnTo>
                      <a:pt x="107" y="264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6" name="ïṧ1ïdè">
                <a:extLst>
                  <a:ext uri="{FF2B5EF4-FFF2-40B4-BE49-F238E27FC236}">
                    <a16:creationId xmlns:a16="http://schemas.microsoft.com/office/drawing/2014/main" xmlns="" id="{50F511AB-5AAD-4752-B1C0-5B21F2F3C58F}"/>
                  </a:ext>
                </a:extLst>
              </p:cNvPr>
              <p:cNvSpPr/>
              <p:nvPr/>
            </p:nvSpPr>
            <p:spPr bwMode="auto">
              <a:xfrm>
                <a:off x="295" y="2695"/>
                <a:ext cx="508" cy="573"/>
              </a:xfrm>
              <a:custGeom>
                <a:avLst/>
                <a:gdLst>
                  <a:gd name="T0" fmla="*/ 327 w 508"/>
                  <a:gd name="T1" fmla="*/ 498 h 573"/>
                  <a:gd name="T2" fmla="*/ 258 w 508"/>
                  <a:gd name="T3" fmla="*/ 463 h 573"/>
                  <a:gd name="T4" fmla="*/ 286 w 508"/>
                  <a:gd name="T5" fmla="*/ 482 h 573"/>
                  <a:gd name="T6" fmla="*/ 336 w 508"/>
                  <a:gd name="T7" fmla="*/ 448 h 573"/>
                  <a:gd name="T8" fmla="*/ 366 w 508"/>
                  <a:gd name="T9" fmla="*/ 452 h 573"/>
                  <a:gd name="T10" fmla="*/ 230 w 508"/>
                  <a:gd name="T11" fmla="*/ 407 h 573"/>
                  <a:gd name="T12" fmla="*/ 280 w 508"/>
                  <a:gd name="T13" fmla="*/ 398 h 573"/>
                  <a:gd name="T14" fmla="*/ 314 w 508"/>
                  <a:gd name="T15" fmla="*/ 412 h 573"/>
                  <a:gd name="T16" fmla="*/ 379 w 508"/>
                  <a:gd name="T17" fmla="*/ 373 h 573"/>
                  <a:gd name="T18" fmla="*/ 379 w 508"/>
                  <a:gd name="T19" fmla="*/ 399 h 573"/>
                  <a:gd name="T20" fmla="*/ 250 w 508"/>
                  <a:gd name="T21" fmla="*/ 347 h 573"/>
                  <a:gd name="T22" fmla="*/ 325 w 508"/>
                  <a:gd name="T23" fmla="*/ 356 h 573"/>
                  <a:gd name="T24" fmla="*/ 349 w 508"/>
                  <a:gd name="T25" fmla="*/ 328 h 573"/>
                  <a:gd name="T26" fmla="*/ 400 w 508"/>
                  <a:gd name="T27" fmla="*/ 317 h 573"/>
                  <a:gd name="T28" fmla="*/ 181 w 508"/>
                  <a:gd name="T29" fmla="*/ 312 h 573"/>
                  <a:gd name="T30" fmla="*/ 200 w 508"/>
                  <a:gd name="T31" fmla="*/ 308 h 573"/>
                  <a:gd name="T32" fmla="*/ 256 w 508"/>
                  <a:gd name="T33" fmla="*/ 285 h 573"/>
                  <a:gd name="T34" fmla="*/ 291 w 508"/>
                  <a:gd name="T35" fmla="*/ 300 h 573"/>
                  <a:gd name="T36" fmla="*/ 355 w 508"/>
                  <a:gd name="T37" fmla="*/ 263 h 573"/>
                  <a:gd name="T38" fmla="*/ 364 w 508"/>
                  <a:gd name="T39" fmla="*/ 280 h 573"/>
                  <a:gd name="T40" fmla="*/ 155 w 508"/>
                  <a:gd name="T41" fmla="*/ 257 h 573"/>
                  <a:gd name="T42" fmla="*/ 129 w 508"/>
                  <a:gd name="T43" fmla="*/ 272 h 573"/>
                  <a:gd name="T44" fmla="*/ 431 w 508"/>
                  <a:gd name="T45" fmla="*/ 250 h 573"/>
                  <a:gd name="T46" fmla="*/ 228 w 508"/>
                  <a:gd name="T47" fmla="*/ 241 h 573"/>
                  <a:gd name="T48" fmla="*/ 303 w 508"/>
                  <a:gd name="T49" fmla="*/ 248 h 573"/>
                  <a:gd name="T50" fmla="*/ 327 w 508"/>
                  <a:gd name="T51" fmla="*/ 220 h 573"/>
                  <a:gd name="T52" fmla="*/ 97 w 508"/>
                  <a:gd name="T53" fmla="*/ 207 h 573"/>
                  <a:gd name="T54" fmla="*/ 377 w 508"/>
                  <a:gd name="T55" fmla="*/ 211 h 573"/>
                  <a:gd name="T56" fmla="*/ 411 w 508"/>
                  <a:gd name="T57" fmla="*/ 226 h 573"/>
                  <a:gd name="T58" fmla="*/ 159 w 508"/>
                  <a:gd name="T59" fmla="*/ 192 h 573"/>
                  <a:gd name="T60" fmla="*/ 168 w 508"/>
                  <a:gd name="T61" fmla="*/ 207 h 573"/>
                  <a:gd name="T62" fmla="*/ 248 w 508"/>
                  <a:gd name="T63" fmla="*/ 160 h 573"/>
                  <a:gd name="T64" fmla="*/ 245 w 508"/>
                  <a:gd name="T65" fmla="*/ 198 h 573"/>
                  <a:gd name="T66" fmla="*/ 344 w 508"/>
                  <a:gd name="T67" fmla="*/ 153 h 573"/>
                  <a:gd name="T68" fmla="*/ 105 w 508"/>
                  <a:gd name="T69" fmla="*/ 173 h 573"/>
                  <a:gd name="T70" fmla="*/ 131 w 508"/>
                  <a:gd name="T71" fmla="*/ 145 h 573"/>
                  <a:gd name="T72" fmla="*/ 416 w 508"/>
                  <a:gd name="T73" fmla="*/ 147 h 573"/>
                  <a:gd name="T74" fmla="*/ 435 w 508"/>
                  <a:gd name="T75" fmla="*/ 144 h 573"/>
                  <a:gd name="T76" fmla="*/ 179 w 508"/>
                  <a:gd name="T77" fmla="*/ 134 h 573"/>
                  <a:gd name="T78" fmla="*/ 215 w 508"/>
                  <a:gd name="T79" fmla="*/ 149 h 573"/>
                  <a:gd name="T80" fmla="*/ 278 w 508"/>
                  <a:gd name="T81" fmla="*/ 112 h 573"/>
                  <a:gd name="T82" fmla="*/ 288 w 508"/>
                  <a:gd name="T83" fmla="*/ 129 h 573"/>
                  <a:gd name="T84" fmla="*/ 52 w 508"/>
                  <a:gd name="T85" fmla="*/ 86 h 573"/>
                  <a:gd name="T86" fmla="*/ 49 w 508"/>
                  <a:gd name="T87" fmla="*/ 123 h 573"/>
                  <a:gd name="T88" fmla="*/ 377 w 508"/>
                  <a:gd name="T89" fmla="*/ 91 h 573"/>
                  <a:gd name="T90" fmla="*/ 134 w 508"/>
                  <a:gd name="T91" fmla="*/ 104 h 573"/>
                  <a:gd name="T92" fmla="*/ 161 w 508"/>
                  <a:gd name="T93" fmla="*/ 76 h 573"/>
                  <a:gd name="T94" fmla="*/ 450 w 508"/>
                  <a:gd name="T95" fmla="*/ 86 h 573"/>
                  <a:gd name="T96" fmla="*/ 469 w 508"/>
                  <a:gd name="T97" fmla="*/ 82 h 573"/>
                  <a:gd name="T98" fmla="*/ 209 w 508"/>
                  <a:gd name="T99" fmla="*/ 65 h 573"/>
                  <a:gd name="T100" fmla="*/ 245 w 508"/>
                  <a:gd name="T101" fmla="*/ 80 h 573"/>
                  <a:gd name="T102" fmla="*/ 493 w 508"/>
                  <a:gd name="T103" fmla="*/ 4 h 573"/>
                  <a:gd name="T104" fmla="*/ 480 w 508"/>
                  <a:gd name="T105" fmla="*/ 30 h 573"/>
                  <a:gd name="T106" fmla="*/ 405 w 508"/>
                  <a:gd name="T107" fmla="*/ 22 h 573"/>
                  <a:gd name="T108" fmla="*/ 394 w 508"/>
                  <a:gd name="T109" fmla="*/ 35 h 573"/>
                  <a:gd name="T110" fmla="*/ 332 w 508"/>
                  <a:gd name="T111" fmla="*/ 39 h 573"/>
                  <a:gd name="T112" fmla="*/ 295 w 508"/>
                  <a:gd name="T113" fmla="*/ 47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8" h="573">
                    <a:moveTo>
                      <a:pt x="316" y="524"/>
                    </a:moveTo>
                    <a:lnTo>
                      <a:pt x="314" y="511"/>
                    </a:lnTo>
                    <a:lnTo>
                      <a:pt x="303" y="504"/>
                    </a:lnTo>
                    <a:lnTo>
                      <a:pt x="316" y="500"/>
                    </a:lnTo>
                    <a:lnTo>
                      <a:pt x="319" y="487"/>
                    </a:lnTo>
                    <a:lnTo>
                      <a:pt x="327" y="498"/>
                    </a:lnTo>
                    <a:lnTo>
                      <a:pt x="340" y="496"/>
                    </a:lnTo>
                    <a:lnTo>
                      <a:pt x="332" y="508"/>
                    </a:lnTo>
                    <a:lnTo>
                      <a:pt x="338" y="521"/>
                    </a:lnTo>
                    <a:lnTo>
                      <a:pt x="325" y="517"/>
                    </a:lnTo>
                    <a:lnTo>
                      <a:pt x="316" y="524"/>
                    </a:lnTo>
                    <a:close/>
                    <a:moveTo>
                      <a:pt x="258" y="463"/>
                    </a:moveTo>
                    <a:lnTo>
                      <a:pt x="263" y="461"/>
                    </a:lnTo>
                    <a:lnTo>
                      <a:pt x="267" y="448"/>
                    </a:lnTo>
                    <a:lnTo>
                      <a:pt x="275" y="459"/>
                    </a:lnTo>
                    <a:lnTo>
                      <a:pt x="288" y="459"/>
                    </a:lnTo>
                    <a:lnTo>
                      <a:pt x="280" y="468"/>
                    </a:lnTo>
                    <a:lnTo>
                      <a:pt x="286" y="482"/>
                    </a:lnTo>
                    <a:lnTo>
                      <a:pt x="273" y="478"/>
                    </a:lnTo>
                    <a:lnTo>
                      <a:pt x="269" y="480"/>
                    </a:lnTo>
                    <a:lnTo>
                      <a:pt x="258" y="463"/>
                    </a:lnTo>
                    <a:close/>
                    <a:moveTo>
                      <a:pt x="349" y="468"/>
                    </a:moveTo>
                    <a:lnTo>
                      <a:pt x="347" y="455"/>
                    </a:lnTo>
                    <a:lnTo>
                      <a:pt x="336" y="448"/>
                    </a:lnTo>
                    <a:lnTo>
                      <a:pt x="349" y="442"/>
                    </a:lnTo>
                    <a:lnTo>
                      <a:pt x="353" y="431"/>
                    </a:lnTo>
                    <a:lnTo>
                      <a:pt x="360" y="440"/>
                    </a:lnTo>
                    <a:lnTo>
                      <a:pt x="373" y="440"/>
                    </a:lnTo>
                    <a:lnTo>
                      <a:pt x="373" y="440"/>
                    </a:lnTo>
                    <a:lnTo>
                      <a:pt x="366" y="452"/>
                    </a:lnTo>
                    <a:lnTo>
                      <a:pt x="370" y="457"/>
                    </a:lnTo>
                    <a:lnTo>
                      <a:pt x="368" y="461"/>
                    </a:lnTo>
                    <a:lnTo>
                      <a:pt x="359" y="459"/>
                    </a:lnTo>
                    <a:lnTo>
                      <a:pt x="349" y="468"/>
                    </a:lnTo>
                    <a:close/>
                    <a:moveTo>
                      <a:pt x="230" y="407"/>
                    </a:moveTo>
                    <a:lnTo>
                      <a:pt x="230" y="407"/>
                    </a:lnTo>
                    <a:lnTo>
                      <a:pt x="226" y="414"/>
                    </a:lnTo>
                    <a:lnTo>
                      <a:pt x="220" y="409"/>
                    </a:lnTo>
                    <a:lnTo>
                      <a:pt x="230" y="407"/>
                    </a:lnTo>
                    <a:close/>
                    <a:moveTo>
                      <a:pt x="291" y="418"/>
                    </a:moveTo>
                    <a:lnTo>
                      <a:pt x="291" y="403"/>
                    </a:lnTo>
                    <a:lnTo>
                      <a:pt x="280" y="398"/>
                    </a:lnTo>
                    <a:lnTo>
                      <a:pt x="293" y="392"/>
                    </a:lnTo>
                    <a:lnTo>
                      <a:pt x="295" y="379"/>
                    </a:lnTo>
                    <a:lnTo>
                      <a:pt x="304" y="390"/>
                    </a:lnTo>
                    <a:lnTo>
                      <a:pt x="317" y="388"/>
                    </a:lnTo>
                    <a:lnTo>
                      <a:pt x="310" y="399"/>
                    </a:lnTo>
                    <a:lnTo>
                      <a:pt x="314" y="412"/>
                    </a:lnTo>
                    <a:lnTo>
                      <a:pt x="303" y="409"/>
                    </a:lnTo>
                    <a:lnTo>
                      <a:pt x="291" y="418"/>
                    </a:lnTo>
                    <a:close/>
                    <a:moveTo>
                      <a:pt x="379" y="399"/>
                    </a:moveTo>
                    <a:lnTo>
                      <a:pt x="377" y="386"/>
                    </a:lnTo>
                    <a:lnTo>
                      <a:pt x="366" y="379"/>
                    </a:lnTo>
                    <a:lnTo>
                      <a:pt x="379" y="373"/>
                    </a:lnTo>
                    <a:lnTo>
                      <a:pt x="383" y="362"/>
                    </a:lnTo>
                    <a:lnTo>
                      <a:pt x="390" y="371"/>
                    </a:lnTo>
                    <a:lnTo>
                      <a:pt x="394" y="371"/>
                    </a:lnTo>
                    <a:lnTo>
                      <a:pt x="388" y="390"/>
                    </a:lnTo>
                    <a:lnTo>
                      <a:pt x="388" y="390"/>
                    </a:lnTo>
                    <a:lnTo>
                      <a:pt x="379" y="399"/>
                    </a:lnTo>
                    <a:close/>
                    <a:moveTo>
                      <a:pt x="239" y="375"/>
                    </a:moveTo>
                    <a:lnTo>
                      <a:pt x="237" y="362"/>
                    </a:lnTo>
                    <a:lnTo>
                      <a:pt x="226" y="355"/>
                    </a:lnTo>
                    <a:lnTo>
                      <a:pt x="239" y="351"/>
                    </a:lnTo>
                    <a:lnTo>
                      <a:pt x="243" y="338"/>
                    </a:lnTo>
                    <a:lnTo>
                      <a:pt x="250" y="347"/>
                    </a:lnTo>
                    <a:lnTo>
                      <a:pt x="263" y="347"/>
                    </a:lnTo>
                    <a:lnTo>
                      <a:pt x="256" y="358"/>
                    </a:lnTo>
                    <a:lnTo>
                      <a:pt x="261" y="370"/>
                    </a:lnTo>
                    <a:lnTo>
                      <a:pt x="248" y="366"/>
                    </a:lnTo>
                    <a:lnTo>
                      <a:pt x="239" y="375"/>
                    </a:lnTo>
                    <a:close/>
                    <a:moveTo>
                      <a:pt x="325" y="356"/>
                    </a:moveTo>
                    <a:lnTo>
                      <a:pt x="325" y="343"/>
                    </a:lnTo>
                    <a:lnTo>
                      <a:pt x="314" y="336"/>
                    </a:lnTo>
                    <a:lnTo>
                      <a:pt x="325" y="332"/>
                    </a:lnTo>
                    <a:lnTo>
                      <a:pt x="329" y="319"/>
                    </a:lnTo>
                    <a:lnTo>
                      <a:pt x="336" y="328"/>
                    </a:lnTo>
                    <a:lnTo>
                      <a:pt x="349" y="328"/>
                    </a:lnTo>
                    <a:lnTo>
                      <a:pt x="344" y="340"/>
                    </a:lnTo>
                    <a:lnTo>
                      <a:pt x="347" y="351"/>
                    </a:lnTo>
                    <a:lnTo>
                      <a:pt x="334" y="349"/>
                    </a:lnTo>
                    <a:lnTo>
                      <a:pt x="325" y="356"/>
                    </a:lnTo>
                    <a:close/>
                    <a:moveTo>
                      <a:pt x="409" y="325"/>
                    </a:moveTo>
                    <a:lnTo>
                      <a:pt x="400" y="317"/>
                    </a:lnTo>
                    <a:lnTo>
                      <a:pt x="413" y="313"/>
                    </a:lnTo>
                    <a:lnTo>
                      <a:pt x="415" y="300"/>
                    </a:lnTo>
                    <a:lnTo>
                      <a:pt x="416" y="300"/>
                    </a:lnTo>
                    <a:lnTo>
                      <a:pt x="409" y="325"/>
                    </a:lnTo>
                    <a:close/>
                    <a:moveTo>
                      <a:pt x="181" y="325"/>
                    </a:moveTo>
                    <a:lnTo>
                      <a:pt x="181" y="312"/>
                    </a:lnTo>
                    <a:lnTo>
                      <a:pt x="170" y="304"/>
                    </a:lnTo>
                    <a:lnTo>
                      <a:pt x="183" y="299"/>
                    </a:lnTo>
                    <a:lnTo>
                      <a:pt x="185" y="287"/>
                    </a:lnTo>
                    <a:lnTo>
                      <a:pt x="194" y="297"/>
                    </a:lnTo>
                    <a:lnTo>
                      <a:pt x="207" y="297"/>
                    </a:lnTo>
                    <a:lnTo>
                      <a:pt x="200" y="308"/>
                    </a:lnTo>
                    <a:lnTo>
                      <a:pt x="204" y="319"/>
                    </a:lnTo>
                    <a:lnTo>
                      <a:pt x="192" y="315"/>
                    </a:lnTo>
                    <a:lnTo>
                      <a:pt x="181" y="325"/>
                    </a:lnTo>
                    <a:close/>
                    <a:moveTo>
                      <a:pt x="269" y="306"/>
                    </a:moveTo>
                    <a:lnTo>
                      <a:pt x="267" y="293"/>
                    </a:lnTo>
                    <a:lnTo>
                      <a:pt x="256" y="285"/>
                    </a:lnTo>
                    <a:lnTo>
                      <a:pt x="269" y="282"/>
                    </a:lnTo>
                    <a:lnTo>
                      <a:pt x="273" y="269"/>
                    </a:lnTo>
                    <a:lnTo>
                      <a:pt x="280" y="278"/>
                    </a:lnTo>
                    <a:lnTo>
                      <a:pt x="293" y="278"/>
                    </a:lnTo>
                    <a:lnTo>
                      <a:pt x="286" y="289"/>
                    </a:lnTo>
                    <a:lnTo>
                      <a:pt x="291" y="300"/>
                    </a:lnTo>
                    <a:lnTo>
                      <a:pt x="278" y="297"/>
                    </a:lnTo>
                    <a:lnTo>
                      <a:pt x="269" y="306"/>
                    </a:lnTo>
                    <a:close/>
                    <a:moveTo>
                      <a:pt x="355" y="287"/>
                    </a:moveTo>
                    <a:lnTo>
                      <a:pt x="355" y="274"/>
                    </a:lnTo>
                    <a:lnTo>
                      <a:pt x="344" y="267"/>
                    </a:lnTo>
                    <a:lnTo>
                      <a:pt x="355" y="263"/>
                    </a:lnTo>
                    <a:lnTo>
                      <a:pt x="359" y="250"/>
                    </a:lnTo>
                    <a:lnTo>
                      <a:pt x="366" y="259"/>
                    </a:lnTo>
                    <a:lnTo>
                      <a:pt x="379" y="259"/>
                    </a:lnTo>
                    <a:lnTo>
                      <a:pt x="372" y="271"/>
                    </a:lnTo>
                    <a:lnTo>
                      <a:pt x="377" y="282"/>
                    </a:lnTo>
                    <a:lnTo>
                      <a:pt x="364" y="280"/>
                    </a:lnTo>
                    <a:lnTo>
                      <a:pt x="355" y="287"/>
                    </a:lnTo>
                    <a:close/>
                    <a:moveTo>
                      <a:pt x="123" y="263"/>
                    </a:moveTo>
                    <a:lnTo>
                      <a:pt x="129" y="261"/>
                    </a:lnTo>
                    <a:lnTo>
                      <a:pt x="133" y="248"/>
                    </a:lnTo>
                    <a:lnTo>
                      <a:pt x="142" y="257"/>
                    </a:lnTo>
                    <a:lnTo>
                      <a:pt x="155" y="257"/>
                    </a:lnTo>
                    <a:lnTo>
                      <a:pt x="148" y="269"/>
                    </a:lnTo>
                    <a:lnTo>
                      <a:pt x="151" y="280"/>
                    </a:lnTo>
                    <a:lnTo>
                      <a:pt x="138" y="278"/>
                    </a:lnTo>
                    <a:lnTo>
                      <a:pt x="134" y="28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3" y="263"/>
                    </a:lnTo>
                    <a:close/>
                    <a:moveTo>
                      <a:pt x="431" y="250"/>
                    </a:moveTo>
                    <a:lnTo>
                      <a:pt x="430" y="248"/>
                    </a:lnTo>
                    <a:lnTo>
                      <a:pt x="431" y="248"/>
                    </a:lnTo>
                    <a:lnTo>
                      <a:pt x="431" y="250"/>
                    </a:lnTo>
                    <a:close/>
                    <a:moveTo>
                      <a:pt x="215" y="267"/>
                    </a:moveTo>
                    <a:lnTo>
                      <a:pt x="215" y="254"/>
                    </a:lnTo>
                    <a:lnTo>
                      <a:pt x="204" y="246"/>
                    </a:lnTo>
                    <a:lnTo>
                      <a:pt x="217" y="243"/>
                    </a:lnTo>
                    <a:lnTo>
                      <a:pt x="219" y="229"/>
                    </a:lnTo>
                    <a:lnTo>
                      <a:pt x="228" y="241"/>
                    </a:lnTo>
                    <a:lnTo>
                      <a:pt x="241" y="239"/>
                    </a:lnTo>
                    <a:lnTo>
                      <a:pt x="233" y="250"/>
                    </a:lnTo>
                    <a:lnTo>
                      <a:pt x="239" y="263"/>
                    </a:lnTo>
                    <a:lnTo>
                      <a:pt x="226" y="259"/>
                    </a:lnTo>
                    <a:lnTo>
                      <a:pt x="215" y="267"/>
                    </a:lnTo>
                    <a:close/>
                    <a:moveTo>
                      <a:pt x="303" y="248"/>
                    </a:moveTo>
                    <a:lnTo>
                      <a:pt x="301" y="235"/>
                    </a:lnTo>
                    <a:lnTo>
                      <a:pt x="289" y="228"/>
                    </a:lnTo>
                    <a:lnTo>
                      <a:pt x="303" y="224"/>
                    </a:lnTo>
                    <a:lnTo>
                      <a:pt x="306" y="211"/>
                    </a:lnTo>
                    <a:lnTo>
                      <a:pt x="314" y="222"/>
                    </a:lnTo>
                    <a:lnTo>
                      <a:pt x="327" y="220"/>
                    </a:lnTo>
                    <a:lnTo>
                      <a:pt x="319" y="231"/>
                    </a:lnTo>
                    <a:lnTo>
                      <a:pt x="325" y="244"/>
                    </a:lnTo>
                    <a:lnTo>
                      <a:pt x="312" y="241"/>
                    </a:lnTo>
                    <a:lnTo>
                      <a:pt x="303" y="248"/>
                    </a:lnTo>
                    <a:close/>
                    <a:moveTo>
                      <a:pt x="97" y="207"/>
                    </a:moveTo>
                    <a:lnTo>
                      <a:pt x="97" y="207"/>
                    </a:lnTo>
                    <a:lnTo>
                      <a:pt x="92" y="216"/>
                    </a:lnTo>
                    <a:lnTo>
                      <a:pt x="84" y="207"/>
                    </a:lnTo>
                    <a:lnTo>
                      <a:pt x="97" y="207"/>
                    </a:lnTo>
                    <a:close/>
                    <a:moveTo>
                      <a:pt x="388" y="229"/>
                    </a:moveTo>
                    <a:lnTo>
                      <a:pt x="388" y="216"/>
                    </a:lnTo>
                    <a:lnTo>
                      <a:pt x="377" y="211"/>
                    </a:lnTo>
                    <a:lnTo>
                      <a:pt x="388" y="205"/>
                    </a:lnTo>
                    <a:lnTo>
                      <a:pt x="392" y="192"/>
                    </a:lnTo>
                    <a:lnTo>
                      <a:pt x="400" y="203"/>
                    </a:lnTo>
                    <a:lnTo>
                      <a:pt x="413" y="201"/>
                    </a:lnTo>
                    <a:lnTo>
                      <a:pt x="407" y="213"/>
                    </a:lnTo>
                    <a:lnTo>
                      <a:pt x="411" y="226"/>
                    </a:lnTo>
                    <a:lnTo>
                      <a:pt x="398" y="222"/>
                    </a:lnTo>
                    <a:lnTo>
                      <a:pt x="388" y="229"/>
                    </a:lnTo>
                    <a:close/>
                    <a:moveTo>
                      <a:pt x="159" y="216"/>
                    </a:moveTo>
                    <a:lnTo>
                      <a:pt x="159" y="203"/>
                    </a:lnTo>
                    <a:lnTo>
                      <a:pt x="148" y="196"/>
                    </a:lnTo>
                    <a:lnTo>
                      <a:pt x="159" y="192"/>
                    </a:lnTo>
                    <a:lnTo>
                      <a:pt x="162" y="179"/>
                    </a:lnTo>
                    <a:lnTo>
                      <a:pt x="170" y="188"/>
                    </a:lnTo>
                    <a:lnTo>
                      <a:pt x="183" y="188"/>
                    </a:lnTo>
                    <a:lnTo>
                      <a:pt x="177" y="200"/>
                    </a:lnTo>
                    <a:lnTo>
                      <a:pt x="181" y="211"/>
                    </a:lnTo>
                    <a:lnTo>
                      <a:pt x="168" y="207"/>
                    </a:lnTo>
                    <a:lnTo>
                      <a:pt x="159" y="216"/>
                    </a:lnTo>
                    <a:close/>
                    <a:moveTo>
                      <a:pt x="245" y="198"/>
                    </a:moveTo>
                    <a:lnTo>
                      <a:pt x="245" y="185"/>
                    </a:lnTo>
                    <a:lnTo>
                      <a:pt x="233" y="177"/>
                    </a:lnTo>
                    <a:lnTo>
                      <a:pt x="247" y="173"/>
                    </a:lnTo>
                    <a:lnTo>
                      <a:pt x="248" y="160"/>
                    </a:lnTo>
                    <a:lnTo>
                      <a:pt x="258" y="172"/>
                    </a:lnTo>
                    <a:lnTo>
                      <a:pt x="271" y="170"/>
                    </a:lnTo>
                    <a:lnTo>
                      <a:pt x="263" y="181"/>
                    </a:lnTo>
                    <a:lnTo>
                      <a:pt x="267" y="194"/>
                    </a:lnTo>
                    <a:lnTo>
                      <a:pt x="256" y="190"/>
                    </a:lnTo>
                    <a:lnTo>
                      <a:pt x="245" y="198"/>
                    </a:lnTo>
                    <a:close/>
                    <a:moveTo>
                      <a:pt x="331" y="179"/>
                    </a:moveTo>
                    <a:lnTo>
                      <a:pt x="331" y="166"/>
                    </a:lnTo>
                    <a:lnTo>
                      <a:pt x="319" y="159"/>
                    </a:lnTo>
                    <a:lnTo>
                      <a:pt x="332" y="155"/>
                    </a:lnTo>
                    <a:lnTo>
                      <a:pt x="336" y="142"/>
                    </a:lnTo>
                    <a:lnTo>
                      <a:pt x="344" y="153"/>
                    </a:lnTo>
                    <a:lnTo>
                      <a:pt x="357" y="151"/>
                    </a:lnTo>
                    <a:lnTo>
                      <a:pt x="349" y="162"/>
                    </a:lnTo>
                    <a:lnTo>
                      <a:pt x="355" y="175"/>
                    </a:lnTo>
                    <a:lnTo>
                      <a:pt x="342" y="172"/>
                    </a:lnTo>
                    <a:lnTo>
                      <a:pt x="331" y="179"/>
                    </a:lnTo>
                    <a:close/>
                    <a:moveTo>
                      <a:pt x="105" y="173"/>
                    </a:moveTo>
                    <a:lnTo>
                      <a:pt x="105" y="160"/>
                    </a:lnTo>
                    <a:lnTo>
                      <a:pt x="93" y="153"/>
                    </a:lnTo>
                    <a:lnTo>
                      <a:pt x="106" y="149"/>
                    </a:lnTo>
                    <a:lnTo>
                      <a:pt x="108" y="136"/>
                    </a:lnTo>
                    <a:lnTo>
                      <a:pt x="118" y="145"/>
                    </a:lnTo>
                    <a:lnTo>
                      <a:pt x="131" y="145"/>
                    </a:lnTo>
                    <a:lnTo>
                      <a:pt x="123" y="157"/>
                    </a:lnTo>
                    <a:lnTo>
                      <a:pt x="127" y="168"/>
                    </a:lnTo>
                    <a:lnTo>
                      <a:pt x="116" y="164"/>
                    </a:lnTo>
                    <a:lnTo>
                      <a:pt x="105" y="173"/>
                    </a:lnTo>
                    <a:close/>
                    <a:moveTo>
                      <a:pt x="418" y="160"/>
                    </a:moveTo>
                    <a:lnTo>
                      <a:pt x="416" y="147"/>
                    </a:lnTo>
                    <a:lnTo>
                      <a:pt x="405" y="142"/>
                    </a:lnTo>
                    <a:lnTo>
                      <a:pt x="418" y="136"/>
                    </a:lnTo>
                    <a:lnTo>
                      <a:pt x="422" y="123"/>
                    </a:lnTo>
                    <a:lnTo>
                      <a:pt x="430" y="134"/>
                    </a:lnTo>
                    <a:lnTo>
                      <a:pt x="443" y="132"/>
                    </a:lnTo>
                    <a:lnTo>
                      <a:pt x="435" y="144"/>
                    </a:lnTo>
                    <a:lnTo>
                      <a:pt x="441" y="157"/>
                    </a:lnTo>
                    <a:lnTo>
                      <a:pt x="428" y="153"/>
                    </a:lnTo>
                    <a:lnTo>
                      <a:pt x="418" y="160"/>
                    </a:lnTo>
                    <a:close/>
                    <a:moveTo>
                      <a:pt x="192" y="155"/>
                    </a:moveTo>
                    <a:lnTo>
                      <a:pt x="191" y="142"/>
                    </a:lnTo>
                    <a:lnTo>
                      <a:pt x="179" y="134"/>
                    </a:lnTo>
                    <a:lnTo>
                      <a:pt x="192" y="131"/>
                    </a:lnTo>
                    <a:lnTo>
                      <a:pt x="196" y="117"/>
                    </a:lnTo>
                    <a:lnTo>
                      <a:pt x="204" y="127"/>
                    </a:lnTo>
                    <a:lnTo>
                      <a:pt x="217" y="127"/>
                    </a:lnTo>
                    <a:lnTo>
                      <a:pt x="209" y="138"/>
                    </a:lnTo>
                    <a:lnTo>
                      <a:pt x="215" y="149"/>
                    </a:lnTo>
                    <a:lnTo>
                      <a:pt x="202" y="147"/>
                    </a:lnTo>
                    <a:lnTo>
                      <a:pt x="192" y="155"/>
                    </a:lnTo>
                    <a:close/>
                    <a:moveTo>
                      <a:pt x="278" y="136"/>
                    </a:moveTo>
                    <a:lnTo>
                      <a:pt x="278" y="123"/>
                    </a:lnTo>
                    <a:lnTo>
                      <a:pt x="267" y="116"/>
                    </a:lnTo>
                    <a:lnTo>
                      <a:pt x="278" y="112"/>
                    </a:lnTo>
                    <a:lnTo>
                      <a:pt x="282" y="99"/>
                    </a:lnTo>
                    <a:lnTo>
                      <a:pt x="289" y="110"/>
                    </a:lnTo>
                    <a:lnTo>
                      <a:pt x="303" y="108"/>
                    </a:lnTo>
                    <a:lnTo>
                      <a:pt x="295" y="119"/>
                    </a:lnTo>
                    <a:lnTo>
                      <a:pt x="301" y="132"/>
                    </a:lnTo>
                    <a:lnTo>
                      <a:pt x="288" y="129"/>
                    </a:lnTo>
                    <a:lnTo>
                      <a:pt x="278" y="136"/>
                    </a:lnTo>
                    <a:close/>
                    <a:moveTo>
                      <a:pt x="49" y="123"/>
                    </a:moveTo>
                    <a:lnTo>
                      <a:pt x="47" y="110"/>
                    </a:lnTo>
                    <a:lnTo>
                      <a:pt x="37" y="103"/>
                    </a:lnTo>
                    <a:lnTo>
                      <a:pt x="49" y="99"/>
                    </a:lnTo>
                    <a:lnTo>
                      <a:pt x="52" y="86"/>
                    </a:lnTo>
                    <a:lnTo>
                      <a:pt x="60" y="95"/>
                    </a:lnTo>
                    <a:lnTo>
                      <a:pt x="73" y="95"/>
                    </a:lnTo>
                    <a:lnTo>
                      <a:pt x="65" y="106"/>
                    </a:lnTo>
                    <a:lnTo>
                      <a:pt x="71" y="117"/>
                    </a:lnTo>
                    <a:lnTo>
                      <a:pt x="58" y="114"/>
                    </a:lnTo>
                    <a:lnTo>
                      <a:pt x="49" y="123"/>
                    </a:lnTo>
                    <a:close/>
                    <a:moveTo>
                      <a:pt x="364" y="117"/>
                    </a:moveTo>
                    <a:lnTo>
                      <a:pt x="364" y="104"/>
                    </a:lnTo>
                    <a:lnTo>
                      <a:pt x="353" y="97"/>
                    </a:lnTo>
                    <a:lnTo>
                      <a:pt x="364" y="93"/>
                    </a:lnTo>
                    <a:lnTo>
                      <a:pt x="368" y="80"/>
                    </a:lnTo>
                    <a:lnTo>
                      <a:pt x="377" y="91"/>
                    </a:lnTo>
                    <a:lnTo>
                      <a:pt x="390" y="89"/>
                    </a:lnTo>
                    <a:lnTo>
                      <a:pt x="383" y="101"/>
                    </a:lnTo>
                    <a:lnTo>
                      <a:pt x="387" y="114"/>
                    </a:lnTo>
                    <a:lnTo>
                      <a:pt x="375" y="110"/>
                    </a:lnTo>
                    <a:lnTo>
                      <a:pt x="364" y="117"/>
                    </a:lnTo>
                    <a:close/>
                    <a:moveTo>
                      <a:pt x="134" y="104"/>
                    </a:moveTo>
                    <a:lnTo>
                      <a:pt x="134" y="91"/>
                    </a:lnTo>
                    <a:lnTo>
                      <a:pt x="123" y="84"/>
                    </a:lnTo>
                    <a:lnTo>
                      <a:pt x="134" y="80"/>
                    </a:lnTo>
                    <a:lnTo>
                      <a:pt x="138" y="67"/>
                    </a:lnTo>
                    <a:lnTo>
                      <a:pt x="148" y="76"/>
                    </a:lnTo>
                    <a:lnTo>
                      <a:pt x="161" y="76"/>
                    </a:lnTo>
                    <a:lnTo>
                      <a:pt x="153" y="88"/>
                    </a:lnTo>
                    <a:lnTo>
                      <a:pt x="157" y="99"/>
                    </a:lnTo>
                    <a:lnTo>
                      <a:pt x="144" y="95"/>
                    </a:lnTo>
                    <a:lnTo>
                      <a:pt x="134" y="104"/>
                    </a:lnTo>
                    <a:close/>
                    <a:moveTo>
                      <a:pt x="450" y="99"/>
                    </a:moveTo>
                    <a:lnTo>
                      <a:pt x="450" y="86"/>
                    </a:lnTo>
                    <a:lnTo>
                      <a:pt x="439" y="80"/>
                    </a:lnTo>
                    <a:lnTo>
                      <a:pt x="452" y="75"/>
                    </a:lnTo>
                    <a:lnTo>
                      <a:pt x="454" y="61"/>
                    </a:lnTo>
                    <a:lnTo>
                      <a:pt x="463" y="73"/>
                    </a:lnTo>
                    <a:lnTo>
                      <a:pt x="476" y="71"/>
                    </a:lnTo>
                    <a:lnTo>
                      <a:pt x="469" y="82"/>
                    </a:lnTo>
                    <a:lnTo>
                      <a:pt x="474" y="95"/>
                    </a:lnTo>
                    <a:lnTo>
                      <a:pt x="461" y="91"/>
                    </a:lnTo>
                    <a:lnTo>
                      <a:pt x="450" y="99"/>
                    </a:lnTo>
                    <a:close/>
                    <a:moveTo>
                      <a:pt x="220" y="86"/>
                    </a:moveTo>
                    <a:lnTo>
                      <a:pt x="220" y="73"/>
                    </a:lnTo>
                    <a:lnTo>
                      <a:pt x="209" y="65"/>
                    </a:lnTo>
                    <a:lnTo>
                      <a:pt x="222" y="61"/>
                    </a:lnTo>
                    <a:lnTo>
                      <a:pt x="224" y="48"/>
                    </a:lnTo>
                    <a:lnTo>
                      <a:pt x="233" y="58"/>
                    </a:lnTo>
                    <a:lnTo>
                      <a:pt x="247" y="58"/>
                    </a:lnTo>
                    <a:lnTo>
                      <a:pt x="239" y="69"/>
                    </a:lnTo>
                    <a:lnTo>
                      <a:pt x="245" y="80"/>
                    </a:lnTo>
                    <a:lnTo>
                      <a:pt x="232" y="78"/>
                    </a:lnTo>
                    <a:lnTo>
                      <a:pt x="220" y="86"/>
                    </a:lnTo>
                    <a:close/>
                    <a:moveTo>
                      <a:pt x="508" y="0"/>
                    </a:moveTo>
                    <a:lnTo>
                      <a:pt x="506" y="0"/>
                    </a:lnTo>
                    <a:lnTo>
                      <a:pt x="493" y="4"/>
                    </a:lnTo>
                    <a:lnTo>
                      <a:pt x="493" y="4"/>
                    </a:lnTo>
                    <a:lnTo>
                      <a:pt x="506" y="2"/>
                    </a:lnTo>
                    <a:lnTo>
                      <a:pt x="499" y="13"/>
                    </a:lnTo>
                    <a:lnTo>
                      <a:pt x="500" y="20"/>
                    </a:lnTo>
                    <a:lnTo>
                      <a:pt x="500" y="24"/>
                    </a:lnTo>
                    <a:lnTo>
                      <a:pt x="491" y="22"/>
                    </a:lnTo>
                    <a:lnTo>
                      <a:pt x="480" y="30"/>
                    </a:lnTo>
                    <a:lnTo>
                      <a:pt x="480" y="17"/>
                    </a:lnTo>
                    <a:lnTo>
                      <a:pt x="469" y="11"/>
                    </a:lnTo>
                    <a:lnTo>
                      <a:pt x="482" y="5"/>
                    </a:lnTo>
                    <a:lnTo>
                      <a:pt x="482" y="5"/>
                    </a:lnTo>
                    <a:lnTo>
                      <a:pt x="403" y="17"/>
                    </a:lnTo>
                    <a:lnTo>
                      <a:pt x="405" y="22"/>
                    </a:lnTo>
                    <a:lnTo>
                      <a:pt x="418" y="20"/>
                    </a:lnTo>
                    <a:lnTo>
                      <a:pt x="413" y="32"/>
                    </a:lnTo>
                    <a:lnTo>
                      <a:pt x="416" y="45"/>
                    </a:lnTo>
                    <a:lnTo>
                      <a:pt x="403" y="41"/>
                    </a:lnTo>
                    <a:lnTo>
                      <a:pt x="394" y="48"/>
                    </a:lnTo>
                    <a:lnTo>
                      <a:pt x="394" y="35"/>
                    </a:lnTo>
                    <a:lnTo>
                      <a:pt x="383" y="28"/>
                    </a:lnTo>
                    <a:lnTo>
                      <a:pt x="394" y="24"/>
                    </a:lnTo>
                    <a:lnTo>
                      <a:pt x="396" y="19"/>
                    </a:lnTo>
                    <a:lnTo>
                      <a:pt x="314" y="32"/>
                    </a:lnTo>
                    <a:lnTo>
                      <a:pt x="319" y="41"/>
                    </a:lnTo>
                    <a:lnTo>
                      <a:pt x="332" y="39"/>
                    </a:lnTo>
                    <a:lnTo>
                      <a:pt x="325" y="50"/>
                    </a:lnTo>
                    <a:lnTo>
                      <a:pt x="331" y="63"/>
                    </a:lnTo>
                    <a:lnTo>
                      <a:pt x="317" y="60"/>
                    </a:lnTo>
                    <a:lnTo>
                      <a:pt x="308" y="67"/>
                    </a:lnTo>
                    <a:lnTo>
                      <a:pt x="306" y="54"/>
                    </a:lnTo>
                    <a:lnTo>
                      <a:pt x="295" y="47"/>
                    </a:lnTo>
                    <a:lnTo>
                      <a:pt x="308" y="43"/>
                    </a:lnTo>
                    <a:lnTo>
                      <a:pt x="310" y="32"/>
                    </a:lnTo>
                    <a:lnTo>
                      <a:pt x="0" y="82"/>
                    </a:lnTo>
                    <a:lnTo>
                      <a:pt x="334" y="573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7" name="ïšľîḑè">
                <a:extLst>
                  <a:ext uri="{FF2B5EF4-FFF2-40B4-BE49-F238E27FC236}">
                    <a16:creationId xmlns:a16="http://schemas.microsoft.com/office/drawing/2014/main" xmlns="" id="{351EB363-6F49-4770-8F43-A9568D33F314}"/>
                  </a:ext>
                </a:extLst>
              </p:cNvPr>
              <p:cNvSpPr/>
              <p:nvPr/>
            </p:nvSpPr>
            <p:spPr bwMode="auto">
              <a:xfrm>
                <a:off x="295" y="2695"/>
                <a:ext cx="508" cy="573"/>
              </a:xfrm>
              <a:custGeom>
                <a:avLst/>
                <a:gdLst>
                  <a:gd name="T0" fmla="*/ 327 w 508"/>
                  <a:gd name="T1" fmla="*/ 498 h 573"/>
                  <a:gd name="T2" fmla="*/ 258 w 508"/>
                  <a:gd name="T3" fmla="*/ 463 h 573"/>
                  <a:gd name="T4" fmla="*/ 286 w 508"/>
                  <a:gd name="T5" fmla="*/ 482 h 573"/>
                  <a:gd name="T6" fmla="*/ 336 w 508"/>
                  <a:gd name="T7" fmla="*/ 448 h 573"/>
                  <a:gd name="T8" fmla="*/ 366 w 508"/>
                  <a:gd name="T9" fmla="*/ 452 h 573"/>
                  <a:gd name="T10" fmla="*/ 230 w 508"/>
                  <a:gd name="T11" fmla="*/ 407 h 573"/>
                  <a:gd name="T12" fmla="*/ 280 w 508"/>
                  <a:gd name="T13" fmla="*/ 398 h 573"/>
                  <a:gd name="T14" fmla="*/ 314 w 508"/>
                  <a:gd name="T15" fmla="*/ 412 h 573"/>
                  <a:gd name="T16" fmla="*/ 379 w 508"/>
                  <a:gd name="T17" fmla="*/ 373 h 573"/>
                  <a:gd name="T18" fmla="*/ 379 w 508"/>
                  <a:gd name="T19" fmla="*/ 399 h 573"/>
                  <a:gd name="T20" fmla="*/ 250 w 508"/>
                  <a:gd name="T21" fmla="*/ 347 h 573"/>
                  <a:gd name="T22" fmla="*/ 325 w 508"/>
                  <a:gd name="T23" fmla="*/ 356 h 573"/>
                  <a:gd name="T24" fmla="*/ 349 w 508"/>
                  <a:gd name="T25" fmla="*/ 328 h 573"/>
                  <a:gd name="T26" fmla="*/ 400 w 508"/>
                  <a:gd name="T27" fmla="*/ 317 h 573"/>
                  <a:gd name="T28" fmla="*/ 181 w 508"/>
                  <a:gd name="T29" fmla="*/ 312 h 573"/>
                  <a:gd name="T30" fmla="*/ 200 w 508"/>
                  <a:gd name="T31" fmla="*/ 308 h 573"/>
                  <a:gd name="T32" fmla="*/ 256 w 508"/>
                  <a:gd name="T33" fmla="*/ 285 h 573"/>
                  <a:gd name="T34" fmla="*/ 291 w 508"/>
                  <a:gd name="T35" fmla="*/ 300 h 573"/>
                  <a:gd name="T36" fmla="*/ 355 w 508"/>
                  <a:gd name="T37" fmla="*/ 263 h 573"/>
                  <a:gd name="T38" fmla="*/ 364 w 508"/>
                  <a:gd name="T39" fmla="*/ 280 h 573"/>
                  <a:gd name="T40" fmla="*/ 155 w 508"/>
                  <a:gd name="T41" fmla="*/ 257 h 573"/>
                  <a:gd name="T42" fmla="*/ 129 w 508"/>
                  <a:gd name="T43" fmla="*/ 272 h 573"/>
                  <a:gd name="T44" fmla="*/ 431 w 508"/>
                  <a:gd name="T45" fmla="*/ 250 h 573"/>
                  <a:gd name="T46" fmla="*/ 228 w 508"/>
                  <a:gd name="T47" fmla="*/ 241 h 573"/>
                  <a:gd name="T48" fmla="*/ 303 w 508"/>
                  <a:gd name="T49" fmla="*/ 248 h 573"/>
                  <a:gd name="T50" fmla="*/ 327 w 508"/>
                  <a:gd name="T51" fmla="*/ 220 h 573"/>
                  <a:gd name="T52" fmla="*/ 97 w 508"/>
                  <a:gd name="T53" fmla="*/ 207 h 573"/>
                  <a:gd name="T54" fmla="*/ 377 w 508"/>
                  <a:gd name="T55" fmla="*/ 211 h 573"/>
                  <a:gd name="T56" fmla="*/ 411 w 508"/>
                  <a:gd name="T57" fmla="*/ 226 h 573"/>
                  <a:gd name="T58" fmla="*/ 159 w 508"/>
                  <a:gd name="T59" fmla="*/ 192 h 573"/>
                  <a:gd name="T60" fmla="*/ 168 w 508"/>
                  <a:gd name="T61" fmla="*/ 207 h 573"/>
                  <a:gd name="T62" fmla="*/ 248 w 508"/>
                  <a:gd name="T63" fmla="*/ 160 h 573"/>
                  <a:gd name="T64" fmla="*/ 245 w 508"/>
                  <a:gd name="T65" fmla="*/ 198 h 573"/>
                  <a:gd name="T66" fmla="*/ 344 w 508"/>
                  <a:gd name="T67" fmla="*/ 153 h 573"/>
                  <a:gd name="T68" fmla="*/ 105 w 508"/>
                  <a:gd name="T69" fmla="*/ 173 h 573"/>
                  <a:gd name="T70" fmla="*/ 131 w 508"/>
                  <a:gd name="T71" fmla="*/ 145 h 573"/>
                  <a:gd name="T72" fmla="*/ 416 w 508"/>
                  <a:gd name="T73" fmla="*/ 147 h 573"/>
                  <a:gd name="T74" fmla="*/ 435 w 508"/>
                  <a:gd name="T75" fmla="*/ 144 h 573"/>
                  <a:gd name="T76" fmla="*/ 179 w 508"/>
                  <a:gd name="T77" fmla="*/ 134 h 573"/>
                  <a:gd name="T78" fmla="*/ 215 w 508"/>
                  <a:gd name="T79" fmla="*/ 149 h 573"/>
                  <a:gd name="T80" fmla="*/ 278 w 508"/>
                  <a:gd name="T81" fmla="*/ 112 h 573"/>
                  <a:gd name="T82" fmla="*/ 288 w 508"/>
                  <a:gd name="T83" fmla="*/ 129 h 573"/>
                  <a:gd name="T84" fmla="*/ 52 w 508"/>
                  <a:gd name="T85" fmla="*/ 86 h 573"/>
                  <a:gd name="T86" fmla="*/ 49 w 508"/>
                  <a:gd name="T87" fmla="*/ 123 h 573"/>
                  <a:gd name="T88" fmla="*/ 377 w 508"/>
                  <a:gd name="T89" fmla="*/ 91 h 573"/>
                  <a:gd name="T90" fmla="*/ 134 w 508"/>
                  <a:gd name="T91" fmla="*/ 104 h 573"/>
                  <a:gd name="T92" fmla="*/ 161 w 508"/>
                  <a:gd name="T93" fmla="*/ 76 h 573"/>
                  <a:gd name="T94" fmla="*/ 450 w 508"/>
                  <a:gd name="T95" fmla="*/ 86 h 573"/>
                  <a:gd name="T96" fmla="*/ 469 w 508"/>
                  <a:gd name="T97" fmla="*/ 82 h 573"/>
                  <a:gd name="T98" fmla="*/ 209 w 508"/>
                  <a:gd name="T99" fmla="*/ 65 h 573"/>
                  <a:gd name="T100" fmla="*/ 245 w 508"/>
                  <a:gd name="T101" fmla="*/ 80 h 573"/>
                  <a:gd name="T102" fmla="*/ 493 w 508"/>
                  <a:gd name="T103" fmla="*/ 4 h 573"/>
                  <a:gd name="T104" fmla="*/ 480 w 508"/>
                  <a:gd name="T105" fmla="*/ 30 h 573"/>
                  <a:gd name="T106" fmla="*/ 405 w 508"/>
                  <a:gd name="T107" fmla="*/ 22 h 573"/>
                  <a:gd name="T108" fmla="*/ 394 w 508"/>
                  <a:gd name="T109" fmla="*/ 35 h 573"/>
                  <a:gd name="T110" fmla="*/ 332 w 508"/>
                  <a:gd name="T111" fmla="*/ 39 h 573"/>
                  <a:gd name="T112" fmla="*/ 295 w 508"/>
                  <a:gd name="T113" fmla="*/ 47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8" h="573">
                    <a:moveTo>
                      <a:pt x="316" y="524"/>
                    </a:moveTo>
                    <a:lnTo>
                      <a:pt x="314" y="511"/>
                    </a:lnTo>
                    <a:lnTo>
                      <a:pt x="303" y="504"/>
                    </a:lnTo>
                    <a:lnTo>
                      <a:pt x="316" y="500"/>
                    </a:lnTo>
                    <a:lnTo>
                      <a:pt x="319" y="487"/>
                    </a:lnTo>
                    <a:lnTo>
                      <a:pt x="327" y="498"/>
                    </a:lnTo>
                    <a:lnTo>
                      <a:pt x="340" y="496"/>
                    </a:lnTo>
                    <a:lnTo>
                      <a:pt x="332" y="508"/>
                    </a:lnTo>
                    <a:lnTo>
                      <a:pt x="338" y="521"/>
                    </a:lnTo>
                    <a:lnTo>
                      <a:pt x="325" y="517"/>
                    </a:lnTo>
                    <a:lnTo>
                      <a:pt x="316" y="524"/>
                    </a:lnTo>
                    <a:moveTo>
                      <a:pt x="258" y="463"/>
                    </a:moveTo>
                    <a:lnTo>
                      <a:pt x="263" y="461"/>
                    </a:lnTo>
                    <a:lnTo>
                      <a:pt x="267" y="448"/>
                    </a:lnTo>
                    <a:lnTo>
                      <a:pt x="275" y="459"/>
                    </a:lnTo>
                    <a:lnTo>
                      <a:pt x="288" y="459"/>
                    </a:lnTo>
                    <a:lnTo>
                      <a:pt x="280" y="468"/>
                    </a:lnTo>
                    <a:lnTo>
                      <a:pt x="286" y="482"/>
                    </a:lnTo>
                    <a:lnTo>
                      <a:pt x="273" y="478"/>
                    </a:lnTo>
                    <a:lnTo>
                      <a:pt x="269" y="480"/>
                    </a:lnTo>
                    <a:lnTo>
                      <a:pt x="258" y="463"/>
                    </a:lnTo>
                    <a:moveTo>
                      <a:pt x="349" y="468"/>
                    </a:moveTo>
                    <a:lnTo>
                      <a:pt x="347" y="455"/>
                    </a:lnTo>
                    <a:lnTo>
                      <a:pt x="336" y="448"/>
                    </a:lnTo>
                    <a:lnTo>
                      <a:pt x="349" y="442"/>
                    </a:lnTo>
                    <a:lnTo>
                      <a:pt x="353" y="431"/>
                    </a:lnTo>
                    <a:lnTo>
                      <a:pt x="360" y="440"/>
                    </a:lnTo>
                    <a:lnTo>
                      <a:pt x="373" y="440"/>
                    </a:lnTo>
                    <a:lnTo>
                      <a:pt x="373" y="440"/>
                    </a:lnTo>
                    <a:lnTo>
                      <a:pt x="366" y="452"/>
                    </a:lnTo>
                    <a:lnTo>
                      <a:pt x="370" y="457"/>
                    </a:lnTo>
                    <a:lnTo>
                      <a:pt x="368" y="461"/>
                    </a:lnTo>
                    <a:lnTo>
                      <a:pt x="359" y="459"/>
                    </a:lnTo>
                    <a:lnTo>
                      <a:pt x="349" y="468"/>
                    </a:lnTo>
                    <a:moveTo>
                      <a:pt x="230" y="407"/>
                    </a:moveTo>
                    <a:lnTo>
                      <a:pt x="230" y="407"/>
                    </a:lnTo>
                    <a:lnTo>
                      <a:pt x="226" y="414"/>
                    </a:lnTo>
                    <a:lnTo>
                      <a:pt x="220" y="409"/>
                    </a:lnTo>
                    <a:lnTo>
                      <a:pt x="230" y="407"/>
                    </a:lnTo>
                    <a:moveTo>
                      <a:pt x="291" y="418"/>
                    </a:moveTo>
                    <a:lnTo>
                      <a:pt x="291" y="403"/>
                    </a:lnTo>
                    <a:lnTo>
                      <a:pt x="280" y="398"/>
                    </a:lnTo>
                    <a:lnTo>
                      <a:pt x="293" y="392"/>
                    </a:lnTo>
                    <a:lnTo>
                      <a:pt x="295" y="379"/>
                    </a:lnTo>
                    <a:lnTo>
                      <a:pt x="304" y="390"/>
                    </a:lnTo>
                    <a:lnTo>
                      <a:pt x="317" y="388"/>
                    </a:lnTo>
                    <a:lnTo>
                      <a:pt x="310" y="399"/>
                    </a:lnTo>
                    <a:lnTo>
                      <a:pt x="314" y="412"/>
                    </a:lnTo>
                    <a:lnTo>
                      <a:pt x="303" y="409"/>
                    </a:lnTo>
                    <a:lnTo>
                      <a:pt x="291" y="418"/>
                    </a:lnTo>
                    <a:moveTo>
                      <a:pt x="379" y="399"/>
                    </a:moveTo>
                    <a:lnTo>
                      <a:pt x="377" y="386"/>
                    </a:lnTo>
                    <a:lnTo>
                      <a:pt x="366" y="379"/>
                    </a:lnTo>
                    <a:lnTo>
                      <a:pt x="379" y="373"/>
                    </a:lnTo>
                    <a:lnTo>
                      <a:pt x="383" y="362"/>
                    </a:lnTo>
                    <a:lnTo>
                      <a:pt x="390" y="371"/>
                    </a:lnTo>
                    <a:lnTo>
                      <a:pt x="394" y="371"/>
                    </a:lnTo>
                    <a:lnTo>
                      <a:pt x="388" y="390"/>
                    </a:lnTo>
                    <a:lnTo>
                      <a:pt x="388" y="390"/>
                    </a:lnTo>
                    <a:lnTo>
                      <a:pt x="379" y="399"/>
                    </a:lnTo>
                    <a:moveTo>
                      <a:pt x="239" y="375"/>
                    </a:moveTo>
                    <a:lnTo>
                      <a:pt x="237" y="362"/>
                    </a:lnTo>
                    <a:lnTo>
                      <a:pt x="226" y="355"/>
                    </a:lnTo>
                    <a:lnTo>
                      <a:pt x="239" y="351"/>
                    </a:lnTo>
                    <a:lnTo>
                      <a:pt x="243" y="338"/>
                    </a:lnTo>
                    <a:lnTo>
                      <a:pt x="250" y="347"/>
                    </a:lnTo>
                    <a:lnTo>
                      <a:pt x="263" y="347"/>
                    </a:lnTo>
                    <a:lnTo>
                      <a:pt x="256" y="358"/>
                    </a:lnTo>
                    <a:lnTo>
                      <a:pt x="261" y="370"/>
                    </a:lnTo>
                    <a:lnTo>
                      <a:pt x="248" y="366"/>
                    </a:lnTo>
                    <a:lnTo>
                      <a:pt x="239" y="375"/>
                    </a:lnTo>
                    <a:moveTo>
                      <a:pt x="325" y="356"/>
                    </a:moveTo>
                    <a:lnTo>
                      <a:pt x="325" y="343"/>
                    </a:lnTo>
                    <a:lnTo>
                      <a:pt x="314" y="336"/>
                    </a:lnTo>
                    <a:lnTo>
                      <a:pt x="325" y="332"/>
                    </a:lnTo>
                    <a:lnTo>
                      <a:pt x="329" y="319"/>
                    </a:lnTo>
                    <a:lnTo>
                      <a:pt x="336" y="328"/>
                    </a:lnTo>
                    <a:lnTo>
                      <a:pt x="349" y="328"/>
                    </a:lnTo>
                    <a:lnTo>
                      <a:pt x="344" y="340"/>
                    </a:lnTo>
                    <a:lnTo>
                      <a:pt x="347" y="351"/>
                    </a:lnTo>
                    <a:lnTo>
                      <a:pt x="334" y="349"/>
                    </a:lnTo>
                    <a:lnTo>
                      <a:pt x="325" y="356"/>
                    </a:lnTo>
                    <a:moveTo>
                      <a:pt x="409" y="325"/>
                    </a:moveTo>
                    <a:lnTo>
                      <a:pt x="400" y="317"/>
                    </a:lnTo>
                    <a:lnTo>
                      <a:pt x="413" y="313"/>
                    </a:lnTo>
                    <a:lnTo>
                      <a:pt x="415" y="300"/>
                    </a:lnTo>
                    <a:lnTo>
                      <a:pt x="416" y="300"/>
                    </a:lnTo>
                    <a:lnTo>
                      <a:pt x="409" y="325"/>
                    </a:lnTo>
                    <a:moveTo>
                      <a:pt x="181" y="325"/>
                    </a:moveTo>
                    <a:lnTo>
                      <a:pt x="181" y="312"/>
                    </a:lnTo>
                    <a:lnTo>
                      <a:pt x="170" y="304"/>
                    </a:lnTo>
                    <a:lnTo>
                      <a:pt x="183" y="299"/>
                    </a:lnTo>
                    <a:lnTo>
                      <a:pt x="185" y="287"/>
                    </a:lnTo>
                    <a:lnTo>
                      <a:pt x="194" y="297"/>
                    </a:lnTo>
                    <a:lnTo>
                      <a:pt x="207" y="297"/>
                    </a:lnTo>
                    <a:lnTo>
                      <a:pt x="200" y="308"/>
                    </a:lnTo>
                    <a:lnTo>
                      <a:pt x="204" y="319"/>
                    </a:lnTo>
                    <a:lnTo>
                      <a:pt x="192" y="315"/>
                    </a:lnTo>
                    <a:lnTo>
                      <a:pt x="181" y="325"/>
                    </a:lnTo>
                    <a:moveTo>
                      <a:pt x="269" y="306"/>
                    </a:moveTo>
                    <a:lnTo>
                      <a:pt x="267" y="293"/>
                    </a:lnTo>
                    <a:lnTo>
                      <a:pt x="256" y="285"/>
                    </a:lnTo>
                    <a:lnTo>
                      <a:pt x="269" y="282"/>
                    </a:lnTo>
                    <a:lnTo>
                      <a:pt x="273" y="269"/>
                    </a:lnTo>
                    <a:lnTo>
                      <a:pt x="280" y="278"/>
                    </a:lnTo>
                    <a:lnTo>
                      <a:pt x="293" y="278"/>
                    </a:lnTo>
                    <a:lnTo>
                      <a:pt x="286" y="289"/>
                    </a:lnTo>
                    <a:lnTo>
                      <a:pt x="291" y="300"/>
                    </a:lnTo>
                    <a:lnTo>
                      <a:pt x="278" y="297"/>
                    </a:lnTo>
                    <a:lnTo>
                      <a:pt x="269" y="306"/>
                    </a:lnTo>
                    <a:moveTo>
                      <a:pt x="355" y="287"/>
                    </a:moveTo>
                    <a:lnTo>
                      <a:pt x="355" y="274"/>
                    </a:lnTo>
                    <a:lnTo>
                      <a:pt x="344" y="267"/>
                    </a:lnTo>
                    <a:lnTo>
                      <a:pt x="355" y="263"/>
                    </a:lnTo>
                    <a:lnTo>
                      <a:pt x="359" y="250"/>
                    </a:lnTo>
                    <a:lnTo>
                      <a:pt x="366" y="259"/>
                    </a:lnTo>
                    <a:lnTo>
                      <a:pt x="379" y="259"/>
                    </a:lnTo>
                    <a:lnTo>
                      <a:pt x="372" y="271"/>
                    </a:lnTo>
                    <a:lnTo>
                      <a:pt x="377" y="282"/>
                    </a:lnTo>
                    <a:lnTo>
                      <a:pt x="364" y="280"/>
                    </a:lnTo>
                    <a:lnTo>
                      <a:pt x="355" y="287"/>
                    </a:lnTo>
                    <a:moveTo>
                      <a:pt x="123" y="263"/>
                    </a:moveTo>
                    <a:lnTo>
                      <a:pt x="129" y="261"/>
                    </a:lnTo>
                    <a:lnTo>
                      <a:pt x="133" y="248"/>
                    </a:lnTo>
                    <a:lnTo>
                      <a:pt x="142" y="257"/>
                    </a:lnTo>
                    <a:lnTo>
                      <a:pt x="155" y="257"/>
                    </a:lnTo>
                    <a:lnTo>
                      <a:pt x="148" y="269"/>
                    </a:lnTo>
                    <a:lnTo>
                      <a:pt x="151" y="280"/>
                    </a:lnTo>
                    <a:lnTo>
                      <a:pt x="138" y="278"/>
                    </a:lnTo>
                    <a:lnTo>
                      <a:pt x="134" y="28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3" y="263"/>
                    </a:lnTo>
                    <a:moveTo>
                      <a:pt x="431" y="250"/>
                    </a:moveTo>
                    <a:lnTo>
                      <a:pt x="430" y="248"/>
                    </a:lnTo>
                    <a:lnTo>
                      <a:pt x="431" y="248"/>
                    </a:lnTo>
                    <a:lnTo>
                      <a:pt x="431" y="250"/>
                    </a:lnTo>
                    <a:moveTo>
                      <a:pt x="215" y="267"/>
                    </a:moveTo>
                    <a:lnTo>
                      <a:pt x="215" y="254"/>
                    </a:lnTo>
                    <a:lnTo>
                      <a:pt x="204" y="246"/>
                    </a:lnTo>
                    <a:lnTo>
                      <a:pt x="217" y="243"/>
                    </a:lnTo>
                    <a:lnTo>
                      <a:pt x="219" y="229"/>
                    </a:lnTo>
                    <a:lnTo>
                      <a:pt x="228" y="241"/>
                    </a:lnTo>
                    <a:lnTo>
                      <a:pt x="241" y="239"/>
                    </a:lnTo>
                    <a:lnTo>
                      <a:pt x="233" y="250"/>
                    </a:lnTo>
                    <a:lnTo>
                      <a:pt x="239" y="263"/>
                    </a:lnTo>
                    <a:lnTo>
                      <a:pt x="226" y="259"/>
                    </a:lnTo>
                    <a:lnTo>
                      <a:pt x="215" y="267"/>
                    </a:lnTo>
                    <a:moveTo>
                      <a:pt x="303" y="248"/>
                    </a:moveTo>
                    <a:lnTo>
                      <a:pt x="301" y="235"/>
                    </a:lnTo>
                    <a:lnTo>
                      <a:pt x="289" y="228"/>
                    </a:lnTo>
                    <a:lnTo>
                      <a:pt x="303" y="224"/>
                    </a:lnTo>
                    <a:lnTo>
                      <a:pt x="306" y="211"/>
                    </a:lnTo>
                    <a:lnTo>
                      <a:pt x="314" y="222"/>
                    </a:lnTo>
                    <a:lnTo>
                      <a:pt x="327" y="220"/>
                    </a:lnTo>
                    <a:lnTo>
                      <a:pt x="319" y="231"/>
                    </a:lnTo>
                    <a:lnTo>
                      <a:pt x="325" y="244"/>
                    </a:lnTo>
                    <a:lnTo>
                      <a:pt x="312" y="241"/>
                    </a:lnTo>
                    <a:lnTo>
                      <a:pt x="303" y="248"/>
                    </a:lnTo>
                    <a:moveTo>
                      <a:pt x="97" y="207"/>
                    </a:moveTo>
                    <a:lnTo>
                      <a:pt x="97" y="207"/>
                    </a:lnTo>
                    <a:lnTo>
                      <a:pt x="92" y="216"/>
                    </a:lnTo>
                    <a:lnTo>
                      <a:pt x="84" y="207"/>
                    </a:lnTo>
                    <a:lnTo>
                      <a:pt x="97" y="207"/>
                    </a:lnTo>
                    <a:moveTo>
                      <a:pt x="388" y="229"/>
                    </a:moveTo>
                    <a:lnTo>
                      <a:pt x="388" y="216"/>
                    </a:lnTo>
                    <a:lnTo>
                      <a:pt x="377" y="211"/>
                    </a:lnTo>
                    <a:lnTo>
                      <a:pt x="388" y="205"/>
                    </a:lnTo>
                    <a:lnTo>
                      <a:pt x="392" y="192"/>
                    </a:lnTo>
                    <a:lnTo>
                      <a:pt x="400" y="203"/>
                    </a:lnTo>
                    <a:lnTo>
                      <a:pt x="413" y="201"/>
                    </a:lnTo>
                    <a:lnTo>
                      <a:pt x="407" y="213"/>
                    </a:lnTo>
                    <a:lnTo>
                      <a:pt x="411" y="226"/>
                    </a:lnTo>
                    <a:lnTo>
                      <a:pt x="398" y="222"/>
                    </a:lnTo>
                    <a:lnTo>
                      <a:pt x="388" y="229"/>
                    </a:lnTo>
                    <a:moveTo>
                      <a:pt x="159" y="216"/>
                    </a:moveTo>
                    <a:lnTo>
                      <a:pt x="159" y="203"/>
                    </a:lnTo>
                    <a:lnTo>
                      <a:pt x="148" y="196"/>
                    </a:lnTo>
                    <a:lnTo>
                      <a:pt x="159" y="192"/>
                    </a:lnTo>
                    <a:lnTo>
                      <a:pt x="162" y="179"/>
                    </a:lnTo>
                    <a:lnTo>
                      <a:pt x="170" y="188"/>
                    </a:lnTo>
                    <a:lnTo>
                      <a:pt x="183" y="188"/>
                    </a:lnTo>
                    <a:lnTo>
                      <a:pt x="177" y="200"/>
                    </a:lnTo>
                    <a:lnTo>
                      <a:pt x="181" y="211"/>
                    </a:lnTo>
                    <a:lnTo>
                      <a:pt x="168" y="207"/>
                    </a:lnTo>
                    <a:lnTo>
                      <a:pt x="159" y="216"/>
                    </a:lnTo>
                    <a:moveTo>
                      <a:pt x="245" y="198"/>
                    </a:moveTo>
                    <a:lnTo>
                      <a:pt x="245" y="185"/>
                    </a:lnTo>
                    <a:lnTo>
                      <a:pt x="233" y="177"/>
                    </a:lnTo>
                    <a:lnTo>
                      <a:pt x="247" y="173"/>
                    </a:lnTo>
                    <a:lnTo>
                      <a:pt x="248" y="160"/>
                    </a:lnTo>
                    <a:lnTo>
                      <a:pt x="258" y="172"/>
                    </a:lnTo>
                    <a:lnTo>
                      <a:pt x="271" y="170"/>
                    </a:lnTo>
                    <a:lnTo>
                      <a:pt x="263" y="181"/>
                    </a:lnTo>
                    <a:lnTo>
                      <a:pt x="267" y="194"/>
                    </a:lnTo>
                    <a:lnTo>
                      <a:pt x="256" y="190"/>
                    </a:lnTo>
                    <a:lnTo>
                      <a:pt x="245" y="198"/>
                    </a:lnTo>
                    <a:moveTo>
                      <a:pt x="331" y="179"/>
                    </a:moveTo>
                    <a:lnTo>
                      <a:pt x="331" y="166"/>
                    </a:lnTo>
                    <a:lnTo>
                      <a:pt x="319" y="159"/>
                    </a:lnTo>
                    <a:lnTo>
                      <a:pt x="332" y="155"/>
                    </a:lnTo>
                    <a:lnTo>
                      <a:pt x="336" y="142"/>
                    </a:lnTo>
                    <a:lnTo>
                      <a:pt x="344" y="153"/>
                    </a:lnTo>
                    <a:lnTo>
                      <a:pt x="357" y="151"/>
                    </a:lnTo>
                    <a:lnTo>
                      <a:pt x="349" y="162"/>
                    </a:lnTo>
                    <a:lnTo>
                      <a:pt x="355" y="175"/>
                    </a:lnTo>
                    <a:lnTo>
                      <a:pt x="342" y="172"/>
                    </a:lnTo>
                    <a:lnTo>
                      <a:pt x="331" y="179"/>
                    </a:lnTo>
                    <a:moveTo>
                      <a:pt x="105" y="173"/>
                    </a:moveTo>
                    <a:lnTo>
                      <a:pt x="105" y="160"/>
                    </a:lnTo>
                    <a:lnTo>
                      <a:pt x="93" y="153"/>
                    </a:lnTo>
                    <a:lnTo>
                      <a:pt x="106" y="149"/>
                    </a:lnTo>
                    <a:lnTo>
                      <a:pt x="108" y="136"/>
                    </a:lnTo>
                    <a:lnTo>
                      <a:pt x="118" y="145"/>
                    </a:lnTo>
                    <a:lnTo>
                      <a:pt x="131" y="145"/>
                    </a:lnTo>
                    <a:lnTo>
                      <a:pt x="123" y="157"/>
                    </a:lnTo>
                    <a:lnTo>
                      <a:pt x="127" y="168"/>
                    </a:lnTo>
                    <a:lnTo>
                      <a:pt x="116" y="164"/>
                    </a:lnTo>
                    <a:lnTo>
                      <a:pt x="105" y="173"/>
                    </a:lnTo>
                    <a:moveTo>
                      <a:pt x="418" y="160"/>
                    </a:moveTo>
                    <a:lnTo>
                      <a:pt x="416" y="147"/>
                    </a:lnTo>
                    <a:lnTo>
                      <a:pt x="405" y="142"/>
                    </a:lnTo>
                    <a:lnTo>
                      <a:pt x="418" y="136"/>
                    </a:lnTo>
                    <a:lnTo>
                      <a:pt x="422" y="123"/>
                    </a:lnTo>
                    <a:lnTo>
                      <a:pt x="430" y="134"/>
                    </a:lnTo>
                    <a:lnTo>
                      <a:pt x="443" y="132"/>
                    </a:lnTo>
                    <a:lnTo>
                      <a:pt x="435" y="144"/>
                    </a:lnTo>
                    <a:lnTo>
                      <a:pt x="441" y="157"/>
                    </a:lnTo>
                    <a:lnTo>
                      <a:pt x="428" y="153"/>
                    </a:lnTo>
                    <a:lnTo>
                      <a:pt x="418" y="160"/>
                    </a:lnTo>
                    <a:moveTo>
                      <a:pt x="192" y="155"/>
                    </a:moveTo>
                    <a:lnTo>
                      <a:pt x="191" y="142"/>
                    </a:lnTo>
                    <a:lnTo>
                      <a:pt x="179" y="134"/>
                    </a:lnTo>
                    <a:lnTo>
                      <a:pt x="192" y="131"/>
                    </a:lnTo>
                    <a:lnTo>
                      <a:pt x="196" y="117"/>
                    </a:lnTo>
                    <a:lnTo>
                      <a:pt x="204" y="127"/>
                    </a:lnTo>
                    <a:lnTo>
                      <a:pt x="217" y="127"/>
                    </a:lnTo>
                    <a:lnTo>
                      <a:pt x="209" y="138"/>
                    </a:lnTo>
                    <a:lnTo>
                      <a:pt x="215" y="149"/>
                    </a:lnTo>
                    <a:lnTo>
                      <a:pt x="202" y="147"/>
                    </a:lnTo>
                    <a:lnTo>
                      <a:pt x="192" y="155"/>
                    </a:lnTo>
                    <a:moveTo>
                      <a:pt x="278" y="136"/>
                    </a:moveTo>
                    <a:lnTo>
                      <a:pt x="278" y="123"/>
                    </a:lnTo>
                    <a:lnTo>
                      <a:pt x="267" y="116"/>
                    </a:lnTo>
                    <a:lnTo>
                      <a:pt x="278" y="112"/>
                    </a:lnTo>
                    <a:lnTo>
                      <a:pt x="282" y="99"/>
                    </a:lnTo>
                    <a:lnTo>
                      <a:pt x="289" y="110"/>
                    </a:lnTo>
                    <a:lnTo>
                      <a:pt x="303" y="108"/>
                    </a:lnTo>
                    <a:lnTo>
                      <a:pt x="295" y="119"/>
                    </a:lnTo>
                    <a:lnTo>
                      <a:pt x="301" y="132"/>
                    </a:lnTo>
                    <a:lnTo>
                      <a:pt x="288" y="129"/>
                    </a:lnTo>
                    <a:lnTo>
                      <a:pt x="278" y="136"/>
                    </a:lnTo>
                    <a:moveTo>
                      <a:pt x="49" y="123"/>
                    </a:moveTo>
                    <a:lnTo>
                      <a:pt x="47" y="110"/>
                    </a:lnTo>
                    <a:lnTo>
                      <a:pt x="37" y="103"/>
                    </a:lnTo>
                    <a:lnTo>
                      <a:pt x="49" y="99"/>
                    </a:lnTo>
                    <a:lnTo>
                      <a:pt x="52" y="86"/>
                    </a:lnTo>
                    <a:lnTo>
                      <a:pt x="60" y="95"/>
                    </a:lnTo>
                    <a:lnTo>
                      <a:pt x="73" y="95"/>
                    </a:lnTo>
                    <a:lnTo>
                      <a:pt x="65" y="106"/>
                    </a:lnTo>
                    <a:lnTo>
                      <a:pt x="71" y="117"/>
                    </a:lnTo>
                    <a:lnTo>
                      <a:pt x="58" y="114"/>
                    </a:lnTo>
                    <a:lnTo>
                      <a:pt x="49" y="123"/>
                    </a:lnTo>
                    <a:moveTo>
                      <a:pt x="364" y="117"/>
                    </a:moveTo>
                    <a:lnTo>
                      <a:pt x="364" y="104"/>
                    </a:lnTo>
                    <a:lnTo>
                      <a:pt x="353" y="97"/>
                    </a:lnTo>
                    <a:lnTo>
                      <a:pt x="364" y="93"/>
                    </a:lnTo>
                    <a:lnTo>
                      <a:pt x="368" y="80"/>
                    </a:lnTo>
                    <a:lnTo>
                      <a:pt x="377" y="91"/>
                    </a:lnTo>
                    <a:lnTo>
                      <a:pt x="390" y="89"/>
                    </a:lnTo>
                    <a:lnTo>
                      <a:pt x="383" y="101"/>
                    </a:lnTo>
                    <a:lnTo>
                      <a:pt x="387" y="114"/>
                    </a:lnTo>
                    <a:lnTo>
                      <a:pt x="375" y="110"/>
                    </a:lnTo>
                    <a:lnTo>
                      <a:pt x="364" y="117"/>
                    </a:lnTo>
                    <a:moveTo>
                      <a:pt x="134" y="104"/>
                    </a:moveTo>
                    <a:lnTo>
                      <a:pt x="134" y="91"/>
                    </a:lnTo>
                    <a:lnTo>
                      <a:pt x="123" y="84"/>
                    </a:lnTo>
                    <a:lnTo>
                      <a:pt x="134" y="80"/>
                    </a:lnTo>
                    <a:lnTo>
                      <a:pt x="138" y="67"/>
                    </a:lnTo>
                    <a:lnTo>
                      <a:pt x="148" y="76"/>
                    </a:lnTo>
                    <a:lnTo>
                      <a:pt x="161" y="76"/>
                    </a:lnTo>
                    <a:lnTo>
                      <a:pt x="153" y="88"/>
                    </a:lnTo>
                    <a:lnTo>
                      <a:pt x="157" y="99"/>
                    </a:lnTo>
                    <a:lnTo>
                      <a:pt x="144" y="95"/>
                    </a:lnTo>
                    <a:lnTo>
                      <a:pt x="134" y="104"/>
                    </a:lnTo>
                    <a:moveTo>
                      <a:pt x="450" y="99"/>
                    </a:moveTo>
                    <a:lnTo>
                      <a:pt x="450" y="86"/>
                    </a:lnTo>
                    <a:lnTo>
                      <a:pt x="439" y="80"/>
                    </a:lnTo>
                    <a:lnTo>
                      <a:pt x="452" y="75"/>
                    </a:lnTo>
                    <a:lnTo>
                      <a:pt x="454" y="61"/>
                    </a:lnTo>
                    <a:lnTo>
                      <a:pt x="463" y="73"/>
                    </a:lnTo>
                    <a:lnTo>
                      <a:pt x="476" y="71"/>
                    </a:lnTo>
                    <a:lnTo>
                      <a:pt x="469" y="82"/>
                    </a:lnTo>
                    <a:lnTo>
                      <a:pt x="474" y="95"/>
                    </a:lnTo>
                    <a:lnTo>
                      <a:pt x="461" y="91"/>
                    </a:lnTo>
                    <a:lnTo>
                      <a:pt x="450" y="99"/>
                    </a:lnTo>
                    <a:moveTo>
                      <a:pt x="220" y="86"/>
                    </a:moveTo>
                    <a:lnTo>
                      <a:pt x="220" y="73"/>
                    </a:lnTo>
                    <a:lnTo>
                      <a:pt x="209" y="65"/>
                    </a:lnTo>
                    <a:lnTo>
                      <a:pt x="222" y="61"/>
                    </a:lnTo>
                    <a:lnTo>
                      <a:pt x="224" y="48"/>
                    </a:lnTo>
                    <a:lnTo>
                      <a:pt x="233" y="58"/>
                    </a:lnTo>
                    <a:lnTo>
                      <a:pt x="247" y="58"/>
                    </a:lnTo>
                    <a:lnTo>
                      <a:pt x="239" y="69"/>
                    </a:lnTo>
                    <a:lnTo>
                      <a:pt x="245" y="80"/>
                    </a:lnTo>
                    <a:lnTo>
                      <a:pt x="232" y="78"/>
                    </a:lnTo>
                    <a:lnTo>
                      <a:pt x="220" y="86"/>
                    </a:lnTo>
                    <a:moveTo>
                      <a:pt x="508" y="0"/>
                    </a:moveTo>
                    <a:lnTo>
                      <a:pt x="506" y="0"/>
                    </a:lnTo>
                    <a:lnTo>
                      <a:pt x="493" y="4"/>
                    </a:lnTo>
                    <a:lnTo>
                      <a:pt x="493" y="4"/>
                    </a:lnTo>
                    <a:lnTo>
                      <a:pt x="506" y="2"/>
                    </a:lnTo>
                    <a:lnTo>
                      <a:pt x="499" y="13"/>
                    </a:lnTo>
                    <a:lnTo>
                      <a:pt x="500" y="20"/>
                    </a:lnTo>
                    <a:lnTo>
                      <a:pt x="500" y="24"/>
                    </a:lnTo>
                    <a:lnTo>
                      <a:pt x="491" y="22"/>
                    </a:lnTo>
                    <a:lnTo>
                      <a:pt x="480" y="30"/>
                    </a:lnTo>
                    <a:lnTo>
                      <a:pt x="480" y="17"/>
                    </a:lnTo>
                    <a:lnTo>
                      <a:pt x="469" y="11"/>
                    </a:lnTo>
                    <a:lnTo>
                      <a:pt x="482" y="5"/>
                    </a:lnTo>
                    <a:lnTo>
                      <a:pt x="482" y="5"/>
                    </a:lnTo>
                    <a:lnTo>
                      <a:pt x="403" y="17"/>
                    </a:lnTo>
                    <a:lnTo>
                      <a:pt x="405" y="22"/>
                    </a:lnTo>
                    <a:lnTo>
                      <a:pt x="418" y="20"/>
                    </a:lnTo>
                    <a:lnTo>
                      <a:pt x="413" y="32"/>
                    </a:lnTo>
                    <a:lnTo>
                      <a:pt x="416" y="45"/>
                    </a:lnTo>
                    <a:lnTo>
                      <a:pt x="403" y="41"/>
                    </a:lnTo>
                    <a:lnTo>
                      <a:pt x="394" y="48"/>
                    </a:lnTo>
                    <a:lnTo>
                      <a:pt x="394" y="35"/>
                    </a:lnTo>
                    <a:lnTo>
                      <a:pt x="383" y="28"/>
                    </a:lnTo>
                    <a:lnTo>
                      <a:pt x="394" y="24"/>
                    </a:lnTo>
                    <a:lnTo>
                      <a:pt x="396" y="19"/>
                    </a:lnTo>
                    <a:lnTo>
                      <a:pt x="314" y="32"/>
                    </a:lnTo>
                    <a:lnTo>
                      <a:pt x="319" y="41"/>
                    </a:lnTo>
                    <a:lnTo>
                      <a:pt x="332" y="39"/>
                    </a:lnTo>
                    <a:lnTo>
                      <a:pt x="325" y="50"/>
                    </a:lnTo>
                    <a:lnTo>
                      <a:pt x="331" y="63"/>
                    </a:lnTo>
                    <a:lnTo>
                      <a:pt x="317" y="60"/>
                    </a:lnTo>
                    <a:lnTo>
                      <a:pt x="308" y="67"/>
                    </a:lnTo>
                    <a:lnTo>
                      <a:pt x="306" y="54"/>
                    </a:lnTo>
                    <a:lnTo>
                      <a:pt x="295" y="47"/>
                    </a:lnTo>
                    <a:lnTo>
                      <a:pt x="308" y="43"/>
                    </a:lnTo>
                    <a:lnTo>
                      <a:pt x="310" y="32"/>
                    </a:lnTo>
                    <a:lnTo>
                      <a:pt x="0" y="82"/>
                    </a:lnTo>
                    <a:lnTo>
                      <a:pt x="334" y="573"/>
                    </a:lnTo>
                    <a:lnTo>
                      <a:pt x="5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8" name="íṣľîḍé">
                <a:extLst>
                  <a:ext uri="{FF2B5EF4-FFF2-40B4-BE49-F238E27FC236}">
                    <a16:creationId xmlns:a16="http://schemas.microsoft.com/office/drawing/2014/main" xmlns="" id="{701FB1E0-D02C-4418-BD87-8EA7D82ADEBC}"/>
                  </a:ext>
                </a:extLst>
              </p:cNvPr>
              <p:cNvSpPr/>
              <p:nvPr/>
            </p:nvSpPr>
            <p:spPr bwMode="auto">
              <a:xfrm>
                <a:off x="332" y="2781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2 w 36"/>
                  <a:gd name="T3" fmla="*/ 13 h 37"/>
                  <a:gd name="T4" fmla="*/ 0 w 36"/>
                  <a:gd name="T5" fmla="*/ 17 h 37"/>
                  <a:gd name="T6" fmla="*/ 10 w 36"/>
                  <a:gd name="T7" fmla="*/ 24 h 37"/>
                  <a:gd name="T8" fmla="*/ 12 w 36"/>
                  <a:gd name="T9" fmla="*/ 37 h 37"/>
                  <a:gd name="T10" fmla="*/ 21 w 36"/>
                  <a:gd name="T11" fmla="*/ 28 h 37"/>
                  <a:gd name="T12" fmla="*/ 34 w 36"/>
                  <a:gd name="T13" fmla="*/ 31 h 37"/>
                  <a:gd name="T14" fmla="*/ 28 w 36"/>
                  <a:gd name="T15" fmla="*/ 20 h 37"/>
                  <a:gd name="T16" fmla="*/ 36 w 36"/>
                  <a:gd name="T17" fmla="*/ 9 h 37"/>
                  <a:gd name="T18" fmla="*/ 23 w 36"/>
                  <a:gd name="T19" fmla="*/ 9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2" y="13"/>
                    </a:lnTo>
                    <a:lnTo>
                      <a:pt x="0" y="17"/>
                    </a:lnTo>
                    <a:lnTo>
                      <a:pt x="10" y="24"/>
                    </a:lnTo>
                    <a:lnTo>
                      <a:pt x="12" y="37"/>
                    </a:lnTo>
                    <a:lnTo>
                      <a:pt x="21" y="28"/>
                    </a:lnTo>
                    <a:lnTo>
                      <a:pt x="34" y="31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3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9" name="íSḷïďé">
                <a:extLst>
                  <a:ext uri="{FF2B5EF4-FFF2-40B4-BE49-F238E27FC236}">
                    <a16:creationId xmlns:a16="http://schemas.microsoft.com/office/drawing/2014/main" xmlns="" id="{2C9B694F-0F9D-43CB-A392-0FD693D82586}"/>
                  </a:ext>
                </a:extLst>
              </p:cNvPr>
              <p:cNvSpPr/>
              <p:nvPr/>
            </p:nvSpPr>
            <p:spPr bwMode="auto">
              <a:xfrm>
                <a:off x="332" y="2781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2 w 36"/>
                  <a:gd name="T3" fmla="*/ 13 h 37"/>
                  <a:gd name="T4" fmla="*/ 0 w 36"/>
                  <a:gd name="T5" fmla="*/ 17 h 37"/>
                  <a:gd name="T6" fmla="*/ 10 w 36"/>
                  <a:gd name="T7" fmla="*/ 24 h 37"/>
                  <a:gd name="T8" fmla="*/ 12 w 36"/>
                  <a:gd name="T9" fmla="*/ 37 h 37"/>
                  <a:gd name="T10" fmla="*/ 21 w 36"/>
                  <a:gd name="T11" fmla="*/ 28 h 37"/>
                  <a:gd name="T12" fmla="*/ 34 w 36"/>
                  <a:gd name="T13" fmla="*/ 31 h 37"/>
                  <a:gd name="T14" fmla="*/ 28 w 36"/>
                  <a:gd name="T15" fmla="*/ 20 h 37"/>
                  <a:gd name="T16" fmla="*/ 36 w 36"/>
                  <a:gd name="T17" fmla="*/ 9 h 37"/>
                  <a:gd name="T18" fmla="*/ 23 w 36"/>
                  <a:gd name="T19" fmla="*/ 9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2" y="13"/>
                    </a:lnTo>
                    <a:lnTo>
                      <a:pt x="0" y="17"/>
                    </a:lnTo>
                    <a:lnTo>
                      <a:pt x="10" y="24"/>
                    </a:lnTo>
                    <a:lnTo>
                      <a:pt x="12" y="37"/>
                    </a:lnTo>
                    <a:lnTo>
                      <a:pt x="21" y="28"/>
                    </a:lnTo>
                    <a:lnTo>
                      <a:pt x="34" y="31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3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0" name="iṧlíḋè">
                <a:extLst>
                  <a:ext uri="{FF2B5EF4-FFF2-40B4-BE49-F238E27FC236}">
                    <a16:creationId xmlns:a16="http://schemas.microsoft.com/office/drawing/2014/main" xmlns="" id="{33E015CB-D5ED-4BA2-B26C-5E4DE5B5EC30}"/>
                  </a:ext>
                </a:extLst>
              </p:cNvPr>
              <p:cNvSpPr/>
              <p:nvPr/>
            </p:nvSpPr>
            <p:spPr bwMode="auto">
              <a:xfrm>
                <a:off x="418" y="2762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1 w 38"/>
                  <a:gd name="T3" fmla="*/ 13 h 37"/>
                  <a:gd name="T4" fmla="*/ 0 w 38"/>
                  <a:gd name="T5" fmla="*/ 17 h 37"/>
                  <a:gd name="T6" fmla="*/ 11 w 38"/>
                  <a:gd name="T7" fmla="*/ 24 h 37"/>
                  <a:gd name="T8" fmla="*/ 11 w 38"/>
                  <a:gd name="T9" fmla="*/ 37 h 37"/>
                  <a:gd name="T10" fmla="*/ 21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1" name="íşḷíḋè">
                <a:extLst>
                  <a:ext uri="{FF2B5EF4-FFF2-40B4-BE49-F238E27FC236}">
                    <a16:creationId xmlns:a16="http://schemas.microsoft.com/office/drawing/2014/main" xmlns="" id="{DD4A70C1-12F3-4062-AFE7-16D2C7DD8907}"/>
                  </a:ext>
                </a:extLst>
              </p:cNvPr>
              <p:cNvSpPr/>
              <p:nvPr/>
            </p:nvSpPr>
            <p:spPr bwMode="auto">
              <a:xfrm>
                <a:off x="418" y="2762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1 w 38"/>
                  <a:gd name="T3" fmla="*/ 13 h 37"/>
                  <a:gd name="T4" fmla="*/ 0 w 38"/>
                  <a:gd name="T5" fmla="*/ 17 h 37"/>
                  <a:gd name="T6" fmla="*/ 11 w 38"/>
                  <a:gd name="T7" fmla="*/ 24 h 37"/>
                  <a:gd name="T8" fmla="*/ 11 w 38"/>
                  <a:gd name="T9" fmla="*/ 37 h 37"/>
                  <a:gd name="T10" fmla="*/ 21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2" name="îṥľíďè">
                <a:extLst>
                  <a:ext uri="{FF2B5EF4-FFF2-40B4-BE49-F238E27FC236}">
                    <a16:creationId xmlns:a16="http://schemas.microsoft.com/office/drawing/2014/main" xmlns="" id="{613F822B-AAD8-406F-9BF6-6D1726B73E2B}"/>
                  </a:ext>
                </a:extLst>
              </p:cNvPr>
              <p:cNvSpPr/>
              <p:nvPr/>
            </p:nvSpPr>
            <p:spPr bwMode="auto">
              <a:xfrm>
                <a:off x="504" y="2743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3 w 38"/>
                  <a:gd name="T3" fmla="*/ 13 h 38"/>
                  <a:gd name="T4" fmla="*/ 0 w 38"/>
                  <a:gd name="T5" fmla="*/ 17 h 38"/>
                  <a:gd name="T6" fmla="*/ 11 w 38"/>
                  <a:gd name="T7" fmla="*/ 25 h 38"/>
                  <a:gd name="T8" fmla="*/ 11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4 w 38"/>
                  <a:gd name="T19" fmla="*/ 10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4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3" name="íṩḻïďè">
                <a:extLst>
                  <a:ext uri="{FF2B5EF4-FFF2-40B4-BE49-F238E27FC236}">
                    <a16:creationId xmlns:a16="http://schemas.microsoft.com/office/drawing/2014/main" xmlns="" id="{DB6A5D49-40C2-487E-89C2-0ACF6793F0A7}"/>
                  </a:ext>
                </a:extLst>
              </p:cNvPr>
              <p:cNvSpPr/>
              <p:nvPr/>
            </p:nvSpPr>
            <p:spPr bwMode="auto">
              <a:xfrm>
                <a:off x="504" y="2743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3 w 38"/>
                  <a:gd name="T3" fmla="*/ 13 h 38"/>
                  <a:gd name="T4" fmla="*/ 0 w 38"/>
                  <a:gd name="T5" fmla="*/ 17 h 38"/>
                  <a:gd name="T6" fmla="*/ 11 w 38"/>
                  <a:gd name="T7" fmla="*/ 25 h 38"/>
                  <a:gd name="T8" fmla="*/ 11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4 w 38"/>
                  <a:gd name="T19" fmla="*/ 10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4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4" name="îṣḻíďè">
                <a:extLst>
                  <a:ext uri="{FF2B5EF4-FFF2-40B4-BE49-F238E27FC236}">
                    <a16:creationId xmlns:a16="http://schemas.microsoft.com/office/drawing/2014/main" xmlns="" id="{50CEC6E5-1C19-4126-A019-F36289EFE7FB}"/>
                  </a:ext>
                </a:extLst>
              </p:cNvPr>
              <p:cNvSpPr/>
              <p:nvPr/>
            </p:nvSpPr>
            <p:spPr bwMode="auto">
              <a:xfrm>
                <a:off x="590" y="2727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5 w 37"/>
                  <a:gd name="T3" fmla="*/ 0 h 35"/>
                  <a:gd name="T4" fmla="*/ 13 w 37"/>
                  <a:gd name="T5" fmla="*/ 11 h 35"/>
                  <a:gd name="T6" fmla="*/ 0 w 37"/>
                  <a:gd name="T7" fmla="*/ 15 h 35"/>
                  <a:gd name="T8" fmla="*/ 11 w 37"/>
                  <a:gd name="T9" fmla="*/ 22 h 35"/>
                  <a:gd name="T10" fmla="*/ 13 w 37"/>
                  <a:gd name="T11" fmla="*/ 35 h 35"/>
                  <a:gd name="T12" fmla="*/ 22 w 37"/>
                  <a:gd name="T13" fmla="*/ 28 h 35"/>
                  <a:gd name="T14" fmla="*/ 36 w 37"/>
                  <a:gd name="T15" fmla="*/ 31 h 35"/>
                  <a:gd name="T16" fmla="*/ 30 w 37"/>
                  <a:gd name="T17" fmla="*/ 18 h 35"/>
                  <a:gd name="T18" fmla="*/ 37 w 37"/>
                  <a:gd name="T19" fmla="*/ 7 h 35"/>
                  <a:gd name="T20" fmla="*/ 24 w 37"/>
                  <a:gd name="T21" fmla="*/ 9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5" y="0"/>
                    </a:ln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3" y="35"/>
                    </a:lnTo>
                    <a:lnTo>
                      <a:pt x="22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5" name="îṧḷîḓè">
                <a:extLst>
                  <a:ext uri="{FF2B5EF4-FFF2-40B4-BE49-F238E27FC236}">
                    <a16:creationId xmlns:a16="http://schemas.microsoft.com/office/drawing/2014/main" xmlns="" id="{357B0C52-7C08-44FA-92B5-ABB25645A891}"/>
                  </a:ext>
                </a:extLst>
              </p:cNvPr>
              <p:cNvSpPr/>
              <p:nvPr/>
            </p:nvSpPr>
            <p:spPr bwMode="auto">
              <a:xfrm>
                <a:off x="590" y="2727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5 w 37"/>
                  <a:gd name="T3" fmla="*/ 0 h 35"/>
                  <a:gd name="T4" fmla="*/ 13 w 37"/>
                  <a:gd name="T5" fmla="*/ 11 h 35"/>
                  <a:gd name="T6" fmla="*/ 0 w 37"/>
                  <a:gd name="T7" fmla="*/ 15 h 35"/>
                  <a:gd name="T8" fmla="*/ 11 w 37"/>
                  <a:gd name="T9" fmla="*/ 22 h 35"/>
                  <a:gd name="T10" fmla="*/ 13 w 37"/>
                  <a:gd name="T11" fmla="*/ 35 h 35"/>
                  <a:gd name="T12" fmla="*/ 22 w 37"/>
                  <a:gd name="T13" fmla="*/ 28 h 35"/>
                  <a:gd name="T14" fmla="*/ 36 w 37"/>
                  <a:gd name="T15" fmla="*/ 31 h 35"/>
                  <a:gd name="T16" fmla="*/ 30 w 37"/>
                  <a:gd name="T17" fmla="*/ 18 h 35"/>
                  <a:gd name="T18" fmla="*/ 37 w 37"/>
                  <a:gd name="T19" fmla="*/ 7 h 35"/>
                  <a:gd name="T20" fmla="*/ 24 w 37"/>
                  <a:gd name="T21" fmla="*/ 9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5" y="0"/>
                    </a:ln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3" y="35"/>
                    </a:lnTo>
                    <a:lnTo>
                      <a:pt x="22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6" name="iṥļidé">
                <a:extLst>
                  <a:ext uri="{FF2B5EF4-FFF2-40B4-BE49-F238E27FC236}">
                    <a16:creationId xmlns:a16="http://schemas.microsoft.com/office/drawing/2014/main" xmlns="" id="{DE478B50-ACD5-4760-A067-77F67839E7A9}"/>
                  </a:ext>
                </a:extLst>
              </p:cNvPr>
              <p:cNvSpPr/>
              <p:nvPr/>
            </p:nvSpPr>
            <p:spPr bwMode="auto">
              <a:xfrm>
                <a:off x="678" y="2712"/>
                <a:ext cx="35" cy="31"/>
              </a:xfrm>
              <a:custGeom>
                <a:avLst/>
                <a:gdLst>
                  <a:gd name="T0" fmla="*/ 20 w 35"/>
                  <a:gd name="T1" fmla="*/ 0 h 31"/>
                  <a:gd name="T2" fmla="*/ 13 w 35"/>
                  <a:gd name="T3" fmla="*/ 2 h 31"/>
                  <a:gd name="T4" fmla="*/ 11 w 35"/>
                  <a:gd name="T5" fmla="*/ 7 h 31"/>
                  <a:gd name="T6" fmla="*/ 0 w 35"/>
                  <a:gd name="T7" fmla="*/ 11 h 31"/>
                  <a:gd name="T8" fmla="*/ 11 w 35"/>
                  <a:gd name="T9" fmla="*/ 18 h 31"/>
                  <a:gd name="T10" fmla="*/ 11 w 35"/>
                  <a:gd name="T11" fmla="*/ 31 h 31"/>
                  <a:gd name="T12" fmla="*/ 20 w 35"/>
                  <a:gd name="T13" fmla="*/ 24 h 31"/>
                  <a:gd name="T14" fmla="*/ 33 w 35"/>
                  <a:gd name="T15" fmla="*/ 28 h 31"/>
                  <a:gd name="T16" fmla="*/ 30 w 35"/>
                  <a:gd name="T17" fmla="*/ 15 h 31"/>
                  <a:gd name="T18" fmla="*/ 35 w 35"/>
                  <a:gd name="T19" fmla="*/ 3 h 31"/>
                  <a:gd name="T20" fmla="*/ 22 w 35"/>
                  <a:gd name="T21" fmla="*/ 5 h 31"/>
                  <a:gd name="T22" fmla="*/ 20 w 35"/>
                  <a:gd name="T2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1">
                    <a:moveTo>
                      <a:pt x="20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1"/>
                    </a:lnTo>
                    <a:lnTo>
                      <a:pt x="11" y="18"/>
                    </a:lnTo>
                    <a:lnTo>
                      <a:pt x="11" y="31"/>
                    </a:lnTo>
                    <a:lnTo>
                      <a:pt x="20" y="24"/>
                    </a:lnTo>
                    <a:lnTo>
                      <a:pt x="33" y="28"/>
                    </a:lnTo>
                    <a:lnTo>
                      <a:pt x="30" y="15"/>
                    </a:lnTo>
                    <a:lnTo>
                      <a:pt x="35" y="3"/>
                    </a:lnTo>
                    <a:lnTo>
                      <a:pt x="22" y="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7" name="îšľiďê">
                <a:extLst>
                  <a:ext uri="{FF2B5EF4-FFF2-40B4-BE49-F238E27FC236}">
                    <a16:creationId xmlns:a16="http://schemas.microsoft.com/office/drawing/2014/main" xmlns="" id="{94AC08A5-BB16-42F8-8719-BE6C3C65D2DA}"/>
                  </a:ext>
                </a:extLst>
              </p:cNvPr>
              <p:cNvSpPr/>
              <p:nvPr/>
            </p:nvSpPr>
            <p:spPr bwMode="auto">
              <a:xfrm>
                <a:off x="678" y="2712"/>
                <a:ext cx="35" cy="31"/>
              </a:xfrm>
              <a:custGeom>
                <a:avLst/>
                <a:gdLst>
                  <a:gd name="T0" fmla="*/ 20 w 35"/>
                  <a:gd name="T1" fmla="*/ 0 h 31"/>
                  <a:gd name="T2" fmla="*/ 13 w 35"/>
                  <a:gd name="T3" fmla="*/ 2 h 31"/>
                  <a:gd name="T4" fmla="*/ 11 w 35"/>
                  <a:gd name="T5" fmla="*/ 7 h 31"/>
                  <a:gd name="T6" fmla="*/ 0 w 35"/>
                  <a:gd name="T7" fmla="*/ 11 h 31"/>
                  <a:gd name="T8" fmla="*/ 11 w 35"/>
                  <a:gd name="T9" fmla="*/ 18 h 31"/>
                  <a:gd name="T10" fmla="*/ 11 w 35"/>
                  <a:gd name="T11" fmla="*/ 31 h 31"/>
                  <a:gd name="T12" fmla="*/ 20 w 35"/>
                  <a:gd name="T13" fmla="*/ 24 h 31"/>
                  <a:gd name="T14" fmla="*/ 33 w 35"/>
                  <a:gd name="T15" fmla="*/ 28 h 31"/>
                  <a:gd name="T16" fmla="*/ 30 w 35"/>
                  <a:gd name="T17" fmla="*/ 15 h 31"/>
                  <a:gd name="T18" fmla="*/ 35 w 35"/>
                  <a:gd name="T19" fmla="*/ 3 h 31"/>
                  <a:gd name="T20" fmla="*/ 22 w 35"/>
                  <a:gd name="T21" fmla="*/ 5 h 31"/>
                  <a:gd name="T22" fmla="*/ 20 w 35"/>
                  <a:gd name="T2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1">
                    <a:moveTo>
                      <a:pt x="20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1"/>
                    </a:lnTo>
                    <a:lnTo>
                      <a:pt x="11" y="18"/>
                    </a:lnTo>
                    <a:lnTo>
                      <a:pt x="11" y="31"/>
                    </a:lnTo>
                    <a:lnTo>
                      <a:pt x="20" y="24"/>
                    </a:lnTo>
                    <a:lnTo>
                      <a:pt x="33" y="28"/>
                    </a:lnTo>
                    <a:lnTo>
                      <a:pt x="30" y="15"/>
                    </a:lnTo>
                    <a:lnTo>
                      <a:pt x="35" y="3"/>
                    </a:lnTo>
                    <a:lnTo>
                      <a:pt x="22" y="5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8" name="iS1iḓè">
                <a:extLst>
                  <a:ext uri="{FF2B5EF4-FFF2-40B4-BE49-F238E27FC236}">
                    <a16:creationId xmlns:a16="http://schemas.microsoft.com/office/drawing/2014/main" xmlns="" id="{A8FC851D-33BB-491C-8EE6-4CF1293A33ED}"/>
                  </a:ext>
                </a:extLst>
              </p:cNvPr>
              <p:cNvSpPr/>
              <p:nvPr/>
            </p:nvSpPr>
            <p:spPr bwMode="auto">
              <a:xfrm>
                <a:off x="764" y="2697"/>
                <a:ext cx="37" cy="28"/>
              </a:xfrm>
              <a:custGeom>
                <a:avLst/>
                <a:gdLst>
                  <a:gd name="T0" fmla="*/ 37 w 37"/>
                  <a:gd name="T1" fmla="*/ 0 h 28"/>
                  <a:gd name="T2" fmla="*/ 24 w 37"/>
                  <a:gd name="T3" fmla="*/ 2 h 28"/>
                  <a:gd name="T4" fmla="*/ 24 w 37"/>
                  <a:gd name="T5" fmla="*/ 2 h 28"/>
                  <a:gd name="T6" fmla="*/ 13 w 37"/>
                  <a:gd name="T7" fmla="*/ 3 h 28"/>
                  <a:gd name="T8" fmla="*/ 13 w 37"/>
                  <a:gd name="T9" fmla="*/ 3 h 28"/>
                  <a:gd name="T10" fmla="*/ 0 w 37"/>
                  <a:gd name="T11" fmla="*/ 9 h 28"/>
                  <a:gd name="T12" fmla="*/ 11 w 37"/>
                  <a:gd name="T13" fmla="*/ 15 h 28"/>
                  <a:gd name="T14" fmla="*/ 11 w 37"/>
                  <a:gd name="T15" fmla="*/ 28 h 28"/>
                  <a:gd name="T16" fmla="*/ 22 w 37"/>
                  <a:gd name="T17" fmla="*/ 20 h 28"/>
                  <a:gd name="T18" fmla="*/ 31 w 37"/>
                  <a:gd name="T19" fmla="*/ 22 h 28"/>
                  <a:gd name="T20" fmla="*/ 31 w 37"/>
                  <a:gd name="T21" fmla="*/ 18 h 28"/>
                  <a:gd name="T22" fmla="*/ 30 w 37"/>
                  <a:gd name="T23" fmla="*/ 11 h 28"/>
                  <a:gd name="T24" fmla="*/ 37 w 37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8">
                    <a:moveTo>
                      <a:pt x="37" y="0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0" y="9"/>
                    </a:lnTo>
                    <a:lnTo>
                      <a:pt x="11" y="15"/>
                    </a:lnTo>
                    <a:lnTo>
                      <a:pt x="11" y="28"/>
                    </a:lnTo>
                    <a:lnTo>
                      <a:pt x="22" y="20"/>
                    </a:lnTo>
                    <a:lnTo>
                      <a:pt x="31" y="22"/>
                    </a:lnTo>
                    <a:lnTo>
                      <a:pt x="31" y="18"/>
                    </a:lnTo>
                    <a:lnTo>
                      <a:pt x="30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9" name="îśḻïḓé">
                <a:extLst>
                  <a:ext uri="{FF2B5EF4-FFF2-40B4-BE49-F238E27FC236}">
                    <a16:creationId xmlns:a16="http://schemas.microsoft.com/office/drawing/2014/main" xmlns="" id="{17035CC7-8A0B-4CD2-9E9C-241EB0DFFD3A}"/>
                  </a:ext>
                </a:extLst>
              </p:cNvPr>
              <p:cNvSpPr/>
              <p:nvPr/>
            </p:nvSpPr>
            <p:spPr bwMode="auto">
              <a:xfrm>
                <a:off x="764" y="2697"/>
                <a:ext cx="37" cy="28"/>
              </a:xfrm>
              <a:custGeom>
                <a:avLst/>
                <a:gdLst>
                  <a:gd name="T0" fmla="*/ 37 w 37"/>
                  <a:gd name="T1" fmla="*/ 0 h 28"/>
                  <a:gd name="T2" fmla="*/ 24 w 37"/>
                  <a:gd name="T3" fmla="*/ 2 h 28"/>
                  <a:gd name="T4" fmla="*/ 24 w 37"/>
                  <a:gd name="T5" fmla="*/ 2 h 28"/>
                  <a:gd name="T6" fmla="*/ 13 w 37"/>
                  <a:gd name="T7" fmla="*/ 3 h 28"/>
                  <a:gd name="T8" fmla="*/ 13 w 37"/>
                  <a:gd name="T9" fmla="*/ 3 h 28"/>
                  <a:gd name="T10" fmla="*/ 0 w 37"/>
                  <a:gd name="T11" fmla="*/ 9 h 28"/>
                  <a:gd name="T12" fmla="*/ 11 w 37"/>
                  <a:gd name="T13" fmla="*/ 15 h 28"/>
                  <a:gd name="T14" fmla="*/ 11 w 37"/>
                  <a:gd name="T15" fmla="*/ 28 h 28"/>
                  <a:gd name="T16" fmla="*/ 22 w 37"/>
                  <a:gd name="T17" fmla="*/ 20 h 28"/>
                  <a:gd name="T18" fmla="*/ 31 w 37"/>
                  <a:gd name="T19" fmla="*/ 22 h 28"/>
                  <a:gd name="T20" fmla="*/ 31 w 37"/>
                  <a:gd name="T21" fmla="*/ 18 h 28"/>
                  <a:gd name="T22" fmla="*/ 30 w 37"/>
                  <a:gd name="T23" fmla="*/ 11 h 28"/>
                  <a:gd name="T24" fmla="*/ 37 w 37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8">
                    <a:moveTo>
                      <a:pt x="37" y="0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0" y="9"/>
                    </a:lnTo>
                    <a:lnTo>
                      <a:pt x="11" y="15"/>
                    </a:lnTo>
                    <a:lnTo>
                      <a:pt x="11" y="28"/>
                    </a:lnTo>
                    <a:lnTo>
                      <a:pt x="22" y="20"/>
                    </a:lnTo>
                    <a:lnTo>
                      <a:pt x="31" y="22"/>
                    </a:lnTo>
                    <a:lnTo>
                      <a:pt x="31" y="18"/>
                    </a:lnTo>
                    <a:lnTo>
                      <a:pt x="30" y="11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0" name="îs1íďè">
                <a:extLst>
                  <a:ext uri="{FF2B5EF4-FFF2-40B4-BE49-F238E27FC236}">
                    <a16:creationId xmlns:a16="http://schemas.microsoft.com/office/drawing/2014/main" xmlns="" id="{45EF454E-2D6F-4364-804C-8F620B06EB6A}"/>
                  </a:ext>
                </a:extLst>
              </p:cNvPr>
              <p:cNvSpPr/>
              <p:nvPr/>
            </p:nvSpPr>
            <p:spPr bwMode="auto">
              <a:xfrm>
                <a:off x="388" y="2831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1" name="îşḷiḋè">
                <a:extLst>
                  <a:ext uri="{FF2B5EF4-FFF2-40B4-BE49-F238E27FC236}">
                    <a16:creationId xmlns:a16="http://schemas.microsoft.com/office/drawing/2014/main" xmlns="" id="{D9C087D5-0C29-48AF-8557-A0C097C5D218}"/>
                  </a:ext>
                </a:extLst>
              </p:cNvPr>
              <p:cNvSpPr/>
              <p:nvPr/>
            </p:nvSpPr>
            <p:spPr bwMode="auto">
              <a:xfrm>
                <a:off x="388" y="2831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2" name="ïśľíde">
                <a:extLst>
                  <a:ext uri="{FF2B5EF4-FFF2-40B4-BE49-F238E27FC236}">
                    <a16:creationId xmlns:a16="http://schemas.microsoft.com/office/drawing/2014/main" xmlns="" id="{C46F4581-CC9E-4870-83F5-40777B412911}"/>
                  </a:ext>
                </a:extLst>
              </p:cNvPr>
              <p:cNvSpPr/>
              <p:nvPr/>
            </p:nvSpPr>
            <p:spPr bwMode="auto">
              <a:xfrm>
                <a:off x="474" y="2812"/>
                <a:ext cx="38" cy="38"/>
              </a:xfrm>
              <a:custGeom>
                <a:avLst/>
                <a:gdLst>
                  <a:gd name="T0" fmla="*/ 17 w 38"/>
                  <a:gd name="T1" fmla="*/ 0 h 38"/>
                  <a:gd name="T2" fmla="*/ 13 w 38"/>
                  <a:gd name="T3" fmla="*/ 14 h 38"/>
                  <a:gd name="T4" fmla="*/ 0 w 38"/>
                  <a:gd name="T5" fmla="*/ 17 h 38"/>
                  <a:gd name="T6" fmla="*/ 12 w 38"/>
                  <a:gd name="T7" fmla="*/ 25 h 38"/>
                  <a:gd name="T8" fmla="*/ 13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0 h 38"/>
                  <a:gd name="T20" fmla="*/ 17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7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3" name="ïṥļïdê">
                <a:extLst>
                  <a:ext uri="{FF2B5EF4-FFF2-40B4-BE49-F238E27FC236}">
                    <a16:creationId xmlns:a16="http://schemas.microsoft.com/office/drawing/2014/main" xmlns="" id="{FD77C5C9-9F5B-4CCF-B02D-DDEAAE4EF6D9}"/>
                  </a:ext>
                </a:extLst>
              </p:cNvPr>
              <p:cNvSpPr/>
              <p:nvPr/>
            </p:nvSpPr>
            <p:spPr bwMode="auto">
              <a:xfrm>
                <a:off x="474" y="2812"/>
                <a:ext cx="38" cy="38"/>
              </a:xfrm>
              <a:custGeom>
                <a:avLst/>
                <a:gdLst>
                  <a:gd name="T0" fmla="*/ 17 w 38"/>
                  <a:gd name="T1" fmla="*/ 0 h 38"/>
                  <a:gd name="T2" fmla="*/ 13 w 38"/>
                  <a:gd name="T3" fmla="*/ 14 h 38"/>
                  <a:gd name="T4" fmla="*/ 0 w 38"/>
                  <a:gd name="T5" fmla="*/ 17 h 38"/>
                  <a:gd name="T6" fmla="*/ 12 w 38"/>
                  <a:gd name="T7" fmla="*/ 25 h 38"/>
                  <a:gd name="T8" fmla="*/ 13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0 h 38"/>
                  <a:gd name="T20" fmla="*/ 17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7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4" name="iṡ1ídè">
                <a:extLst>
                  <a:ext uri="{FF2B5EF4-FFF2-40B4-BE49-F238E27FC236}">
                    <a16:creationId xmlns:a16="http://schemas.microsoft.com/office/drawing/2014/main" xmlns="" id="{C78D6B7D-1FD5-47F9-B4F3-BF2206CA8076}"/>
                  </a:ext>
                </a:extLst>
              </p:cNvPr>
              <p:cNvSpPr/>
              <p:nvPr/>
            </p:nvSpPr>
            <p:spPr bwMode="auto">
              <a:xfrm>
                <a:off x="562" y="2794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7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3 h 37"/>
                  <a:gd name="T14" fmla="*/ 28 w 36"/>
                  <a:gd name="T15" fmla="*/ 20 h 37"/>
                  <a:gd name="T16" fmla="*/ 36 w 36"/>
                  <a:gd name="T17" fmla="*/ 9 h 37"/>
                  <a:gd name="T18" fmla="*/ 22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3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2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5" name="ísḻiḍe">
                <a:extLst>
                  <a:ext uri="{FF2B5EF4-FFF2-40B4-BE49-F238E27FC236}">
                    <a16:creationId xmlns:a16="http://schemas.microsoft.com/office/drawing/2014/main" xmlns="" id="{FE2D791E-E266-49B4-B606-EB24ACB3A3CC}"/>
                  </a:ext>
                </a:extLst>
              </p:cNvPr>
              <p:cNvSpPr/>
              <p:nvPr/>
            </p:nvSpPr>
            <p:spPr bwMode="auto">
              <a:xfrm>
                <a:off x="562" y="2794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7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3 h 37"/>
                  <a:gd name="T14" fmla="*/ 28 w 36"/>
                  <a:gd name="T15" fmla="*/ 20 h 37"/>
                  <a:gd name="T16" fmla="*/ 36 w 36"/>
                  <a:gd name="T17" fmla="*/ 9 h 37"/>
                  <a:gd name="T18" fmla="*/ 22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3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2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6" name="î$ḻiḍe">
                <a:extLst>
                  <a:ext uri="{FF2B5EF4-FFF2-40B4-BE49-F238E27FC236}">
                    <a16:creationId xmlns:a16="http://schemas.microsoft.com/office/drawing/2014/main" xmlns="" id="{A40D0E38-13C9-4E30-929D-1560971CB1AB}"/>
                  </a:ext>
                </a:extLst>
              </p:cNvPr>
              <p:cNvSpPr/>
              <p:nvPr/>
            </p:nvSpPr>
            <p:spPr bwMode="auto">
              <a:xfrm>
                <a:off x="648" y="2775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1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1 w 37"/>
                  <a:gd name="T9" fmla="*/ 37 h 37"/>
                  <a:gd name="T10" fmla="*/ 22 w 37"/>
                  <a:gd name="T11" fmla="*/ 30 h 37"/>
                  <a:gd name="T12" fmla="*/ 34 w 37"/>
                  <a:gd name="T13" fmla="*/ 34 h 37"/>
                  <a:gd name="T14" fmla="*/ 30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2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7" name="isḷîḍè">
                <a:extLst>
                  <a:ext uri="{FF2B5EF4-FFF2-40B4-BE49-F238E27FC236}">
                    <a16:creationId xmlns:a16="http://schemas.microsoft.com/office/drawing/2014/main" xmlns="" id="{F9395ACF-589B-45EE-ADC2-9CBFF156F8FC}"/>
                  </a:ext>
                </a:extLst>
              </p:cNvPr>
              <p:cNvSpPr/>
              <p:nvPr/>
            </p:nvSpPr>
            <p:spPr bwMode="auto">
              <a:xfrm>
                <a:off x="648" y="2775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1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1 w 37"/>
                  <a:gd name="T9" fmla="*/ 37 h 37"/>
                  <a:gd name="T10" fmla="*/ 22 w 37"/>
                  <a:gd name="T11" fmla="*/ 30 h 37"/>
                  <a:gd name="T12" fmla="*/ 34 w 37"/>
                  <a:gd name="T13" fmla="*/ 34 h 37"/>
                  <a:gd name="T14" fmla="*/ 30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2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8" name="i$lïďe">
                <a:extLst>
                  <a:ext uri="{FF2B5EF4-FFF2-40B4-BE49-F238E27FC236}">
                    <a16:creationId xmlns:a16="http://schemas.microsoft.com/office/drawing/2014/main" xmlns="" id="{0BF2A5D0-C660-4BBE-93E3-C7ED3FADB4A8}"/>
                  </a:ext>
                </a:extLst>
              </p:cNvPr>
              <p:cNvSpPr/>
              <p:nvPr/>
            </p:nvSpPr>
            <p:spPr bwMode="auto">
              <a:xfrm>
                <a:off x="734" y="2756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9" name="ïṣḻiḋé">
                <a:extLst>
                  <a:ext uri="{FF2B5EF4-FFF2-40B4-BE49-F238E27FC236}">
                    <a16:creationId xmlns:a16="http://schemas.microsoft.com/office/drawing/2014/main" xmlns="" id="{54F97552-160A-4BC7-AA74-96680105C021}"/>
                  </a:ext>
                </a:extLst>
              </p:cNvPr>
              <p:cNvSpPr/>
              <p:nvPr/>
            </p:nvSpPr>
            <p:spPr bwMode="auto">
              <a:xfrm>
                <a:off x="734" y="2756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0" name="íśḻíḑe">
                <a:extLst>
                  <a:ext uri="{FF2B5EF4-FFF2-40B4-BE49-F238E27FC236}">
                    <a16:creationId xmlns:a16="http://schemas.microsoft.com/office/drawing/2014/main" xmlns="" id="{2905D6CD-114E-4B96-B4C8-3D90B7961EF1}"/>
                  </a:ext>
                </a:extLst>
              </p:cNvPr>
              <p:cNvSpPr/>
              <p:nvPr/>
            </p:nvSpPr>
            <p:spPr bwMode="auto">
              <a:xfrm>
                <a:off x="515" y="3102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2 h 7"/>
                  <a:gd name="T4" fmla="*/ 6 w 10"/>
                  <a:gd name="T5" fmla="*/ 7 h 7"/>
                  <a:gd name="T6" fmla="*/ 10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1" name="îṧḻíḓê">
                <a:extLst>
                  <a:ext uri="{FF2B5EF4-FFF2-40B4-BE49-F238E27FC236}">
                    <a16:creationId xmlns:a16="http://schemas.microsoft.com/office/drawing/2014/main" xmlns="" id="{45284B32-BAA5-4345-8033-087F9F49FD31}"/>
                  </a:ext>
                </a:extLst>
              </p:cNvPr>
              <p:cNvSpPr/>
              <p:nvPr/>
            </p:nvSpPr>
            <p:spPr bwMode="auto">
              <a:xfrm>
                <a:off x="515" y="3102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2 h 7"/>
                  <a:gd name="T4" fmla="*/ 6 w 10"/>
                  <a:gd name="T5" fmla="*/ 7 h 7"/>
                  <a:gd name="T6" fmla="*/ 10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2" name="iš1îḓê">
                <a:extLst>
                  <a:ext uri="{FF2B5EF4-FFF2-40B4-BE49-F238E27FC236}">
                    <a16:creationId xmlns:a16="http://schemas.microsoft.com/office/drawing/2014/main" xmlns="" id="{948ECE54-05E1-4742-BA8C-996266F5CFA0}"/>
                  </a:ext>
                </a:extLst>
              </p:cNvPr>
              <p:cNvSpPr/>
              <p:nvPr/>
            </p:nvSpPr>
            <p:spPr bwMode="auto">
              <a:xfrm>
                <a:off x="575" y="3074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4 h 39"/>
                  <a:gd name="T8" fmla="*/ 11 w 37"/>
                  <a:gd name="T9" fmla="*/ 39 h 39"/>
                  <a:gd name="T10" fmla="*/ 23 w 37"/>
                  <a:gd name="T11" fmla="*/ 30 h 39"/>
                  <a:gd name="T12" fmla="*/ 34 w 37"/>
                  <a:gd name="T13" fmla="*/ 33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9"/>
                    </a:lnTo>
                    <a:lnTo>
                      <a:pt x="23" y="30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3" name="iṩḻîḋê">
                <a:extLst>
                  <a:ext uri="{FF2B5EF4-FFF2-40B4-BE49-F238E27FC236}">
                    <a16:creationId xmlns:a16="http://schemas.microsoft.com/office/drawing/2014/main" xmlns="" id="{C082D071-0AC7-4F6C-A6A7-39EB76E64ED2}"/>
                  </a:ext>
                </a:extLst>
              </p:cNvPr>
              <p:cNvSpPr/>
              <p:nvPr/>
            </p:nvSpPr>
            <p:spPr bwMode="auto">
              <a:xfrm>
                <a:off x="575" y="3074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4 h 39"/>
                  <a:gd name="T8" fmla="*/ 11 w 37"/>
                  <a:gd name="T9" fmla="*/ 39 h 39"/>
                  <a:gd name="T10" fmla="*/ 23 w 37"/>
                  <a:gd name="T11" fmla="*/ 30 h 39"/>
                  <a:gd name="T12" fmla="*/ 34 w 37"/>
                  <a:gd name="T13" fmla="*/ 33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9"/>
                    </a:lnTo>
                    <a:lnTo>
                      <a:pt x="23" y="30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4" name="iŝlîdê">
                <a:extLst>
                  <a:ext uri="{FF2B5EF4-FFF2-40B4-BE49-F238E27FC236}">
                    <a16:creationId xmlns:a16="http://schemas.microsoft.com/office/drawing/2014/main" xmlns="" id="{0FB03922-3784-4CEF-A3F3-D5946C3F2F41}"/>
                  </a:ext>
                </a:extLst>
              </p:cNvPr>
              <p:cNvSpPr/>
              <p:nvPr/>
            </p:nvSpPr>
            <p:spPr bwMode="auto">
              <a:xfrm>
                <a:off x="661" y="3057"/>
                <a:ext cx="28" cy="37"/>
              </a:xfrm>
              <a:custGeom>
                <a:avLst/>
                <a:gdLst>
                  <a:gd name="T0" fmla="*/ 17 w 28"/>
                  <a:gd name="T1" fmla="*/ 0 h 37"/>
                  <a:gd name="T2" fmla="*/ 13 w 28"/>
                  <a:gd name="T3" fmla="*/ 11 h 37"/>
                  <a:gd name="T4" fmla="*/ 0 w 28"/>
                  <a:gd name="T5" fmla="*/ 17 h 37"/>
                  <a:gd name="T6" fmla="*/ 11 w 28"/>
                  <a:gd name="T7" fmla="*/ 24 h 37"/>
                  <a:gd name="T8" fmla="*/ 13 w 28"/>
                  <a:gd name="T9" fmla="*/ 37 h 37"/>
                  <a:gd name="T10" fmla="*/ 22 w 28"/>
                  <a:gd name="T11" fmla="*/ 28 h 37"/>
                  <a:gd name="T12" fmla="*/ 22 w 28"/>
                  <a:gd name="T13" fmla="*/ 28 h 37"/>
                  <a:gd name="T14" fmla="*/ 28 w 28"/>
                  <a:gd name="T15" fmla="*/ 9 h 37"/>
                  <a:gd name="T16" fmla="*/ 24 w 28"/>
                  <a:gd name="T17" fmla="*/ 9 h 37"/>
                  <a:gd name="T18" fmla="*/ 17 w 28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5" name="iṡḻíḓe">
                <a:extLst>
                  <a:ext uri="{FF2B5EF4-FFF2-40B4-BE49-F238E27FC236}">
                    <a16:creationId xmlns:a16="http://schemas.microsoft.com/office/drawing/2014/main" xmlns="" id="{6EDB9979-2908-49F2-ABF9-C1AB4B4B2CA1}"/>
                  </a:ext>
                </a:extLst>
              </p:cNvPr>
              <p:cNvSpPr/>
              <p:nvPr/>
            </p:nvSpPr>
            <p:spPr bwMode="auto">
              <a:xfrm>
                <a:off x="661" y="3057"/>
                <a:ext cx="28" cy="37"/>
              </a:xfrm>
              <a:custGeom>
                <a:avLst/>
                <a:gdLst>
                  <a:gd name="T0" fmla="*/ 17 w 28"/>
                  <a:gd name="T1" fmla="*/ 0 h 37"/>
                  <a:gd name="T2" fmla="*/ 13 w 28"/>
                  <a:gd name="T3" fmla="*/ 11 h 37"/>
                  <a:gd name="T4" fmla="*/ 0 w 28"/>
                  <a:gd name="T5" fmla="*/ 17 h 37"/>
                  <a:gd name="T6" fmla="*/ 11 w 28"/>
                  <a:gd name="T7" fmla="*/ 24 h 37"/>
                  <a:gd name="T8" fmla="*/ 13 w 28"/>
                  <a:gd name="T9" fmla="*/ 37 h 37"/>
                  <a:gd name="T10" fmla="*/ 22 w 28"/>
                  <a:gd name="T11" fmla="*/ 28 h 37"/>
                  <a:gd name="T12" fmla="*/ 22 w 28"/>
                  <a:gd name="T13" fmla="*/ 28 h 37"/>
                  <a:gd name="T14" fmla="*/ 28 w 28"/>
                  <a:gd name="T15" fmla="*/ 9 h 37"/>
                  <a:gd name="T16" fmla="*/ 24 w 28"/>
                  <a:gd name="T17" fmla="*/ 9 h 37"/>
                  <a:gd name="T18" fmla="*/ 17 w 28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6" name="iṧļîdé">
                <a:extLst>
                  <a:ext uri="{FF2B5EF4-FFF2-40B4-BE49-F238E27FC236}">
                    <a16:creationId xmlns:a16="http://schemas.microsoft.com/office/drawing/2014/main" xmlns="" id="{0F8FCC91-53CA-465B-B5E0-CA0964E38550}"/>
                  </a:ext>
                </a:extLst>
              </p:cNvPr>
              <p:cNvSpPr/>
              <p:nvPr/>
            </p:nvSpPr>
            <p:spPr bwMode="auto">
              <a:xfrm>
                <a:off x="553" y="3143"/>
                <a:ext cx="30" cy="34"/>
              </a:xfrm>
              <a:custGeom>
                <a:avLst/>
                <a:gdLst>
                  <a:gd name="T0" fmla="*/ 9 w 30"/>
                  <a:gd name="T1" fmla="*/ 0 h 34"/>
                  <a:gd name="T2" fmla="*/ 5 w 30"/>
                  <a:gd name="T3" fmla="*/ 13 h 34"/>
                  <a:gd name="T4" fmla="*/ 0 w 30"/>
                  <a:gd name="T5" fmla="*/ 15 h 34"/>
                  <a:gd name="T6" fmla="*/ 11 w 30"/>
                  <a:gd name="T7" fmla="*/ 32 h 34"/>
                  <a:gd name="T8" fmla="*/ 15 w 30"/>
                  <a:gd name="T9" fmla="*/ 30 h 34"/>
                  <a:gd name="T10" fmla="*/ 28 w 30"/>
                  <a:gd name="T11" fmla="*/ 34 h 34"/>
                  <a:gd name="T12" fmla="*/ 22 w 30"/>
                  <a:gd name="T13" fmla="*/ 20 h 34"/>
                  <a:gd name="T14" fmla="*/ 30 w 30"/>
                  <a:gd name="T15" fmla="*/ 11 h 34"/>
                  <a:gd name="T16" fmla="*/ 17 w 30"/>
                  <a:gd name="T17" fmla="*/ 11 h 34"/>
                  <a:gd name="T18" fmla="*/ 9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9" y="0"/>
                    </a:moveTo>
                    <a:lnTo>
                      <a:pt x="5" y="13"/>
                    </a:lnTo>
                    <a:lnTo>
                      <a:pt x="0" y="15"/>
                    </a:lnTo>
                    <a:lnTo>
                      <a:pt x="11" y="32"/>
                    </a:lnTo>
                    <a:lnTo>
                      <a:pt x="15" y="30"/>
                    </a:lnTo>
                    <a:lnTo>
                      <a:pt x="28" y="34"/>
                    </a:lnTo>
                    <a:lnTo>
                      <a:pt x="22" y="20"/>
                    </a:lnTo>
                    <a:lnTo>
                      <a:pt x="30" y="11"/>
                    </a:lnTo>
                    <a:lnTo>
                      <a:pt x="17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7" name="îŝļíḑe">
                <a:extLst>
                  <a:ext uri="{FF2B5EF4-FFF2-40B4-BE49-F238E27FC236}">
                    <a16:creationId xmlns:a16="http://schemas.microsoft.com/office/drawing/2014/main" xmlns="" id="{ADD76C90-94A3-46ED-A497-288E611C5969}"/>
                  </a:ext>
                </a:extLst>
              </p:cNvPr>
              <p:cNvSpPr/>
              <p:nvPr/>
            </p:nvSpPr>
            <p:spPr bwMode="auto">
              <a:xfrm>
                <a:off x="553" y="3143"/>
                <a:ext cx="30" cy="34"/>
              </a:xfrm>
              <a:custGeom>
                <a:avLst/>
                <a:gdLst>
                  <a:gd name="T0" fmla="*/ 9 w 30"/>
                  <a:gd name="T1" fmla="*/ 0 h 34"/>
                  <a:gd name="T2" fmla="*/ 5 w 30"/>
                  <a:gd name="T3" fmla="*/ 13 h 34"/>
                  <a:gd name="T4" fmla="*/ 0 w 30"/>
                  <a:gd name="T5" fmla="*/ 15 h 34"/>
                  <a:gd name="T6" fmla="*/ 11 w 30"/>
                  <a:gd name="T7" fmla="*/ 32 h 34"/>
                  <a:gd name="T8" fmla="*/ 15 w 30"/>
                  <a:gd name="T9" fmla="*/ 30 h 34"/>
                  <a:gd name="T10" fmla="*/ 28 w 30"/>
                  <a:gd name="T11" fmla="*/ 34 h 34"/>
                  <a:gd name="T12" fmla="*/ 22 w 30"/>
                  <a:gd name="T13" fmla="*/ 20 h 34"/>
                  <a:gd name="T14" fmla="*/ 30 w 30"/>
                  <a:gd name="T15" fmla="*/ 11 h 34"/>
                  <a:gd name="T16" fmla="*/ 17 w 30"/>
                  <a:gd name="T17" fmla="*/ 11 h 34"/>
                  <a:gd name="T18" fmla="*/ 9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9" y="0"/>
                    </a:moveTo>
                    <a:lnTo>
                      <a:pt x="5" y="13"/>
                    </a:lnTo>
                    <a:lnTo>
                      <a:pt x="0" y="15"/>
                    </a:lnTo>
                    <a:lnTo>
                      <a:pt x="11" y="32"/>
                    </a:lnTo>
                    <a:lnTo>
                      <a:pt x="15" y="30"/>
                    </a:lnTo>
                    <a:lnTo>
                      <a:pt x="28" y="34"/>
                    </a:lnTo>
                    <a:lnTo>
                      <a:pt x="22" y="20"/>
                    </a:lnTo>
                    <a:lnTo>
                      <a:pt x="30" y="11"/>
                    </a:lnTo>
                    <a:lnTo>
                      <a:pt x="17" y="1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8" name="iśḷidê">
                <a:extLst>
                  <a:ext uri="{FF2B5EF4-FFF2-40B4-BE49-F238E27FC236}">
                    <a16:creationId xmlns:a16="http://schemas.microsoft.com/office/drawing/2014/main" xmlns="" id="{AD7DFF1F-8B24-4170-9FC2-D06D3D421341}"/>
                  </a:ext>
                </a:extLst>
              </p:cNvPr>
              <p:cNvSpPr/>
              <p:nvPr/>
            </p:nvSpPr>
            <p:spPr bwMode="auto">
              <a:xfrm>
                <a:off x="631" y="3126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2 w 37"/>
                  <a:gd name="T13" fmla="*/ 30 h 37"/>
                  <a:gd name="T14" fmla="*/ 34 w 37"/>
                  <a:gd name="T15" fmla="*/ 26 h 37"/>
                  <a:gd name="T16" fmla="*/ 30 w 37"/>
                  <a:gd name="T17" fmla="*/ 21 h 37"/>
                  <a:gd name="T18" fmla="*/ 37 w 37"/>
                  <a:gd name="T19" fmla="*/ 9 h 37"/>
                  <a:gd name="T20" fmla="*/ 37 w 37"/>
                  <a:gd name="T21" fmla="*/ 9 h 37"/>
                  <a:gd name="T22" fmla="*/ 24 w 37"/>
                  <a:gd name="T23" fmla="*/ 9 h 37"/>
                  <a:gd name="T24" fmla="*/ 17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2" y="30"/>
                    </a:lnTo>
                    <a:lnTo>
                      <a:pt x="34" y="26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9" name="îṣ1idê">
                <a:extLst>
                  <a:ext uri="{FF2B5EF4-FFF2-40B4-BE49-F238E27FC236}">
                    <a16:creationId xmlns:a16="http://schemas.microsoft.com/office/drawing/2014/main" xmlns="" id="{1AA9CE2E-C786-41D0-8C8F-E50502F6E2D9}"/>
                  </a:ext>
                </a:extLst>
              </p:cNvPr>
              <p:cNvSpPr/>
              <p:nvPr/>
            </p:nvSpPr>
            <p:spPr bwMode="auto">
              <a:xfrm>
                <a:off x="631" y="3126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2 w 37"/>
                  <a:gd name="T13" fmla="*/ 30 h 37"/>
                  <a:gd name="T14" fmla="*/ 34 w 37"/>
                  <a:gd name="T15" fmla="*/ 26 h 37"/>
                  <a:gd name="T16" fmla="*/ 30 w 37"/>
                  <a:gd name="T17" fmla="*/ 21 h 37"/>
                  <a:gd name="T18" fmla="*/ 37 w 37"/>
                  <a:gd name="T19" fmla="*/ 9 h 37"/>
                  <a:gd name="T20" fmla="*/ 37 w 37"/>
                  <a:gd name="T21" fmla="*/ 9 h 37"/>
                  <a:gd name="T22" fmla="*/ 24 w 37"/>
                  <a:gd name="T23" fmla="*/ 9 h 37"/>
                  <a:gd name="T24" fmla="*/ 17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2" y="30"/>
                    </a:lnTo>
                    <a:lnTo>
                      <a:pt x="34" y="26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0" name="ïšḷiḍè">
                <a:extLst>
                  <a:ext uri="{FF2B5EF4-FFF2-40B4-BE49-F238E27FC236}">
                    <a16:creationId xmlns:a16="http://schemas.microsoft.com/office/drawing/2014/main" xmlns="" id="{F1ADDDAB-B4BA-466A-9DA6-9A1DA32A0112}"/>
                  </a:ext>
                </a:extLst>
              </p:cNvPr>
              <p:cNvSpPr/>
              <p:nvPr/>
            </p:nvSpPr>
            <p:spPr bwMode="auto">
              <a:xfrm>
                <a:off x="598" y="31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30 h 37"/>
                  <a:gd name="T12" fmla="*/ 35 w 37"/>
                  <a:gd name="T13" fmla="*/ 34 h 37"/>
                  <a:gd name="T14" fmla="*/ 29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1" name="ïṧlïḍe">
                <a:extLst>
                  <a:ext uri="{FF2B5EF4-FFF2-40B4-BE49-F238E27FC236}">
                    <a16:creationId xmlns:a16="http://schemas.microsoft.com/office/drawing/2014/main" xmlns="" id="{6C1A02FC-3DAE-4E6B-B791-22697E2FA34D}"/>
                  </a:ext>
                </a:extLst>
              </p:cNvPr>
              <p:cNvSpPr/>
              <p:nvPr/>
            </p:nvSpPr>
            <p:spPr bwMode="auto">
              <a:xfrm>
                <a:off x="598" y="31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30 h 37"/>
                  <a:gd name="T12" fmla="*/ 35 w 37"/>
                  <a:gd name="T13" fmla="*/ 34 h 37"/>
                  <a:gd name="T14" fmla="*/ 29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2" name="íŝľídè">
                <a:extLst>
                  <a:ext uri="{FF2B5EF4-FFF2-40B4-BE49-F238E27FC236}">
                    <a16:creationId xmlns:a16="http://schemas.microsoft.com/office/drawing/2014/main" xmlns="" id="{802E167B-604B-4A30-BE25-C83DA360C653}"/>
                  </a:ext>
                </a:extLst>
              </p:cNvPr>
              <p:cNvSpPr/>
              <p:nvPr/>
            </p:nvSpPr>
            <p:spPr bwMode="auto">
              <a:xfrm>
                <a:off x="379" y="2902"/>
                <a:ext cx="13" cy="9"/>
              </a:xfrm>
              <a:custGeom>
                <a:avLst/>
                <a:gdLst>
                  <a:gd name="T0" fmla="*/ 13 w 13"/>
                  <a:gd name="T1" fmla="*/ 0 h 9"/>
                  <a:gd name="T2" fmla="*/ 0 w 13"/>
                  <a:gd name="T3" fmla="*/ 0 h 9"/>
                  <a:gd name="T4" fmla="*/ 8 w 13"/>
                  <a:gd name="T5" fmla="*/ 9 h 9"/>
                  <a:gd name="T6" fmla="*/ 13 w 1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lnTo>
                      <a:pt x="0" y="0"/>
                    </a:lnTo>
                    <a:lnTo>
                      <a:pt x="8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3" name="íš1iḑê">
                <a:extLst>
                  <a:ext uri="{FF2B5EF4-FFF2-40B4-BE49-F238E27FC236}">
                    <a16:creationId xmlns:a16="http://schemas.microsoft.com/office/drawing/2014/main" xmlns="" id="{954508A6-3FA4-4895-B361-8102E1FC7626}"/>
                  </a:ext>
                </a:extLst>
              </p:cNvPr>
              <p:cNvSpPr/>
              <p:nvPr/>
            </p:nvSpPr>
            <p:spPr bwMode="auto">
              <a:xfrm>
                <a:off x="379" y="2902"/>
                <a:ext cx="13" cy="9"/>
              </a:xfrm>
              <a:custGeom>
                <a:avLst/>
                <a:gdLst>
                  <a:gd name="T0" fmla="*/ 13 w 13"/>
                  <a:gd name="T1" fmla="*/ 0 h 9"/>
                  <a:gd name="T2" fmla="*/ 0 w 13"/>
                  <a:gd name="T3" fmla="*/ 0 h 9"/>
                  <a:gd name="T4" fmla="*/ 8 w 13"/>
                  <a:gd name="T5" fmla="*/ 9 h 9"/>
                  <a:gd name="T6" fmla="*/ 13 w 1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lnTo>
                      <a:pt x="0" y="0"/>
                    </a:lnTo>
                    <a:lnTo>
                      <a:pt x="8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4" name="iSľiḓe">
                <a:extLst>
                  <a:ext uri="{FF2B5EF4-FFF2-40B4-BE49-F238E27FC236}">
                    <a16:creationId xmlns:a16="http://schemas.microsoft.com/office/drawing/2014/main" xmlns="" id="{071BC197-3C29-42F5-941A-474AB7E2D272}"/>
                  </a:ext>
                </a:extLst>
              </p:cNvPr>
              <p:cNvSpPr/>
              <p:nvPr/>
            </p:nvSpPr>
            <p:spPr bwMode="auto">
              <a:xfrm>
                <a:off x="443" y="2874"/>
                <a:ext cx="35" cy="37"/>
              </a:xfrm>
              <a:custGeom>
                <a:avLst/>
                <a:gdLst>
                  <a:gd name="T0" fmla="*/ 14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28 h 37"/>
                  <a:gd name="T12" fmla="*/ 33 w 35"/>
                  <a:gd name="T13" fmla="*/ 32 h 37"/>
                  <a:gd name="T14" fmla="*/ 29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4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4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28"/>
                    </a:lnTo>
                    <a:lnTo>
                      <a:pt x="33" y="32"/>
                    </a:lnTo>
                    <a:lnTo>
                      <a:pt x="29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5" name="isḷîḑe">
                <a:extLst>
                  <a:ext uri="{FF2B5EF4-FFF2-40B4-BE49-F238E27FC236}">
                    <a16:creationId xmlns:a16="http://schemas.microsoft.com/office/drawing/2014/main" xmlns="" id="{AC975B30-75A9-408E-8720-69FD392BF6B9}"/>
                  </a:ext>
                </a:extLst>
              </p:cNvPr>
              <p:cNvSpPr/>
              <p:nvPr/>
            </p:nvSpPr>
            <p:spPr bwMode="auto">
              <a:xfrm>
                <a:off x="443" y="2874"/>
                <a:ext cx="35" cy="37"/>
              </a:xfrm>
              <a:custGeom>
                <a:avLst/>
                <a:gdLst>
                  <a:gd name="T0" fmla="*/ 14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28 h 37"/>
                  <a:gd name="T12" fmla="*/ 33 w 35"/>
                  <a:gd name="T13" fmla="*/ 32 h 37"/>
                  <a:gd name="T14" fmla="*/ 29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4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4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28"/>
                    </a:lnTo>
                    <a:lnTo>
                      <a:pt x="33" y="32"/>
                    </a:lnTo>
                    <a:lnTo>
                      <a:pt x="29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6" name="ïṥľíḍê">
                <a:extLst>
                  <a:ext uri="{FF2B5EF4-FFF2-40B4-BE49-F238E27FC236}">
                    <a16:creationId xmlns:a16="http://schemas.microsoft.com/office/drawing/2014/main" xmlns="" id="{136A6B5E-52D1-4F02-AC57-A8D9EE0D9A8C}"/>
                  </a:ext>
                </a:extLst>
              </p:cNvPr>
              <p:cNvSpPr/>
              <p:nvPr/>
            </p:nvSpPr>
            <p:spPr bwMode="auto">
              <a:xfrm>
                <a:off x="528" y="2855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4 w 38"/>
                  <a:gd name="T3" fmla="*/ 13 h 38"/>
                  <a:gd name="T4" fmla="*/ 0 w 38"/>
                  <a:gd name="T5" fmla="*/ 17 h 38"/>
                  <a:gd name="T6" fmla="*/ 12 w 38"/>
                  <a:gd name="T7" fmla="*/ 25 h 38"/>
                  <a:gd name="T8" fmla="*/ 12 w 38"/>
                  <a:gd name="T9" fmla="*/ 38 h 38"/>
                  <a:gd name="T10" fmla="*/ 23 w 38"/>
                  <a:gd name="T11" fmla="*/ 30 h 38"/>
                  <a:gd name="T12" fmla="*/ 34 w 38"/>
                  <a:gd name="T13" fmla="*/ 34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2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2" y="38"/>
                    </a:lnTo>
                    <a:lnTo>
                      <a:pt x="23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7" name="ï$ḻïḑè">
                <a:extLst>
                  <a:ext uri="{FF2B5EF4-FFF2-40B4-BE49-F238E27FC236}">
                    <a16:creationId xmlns:a16="http://schemas.microsoft.com/office/drawing/2014/main" xmlns="" id="{B4613040-58D7-4524-8E0B-C49F1E026E76}"/>
                  </a:ext>
                </a:extLst>
              </p:cNvPr>
              <p:cNvSpPr/>
              <p:nvPr/>
            </p:nvSpPr>
            <p:spPr bwMode="auto">
              <a:xfrm>
                <a:off x="528" y="2855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4 w 38"/>
                  <a:gd name="T3" fmla="*/ 13 h 38"/>
                  <a:gd name="T4" fmla="*/ 0 w 38"/>
                  <a:gd name="T5" fmla="*/ 17 h 38"/>
                  <a:gd name="T6" fmla="*/ 12 w 38"/>
                  <a:gd name="T7" fmla="*/ 25 h 38"/>
                  <a:gd name="T8" fmla="*/ 12 w 38"/>
                  <a:gd name="T9" fmla="*/ 38 h 38"/>
                  <a:gd name="T10" fmla="*/ 23 w 38"/>
                  <a:gd name="T11" fmla="*/ 30 h 38"/>
                  <a:gd name="T12" fmla="*/ 34 w 38"/>
                  <a:gd name="T13" fmla="*/ 34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2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2" y="38"/>
                    </a:lnTo>
                    <a:lnTo>
                      <a:pt x="23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8" name="ísļîḓe">
                <a:extLst>
                  <a:ext uri="{FF2B5EF4-FFF2-40B4-BE49-F238E27FC236}">
                    <a16:creationId xmlns:a16="http://schemas.microsoft.com/office/drawing/2014/main" xmlns="" id="{A288A8F4-1A3A-4373-A612-800F561FCE39}"/>
                  </a:ext>
                </a:extLst>
              </p:cNvPr>
              <p:cNvSpPr/>
              <p:nvPr/>
            </p:nvSpPr>
            <p:spPr bwMode="auto">
              <a:xfrm>
                <a:off x="614" y="2837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9" name="ïṧľïďè">
                <a:extLst>
                  <a:ext uri="{FF2B5EF4-FFF2-40B4-BE49-F238E27FC236}">
                    <a16:creationId xmlns:a16="http://schemas.microsoft.com/office/drawing/2014/main" xmlns="" id="{5CA3DF2F-803D-425D-9788-4339760F6E69}"/>
                  </a:ext>
                </a:extLst>
              </p:cNvPr>
              <p:cNvSpPr/>
              <p:nvPr/>
            </p:nvSpPr>
            <p:spPr bwMode="auto">
              <a:xfrm>
                <a:off x="614" y="2837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0" name="ïš1iďè">
                <a:extLst>
                  <a:ext uri="{FF2B5EF4-FFF2-40B4-BE49-F238E27FC236}">
                    <a16:creationId xmlns:a16="http://schemas.microsoft.com/office/drawing/2014/main" xmlns="" id="{D356BDC7-5F7F-4781-80DD-11BF9525576B}"/>
                  </a:ext>
                </a:extLst>
              </p:cNvPr>
              <p:cNvSpPr/>
              <p:nvPr/>
            </p:nvSpPr>
            <p:spPr bwMode="auto">
              <a:xfrm>
                <a:off x="700" y="2818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9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30 h 37"/>
                  <a:gd name="T12" fmla="*/ 36 w 38"/>
                  <a:gd name="T13" fmla="*/ 34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30"/>
                    </a:lnTo>
                    <a:lnTo>
                      <a:pt x="36" y="34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1" name="íṧ1iḓé">
                <a:extLst>
                  <a:ext uri="{FF2B5EF4-FFF2-40B4-BE49-F238E27FC236}">
                    <a16:creationId xmlns:a16="http://schemas.microsoft.com/office/drawing/2014/main" xmlns="" id="{10DCB725-2331-4144-B3C3-72EDBFEAB670}"/>
                  </a:ext>
                </a:extLst>
              </p:cNvPr>
              <p:cNvSpPr/>
              <p:nvPr/>
            </p:nvSpPr>
            <p:spPr bwMode="auto">
              <a:xfrm>
                <a:off x="700" y="2818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9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30 h 37"/>
                  <a:gd name="T12" fmla="*/ 36 w 38"/>
                  <a:gd name="T13" fmla="*/ 34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30"/>
                    </a:lnTo>
                    <a:lnTo>
                      <a:pt x="36" y="34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2" name="işľíḍè">
                <a:extLst>
                  <a:ext uri="{FF2B5EF4-FFF2-40B4-BE49-F238E27FC236}">
                    <a16:creationId xmlns:a16="http://schemas.microsoft.com/office/drawing/2014/main" xmlns="" id="{2A64FF10-6B58-422E-BB75-1807476541F6}"/>
                  </a:ext>
                </a:extLst>
              </p:cNvPr>
              <p:cNvSpPr/>
              <p:nvPr/>
            </p:nvSpPr>
            <p:spPr bwMode="auto">
              <a:xfrm>
                <a:off x="418" y="2943"/>
                <a:ext cx="32" cy="34"/>
              </a:xfrm>
              <a:custGeom>
                <a:avLst/>
                <a:gdLst>
                  <a:gd name="T0" fmla="*/ 10 w 32"/>
                  <a:gd name="T1" fmla="*/ 0 h 34"/>
                  <a:gd name="T2" fmla="*/ 6 w 32"/>
                  <a:gd name="T3" fmla="*/ 13 h 34"/>
                  <a:gd name="T4" fmla="*/ 0 w 32"/>
                  <a:gd name="T5" fmla="*/ 15 h 34"/>
                  <a:gd name="T6" fmla="*/ 6 w 32"/>
                  <a:gd name="T7" fmla="*/ 24 h 34"/>
                  <a:gd name="T8" fmla="*/ 6 w 32"/>
                  <a:gd name="T9" fmla="*/ 24 h 34"/>
                  <a:gd name="T10" fmla="*/ 6 w 32"/>
                  <a:gd name="T11" fmla="*/ 24 h 34"/>
                  <a:gd name="T12" fmla="*/ 11 w 32"/>
                  <a:gd name="T13" fmla="*/ 34 h 34"/>
                  <a:gd name="T14" fmla="*/ 15 w 32"/>
                  <a:gd name="T15" fmla="*/ 30 h 34"/>
                  <a:gd name="T16" fmla="*/ 28 w 32"/>
                  <a:gd name="T17" fmla="*/ 32 h 34"/>
                  <a:gd name="T18" fmla="*/ 25 w 32"/>
                  <a:gd name="T19" fmla="*/ 21 h 34"/>
                  <a:gd name="T20" fmla="*/ 32 w 32"/>
                  <a:gd name="T21" fmla="*/ 9 h 34"/>
                  <a:gd name="T22" fmla="*/ 19 w 32"/>
                  <a:gd name="T23" fmla="*/ 9 h 34"/>
                  <a:gd name="T24" fmla="*/ 10 w 32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4">
                    <a:moveTo>
                      <a:pt x="10" y="0"/>
                    </a:moveTo>
                    <a:lnTo>
                      <a:pt x="6" y="13"/>
                    </a:lnTo>
                    <a:lnTo>
                      <a:pt x="0" y="15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1" y="34"/>
                    </a:lnTo>
                    <a:lnTo>
                      <a:pt x="15" y="30"/>
                    </a:lnTo>
                    <a:lnTo>
                      <a:pt x="28" y="32"/>
                    </a:lnTo>
                    <a:lnTo>
                      <a:pt x="25" y="21"/>
                    </a:lnTo>
                    <a:lnTo>
                      <a:pt x="32" y="9"/>
                    </a:lnTo>
                    <a:lnTo>
                      <a:pt x="19" y="9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3" name="ïśľiḑé">
                <a:extLst>
                  <a:ext uri="{FF2B5EF4-FFF2-40B4-BE49-F238E27FC236}">
                    <a16:creationId xmlns:a16="http://schemas.microsoft.com/office/drawing/2014/main" xmlns="" id="{74B5397A-40F2-49CB-92EB-725C59E149AD}"/>
                  </a:ext>
                </a:extLst>
              </p:cNvPr>
              <p:cNvSpPr/>
              <p:nvPr/>
            </p:nvSpPr>
            <p:spPr bwMode="auto">
              <a:xfrm>
                <a:off x="418" y="2943"/>
                <a:ext cx="32" cy="34"/>
              </a:xfrm>
              <a:custGeom>
                <a:avLst/>
                <a:gdLst>
                  <a:gd name="T0" fmla="*/ 10 w 32"/>
                  <a:gd name="T1" fmla="*/ 0 h 34"/>
                  <a:gd name="T2" fmla="*/ 6 w 32"/>
                  <a:gd name="T3" fmla="*/ 13 h 34"/>
                  <a:gd name="T4" fmla="*/ 0 w 32"/>
                  <a:gd name="T5" fmla="*/ 15 h 34"/>
                  <a:gd name="T6" fmla="*/ 6 w 32"/>
                  <a:gd name="T7" fmla="*/ 24 h 34"/>
                  <a:gd name="T8" fmla="*/ 6 w 32"/>
                  <a:gd name="T9" fmla="*/ 24 h 34"/>
                  <a:gd name="T10" fmla="*/ 6 w 32"/>
                  <a:gd name="T11" fmla="*/ 24 h 34"/>
                  <a:gd name="T12" fmla="*/ 11 w 32"/>
                  <a:gd name="T13" fmla="*/ 34 h 34"/>
                  <a:gd name="T14" fmla="*/ 15 w 32"/>
                  <a:gd name="T15" fmla="*/ 30 h 34"/>
                  <a:gd name="T16" fmla="*/ 28 w 32"/>
                  <a:gd name="T17" fmla="*/ 32 h 34"/>
                  <a:gd name="T18" fmla="*/ 25 w 32"/>
                  <a:gd name="T19" fmla="*/ 21 h 34"/>
                  <a:gd name="T20" fmla="*/ 32 w 32"/>
                  <a:gd name="T21" fmla="*/ 9 h 34"/>
                  <a:gd name="T22" fmla="*/ 19 w 32"/>
                  <a:gd name="T23" fmla="*/ 9 h 34"/>
                  <a:gd name="T24" fmla="*/ 10 w 32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4">
                    <a:moveTo>
                      <a:pt x="10" y="0"/>
                    </a:moveTo>
                    <a:lnTo>
                      <a:pt x="6" y="13"/>
                    </a:lnTo>
                    <a:lnTo>
                      <a:pt x="0" y="15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1" y="34"/>
                    </a:lnTo>
                    <a:lnTo>
                      <a:pt x="15" y="30"/>
                    </a:lnTo>
                    <a:lnTo>
                      <a:pt x="28" y="32"/>
                    </a:lnTo>
                    <a:lnTo>
                      <a:pt x="25" y="21"/>
                    </a:lnTo>
                    <a:lnTo>
                      <a:pt x="32" y="9"/>
                    </a:lnTo>
                    <a:lnTo>
                      <a:pt x="19" y="9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4" name="íślîḓê">
                <a:extLst>
                  <a:ext uri="{FF2B5EF4-FFF2-40B4-BE49-F238E27FC236}">
                    <a16:creationId xmlns:a16="http://schemas.microsoft.com/office/drawing/2014/main" xmlns="" id="{2344D146-6CF6-49B7-B2CA-E85BA333DC2C}"/>
                  </a:ext>
                </a:extLst>
              </p:cNvPr>
              <p:cNvSpPr/>
              <p:nvPr/>
            </p:nvSpPr>
            <p:spPr bwMode="auto">
              <a:xfrm>
                <a:off x="499" y="2924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29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5" name="ïṧļiḍé">
                <a:extLst>
                  <a:ext uri="{FF2B5EF4-FFF2-40B4-BE49-F238E27FC236}">
                    <a16:creationId xmlns:a16="http://schemas.microsoft.com/office/drawing/2014/main" xmlns="" id="{026F42E3-2F72-4E89-9011-C1BB141086B8}"/>
                  </a:ext>
                </a:extLst>
              </p:cNvPr>
              <p:cNvSpPr/>
              <p:nvPr/>
            </p:nvSpPr>
            <p:spPr bwMode="auto">
              <a:xfrm>
                <a:off x="499" y="2924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29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5" name="iŝlïḋe">
              <a:extLst>
                <a:ext uri="{FF2B5EF4-FFF2-40B4-BE49-F238E27FC236}">
                  <a16:creationId xmlns:a16="http://schemas.microsoft.com/office/drawing/2014/main" xmlns="" id="{53401902-D000-4682-914D-099CB45D44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2048" y="2129683"/>
              <a:ext cx="7636383" cy="2826057"/>
              <a:chOff x="465" y="1069"/>
              <a:chExt cx="5407" cy="2001"/>
            </a:xfrm>
          </p:grpSpPr>
          <p:sp>
            <p:nvSpPr>
              <p:cNvPr id="1076" name="îŝlíḍê">
                <a:extLst>
                  <a:ext uri="{FF2B5EF4-FFF2-40B4-BE49-F238E27FC236}">
                    <a16:creationId xmlns:a16="http://schemas.microsoft.com/office/drawing/2014/main" xmlns="" id="{4B6BA5E0-5512-4C90-9CAB-7E4C8887D7B8}"/>
                  </a:ext>
                </a:extLst>
              </p:cNvPr>
              <p:cNvSpPr/>
              <p:nvPr/>
            </p:nvSpPr>
            <p:spPr bwMode="auto">
              <a:xfrm>
                <a:off x="584" y="2906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4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4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7" name="iśľïḓê">
                <a:extLst>
                  <a:ext uri="{FF2B5EF4-FFF2-40B4-BE49-F238E27FC236}">
                    <a16:creationId xmlns:a16="http://schemas.microsoft.com/office/drawing/2014/main" xmlns="" id="{FAE287DD-148C-4F84-92F2-072F50629714}"/>
                  </a:ext>
                </a:extLst>
              </p:cNvPr>
              <p:cNvSpPr/>
              <p:nvPr/>
            </p:nvSpPr>
            <p:spPr bwMode="auto">
              <a:xfrm>
                <a:off x="584" y="2906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4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4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8" name="îṣľïdé">
                <a:extLst>
                  <a:ext uri="{FF2B5EF4-FFF2-40B4-BE49-F238E27FC236}">
                    <a16:creationId xmlns:a16="http://schemas.microsoft.com/office/drawing/2014/main" xmlns="" id="{CC7FB28F-4D74-4C85-BD8F-02CA35AE29AA}"/>
                  </a:ext>
                </a:extLst>
              </p:cNvPr>
              <p:cNvSpPr/>
              <p:nvPr/>
            </p:nvSpPr>
            <p:spPr bwMode="auto">
              <a:xfrm>
                <a:off x="672" y="2887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4 h 37"/>
                  <a:gd name="T14" fmla="*/ 30 w 36"/>
                  <a:gd name="T15" fmla="*/ 21 h 37"/>
                  <a:gd name="T16" fmla="*/ 36 w 36"/>
                  <a:gd name="T17" fmla="*/ 9 h 37"/>
                  <a:gd name="T18" fmla="*/ 23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9" name="ïšlîḓé">
                <a:extLst>
                  <a:ext uri="{FF2B5EF4-FFF2-40B4-BE49-F238E27FC236}">
                    <a16:creationId xmlns:a16="http://schemas.microsoft.com/office/drawing/2014/main" xmlns="" id="{F26E6A74-5A2B-45E1-B94A-445F76B4DDC5}"/>
                  </a:ext>
                </a:extLst>
              </p:cNvPr>
              <p:cNvSpPr/>
              <p:nvPr/>
            </p:nvSpPr>
            <p:spPr bwMode="auto">
              <a:xfrm>
                <a:off x="672" y="2887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4 h 37"/>
                  <a:gd name="T14" fmla="*/ 30 w 36"/>
                  <a:gd name="T15" fmla="*/ 21 h 37"/>
                  <a:gd name="T16" fmla="*/ 36 w 36"/>
                  <a:gd name="T17" fmla="*/ 9 h 37"/>
                  <a:gd name="T18" fmla="*/ 23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0" name="iŝ1íḋê">
                <a:extLst>
                  <a:ext uri="{FF2B5EF4-FFF2-40B4-BE49-F238E27FC236}">
                    <a16:creationId xmlns:a16="http://schemas.microsoft.com/office/drawing/2014/main" xmlns="" id="{20F8782B-A100-4B76-A27A-A0D2342BFFF7}"/>
                  </a:ext>
                </a:extLst>
              </p:cNvPr>
              <p:cNvSpPr/>
              <p:nvPr/>
            </p:nvSpPr>
            <p:spPr bwMode="auto">
              <a:xfrm>
                <a:off x="465" y="2982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2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28 h 38"/>
                  <a:gd name="T12" fmla="*/ 34 w 37"/>
                  <a:gd name="T13" fmla="*/ 32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2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1" name="ïşļïḑé">
                <a:extLst>
                  <a:ext uri="{FF2B5EF4-FFF2-40B4-BE49-F238E27FC236}">
                    <a16:creationId xmlns:a16="http://schemas.microsoft.com/office/drawing/2014/main" xmlns="" id="{B4A81A40-0AE5-4D3A-B477-16B3D16F1990}"/>
                  </a:ext>
                </a:extLst>
              </p:cNvPr>
              <p:cNvSpPr/>
              <p:nvPr/>
            </p:nvSpPr>
            <p:spPr bwMode="auto">
              <a:xfrm>
                <a:off x="465" y="2982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2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28 h 38"/>
                  <a:gd name="T12" fmla="*/ 34 w 37"/>
                  <a:gd name="T13" fmla="*/ 32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2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2" name="iṩḷîḓè">
                <a:extLst>
                  <a:ext uri="{FF2B5EF4-FFF2-40B4-BE49-F238E27FC236}">
                    <a16:creationId xmlns:a16="http://schemas.microsoft.com/office/drawing/2014/main" xmlns="" id="{233A735B-F5D1-4BC3-B498-F71D1F0A2F4E}"/>
                  </a:ext>
                </a:extLst>
              </p:cNvPr>
              <p:cNvSpPr/>
              <p:nvPr/>
            </p:nvSpPr>
            <p:spPr bwMode="auto">
              <a:xfrm>
                <a:off x="551" y="2964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3" name="iṥļîḓe">
                <a:extLst>
                  <a:ext uri="{FF2B5EF4-FFF2-40B4-BE49-F238E27FC236}">
                    <a16:creationId xmlns:a16="http://schemas.microsoft.com/office/drawing/2014/main" xmlns="" id="{A63C04F5-C557-4A80-851D-6E1BDDED40A1}"/>
                  </a:ext>
                </a:extLst>
              </p:cNvPr>
              <p:cNvSpPr/>
              <p:nvPr/>
            </p:nvSpPr>
            <p:spPr bwMode="auto">
              <a:xfrm>
                <a:off x="551" y="2964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4" name="íšḷïḋé">
                <a:extLst>
                  <a:ext uri="{FF2B5EF4-FFF2-40B4-BE49-F238E27FC236}">
                    <a16:creationId xmlns:a16="http://schemas.microsoft.com/office/drawing/2014/main" xmlns="" id="{E7CB2941-B5E4-47BA-8A5C-13AEBFBDC161}"/>
                  </a:ext>
                </a:extLst>
              </p:cNvPr>
              <p:cNvSpPr/>
              <p:nvPr/>
            </p:nvSpPr>
            <p:spPr bwMode="auto">
              <a:xfrm>
                <a:off x="639" y="2945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28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28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5" name="ísḻîḍé">
                <a:extLst>
                  <a:ext uri="{FF2B5EF4-FFF2-40B4-BE49-F238E27FC236}">
                    <a16:creationId xmlns:a16="http://schemas.microsoft.com/office/drawing/2014/main" xmlns="" id="{548D862A-6F44-4C5F-A9A0-977516B3C2BB}"/>
                  </a:ext>
                </a:extLst>
              </p:cNvPr>
              <p:cNvSpPr/>
              <p:nvPr/>
            </p:nvSpPr>
            <p:spPr bwMode="auto">
              <a:xfrm>
                <a:off x="639" y="2945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28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28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6" name="îšḻîďê">
                <a:extLst>
                  <a:ext uri="{FF2B5EF4-FFF2-40B4-BE49-F238E27FC236}">
                    <a16:creationId xmlns:a16="http://schemas.microsoft.com/office/drawing/2014/main" xmlns="" id="{D4BF6FE5-7A8D-455A-857C-BA39712008EE}"/>
                  </a:ext>
                </a:extLst>
              </p:cNvPr>
              <p:cNvSpPr/>
              <p:nvPr/>
            </p:nvSpPr>
            <p:spPr bwMode="auto">
              <a:xfrm>
                <a:off x="725" y="294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7" name="iṧ1ïďé">
                <a:extLst>
                  <a:ext uri="{FF2B5EF4-FFF2-40B4-BE49-F238E27FC236}">
                    <a16:creationId xmlns:a16="http://schemas.microsoft.com/office/drawing/2014/main" xmlns="" id="{ED053A5A-B202-43E8-9E4E-F9B7CD3BFA31}"/>
                  </a:ext>
                </a:extLst>
              </p:cNvPr>
              <p:cNvSpPr/>
              <p:nvPr/>
            </p:nvSpPr>
            <p:spPr bwMode="auto">
              <a:xfrm>
                <a:off x="725" y="294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8" name="ïś1ïḍe">
                <a:extLst>
                  <a:ext uri="{FF2B5EF4-FFF2-40B4-BE49-F238E27FC236}">
                    <a16:creationId xmlns:a16="http://schemas.microsoft.com/office/drawing/2014/main" xmlns="" id="{81C884CF-870F-4EA1-BF79-D77F6A8BEE06}"/>
                  </a:ext>
                </a:extLst>
              </p:cNvPr>
              <p:cNvSpPr/>
              <p:nvPr/>
            </p:nvSpPr>
            <p:spPr bwMode="auto">
              <a:xfrm>
                <a:off x="521" y="303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2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9" name="ïṥḻïďè">
                <a:extLst>
                  <a:ext uri="{FF2B5EF4-FFF2-40B4-BE49-F238E27FC236}">
                    <a16:creationId xmlns:a16="http://schemas.microsoft.com/office/drawing/2014/main" xmlns="" id="{A7E6D136-1991-4E5A-9705-5330A82D3D88}"/>
                  </a:ext>
                </a:extLst>
              </p:cNvPr>
              <p:cNvSpPr/>
              <p:nvPr/>
            </p:nvSpPr>
            <p:spPr bwMode="auto">
              <a:xfrm>
                <a:off x="521" y="303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2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0" name="iSḷiḑè">
                <a:extLst>
                  <a:ext uri="{FF2B5EF4-FFF2-40B4-BE49-F238E27FC236}">
                    <a16:creationId xmlns:a16="http://schemas.microsoft.com/office/drawing/2014/main" xmlns="" id="{10202D79-22E8-4809-8C16-071E20A64727}"/>
                  </a:ext>
                </a:extLst>
              </p:cNvPr>
              <p:cNvSpPr/>
              <p:nvPr/>
            </p:nvSpPr>
            <p:spPr bwMode="auto">
              <a:xfrm>
                <a:off x="609" y="3014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30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1" name="îś1iďê">
                <a:extLst>
                  <a:ext uri="{FF2B5EF4-FFF2-40B4-BE49-F238E27FC236}">
                    <a16:creationId xmlns:a16="http://schemas.microsoft.com/office/drawing/2014/main" xmlns="" id="{34837D12-F352-4608-A054-303B876B2834}"/>
                  </a:ext>
                </a:extLst>
              </p:cNvPr>
              <p:cNvSpPr/>
              <p:nvPr/>
            </p:nvSpPr>
            <p:spPr bwMode="auto">
              <a:xfrm>
                <a:off x="609" y="3014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30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2" name="íṥļïḋê">
                <a:extLst>
                  <a:ext uri="{FF2B5EF4-FFF2-40B4-BE49-F238E27FC236}">
                    <a16:creationId xmlns:a16="http://schemas.microsoft.com/office/drawing/2014/main" xmlns="" id="{6005ACB3-0748-475D-A8C7-923DE38C92C2}"/>
                  </a:ext>
                </a:extLst>
              </p:cNvPr>
              <p:cNvSpPr/>
              <p:nvPr/>
            </p:nvSpPr>
            <p:spPr bwMode="auto">
              <a:xfrm>
                <a:off x="695" y="2995"/>
                <a:ext cx="16" cy="25"/>
              </a:xfrm>
              <a:custGeom>
                <a:avLst/>
                <a:gdLst>
                  <a:gd name="T0" fmla="*/ 15 w 16"/>
                  <a:gd name="T1" fmla="*/ 0 h 25"/>
                  <a:gd name="T2" fmla="*/ 13 w 16"/>
                  <a:gd name="T3" fmla="*/ 13 h 25"/>
                  <a:gd name="T4" fmla="*/ 0 w 16"/>
                  <a:gd name="T5" fmla="*/ 17 h 25"/>
                  <a:gd name="T6" fmla="*/ 9 w 16"/>
                  <a:gd name="T7" fmla="*/ 25 h 25"/>
                  <a:gd name="T8" fmla="*/ 16 w 16"/>
                  <a:gd name="T9" fmla="*/ 0 h 25"/>
                  <a:gd name="T10" fmla="*/ 15 w 1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9" y="25"/>
                    </a:lnTo>
                    <a:lnTo>
                      <a:pt x="16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3" name="iṥḻidê">
                <a:extLst>
                  <a:ext uri="{FF2B5EF4-FFF2-40B4-BE49-F238E27FC236}">
                    <a16:creationId xmlns:a16="http://schemas.microsoft.com/office/drawing/2014/main" xmlns="" id="{9227EA32-9E37-4D76-9800-802A32559AD4}"/>
                  </a:ext>
                </a:extLst>
              </p:cNvPr>
              <p:cNvSpPr/>
              <p:nvPr/>
            </p:nvSpPr>
            <p:spPr bwMode="auto">
              <a:xfrm>
                <a:off x="695" y="2995"/>
                <a:ext cx="16" cy="25"/>
              </a:xfrm>
              <a:custGeom>
                <a:avLst/>
                <a:gdLst>
                  <a:gd name="T0" fmla="*/ 15 w 16"/>
                  <a:gd name="T1" fmla="*/ 0 h 25"/>
                  <a:gd name="T2" fmla="*/ 13 w 16"/>
                  <a:gd name="T3" fmla="*/ 13 h 25"/>
                  <a:gd name="T4" fmla="*/ 0 w 16"/>
                  <a:gd name="T5" fmla="*/ 17 h 25"/>
                  <a:gd name="T6" fmla="*/ 9 w 16"/>
                  <a:gd name="T7" fmla="*/ 25 h 25"/>
                  <a:gd name="T8" fmla="*/ 16 w 16"/>
                  <a:gd name="T9" fmla="*/ 0 h 25"/>
                  <a:gd name="T10" fmla="*/ 15 w 1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9" y="25"/>
                    </a:lnTo>
                    <a:lnTo>
                      <a:pt x="16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4" name="îṣḷïḓê">
                <a:extLst>
                  <a:ext uri="{FF2B5EF4-FFF2-40B4-BE49-F238E27FC236}">
                    <a16:creationId xmlns:a16="http://schemas.microsoft.com/office/drawing/2014/main" xmlns="" id="{70CEA6B9-5B6B-41D5-A44E-593775D3EE7C}"/>
                  </a:ext>
                </a:extLst>
              </p:cNvPr>
              <p:cNvSpPr/>
              <p:nvPr/>
            </p:nvSpPr>
            <p:spPr bwMode="auto">
              <a:xfrm>
                <a:off x="2005" y="2288"/>
                <a:ext cx="497" cy="590"/>
              </a:xfrm>
              <a:custGeom>
                <a:avLst/>
                <a:gdLst>
                  <a:gd name="T0" fmla="*/ 385 w 497"/>
                  <a:gd name="T1" fmla="*/ 560 h 590"/>
                  <a:gd name="T2" fmla="*/ 366 w 497"/>
                  <a:gd name="T3" fmla="*/ 566 h 590"/>
                  <a:gd name="T4" fmla="*/ 337 w 497"/>
                  <a:gd name="T5" fmla="*/ 513 h 590"/>
                  <a:gd name="T6" fmla="*/ 396 w 497"/>
                  <a:gd name="T7" fmla="*/ 495 h 590"/>
                  <a:gd name="T8" fmla="*/ 325 w 497"/>
                  <a:gd name="T9" fmla="*/ 454 h 590"/>
                  <a:gd name="T10" fmla="*/ 361 w 497"/>
                  <a:gd name="T11" fmla="*/ 467 h 590"/>
                  <a:gd name="T12" fmla="*/ 415 w 497"/>
                  <a:gd name="T13" fmla="*/ 431 h 590"/>
                  <a:gd name="T14" fmla="*/ 292 w 497"/>
                  <a:gd name="T15" fmla="*/ 407 h 590"/>
                  <a:gd name="T16" fmla="*/ 366 w 497"/>
                  <a:gd name="T17" fmla="*/ 409 h 590"/>
                  <a:gd name="T18" fmla="*/ 389 w 497"/>
                  <a:gd name="T19" fmla="*/ 381 h 590"/>
                  <a:gd name="T20" fmla="*/ 219 w 497"/>
                  <a:gd name="T21" fmla="*/ 375 h 590"/>
                  <a:gd name="T22" fmla="*/ 238 w 497"/>
                  <a:gd name="T23" fmla="*/ 370 h 590"/>
                  <a:gd name="T24" fmla="*/ 294 w 497"/>
                  <a:gd name="T25" fmla="*/ 343 h 590"/>
                  <a:gd name="T26" fmla="*/ 329 w 497"/>
                  <a:gd name="T27" fmla="*/ 356 h 590"/>
                  <a:gd name="T28" fmla="*/ 176 w 497"/>
                  <a:gd name="T29" fmla="*/ 325 h 590"/>
                  <a:gd name="T30" fmla="*/ 391 w 497"/>
                  <a:gd name="T31" fmla="*/ 338 h 590"/>
                  <a:gd name="T32" fmla="*/ 415 w 497"/>
                  <a:gd name="T33" fmla="*/ 308 h 590"/>
                  <a:gd name="T34" fmla="*/ 249 w 497"/>
                  <a:gd name="T35" fmla="*/ 315 h 590"/>
                  <a:gd name="T36" fmla="*/ 267 w 497"/>
                  <a:gd name="T37" fmla="*/ 310 h 590"/>
                  <a:gd name="T38" fmla="*/ 126 w 497"/>
                  <a:gd name="T39" fmla="*/ 284 h 590"/>
                  <a:gd name="T40" fmla="*/ 335 w 497"/>
                  <a:gd name="T41" fmla="*/ 278 h 590"/>
                  <a:gd name="T42" fmla="*/ 346 w 497"/>
                  <a:gd name="T43" fmla="*/ 295 h 590"/>
                  <a:gd name="T44" fmla="*/ 191 w 497"/>
                  <a:gd name="T45" fmla="*/ 244 h 590"/>
                  <a:gd name="T46" fmla="*/ 191 w 497"/>
                  <a:gd name="T47" fmla="*/ 282 h 590"/>
                  <a:gd name="T48" fmla="*/ 430 w 497"/>
                  <a:gd name="T49" fmla="*/ 252 h 590"/>
                  <a:gd name="T50" fmla="*/ 275 w 497"/>
                  <a:gd name="T51" fmla="*/ 257 h 590"/>
                  <a:gd name="T52" fmla="*/ 299 w 497"/>
                  <a:gd name="T53" fmla="*/ 228 h 590"/>
                  <a:gd name="T54" fmla="*/ 133 w 497"/>
                  <a:gd name="T55" fmla="*/ 229 h 590"/>
                  <a:gd name="T56" fmla="*/ 152 w 497"/>
                  <a:gd name="T57" fmla="*/ 224 h 590"/>
                  <a:gd name="T58" fmla="*/ 348 w 497"/>
                  <a:gd name="T59" fmla="*/ 213 h 590"/>
                  <a:gd name="T60" fmla="*/ 383 w 497"/>
                  <a:gd name="T61" fmla="*/ 226 h 590"/>
                  <a:gd name="T62" fmla="*/ 217 w 497"/>
                  <a:gd name="T63" fmla="*/ 194 h 590"/>
                  <a:gd name="T64" fmla="*/ 228 w 497"/>
                  <a:gd name="T65" fmla="*/ 209 h 590"/>
                  <a:gd name="T66" fmla="*/ 447 w 497"/>
                  <a:gd name="T67" fmla="*/ 170 h 590"/>
                  <a:gd name="T68" fmla="*/ 73 w 497"/>
                  <a:gd name="T69" fmla="*/ 196 h 590"/>
                  <a:gd name="T70" fmla="*/ 98 w 497"/>
                  <a:gd name="T71" fmla="*/ 166 h 590"/>
                  <a:gd name="T72" fmla="*/ 303 w 497"/>
                  <a:gd name="T73" fmla="*/ 181 h 590"/>
                  <a:gd name="T74" fmla="*/ 320 w 497"/>
                  <a:gd name="T75" fmla="*/ 175 h 590"/>
                  <a:gd name="T76" fmla="*/ 146 w 497"/>
                  <a:gd name="T77" fmla="*/ 153 h 590"/>
                  <a:gd name="T78" fmla="*/ 182 w 497"/>
                  <a:gd name="T79" fmla="*/ 164 h 590"/>
                  <a:gd name="T80" fmla="*/ 387 w 497"/>
                  <a:gd name="T81" fmla="*/ 144 h 590"/>
                  <a:gd name="T82" fmla="*/ 398 w 497"/>
                  <a:gd name="T83" fmla="*/ 160 h 590"/>
                  <a:gd name="T84" fmla="*/ 245 w 497"/>
                  <a:gd name="T85" fmla="*/ 110 h 590"/>
                  <a:gd name="T86" fmla="*/ 243 w 497"/>
                  <a:gd name="T87" fmla="*/ 147 h 590"/>
                  <a:gd name="T88" fmla="*/ 471 w 497"/>
                  <a:gd name="T89" fmla="*/ 131 h 590"/>
                  <a:gd name="T90" fmla="*/ 338 w 497"/>
                  <a:gd name="T91" fmla="*/ 95 h 590"/>
                  <a:gd name="T92" fmla="*/ 413 w 497"/>
                  <a:gd name="T93" fmla="*/ 97 h 590"/>
                  <a:gd name="T94" fmla="*/ 437 w 497"/>
                  <a:gd name="T95" fmla="*/ 69 h 590"/>
                  <a:gd name="T96" fmla="*/ 486 w 497"/>
                  <a:gd name="T97" fmla="*/ 54 h 590"/>
                  <a:gd name="T98" fmla="*/ 465 w 497"/>
                  <a:gd name="T99" fmla="*/ 32 h 590"/>
                  <a:gd name="T100" fmla="*/ 374 w 497"/>
                  <a:gd name="T101" fmla="*/ 33 h 590"/>
                  <a:gd name="T102" fmla="*/ 357 w 497"/>
                  <a:gd name="T103" fmla="*/ 50 h 590"/>
                  <a:gd name="T104" fmla="*/ 290 w 497"/>
                  <a:gd name="T105" fmla="*/ 69 h 590"/>
                  <a:gd name="T106" fmla="*/ 273 w 497"/>
                  <a:gd name="T107" fmla="*/ 63 h 590"/>
                  <a:gd name="T108" fmla="*/ 211 w 497"/>
                  <a:gd name="T109" fmla="*/ 106 h 590"/>
                  <a:gd name="T110" fmla="*/ 187 w 497"/>
                  <a:gd name="T111" fmla="*/ 86 h 590"/>
                  <a:gd name="T112" fmla="*/ 112 w 497"/>
                  <a:gd name="T113" fmla="*/ 127 h 590"/>
                  <a:gd name="T114" fmla="*/ 25 w 497"/>
                  <a:gd name="T115" fmla="*/ 129 h 590"/>
                  <a:gd name="T116" fmla="*/ 21 w 497"/>
                  <a:gd name="T117" fmla="*/ 159 h 590"/>
                  <a:gd name="T118" fmla="*/ 0 w 497"/>
                  <a:gd name="T119" fmla="*/ 136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7" h="590">
                    <a:moveTo>
                      <a:pt x="357" y="558"/>
                    </a:moveTo>
                    <a:lnTo>
                      <a:pt x="366" y="554"/>
                    </a:lnTo>
                    <a:lnTo>
                      <a:pt x="370" y="541"/>
                    </a:lnTo>
                    <a:lnTo>
                      <a:pt x="378" y="551"/>
                    </a:lnTo>
                    <a:lnTo>
                      <a:pt x="391" y="549"/>
                    </a:lnTo>
                    <a:lnTo>
                      <a:pt x="385" y="560"/>
                    </a:lnTo>
                    <a:lnTo>
                      <a:pt x="389" y="567"/>
                    </a:lnTo>
                    <a:lnTo>
                      <a:pt x="387" y="571"/>
                    </a:lnTo>
                    <a:lnTo>
                      <a:pt x="378" y="569"/>
                    </a:lnTo>
                    <a:lnTo>
                      <a:pt x="372" y="575"/>
                    </a:lnTo>
                    <a:lnTo>
                      <a:pt x="366" y="569"/>
                    </a:lnTo>
                    <a:lnTo>
                      <a:pt x="366" y="566"/>
                    </a:lnTo>
                    <a:lnTo>
                      <a:pt x="363" y="564"/>
                    </a:lnTo>
                    <a:lnTo>
                      <a:pt x="357" y="558"/>
                    </a:lnTo>
                    <a:close/>
                    <a:moveTo>
                      <a:pt x="314" y="506"/>
                    </a:moveTo>
                    <a:lnTo>
                      <a:pt x="314" y="506"/>
                    </a:lnTo>
                    <a:lnTo>
                      <a:pt x="323" y="515"/>
                    </a:lnTo>
                    <a:lnTo>
                      <a:pt x="337" y="513"/>
                    </a:lnTo>
                    <a:lnTo>
                      <a:pt x="329" y="524"/>
                    </a:lnTo>
                    <a:lnTo>
                      <a:pt x="314" y="506"/>
                    </a:lnTo>
                    <a:close/>
                    <a:moveTo>
                      <a:pt x="398" y="519"/>
                    </a:moveTo>
                    <a:lnTo>
                      <a:pt x="396" y="506"/>
                    </a:lnTo>
                    <a:lnTo>
                      <a:pt x="385" y="500"/>
                    </a:lnTo>
                    <a:lnTo>
                      <a:pt x="396" y="495"/>
                    </a:lnTo>
                    <a:lnTo>
                      <a:pt x="400" y="482"/>
                    </a:lnTo>
                    <a:lnTo>
                      <a:pt x="404" y="487"/>
                    </a:lnTo>
                    <a:lnTo>
                      <a:pt x="398" y="519"/>
                    </a:lnTo>
                    <a:close/>
                    <a:moveTo>
                      <a:pt x="338" y="472"/>
                    </a:moveTo>
                    <a:lnTo>
                      <a:pt x="337" y="459"/>
                    </a:lnTo>
                    <a:lnTo>
                      <a:pt x="325" y="454"/>
                    </a:lnTo>
                    <a:lnTo>
                      <a:pt x="337" y="448"/>
                    </a:lnTo>
                    <a:lnTo>
                      <a:pt x="338" y="435"/>
                    </a:lnTo>
                    <a:lnTo>
                      <a:pt x="348" y="444"/>
                    </a:lnTo>
                    <a:lnTo>
                      <a:pt x="361" y="442"/>
                    </a:lnTo>
                    <a:lnTo>
                      <a:pt x="355" y="454"/>
                    </a:lnTo>
                    <a:lnTo>
                      <a:pt x="361" y="467"/>
                    </a:lnTo>
                    <a:lnTo>
                      <a:pt x="348" y="463"/>
                    </a:lnTo>
                    <a:lnTo>
                      <a:pt x="338" y="472"/>
                    </a:lnTo>
                    <a:close/>
                    <a:moveTo>
                      <a:pt x="415" y="431"/>
                    </a:moveTo>
                    <a:lnTo>
                      <a:pt x="409" y="429"/>
                    </a:lnTo>
                    <a:lnTo>
                      <a:pt x="415" y="426"/>
                    </a:lnTo>
                    <a:lnTo>
                      <a:pt x="415" y="431"/>
                    </a:lnTo>
                    <a:close/>
                    <a:moveTo>
                      <a:pt x="281" y="435"/>
                    </a:moveTo>
                    <a:lnTo>
                      <a:pt x="281" y="422"/>
                    </a:lnTo>
                    <a:lnTo>
                      <a:pt x="267" y="414"/>
                    </a:lnTo>
                    <a:lnTo>
                      <a:pt x="281" y="409"/>
                    </a:lnTo>
                    <a:lnTo>
                      <a:pt x="282" y="396"/>
                    </a:lnTo>
                    <a:lnTo>
                      <a:pt x="292" y="407"/>
                    </a:lnTo>
                    <a:lnTo>
                      <a:pt x="305" y="405"/>
                    </a:lnTo>
                    <a:lnTo>
                      <a:pt x="297" y="416"/>
                    </a:lnTo>
                    <a:lnTo>
                      <a:pt x="305" y="427"/>
                    </a:lnTo>
                    <a:lnTo>
                      <a:pt x="292" y="426"/>
                    </a:lnTo>
                    <a:lnTo>
                      <a:pt x="281" y="435"/>
                    </a:lnTo>
                    <a:close/>
                    <a:moveTo>
                      <a:pt x="366" y="409"/>
                    </a:moveTo>
                    <a:lnTo>
                      <a:pt x="365" y="396"/>
                    </a:lnTo>
                    <a:lnTo>
                      <a:pt x="353" y="390"/>
                    </a:lnTo>
                    <a:lnTo>
                      <a:pt x="365" y="384"/>
                    </a:lnTo>
                    <a:lnTo>
                      <a:pt x="368" y="371"/>
                    </a:lnTo>
                    <a:lnTo>
                      <a:pt x="376" y="381"/>
                    </a:lnTo>
                    <a:lnTo>
                      <a:pt x="389" y="381"/>
                    </a:lnTo>
                    <a:lnTo>
                      <a:pt x="383" y="392"/>
                    </a:lnTo>
                    <a:lnTo>
                      <a:pt x="389" y="403"/>
                    </a:lnTo>
                    <a:lnTo>
                      <a:pt x="376" y="401"/>
                    </a:lnTo>
                    <a:lnTo>
                      <a:pt x="366" y="409"/>
                    </a:lnTo>
                    <a:close/>
                    <a:moveTo>
                      <a:pt x="221" y="388"/>
                    </a:moveTo>
                    <a:lnTo>
                      <a:pt x="219" y="375"/>
                    </a:lnTo>
                    <a:lnTo>
                      <a:pt x="208" y="368"/>
                    </a:lnTo>
                    <a:lnTo>
                      <a:pt x="221" y="362"/>
                    </a:lnTo>
                    <a:lnTo>
                      <a:pt x="223" y="349"/>
                    </a:lnTo>
                    <a:lnTo>
                      <a:pt x="232" y="360"/>
                    </a:lnTo>
                    <a:lnTo>
                      <a:pt x="245" y="358"/>
                    </a:lnTo>
                    <a:lnTo>
                      <a:pt x="238" y="370"/>
                    </a:lnTo>
                    <a:lnTo>
                      <a:pt x="243" y="381"/>
                    </a:lnTo>
                    <a:lnTo>
                      <a:pt x="230" y="379"/>
                    </a:lnTo>
                    <a:lnTo>
                      <a:pt x="221" y="388"/>
                    </a:lnTo>
                    <a:close/>
                    <a:moveTo>
                      <a:pt x="307" y="364"/>
                    </a:moveTo>
                    <a:lnTo>
                      <a:pt x="305" y="351"/>
                    </a:lnTo>
                    <a:lnTo>
                      <a:pt x="294" y="343"/>
                    </a:lnTo>
                    <a:lnTo>
                      <a:pt x="305" y="338"/>
                    </a:lnTo>
                    <a:lnTo>
                      <a:pt x="307" y="325"/>
                    </a:lnTo>
                    <a:lnTo>
                      <a:pt x="316" y="336"/>
                    </a:lnTo>
                    <a:lnTo>
                      <a:pt x="329" y="334"/>
                    </a:lnTo>
                    <a:lnTo>
                      <a:pt x="323" y="345"/>
                    </a:lnTo>
                    <a:lnTo>
                      <a:pt x="329" y="356"/>
                    </a:lnTo>
                    <a:lnTo>
                      <a:pt x="316" y="355"/>
                    </a:lnTo>
                    <a:lnTo>
                      <a:pt x="307" y="364"/>
                    </a:lnTo>
                    <a:close/>
                    <a:moveTo>
                      <a:pt x="163" y="328"/>
                    </a:moveTo>
                    <a:lnTo>
                      <a:pt x="165" y="328"/>
                    </a:lnTo>
                    <a:lnTo>
                      <a:pt x="167" y="315"/>
                    </a:lnTo>
                    <a:lnTo>
                      <a:pt x="176" y="325"/>
                    </a:lnTo>
                    <a:lnTo>
                      <a:pt x="189" y="323"/>
                    </a:lnTo>
                    <a:lnTo>
                      <a:pt x="183" y="334"/>
                    </a:lnTo>
                    <a:lnTo>
                      <a:pt x="189" y="347"/>
                    </a:lnTo>
                    <a:lnTo>
                      <a:pt x="176" y="343"/>
                    </a:lnTo>
                    <a:lnTo>
                      <a:pt x="163" y="328"/>
                    </a:lnTo>
                    <a:close/>
                    <a:moveTo>
                      <a:pt x="391" y="338"/>
                    </a:moveTo>
                    <a:lnTo>
                      <a:pt x="389" y="325"/>
                    </a:lnTo>
                    <a:lnTo>
                      <a:pt x="378" y="319"/>
                    </a:lnTo>
                    <a:lnTo>
                      <a:pt x="391" y="313"/>
                    </a:lnTo>
                    <a:lnTo>
                      <a:pt x="393" y="300"/>
                    </a:lnTo>
                    <a:lnTo>
                      <a:pt x="402" y="310"/>
                    </a:lnTo>
                    <a:lnTo>
                      <a:pt x="415" y="308"/>
                    </a:lnTo>
                    <a:lnTo>
                      <a:pt x="407" y="321"/>
                    </a:lnTo>
                    <a:lnTo>
                      <a:pt x="413" y="332"/>
                    </a:lnTo>
                    <a:lnTo>
                      <a:pt x="400" y="330"/>
                    </a:lnTo>
                    <a:lnTo>
                      <a:pt x="391" y="338"/>
                    </a:lnTo>
                    <a:close/>
                    <a:moveTo>
                      <a:pt x="251" y="328"/>
                    </a:moveTo>
                    <a:lnTo>
                      <a:pt x="249" y="315"/>
                    </a:lnTo>
                    <a:lnTo>
                      <a:pt x="238" y="310"/>
                    </a:lnTo>
                    <a:lnTo>
                      <a:pt x="251" y="304"/>
                    </a:lnTo>
                    <a:lnTo>
                      <a:pt x="253" y="291"/>
                    </a:lnTo>
                    <a:lnTo>
                      <a:pt x="262" y="300"/>
                    </a:lnTo>
                    <a:lnTo>
                      <a:pt x="275" y="299"/>
                    </a:lnTo>
                    <a:lnTo>
                      <a:pt x="267" y="310"/>
                    </a:lnTo>
                    <a:lnTo>
                      <a:pt x="273" y="321"/>
                    </a:lnTo>
                    <a:lnTo>
                      <a:pt x="260" y="319"/>
                    </a:lnTo>
                    <a:lnTo>
                      <a:pt x="251" y="328"/>
                    </a:lnTo>
                    <a:close/>
                    <a:moveTo>
                      <a:pt x="129" y="276"/>
                    </a:moveTo>
                    <a:lnTo>
                      <a:pt x="129" y="276"/>
                    </a:lnTo>
                    <a:lnTo>
                      <a:pt x="126" y="284"/>
                    </a:lnTo>
                    <a:lnTo>
                      <a:pt x="120" y="278"/>
                    </a:lnTo>
                    <a:lnTo>
                      <a:pt x="129" y="276"/>
                    </a:lnTo>
                    <a:close/>
                    <a:moveTo>
                      <a:pt x="337" y="304"/>
                    </a:moveTo>
                    <a:lnTo>
                      <a:pt x="335" y="291"/>
                    </a:lnTo>
                    <a:lnTo>
                      <a:pt x="323" y="284"/>
                    </a:lnTo>
                    <a:lnTo>
                      <a:pt x="335" y="278"/>
                    </a:lnTo>
                    <a:lnTo>
                      <a:pt x="337" y="267"/>
                    </a:lnTo>
                    <a:lnTo>
                      <a:pt x="346" y="276"/>
                    </a:lnTo>
                    <a:lnTo>
                      <a:pt x="359" y="274"/>
                    </a:lnTo>
                    <a:lnTo>
                      <a:pt x="353" y="285"/>
                    </a:lnTo>
                    <a:lnTo>
                      <a:pt x="359" y="297"/>
                    </a:lnTo>
                    <a:lnTo>
                      <a:pt x="346" y="295"/>
                    </a:lnTo>
                    <a:lnTo>
                      <a:pt x="337" y="304"/>
                    </a:lnTo>
                    <a:close/>
                    <a:moveTo>
                      <a:pt x="191" y="282"/>
                    </a:moveTo>
                    <a:lnTo>
                      <a:pt x="189" y="269"/>
                    </a:lnTo>
                    <a:lnTo>
                      <a:pt x="178" y="263"/>
                    </a:lnTo>
                    <a:lnTo>
                      <a:pt x="189" y="257"/>
                    </a:lnTo>
                    <a:lnTo>
                      <a:pt x="191" y="244"/>
                    </a:lnTo>
                    <a:lnTo>
                      <a:pt x="200" y="254"/>
                    </a:lnTo>
                    <a:lnTo>
                      <a:pt x="213" y="252"/>
                    </a:lnTo>
                    <a:lnTo>
                      <a:pt x="208" y="263"/>
                    </a:lnTo>
                    <a:lnTo>
                      <a:pt x="213" y="274"/>
                    </a:lnTo>
                    <a:lnTo>
                      <a:pt x="200" y="272"/>
                    </a:lnTo>
                    <a:lnTo>
                      <a:pt x="191" y="282"/>
                    </a:lnTo>
                    <a:close/>
                    <a:moveTo>
                      <a:pt x="421" y="280"/>
                    </a:moveTo>
                    <a:lnTo>
                      <a:pt x="419" y="267"/>
                    </a:lnTo>
                    <a:lnTo>
                      <a:pt x="407" y="259"/>
                    </a:lnTo>
                    <a:lnTo>
                      <a:pt x="419" y="254"/>
                    </a:lnTo>
                    <a:lnTo>
                      <a:pt x="422" y="241"/>
                    </a:lnTo>
                    <a:lnTo>
                      <a:pt x="430" y="252"/>
                    </a:lnTo>
                    <a:lnTo>
                      <a:pt x="443" y="250"/>
                    </a:lnTo>
                    <a:lnTo>
                      <a:pt x="437" y="261"/>
                    </a:lnTo>
                    <a:lnTo>
                      <a:pt x="443" y="272"/>
                    </a:lnTo>
                    <a:lnTo>
                      <a:pt x="430" y="271"/>
                    </a:lnTo>
                    <a:lnTo>
                      <a:pt x="421" y="280"/>
                    </a:lnTo>
                    <a:close/>
                    <a:moveTo>
                      <a:pt x="275" y="257"/>
                    </a:moveTo>
                    <a:lnTo>
                      <a:pt x="273" y="244"/>
                    </a:lnTo>
                    <a:lnTo>
                      <a:pt x="262" y="237"/>
                    </a:lnTo>
                    <a:lnTo>
                      <a:pt x="275" y="233"/>
                    </a:lnTo>
                    <a:lnTo>
                      <a:pt x="277" y="220"/>
                    </a:lnTo>
                    <a:lnTo>
                      <a:pt x="286" y="229"/>
                    </a:lnTo>
                    <a:lnTo>
                      <a:pt x="299" y="228"/>
                    </a:lnTo>
                    <a:lnTo>
                      <a:pt x="292" y="239"/>
                    </a:lnTo>
                    <a:lnTo>
                      <a:pt x="297" y="250"/>
                    </a:lnTo>
                    <a:lnTo>
                      <a:pt x="284" y="248"/>
                    </a:lnTo>
                    <a:lnTo>
                      <a:pt x="275" y="257"/>
                    </a:lnTo>
                    <a:close/>
                    <a:moveTo>
                      <a:pt x="135" y="243"/>
                    </a:moveTo>
                    <a:lnTo>
                      <a:pt x="133" y="229"/>
                    </a:lnTo>
                    <a:lnTo>
                      <a:pt x="122" y="224"/>
                    </a:lnTo>
                    <a:lnTo>
                      <a:pt x="133" y="218"/>
                    </a:lnTo>
                    <a:lnTo>
                      <a:pt x="135" y="205"/>
                    </a:lnTo>
                    <a:lnTo>
                      <a:pt x="144" y="215"/>
                    </a:lnTo>
                    <a:lnTo>
                      <a:pt x="157" y="213"/>
                    </a:lnTo>
                    <a:lnTo>
                      <a:pt x="152" y="224"/>
                    </a:lnTo>
                    <a:lnTo>
                      <a:pt x="157" y="235"/>
                    </a:lnTo>
                    <a:lnTo>
                      <a:pt x="144" y="233"/>
                    </a:lnTo>
                    <a:lnTo>
                      <a:pt x="135" y="243"/>
                    </a:lnTo>
                    <a:close/>
                    <a:moveTo>
                      <a:pt x="361" y="233"/>
                    </a:moveTo>
                    <a:lnTo>
                      <a:pt x="359" y="220"/>
                    </a:lnTo>
                    <a:lnTo>
                      <a:pt x="348" y="213"/>
                    </a:lnTo>
                    <a:lnTo>
                      <a:pt x="359" y="207"/>
                    </a:lnTo>
                    <a:lnTo>
                      <a:pt x="361" y="194"/>
                    </a:lnTo>
                    <a:lnTo>
                      <a:pt x="370" y="205"/>
                    </a:lnTo>
                    <a:lnTo>
                      <a:pt x="383" y="203"/>
                    </a:lnTo>
                    <a:lnTo>
                      <a:pt x="378" y="215"/>
                    </a:lnTo>
                    <a:lnTo>
                      <a:pt x="383" y="226"/>
                    </a:lnTo>
                    <a:lnTo>
                      <a:pt x="370" y="224"/>
                    </a:lnTo>
                    <a:lnTo>
                      <a:pt x="361" y="233"/>
                    </a:lnTo>
                    <a:close/>
                    <a:moveTo>
                      <a:pt x="219" y="218"/>
                    </a:moveTo>
                    <a:lnTo>
                      <a:pt x="217" y="205"/>
                    </a:lnTo>
                    <a:lnTo>
                      <a:pt x="206" y="198"/>
                    </a:lnTo>
                    <a:lnTo>
                      <a:pt x="217" y="194"/>
                    </a:lnTo>
                    <a:lnTo>
                      <a:pt x="221" y="181"/>
                    </a:lnTo>
                    <a:lnTo>
                      <a:pt x="228" y="190"/>
                    </a:lnTo>
                    <a:lnTo>
                      <a:pt x="241" y="188"/>
                    </a:lnTo>
                    <a:lnTo>
                      <a:pt x="236" y="200"/>
                    </a:lnTo>
                    <a:lnTo>
                      <a:pt x="241" y="211"/>
                    </a:lnTo>
                    <a:lnTo>
                      <a:pt x="228" y="209"/>
                    </a:lnTo>
                    <a:lnTo>
                      <a:pt x="219" y="218"/>
                    </a:lnTo>
                    <a:close/>
                    <a:moveTo>
                      <a:pt x="445" y="209"/>
                    </a:moveTo>
                    <a:lnTo>
                      <a:pt x="443" y="196"/>
                    </a:lnTo>
                    <a:lnTo>
                      <a:pt x="432" y="188"/>
                    </a:lnTo>
                    <a:lnTo>
                      <a:pt x="445" y="183"/>
                    </a:lnTo>
                    <a:lnTo>
                      <a:pt x="447" y="170"/>
                    </a:lnTo>
                    <a:lnTo>
                      <a:pt x="456" y="181"/>
                    </a:lnTo>
                    <a:lnTo>
                      <a:pt x="464" y="179"/>
                    </a:lnTo>
                    <a:lnTo>
                      <a:pt x="458" y="200"/>
                    </a:lnTo>
                    <a:lnTo>
                      <a:pt x="454" y="200"/>
                    </a:lnTo>
                    <a:lnTo>
                      <a:pt x="445" y="209"/>
                    </a:lnTo>
                    <a:close/>
                    <a:moveTo>
                      <a:pt x="73" y="196"/>
                    </a:moveTo>
                    <a:lnTo>
                      <a:pt x="71" y="183"/>
                    </a:lnTo>
                    <a:lnTo>
                      <a:pt x="60" y="177"/>
                    </a:lnTo>
                    <a:lnTo>
                      <a:pt x="73" y="172"/>
                    </a:lnTo>
                    <a:lnTo>
                      <a:pt x="75" y="159"/>
                    </a:lnTo>
                    <a:lnTo>
                      <a:pt x="84" y="168"/>
                    </a:lnTo>
                    <a:lnTo>
                      <a:pt x="98" y="166"/>
                    </a:lnTo>
                    <a:lnTo>
                      <a:pt x="90" y="177"/>
                    </a:lnTo>
                    <a:lnTo>
                      <a:pt x="96" y="190"/>
                    </a:lnTo>
                    <a:lnTo>
                      <a:pt x="83" y="187"/>
                    </a:lnTo>
                    <a:lnTo>
                      <a:pt x="73" y="196"/>
                    </a:lnTo>
                    <a:close/>
                    <a:moveTo>
                      <a:pt x="305" y="194"/>
                    </a:moveTo>
                    <a:lnTo>
                      <a:pt x="303" y="181"/>
                    </a:lnTo>
                    <a:lnTo>
                      <a:pt x="290" y="173"/>
                    </a:lnTo>
                    <a:lnTo>
                      <a:pt x="303" y="168"/>
                    </a:lnTo>
                    <a:lnTo>
                      <a:pt x="305" y="155"/>
                    </a:lnTo>
                    <a:lnTo>
                      <a:pt x="314" y="166"/>
                    </a:lnTo>
                    <a:lnTo>
                      <a:pt x="327" y="164"/>
                    </a:lnTo>
                    <a:lnTo>
                      <a:pt x="320" y="175"/>
                    </a:lnTo>
                    <a:lnTo>
                      <a:pt x="327" y="187"/>
                    </a:lnTo>
                    <a:lnTo>
                      <a:pt x="314" y="185"/>
                    </a:lnTo>
                    <a:lnTo>
                      <a:pt x="305" y="194"/>
                    </a:lnTo>
                    <a:close/>
                    <a:moveTo>
                      <a:pt x="159" y="172"/>
                    </a:moveTo>
                    <a:lnTo>
                      <a:pt x="157" y="159"/>
                    </a:lnTo>
                    <a:lnTo>
                      <a:pt x="146" y="153"/>
                    </a:lnTo>
                    <a:lnTo>
                      <a:pt x="157" y="147"/>
                    </a:lnTo>
                    <a:lnTo>
                      <a:pt x="159" y="134"/>
                    </a:lnTo>
                    <a:lnTo>
                      <a:pt x="168" y="144"/>
                    </a:lnTo>
                    <a:lnTo>
                      <a:pt x="182" y="142"/>
                    </a:lnTo>
                    <a:lnTo>
                      <a:pt x="176" y="153"/>
                    </a:lnTo>
                    <a:lnTo>
                      <a:pt x="182" y="164"/>
                    </a:lnTo>
                    <a:lnTo>
                      <a:pt x="168" y="162"/>
                    </a:lnTo>
                    <a:lnTo>
                      <a:pt x="159" y="172"/>
                    </a:lnTo>
                    <a:close/>
                    <a:moveTo>
                      <a:pt x="389" y="170"/>
                    </a:moveTo>
                    <a:lnTo>
                      <a:pt x="387" y="157"/>
                    </a:lnTo>
                    <a:lnTo>
                      <a:pt x="376" y="149"/>
                    </a:lnTo>
                    <a:lnTo>
                      <a:pt x="387" y="144"/>
                    </a:lnTo>
                    <a:lnTo>
                      <a:pt x="391" y="131"/>
                    </a:lnTo>
                    <a:lnTo>
                      <a:pt x="398" y="142"/>
                    </a:lnTo>
                    <a:lnTo>
                      <a:pt x="411" y="140"/>
                    </a:lnTo>
                    <a:lnTo>
                      <a:pt x="406" y="151"/>
                    </a:lnTo>
                    <a:lnTo>
                      <a:pt x="411" y="162"/>
                    </a:lnTo>
                    <a:lnTo>
                      <a:pt x="398" y="160"/>
                    </a:lnTo>
                    <a:lnTo>
                      <a:pt x="389" y="170"/>
                    </a:lnTo>
                    <a:close/>
                    <a:moveTo>
                      <a:pt x="243" y="147"/>
                    </a:moveTo>
                    <a:lnTo>
                      <a:pt x="241" y="134"/>
                    </a:lnTo>
                    <a:lnTo>
                      <a:pt x="230" y="127"/>
                    </a:lnTo>
                    <a:lnTo>
                      <a:pt x="243" y="121"/>
                    </a:lnTo>
                    <a:lnTo>
                      <a:pt x="245" y="110"/>
                    </a:lnTo>
                    <a:lnTo>
                      <a:pt x="254" y="119"/>
                    </a:lnTo>
                    <a:lnTo>
                      <a:pt x="267" y="117"/>
                    </a:lnTo>
                    <a:lnTo>
                      <a:pt x="260" y="129"/>
                    </a:lnTo>
                    <a:lnTo>
                      <a:pt x="266" y="140"/>
                    </a:lnTo>
                    <a:lnTo>
                      <a:pt x="253" y="138"/>
                    </a:lnTo>
                    <a:lnTo>
                      <a:pt x="243" y="147"/>
                    </a:lnTo>
                    <a:close/>
                    <a:moveTo>
                      <a:pt x="471" y="131"/>
                    </a:moveTo>
                    <a:lnTo>
                      <a:pt x="460" y="125"/>
                    </a:lnTo>
                    <a:lnTo>
                      <a:pt x="473" y="119"/>
                    </a:lnTo>
                    <a:lnTo>
                      <a:pt x="475" y="106"/>
                    </a:lnTo>
                    <a:lnTo>
                      <a:pt x="477" y="108"/>
                    </a:lnTo>
                    <a:lnTo>
                      <a:pt x="471" y="131"/>
                    </a:lnTo>
                    <a:close/>
                    <a:moveTo>
                      <a:pt x="329" y="123"/>
                    </a:moveTo>
                    <a:lnTo>
                      <a:pt x="327" y="110"/>
                    </a:lnTo>
                    <a:lnTo>
                      <a:pt x="316" y="103"/>
                    </a:lnTo>
                    <a:lnTo>
                      <a:pt x="327" y="97"/>
                    </a:lnTo>
                    <a:lnTo>
                      <a:pt x="329" y="84"/>
                    </a:lnTo>
                    <a:lnTo>
                      <a:pt x="338" y="95"/>
                    </a:lnTo>
                    <a:lnTo>
                      <a:pt x="351" y="93"/>
                    </a:lnTo>
                    <a:lnTo>
                      <a:pt x="346" y="104"/>
                    </a:lnTo>
                    <a:lnTo>
                      <a:pt x="351" y="116"/>
                    </a:lnTo>
                    <a:lnTo>
                      <a:pt x="338" y="114"/>
                    </a:lnTo>
                    <a:lnTo>
                      <a:pt x="329" y="123"/>
                    </a:lnTo>
                    <a:close/>
                    <a:moveTo>
                      <a:pt x="413" y="97"/>
                    </a:moveTo>
                    <a:lnTo>
                      <a:pt x="411" y="84"/>
                    </a:lnTo>
                    <a:lnTo>
                      <a:pt x="400" y="78"/>
                    </a:lnTo>
                    <a:lnTo>
                      <a:pt x="413" y="73"/>
                    </a:lnTo>
                    <a:lnTo>
                      <a:pt x="415" y="60"/>
                    </a:lnTo>
                    <a:lnTo>
                      <a:pt x="424" y="69"/>
                    </a:lnTo>
                    <a:lnTo>
                      <a:pt x="437" y="69"/>
                    </a:lnTo>
                    <a:lnTo>
                      <a:pt x="430" y="80"/>
                    </a:lnTo>
                    <a:lnTo>
                      <a:pt x="436" y="91"/>
                    </a:lnTo>
                    <a:lnTo>
                      <a:pt x="422" y="89"/>
                    </a:lnTo>
                    <a:lnTo>
                      <a:pt x="413" y="97"/>
                    </a:lnTo>
                    <a:close/>
                    <a:moveTo>
                      <a:pt x="486" y="54"/>
                    </a:moveTo>
                    <a:lnTo>
                      <a:pt x="486" y="54"/>
                    </a:lnTo>
                    <a:lnTo>
                      <a:pt x="486" y="54"/>
                    </a:lnTo>
                    <a:lnTo>
                      <a:pt x="486" y="54"/>
                    </a:lnTo>
                    <a:close/>
                    <a:moveTo>
                      <a:pt x="497" y="0"/>
                    </a:moveTo>
                    <a:lnTo>
                      <a:pt x="465" y="9"/>
                    </a:lnTo>
                    <a:lnTo>
                      <a:pt x="460" y="20"/>
                    </a:lnTo>
                    <a:lnTo>
                      <a:pt x="465" y="32"/>
                    </a:lnTo>
                    <a:lnTo>
                      <a:pt x="452" y="30"/>
                    </a:lnTo>
                    <a:lnTo>
                      <a:pt x="443" y="39"/>
                    </a:lnTo>
                    <a:lnTo>
                      <a:pt x="441" y="26"/>
                    </a:lnTo>
                    <a:lnTo>
                      <a:pt x="430" y="19"/>
                    </a:lnTo>
                    <a:lnTo>
                      <a:pt x="432" y="19"/>
                    </a:lnTo>
                    <a:lnTo>
                      <a:pt x="374" y="33"/>
                    </a:lnTo>
                    <a:lnTo>
                      <a:pt x="381" y="33"/>
                    </a:lnTo>
                    <a:lnTo>
                      <a:pt x="376" y="45"/>
                    </a:lnTo>
                    <a:lnTo>
                      <a:pt x="381" y="56"/>
                    </a:lnTo>
                    <a:lnTo>
                      <a:pt x="368" y="54"/>
                    </a:lnTo>
                    <a:lnTo>
                      <a:pt x="359" y="63"/>
                    </a:lnTo>
                    <a:lnTo>
                      <a:pt x="357" y="50"/>
                    </a:lnTo>
                    <a:lnTo>
                      <a:pt x="346" y="43"/>
                    </a:lnTo>
                    <a:lnTo>
                      <a:pt x="353" y="39"/>
                    </a:lnTo>
                    <a:lnTo>
                      <a:pt x="282" y="60"/>
                    </a:lnTo>
                    <a:lnTo>
                      <a:pt x="284" y="60"/>
                    </a:lnTo>
                    <a:lnTo>
                      <a:pt x="297" y="58"/>
                    </a:lnTo>
                    <a:lnTo>
                      <a:pt x="290" y="69"/>
                    </a:lnTo>
                    <a:lnTo>
                      <a:pt x="295" y="80"/>
                    </a:lnTo>
                    <a:lnTo>
                      <a:pt x="282" y="78"/>
                    </a:lnTo>
                    <a:lnTo>
                      <a:pt x="273" y="88"/>
                    </a:lnTo>
                    <a:lnTo>
                      <a:pt x="271" y="75"/>
                    </a:lnTo>
                    <a:lnTo>
                      <a:pt x="260" y="69"/>
                    </a:lnTo>
                    <a:lnTo>
                      <a:pt x="273" y="63"/>
                    </a:lnTo>
                    <a:lnTo>
                      <a:pt x="273" y="61"/>
                    </a:lnTo>
                    <a:lnTo>
                      <a:pt x="196" y="82"/>
                    </a:lnTo>
                    <a:lnTo>
                      <a:pt x="198" y="84"/>
                    </a:lnTo>
                    <a:lnTo>
                      <a:pt x="211" y="82"/>
                    </a:lnTo>
                    <a:lnTo>
                      <a:pt x="206" y="93"/>
                    </a:lnTo>
                    <a:lnTo>
                      <a:pt x="211" y="106"/>
                    </a:lnTo>
                    <a:lnTo>
                      <a:pt x="198" y="103"/>
                    </a:lnTo>
                    <a:lnTo>
                      <a:pt x="189" y="112"/>
                    </a:lnTo>
                    <a:lnTo>
                      <a:pt x="187" y="99"/>
                    </a:lnTo>
                    <a:lnTo>
                      <a:pt x="176" y="93"/>
                    </a:lnTo>
                    <a:lnTo>
                      <a:pt x="187" y="88"/>
                    </a:lnTo>
                    <a:lnTo>
                      <a:pt x="187" y="86"/>
                    </a:lnTo>
                    <a:lnTo>
                      <a:pt x="111" y="106"/>
                    </a:lnTo>
                    <a:lnTo>
                      <a:pt x="114" y="108"/>
                    </a:lnTo>
                    <a:lnTo>
                      <a:pt x="127" y="106"/>
                    </a:lnTo>
                    <a:lnTo>
                      <a:pt x="120" y="117"/>
                    </a:lnTo>
                    <a:lnTo>
                      <a:pt x="126" y="131"/>
                    </a:lnTo>
                    <a:lnTo>
                      <a:pt x="112" y="127"/>
                    </a:lnTo>
                    <a:lnTo>
                      <a:pt x="103" y="136"/>
                    </a:lnTo>
                    <a:lnTo>
                      <a:pt x="101" y="123"/>
                    </a:lnTo>
                    <a:lnTo>
                      <a:pt x="90" y="117"/>
                    </a:lnTo>
                    <a:lnTo>
                      <a:pt x="103" y="112"/>
                    </a:lnTo>
                    <a:lnTo>
                      <a:pt x="103" y="108"/>
                    </a:lnTo>
                    <a:lnTo>
                      <a:pt x="25" y="129"/>
                    </a:lnTo>
                    <a:lnTo>
                      <a:pt x="28" y="132"/>
                    </a:lnTo>
                    <a:lnTo>
                      <a:pt x="42" y="131"/>
                    </a:lnTo>
                    <a:lnTo>
                      <a:pt x="36" y="144"/>
                    </a:lnTo>
                    <a:lnTo>
                      <a:pt x="42" y="155"/>
                    </a:lnTo>
                    <a:lnTo>
                      <a:pt x="28" y="151"/>
                    </a:lnTo>
                    <a:lnTo>
                      <a:pt x="21" y="159"/>
                    </a:lnTo>
                    <a:lnTo>
                      <a:pt x="17" y="157"/>
                    </a:lnTo>
                    <a:lnTo>
                      <a:pt x="17" y="147"/>
                    </a:lnTo>
                    <a:lnTo>
                      <a:pt x="6" y="142"/>
                    </a:lnTo>
                    <a:lnTo>
                      <a:pt x="17" y="136"/>
                    </a:lnTo>
                    <a:lnTo>
                      <a:pt x="19" y="131"/>
                    </a:lnTo>
                    <a:lnTo>
                      <a:pt x="0" y="136"/>
                    </a:lnTo>
                    <a:lnTo>
                      <a:pt x="385" y="59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5" name="ïṧḻîḍê">
                <a:extLst>
                  <a:ext uri="{FF2B5EF4-FFF2-40B4-BE49-F238E27FC236}">
                    <a16:creationId xmlns:a16="http://schemas.microsoft.com/office/drawing/2014/main" xmlns="" id="{85F1A778-CB2F-490E-B0F3-4351D28E5E18}"/>
                  </a:ext>
                </a:extLst>
              </p:cNvPr>
              <p:cNvSpPr/>
              <p:nvPr/>
            </p:nvSpPr>
            <p:spPr bwMode="auto">
              <a:xfrm>
                <a:off x="2005" y="2288"/>
                <a:ext cx="497" cy="590"/>
              </a:xfrm>
              <a:custGeom>
                <a:avLst/>
                <a:gdLst>
                  <a:gd name="T0" fmla="*/ 385 w 497"/>
                  <a:gd name="T1" fmla="*/ 560 h 590"/>
                  <a:gd name="T2" fmla="*/ 366 w 497"/>
                  <a:gd name="T3" fmla="*/ 566 h 590"/>
                  <a:gd name="T4" fmla="*/ 337 w 497"/>
                  <a:gd name="T5" fmla="*/ 513 h 590"/>
                  <a:gd name="T6" fmla="*/ 396 w 497"/>
                  <a:gd name="T7" fmla="*/ 495 h 590"/>
                  <a:gd name="T8" fmla="*/ 325 w 497"/>
                  <a:gd name="T9" fmla="*/ 454 h 590"/>
                  <a:gd name="T10" fmla="*/ 361 w 497"/>
                  <a:gd name="T11" fmla="*/ 467 h 590"/>
                  <a:gd name="T12" fmla="*/ 415 w 497"/>
                  <a:gd name="T13" fmla="*/ 431 h 590"/>
                  <a:gd name="T14" fmla="*/ 292 w 497"/>
                  <a:gd name="T15" fmla="*/ 407 h 590"/>
                  <a:gd name="T16" fmla="*/ 366 w 497"/>
                  <a:gd name="T17" fmla="*/ 409 h 590"/>
                  <a:gd name="T18" fmla="*/ 389 w 497"/>
                  <a:gd name="T19" fmla="*/ 381 h 590"/>
                  <a:gd name="T20" fmla="*/ 219 w 497"/>
                  <a:gd name="T21" fmla="*/ 375 h 590"/>
                  <a:gd name="T22" fmla="*/ 238 w 497"/>
                  <a:gd name="T23" fmla="*/ 370 h 590"/>
                  <a:gd name="T24" fmla="*/ 294 w 497"/>
                  <a:gd name="T25" fmla="*/ 343 h 590"/>
                  <a:gd name="T26" fmla="*/ 329 w 497"/>
                  <a:gd name="T27" fmla="*/ 356 h 590"/>
                  <a:gd name="T28" fmla="*/ 176 w 497"/>
                  <a:gd name="T29" fmla="*/ 325 h 590"/>
                  <a:gd name="T30" fmla="*/ 391 w 497"/>
                  <a:gd name="T31" fmla="*/ 338 h 590"/>
                  <a:gd name="T32" fmla="*/ 415 w 497"/>
                  <a:gd name="T33" fmla="*/ 308 h 590"/>
                  <a:gd name="T34" fmla="*/ 249 w 497"/>
                  <a:gd name="T35" fmla="*/ 315 h 590"/>
                  <a:gd name="T36" fmla="*/ 267 w 497"/>
                  <a:gd name="T37" fmla="*/ 310 h 590"/>
                  <a:gd name="T38" fmla="*/ 126 w 497"/>
                  <a:gd name="T39" fmla="*/ 284 h 590"/>
                  <a:gd name="T40" fmla="*/ 335 w 497"/>
                  <a:gd name="T41" fmla="*/ 278 h 590"/>
                  <a:gd name="T42" fmla="*/ 346 w 497"/>
                  <a:gd name="T43" fmla="*/ 295 h 590"/>
                  <a:gd name="T44" fmla="*/ 191 w 497"/>
                  <a:gd name="T45" fmla="*/ 244 h 590"/>
                  <a:gd name="T46" fmla="*/ 191 w 497"/>
                  <a:gd name="T47" fmla="*/ 282 h 590"/>
                  <a:gd name="T48" fmla="*/ 430 w 497"/>
                  <a:gd name="T49" fmla="*/ 252 h 590"/>
                  <a:gd name="T50" fmla="*/ 275 w 497"/>
                  <a:gd name="T51" fmla="*/ 257 h 590"/>
                  <a:gd name="T52" fmla="*/ 299 w 497"/>
                  <a:gd name="T53" fmla="*/ 228 h 590"/>
                  <a:gd name="T54" fmla="*/ 133 w 497"/>
                  <a:gd name="T55" fmla="*/ 229 h 590"/>
                  <a:gd name="T56" fmla="*/ 152 w 497"/>
                  <a:gd name="T57" fmla="*/ 224 h 590"/>
                  <a:gd name="T58" fmla="*/ 348 w 497"/>
                  <a:gd name="T59" fmla="*/ 213 h 590"/>
                  <a:gd name="T60" fmla="*/ 383 w 497"/>
                  <a:gd name="T61" fmla="*/ 226 h 590"/>
                  <a:gd name="T62" fmla="*/ 217 w 497"/>
                  <a:gd name="T63" fmla="*/ 194 h 590"/>
                  <a:gd name="T64" fmla="*/ 228 w 497"/>
                  <a:gd name="T65" fmla="*/ 209 h 590"/>
                  <a:gd name="T66" fmla="*/ 447 w 497"/>
                  <a:gd name="T67" fmla="*/ 170 h 590"/>
                  <a:gd name="T68" fmla="*/ 73 w 497"/>
                  <a:gd name="T69" fmla="*/ 196 h 590"/>
                  <a:gd name="T70" fmla="*/ 98 w 497"/>
                  <a:gd name="T71" fmla="*/ 166 h 590"/>
                  <a:gd name="T72" fmla="*/ 303 w 497"/>
                  <a:gd name="T73" fmla="*/ 181 h 590"/>
                  <a:gd name="T74" fmla="*/ 320 w 497"/>
                  <a:gd name="T75" fmla="*/ 175 h 590"/>
                  <a:gd name="T76" fmla="*/ 146 w 497"/>
                  <a:gd name="T77" fmla="*/ 153 h 590"/>
                  <a:gd name="T78" fmla="*/ 182 w 497"/>
                  <a:gd name="T79" fmla="*/ 164 h 590"/>
                  <a:gd name="T80" fmla="*/ 387 w 497"/>
                  <a:gd name="T81" fmla="*/ 144 h 590"/>
                  <a:gd name="T82" fmla="*/ 398 w 497"/>
                  <a:gd name="T83" fmla="*/ 160 h 590"/>
                  <a:gd name="T84" fmla="*/ 245 w 497"/>
                  <a:gd name="T85" fmla="*/ 110 h 590"/>
                  <a:gd name="T86" fmla="*/ 243 w 497"/>
                  <a:gd name="T87" fmla="*/ 147 h 590"/>
                  <a:gd name="T88" fmla="*/ 471 w 497"/>
                  <a:gd name="T89" fmla="*/ 131 h 590"/>
                  <a:gd name="T90" fmla="*/ 338 w 497"/>
                  <a:gd name="T91" fmla="*/ 95 h 590"/>
                  <a:gd name="T92" fmla="*/ 413 w 497"/>
                  <a:gd name="T93" fmla="*/ 97 h 590"/>
                  <a:gd name="T94" fmla="*/ 437 w 497"/>
                  <a:gd name="T95" fmla="*/ 69 h 590"/>
                  <a:gd name="T96" fmla="*/ 486 w 497"/>
                  <a:gd name="T97" fmla="*/ 54 h 590"/>
                  <a:gd name="T98" fmla="*/ 465 w 497"/>
                  <a:gd name="T99" fmla="*/ 32 h 590"/>
                  <a:gd name="T100" fmla="*/ 374 w 497"/>
                  <a:gd name="T101" fmla="*/ 33 h 590"/>
                  <a:gd name="T102" fmla="*/ 357 w 497"/>
                  <a:gd name="T103" fmla="*/ 50 h 590"/>
                  <a:gd name="T104" fmla="*/ 290 w 497"/>
                  <a:gd name="T105" fmla="*/ 69 h 590"/>
                  <a:gd name="T106" fmla="*/ 273 w 497"/>
                  <a:gd name="T107" fmla="*/ 63 h 590"/>
                  <a:gd name="T108" fmla="*/ 211 w 497"/>
                  <a:gd name="T109" fmla="*/ 106 h 590"/>
                  <a:gd name="T110" fmla="*/ 187 w 497"/>
                  <a:gd name="T111" fmla="*/ 86 h 590"/>
                  <a:gd name="T112" fmla="*/ 112 w 497"/>
                  <a:gd name="T113" fmla="*/ 127 h 590"/>
                  <a:gd name="T114" fmla="*/ 25 w 497"/>
                  <a:gd name="T115" fmla="*/ 129 h 590"/>
                  <a:gd name="T116" fmla="*/ 21 w 497"/>
                  <a:gd name="T117" fmla="*/ 159 h 590"/>
                  <a:gd name="T118" fmla="*/ 0 w 497"/>
                  <a:gd name="T119" fmla="*/ 136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7" h="590">
                    <a:moveTo>
                      <a:pt x="357" y="558"/>
                    </a:moveTo>
                    <a:lnTo>
                      <a:pt x="366" y="554"/>
                    </a:lnTo>
                    <a:lnTo>
                      <a:pt x="370" y="541"/>
                    </a:lnTo>
                    <a:lnTo>
                      <a:pt x="378" y="551"/>
                    </a:lnTo>
                    <a:lnTo>
                      <a:pt x="391" y="549"/>
                    </a:lnTo>
                    <a:lnTo>
                      <a:pt x="385" y="560"/>
                    </a:lnTo>
                    <a:lnTo>
                      <a:pt x="389" y="567"/>
                    </a:lnTo>
                    <a:lnTo>
                      <a:pt x="387" y="571"/>
                    </a:lnTo>
                    <a:lnTo>
                      <a:pt x="378" y="569"/>
                    </a:lnTo>
                    <a:lnTo>
                      <a:pt x="372" y="575"/>
                    </a:lnTo>
                    <a:lnTo>
                      <a:pt x="366" y="569"/>
                    </a:lnTo>
                    <a:lnTo>
                      <a:pt x="366" y="566"/>
                    </a:lnTo>
                    <a:lnTo>
                      <a:pt x="363" y="564"/>
                    </a:lnTo>
                    <a:lnTo>
                      <a:pt x="357" y="558"/>
                    </a:lnTo>
                    <a:moveTo>
                      <a:pt x="314" y="506"/>
                    </a:moveTo>
                    <a:lnTo>
                      <a:pt x="314" y="506"/>
                    </a:lnTo>
                    <a:lnTo>
                      <a:pt x="323" y="515"/>
                    </a:lnTo>
                    <a:lnTo>
                      <a:pt x="337" y="513"/>
                    </a:lnTo>
                    <a:lnTo>
                      <a:pt x="329" y="524"/>
                    </a:lnTo>
                    <a:lnTo>
                      <a:pt x="314" y="506"/>
                    </a:lnTo>
                    <a:moveTo>
                      <a:pt x="398" y="519"/>
                    </a:moveTo>
                    <a:lnTo>
                      <a:pt x="396" y="506"/>
                    </a:lnTo>
                    <a:lnTo>
                      <a:pt x="385" y="500"/>
                    </a:lnTo>
                    <a:lnTo>
                      <a:pt x="396" y="495"/>
                    </a:lnTo>
                    <a:lnTo>
                      <a:pt x="400" y="482"/>
                    </a:lnTo>
                    <a:lnTo>
                      <a:pt x="404" y="487"/>
                    </a:lnTo>
                    <a:lnTo>
                      <a:pt x="398" y="519"/>
                    </a:lnTo>
                    <a:moveTo>
                      <a:pt x="338" y="472"/>
                    </a:moveTo>
                    <a:lnTo>
                      <a:pt x="337" y="459"/>
                    </a:lnTo>
                    <a:lnTo>
                      <a:pt x="325" y="454"/>
                    </a:lnTo>
                    <a:lnTo>
                      <a:pt x="337" y="448"/>
                    </a:lnTo>
                    <a:lnTo>
                      <a:pt x="338" y="435"/>
                    </a:lnTo>
                    <a:lnTo>
                      <a:pt x="348" y="444"/>
                    </a:lnTo>
                    <a:lnTo>
                      <a:pt x="361" y="442"/>
                    </a:lnTo>
                    <a:lnTo>
                      <a:pt x="355" y="454"/>
                    </a:lnTo>
                    <a:lnTo>
                      <a:pt x="361" y="467"/>
                    </a:lnTo>
                    <a:lnTo>
                      <a:pt x="348" y="463"/>
                    </a:lnTo>
                    <a:lnTo>
                      <a:pt x="338" y="472"/>
                    </a:lnTo>
                    <a:moveTo>
                      <a:pt x="415" y="431"/>
                    </a:moveTo>
                    <a:lnTo>
                      <a:pt x="409" y="429"/>
                    </a:lnTo>
                    <a:lnTo>
                      <a:pt x="415" y="426"/>
                    </a:lnTo>
                    <a:lnTo>
                      <a:pt x="415" y="431"/>
                    </a:lnTo>
                    <a:moveTo>
                      <a:pt x="281" y="435"/>
                    </a:moveTo>
                    <a:lnTo>
                      <a:pt x="281" y="422"/>
                    </a:lnTo>
                    <a:lnTo>
                      <a:pt x="267" y="414"/>
                    </a:lnTo>
                    <a:lnTo>
                      <a:pt x="281" y="409"/>
                    </a:lnTo>
                    <a:lnTo>
                      <a:pt x="282" y="396"/>
                    </a:lnTo>
                    <a:lnTo>
                      <a:pt x="292" y="407"/>
                    </a:lnTo>
                    <a:lnTo>
                      <a:pt x="305" y="405"/>
                    </a:lnTo>
                    <a:lnTo>
                      <a:pt x="297" y="416"/>
                    </a:lnTo>
                    <a:lnTo>
                      <a:pt x="305" y="427"/>
                    </a:lnTo>
                    <a:lnTo>
                      <a:pt x="292" y="426"/>
                    </a:lnTo>
                    <a:lnTo>
                      <a:pt x="281" y="435"/>
                    </a:lnTo>
                    <a:moveTo>
                      <a:pt x="366" y="409"/>
                    </a:moveTo>
                    <a:lnTo>
                      <a:pt x="365" y="396"/>
                    </a:lnTo>
                    <a:lnTo>
                      <a:pt x="353" y="390"/>
                    </a:lnTo>
                    <a:lnTo>
                      <a:pt x="365" y="384"/>
                    </a:lnTo>
                    <a:lnTo>
                      <a:pt x="368" y="371"/>
                    </a:lnTo>
                    <a:lnTo>
                      <a:pt x="376" y="381"/>
                    </a:lnTo>
                    <a:lnTo>
                      <a:pt x="389" y="381"/>
                    </a:lnTo>
                    <a:lnTo>
                      <a:pt x="383" y="392"/>
                    </a:lnTo>
                    <a:lnTo>
                      <a:pt x="389" y="403"/>
                    </a:lnTo>
                    <a:lnTo>
                      <a:pt x="376" y="401"/>
                    </a:lnTo>
                    <a:lnTo>
                      <a:pt x="366" y="409"/>
                    </a:lnTo>
                    <a:moveTo>
                      <a:pt x="221" y="388"/>
                    </a:moveTo>
                    <a:lnTo>
                      <a:pt x="219" y="375"/>
                    </a:lnTo>
                    <a:lnTo>
                      <a:pt x="208" y="368"/>
                    </a:lnTo>
                    <a:lnTo>
                      <a:pt x="221" y="362"/>
                    </a:lnTo>
                    <a:lnTo>
                      <a:pt x="223" y="349"/>
                    </a:lnTo>
                    <a:lnTo>
                      <a:pt x="232" y="360"/>
                    </a:lnTo>
                    <a:lnTo>
                      <a:pt x="245" y="358"/>
                    </a:lnTo>
                    <a:lnTo>
                      <a:pt x="238" y="370"/>
                    </a:lnTo>
                    <a:lnTo>
                      <a:pt x="243" y="381"/>
                    </a:lnTo>
                    <a:lnTo>
                      <a:pt x="230" y="379"/>
                    </a:lnTo>
                    <a:lnTo>
                      <a:pt x="221" y="388"/>
                    </a:lnTo>
                    <a:moveTo>
                      <a:pt x="307" y="364"/>
                    </a:moveTo>
                    <a:lnTo>
                      <a:pt x="305" y="351"/>
                    </a:lnTo>
                    <a:lnTo>
                      <a:pt x="294" y="343"/>
                    </a:lnTo>
                    <a:lnTo>
                      <a:pt x="305" y="338"/>
                    </a:lnTo>
                    <a:lnTo>
                      <a:pt x="307" y="325"/>
                    </a:lnTo>
                    <a:lnTo>
                      <a:pt x="316" y="336"/>
                    </a:lnTo>
                    <a:lnTo>
                      <a:pt x="329" y="334"/>
                    </a:lnTo>
                    <a:lnTo>
                      <a:pt x="323" y="345"/>
                    </a:lnTo>
                    <a:lnTo>
                      <a:pt x="329" y="356"/>
                    </a:lnTo>
                    <a:lnTo>
                      <a:pt x="316" y="355"/>
                    </a:lnTo>
                    <a:lnTo>
                      <a:pt x="307" y="364"/>
                    </a:lnTo>
                    <a:moveTo>
                      <a:pt x="163" y="328"/>
                    </a:moveTo>
                    <a:lnTo>
                      <a:pt x="165" y="328"/>
                    </a:lnTo>
                    <a:lnTo>
                      <a:pt x="167" y="315"/>
                    </a:lnTo>
                    <a:lnTo>
                      <a:pt x="176" y="325"/>
                    </a:lnTo>
                    <a:lnTo>
                      <a:pt x="189" y="323"/>
                    </a:lnTo>
                    <a:lnTo>
                      <a:pt x="183" y="334"/>
                    </a:lnTo>
                    <a:lnTo>
                      <a:pt x="189" y="347"/>
                    </a:lnTo>
                    <a:lnTo>
                      <a:pt x="176" y="343"/>
                    </a:lnTo>
                    <a:lnTo>
                      <a:pt x="163" y="328"/>
                    </a:lnTo>
                    <a:moveTo>
                      <a:pt x="391" y="338"/>
                    </a:moveTo>
                    <a:lnTo>
                      <a:pt x="389" y="325"/>
                    </a:lnTo>
                    <a:lnTo>
                      <a:pt x="378" y="319"/>
                    </a:lnTo>
                    <a:lnTo>
                      <a:pt x="391" y="313"/>
                    </a:lnTo>
                    <a:lnTo>
                      <a:pt x="393" y="300"/>
                    </a:lnTo>
                    <a:lnTo>
                      <a:pt x="402" y="310"/>
                    </a:lnTo>
                    <a:lnTo>
                      <a:pt x="415" y="308"/>
                    </a:lnTo>
                    <a:lnTo>
                      <a:pt x="407" y="321"/>
                    </a:lnTo>
                    <a:lnTo>
                      <a:pt x="413" y="332"/>
                    </a:lnTo>
                    <a:lnTo>
                      <a:pt x="400" y="330"/>
                    </a:lnTo>
                    <a:lnTo>
                      <a:pt x="391" y="338"/>
                    </a:lnTo>
                    <a:moveTo>
                      <a:pt x="251" y="328"/>
                    </a:moveTo>
                    <a:lnTo>
                      <a:pt x="249" y="315"/>
                    </a:lnTo>
                    <a:lnTo>
                      <a:pt x="238" y="310"/>
                    </a:lnTo>
                    <a:lnTo>
                      <a:pt x="251" y="304"/>
                    </a:lnTo>
                    <a:lnTo>
                      <a:pt x="253" y="291"/>
                    </a:lnTo>
                    <a:lnTo>
                      <a:pt x="262" y="300"/>
                    </a:lnTo>
                    <a:lnTo>
                      <a:pt x="275" y="299"/>
                    </a:lnTo>
                    <a:lnTo>
                      <a:pt x="267" y="310"/>
                    </a:lnTo>
                    <a:lnTo>
                      <a:pt x="273" y="321"/>
                    </a:lnTo>
                    <a:lnTo>
                      <a:pt x="260" y="319"/>
                    </a:lnTo>
                    <a:lnTo>
                      <a:pt x="251" y="328"/>
                    </a:lnTo>
                    <a:moveTo>
                      <a:pt x="129" y="276"/>
                    </a:moveTo>
                    <a:lnTo>
                      <a:pt x="129" y="276"/>
                    </a:lnTo>
                    <a:lnTo>
                      <a:pt x="126" y="284"/>
                    </a:lnTo>
                    <a:lnTo>
                      <a:pt x="120" y="278"/>
                    </a:lnTo>
                    <a:lnTo>
                      <a:pt x="129" y="276"/>
                    </a:lnTo>
                    <a:moveTo>
                      <a:pt x="337" y="304"/>
                    </a:moveTo>
                    <a:lnTo>
                      <a:pt x="335" y="291"/>
                    </a:lnTo>
                    <a:lnTo>
                      <a:pt x="323" y="284"/>
                    </a:lnTo>
                    <a:lnTo>
                      <a:pt x="335" y="278"/>
                    </a:lnTo>
                    <a:lnTo>
                      <a:pt x="337" y="267"/>
                    </a:lnTo>
                    <a:lnTo>
                      <a:pt x="346" y="276"/>
                    </a:lnTo>
                    <a:lnTo>
                      <a:pt x="359" y="274"/>
                    </a:lnTo>
                    <a:lnTo>
                      <a:pt x="353" y="285"/>
                    </a:lnTo>
                    <a:lnTo>
                      <a:pt x="359" y="297"/>
                    </a:lnTo>
                    <a:lnTo>
                      <a:pt x="346" y="295"/>
                    </a:lnTo>
                    <a:lnTo>
                      <a:pt x="337" y="304"/>
                    </a:lnTo>
                    <a:moveTo>
                      <a:pt x="191" y="282"/>
                    </a:moveTo>
                    <a:lnTo>
                      <a:pt x="189" y="269"/>
                    </a:lnTo>
                    <a:lnTo>
                      <a:pt x="178" y="263"/>
                    </a:lnTo>
                    <a:lnTo>
                      <a:pt x="189" y="257"/>
                    </a:lnTo>
                    <a:lnTo>
                      <a:pt x="191" y="244"/>
                    </a:lnTo>
                    <a:lnTo>
                      <a:pt x="200" y="254"/>
                    </a:lnTo>
                    <a:lnTo>
                      <a:pt x="213" y="252"/>
                    </a:lnTo>
                    <a:lnTo>
                      <a:pt x="208" y="263"/>
                    </a:lnTo>
                    <a:lnTo>
                      <a:pt x="213" y="274"/>
                    </a:lnTo>
                    <a:lnTo>
                      <a:pt x="200" y="272"/>
                    </a:lnTo>
                    <a:lnTo>
                      <a:pt x="191" y="282"/>
                    </a:lnTo>
                    <a:moveTo>
                      <a:pt x="421" y="280"/>
                    </a:moveTo>
                    <a:lnTo>
                      <a:pt x="419" y="267"/>
                    </a:lnTo>
                    <a:lnTo>
                      <a:pt x="407" y="259"/>
                    </a:lnTo>
                    <a:lnTo>
                      <a:pt x="419" y="254"/>
                    </a:lnTo>
                    <a:lnTo>
                      <a:pt x="422" y="241"/>
                    </a:lnTo>
                    <a:lnTo>
                      <a:pt x="430" y="252"/>
                    </a:lnTo>
                    <a:lnTo>
                      <a:pt x="443" y="250"/>
                    </a:lnTo>
                    <a:lnTo>
                      <a:pt x="437" y="261"/>
                    </a:lnTo>
                    <a:lnTo>
                      <a:pt x="443" y="272"/>
                    </a:lnTo>
                    <a:lnTo>
                      <a:pt x="430" y="271"/>
                    </a:lnTo>
                    <a:lnTo>
                      <a:pt x="421" y="280"/>
                    </a:lnTo>
                    <a:moveTo>
                      <a:pt x="275" y="257"/>
                    </a:moveTo>
                    <a:lnTo>
                      <a:pt x="273" y="244"/>
                    </a:lnTo>
                    <a:lnTo>
                      <a:pt x="262" y="237"/>
                    </a:lnTo>
                    <a:lnTo>
                      <a:pt x="275" y="233"/>
                    </a:lnTo>
                    <a:lnTo>
                      <a:pt x="277" y="220"/>
                    </a:lnTo>
                    <a:lnTo>
                      <a:pt x="286" y="229"/>
                    </a:lnTo>
                    <a:lnTo>
                      <a:pt x="299" y="228"/>
                    </a:lnTo>
                    <a:lnTo>
                      <a:pt x="292" y="239"/>
                    </a:lnTo>
                    <a:lnTo>
                      <a:pt x="297" y="250"/>
                    </a:lnTo>
                    <a:lnTo>
                      <a:pt x="284" y="248"/>
                    </a:lnTo>
                    <a:lnTo>
                      <a:pt x="275" y="257"/>
                    </a:lnTo>
                    <a:moveTo>
                      <a:pt x="135" y="243"/>
                    </a:moveTo>
                    <a:lnTo>
                      <a:pt x="133" y="229"/>
                    </a:lnTo>
                    <a:lnTo>
                      <a:pt x="122" y="224"/>
                    </a:lnTo>
                    <a:lnTo>
                      <a:pt x="133" y="218"/>
                    </a:lnTo>
                    <a:lnTo>
                      <a:pt x="135" y="205"/>
                    </a:lnTo>
                    <a:lnTo>
                      <a:pt x="144" y="215"/>
                    </a:lnTo>
                    <a:lnTo>
                      <a:pt x="157" y="213"/>
                    </a:lnTo>
                    <a:lnTo>
                      <a:pt x="152" y="224"/>
                    </a:lnTo>
                    <a:lnTo>
                      <a:pt x="157" y="235"/>
                    </a:lnTo>
                    <a:lnTo>
                      <a:pt x="144" y="233"/>
                    </a:lnTo>
                    <a:lnTo>
                      <a:pt x="135" y="243"/>
                    </a:lnTo>
                    <a:moveTo>
                      <a:pt x="361" y="233"/>
                    </a:moveTo>
                    <a:lnTo>
                      <a:pt x="359" y="220"/>
                    </a:lnTo>
                    <a:lnTo>
                      <a:pt x="348" y="213"/>
                    </a:lnTo>
                    <a:lnTo>
                      <a:pt x="359" y="207"/>
                    </a:lnTo>
                    <a:lnTo>
                      <a:pt x="361" y="194"/>
                    </a:lnTo>
                    <a:lnTo>
                      <a:pt x="370" y="205"/>
                    </a:lnTo>
                    <a:lnTo>
                      <a:pt x="383" y="203"/>
                    </a:lnTo>
                    <a:lnTo>
                      <a:pt x="378" y="215"/>
                    </a:lnTo>
                    <a:lnTo>
                      <a:pt x="383" y="226"/>
                    </a:lnTo>
                    <a:lnTo>
                      <a:pt x="370" y="224"/>
                    </a:lnTo>
                    <a:lnTo>
                      <a:pt x="361" y="233"/>
                    </a:lnTo>
                    <a:moveTo>
                      <a:pt x="219" y="218"/>
                    </a:moveTo>
                    <a:lnTo>
                      <a:pt x="217" y="205"/>
                    </a:lnTo>
                    <a:lnTo>
                      <a:pt x="206" y="198"/>
                    </a:lnTo>
                    <a:lnTo>
                      <a:pt x="217" y="194"/>
                    </a:lnTo>
                    <a:lnTo>
                      <a:pt x="221" y="181"/>
                    </a:lnTo>
                    <a:lnTo>
                      <a:pt x="228" y="190"/>
                    </a:lnTo>
                    <a:lnTo>
                      <a:pt x="241" y="188"/>
                    </a:lnTo>
                    <a:lnTo>
                      <a:pt x="236" y="200"/>
                    </a:lnTo>
                    <a:lnTo>
                      <a:pt x="241" y="211"/>
                    </a:lnTo>
                    <a:lnTo>
                      <a:pt x="228" y="209"/>
                    </a:lnTo>
                    <a:lnTo>
                      <a:pt x="219" y="218"/>
                    </a:lnTo>
                    <a:moveTo>
                      <a:pt x="445" y="209"/>
                    </a:moveTo>
                    <a:lnTo>
                      <a:pt x="443" y="196"/>
                    </a:lnTo>
                    <a:lnTo>
                      <a:pt x="432" y="188"/>
                    </a:lnTo>
                    <a:lnTo>
                      <a:pt x="445" y="183"/>
                    </a:lnTo>
                    <a:lnTo>
                      <a:pt x="447" y="170"/>
                    </a:lnTo>
                    <a:lnTo>
                      <a:pt x="456" y="181"/>
                    </a:lnTo>
                    <a:lnTo>
                      <a:pt x="464" y="179"/>
                    </a:lnTo>
                    <a:lnTo>
                      <a:pt x="458" y="200"/>
                    </a:lnTo>
                    <a:lnTo>
                      <a:pt x="454" y="200"/>
                    </a:lnTo>
                    <a:lnTo>
                      <a:pt x="445" y="209"/>
                    </a:lnTo>
                    <a:moveTo>
                      <a:pt x="73" y="196"/>
                    </a:moveTo>
                    <a:lnTo>
                      <a:pt x="71" y="183"/>
                    </a:lnTo>
                    <a:lnTo>
                      <a:pt x="60" y="177"/>
                    </a:lnTo>
                    <a:lnTo>
                      <a:pt x="73" y="172"/>
                    </a:lnTo>
                    <a:lnTo>
                      <a:pt x="75" y="159"/>
                    </a:lnTo>
                    <a:lnTo>
                      <a:pt x="84" y="168"/>
                    </a:lnTo>
                    <a:lnTo>
                      <a:pt x="98" y="166"/>
                    </a:lnTo>
                    <a:lnTo>
                      <a:pt x="90" y="177"/>
                    </a:lnTo>
                    <a:lnTo>
                      <a:pt x="96" y="190"/>
                    </a:lnTo>
                    <a:lnTo>
                      <a:pt x="83" y="187"/>
                    </a:lnTo>
                    <a:lnTo>
                      <a:pt x="73" y="196"/>
                    </a:lnTo>
                    <a:moveTo>
                      <a:pt x="305" y="194"/>
                    </a:moveTo>
                    <a:lnTo>
                      <a:pt x="303" y="181"/>
                    </a:lnTo>
                    <a:lnTo>
                      <a:pt x="290" y="173"/>
                    </a:lnTo>
                    <a:lnTo>
                      <a:pt x="303" y="168"/>
                    </a:lnTo>
                    <a:lnTo>
                      <a:pt x="305" y="155"/>
                    </a:lnTo>
                    <a:lnTo>
                      <a:pt x="314" y="166"/>
                    </a:lnTo>
                    <a:lnTo>
                      <a:pt x="327" y="164"/>
                    </a:lnTo>
                    <a:lnTo>
                      <a:pt x="320" y="175"/>
                    </a:lnTo>
                    <a:lnTo>
                      <a:pt x="327" y="187"/>
                    </a:lnTo>
                    <a:lnTo>
                      <a:pt x="314" y="185"/>
                    </a:lnTo>
                    <a:lnTo>
                      <a:pt x="305" y="194"/>
                    </a:lnTo>
                    <a:moveTo>
                      <a:pt x="159" y="172"/>
                    </a:moveTo>
                    <a:lnTo>
                      <a:pt x="157" y="159"/>
                    </a:lnTo>
                    <a:lnTo>
                      <a:pt x="146" y="153"/>
                    </a:lnTo>
                    <a:lnTo>
                      <a:pt x="157" y="147"/>
                    </a:lnTo>
                    <a:lnTo>
                      <a:pt x="159" y="134"/>
                    </a:lnTo>
                    <a:lnTo>
                      <a:pt x="168" y="144"/>
                    </a:lnTo>
                    <a:lnTo>
                      <a:pt x="182" y="142"/>
                    </a:lnTo>
                    <a:lnTo>
                      <a:pt x="176" y="153"/>
                    </a:lnTo>
                    <a:lnTo>
                      <a:pt x="182" y="164"/>
                    </a:lnTo>
                    <a:lnTo>
                      <a:pt x="168" y="162"/>
                    </a:lnTo>
                    <a:lnTo>
                      <a:pt x="159" y="172"/>
                    </a:lnTo>
                    <a:moveTo>
                      <a:pt x="389" y="170"/>
                    </a:moveTo>
                    <a:lnTo>
                      <a:pt x="387" y="157"/>
                    </a:lnTo>
                    <a:lnTo>
                      <a:pt x="376" y="149"/>
                    </a:lnTo>
                    <a:lnTo>
                      <a:pt x="387" y="144"/>
                    </a:lnTo>
                    <a:lnTo>
                      <a:pt x="391" y="131"/>
                    </a:lnTo>
                    <a:lnTo>
                      <a:pt x="398" y="142"/>
                    </a:lnTo>
                    <a:lnTo>
                      <a:pt x="411" y="140"/>
                    </a:lnTo>
                    <a:lnTo>
                      <a:pt x="406" y="151"/>
                    </a:lnTo>
                    <a:lnTo>
                      <a:pt x="411" y="162"/>
                    </a:lnTo>
                    <a:lnTo>
                      <a:pt x="398" y="160"/>
                    </a:lnTo>
                    <a:lnTo>
                      <a:pt x="389" y="170"/>
                    </a:lnTo>
                    <a:moveTo>
                      <a:pt x="243" y="147"/>
                    </a:moveTo>
                    <a:lnTo>
                      <a:pt x="241" y="134"/>
                    </a:lnTo>
                    <a:lnTo>
                      <a:pt x="230" y="127"/>
                    </a:lnTo>
                    <a:lnTo>
                      <a:pt x="243" y="121"/>
                    </a:lnTo>
                    <a:lnTo>
                      <a:pt x="245" y="110"/>
                    </a:lnTo>
                    <a:lnTo>
                      <a:pt x="254" y="119"/>
                    </a:lnTo>
                    <a:lnTo>
                      <a:pt x="267" y="117"/>
                    </a:lnTo>
                    <a:lnTo>
                      <a:pt x="260" y="129"/>
                    </a:lnTo>
                    <a:lnTo>
                      <a:pt x="266" y="140"/>
                    </a:lnTo>
                    <a:lnTo>
                      <a:pt x="253" y="138"/>
                    </a:lnTo>
                    <a:lnTo>
                      <a:pt x="243" y="147"/>
                    </a:lnTo>
                    <a:moveTo>
                      <a:pt x="471" y="131"/>
                    </a:moveTo>
                    <a:lnTo>
                      <a:pt x="460" y="125"/>
                    </a:lnTo>
                    <a:lnTo>
                      <a:pt x="473" y="119"/>
                    </a:lnTo>
                    <a:lnTo>
                      <a:pt x="475" y="106"/>
                    </a:lnTo>
                    <a:lnTo>
                      <a:pt x="477" y="108"/>
                    </a:lnTo>
                    <a:lnTo>
                      <a:pt x="471" y="131"/>
                    </a:lnTo>
                    <a:moveTo>
                      <a:pt x="329" y="123"/>
                    </a:moveTo>
                    <a:lnTo>
                      <a:pt x="327" y="110"/>
                    </a:lnTo>
                    <a:lnTo>
                      <a:pt x="316" y="103"/>
                    </a:lnTo>
                    <a:lnTo>
                      <a:pt x="327" y="97"/>
                    </a:lnTo>
                    <a:lnTo>
                      <a:pt x="329" y="84"/>
                    </a:lnTo>
                    <a:lnTo>
                      <a:pt x="338" y="95"/>
                    </a:lnTo>
                    <a:lnTo>
                      <a:pt x="351" y="93"/>
                    </a:lnTo>
                    <a:lnTo>
                      <a:pt x="346" y="104"/>
                    </a:lnTo>
                    <a:lnTo>
                      <a:pt x="351" y="116"/>
                    </a:lnTo>
                    <a:lnTo>
                      <a:pt x="338" y="114"/>
                    </a:lnTo>
                    <a:lnTo>
                      <a:pt x="329" y="123"/>
                    </a:lnTo>
                    <a:moveTo>
                      <a:pt x="413" y="97"/>
                    </a:moveTo>
                    <a:lnTo>
                      <a:pt x="411" y="84"/>
                    </a:lnTo>
                    <a:lnTo>
                      <a:pt x="400" y="78"/>
                    </a:lnTo>
                    <a:lnTo>
                      <a:pt x="413" y="73"/>
                    </a:lnTo>
                    <a:lnTo>
                      <a:pt x="415" y="60"/>
                    </a:lnTo>
                    <a:lnTo>
                      <a:pt x="424" y="69"/>
                    </a:lnTo>
                    <a:lnTo>
                      <a:pt x="437" y="69"/>
                    </a:lnTo>
                    <a:lnTo>
                      <a:pt x="430" y="80"/>
                    </a:lnTo>
                    <a:lnTo>
                      <a:pt x="436" y="91"/>
                    </a:lnTo>
                    <a:lnTo>
                      <a:pt x="422" y="89"/>
                    </a:lnTo>
                    <a:lnTo>
                      <a:pt x="413" y="97"/>
                    </a:lnTo>
                    <a:moveTo>
                      <a:pt x="486" y="54"/>
                    </a:moveTo>
                    <a:lnTo>
                      <a:pt x="486" y="54"/>
                    </a:lnTo>
                    <a:lnTo>
                      <a:pt x="486" y="54"/>
                    </a:lnTo>
                    <a:lnTo>
                      <a:pt x="486" y="54"/>
                    </a:lnTo>
                    <a:moveTo>
                      <a:pt x="497" y="0"/>
                    </a:moveTo>
                    <a:lnTo>
                      <a:pt x="465" y="9"/>
                    </a:lnTo>
                    <a:lnTo>
                      <a:pt x="460" y="20"/>
                    </a:lnTo>
                    <a:lnTo>
                      <a:pt x="465" y="32"/>
                    </a:lnTo>
                    <a:lnTo>
                      <a:pt x="452" y="30"/>
                    </a:lnTo>
                    <a:lnTo>
                      <a:pt x="443" y="39"/>
                    </a:lnTo>
                    <a:lnTo>
                      <a:pt x="441" y="26"/>
                    </a:lnTo>
                    <a:lnTo>
                      <a:pt x="430" y="19"/>
                    </a:lnTo>
                    <a:lnTo>
                      <a:pt x="432" y="19"/>
                    </a:lnTo>
                    <a:lnTo>
                      <a:pt x="374" y="33"/>
                    </a:lnTo>
                    <a:lnTo>
                      <a:pt x="381" y="33"/>
                    </a:lnTo>
                    <a:lnTo>
                      <a:pt x="376" y="45"/>
                    </a:lnTo>
                    <a:lnTo>
                      <a:pt x="381" y="56"/>
                    </a:lnTo>
                    <a:lnTo>
                      <a:pt x="368" y="54"/>
                    </a:lnTo>
                    <a:lnTo>
                      <a:pt x="359" y="63"/>
                    </a:lnTo>
                    <a:lnTo>
                      <a:pt x="357" y="50"/>
                    </a:lnTo>
                    <a:lnTo>
                      <a:pt x="346" y="43"/>
                    </a:lnTo>
                    <a:lnTo>
                      <a:pt x="353" y="39"/>
                    </a:lnTo>
                    <a:lnTo>
                      <a:pt x="282" y="60"/>
                    </a:lnTo>
                    <a:lnTo>
                      <a:pt x="284" y="60"/>
                    </a:lnTo>
                    <a:lnTo>
                      <a:pt x="297" y="58"/>
                    </a:lnTo>
                    <a:lnTo>
                      <a:pt x="290" y="69"/>
                    </a:lnTo>
                    <a:lnTo>
                      <a:pt x="295" y="80"/>
                    </a:lnTo>
                    <a:lnTo>
                      <a:pt x="282" y="78"/>
                    </a:lnTo>
                    <a:lnTo>
                      <a:pt x="273" y="88"/>
                    </a:lnTo>
                    <a:lnTo>
                      <a:pt x="271" y="75"/>
                    </a:lnTo>
                    <a:lnTo>
                      <a:pt x="260" y="69"/>
                    </a:lnTo>
                    <a:lnTo>
                      <a:pt x="273" y="63"/>
                    </a:lnTo>
                    <a:lnTo>
                      <a:pt x="273" y="61"/>
                    </a:lnTo>
                    <a:lnTo>
                      <a:pt x="196" y="82"/>
                    </a:lnTo>
                    <a:lnTo>
                      <a:pt x="198" y="84"/>
                    </a:lnTo>
                    <a:lnTo>
                      <a:pt x="211" y="82"/>
                    </a:lnTo>
                    <a:lnTo>
                      <a:pt x="206" y="93"/>
                    </a:lnTo>
                    <a:lnTo>
                      <a:pt x="211" y="106"/>
                    </a:lnTo>
                    <a:lnTo>
                      <a:pt x="198" y="103"/>
                    </a:lnTo>
                    <a:lnTo>
                      <a:pt x="189" y="112"/>
                    </a:lnTo>
                    <a:lnTo>
                      <a:pt x="187" y="99"/>
                    </a:lnTo>
                    <a:lnTo>
                      <a:pt x="176" y="93"/>
                    </a:lnTo>
                    <a:lnTo>
                      <a:pt x="187" y="88"/>
                    </a:lnTo>
                    <a:lnTo>
                      <a:pt x="187" y="86"/>
                    </a:lnTo>
                    <a:lnTo>
                      <a:pt x="111" y="106"/>
                    </a:lnTo>
                    <a:lnTo>
                      <a:pt x="114" y="108"/>
                    </a:lnTo>
                    <a:lnTo>
                      <a:pt x="127" y="106"/>
                    </a:lnTo>
                    <a:lnTo>
                      <a:pt x="120" y="117"/>
                    </a:lnTo>
                    <a:lnTo>
                      <a:pt x="126" y="131"/>
                    </a:lnTo>
                    <a:lnTo>
                      <a:pt x="112" y="127"/>
                    </a:lnTo>
                    <a:lnTo>
                      <a:pt x="103" y="136"/>
                    </a:lnTo>
                    <a:lnTo>
                      <a:pt x="101" y="123"/>
                    </a:lnTo>
                    <a:lnTo>
                      <a:pt x="90" y="117"/>
                    </a:lnTo>
                    <a:lnTo>
                      <a:pt x="103" y="112"/>
                    </a:lnTo>
                    <a:lnTo>
                      <a:pt x="103" y="108"/>
                    </a:lnTo>
                    <a:lnTo>
                      <a:pt x="25" y="129"/>
                    </a:lnTo>
                    <a:lnTo>
                      <a:pt x="28" y="132"/>
                    </a:lnTo>
                    <a:lnTo>
                      <a:pt x="42" y="131"/>
                    </a:lnTo>
                    <a:lnTo>
                      <a:pt x="36" y="144"/>
                    </a:lnTo>
                    <a:lnTo>
                      <a:pt x="42" y="155"/>
                    </a:lnTo>
                    <a:lnTo>
                      <a:pt x="28" y="151"/>
                    </a:lnTo>
                    <a:lnTo>
                      <a:pt x="21" y="159"/>
                    </a:lnTo>
                    <a:lnTo>
                      <a:pt x="17" y="157"/>
                    </a:lnTo>
                    <a:lnTo>
                      <a:pt x="17" y="147"/>
                    </a:lnTo>
                    <a:lnTo>
                      <a:pt x="6" y="142"/>
                    </a:lnTo>
                    <a:lnTo>
                      <a:pt x="17" y="136"/>
                    </a:lnTo>
                    <a:lnTo>
                      <a:pt x="19" y="131"/>
                    </a:lnTo>
                    <a:lnTo>
                      <a:pt x="0" y="136"/>
                    </a:lnTo>
                    <a:lnTo>
                      <a:pt x="385" y="590"/>
                    </a:lnTo>
                    <a:lnTo>
                      <a:pt x="4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6" name="i$lîdé">
                <a:extLst>
                  <a:ext uri="{FF2B5EF4-FFF2-40B4-BE49-F238E27FC236}">
                    <a16:creationId xmlns:a16="http://schemas.microsoft.com/office/drawing/2014/main" xmlns="" id="{784C627A-E0D8-4454-B2E6-40F2ABD693A0}"/>
                  </a:ext>
                </a:extLst>
              </p:cNvPr>
              <p:cNvSpPr/>
              <p:nvPr/>
            </p:nvSpPr>
            <p:spPr bwMode="auto">
              <a:xfrm>
                <a:off x="2011" y="2417"/>
                <a:ext cx="36" cy="30"/>
              </a:xfrm>
              <a:custGeom>
                <a:avLst/>
                <a:gdLst>
                  <a:gd name="T0" fmla="*/ 19 w 36"/>
                  <a:gd name="T1" fmla="*/ 0 h 30"/>
                  <a:gd name="T2" fmla="*/ 13 w 36"/>
                  <a:gd name="T3" fmla="*/ 2 h 30"/>
                  <a:gd name="T4" fmla="*/ 11 w 36"/>
                  <a:gd name="T5" fmla="*/ 7 h 30"/>
                  <a:gd name="T6" fmla="*/ 0 w 36"/>
                  <a:gd name="T7" fmla="*/ 13 h 30"/>
                  <a:gd name="T8" fmla="*/ 11 w 36"/>
                  <a:gd name="T9" fmla="*/ 18 h 30"/>
                  <a:gd name="T10" fmla="*/ 11 w 36"/>
                  <a:gd name="T11" fmla="*/ 28 h 30"/>
                  <a:gd name="T12" fmla="*/ 15 w 36"/>
                  <a:gd name="T13" fmla="*/ 30 h 30"/>
                  <a:gd name="T14" fmla="*/ 22 w 36"/>
                  <a:gd name="T15" fmla="*/ 22 h 30"/>
                  <a:gd name="T16" fmla="*/ 36 w 36"/>
                  <a:gd name="T17" fmla="*/ 26 h 30"/>
                  <a:gd name="T18" fmla="*/ 30 w 36"/>
                  <a:gd name="T19" fmla="*/ 15 h 30"/>
                  <a:gd name="T20" fmla="*/ 36 w 36"/>
                  <a:gd name="T21" fmla="*/ 2 h 30"/>
                  <a:gd name="T22" fmla="*/ 22 w 36"/>
                  <a:gd name="T23" fmla="*/ 3 h 30"/>
                  <a:gd name="T24" fmla="*/ 19 w 36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0">
                    <a:moveTo>
                      <a:pt x="19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3"/>
                    </a:lnTo>
                    <a:lnTo>
                      <a:pt x="11" y="18"/>
                    </a:lnTo>
                    <a:lnTo>
                      <a:pt x="11" y="28"/>
                    </a:lnTo>
                    <a:lnTo>
                      <a:pt x="15" y="30"/>
                    </a:lnTo>
                    <a:lnTo>
                      <a:pt x="22" y="22"/>
                    </a:lnTo>
                    <a:lnTo>
                      <a:pt x="36" y="26"/>
                    </a:lnTo>
                    <a:lnTo>
                      <a:pt x="30" y="15"/>
                    </a:lnTo>
                    <a:lnTo>
                      <a:pt x="36" y="2"/>
                    </a:lnTo>
                    <a:lnTo>
                      <a:pt x="22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7" name="îŝľiḍê">
                <a:extLst>
                  <a:ext uri="{FF2B5EF4-FFF2-40B4-BE49-F238E27FC236}">
                    <a16:creationId xmlns:a16="http://schemas.microsoft.com/office/drawing/2014/main" xmlns="" id="{EC124428-D9DB-4823-A57C-3922F7871A99}"/>
                  </a:ext>
                </a:extLst>
              </p:cNvPr>
              <p:cNvSpPr/>
              <p:nvPr/>
            </p:nvSpPr>
            <p:spPr bwMode="auto">
              <a:xfrm>
                <a:off x="2011" y="2417"/>
                <a:ext cx="36" cy="30"/>
              </a:xfrm>
              <a:custGeom>
                <a:avLst/>
                <a:gdLst>
                  <a:gd name="T0" fmla="*/ 19 w 36"/>
                  <a:gd name="T1" fmla="*/ 0 h 30"/>
                  <a:gd name="T2" fmla="*/ 13 w 36"/>
                  <a:gd name="T3" fmla="*/ 2 h 30"/>
                  <a:gd name="T4" fmla="*/ 11 w 36"/>
                  <a:gd name="T5" fmla="*/ 7 h 30"/>
                  <a:gd name="T6" fmla="*/ 0 w 36"/>
                  <a:gd name="T7" fmla="*/ 13 h 30"/>
                  <a:gd name="T8" fmla="*/ 11 w 36"/>
                  <a:gd name="T9" fmla="*/ 18 h 30"/>
                  <a:gd name="T10" fmla="*/ 11 w 36"/>
                  <a:gd name="T11" fmla="*/ 28 h 30"/>
                  <a:gd name="T12" fmla="*/ 15 w 36"/>
                  <a:gd name="T13" fmla="*/ 30 h 30"/>
                  <a:gd name="T14" fmla="*/ 22 w 36"/>
                  <a:gd name="T15" fmla="*/ 22 h 30"/>
                  <a:gd name="T16" fmla="*/ 36 w 36"/>
                  <a:gd name="T17" fmla="*/ 26 h 30"/>
                  <a:gd name="T18" fmla="*/ 30 w 36"/>
                  <a:gd name="T19" fmla="*/ 15 h 30"/>
                  <a:gd name="T20" fmla="*/ 36 w 36"/>
                  <a:gd name="T21" fmla="*/ 2 h 30"/>
                  <a:gd name="T22" fmla="*/ 22 w 36"/>
                  <a:gd name="T23" fmla="*/ 3 h 30"/>
                  <a:gd name="T24" fmla="*/ 19 w 36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0">
                    <a:moveTo>
                      <a:pt x="19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3"/>
                    </a:lnTo>
                    <a:lnTo>
                      <a:pt x="11" y="18"/>
                    </a:lnTo>
                    <a:lnTo>
                      <a:pt x="11" y="28"/>
                    </a:lnTo>
                    <a:lnTo>
                      <a:pt x="15" y="30"/>
                    </a:lnTo>
                    <a:lnTo>
                      <a:pt x="22" y="22"/>
                    </a:lnTo>
                    <a:lnTo>
                      <a:pt x="36" y="26"/>
                    </a:lnTo>
                    <a:lnTo>
                      <a:pt x="30" y="15"/>
                    </a:lnTo>
                    <a:lnTo>
                      <a:pt x="36" y="2"/>
                    </a:lnTo>
                    <a:lnTo>
                      <a:pt x="22" y="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8" name="îslïďè">
                <a:extLst>
                  <a:ext uri="{FF2B5EF4-FFF2-40B4-BE49-F238E27FC236}">
                    <a16:creationId xmlns:a16="http://schemas.microsoft.com/office/drawing/2014/main" xmlns="" id="{1336FF3D-8AE9-420C-A5A4-A22534F43B5A}"/>
                  </a:ext>
                </a:extLst>
              </p:cNvPr>
              <p:cNvSpPr/>
              <p:nvPr/>
            </p:nvSpPr>
            <p:spPr bwMode="auto">
              <a:xfrm>
                <a:off x="2095" y="2394"/>
                <a:ext cx="37" cy="30"/>
              </a:xfrm>
              <a:custGeom>
                <a:avLst/>
                <a:gdLst>
                  <a:gd name="T0" fmla="*/ 21 w 37"/>
                  <a:gd name="T1" fmla="*/ 0 h 30"/>
                  <a:gd name="T2" fmla="*/ 13 w 37"/>
                  <a:gd name="T3" fmla="*/ 2 h 30"/>
                  <a:gd name="T4" fmla="*/ 13 w 37"/>
                  <a:gd name="T5" fmla="*/ 6 h 30"/>
                  <a:gd name="T6" fmla="*/ 0 w 37"/>
                  <a:gd name="T7" fmla="*/ 11 h 30"/>
                  <a:gd name="T8" fmla="*/ 11 w 37"/>
                  <a:gd name="T9" fmla="*/ 17 h 30"/>
                  <a:gd name="T10" fmla="*/ 13 w 37"/>
                  <a:gd name="T11" fmla="*/ 30 h 30"/>
                  <a:gd name="T12" fmla="*/ 22 w 37"/>
                  <a:gd name="T13" fmla="*/ 21 h 30"/>
                  <a:gd name="T14" fmla="*/ 36 w 37"/>
                  <a:gd name="T15" fmla="*/ 25 h 30"/>
                  <a:gd name="T16" fmla="*/ 30 w 37"/>
                  <a:gd name="T17" fmla="*/ 11 h 30"/>
                  <a:gd name="T18" fmla="*/ 37 w 37"/>
                  <a:gd name="T19" fmla="*/ 0 h 30"/>
                  <a:gd name="T20" fmla="*/ 24 w 37"/>
                  <a:gd name="T21" fmla="*/ 2 h 30"/>
                  <a:gd name="T22" fmla="*/ 21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21" y="0"/>
                    </a:moveTo>
                    <a:lnTo>
                      <a:pt x="13" y="2"/>
                    </a:lnTo>
                    <a:lnTo>
                      <a:pt x="13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6" y="25"/>
                    </a:lnTo>
                    <a:lnTo>
                      <a:pt x="30" y="11"/>
                    </a:lnTo>
                    <a:lnTo>
                      <a:pt x="37" y="0"/>
                    </a:lnTo>
                    <a:lnTo>
                      <a:pt x="24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9" name="îşḻïḑê">
                <a:extLst>
                  <a:ext uri="{FF2B5EF4-FFF2-40B4-BE49-F238E27FC236}">
                    <a16:creationId xmlns:a16="http://schemas.microsoft.com/office/drawing/2014/main" xmlns="" id="{ABD2A3DA-1A5C-48D2-94B0-D4B2C264E383}"/>
                  </a:ext>
                </a:extLst>
              </p:cNvPr>
              <p:cNvSpPr/>
              <p:nvPr/>
            </p:nvSpPr>
            <p:spPr bwMode="auto">
              <a:xfrm>
                <a:off x="2095" y="2394"/>
                <a:ext cx="37" cy="30"/>
              </a:xfrm>
              <a:custGeom>
                <a:avLst/>
                <a:gdLst>
                  <a:gd name="T0" fmla="*/ 21 w 37"/>
                  <a:gd name="T1" fmla="*/ 0 h 30"/>
                  <a:gd name="T2" fmla="*/ 13 w 37"/>
                  <a:gd name="T3" fmla="*/ 2 h 30"/>
                  <a:gd name="T4" fmla="*/ 13 w 37"/>
                  <a:gd name="T5" fmla="*/ 6 h 30"/>
                  <a:gd name="T6" fmla="*/ 0 w 37"/>
                  <a:gd name="T7" fmla="*/ 11 h 30"/>
                  <a:gd name="T8" fmla="*/ 11 w 37"/>
                  <a:gd name="T9" fmla="*/ 17 h 30"/>
                  <a:gd name="T10" fmla="*/ 13 w 37"/>
                  <a:gd name="T11" fmla="*/ 30 h 30"/>
                  <a:gd name="T12" fmla="*/ 22 w 37"/>
                  <a:gd name="T13" fmla="*/ 21 h 30"/>
                  <a:gd name="T14" fmla="*/ 36 w 37"/>
                  <a:gd name="T15" fmla="*/ 25 h 30"/>
                  <a:gd name="T16" fmla="*/ 30 w 37"/>
                  <a:gd name="T17" fmla="*/ 11 h 30"/>
                  <a:gd name="T18" fmla="*/ 37 w 37"/>
                  <a:gd name="T19" fmla="*/ 0 h 30"/>
                  <a:gd name="T20" fmla="*/ 24 w 37"/>
                  <a:gd name="T21" fmla="*/ 2 h 30"/>
                  <a:gd name="T22" fmla="*/ 21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21" y="0"/>
                    </a:moveTo>
                    <a:lnTo>
                      <a:pt x="13" y="2"/>
                    </a:lnTo>
                    <a:lnTo>
                      <a:pt x="13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6" y="25"/>
                    </a:lnTo>
                    <a:lnTo>
                      <a:pt x="30" y="11"/>
                    </a:lnTo>
                    <a:lnTo>
                      <a:pt x="37" y="0"/>
                    </a:lnTo>
                    <a:lnTo>
                      <a:pt x="24" y="2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0" name="îšļiḋe">
                <a:extLst>
                  <a:ext uri="{FF2B5EF4-FFF2-40B4-BE49-F238E27FC236}">
                    <a16:creationId xmlns:a16="http://schemas.microsoft.com/office/drawing/2014/main" xmlns="" id="{7865A354-88C0-499A-9256-B00586CDF132}"/>
                  </a:ext>
                </a:extLst>
              </p:cNvPr>
              <p:cNvSpPr/>
              <p:nvPr/>
            </p:nvSpPr>
            <p:spPr bwMode="auto">
              <a:xfrm>
                <a:off x="2181" y="2370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2 w 35"/>
                  <a:gd name="T3" fmla="*/ 2 h 30"/>
                  <a:gd name="T4" fmla="*/ 20 w 35"/>
                  <a:gd name="T5" fmla="*/ 0 h 30"/>
                  <a:gd name="T6" fmla="*/ 11 w 35"/>
                  <a:gd name="T7" fmla="*/ 4 h 30"/>
                  <a:gd name="T8" fmla="*/ 11 w 35"/>
                  <a:gd name="T9" fmla="*/ 6 h 30"/>
                  <a:gd name="T10" fmla="*/ 0 w 35"/>
                  <a:gd name="T11" fmla="*/ 11 h 30"/>
                  <a:gd name="T12" fmla="*/ 11 w 35"/>
                  <a:gd name="T13" fmla="*/ 17 h 30"/>
                  <a:gd name="T14" fmla="*/ 13 w 35"/>
                  <a:gd name="T15" fmla="*/ 30 h 30"/>
                  <a:gd name="T16" fmla="*/ 22 w 35"/>
                  <a:gd name="T17" fmla="*/ 21 h 30"/>
                  <a:gd name="T18" fmla="*/ 35 w 35"/>
                  <a:gd name="T19" fmla="*/ 24 h 30"/>
                  <a:gd name="T20" fmla="*/ 30 w 35"/>
                  <a:gd name="T21" fmla="*/ 11 h 30"/>
                  <a:gd name="T22" fmla="*/ 35 w 35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2" y="2"/>
                    </a:lnTo>
                    <a:lnTo>
                      <a:pt x="20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4"/>
                    </a:lnTo>
                    <a:lnTo>
                      <a:pt x="30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1" name="ïš1îḓe">
                <a:extLst>
                  <a:ext uri="{FF2B5EF4-FFF2-40B4-BE49-F238E27FC236}">
                    <a16:creationId xmlns:a16="http://schemas.microsoft.com/office/drawing/2014/main" xmlns="" id="{B718C053-7C2D-4E73-A7CA-8048D405CB35}"/>
                  </a:ext>
                </a:extLst>
              </p:cNvPr>
              <p:cNvSpPr/>
              <p:nvPr/>
            </p:nvSpPr>
            <p:spPr bwMode="auto">
              <a:xfrm>
                <a:off x="2181" y="2370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2 w 35"/>
                  <a:gd name="T3" fmla="*/ 2 h 30"/>
                  <a:gd name="T4" fmla="*/ 20 w 35"/>
                  <a:gd name="T5" fmla="*/ 0 h 30"/>
                  <a:gd name="T6" fmla="*/ 11 w 35"/>
                  <a:gd name="T7" fmla="*/ 4 h 30"/>
                  <a:gd name="T8" fmla="*/ 11 w 35"/>
                  <a:gd name="T9" fmla="*/ 6 h 30"/>
                  <a:gd name="T10" fmla="*/ 0 w 35"/>
                  <a:gd name="T11" fmla="*/ 11 h 30"/>
                  <a:gd name="T12" fmla="*/ 11 w 35"/>
                  <a:gd name="T13" fmla="*/ 17 h 30"/>
                  <a:gd name="T14" fmla="*/ 13 w 35"/>
                  <a:gd name="T15" fmla="*/ 30 h 30"/>
                  <a:gd name="T16" fmla="*/ 22 w 35"/>
                  <a:gd name="T17" fmla="*/ 21 h 30"/>
                  <a:gd name="T18" fmla="*/ 35 w 35"/>
                  <a:gd name="T19" fmla="*/ 24 h 30"/>
                  <a:gd name="T20" fmla="*/ 30 w 35"/>
                  <a:gd name="T21" fmla="*/ 11 h 30"/>
                  <a:gd name="T22" fmla="*/ 35 w 35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2" y="2"/>
                    </a:lnTo>
                    <a:lnTo>
                      <a:pt x="20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4"/>
                    </a:lnTo>
                    <a:lnTo>
                      <a:pt x="30" y="1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2" name="îṥľíḑè">
                <a:extLst>
                  <a:ext uri="{FF2B5EF4-FFF2-40B4-BE49-F238E27FC236}">
                    <a16:creationId xmlns:a16="http://schemas.microsoft.com/office/drawing/2014/main" xmlns="" id="{A252FB11-56AC-4232-8407-DE1EC2E7854C}"/>
                  </a:ext>
                </a:extLst>
              </p:cNvPr>
              <p:cNvSpPr/>
              <p:nvPr/>
            </p:nvSpPr>
            <p:spPr bwMode="auto">
              <a:xfrm>
                <a:off x="2265" y="2346"/>
                <a:ext cx="37" cy="30"/>
              </a:xfrm>
              <a:custGeom>
                <a:avLst/>
                <a:gdLst>
                  <a:gd name="T0" fmla="*/ 37 w 37"/>
                  <a:gd name="T1" fmla="*/ 0 h 30"/>
                  <a:gd name="T2" fmla="*/ 24 w 37"/>
                  <a:gd name="T3" fmla="*/ 2 h 30"/>
                  <a:gd name="T4" fmla="*/ 22 w 37"/>
                  <a:gd name="T5" fmla="*/ 2 h 30"/>
                  <a:gd name="T6" fmla="*/ 13 w 37"/>
                  <a:gd name="T7" fmla="*/ 3 h 30"/>
                  <a:gd name="T8" fmla="*/ 13 w 37"/>
                  <a:gd name="T9" fmla="*/ 5 h 30"/>
                  <a:gd name="T10" fmla="*/ 0 w 37"/>
                  <a:gd name="T11" fmla="*/ 11 h 30"/>
                  <a:gd name="T12" fmla="*/ 11 w 37"/>
                  <a:gd name="T13" fmla="*/ 17 h 30"/>
                  <a:gd name="T14" fmla="*/ 13 w 37"/>
                  <a:gd name="T15" fmla="*/ 30 h 30"/>
                  <a:gd name="T16" fmla="*/ 22 w 37"/>
                  <a:gd name="T17" fmla="*/ 20 h 30"/>
                  <a:gd name="T18" fmla="*/ 35 w 37"/>
                  <a:gd name="T19" fmla="*/ 22 h 30"/>
                  <a:gd name="T20" fmla="*/ 30 w 37"/>
                  <a:gd name="T21" fmla="*/ 11 h 30"/>
                  <a:gd name="T22" fmla="*/ 37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37" y="0"/>
                    </a:moveTo>
                    <a:lnTo>
                      <a:pt x="24" y="2"/>
                    </a:lnTo>
                    <a:lnTo>
                      <a:pt x="22" y="2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0"/>
                    </a:lnTo>
                    <a:lnTo>
                      <a:pt x="35" y="22"/>
                    </a:lnTo>
                    <a:lnTo>
                      <a:pt x="30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3" name="íṡlïḋé">
                <a:extLst>
                  <a:ext uri="{FF2B5EF4-FFF2-40B4-BE49-F238E27FC236}">
                    <a16:creationId xmlns:a16="http://schemas.microsoft.com/office/drawing/2014/main" xmlns="" id="{B470A869-DB0E-49DF-AD07-91113D546338}"/>
                  </a:ext>
                </a:extLst>
              </p:cNvPr>
              <p:cNvSpPr/>
              <p:nvPr/>
            </p:nvSpPr>
            <p:spPr bwMode="auto">
              <a:xfrm>
                <a:off x="2265" y="2346"/>
                <a:ext cx="37" cy="30"/>
              </a:xfrm>
              <a:custGeom>
                <a:avLst/>
                <a:gdLst>
                  <a:gd name="T0" fmla="*/ 37 w 37"/>
                  <a:gd name="T1" fmla="*/ 0 h 30"/>
                  <a:gd name="T2" fmla="*/ 24 w 37"/>
                  <a:gd name="T3" fmla="*/ 2 h 30"/>
                  <a:gd name="T4" fmla="*/ 22 w 37"/>
                  <a:gd name="T5" fmla="*/ 2 h 30"/>
                  <a:gd name="T6" fmla="*/ 13 w 37"/>
                  <a:gd name="T7" fmla="*/ 3 h 30"/>
                  <a:gd name="T8" fmla="*/ 13 w 37"/>
                  <a:gd name="T9" fmla="*/ 5 h 30"/>
                  <a:gd name="T10" fmla="*/ 0 w 37"/>
                  <a:gd name="T11" fmla="*/ 11 h 30"/>
                  <a:gd name="T12" fmla="*/ 11 w 37"/>
                  <a:gd name="T13" fmla="*/ 17 h 30"/>
                  <a:gd name="T14" fmla="*/ 13 w 37"/>
                  <a:gd name="T15" fmla="*/ 30 h 30"/>
                  <a:gd name="T16" fmla="*/ 22 w 37"/>
                  <a:gd name="T17" fmla="*/ 20 h 30"/>
                  <a:gd name="T18" fmla="*/ 35 w 37"/>
                  <a:gd name="T19" fmla="*/ 22 h 30"/>
                  <a:gd name="T20" fmla="*/ 30 w 37"/>
                  <a:gd name="T21" fmla="*/ 11 h 30"/>
                  <a:gd name="T22" fmla="*/ 37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37" y="0"/>
                    </a:moveTo>
                    <a:lnTo>
                      <a:pt x="24" y="2"/>
                    </a:lnTo>
                    <a:lnTo>
                      <a:pt x="22" y="2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0"/>
                    </a:lnTo>
                    <a:lnTo>
                      <a:pt x="35" y="22"/>
                    </a:lnTo>
                    <a:lnTo>
                      <a:pt x="30" y="11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4" name="îšḻídè">
                <a:extLst>
                  <a:ext uri="{FF2B5EF4-FFF2-40B4-BE49-F238E27FC236}">
                    <a16:creationId xmlns:a16="http://schemas.microsoft.com/office/drawing/2014/main" xmlns="" id="{357824AC-E029-47EA-9B63-F68A07FC4C54}"/>
                  </a:ext>
                </a:extLst>
              </p:cNvPr>
              <p:cNvSpPr/>
              <p:nvPr/>
            </p:nvSpPr>
            <p:spPr bwMode="auto">
              <a:xfrm>
                <a:off x="2351" y="2321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8 w 35"/>
                  <a:gd name="T3" fmla="*/ 0 h 30"/>
                  <a:gd name="T4" fmla="*/ 7 w 35"/>
                  <a:gd name="T5" fmla="*/ 6 h 30"/>
                  <a:gd name="T6" fmla="*/ 0 w 35"/>
                  <a:gd name="T7" fmla="*/ 10 h 30"/>
                  <a:gd name="T8" fmla="*/ 11 w 35"/>
                  <a:gd name="T9" fmla="*/ 17 h 30"/>
                  <a:gd name="T10" fmla="*/ 13 w 35"/>
                  <a:gd name="T11" fmla="*/ 30 h 30"/>
                  <a:gd name="T12" fmla="*/ 22 w 35"/>
                  <a:gd name="T13" fmla="*/ 21 h 30"/>
                  <a:gd name="T14" fmla="*/ 35 w 35"/>
                  <a:gd name="T15" fmla="*/ 23 h 30"/>
                  <a:gd name="T16" fmla="*/ 30 w 35"/>
                  <a:gd name="T17" fmla="*/ 12 h 30"/>
                  <a:gd name="T18" fmla="*/ 35 w 3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8" y="0"/>
                    </a:lnTo>
                    <a:lnTo>
                      <a:pt x="7" y="6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5" name="i$ḷíďè">
                <a:extLst>
                  <a:ext uri="{FF2B5EF4-FFF2-40B4-BE49-F238E27FC236}">
                    <a16:creationId xmlns:a16="http://schemas.microsoft.com/office/drawing/2014/main" xmlns="" id="{ABFC3EBD-E2C7-48B4-9DF9-4CA3720F4834}"/>
                  </a:ext>
                </a:extLst>
              </p:cNvPr>
              <p:cNvSpPr/>
              <p:nvPr/>
            </p:nvSpPr>
            <p:spPr bwMode="auto">
              <a:xfrm>
                <a:off x="2351" y="2321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8 w 35"/>
                  <a:gd name="T3" fmla="*/ 0 h 30"/>
                  <a:gd name="T4" fmla="*/ 7 w 35"/>
                  <a:gd name="T5" fmla="*/ 6 h 30"/>
                  <a:gd name="T6" fmla="*/ 0 w 35"/>
                  <a:gd name="T7" fmla="*/ 10 h 30"/>
                  <a:gd name="T8" fmla="*/ 11 w 35"/>
                  <a:gd name="T9" fmla="*/ 17 h 30"/>
                  <a:gd name="T10" fmla="*/ 13 w 35"/>
                  <a:gd name="T11" fmla="*/ 30 h 30"/>
                  <a:gd name="T12" fmla="*/ 22 w 35"/>
                  <a:gd name="T13" fmla="*/ 21 h 30"/>
                  <a:gd name="T14" fmla="*/ 35 w 35"/>
                  <a:gd name="T15" fmla="*/ 23 h 30"/>
                  <a:gd name="T16" fmla="*/ 30 w 35"/>
                  <a:gd name="T17" fmla="*/ 12 h 30"/>
                  <a:gd name="T18" fmla="*/ 35 w 3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8" y="0"/>
                    </a:lnTo>
                    <a:lnTo>
                      <a:pt x="7" y="6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2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6" name="iṥľíḋé">
                <a:extLst>
                  <a:ext uri="{FF2B5EF4-FFF2-40B4-BE49-F238E27FC236}">
                    <a16:creationId xmlns:a16="http://schemas.microsoft.com/office/drawing/2014/main" xmlns="" id="{39C02472-50DF-459D-9C4A-7B7269DEEFA3}"/>
                  </a:ext>
                </a:extLst>
              </p:cNvPr>
              <p:cNvSpPr/>
              <p:nvPr/>
            </p:nvSpPr>
            <p:spPr bwMode="auto">
              <a:xfrm>
                <a:off x="2435" y="2297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 w 35"/>
                  <a:gd name="T3" fmla="*/ 10 h 30"/>
                  <a:gd name="T4" fmla="*/ 0 w 35"/>
                  <a:gd name="T5" fmla="*/ 10 h 30"/>
                  <a:gd name="T6" fmla="*/ 11 w 35"/>
                  <a:gd name="T7" fmla="*/ 17 h 30"/>
                  <a:gd name="T8" fmla="*/ 13 w 35"/>
                  <a:gd name="T9" fmla="*/ 30 h 30"/>
                  <a:gd name="T10" fmla="*/ 22 w 35"/>
                  <a:gd name="T11" fmla="*/ 21 h 30"/>
                  <a:gd name="T12" fmla="*/ 35 w 35"/>
                  <a:gd name="T13" fmla="*/ 23 h 30"/>
                  <a:gd name="T14" fmla="*/ 30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7" name="îSľiḋè">
                <a:extLst>
                  <a:ext uri="{FF2B5EF4-FFF2-40B4-BE49-F238E27FC236}">
                    <a16:creationId xmlns:a16="http://schemas.microsoft.com/office/drawing/2014/main" xmlns="" id="{33CEA55B-D361-461E-92CF-82C3C8C03927}"/>
                  </a:ext>
                </a:extLst>
              </p:cNvPr>
              <p:cNvSpPr/>
              <p:nvPr/>
            </p:nvSpPr>
            <p:spPr bwMode="auto">
              <a:xfrm>
                <a:off x="2435" y="2297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 w 35"/>
                  <a:gd name="T3" fmla="*/ 10 h 30"/>
                  <a:gd name="T4" fmla="*/ 0 w 35"/>
                  <a:gd name="T5" fmla="*/ 10 h 30"/>
                  <a:gd name="T6" fmla="*/ 11 w 35"/>
                  <a:gd name="T7" fmla="*/ 17 h 30"/>
                  <a:gd name="T8" fmla="*/ 13 w 35"/>
                  <a:gd name="T9" fmla="*/ 30 h 30"/>
                  <a:gd name="T10" fmla="*/ 22 w 35"/>
                  <a:gd name="T11" fmla="*/ 21 h 30"/>
                  <a:gd name="T12" fmla="*/ 35 w 35"/>
                  <a:gd name="T13" fmla="*/ 23 h 30"/>
                  <a:gd name="T14" fmla="*/ 30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8" name="i$ľîḍe">
                <a:extLst>
                  <a:ext uri="{FF2B5EF4-FFF2-40B4-BE49-F238E27FC236}">
                    <a16:creationId xmlns:a16="http://schemas.microsoft.com/office/drawing/2014/main" xmlns="" id="{20672A1F-618D-46F6-85AE-254DCBAD8379}"/>
                  </a:ext>
                </a:extLst>
              </p:cNvPr>
              <p:cNvSpPr/>
              <p:nvPr/>
            </p:nvSpPr>
            <p:spPr bwMode="auto">
              <a:xfrm>
                <a:off x="2065" y="2447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8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28 h 37"/>
                  <a:gd name="T12" fmla="*/ 36 w 38"/>
                  <a:gd name="T13" fmla="*/ 31 h 37"/>
                  <a:gd name="T14" fmla="*/ 30 w 38"/>
                  <a:gd name="T15" fmla="*/ 18 h 37"/>
                  <a:gd name="T16" fmla="*/ 38 w 38"/>
                  <a:gd name="T17" fmla="*/ 7 h 37"/>
                  <a:gd name="T18" fmla="*/ 24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8" y="7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9" name="îṣļïḍè">
                <a:extLst>
                  <a:ext uri="{FF2B5EF4-FFF2-40B4-BE49-F238E27FC236}">
                    <a16:creationId xmlns:a16="http://schemas.microsoft.com/office/drawing/2014/main" xmlns="" id="{22FA5083-E522-47F7-92E5-56B5A4093C9A}"/>
                  </a:ext>
                </a:extLst>
              </p:cNvPr>
              <p:cNvSpPr/>
              <p:nvPr/>
            </p:nvSpPr>
            <p:spPr bwMode="auto">
              <a:xfrm>
                <a:off x="2065" y="2447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8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28 h 37"/>
                  <a:gd name="T12" fmla="*/ 36 w 38"/>
                  <a:gd name="T13" fmla="*/ 31 h 37"/>
                  <a:gd name="T14" fmla="*/ 30 w 38"/>
                  <a:gd name="T15" fmla="*/ 18 h 37"/>
                  <a:gd name="T16" fmla="*/ 38 w 38"/>
                  <a:gd name="T17" fmla="*/ 7 h 37"/>
                  <a:gd name="T18" fmla="*/ 24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8" y="7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0" name="iṥḷîḑé">
                <a:extLst>
                  <a:ext uri="{FF2B5EF4-FFF2-40B4-BE49-F238E27FC236}">
                    <a16:creationId xmlns:a16="http://schemas.microsoft.com/office/drawing/2014/main" xmlns="" id="{B7D4CC4D-1CF9-45C4-AE1D-CBC0633C39AE}"/>
                  </a:ext>
                </a:extLst>
              </p:cNvPr>
              <p:cNvSpPr/>
              <p:nvPr/>
            </p:nvSpPr>
            <p:spPr bwMode="auto">
              <a:xfrm>
                <a:off x="2151" y="2422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1 w 36"/>
                  <a:gd name="T3" fmla="*/ 13 h 38"/>
                  <a:gd name="T4" fmla="*/ 0 w 36"/>
                  <a:gd name="T5" fmla="*/ 19 h 38"/>
                  <a:gd name="T6" fmla="*/ 11 w 36"/>
                  <a:gd name="T7" fmla="*/ 25 h 38"/>
                  <a:gd name="T8" fmla="*/ 13 w 36"/>
                  <a:gd name="T9" fmla="*/ 38 h 38"/>
                  <a:gd name="T10" fmla="*/ 22 w 36"/>
                  <a:gd name="T11" fmla="*/ 28 h 38"/>
                  <a:gd name="T12" fmla="*/ 36 w 36"/>
                  <a:gd name="T13" fmla="*/ 30 h 38"/>
                  <a:gd name="T14" fmla="*/ 30 w 36"/>
                  <a:gd name="T15" fmla="*/ 19 h 38"/>
                  <a:gd name="T16" fmla="*/ 36 w 36"/>
                  <a:gd name="T17" fmla="*/ 8 h 38"/>
                  <a:gd name="T18" fmla="*/ 22 w 36"/>
                  <a:gd name="T19" fmla="*/ 10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1" name="íṡļiḋê">
                <a:extLst>
                  <a:ext uri="{FF2B5EF4-FFF2-40B4-BE49-F238E27FC236}">
                    <a16:creationId xmlns:a16="http://schemas.microsoft.com/office/drawing/2014/main" xmlns="" id="{4541A754-F10A-44F9-A4B0-C095043928F0}"/>
                  </a:ext>
                </a:extLst>
              </p:cNvPr>
              <p:cNvSpPr/>
              <p:nvPr/>
            </p:nvSpPr>
            <p:spPr bwMode="auto">
              <a:xfrm>
                <a:off x="2151" y="2422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1 w 36"/>
                  <a:gd name="T3" fmla="*/ 13 h 38"/>
                  <a:gd name="T4" fmla="*/ 0 w 36"/>
                  <a:gd name="T5" fmla="*/ 19 h 38"/>
                  <a:gd name="T6" fmla="*/ 11 w 36"/>
                  <a:gd name="T7" fmla="*/ 25 h 38"/>
                  <a:gd name="T8" fmla="*/ 13 w 36"/>
                  <a:gd name="T9" fmla="*/ 38 h 38"/>
                  <a:gd name="T10" fmla="*/ 22 w 36"/>
                  <a:gd name="T11" fmla="*/ 28 h 38"/>
                  <a:gd name="T12" fmla="*/ 36 w 36"/>
                  <a:gd name="T13" fmla="*/ 30 h 38"/>
                  <a:gd name="T14" fmla="*/ 30 w 36"/>
                  <a:gd name="T15" fmla="*/ 19 h 38"/>
                  <a:gd name="T16" fmla="*/ 36 w 36"/>
                  <a:gd name="T17" fmla="*/ 8 h 38"/>
                  <a:gd name="T18" fmla="*/ 22 w 36"/>
                  <a:gd name="T19" fmla="*/ 10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2" name="ï$1îḋe">
                <a:extLst>
                  <a:ext uri="{FF2B5EF4-FFF2-40B4-BE49-F238E27FC236}">
                    <a16:creationId xmlns:a16="http://schemas.microsoft.com/office/drawing/2014/main" xmlns="" id="{4325AE45-4D90-4405-B095-86DF58161B01}"/>
                  </a:ext>
                </a:extLst>
              </p:cNvPr>
              <p:cNvSpPr/>
              <p:nvPr/>
            </p:nvSpPr>
            <p:spPr bwMode="auto">
              <a:xfrm>
                <a:off x="2235" y="239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6 w 37"/>
                  <a:gd name="T13" fmla="*/ 30 h 37"/>
                  <a:gd name="T14" fmla="*/ 30 w 37"/>
                  <a:gd name="T15" fmla="*/ 19 h 37"/>
                  <a:gd name="T16" fmla="*/ 37 w 37"/>
                  <a:gd name="T17" fmla="*/ 7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3" name="íṩļîḍê">
                <a:extLst>
                  <a:ext uri="{FF2B5EF4-FFF2-40B4-BE49-F238E27FC236}">
                    <a16:creationId xmlns:a16="http://schemas.microsoft.com/office/drawing/2014/main" xmlns="" id="{9B884411-452A-4781-9906-16A52C97E0F9}"/>
                  </a:ext>
                </a:extLst>
              </p:cNvPr>
              <p:cNvSpPr/>
              <p:nvPr/>
            </p:nvSpPr>
            <p:spPr bwMode="auto">
              <a:xfrm>
                <a:off x="2235" y="239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6 w 37"/>
                  <a:gd name="T13" fmla="*/ 30 h 37"/>
                  <a:gd name="T14" fmla="*/ 30 w 37"/>
                  <a:gd name="T15" fmla="*/ 19 h 37"/>
                  <a:gd name="T16" fmla="*/ 37 w 37"/>
                  <a:gd name="T17" fmla="*/ 7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4" name="iṥḻîḑè">
                <a:extLst>
                  <a:ext uri="{FF2B5EF4-FFF2-40B4-BE49-F238E27FC236}">
                    <a16:creationId xmlns:a16="http://schemas.microsoft.com/office/drawing/2014/main" xmlns="" id="{5B69C2BD-4DE9-4C6A-AD28-F09CF8F58E4E}"/>
                  </a:ext>
                </a:extLst>
              </p:cNvPr>
              <p:cNvSpPr/>
              <p:nvPr/>
            </p:nvSpPr>
            <p:spPr bwMode="auto">
              <a:xfrm>
                <a:off x="2321" y="237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5" name="îs1idé">
                <a:extLst>
                  <a:ext uri="{FF2B5EF4-FFF2-40B4-BE49-F238E27FC236}">
                    <a16:creationId xmlns:a16="http://schemas.microsoft.com/office/drawing/2014/main" xmlns="" id="{A73D0B9D-0839-4EDE-A4CC-E53D0F527E2E}"/>
                  </a:ext>
                </a:extLst>
              </p:cNvPr>
              <p:cNvSpPr/>
              <p:nvPr/>
            </p:nvSpPr>
            <p:spPr bwMode="auto">
              <a:xfrm>
                <a:off x="2321" y="237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6" name="îSľîďê">
                <a:extLst>
                  <a:ext uri="{FF2B5EF4-FFF2-40B4-BE49-F238E27FC236}">
                    <a16:creationId xmlns:a16="http://schemas.microsoft.com/office/drawing/2014/main" xmlns="" id="{0D1140AE-E203-4515-BB95-5640F1635CE1}"/>
                  </a:ext>
                </a:extLst>
              </p:cNvPr>
              <p:cNvSpPr/>
              <p:nvPr/>
            </p:nvSpPr>
            <p:spPr bwMode="auto">
              <a:xfrm>
                <a:off x="2405" y="234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9 h 37"/>
                  <a:gd name="T12" fmla="*/ 36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9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7" name="ïṧḻíḑe">
                <a:extLst>
                  <a:ext uri="{FF2B5EF4-FFF2-40B4-BE49-F238E27FC236}">
                    <a16:creationId xmlns:a16="http://schemas.microsoft.com/office/drawing/2014/main" xmlns="" id="{43493CAF-8A95-45C5-B9C8-F2ECD0C0D3CF}"/>
                  </a:ext>
                </a:extLst>
              </p:cNvPr>
              <p:cNvSpPr/>
              <p:nvPr/>
            </p:nvSpPr>
            <p:spPr bwMode="auto">
              <a:xfrm>
                <a:off x="2405" y="234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9 h 37"/>
                  <a:gd name="T12" fmla="*/ 36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9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8" name="iSlíḑe">
                <a:extLst>
                  <a:ext uri="{FF2B5EF4-FFF2-40B4-BE49-F238E27FC236}">
                    <a16:creationId xmlns:a16="http://schemas.microsoft.com/office/drawing/2014/main" xmlns="" id="{E8A53132-6116-4B2F-9375-9B2045054416}"/>
                  </a:ext>
                </a:extLst>
              </p:cNvPr>
              <p:cNvSpPr/>
              <p:nvPr/>
            </p:nvSpPr>
            <p:spPr bwMode="auto">
              <a:xfrm>
                <a:off x="2491" y="2342"/>
                <a:ext cx="1" cy="1"/>
              </a:xfrm>
              <a:prstGeom prst="rect">
                <a:avLst/>
              </a:pr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9" name="ïŝ1ïḑe">
                <a:extLst>
                  <a:ext uri="{FF2B5EF4-FFF2-40B4-BE49-F238E27FC236}">
                    <a16:creationId xmlns:a16="http://schemas.microsoft.com/office/drawing/2014/main" xmlns="" id="{AB76093E-9ABE-4CF9-93FA-9B51003B58D9}"/>
                  </a:ext>
                </a:extLst>
              </p:cNvPr>
              <p:cNvSpPr/>
              <p:nvPr/>
            </p:nvSpPr>
            <p:spPr bwMode="auto">
              <a:xfrm>
                <a:off x="2491" y="23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0" name="ïṧḷiḑe">
                <a:extLst>
                  <a:ext uri="{FF2B5EF4-FFF2-40B4-BE49-F238E27FC236}">
                    <a16:creationId xmlns:a16="http://schemas.microsoft.com/office/drawing/2014/main" xmlns="" id="{D5B7B8C2-6A3A-44EA-AD20-4DBECF586E4D}"/>
                  </a:ext>
                </a:extLst>
              </p:cNvPr>
              <p:cNvSpPr/>
              <p:nvPr/>
            </p:nvSpPr>
            <p:spPr bwMode="auto">
              <a:xfrm>
                <a:off x="2127" y="2493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1" name="ïš1ídè">
                <a:extLst>
                  <a:ext uri="{FF2B5EF4-FFF2-40B4-BE49-F238E27FC236}">
                    <a16:creationId xmlns:a16="http://schemas.microsoft.com/office/drawing/2014/main" xmlns="" id="{4178B5E8-C6A5-4E2B-A138-93C08C03B9C3}"/>
                  </a:ext>
                </a:extLst>
              </p:cNvPr>
              <p:cNvSpPr/>
              <p:nvPr/>
            </p:nvSpPr>
            <p:spPr bwMode="auto">
              <a:xfrm>
                <a:off x="2127" y="2493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2" name="ïṥļïḓé">
                <a:extLst>
                  <a:ext uri="{FF2B5EF4-FFF2-40B4-BE49-F238E27FC236}">
                    <a16:creationId xmlns:a16="http://schemas.microsoft.com/office/drawing/2014/main" xmlns="" id="{EFA6B52C-75C2-44CC-A432-2383DD2A51CE}"/>
                  </a:ext>
                </a:extLst>
              </p:cNvPr>
              <p:cNvSpPr/>
              <p:nvPr/>
            </p:nvSpPr>
            <p:spPr bwMode="auto">
              <a:xfrm>
                <a:off x="2211" y="2469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3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7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3" name="ïṥḻîḑé">
                <a:extLst>
                  <a:ext uri="{FF2B5EF4-FFF2-40B4-BE49-F238E27FC236}">
                    <a16:creationId xmlns:a16="http://schemas.microsoft.com/office/drawing/2014/main" xmlns="" id="{9C7E72F9-6BF6-461F-9832-0E07DFE486E2}"/>
                  </a:ext>
                </a:extLst>
              </p:cNvPr>
              <p:cNvSpPr/>
              <p:nvPr/>
            </p:nvSpPr>
            <p:spPr bwMode="auto">
              <a:xfrm>
                <a:off x="2211" y="2469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3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7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4" name="ïśľiḋè">
                <a:extLst>
                  <a:ext uri="{FF2B5EF4-FFF2-40B4-BE49-F238E27FC236}">
                    <a16:creationId xmlns:a16="http://schemas.microsoft.com/office/drawing/2014/main" xmlns="" id="{40FF786B-B611-45D6-87C7-E8CE4ECDA7B2}"/>
                  </a:ext>
                </a:extLst>
              </p:cNvPr>
              <p:cNvSpPr/>
              <p:nvPr/>
            </p:nvSpPr>
            <p:spPr bwMode="auto">
              <a:xfrm>
                <a:off x="2295" y="2443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8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30 h 39"/>
                  <a:gd name="T12" fmla="*/ 37 w 37"/>
                  <a:gd name="T13" fmla="*/ 32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30"/>
                    </a:lnTo>
                    <a:lnTo>
                      <a:pt x="37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5" name="îŝľíďe">
                <a:extLst>
                  <a:ext uri="{FF2B5EF4-FFF2-40B4-BE49-F238E27FC236}">
                    <a16:creationId xmlns:a16="http://schemas.microsoft.com/office/drawing/2014/main" xmlns="" id="{D86E84D7-48F0-43EF-8EE3-014F4924E7F6}"/>
                  </a:ext>
                </a:extLst>
              </p:cNvPr>
              <p:cNvSpPr/>
              <p:nvPr/>
            </p:nvSpPr>
            <p:spPr bwMode="auto">
              <a:xfrm>
                <a:off x="2295" y="2443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8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30 h 39"/>
                  <a:gd name="T12" fmla="*/ 37 w 37"/>
                  <a:gd name="T13" fmla="*/ 32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30"/>
                    </a:lnTo>
                    <a:lnTo>
                      <a:pt x="37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6" name="iṥlïḑé">
                <a:extLst>
                  <a:ext uri="{FF2B5EF4-FFF2-40B4-BE49-F238E27FC236}">
                    <a16:creationId xmlns:a16="http://schemas.microsoft.com/office/drawing/2014/main" xmlns="" id="{37C76FDE-803B-4DF3-8D4E-E4E4A3424D5B}"/>
                  </a:ext>
                </a:extLst>
              </p:cNvPr>
              <p:cNvSpPr/>
              <p:nvPr/>
            </p:nvSpPr>
            <p:spPr bwMode="auto">
              <a:xfrm>
                <a:off x="2381" y="2419"/>
                <a:ext cx="35" cy="39"/>
              </a:xfrm>
              <a:custGeom>
                <a:avLst/>
                <a:gdLst>
                  <a:gd name="T0" fmla="*/ 15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9 h 39"/>
                  <a:gd name="T12" fmla="*/ 35 w 35"/>
                  <a:gd name="T13" fmla="*/ 31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5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9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7" name="ïṥḻiḑe">
                <a:extLst>
                  <a:ext uri="{FF2B5EF4-FFF2-40B4-BE49-F238E27FC236}">
                    <a16:creationId xmlns:a16="http://schemas.microsoft.com/office/drawing/2014/main" xmlns="" id="{1FC04A52-4B71-4109-9122-9DC2A0FA1F9B}"/>
                  </a:ext>
                </a:extLst>
              </p:cNvPr>
              <p:cNvSpPr/>
              <p:nvPr/>
            </p:nvSpPr>
            <p:spPr bwMode="auto">
              <a:xfrm>
                <a:off x="2381" y="2419"/>
                <a:ext cx="35" cy="39"/>
              </a:xfrm>
              <a:custGeom>
                <a:avLst/>
                <a:gdLst>
                  <a:gd name="T0" fmla="*/ 15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9 h 39"/>
                  <a:gd name="T12" fmla="*/ 35 w 35"/>
                  <a:gd name="T13" fmla="*/ 31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5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9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8" name="íşḻíde">
                <a:extLst>
                  <a:ext uri="{FF2B5EF4-FFF2-40B4-BE49-F238E27FC236}">
                    <a16:creationId xmlns:a16="http://schemas.microsoft.com/office/drawing/2014/main" xmlns="" id="{79019F8A-071A-4706-8C56-09088E2FA577}"/>
                  </a:ext>
                </a:extLst>
              </p:cNvPr>
              <p:cNvSpPr/>
              <p:nvPr/>
            </p:nvSpPr>
            <p:spPr bwMode="auto">
              <a:xfrm>
                <a:off x="2465" y="2394"/>
                <a:ext cx="17" cy="25"/>
              </a:xfrm>
              <a:custGeom>
                <a:avLst/>
                <a:gdLst>
                  <a:gd name="T0" fmla="*/ 15 w 17"/>
                  <a:gd name="T1" fmla="*/ 0 h 25"/>
                  <a:gd name="T2" fmla="*/ 13 w 17"/>
                  <a:gd name="T3" fmla="*/ 13 h 25"/>
                  <a:gd name="T4" fmla="*/ 0 w 17"/>
                  <a:gd name="T5" fmla="*/ 19 h 25"/>
                  <a:gd name="T6" fmla="*/ 11 w 17"/>
                  <a:gd name="T7" fmla="*/ 25 h 25"/>
                  <a:gd name="T8" fmla="*/ 17 w 17"/>
                  <a:gd name="T9" fmla="*/ 2 h 25"/>
                  <a:gd name="T10" fmla="*/ 15 w 1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9" name="iSliḋè">
                <a:extLst>
                  <a:ext uri="{FF2B5EF4-FFF2-40B4-BE49-F238E27FC236}">
                    <a16:creationId xmlns:a16="http://schemas.microsoft.com/office/drawing/2014/main" xmlns="" id="{AD08E81D-E4EE-4CB9-A32F-428F6DE381A7}"/>
                  </a:ext>
                </a:extLst>
              </p:cNvPr>
              <p:cNvSpPr/>
              <p:nvPr/>
            </p:nvSpPr>
            <p:spPr bwMode="auto">
              <a:xfrm>
                <a:off x="2465" y="2394"/>
                <a:ext cx="17" cy="25"/>
              </a:xfrm>
              <a:custGeom>
                <a:avLst/>
                <a:gdLst>
                  <a:gd name="T0" fmla="*/ 15 w 17"/>
                  <a:gd name="T1" fmla="*/ 0 h 25"/>
                  <a:gd name="T2" fmla="*/ 13 w 17"/>
                  <a:gd name="T3" fmla="*/ 13 h 25"/>
                  <a:gd name="T4" fmla="*/ 0 w 17"/>
                  <a:gd name="T5" fmla="*/ 19 h 25"/>
                  <a:gd name="T6" fmla="*/ 11 w 17"/>
                  <a:gd name="T7" fmla="*/ 25 h 25"/>
                  <a:gd name="T8" fmla="*/ 17 w 17"/>
                  <a:gd name="T9" fmla="*/ 2 h 25"/>
                  <a:gd name="T10" fmla="*/ 15 w 1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7" y="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0" name="îšļïḓè">
                <a:extLst>
                  <a:ext uri="{FF2B5EF4-FFF2-40B4-BE49-F238E27FC236}">
                    <a16:creationId xmlns:a16="http://schemas.microsoft.com/office/drawing/2014/main" xmlns="" id="{E6B9C32D-372F-4193-85FF-94691C87D66D}"/>
                  </a:ext>
                </a:extLst>
              </p:cNvPr>
              <p:cNvSpPr/>
              <p:nvPr/>
            </p:nvSpPr>
            <p:spPr bwMode="auto">
              <a:xfrm>
                <a:off x="2330" y="272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9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32 h 37"/>
                  <a:gd name="T14" fmla="*/ 30 w 36"/>
                  <a:gd name="T15" fmla="*/ 19 h 37"/>
                  <a:gd name="T16" fmla="*/ 36 w 36"/>
                  <a:gd name="T17" fmla="*/ 7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2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1" name="ïṩļíḓe">
                <a:extLst>
                  <a:ext uri="{FF2B5EF4-FFF2-40B4-BE49-F238E27FC236}">
                    <a16:creationId xmlns:a16="http://schemas.microsoft.com/office/drawing/2014/main" xmlns="" id="{E53B0802-E15D-4851-93A6-A29C895A4180}"/>
                  </a:ext>
                </a:extLst>
              </p:cNvPr>
              <p:cNvSpPr/>
              <p:nvPr/>
            </p:nvSpPr>
            <p:spPr bwMode="auto">
              <a:xfrm>
                <a:off x="2330" y="272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9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32 h 37"/>
                  <a:gd name="T14" fmla="*/ 30 w 36"/>
                  <a:gd name="T15" fmla="*/ 19 h 37"/>
                  <a:gd name="T16" fmla="*/ 36 w 36"/>
                  <a:gd name="T17" fmla="*/ 7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2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2" name="ís1íḓê">
                <a:extLst>
                  <a:ext uri="{FF2B5EF4-FFF2-40B4-BE49-F238E27FC236}">
                    <a16:creationId xmlns:a16="http://schemas.microsoft.com/office/drawing/2014/main" xmlns="" id="{EF58CB84-EBB9-4769-8236-F12D3B4140C7}"/>
                  </a:ext>
                </a:extLst>
              </p:cNvPr>
              <p:cNvSpPr/>
              <p:nvPr/>
            </p:nvSpPr>
            <p:spPr bwMode="auto">
              <a:xfrm>
                <a:off x="2414" y="2714"/>
                <a:ext cx="6" cy="5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3 h 5"/>
                  <a:gd name="T4" fmla="*/ 6 w 6"/>
                  <a:gd name="T5" fmla="*/ 5 h 5"/>
                  <a:gd name="T6" fmla="*/ 6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0" y="3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3" name="îşḷíḑè">
                <a:extLst>
                  <a:ext uri="{FF2B5EF4-FFF2-40B4-BE49-F238E27FC236}">
                    <a16:creationId xmlns:a16="http://schemas.microsoft.com/office/drawing/2014/main" xmlns="" id="{30F10162-0353-40D2-BDDB-FB6306B10203}"/>
                  </a:ext>
                </a:extLst>
              </p:cNvPr>
              <p:cNvSpPr/>
              <p:nvPr/>
            </p:nvSpPr>
            <p:spPr bwMode="auto">
              <a:xfrm>
                <a:off x="2414" y="2714"/>
                <a:ext cx="6" cy="5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3 h 5"/>
                  <a:gd name="T4" fmla="*/ 6 w 6"/>
                  <a:gd name="T5" fmla="*/ 5 h 5"/>
                  <a:gd name="T6" fmla="*/ 6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0" y="3"/>
                    </a:lnTo>
                    <a:lnTo>
                      <a:pt x="6" y="5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4" name="í$ļíḋê">
                <a:extLst>
                  <a:ext uri="{FF2B5EF4-FFF2-40B4-BE49-F238E27FC236}">
                    <a16:creationId xmlns:a16="http://schemas.microsoft.com/office/drawing/2014/main" xmlns="" id="{B5200D31-B9D4-4E43-B654-1965D2F62342}"/>
                  </a:ext>
                </a:extLst>
              </p:cNvPr>
              <p:cNvSpPr/>
              <p:nvPr/>
            </p:nvSpPr>
            <p:spPr bwMode="auto">
              <a:xfrm>
                <a:off x="2319" y="2794"/>
                <a:ext cx="23" cy="18"/>
              </a:xfrm>
              <a:custGeom>
                <a:avLst/>
                <a:gdLst>
                  <a:gd name="T0" fmla="*/ 0 w 23"/>
                  <a:gd name="T1" fmla="*/ 0 h 18"/>
                  <a:gd name="T2" fmla="*/ 0 w 23"/>
                  <a:gd name="T3" fmla="*/ 0 h 18"/>
                  <a:gd name="T4" fmla="*/ 15 w 23"/>
                  <a:gd name="T5" fmla="*/ 18 h 18"/>
                  <a:gd name="T6" fmla="*/ 23 w 23"/>
                  <a:gd name="T7" fmla="*/ 7 h 18"/>
                  <a:gd name="T8" fmla="*/ 9 w 23"/>
                  <a:gd name="T9" fmla="*/ 9 h 18"/>
                  <a:gd name="T10" fmla="*/ 0 w 2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23" y="7"/>
                    </a:ln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5" name="ïšľidé">
                <a:extLst>
                  <a:ext uri="{FF2B5EF4-FFF2-40B4-BE49-F238E27FC236}">
                    <a16:creationId xmlns:a16="http://schemas.microsoft.com/office/drawing/2014/main" xmlns="" id="{532E2EA6-63B3-4DC5-83AF-BBE54E8E080F}"/>
                  </a:ext>
                </a:extLst>
              </p:cNvPr>
              <p:cNvSpPr/>
              <p:nvPr/>
            </p:nvSpPr>
            <p:spPr bwMode="auto">
              <a:xfrm>
                <a:off x="2319" y="2794"/>
                <a:ext cx="23" cy="18"/>
              </a:xfrm>
              <a:custGeom>
                <a:avLst/>
                <a:gdLst>
                  <a:gd name="T0" fmla="*/ 0 w 23"/>
                  <a:gd name="T1" fmla="*/ 0 h 18"/>
                  <a:gd name="T2" fmla="*/ 0 w 23"/>
                  <a:gd name="T3" fmla="*/ 0 h 18"/>
                  <a:gd name="T4" fmla="*/ 15 w 23"/>
                  <a:gd name="T5" fmla="*/ 18 h 18"/>
                  <a:gd name="T6" fmla="*/ 23 w 23"/>
                  <a:gd name="T7" fmla="*/ 7 h 18"/>
                  <a:gd name="T8" fmla="*/ 9 w 23"/>
                  <a:gd name="T9" fmla="*/ 9 h 18"/>
                  <a:gd name="T10" fmla="*/ 0 w 2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23" y="7"/>
                    </a:lnTo>
                    <a:lnTo>
                      <a:pt x="9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6" name="i$ḷîḋe">
                <a:extLst>
                  <a:ext uri="{FF2B5EF4-FFF2-40B4-BE49-F238E27FC236}">
                    <a16:creationId xmlns:a16="http://schemas.microsoft.com/office/drawing/2014/main" xmlns="" id="{FAFD8D36-8DB9-447F-B18F-DBE482520C37}"/>
                  </a:ext>
                </a:extLst>
              </p:cNvPr>
              <p:cNvSpPr/>
              <p:nvPr/>
            </p:nvSpPr>
            <p:spPr bwMode="auto">
              <a:xfrm>
                <a:off x="2390" y="2770"/>
                <a:ext cx="19" cy="37"/>
              </a:xfrm>
              <a:custGeom>
                <a:avLst/>
                <a:gdLst>
                  <a:gd name="T0" fmla="*/ 15 w 19"/>
                  <a:gd name="T1" fmla="*/ 0 h 37"/>
                  <a:gd name="T2" fmla="*/ 11 w 19"/>
                  <a:gd name="T3" fmla="*/ 13 h 37"/>
                  <a:gd name="T4" fmla="*/ 0 w 19"/>
                  <a:gd name="T5" fmla="*/ 18 h 37"/>
                  <a:gd name="T6" fmla="*/ 11 w 19"/>
                  <a:gd name="T7" fmla="*/ 24 h 37"/>
                  <a:gd name="T8" fmla="*/ 13 w 19"/>
                  <a:gd name="T9" fmla="*/ 37 h 37"/>
                  <a:gd name="T10" fmla="*/ 19 w 19"/>
                  <a:gd name="T11" fmla="*/ 5 h 37"/>
                  <a:gd name="T12" fmla="*/ 15 w 19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19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7" name="îSlïdê">
                <a:extLst>
                  <a:ext uri="{FF2B5EF4-FFF2-40B4-BE49-F238E27FC236}">
                    <a16:creationId xmlns:a16="http://schemas.microsoft.com/office/drawing/2014/main" xmlns="" id="{F4B96CD6-372B-4D3D-9BF8-FDB829D22B80}"/>
                  </a:ext>
                </a:extLst>
              </p:cNvPr>
              <p:cNvSpPr/>
              <p:nvPr/>
            </p:nvSpPr>
            <p:spPr bwMode="auto">
              <a:xfrm>
                <a:off x="2390" y="2770"/>
                <a:ext cx="19" cy="37"/>
              </a:xfrm>
              <a:custGeom>
                <a:avLst/>
                <a:gdLst>
                  <a:gd name="T0" fmla="*/ 15 w 19"/>
                  <a:gd name="T1" fmla="*/ 0 h 37"/>
                  <a:gd name="T2" fmla="*/ 11 w 19"/>
                  <a:gd name="T3" fmla="*/ 13 h 37"/>
                  <a:gd name="T4" fmla="*/ 0 w 19"/>
                  <a:gd name="T5" fmla="*/ 18 h 37"/>
                  <a:gd name="T6" fmla="*/ 11 w 19"/>
                  <a:gd name="T7" fmla="*/ 24 h 37"/>
                  <a:gd name="T8" fmla="*/ 13 w 19"/>
                  <a:gd name="T9" fmla="*/ 37 h 37"/>
                  <a:gd name="T10" fmla="*/ 19 w 19"/>
                  <a:gd name="T11" fmla="*/ 5 h 37"/>
                  <a:gd name="T12" fmla="*/ 15 w 19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19" y="5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8" name="iṧľíḑè">
                <a:extLst>
                  <a:ext uri="{FF2B5EF4-FFF2-40B4-BE49-F238E27FC236}">
                    <a16:creationId xmlns:a16="http://schemas.microsoft.com/office/drawing/2014/main" xmlns="" id="{09FDD656-557E-4486-8537-5FA66882F0BD}"/>
                  </a:ext>
                </a:extLst>
              </p:cNvPr>
              <p:cNvSpPr/>
              <p:nvPr/>
            </p:nvSpPr>
            <p:spPr bwMode="auto">
              <a:xfrm>
                <a:off x="2362" y="2829"/>
                <a:ext cx="34" cy="34"/>
              </a:xfrm>
              <a:custGeom>
                <a:avLst/>
                <a:gdLst>
                  <a:gd name="T0" fmla="*/ 13 w 34"/>
                  <a:gd name="T1" fmla="*/ 0 h 34"/>
                  <a:gd name="T2" fmla="*/ 9 w 34"/>
                  <a:gd name="T3" fmla="*/ 13 h 34"/>
                  <a:gd name="T4" fmla="*/ 0 w 34"/>
                  <a:gd name="T5" fmla="*/ 17 h 34"/>
                  <a:gd name="T6" fmla="*/ 6 w 34"/>
                  <a:gd name="T7" fmla="*/ 23 h 34"/>
                  <a:gd name="T8" fmla="*/ 9 w 34"/>
                  <a:gd name="T9" fmla="*/ 25 h 34"/>
                  <a:gd name="T10" fmla="*/ 9 w 34"/>
                  <a:gd name="T11" fmla="*/ 28 h 34"/>
                  <a:gd name="T12" fmla="*/ 15 w 34"/>
                  <a:gd name="T13" fmla="*/ 34 h 34"/>
                  <a:gd name="T14" fmla="*/ 21 w 34"/>
                  <a:gd name="T15" fmla="*/ 28 h 34"/>
                  <a:gd name="T16" fmla="*/ 30 w 34"/>
                  <a:gd name="T17" fmla="*/ 30 h 34"/>
                  <a:gd name="T18" fmla="*/ 32 w 34"/>
                  <a:gd name="T19" fmla="*/ 26 h 34"/>
                  <a:gd name="T20" fmla="*/ 28 w 34"/>
                  <a:gd name="T21" fmla="*/ 19 h 34"/>
                  <a:gd name="T22" fmla="*/ 34 w 34"/>
                  <a:gd name="T23" fmla="*/ 8 h 34"/>
                  <a:gd name="T24" fmla="*/ 21 w 34"/>
                  <a:gd name="T25" fmla="*/ 10 h 34"/>
                  <a:gd name="T26" fmla="*/ 13 w 34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4">
                    <a:moveTo>
                      <a:pt x="13" y="0"/>
                    </a:moveTo>
                    <a:lnTo>
                      <a:pt x="9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8"/>
                    </a:lnTo>
                    <a:lnTo>
                      <a:pt x="15" y="34"/>
                    </a:lnTo>
                    <a:lnTo>
                      <a:pt x="21" y="28"/>
                    </a:lnTo>
                    <a:lnTo>
                      <a:pt x="30" y="30"/>
                    </a:lnTo>
                    <a:lnTo>
                      <a:pt x="32" y="26"/>
                    </a:lnTo>
                    <a:lnTo>
                      <a:pt x="28" y="19"/>
                    </a:lnTo>
                    <a:lnTo>
                      <a:pt x="34" y="8"/>
                    </a:lnTo>
                    <a:lnTo>
                      <a:pt x="21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9" name="îṡľíḍé">
                <a:extLst>
                  <a:ext uri="{FF2B5EF4-FFF2-40B4-BE49-F238E27FC236}">
                    <a16:creationId xmlns:a16="http://schemas.microsoft.com/office/drawing/2014/main" xmlns="" id="{7854B9F2-321F-44FC-987C-BDDDBC039A1C}"/>
                  </a:ext>
                </a:extLst>
              </p:cNvPr>
              <p:cNvSpPr/>
              <p:nvPr/>
            </p:nvSpPr>
            <p:spPr bwMode="auto">
              <a:xfrm>
                <a:off x="2362" y="2829"/>
                <a:ext cx="34" cy="34"/>
              </a:xfrm>
              <a:custGeom>
                <a:avLst/>
                <a:gdLst>
                  <a:gd name="T0" fmla="*/ 13 w 34"/>
                  <a:gd name="T1" fmla="*/ 0 h 34"/>
                  <a:gd name="T2" fmla="*/ 9 w 34"/>
                  <a:gd name="T3" fmla="*/ 13 h 34"/>
                  <a:gd name="T4" fmla="*/ 0 w 34"/>
                  <a:gd name="T5" fmla="*/ 17 h 34"/>
                  <a:gd name="T6" fmla="*/ 6 w 34"/>
                  <a:gd name="T7" fmla="*/ 23 h 34"/>
                  <a:gd name="T8" fmla="*/ 9 w 34"/>
                  <a:gd name="T9" fmla="*/ 25 h 34"/>
                  <a:gd name="T10" fmla="*/ 9 w 34"/>
                  <a:gd name="T11" fmla="*/ 28 h 34"/>
                  <a:gd name="T12" fmla="*/ 15 w 34"/>
                  <a:gd name="T13" fmla="*/ 34 h 34"/>
                  <a:gd name="T14" fmla="*/ 21 w 34"/>
                  <a:gd name="T15" fmla="*/ 28 h 34"/>
                  <a:gd name="T16" fmla="*/ 30 w 34"/>
                  <a:gd name="T17" fmla="*/ 30 h 34"/>
                  <a:gd name="T18" fmla="*/ 32 w 34"/>
                  <a:gd name="T19" fmla="*/ 26 h 34"/>
                  <a:gd name="T20" fmla="*/ 28 w 34"/>
                  <a:gd name="T21" fmla="*/ 19 h 34"/>
                  <a:gd name="T22" fmla="*/ 34 w 34"/>
                  <a:gd name="T23" fmla="*/ 8 h 34"/>
                  <a:gd name="T24" fmla="*/ 21 w 34"/>
                  <a:gd name="T25" fmla="*/ 10 h 34"/>
                  <a:gd name="T26" fmla="*/ 13 w 34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4">
                    <a:moveTo>
                      <a:pt x="13" y="0"/>
                    </a:moveTo>
                    <a:lnTo>
                      <a:pt x="9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8"/>
                    </a:lnTo>
                    <a:lnTo>
                      <a:pt x="15" y="34"/>
                    </a:lnTo>
                    <a:lnTo>
                      <a:pt x="21" y="28"/>
                    </a:lnTo>
                    <a:lnTo>
                      <a:pt x="30" y="30"/>
                    </a:lnTo>
                    <a:lnTo>
                      <a:pt x="32" y="26"/>
                    </a:lnTo>
                    <a:lnTo>
                      <a:pt x="28" y="19"/>
                    </a:lnTo>
                    <a:lnTo>
                      <a:pt x="34" y="8"/>
                    </a:lnTo>
                    <a:lnTo>
                      <a:pt x="21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0" name="îṥ1îḑê">
                <a:extLst>
                  <a:ext uri="{FF2B5EF4-FFF2-40B4-BE49-F238E27FC236}">
                    <a16:creationId xmlns:a16="http://schemas.microsoft.com/office/drawing/2014/main" xmlns="" id="{C7CD3B6B-604D-40C6-96C2-6634A08E3D63}"/>
                  </a:ext>
                </a:extLst>
              </p:cNvPr>
              <p:cNvSpPr/>
              <p:nvPr/>
            </p:nvSpPr>
            <p:spPr bwMode="auto">
              <a:xfrm>
                <a:off x="2125" y="2564"/>
                <a:ext cx="9" cy="8"/>
              </a:xfrm>
              <a:custGeom>
                <a:avLst/>
                <a:gdLst>
                  <a:gd name="T0" fmla="*/ 9 w 9"/>
                  <a:gd name="T1" fmla="*/ 0 h 8"/>
                  <a:gd name="T2" fmla="*/ 0 w 9"/>
                  <a:gd name="T3" fmla="*/ 2 h 8"/>
                  <a:gd name="T4" fmla="*/ 6 w 9"/>
                  <a:gd name="T5" fmla="*/ 8 h 8"/>
                  <a:gd name="T6" fmla="*/ 9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lnTo>
                      <a:pt x="0" y="2"/>
                    </a:lnTo>
                    <a:lnTo>
                      <a:pt x="6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1" name="ïṡ1íḋé">
                <a:extLst>
                  <a:ext uri="{FF2B5EF4-FFF2-40B4-BE49-F238E27FC236}">
                    <a16:creationId xmlns:a16="http://schemas.microsoft.com/office/drawing/2014/main" xmlns="" id="{9E9967CC-FAFC-4E63-AB39-457B0064FB56}"/>
                  </a:ext>
                </a:extLst>
              </p:cNvPr>
              <p:cNvSpPr/>
              <p:nvPr/>
            </p:nvSpPr>
            <p:spPr bwMode="auto">
              <a:xfrm>
                <a:off x="2125" y="2564"/>
                <a:ext cx="9" cy="8"/>
              </a:xfrm>
              <a:custGeom>
                <a:avLst/>
                <a:gdLst>
                  <a:gd name="T0" fmla="*/ 9 w 9"/>
                  <a:gd name="T1" fmla="*/ 0 h 8"/>
                  <a:gd name="T2" fmla="*/ 0 w 9"/>
                  <a:gd name="T3" fmla="*/ 2 h 8"/>
                  <a:gd name="T4" fmla="*/ 6 w 9"/>
                  <a:gd name="T5" fmla="*/ 8 h 8"/>
                  <a:gd name="T6" fmla="*/ 9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lnTo>
                      <a:pt x="0" y="2"/>
                    </a:lnTo>
                    <a:lnTo>
                      <a:pt x="6" y="8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2" name="işḷíḓé">
                <a:extLst>
                  <a:ext uri="{FF2B5EF4-FFF2-40B4-BE49-F238E27FC236}">
                    <a16:creationId xmlns:a16="http://schemas.microsoft.com/office/drawing/2014/main" xmlns="" id="{5E37B264-5D47-479A-AA9C-312723D7DAFD}"/>
                  </a:ext>
                </a:extLst>
              </p:cNvPr>
              <p:cNvSpPr/>
              <p:nvPr/>
            </p:nvSpPr>
            <p:spPr bwMode="auto">
              <a:xfrm>
                <a:off x="2183" y="2532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3" name="ïṣlîḋè">
                <a:extLst>
                  <a:ext uri="{FF2B5EF4-FFF2-40B4-BE49-F238E27FC236}">
                    <a16:creationId xmlns:a16="http://schemas.microsoft.com/office/drawing/2014/main" xmlns="" id="{6936AC82-AA78-423D-8E72-25633E1C2F2C}"/>
                  </a:ext>
                </a:extLst>
              </p:cNvPr>
              <p:cNvSpPr/>
              <p:nvPr/>
            </p:nvSpPr>
            <p:spPr bwMode="auto">
              <a:xfrm>
                <a:off x="2183" y="2532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4" name="îṥliḍé">
                <a:extLst>
                  <a:ext uri="{FF2B5EF4-FFF2-40B4-BE49-F238E27FC236}">
                    <a16:creationId xmlns:a16="http://schemas.microsoft.com/office/drawing/2014/main" xmlns="" id="{1401F267-9688-474E-B590-626B18BD20A7}"/>
                  </a:ext>
                </a:extLst>
              </p:cNvPr>
              <p:cNvSpPr/>
              <p:nvPr/>
            </p:nvSpPr>
            <p:spPr bwMode="auto">
              <a:xfrm>
                <a:off x="2267" y="250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30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5" name="íṣḷiďé">
                <a:extLst>
                  <a:ext uri="{FF2B5EF4-FFF2-40B4-BE49-F238E27FC236}">
                    <a16:creationId xmlns:a16="http://schemas.microsoft.com/office/drawing/2014/main" xmlns="" id="{70A4E060-7323-42D9-941A-4EB38DE01B91}"/>
                  </a:ext>
                </a:extLst>
              </p:cNvPr>
              <p:cNvSpPr/>
              <p:nvPr/>
            </p:nvSpPr>
            <p:spPr bwMode="auto">
              <a:xfrm>
                <a:off x="2267" y="250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30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6" name="işľíďé">
                <a:extLst>
                  <a:ext uri="{FF2B5EF4-FFF2-40B4-BE49-F238E27FC236}">
                    <a16:creationId xmlns:a16="http://schemas.microsoft.com/office/drawing/2014/main" xmlns="" id="{CA232285-C0CB-4D0D-BB5D-56963E9B9952}"/>
                  </a:ext>
                </a:extLst>
              </p:cNvPr>
              <p:cNvSpPr/>
              <p:nvPr/>
            </p:nvSpPr>
            <p:spPr bwMode="auto">
              <a:xfrm>
                <a:off x="2353" y="248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1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7" name="ïṣļïdé">
                <a:extLst>
                  <a:ext uri="{FF2B5EF4-FFF2-40B4-BE49-F238E27FC236}">
                    <a16:creationId xmlns:a16="http://schemas.microsoft.com/office/drawing/2014/main" xmlns="" id="{C4C35C4F-766F-4367-8C37-C85B40CCE006}"/>
                  </a:ext>
                </a:extLst>
              </p:cNvPr>
              <p:cNvSpPr/>
              <p:nvPr/>
            </p:nvSpPr>
            <p:spPr bwMode="auto">
              <a:xfrm>
                <a:off x="2353" y="248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1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8" name="îsḷïḍê">
                <a:extLst>
                  <a:ext uri="{FF2B5EF4-FFF2-40B4-BE49-F238E27FC236}">
                    <a16:creationId xmlns:a16="http://schemas.microsoft.com/office/drawing/2014/main" xmlns="" id="{FEDD8214-4264-46C8-BEC6-C8DE2573196A}"/>
                  </a:ext>
                </a:extLst>
              </p:cNvPr>
              <p:cNvSpPr/>
              <p:nvPr/>
            </p:nvSpPr>
            <p:spPr bwMode="auto">
              <a:xfrm>
                <a:off x="2437" y="2458"/>
                <a:ext cx="32" cy="39"/>
              </a:xfrm>
              <a:custGeom>
                <a:avLst/>
                <a:gdLst>
                  <a:gd name="T0" fmla="*/ 15 w 32"/>
                  <a:gd name="T1" fmla="*/ 0 h 39"/>
                  <a:gd name="T2" fmla="*/ 13 w 32"/>
                  <a:gd name="T3" fmla="*/ 13 h 39"/>
                  <a:gd name="T4" fmla="*/ 0 w 32"/>
                  <a:gd name="T5" fmla="*/ 18 h 39"/>
                  <a:gd name="T6" fmla="*/ 11 w 32"/>
                  <a:gd name="T7" fmla="*/ 26 h 39"/>
                  <a:gd name="T8" fmla="*/ 13 w 32"/>
                  <a:gd name="T9" fmla="*/ 39 h 39"/>
                  <a:gd name="T10" fmla="*/ 22 w 32"/>
                  <a:gd name="T11" fmla="*/ 30 h 39"/>
                  <a:gd name="T12" fmla="*/ 26 w 32"/>
                  <a:gd name="T13" fmla="*/ 30 h 39"/>
                  <a:gd name="T14" fmla="*/ 32 w 32"/>
                  <a:gd name="T15" fmla="*/ 9 h 39"/>
                  <a:gd name="T16" fmla="*/ 24 w 32"/>
                  <a:gd name="T17" fmla="*/ 11 h 39"/>
                  <a:gd name="T18" fmla="*/ 15 w 32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32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9" name="íSlîde">
                <a:extLst>
                  <a:ext uri="{FF2B5EF4-FFF2-40B4-BE49-F238E27FC236}">
                    <a16:creationId xmlns:a16="http://schemas.microsoft.com/office/drawing/2014/main" xmlns="" id="{5C0C9E57-96D9-4D89-B6F6-F661F913115D}"/>
                  </a:ext>
                </a:extLst>
              </p:cNvPr>
              <p:cNvSpPr/>
              <p:nvPr/>
            </p:nvSpPr>
            <p:spPr bwMode="auto">
              <a:xfrm>
                <a:off x="2437" y="2458"/>
                <a:ext cx="32" cy="39"/>
              </a:xfrm>
              <a:custGeom>
                <a:avLst/>
                <a:gdLst>
                  <a:gd name="T0" fmla="*/ 15 w 32"/>
                  <a:gd name="T1" fmla="*/ 0 h 39"/>
                  <a:gd name="T2" fmla="*/ 13 w 32"/>
                  <a:gd name="T3" fmla="*/ 13 h 39"/>
                  <a:gd name="T4" fmla="*/ 0 w 32"/>
                  <a:gd name="T5" fmla="*/ 18 h 39"/>
                  <a:gd name="T6" fmla="*/ 11 w 32"/>
                  <a:gd name="T7" fmla="*/ 26 h 39"/>
                  <a:gd name="T8" fmla="*/ 13 w 32"/>
                  <a:gd name="T9" fmla="*/ 39 h 39"/>
                  <a:gd name="T10" fmla="*/ 22 w 32"/>
                  <a:gd name="T11" fmla="*/ 30 h 39"/>
                  <a:gd name="T12" fmla="*/ 26 w 32"/>
                  <a:gd name="T13" fmla="*/ 30 h 39"/>
                  <a:gd name="T14" fmla="*/ 32 w 32"/>
                  <a:gd name="T15" fmla="*/ 9 h 39"/>
                  <a:gd name="T16" fmla="*/ 24 w 32"/>
                  <a:gd name="T17" fmla="*/ 11 h 39"/>
                  <a:gd name="T18" fmla="*/ 15 w 32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32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0" name="îṧḻídé">
                <a:extLst>
                  <a:ext uri="{FF2B5EF4-FFF2-40B4-BE49-F238E27FC236}">
                    <a16:creationId xmlns:a16="http://schemas.microsoft.com/office/drawing/2014/main" xmlns="" id="{FFAECFCF-7E0F-4B67-87BA-819EB38E5074}"/>
                  </a:ext>
                </a:extLst>
              </p:cNvPr>
              <p:cNvSpPr/>
              <p:nvPr/>
            </p:nvSpPr>
            <p:spPr bwMode="auto">
              <a:xfrm>
                <a:off x="2168" y="2603"/>
                <a:ext cx="26" cy="32"/>
              </a:xfrm>
              <a:custGeom>
                <a:avLst/>
                <a:gdLst>
                  <a:gd name="T0" fmla="*/ 4 w 26"/>
                  <a:gd name="T1" fmla="*/ 0 h 32"/>
                  <a:gd name="T2" fmla="*/ 2 w 26"/>
                  <a:gd name="T3" fmla="*/ 13 h 32"/>
                  <a:gd name="T4" fmla="*/ 0 w 26"/>
                  <a:gd name="T5" fmla="*/ 13 h 32"/>
                  <a:gd name="T6" fmla="*/ 13 w 26"/>
                  <a:gd name="T7" fmla="*/ 28 h 32"/>
                  <a:gd name="T8" fmla="*/ 26 w 26"/>
                  <a:gd name="T9" fmla="*/ 32 h 32"/>
                  <a:gd name="T10" fmla="*/ 20 w 26"/>
                  <a:gd name="T11" fmla="*/ 19 h 32"/>
                  <a:gd name="T12" fmla="*/ 26 w 26"/>
                  <a:gd name="T13" fmla="*/ 8 h 32"/>
                  <a:gd name="T14" fmla="*/ 13 w 26"/>
                  <a:gd name="T15" fmla="*/ 10 h 32"/>
                  <a:gd name="T16" fmla="*/ 4 w 2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2">
                    <a:moveTo>
                      <a:pt x="4" y="0"/>
                    </a:moveTo>
                    <a:lnTo>
                      <a:pt x="2" y="13"/>
                    </a:lnTo>
                    <a:lnTo>
                      <a:pt x="0" y="13"/>
                    </a:lnTo>
                    <a:lnTo>
                      <a:pt x="13" y="28"/>
                    </a:lnTo>
                    <a:lnTo>
                      <a:pt x="26" y="32"/>
                    </a:lnTo>
                    <a:lnTo>
                      <a:pt x="20" y="19"/>
                    </a:lnTo>
                    <a:lnTo>
                      <a:pt x="26" y="8"/>
                    </a:lnTo>
                    <a:lnTo>
                      <a:pt x="13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1" name="îS1iḍê">
                <a:extLst>
                  <a:ext uri="{FF2B5EF4-FFF2-40B4-BE49-F238E27FC236}">
                    <a16:creationId xmlns:a16="http://schemas.microsoft.com/office/drawing/2014/main" xmlns="" id="{21124029-8242-41CF-AA45-DFD7F4910778}"/>
                  </a:ext>
                </a:extLst>
              </p:cNvPr>
              <p:cNvSpPr/>
              <p:nvPr/>
            </p:nvSpPr>
            <p:spPr bwMode="auto">
              <a:xfrm>
                <a:off x="2168" y="2603"/>
                <a:ext cx="26" cy="32"/>
              </a:xfrm>
              <a:custGeom>
                <a:avLst/>
                <a:gdLst>
                  <a:gd name="T0" fmla="*/ 4 w 26"/>
                  <a:gd name="T1" fmla="*/ 0 h 32"/>
                  <a:gd name="T2" fmla="*/ 2 w 26"/>
                  <a:gd name="T3" fmla="*/ 13 h 32"/>
                  <a:gd name="T4" fmla="*/ 0 w 26"/>
                  <a:gd name="T5" fmla="*/ 13 h 32"/>
                  <a:gd name="T6" fmla="*/ 13 w 26"/>
                  <a:gd name="T7" fmla="*/ 28 h 32"/>
                  <a:gd name="T8" fmla="*/ 26 w 26"/>
                  <a:gd name="T9" fmla="*/ 32 h 32"/>
                  <a:gd name="T10" fmla="*/ 20 w 26"/>
                  <a:gd name="T11" fmla="*/ 19 h 32"/>
                  <a:gd name="T12" fmla="*/ 26 w 26"/>
                  <a:gd name="T13" fmla="*/ 8 h 32"/>
                  <a:gd name="T14" fmla="*/ 13 w 26"/>
                  <a:gd name="T15" fmla="*/ 10 h 32"/>
                  <a:gd name="T16" fmla="*/ 4 w 2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2">
                    <a:moveTo>
                      <a:pt x="4" y="0"/>
                    </a:moveTo>
                    <a:lnTo>
                      <a:pt x="2" y="13"/>
                    </a:lnTo>
                    <a:lnTo>
                      <a:pt x="0" y="13"/>
                    </a:lnTo>
                    <a:lnTo>
                      <a:pt x="13" y="28"/>
                    </a:lnTo>
                    <a:lnTo>
                      <a:pt x="26" y="32"/>
                    </a:lnTo>
                    <a:lnTo>
                      <a:pt x="20" y="19"/>
                    </a:lnTo>
                    <a:lnTo>
                      <a:pt x="26" y="8"/>
                    </a:lnTo>
                    <a:lnTo>
                      <a:pt x="13" y="1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2" name="iṣļíḓé">
                <a:extLst>
                  <a:ext uri="{FF2B5EF4-FFF2-40B4-BE49-F238E27FC236}">
                    <a16:creationId xmlns:a16="http://schemas.microsoft.com/office/drawing/2014/main" xmlns="" id="{15DA8357-E943-4DFF-A7B5-A8FD7FFA9176}"/>
                  </a:ext>
                </a:extLst>
              </p:cNvPr>
              <p:cNvSpPr/>
              <p:nvPr/>
            </p:nvSpPr>
            <p:spPr bwMode="auto">
              <a:xfrm>
                <a:off x="2243" y="2579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9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29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9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3" name="ïŝļîḑè">
                <a:extLst>
                  <a:ext uri="{FF2B5EF4-FFF2-40B4-BE49-F238E27FC236}">
                    <a16:creationId xmlns:a16="http://schemas.microsoft.com/office/drawing/2014/main" xmlns="" id="{231F2046-05C3-492F-B3FC-DB5F7BF59CB2}"/>
                  </a:ext>
                </a:extLst>
              </p:cNvPr>
              <p:cNvSpPr/>
              <p:nvPr/>
            </p:nvSpPr>
            <p:spPr bwMode="auto">
              <a:xfrm>
                <a:off x="2243" y="2579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9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29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9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4" name="ïṩliḓê">
                <a:extLst>
                  <a:ext uri="{FF2B5EF4-FFF2-40B4-BE49-F238E27FC236}">
                    <a16:creationId xmlns:a16="http://schemas.microsoft.com/office/drawing/2014/main" xmlns="" id="{85DB90D0-A8AF-4A58-B698-F36FB397BE5E}"/>
                  </a:ext>
                </a:extLst>
              </p:cNvPr>
              <p:cNvSpPr/>
              <p:nvPr/>
            </p:nvSpPr>
            <p:spPr bwMode="auto">
              <a:xfrm>
                <a:off x="2328" y="2555"/>
                <a:ext cx="36" cy="37"/>
              </a:xfrm>
              <a:custGeom>
                <a:avLst/>
                <a:gdLst>
                  <a:gd name="T0" fmla="*/ 14 w 36"/>
                  <a:gd name="T1" fmla="*/ 0 h 37"/>
                  <a:gd name="T2" fmla="*/ 12 w 36"/>
                  <a:gd name="T3" fmla="*/ 11 h 37"/>
                  <a:gd name="T4" fmla="*/ 0 w 36"/>
                  <a:gd name="T5" fmla="*/ 17 h 37"/>
                  <a:gd name="T6" fmla="*/ 12 w 36"/>
                  <a:gd name="T7" fmla="*/ 24 h 37"/>
                  <a:gd name="T8" fmla="*/ 14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8 h 37"/>
                  <a:gd name="T16" fmla="*/ 36 w 36"/>
                  <a:gd name="T17" fmla="*/ 7 h 37"/>
                  <a:gd name="T18" fmla="*/ 23 w 36"/>
                  <a:gd name="T19" fmla="*/ 9 h 37"/>
                  <a:gd name="T20" fmla="*/ 14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4" y="0"/>
                    </a:moveTo>
                    <a:lnTo>
                      <a:pt x="12" y="11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8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5" name="íśḻíďe">
                <a:extLst>
                  <a:ext uri="{FF2B5EF4-FFF2-40B4-BE49-F238E27FC236}">
                    <a16:creationId xmlns:a16="http://schemas.microsoft.com/office/drawing/2014/main" xmlns="" id="{2F49C84F-7E86-4F9F-B472-C0A77CA69E26}"/>
                  </a:ext>
                </a:extLst>
              </p:cNvPr>
              <p:cNvSpPr/>
              <p:nvPr/>
            </p:nvSpPr>
            <p:spPr bwMode="auto">
              <a:xfrm>
                <a:off x="2328" y="2555"/>
                <a:ext cx="36" cy="37"/>
              </a:xfrm>
              <a:custGeom>
                <a:avLst/>
                <a:gdLst>
                  <a:gd name="T0" fmla="*/ 14 w 36"/>
                  <a:gd name="T1" fmla="*/ 0 h 37"/>
                  <a:gd name="T2" fmla="*/ 12 w 36"/>
                  <a:gd name="T3" fmla="*/ 11 h 37"/>
                  <a:gd name="T4" fmla="*/ 0 w 36"/>
                  <a:gd name="T5" fmla="*/ 17 h 37"/>
                  <a:gd name="T6" fmla="*/ 12 w 36"/>
                  <a:gd name="T7" fmla="*/ 24 h 37"/>
                  <a:gd name="T8" fmla="*/ 14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8 h 37"/>
                  <a:gd name="T16" fmla="*/ 36 w 36"/>
                  <a:gd name="T17" fmla="*/ 7 h 37"/>
                  <a:gd name="T18" fmla="*/ 23 w 36"/>
                  <a:gd name="T19" fmla="*/ 9 h 37"/>
                  <a:gd name="T20" fmla="*/ 14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4" y="0"/>
                    </a:moveTo>
                    <a:lnTo>
                      <a:pt x="12" y="11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8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6" name="ïṥļïdê">
                <a:extLst>
                  <a:ext uri="{FF2B5EF4-FFF2-40B4-BE49-F238E27FC236}">
                    <a16:creationId xmlns:a16="http://schemas.microsoft.com/office/drawing/2014/main" xmlns="" id="{2400D30B-ECFB-4AD0-B982-DD65AB7578A4}"/>
                  </a:ext>
                </a:extLst>
              </p:cNvPr>
              <p:cNvSpPr/>
              <p:nvPr/>
            </p:nvSpPr>
            <p:spPr bwMode="auto">
              <a:xfrm>
                <a:off x="2412" y="2529"/>
                <a:ext cx="36" cy="39"/>
              </a:xfrm>
              <a:custGeom>
                <a:avLst/>
                <a:gdLst>
                  <a:gd name="T0" fmla="*/ 15 w 36"/>
                  <a:gd name="T1" fmla="*/ 0 h 39"/>
                  <a:gd name="T2" fmla="*/ 12 w 36"/>
                  <a:gd name="T3" fmla="*/ 13 h 39"/>
                  <a:gd name="T4" fmla="*/ 0 w 36"/>
                  <a:gd name="T5" fmla="*/ 18 h 39"/>
                  <a:gd name="T6" fmla="*/ 12 w 36"/>
                  <a:gd name="T7" fmla="*/ 26 h 39"/>
                  <a:gd name="T8" fmla="*/ 14 w 36"/>
                  <a:gd name="T9" fmla="*/ 39 h 39"/>
                  <a:gd name="T10" fmla="*/ 23 w 36"/>
                  <a:gd name="T11" fmla="*/ 30 h 39"/>
                  <a:gd name="T12" fmla="*/ 36 w 36"/>
                  <a:gd name="T13" fmla="*/ 31 h 39"/>
                  <a:gd name="T14" fmla="*/ 30 w 36"/>
                  <a:gd name="T15" fmla="*/ 20 h 39"/>
                  <a:gd name="T16" fmla="*/ 36 w 36"/>
                  <a:gd name="T17" fmla="*/ 9 h 39"/>
                  <a:gd name="T18" fmla="*/ 23 w 36"/>
                  <a:gd name="T19" fmla="*/ 11 h 39"/>
                  <a:gd name="T20" fmla="*/ 15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5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6"/>
                    </a:lnTo>
                    <a:lnTo>
                      <a:pt x="14" y="39"/>
                    </a:lnTo>
                    <a:lnTo>
                      <a:pt x="23" y="30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7" name="îṩļïḓê">
                <a:extLst>
                  <a:ext uri="{FF2B5EF4-FFF2-40B4-BE49-F238E27FC236}">
                    <a16:creationId xmlns:a16="http://schemas.microsoft.com/office/drawing/2014/main" xmlns="" id="{49AA59DD-00F1-4424-9A75-2E4EEA29B93D}"/>
                  </a:ext>
                </a:extLst>
              </p:cNvPr>
              <p:cNvSpPr/>
              <p:nvPr/>
            </p:nvSpPr>
            <p:spPr bwMode="auto">
              <a:xfrm>
                <a:off x="2412" y="2529"/>
                <a:ext cx="36" cy="39"/>
              </a:xfrm>
              <a:custGeom>
                <a:avLst/>
                <a:gdLst>
                  <a:gd name="T0" fmla="*/ 15 w 36"/>
                  <a:gd name="T1" fmla="*/ 0 h 39"/>
                  <a:gd name="T2" fmla="*/ 12 w 36"/>
                  <a:gd name="T3" fmla="*/ 13 h 39"/>
                  <a:gd name="T4" fmla="*/ 0 w 36"/>
                  <a:gd name="T5" fmla="*/ 18 h 39"/>
                  <a:gd name="T6" fmla="*/ 12 w 36"/>
                  <a:gd name="T7" fmla="*/ 26 h 39"/>
                  <a:gd name="T8" fmla="*/ 14 w 36"/>
                  <a:gd name="T9" fmla="*/ 39 h 39"/>
                  <a:gd name="T10" fmla="*/ 23 w 36"/>
                  <a:gd name="T11" fmla="*/ 30 h 39"/>
                  <a:gd name="T12" fmla="*/ 36 w 36"/>
                  <a:gd name="T13" fmla="*/ 31 h 39"/>
                  <a:gd name="T14" fmla="*/ 30 w 36"/>
                  <a:gd name="T15" fmla="*/ 20 h 39"/>
                  <a:gd name="T16" fmla="*/ 36 w 36"/>
                  <a:gd name="T17" fmla="*/ 9 h 39"/>
                  <a:gd name="T18" fmla="*/ 23 w 36"/>
                  <a:gd name="T19" fmla="*/ 11 h 39"/>
                  <a:gd name="T20" fmla="*/ 15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5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6"/>
                    </a:lnTo>
                    <a:lnTo>
                      <a:pt x="14" y="39"/>
                    </a:lnTo>
                    <a:lnTo>
                      <a:pt x="23" y="30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8" name="işlîḓè">
                <a:extLst>
                  <a:ext uri="{FF2B5EF4-FFF2-40B4-BE49-F238E27FC236}">
                    <a16:creationId xmlns:a16="http://schemas.microsoft.com/office/drawing/2014/main" xmlns="" id="{17E162B5-DCF0-48FD-8AF8-A5D789111B5B}"/>
                  </a:ext>
                </a:extLst>
              </p:cNvPr>
              <p:cNvSpPr/>
              <p:nvPr/>
            </p:nvSpPr>
            <p:spPr bwMode="auto">
              <a:xfrm>
                <a:off x="2213" y="2637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6 h 39"/>
                  <a:gd name="T8" fmla="*/ 13 w 37"/>
                  <a:gd name="T9" fmla="*/ 39 h 39"/>
                  <a:gd name="T10" fmla="*/ 22 w 37"/>
                  <a:gd name="T11" fmla="*/ 30 h 39"/>
                  <a:gd name="T12" fmla="*/ 35 w 37"/>
                  <a:gd name="T13" fmla="*/ 32 h 39"/>
                  <a:gd name="T14" fmla="*/ 30 w 37"/>
                  <a:gd name="T15" fmla="*/ 21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9" name="íšlîḍé">
                <a:extLst>
                  <a:ext uri="{FF2B5EF4-FFF2-40B4-BE49-F238E27FC236}">
                    <a16:creationId xmlns:a16="http://schemas.microsoft.com/office/drawing/2014/main" xmlns="" id="{1A8E4E74-DF90-474C-9A3A-98B52FD84D58}"/>
                  </a:ext>
                </a:extLst>
              </p:cNvPr>
              <p:cNvSpPr/>
              <p:nvPr/>
            </p:nvSpPr>
            <p:spPr bwMode="auto">
              <a:xfrm>
                <a:off x="2213" y="2637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6 h 39"/>
                  <a:gd name="T8" fmla="*/ 13 w 37"/>
                  <a:gd name="T9" fmla="*/ 39 h 39"/>
                  <a:gd name="T10" fmla="*/ 22 w 37"/>
                  <a:gd name="T11" fmla="*/ 30 h 39"/>
                  <a:gd name="T12" fmla="*/ 35 w 37"/>
                  <a:gd name="T13" fmla="*/ 32 h 39"/>
                  <a:gd name="T14" fmla="*/ 30 w 37"/>
                  <a:gd name="T15" fmla="*/ 21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0" name="íŝliḑe">
                <a:extLst>
                  <a:ext uri="{FF2B5EF4-FFF2-40B4-BE49-F238E27FC236}">
                    <a16:creationId xmlns:a16="http://schemas.microsoft.com/office/drawing/2014/main" xmlns="" id="{5F6B4CEB-8938-4ADB-ADE9-8C458AA4BE60}"/>
                  </a:ext>
                </a:extLst>
              </p:cNvPr>
              <p:cNvSpPr/>
              <p:nvPr/>
            </p:nvSpPr>
            <p:spPr bwMode="auto">
              <a:xfrm>
                <a:off x="2299" y="2613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1 h 39"/>
                  <a:gd name="T14" fmla="*/ 29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1"/>
                    </a:lnTo>
                    <a:lnTo>
                      <a:pt x="29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1" name="ïṣḷíḓe">
                <a:extLst>
                  <a:ext uri="{FF2B5EF4-FFF2-40B4-BE49-F238E27FC236}">
                    <a16:creationId xmlns:a16="http://schemas.microsoft.com/office/drawing/2014/main" xmlns="" id="{27E79549-D3F8-4F30-960A-FE7E7CCF171F}"/>
                  </a:ext>
                </a:extLst>
              </p:cNvPr>
              <p:cNvSpPr/>
              <p:nvPr/>
            </p:nvSpPr>
            <p:spPr bwMode="auto">
              <a:xfrm>
                <a:off x="2299" y="2613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1 h 39"/>
                  <a:gd name="T14" fmla="*/ 29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1"/>
                    </a:lnTo>
                    <a:lnTo>
                      <a:pt x="29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2" name="işļîde">
                <a:extLst>
                  <a:ext uri="{FF2B5EF4-FFF2-40B4-BE49-F238E27FC236}">
                    <a16:creationId xmlns:a16="http://schemas.microsoft.com/office/drawing/2014/main" xmlns="" id="{0C63AB98-8FC8-4EBB-B50F-989079774AB3}"/>
                  </a:ext>
                </a:extLst>
              </p:cNvPr>
              <p:cNvSpPr/>
              <p:nvPr/>
            </p:nvSpPr>
            <p:spPr bwMode="auto">
              <a:xfrm>
                <a:off x="2383" y="2588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3 h 38"/>
                  <a:gd name="T4" fmla="*/ 0 w 37"/>
                  <a:gd name="T5" fmla="*/ 19 h 38"/>
                  <a:gd name="T6" fmla="*/ 11 w 37"/>
                  <a:gd name="T7" fmla="*/ 25 h 38"/>
                  <a:gd name="T8" fmla="*/ 13 w 37"/>
                  <a:gd name="T9" fmla="*/ 38 h 38"/>
                  <a:gd name="T10" fmla="*/ 22 w 37"/>
                  <a:gd name="T11" fmla="*/ 30 h 38"/>
                  <a:gd name="T12" fmla="*/ 35 w 37"/>
                  <a:gd name="T13" fmla="*/ 32 h 38"/>
                  <a:gd name="T14" fmla="*/ 29 w 37"/>
                  <a:gd name="T15" fmla="*/ 21 h 38"/>
                  <a:gd name="T16" fmla="*/ 37 w 37"/>
                  <a:gd name="T17" fmla="*/ 8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29" y="21"/>
                    </a:lnTo>
                    <a:lnTo>
                      <a:pt x="37" y="8"/>
                    </a:lnTo>
                    <a:lnTo>
                      <a:pt x="24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3" name="îSḷíďê">
                <a:extLst>
                  <a:ext uri="{FF2B5EF4-FFF2-40B4-BE49-F238E27FC236}">
                    <a16:creationId xmlns:a16="http://schemas.microsoft.com/office/drawing/2014/main" xmlns="" id="{163931D6-6ACC-46B2-9F19-BD5F208B50CC}"/>
                  </a:ext>
                </a:extLst>
              </p:cNvPr>
              <p:cNvSpPr/>
              <p:nvPr/>
            </p:nvSpPr>
            <p:spPr bwMode="auto">
              <a:xfrm>
                <a:off x="2383" y="2588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3 h 38"/>
                  <a:gd name="T4" fmla="*/ 0 w 37"/>
                  <a:gd name="T5" fmla="*/ 19 h 38"/>
                  <a:gd name="T6" fmla="*/ 11 w 37"/>
                  <a:gd name="T7" fmla="*/ 25 h 38"/>
                  <a:gd name="T8" fmla="*/ 13 w 37"/>
                  <a:gd name="T9" fmla="*/ 38 h 38"/>
                  <a:gd name="T10" fmla="*/ 22 w 37"/>
                  <a:gd name="T11" fmla="*/ 30 h 38"/>
                  <a:gd name="T12" fmla="*/ 35 w 37"/>
                  <a:gd name="T13" fmla="*/ 32 h 38"/>
                  <a:gd name="T14" fmla="*/ 29 w 37"/>
                  <a:gd name="T15" fmla="*/ 21 h 38"/>
                  <a:gd name="T16" fmla="*/ 37 w 37"/>
                  <a:gd name="T17" fmla="*/ 8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29" y="21"/>
                    </a:lnTo>
                    <a:lnTo>
                      <a:pt x="37" y="8"/>
                    </a:lnTo>
                    <a:lnTo>
                      <a:pt x="24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4" name="íšľîďê">
                <a:extLst>
                  <a:ext uri="{FF2B5EF4-FFF2-40B4-BE49-F238E27FC236}">
                    <a16:creationId xmlns:a16="http://schemas.microsoft.com/office/drawing/2014/main" xmlns="" id="{0748EA03-4752-44A0-87DE-E4973623BB2F}"/>
                  </a:ext>
                </a:extLst>
              </p:cNvPr>
              <p:cNvSpPr/>
              <p:nvPr/>
            </p:nvSpPr>
            <p:spPr bwMode="auto">
              <a:xfrm>
                <a:off x="2272" y="2684"/>
                <a:ext cx="38" cy="39"/>
              </a:xfrm>
              <a:custGeom>
                <a:avLst/>
                <a:gdLst>
                  <a:gd name="T0" fmla="*/ 15 w 38"/>
                  <a:gd name="T1" fmla="*/ 0 h 39"/>
                  <a:gd name="T2" fmla="*/ 14 w 38"/>
                  <a:gd name="T3" fmla="*/ 13 h 39"/>
                  <a:gd name="T4" fmla="*/ 0 w 38"/>
                  <a:gd name="T5" fmla="*/ 18 h 39"/>
                  <a:gd name="T6" fmla="*/ 14 w 38"/>
                  <a:gd name="T7" fmla="*/ 26 h 39"/>
                  <a:gd name="T8" fmla="*/ 14 w 38"/>
                  <a:gd name="T9" fmla="*/ 39 h 39"/>
                  <a:gd name="T10" fmla="*/ 25 w 38"/>
                  <a:gd name="T11" fmla="*/ 30 h 39"/>
                  <a:gd name="T12" fmla="*/ 38 w 38"/>
                  <a:gd name="T13" fmla="*/ 31 h 39"/>
                  <a:gd name="T14" fmla="*/ 30 w 38"/>
                  <a:gd name="T15" fmla="*/ 20 h 39"/>
                  <a:gd name="T16" fmla="*/ 38 w 38"/>
                  <a:gd name="T17" fmla="*/ 9 h 39"/>
                  <a:gd name="T18" fmla="*/ 25 w 38"/>
                  <a:gd name="T19" fmla="*/ 11 h 39"/>
                  <a:gd name="T20" fmla="*/ 15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5" y="0"/>
                    </a:moveTo>
                    <a:lnTo>
                      <a:pt x="14" y="13"/>
                    </a:lnTo>
                    <a:lnTo>
                      <a:pt x="0" y="18"/>
                    </a:lnTo>
                    <a:lnTo>
                      <a:pt x="14" y="26"/>
                    </a:lnTo>
                    <a:lnTo>
                      <a:pt x="14" y="39"/>
                    </a:lnTo>
                    <a:lnTo>
                      <a:pt x="25" y="30"/>
                    </a:lnTo>
                    <a:lnTo>
                      <a:pt x="38" y="31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5" name="ïs1ïḍè">
                <a:extLst>
                  <a:ext uri="{FF2B5EF4-FFF2-40B4-BE49-F238E27FC236}">
                    <a16:creationId xmlns:a16="http://schemas.microsoft.com/office/drawing/2014/main" xmlns="" id="{3121F3B8-6418-4D19-8F0E-083AE64B94C8}"/>
                  </a:ext>
                </a:extLst>
              </p:cNvPr>
              <p:cNvSpPr/>
              <p:nvPr/>
            </p:nvSpPr>
            <p:spPr bwMode="auto">
              <a:xfrm>
                <a:off x="2272" y="2684"/>
                <a:ext cx="38" cy="39"/>
              </a:xfrm>
              <a:custGeom>
                <a:avLst/>
                <a:gdLst>
                  <a:gd name="T0" fmla="*/ 15 w 38"/>
                  <a:gd name="T1" fmla="*/ 0 h 39"/>
                  <a:gd name="T2" fmla="*/ 14 w 38"/>
                  <a:gd name="T3" fmla="*/ 13 h 39"/>
                  <a:gd name="T4" fmla="*/ 0 w 38"/>
                  <a:gd name="T5" fmla="*/ 18 h 39"/>
                  <a:gd name="T6" fmla="*/ 14 w 38"/>
                  <a:gd name="T7" fmla="*/ 26 h 39"/>
                  <a:gd name="T8" fmla="*/ 14 w 38"/>
                  <a:gd name="T9" fmla="*/ 39 h 39"/>
                  <a:gd name="T10" fmla="*/ 25 w 38"/>
                  <a:gd name="T11" fmla="*/ 30 h 39"/>
                  <a:gd name="T12" fmla="*/ 38 w 38"/>
                  <a:gd name="T13" fmla="*/ 31 h 39"/>
                  <a:gd name="T14" fmla="*/ 30 w 38"/>
                  <a:gd name="T15" fmla="*/ 20 h 39"/>
                  <a:gd name="T16" fmla="*/ 38 w 38"/>
                  <a:gd name="T17" fmla="*/ 9 h 39"/>
                  <a:gd name="T18" fmla="*/ 25 w 38"/>
                  <a:gd name="T19" fmla="*/ 11 h 39"/>
                  <a:gd name="T20" fmla="*/ 15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5" y="0"/>
                    </a:moveTo>
                    <a:lnTo>
                      <a:pt x="14" y="13"/>
                    </a:lnTo>
                    <a:lnTo>
                      <a:pt x="0" y="18"/>
                    </a:lnTo>
                    <a:lnTo>
                      <a:pt x="14" y="26"/>
                    </a:lnTo>
                    <a:lnTo>
                      <a:pt x="14" y="39"/>
                    </a:lnTo>
                    <a:lnTo>
                      <a:pt x="25" y="30"/>
                    </a:lnTo>
                    <a:lnTo>
                      <a:pt x="38" y="31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6" name="îśḷíďe">
                <a:extLst>
                  <a:ext uri="{FF2B5EF4-FFF2-40B4-BE49-F238E27FC236}">
                    <a16:creationId xmlns:a16="http://schemas.microsoft.com/office/drawing/2014/main" xmlns="" id="{ACBC4568-966C-498A-8E48-4CF198F9C919}"/>
                  </a:ext>
                </a:extLst>
              </p:cNvPr>
              <p:cNvSpPr/>
              <p:nvPr/>
            </p:nvSpPr>
            <p:spPr bwMode="auto">
              <a:xfrm>
                <a:off x="2358" y="2659"/>
                <a:ext cx="36" cy="38"/>
              </a:xfrm>
              <a:custGeom>
                <a:avLst/>
                <a:gdLst>
                  <a:gd name="T0" fmla="*/ 15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3 w 36"/>
                  <a:gd name="T9" fmla="*/ 38 h 38"/>
                  <a:gd name="T10" fmla="*/ 23 w 36"/>
                  <a:gd name="T11" fmla="*/ 30 h 38"/>
                  <a:gd name="T12" fmla="*/ 36 w 36"/>
                  <a:gd name="T13" fmla="*/ 32 h 38"/>
                  <a:gd name="T14" fmla="*/ 30 w 36"/>
                  <a:gd name="T15" fmla="*/ 21 h 38"/>
                  <a:gd name="T16" fmla="*/ 36 w 36"/>
                  <a:gd name="T17" fmla="*/ 10 h 38"/>
                  <a:gd name="T18" fmla="*/ 23 w 36"/>
                  <a:gd name="T19" fmla="*/ 10 h 38"/>
                  <a:gd name="T20" fmla="*/ 15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5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6" y="10"/>
                    </a:lnTo>
                    <a:lnTo>
                      <a:pt x="23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7" name="iŝliḍê">
                <a:extLst>
                  <a:ext uri="{FF2B5EF4-FFF2-40B4-BE49-F238E27FC236}">
                    <a16:creationId xmlns:a16="http://schemas.microsoft.com/office/drawing/2014/main" xmlns="" id="{2D75FC87-DEA7-4BDE-BC51-A063CBB0A9DB}"/>
                  </a:ext>
                </a:extLst>
              </p:cNvPr>
              <p:cNvSpPr/>
              <p:nvPr/>
            </p:nvSpPr>
            <p:spPr bwMode="auto">
              <a:xfrm>
                <a:off x="2358" y="2659"/>
                <a:ext cx="36" cy="38"/>
              </a:xfrm>
              <a:custGeom>
                <a:avLst/>
                <a:gdLst>
                  <a:gd name="T0" fmla="*/ 15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3 w 36"/>
                  <a:gd name="T9" fmla="*/ 38 h 38"/>
                  <a:gd name="T10" fmla="*/ 23 w 36"/>
                  <a:gd name="T11" fmla="*/ 30 h 38"/>
                  <a:gd name="T12" fmla="*/ 36 w 36"/>
                  <a:gd name="T13" fmla="*/ 32 h 38"/>
                  <a:gd name="T14" fmla="*/ 30 w 36"/>
                  <a:gd name="T15" fmla="*/ 21 h 38"/>
                  <a:gd name="T16" fmla="*/ 36 w 36"/>
                  <a:gd name="T17" fmla="*/ 10 h 38"/>
                  <a:gd name="T18" fmla="*/ 23 w 36"/>
                  <a:gd name="T19" fmla="*/ 10 h 38"/>
                  <a:gd name="T20" fmla="*/ 15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5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6" y="10"/>
                    </a:lnTo>
                    <a:lnTo>
                      <a:pt x="23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8" name="ïşḷiďè">
                <a:extLst>
                  <a:ext uri="{FF2B5EF4-FFF2-40B4-BE49-F238E27FC236}">
                    <a16:creationId xmlns:a16="http://schemas.microsoft.com/office/drawing/2014/main" xmlns="" id="{9CC24770-4A3C-432C-AA0C-BC1FF255449E}"/>
                  </a:ext>
                </a:extLst>
              </p:cNvPr>
              <p:cNvSpPr/>
              <p:nvPr/>
            </p:nvSpPr>
            <p:spPr bwMode="auto">
              <a:xfrm>
                <a:off x="3714" y="1784"/>
                <a:ext cx="471" cy="410"/>
              </a:xfrm>
              <a:custGeom>
                <a:avLst/>
                <a:gdLst>
                  <a:gd name="T0" fmla="*/ 345 w 471"/>
                  <a:gd name="T1" fmla="*/ 340 h 410"/>
                  <a:gd name="T2" fmla="*/ 355 w 471"/>
                  <a:gd name="T3" fmla="*/ 368 h 410"/>
                  <a:gd name="T4" fmla="*/ 211 w 471"/>
                  <a:gd name="T5" fmla="*/ 338 h 410"/>
                  <a:gd name="T6" fmla="*/ 426 w 471"/>
                  <a:gd name="T7" fmla="*/ 321 h 410"/>
                  <a:gd name="T8" fmla="*/ 437 w 471"/>
                  <a:gd name="T9" fmla="*/ 336 h 410"/>
                  <a:gd name="T10" fmla="*/ 280 w 471"/>
                  <a:gd name="T11" fmla="*/ 312 h 410"/>
                  <a:gd name="T12" fmla="*/ 304 w 471"/>
                  <a:gd name="T13" fmla="*/ 326 h 410"/>
                  <a:gd name="T14" fmla="*/ 211 w 471"/>
                  <a:gd name="T15" fmla="*/ 287 h 410"/>
                  <a:gd name="T16" fmla="*/ 239 w 471"/>
                  <a:gd name="T17" fmla="*/ 285 h 410"/>
                  <a:gd name="T18" fmla="*/ 362 w 471"/>
                  <a:gd name="T19" fmla="*/ 291 h 410"/>
                  <a:gd name="T20" fmla="*/ 386 w 471"/>
                  <a:gd name="T21" fmla="*/ 272 h 410"/>
                  <a:gd name="T22" fmla="*/ 308 w 471"/>
                  <a:gd name="T23" fmla="*/ 274 h 410"/>
                  <a:gd name="T24" fmla="*/ 316 w 471"/>
                  <a:gd name="T25" fmla="*/ 246 h 410"/>
                  <a:gd name="T26" fmla="*/ 308 w 471"/>
                  <a:gd name="T27" fmla="*/ 274 h 410"/>
                  <a:gd name="T28" fmla="*/ 446 w 471"/>
                  <a:gd name="T29" fmla="*/ 235 h 410"/>
                  <a:gd name="T30" fmla="*/ 159 w 471"/>
                  <a:gd name="T31" fmla="*/ 250 h 410"/>
                  <a:gd name="T32" fmla="*/ 181 w 471"/>
                  <a:gd name="T33" fmla="*/ 231 h 410"/>
                  <a:gd name="T34" fmla="*/ 390 w 471"/>
                  <a:gd name="T35" fmla="*/ 242 h 410"/>
                  <a:gd name="T36" fmla="*/ 398 w 471"/>
                  <a:gd name="T37" fmla="*/ 214 h 410"/>
                  <a:gd name="T38" fmla="*/ 390 w 471"/>
                  <a:gd name="T39" fmla="*/ 242 h 410"/>
                  <a:gd name="T40" fmla="*/ 243 w 471"/>
                  <a:gd name="T41" fmla="*/ 194 h 410"/>
                  <a:gd name="T42" fmla="*/ 252 w 471"/>
                  <a:gd name="T43" fmla="*/ 222 h 410"/>
                  <a:gd name="T44" fmla="*/ 99 w 471"/>
                  <a:gd name="T45" fmla="*/ 205 h 410"/>
                  <a:gd name="T46" fmla="*/ 123 w 471"/>
                  <a:gd name="T47" fmla="*/ 220 h 410"/>
                  <a:gd name="T48" fmla="*/ 323 w 471"/>
                  <a:gd name="T49" fmla="*/ 188 h 410"/>
                  <a:gd name="T50" fmla="*/ 347 w 471"/>
                  <a:gd name="T51" fmla="*/ 170 h 410"/>
                  <a:gd name="T52" fmla="*/ 185 w 471"/>
                  <a:gd name="T53" fmla="*/ 198 h 410"/>
                  <a:gd name="T54" fmla="*/ 192 w 471"/>
                  <a:gd name="T55" fmla="*/ 170 h 410"/>
                  <a:gd name="T56" fmla="*/ 185 w 471"/>
                  <a:gd name="T57" fmla="*/ 198 h 410"/>
                  <a:gd name="T58" fmla="*/ 52 w 471"/>
                  <a:gd name="T59" fmla="*/ 168 h 410"/>
                  <a:gd name="T60" fmla="*/ 265 w 471"/>
                  <a:gd name="T61" fmla="*/ 153 h 410"/>
                  <a:gd name="T62" fmla="*/ 288 w 471"/>
                  <a:gd name="T63" fmla="*/ 134 h 410"/>
                  <a:gd name="T64" fmla="*/ 121 w 471"/>
                  <a:gd name="T65" fmla="*/ 157 h 410"/>
                  <a:gd name="T66" fmla="*/ 129 w 471"/>
                  <a:gd name="T67" fmla="*/ 127 h 410"/>
                  <a:gd name="T68" fmla="*/ 121 w 471"/>
                  <a:gd name="T69" fmla="*/ 157 h 410"/>
                  <a:gd name="T70" fmla="*/ 347 w 471"/>
                  <a:gd name="T71" fmla="*/ 97 h 410"/>
                  <a:gd name="T72" fmla="*/ 358 w 471"/>
                  <a:gd name="T73" fmla="*/ 125 h 410"/>
                  <a:gd name="T74" fmla="*/ 200 w 471"/>
                  <a:gd name="T75" fmla="*/ 101 h 410"/>
                  <a:gd name="T76" fmla="*/ 226 w 471"/>
                  <a:gd name="T77" fmla="*/ 117 h 410"/>
                  <a:gd name="T78" fmla="*/ 271 w 471"/>
                  <a:gd name="T79" fmla="*/ 76 h 410"/>
                  <a:gd name="T80" fmla="*/ 301 w 471"/>
                  <a:gd name="T81" fmla="*/ 74 h 410"/>
                  <a:gd name="T82" fmla="*/ 329 w 471"/>
                  <a:gd name="T83" fmla="*/ 7 h 410"/>
                  <a:gd name="T84" fmla="*/ 308 w 471"/>
                  <a:gd name="T85" fmla="*/ 18 h 410"/>
                  <a:gd name="T86" fmla="*/ 237 w 471"/>
                  <a:gd name="T87" fmla="*/ 54 h 410"/>
                  <a:gd name="T88" fmla="*/ 161 w 471"/>
                  <a:gd name="T89" fmla="*/ 74 h 410"/>
                  <a:gd name="T90" fmla="*/ 133 w 471"/>
                  <a:gd name="T91" fmla="*/ 76 h 410"/>
                  <a:gd name="T92" fmla="*/ 63 w 471"/>
                  <a:gd name="T93" fmla="*/ 125 h 410"/>
                  <a:gd name="T94" fmla="*/ 235 w 471"/>
                  <a:gd name="T95" fmla="*/ 362 h 410"/>
                  <a:gd name="T96" fmla="*/ 390 w 471"/>
                  <a:gd name="T97" fmla="*/ 392 h 410"/>
                  <a:gd name="T98" fmla="*/ 420 w 471"/>
                  <a:gd name="T99" fmla="*/ 392 h 410"/>
                  <a:gd name="T100" fmla="*/ 433 w 471"/>
                  <a:gd name="T101" fmla="*/ 410 h 410"/>
                  <a:gd name="T102" fmla="*/ 409 w 471"/>
                  <a:gd name="T103" fmla="*/ 170 h 410"/>
                  <a:gd name="T104" fmla="*/ 416 w 471"/>
                  <a:gd name="T105" fmla="*/ 142 h 410"/>
                  <a:gd name="T106" fmla="*/ 355 w 471"/>
                  <a:gd name="T107" fmla="*/ 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410">
                    <a:moveTo>
                      <a:pt x="345" y="377"/>
                    </a:moveTo>
                    <a:lnTo>
                      <a:pt x="344" y="364"/>
                    </a:lnTo>
                    <a:lnTo>
                      <a:pt x="332" y="358"/>
                    </a:lnTo>
                    <a:lnTo>
                      <a:pt x="344" y="353"/>
                    </a:lnTo>
                    <a:lnTo>
                      <a:pt x="345" y="340"/>
                    </a:lnTo>
                    <a:lnTo>
                      <a:pt x="355" y="349"/>
                    </a:lnTo>
                    <a:lnTo>
                      <a:pt x="368" y="345"/>
                    </a:lnTo>
                    <a:lnTo>
                      <a:pt x="362" y="358"/>
                    </a:lnTo>
                    <a:lnTo>
                      <a:pt x="368" y="369"/>
                    </a:lnTo>
                    <a:lnTo>
                      <a:pt x="355" y="368"/>
                    </a:lnTo>
                    <a:lnTo>
                      <a:pt x="345" y="377"/>
                    </a:lnTo>
                    <a:close/>
                    <a:moveTo>
                      <a:pt x="220" y="336"/>
                    </a:moveTo>
                    <a:lnTo>
                      <a:pt x="220" y="336"/>
                    </a:lnTo>
                    <a:lnTo>
                      <a:pt x="217" y="343"/>
                    </a:lnTo>
                    <a:lnTo>
                      <a:pt x="211" y="338"/>
                    </a:lnTo>
                    <a:lnTo>
                      <a:pt x="220" y="336"/>
                    </a:lnTo>
                    <a:close/>
                    <a:moveTo>
                      <a:pt x="429" y="345"/>
                    </a:moveTo>
                    <a:lnTo>
                      <a:pt x="426" y="334"/>
                    </a:lnTo>
                    <a:lnTo>
                      <a:pt x="414" y="328"/>
                    </a:lnTo>
                    <a:lnTo>
                      <a:pt x="426" y="321"/>
                    </a:lnTo>
                    <a:lnTo>
                      <a:pt x="428" y="308"/>
                    </a:lnTo>
                    <a:lnTo>
                      <a:pt x="437" y="317"/>
                    </a:lnTo>
                    <a:lnTo>
                      <a:pt x="444" y="315"/>
                    </a:lnTo>
                    <a:lnTo>
                      <a:pt x="441" y="336"/>
                    </a:lnTo>
                    <a:lnTo>
                      <a:pt x="437" y="336"/>
                    </a:lnTo>
                    <a:lnTo>
                      <a:pt x="429" y="345"/>
                    </a:lnTo>
                    <a:close/>
                    <a:moveTo>
                      <a:pt x="282" y="336"/>
                    </a:moveTo>
                    <a:lnTo>
                      <a:pt x="280" y="323"/>
                    </a:lnTo>
                    <a:lnTo>
                      <a:pt x="267" y="317"/>
                    </a:lnTo>
                    <a:lnTo>
                      <a:pt x="280" y="312"/>
                    </a:lnTo>
                    <a:lnTo>
                      <a:pt x="280" y="298"/>
                    </a:lnTo>
                    <a:lnTo>
                      <a:pt x="291" y="306"/>
                    </a:lnTo>
                    <a:lnTo>
                      <a:pt x="302" y="304"/>
                    </a:lnTo>
                    <a:lnTo>
                      <a:pt x="297" y="315"/>
                    </a:lnTo>
                    <a:lnTo>
                      <a:pt x="304" y="326"/>
                    </a:lnTo>
                    <a:lnTo>
                      <a:pt x="291" y="326"/>
                    </a:lnTo>
                    <a:lnTo>
                      <a:pt x="282" y="336"/>
                    </a:lnTo>
                    <a:close/>
                    <a:moveTo>
                      <a:pt x="224" y="306"/>
                    </a:moveTo>
                    <a:lnTo>
                      <a:pt x="222" y="293"/>
                    </a:lnTo>
                    <a:lnTo>
                      <a:pt x="211" y="287"/>
                    </a:lnTo>
                    <a:lnTo>
                      <a:pt x="222" y="280"/>
                    </a:lnTo>
                    <a:lnTo>
                      <a:pt x="222" y="267"/>
                    </a:lnTo>
                    <a:lnTo>
                      <a:pt x="233" y="276"/>
                    </a:lnTo>
                    <a:lnTo>
                      <a:pt x="245" y="274"/>
                    </a:lnTo>
                    <a:lnTo>
                      <a:pt x="239" y="285"/>
                    </a:lnTo>
                    <a:lnTo>
                      <a:pt x="246" y="297"/>
                    </a:lnTo>
                    <a:lnTo>
                      <a:pt x="233" y="295"/>
                    </a:lnTo>
                    <a:lnTo>
                      <a:pt x="224" y="306"/>
                    </a:lnTo>
                    <a:close/>
                    <a:moveTo>
                      <a:pt x="366" y="304"/>
                    </a:moveTo>
                    <a:lnTo>
                      <a:pt x="362" y="291"/>
                    </a:lnTo>
                    <a:lnTo>
                      <a:pt x="351" y="285"/>
                    </a:lnTo>
                    <a:lnTo>
                      <a:pt x="362" y="280"/>
                    </a:lnTo>
                    <a:lnTo>
                      <a:pt x="364" y="267"/>
                    </a:lnTo>
                    <a:lnTo>
                      <a:pt x="373" y="276"/>
                    </a:lnTo>
                    <a:lnTo>
                      <a:pt x="386" y="272"/>
                    </a:lnTo>
                    <a:lnTo>
                      <a:pt x="381" y="285"/>
                    </a:lnTo>
                    <a:lnTo>
                      <a:pt x="386" y="297"/>
                    </a:lnTo>
                    <a:lnTo>
                      <a:pt x="373" y="295"/>
                    </a:lnTo>
                    <a:lnTo>
                      <a:pt x="366" y="304"/>
                    </a:lnTo>
                    <a:close/>
                    <a:moveTo>
                      <a:pt x="308" y="274"/>
                    </a:moveTo>
                    <a:lnTo>
                      <a:pt x="304" y="261"/>
                    </a:lnTo>
                    <a:lnTo>
                      <a:pt x="293" y="256"/>
                    </a:lnTo>
                    <a:lnTo>
                      <a:pt x="304" y="250"/>
                    </a:lnTo>
                    <a:lnTo>
                      <a:pt x="306" y="237"/>
                    </a:lnTo>
                    <a:lnTo>
                      <a:pt x="316" y="246"/>
                    </a:lnTo>
                    <a:lnTo>
                      <a:pt x="329" y="242"/>
                    </a:lnTo>
                    <a:lnTo>
                      <a:pt x="323" y="254"/>
                    </a:lnTo>
                    <a:lnTo>
                      <a:pt x="329" y="265"/>
                    </a:lnTo>
                    <a:lnTo>
                      <a:pt x="316" y="265"/>
                    </a:lnTo>
                    <a:lnTo>
                      <a:pt x="308" y="274"/>
                    </a:lnTo>
                    <a:close/>
                    <a:moveTo>
                      <a:pt x="448" y="272"/>
                    </a:moveTo>
                    <a:lnTo>
                      <a:pt x="446" y="261"/>
                    </a:lnTo>
                    <a:lnTo>
                      <a:pt x="433" y="256"/>
                    </a:lnTo>
                    <a:lnTo>
                      <a:pt x="444" y="248"/>
                    </a:lnTo>
                    <a:lnTo>
                      <a:pt x="446" y="235"/>
                    </a:lnTo>
                    <a:lnTo>
                      <a:pt x="452" y="241"/>
                    </a:lnTo>
                    <a:lnTo>
                      <a:pt x="448" y="272"/>
                    </a:lnTo>
                    <a:lnTo>
                      <a:pt x="448" y="272"/>
                    </a:lnTo>
                    <a:close/>
                    <a:moveTo>
                      <a:pt x="161" y="263"/>
                    </a:moveTo>
                    <a:lnTo>
                      <a:pt x="159" y="250"/>
                    </a:lnTo>
                    <a:lnTo>
                      <a:pt x="146" y="244"/>
                    </a:lnTo>
                    <a:lnTo>
                      <a:pt x="159" y="239"/>
                    </a:lnTo>
                    <a:lnTo>
                      <a:pt x="159" y="226"/>
                    </a:lnTo>
                    <a:lnTo>
                      <a:pt x="168" y="235"/>
                    </a:lnTo>
                    <a:lnTo>
                      <a:pt x="181" y="231"/>
                    </a:lnTo>
                    <a:lnTo>
                      <a:pt x="175" y="244"/>
                    </a:lnTo>
                    <a:lnTo>
                      <a:pt x="183" y="256"/>
                    </a:lnTo>
                    <a:lnTo>
                      <a:pt x="170" y="254"/>
                    </a:lnTo>
                    <a:lnTo>
                      <a:pt x="161" y="263"/>
                    </a:lnTo>
                    <a:close/>
                    <a:moveTo>
                      <a:pt x="390" y="242"/>
                    </a:moveTo>
                    <a:lnTo>
                      <a:pt x="388" y="229"/>
                    </a:lnTo>
                    <a:lnTo>
                      <a:pt x="375" y="224"/>
                    </a:lnTo>
                    <a:lnTo>
                      <a:pt x="386" y="218"/>
                    </a:lnTo>
                    <a:lnTo>
                      <a:pt x="388" y="205"/>
                    </a:lnTo>
                    <a:lnTo>
                      <a:pt x="398" y="214"/>
                    </a:lnTo>
                    <a:lnTo>
                      <a:pt x="411" y="211"/>
                    </a:lnTo>
                    <a:lnTo>
                      <a:pt x="405" y="224"/>
                    </a:lnTo>
                    <a:lnTo>
                      <a:pt x="413" y="235"/>
                    </a:lnTo>
                    <a:lnTo>
                      <a:pt x="400" y="233"/>
                    </a:lnTo>
                    <a:lnTo>
                      <a:pt x="390" y="242"/>
                    </a:lnTo>
                    <a:close/>
                    <a:moveTo>
                      <a:pt x="243" y="233"/>
                    </a:moveTo>
                    <a:lnTo>
                      <a:pt x="241" y="220"/>
                    </a:lnTo>
                    <a:lnTo>
                      <a:pt x="230" y="214"/>
                    </a:lnTo>
                    <a:lnTo>
                      <a:pt x="241" y="207"/>
                    </a:lnTo>
                    <a:lnTo>
                      <a:pt x="243" y="194"/>
                    </a:lnTo>
                    <a:lnTo>
                      <a:pt x="252" y="203"/>
                    </a:lnTo>
                    <a:lnTo>
                      <a:pt x="265" y="201"/>
                    </a:lnTo>
                    <a:lnTo>
                      <a:pt x="260" y="213"/>
                    </a:lnTo>
                    <a:lnTo>
                      <a:pt x="265" y="224"/>
                    </a:lnTo>
                    <a:lnTo>
                      <a:pt x="252" y="222"/>
                    </a:lnTo>
                    <a:lnTo>
                      <a:pt x="243" y="233"/>
                    </a:lnTo>
                    <a:close/>
                    <a:moveTo>
                      <a:pt x="101" y="226"/>
                    </a:moveTo>
                    <a:lnTo>
                      <a:pt x="99" y="216"/>
                    </a:lnTo>
                    <a:lnTo>
                      <a:pt x="88" y="211"/>
                    </a:lnTo>
                    <a:lnTo>
                      <a:pt x="99" y="205"/>
                    </a:lnTo>
                    <a:lnTo>
                      <a:pt x="99" y="190"/>
                    </a:lnTo>
                    <a:lnTo>
                      <a:pt x="110" y="200"/>
                    </a:lnTo>
                    <a:lnTo>
                      <a:pt x="123" y="198"/>
                    </a:lnTo>
                    <a:lnTo>
                      <a:pt x="118" y="209"/>
                    </a:lnTo>
                    <a:lnTo>
                      <a:pt x="123" y="220"/>
                    </a:lnTo>
                    <a:lnTo>
                      <a:pt x="110" y="218"/>
                    </a:lnTo>
                    <a:lnTo>
                      <a:pt x="103" y="228"/>
                    </a:lnTo>
                    <a:lnTo>
                      <a:pt x="101" y="226"/>
                    </a:lnTo>
                    <a:close/>
                    <a:moveTo>
                      <a:pt x="327" y="201"/>
                    </a:moveTo>
                    <a:lnTo>
                      <a:pt x="323" y="188"/>
                    </a:lnTo>
                    <a:lnTo>
                      <a:pt x="312" y="183"/>
                    </a:lnTo>
                    <a:lnTo>
                      <a:pt x="323" y="177"/>
                    </a:lnTo>
                    <a:lnTo>
                      <a:pt x="325" y="164"/>
                    </a:lnTo>
                    <a:lnTo>
                      <a:pt x="334" y="173"/>
                    </a:lnTo>
                    <a:lnTo>
                      <a:pt x="347" y="170"/>
                    </a:lnTo>
                    <a:lnTo>
                      <a:pt x="342" y="181"/>
                    </a:lnTo>
                    <a:lnTo>
                      <a:pt x="347" y="194"/>
                    </a:lnTo>
                    <a:lnTo>
                      <a:pt x="334" y="192"/>
                    </a:lnTo>
                    <a:lnTo>
                      <a:pt x="327" y="201"/>
                    </a:lnTo>
                    <a:close/>
                    <a:moveTo>
                      <a:pt x="185" y="198"/>
                    </a:moveTo>
                    <a:lnTo>
                      <a:pt x="181" y="185"/>
                    </a:lnTo>
                    <a:lnTo>
                      <a:pt x="170" y="179"/>
                    </a:lnTo>
                    <a:lnTo>
                      <a:pt x="181" y="173"/>
                    </a:lnTo>
                    <a:lnTo>
                      <a:pt x="183" y="160"/>
                    </a:lnTo>
                    <a:lnTo>
                      <a:pt x="192" y="170"/>
                    </a:lnTo>
                    <a:lnTo>
                      <a:pt x="205" y="166"/>
                    </a:lnTo>
                    <a:lnTo>
                      <a:pt x="200" y="179"/>
                    </a:lnTo>
                    <a:lnTo>
                      <a:pt x="205" y="190"/>
                    </a:lnTo>
                    <a:lnTo>
                      <a:pt x="192" y="188"/>
                    </a:lnTo>
                    <a:lnTo>
                      <a:pt x="185" y="198"/>
                    </a:lnTo>
                    <a:close/>
                    <a:moveTo>
                      <a:pt x="35" y="158"/>
                    </a:moveTo>
                    <a:lnTo>
                      <a:pt x="35" y="149"/>
                    </a:lnTo>
                    <a:lnTo>
                      <a:pt x="45" y="158"/>
                    </a:lnTo>
                    <a:lnTo>
                      <a:pt x="58" y="155"/>
                    </a:lnTo>
                    <a:lnTo>
                      <a:pt x="52" y="168"/>
                    </a:lnTo>
                    <a:lnTo>
                      <a:pt x="60" y="179"/>
                    </a:lnTo>
                    <a:lnTo>
                      <a:pt x="54" y="179"/>
                    </a:lnTo>
                    <a:lnTo>
                      <a:pt x="35" y="158"/>
                    </a:lnTo>
                    <a:close/>
                    <a:moveTo>
                      <a:pt x="267" y="166"/>
                    </a:moveTo>
                    <a:lnTo>
                      <a:pt x="265" y="153"/>
                    </a:lnTo>
                    <a:lnTo>
                      <a:pt x="252" y="149"/>
                    </a:lnTo>
                    <a:lnTo>
                      <a:pt x="263" y="142"/>
                    </a:lnTo>
                    <a:lnTo>
                      <a:pt x="265" y="129"/>
                    </a:lnTo>
                    <a:lnTo>
                      <a:pt x="274" y="138"/>
                    </a:lnTo>
                    <a:lnTo>
                      <a:pt x="288" y="134"/>
                    </a:lnTo>
                    <a:lnTo>
                      <a:pt x="282" y="147"/>
                    </a:lnTo>
                    <a:lnTo>
                      <a:pt x="289" y="158"/>
                    </a:lnTo>
                    <a:lnTo>
                      <a:pt x="276" y="157"/>
                    </a:lnTo>
                    <a:lnTo>
                      <a:pt x="267" y="166"/>
                    </a:lnTo>
                    <a:close/>
                    <a:moveTo>
                      <a:pt x="121" y="157"/>
                    </a:moveTo>
                    <a:lnTo>
                      <a:pt x="118" y="144"/>
                    </a:lnTo>
                    <a:lnTo>
                      <a:pt x="106" y="138"/>
                    </a:lnTo>
                    <a:lnTo>
                      <a:pt x="118" y="132"/>
                    </a:lnTo>
                    <a:lnTo>
                      <a:pt x="119" y="119"/>
                    </a:lnTo>
                    <a:lnTo>
                      <a:pt x="129" y="127"/>
                    </a:lnTo>
                    <a:lnTo>
                      <a:pt x="142" y="125"/>
                    </a:lnTo>
                    <a:lnTo>
                      <a:pt x="136" y="136"/>
                    </a:lnTo>
                    <a:lnTo>
                      <a:pt x="142" y="147"/>
                    </a:lnTo>
                    <a:lnTo>
                      <a:pt x="129" y="145"/>
                    </a:lnTo>
                    <a:lnTo>
                      <a:pt x="121" y="157"/>
                    </a:lnTo>
                    <a:close/>
                    <a:moveTo>
                      <a:pt x="349" y="136"/>
                    </a:moveTo>
                    <a:lnTo>
                      <a:pt x="347" y="123"/>
                    </a:lnTo>
                    <a:lnTo>
                      <a:pt x="334" y="117"/>
                    </a:lnTo>
                    <a:lnTo>
                      <a:pt x="347" y="110"/>
                    </a:lnTo>
                    <a:lnTo>
                      <a:pt x="347" y="97"/>
                    </a:lnTo>
                    <a:lnTo>
                      <a:pt x="358" y="106"/>
                    </a:lnTo>
                    <a:lnTo>
                      <a:pt x="370" y="104"/>
                    </a:lnTo>
                    <a:lnTo>
                      <a:pt x="364" y="116"/>
                    </a:lnTo>
                    <a:lnTo>
                      <a:pt x="372" y="127"/>
                    </a:lnTo>
                    <a:lnTo>
                      <a:pt x="358" y="125"/>
                    </a:lnTo>
                    <a:lnTo>
                      <a:pt x="349" y="136"/>
                    </a:lnTo>
                    <a:close/>
                    <a:moveTo>
                      <a:pt x="203" y="125"/>
                    </a:moveTo>
                    <a:lnTo>
                      <a:pt x="200" y="112"/>
                    </a:lnTo>
                    <a:lnTo>
                      <a:pt x="189" y="106"/>
                    </a:lnTo>
                    <a:lnTo>
                      <a:pt x="200" y="101"/>
                    </a:lnTo>
                    <a:lnTo>
                      <a:pt x="202" y="88"/>
                    </a:lnTo>
                    <a:lnTo>
                      <a:pt x="211" y="97"/>
                    </a:lnTo>
                    <a:lnTo>
                      <a:pt x="224" y="93"/>
                    </a:lnTo>
                    <a:lnTo>
                      <a:pt x="218" y="106"/>
                    </a:lnTo>
                    <a:lnTo>
                      <a:pt x="226" y="117"/>
                    </a:lnTo>
                    <a:lnTo>
                      <a:pt x="213" y="116"/>
                    </a:lnTo>
                    <a:lnTo>
                      <a:pt x="203" y="125"/>
                    </a:lnTo>
                    <a:close/>
                    <a:moveTo>
                      <a:pt x="286" y="93"/>
                    </a:moveTo>
                    <a:lnTo>
                      <a:pt x="284" y="80"/>
                    </a:lnTo>
                    <a:lnTo>
                      <a:pt x="271" y="76"/>
                    </a:lnTo>
                    <a:lnTo>
                      <a:pt x="282" y="69"/>
                    </a:lnTo>
                    <a:lnTo>
                      <a:pt x="284" y="56"/>
                    </a:lnTo>
                    <a:lnTo>
                      <a:pt x="293" y="65"/>
                    </a:lnTo>
                    <a:lnTo>
                      <a:pt x="306" y="61"/>
                    </a:lnTo>
                    <a:lnTo>
                      <a:pt x="301" y="74"/>
                    </a:lnTo>
                    <a:lnTo>
                      <a:pt x="308" y="86"/>
                    </a:lnTo>
                    <a:lnTo>
                      <a:pt x="295" y="84"/>
                    </a:lnTo>
                    <a:lnTo>
                      <a:pt x="286" y="93"/>
                    </a:lnTo>
                    <a:close/>
                    <a:moveTo>
                      <a:pt x="349" y="0"/>
                    </a:moveTo>
                    <a:lnTo>
                      <a:pt x="329" y="7"/>
                    </a:lnTo>
                    <a:lnTo>
                      <a:pt x="327" y="13"/>
                    </a:lnTo>
                    <a:lnTo>
                      <a:pt x="332" y="24"/>
                    </a:lnTo>
                    <a:lnTo>
                      <a:pt x="319" y="22"/>
                    </a:lnTo>
                    <a:lnTo>
                      <a:pt x="310" y="31"/>
                    </a:lnTo>
                    <a:lnTo>
                      <a:pt x="308" y="18"/>
                    </a:lnTo>
                    <a:lnTo>
                      <a:pt x="302" y="17"/>
                    </a:lnTo>
                    <a:lnTo>
                      <a:pt x="246" y="37"/>
                    </a:lnTo>
                    <a:lnTo>
                      <a:pt x="243" y="45"/>
                    </a:lnTo>
                    <a:lnTo>
                      <a:pt x="250" y="56"/>
                    </a:lnTo>
                    <a:lnTo>
                      <a:pt x="237" y="54"/>
                    </a:lnTo>
                    <a:lnTo>
                      <a:pt x="228" y="63"/>
                    </a:lnTo>
                    <a:lnTo>
                      <a:pt x="226" y="50"/>
                    </a:lnTo>
                    <a:lnTo>
                      <a:pt x="218" y="46"/>
                    </a:lnTo>
                    <a:lnTo>
                      <a:pt x="164" y="65"/>
                    </a:lnTo>
                    <a:lnTo>
                      <a:pt x="161" y="74"/>
                    </a:lnTo>
                    <a:lnTo>
                      <a:pt x="168" y="86"/>
                    </a:lnTo>
                    <a:lnTo>
                      <a:pt x="155" y="84"/>
                    </a:lnTo>
                    <a:lnTo>
                      <a:pt x="146" y="95"/>
                    </a:lnTo>
                    <a:lnTo>
                      <a:pt x="144" y="82"/>
                    </a:lnTo>
                    <a:lnTo>
                      <a:pt x="133" y="76"/>
                    </a:lnTo>
                    <a:lnTo>
                      <a:pt x="84" y="95"/>
                    </a:lnTo>
                    <a:lnTo>
                      <a:pt x="78" y="106"/>
                    </a:lnTo>
                    <a:lnTo>
                      <a:pt x="84" y="117"/>
                    </a:lnTo>
                    <a:lnTo>
                      <a:pt x="71" y="116"/>
                    </a:lnTo>
                    <a:lnTo>
                      <a:pt x="63" y="125"/>
                    </a:lnTo>
                    <a:lnTo>
                      <a:pt x="60" y="114"/>
                    </a:lnTo>
                    <a:lnTo>
                      <a:pt x="49" y="108"/>
                    </a:lnTo>
                    <a:lnTo>
                      <a:pt x="50" y="106"/>
                    </a:lnTo>
                    <a:lnTo>
                      <a:pt x="0" y="123"/>
                    </a:lnTo>
                    <a:lnTo>
                      <a:pt x="235" y="362"/>
                    </a:lnTo>
                    <a:lnTo>
                      <a:pt x="241" y="364"/>
                    </a:lnTo>
                    <a:lnTo>
                      <a:pt x="304" y="379"/>
                    </a:lnTo>
                    <a:lnTo>
                      <a:pt x="403" y="403"/>
                    </a:lnTo>
                    <a:lnTo>
                      <a:pt x="403" y="397"/>
                    </a:lnTo>
                    <a:lnTo>
                      <a:pt x="390" y="392"/>
                    </a:lnTo>
                    <a:lnTo>
                      <a:pt x="401" y="386"/>
                    </a:lnTo>
                    <a:lnTo>
                      <a:pt x="403" y="373"/>
                    </a:lnTo>
                    <a:lnTo>
                      <a:pt x="413" y="382"/>
                    </a:lnTo>
                    <a:lnTo>
                      <a:pt x="426" y="379"/>
                    </a:lnTo>
                    <a:lnTo>
                      <a:pt x="420" y="392"/>
                    </a:lnTo>
                    <a:lnTo>
                      <a:pt x="428" y="403"/>
                    </a:lnTo>
                    <a:lnTo>
                      <a:pt x="414" y="401"/>
                    </a:lnTo>
                    <a:lnTo>
                      <a:pt x="411" y="405"/>
                    </a:lnTo>
                    <a:lnTo>
                      <a:pt x="426" y="409"/>
                    </a:lnTo>
                    <a:lnTo>
                      <a:pt x="433" y="410"/>
                    </a:lnTo>
                    <a:lnTo>
                      <a:pt x="471" y="86"/>
                    </a:lnTo>
                    <a:lnTo>
                      <a:pt x="431" y="168"/>
                    </a:lnTo>
                    <a:lnTo>
                      <a:pt x="428" y="162"/>
                    </a:lnTo>
                    <a:lnTo>
                      <a:pt x="418" y="160"/>
                    </a:lnTo>
                    <a:lnTo>
                      <a:pt x="409" y="170"/>
                    </a:lnTo>
                    <a:lnTo>
                      <a:pt x="407" y="157"/>
                    </a:lnTo>
                    <a:lnTo>
                      <a:pt x="394" y="151"/>
                    </a:lnTo>
                    <a:lnTo>
                      <a:pt x="405" y="145"/>
                    </a:lnTo>
                    <a:lnTo>
                      <a:pt x="407" y="132"/>
                    </a:lnTo>
                    <a:lnTo>
                      <a:pt x="416" y="142"/>
                    </a:lnTo>
                    <a:lnTo>
                      <a:pt x="418" y="142"/>
                    </a:lnTo>
                    <a:lnTo>
                      <a:pt x="375" y="54"/>
                    </a:lnTo>
                    <a:lnTo>
                      <a:pt x="368" y="63"/>
                    </a:lnTo>
                    <a:lnTo>
                      <a:pt x="366" y="50"/>
                    </a:lnTo>
                    <a:lnTo>
                      <a:pt x="355" y="45"/>
                    </a:lnTo>
                    <a:lnTo>
                      <a:pt x="366" y="39"/>
                    </a:lnTo>
                    <a:lnTo>
                      <a:pt x="366" y="33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9" name="ïSḻíḓé">
                <a:extLst>
                  <a:ext uri="{FF2B5EF4-FFF2-40B4-BE49-F238E27FC236}">
                    <a16:creationId xmlns:a16="http://schemas.microsoft.com/office/drawing/2014/main" xmlns="" id="{1CA2EB61-F0AB-4E86-A95A-F47B1C8456F1}"/>
                  </a:ext>
                </a:extLst>
              </p:cNvPr>
              <p:cNvSpPr/>
              <p:nvPr/>
            </p:nvSpPr>
            <p:spPr bwMode="auto">
              <a:xfrm>
                <a:off x="3714" y="1784"/>
                <a:ext cx="471" cy="410"/>
              </a:xfrm>
              <a:custGeom>
                <a:avLst/>
                <a:gdLst>
                  <a:gd name="T0" fmla="*/ 345 w 471"/>
                  <a:gd name="T1" fmla="*/ 340 h 410"/>
                  <a:gd name="T2" fmla="*/ 355 w 471"/>
                  <a:gd name="T3" fmla="*/ 368 h 410"/>
                  <a:gd name="T4" fmla="*/ 211 w 471"/>
                  <a:gd name="T5" fmla="*/ 338 h 410"/>
                  <a:gd name="T6" fmla="*/ 426 w 471"/>
                  <a:gd name="T7" fmla="*/ 321 h 410"/>
                  <a:gd name="T8" fmla="*/ 437 w 471"/>
                  <a:gd name="T9" fmla="*/ 336 h 410"/>
                  <a:gd name="T10" fmla="*/ 280 w 471"/>
                  <a:gd name="T11" fmla="*/ 312 h 410"/>
                  <a:gd name="T12" fmla="*/ 304 w 471"/>
                  <a:gd name="T13" fmla="*/ 326 h 410"/>
                  <a:gd name="T14" fmla="*/ 211 w 471"/>
                  <a:gd name="T15" fmla="*/ 287 h 410"/>
                  <a:gd name="T16" fmla="*/ 239 w 471"/>
                  <a:gd name="T17" fmla="*/ 285 h 410"/>
                  <a:gd name="T18" fmla="*/ 362 w 471"/>
                  <a:gd name="T19" fmla="*/ 291 h 410"/>
                  <a:gd name="T20" fmla="*/ 386 w 471"/>
                  <a:gd name="T21" fmla="*/ 272 h 410"/>
                  <a:gd name="T22" fmla="*/ 308 w 471"/>
                  <a:gd name="T23" fmla="*/ 274 h 410"/>
                  <a:gd name="T24" fmla="*/ 316 w 471"/>
                  <a:gd name="T25" fmla="*/ 246 h 410"/>
                  <a:gd name="T26" fmla="*/ 308 w 471"/>
                  <a:gd name="T27" fmla="*/ 274 h 410"/>
                  <a:gd name="T28" fmla="*/ 446 w 471"/>
                  <a:gd name="T29" fmla="*/ 235 h 410"/>
                  <a:gd name="T30" fmla="*/ 159 w 471"/>
                  <a:gd name="T31" fmla="*/ 250 h 410"/>
                  <a:gd name="T32" fmla="*/ 181 w 471"/>
                  <a:gd name="T33" fmla="*/ 231 h 410"/>
                  <a:gd name="T34" fmla="*/ 390 w 471"/>
                  <a:gd name="T35" fmla="*/ 242 h 410"/>
                  <a:gd name="T36" fmla="*/ 398 w 471"/>
                  <a:gd name="T37" fmla="*/ 214 h 410"/>
                  <a:gd name="T38" fmla="*/ 390 w 471"/>
                  <a:gd name="T39" fmla="*/ 242 h 410"/>
                  <a:gd name="T40" fmla="*/ 243 w 471"/>
                  <a:gd name="T41" fmla="*/ 194 h 410"/>
                  <a:gd name="T42" fmla="*/ 252 w 471"/>
                  <a:gd name="T43" fmla="*/ 222 h 410"/>
                  <a:gd name="T44" fmla="*/ 99 w 471"/>
                  <a:gd name="T45" fmla="*/ 205 h 410"/>
                  <a:gd name="T46" fmla="*/ 123 w 471"/>
                  <a:gd name="T47" fmla="*/ 220 h 410"/>
                  <a:gd name="T48" fmla="*/ 323 w 471"/>
                  <a:gd name="T49" fmla="*/ 188 h 410"/>
                  <a:gd name="T50" fmla="*/ 347 w 471"/>
                  <a:gd name="T51" fmla="*/ 170 h 410"/>
                  <a:gd name="T52" fmla="*/ 185 w 471"/>
                  <a:gd name="T53" fmla="*/ 198 h 410"/>
                  <a:gd name="T54" fmla="*/ 192 w 471"/>
                  <a:gd name="T55" fmla="*/ 170 h 410"/>
                  <a:gd name="T56" fmla="*/ 185 w 471"/>
                  <a:gd name="T57" fmla="*/ 198 h 410"/>
                  <a:gd name="T58" fmla="*/ 52 w 471"/>
                  <a:gd name="T59" fmla="*/ 168 h 410"/>
                  <a:gd name="T60" fmla="*/ 265 w 471"/>
                  <a:gd name="T61" fmla="*/ 153 h 410"/>
                  <a:gd name="T62" fmla="*/ 288 w 471"/>
                  <a:gd name="T63" fmla="*/ 134 h 410"/>
                  <a:gd name="T64" fmla="*/ 121 w 471"/>
                  <a:gd name="T65" fmla="*/ 157 h 410"/>
                  <a:gd name="T66" fmla="*/ 129 w 471"/>
                  <a:gd name="T67" fmla="*/ 127 h 410"/>
                  <a:gd name="T68" fmla="*/ 121 w 471"/>
                  <a:gd name="T69" fmla="*/ 157 h 410"/>
                  <a:gd name="T70" fmla="*/ 347 w 471"/>
                  <a:gd name="T71" fmla="*/ 97 h 410"/>
                  <a:gd name="T72" fmla="*/ 358 w 471"/>
                  <a:gd name="T73" fmla="*/ 125 h 410"/>
                  <a:gd name="T74" fmla="*/ 200 w 471"/>
                  <a:gd name="T75" fmla="*/ 101 h 410"/>
                  <a:gd name="T76" fmla="*/ 226 w 471"/>
                  <a:gd name="T77" fmla="*/ 117 h 410"/>
                  <a:gd name="T78" fmla="*/ 271 w 471"/>
                  <a:gd name="T79" fmla="*/ 76 h 410"/>
                  <a:gd name="T80" fmla="*/ 301 w 471"/>
                  <a:gd name="T81" fmla="*/ 74 h 410"/>
                  <a:gd name="T82" fmla="*/ 329 w 471"/>
                  <a:gd name="T83" fmla="*/ 7 h 410"/>
                  <a:gd name="T84" fmla="*/ 308 w 471"/>
                  <a:gd name="T85" fmla="*/ 18 h 410"/>
                  <a:gd name="T86" fmla="*/ 237 w 471"/>
                  <a:gd name="T87" fmla="*/ 54 h 410"/>
                  <a:gd name="T88" fmla="*/ 161 w 471"/>
                  <a:gd name="T89" fmla="*/ 74 h 410"/>
                  <a:gd name="T90" fmla="*/ 133 w 471"/>
                  <a:gd name="T91" fmla="*/ 76 h 410"/>
                  <a:gd name="T92" fmla="*/ 63 w 471"/>
                  <a:gd name="T93" fmla="*/ 125 h 410"/>
                  <a:gd name="T94" fmla="*/ 235 w 471"/>
                  <a:gd name="T95" fmla="*/ 362 h 410"/>
                  <a:gd name="T96" fmla="*/ 390 w 471"/>
                  <a:gd name="T97" fmla="*/ 392 h 410"/>
                  <a:gd name="T98" fmla="*/ 420 w 471"/>
                  <a:gd name="T99" fmla="*/ 392 h 410"/>
                  <a:gd name="T100" fmla="*/ 433 w 471"/>
                  <a:gd name="T101" fmla="*/ 410 h 410"/>
                  <a:gd name="T102" fmla="*/ 409 w 471"/>
                  <a:gd name="T103" fmla="*/ 170 h 410"/>
                  <a:gd name="T104" fmla="*/ 416 w 471"/>
                  <a:gd name="T105" fmla="*/ 142 h 410"/>
                  <a:gd name="T106" fmla="*/ 355 w 471"/>
                  <a:gd name="T107" fmla="*/ 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410">
                    <a:moveTo>
                      <a:pt x="345" y="377"/>
                    </a:moveTo>
                    <a:lnTo>
                      <a:pt x="344" y="364"/>
                    </a:lnTo>
                    <a:lnTo>
                      <a:pt x="332" y="358"/>
                    </a:lnTo>
                    <a:lnTo>
                      <a:pt x="344" y="353"/>
                    </a:lnTo>
                    <a:lnTo>
                      <a:pt x="345" y="340"/>
                    </a:lnTo>
                    <a:lnTo>
                      <a:pt x="355" y="349"/>
                    </a:lnTo>
                    <a:lnTo>
                      <a:pt x="368" y="345"/>
                    </a:lnTo>
                    <a:lnTo>
                      <a:pt x="362" y="358"/>
                    </a:lnTo>
                    <a:lnTo>
                      <a:pt x="368" y="369"/>
                    </a:lnTo>
                    <a:lnTo>
                      <a:pt x="355" y="368"/>
                    </a:lnTo>
                    <a:lnTo>
                      <a:pt x="345" y="377"/>
                    </a:lnTo>
                    <a:moveTo>
                      <a:pt x="220" y="336"/>
                    </a:moveTo>
                    <a:lnTo>
                      <a:pt x="220" y="336"/>
                    </a:lnTo>
                    <a:lnTo>
                      <a:pt x="217" y="343"/>
                    </a:lnTo>
                    <a:lnTo>
                      <a:pt x="211" y="338"/>
                    </a:lnTo>
                    <a:lnTo>
                      <a:pt x="220" y="336"/>
                    </a:lnTo>
                    <a:moveTo>
                      <a:pt x="429" y="345"/>
                    </a:moveTo>
                    <a:lnTo>
                      <a:pt x="426" y="334"/>
                    </a:lnTo>
                    <a:lnTo>
                      <a:pt x="414" y="328"/>
                    </a:lnTo>
                    <a:lnTo>
                      <a:pt x="426" y="321"/>
                    </a:lnTo>
                    <a:lnTo>
                      <a:pt x="428" y="308"/>
                    </a:lnTo>
                    <a:lnTo>
                      <a:pt x="437" y="317"/>
                    </a:lnTo>
                    <a:lnTo>
                      <a:pt x="444" y="315"/>
                    </a:lnTo>
                    <a:lnTo>
                      <a:pt x="441" y="336"/>
                    </a:lnTo>
                    <a:lnTo>
                      <a:pt x="437" y="336"/>
                    </a:lnTo>
                    <a:lnTo>
                      <a:pt x="429" y="345"/>
                    </a:lnTo>
                    <a:moveTo>
                      <a:pt x="282" y="336"/>
                    </a:moveTo>
                    <a:lnTo>
                      <a:pt x="280" y="323"/>
                    </a:lnTo>
                    <a:lnTo>
                      <a:pt x="267" y="317"/>
                    </a:lnTo>
                    <a:lnTo>
                      <a:pt x="280" y="312"/>
                    </a:lnTo>
                    <a:lnTo>
                      <a:pt x="280" y="298"/>
                    </a:lnTo>
                    <a:lnTo>
                      <a:pt x="291" y="306"/>
                    </a:lnTo>
                    <a:lnTo>
                      <a:pt x="302" y="304"/>
                    </a:lnTo>
                    <a:lnTo>
                      <a:pt x="297" y="315"/>
                    </a:lnTo>
                    <a:lnTo>
                      <a:pt x="304" y="326"/>
                    </a:lnTo>
                    <a:lnTo>
                      <a:pt x="291" y="326"/>
                    </a:lnTo>
                    <a:lnTo>
                      <a:pt x="282" y="336"/>
                    </a:lnTo>
                    <a:moveTo>
                      <a:pt x="224" y="306"/>
                    </a:moveTo>
                    <a:lnTo>
                      <a:pt x="222" y="293"/>
                    </a:lnTo>
                    <a:lnTo>
                      <a:pt x="211" y="287"/>
                    </a:lnTo>
                    <a:lnTo>
                      <a:pt x="222" y="280"/>
                    </a:lnTo>
                    <a:lnTo>
                      <a:pt x="222" y="267"/>
                    </a:lnTo>
                    <a:lnTo>
                      <a:pt x="233" y="276"/>
                    </a:lnTo>
                    <a:lnTo>
                      <a:pt x="245" y="274"/>
                    </a:lnTo>
                    <a:lnTo>
                      <a:pt x="239" y="285"/>
                    </a:lnTo>
                    <a:lnTo>
                      <a:pt x="246" y="297"/>
                    </a:lnTo>
                    <a:lnTo>
                      <a:pt x="233" y="295"/>
                    </a:lnTo>
                    <a:lnTo>
                      <a:pt x="224" y="306"/>
                    </a:lnTo>
                    <a:moveTo>
                      <a:pt x="366" y="304"/>
                    </a:moveTo>
                    <a:lnTo>
                      <a:pt x="362" y="291"/>
                    </a:lnTo>
                    <a:lnTo>
                      <a:pt x="351" y="285"/>
                    </a:lnTo>
                    <a:lnTo>
                      <a:pt x="362" y="280"/>
                    </a:lnTo>
                    <a:lnTo>
                      <a:pt x="364" y="267"/>
                    </a:lnTo>
                    <a:lnTo>
                      <a:pt x="373" y="276"/>
                    </a:lnTo>
                    <a:lnTo>
                      <a:pt x="386" y="272"/>
                    </a:lnTo>
                    <a:lnTo>
                      <a:pt x="381" y="285"/>
                    </a:lnTo>
                    <a:lnTo>
                      <a:pt x="386" y="297"/>
                    </a:lnTo>
                    <a:lnTo>
                      <a:pt x="373" y="295"/>
                    </a:lnTo>
                    <a:lnTo>
                      <a:pt x="366" y="304"/>
                    </a:lnTo>
                    <a:moveTo>
                      <a:pt x="308" y="274"/>
                    </a:moveTo>
                    <a:lnTo>
                      <a:pt x="304" y="261"/>
                    </a:lnTo>
                    <a:lnTo>
                      <a:pt x="293" y="256"/>
                    </a:lnTo>
                    <a:lnTo>
                      <a:pt x="304" y="250"/>
                    </a:lnTo>
                    <a:lnTo>
                      <a:pt x="306" y="237"/>
                    </a:lnTo>
                    <a:lnTo>
                      <a:pt x="316" y="246"/>
                    </a:lnTo>
                    <a:lnTo>
                      <a:pt x="329" y="242"/>
                    </a:lnTo>
                    <a:lnTo>
                      <a:pt x="323" y="254"/>
                    </a:lnTo>
                    <a:lnTo>
                      <a:pt x="329" y="265"/>
                    </a:lnTo>
                    <a:lnTo>
                      <a:pt x="316" y="265"/>
                    </a:lnTo>
                    <a:lnTo>
                      <a:pt x="308" y="274"/>
                    </a:lnTo>
                    <a:moveTo>
                      <a:pt x="448" y="272"/>
                    </a:moveTo>
                    <a:lnTo>
                      <a:pt x="446" y="261"/>
                    </a:lnTo>
                    <a:lnTo>
                      <a:pt x="433" y="256"/>
                    </a:lnTo>
                    <a:lnTo>
                      <a:pt x="444" y="248"/>
                    </a:lnTo>
                    <a:lnTo>
                      <a:pt x="446" y="235"/>
                    </a:lnTo>
                    <a:lnTo>
                      <a:pt x="452" y="241"/>
                    </a:lnTo>
                    <a:lnTo>
                      <a:pt x="448" y="272"/>
                    </a:lnTo>
                    <a:lnTo>
                      <a:pt x="448" y="272"/>
                    </a:lnTo>
                    <a:moveTo>
                      <a:pt x="161" y="263"/>
                    </a:moveTo>
                    <a:lnTo>
                      <a:pt x="159" y="250"/>
                    </a:lnTo>
                    <a:lnTo>
                      <a:pt x="146" y="244"/>
                    </a:lnTo>
                    <a:lnTo>
                      <a:pt x="159" y="239"/>
                    </a:lnTo>
                    <a:lnTo>
                      <a:pt x="159" y="226"/>
                    </a:lnTo>
                    <a:lnTo>
                      <a:pt x="168" y="235"/>
                    </a:lnTo>
                    <a:lnTo>
                      <a:pt x="181" y="231"/>
                    </a:lnTo>
                    <a:lnTo>
                      <a:pt x="175" y="244"/>
                    </a:lnTo>
                    <a:lnTo>
                      <a:pt x="183" y="256"/>
                    </a:lnTo>
                    <a:lnTo>
                      <a:pt x="170" y="254"/>
                    </a:lnTo>
                    <a:lnTo>
                      <a:pt x="161" y="263"/>
                    </a:lnTo>
                    <a:moveTo>
                      <a:pt x="390" y="242"/>
                    </a:moveTo>
                    <a:lnTo>
                      <a:pt x="388" y="229"/>
                    </a:lnTo>
                    <a:lnTo>
                      <a:pt x="375" y="224"/>
                    </a:lnTo>
                    <a:lnTo>
                      <a:pt x="386" y="218"/>
                    </a:lnTo>
                    <a:lnTo>
                      <a:pt x="388" y="205"/>
                    </a:lnTo>
                    <a:lnTo>
                      <a:pt x="398" y="214"/>
                    </a:lnTo>
                    <a:lnTo>
                      <a:pt x="411" y="211"/>
                    </a:lnTo>
                    <a:lnTo>
                      <a:pt x="405" y="224"/>
                    </a:lnTo>
                    <a:lnTo>
                      <a:pt x="413" y="235"/>
                    </a:lnTo>
                    <a:lnTo>
                      <a:pt x="400" y="233"/>
                    </a:lnTo>
                    <a:lnTo>
                      <a:pt x="390" y="242"/>
                    </a:lnTo>
                    <a:moveTo>
                      <a:pt x="243" y="233"/>
                    </a:moveTo>
                    <a:lnTo>
                      <a:pt x="241" y="220"/>
                    </a:lnTo>
                    <a:lnTo>
                      <a:pt x="230" y="214"/>
                    </a:lnTo>
                    <a:lnTo>
                      <a:pt x="241" y="207"/>
                    </a:lnTo>
                    <a:lnTo>
                      <a:pt x="243" y="194"/>
                    </a:lnTo>
                    <a:lnTo>
                      <a:pt x="252" y="203"/>
                    </a:lnTo>
                    <a:lnTo>
                      <a:pt x="265" y="201"/>
                    </a:lnTo>
                    <a:lnTo>
                      <a:pt x="260" y="213"/>
                    </a:lnTo>
                    <a:lnTo>
                      <a:pt x="265" y="224"/>
                    </a:lnTo>
                    <a:lnTo>
                      <a:pt x="252" y="222"/>
                    </a:lnTo>
                    <a:lnTo>
                      <a:pt x="243" y="233"/>
                    </a:lnTo>
                    <a:moveTo>
                      <a:pt x="101" y="226"/>
                    </a:moveTo>
                    <a:lnTo>
                      <a:pt x="99" y="216"/>
                    </a:lnTo>
                    <a:lnTo>
                      <a:pt x="88" y="211"/>
                    </a:lnTo>
                    <a:lnTo>
                      <a:pt x="99" y="205"/>
                    </a:lnTo>
                    <a:lnTo>
                      <a:pt x="99" y="190"/>
                    </a:lnTo>
                    <a:lnTo>
                      <a:pt x="110" y="200"/>
                    </a:lnTo>
                    <a:lnTo>
                      <a:pt x="123" y="198"/>
                    </a:lnTo>
                    <a:lnTo>
                      <a:pt x="118" y="209"/>
                    </a:lnTo>
                    <a:lnTo>
                      <a:pt x="123" y="220"/>
                    </a:lnTo>
                    <a:lnTo>
                      <a:pt x="110" y="218"/>
                    </a:lnTo>
                    <a:lnTo>
                      <a:pt x="103" y="228"/>
                    </a:lnTo>
                    <a:lnTo>
                      <a:pt x="101" y="226"/>
                    </a:lnTo>
                    <a:moveTo>
                      <a:pt x="327" y="201"/>
                    </a:moveTo>
                    <a:lnTo>
                      <a:pt x="323" y="188"/>
                    </a:lnTo>
                    <a:lnTo>
                      <a:pt x="312" y="183"/>
                    </a:lnTo>
                    <a:lnTo>
                      <a:pt x="323" y="177"/>
                    </a:lnTo>
                    <a:lnTo>
                      <a:pt x="325" y="164"/>
                    </a:lnTo>
                    <a:lnTo>
                      <a:pt x="334" y="173"/>
                    </a:lnTo>
                    <a:lnTo>
                      <a:pt x="347" y="170"/>
                    </a:lnTo>
                    <a:lnTo>
                      <a:pt x="342" y="181"/>
                    </a:lnTo>
                    <a:lnTo>
                      <a:pt x="347" y="194"/>
                    </a:lnTo>
                    <a:lnTo>
                      <a:pt x="334" y="192"/>
                    </a:lnTo>
                    <a:lnTo>
                      <a:pt x="327" y="201"/>
                    </a:lnTo>
                    <a:moveTo>
                      <a:pt x="185" y="198"/>
                    </a:moveTo>
                    <a:lnTo>
                      <a:pt x="181" y="185"/>
                    </a:lnTo>
                    <a:lnTo>
                      <a:pt x="170" y="179"/>
                    </a:lnTo>
                    <a:lnTo>
                      <a:pt x="181" y="173"/>
                    </a:lnTo>
                    <a:lnTo>
                      <a:pt x="183" y="160"/>
                    </a:lnTo>
                    <a:lnTo>
                      <a:pt x="192" y="170"/>
                    </a:lnTo>
                    <a:lnTo>
                      <a:pt x="205" y="166"/>
                    </a:lnTo>
                    <a:lnTo>
                      <a:pt x="200" y="179"/>
                    </a:lnTo>
                    <a:lnTo>
                      <a:pt x="205" y="190"/>
                    </a:lnTo>
                    <a:lnTo>
                      <a:pt x="192" y="188"/>
                    </a:lnTo>
                    <a:lnTo>
                      <a:pt x="185" y="198"/>
                    </a:lnTo>
                    <a:moveTo>
                      <a:pt x="35" y="158"/>
                    </a:moveTo>
                    <a:lnTo>
                      <a:pt x="35" y="149"/>
                    </a:lnTo>
                    <a:lnTo>
                      <a:pt x="45" y="158"/>
                    </a:lnTo>
                    <a:lnTo>
                      <a:pt x="58" y="155"/>
                    </a:lnTo>
                    <a:lnTo>
                      <a:pt x="52" y="168"/>
                    </a:lnTo>
                    <a:lnTo>
                      <a:pt x="60" y="179"/>
                    </a:lnTo>
                    <a:lnTo>
                      <a:pt x="54" y="179"/>
                    </a:lnTo>
                    <a:lnTo>
                      <a:pt x="35" y="158"/>
                    </a:lnTo>
                    <a:moveTo>
                      <a:pt x="267" y="166"/>
                    </a:moveTo>
                    <a:lnTo>
                      <a:pt x="265" y="153"/>
                    </a:lnTo>
                    <a:lnTo>
                      <a:pt x="252" y="149"/>
                    </a:lnTo>
                    <a:lnTo>
                      <a:pt x="263" y="142"/>
                    </a:lnTo>
                    <a:lnTo>
                      <a:pt x="265" y="129"/>
                    </a:lnTo>
                    <a:lnTo>
                      <a:pt x="274" y="138"/>
                    </a:lnTo>
                    <a:lnTo>
                      <a:pt x="288" y="134"/>
                    </a:lnTo>
                    <a:lnTo>
                      <a:pt x="282" y="147"/>
                    </a:lnTo>
                    <a:lnTo>
                      <a:pt x="289" y="158"/>
                    </a:lnTo>
                    <a:lnTo>
                      <a:pt x="276" y="157"/>
                    </a:lnTo>
                    <a:lnTo>
                      <a:pt x="267" y="166"/>
                    </a:lnTo>
                    <a:moveTo>
                      <a:pt x="121" y="157"/>
                    </a:moveTo>
                    <a:lnTo>
                      <a:pt x="118" y="144"/>
                    </a:lnTo>
                    <a:lnTo>
                      <a:pt x="106" y="138"/>
                    </a:lnTo>
                    <a:lnTo>
                      <a:pt x="118" y="132"/>
                    </a:lnTo>
                    <a:lnTo>
                      <a:pt x="119" y="119"/>
                    </a:lnTo>
                    <a:lnTo>
                      <a:pt x="129" y="127"/>
                    </a:lnTo>
                    <a:lnTo>
                      <a:pt x="142" y="125"/>
                    </a:lnTo>
                    <a:lnTo>
                      <a:pt x="136" y="136"/>
                    </a:lnTo>
                    <a:lnTo>
                      <a:pt x="142" y="147"/>
                    </a:lnTo>
                    <a:lnTo>
                      <a:pt x="129" y="145"/>
                    </a:lnTo>
                    <a:lnTo>
                      <a:pt x="121" y="157"/>
                    </a:lnTo>
                    <a:moveTo>
                      <a:pt x="349" y="136"/>
                    </a:moveTo>
                    <a:lnTo>
                      <a:pt x="347" y="123"/>
                    </a:lnTo>
                    <a:lnTo>
                      <a:pt x="334" y="117"/>
                    </a:lnTo>
                    <a:lnTo>
                      <a:pt x="347" y="110"/>
                    </a:lnTo>
                    <a:lnTo>
                      <a:pt x="347" y="97"/>
                    </a:lnTo>
                    <a:lnTo>
                      <a:pt x="358" y="106"/>
                    </a:lnTo>
                    <a:lnTo>
                      <a:pt x="370" y="104"/>
                    </a:lnTo>
                    <a:lnTo>
                      <a:pt x="364" y="116"/>
                    </a:lnTo>
                    <a:lnTo>
                      <a:pt x="372" y="127"/>
                    </a:lnTo>
                    <a:lnTo>
                      <a:pt x="358" y="125"/>
                    </a:lnTo>
                    <a:lnTo>
                      <a:pt x="349" y="136"/>
                    </a:lnTo>
                    <a:moveTo>
                      <a:pt x="203" y="125"/>
                    </a:moveTo>
                    <a:lnTo>
                      <a:pt x="200" y="112"/>
                    </a:lnTo>
                    <a:lnTo>
                      <a:pt x="189" y="106"/>
                    </a:lnTo>
                    <a:lnTo>
                      <a:pt x="200" y="101"/>
                    </a:lnTo>
                    <a:lnTo>
                      <a:pt x="202" y="88"/>
                    </a:lnTo>
                    <a:lnTo>
                      <a:pt x="211" y="97"/>
                    </a:lnTo>
                    <a:lnTo>
                      <a:pt x="224" y="93"/>
                    </a:lnTo>
                    <a:lnTo>
                      <a:pt x="218" y="106"/>
                    </a:lnTo>
                    <a:lnTo>
                      <a:pt x="226" y="117"/>
                    </a:lnTo>
                    <a:lnTo>
                      <a:pt x="213" y="116"/>
                    </a:lnTo>
                    <a:lnTo>
                      <a:pt x="203" y="125"/>
                    </a:lnTo>
                    <a:moveTo>
                      <a:pt x="286" y="93"/>
                    </a:moveTo>
                    <a:lnTo>
                      <a:pt x="284" y="80"/>
                    </a:lnTo>
                    <a:lnTo>
                      <a:pt x="271" y="76"/>
                    </a:lnTo>
                    <a:lnTo>
                      <a:pt x="282" y="69"/>
                    </a:lnTo>
                    <a:lnTo>
                      <a:pt x="284" y="56"/>
                    </a:lnTo>
                    <a:lnTo>
                      <a:pt x="293" y="65"/>
                    </a:lnTo>
                    <a:lnTo>
                      <a:pt x="306" y="61"/>
                    </a:lnTo>
                    <a:lnTo>
                      <a:pt x="301" y="74"/>
                    </a:lnTo>
                    <a:lnTo>
                      <a:pt x="308" y="86"/>
                    </a:lnTo>
                    <a:lnTo>
                      <a:pt x="295" y="84"/>
                    </a:lnTo>
                    <a:lnTo>
                      <a:pt x="286" y="93"/>
                    </a:lnTo>
                    <a:moveTo>
                      <a:pt x="349" y="0"/>
                    </a:moveTo>
                    <a:lnTo>
                      <a:pt x="329" y="7"/>
                    </a:lnTo>
                    <a:lnTo>
                      <a:pt x="327" y="13"/>
                    </a:lnTo>
                    <a:lnTo>
                      <a:pt x="332" y="24"/>
                    </a:lnTo>
                    <a:lnTo>
                      <a:pt x="319" y="22"/>
                    </a:lnTo>
                    <a:lnTo>
                      <a:pt x="310" y="31"/>
                    </a:lnTo>
                    <a:lnTo>
                      <a:pt x="308" y="18"/>
                    </a:lnTo>
                    <a:lnTo>
                      <a:pt x="302" y="17"/>
                    </a:lnTo>
                    <a:lnTo>
                      <a:pt x="246" y="37"/>
                    </a:lnTo>
                    <a:lnTo>
                      <a:pt x="243" y="45"/>
                    </a:lnTo>
                    <a:lnTo>
                      <a:pt x="250" y="56"/>
                    </a:lnTo>
                    <a:lnTo>
                      <a:pt x="237" y="54"/>
                    </a:lnTo>
                    <a:lnTo>
                      <a:pt x="228" y="63"/>
                    </a:lnTo>
                    <a:lnTo>
                      <a:pt x="226" y="50"/>
                    </a:lnTo>
                    <a:lnTo>
                      <a:pt x="218" y="46"/>
                    </a:lnTo>
                    <a:lnTo>
                      <a:pt x="164" y="65"/>
                    </a:lnTo>
                    <a:lnTo>
                      <a:pt x="161" y="74"/>
                    </a:lnTo>
                    <a:lnTo>
                      <a:pt x="168" y="86"/>
                    </a:lnTo>
                    <a:lnTo>
                      <a:pt x="155" y="84"/>
                    </a:lnTo>
                    <a:lnTo>
                      <a:pt x="146" y="95"/>
                    </a:lnTo>
                    <a:lnTo>
                      <a:pt x="144" y="82"/>
                    </a:lnTo>
                    <a:lnTo>
                      <a:pt x="133" y="76"/>
                    </a:lnTo>
                    <a:lnTo>
                      <a:pt x="84" y="95"/>
                    </a:lnTo>
                    <a:lnTo>
                      <a:pt x="78" y="106"/>
                    </a:lnTo>
                    <a:lnTo>
                      <a:pt x="84" y="117"/>
                    </a:lnTo>
                    <a:lnTo>
                      <a:pt x="71" y="116"/>
                    </a:lnTo>
                    <a:lnTo>
                      <a:pt x="63" y="125"/>
                    </a:lnTo>
                    <a:lnTo>
                      <a:pt x="60" y="114"/>
                    </a:lnTo>
                    <a:lnTo>
                      <a:pt x="49" y="108"/>
                    </a:lnTo>
                    <a:lnTo>
                      <a:pt x="50" y="106"/>
                    </a:lnTo>
                    <a:lnTo>
                      <a:pt x="0" y="123"/>
                    </a:lnTo>
                    <a:lnTo>
                      <a:pt x="235" y="362"/>
                    </a:lnTo>
                    <a:lnTo>
                      <a:pt x="241" y="364"/>
                    </a:lnTo>
                    <a:lnTo>
                      <a:pt x="304" y="379"/>
                    </a:lnTo>
                    <a:lnTo>
                      <a:pt x="403" y="403"/>
                    </a:lnTo>
                    <a:lnTo>
                      <a:pt x="403" y="397"/>
                    </a:lnTo>
                    <a:lnTo>
                      <a:pt x="390" y="392"/>
                    </a:lnTo>
                    <a:lnTo>
                      <a:pt x="401" y="386"/>
                    </a:lnTo>
                    <a:lnTo>
                      <a:pt x="403" y="373"/>
                    </a:lnTo>
                    <a:lnTo>
                      <a:pt x="413" y="382"/>
                    </a:lnTo>
                    <a:lnTo>
                      <a:pt x="426" y="379"/>
                    </a:lnTo>
                    <a:lnTo>
                      <a:pt x="420" y="392"/>
                    </a:lnTo>
                    <a:lnTo>
                      <a:pt x="428" y="403"/>
                    </a:lnTo>
                    <a:lnTo>
                      <a:pt x="414" y="401"/>
                    </a:lnTo>
                    <a:lnTo>
                      <a:pt x="411" y="405"/>
                    </a:lnTo>
                    <a:lnTo>
                      <a:pt x="426" y="409"/>
                    </a:lnTo>
                    <a:lnTo>
                      <a:pt x="433" y="410"/>
                    </a:lnTo>
                    <a:lnTo>
                      <a:pt x="471" y="86"/>
                    </a:lnTo>
                    <a:lnTo>
                      <a:pt x="431" y="168"/>
                    </a:lnTo>
                    <a:lnTo>
                      <a:pt x="428" y="162"/>
                    </a:lnTo>
                    <a:lnTo>
                      <a:pt x="418" y="160"/>
                    </a:lnTo>
                    <a:lnTo>
                      <a:pt x="409" y="170"/>
                    </a:lnTo>
                    <a:lnTo>
                      <a:pt x="407" y="157"/>
                    </a:lnTo>
                    <a:lnTo>
                      <a:pt x="394" y="151"/>
                    </a:lnTo>
                    <a:lnTo>
                      <a:pt x="405" y="145"/>
                    </a:lnTo>
                    <a:lnTo>
                      <a:pt x="407" y="132"/>
                    </a:lnTo>
                    <a:lnTo>
                      <a:pt x="416" y="142"/>
                    </a:lnTo>
                    <a:lnTo>
                      <a:pt x="418" y="142"/>
                    </a:lnTo>
                    <a:lnTo>
                      <a:pt x="375" y="54"/>
                    </a:lnTo>
                    <a:lnTo>
                      <a:pt x="368" y="63"/>
                    </a:lnTo>
                    <a:lnTo>
                      <a:pt x="366" y="50"/>
                    </a:lnTo>
                    <a:lnTo>
                      <a:pt x="355" y="45"/>
                    </a:lnTo>
                    <a:lnTo>
                      <a:pt x="366" y="39"/>
                    </a:lnTo>
                    <a:lnTo>
                      <a:pt x="366" y="33"/>
                    </a:lnTo>
                    <a:lnTo>
                      <a:pt x="3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0" name="îṡļïḑé">
                <a:extLst>
                  <a:ext uri="{FF2B5EF4-FFF2-40B4-BE49-F238E27FC236}">
                    <a16:creationId xmlns:a16="http://schemas.microsoft.com/office/drawing/2014/main" xmlns="" id="{5F1EA820-0A44-4550-BBA1-BF4F7A01F04E}"/>
                  </a:ext>
                </a:extLst>
              </p:cNvPr>
              <p:cNvSpPr/>
              <p:nvPr/>
            </p:nvSpPr>
            <p:spPr bwMode="auto">
              <a:xfrm>
                <a:off x="4063" y="1776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8 h 41"/>
                  <a:gd name="T4" fmla="*/ 17 w 24"/>
                  <a:gd name="T5" fmla="*/ 41 h 41"/>
                  <a:gd name="T6" fmla="*/ 17 w 24"/>
                  <a:gd name="T7" fmla="*/ 32 h 41"/>
                  <a:gd name="T8" fmla="*/ 24 w 24"/>
                  <a:gd name="T9" fmla="*/ 38 h 41"/>
                  <a:gd name="T10" fmla="*/ 23 w 24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1">
                    <a:moveTo>
                      <a:pt x="23" y="0"/>
                    </a:moveTo>
                    <a:lnTo>
                      <a:pt x="0" y="8"/>
                    </a:lnTo>
                    <a:lnTo>
                      <a:pt x="17" y="41"/>
                    </a:lnTo>
                    <a:lnTo>
                      <a:pt x="17" y="32"/>
                    </a:lnTo>
                    <a:lnTo>
                      <a:pt x="24" y="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1" name="isļiḓê">
                <a:extLst>
                  <a:ext uri="{FF2B5EF4-FFF2-40B4-BE49-F238E27FC236}">
                    <a16:creationId xmlns:a16="http://schemas.microsoft.com/office/drawing/2014/main" xmlns="" id="{1848242B-2153-4CBE-A673-1D46C5532349}"/>
                  </a:ext>
                </a:extLst>
              </p:cNvPr>
              <p:cNvSpPr/>
              <p:nvPr/>
            </p:nvSpPr>
            <p:spPr bwMode="auto">
              <a:xfrm>
                <a:off x="4063" y="1776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8 h 41"/>
                  <a:gd name="T4" fmla="*/ 17 w 24"/>
                  <a:gd name="T5" fmla="*/ 41 h 41"/>
                  <a:gd name="T6" fmla="*/ 17 w 24"/>
                  <a:gd name="T7" fmla="*/ 32 h 41"/>
                  <a:gd name="T8" fmla="*/ 24 w 24"/>
                  <a:gd name="T9" fmla="*/ 38 h 41"/>
                  <a:gd name="T10" fmla="*/ 23 w 24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1">
                    <a:moveTo>
                      <a:pt x="23" y="0"/>
                    </a:moveTo>
                    <a:lnTo>
                      <a:pt x="0" y="8"/>
                    </a:lnTo>
                    <a:lnTo>
                      <a:pt x="17" y="41"/>
                    </a:lnTo>
                    <a:lnTo>
                      <a:pt x="17" y="32"/>
                    </a:lnTo>
                    <a:lnTo>
                      <a:pt x="24" y="38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2" name="i$1íḋe">
                <a:extLst>
                  <a:ext uri="{FF2B5EF4-FFF2-40B4-BE49-F238E27FC236}">
                    <a16:creationId xmlns:a16="http://schemas.microsoft.com/office/drawing/2014/main" xmlns="" id="{11D4029A-B20D-4D00-B08C-1C0084654D6D}"/>
                  </a:ext>
                </a:extLst>
              </p:cNvPr>
              <p:cNvSpPr/>
              <p:nvPr/>
            </p:nvSpPr>
            <p:spPr bwMode="auto">
              <a:xfrm>
                <a:off x="4086" y="1737"/>
                <a:ext cx="113" cy="215"/>
              </a:xfrm>
              <a:custGeom>
                <a:avLst/>
                <a:gdLst>
                  <a:gd name="T0" fmla="*/ 61 w 113"/>
                  <a:gd name="T1" fmla="*/ 151 h 215"/>
                  <a:gd name="T2" fmla="*/ 57 w 113"/>
                  <a:gd name="T3" fmla="*/ 138 h 215"/>
                  <a:gd name="T4" fmla="*/ 46 w 113"/>
                  <a:gd name="T5" fmla="*/ 133 h 215"/>
                  <a:gd name="T6" fmla="*/ 57 w 113"/>
                  <a:gd name="T7" fmla="*/ 127 h 215"/>
                  <a:gd name="T8" fmla="*/ 59 w 113"/>
                  <a:gd name="T9" fmla="*/ 114 h 215"/>
                  <a:gd name="T10" fmla="*/ 69 w 113"/>
                  <a:gd name="T11" fmla="*/ 123 h 215"/>
                  <a:gd name="T12" fmla="*/ 82 w 113"/>
                  <a:gd name="T13" fmla="*/ 120 h 215"/>
                  <a:gd name="T14" fmla="*/ 76 w 113"/>
                  <a:gd name="T15" fmla="*/ 133 h 215"/>
                  <a:gd name="T16" fmla="*/ 82 w 113"/>
                  <a:gd name="T17" fmla="*/ 144 h 215"/>
                  <a:gd name="T18" fmla="*/ 69 w 113"/>
                  <a:gd name="T19" fmla="*/ 142 h 215"/>
                  <a:gd name="T20" fmla="*/ 61 w 113"/>
                  <a:gd name="T21" fmla="*/ 151 h 215"/>
                  <a:gd name="T22" fmla="*/ 80 w 113"/>
                  <a:gd name="T23" fmla="*/ 78 h 215"/>
                  <a:gd name="T24" fmla="*/ 76 w 113"/>
                  <a:gd name="T25" fmla="*/ 65 h 215"/>
                  <a:gd name="T26" fmla="*/ 65 w 113"/>
                  <a:gd name="T27" fmla="*/ 60 h 215"/>
                  <a:gd name="T28" fmla="*/ 76 w 113"/>
                  <a:gd name="T29" fmla="*/ 54 h 215"/>
                  <a:gd name="T30" fmla="*/ 78 w 113"/>
                  <a:gd name="T31" fmla="*/ 41 h 215"/>
                  <a:gd name="T32" fmla="*/ 87 w 113"/>
                  <a:gd name="T33" fmla="*/ 50 h 215"/>
                  <a:gd name="T34" fmla="*/ 100 w 113"/>
                  <a:gd name="T35" fmla="*/ 47 h 215"/>
                  <a:gd name="T36" fmla="*/ 95 w 113"/>
                  <a:gd name="T37" fmla="*/ 60 h 215"/>
                  <a:gd name="T38" fmla="*/ 100 w 113"/>
                  <a:gd name="T39" fmla="*/ 71 h 215"/>
                  <a:gd name="T40" fmla="*/ 87 w 113"/>
                  <a:gd name="T41" fmla="*/ 69 h 215"/>
                  <a:gd name="T42" fmla="*/ 80 w 113"/>
                  <a:gd name="T43" fmla="*/ 78 h 215"/>
                  <a:gd name="T44" fmla="*/ 113 w 113"/>
                  <a:gd name="T45" fmla="*/ 0 h 215"/>
                  <a:gd name="T46" fmla="*/ 113 w 113"/>
                  <a:gd name="T47" fmla="*/ 0 h 215"/>
                  <a:gd name="T48" fmla="*/ 112 w 113"/>
                  <a:gd name="T49" fmla="*/ 8 h 215"/>
                  <a:gd name="T50" fmla="*/ 104 w 113"/>
                  <a:gd name="T51" fmla="*/ 17 h 215"/>
                  <a:gd name="T52" fmla="*/ 102 w 113"/>
                  <a:gd name="T53" fmla="*/ 4 h 215"/>
                  <a:gd name="T54" fmla="*/ 100 w 113"/>
                  <a:gd name="T55" fmla="*/ 4 h 215"/>
                  <a:gd name="T56" fmla="*/ 39 w 113"/>
                  <a:gd name="T57" fmla="*/ 26 h 215"/>
                  <a:gd name="T58" fmla="*/ 37 w 113"/>
                  <a:gd name="T59" fmla="*/ 28 h 215"/>
                  <a:gd name="T60" fmla="*/ 42 w 113"/>
                  <a:gd name="T61" fmla="*/ 39 h 215"/>
                  <a:gd name="T62" fmla="*/ 29 w 113"/>
                  <a:gd name="T63" fmla="*/ 37 h 215"/>
                  <a:gd name="T64" fmla="*/ 22 w 113"/>
                  <a:gd name="T65" fmla="*/ 49 h 215"/>
                  <a:gd name="T66" fmla="*/ 18 w 113"/>
                  <a:gd name="T67" fmla="*/ 36 h 215"/>
                  <a:gd name="T68" fmla="*/ 16 w 113"/>
                  <a:gd name="T69" fmla="*/ 34 h 215"/>
                  <a:gd name="T70" fmla="*/ 0 w 113"/>
                  <a:gd name="T71" fmla="*/ 39 h 215"/>
                  <a:gd name="T72" fmla="*/ 1 w 113"/>
                  <a:gd name="T73" fmla="*/ 77 h 215"/>
                  <a:gd name="T74" fmla="*/ 5 w 113"/>
                  <a:gd name="T75" fmla="*/ 80 h 215"/>
                  <a:gd name="T76" fmla="*/ 18 w 113"/>
                  <a:gd name="T77" fmla="*/ 78 h 215"/>
                  <a:gd name="T78" fmla="*/ 13 w 113"/>
                  <a:gd name="T79" fmla="*/ 90 h 215"/>
                  <a:gd name="T80" fmla="*/ 18 w 113"/>
                  <a:gd name="T81" fmla="*/ 101 h 215"/>
                  <a:gd name="T82" fmla="*/ 5 w 113"/>
                  <a:gd name="T83" fmla="*/ 99 h 215"/>
                  <a:gd name="T84" fmla="*/ 3 w 113"/>
                  <a:gd name="T85" fmla="*/ 101 h 215"/>
                  <a:gd name="T86" fmla="*/ 46 w 113"/>
                  <a:gd name="T87" fmla="*/ 189 h 215"/>
                  <a:gd name="T88" fmla="*/ 57 w 113"/>
                  <a:gd name="T89" fmla="*/ 185 h 215"/>
                  <a:gd name="T90" fmla="*/ 52 w 113"/>
                  <a:gd name="T91" fmla="*/ 198 h 215"/>
                  <a:gd name="T92" fmla="*/ 59 w 113"/>
                  <a:gd name="T93" fmla="*/ 209 h 215"/>
                  <a:gd name="T94" fmla="*/ 56 w 113"/>
                  <a:gd name="T95" fmla="*/ 209 h 215"/>
                  <a:gd name="T96" fmla="*/ 59 w 113"/>
                  <a:gd name="T97" fmla="*/ 215 h 215"/>
                  <a:gd name="T98" fmla="*/ 99 w 113"/>
                  <a:gd name="T99" fmla="*/ 133 h 215"/>
                  <a:gd name="T100" fmla="*/ 113 w 113"/>
                  <a:gd name="T10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215">
                    <a:moveTo>
                      <a:pt x="61" y="151"/>
                    </a:moveTo>
                    <a:lnTo>
                      <a:pt x="57" y="138"/>
                    </a:lnTo>
                    <a:lnTo>
                      <a:pt x="46" y="133"/>
                    </a:lnTo>
                    <a:lnTo>
                      <a:pt x="57" y="127"/>
                    </a:lnTo>
                    <a:lnTo>
                      <a:pt x="59" y="114"/>
                    </a:lnTo>
                    <a:lnTo>
                      <a:pt x="69" y="123"/>
                    </a:lnTo>
                    <a:lnTo>
                      <a:pt x="82" y="120"/>
                    </a:lnTo>
                    <a:lnTo>
                      <a:pt x="76" y="133"/>
                    </a:lnTo>
                    <a:lnTo>
                      <a:pt x="82" y="144"/>
                    </a:lnTo>
                    <a:lnTo>
                      <a:pt x="69" y="142"/>
                    </a:lnTo>
                    <a:lnTo>
                      <a:pt x="61" y="151"/>
                    </a:lnTo>
                    <a:close/>
                    <a:moveTo>
                      <a:pt x="80" y="78"/>
                    </a:moveTo>
                    <a:lnTo>
                      <a:pt x="76" y="65"/>
                    </a:lnTo>
                    <a:lnTo>
                      <a:pt x="65" y="60"/>
                    </a:lnTo>
                    <a:lnTo>
                      <a:pt x="76" y="54"/>
                    </a:lnTo>
                    <a:lnTo>
                      <a:pt x="78" y="41"/>
                    </a:lnTo>
                    <a:lnTo>
                      <a:pt x="87" y="50"/>
                    </a:lnTo>
                    <a:lnTo>
                      <a:pt x="100" y="47"/>
                    </a:lnTo>
                    <a:lnTo>
                      <a:pt x="95" y="60"/>
                    </a:lnTo>
                    <a:lnTo>
                      <a:pt x="100" y="71"/>
                    </a:lnTo>
                    <a:lnTo>
                      <a:pt x="87" y="69"/>
                    </a:lnTo>
                    <a:lnTo>
                      <a:pt x="80" y="78"/>
                    </a:lnTo>
                    <a:close/>
                    <a:moveTo>
                      <a:pt x="113" y="0"/>
                    </a:moveTo>
                    <a:lnTo>
                      <a:pt x="113" y="0"/>
                    </a:lnTo>
                    <a:lnTo>
                      <a:pt x="112" y="8"/>
                    </a:lnTo>
                    <a:lnTo>
                      <a:pt x="104" y="17"/>
                    </a:lnTo>
                    <a:lnTo>
                      <a:pt x="102" y="4"/>
                    </a:lnTo>
                    <a:lnTo>
                      <a:pt x="100" y="4"/>
                    </a:lnTo>
                    <a:lnTo>
                      <a:pt x="39" y="26"/>
                    </a:lnTo>
                    <a:lnTo>
                      <a:pt x="37" y="28"/>
                    </a:lnTo>
                    <a:lnTo>
                      <a:pt x="42" y="39"/>
                    </a:lnTo>
                    <a:lnTo>
                      <a:pt x="29" y="37"/>
                    </a:lnTo>
                    <a:lnTo>
                      <a:pt x="22" y="49"/>
                    </a:lnTo>
                    <a:lnTo>
                      <a:pt x="18" y="36"/>
                    </a:lnTo>
                    <a:lnTo>
                      <a:pt x="16" y="34"/>
                    </a:lnTo>
                    <a:lnTo>
                      <a:pt x="0" y="39"/>
                    </a:lnTo>
                    <a:lnTo>
                      <a:pt x="1" y="77"/>
                    </a:lnTo>
                    <a:lnTo>
                      <a:pt x="5" y="80"/>
                    </a:lnTo>
                    <a:lnTo>
                      <a:pt x="18" y="78"/>
                    </a:lnTo>
                    <a:lnTo>
                      <a:pt x="13" y="90"/>
                    </a:lnTo>
                    <a:lnTo>
                      <a:pt x="18" y="101"/>
                    </a:lnTo>
                    <a:lnTo>
                      <a:pt x="5" y="99"/>
                    </a:lnTo>
                    <a:lnTo>
                      <a:pt x="3" y="101"/>
                    </a:lnTo>
                    <a:lnTo>
                      <a:pt x="46" y="189"/>
                    </a:lnTo>
                    <a:lnTo>
                      <a:pt x="57" y="185"/>
                    </a:lnTo>
                    <a:lnTo>
                      <a:pt x="52" y="198"/>
                    </a:lnTo>
                    <a:lnTo>
                      <a:pt x="59" y="209"/>
                    </a:lnTo>
                    <a:lnTo>
                      <a:pt x="56" y="209"/>
                    </a:lnTo>
                    <a:lnTo>
                      <a:pt x="59" y="215"/>
                    </a:lnTo>
                    <a:lnTo>
                      <a:pt x="99" y="13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3" name="îṡľîḓê">
                <a:extLst>
                  <a:ext uri="{FF2B5EF4-FFF2-40B4-BE49-F238E27FC236}">
                    <a16:creationId xmlns:a16="http://schemas.microsoft.com/office/drawing/2014/main" xmlns="" id="{46A95D64-0DD8-41A5-9787-B1E03AC68B5F}"/>
                  </a:ext>
                </a:extLst>
              </p:cNvPr>
              <p:cNvSpPr/>
              <p:nvPr/>
            </p:nvSpPr>
            <p:spPr bwMode="auto">
              <a:xfrm>
                <a:off x="4086" y="1737"/>
                <a:ext cx="113" cy="215"/>
              </a:xfrm>
              <a:custGeom>
                <a:avLst/>
                <a:gdLst>
                  <a:gd name="T0" fmla="*/ 61 w 113"/>
                  <a:gd name="T1" fmla="*/ 151 h 215"/>
                  <a:gd name="T2" fmla="*/ 57 w 113"/>
                  <a:gd name="T3" fmla="*/ 138 h 215"/>
                  <a:gd name="T4" fmla="*/ 46 w 113"/>
                  <a:gd name="T5" fmla="*/ 133 h 215"/>
                  <a:gd name="T6" fmla="*/ 57 w 113"/>
                  <a:gd name="T7" fmla="*/ 127 h 215"/>
                  <a:gd name="T8" fmla="*/ 59 w 113"/>
                  <a:gd name="T9" fmla="*/ 114 h 215"/>
                  <a:gd name="T10" fmla="*/ 69 w 113"/>
                  <a:gd name="T11" fmla="*/ 123 h 215"/>
                  <a:gd name="T12" fmla="*/ 82 w 113"/>
                  <a:gd name="T13" fmla="*/ 120 h 215"/>
                  <a:gd name="T14" fmla="*/ 76 w 113"/>
                  <a:gd name="T15" fmla="*/ 133 h 215"/>
                  <a:gd name="T16" fmla="*/ 82 w 113"/>
                  <a:gd name="T17" fmla="*/ 144 h 215"/>
                  <a:gd name="T18" fmla="*/ 69 w 113"/>
                  <a:gd name="T19" fmla="*/ 142 h 215"/>
                  <a:gd name="T20" fmla="*/ 61 w 113"/>
                  <a:gd name="T21" fmla="*/ 151 h 215"/>
                  <a:gd name="T22" fmla="*/ 80 w 113"/>
                  <a:gd name="T23" fmla="*/ 78 h 215"/>
                  <a:gd name="T24" fmla="*/ 76 w 113"/>
                  <a:gd name="T25" fmla="*/ 65 h 215"/>
                  <a:gd name="T26" fmla="*/ 65 w 113"/>
                  <a:gd name="T27" fmla="*/ 60 h 215"/>
                  <a:gd name="T28" fmla="*/ 76 w 113"/>
                  <a:gd name="T29" fmla="*/ 54 h 215"/>
                  <a:gd name="T30" fmla="*/ 78 w 113"/>
                  <a:gd name="T31" fmla="*/ 41 h 215"/>
                  <a:gd name="T32" fmla="*/ 87 w 113"/>
                  <a:gd name="T33" fmla="*/ 50 h 215"/>
                  <a:gd name="T34" fmla="*/ 100 w 113"/>
                  <a:gd name="T35" fmla="*/ 47 h 215"/>
                  <a:gd name="T36" fmla="*/ 95 w 113"/>
                  <a:gd name="T37" fmla="*/ 60 h 215"/>
                  <a:gd name="T38" fmla="*/ 100 w 113"/>
                  <a:gd name="T39" fmla="*/ 71 h 215"/>
                  <a:gd name="T40" fmla="*/ 87 w 113"/>
                  <a:gd name="T41" fmla="*/ 69 h 215"/>
                  <a:gd name="T42" fmla="*/ 80 w 113"/>
                  <a:gd name="T43" fmla="*/ 78 h 215"/>
                  <a:gd name="T44" fmla="*/ 113 w 113"/>
                  <a:gd name="T45" fmla="*/ 0 h 215"/>
                  <a:gd name="T46" fmla="*/ 113 w 113"/>
                  <a:gd name="T47" fmla="*/ 0 h 215"/>
                  <a:gd name="T48" fmla="*/ 112 w 113"/>
                  <a:gd name="T49" fmla="*/ 8 h 215"/>
                  <a:gd name="T50" fmla="*/ 104 w 113"/>
                  <a:gd name="T51" fmla="*/ 17 h 215"/>
                  <a:gd name="T52" fmla="*/ 102 w 113"/>
                  <a:gd name="T53" fmla="*/ 4 h 215"/>
                  <a:gd name="T54" fmla="*/ 100 w 113"/>
                  <a:gd name="T55" fmla="*/ 4 h 215"/>
                  <a:gd name="T56" fmla="*/ 39 w 113"/>
                  <a:gd name="T57" fmla="*/ 26 h 215"/>
                  <a:gd name="T58" fmla="*/ 37 w 113"/>
                  <a:gd name="T59" fmla="*/ 28 h 215"/>
                  <a:gd name="T60" fmla="*/ 42 w 113"/>
                  <a:gd name="T61" fmla="*/ 39 h 215"/>
                  <a:gd name="T62" fmla="*/ 29 w 113"/>
                  <a:gd name="T63" fmla="*/ 37 h 215"/>
                  <a:gd name="T64" fmla="*/ 22 w 113"/>
                  <a:gd name="T65" fmla="*/ 49 h 215"/>
                  <a:gd name="T66" fmla="*/ 18 w 113"/>
                  <a:gd name="T67" fmla="*/ 36 h 215"/>
                  <a:gd name="T68" fmla="*/ 16 w 113"/>
                  <a:gd name="T69" fmla="*/ 34 h 215"/>
                  <a:gd name="T70" fmla="*/ 0 w 113"/>
                  <a:gd name="T71" fmla="*/ 39 h 215"/>
                  <a:gd name="T72" fmla="*/ 1 w 113"/>
                  <a:gd name="T73" fmla="*/ 77 h 215"/>
                  <a:gd name="T74" fmla="*/ 5 w 113"/>
                  <a:gd name="T75" fmla="*/ 80 h 215"/>
                  <a:gd name="T76" fmla="*/ 18 w 113"/>
                  <a:gd name="T77" fmla="*/ 78 h 215"/>
                  <a:gd name="T78" fmla="*/ 13 w 113"/>
                  <a:gd name="T79" fmla="*/ 90 h 215"/>
                  <a:gd name="T80" fmla="*/ 18 w 113"/>
                  <a:gd name="T81" fmla="*/ 101 h 215"/>
                  <a:gd name="T82" fmla="*/ 5 w 113"/>
                  <a:gd name="T83" fmla="*/ 99 h 215"/>
                  <a:gd name="T84" fmla="*/ 3 w 113"/>
                  <a:gd name="T85" fmla="*/ 101 h 215"/>
                  <a:gd name="T86" fmla="*/ 46 w 113"/>
                  <a:gd name="T87" fmla="*/ 189 h 215"/>
                  <a:gd name="T88" fmla="*/ 57 w 113"/>
                  <a:gd name="T89" fmla="*/ 185 h 215"/>
                  <a:gd name="T90" fmla="*/ 52 w 113"/>
                  <a:gd name="T91" fmla="*/ 198 h 215"/>
                  <a:gd name="T92" fmla="*/ 59 w 113"/>
                  <a:gd name="T93" fmla="*/ 209 h 215"/>
                  <a:gd name="T94" fmla="*/ 56 w 113"/>
                  <a:gd name="T95" fmla="*/ 209 h 215"/>
                  <a:gd name="T96" fmla="*/ 59 w 113"/>
                  <a:gd name="T97" fmla="*/ 215 h 215"/>
                  <a:gd name="T98" fmla="*/ 99 w 113"/>
                  <a:gd name="T99" fmla="*/ 133 h 215"/>
                  <a:gd name="T100" fmla="*/ 113 w 113"/>
                  <a:gd name="T10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215">
                    <a:moveTo>
                      <a:pt x="61" y="151"/>
                    </a:moveTo>
                    <a:lnTo>
                      <a:pt x="57" y="138"/>
                    </a:lnTo>
                    <a:lnTo>
                      <a:pt x="46" y="133"/>
                    </a:lnTo>
                    <a:lnTo>
                      <a:pt x="57" y="127"/>
                    </a:lnTo>
                    <a:lnTo>
                      <a:pt x="59" y="114"/>
                    </a:lnTo>
                    <a:lnTo>
                      <a:pt x="69" y="123"/>
                    </a:lnTo>
                    <a:lnTo>
                      <a:pt x="82" y="120"/>
                    </a:lnTo>
                    <a:lnTo>
                      <a:pt x="76" y="133"/>
                    </a:lnTo>
                    <a:lnTo>
                      <a:pt x="82" y="144"/>
                    </a:lnTo>
                    <a:lnTo>
                      <a:pt x="69" y="142"/>
                    </a:lnTo>
                    <a:lnTo>
                      <a:pt x="61" y="151"/>
                    </a:lnTo>
                    <a:moveTo>
                      <a:pt x="80" y="78"/>
                    </a:moveTo>
                    <a:lnTo>
                      <a:pt x="76" y="65"/>
                    </a:lnTo>
                    <a:lnTo>
                      <a:pt x="65" y="60"/>
                    </a:lnTo>
                    <a:lnTo>
                      <a:pt x="76" y="54"/>
                    </a:lnTo>
                    <a:lnTo>
                      <a:pt x="78" y="41"/>
                    </a:lnTo>
                    <a:lnTo>
                      <a:pt x="87" y="50"/>
                    </a:lnTo>
                    <a:lnTo>
                      <a:pt x="100" y="47"/>
                    </a:lnTo>
                    <a:lnTo>
                      <a:pt x="95" y="60"/>
                    </a:lnTo>
                    <a:lnTo>
                      <a:pt x="100" y="71"/>
                    </a:lnTo>
                    <a:lnTo>
                      <a:pt x="87" y="69"/>
                    </a:lnTo>
                    <a:lnTo>
                      <a:pt x="80" y="78"/>
                    </a:lnTo>
                    <a:moveTo>
                      <a:pt x="113" y="0"/>
                    </a:moveTo>
                    <a:lnTo>
                      <a:pt x="113" y="0"/>
                    </a:lnTo>
                    <a:lnTo>
                      <a:pt x="112" y="8"/>
                    </a:lnTo>
                    <a:lnTo>
                      <a:pt x="104" y="17"/>
                    </a:lnTo>
                    <a:lnTo>
                      <a:pt x="102" y="4"/>
                    </a:lnTo>
                    <a:lnTo>
                      <a:pt x="100" y="4"/>
                    </a:lnTo>
                    <a:lnTo>
                      <a:pt x="39" y="26"/>
                    </a:lnTo>
                    <a:lnTo>
                      <a:pt x="37" y="28"/>
                    </a:lnTo>
                    <a:lnTo>
                      <a:pt x="42" y="39"/>
                    </a:lnTo>
                    <a:lnTo>
                      <a:pt x="29" y="37"/>
                    </a:lnTo>
                    <a:lnTo>
                      <a:pt x="22" y="49"/>
                    </a:lnTo>
                    <a:lnTo>
                      <a:pt x="18" y="36"/>
                    </a:lnTo>
                    <a:lnTo>
                      <a:pt x="16" y="34"/>
                    </a:lnTo>
                    <a:lnTo>
                      <a:pt x="0" y="39"/>
                    </a:lnTo>
                    <a:lnTo>
                      <a:pt x="1" y="77"/>
                    </a:lnTo>
                    <a:lnTo>
                      <a:pt x="5" y="80"/>
                    </a:lnTo>
                    <a:lnTo>
                      <a:pt x="18" y="78"/>
                    </a:lnTo>
                    <a:lnTo>
                      <a:pt x="13" y="90"/>
                    </a:lnTo>
                    <a:lnTo>
                      <a:pt x="18" y="101"/>
                    </a:lnTo>
                    <a:lnTo>
                      <a:pt x="5" y="99"/>
                    </a:lnTo>
                    <a:lnTo>
                      <a:pt x="3" y="101"/>
                    </a:lnTo>
                    <a:lnTo>
                      <a:pt x="46" y="189"/>
                    </a:lnTo>
                    <a:lnTo>
                      <a:pt x="57" y="185"/>
                    </a:lnTo>
                    <a:lnTo>
                      <a:pt x="52" y="198"/>
                    </a:lnTo>
                    <a:lnTo>
                      <a:pt x="59" y="209"/>
                    </a:lnTo>
                    <a:lnTo>
                      <a:pt x="56" y="209"/>
                    </a:lnTo>
                    <a:lnTo>
                      <a:pt x="59" y="215"/>
                    </a:lnTo>
                    <a:lnTo>
                      <a:pt x="99" y="133"/>
                    </a:lnTo>
                    <a:lnTo>
                      <a:pt x="1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4" name="iŝlïďè">
                <a:extLst>
                  <a:ext uri="{FF2B5EF4-FFF2-40B4-BE49-F238E27FC236}">
                    <a16:creationId xmlns:a16="http://schemas.microsoft.com/office/drawing/2014/main" xmlns="" id="{3BC7643E-2324-46E5-9818-2B53BB9A06DB}"/>
                  </a:ext>
                </a:extLst>
              </p:cNvPr>
              <p:cNvSpPr/>
              <p:nvPr/>
            </p:nvSpPr>
            <p:spPr bwMode="auto">
              <a:xfrm>
                <a:off x="3763" y="1879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1 w 35"/>
                  <a:gd name="T3" fmla="*/ 11 h 30"/>
                  <a:gd name="T4" fmla="*/ 0 w 35"/>
                  <a:gd name="T5" fmla="*/ 13 h 30"/>
                  <a:gd name="T6" fmla="*/ 11 w 35"/>
                  <a:gd name="T7" fmla="*/ 19 h 30"/>
                  <a:gd name="T8" fmla="*/ 14 w 35"/>
                  <a:gd name="T9" fmla="*/ 30 h 30"/>
                  <a:gd name="T10" fmla="*/ 22 w 35"/>
                  <a:gd name="T11" fmla="*/ 21 h 30"/>
                  <a:gd name="T12" fmla="*/ 35 w 35"/>
                  <a:gd name="T13" fmla="*/ 22 h 30"/>
                  <a:gd name="T14" fmla="*/ 29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1" y="11"/>
                    </a:lnTo>
                    <a:lnTo>
                      <a:pt x="0" y="13"/>
                    </a:lnTo>
                    <a:lnTo>
                      <a:pt x="11" y="19"/>
                    </a:lnTo>
                    <a:lnTo>
                      <a:pt x="14" y="30"/>
                    </a:lnTo>
                    <a:lnTo>
                      <a:pt x="22" y="21"/>
                    </a:lnTo>
                    <a:lnTo>
                      <a:pt x="35" y="22"/>
                    </a:lnTo>
                    <a:lnTo>
                      <a:pt x="29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5" name="îśļiḓé">
                <a:extLst>
                  <a:ext uri="{FF2B5EF4-FFF2-40B4-BE49-F238E27FC236}">
                    <a16:creationId xmlns:a16="http://schemas.microsoft.com/office/drawing/2014/main" xmlns="" id="{890ED256-8961-4297-AF00-7D0E4B9B9885}"/>
                  </a:ext>
                </a:extLst>
              </p:cNvPr>
              <p:cNvSpPr/>
              <p:nvPr/>
            </p:nvSpPr>
            <p:spPr bwMode="auto">
              <a:xfrm>
                <a:off x="3763" y="1879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1 w 35"/>
                  <a:gd name="T3" fmla="*/ 11 h 30"/>
                  <a:gd name="T4" fmla="*/ 0 w 35"/>
                  <a:gd name="T5" fmla="*/ 13 h 30"/>
                  <a:gd name="T6" fmla="*/ 11 w 35"/>
                  <a:gd name="T7" fmla="*/ 19 h 30"/>
                  <a:gd name="T8" fmla="*/ 14 w 35"/>
                  <a:gd name="T9" fmla="*/ 30 h 30"/>
                  <a:gd name="T10" fmla="*/ 22 w 35"/>
                  <a:gd name="T11" fmla="*/ 21 h 30"/>
                  <a:gd name="T12" fmla="*/ 35 w 35"/>
                  <a:gd name="T13" fmla="*/ 22 h 30"/>
                  <a:gd name="T14" fmla="*/ 29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1" y="11"/>
                    </a:lnTo>
                    <a:lnTo>
                      <a:pt x="0" y="13"/>
                    </a:lnTo>
                    <a:lnTo>
                      <a:pt x="11" y="19"/>
                    </a:lnTo>
                    <a:lnTo>
                      <a:pt x="14" y="30"/>
                    </a:lnTo>
                    <a:lnTo>
                      <a:pt x="22" y="21"/>
                    </a:lnTo>
                    <a:lnTo>
                      <a:pt x="35" y="22"/>
                    </a:lnTo>
                    <a:lnTo>
                      <a:pt x="29" y="1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6" name="îś1îdè">
                <a:extLst>
                  <a:ext uri="{FF2B5EF4-FFF2-40B4-BE49-F238E27FC236}">
                    <a16:creationId xmlns:a16="http://schemas.microsoft.com/office/drawing/2014/main" xmlns="" id="{4D0F8D61-F767-47C0-933F-B921FC826D78}"/>
                  </a:ext>
                </a:extLst>
              </p:cNvPr>
              <p:cNvSpPr/>
              <p:nvPr/>
            </p:nvSpPr>
            <p:spPr bwMode="auto">
              <a:xfrm>
                <a:off x="3847" y="1849"/>
                <a:ext cx="35" cy="30"/>
              </a:xfrm>
              <a:custGeom>
                <a:avLst/>
                <a:gdLst>
                  <a:gd name="T0" fmla="*/ 31 w 35"/>
                  <a:gd name="T1" fmla="*/ 0 h 30"/>
                  <a:gd name="T2" fmla="*/ 0 w 35"/>
                  <a:gd name="T3" fmla="*/ 11 h 30"/>
                  <a:gd name="T4" fmla="*/ 11 w 35"/>
                  <a:gd name="T5" fmla="*/ 17 h 30"/>
                  <a:gd name="T6" fmla="*/ 13 w 35"/>
                  <a:gd name="T7" fmla="*/ 30 h 30"/>
                  <a:gd name="T8" fmla="*/ 22 w 35"/>
                  <a:gd name="T9" fmla="*/ 19 h 30"/>
                  <a:gd name="T10" fmla="*/ 35 w 35"/>
                  <a:gd name="T11" fmla="*/ 21 h 30"/>
                  <a:gd name="T12" fmla="*/ 28 w 35"/>
                  <a:gd name="T13" fmla="*/ 9 h 30"/>
                  <a:gd name="T14" fmla="*/ 31 w 3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0">
                    <a:moveTo>
                      <a:pt x="31" y="0"/>
                    </a:move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19"/>
                    </a:lnTo>
                    <a:lnTo>
                      <a:pt x="35" y="21"/>
                    </a:lnTo>
                    <a:lnTo>
                      <a:pt x="28" y="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7" name="íṣlidé">
                <a:extLst>
                  <a:ext uri="{FF2B5EF4-FFF2-40B4-BE49-F238E27FC236}">
                    <a16:creationId xmlns:a16="http://schemas.microsoft.com/office/drawing/2014/main" xmlns="" id="{88F1CE58-F8E1-41B9-BED7-D10801D0E68D}"/>
                  </a:ext>
                </a:extLst>
              </p:cNvPr>
              <p:cNvSpPr/>
              <p:nvPr/>
            </p:nvSpPr>
            <p:spPr bwMode="auto">
              <a:xfrm>
                <a:off x="3847" y="1849"/>
                <a:ext cx="35" cy="30"/>
              </a:xfrm>
              <a:custGeom>
                <a:avLst/>
                <a:gdLst>
                  <a:gd name="T0" fmla="*/ 31 w 35"/>
                  <a:gd name="T1" fmla="*/ 0 h 30"/>
                  <a:gd name="T2" fmla="*/ 0 w 35"/>
                  <a:gd name="T3" fmla="*/ 11 h 30"/>
                  <a:gd name="T4" fmla="*/ 11 w 35"/>
                  <a:gd name="T5" fmla="*/ 17 h 30"/>
                  <a:gd name="T6" fmla="*/ 13 w 35"/>
                  <a:gd name="T7" fmla="*/ 30 h 30"/>
                  <a:gd name="T8" fmla="*/ 22 w 35"/>
                  <a:gd name="T9" fmla="*/ 19 h 30"/>
                  <a:gd name="T10" fmla="*/ 35 w 35"/>
                  <a:gd name="T11" fmla="*/ 21 h 30"/>
                  <a:gd name="T12" fmla="*/ 28 w 35"/>
                  <a:gd name="T13" fmla="*/ 9 h 30"/>
                  <a:gd name="T14" fmla="*/ 31 w 3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0">
                    <a:moveTo>
                      <a:pt x="31" y="0"/>
                    </a:move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19"/>
                    </a:lnTo>
                    <a:lnTo>
                      <a:pt x="35" y="21"/>
                    </a:lnTo>
                    <a:lnTo>
                      <a:pt x="28" y="9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8" name="iṩḷîḓè">
                <a:extLst>
                  <a:ext uri="{FF2B5EF4-FFF2-40B4-BE49-F238E27FC236}">
                    <a16:creationId xmlns:a16="http://schemas.microsoft.com/office/drawing/2014/main" xmlns="" id="{7B2A2A6D-D248-4160-AFB1-F367B818457D}"/>
                  </a:ext>
                </a:extLst>
              </p:cNvPr>
              <p:cNvSpPr/>
              <p:nvPr/>
            </p:nvSpPr>
            <p:spPr bwMode="auto">
              <a:xfrm>
                <a:off x="3932" y="1821"/>
                <a:ext cx="32" cy="26"/>
              </a:xfrm>
              <a:custGeom>
                <a:avLst/>
                <a:gdLst>
                  <a:gd name="T0" fmla="*/ 28 w 32"/>
                  <a:gd name="T1" fmla="*/ 0 h 26"/>
                  <a:gd name="T2" fmla="*/ 0 w 32"/>
                  <a:gd name="T3" fmla="*/ 9 h 26"/>
                  <a:gd name="T4" fmla="*/ 8 w 32"/>
                  <a:gd name="T5" fmla="*/ 13 h 26"/>
                  <a:gd name="T6" fmla="*/ 10 w 32"/>
                  <a:gd name="T7" fmla="*/ 26 h 26"/>
                  <a:gd name="T8" fmla="*/ 19 w 32"/>
                  <a:gd name="T9" fmla="*/ 17 h 26"/>
                  <a:gd name="T10" fmla="*/ 32 w 32"/>
                  <a:gd name="T11" fmla="*/ 19 h 26"/>
                  <a:gd name="T12" fmla="*/ 25 w 32"/>
                  <a:gd name="T13" fmla="*/ 8 h 26"/>
                  <a:gd name="T14" fmla="*/ 28 w 32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28" y="0"/>
                    </a:moveTo>
                    <a:lnTo>
                      <a:pt x="0" y="9"/>
                    </a:lnTo>
                    <a:lnTo>
                      <a:pt x="8" y="13"/>
                    </a:lnTo>
                    <a:lnTo>
                      <a:pt x="10" y="26"/>
                    </a:lnTo>
                    <a:lnTo>
                      <a:pt x="19" y="17"/>
                    </a:lnTo>
                    <a:lnTo>
                      <a:pt x="32" y="19"/>
                    </a:lnTo>
                    <a:lnTo>
                      <a:pt x="25" y="8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9" name="ísḷîḑê">
                <a:extLst>
                  <a:ext uri="{FF2B5EF4-FFF2-40B4-BE49-F238E27FC236}">
                    <a16:creationId xmlns:a16="http://schemas.microsoft.com/office/drawing/2014/main" xmlns="" id="{FB306E74-B979-4FC0-82E8-845514EA9CA6}"/>
                  </a:ext>
                </a:extLst>
              </p:cNvPr>
              <p:cNvSpPr/>
              <p:nvPr/>
            </p:nvSpPr>
            <p:spPr bwMode="auto">
              <a:xfrm>
                <a:off x="3932" y="1821"/>
                <a:ext cx="32" cy="26"/>
              </a:xfrm>
              <a:custGeom>
                <a:avLst/>
                <a:gdLst>
                  <a:gd name="T0" fmla="*/ 28 w 32"/>
                  <a:gd name="T1" fmla="*/ 0 h 26"/>
                  <a:gd name="T2" fmla="*/ 0 w 32"/>
                  <a:gd name="T3" fmla="*/ 9 h 26"/>
                  <a:gd name="T4" fmla="*/ 8 w 32"/>
                  <a:gd name="T5" fmla="*/ 13 h 26"/>
                  <a:gd name="T6" fmla="*/ 10 w 32"/>
                  <a:gd name="T7" fmla="*/ 26 h 26"/>
                  <a:gd name="T8" fmla="*/ 19 w 32"/>
                  <a:gd name="T9" fmla="*/ 17 h 26"/>
                  <a:gd name="T10" fmla="*/ 32 w 32"/>
                  <a:gd name="T11" fmla="*/ 19 h 26"/>
                  <a:gd name="T12" fmla="*/ 25 w 32"/>
                  <a:gd name="T13" fmla="*/ 8 h 26"/>
                  <a:gd name="T14" fmla="*/ 28 w 32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28" y="0"/>
                    </a:moveTo>
                    <a:lnTo>
                      <a:pt x="0" y="9"/>
                    </a:lnTo>
                    <a:lnTo>
                      <a:pt x="8" y="13"/>
                    </a:lnTo>
                    <a:lnTo>
                      <a:pt x="10" y="26"/>
                    </a:lnTo>
                    <a:lnTo>
                      <a:pt x="19" y="17"/>
                    </a:lnTo>
                    <a:lnTo>
                      <a:pt x="32" y="19"/>
                    </a:lnTo>
                    <a:lnTo>
                      <a:pt x="25" y="8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0" name="íś1iḑè">
                <a:extLst>
                  <a:ext uri="{FF2B5EF4-FFF2-40B4-BE49-F238E27FC236}">
                    <a16:creationId xmlns:a16="http://schemas.microsoft.com/office/drawing/2014/main" xmlns="" id="{23841A36-E6E2-4DCA-A465-2F9926E7CEB6}"/>
                  </a:ext>
                </a:extLst>
              </p:cNvPr>
              <p:cNvSpPr/>
              <p:nvPr/>
            </p:nvSpPr>
            <p:spPr bwMode="auto">
              <a:xfrm>
                <a:off x="4016" y="1791"/>
                <a:ext cx="30" cy="24"/>
              </a:xfrm>
              <a:custGeom>
                <a:avLst/>
                <a:gdLst>
                  <a:gd name="T0" fmla="*/ 27 w 30"/>
                  <a:gd name="T1" fmla="*/ 0 h 24"/>
                  <a:gd name="T2" fmla="*/ 0 w 30"/>
                  <a:gd name="T3" fmla="*/ 10 h 24"/>
                  <a:gd name="T4" fmla="*/ 6 w 30"/>
                  <a:gd name="T5" fmla="*/ 11 h 24"/>
                  <a:gd name="T6" fmla="*/ 8 w 30"/>
                  <a:gd name="T7" fmla="*/ 24 h 24"/>
                  <a:gd name="T8" fmla="*/ 17 w 30"/>
                  <a:gd name="T9" fmla="*/ 15 h 24"/>
                  <a:gd name="T10" fmla="*/ 30 w 30"/>
                  <a:gd name="T11" fmla="*/ 17 h 24"/>
                  <a:gd name="T12" fmla="*/ 25 w 30"/>
                  <a:gd name="T13" fmla="*/ 6 h 24"/>
                  <a:gd name="T14" fmla="*/ 27 w 30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4">
                    <a:moveTo>
                      <a:pt x="27" y="0"/>
                    </a:moveTo>
                    <a:lnTo>
                      <a:pt x="0" y="10"/>
                    </a:lnTo>
                    <a:lnTo>
                      <a:pt x="6" y="11"/>
                    </a:lnTo>
                    <a:lnTo>
                      <a:pt x="8" y="24"/>
                    </a:lnTo>
                    <a:lnTo>
                      <a:pt x="17" y="15"/>
                    </a:lnTo>
                    <a:lnTo>
                      <a:pt x="30" y="17"/>
                    </a:lnTo>
                    <a:lnTo>
                      <a:pt x="25" y="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1" name="isľíďe">
                <a:extLst>
                  <a:ext uri="{FF2B5EF4-FFF2-40B4-BE49-F238E27FC236}">
                    <a16:creationId xmlns:a16="http://schemas.microsoft.com/office/drawing/2014/main" xmlns="" id="{49E27DFC-0CED-48B7-AC6A-B16282886001}"/>
                  </a:ext>
                </a:extLst>
              </p:cNvPr>
              <p:cNvSpPr/>
              <p:nvPr/>
            </p:nvSpPr>
            <p:spPr bwMode="auto">
              <a:xfrm>
                <a:off x="4016" y="1791"/>
                <a:ext cx="30" cy="24"/>
              </a:xfrm>
              <a:custGeom>
                <a:avLst/>
                <a:gdLst>
                  <a:gd name="T0" fmla="*/ 27 w 30"/>
                  <a:gd name="T1" fmla="*/ 0 h 24"/>
                  <a:gd name="T2" fmla="*/ 0 w 30"/>
                  <a:gd name="T3" fmla="*/ 10 h 24"/>
                  <a:gd name="T4" fmla="*/ 6 w 30"/>
                  <a:gd name="T5" fmla="*/ 11 h 24"/>
                  <a:gd name="T6" fmla="*/ 8 w 30"/>
                  <a:gd name="T7" fmla="*/ 24 h 24"/>
                  <a:gd name="T8" fmla="*/ 17 w 30"/>
                  <a:gd name="T9" fmla="*/ 15 h 24"/>
                  <a:gd name="T10" fmla="*/ 30 w 30"/>
                  <a:gd name="T11" fmla="*/ 17 h 24"/>
                  <a:gd name="T12" fmla="*/ 25 w 30"/>
                  <a:gd name="T13" fmla="*/ 6 h 24"/>
                  <a:gd name="T14" fmla="*/ 27 w 30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4">
                    <a:moveTo>
                      <a:pt x="27" y="0"/>
                    </a:moveTo>
                    <a:lnTo>
                      <a:pt x="0" y="10"/>
                    </a:lnTo>
                    <a:lnTo>
                      <a:pt x="6" y="11"/>
                    </a:lnTo>
                    <a:lnTo>
                      <a:pt x="8" y="24"/>
                    </a:lnTo>
                    <a:lnTo>
                      <a:pt x="17" y="15"/>
                    </a:lnTo>
                    <a:lnTo>
                      <a:pt x="30" y="17"/>
                    </a:lnTo>
                    <a:lnTo>
                      <a:pt x="25" y="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2" name="išľiḋe">
                <a:extLst>
                  <a:ext uri="{FF2B5EF4-FFF2-40B4-BE49-F238E27FC236}">
                    <a16:creationId xmlns:a16="http://schemas.microsoft.com/office/drawing/2014/main" xmlns="" id="{5A8526A7-8A7F-4D91-BF72-9201263AA596}"/>
                  </a:ext>
                </a:extLst>
              </p:cNvPr>
              <p:cNvSpPr/>
              <p:nvPr/>
            </p:nvSpPr>
            <p:spPr bwMode="auto">
              <a:xfrm>
                <a:off x="4102" y="1763"/>
                <a:ext cx="26" cy="23"/>
              </a:xfrm>
              <a:custGeom>
                <a:avLst/>
                <a:gdLst>
                  <a:gd name="T0" fmla="*/ 23 w 26"/>
                  <a:gd name="T1" fmla="*/ 0 h 23"/>
                  <a:gd name="T2" fmla="*/ 0 w 26"/>
                  <a:gd name="T3" fmla="*/ 8 h 23"/>
                  <a:gd name="T4" fmla="*/ 2 w 26"/>
                  <a:gd name="T5" fmla="*/ 10 h 23"/>
                  <a:gd name="T6" fmla="*/ 6 w 26"/>
                  <a:gd name="T7" fmla="*/ 23 h 23"/>
                  <a:gd name="T8" fmla="*/ 13 w 26"/>
                  <a:gd name="T9" fmla="*/ 11 h 23"/>
                  <a:gd name="T10" fmla="*/ 26 w 26"/>
                  <a:gd name="T11" fmla="*/ 13 h 23"/>
                  <a:gd name="T12" fmla="*/ 21 w 26"/>
                  <a:gd name="T13" fmla="*/ 2 h 23"/>
                  <a:gd name="T14" fmla="*/ 23 w 26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0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6" y="23"/>
                    </a:lnTo>
                    <a:lnTo>
                      <a:pt x="13" y="11"/>
                    </a:lnTo>
                    <a:lnTo>
                      <a:pt x="26" y="13"/>
                    </a:lnTo>
                    <a:lnTo>
                      <a:pt x="21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3" name="ïsḷîḑé">
                <a:extLst>
                  <a:ext uri="{FF2B5EF4-FFF2-40B4-BE49-F238E27FC236}">
                    <a16:creationId xmlns:a16="http://schemas.microsoft.com/office/drawing/2014/main" xmlns="" id="{5BCBEB68-4707-4E30-A450-8CCBE094F228}"/>
                  </a:ext>
                </a:extLst>
              </p:cNvPr>
              <p:cNvSpPr/>
              <p:nvPr/>
            </p:nvSpPr>
            <p:spPr bwMode="auto">
              <a:xfrm>
                <a:off x="4102" y="1763"/>
                <a:ext cx="26" cy="23"/>
              </a:xfrm>
              <a:custGeom>
                <a:avLst/>
                <a:gdLst>
                  <a:gd name="T0" fmla="*/ 23 w 26"/>
                  <a:gd name="T1" fmla="*/ 0 h 23"/>
                  <a:gd name="T2" fmla="*/ 0 w 26"/>
                  <a:gd name="T3" fmla="*/ 8 h 23"/>
                  <a:gd name="T4" fmla="*/ 2 w 26"/>
                  <a:gd name="T5" fmla="*/ 10 h 23"/>
                  <a:gd name="T6" fmla="*/ 6 w 26"/>
                  <a:gd name="T7" fmla="*/ 23 h 23"/>
                  <a:gd name="T8" fmla="*/ 13 w 26"/>
                  <a:gd name="T9" fmla="*/ 11 h 23"/>
                  <a:gd name="T10" fmla="*/ 26 w 26"/>
                  <a:gd name="T11" fmla="*/ 13 h 23"/>
                  <a:gd name="T12" fmla="*/ 21 w 26"/>
                  <a:gd name="T13" fmla="*/ 2 h 23"/>
                  <a:gd name="T14" fmla="*/ 23 w 26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0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6" y="23"/>
                    </a:lnTo>
                    <a:lnTo>
                      <a:pt x="13" y="11"/>
                    </a:lnTo>
                    <a:lnTo>
                      <a:pt x="26" y="13"/>
                    </a:lnTo>
                    <a:lnTo>
                      <a:pt x="21" y="2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4" name="îšļiḓé">
                <a:extLst>
                  <a:ext uri="{FF2B5EF4-FFF2-40B4-BE49-F238E27FC236}">
                    <a16:creationId xmlns:a16="http://schemas.microsoft.com/office/drawing/2014/main" xmlns="" id="{DD27989D-5935-439D-9DAC-A26A54834640}"/>
                  </a:ext>
                </a:extLst>
              </p:cNvPr>
              <p:cNvSpPr/>
              <p:nvPr/>
            </p:nvSpPr>
            <p:spPr bwMode="auto">
              <a:xfrm>
                <a:off x="4186" y="1737"/>
                <a:ext cx="13" cy="17"/>
              </a:xfrm>
              <a:custGeom>
                <a:avLst/>
                <a:gdLst>
                  <a:gd name="T0" fmla="*/ 13 w 13"/>
                  <a:gd name="T1" fmla="*/ 0 h 17"/>
                  <a:gd name="T2" fmla="*/ 0 w 13"/>
                  <a:gd name="T3" fmla="*/ 4 h 17"/>
                  <a:gd name="T4" fmla="*/ 2 w 13"/>
                  <a:gd name="T5" fmla="*/ 4 h 17"/>
                  <a:gd name="T6" fmla="*/ 4 w 13"/>
                  <a:gd name="T7" fmla="*/ 17 h 17"/>
                  <a:gd name="T8" fmla="*/ 12 w 13"/>
                  <a:gd name="T9" fmla="*/ 8 h 17"/>
                  <a:gd name="T10" fmla="*/ 13 w 1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7">
                    <a:moveTo>
                      <a:pt x="13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5" name="ïşḷíḍé">
                <a:extLst>
                  <a:ext uri="{FF2B5EF4-FFF2-40B4-BE49-F238E27FC236}">
                    <a16:creationId xmlns:a16="http://schemas.microsoft.com/office/drawing/2014/main" xmlns="" id="{BF71B2C4-242A-4351-B4E0-01DD45438EF5}"/>
                  </a:ext>
                </a:extLst>
              </p:cNvPr>
              <p:cNvSpPr/>
              <p:nvPr/>
            </p:nvSpPr>
            <p:spPr bwMode="auto">
              <a:xfrm>
                <a:off x="4186" y="1737"/>
                <a:ext cx="13" cy="17"/>
              </a:xfrm>
              <a:custGeom>
                <a:avLst/>
                <a:gdLst>
                  <a:gd name="T0" fmla="*/ 13 w 13"/>
                  <a:gd name="T1" fmla="*/ 0 h 17"/>
                  <a:gd name="T2" fmla="*/ 0 w 13"/>
                  <a:gd name="T3" fmla="*/ 4 h 17"/>
                  <a:gd name="T4" fmla="*/ 2 w 13"/>
                  <a:gd name="T5" fmla="*/ 4 h 17"/>
                  <a:gd name="T6" fmla="*/ 4 w 13"/>
                  <a:gd name="T7" fmla="*/ 17 h 17"/>
                  <a:gd name="T8" fmla="*/ 12 w 13"/>
                  <a:gd name="T9" fmla="*/ 8 h 17"/>
                  <a:gd name="T10" fmla="*/ 13 w 1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7">
                    <a:moveTo>
                      <a:pt x="13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6" name="is1îḓê">
                <a:extLst>
                  <a:ext uri="{FF2B5EF4-FFF2-40B4-BE49-F238E27FC236}">
                    <a16:creationId xmlns:a16="http://schemas.microsoft.com/office/drawing/2014/main" xmlns="" id="{71F53091-B419-480F-BDDA-CF3CCD06258D}"/>
                  </a:ext>
                </a:extLst>
              </p:cNvPr>
              <p:cNvSpPr/>
              <p:nvPr/>
            </p:nvSpPr>
            <p:spPr bwMode="auto">
              <a:xfrm>
                <a:off x="3749" y="1933"/>
                <a:ext cx="25" cy="30"/>
              </a:xfrm>
              <a:custGeom>
                <a:avLst/>
                <a:gdLst>
                  <a:gd name="T0" fmla="*/ 0 w 25"/>
                  <a:gd name="T1" fmla="*/ 0 h 30"/>
                  <a:gd name="T2" fmla="*/ 0 w 25"/>
                  <a:gd name="T3" fmla="*/ 9 h 30"/>
                  <a:gd name="T4" fmla="*/ 19 w 25"/>
                  <a:gd name="T5" fmla="*/ 30 h 30"/>
                  <a:gd name="T6" fmla="*/ 25 w 25"/>
                  <a:gd name="T7" fmla="*/ 30 h 30"/>
                  <a:gd name="T8" fmla="*/ 17 w 25"/>
                  <a:gd name="T9" fmla="*/ 19 h 30"/>
                  <a:gd name="T10" fmla="*/ 23 w 25"/>
                  <a:gd name="T11" fmla="*/ 6 h 30"/>
                  <a:gd name="T12" fmla="*/ 10 w 25"/>
                  <a:gd name="T13" fmla="*/ 9 h 30"/>
                  <a:gd name="T14" fmla="*/ 0 w 2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0">
                    <a:moveTo>
                      <a:pt x="0" y="0"/>
                    </a:moveTo>
                    <a:lnTo>
                      <a:pt x="0" y="9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17" y="19"/>
                    </a:lnTo>
                    <a:lnTo>
                      <a:pt x="23" y="6"/>
                    </a:lnTo>
                    <a:lnTo>
                      <a:pt x="1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7" name="iṧļïḑê">
                <a:extLst>
                  <a:ext uri="{FF2B5EF4-FFF2-40B4-BE49-F238E27FC236}">
                    <a16:creationId xmlns:a16="http://schemas.microsoft.com/office/drawing/2014/main" xmlns="" id="{B1C5F9CE-04EC-43FB-9A5A-8B63E8CACF4D}"/>
                  </a:ext>
                </a:extLst>
              </p:cNvPr>
              <p:cNvSpPr/>
              <p:nvPr/>
            </p:nvSpPr>
            <p:spPr bwMode="auto">
              <a:xfrm>
                <a:off x="3749" y="1933"/>
                <a:ext cx="25" cy="30"/>
              </a:xfrm>
              <a:custGeom>
                <a:avLst/>
                <a:gdLst>
                  <a:gd name="T0" fmla="*/ 0 w 25"/>
                  <a:gd name="T1" fmla="*/ 0 h 30"/>
                  <a:gd name="T2" fmla="*/ 0 w 25"/>
                  <a:gd name="T3" fmla="*/ 9 h 30"/>
                  <a:gd name="T4" fmla="*/ 19 w 25"/>
                  <a:gd name="T5" fmla="*/ 30 h 30"/>
                  <a:gd name="T6" fmla="*/ 25 w 25"/>
                  <a:gd name="T7" fmla="*/ 30 h 30"/>
                  <a:gd name="T8" fmla="*/ 17 w 25"/>
                  <a:gd name="T9" fmla="*/ 19 h 30"/>
                  <a:gd name="T10" fmla="*/ 23 w 25"/>
                  <a:gd name="T11" fmla="*/ 6 h 30"/>
                  <a:gd name="T12" fmla="*/ 10 w 25"/>
                  <a:gd name="T13" fmla="*/ 9 h 30"/>
                  <a:gd name="T14" fmla="*/ 0 w 2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0">
                    <a:moveTo>
                      <a:pt x="0" y="0"/>
                    </a:moveTo>
                    <a:lnTo>
                      <a:pt x="0" y="9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17" y="19"/>
                    </a:lnTo>
                    <a:lnTo>
                      <a:pt x="23" y="6"/>
                    </a:lnTo>
                    <a:lnTo>
                      <a:pt x="10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8" name="i$ḷîḓè">
                <a:extLst>
                  <a:ext uri="{FF2B5EF4-FFF2-40B4-BE49-F238E27FC236}">
                    <a16:creationId xmlns:a16="http://schemas.microsoft.com/office/drawing/2014/main" xmlns="" id="{26C98963-E142-4C54-B013-EF9FF3E1046C}"/>
                  </a:ext>
                </a:extLst>
              </p:cNvPr>
              <p:cNvSpPr/>
              <p:nvPr/>
            </p:nvSpPr>
            <p:spPr bwMode="auto">
              <a:xfrm>
                <a:off x="3820" y="1903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5 w 36"/>
                  <a:gd name="T9" fmla="*/ 38 h 38"/>
                  <a:gd name="T10" fmla="*/ 23 w 36"/>
                  <a:gd name="T11" fmla="*/ 26 h 38"/>
                  <a:gd name="T12" fmla="*/ 36 w 36"/>
                  <a:gd name="T13" fmla="*/ 28 h 38"/>
                  <a:gd name="T14" fmla="*/ 30 w 36"/>
                  <a:gd name="T15" fmla="*/ 17 h 38"/>
                  <a:gd name="T16" fmla="*/ 36 w 36"/>
                  <a:gd name="T17" fmla="*/ 6 h 38"/>
                  <a:gd name="T18" fmla="*/ 23 w 36"/>
                  <a:gd name="T19" fmla="*/ 8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5" y="38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9" name="iṧḷîḑé">
                <a:extLst>
                  <a:ext uri="{FF2B5EF4-FFF2-40B4-BE49-F238E27FC236}">
                    <a16:creationId xmlns:a16="http://schemas.microsoft.com/office/drawing/2014/main" xmlns="" id="{2123FD51-CE48-4CAF-919C-4ECC37B9753C}"/>
                  </a:ext>
                </a:extLst>
              </p:cNvPr>
              <p:cNvSpPr/>
              <p:nvPr/>
            </p:nvSpPr>
            <p:spPr bwMode="auto">
              <a:xfrm>
                <a:off x="3820" y="1903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5 w 36"/>
                  <a:gd name="T9" fmla="*/ 38 h 38"/>
                  <a:gd name="T10" fmla="*/ 23 w 36"/>
                  <a:gd name="T11" fmla="*/ 26 h 38"/>
                  <a:gd name="T12" fmla="*/ 36 w 36"/>
                  <a:gd name="T13" fmla="*/ 28 h 38"/>
                  <a:gd name="T14" fmla="*/ 30 w 36"/>
                  <a:gd name="T15" fmla="*/ 17 h 38"/>
                  <a:gd name="T16" fmla="*/ 36 w 36"/>
                  <a:gd name="T17" fmla="*/ 6 h 38"/>
                  <a:gd name="T18" fmla="*/ 23 w 36"/>
                  <a:gd name="T19" fmla="*/ 8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5" y="38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0" name="ïşlïḑê">
                <a:extLst>
                  <a:ext uri="{FF2B5EF4-FFF2-40B4-BE49-F238E27FC236}">
                    <a16:creationId xmlns:a16="http://schemas.microsoft.com/office/drawing/2014/main" xmlns="" id="{A19E1F4C-86AD-47C4-B025-8AC9FDE98417}"/>
                  </a:ext>
                </a:extLst>
              </p:cNvPr>
              <p:cNvSpPr/>
              <p:nvPr/>
            </p:nvSpPr>
            <p:spPr bwMode="auto">
              <a:xfrm>
                <a:off x="3903" y="187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1" name="íṧľîďe">
                <a:extLst>
                  <a:ext uri="{FF2B5EF4-FFF2-40B4-BE49-F238E27FC236}">
                    <a16:creationId xmlns:a16="http://schemas.microsoft.com/office/drawing/2014/main" xmlns="" id="{D7EE4BA5-97DB-4ED0-98FA-9A9492C81CBA}"/>
                  </a:ext>
                </a:extLst>
              </p:cNvPr>
              <p:cNvSpPr/>
              <p:nvPr/>
            </p:nvSpPr>
            <p:spPr bwMode="auto">
              <a:xfrm>
                <a:off x="3903" y="187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2" name="isľïḋê">
                <a:extLst>
                  <a:ext uri="{FF2B5EF4-FFF2-40B4-BE49-F238E27FC236}">
                    <a16:creationId xmlns:a16="http://schemas.microsoft.com/office/drawing/2014/main" xmlns="" id="{3230AEDC-4492-415D-962E-04D3D3FC8193}"/>
                  </a:ext>
                </a:extLst>
              </p:cNvPr>
              <p:cNvSpPr/>
              <p:nvPr/>
            </p:nvSpPr>
            <p:spPr bwMode="auto">
              <a:xfrm>
                <a:off x="3985" y="184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3" name="ïṧlîḋé">
                <a:extLst>
                  <a:ext uri="{FF2B5EF4-FFF2-40B4-BE49-F238E27FC236}">
                    <a16:creationId xmlns:a16="http://schemas.microsoft.com/office/drawing/2014/main" xmlns="" id="{5F65125E-72A7-4D3E-86E8-C3FCD404AE7F}"/>
                  </a:ext>
                </a:extLst>
              </p:cNvPr>
              <p:cNvSpPr/>
              <p:nvPr/>
            </p:nvSpPr>
            <p:spPr bwMode="auto">
              <a:xfrm>
                <a:off x="3985" y="184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4" name="ïś1idé">
                <a:extLst>
                  <a:ext uri="{FF2B5EF4-FFF2-40B4-BE49-F238E27FC236}">
                    <a16:creationId xmlns:a16="http://schemas.microsoft.com/office/drawing/2014/main" xmlns="" id="{FF646455-4AF7-48E4-80C1-01C9CF389BA6}"/>
                  </a:ext>
                </a:extLst>
              </p:cNvPr>
              <p:cNvSpPr/>
              <p:nvPr/>
            </p:nvSpPr>
            <p:spPr bwMode="auto">
              <a:xfrm>
                <a:off x="4069" y="1817"/>
                <a:ext cx="20" cy="30"/>
              </a:xfrm>
              <a:custGeom>
                <a:avLst/>
                <a:gdLst>
                  <a:gd name="T0" fmla="*/ 11 w 20"/>
                  <a:gd name="T1" fmla="*/ 0 h 30"/>
                  <a:gd name="T2" fmla="*/ 11 w 20"/>
                  <a:gd name="T3" fmla="*/ 6 h 30"/>
                  <a:gd name="T4" fmla="*/ 0 w 20"/>
                  <a:gd name="T5" fmla="*/ 12 h 30"/>
                  <a:gd name="T6" fmla="*/ 11 w 20"/>
                  <a:gd name="T7" fmla="*/ 17 h 30"/>
                  <a:gd name="T8" fmla="*/ 13 w 20"/>
                  <a:gd name="T9" fmla="*/ 30 h 30"/>
                  <a:gd name="T10" fmla="*/ 20 w 20"/>
                  <a:gd name="T11" fmla="*/ 21 h 30"/>
                  <a:gd name="T12" fmla="*/ 11 w 2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0">
                    <a:moveTo>
                      <a:pt x="11" y="0"/>
                    </a:moveTo>
                    <a:lnTo>
                      <a:pt x="11" y="6"/>
                    </a:lnTo>
                    <a:lnTo>
                      <a:pt x="0" y="12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0" y="2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5" name="iṥļíḓê">
                <a:extLst>
                  <a:ext uri="{FF2B5EF4-FFF2-40B4-BE49-F238E27FC236}">
                    <a16:creationId xmlns:a16="http://schemas.microsoft.com/office/drawing/2014/main" xmlns="" id="{0846C658-4440-4971-A0DF-BB952A3B4F93}"/>
                  </a:ext>
                </a:extLst>
              </p:cNvPr>
              <p:cNvSpPr/>
              <p:nvPr/>
            </p:nvSpPr>
            <p:spPr bwMode="auto">
              <a:xfrm>
                <a:off x="4069" y="1817"/>
                <a:ext cx="20" cy="30"/>
              </a:xfrm>
              <a:custGeom>
                <a:avLst/>
                <a:gdLst>
                  <a:gd name="T0" fmla="*/ 11 w 20"/>
                  <a:gd name="T1" fmla="*/ 0 h 30"/>
                  <a:gd name="T2" fmla="*/ 11 w 20"/>
                  <a:gd name="T3" fmla="*/ 6 h 30"/>
                  <a:gd name="T4" fmla="*/ 0 w 20"/>
                  <a:gd name="T5" fmla="*/ 12 h 30"/>
                  <a:gd name="T6" fmla="*/ 11 w 20"/>
                  <a:gd name="T7" fmla="*/ 17 h 30"/>
                  <a:gd name="T8" fmla="*/ 13 w 20"/>
                  <a:gd name="T9" fmla="*/ 30 h 30"/>
                  <a:gd name="T10" fmla="*/ 20 w 20"/>
                  <a:gd name="T11" fmla="*/ 21 h 30"/>
                  <a:gd name="T12" fmla="*/ 11 w 2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0">
                    <a:moveTo>
                      <a:pt x="11" y="0"/>
                    </a:moveTo>
                    <a:lnTo>
                      <a:pt x="11" y="6"/>
                    </a:lnTo>
                    <a:lnTo>
                      <a:pt x="0" y="12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0" y="2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6" name="îṡlîḍê">
                <a:extLst>
                  <a:ext uri="{FF2B5EF4-FFF2-40B4-BE49-F238E27FC236}">
                    <a16:creationId xmlns:a16="http://schemas.microsoft.com/office/drawing/2014/main" xmlns="" id="{636C5EAB-CA43-4405-A192-9F2ADA7947F9}"/>
                  </a:ext>
                </a:extLst>
              </p:cNvPr>
              <p:cNvSpPr/>
              <p:nvPr/>
            </p:nvSpPr>
            <p:spPr bwMode="auto">
              <a:xfrm>
                <a:off x="4080" y="1808"/>
                <a:ext cx="9" cy="30"/>
              </a:xfrm>
              <a:custGeom>
                <a:avLst/>
                <a:gdLst>
                  <a:gd name="T0" fmla="*/ 0 w 9"/>
                  <a:gd name="T1" fmla="*/ 0 h 30"/>
                  <a:gd name="T2" fmla="*/ 0 w 9"/>
                  <a:gd name="T3" fmla="*/ 9 h 30"/>
                  <a:gd name="T4" fmla="*/ 9 w 9"/>
                  <a:gd name="T5" fmla="*/ 30 h 30"/>
                  <a:gd name="T6" fmla="*/ 7 w 9"/>
                  <a:gd name="T7" fmla="*/ 26 h 30"/>
                  <a:gd name="T8" fmla="*/ 7 w 9"/>
                  <a:gd name="T9" fmla="*/ 6 h 30"/>
                  <a:gd name="T10" fmla="*/ 0 w 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lnTo>
                      <a:pt x="0" y="9"/>
                    </a:lnTo>
                    <a:lnTo>
                      <a:pt x="9" y="30"/>
                    </a:lnTo>
                    <a:lnTo>
                      <a:pt x="7" y="26"/>
                    </a:lnTo>
                    <a:lnTo>
                      <a:pt x="7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7" name="íṡľîḑé">
                <a:extLst>
                  <a:ext uri="{FF2B5EF4-FFF2-40B4-BE49-F238E27FC236}">
                    <a16:creationId xmlns:a16="http://schemas.microsoft.com/office/drawing/2014/main" xmlns="" id="{5CBE3D5F-604D-4755-8D87-12C5D39D9764}"/>
                  </a:ext>
                </a:extLst>
              </p:cNvPr>
              <p:cNvSpPr/>
              <p:nvPr/>
            </p:nvSpPr>
            <p:spPr bwMode="auto">
              <a:xfrm>
                <a:off x="4080" y="1808"/>
                <a:ext cx="9" cy="30"/>
              </a:xfrm>
              <a:custGeom>
                <a:avLst/>
                <a:gdLst>
                  <a:gd name="T0" fmla="*/ 0 w 9"/>
                  <a:gd name="T1" fmla="*/ 0 h 30"/>
                  <a:gd name="T2" fmla="*/ 0 w 9"/>
                  <a:gd name="T3" fmla="*/ 9 h 30"/>
                  <a:gd name="T4" fmla="*/ 9 w 9"/>
                  <a:gd name="T5" fmla="*/ 30 h 30"/>
                  <a:gd name="T6" fmla="*/ 7 w 9"/>
                  <a:gd name="T7" fmla="*/ 26 h 30"/>
                  <a:gd name="T8" fmla="*/ 7 w 9"/>
                  <a:gd name="T9" fmla="*/ 6 h 30"/>
                  <a:gd name="T10" fmla="*/ 0 w 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lnTo>
                      <a:pt x="0" y="9"/>
                    </a:lnTo>
                    <a:lnTo>
                      <a:pt x="9" y="30"/>
                    </a:lnTo>
                    <a:lnTo>
                      <a:pt x="7" y="26"/>
                    </a:lnTo>
                    <a:lnTo>
                      <a:pt x="7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8" name="iṡľïḓé">
                <a:extLst>
                  <a:ext uri="{FF2B5EF4-FFF2-40B4-BE49-F238E27FC236}">
                    <a16:creationId xmlns:a16="http://schemas.microsoft.com/office/drawing/2014/main" xmlns="" id="{5E001293-DE77-4BAB-8707-B4091B1F2427}"/>
                  </a:ext>
                </a:extLst>
              </p:cNvPr>
              <p:cNvSpPr/>
              <p:nvPr/>
            </p:nvSpPr>
            <p:spPr bwMode="auto">
              <a:xfrm>
                <a:off x="4087" y="1814"/>
                <a:ext cx="17" cy="24"/>
              </a:xfrm>
              <a:custGeom>
                <a:avLst/>
                <a:gdLst>
                  <a:gd name="T0" fmla="*/ 0 w 17"/>
                  <a:gd name="T1" fmla="*/ 0 h 24"/>
                  <a:gd name="T2" fmla="*/ 0 w 17"/>
                  <a:gd name="T3" fmla="*/ 20 h 24"/>
                  <a:gd name="T4" fmla="*/ 2 w 17"/>
                  <a:gd name="T5" fmla="*/ 24 h 24"/>
                  <a:gd name="T6" fmla="*/ 4 w 17"/>
                  <a:gd name="T7" fmla="*/ 22 h 24"/>
                  <a:gd name="T8" fmla="*/ 17 w 17"/>
                  <a:gd name="T9" fmla="*/ 24 h 24"/>
                  <a:gd name="T10" fmla="*/ 12 w 17"/>
                  <a:gd name="T11" fmla="*/ 13 h 24"/>
                  <a:gd name="T12" fmla="*/ 17 w 17"/>
                  <a:gd name="T13" fmla="*/ 1 h 24"/>
                  <a:gd name="T14" fmla="*/ 4 w 17"/>
                  <a:gd name="T15" fmla="*/ 3 h 24"/>
                  <a:gd name="T16" fmla="*/ 0 w 1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4">
                    <a:moveTo>
                      <a:pt x="0" y="0"/>
                    </a:moveTo>
                    <a:lnTo>
                      <a:pt x="0" y="20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17" y="24"/>
                    </a:lnTo>
                    <a:lnTo>
                      <a:pt x="12" y="13"/>
                    </a:lnTo>
                    <a:lnTo>
                      <a:pt x="17" y="1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9" name="íṡḷîďe">
                <a:extLst>
                  <a:ext uri="{FF2B5EF4-FFF2-40B4-BE49-F238E27FC236}">
                    <a16:creationId xmlns:a16="http://schemas.microsoft.com/office/drawing/2014/main" xmlns="" id="{F475A5E9-7145-4983-AE3F-0D8D3B5D66F3}"/>
                  </a:ext>
                </a:extLst>
              </p:cNvPr>
              <p:cNvSpPr/>
              <p:nvPr/>
            </p:nvSpPr>
            <p:spPr bwMode="auto">
              <a:xfrm>
                <a:off x="4087" y="1814"/>
                <a:ext cx="17" cy="24"/>
              </a:xfrm>
              <a:custGeom>
                <a:avLst/>
                <a:gdLst>
                  <a:gd name="T0" fmla="*/ 0 w 17"/>
                  <a:gd name="T1" fmla="*/ 0 h 24"/>
                  <a:gd name="T2" fmla="*/ 0 w 17"/>
                  <a:gd name="T3" fmla="*/ 20 h 24"/>
                  <a:gd name="T4" fmla="*/ 2 w 17"/>
                  <a:gd name="T5" fmla="*/ 24 h 24"/>
                  <a:gd name="T6" fmla="*/ 4 w 17"/>
                  <a:gd name="T7" fmla="*/ 22 h 24"/>
                  <a:gd name="T8" fmla="*/ 17 w 17"/>
                  <a:gd name="T9" fmla="*/ 24 h 24"/>
                  <a:gd name="T10" fmla="*/ 12 w 17"/>
                  <a:gd name="T11" fmla="*/ 13 h 24"/>
                  <a:gd name="T12" fmla="*/ 17 w 17"/>
                  <a:gd name="T13" fmla="*/ 1 h 24"/>
                  <a:gd name="T14" fmla="*/ 4 w 17"/>
                  <a:gd name="T15" fmla="*/ 3 h 24"/>
                  <a:gd name="T16" fmla="*/ 0 w 1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4">
                    <a:moveTo>
                      <a:pt x="0" y="0"/>
                    </a:moveTo>
                    <a:lnTo>
                      <a:pt x="0" y="20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17" y="24"/>
                    </a:lnTo>
                    <a:lnTo>
                      <a:pt x="12" y="13"/>
                    </a:lnTo>
                    <a:lnTo>
                      <a:pt x="17" y="1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0" name="ïsḷïḑè">
                <a:extLst>
                  <a:ext uri="{FF2B5EF4-FFF2-40B4-BE49-F238E27FC236}">
                    <a16:creationId xmlns:a16="http://schemas.microsoft.com/office/drawing/2014/main" xmlns="" id="{96F2EA3D-729D-47BE-9BEA-061E755C6D44}"/>
                  </a:ext>
                </a:extLst>
              </p:cNvPr>
              <p:cNvSpPr/>
              <p:nvPr/>
            </p:nvSpPr>
            <p:spPr bwMode="auto">
              <a:xfrm>
                <a:off x="4151" y="177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1" name="îŝľîḋê">
                <a:extLst>
                  <a:ext uri="{FF2B5EF4-FFF2-40B4-BE49-F238E27FC236}">
                    <a16:creationId xmlns:a16="http://schemas.microsoft.com/office/drawing/2014/main" xmlns="" id="{0980DD60-7376-4FEE-A219-DA5D1813E933}"/>
                  </a:ext>
                </a:extLst>
              </p:cNvPr>
              <p:cNvSpPr/>
              <p:nvPr/>
            </p:nvSpPr>
            <p:spPr bwMode="auto">
              <a:xfrm>
                <a:off x="4151" y="177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2" name="îśľídê">
                <a:extLst>
                  <a:ext uri="{FF2B5EF4-FFF2-40B4-BE49-F238E27FC236}">
                    <a16:creationId xmlns:a16="http://schemas.microsoft.com/office/drawing/2014/main" xmlns="" id="{42329CA2-D53D-49CE-B978-DAA2EC2B7021}"/>
                  </a:ext>
                </a:extLst>
              </p:cNvPr>
              <p:cNvSpPr/>
              <p:nvPr/>
            </p:nvSpPr>
            <p:spPr bwMode="auto">
              <a:xfrm>
                <a:off x="3802" y="1974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5 h 38"/>
                  <a:gd name="T4" fmla="*/ 0 w 35"/>
                  <a:gd name="T5" fmla="*/ 21 h 38"/>
                  <a:gd name="T6" fmla="*/ 11 w 35"/>
                  <a:gd name="T7" fmla="*/ 26 h 38"/>
                  <a:gd name="T8" fmla="*/ 13 w 35"/>
                  <a:gd name="T9" fmla="*/ 36 h 38"/>
                  <a:gd name="T10" fmla="*/ 15 w 35"/>
                  <a:gd name="T11" fmla="*/ 38 h 38"/>
                  <a:gd name="T12" fmla="*/ 22 w 35"/>
                  <a:gd name="T13" fmla="*/ 28 h 38"/>
                  <a:gd name="T14" fmla="*/ 35 w 35"/>
                  <a:gd name="T15" fmla="*/ 30 h 38"/>
                  <a:gd name="T16" fmla="*/ 30 w 35"/>
                  <a:gd name="T17" fmla="*/ 19 h 38"/>
                  <a:gd name="T18" fmla="*/ 35 w 35"/>
                  <a:gd name="T19" fmla="*/ 8 h 38"/>
                  <a:gd name="T20" fmla="*/ 22 w 35"/>
                  <a:gd name="T21" fmla="*/ 10 h 38"/>
                  <a:gd name="T22" fmla="*/ 11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5"/>
                    </a:lnTo>
                    <a:lnTo>
                      <a:pt x="0" y="21"/>
                    </a:lnTo>
                    <a:lnTo>
                      <a:pt x="11" y="26"/>
                    </a:lnTo>
                    <a:lnTo>
                      <a:pt x="13" y="36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3" name="í$ḷídé">
                <a:extLst>
                  <a:ext uri="{FF2B5EF4-FFF2-40B4-BE49-F238E27FC236}">
                    <a16:creationId xmlns:a16="http://schemas.microsoft.com/office/drawing/2014/main" xmlns="" id="{3B6D3020-5C3D-4EE9-8C69-2AF5904B0D73}"/>
                  </a:ext>
                </a:extLst>
              </p:cNvPr>
              <p:cNvSpPr/>
              <p:nvPr/>
            </p:nvSpPr>
            <p:spPr bwMode="auto">
              <a:xfrm>
                <a:off x="3802" y="1974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5 h 38"/>
                  <a:gd name="T4" fmla="*/ 0 w 35"/>
                  <a:gd name="T5" fmla="*/ 21 h 38"/>
                  <a:gd name="T6" fmla="*/ 11 w 35"/>
                  <a:gd name="T7" fmla="*/ 26 h 38"/>
                  <a:gd name="T8" fmla="*/ 13 w 35"/>
                  <a:gd name="T9" fmla="*/ 36 h 38"/>
                  <a:gd name="T10" fmla="*/ 15 w 35"/>
                  <a:gd name="T11" fmla="*/ 38 h 38"/>
                  <a:gd name="T12" fmla="*/ 22 w 35"/>
                  <a:gd name="T13" fmla="*/ 28 h 38"/>
                  <a:gd name="T14" fmla="*/ 35 w 35"/>
                  <a:gd name="T15" fmla="*/ 30 h 38"/>
                  <a:gd name="T16" fmla="*/ 30 w 35"/>
                  <a:gd name="T17" fmla="*/ 19 h 38"/>
                  <a:gd name="T18" fmla="*/ 35 w 35"/>
                  <a:gd name="T19" fmla="*/ 8 h 38"/>
                  <a:gd name="T20" fmla="*/ 22 w 35"/>
                  <a:gd name="T21" fmla="*/ 10 h 38"/>
                  <a:gd name="T22" fmla="*/ 11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5"/>
                    </a:lnTo>
                    <a:lnTo>
                      <a:pt x="0" y="21"/>
                    </a:lnTo>
                    <a:lnTo>
                      <a:pt x="11" y="26"/>
                    </a:lnTo>
                    <a:lnTo>
                      <a:pt x="13" y="36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4" name="isḻïďè">
                <a:extLst>
                  <a:ext uri="{FF2B5EF4-FFF2-40B4-BE49-F238E27FC236}">
                    <a16:creationId xmlns:a16="http://schemas.microsoft.com/office/drawing/2014/main" xmlns="" id="{8830F8F5-B3D9-4D22-B5FA-8DEDC36971E6}"/>
                  </a:ext>
                </a:extLst>
              </p:cNvPr>
              <p:cNvSpPr/>
              <p:nvPr/>
            </p:nvSpPr>
            <p:spPr bwMode="auto">
              <a:xfrm>
                <a:off x="3884" y="1944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6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5" name="išľïḓè">
                <a:extLst>
                  <a:ext uri="{FF2B5EF4-FFF2-40B4-BE49-F238E27FC236}">
                    <a16:creationId xmlns:a16="http://schemas.microsoft.com/office/drawing/2014/main" xmlns="" id="{69C6AA2F-6DB7-4086-9B4E-B608A374268C}"/>
                  </a:ext>
                </a:extLst>
              </p:cNvPr>
              <p:cNvSpPr/>
              <p:nvPr/>
            </p:nvSpPr>
            <p:spPr bwMode="auto">
              <a:xfrm>
                <a:off x="3884" y="1944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6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6" name="iṣḷidê">
                <a:extLst>
                  <a:ext uri="{FF2B5EF4-FFF2-40B4-BE49-F238E27FC236}">
                    <a16:creationId xmlns:a16="http://schemas.microsoft.com/office/drawing/2014/main" xmlns="" id="{EBCD8710-2D48-4359-A513-3D297EAA2CD7}"/>
                  </a:ext>
                </a:extLst>
              </p:cNvPr>
              <p:cNvSpPr/>
              <p:nvPr/>
            </p:nvSpPr>
            <p:spPr bwMode="auto">
              <a:xfrm>
                <a:off x="3966" y="1913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30 w 37"/>
                  <a:gd name="T15" fmla="*/ 18 h 37"/>
                  <a:gd name="T16" fmla="*/ 36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7" name="íṣlîḋè">
                <a:extLst>
                  <a:ext uri="{FF2B5EF4-FFF2-40B4-BE49-F238E27FC236}">
                    <a16:creationId xmlns:a16="http://schemas.microsoft.com/office/drawing/2014/main" xmlns="" id="{27036096-1BD1-4D35-930F-56305A70E871}"/>
                  </a:ext>
                </a:extLst>
              </p:cNvPr>
              <p:cNvSpPr/>
              <p:nvPr/>
            </p:nvSpPr>
            <p:spPr bwMode="auto">
              <a:xfrm>
                <a:off x="3966" y="1913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30 w 37"/>
                  <a:gd name="T15" fmla="*/ 18 h 37"/>
                  <a:gd name="T16" fmla="*/ 36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8" name="íşlïḍê">
                <a:extLst>
                  <a:ext uri="{FF2B5EF4-FFF2-40B4-BE49-F238E27FC236}">
                    <a16:creationId xmlns:a16="http://schemas.microsoft.com/office/drawing/2014/main" xmlns="" id="{83726596-5C8C-43FE-A866-2641D8D55BF0}"/>
                  </a:ext>
                </a:extLst>
              </p:cNvPr>
              <p:cNvSpPr/>
              <p:nvPr/>
            </p:nvSpPr>
            <p:spPr bwMode="auto">
              <a:xfrm>
                <a:off x="4048" y="1881"/>
                <a:ext cx="38" cy="39"/>
              </a:xfrm>
              <a:custGeom>
                <a:avLst/>
                <a:gdLst>
                  <a:gd name="T0" fmla="*/ 13 w 38"/>
                  <a:gd name="T1" fmla="*/ 0 h 39"/>
                  <a:gd name="T2" fmla="*/ 13 w 38"/>
                  <a:gd name="T3" fmla="*/ 13 h 39"/>
                  <a:gd name="T4" fmla="*/ 0 w 38"/>
                  <a:gd name="T5" fmla="*/ 20 h 39"/>
                  <a:gd name="T6" fmla="*/ 13 w 38"/>
                  <a:gd name="T7" fmla="*/ 26 h 39"/>
                  <a:gd name="T8" fmla="*/ 15 w 38"/>
                  <a:gd name="T9" fmla="*/ 39 h 39"/>
                  <a:gd name="T10" fmla="*/ 24 w 38"/>
                  <a:gd name="T11" fmla="*/ 28 h 39"/>
                  <a:gd name="T12" fmla="*/ 38 w 38"/>
                  <a:gd name="T13" fmla="*/ 30 h 39"/>
                  <a:gd name="T14" fmla="*/ 30 w 38"/>
                  <a:gd name="T15" fmla="*/ 19 h 39"/>
                  <a:gd name="T16" fmla="*/ 36 w 38"/>
                  <a:gd name="T17" fmla="*/ 7 h 39"/>
                  <a:gd name="T18" fmla="*/ 24 w 38"/>
                  <a:gd name="T19" fmla="*/ 9 h 39"/>
                  <a:gd name="T20" fmla="*/ 13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4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9" name="íṩ1ïḑé">
                <a:extLst>
                  <a:ext uri="{FF2B5EF4-FFF2-40B4-BE49-F238E27FC236}">
                    <a16:creationId xmlns:a16="http://schemas.microsoft.com/office/drawing/2014/main" xmlns="" id="{66D9597A-27A0-4FB8-985C-DFE51884D54E}"/>
                  </a:ext>
                </a:extLst>
              </p:cNvPr>
              <p:cNvSpPr/>
              <p:nvPr/>
            </p:nvSpPr>
            <p:spPr bwMode="auto">
              <a:xfrm>
                <a:off x="4048" y="1881"/>
                <a:ext cx="38" cy="39"/>
              </a:xfrm>
              <a:custGeom>
                <a:avLst/>
                <a:gdLst>
                  <a:gd name="T0" fmla="*/ 13 w 38"/>
                  <a:gd name="T1" fmla="*/ 0 h 39"/>
                  <a:gd name="T2" fmla="*/ 13 w 38"/>
                  <a:gd name="T3" fmla="*/ 13 h 39"/>
                  <a:gd name="T4" fmla="*/ 0 w 38"/>
                  <a:gd name="T5" fmla="*/ 20 h 39"/>
                  <a:gd name="T6" fmla="*/ 13 w 38"/>
                  <a:gd name="T7" fmla="*/ 26 h 39"/>
                  <a:gd name="T8" fmla="*/ 15 w 38"/>
                  <a:gd name="T9" fmla="*/ 39 h 39"/>
                  <a:gd name="T10" fmla="*/ 24 w 38"/>
                  <a:gd name="T11" fmla="*/ 28 h 39"/>
                  <a:gd name="T12" fmla="*/ 38 w 38"/>
                  <a:gd name="T13" fmla="*/ 30 h 39"/>
                  <a:gd name="T14" fmla="*/ 30 w 38"/>
                  <a:gd name="T15" fmla="*/ 19 h 39"/>
                  <a:gd name="T16" fmla="*/ 36 w 38"/>
                  <a:gd name="T17" fmla="*/ 7 h 39"/>
                  <a:gd name="T18" fmla="*/ 24 w 38"/>
                  <a:gd name="T19" fmla="*/ 9 h 39"/>
                  <a:gd name="T20" fmla="*/ 13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4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0" name="íŝḷiḍè">
                <a:extLst>
                  <a:ext uri="{FF2B5EF4-FFF2-40B4-BE49-F238E27FC236}">
                    <a16:creationId xmlns:a16="http://schemas.microsoft.com/office/drawing/2014/main" xmlns="" id="{1DDD4F51-21FA-4647-BF76-34096A064BB5}"/>
                  </a:ext>
                </a:extLst>
              </p:cNvPr>
              <p:cNvSpPr/>
              <p:nvPr/>
            </p:nvSpPr>
            <p:spPr bwMode="auto">
              <a:xfrm>
                <a:off x="4132" y="185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9 h 37"/>
                  <a:gd name="T16" fmla="*/ 36 w 36"/>
                  <a:gd name="T17" fmla="*/ 6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1" name="îṣľiḋè">
                <a:extLst>
                  <a:ext uri="{FF2B5EF4-FFF2-40B4-BE49-F238E27FC236}">
                    <a16:creationId xmlns:a16="http://schemas.microsoft.com/office/drawing/2014/main" xmlns="" id="{6D75163D-109E-4EA7-8A55-0E073E18F4DF}"/>
                  </a:ext>
                </a:extLst>
              </p:cNvPr>
              <p:cNvSpPr/>
              <p:nvPr/>
            </p:nvSpPr>
            <p:spPr bwMode="auto">
              <a:xfrm>
                <a:off x="4132" y="185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9 h 37"/>
                  <a:gd name="T16" fmla="*/ 36 w 36"/>
                  <a:gd name="T17" fmla="*/ 6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2" name="i$1ïdé">
                <a:extLst>
                  <a:ext uri="{FF2B5EF4-FFF2-40B4-BE49-F238E27FC236}">
                    <a16:creationId xmlns:a16="http://schemas.microsoft.com/office/drawing/2014/main" xmlns="" id="{3DF55AB1-D26A-4A30-8D9B-39AA0FD49652}"/>
                  </a:ext>
                </a:extLst>
              </p:cNvPr>
              <p:cNvSpPr/>
              <p:nvPr/>
            </p:nvSpPr>
            <p:spPr bwMode="auto">
              <a:xfrm>
                <a:off x="4104" y="2157"/>
                <a:ext cx="38" cy="32"/>
              </a:xfrm>
              <a:custGeom>
                <a:avLst/>
                <a:gdLst>
                  <a:gd name="T0" fmla="*/ 13 w 38"/>
                  <a:gd name="T1" fmla="*/ 0 h 32"/>
                  <a:gd name="T2" fmla="*/ 11 w 38"/>
                  <a:gd name="T3" fmla="*/ 13 h 32"/>
                  <a:gd name="T4" fmla="*/ 0 w 38"/>
                  <a:gd name="T5" fmla="*/ 19 h 32"/>
                  <a:gd name="T6" fmla="*/ 13 w 38"/>
                  <a:gd name="T7" fmla="*/ 24 h 32"/>
                  <a:gd name="T8" fmla="*/ 13 w 38"/>
                  <a:gd name="T9" fmla="*/ 30 h 32"/>
                  <a:gd name="T10" fmla="*/ 21 w 38"/>
                  <a:gd name="T11" fmla="*/ 32 h 32"/>
                  <a:gd name="T12" fmla="*/ 24 w 38"/>
                  <a:gd name="T13" fmla="*/ 28 h 32"/>
                  <a:gd name="T14" fmla="*/ 38 w 38"/>
                  <a:gd name="T15" fmla="*/ 30 h 32"/>
                  <a:gd name="T16" fmla="*/ 30 w 38"/>
                  <a:gd name="T17" fmla="*/ 19 h 32"/>
                  <a:gd name="T18" fmla="*/ 36 w 38"/>
                  <a:gd name="T19" fmla="*/ 6 h 32"/>
                  <a:gd name="T20" fmla="*/ 23 w 38"/>
                  <a:gd name="T21" fmla="*/ 9 h 32"/>
                  <a:gd name="T22" fmla="*/ 13 w 38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3" name="îṣḷíḍê">
                <a:extLst>
                  <a:ext uri="{FF2B5EF4-FFF2-40B4-BE49-F238E27FC236}">
                    <a16:creationId xmlns:a16="http://schemas.microsoft.com/office/drawing/2014/main" xmlns="" id="{7C816836-1079-4F45-880A-E060EEAA0935}"/>
                  </a:ext>
                </a:extLst>
              </p:cNvPr>
              <p:cNvSpPr/>
              <p:nvPr/>
            </p:nvSpPr>
            <p:spPr bwMode="auto">
              <a:xfrm>
                <a:off x="4104" y="2157"/>
                <a:ext cx="38" cy="32"/>
              </a:xfrm>
              <a:custGeom>
                <a:avLst/>
                <a:gdLst>
                  <a:gd name="T0" fmla="*/ 13 w 38"/>
                  <a:gd name="T1" fmla="*/ 0 h 32"/>
                  <a:gd name="T2" fmla="*/ 11 w 38"/>
                  <a:gd name="T3" fmla="*/ 13 h 32"/>
                  <a:gd name="T4" fmla="*/ 0 w 38"/>
                  <a:gd name="T5" fmla="*/ 19 h 32"/>
                  <a:gd name="T6" fmla="*/ 13 w 38"/>
                  <a:gd name="T7" fmla="*/ 24 h 32"/>
                  <a:gd name="T8" fmla="*/ 13 w 38"/>
                  <a:gd name="T9" fmla="*/ 30 h 32"/>
                  <a:gd name="T10" fmla="*/ 21 w 38"/>
                  <a:gd name="T11" fmla="*/ 32 h 32"/>
                  <a:gd name="T12" fmla="*/ 24 w 38"/>
                  <a:gd name="T13" fmla="*/ 28 h 32"/>
                  <a:gd name="T14" fmla="*/ 38 w 38"/>
                  <a:gd name="T15" fmla="*/ 30 h 32"/>
                  <a:gd name="T16" fmla="*/ 30 w 38"/>
                  <a:gd name="T17" fmla="*/ 19 h 32"/>
                  <a:gd name="T18" fmla="*/ 36 w 38"/>
                  <a:gd name="T19" fmla="*/ 6 h 32"/>
                  <a:gd name="T20" fmla="*/ 23 w 38"/>
                  <a:gd name="T21" fmla="*/ 9 h 32"/>
                  <a:gd name="T22" fmla="*/ 13 w 38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4" name="i$ľîḑè">
                <a:extLst>
                  <a:ext uri="{FF2B5EF4-FFF2-40B4-BE49-F238E27FC236}">
                    <a16:creationId xmlns:a16="http://schemas.microsoft.com/office/drawing/2014/main" xmlns="" id="{440D304B-DF26-41CF-91BC-66AF785087C1}"/>
                  </a:ext>
                </a:extLst>
              </p:cNvPr>
              <p:cNvSpPr/>
              <p:nvPr/>
            </p:nvSpPr>
            <p:spPr bwMode="auto">
              <a:xfrm>
                <a:off x="3860" y="201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5" name="ís1iḑè">
                <a:extLst>
                  <a:ext uri="{FF2B5EF4-FFF2-40B4-BE49-F238E27FC236}">
                    <a16:creationId xmlns:a16="http://schemas.microsoft.com/office/drawing/2014/main" xmlns="" id="{C6D9A044-3C7C-4E01-BB37-8A534113CFC9}"/>
                  </a:ext>
                </a:extLst>
              </p:cNvPr>
              <p:cNvSpPr/>
              <p:nvPr/>
            </p:nvSpPr>
            <p:spPr bwMode="auto">
              <a:xfrm>
                <a:off x="3860" y="201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6" name="i$1ïdé">
                <a:extLst>
                  <a:ext uri="{FF2B5EF4-FFF2-40B4-BE49-F238E27FC236}">
                    <a16:creationId xmlns:a16="http://schemas.microsoft.com/office/drawing/2014/main" xmlns="" id="{5E998527-32A4-4574-8938-80BA97238B05}"/>
                  </a:ext>
                </a:extLst>
              </p:cNvPr>
              <p:cNvSpPr/>
              <p:nvPr/>
            </p:nvSpPr>
            <p:spPr bwMode="auto">
              <a:xfrm>
                <a:off x="3944" y="1978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30 w 35"/>
                  <a:gd name="T15" fmla="*/ 19 h 39"/>
                  <a:gd name="T16" fmla="*/ 35 w 35"/>
                  <a:gd name="T17" fmla="*/ 7 h 39"/>
                  <a:gd name="T18" fmla="*/ 22 w 35"/>
                  <a:gd name="T19" fmla="*/ 9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7" name="ïśḷîḓe">
                <a:extLst>
                  <a:ext uri="{FF2B5EF4-FFF2-40B4-BE49-F238E27FC236}">
                    <a16:creationId xmlns:a16="http://schemas.microsoft.com/office/drawing/2014/main" xmlns="" id="{015E44B1-E395-4058-AB4C-6B504DA556EC}"/>
                  </a:ext>
                </a:extLst>
              </p:cNvPr>
              <p:cNvSpPr/>
              <p:nvPr/>
            </p:nvSpPr>
            <p:spPr bwMode="auto">
              <a:xfrm>
                <a:off x="3944" y="1978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30 w 35"/>
                  <a:gd name="T15" fmla="*/ 19 h 39"/>
                  <a:gd name="T16" fmla="*/ 35 w 35"/>
                  <a:gd name="T17" fmla="*/ 7 h 39"/>
                  <a:gd name="T18" fmla="*/ 22 w 35"/>
                  <a:gd name="T19" fmla="*/ 9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8" name="îṥľîḍe">
                <a:extLst>
                  <a:ext uri="{FF2B5EF4-FFF2-40B4-BE49-F238E27FC236}">
                    <a16:creationId xmlns:a16="http://schemas.microsoft.com/office/drawing/2014/main" xmlns="" id="{5F2AAFD4-DEF4-4500-8C85-B20E988D5333}"/>
                  </a:ext>
                </a:extLst>
              </p:cNvPr>
              <p:cNvSpPr/>
              <p:nvPr/>
            </p:nvSpPr>
            <p:spPr bwMode="auto">
              <a:xfrm>
                <a:off x="4026" y="194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7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9" name="îSlïďè">
                <a:extLst>
                  <a:ext uri="{FF2B5EF4-FFF2-40B4-BE49-F238E27FC236}">
                    <a16:creationId xmlns:a16="http://schemas.microsoft.com/office/drawing/2014/main" xmlns="" id="{210ADB1A-1110-4A47-8D0A-7E82FB3F2ADB}"/>
                  </a:ext>
                </a:extLst>
              </p:cNvPr>
              <p:cNvSpPr/>
              <p:nvPr/>
            </p:nvSpPr>
            <p:spPr bwMode="auto">
              <a:xfrm>
                <a:off x="4026" y="194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7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0" name="ïş1iḓe">
                <a:extLst>
                  <a:ext uri="{FF2B5EF4-FFF2-40B4-BE49-F238E27FC236}">
                    <a16:creationId xmlns:a16="http://schemas.microsoft.com/office/drawing/2014/main" xmlns="" id="{D2F67B7E-31A6-4FFF-8737-22C8B98078D1}"/>
                  </a:ext>
                </a:extLst>
              </p:cNvPr>
              <p:cNvSpPr/>
              <p:nvPr/>
            </p:nvSpPr>
            <p:spPr bwMode="auto">
              <a:xfrm>
                <a:off x="4108" y="1916"/>
                <a:ext cx="34" cy="38"/>
              </a:xfrm>
              <a:custGeom>
                <a:avLst/>
                <a:gdLst>
                  <a:gd name="T0" fmla="*/ 13 w 34"/>
                  <a:gd name="T1" fmla="*/ 0 h 38"/>
                  <a:gd name="T2" fmla="*/ 11 w 34"/>
                  <a:gd name="T3" fmla="*/ 13 h 38"/>
                  <a:gd name="T4" fmla="*/ 0 w 34"/>
                  <a:gd name="T5" fmla="*/ 19 h 38"/>
                  <a:gd name="T6" fmla="*/ 13 w 34"/>
                  <a:gd name="T7" fmla="*/ 25 h 38"/>
                  <a:gd name="T8" fmla="*/ 15 w 34"/>
                  <a:gd name="T9" fmla="*/ 38 h 38"/>
                  <a:gd name="T10" fmla="*/ 24 w 34"/>
                  <a:gd name="T11" fmla="*/ 28 h 38"/>
                  <a:gd name="T12" fmla="*/ 34 w 34"/>
                  <a:gd name="T13" fmla="*/ 30 h 38"/>
                  <a:gd name="T14" fmla="*/ 24 w 34"/>
                  <a:gd name="T15" fmla="*/ 10 h 38"/>
                  <a:gd name="T16" fmla="*/ 22 w 34"/>
                  <a:gd name="T17" fmla="*/ 10 h 38"/>
                  <a:gd name="T18" fmla="*/ 13 w 34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4" y="3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1" name="íšļîďê">
                <a:extLst>
                  <a:ext uri="{FF2B5EF4-FFF2-40B4-BE49-F238E27FC236}">
                    <a16:creationId xmlns:a16="http://schemas.microsoft.com/office/drawing/2014/main" xmlns="" id="{DB73F8D8-9CDE-4675-97B6-4F71799B2936}"/>
                  </a:ext>
                </a:extLst>
              </p:cNvPr>
              <p:cNvSpPr/>
              <p:nvPr/>
            </p:nvSpPr>
            <p:spPr bwMode="auto">
              <a:xfrm>
                <a:off x="4108" y="1916"/>
                <a:ext cx="34" cy="38"/>
              </a:xfrm>
              <a:custGeom>
                <a:avLst/>
                <a:gdLst>
                  <a:gd name="T0" fmla="*/ 13 w 34"/>
                  <a:gd name="T1" fmla="*/ 0 h 38"/>
                  <a:gd name="T2" fmla="*/ 11 w 34"/>
                  <a:gd name="T3" fmla="*/ 13 h 38"/>
                  <a:gd name="T4" fmla="*/ 0 w 34"/>
                  <a:gd name="T5" fmla="*/ 19 h 38"/>
                  <a:gd name="T6" fmla="*/ 13 w 34"/>
                  <a:gd name="T7" fmla="*/ 25 h 38"/>
                  <a:gd name="T8" fmla="*/ 15 w 34"/>
                  <a:gd name="T9" fmla="*/ 38 h 38"/>
                  <a:gd name="T10" fmla="*/ 24 w 34"/>
                  <a:gd name="T11" fmla="*/ 28 h 38"/>
                  <a:gd name="T12" fmla="*/ 34 w 34"/>
                  <a:gd name="T13" fmla="*/ 30 h 38"/>
                  <a:gd name="T14" fmla="*/ 24 w 34"/>
                  <a:gd name="T15" fmla="*/ 10 h 38"/>
                  <a:gd name="T16" fmla="*/ 22 w 34"/>
                  <a:gd name="T17" fmla="*/ 10 h 38"/>
                  <a:gd name="T18" fmla="*/ 13 w 34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4" y="3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2" name="íṣļiḍe">
                <a:extLst>
                  <a:ext uri="{FF2B5EF4-FFF2-40B4-BE49-F238E27FC236}">
                    <a16:creationId xmlns:a16="http://schemas.microsoft.com/office/drawing/2014/main" xmlns="" id="{88CF2065-433B-4BC1-BC56-B09E944AB0D8}"/>
                  </a:ext>
                </a:extLst>
              </p:cNvPr>
              <p:cNvSpPr/>
              <p:nvPr/>
            </p:nvSpPr>
            <p:spPr bwMode="auto">
              <a:xfrm>
                <a:off x="4132" y="1922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4 h 24"/>
                  <a:gd name="T4" fmla="*/ 10 w 13"/>
                  <a:gd name="T5" fmla="*/ 24 h 24"/>
                  <a:gd name="T6" fmla="*/ 13 w 13"/>
                  <a:gd name="T7" fmla="*/ 24 h 24"/>
                  <a:gd name="T8" fmla="*/ 6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4"/>
                    </a:lnTo>
                    <a:lnTo>
                      <a:pt x="10" y="24"/>
                    </a:lnTo>
                    <a:lnTo>
                      <a:pt x="13" y="24"/>
                    </a:lnTo>
                    <a:lnTo>
                      <a:pt x="6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3" name="iṡľiďê">
                <a:extLst>
                  <a:ext uri="{FF2B5EF4-FFF2-40B4-BE49-F238E27FC236}">
                    <a16:creationId xmlns:a16="http://schemas.microsoft.com/office/drawing/2014/main" xmlns="" id="{2FCDDFFA-5043-471D-8CBA-2968A9018BB3}"/>
                  </a:ext>
                </a:extLst>
              </p:cNvPr>
              <p:cNvSpPr/>
              <p:nvPr/>
            </p:nvSpPr>
            <p:spPr bwMode="auto">
              <a:xfrm>
                <a:off x="4132" y="1922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4 h 24"/>
                  <a:gd name="T4" fmla="*/ 10 w 13"/>
                  <a:gd name="T5" fmla="*/ 24 h 24"/>
                  <a:gd name="T6" fmla="*/ 13 w 13"/>
                  <a:gd name="T7" fmla="*/ 24 h 24"/>
                  <a:gd name="T8" fmla="*/ 6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4"/>
                    </a:lnTo>
                    <a:lnTo>
                      <a:pt x="10" y="24"/>
                    </a:lnTo>
                    <a:lnTo>
                      <a:pt x="13" y="24"/>
                    </a:lnTo>
                    <a:lnTo>
                      <a:pt x="6" y="1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4" name="ïŝḷïḍé">
                <a:extLst>
                  <a:ext uri="{FF2B5EF4-FFF2-40B4-BE49-F238E27FC236}">
                    <a16:creationId xmlns:a16="http://schemas.microsoft.com/office/drawing/2014/main" xmlns="" id="{66DE3792-AF9D-441E-BB7D-945221B788C3}"/>
                  </a:ext>
                </a:extLst>
              </p:cNvPr>
              <p:cNvSpPr/>
              <p:nvPr/>
            </p:nvSpPr>
            <p:spPr bwMode="auto">
              <a:xfrm>
                <a:off x="3925" y="2051"/>
                <a:ext cx="35" cy="39"/>
              </a:xfrm>
              <a:custGeom>
                <a:avLst/>
                <a:gdLst>
                  <a:gd name="T0" fmla="*/ 11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28 w 35"/>
                  <a:gd name="T15" fmla="*/ 18 h 39"/>
                  <a:gd name="T16" fmla="*/ 34 w 35"/>
                  <a:gd name="T17" fmla="*/ 7 h 39"/>
                  <a:gd name="T18" fmla="*/ 22 w 35"/>
                  <a:gd name="T19" fmla="*/ 9 h 39"/>
                  <a:gd name="T20" fmla="*/ 11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8" y="18"/>
                    </a:lnTo>
                    <a:lnTo>
                      <a:pt x="34" y="7"/>
                    </a:lnTo>
                    <a:lnTo>
                      <a:pt x="22" y="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5" name="ísľïde">
                <a:extLst>
                  <a:ext uri="{FF2B5EF4-FFF2-40B4-BE49-F238E27FC236}">
                    <a16:creationId xmlns:a16="http://schemas.microsoft.com/office/drawing/2014/main" xmlns="" id="{1E3213EC-0773-4B11-92EB-99D6AB76E670}"/>
                  </a:ext>
                </a:extLst>
              </p:cNvPr>
              <p:cNvSpPr/>
              <p:nvPr/>
            </p:nvSpPr>
            <p:spPr bwMode="auto">
              <a:xfrm>
                <a:off x="3925" y="2051"/>
                <a:ext cx="35" cy="39"/>
              </a:xfrm>
              <a:custGeom>
                <a:avLst/>
                <a:gdLst>
                  <a:gd name="T0" fmla="*/ 11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28 w 35"/>
                  <a:gd name="T15" fmla="*/ 18 h 39"/>
                  <a:gd name="T16" fmla="*/ 34 w 35"/>
                  <a:gd name="T17" fmla="*/ 7 h 39"/>
                  <a:gd name="T18" fmla="*/ 22 w 35"/>
                  <a:gd name="T19" fmla="*/ 9 h 39"/>
                  <a:gd name="T20" fmla="*/ 11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8" y="18"/>
                    </a:lnTo>
                    <a:lnTo>
                      <a:pt x="34" y="7"/>
                    </a:lnTo>
                    <a:lnTo>
                      <a:pt x="22" y="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6" name="îšľîḋê">
                <a:extLst>
                  <a:ext uri="{FF2B5EF4-FFF2-40B4-BE49-F238E27FC236}">
                    <a16:creationId xmlns:a16="http://schemas.microsoft.com/office/drawing/2014/main" xmlns="" id="{ADC22209-570A-44C1-B426-48504882CD14}"/>
                  </a:ext>
                </a:extLst>
              </p:cNvPr>
              <p:cNvSpPr/>
              <p:nvPr/>
            </p:nvSpPr>
            <p:spPr bwMode="auto">
              <a:xfrm>
                <a:off x="4007" y="202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7" name="îSļíḋê">
                <a:extLst>
                  <a:ext uri="{FF2B5EF4-FFF2-40B4-BE49-F238E27FC236}">
                    <a16:creationId xmlns:a16="http://schemas.microsoft.com/office/drawing/2014/main" xmlns="" id="{D6E7AA5E-7DCC-48FD-912F-45BDB230927D}"/>
                  </a:ext>
                </a:extLst>
              </p:cNvPr>
              <p:cNvSpPr/>
              <p:nvPr/>
            </p:nvSpPr>
            <p:spPr bwMode="auto">
              <a:xfrm>
                <a:off x="4007" y="202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8" name="íṣḷïḓè">
                <a:extLst>
                  <a:ext uri="{FF2B5EF4-FFF2-40B4-BE49-F238E27FC236}">
                    <a16:creationId xmlns:a16="http://schemas.microsoft.com/office/drawing/2014/main" xmlns="" id="{826FD7D7-F88F-4610-BEA7-E1C1EF92A31C}"/>
                  </a:ext>
                </a:extLst>
              </p:cNvPr>
              <p:cNvSpPr/>
              <p:nvPr/>
            </p:nvSpPr>
            <p:spPr bwMode="auto">
              <a:xfrm>
                <a:off x="4089" y="1989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19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30 h 37"/>
                  <a:gd name="T14" fmla="*/ 30 w 38"/>
                  <a:gd name="T15" fmla="*/ 19 h 37"/>
                  <a:gd name="T16" fmla="*/ 36 w 38"/>
                  <a:gd name="T17" fmla="*/ 6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9" name="ïṣḻiḋe">
                <a:extLst>
                  <a:ext uri="{FF2B5EF4-FFF2-40B4-BE49-F238E27FC236}">
                    <a16:creationId xmlns:a16="http://schemas.microsoft.com/office/drawing/2014/main" xmlns="" id="{E4EB7246-AE41-4513-8912-7519308FB481}"/>
                  </a:ext>
                </a:extLst>
              </p:cNvPr>
              <p:cNvSpPr/>
              <p:nvPr/>
            </p:nvSpPr>
            <p:spPr bwMode="auto">
              <a:xfrm>
                <a:off x="4089" y="1989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19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30 h 37"/>
                  <a:gd name="T14" fmla="*/ 30 w 38"/>
                  <a:gd name="T15" fmla="*/ 19 h 37"/>
                  <a:gd name="T16" fmla="*/ 36 w 38"/>
                  <a:gd name="T17" fmla="*/ 6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0" name="íṩľiḍê">
                <a:extLst>
                  <a:ext uri="{FF2B5EF4-FFF2-40B4-BE49-F238E27FC236}">
                    <a16:creationId xmlns:a16="http://schemas.microsoft.com/office/drawing/2014/main" xmlns="" id="{FDDE2676-3EF2-4FF2-9DF5-A330DF05CAFC}"/>
                  </a:ext>
                </a:extLst>
              </p:cNvPr>
              <p:cNvSpPr/>
              <p:nvPr/>
            </p:nvSpPr>
            <p:spPr bwMode="auto">
              <a:xfrm>
                <a:off x="3925" y="2120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2 h 7"/>
                  <a:gd name="T4" fmla="*/ 6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1" name="îṩļíḑé">
                <a:extLst>
                  <a:ext uri="{FF2B5EF4-FFF2-40B4-BE49-F238E27FC236}">
                    <a16:creationId xmlns:a16="http://schemas.microsoft.com/office/drawing/2014/main" xmlns="" id="{762383E4-E819-4595-BCD4-B7263CBA7D80}"/>
                  </a:ext>
                </a:extLst>
              </p:cNvPr>
              <p:cNvSpPr/>
              <p:nvPr/>
            </p:nvSpPr>
            <p:spPr bwMode="auto">
              <a:xfrm>
                <a:off x="3925" y="2120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2 h 7"/>
                  <a:gd name="T4" fmla="*/ 6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2" name="îṣ1íḑê">
                <a:extLst>
                  <a:ext uri="{FF2B5EF4-FFF2-40B4-BE49-F238E27FC236}">
                    <a16:creationId xmlns:a16="http://schemas.microsoft.com/office/drawing/2014/main" xmlns="" id="{AE9FF850-046D-4F8E-BA5A-A5771E553654}"/>
                  </a:ext>
                </a:extLst>
              </p:cNvPr>
              <p:cNvSpPr/>
              <p:nvPr/>
            </p:nvSpPr>
            <p:spPr bwMode="auto">
              <a:xfrm>
                <a:off x="3981" y="2082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28 h 38"/>
                  <a:gd name="T14" fmla="*/ 30 w 37"/>
                  <a:gd name="T15" fmla="*/ 17 h 38"/>
                  <a:gd name="T16" fmla="*/ 35 w 37"/>
                  <a:gd name="T17" fmla="*/ 6 h 38"/>
                  <a:gd name="T18" fmla="*/ 24 w 37"/>
                  <a:gd name="T19" fmla="*/ 8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4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3" name="íṩļïḑê">
                <a:extLst>
                  <a:ext uri="{FF2B5EF4-FFF2-40B4-BE49-F238E27FC236}">
                    <a16:creationId xmlns:a16="http://schemas.microsoft.com/office/drawing/2014/main" xmlns="" id="{2772F385-0B23-4D08-869A-CCAAD135A734}"/>
                  </a:ext>
                </a:extLst>
              </p:cNvPr>
              <p:cNvSpPr/>
              <p:nvPr/>
            </p:nvSpPr>
            <p:spPr bwMode="auto">
              <a:xfrm>
                <a:off x="3981" y="2082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28 h 38"/>
                  <a:gd name="T14" fmla="*/ 30 w 37"/>
                  <a:gd name="T15" fmla="*/ 17 h 38"/>
                  <a:gd name="T16" fmla="*/ 35 w 37"/>
                  <a:gd name="T17" fmla="*/ 6 h 38"/>
                  <a:gd name="T18" fmla="*/ 24 w 37"/>
                  <a:gd name="T19" fmla="*/ 8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4" y="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4" name="ïśľïdè">
                <a:extLst>
                  <a:ext uri="{FF2B5EF4-FFF2-40B4-BE49-F238E27FC236}">
                    <a16:creationId xmlns:a16="http://schemas.microsoft.com/office/drawing/2014/main" xmlns="" id="{A22D8C89-2F37-4E47-A86F-F0910A274606}"/>
                  </a:ext>
                </a:extLst>
              </p:cNvPr>
              <p:cNvSpPr/>
              <p:nvPr/>
            </p:nvSpPr>
            <p:spPr bwMode="auto">
              <a:xfrm>
                <a:off x="4065" y="2051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8 h 37"/>
                  <a:gd name="T16" fmla="*/ 35 w 35"/>
                  <a:gd name="T17" fmla="*/ 5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5" name="iṩļídê">
                <a:extLst>
                  <a:ext uri="{FF2B5EF4-FFF2-40B4-BE49-F238E27FC236}">
                    <a16:creationId xmlns:a16="http://schemas.microsoft.com/office/drawing/2014/main" xmlns="" id="{B47A615C-F7F8-4641-8AA5-57484C878C30}"/>
                  </a:ext>
                </a:extLst>
              </p:cNvPr>
              <p:cNvSpPr/>
              <p:nvPr/>
            </p:nvSpPr>
            <p:spPr bwMode="auto">
              <a:xfrm>
                <a:off x="4065" y="2051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8 h 37"/>
                  <a:gd name="T16" fmla="*/ 35 w 35"/>
                  <a:gd name="T17" fmla="*/ 5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6" name="îṣļïďé">
                <a:extLst>
                  <a:ext uri="{FF2B5EF4-FFF2-40B4-BE49-F238E27FC236}">
                    <a16:creationId xmlns:a16="http://schemas.microsoft.com/office/drawing/2014/main" xmlns="" id="{6AD5F837-2992-4E58-BFF8-418B2DF45D21}"/>
                  </a:ext>
                </a:extLst>
              </p:cNvPr>
              <p:cNvSpPr/>
              <p:nvPr/>
            </p:nvSpPr>
            <p:spPr bwMode="auto">
              <a:xfrm>
                <a:off x="4147" y="2019"/>
                <a:ext cx="19" cy="37"/>
              </a:xfrm>
              <a:custGeom>
                <a:avLst/>
                <a:gdLst>
                  <a:gd name="T0" fmla="*/ 13 w 19"/>
                  <a:gd name="T1" fmla="*/ 0 h 37"/>
                  <a:gd name="T2" fmla="*/ 11 w 19"/>
                  <a:gd name="T3" fmla="*/ 13 h 37"/>
                  <a:gd name="T4" fmla="*/ 0 w 19"/>
                  <a:gd name="T5" fmla="*/ 21 h 37"/>
                  <a:gd name="T6" fmla="*/ 13 w 19"/>
                  <a:gd name="T7" fmla="*/ 26 h 37"/>
                  <a:gd name="T8" fmla="*/ 15 w 19"/>
                  <a:gd name="T9" fmla="*/ 37 h 37"/>
                  <a:gd name="T10" fmla="*/ 15 w 19"/>
                  <a:gd name="T11" fmla="*/ 37 h 37"/>
                  <a:gd name="T12" fmla="*/ 19 w 19"/>
                  <a:gd name="T13" fmla="*/ 6 h 37"/>
                  <a:gd name="T14" fmla="*/ 13 w 1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6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9" y="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7" name="iş1iḋe">
                <a:extLst>
                  <a:ext uri="{FF2B5EF4-FFF2-40B4-BE49-F238E27FC236}">
                    <a16:creationId xmlns:a16="http://schemas.microsoft.com/office/drawing/2014/main" xmlns="" id="{36B52947-5192-4959-A8DC-31793400CCA4}"/>
                  </a:ext>
                </a:extLst>
              </p:cNvPr>
              <p:cNvSpPr/>
              <p:nvPr/>
            </p:nvSpPr>
            <p:spPr bwMode="auto">
              <a:xfrm>
                <a:off x="4147" y="2019"/>
                <a:ext cx="19" cy="37"/>
              </a:xfrm>
              <a:custGeom>
                <a:avLst/>
                <a:gdLst>
                  <a:gd name="T0" fmla="*/ 13 w 19"/>
                  <a:gd name="T1" fmla="*/ 0 h 37"/>
                  <a:gd name="T2" fmla="*/ 11 w 19"/>
                  <a:gd name="T3" fmla="*/ 13 h 37"/>
                  <a:gd name="T4" fmla="*/ 0 w 19"/>
                  <a:gd name="T5" fmla="*/ 21 h 37"/>
                  <a:gd name="T6" fmla="*/ 13 w 19"/>
                  <a:gd name="T7" fmla="*/ 26 h 37"/>
                  <a:gd name="T8" fmla="*/ 15 w 19"/>
                  <a:gd name="T9" fmla="*/ 37 h 37"/>
                  <a:gd name="T10" fmla="*/ 15 w 19"/>
                  <a:gd name="T11" fmla="*/ 37 h 37"/>
                  <a:gd name="T12" fmla="*/ 19 w 19"/>
                  <a:gd name="T13" fmla="*/ 6 h 37"/>
                  <a:gd name="T14" fmla="*/ 13 w 1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6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9" y="6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8" name="íṩ1iḓé">
                <a:extLst>
                  <a:ext uri="{FF2B5EF4-FFF2-40B4-BE49-F238E27FC236}">
                    <a16:creationId xmlns:a16="http://schemas.microsoft.com/office/drawing/2014/main" xmlns="" id="{95B9E0A2-272F-4EDB-AF99-991E503A9A42}"/>
                  </a:ext>
                </a:extLst>
              </p:cNvPr>
              <p:cNvSpPr/>
              <p:nvPr/>
            </p:nvSpPr>
            <p:spPr bwMode="auto">
              <a:xfrm>
                <a:off x="4046" y="2124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29 h 37"/>
                  <a:gd name="T14" fmla="*/ 30 w 36"/>
                  <a:gd name="T15" fmla="*/ 18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9" name="íṥḻîde">
                <a:extLst>
                  <a:ext uri="{FF2B5EF4-FFF2-40B4-BE49-F238E27FC236}">
                    <a16:creationId xmlns:a16="http://schemas.microsoft.com/office/drawing/2014/main" xmlns="" id="{EC9672DB-BBCC-4A78-A4E5-ABA225521FAA}"/>
                  </a:ext>
                </a:extLst>
              </p:cNvPr>
              <p:cNvSpPr/>
              <p:nvPr/>
            </p:nvSpPr>
            <p:spPr bwMode="auto">
              <a:xfrm>
                <a:off x="4046" y="2124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29 h 37"/>
                  <a:gd name="T14" fmla="*/ 30 w 36"/>
                  <a:gd name="T15" fmla="*/ 18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0" name="íṣľíḍe">
                <a:extLst>
                  <a:ext uri="{FF2B5EF4-FFF2-40B4-BE49-F238E27FC236}">
                    <a16:creationId xmlns:a16="http://schemas.microsoft.com/office/drawing/2014/main" xmlns="" id="{E1317F52-CAA9-4B4F-8895-73DBA8159101}"/>
                  </a:ext>
                </a:extLst>
              </p:cNvPr>
              <p:cNvSpPr/>
              <p:nvPr/>
            </p:nvSpPr>
            <p:spPr bwMode="auto">
              <a:xfrm>
                <a:off x="4128" y="2092"/>
                <a:ext cx="30" cy="37"/>
              </a:xfrm>
              <a:custGeom>
                <a:avLst/>
                <a:gdLst>
                  <a:gd name="T0" fmla="*/ 14 w 30"/>
                  <a:gd name="T1" fmla="*/ 0 h 37"/>
                  <a:gd name="T2" fmla="*/ 12 w 30"/>
                  <a:gd name="T3" fmla="*/ 13 h 37"/>
                  <a:gd name="T4" fmla="*/ 0 w 30"/>
                  <a:gd name="T5" fmla="*/ 20 h 37"/>
                  <a:gd name="T6" fmla="*/ 12 w 30"/>
                  <a:gd name="T7" fmla="*/ 26 h 37"/>
                  <a:gd name="T8" fmla="*/ 15 w 30"/>
                  <a:gd name="T9" fmla="*/ 37 h 37"/>
                  <a:gd name="T10" fmla="*/ 23 w 30"/>
                  <a:gd name="T11" fmla="*/ 28 h 37"/>
                  <a:gd name="T12" fmla="*/ 27 w 30"/>
                  <a:gd name="T13" fmla="*/ 28 h 37"/>
                  <a:gd name="T14" fmla="*/ 30 w 30"/>
                  <a:gd name="T15" fmla="*/ 7 h 37"/>
                  <a:gd name="T16" fmla="*/ 23 w 30"/>
                  <a:gd name="T17" fmla="*/ 9 h 37"/>
                  <a:gd name="T18" fmla="*/ 14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27" y="28"/>
                    </a:lnTo>
                    <a:lnTo>
                      <a:pt x="30" y="7"/>
                    </a:lnTo>
                    <a:lnTo>
                      <a:pt x="23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1" name="ïśļíďê">
                <a:extLst>
                  <a:ext uri="{FF2B5EF4-FFF2-40B4-BE49-F238E27FC236}">
                    <a16:creationId xmlns:a16="http://schemas.microsoft.com/office/drawing/2014/main" xmlns="" id="{37FA0E68-6707-4E50-9BEE-17F307B3FB80}"/>
                  </a:ext>
                </a:extLst>
              </p:cNvPr>
              <p:cNvSpPr/>
              <p:nvPr/>
            </p:nvSpPr>
            <p:spPr bwMode="auto">
              <a:xfrm>
                <a:off x="4128" y="2092"/>
                <a:ext cx="30" cy="37"/>
              </a:xfrm>
              <a:custGeom>
                <a:avLst/>
                <a:gdLst>
                  <a:gd name="T0" fmla="*/ 14 w 30"/>
                  <a:gd name="T1" fmla="*/ 0 h 37"/>
                  <a:gd name="T2" fmla="*/ 12 w 30"/>
                  <a:gd name="T3" fmla="*/ 13 h 37"/>
                  <a:gd name="T4" fmla="*/ 0 w 30"/>
                  <a:gd name="T5" fmla="*/ 20 h 37"/>
                  <a:gd name="T6" fmla="*/ 12 w 30"/>
                  <a:gd name="T7" fmla="*/ 26 h 37"/>
                  <a:gd name="T8" fmla="*/ 15 w 30"/>
                  <a:gd name="T9" fmla="*/ 37 h 37"/>
                  <a:gd name="T10" fmla="*/ 23 w 30"/>
                  <a:gd name="T11" fmla="*/ 28 h 37"/>
                  <a:gd name="T12" fmla="*/ 27 w 30"/>
                  <a:gd name="T13" fmla="*/ 28 h 37"/>
                  <a:gd name="T14" fmla="*/ 30 w 30"/>
                  <a:gd name="T15" fmla="*/ 7 h 37"/>
                  <a:gd name="T16" fmla="*/ 23 w 30"/>
                  <a:gd name="T17" fmla="*/ 9 h 37"/>
                  <a:gd name="T18" fmla="*/ 14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27" y="28"/>
                    </a:lnTo>
                    <a:lnTo>
                      <a:pt x="30" y="7"/>
                    </a:lnTo>
                    <a:lnTo>
                      <a:pt x="23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2" name="íṩľïḓé">
                <a:extLst>
                  <a:ext uri="{FF2B5EF4-FFF2-40B4-BE49-F238E27FC236}">
                    <a16:creationId xmlns:a16="http://schemas.microsoft.com/office/drawing/2014/main" xmlns="" id="{E5F93F4B-6096-4BD6-AD4F-B275B60993D0}"/>
                  </a:ext>
                </a:extLst>
              </p:cNvPr>
              <p:cNvSpPr/>
              <p:nvPr/>
            </p:nvSpPr>
            <p:spPr bwMode="auto">
              <a:xfrm>
                <a:off x="5398" y="1069"/>
                <a:ext cx="474" cy="597"/>
              </a:xfrm>
              <a:custGeom>
                <a:avLst/>
                <a:gdLst>
                  <a:gd name="T0" fmla="*/ 237 w 254"/>
                  <a:gd name="T1" fmla="*/ 309 h 320"/>
                  <a:gd name="T2" fmla="*/ 212 w 254"/>
                  <a:gd name="T3" fmla="*/ 292 h 320"/>
                  <a:gd name="T4" fmla="*/ 176 w 254"/>
                  <a:gd name="T5" fmla="*/ 246 h 320"/>
                  <a:gd name="T6" fmla="*/ 189 w 254"/>
                  <a:gd name="T7" fmla="*/ 235 h 320"/>
                  <a:gd name="T8" fmla="*/ 143 w 254"/>
                  <a:gd name="T9" fmla="*/ 231 h 320"/>
                  <a:gd name="T10" fmla="*/ 147 w 254"/>
                  <a:gd name="T11" fmla="*/ 216 h 320"/>
                  <a:gd name="T12" fmla="*/ 143 w 254"/>
                  <a:gd name="T13" fmla="*/ 231 h 320"/>
                  <a:gd name="T14" fmla="*/ 123 w 254"/>
                  <a:gd name="T15" fmla="*/ 198 h 320"/>
                  <a:gd name="T16" fmla="*/ 107 w 254"/>
                  <a:gd name="T17" fmla="*/ 204 h 320"/>
                  <a:gd name="T18" fmla="*/ 121 w 254"/>
                  <a:gd name="T19" fmla="*/ 176 h 320"/>
                  <a:gd name="T20" fmla="*/ 237 w 254"/>
                  <a:gd name="T21" fmla="*/ 307 h 320"/>
                  <a:gd name="T22" fmla="*/ 208 w 254"/>
                  <a:gd name="T23" fmla="*/ 257 h 320"/>
                  <a:gd name="T24" fmla="*/ 166 w 254"/>
                  <a:gd name="T25" fmla="*/ 181 h 320"/>
                  <a:gd name="T26" fmla="*/ 154 w 254"/>
                  <a:gd name="T27" fmla="*/ 191 h 320"/>
                  <a:gd name="T28" fmla="*/ 166 w 254"/>
                  <a:gd name="T29" fmla="*/ 181 h 320"/>
                  <a:gd name="T30" fmla="*/ 131 w 254"/>
                  <a:gd name="T31" fmla="*/ 128 h 320"/>
                  <a:gd name="T32" fmla="*/ 144 w 254"/>
                  <a:gd name="T33" fmla="*/ 136 h 320"/>
                  <a:gd name="T34" fmla="*/ 201 w 254"/>
                  <a:gd name="T35" fmla="*/ 131 h 320"/>
                  <a:gd name="T36" fmla="*/ 217 w 254"/>
                  <a:gd name="T37" fmla="*/ 130 h 320"/>
                  <a:gd name="T38" fmla="*/ 53 w 254"/>
                  <a:gd name="T39" fmla="*/ 130 h 320"/>
                  <a:gd name="T40" fmla="*/ 65 w 254"/>
                  <a:gd name="T41" fmla="*/ 120 h 320"/>
                  <a:gd name="T42" fmla="*/ 248 w 254"/>
                  <a:gd name="T43" fmla="*/ 115 h 320"/>
                  <a:gd name="T44" fmla="*/ 175 w 254"/>
                  <a:gd name="T45" fmla="*/ 116 h 320"/>
                  <a:gd name="T46" fmla="*/ 187 w 254"/>
                  <a:gd name="T47" fmla="*/ 106 h 320"/>
                  <a:gd name="T48" fmla="*/ 23 w 254"/>
                  <a:gd name="T49" fmla="*/ 122 h 320"/>
                  <a:gd name="T50" fmla="*/ 27 w 254"/>
                  <a:gd name="T51" fmla="*/ 106 h 320"/>
                  <a:gd name="T52" fmla="*/ 23 w 254"/>
                  <a:gd name="T53" fmla="*/ 122 h 320"/>
                  <a:gd name="T54" fmla="*/ 97 w 254"/>
                  <a:gd name="T55" fmla="*/ 99 h 320"/>
                  <a:gd name="T56" fmla="*/ 103 w 254"/>
                  <a:gd name="T57" fmla="*/ 114 h 320"/>
                  <a:gd name="T58" fmla="*/ 218 w 254"/>
                  <a:gd name="T59" fmla="*/ 92 h 320"/>
                  <a:gd name="T60" fmla="*/ 232 w 254"/>
                  <a:gd name="T61" fmla="*/ 101 h 320"/>
                  <a:gd name="T62" fmla="*/ 59 w 254"/>
                  <a:gd name="T63" fmla="*/ 94 h 320"/>
                  <a:gd name="T64" fmla="*/ 75 w 254"/>
                  <a:gd name="T65" fmla="*/ 93 h 320"/>
                  <a:gd name="T66" fmla="*/ 140 w 254"/>
                  <a:gd name="T67" fmla="*/ 95 h 320"/>
                  <a:gd name="T68" fmla="*/ 153 w 254"/>
                  <a:gd name="T69" fmla="*/ 84 h 320"/>
                  <a:gd name="T70" fmla="*/ 111 w 254"/>
                  <a:gd name="T71" fmla="*/ 86 h 320"/>
                  <a:gd name="T72" fmla="*/ 114 w 254"/>
                  <a:gd name="T73" fmla="*/ 71 h 320"/>
                  <a:gd name="T74" fmla="*/ 111 w 254"/>
                  <a:gd name="T75" fmla="*/ 86 h 320"/>
                  <a:gd name="T76" fmla="*/ 184 w 254"/>
                  <a:gd name="T77" fmla="*/ 64 h 320"/>
                  <a:gd name="T78" fmla="*/ 190 w 254"/>
                  <a:gd name="T79" fmla="*/ 79 h 320"/>
                  <a:gd name="T80" fmla="*/ 152 w 254"/>
                  <a:gd name="T81" fmla="*/ 55 h 320"/>
                  <a:gd name="T82" fmla="*/ 166 w 254"/>
                  <a:gd name="T83" fmla="*/ 64 h 320"/>
                  <a:gd name="T84" fmla="*/ 222 w 254"/>
                  <a:gd name="T85" fmla="*/ 57 h 320"/>
                  <a:gd name="T86" fmla="*/ 237 w 254"/>
                  <a:gd name="T87" fmla="*/ 55 h 320"/>
                  <a:gd name="T88" fmla="*/ 197 w 254"/>
                  <a:gd name="T89" fmla="*/ 44 h 320"/>
                  <a:gd name="T90" fmla="*/ 209 w 254"/>
                  <a:gd name="T91" fmla="*/ 33 h 320"/>
                  <a:gd name="T92" fmla="*/ 242 w 254"/>
                  <a:gd name="T93" fmla="*/ 33 h 320"/>
                  <a:gd name="T94" fmla="*/ 246 w 254"/>
                  <a:gd name="T95" fmla="*/ 17 h 320"/>
                  <a:gd name="T96" fmla="*/ 247 w 254"/>
                  <a:gd name="T97" fmla="*/ 27 h 320"/>
                  <a:gd name="T98" fmla="*/ 69 w 254"/>
                  <a:gd name="T99" fmla="*/ 158 h 320"/>
                  <a:gd name="T100" fmla="*/ 87 w 254"/>
                  <a:gd name="T101" fmla="*/ 146 h 320"/>
                  <a:gd name="T102" fmla="*/ 100 w 254"/>
                  <a:gd name="T103" fmla="*/ 154 h 320"/>
                  <a:gd name="T104" fmla="*/ 102 w 254"/>
                  <a:gd name="T105" fmla="*/ 157 h 320"/>
                  <a:gd name="T106" fmla="*/ 157 w 254"/>
                  <a:gd name="T107" fmla="*/ 149 h 320"/>
                  <a:gd name="T108" fmla="*/ 173 w 254"/>
                  <a:gd name="T109" fmla="*/ 148 h 320"/>
                  <a:gd name="T110" fmla="*/ 242 w 254"/>
                  <a:gd name="T111" fmla="*/ 14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4" h="320">
                    <a:moveTo>
                      <a:pt x="228" y="313"/>
                    </a:moveTo>
                    <a:cubicBezTo>
                      <a:pt x="230" y="311"/>
                      <a:pt x="230" y="311"/>
                      <a:pt x="230" y="311"/>
                    </a:cubicBezTo>
                    <a:cubicBezTo>
                      <a:pt x="231" y="304"/>
                      <a:pt x="231" y="304"/>
                      <a:pt x="231" y="304"/>
                    </a:cubicBezTo>
                    <a:cubicBezTo>
                      <a:pt x="236" y="309"/>
                      <a:pt x="236" y="309"/>
                      <a:pt x="236" y="309"/>
                    </a:cubicBezTo>
                    <a:cubicBezTo>
                      <a:pt x="237" y="309"/>
                      <a:pt x="237" y="309"/>
                      <a:pt x="237" y="309"/>
                    </a:cubicBezTo>
                    <a:cubicBezTo>
                      <a:pt x="237" y="319"/>
                      <a:pt x="237" y="319"/>
                      <a:pt x="237" y="319"/>
                    </a:cubicBezTo>
                    <a:cubicBezTo>
                      <a:pt x="236" y="320"/>
                      <a:pt x="236" y="320"/>
                      <a:pt x="236" y="320"/>
                    </a:cubicBezTo>
                    <a:cubicBezTo>
                      <a:pt x="228" y="313"/>
                      <a:pt x="228" y="313"/>
                      <a:pt x="228" y="313"/>
                    </a:cubicBezTo>
                    <a:moveTo>
                      <a:pt x="212" y="292"/>
                    </a:moveTo>
                    <a:cubicBezTo>
                      <a:pt x="212" y="292"/>
                      <a:pt x="212" y="292"/>
                      <a:pt x="212" y="292"/>
                    </a:cubicBezTo>
                    <a:cubicBezTo>
                      <a:pt x="210" y="296"/>
                      <a:pt x="210" y="296"/>
                      <a:pt x="210" y="296"/>
                    </a:cubicBezTo>
                    <a:cubicBezTo>
                      <a:pt x="206" y="293"/>
                      <a:pt x="206" y="293"/>
                      <a:pt x="206" y="293"/>
                    </a:cubicBezTo>
                    <a:cubicBezTo>
                      <a:pt x="212" y="292"/>
                      <a:pt x="212" y="292"/>
                      <a:pt x="212" y="292"/>
                    </a:cubicBezTo>
                    <a:moveTo>
                      <a:pt x="178" y="253"/>
                    </a:moveTo>
                    <a:cubicBezTo>
                      <a:pt x="176" y="246"/>
                      <a:pt x="176" y="246"/>
                      <a:pt x="176" y="246"/>
                    </a:cubicBezTo>
                    <a:cubicBezTo>
                      <a:pt x="170" y="243"/>
                      <a:pt x="170" y="243"/>
                      <a:pt x="170" y="243"/>
                    </a:cubicBezTo>
                    <a:cubicBezTo>
                      <a:pt x="176" y="239"/>
                      <a:pt x="176" y="239"/>
                      <a:pt x="176" y="239"/>
                    </a:cubicBezTo>
                    <a:cubicBezTo>
                      <a:pt x="177" y="232"/>
                      <a:pt x="177" y="232"/>
                      <a:pt x="177" y="232"/>
                    </a:cubicBezTo>
                    <a:cubicBezTo>
                      <a:pt x="182" y="237"/>
                      <a:pt x="182" y="237"/>
                      <a:pt x="182" y="237"/>
                    </a:cubicBezTo>
                    <a:cubicBezTo>
                      <a:pt x="189" y="235"/>
                      <a:pt x="189" y="235"/>
                      <a:pt x="189" y="235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90" y="248"/>
                      <a:pt x="190" y="248"/>
                      <a:pt x="190" y="248"/>
                    </a:cubicBezTo>
                    <a:cubicBezTo>
                      <a:pt x="183" y="247"/>
                      <a:pt x="183" y="247"/>
                      <a:pt x="183" y="247"/>
                    </a:cubicBezTo>
                    <a:cubicBezTo>
                      <a:pt x="178" y="253"/>
                      <a:pt x="178" y="253"/>
                      <a:pt x="178" y="253"/>
                    </a:cubicBezTo>
                    <a:moveTo>
                      <a:pt x="143" y="231"/>
                    </a:moveTo>
                    <a:cubicBezTo>
                      <a:pt x="142" y="224"/>
                      <a:pt x="142" y="224"/>
                      <a:pt x="142" y="224"/>
                    </a:cubicBezTo>
                    <a:cubicBezTo>
                      <a:pt x="135" y="222"/>
                      <a:pt x="135" y="222"/>
                      <a:pt x="135" y="222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42" y="211"/>
                      <a:pt x="142" y="211"/>
                      <a:pt x="142" y="211"/>
                    </a:cubicBezTo>
                    <a:cubicBezTo>
                      <a:pt x="147" y="216"/>
                      <a:pt x="147" y="216"/>
                      <a:pt x="147" y="216"/>
                    </a:cubicBezTo>
                    <a:cubicBezTo>
                      <a:pt x="154" y="214"/>
                      <a:pt x="154" y="214"/>
                      <a:pt x="154" y="214"/>
                    </a:cubicBezTo>
                    <a:cubicBezTo>
                      <a:pt x="151" y="220"/>
                      <a:pt x="151" y="220"/>
                      <a:pt x="151" y="220"/>
                    </a:cubicBezTo>
                    <a:cubicBezTo>
                      <a:pt x="155" y="226"/>
                      <a:pt x="155" y="226"/>
                      <a:pt x="155" y="226"/>
                    </a:cubicBezTo>
                    <a:cubicBezTo>
                      <a:pt x="148" y="226"/>
                      <a:pt x="148" y="226"/>
                      <a:pt x="148" y="226"/>
                    </a:cubicBezTo>
                    <a:cubicBezTo>
                      <a:pt x="143" y="231"/>
                      <a:pt x="143" y="231"/>
                      <a:pt x="143" y="231"/>
                    </a:cubicBezTo>
                    <a:moveTo>
                      <a:pt x="107" y="204"/>
                    </a:moveTo>
                    <a:cubicBezTo>
                      <a:pt x="110" y="203"/>
                      <a:pt x="110" y="203"/>
                      <a:pt x="110" y="203"/>
                    </a:cubicBezTo>
                    <a:cubicBezTo>
                      <a:pt x="110" y="195"/>
                      <a:pt x="110" y="195"/>
                      <a:pt x="110" y="195"/>
                    </a:cubicBezTo>
                    <a:cubicBezTo>
                      <a:pt x="116" y="200"/>
                      <a:pt x="116" y="200"/>
                      <a:pt x="116" y="200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24" y="211"/>
                      <a:pt x="124" y="211"/>
                      <a:pt x="124" y="211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07" y="204"/>
                      <a:pt x="107" y="204"/>
                      <a:pt x="107" y="204"/>
                    </a:cubicBezTo>
                    <a:moveTo>
                      <a:pt x="159" y="167"/>
                    </a:moveTo>
                    <a:cubicBezTo>
                      <a:pt x="149" y="168"/>
                      <a:pt x="140" y="168"/>
                      <a:pt x="131" y="169"/>
                    </a:cubicBezTo>
                    <a:cubicBezTo>
                      <a:pt x="133" y="172"/>
                      <a:pt x="133" y="172"/>
                      <a:pt x="133" y="172"/>
                    </a:cubicBezTo>
                    <a:cubicBezTo>
                      <a:pt x="126" y="171"/>
                      <a:pt x="126" y="171"/>
                      <a:pt x="126" y="171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12" y="170"/>
                      <a:pt x="104" y="171"/>
                      <a:pt x="96" y="171"/>
                    </a:cubicBezTo>
                    <a:cubicBezTo>
                      <a:pt x="89" y="188"/>
                      <a:pt x="89" y="188"/>
                      <a:pt x="89" y="188"/>
                    </a:cubicBezTo>
                    <a:cubicBezTo>
                      <a:pt x="237" y="320"/>
                      <a:pt x="237" y="320"/>
                      <a:pt x="237" y="320"/>
                    </a:cubicBezTo>
                    <a:cubicBezTo>
                      <a:pt x="237" y="307"/>
                      <a:pt x="237" y="307"/>
                      <a:pt x="237" y="307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0" y="270"/>
                      <a:pt x="210" y="270"/>
                      <a:pt x="210" y="270"/>
                    </a:cubicBezTo>
                    <a:cubicBezTo>
                      <a:pt x="209" y="263"/>
                      <a:pt x="209" y="263"/>
                      <a:pt x="209" y="263"/>
                    </a:cubicBezTo>
                    <a:cubicBezTo>
                      <a:pt x="202" y="260"/>
                      <a:pt x="202" y="260"/>
                      <a:pt x="202" y="260"/>
                    </a:cubicBezTo>
                    <a:cubicBezTo>
                      <a:pt x="208" y="257"/>
                      <a:pt x="208" y="257"/>
                      <a:pt x="208" y="257"/>
                    </a:cubicBezTo>
                    <a:cubicBezTo>
                      <a:pt x="208" y="255"/>
                      <a:pt x="208" y="255"/>
                      <a:pt x="208" y="255"/>
                    </a:cubicBezTo>
                    <a:cubicBezTo>
                      <a:pt x="180" y="204"/>
                      <a:pt x="180" y="204"/>
                      <a:pt x="180" y="204"/>
                    </a:cubicBezTo>
                    <a:cubicBezTo>
                      <a:pt x="179" y="204"/>
                      <a:pt x="179" y="204"/>
                      <a:pt x="179" y="204"/>
                    </a:cubicBezTo>
                    <a:cubicBezTo>
                      <a:pt x="179" y="204"/>
                      <a:pt x="179" y="204"/>
                      <a:pt x="179" y="204"/>
                    </a:cubicBezTo>
                    <a:cubicBezTo>
                      <a:pt x="166" y="181"/>
                      <a:pt x="166" y="181"/>
                      <a:pt x="166" y="181"/>
                    </a:cubicBezTo>
                    <a:cubicBezTo>
                      <a:pt x="164" y="187"/>
                      <a:pt x="164" y="187"/>
                      <a:pt x="164" y="187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56" y="198"/>
                      <a:pt x="156" y="198"/>
                      <a:pt x="156" y="198"/>
                    </a:cubicBezTo>
                    <a:cubicBezTo>
                      <a:pt x="154" y="191"/>
                      <a:pt x="154" y="191"/>
                      <a:pt x="154" y="191"/>
                    </a:cubicBezTo>
                    <a:cubicBezTo>
                      <a:pt x="148" y="188"/>
                      <a:pt x="148" y="188"/>
                      <a:pt x="148" y="188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78"/>
                      <a:pt x="154" y="178"/>
                      <a:pt x="154" y="178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6" y="181"/>
                      <a:pt x="166" y="181"/>
                      <a:pt x="166" y="181"/>
                    </a:cubicBezTo>
                    <a:cubicBezTo>
                      <a:pt x="159" y="167"/>
                      <a:pt x="159" y="167"/>
                      <a:pt x="159" y="167"/>
                    </a:cubicBezTo>
                    <a:moveTo>
                      <a:pt x="133" y="141"/>
                    </a:moveTo>
                    <a:cubicBezTo>
                      <a:pt x="131" y="134"/>
                      <a:pt x="131" y="134"/>
                      <a:pt x="131" y="134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1" y="121"/>
                      <a:pt x="131" y="121"/>
                      <a:pt x="131" y="121"/>
                    </a:cubicBezTo>
                    <a:cubicBezTo>
                      <a:pt x="137" y="125"/>
                      <a:pt x="137" y="125"/>
                      <a:pt x="137" y="125"/>
                    </a:cubicBezTo>
                    <a:cubicBezTo>
                      <a:pt x="143" y="124"/>
                      <a:pt x="143" y="124"/>
                      <a:pt x="143" y="124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3" y="141"/>
                      <a:pt x="133" y="141"/>
                      <a:pt x="133" y="141"/>
                    </a:cubicBezTo>
                    <a:moveTo>
                      <a:pt x="209" y="141"/>
                    </a:moveTo>
                    <a:cubicBezTo>
                      <a:pt x="207" y="134"/>
                      <a:pt x="207" y="134"/>
                      <a:pt x="207" y="134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7" y="128"/>
                      <a:pt x="207" y="128"/>
                      <a:pt x="207" y="128"/>
                    </a:cubicBezTo>
                    <a:cubicBezTo>
                      <a:pt x="207" y="121"/>
                      <a:pt x="207" y="121"/>
                      <a:pt x="207" y="121"/>
                    </a:cubicBezTo>
                    <a:cubicBezTo>
                      <a:pt x="213" y="125"/>
                      <a:pt x="213" y="125"/>
                      <a:pt x="213" y="125"/>
                    </a:cubicBezTo>
                    <a:cubicBezTo>
                      <a:pt x="220" y="124"/>
                      <a:pt x="220" y="124"/>
                      <a:pt x="220" y="124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20" y="136"/>
                      <a:pt x="220" y="136"/>
                      <a:pt x="220" y="136"/>
                    </a:cubicBezTo>
                    <a:cubicBezTo>
                      <a:pt x="213" y="135"/>
                      <a:pt x="213" y="135"/>
                      <a:pt x="213" y="135"/>
                    </a:cubicBezTo>
                    <a:cubicBezTo>
                      <a:pt x="209" y="141"/>
                      <a:pt x="209" y="141"/>
                      <a:pt x="209" y="141"/>
                    </a:cubicBezTo>
                    <a:moveTo>
                      <a:pt x="54" y="137"/>
                    </a:moveTo>
                    <a:cubicBezTo>
                      <a:pt x="53" y="130"/>
                      <a:pt x="53" y="130"/>
                      <a:pt x="53" y="130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4" y="137"/>
                      <a:pt x="54" y="137"/>
                      <a:pt x="54" y="137"/>
                    </a:cubicBezTo>
                    <a:moveTo>
                      <a:pt x="248" y="115"/>
                    </a:moveTo>
                    <a:cubicBezTo>
                      <a:pt x="245" y="113"/>
                      <a:pt x="245" y="113"/>
                      <a:pt x="245" y="113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15"/>
                      <a:pt x="248" y="115"/>
                      <a:pt x="248" y="115"/>
                    </a:cubicBezTo>
                    <a:moveTo>
                      <a:pt x="177" y="123"/>
                    </a:move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69" y="114"/>
                      <a:pt x="169" y="114"/>
                      <a:pt x="169" y="114"/>
                    </a:cubicBezTo>
                    <a:cubicBezTo>
                      <a:pt x="175" y="110"/>
                      <a:pt x="175" y="110"/>
                      <a:pt x="175" y="110"/>
                    </a:cubicBezTo>
                    <a:cubicBezTo>
                      <a:pt x="175" y="103"/>
                      <a:pt x="175" y="103"/>
                      <a:pt x="175" y="103"/>
                    </a:cubicBezTo>
                    <a:cubicBezTo>
                      <a:pt x="180" y="108"/>
                      <a:pt x="180" y="108"/>
                      <a:pt x="180" y="108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4" y="112"/>
                      <a:pt x="184" y="112"/>
                      <a:pt x="184" y="112"/>
                    </a:cubicBezTo>
                    <a:cubicBezTo>
                      <a:pt x="188" y="118"/>
                      <a:pt x="188" y="118"/>
                      <a:pt x="188" y="118"/>
                    </a:cubicBezTo>
                    <a:cubicBezTo>
                      <a:pt x="181" y="118"/>
                      <a:pt x="181" y="118"/>
                      <a:pt x="181" y="118"/>
                    </a:cubicBezTo>
                    <a:cubicBezTo>
                      <a:pt x="177" y="123"/>
                      <a:pt x="177" y="123"/>
                      <a:pt x="177" y="123"/>
                    </a:cubicBezTo>
                    <a:moveTo>
                      <a:pt x="23" y="122"/>
                    </a:moveTo>
                    <a:cubicBezTo>
                      <a:pt x="21" y="115"/>
                      <a:pt x="21" y="115"/>
                      <a:pt x="21" y="115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3" y="122"/>
                      <a:pt x="23" y="122"/>
                      <a:pt x="23" y="122"/>
                    </a:cubicBezTo>
                    <a:moveTo>
                      <a:pt x="98" y="119"/>
                    </a:moveTo>
                    <a:cubicBezTo>
                      <a:pt x="96" y="113"/>
                      <a:pt x="96" y="113"/>
                      <a:pt x="96" y="113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6" y="106"/>
                      <a:pt x="96" y="106"/>
                      <a:pt x="96" y="106"/>
                    </a:cubicBezTo>
                    <a:cubicBezTo>
                      <a:pt x="97" y="99"/>
                      <a:pt x="97" y="99"/>
                      <a:pt x="97" y="99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9" y="102"/>
                      <a:pt x="109" y="102"/>
                      <a:pt x="109" y="102"/>
                    </a:cubicBezTo>
                    <a:cubicBezTo>
                      <a:pt x="106" y="109"/>
                      <a:pt x="106" y="109"/>
                      <a:pt x="106" y="109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98" y="119"/>
                      <a:pt x="98" y="119"/>
                      <a:pt x="98" y="119"/>
                    </a:cubicBezTo>
                    <a:moveTo>
                      <a:pt x="220" y="105"/>
                    </a:moveTo>
                    <a:cubicBezTo>
                      <a:pt x="219" y="98"/>
                      <a:pt x="219" y="98"/>
                      <a:pt x="219" y="98"/>
                    </a:cubicBezTo>
                    <a:cubicBezTo>
                      <a:pt x="212" y="96"/>
                      <a:pt x="212" y="96"/>
                      <a:pt x="212" y="96"/>
                    </a:cubicBezTo>
                    <a:cubicBezTo>
                      <a:pt x="218" y="92"/>
                      <a:pt x="218" y="92"/>
                      <a:pt x="218" y="92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24" y="90"/>
                      <a:pt x="224" y="90"/>
                      <a:pt x="224" y="90"/>
                    </a:cubicBezTo>
                    <a:cubicBezTo>
                      <a:pt x="231" y="88"/>
                      <a:pt x="231" y="88"/>
                      <a:pt x="231" y="88"/>
                    </a:cubicBezTo>
                    <a:cubicBezTo>
                      <a:pt x="228" y="95"/>
                      <a:pt x="228" y="95"/>
                      <a:pt x="228" y="95"/>
                    </a:cubicBezTo>
                    <a:cubicBezTo>
                      <a:pt x="232" y="101"/>
                      <a:pt x="232" y="101"/>
                      <a:pt x="232" y="101"/>
                    </a:cubicBezTo>
                    <a:cubicBezTo>
                      <a:pt x="225" y="100"/>
                      <a:pt x="225" y="100"/>
                      <a:pt x="225" y="100"/>
                    </a:cubicBezTo>
                    <a:cubicBezTo>
                      <a:pt x="220" y="105"/>
                      <a:pt x="220" y="105"/>
                      <a:pt x="220" y="105"/>
                    </a:cubicBezTo>
                    <a:moveTo>
                      <a:pt x="67" y="104"/>
                    </a:moveTo>
                    <a:cubicBezTo>
                      <a:pt x="65" y="97"/>
                      <a:pt x="65" y="97"/>
                      <a:pt x="65" y="97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1" y="99"/>
                      <a:pt x="71" y="99"/>
                      <a:pt x="71" y="99"/>
                    </a:cubicBezTo>
                    <a:cubicBezTo>
                      <a:pt x="67" y="104"/>
                      <a:pt x="67" y="104"/>
                      <a:pt x="67" y="104"/>
                    </a:cubicBezTo>
                    <a:moveTo>
                      <a:pt x="142" y="102"/>
                    </a:moveTo>
                    <a:cubicBezTo>
                      <a:pt x="140" y="95"/>
                      <a:pt x="140" y="95"/>
                      <a:pt x="140" y="95"/>
                    </a:cubicBezTo>
                    <a:cubicBezTo>
                      <a:pt x="134" y="92"/>
                      <a:pt x="134" y="92"/>
                      <a:pt x="134" y="92"/>
                    </a:cubicBez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53" y="84"/>
                      <a:pt x="153" y="84"/>
                      <a:pt x="153" y="84"/>
                    </a:cubicBezTo>
                    <a:cubicBezTo>
                      <a:pt x="150" y="91"/>
                      <a:pt x="150" y="91"/>
                      <a:pt x="150" y="91"/>
                    </a:cubicBezTo>
                    <a:cubicBezTo>
                      <a:pt x="153" y="97"/>
                      <a:pt x="153" y="97"/>
                      <a:pt x="153" y="97"/>
                    </a:cubicBezTo>
                    <a:cubicBezTo>
                      <a:pt x="146" y="96"/>
                      <a:pt x="146" y="96"/>
                      <a:pt x="146" y="96"/>
                    </a:cubicBezTo>
                    <a:cubicBezTo>
                      <a:pt x="142" y="102"/>
                      <a:pt x="142" y="102"/>
                      <a:pt x="142" y="102"/>
                    </a:cubicBezTo>
                    <a:moveTo>
                      <a:pt x="111" y="86"/>
                    </a:moveTo>
                    <a:cubicBezTo>
                      <a:pt x="109" y="79"/>
                      <a:pt x="109" y="79"/>
                      <a:pt x="109" y="79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14" y="71"/>
                      <a:pt x="114" y="71"/>
                      <a:pt x="114" y="71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18" y="75"/>
                      <a:pt x="118" y="75"/>
                      <a:pt x="118" y="75"/>
                    </a:cubicBezTo>
                    <a:cubicBezTo>
                      <a:pt x="122" y="81"/>
                      <a:pt x="122" y="81"/>
                      <a:pt x="122" y="81"/>
                    </a:cubicBezTo>
                    <a:cubicBezTo>
                      <a:pt x="115" y="81"/>
                      <a:pt x="115" y="81"/>
                      <a:pt x="115" y="81"/>
                    </a:cubicBezTo>
                    <a:cubicBezTo>
                      <a:pt x="111" y="86"/>
                      <a:pt x="111" y="86"/>
                      <a:pt x="111" y="86"/>
                    </a:cubicBezTo>
                    <a:moveTo>
                      <a:pt x="186" y="84"/>
                    </a:moveTo>
                    <a:cubicBezTo>
                      <a:pt x="184" y="77"/>
                      <a:pt x="184" y="77"/>
                      <a:pt x="184" y="77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64"/>
                      <a:pt x="184" y="64"/>
                      <a:pt x="184" y="64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6" y="67"/>
                      <a:pt x="196" y="67"/>
                      <a:pt x="196" y="67"/>
                    </a:cubicBezTo>
                    <a:cubicBezTo>
                      <a:pt x="194" y="73"/>
                      <a:pt x="194" y="73"/>
                      <a:pt x="194" y="73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0" y="79"/>
                      <a:pt x="190" y="79"/>
                      <a:pt x="190" y="79"/>
                    </a:cubicBezTo>
                    <a:cubicBezTo>
                      <a:pt x="186" y="84"/>
                      <a:pt x="186" y="84"/>
                      <a:pt x="186" y="84"/>
                    </a:cubicBezTo>
                    <a:moveTo>
                      <a:pt x="154" y="68"/>
                    </a:moveTo>
                    <a:cubicBezTo>
                      <a:pt x="153" y="61"/>
                      <a:pt x="153" y="61"/>
                      <a:pt x="153" y="61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4"/>
                      <a:pt x="166" y="64"/>
                      <a:pt x="166" y="64"/>
                    </a:cubicBezTo>
                    <a:cubicBezTo>
                      <a:pt x="159" y="63"/>
                      <a:pt x="159" y="63"/>
                      <a:pt x="159" y="63"/>
                    </a:cubicBezTo>
                    <a:cubicBezTo>
                      <a:pt x="154" y="68"/>
                      <a:pt x="154" y="68"/>
                      <a:pt x="154" y="68"/>
                    </a:cubicBezTo>
                    <a:moveTo>
                      <a:pt x="230" y="66"/>
                    </a:moveTo>
                    <a:cubicBezTo>
                      <a:pt x="228" y="59"/>
                      <a:pt x="228" y="59"/>
                      <a:pt x="228" y="59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8" y="53"/>
                      <a:pt x="228" y="53"/>
                      <a:pt x="228" y="53"/>
                    </a:cubicBezTo>
                    <a:cubicBezTo>
                      <a:pt x="228" y="46"/>
                      <a:pt x="228" y="46"/>
                      <a:pt x="228" y="46"/>
                    </a:cubicBezTo>
                    <a:cubicBezTo>
                      <a:pt x="233" y="51"/>
                      <a:pt x="233" y="51"/>
                      <a:pt x="233" y="51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37" y="55"/>
                      <a:pt x="237" y="55"/>
                      <a:pt x="237" y="55"/>
                    </a:cubicBezTo>
                    <a:cubicBezTo>
                      <a:pt x="241" y="61"/>
                      <a:pt x="241" y="61"/>
                      <a:pt x="241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30" y="66"/>
                      <a:pt x="230" y="66"/>
                      <a:pt x="230" y="66"/>
                    </a:cubicBezTo>
                    <a:moveTo>
                      <a:pt x="198" y="51"/>
                    </a:moveTo>
                    <a:cubicBezTo>
                      <a:pt x="197" y="44"/>
                      <a:pt x="197" y="44"/>
                      <a:pt x="197" y="44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96" y="37"/>
                      <a:pt x="196" y="37"/>
                      <a:pt x="196" y="37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202" y="35"/>
                      <a:pt x="202" y="35"/>
                      <a:pt x="202" y="35"/>
                    </a:cubicBezTo>
                    <a:cubicBezTo>
                      <a:pt x="209" y="33"/>
                      <a:pt x="209" y="33"/>
                      <a:pt x="209" y="33"/>
                    </a:cubicBezTo>
                    <a:cubicBezTo>
                      <a:pt x="206" y="40"/>
                      <a:pt x="206" y="40"/>
                      <a:pt x="206" y="40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198" y="51"/>
                      <a:pt x="198" y="51"/>
                      <a:pt x="198" y="51"/>
                    </a:cubicBezTo>
                    <a:moveTo>
                      <a:pt x="242" y="33"/>
                    </a:moveTo>
                    <a:cubicBezTo>
                      <a:pt x="241" y="26"/>
                      <a:pt x="241" y="26"/>
                      <a:pt x="241" y="26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1" y="13"/>
                      <a:pt x="241" y="13"/>
                      <a:pt x="241" y="13"/>
                    </a:cubicBezTo>
                    <a:cubicBezTo>
                      <a:pt x="246" y="17"/>
                      <a:pt x="246" y="17"/>
                      <a:pt x="246" y="17"/>
                    </a:cubicBezTo>
                    <a:cubicBezTo>
                      <a:pt x="253" y="16"/>
                      <a:pt x="253" y="16"/>
                      <a:pt x="253" y="16"/>
                    </a:cubicBezTo>
                    <a:cubicBezTo>
                      <a:pt x="250" y="22"/>
                      <a:pt x="250" y="22"/>
                      <a:pt x="250" y="22"/>
                    </a:cubicBezTo>
                    <a:cubicBezTo>
                      <a:pt x="252" y="26"/>
                      <a:pt x="252" y="26"/>
                      <a:pt x="252" y="26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47" y="27"/>
                      <a:pt x="247" y="27"/>
                      <a:pt x="247" y="27"/>
                    </a:cubicBezTo>
                    <a:cubicBezTo>
                      <a:pt x="242" y="33"/>
                      <a:pt x="242" y="33"/>
                      <a:pt x="242" y="33"/>
                    </a:cubicBezTo>
                    <a:moveTo>
                      <a:pt x="254" y="0"/>
                    </a:moveTo>
                    <a:cubicBezTo>
                      <a:pt x="0" y="108"/>
                      <a:pt x="0" y="108"/>
                      <a:pt x="0" y="108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87" y="152"/>
                      <a:pt x="87" y="152"/>
                      <a:pt x="87" y="152"/>
                    </a:cubicBezTo>
                    <a:cubicBezTo>
                      <a:pt x="81" y="149"/>
                      <a:pt x="81" y="149"/>
                      <a:pt x="81" y="149"/>
                    </a:cubicBezTo>
                    <a:cubicBezTo>
                      <a:pt x="87" y="146"/>
                      <a:pt x="87" y="146"/>
                      <a:pt x="87" y="146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100" y="142"/>
                      <a:pt x="100" y="142"/>
                      <a:pt x="100" y="142"/>
                    </a:cubicBezTo>
                    <a:cubicBezTo>
                      <a:pt x="97" y="148"/>
                      <a:pt x="97" y="148"/>
                      <a:pt x="97" y="148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93" y="153"/>
                      <a:pt x="93" y="153"/>
                      <a:pt x="93" y="153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98" y="157"/>
                      <a:pt x="98" y="157"/>
                      <a:pt x="98" y="157"/>
                    </a:cubicBezTo>
                    <a:cubicBezTo>
                      <a:pt x="102" y="157"/>
                      <a:pt x="102" y="157"/>
                      <a:pt x="102" y="157"/>
                    </a:cubicBezTo>
                    <a:cubicBezTo>
                      <a:pt x="102" y="157"/>
                      <a:pt x="102" y="157"/>
                      <a:pt x="102" y="157"/>
                    </a:cubicBezTo>
                    <a:cubicBezTo>
                      <a:pt x="119" y="156"/>
                      <a:pt x="135" y="155"/>
                      <a:pt x="151" y="153"/>
                    </a:cubicBezTo>
                    <a:cubicBezTo>
                      <a:pt x="151" y="153"/>
                      <a:pt x="151" y="153"/>
                      <a:pt x="151" y="153"/>
                    </a:cubicBezTo>
                    <a:cubicBezTo>
                      <a:pt x="164" y="152"/>
                      <a:pt x="164" y="152"/>
                      <a:pt x="164" y="152"/>
                    </a:cubicBez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57" y="149"/>
                      <a:pt x="157" y="149"/>
                      <a:pt x="157" y="149"/>
                    </a:cubicBezTo>
                    <a:cubicBezTo>
                      <a:pt x="163" y="146"/>
                      <a:pt x="163" y="146"/>
                      <a:pt x="163" y="146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9" y="143"/>
                      <a:pt x="169" y="143"/>
                      <a:pt x="169" y="143"/>
                    </a:cubicBezTo>
                    <a:cubicBezTo>
                      <a:pt x="176" y="141"/>
                      <a:pt x="176" y="141"/>
                      <a:pt x="176" y="141"/>
                    </a:cubicBezTo>
                    <a:cubicBezTo>
                      <a:pt x="173" y="148"/>
                      <a:pt x="173" y="148"/>
                      <a:pt x="173" y="148"/>
                    </a:cubicBezTo>
                    <a:cubicBezTo>
                      <a:pt x="175" y="151"/>
                      <a:pt x="175" y="151"/>
                      <a:pt x="175" y="151"/>
                    </a:cubicBezTo>
                    <a:cubicBezTo>
                      <a:pt x="188" y="150"/>
                      <a:pt x="188" y="150"/>
                      <a:pt x="188" y="150"/>
                    </a:cubicBezTo>
                    <a:cubicBezTo>
                      <a:pt x="215" y="148"/>
                      <a:pt x="215" y="148"/>
                      <a:pt x="215" y="148"/>
                    </a:cubicBezTo>
                    <a:cubicBezTo>
                      <a:pt x="242" y="146"/>
                      <a:pt x="242" y="146"/>
                      <a:pt x="242" y="146"/>
                    </a:cubicBezTo>
                    <a:cubicBezTo>
                      <a:pt x="242" y="142"/>
                      <a:pt x="242" y="142"/>
                      <a:pt x="242" y="142"/>
                    </a:cubicBezTo>
                    <a:cubicBezTo>
                      <a:pt x="246" y="146"/>
                      <a:pt x="246" y="146"/>
                      <a:pt x="246" y="146"/>
                    </a:cubicBezTo>
                    <a:cubicBezTo>
                      <a:pt x="246" y="146"/>
                      <a:pt x="246" y="146"/>
                      <a:pt x="246" y="146"/>
                    </a:cubicBezTo>
                    <a:cubicBezTo>
                      <a:pt x="254" y="0"/>
                      <a:pt x="254" y="0"/>
                      <a:pt x="254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3" name="îṧ1íḍé">
                <a:extLst>
                  <a:ext uri="{FF2B5EF4-FFF2-40B4-BE49-F238E27FC236}">
                    <a16:creationId xmlns:a16="http://schemas.microsoft.com/office/drawing/2014/main" xmlns="" id="{8CAE292C-E054-400F-BDF4-FCD6DF9C6AF6}"/>
                  </a:ext>
                </a:extLst>
              </p:cNvPr>
              <p:cNvSpPr/>
              <p:nvPr/>
            </p:nvSpPr>
            <p:spPr bwMode="auto">
              <a:xfrm>
                <a:off x="5577" y="1354"/>
                <a:ext cx="118" cy="34"/>
              </a:xfrm>
              <a:custGeom>
                <a:avLst/>
                <a:gdLst>
                  <a:gd name="T0" fmla="*/ 55 w 63"/>
                  <a:gd name="T1" fmla="*/ 0 h 18"/>
                  <a:gd name="T2" fmla="*/ 6 w 63"/>
                  <a:gd name="T3" fmla="*/ 4 h 18"/>
                  <a:gd name="T4" fmla="*/ 0 w 63"/>
                  <a:gd name="T5" fmla="*/ 18 h 18"/>
                  <a:gd name="T6" fmla="*/ 24 w 63"/>
                  <a:gd name="T7" fmla="*/ 17 h 18"/>
                  <a:gd name="T8" fmla="*/ 24 w 63"/>
                  <a:gd name="T9" fmla="*/ 17 h 18"/>
                  <a:gd name="T10" fmla="*/ 17 w 63"/>
                  <a:gd name="T11" fmla="*/ 14 h 18"/>
                  <a:gd name="T12" fmla="*/ 23 w 63"/>
                  <a:gd name="T13" fmla="*/ 10 h 18"/>
                  <a:gd name="T14" fmla="*/ 24 w 63"/>
                  <a:gd name="T15" fmla="*/ 3 h 18"/>
                  <a:gd name="T16" fmla="*/ 29 w 63"/>
                  <a:gd name="T17" fmla="*/ 8 h 18"/>
                  <a:gd name="T18" fmla="*/ 36 w 63"/>
                  <a:gd name="T19" fmla="*/ 6 h 18"/>
                  <a:gd name="T20" fmla="*/ 33 w 63"/>
                  <a:gd name="T21" fmla="*/ 13 h 18"/>
                  <a:gd name="T22" fmla="*/ 35 w 63"/>
                  <a:gd name="T23" fmla="*/ 16 h 18"/>
                  <a:gd name="T24" fmla="*/ 63 w 63"/>
                  <a:gd name="T25" fmla="*/ 14 h 18"/>
                  <a:gd name="T26" fmla="*/ 55 w 63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8">
                    <a:moveTo>
                      <a:pt x="55" y="0"/>
                    </a:moveTo>
                    <a:cubicBezTo>
                      <a:pt x="39" y="2"/>
                      <a:pt x="23" y="3"/>
                      <a:pt x="6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16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44" y="15"/>
                      <a:pt x="53" y="15"/>
                      <a:pt x="63" y="14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4" name="íSļïďé">
                <a:extLst>
                  <a:ext uri="{FF2B5EF4-FFF2-40B4-BE49-F238E27FC236}">
                    <a16:creationId xmlns:a16="http://schemas.microsoft.com/office/drawing/2014/main" xmlns="" id="{415459E7-D700-4FCE-9AF4-E509003C57D1}"/>
                  </a:ext>
                </a:extLst>
              </p:cNvPr>
              <p:cNvSpPr/>
              <p:nvPr/>
            </p:nvSpPr>
            <p:spPr bwMode="auto">
              <a:xfrm>
                <a:off x="5527" y="1362"/>
                <a:ext cx="62" cy="58"/>
              </a:xfrm>
              <a:custGeom>
                <a:avLst/>
                <a:gdLst>
                  <a:gd name="T0" fmla="*/ 62 w 62"/>
                  <a:gd name="T1" fmla="*/ 0 h 58"/>
                  <a:gd name="T2" fmla="*/ 54 w 62"/>
                  <a:gd name="T3" fmla="*/ 0 h 58"/>
                  <a:gd name="T4" fmla="*/ 58 w 62"/>
                  <a:gd name="T5" fmla="*/ 7 h 58"/>
                  <a:gd name="T6" fmla="*/ 47 w 62"/>
                  <a:gd name="T7" fmla="*/ 37 h 58"/>
                  <a:gd name="T8" fmla="*/ 26 w 62"/>
                  <a:gd name="T9" fmla="*/ 2 h 58"/>
                  <a:gd name="T10" fmla="*/ 0 w 62"/>
                  <a:gd name="T11" fmla="*/ 2 h 58"/>
                  <a:gd name="T12" fmla="*/ 17 w 62"/>
                  <a:gd name="T13" fmla="*/ 35 h 58"/>
                  <a:gd name="T14" fmla="*/ 22 w 62"/>
                  <a:gd name="T15" fmla="*/ 41 h 58"/>
                  <a:gd name="T16" fmla="*/ 36 w 62"/>
                  <a:gd name="T17" fmla="*/ 37 h 58"/>
                  <a:gd name="T18" fmla="*/ 30 w 62"/>
                  <a:gd name="T19" fmla="*/ 50 h 58"/>
                  <a:gd name="T20" fmla="*/ 32 w 62"/>
                  <a:gd name="T21" fmla="*/ 52 h 58"/>
                  <a:gd name="T22" fmla="*/ 21 w 62"/>
                  <a:gd name="T23" fmla="*/ 43 h 58"/>
                  <a:gd name="T24" fmla="*/ 37 w 62"/>
                  <a:gd name="T25" fmla="*/ 58 h 58"/>
                  <a:gd name="T26" fmla="*/ 62 w 62"/>
                  <a:gd name="T2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58">
                    <a:moveTo>
                      <a:pt x="62" y="0"/>
                    </a:moveTo>
                    <a:lnTo>
                      <a:pt x="54" y="0"/>
                    </a:lnTo>
                    <a:lnTo>
                      <a:pt x="58" y="7"/>
                    </a:lnTo>
                    <a:lnTo>
                      <a:pt x="47" y="37"/>
                    </a:lnTo>
                    <a:lnTo>
                      <a:pt x="26" y="2"/>
                    </a:lnTo>
                    <a:lnTo>
                      <a:pt x="0" y="2"/>
                    </a:lnTo>
                    <a:lnTo>
                      <a:pt x="17" y="35"/>
                    </a:lnTo>
                    <a:lnTo>
                      <a:pt x="22" y="41"/>
                    </a:lnTo>
                    <a:lnTo>
                      <a:pt x="36" y="37"/>
                    </a:lnTo>
                    <a:lnTo>
                      <a:pt x="30" y="50"/>
                    </a:lnTo>
                    <a:lnTo>
                      <a:pt x="32" y="52"/>
                    </a:lnTo>
                    <a:lnTo>
                      <a:pt x="21" y="43"/>
                    </a:lnTo>
                    <a:lnTo>
                      <a:pt x="37" y="5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5" name="ïšľîḑè">
                <a:extLst>
                  <a:ext uri="{FF2B5EF4-FFF2-40B4-BE49-F238E27FC236}">
                    <a16:creationId xmlns:a16="http://schemas.microsoft.com/office/drawing/2014/main" xmlns="" id="{D39D78B8-9A4E-4423-B541-42278B3C9F78}"/>
                  </a:ext>
                </a:extLst>
              </p:cNvPr>
              <p:cNvSpPr/>
              <p:nvPr/>
            </p:nvSpPr>
            <p:spPr bwMode="auto">
              <a:xfrm>
                <a:off x="5527" y="1362"/>
                <a:ext cx="62" cy="58"/>
              </a:xfrm>
              <a:custGeom>
                <a:avLst/>
                <a:gdLst>
                  <a:gd name="T0" fmla="*/ 62 w 62"/>
                  <a:gd name="T1" fmla="*/ 0 h 58"/>
                  <a:gd name="T2" fmla="*/ 54 w 62"/>
                  <a:gd name="T3" fmla="*/ 0 h 58"/>
                  <a:gd name="T4" fmla="*/ 58 w 62"/>
                  <a:gd name="T5" fmla="*/ 7 h 58"/>
                  <a:gd name="T6" fmla="*/ 47 w 62"/>
                  <a:gd name="T7" fmla="*/ 37 h 58"/>
                  <a:gd name="T8" fmla="*/ 26 w 62"/>
                  <a:gd name="T9" fmla="*/ 2 h 58"/>
                  <a:gd name="T10" fmla="*/ 0 w 62"/>
                  <a:gd name="T11" fmla="*/ 2 h 58"/>
                  <a:gd name="T12" fmla="*/ 17 w 62"/>
                  <a:gd name="T13" fmla="*/ 35 h 58"/>
                  <a:gd name="T14" fmla="*/ 22 w 62"/>
                  <a:gd name="T15" fmla="*/ 41 h 58"/>
                  <a:gd name="T16" fmla="*/ 36 w 62"/>
                  <a:gd name="T17" fmla="*/ 37 h 58"/>
                  <a:gd name="T18" fmla="*/ 30 w 62"/>
                  <a:gd name="T19" fmla="*/ 50 h 58"/>
                  <a:gd name="T20" fmla="*/ 32 w 62"/>
                  <a:gd name="T21" fmla="*/ 52 h 58"/>
                  <a:gd name="T22" fmla="*/ 21 w 62"/>
                  <a:gd name="T23" fmla="*/ 43 h 58"/>
                  <a:gd name="T24" fmla="*/ 37 w 62"/>
                  <a:gd name="T25" fmla="*/ 58 h 58"/>
                  <a:gd name="T26" fmla="*/ 62 w 62"/>
                  <a:gd name="T2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58">
                    <a:moveTo>
                      <a:pt x="62" y="0"/>
                    </a:moveTo>
                    <a:lnTo>
                      <a:pt x="54" y="0"/>
                    </a:lnTo>
                    <a:lnTo>
                      <a:pt x="58" y="7"/>
                    </a:lnTo>
                    <a:lnTo>
                      <a:pt x="47" y="37"/>
                    </a:lnTo>
                    <a:lnTo>
                      <a:pt x="26" y="2"/>
                    </a:lnTo>
                    <a:lnTo>
                      <a:pt x="0" y="2"/>
                    </a:lnTo>
                    <a:lnTo>
                      <a:pt x="17" y="35"/>
                    </a:lnTo>
                    <a:lnTo>
                      <a:pt x="22" y="41"/>
                    </a:lnTo>
                    <a:lnTo>
                      <a:pt x="36" y="37"/>
                    </a:lnTo>
                    <a:lnTo>
                      <a:pt x="30" y="50"/>
                    </a:lnTo>
                    <a:lnTo>
                      <a:pt x="32" y="52"/>
                    </a:lnTo>
                    <a:lnTo>
                      <a:pt x="21" y="43"/>
                    </a:lnTo>
                    <a:lnTo>
                      <a:pt x="37" y="58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6" name="išļiḋê">
                <a:extLst>
                  <a:ext uri="{FF2B5EF4-FFF2-40B4-BE49-F238E27FC236}">
                    <a16:creationId xmlns:a16="http://schemas.microsoft.com/office/drawing/2014/main" xmlns="" id="{A094F621-997F-414D-BEB5-4BE20FEEFA54}"/>
                  </a:ext>
                </a:extLst>
              </p:cNvPr>
              <p:cNvSpPr/>
              <p:nvPr/>
            </p:nvSpPr>
            <p:spPr bwMode="auto">
              <a:xfrm>
                <a:off x="5505" y="1364"/>
                <a:ext cx="43" cy="41"/>
              </a:xfrm>
              <a:custGeom>
                <a:avLst/>
                <a:gdLst>
                  <a:gd name="T0" fmla="*/ 22 w 43"/>
                  <a:gd name="T1" fmla="*/ 0 h 41"/>
                  <a:gd name="T2" fmla="*/ 0 w 43"/>
                  <a:gd name="T3" fmla="*/ 2 h 41"/>
                  <a:gd name="T4" fmla="*/ 43 w 43"/>
                  <a:gd name="T5" fmla="*/ 41 h 41"/>
                  <a:gd name="T6" fmla="*/ 35 w 43"/>
                  <a:gd name="T7" fmla="*/ 33 h 41"/>
                  <a:gd name="T8" fmla="*/ 35 w 43"/>
                  <a:gd name="T9" fmla="*/ 30 h 41"/>
                  <a:gd name="T10" fmla="*/ 39 w 43"/>
                  <a:gd name="T11" fmla="*/ 33 h 41"/>
                  <a:gd name="T12" fmla="*/ 22 w 43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1">
                    <a:moveTo>
                      <a:pt x="22" y="0"/>
                    </a:moveTo>
                    <a:lnTo>
                      <a:pt x="0" y="2"/>
                    </a:lnTo>
                    <a:lnTo>
                      <a:pt x="43" y="41"/>
                    </a:lnTo>
                    <a:lnTo>
                      <a:pt x="35" y="33"/>
                    </a:lnTo>
                    <a:lnTo>
                      <a:pt x="35" y="30"/>
                    </a:lnTo>
                    <a:lnTo>
                      <a:pt x="39" y="3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7" name="îsľiḓè">
                <a:extLst>
                  <a:ext uri="{FF2B5EF4-FFF2-40B4-BE49-F238E27FC236}">
                    <a16:creationId xmlns:a16="http://schemas.microsoft.com/office/drawing/2014/main" xmlns="" id="{0A84E708-B658-48F8-BEF3-7AED750CABE7}"/>
                  </a:ext>
                </a:extLst>
              </p:cNvPr>
              <p:cNvSpPr/>
              <p:nvPr/>
            </p:nvSpPr>
            <p:spPr bwMode="auto">
              <a:xfrm>
                <a:off x="5505" y="1364"/>
                <a:ext cx="43" cy="41"/>
              </a:xfrm>
              <a:custGeom>
                <a:avLst/>
                <a:gdLst>
                  <a:gd name="T0" fmla="*/ 22 w 43"/>
                  <a:gd name="T1" fmla="*/ 0 h 41"/>
                  <a:gd name="T2" fmla="*/ 0 w 43"/>
                  <a:gd name="T3" fmla="*/ 2 h 41"/>
                  <a:gd name="T4" fmla="*/ 43 w 43"/>
                  <a:gd name="T5" fmla="*/ 41 h 41"/>
                  <a:gd name="T6" fmla="*/ 35 w 43"/>
                  <a:gd name="T7" fmla="*/ 33 h 41"/>
                  <a:gd name="T8" fmla="*/ 35 w 43"/>
                  <a:gd name="T9" fmla="*/ 30 h 41"/>
                  <a:gd name="T10" fmla="*/ 39 w 43"/>
                  <a:gd name="T11" fmla="*/ 33 h 41"/>
                  <a:gd name="T12" fmla="*/ 22 w 43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1">
                    <a:moveTo>
                      <a:pt x="22" y="0"/>
                    </a:moveTo>
                    <a:lnTo>
                      <a:pt x="0" y="2"/>
                    </a:lnTo>
                    <a:lnTo>
                      <a:pt x="43" y="41"/>
                    </a:lnTo>
                    <a:lnTo>
                      <a:pt x="35" y="33"/>
                    </a:lnTo>
                    <a:lnTo>
                      <a:pt x="35" y="30"/>
                    </a:lnTo>
                    <a:lnTo>
                      <a:pt x="39" y="3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8" name="iṣḻíďè">
                <a:extLst>
                  <a:ext uri="{FF2B5EF4-FFF2-40B4-BE49-F238E27FC236}">
                    <a16:creationId xmlns:a16="http://schemas.microsoft.com/office/drawing/2014/main" xmlns="" id="{38A93DFB-5CBB-4E2A-A6EF-E7834B2B74AD}"/>
                  </a:ext>
                </a:extLst>
              </p:cNvPr>
              <p:cNvSpPr/>
              <p:nvPr/>
            </p:nvSpPr>
            <p:spPr bwMode="auto">
              <a:xfrm>
                <a:off x="5553" y="1362"/>
                <a:ext cx="32" cy="37"/>
              </a:xfrm>
              <a:custGeom>
                <a:avLst/>
                <a:gdLst>
                  <a:gd name="T0" fmla="*/ 28 w 32"/>
                  <a:gd name="T1" fmla="*/ 0 h 37"/>
                  <a:gd name="T2" fmla="*/ 13 w 32"/>
                  <a:gd name="T3" fmla="*/ 0 h 37"/>
                  <a:gd name="T4" fmla="*/ 11 w 32"/>
                  <a:gd name="T5" fmla="*/ 4 h 37"/>
                  <a:gd name="T6" fmla="*/ 11 w 32"/>
                  <a:gd name="T7" fmla="*/ 0 h 37"/>
                  <a:gd name="T8" fmla="*/ 0 w 32"/>
                  <a:gd name="T9" fmla="*/ 2 h 37"/>
                  <a:gd name="T10" fmla="*/ 21 w 32"/>
                  <a:gd name="T11" fmla="*/ 37 h 37"/>
                  <a:gd name="T12" fmla="*/ 32 w 32"/>
                  <a:gd name="T13" fmla="*/ 7 h 37"/>
                  <a:gd name="T14" fmla="*/ 28 w 32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7">
                    <a:moveTo>
                      <a:pt x="28" y="0"/>
                    </a:moveTo>
                    <a:lnTo>
                      <a:pt x="13" y="0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21" y="37"/>
                    </a:lnTo>
                    <a:lnTo>
                      <a:pt x="32" y="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9" name="iSlïďè">
                <a:extLst>
                  <a:ext uri="{FF2B5EF4-FFF2-40B4-BE49-F238E27FC236}">
                    <a16:creationId xmlns:a16="http://schemas.microsoft.com/office/drawing/2014/main" xmlns="" id="{E56E3514-BD0C-4062-B601-2F8A9B4192E3}"/>
                  </a:ext>
                </a:extLst>
              </p:cNvPr>
              <p:cNvSpPr/>
              <p:nvPr/>
            </p:nvSpPr>
            <p:spPr bwMode="auto">
              <a:xfrm>
                <a:off x="5553" y="1362"/>
                <a:ext cx="32" cy="37"/>
              </a:xfrm>
              <a:custGeom>
                <a:avLst/>
                <a:gdLst>
                  <a:gd name="T0" fmla="*/ 28 w 32"/>
                  <a:gd name="T1" fmla="*/ 0 h 37"/>
                  <a:gd name="T2" fmla="*/ 13 w 32"/>
                  <a:gd name="T3" fmla="*/ 0 h 37"/>
                  <a:gd name="T4" fmla="*/ 11 w 32"/>
                  <a:gd name="T5" fmla="*/ 4 h 37"/>
                  <a:gd name="T6" fmla="*/ 11 w 32"/>
                  <a:gd name="T7" fmla="*/ 0 h 37"/>
                  <a:gd name="T8" fmla="*/ 0 w 32"/>
                  <a:gd name="T9" fmla="*/ 2 h 37"/>
                  <a:gd name="T10" fmla="*/ 21 w 32"/>
                  <a:gd name="T11" fmla="*/ 37 h 37"/>
                  <a:gd name="T12" fmla="*/ 32 w 32"/>
                  <a:gd name="T13" fmla="*/ 7 h 37"/>
                  <a:gd name="T14" fmla="*/ 28 w 32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7">
                    <a:moveTo>
                      <a:pt x="28" y="0"/>
                    </a:moveTo>
                    <a:lnTo>
                      <a:pt x="13" y="0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21" y="37"/>
                    </a:lnTo>
                    <a:lnTo>
                      <a:pt x="32" y="7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0" name="íşľiḍe">
                <a:extLst>
                  <a:ext uri="{FF2B5EF4-FFF2-40B4-BE49-F238E27FC236}">
                    <a16:creationId xmlns:a16="http://schemas.microsoft.com/office/drawing/2014/main" xmlns="" id="{19D4D255-B9DE-4D38-A1C0-81F47A6B3746}"/>
                  </a:ext>
                </a:extLst>
              </p:cNvPr>
              <p:cNvSpPr/>
              <p:nvPr/>
            </p:nvSpPr>
            <p:spPr bwMode="auto">
              <a:xfrm>
                <a:off x="5680" y="1341"/>
                <a:ext cx="178" cy="301"/>
              </a:xfrm>
              <a:custGeom>
                <a:avLst/>
                <a:gdLst>
                  <a:gd name="T0" fmla="*/ 54 w 178"/>
                  <a:gd name="T1" fmla="*/ 109 h 301"/>
                  <a:gd name="T2" fmla="*/ 107 w 178"/>
                  <a:gd name="T3" fmla="*/ 204 h 301"/>
                  <a:gd name="T4" fmla="*/ 84 w 178"/>
                  <a:gd name="T5" fmla="*/ 163 h 301"/>
                  <a:gd name="T6" fmla="*/ 79 w 178"/>
                  <a:gd name="T7" fmla="*/ 116 h 301"/>
                  <a:gd name="T8" fmla="*/ 77 w 178"/>
                  <a:gd name="T9" fmla="*/ 116 h 301"/>
                  <a:gd name="T10" fmla="*/ 67 w 178"/>
                  <a:gd name="T11" fmla="*/ 125 h 301"/>
                  <a:gd name="T12" fmla="*/ 66 w 178"/>
                  <a:gd name="T13" fmla="*/ 112 h 301"/>
                  <a:gd name="T14" fmla="*/ 54 w 178"/>
                  <a:gd name="T15" fmla="*/ 109 h 301"/>
                  <a:gd name="T16" fmla="*/ 69 w 178"/>
                  <a:gd name="T17" fmla="*/ 8 h 301"/>
                  <a:gd name="T18" fmla="*/ 45 w 178"/>
                  <a:gd name="T19" fmla="*/ 10 h 301"/>
                  <a:gd name="T20" fmla="*/ 49 w 178"/>
                  <a:gd name="T21" fmla="*/ 15 h 301"/>
                  <a:gd name="T22" fmla="*/ 36 w 178"/>
                  <a:gd name="T23" fmla="*/ 13 h 301"/>
                  <a:gd name="T24" fmla="*/ 26 w 178"/>
                  <a:gd name="T25" fmla="*/ 25 h 301"/>
                  <a:gd name="T26" fmla="*/ 24 w 178"/>
                  <a:gd name="T27" fmla="*/ 11 h 301"/>
                  <a:gd name="T28" fmla="*/ 0 w 178"/>
                  <a:gd name="T29" fmla="*/ 13 h 301"/>
                  <a:gd name="T30" fmla="*/ 28 w 178"/>
                  <a:gd name="T31" fmla="*/ 66 h 301"/>
                  <a:gd name="T32" fmla="*/ 30 w 178"/>
                  <a:gd name="T33" fmla="*/ 66 h 301"/>
                  <a:gd name="T34" fmla="*/ 28 w 178"/>
                  <a:gd name="T35" fmla="*/ 66 h 301"/>
                  <a:gd name="T36" fmla="*/ 52 w 178"/>
                  <a:gd name="T37" fmla="*/ 109 h 301"/>
                  <a:gd name="T38" fmla="*/ 64 w 178"/>
                  <a:gd name="T39" fmla="*/ 101 h 301"/>
                  <a:gd name="T40" fmla="*/ 66 w 178"/>
                  <a:gd name="T41" fmla="*/ 88 h 301"/>
                  <a:gd name="T42" fmla="*/ 75 w 178"/>
                  <a:gd name="T43" fmla="*/ 97 h 301"/>
                  <a:gd name="T44" fmla="*/ 77 w 178"/>
                  <a:gd name="T45" fmla="*/ 95 h 301"/>
                  <a:gd name="T46" fmla="*/ 69 w 178"/>
                  <a:gd name="T47" fmla="*/ 8 h 301"/>
                  <a:gd name="T48" fmla="*/ 164 w 178"/>
                  <a:gd name="T49" fmla="*/ 256 h 301"/>
                  <a:gd name="T50" fmla="*/ 161 w 178"/>
                  <a:gd name="T51" fmla="*/ 254 h 301"/>
                  <a:gd name="T52" fmla="*/ 164 w 178"/>
                  <a:gd name="T53" fmla="*/ 252 h 301"/>
                  <a:gd name="T54" fmla="*/ 164 w 178"/>
                  <a:gd name="T55" fmla="*/ 256 h 301"/>
                  <a:gd name="T56" fmla="*/ 150 w 178"/>
                  <a:gd name="T57" fmla="*/ 94 h 301"/>
                  <a:gd name="T58" fmla="*/ 146 w 178"/>
                  <a:gd name="T59" fmla="*/ 81 h 301"/>
                  <a:gd name="T60" fmla="*/ 135 w 178"/>
                  <a:gd name="T61" fmla="*/ 75 h 301"/>
                  <a:gd name="T62" fmla="*/ 146 w 178"/>
                  <a:gd name="T63" fmla="*/ 67 h 301"/>
                  <a:gd name="T64" fmla="*/ 148 w 178"/>
                  <a:gd name="T65" fmla="*/ 54 h 301"/>
                  <a:gd name="T66" fmla="*/ 157 w 178"/>
                  <a:gd name="T67" fmla="*/ 64 h 301"/>
                  <a:gd name="T68" fmla="*/ 170 w 178"/>
                  <a:gd name="T69" fmla="*/ 60 h 301"/>
                  <a:gd name="T70" fmla="*/ 164 w 178"/>
                  <a:gd name="T71" fmla="*/ 73 h 301"/>
                  <a:gd name="T72" fmla="*/ 172 w 178"/>
                  <a:gd name="T73" fmla="*/ 84 h 301"/>
                  <a:gd name="T74" fmla="*/ 159 w 178"/>
                  <a:gd name="T75" fmla="*/ 82 h 301"/>
                  <a:gd name="T76" fmla="*/ 150 w 178"/>
                  <a:gd name="T77" fmla="*/ 94 h 301"/>
                  <a:gd name="T78" fmla="*/ 178 w 178"/>
                  <a:gd name="T79" fmla="*/ 0 h 301"/>
                  <a:gd name="T80" fmla="*/ 178 w 178"/>
                  <a:gd name="T81" fmla="*/ 0 h 301"/>
                  <a:gd name="T82" fmla="*/ 176 w 178"/>
                  <a:gd name="T83" fmla="*/ 26 h 301"/>
                  <a:gd name="T84" fmla="*/ 174 w 178"/>
                  <a:gd name="T85" fmla="*/ 30 h 301"/>
                  <a:gd name="T86" fmla="*/ 170 w 178"/>
                  <a:gd name="T87" fmla="*/ 17 h 301"/>
                  <a:gd name="T88" fmla="*/ 157 w 178"/>
                  <a:gd name="T89" fmla="*/ 13 h 301"/>
                  <a:gd name="T90" fmla="*/ 170 w 178"/>
                  <a:gd name="T91" fmla="*/ 6 h 301"/>
                  <a:gd name="T92" fmla="*/ 170 w 178"/>
                  <a:gd name="T93" fmla="*/ 0 h 301"/>
                  <a:gd name="T94" fmla="*/ 120 w 178"/>
                  <a:gd name="T95" fmla="*/ 4 h 301"/>
                  <a:gd name="T96" fmla="*/ 131 w 178"/>
                  <a:gd name="T97" fmla="*/ 129 h 301"/>
                  <a:gd name="T98" fmla="*/ 140 w 178"/>
                  <a:gd name="T99" fmla="*/ 137 h 301"/>
                  <a:gd name="T100" fmla="*/ 153 w 178"/>
                  <a:gd name="T101" fmla="*/ 135 h 301"/>
                  <a:gd name="T102" fmla="*/ 148 w 178"/>
                  <a:gd name="T103" fmla="*/ 146 h 301"/>
                  <a:gd name="T104" fmla="*/ 153 w 178"/>
                  <a:gd name="T105" fmla="*/ 157 h 301"/>
                  <a:gd name="T106" fmla="*/ 140 w 178"/>
                  <a:gd name="T107" fmla="*/ 155 h 301"/>
                  <a:gd name="T108" fmla="*/ 135 w 178"/>
                  <a:gd name="T109" fmla="*/ 165 h 301"/>
                  <a:gd name="T110" fmla="*/ 144 w 178"/>
                  <a:gd name="T111" fmla="*/ 269 h 301"/>
                  <a:gd name="T112" fmla="*/ 118 w 178"/>
                  <a:gd name="T113" fmla="*/ 222 h 301"/>
                  <a:gd name="T114" fmla="*/ 161 w 178"/>
                  <a:gd name="T115" fmla="*/ 301 h 301"/>
                  <a:gd name="T116" fmla="*/ 178 w 178"/>
                  <a:gd name="T11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301">
                    <a:moveTo>
                      <a:pt x="54" y="109"/>
                    </a:moveTo>
                    <a:lnTo>
                      <a:pt x="107" y="204"/>
                    </a:lnTo>
                    <a:lnTo>
                      <a:pt x="84" y="163"/>
                    </a:lnTo>
                    <a:lnTo>
                      <a:pt x="79" y="116"/>
                    </a:lnTo>
                    <a:lnTo>
                      <a:pt x="77" y="116"/>
                    </a:lnTo>
                    <a:lnTo>
                      <a:pt x="67" y="125"/>
                    </a:lnTo>
                    <a:lnTo>
                      <a:pt x="66" y="112"/>
                    </a:lnTo>
                    <a:lnTo>
                      <a:pt x="54" y="109"/>
                    </a:lnTo>
                    <a:close/>
                    <a:moveTo>
                      <a:pt x="69" y="8"/>
                    </a:moveTo>
                    <a:lnTo>
                      <a:pt x="45" y="10"/>
                    </a:lnTo>
                    <a:lnTo>
                      <a:pt x="49" y="15"/>
                    </a:lnTo>
                    <a:lnTo>
                      <a:pt x="36" y="13"/>
                    </a:lnTo>
                    <a:lnTo>
                      <a:pt x="26" y="25"/>
                    </a:lnTo>
                    <a:lnTo>
                      <a:pt x="24" y="11"/>
                    </a:lnTo>
                    <a:lnTo>
                      <a:pt x="0" y="13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28" y="66"/>
                    </a:lnTo>
                    <a:lnTo>
                      <a:pt x="52" y="109"/>
                    </a:lnTo>
                    <a:lnTo>
                      <a:pt x="64" y="101"/>
                    </a:lnTo>
                    <a:lnTo>
                      <a:pt x="66" y="88"/>
                    </a:lnTo>
                    <a:lnTo>
                      <a:pt x="75" y="97"/>
                    </a:lnTo>
                    <a:lnTo>
                      <a:pt x="77" y="95"/>
                    </a:lnTo>
                    <a:lnTo>
                      <a:pt x="69" y="8"/>
                    </a:lnTo>
                    <a:close/>
                    <a:moveTo>
                      <a:pt x="164" y="256"/>
                    </a:moveTo>
                    <a:lnTo>
                      <a:pt x="161" y="254"/>
                    </a:lnTo>
                    <a:lnTo>
                      <a:pt x="164" y="252"/>
                    </a:lnTo>
                    <a:lnTo>
                      <a:pt x="164" y="256"/>
                    </a:lnTo>
                    <a:close/>
                    <a:moveTo>
                      <a:pt x="150" y="94"/>
                    </a:moveTo>
                    <a:lnTo>
                      <a:pt x="146" y="81"/>
                    </a:lnTo>
                    <a:lnTo>
                      <a:pt x="135" y="75"/>
                    </a:lnTo>
                    <a:lnTo>
                      <a:pt x="146" y="67"/>
                    </a:lnTo>
                    <a:lnTo>
                      <a:pt x="148" y="54"/>
                    </a:lnTo>
                    <a:lnTo>
                      <a:pt x="157" y="64"/>
                    </a:lnTo>
                    <a:lnTo>
                      <a:pt x="170" y="60"/>
                    </a:lnTo>
                    <a:lnTo>
                      <a:pt x="164" y="73"/>
                    </a:lnTo>
                    <a:lnTo>
                      <a:pt x="172" y="84"/>
                    </a:lnTo>
                    <a:lnTo>
                      <a:pt x="159" y="82"/>
                    </a:lnTo>
                    <a:lnTo>
                      <a:pt x="150" y="94"/>
                    </a:lnTo>
                    <a:close/>
                    <a:moveTo>
                      <a:pt x="178" y="0"/>
                    </a:moveTo>
                    <a:lnTo>
                      <a:pt x="178" y="0"/>
                    </a:lnTo>
                    <a:lnTo>
                      <a:pt x="176" y="26"/>
                    </a:lnTo>
                    <a:lnTo>
                      <a:pt x="174" y="30"/>
                    </a:lnTo>
                    <a:lnTo>
                      <a:pt x="170" y="17"/>
                    </a:lnTo>
                    <a:lnTo>
                      <a:pt x="157" y="13"/>
                    </a:lnTo>
                    <a:lnTo>
                      <a:pt x="170" y="6"/>
                    </a:lnTo>
                    <a:lnTo>
                      <a:pt x="170" y="0"/>
                    </a:lnTo>
                    <a:lnTo>
                      <a:pt x="120" y="4"/>
                    </a:lnTo>
                    <a:lnTo>
                      <a:pt x="131" y="129"/>
                    </a:lnTo>
                    <a:lnTo>
                      <a:pt x="140" y="137"/>
                    </a:lnTo>
                    <a:lnTo>
                      <a:pt x="153" y="135"/>
                    </a:lnTo>
                    <a:lnTo>
                      <a:pt x="148" y="146"/>
                    </a:lnTo>
                    <a:lnTo>
                      <a:pt x="153" y="157"/>
                    </a:lnTo>
                    <a:lnTo>
                      <a:pt x="140" y="155"/>
                    </a:lnTo>
                    <a:lnTo>
                      <a:pt x="135" y="165"/>
                    </a:lnTo>
                    <a:lnTo>
                      <a:pt x="144" y="269"/>
                    </a:lnTo>
                    <a:lnTo>
                      <a:pt x="118" y="222"/>
                    </a:lnTo>
                    <a:lnTo>
                      <a:pt x="161" y="301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1" name="îṧḻiḑê">
                <a:extLst>
                  <a:ext uri="{FF2B5EF4-FFF2-40B4-BE49-F238E27FC236}">
                    <a16:creationId xmlns:a16="http://schemas.microsoft.com/office/drawing/2014/main" xmlns="" id="{CC5B6268-37AF-4673-AA4B-759C29193B46}"/>
                  </a:ext>
                </a:extLst>
              </p:cNvPr>
              <p:cNvSpPr/>
              <p:nvPr/>
            </p:nvSpPr>
            <p:spPr bwMode="auto">
              <a:xfrm>
                <a:off x="5680" y="1341"/>
                <a:ext cx="178" cy="301"/>
              </a:xfrm>
              <a:custGeom>
                <a:avLst/>
                <a:gdLst>
                  <a:gd name="T0" fmla="*/ 54 w 178"/>
                  <a:gd name="T1" fmla="*/ 109 h 301"/>
                  <a:gd name="T2" fmla="*/ 107 w 178"/>
                  <a:gd name="T3" fmla="*/ 204 h 301"/>
                  <a:gd name="T4" fmla="*/ 84 w 178"/>
                  <a:gd name="T5" fmla="*/ 163 h 301"/>
                  <a:gd name="T6" fmla="*/ 79 w 178"/>
                  <a:gd name="T7" fmla="*/ 116 h 301"/>
                  <a:gd name="T8" fmla="*/ 77 w 178"/>
                  <a:gd name="T9" fmla="*/ 116 h 301"/>
                  <a:gd name="T10" fmla="*/ 67 w 178"/>
                  <a:gd name="T11" fmla="*/ 125 h 301"/>
                  <a:gd name="T12" fmla="*/ 66 w 178"/>
                  <a:gd name="T13" fmla="*/ 112 h 301"/>
                  <a:gd name="T14" fmla="*/ 54 w 178"/>
                  <a:gd name="T15" fmla="*/ 109 h 301"/>
                  <a:gd name="T16" fmla="*/ 69 w 178"/>
                  <a:gd name="T17" fmla="*/ 8 h 301"/>
                  <a:gd name="T18" fmla="*/ 45 w 178"/>
                  <a:gd name="T19" fmla="*/ 10 h 301"/>
                  <a:gd name="T20" fmla="*/ 49 w 178"/>
                  <a:gd name="T21" fmla="*/ 15 h 301"/>
                  <a:gd name="T22" fmla="*/ 36 w 178"/>
                  <a:gd name="T23" fmla="*/ 13 h 301"/>
                  <a:gd name="T24" fmla="*/ 26 w 178"/>
                  <a:gd name="T25" fmla="*/ 25 h 301"/>
                  <a:gd name="T26" fmla="*/ 24 w 178"/>
                  <a:gd name="T27" fmla="*/ 11 h 301"/>
                  <a:gd name="T28" fmla="*/ 0 w 178"/>
                  <a:gd name="T29" fmla="*/ 13 h 301"/>
                  <a:gd name="T30" fmla="*/ 28 w 178"/>
                  <a:gd name="T31" fmla="*/ 66 h 301"/>
                  <a:gd name="T32" fmla="*/ 30 w 178"/>
                  <a:gd name="T33" fmla="*/ 66 h 301"/>
                  <a:gd name="T34" fmla="*/ 28 w 178"/>
                  <a:gd name="T35" fmla="*/ 66 h 301"/>
                  <a:gd name="T36" fmla="*/ 52 w 178"/>
                  <a:gd name="T37" fmla="*/ 109 h 301"/>
                  <a:gd name="T38" fmla="*/ 64 w 178"/>
                  <a:gd name="T39" fmla="*/ 101 h 301"/>
                  <a:gd name="T40" fmla="*/ 66 w 178"/>
                  <a:gd name="T41" fmla="*/ 88 h 301"/>
                  <a:gd name="T42" fmla="*/ 75 w 178"/>
                  <a:gd name="T43" fmla="*/ 97 h 301"/>
                  <a:gd name="T44" fmla="*/ 77 w 178"/>
                  <a:gd name="T45" fmla="*/ 95 h 301"/>
                  <a:gd name="T46" fmla="*/ 69 w 178"/>
                  <a:gd name="T47" fmla="*/ 8 h 301"/>
                  <a:gd name="T48" fmla="*/ 164 w 178"/>
                  <a:gd name="T49" fmla="*/ 256 h 301"/>
                  <a:gd name="T50" fmla="*/ 161 w 178"/>
                  <a:gd name="T51" fmla="*/ 254 h 301"/>
                  <a:gd name="T52" fmla="*/ 164 w 178"/>
                  <a:gd name="T53" fmla="*/ 252 h 301"/>
                  <a:gd name="T54" fmla="*/ 164 w 178"/>
                  <a:gd name="T55" fmla="*/ 256 h 301"/>
                  <a:gd name="T56" fmla="*/ 150 w 178"/>
                  <a:gd name="T57" fmla="*/ 94 h 301"/>
                  <a:gd name="T58" fmla="*/ 146 w 178"/>
                  <a:gd name="T59" fmla="*/ 81 h 301"/>
                  <a:gd name="T60" fmla="*/ 135 w 178"/>
                  <a:gd name="T61" fmla="*/ 75 h 301"/>
                  <a:gd name="T62" fmla="*/ 146 w 178"/>
                  <a:gd name="T63" fmla="*/ 67 h 301"/>
                  <a:gd name="T64" fmla="*/ 148 w 178"/>
                  <a:gd name="T65" fmla="*/ 54 h 301"/>
                  <a:gd name="T66" fmla="*/ 157 w 178"/>
                  <a:gd name="T67" fmla="*/ 64 h 301"/>
                  <a:gd name="T68" fmla="*/ 170 w 178"/>
                  <a:gd name="T69" fmla="*/ 60 h 301"/>
                  <a:gd name="T70" fmla="*/ 164 w 178"/>
                  <a:gd name="T71" fmla="*/ 73 h 301"/>
                  <a:gd name="T72" fmla="*/ 172 w 178"/>
                  <a:gd name="T73" fmla="*/ 84 h 301"/>
                  <a:gd name="T74" fmla="*/ 159 w 178"/>
                  <a:gd name="T75" fmla="*/ 82 h 301"/>
                  <a:gd name="T76" fmla="*/ 150 w 178"/>
                  <a:gd name="T77" fmla="*/ 94 h 301"/>
                  <a:gd name="T78" fmla="*/ 178 w 178"/>
                  <a:gd name="T79" fmla="*/ 0 h 301"/>
                  <a:gd name="T80" fmla="*/ 178 w 178"/>
                  <a:gd name="T81" fmla="*/ 0 h 301"/>
                  <a:gd name="T82" fmla="*/ 176 w 178"/>
                  <a:gd name="T83" fmla="*/ 26 h 301"/>
                  <a:gd name="T84" fmla="*/ 174 w 178"/>
                  <a:gd name="T85" fmla="*/ 30 h 301"/>
                  <a:gd name="T86" fmla="*/ 170 w 178"/>
                  <a:gd name="T87" fmla="*/ 17 h 301"/>
                  <a:gd name="T88" fmla="*/ 157 w 178"/>
                  <a:gd name="T89" fmla="*/ 13 h 301"/>
                  <a:gd name="T90" fmla="*/ 170 w 178"/>
                  <a:gd name="T91" fmla="*/ 6 h 301"/>
                  <a:gd name="T92" fmla="*/ 170 w 178"/>
                  <a:gd name="T93" fmla="*/ 0 h 301"/>
                  <a:gd name="T94" fmla="*/ 120 w 178"/>
                  <a:gd name="T95" fmla="*/ 4 h 301"/>
                  <a:gd name="T96" fmla="*/ 131 w 178"/>
                  <a:gd name="T97" fmla="*/ 129 h 301"/>
                  <a:gd name="T98" fmla="*/ 140 w 178"/>
                  <a:gd name="T99" fmla="*/ 137 h 301"/>
                  <a:gd name="T100" fmla="*/ 153 w 178"/>
                  <a:gd name="T101" fmla="*/ 135 h 301"/>
                  <a:gd name="T102" fmla="*/ 148 w 178"/>
                  <a:gd name="T103" fmla="*/ 146 h 301"/>
                  <a:gd name="T104" fmla="*/ 153 w 178"/>
                  <a:gd name="T105" fmla="*/ 157 h 301"/>
                  <a:gd name="T106" fmla="*/ 140 w 178"/>
                  <a:gd name="T107" fmla="*/ 155 h 301"/>
                  <a:gd name="T108" fmla="*/ 135 w 178"/>
                  <a:gd name="T109" fmla="*/ 165 h 301"/>
                  <a:gd name="T110" fmla="*/ 144 w 178"/>
                  <a:gd name="T111" fmla="*/ 269 h 301"/>
                  <a:gd name="T112" fmla="*/ 118 w 178"/>
                  <a:gd name="T113" fmla="*/ 222 h 301"/>
                  <a:gd name="T114" fmla="*/ 161 w 178"/>
                  <a:gd name="T115" fmla="*/ 301 h 301"/>
                  <a:gd name="T116" fmla="*/ 178 w 178"/>
                  <a:gd name="T11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301">
                    <a:moveTo>
                      <a:pt x="54" y="109"/>
                    </a:moveTo>
                    <a:lnTo>
                      <a:pt x="107" y="204"/>
                    </a:lnTo>
                    <a:lnTo>
                      <a:pt x="84" y="163"/>
                    </a:lnTo>
                    <a:lnTo>
                      <a:pt x="79" y="116"/>
                    </a:lnTo>
                    <a:lnTo>
                      <a:pt x="77" y="116"/>
                    </a:lnTo>
                    <a:lnTo>
                      <a:pt x="67" y="125"/>
                    </a:lnTo>
                    <a:lnTo>
                      <a:pt x="66" y="112"/>
                    </a:lnTo>
                    <a:lnTo>
                      <a:pt x="54" y="109"/>
                    </a:lnTo>
                    <a:moveTo>
                      <a:pt x="69" y="8"/>
                    </a:moveTo>
                    <a:lnTo>
                      <a:pt x="45" y="10"/>
                    </a:lnTo>
                    <a:lnTo>
                      <a:pt x="49" y="15"/>
                    </a:lnTo>
                    <a:lnTo>
                      <a:pt x="36" y="13"/>
                    </a:lnTo>
                    <a:lnTo>
                      <a:pt x="26" y="25"/>
                    </a:lnTo>
                    <a:lnTo>
                      <a:pt x="24" y="11"/>
                    </a:lnTo>
                    <a:lnTo>
                      <a:pt x="0" y="13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28" y="66"/>
                    </a:lnTo>
                    <a:lnTo>
                      <a:pt x="52" y="109"/>
                    </a:lnTo>
                    <a:lnTo>
                      <a:pt x="64" y="101"/>
                    </a:lnTo>
                    <a:lnTo>
                      <a:pt x="66" y="88"/>
                    </a:lnTo>
                    <a:lnTo>
                      <a:pt x="75" y="97"/>
                    </a:lnTo>
                    <a:lnTo>
                      <a:pt x="77" y="95"/>
                    </a:lnTo>
                    <a:lnTo>
                      <a:pt x="69" y="8"/>
                    </a:lnTo>
                    <a:moveTo>
                      <a:pt x="164" y="256"/>
                    </a:moveTo>
                    <a:lnTo>
                      <a:pt x="161" y="254"/>
                    </a:lnTo>
                    <a:lnTo>
                      <a:pt x="164" y="252"/>
                    </a:lnTo>
                    <a:lnTo>
                      <a:pt x="164" y="256"/>
                    </a:lnTo>
                    <a:moveTo>
                      <a:pt x="150" y="94"/>
                    </a:moveTo>
                    <a:lnTo>
                      <a:pt x="146" y="81"/>
                    </a:lnTo>
                    <a:lnTo>
                      <a:pt x="135" y="75"/>
                    </a:lnTo>
                    <a:lnTo>
                      <a:pt x="146" y="67"/>
                    </a:lnTo>
                    <a:lnTo>
                      <a:pt x="148" y="54"/>
                    </a:lnTo>
                    <a:lnTo>
                      <a:pt x="157" y="64"/>
                    </a:lnTo>
                    <a:lnTo>
                      <a:pt x="170" y="60"/>
                    </a:lnTo>
                    <a:lnTo>
                      <a:pt x="164" y="73"/>
                    </a:lnTo>
                    <a:lnTo>
                      <a:pt x="172" y="84"/>
                    </a:lnTo>
                    <a:lnTo>
                      <a:pt x="159" y="82"/>
                    </a:lnTo>
                    <a:lnTo>
                      <a:pt x="150" y="94"/>
                    </a:lnTo>
                    <a:moveTo>
                      <a:pt x="178" y="0"/>
                    </a:moveTo>
                    <a:lnTo>
                      <a:pt x="178" y="0"/>
                    </a:lnTo>
                    <a:lnTo>
                      <a:pt x="176" y="26"/>
                    </a:lnTo>
                    <a:lnTo>
                      <a:pt x="174" y="30"/>
                    </a:lnTo>
                    <a:lnTo>
                      <a:pt x="170" y="17"/>
                    </a:lnTo>
                    <a:lnTo>
                      <a:pt x="157" y="13"/>
                    </a:lnTo>
                    <a:lnTo>
                      <a:pt x="170" y="6"/>
                    </a:lnTo>
                    <a:lnTo>
                      <a:pt x="170" y="0"/>
                    </a:lnTo>
                    <a:lnTo>
                      <a:pt x="120" y="4"/>
                    </a:lnTo>
                    <a:lnTo>
                      <a:pt x="131" y="129"/>
                    </a:lnTo>
                    <a:lnTo>
                      <a:pt x="140" y="137"/>
                    </a:lnTo>
                    <a:lnTo>
                      <a:pt x="153" y="135"/>
                    </a:lnTo>
                    <a:lnTo>
                      <a:pt x="148" y="146"/>
                    </a:lnTo>
                    <a:lnTo>
                      <a:pt x="153" y="157"/>
                    </a:lnTo>
                    <a:lnTo>
                      <a:pt x="140" y="155"/>
                    </a:lnTo>
                    <a:lnTo>
                      <a:pt x="135" y="165"/>
                    </a:lnTo>
                    <a:lnTo>
                      <a:pt x="144" y="269"/>
                    </a:lnTo>
                    <a:lnTo>
                      <a:pt x="118" y="222"/>
                    </a:lnTo>
                    <a:lnTo>
                      <a:pt x="161" y="301"/>
                    </a:lnTo>
                    <a:lnTo>
                      <a:pt x="1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2" name="ïṣļiďè">
                <a:extLst>
                  <a:ext uri="{FF2B5EF4-FFF2-40B4-BE49-F238E27FC236}">
                    <a16:creationId xmlns:a16="http://schemas.microsoft.com/office/drawing/2014/main" xmlns="" id="{894AB811-5D7F-438F-941B-7D0441D523D3}"/>
                  </a:ext>
                </a:extLst>
              </p:cNvPr>
              <p:cNvSpPr/>
              <p:nvPr/>
            </p:nvSpPr>
            <p:spPr bwMode="auto">
              <a:xfrm>
                <a:off x="5749" y="1345"/>
                <a:ext cx="75" cy="265"/>
              </a:xfrm>
              <a:custGeom>
                <a:avLst/>
                <a:gdLst>
                  <a:gd name="T0" fmla="*/ 23 w 75"/>
                  <a:gd name="T1" fmla="*/ 60 h 265"/>
                  <a:gd name="T2" fmla="*/ 19 w 75"/>
                  <a:gd name="T3" fmla="*/ 47 h 265"/>
                  <a:gd name="T4" fmla="*/ 8 w 75"/>
                  <a:gd name="T5" fmla="*/ 43 h 265"/>
                  <a:gd name="T6" fmla="*/ 19 w 75"/>
                  <a:gd name="T7" fmla="*/ 35 h 265"/>
                  <a:gd name="T8" fmla="*/ 19 w 75"/>
                  <a:gd name="T9" fmla="*/ 22 h 265"/>
                  <a:gd name="T10" fmla="*/ 28 w 75"/>
                  <a:gd name="T11" fmla="*/ 32 h 265"/>
                  <a:gd name="T12" fmla="*/ 41 w 75"/>
                  <a:gd name="T13" fmla="*/ 28 h 265"/>
                  <a:gd name="T14" fmla="*/ 38 w 75"/>
                  <a:gd name="T15" fmla="*/ 39 h 265"/>
                  <a:gd name="T16" fmla="*/ 43 w 75"/>
                  <a:gd name="T17" fmla="*/ 50 h 265"/>
                  <a:gd name="T18" fmla="*/ 30 w 75"/>
                  <a:gd name="T19" fmla="*/ 50 h 265"/>
                  <a:gd name="T20" fmla="*/ 23 w 75"/>
                  <a:gd name="T21" fmla="*/ 60 h 265"/>
                  <a:gd name="T22" fmla="*/ 51 w 75"/>
                  <a:gd name="T23" fmla="*/ 0 h 265"/>
                  <a:gd name="T24" fmla="*/ 0 w 75"/>
                  <a:gd name="T25" fmla="*/ 4 h 265"/>
                  <a:gd name="T26" fmla="*/ 8 w 75"/>
                  <a:gd name="T27" fmla="*/ 91 h 265"/>
                  <a:gd name="T28" fmla="*/ 19 w 75"/>
                  <a:gd name="T29" fmla="*/ 90 h 265"/>
                  <a:gd name="T30" fmla="*/ 13 w 75"/>
                  <a:gd name="T31" fmla="*/ 103 h 265"/>
                  <a:gd name="T32" fmla="*/ 21 w 75"/>
                  <a:gd name="T33" fmla="*/ 114 h 265"/>
                  <a:gd name="T34" fmla="*/ 10 w 75"/>
                  <a:gd name="T35" fmla="*/ 112 h 265"/>
                  <a:gd name="T36" fmla="*/ 15 w 75"/>
                  <a:gd name="T37" fmla="*/ 159 h 265"/>
                  <a:gd name="T38" fmla="*/ 38 w 75"/>
                  <a:gd name="T39" fmla="*/ 200 h 265"/>
                  <a:gd name="T40" fmla="*/ 39 w 75"/>
                  <a:gd name="T41" fmla="*/ 190 h 265"/>
                  <a:gd name="T42" fmla="*/ 49 w 75"/>
                  <a:gd name="T43" fmla="*/ 198 h 265"/>
                  <a:gd name="T44" fmla="*/ 62 w 75"/>
                  <a:gd name="T45" fmla="*/ 196 h 265"/>
                  <a:gd name="T46" fmla="*/ 56 w 75"/>
                  <a:gd name="T47" fmla="*/ 207 h 265"/>
                  <a:gd name="T48" fmla="*/ 64 w 75"/>
                  <a:gd name="T49" fmla="*/ 218 h 265"/>
                  <a:gd name="T50" fmla="*/ 51 w 75"/>
                  <a:gd name="T51" fmla="*/ 217 h 265"/>
                  <a:gd name="T52" fmla="*/ 49 w 75"/>
                  <a:gd name="T53" fmla="*/ 218 h 265"/>
                  <a:gd name="T54" fmla="*/ 75 w 75"/>
                  <a:gd name="T55" fmla="*/ 265 h 265"/>
                  <a:gd name="T56" fmla="*/ 66 w 75"/>
                  <a:gd name="T57" fmla="*/ 161 h 265"/>
                  <a:gd name="T58" fmla="*/ 64 w 75"/>
                  <a:gd name="T59" fmla="*/ 162 h 265"/>
                  <a:gd name="T60" fmla="*/ 60 w 75"/>
                  <a:gd name="T61" fmla="*/ 149 h 265"/>
                  <a:gd name="T62" fmla="*/ 49 w 75"/>
                  <a:gd name="T63" fmla="*/ 144 h 265"/>
                  <a:gd name="T64" fmla="*/ 60 w 75"/>
                  <a:gd name="T65" fmla="*/ 138 h 265"/>
                  <a:gd name="T66" fmla="*/ 60 w 75"/>
                  <a:gd name="T67" fmla="*/ 125 h 265"/>
                  <a:gd name="T68" fmla="*/ 62 w 75"/>
                  <a:gd name="T69" fmla="*/ 125 h 265"/>
                  <a:gd name="T70" fmla="*/ 51 w 75"/>
                  <a:gd name="T7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5" h="265">
                    <a:moveTo>
                      <a:pt x="23" y="60"/>
                    </a:moveTo>
                    <a:lnTo>
                      <a:pt x="19" y="47"/>
                    </a:lnTo>
                    <a:lnTo>
                      <a:pt x="8" y="43"/>
                    </a:lnTo>
                    <a:lnTo>
                      <a:pt x="19" y="35"/>
                    </a:lnTo>
                    <a:lnTo>
                      <a:pt x="19" y="22"/>
                    </a:lnTo>
                    <a:lnTo>
                      <a:pt x="28" y="32"/>
                    </a:lnTo>
                    <a:lnTo>
                      <a:pt x="41" y="28"/>
                    </a:lnTo>
                    <a:lnTo>
                      <a:pt x="38" y="39"/>
                    </a:lnTo>
                    <a:lnTo>
                      <a:pt x="43" y="50"/>
                    </a:lnTo>
                    <a:lnTo>
                      <a:pt x="30" y="50"/>
                    </a:lnTo>
                    <a:lnTo>
                      <a:pt x="23" y="60"/>
                    </a:lnTo>
                    <a:close/>
                    <a:moveTo>
                      <a:pt x="51" y="0"/>
                    </a:moveTo>
                    <a:lnTo>
                      <a:pt x="0" y="4"/>
                    </a:lnTo>
                    <a:lnTo>
                      <a:pt x="8" y="91"/>
                    </a:lnTo>
                    <a:lnTo>
                      <a:pt x="19" y="90"/>
                    </a:lnTo>
                    <a:lnTo>
                      <a:pt x="13" y="103"/>
                    </a:lnTo>
                    <a:lnTo>
                      <a:pt x="21" y="114"/>
                    </a:lnTo>
                    <a:lnTo>
                      <a:pt x="10" y="112"/>
                    </a:lnTo>
                    <a:lnTo>
                      <a:pt x="15" y="159"/>
                    </a:lnTo>
                    <a:lnTo>
                      <a:pt x="38" y="200"/>
                    </a:lnTo>
                    <a:lnTo>
                      <a:pt x="39" y="190"/>
                    </a:lnTo>
                    <a:lnTo>
                      <a:pt x="49" y="198"/>
                    </a:lnTo>
                    <a:lnTo>
                      <a:pt x="62" y="196"/>
                    </a:lnTo>
                    <a:lnTo>
                      <a:pt x="56" y="207"/>
                    </a:lnTo>
                    <a:lnTo>
                      <a:pt x="64" y="218"/>
                    </a:lnTo>
                    <a:lnTo>
                      <a:pt x="51" y="217"/>
                    </a:lnTo>
                    <a:lnTo>
                      <a:pt x="49" y="218"/>
                    </a:lnTo>
                    <a:lnTo>
                      <a:pt x="75" y="265"/>
                    </a:lnTo>
                    <a:lnTo>
                      <a:pt x="66" y="161"/>
                    </a:lnTo>
                    <a:lnTo>
                      <a:pt x="64" y="162"/>
                    </a:lnTo>
                    <a:lnTo>
                      <a:pt x="60" y="149"/>
                    </a:lnTo>
                    <a:lnTo>
                      <a:pt x="49" y="144"/>
                    </a:lnTo>
                    <a:lnTo>
                      <a:pt x="60" y="138"/>
                    </a:lnTo>
                    <a:lnTo>
                      <a:pt x="60" y="125"/>
                    </a:lnTo>
                    <a:lnTo>
                      <a:pt x="62" y="125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3" name="iśliḓè">
                <a:extLst>
                  <a:ext uri="{FF2B5EF4-FFF2-40B4-BE49-F238E27FC236}">
                    <a16:creationId xmlns:a16="http://schemas.microsoft.com/office/drawing/2014/main" xmlns="" id="{2A8721A9-3965-4FF8-801C-977E35AACF2B}"/>
                  </a:ext>
                </a:extLst>
              </p:cNvPr>
              <p:cNvSpPr/>
              <p:nvPr/>
            </p:nvSpPr>
            <p:spPr bwMode="auto">
              <a:xfrm>
                <a:off x="5749" y="1345"/>
                <a:ext cx="75" cy="265"/>
              </a:xfrm>
              <a:custGeom>
                <a:avLst/>
                <a:gdLst>
                  <a:gd name="T0" fmla="*/ 23 w 75"/>
                  <a:gd name="T1" fmla="*/ 60 h 265"/>
                  <a:gd name="T2" fmla="*/ 19 w 75"/>
                  <a:gd name="T3" fmla="*/ 47 h 265"/>
                  <a:gd name="T4" fmla="*/ 8 w 75"/>
                  <a:gd name="T5" fmla="*/ 43 h 265"/>
                  <a:gd name="T6" fmla="*/ 19 w 75"/>
                  <a:gd name="T7" fmla="*/ 35 h 265"/>
                  <a:gd name="T8" fmla="*/ 19 w 75"/>
                  <a:gd name="T9" fmla="*/ 22 h 265"/>
                  <a:gd name="T10" fmla="*/ 28 w 75"/>
                  <a:gd name="T11" fmla="*/ 32 h 265"/>
                  <a:gd name="T12" fmla="*/ 41 w 75"/>
                  <a:gd name="T13" fmla="*/ 28 h 265"/>
                  <a:gd name="T14" fmla="*/ 38 w 75"/>
                  <a:gd name="T15" fmla="*/ 39 h 265"/>
                  <a:gd name="T16" fmla="*/ 43 w 75"/>
                  <a:gd name="T17" fmla="*/ 50 h 265"/>
                  <a:gd name="T18" fmla="*/ 30 w 75"/>
                  <a:gd name="T19" fmla="*/ 50 h 265"/>
                  <a:gd name="T20" fmla="*/ 23 w 75"/>
                  <a:gd name="T21" fmla="*/ 60 h 265"/>
                  <a:gd name="T22" fmla="*/ 51 w 75"/>
                  <a:gd name="T23" fmla="*/ 0 h 265"/>
                  <a:gd name="T24" fmla="*/ 0 w 75"/>
                  <a:gd name="T25" fmla="*/ 4 h 265"/>
                  <a:gd name="T26" fmla="*/ 8 w 75"/>
                  <a:gd name="T27" fmla="*/ 91 h 265"/>
                  <a:gd name="T28" fmla="*/ 19 w 75"/>
                  <a:gd name="T29" fmla="*/ 90 h 265"/>
                  <a:gd name="T30" fmla="*/ 13 w 75"/>
                  <a:gd name="T31" fmla="*/ 103 h 265"/>
                  <a:gd name="T32" fmla="*/ 21 w 75"/>
                  <a:gd name="T33" fmla="*/ 114 h 265"/>
                  <a:gd name="T34" fmla="*/ 10 w 75"/>
                  <a:gd name="T35" fmla="*/ 112 h 265"/>
                  <a:gd name="T36" fmla="*/ 15 w 75"/>
                  <a:gd name="T37" fmla="*/ 159 h 265"/>
                  <a:gd name="T38" fmla="*/ 38 w 75"/>
                  <a:gd name="T39" fmla="*/ 200 h 265"/>
                  <a:gd name="T40" fmla="*/ 39 w 75"/>
                  <a:gd name="T41" fmla="*/ 190 h 265"/>
                  <a:gd name="T42" fmla="*/ 49 w 75"/>
                  <a:gd name="T43" fmla="*/ 198 h 265"/>
                  <a:gd name="T44" fmla="*/ 62 w 75"/>
                  <a:gd name="T45" fmla="*/ 196 h 265"/>
                  <a:gd name="T46" fmla="*/ 56 w 75"/>
                  <a:gd name="T47" fmla="*/ 207 h 265"/>
                  <a:gd name="T48" fmla="*/ 64 w 75"/>
                  <a:gd name="T49" fmla="*/ 218 h 265"/>
                  <a:gd name="T50" fmla="*/ 51 w 75"/>
                  <a:gd name="T51" fmla="*/ 217 h 265"/>
                  <a:gd name="T52" fmla="*/ 49 w 75"/>
                  <a:gd name="T53" fmla="*/ 218 h 265"/>
                  <a:gd name="T54" fmla="*/ 75 w 75"/>
                  <a:gd name="T55" fmla="*/ 265 h 265"/>
                  <a:gd name="T56" fmla="*/ 66 w 75"/>
                  <a:gd name="T57" fmla="*/ 161 h 265"/>
                  <a:gd name="T58" fmla="*/ 64 w 75"/>
                  <a:gd name="T59" fmla="*/ 162 h 265"/>
                  <a:gd name="T60" fmla="*/ 60 w 75"/>
                  <a:gd name="T61" fmla="*/ 149 h 265"/>
                  <a:gd name="T62" fmla="*/ 49 w 75"/>
                  <a:gd name="T63" fmla="*/ 144 h 265"/>
                  <a:gd name="T64" fmla="*/ 60 w 75"/>
                  <a:gd name="T65" fmla="*/ 138 h 265"/>
                  <a:gd name="T66" fmla="*/ 60 w 75"/>
                  <a:gd name="T67" fmla="*/ 125 h 265"/>
                  <a:gd name="T68" fmla="*/ 62 w 75"/>
                  <a:gd name="T69" fmla="*/ 125 h 265"/>
                  <a:gd name="T70" fmla="*/ 51 w 75"/>
                  <a:gd name="T7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5" h="265">
                    <a:moveTo>
                      <a:pt x="23" y="60"/>
                    </a:moveTo>
                    <a:lnTo>
                      <a:pt x="19" y="47"/>
                    </a:lnTo>
                    <a:lnTo>
                      <a:pt x="8" y="43"/>
                    </a:lnTo>
                    <a:lnTo>
                      <a:pt x="19" y="35"/>
                    </a:lnTo>
                    <a:lnTo>
                      <a:pt x="19" y="22"/>
                    </a:lnTo>
                    <a:lnTo>
                      <a:pt x="28" y="32"/>
                    </a:lnTo>
                    <a:lnTo>
                      <a:pt x="41" y="28"/>
                    </a:lnTo>
                    <a:lnTo>
                      <a:pt x="38" y="39"/>
                    </a:lnTo>
                    <a:lnTo>
                      <a:pt x="43" y="50"/>
                    </a:lnTo>
                    <a:lnTo>
                      <a:pt x="30" y="50"/>
                    </a:lnTo>
                    <a:lnTo>
                      <a:pt x="23" y="60"/>
                    </a:lnTo>
                    <a:moveTo>
                      <a:pt x="51" y="0"/>
                    </a:moveTo>
                    <a:lnTo>
                      <a:pt x="0" y="4"/>
                    </a:lnTo>
                    <a:lnTo>
                      <a:pt x="8" y="91"/>
                    </a:lnTo>
                    <a:lnTo>
                      <a:pt x="19" y="90"/>
                    </a:lnTo>
                    <a:lnTo>
                      <a:pt x="13" y="103"/>
                    </a:lnTo>
                    <a:lnTo>
                      <a:pt x="21" y="114"/>
                    </a:lnTo>
                    <a:lnTo>
                      <a:pt x="10" y="112"/>
                    </a:lnTo>
                    <a:lnTo>
                      <a:pt x="15" y="159"/>
                    </a:lnTo>
                    <a:lnTo>
                      <a:pt x="38" y="200"/>
                    </a:lnTo>
                    <a:lnTo>
                      <a:pt x="39" y="190"/>
                    </a:lnTo>
                    <a:lnTo>
                      <a:pt x="49" y="198"/>
                    </a:lnTo>
                    <a:lnTo>
                      <a:pt x="62" y="196"/>
                    </a:lnTo>
                    <a:lnTo>
                      <a:pt x="56" y="207"/>
                    </a:lnTo>
                    <a:lnTo>
                      <a:pt x="64" y="218"/>
                    </a:lnTo>
                    <a:lnTo>
                      <a:pt x="51" y="217"/>
                    </a:lnTo>
                    <a:lnTo>
                      <a:pt x="49" y="218"/>
                    </a:lnTo>
                    <a:lnTo>
                      <a:pt x="75" y="265"/>
                    </a:lnTo>
                    <a:lnTo>
                      <a:pt x="66" y="161"/>
                    </a:lnTo>
                    <a:lnTo>
                      <a:pt x="64" y="162"/>
                    </a:lnTo>
                    <a:lnTo>
                      <a:pt x="60" y="149"/>
                    </a:lnTo>
                    <a:lnTo>
                      <a:pt x="49" y="144"/>
                    </a:lnTo>
                    <a:lnTo>
                      <a:pt x="60" y="138"/>
                    </a:lnTo>
                    <a:lnTo>
                      <a:pt x="60" y="125"/>
                    </a:lnTo>
                    <a:lnTo>
                      <a:pt x="62" y="125"/>
                    </a:lnTo>
                    <a:lnTo>
                      <a:pt x="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4" name="îṩḻiḑè">
                <a:extLst>
                  <a:ext uri="{FF2B5EF4-FFF2-40B4-BE49-F238E27FC236}">
                    <a16:creationId xmlns:a16="http://schemas.microsoft.com/office/drawing/2014/main" xmlns="" id="{6074A5EA-E776-4DD8-9420-7750251D85DF}"/>
                  </a:ext>
                </a:extLst>
              </p:cNvPr>
              <p:cNvSpPr/>
              <p:nvPr/>
            </p:nvSpPr>
            <p:spPr bwMode="auto">
              <a:xfrm>
                <a:off x="5426" y="1259"/>
                <a:ext cx="36" cy="37"/>
              </a:xfrm>
              <a:custGeom>
                <a:avLst/>
                <a:gdLst>
                  <a:gd name="T0" fmla="*/ 11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6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6 h 37"/>
                  <a:gd name="T18" fmla="*/ 23 w 36"/>
                  <a:gd name="T19" fmla="*/ 8 h 37"/>
                  <a:gd name="T20" fmla="*/ 1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5" name="iṡḻíḑè">
                <a:extLst>
                  <a:ext uri="{FF2B5EF4-FFF2-40B4-BE49-F238E27FC236}">
                    <a16:creationId xmlns:a16="http://schemas.microsoft.com/office/drawing/2014/main" xmlns="" id="{5C130E0A-A593-4327-9ADB-96445F8E3AA9}"/>
                  </a:ext>
                </a:extLst>
              </p:cNvPr>
              <p:cNvSpPr/>
              <p:nvPr/>
            </p:nvSpPr>
            <p:spPr bwMode="auto">
              <a:xfrm>
                <a:off x="5426" y="1259"/>
                <a:ext cx="36" cy="37"/>
              </a:xfrm>
              <a:custGeom>
                <a:avLst/>
                <a:gdLst>
                  <a:gd name="T0" fmla="*/ 11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6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6 h 37"/>
                  <a:gd name="T18" fmla="*/ 23 w 36"/>
                  <a:gd name="T19" fmla="*/ 8 h 37"/>
                  <a:gd name="T20" fmla="*/ 1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6" name="íṩḷíḑê">
                <a:extLst>
                  <a:ext uri="{FF2B5EF4-FFF2-40B4-BE49-F238E27FC236}">
                    <a16:creationId xmlns:a16="http://schemas.microsoft.com/office/drawing/2014/main" xmlns="" id="{6DF218DF-2D2C-4DB2-B197-F0A0A34DEF41}"/>
                  </a:ext>
                </a:extLst>
              </p:cNvPr>
              <p:cNvSpPr/>
              <p:nvPr/>
            </p:nvSpPr>
            <p:spPr bwMode="auto">
              <a:xfrm>
                <a:off x="5508" y="1226"/>
                <a:ext cx="36" cy="37"/>
              </a:xfrm>
              <a:custGeom>
                <a:avLst/>
                <a:gdLst>
                  <a:gd name="T0" fmla="*/ 12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6 h 37"/>
                  <a:gd name="T16" fmla="*/ 34 w 36"/>
                  <a:gd name="T17" fmla="*/ 5 h 37"/>
                  <a:gd name="T18" fmla="*/ 21 w 36"/>
                  <a:gd name="T19" fmla="*/ 7 h 37"/>
                  <a:gd name="T20" fmla="*/ 1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2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6"/>
                    </a:lnTo>
                    <a:lnTo>
                      <a:pt x="34" y="5"/>
                    </a:lnTo>
                    <a:lnTo>
                      <a:pt x="21" y="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7" name="îS1ïḍè">
                <a:extLst>
                  <a:ext uri="{FF2B5EF4-FFF2-40B4-BE49-F238E27FC236}">
                    <a16:creationId xmlns:a16="http://schemas.microsoft.com/office/drawing/2014/main" xmlns="" id="{BDFF26A6-4F80-4141-9E9C-C93715FE486A}"/>
                  </a:ext>
                </a:extLst>
              </p:cNvPr>
              <p:cNvSpPr/>
              <p:nvPr/>
            </p:nvSpPr>
            <p:spPr bwMode="auto">
              <a:xfrm>
                <a:off x="5508" y="1226"/>
                <a:ext cx="36" cy="37"/>
              </a:xfrm>
              <a:custGeom>
                <a:avLst/>
                <a:gdLst>
                  <a:gd name="T0" fmla="*/ 12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6 h 37"/>
                  <a:gd name="T16" fmla="*/ 34 w 36"/>
                  <a:gd name="T17" fmla="*/ 5 h 37"/>
                  <a:gd name="T18" fmla="*/ 21 w 36"/>
                  <a:gd name="T19" fmla="*/ 7 h 37"/>
                  <a:gd name="T20" fmla="*/ 1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2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6"/>
                    </a:lnTo>
                    <a:lnTo>
                      <a:pt x="34" y="5"/>
                    </a:lnTo>
                    <a:lnTo>
                      <a:pt x="21" y="7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8" name="ïṧlïḓé">
                <a:extLst>
                  <a:ext uri="{FF2B5EF4-FFF2-40B4-BE49-F238E27FC236}">
                    <a16:creationId xmlns:a16="http://schemas.microsoft.com/office/drawing/2014/main" xmlns="" id="{B0B91ED1-C5C1-4A10-ACAD-8462548236C7}"/>
                  </a:ext>
                </a:extLst>
              </p:cNvPr>
              <p:cNvSpPr/>
              <p:nvPr/>
            </p:nvSpPr>
            <p:spPr bwMode="auto">
              <a:xfrm>
                <a:off x="5589" y="119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6 w 37"/>
                  <a:gd name="T9" fmla="*/ 37 h 37"/>
                  <a:gd name="T10" fmla="*/ 24 w 37"/>
                  <a:gd name="T11" fmla="*/ 28 h 37"/>
                  <a:gd name="T12" fmla="*/ 37 w 37"/>
                  <a:gd name="T13" fmla="*/ 28 h 37"/>
                  <a:gd name="T14" fmla="*/ 30 w 37"/>
                  <a:gd name="T15" fmla="*/ 17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6" y="37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9" name="i$liḍê">
                <a:extLst>
                  <a:ext uri="{FF2B5EF4-FFF2-40B4-BE49-F238E27FC236}">
                    <a16:creationId xmlns:a16="http://schemas.microsoft.com/office/drawing/2014/main" xmlns="" id="{B7FAD1C1-1D9D-4231-9148-EF00C6039A4E}"/>
                  </a:ext>
                </a:extLst>
              </p:cNvPr>
              <p:cNvSpPr/>
              <p:nvPr/>
            </p:nvSpPr>
            <p:spPr bwMode="auto">
              <a:xfrm>
                <a:off x="5589" y="119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6 w 37"/>
                  <a:gd name="T9" fmla="*/ 37 h 37"/>
                  <a:gd name="T10" fmla="*/ 24 w 37"/>
                  <a:gd name="T11" fmla="*/ 28 h 37"/>
                  <a:gd name="T12" fmla="*/ 37 w 37"/>
                  <a:gd name="T13" fmla="*/ 28 h 37"/>
                  <a:gd name="T14" fmla="*/ 30 w 37"/>
                  <a:gd name="T15" fmla="*/ 17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6" y="37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0" name="iṡlídè">
                <a:extLst>
                  <a:ext uri="{FF2B5EF4-FFF2-40B4-BE49-F238E27FC236}">
                    <a16:creationId xmlns:a16="http://schemas.microsoft.com/office/drawing/2014/main" xmlns="" id="{5AEC8E5E-06B4-4410-A595-76C2C54A2551}"/>
                  </a:ext>
                </a:extLst>
              </p:cNvPr>
              <p:cNvSpPr/>
              <p:nvPr/>
            </p:nvSpPr>
            <p:spPr bwMode="auto">
              <a:xfrm>
                <a:off x="5671" y="1158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5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1" name="ïŝḻíḓè">
                <a:extLst>
                  <a:ext uri="{FF2B5EF4-FFF2-40B4-BE49-F238E27FC236}">
                    <a16:creationId xmlns:a16="http://schemas.microsoft.com/office/drawing/2014/main" xmlns="" id="{4C0EB1A1-0736-4DFD-9B0B-B609DEC7BFD0}"/>
                  </a:ext>
                </a:extLst>
              </p:cNvPr>
              <p:cNvSpPr/>
              <p:nvPr/>
            </p:nvSpPr>
            <p:spPr bwMode="auto">
              <a:xfrm>
                <a:off x="5671" y="1158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5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2" name="îṣḷíḓé">
                <a:extLst>
                  <a:ext uri="{FF2B5EF4-FFF2-40B4-BE49-F238E27FC236}">
                    <a16:creationId xmlns:a16="http://schemas.microsoft.com/office/drawing/2014/main" xmlns="" id="{339979B9-87E3-499A-B707-772A32E11EF3}"/>
                  </a:ext>
                </a:extLst>
              </p:cNvPr>
              <p:cNvSpPr/>
              <p:nvPr/>
            </p:nvSpPr>
            <p:spPr bwMode="auto">
              <a:xfrm>
                <a:off x="5753" y="1125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8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3" name="íŝ1îḋé">
                <a:extLst>
                  <a:ext uri="{FF2B5EF4-FFF2-40B4-BE49-F238E27FC236}">
                    <a16:creationId xmlns:a16="http://schemas.microsoft.com/office/drawing/2014/main" xmlns="" id="{4EF6FF02-C46F-470A-8E79-7704C43C7150}"/>
                  </a:ext>
                </a:extLst>
              </p:cNvPr>
              <p:cNvSpPr/>
              <p:nvPr/>
            </p:nvSpPr>
            <p:spPr bwMode="auto">
              <a:xfrm>
                <a:off x="5753" y="1125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8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4" name="íśļíḋè">
                <a:extLst>
                  <a:ext uri="{FF2B5EF4-FFF2-40B4-BE49-F238E27FC236}">
                    <a16:creationId xmlns:a16="http://schemas.microsoft.com/office/drawing/2014/main" xmlns="" id="{873F34CE-9D27-4B2A-AAFA-3287B89AF5DB}"/>
                  </a:ext>
                </a:extLst>
              </p:cNvPr>
              <p:cNvSpPr/>
              <p:nvPr/>
            </p:nvSpPr>
            <p:spPr bwMode="auto">
              <a:xfrm>
                <a:off x="5835" y="109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3 w 36"/>
                  <a:gd name="T7" fmla="*/ 24 h 37"/>
                  <a:gd name="T8" fmla="*/ 15 w 36"/>
                  <a:gd name="T9" fmla="*/ 37 h 37"/>
                  <a:gd name="T10" fmla="*/ 24 w 36"/>
                  <a:gd name="T11" fmla="*/ 26 h 37"/>
                  <a:gd name="T12" fmla="*/ 34 w 36"/>
                  <a:gd name="T13" fmla="*/ 28 h 37"/>
                  <a:gd name="T14" fmla="*/ 34 w 36"/>
                  <a:gd name="T15" fmla="*/ 24 h 37"/>
                  <a:gd name="T16" fmla="*/ 30 w 36"/>
                  <a:gd name="T17" fmla="*/ 17 h 37"/>
                  <a:gd name="T18" fmla="*/ 36 w 36"/>
                  <a:gd name="T19" fmla="*/ 6 h 37"/>
                  <a:gd name="T20" fmla="*/ 23 w 36"/>
                  <a:gd name="T21" fmla="*/ 7 h 37"/>
                  <a:gd name="T22" fmla="*/ 13 w 36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6"/>
                    </a:lnTo>
                    <a:lnTo>
                      <a:pt x="34" y="28"/>
                    </a:lnTo>
                    <a:lnTo>
                      <a:pt x="34" y="24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5" name="ïṡ1ïḍe">
                <a:extLst>
                  <a:ext uri="{FF2B5EF4-FFF2-40B4-BE49-F238E27FC236}">
                    <a16:creationId xmlns:a16="http://schemas.microsoft.com/office/drawing/2014/main" xmlns="" id="{5F5FB3AD-2444-42EA-AB07-E1C65391B755}"/>
                  </a:ext>
                </a:extLst>
              </p:cNvPr>
              <p:cNvSpPr/>
              <p:nvPr/>
            </p:nvSpPr>
            <p:spPr bwMode="auto">
              <a:xfrm>
                <a:off x="5835" y="109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3 w 36"/>
                  <a:gd name="T7" fmla="*/ 24 h 37"/>
                  <a:gd name="T8" fmla="*/ 15 w 36"/>
                  <a:gd name="T9" fmla="*/ 37 h 37"/>
                  <a:gd name="T10" fmla="*/ 24 w 36"/>
                  <a:gd name="T11" fmla="*/ 26 h 37"/>
                  <a:gd name="T12" fmla="*/ 34 w 36"/>
                  <a:gd name="T13" fmla="*/ 28 h 37"/>
                  <a:gd name="T14" fmla="*/ 34 w 36"/>
                  <a:gd name="T15" fmla="*/ 24 h 37"/>
                  <a:gd name="T16" fmla="*/ 30 w 36"/>
                  <a:gd name="T17" fmla="*/ 17 h 37"/>
                  <a:gd name="T18" fmla="*/ 36 w 36"/>
                  <a:gd name="T19" fmla="*/ 6 h 37"/>
                  <a:gd name="T20" fmla="*/ 23 w 36"/>
                  <a:gd name="T21" fmla="*/ 7 h 37"/>
                  <a:gd name="T22" fmla="*/ 13 w 36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6"/>
                    </a:lnTo>
                    <a:lnTo>
                      <a:pt x="34" y="28"/>
                    </a:lnTo>
                    <a:lnTo>
                      <a:pt x="34" y="24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7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6" name="îsḻïdé">
                <a:extLst>
                  <a:ext uri="{FF2B5EF4-FFF2-40B4-BE49-F238E27FC236}">
                    <a16:creationId xmlns:a16="http://schemas.microsoft.com/office/drawing/2014/main" xmlns="" id="{434B7BD3-2F98-4E53-8D07-AC53EC5F393F}"/>
                  </a:ext>
                </a:extLst>
              </p:cNvPr>
              <p:cNvSpPr/>
              <p:nvPr/>
            </p:nvSpPr>
            <p:spPr bwMode="auto">
              <a:xfrm>
                <a:off x="5484" y="1287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1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9 h 37"/>
                  <a:gd name="T16" fmla="*/ 36 w 37"/>
                  <a:gd name="T17" fmla="*/ 6 h 37"/>
                  <a:gd name="T18" fmla="*/ 23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7" name="íṣ1ïḋe">
                <a:extLst>
                  <a:ext uri="{FF2B5EF4-FFF2-40B4-BE49-F238E27FC236}">
                    <a16:creationId xmlns:a16="http://schemas.microsoft.com/office/drawing/2014/main" xmlns="" id="{7DD2693C-D38D-4478-A6D1-2AAC774F4584}"/>
                  </a:ext>
                </a:extLst>
              </p:cNvPr>
              <p:cNvSpPr/>
              <p:nvPr/>
            </p:nvSpPr>
            <p:spPr bwMode="auto">
              <a:xfrm>
                <a:off x="5484" y="1287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1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9 h 37"/>
                  <a:gd name="T16" fmla="*/ 36 w 37"/>
                  <a:gd name="T17" fmla="*/ 6 h 37"/>
                  <a:gd name="T18" fmla="*/ 23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8" name="ïŝļîďé">
                <a:extLst>
                  <a:ext uri="{FF2B5EF4-FFF2-40B4-BE49-F238E27FC236}">
                    <a16:creationId xmlns:a16="http://schemas.microsoft.com/office/drawing/2014/main" xmlns="" id="{F9D5E564-94A8-4D2D-8ACC-0832A39D6EDE}"/>
                  </a:ext>
                </a:extLst>
              </p:cNvPr>
              <p:cNvSpPr/>
              <p:nvPr/>
            </p:nvSpPr>
            <p:spPr bwMode="auto">
              <a:xfrm>
                <a:off x="5566" y="1254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1 w 38"/>
                  <a:gd name="T7" fmla="*/ 26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9 h 37"/>
                  <a:gd name="T14" fmla="*/ 30 w 38"/>
                  <a:gd name="T15" fmla="*/ 18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9" name="ïṡlîdê">
                <a:extLst>
                  <a:ext uri="{FF2B5EF4-FFF2-40B4-BE49-F238E27FC236}">
                    <a16:creationId xmlns:a16="http://schemas.microsoft.com/office/drawing/2014/main" xmlns="" id="{4FF4844E-2E3A-4CD3-8517-609ADE58D923}"/>
                  </a:ext>
                </a:extLst>
              </p:cNvPr>
              <p:cNvSpPr/>
              <p:nvPr/>
            </p:nvSpPr>
            <p:spPr bwMode="auto">
              <a:xfrm>
                <a:off x="5566" y="1254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1 w 38"/>
                  <a:gd name="T7" fmla="*/ 26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9 h 37"/>
                  <a:gd name="T14" fmla="*/ 30 w 38"/>
                  <a:gd name="T15" fmla="*/ 18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0" name="îṣľîḋè">
                <a:extLst>
                  <a:ext uri="{FF2B5EF4-FFF2-40B4-BE49-F238E27FC236}">
                    <a16:creationId xmlns:a16="http://schemas.microsoft.com/office/drawing/2014/main" xmlns="" id="{026C6D3D-BB5E-411F-BF6A-6BDAA6292701}"/>
                  </a:ext>
                </a:extLst>
              </p:cNvPr>
              <p:cNvSpPr/>
              <p:nvPr/>
            </p:nvSpPr>
            <p:spPr bwMode="auto">
              <a:xfrm>
                <a:off x="5648" y="1220"/>
                <a:ext cx="36" cy="39"/>
              </a:xfrm>
              <a:custGeom>
                <a:avLst/>
                <a:gdLst>
                  <a:gd name="T0" fmla="*/ 12 w 36"/>
                  <a:gd name="T1" fmla="*/ 0 h 39"/>
                  <a:gd name="T2" fmla="*/ 12 w 36"/>
                  <a:gd name="T3" fmla="*/ 15 h 39"/>
                  <a:gd name="T4" fmla="*/ 0 w 36"/>
                  <a:gd name="T5" fmla="*/ 20 h 39"/>
                  <a:gd name="T6" fmla="*/ 12 w 36"/>
                  <a:gd name="T7" fmla="*/ 26 h 39"/>
                  <a:gd name="T8" fmla="*/ 15 w 36"/>
                  <a:gd name="T9" fmla="*/ 39 h 39"/>
                  <a:gd name="T10" fmla="*/ 23 w 36"/>
                  <a:gd name="T11" fmla="*/ 28 h 39"/>
                  <a:gd name="T12" fmla="*/ 36 w 36"/>
                  <a:gd name="T13" fmla="*/ 30 h 39"/>
                  <a:gd name="T14" fmla="*/ 30 w 36"/>
                  <a:gd name="T15" fmla="*/ 19 h 39"/>
                  <a:gd name="T16" fmla="*/ 36 w 36"/>
                  <a:gd name="T17" fmla="*/ 6 h 39"/>
                  <a:gd name="T18" fmla="*/ 23 w 36"/>
                  <a:gd name="T19" fmla="*/ 9 h 39"/>
                  <a:gd name="T20" fmla="*/ 12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2" y="0"/>
                    </a:moveTo>
                    <a:lnTo>
                      <a:pt x="12" y="15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9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1" name="íṧlîḑé">
                <a:extLst>
                  <a:ext uri="{FF2B5EF4-FFF2-40B4-BE49-F238E27FC236}">
                    <a16:creationId xmlns:a16="http://schemas.microsoft.com/office/drawing/2014/main" xmlns="" id="{B03C8690-64B3-4018-BBD6-3F786C8DE0F0}"/>
                  </a:ext>
                </a:extLst>
              </p:cNvPr>
              <p:cNvSpPr/>
              <p:nvPr/>
            </p:nvSpPr>
            <p:spPr bwMode="auto">
              <a:xfrm>
                <a:off x="5648" y="1220"/>
                <a:ext cx="36" cy="39"/>
              </a:xfrm>
              <a:custGeom>
                <a:avLst/>
                <a:gdLst>
                  <a:gd name="T0" fmla="*/ 12 w 36"/>
                  <a:gd name="T1" fmla="*/ 0 h 39"/>
                  <a:gd name="T2" fmla="*/ 12 w 36"/>
                  <a:gd name="T3" fmla="*/ 15 h 39"/>
                  <a:gd name="T4" fmla="*/ 0 w 36"/>
                  <a:gd name="T5" fmla="*/ 20 h 39"/>
                  <a:gd name="T6" fmla="*/ 12 w 36"/>
                  <a:gd name="T7" fmla="*/ 26 h 39"/>
                  <a:gd name="T8" fmla="*/ 15 w 36"/>
                  <a:gd name="T9" fmla="*/ 39 h 39"/>
                  <a:gd name="T10" fmla="*/ 23 w 36"/>
                  <a:gd name="T11" fmla="*/ 28 h 39"/>
                  <a:gd name="T12" fmla="*/ 36 w 36"/>
                  <a:gd name="T13" fmla="*/ 30 h 39"/>
                  <a:gd name="T14" fmla="*/ 30 w 36"/>
                  <a:gd name="T15" fmla="*/ 19 h 39"/>
                  <a:gd name="T16" fmla="*/ 36 w 36"/>
                  <a:gd name="T17" fmla="*/ 6 h 39"/>
                  <a:gd name="T18" fmla="*/ 23 w 36"/>
                  <a:gd name="T19" fmla="*/ 9 h 39"/>
                  <a:gd name="T20" fmla="*/ 12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2" y="0"/>
                    </a:moveTo>
                    <a:lnTo>
                      <a:pt x="12" y="15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9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2" name="îṥļíḋé">
                <a:extLst>
                  <a:ext uri="{FF2B5EF4-FFF2-40B4-BE49-F238E27FC236}">
                    <a16:creationId xmlns:a16="http://schemas.microsoft.com/office/drawing/2014/main" xmlns="" id="{05DA72F9-BE12-4A3F-8B77-571EC57A8B1B}"/>
                  </a:ext>
                </a:extLst>
              </p:cNvPr>
              <p:cNvSpPr/>
              <p:nvPr/>
            </p:nvSpPr>
            <p:spPr bwMode="auto">
              <a:xfrm>
                <a:off x="5731" y="1188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29 w 35"/>
                  <a:gd name="T15" fmla="*/ 17 h 38"/>
                  <a:gd name="T16" fmla="*/ 33 w 35"/>
                  <a:gd name="T17" fmla="*/ 6 h 38"/>
                  <a:gd name="T18" fmla="*/ 22 w 35"/>
                  <a:gd name="T19" fmla="*/ 8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22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3" name="îṩ1íḍé">
                <a:extLst>
                  <a:ext uri="{FF2B5EF4-FFF2-40B4-BE49-F238E27FC236}">
                    <a16:creationId xmlns:a16="http://schemas.microsoft.com/office/drawing/2014/main" xmlns="" id="{1388912C-E075-42FB-B799-2D71EA5B0CC7}"/>
                  </a:ext>
                </a:extLst>
              </p:cNvPr>
              <p:cNvSpPr/>
              <p:nvPr/>
            </p:nvSpPr>
            <p:spPr bwMode="auto">
              <a:xfrm>
                <a:off x="5731" y="1188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29 w 35"/>
                  <a:gd name="T15" fmla="*/ 17 h 38"/>
                  <a:gd name="T16" fmla="*/ 33 w 35"/>
                  <a:gd name="T17" fmla="*/ 6 h 38"/>
                  <a:gd name="T18" fmla="*/ 22 w 35"/>
                  <a:gd name="T19" fmla="*/ 8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22" y="8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4" name="ïṡļíde">
                <a:extLst>
                  <a:ext uri="{FF2B5EF4-FFF2-40B4-BE49-F238E27FC236}">
                    <a16:creationId xmlns:a16="http://schemas.microsoft.com/office/drawing/2014/main" xmlns="" id="{1BA704F7-8809-4AF3-A329-F96B930E62D2}"/>
                  </a:ext>
                </a:extLst>
              </p:cNvPr>
              <p:cNvSpPr/>
              <p:nvPr/>
            </p:nvSpPr>
            <p:spPr bwMode="auto">
              <a:xfrm>
                <a:off x="5813" y="115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0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6 h 37"/>
                  <a:gd name="T16" fmla="*/ 33 w 35"/>
                  <a:gd name="T17" fmla="*/ 5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6"/>
                    </a:lnTo>
                    <a:lnTo>
                      <a:pt x="33" y="5"/>
                    </a:lnTo>
                    <a:lnTo>
                      <a:pt x="20" y="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5" name="ïs1idè">
                <a:extLst>
                  <a:ext uri="{FF2B5EF4-FFF2-40B4-BE49-F238E27FC236}">
                    <a16:creationId xmlns:a16="http://schemas.microsoft.com/office/drawing/2014/main" xmlns="" id="{697059BE-780F-4937-B047-ECCED7BDDC46}"/>
                  </a:ext>
                </a:extLst>
              </p:cNvPr>
              <p:cNvSpPr/>
              <p:nvPr/>
            </p:nvSpPr>
            <p:spPr bwMode="auto">
              <a:xfrm>
                <a:off x="5813" y="115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0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6 h 37"/>
                  <a:gd name="T16" fmla="*/ 33 w 35"/>
                  <a:gd name="T17" fmla="*/ 5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6"/>
                    </a:lnTo>
                    <a:lnTo>
                      <a:pt x="33" y="5"/>
                    </a:lnTo>
                    <a:lnTo>
                      <a:pt x="20" y="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6" name="îsḻïḋe">
              <a:extLst>
                <a:ext uri="{FF2B5EF4-FFF2-40B4-BE49-F238E27FC236}">
                  <a16:creationId xmlns:a16="http://schemas.microsoft.com/office/drawing/2014/main" xmlns="" id="{20FAF431-DB24-44F6-ACCA-E332561DD4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35326" y="1780818"/>
              <a:ext cx="7834057" cy="3293469"/>
              <a:chOff x="878" y="822"/>
              <a:chExt cx="5547" cy="2332"/>
            </a:xfrm>
          </p:grpSpPr>
          <p:sp>
            <p:nvSpPr>
              <p:cNvPr id="876" name="íŝľïḍè">
                <a:extLst>
                  <a:ext uri="{FF2B5EF4-FFF2-40B4-BE49-F238E27FC236}">
                    <a16:creationId xmlns:a16="http://schemas.microsoft.com/office/drawing/2014/main" xmlns="" id="{E93CFB17-1FE0-4B86-933A-300933FB6A4F}"/>
                  </a:ext>
                </a:extLst>
              </p:cNvPr>
              <p:cNvSpPr/>
              <p:nvPr/>
            </p:nvSpPr>
            <p:spPr bwMode="auto">
              <a:xfrm>
                <a:off x="5549" y="1326"/>
                <a:ext cx="36" cy="36"/>
              </a:xfrm>
              <a:custGeom>
                <a:avLst/>
                <a:gdLst>
                  <a:gd name="T0" fmla="*/ 12 w 36"/>
                  <a:gd name="T1" fmla="*/ 0 h 36"/>
                  <a:gd name="T2" fmla="*/ 12 w 36"/>
                  <a:gd name="T3" fmla="*/ 15 h 36"/>
                  <a:gd name="T4" fmla="*/ 0 w 36"/>
                  <a:gd name="T5" fmla="*/ 21 h 36"/>
                  <a:gd name="T6" fmla="*/ 12 w 36"/>
                  <a:gd name="T7" fmla="*/ 26 h 36"/>
                  <a:gd name="T8" fmla="*/ 15 w 36"/>
                  <a:gd name="T9" fmla="*/ 36 h 36"/>
                  <a:gd name="T10" fmla="*/ 17 w 36"/>
                  <a:gd name="T11" fmla="*/ 36 h 36"/>
                  <a:gd name="T12" fmla="*/ 23 w 36"/>
                  <a:gd name="T13" fmla="*/ 28 h 36"/>
                  <a:gd name="T14" fmla="*/ 36 w 36"/>
                  <a:gd name="T15" fmla="*/ 30 h 36"/>
                  <a:gd name="T16" fmla="*/ 30 w 36"/>
                  <a:gd name="T17" fmla="*/ 19 h 36"/>
                  <a:gd name="T18" fmla="*/ 36 w 36"/>
                  <a:gd name="T19" fmla="*/ 8 h 36"/>
                  <a:gd name="T20" fmla="*/ 23 w 36"/>
                  <a:gd name="T21" fmla="*/ 10 h 36"/>
                  <a:gd name="T22" fmla="*/ 12 w 36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6">
                    <a:moveTo>
                      <a:pt x="12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3" y="1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7" name="iṡ1ïďè">
                <a:extLst>
                  <a:ext uri="{FF2B5EF4-FFF2-40B4-BE49-F238E27FC236}">
                    <a16:creationId xmlns:a16="http://schemas.microsoft.com/office/drawing/2014/main" xmlns="" id="{22DF8F02-BEE5-4960-A654-7DCF29A639BD}"/>
                  </a:ext>
                </a:extLst>
              </p:cNvPr>
              <p:cNvSpPr/>
              <p:nvPr/>
            </p:nvSpPr>
            <p:spPr bwMode="auto">
              <a:xfrm>
                <a:off x="5549" y="1326"/>
                <a:ext cx="36" cy="36"/>
              </a:xfrm>
              <a:custGeom>
                <a:avLst/>
                <a:gdLst>
                  <a:gd name="T0" fmla="*/ 12 w 36"/>
                  <a:gd name="T1" fmla="*/ 0 h 36"/>
                  <a:gd name="T2" fmla="*/ 12 w 36"/>
                  <a:gd name="T3" fmla="*/ 15 h 36"/>
                  <a:gd name="T4" fmla="*/ 0 w 36"/>
                  <a:gd name="T5" fmla="*/ 21 h 36"/>
                  <a:gd name="T6" fmla="*/ 12 w 36"/>
                  <a:gd name="T7" fmla="*/ 26 h 36"/>
                  <a:gd name="T8" fmla="*/ 15 w 36"/>
                  <a:gd name="T9" fmla="*/ 36 h 36"/>
                  <a:gd name="T10" fmla="*/ 17 w 36"/>
                  <a:gd name="T11" fmla="*/ 36 h 36"/>
                  <a:gd name="T12" fmla="*/ 23 w 36"/>
                  <a:gd name="T13" fmla="*/ 28 h 36"/>
                  <a:gd name="T14" fmla="*/ 36 w 36"/>
                  <a:gd name="T15" fmla="*/ 30 h 36"/>
                  <a:gd name="T16" fmla="*/ 30 w 36"/>
                  <a:gd name="T17" fmla="*/ 19 h 36"/>
                  <a:gd name="T18" fmla="*/ 36 w 36"/>
                  <a:gd name="T19" fmla="*/ 8 h 36"/>
                  <a:gd name="T20" fmla="*/ 23 w 36"/>
                  <a:gd name="T21" fmla="*/ 10 h 36"/>
                  <a:gd name="T22" fmla="*/ 12 w 36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6">
                    <a:moveTo>
                      <a:pt x="12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3" y="1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8" name="iṩ1îdé">
                <a:extLst>
                  <a:ext uri="{FF2B5EF4-FFF2-40B4-BE49-F238E27FC236}">
                    <a16:creationId xmlns:a16="http://schemas.microsoft.com/office/drawing/2014/main" xmlns="" id="{BBB6050C-A222-47C9-B180-2E580CF65775}"/>
                  </a:ext>
                </a:extLst>
              </p:cNvPr>
              <p:cNvSpPr/>
              <p:nvPr/>
            </p:nvSpPr>
            <p:spPr bwMode="auto">
              <a:xfrm>
                <a:off x="5564" y="136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9" name="ïṩlïḓê">
                <a:extLst>
                  <a:ext uri="{FF2B5EF4-FFF2-40B4-BE49-F238E27FC236}">
                    <a16:creationId xmlns:a16="http://schemas.microsoft.com/office/drawing/2014/main" xmlns="" id="{9008B3E5-D78C-4323-8EEF-32745873B334}"/>
                  </a:ext>
                </a:extLst>
              </p:cNvPr>
              <p:cNvSpPr/>
              <p:nvPr/>
            </p:nvSpPr>
            <p:spPr bwMode="auto">
              <a:xfrm>
                <a:off x="5564" y="136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0" name="ïşḷiḑè">
                <a:extLst>
                  <a:ext uri="{FF2B5EF4-FFF2-40B4-BE49-F238E27FC236}">
                    <a16:creationId xmlns:a16="http://schemas.microsoft.com/office/drawing/2014/main" xmlns="" id="{C3070E29-86FA-4C26-9494-DE1D7F33BDBB}"/>
                  </a:ext>
                </a:extLst>
              </p:cNvPr>
              <p:cNvSpPr/>
              <p:nvPr/>
            </p:nvSpPr>
            <p:spPr bwMode="auto">
              <a:xfrm>
                <a:off x="5632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9 w 35"/>
                  <a:gd name="T15" fmla="*/ 16 h 37"/>
                  <a:gd name="T16" fmla="*/ 33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3" y="5"/>
                    </a:lnTo>
                    <a:lnTo>
                      <a:pt x="22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1" name="îṩľidé">
                <a:extLst>
                  <a:ext uri="{FF2B5EF4-FFF2-40B4-BE49-F238E27FC236}">
                    <a16:creationId xmlns:a16="http://schemas.microsoft.com/office/drawing/2014/main" xmlns="" id="{967E40C5-78B4-4979-84D0-784FBA8A8BC4}"/>
                  </a:ext>
                </a:extLst>
              </p:cNvPr>
              <p:cNvSpPr/>
              <p:nvPr/>
            </p:nvSpPr>
            <p:spPr bwMode="auto">
              <a:xfrm>
                <a:off x="5632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9 w 35"/>
                  <a:gd name="T15" fmla="*/ 16 h 37"/>
                  <a:gd name="T16" fmla="*/ 33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3" y="5"/>
                    </a:lnTo>
                    <a:lnTo>
                      <a:pt x="22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2" name="íṧ1îḋe">
                <a:extLst>
                  <a:ext uri="{FF2B5EF4-FFF2-40B4-BE49-F238E27FC236}">
                    <a16:creationId xmlns:a16="http://schemas.microsoft.com/office/drawing/2014/main" xmlns="" id="{C93196C1-5FE3-495D-83B3-037F46D620C5}"/>
                  </a:ext>
                </a:extLst>
              </p:cNvPr>
              <p:cNvSpPr/>
              <p:nvPr/>
            </p:nvSpPr>
            <p:spPr bwMode="auto">
              <a:xfrm>
                <a:off x="5714" y="126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1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7 h 37"/>
                  <a:gd name="T16" fmla="*/ 33 w 35"/>
                  <a:gd name="T17" fmla="*/ 6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7"/>
                    </a:lnTo>
                    <a:lnTo>
                      <a:pt x="33" y="6"/>
                    </a:lnTo>
                    <a:lnTo>
                      <a:pt x="20" y="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3" name="îṧľiḋé">
                <a:extLst>
                  <a:ext uri="{FF2B5EF4-FFF2-40B4-BE49-F238E27FC236}">
                    <a16:creationId xmlns:a16="http://schemas.microsoft.com/office/drawing/2014/main" xmlns="" id="{7A02A5E6-F417-4D45-AD33-9FAB6DADA99F}"/>
                  </a:ext>
                </a:extLst>
              </p:cNvPr>
              <p:cNvSpPr/>
              <p:nvPr/>
            </p:nvSpPr>
            <p:spPr bwMode="auto">
              <a:xfrm>
                <a:off x="5714" y="126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1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7 h 37"/>
                  <a:gd name="T16" fmla="*/ 33 w 35"/>
                  <a:gd name="T17" fmla="*/ 6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7"/>
                    </a:lnTo>
                    <a:lnTo>
                      <a:pt x="33" y="6"/>
                    </a:lnTo>
                    <a:lnTo>
                      <a:pt x="20" y="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4" name="ïṡ1íḍé">
                <a:extLst>
                  <a:ext uri="{FF2B5EF4-FFF2-40B4-BE49-F238E27FC236}">
                    <a16:creationId xmlns:a16="http://schemas.microsoft.com/office/drawing/2014/main" xmlns="" id="{DF056CEB-58A7-45EE-B961-B6296C3008A5}"/>
                  </a:ext>
                </a:extLst>
              </p:cNvPr>
              <p:cNvSpPr/>
              <p:nvPr/>
            </p:nvSpPr>
            <p:spPr bwMode="auto">
              <a:xfrm>
                <a:off x="5794" y="1227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6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5" name="iṥḻíďè">
                <a:extLst>
                  <a:ext uri="{FF2B5EF4-FFF2-40B4-BE49-F238E27FC236}">
                    <a16:creationId xmlns:a16="http://schemas.microsoft.com/office/drawing/2014/main" xmlns="" id="{C212AD2D-C530-45A2-B244-96DB64225F5C}"/>
                  </a:ext>
                </a:extLst>
              </p:cNvPr>
              <p:cNvSpPr/>
              <p:nvPr/>
            </p:nvSpPr>
            <p:spPr bwMode="auto">
              <a:xfrm>
                <a:off x="5794" y="1227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6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6" name="îšḷîḍè">
                <a:extLst>
                  <a:ext uri="{FF2B5EF4-FFF2-40B4-BE49-F238E27FC236}">
                    <a16:creationId xmlns:a16="http://schemas.microsoft.com/office/drawing/2014/main" xmlns="" id="{8A64547B-51E8-46F3-9DC0-56443F428CAD}"/>
                  </a:ext>
                </a:extLst>
              </p:cNvPr>
              <p:cNvSpPr/>
              <p:nvPr/>
            </p:nvSpPr>
            <p:spPr bwMode="auto">
              <a:xfrm>
                <a:off x="5775" y="1545"/>
                <a:ext cx="23" cy="28"/>
              </a:xfrm>
              <a:custGeom>
                <a:avLst/>
                <a:gdLst>
                  <a:gd name="T0" fmla="*/ 12 w 23"/>
                  <a:gd name="T1" fmla="*/ 0 h 28"/>
                  <a:gd name="T2" fmla="*/ 12 w 23"/>
                  <a:gd name="T3" fmla="*/ 4 h 28"/>
                  <a:gd name="T4" fmla="*/ 0 w 23"/>
                  <a:gd name="T5" fmla="*/ 9 h 28"/>
                  <a:gd name="T6" fmla="*/ 13 w 23"/>
                  <a:gd name="T7" fmla="*/ 15 h 28"/>
                  <a:gd name="T8" fmla="*/ 15 w 23"/>
                  <a:gd name="T9" fmla="*/ 28 h 28"/>
                  <a:gd name="T10" fmla="*/ 23 w 23"/>
                  <a:gd name="T11" fmla="*/ 18 h 28"/>
                  <a:gd name="T12" fmla="*/ 12 w 2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8">
                    <a:moveTo>
                      <a:pt x="12" y="0"/>
                    </a:moveTo>
                    <a:lnTo>
                      <a:pt x="12" y="4"/>
                    </a:lnTo>
                    <a:lnTo>
                      <a:pt x="0" y="9"/>
                    </a:lnTo>
                    <a:lnTo>
                      <a:pt x="13" y="15"/>
                    </a:lnTo>
                    <a:lnTo>
                      <a:pt x="15" y="28"/>
                    </a:lnTo>
                    <a:lnTo>
                      <a:pt x="23" y="1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7" name="ïşľíḋè">
                <a:extLst>
                  <a:ext uri="{FF2B5EF4-FFF2-40B4-BE49-F238E27FC236}">
                    <a16:creationId xmlns:a16="http://schemas.microsoft.com/office/drawing/2014/main" xmlns="" id="{BF7F5D20-021D-423C-970F-CBD885885CC3}"/>
                  </a:ext>
                </a:extLst>
              </p:cNvPr>
              <p:cNvSpPr/>
              <p:nvPr/>
            </p:nvSpPr>
            <p:spPr bwMode="auto">
              <a:xfrm>
                <a:off x="5775" y="1545"/>
                <a:ext cx="23" cy="28"/>
              </a:xfrm>
              <a:custGeom>
                <a:avLst/>
                <a:gdLst>
                  <a:gd name="T0" fmla="*/ 12 w 23"/>
                  <a:gd name="T1" fmla="*/ 0 h 28"/>
                  <a:gd name="T2" fmla="*/ 12 w 23"/>
                  <a:gd name="T3" fmla="*/ 4 h 28"/>
                  <a:gd name="T4" fmla="*/ 0 w 23"/>
                  <a:gd name="T5" fmla="*/ 9 h 28"/>
                  <a:gd name="T6" fmla="*/ 13 w 23"/>
                  <a:gd name="T7" fmla="*/ 15 h 28"/>
                  <a:gd name="T8" fmla="*/ 15 w 23"/>
                  <a:gd name="T9" fmla="*/ 28 h 28"/>
                  <a:gd name="T10" fmla="*/ 23 w 23"/>
                  <a:gd name="T11" fmla="*/ 18 h 28"/>
                  <a:gd name="T12" fmla="*/ 12 w 2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8">
                    <a:moveTo>
                      <a:pt x="12" y="0"/>
                    </a:moveTo>
                    <a:lnTo>
                      <a:pt x="12" y="4"/>
                    </a:lnTo>
                    <a:lnTo>
                      <a:pt x="0" y="9"/>
                    </a:lnTo>
                    <a:lnTo>
                      <a:pt x="13" y="15"/>
                    </a:lnTo>
                    <a:lnTo>
                      <a:pt x="15" y="28"/>
                    </a:lnTo>
                    <a:lnTo>
                      <a:pt x="23" y="18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8" name="îśliḋê">
                <a:extLst>
                  <a:ext uri="{FF2B5EF4-FFF2-40B4-BE49-F238E27FC236}">
                    <a16:creationId xmlns:a16="http://schemas.microsoft.com/office/drawing/2014/main" xmlns="" id="{08806A87-EB3E-47A6-B39E-2F4A59FA106E}"/>
                  </a:ext>
                </a:extLst>
              </p:cNvPr>
              <p:cNvSpPr/>
              <p:nvPr/>
            </p:nvSpPr>
            <p:spPr bwMode="auto">
              <a:xfrm>
                <a:off x="5787" y="1535"/>
                <a:ext cx="26" cy="28"/>
              </a:xfrm>
              <a:custGeom>
                <a:avLst/>
                <a:gdLst>
                  <a:gd name="T0" fmla="*/ 1 w 26"/>
                  <a:gd name="T1" fmla="*/ 0 h 28"/>
                  <a:gd name="T2" fmla="*/ 0 w 26"/>
                  <a:gd name="T3" fmla="*/ 10 h 28"/>
                  <a:gd name="T4" fmla="*/ 11 w 26"/>
                  <a:gd name="T5" fmla="*/ 28 h 28"/>
                  <a:gd name="T6" fmla="*/ 13 w 26"/>
                  <a:gd name="T7" fmla="*/ 27 h 28"/>
                  <a:gd name="T8" fmla="*/ 26 w 26"/>
                  <a:gd name="T9" fmla="*/ 28 h 28"/>
                  <a:gd name="T10" fmla="*/ 18 w 26"/>
                  <a:gd name="T11" fmla="*/ 17 h 28"/>
                  <a:gd name="T12" fmla="*/ 24 w 26"/>
                  <a:gd name="T13" fmla="*/ 6 h 28"/>
                  <a:gd name="T14" fmla="*/ 11 w 26"/>
                  <a:gd name="T15" fmla="*/ 8 h 28"/>
                  <a:gd name="T16" fmla="*/ 1 w 2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8">
                    <a:moveTo>
                      <a:pt x="1" y="0"/>
                    </a:moveTo>
                    <a:lnTo>
                      <a:pt x="0" y="10"/>
                    </a:lnTo>
                    <a:lnTo>
                      <a:pt x="11" y="28"/>
                    </a:lnTo>
                    <a:lnTo>
                      <a:pt x="13" y="27"/>
                    </a:lnTo>
                    <a:lnTo>
                      <a:pt x="26" y="28"/>
                    </a:lnTo>
                    <a:lnTo>
                      <a:pt x="18" y="17"/>
                    </a:lnTo>
                    <a:lnTo>
                      <a:pt x="24" y="6"/>
                    </a:lnTo>
                    <a:lnTo>
                      <a:pt x="11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9" name="îṣḷiḋe">
                <a:extLst>
                  <a:ext uri="{FF2B5EF4-FFF2-40B4-BE49-F238E27FC236}">
                    <a16:creationId xmlns:a16="http://schemas.microsoft.com/office/drawing/2014/main" xmlns="" id="{619E5CDD-F0A0-40A9-A0C8-517C9272135A}"/>
                  </a:ext>
                </a:extLst>
              </p:cNvPr>
              <p:cNvSpPr/>
              <p:nvPr/>
            </p:nvSpPr>
            <p:spPr bwMode="auto">
              <a:xfrm>
                <a:off x="5787" y="1535"/>
                <a:ext cx="26" cy="28"/>
              </a:xfrm>
              <a:custGeom>
                <a:avLst/>
                <a:gdLst>
                  <a:gd name="T0" fmla="*/ 1 w 26"/>
                  <a:gd name="T1" fmla="*/ 0 h 28"/>
                  <a:gd name="T2" fmla="*/ 0 w 26"/>
                  <a:gd name="T3" fmla="*/ 10 h 28"/>
                  <a:gd name="T4" fmla="*/ 11 w 26"/>
                  <a:gd name="T5" fmla="*/ 28 h 28"/>
                  <a:gd name="T6" fmla="*/ 13 w 26"/>
                  <a:gd name="T7" fmla="*/ 27 h 28"/>
                  <a:gd name="T8" fmla="*/ 26 w 26"/>
                  <a:gd name="T9" fmla="*/ 28 h 28"/>
                  <a:gd name="T10" fmla="*/ 18 w 26"/>
                  <a:gd name="T11" fmla="*/ 17 h 28"/>
                  <a:gd name="T12" fmla="*/ 24 w 26"/>
                  <a:gd name="T13" fmla="*/ 6 h 28"/>
                  <a:gd name="T14" fmla="*/ 11 w 26"/>
                  <a:gd name="T15" fmla="*/ 8 h 28"/>
                  <a:gd name="T16" fmla="*/ 1 w 2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8">
                    <a:moveTo>
                      <a:pt x="1" y="0"/>
                    </a:moveTo>
                    <a:lnTo>
                      <a:pt x="0" y="10"/>
                    </a:lnTo>
                    <a:lnTo>
                      <a:pt x="11" y="28"/>
                    </a:lnTo>
                    <a:lnTo>
                      <a:pt x="13" y="27"/>
                    </a:lnTo>
                    <a:lnTo>
                      <a:pt x="26" y="28"/>
                    </a:lnTo>
                    <a:lnTo>
                      <a:pt x="18" y="17"/>
                    </a:lnTo>
                    <a:lnTo>
                      <a:pt x="24" y="6"/>
                    </a:lnTo>
                    <a:lnTo>
                      <a:pt x="11" y="8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0" name="í$1ïdé">
                <a:extLst>
                  <a:ext uri="{FF2B5EF4-FFF2-40B4-BE49-F238E27FC236}">
                    <a16:creationId xmlns:a16="http://schemas.microsoft.com/office/drawing/2014/main" xmlns="" id="{725049EA-13A3-4282-9B47-2930B56694F8}"/>
                  </a:ext>
                </a:extLst>
              </p:cNvPr>
              <p:cNvSpPr/>
              <p:nvPr/>
            </p:nvSpPr>
            <p:spPr bwMode="auto">
              <a:xfrm>
                <a:off x="5783" y="1614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0 w 11"/>
                  <a:gd name="T3" fmla="*/ 2 h 7"/>
                  <a:gd name="T4" fmla="*/ 7 w 11"/>
                  <a:gd name="T5" fmla="*/ 7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0" y="2"/>
                    </a:lnTo>
                    <a:lnTo>
                      <a:pt x="7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1" name="îšḷîḓè">
                <a:extLst>
                  <a:ext uri="{FF2B5EF4-FFF2-40B4-BE49-F238E27FC236}">
                    <a16:creationId xmlns:a16="http://schemas.microsoft.com/office/drawing/2014/main" xmlns="" id="{04F57B21-133F-4BD3-A3C9-5C862FE5CFB9}"/>
                  </a:ext>
                </a:extLst>
              </p:cNvPr>
              <p:cNvSpPr/>
              <p:nvPr/>
            </p:nvSpPr>
            <p:spPr bwMode="auto">
              <a:xfrm>
                <a:off x="5783" y="1614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0 w 11"/>
                  <a:gd name="T3" fmla="*/ 2 h 7"/>
                  <a:gd name="T4" fmla="*/ 7 w 11"/>
                  <a:gd name="T5" fmla="*/ 7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0" y="2"/>
                    </a:lnTo>
                    <a:lnTo>
                      <a:pt x="7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2" name="íşľïḋè">
                <a:extLst>
                  <a:ext uri="{FF2B5EF4-FFF2-40B4-BE49-F238E27FC236}">
                    <a16:creationId xmlns:a16="http://schemas.microsoft.com/office/drawing/2014/main" xmlns="" id="{99C2B777-C315-4147-B725-9B6BE516911D}"/>
                  </a:ext>
                </a:extLst>
              </p:cNvPr>
              <p:cNvSpPr/>
              <p:nvPr/>
            </p:nvSpPr>
            <p:spPr bwMode="auto">
              <a:xfrm>
                <a:off x="5841" y="1593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2 h 4"/>
                  <a:gd name="T4" fmla="*/ 3 w 3"/>
                  <a:gd name="T5" fmla="*/ 4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2"/>
                    </a:lnTo>
                    <a:lnTo>
                      <a:pt x="3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3" name="iṥ1ïḓe">
                <a:extLst>
                  <a:ext uri="{FF2B5EF4-FFF2-40B4-BE49-F238E27FC236}">
                    <a16:creationId xmlns:a16="http://schemas.microsoft.com/office/drawing/2014/main" xmlns="" id="{117CE042-FD25-4596-9B68-86CC73739FB3}"/>
                  </a:ext>
                </a:extLst>
              </p:cNvPr>
              <p:cNvSpPr/>
              <p:nvPr/>
            </p:nvSpPr>
            <p:spPr bwMode="auto">
              <a:xfrm>
                <a:off x="5841" y="1593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2 h 4"/>
                  <a:gd name="T4" fmla="*/ 3 w 3"/>
                  <a:gd name="T5" fmla="*/ 4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2"/>
                    </a:lnTo>
                    <a:lnTo>
                      <a:pt x="3" y="4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4" name="íşlïďè">
                <a:extLst>
                  <a:ext uri="{FF2B5EF4-FFF2-40B4-BE49-F238E27FC236}">
                    <a16:creationId xmlns:a16="http://schemas.microsoft.com/office/drawing/2014/main" xmlns="" id="{2F24BDC7-EAF6-48C7-A50C-5672829F1758}"/>
                  </a:ext>
                </a:extLst>
              </p:cNvPr>
              <p:cNvSpPr/>
              <p:nvPr/>
            </p:nvSpPr>
            <p:spPr bwMode="auto">
              <a:xfrm>
                <a:off x="5824" y="1636"/>
                <a:ext cx="17" cy="30"/>
              </a:xfrm>
              <a:custGeom>
                <a:avLst/>
                <a:gdLst>
                  <a:gd name="T0" fmla="*/ 6 w 17"/>
                  <a:gd name="T1" fmla="*/ 0 h 30"/>
                  <a:gd name="T2" fmla="*/ 4 w 17"/>
                  <a:gd name="T3" fmla="*/ 13 h 30"/>
                  <a:gd name="T4" fmla="*/ 0 w 17"/>
                  <a:gd name="T5" fmla="*/ 17 h 30"/>
                  <a:gd name="T6" fmla="*/ 15 w 17"/>
                  <a:gd name="T7" fmla="*/ 30 h 30"/>
                  <a:gd name="T8" fmla="*/ 17 w 17"/>
                  <a:gd name="T9" fmla="*/ 28 h 30"/>
                  <a:gd name="T10" fmla="*/ 17 w 17"/>
                  <a:gd name="T11" fmla="*/ 10 h 30"/>
                  <a:gd name="T12" fmla="*/ 15 w 17"/>
                  <a:gd name="T13" fmla="*/ 10 h 30"/>
                  <a:gd name="T14" fmla="*/ 6 w 17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0">
                    <a:moveTo>
                      <a:pt x="6" y="0"/>
                    </a:moveTo>
                    <a:lnTo>
                      <a:pt x="4" y="13"/>
                    </a:lnTo>
                    <a:lnTo>
                      <a:pt x="0" y="17"/>
                    </a:lnTo>
                    <a:lnTo>
                      <a:pt x="15" y="30"/>
                    </a:lnTo>
                    <a:lnTo>
                      <a:pt x="17" y="2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5" name="îṩḷîde">
                <a:extLst>
                  <a:ext uri="{FF2B5EF4-FFF2-40B4-BE49-F238E27FC236}">
                    <a16:creationId xmlns:a16="http://schemas.microsoft.com/office/drawing/2014/main" xmlns="" id="{12984DE7-8C33-4BA7-A905-A7B84E29C063}"/>
                  </a:ext>
                </a:extLst>
              </p:cNvPr>
              <p:cNvSpPr/>
              <p:nvPr/>
            </p:nvSpPr>
            <p:spPr bwMode="auto">
              <a:xfrm>
                <a:off x="5824" y="1636"/>
                <a:ext cx="17" cy="30"/>
              </a:xfrm>
              <a:custGeom>
                <a:avLst/>
                <a:gdLst>
                  <a:gd name="T0" fmla="*/ 6 w 17"/>
                  <a:gd name="T1" fmla="*/ 0 h 30"/>
                  <a:gd name="T2" fmla="*/ 4 w 17"/>
                  <a:gd name="T3" fmla="*/ 13 h 30"/>
                  <a:gd name="T4" fmla="*/ 0 w 17"/>
                  <a:gd name="T5" fmla="*/ 17 h 30"/>
                  <a:gd name="T6" fmla="*/ 15 w 17"/>
                  <a:gd name="T7" fmla="*/ 30 h 30"/>
                  <a:gd name="T8" fmla="*/ 17 w 17"/>
                  <a:gd name="T9" fmla="*/ 28 h 30"/>
                  <a:gd name="T10" fmla="*/ 17 w 17"/>
                  <a:gd name="T11" fmla="*/ 10 h 30"/>
                  <a:gd name="T12" fmla="*/ 15 w 17"/>
                  <a:gd name="T13" fmla="*/ 10 h 30"/>
                  <a:gd name="T14" fmla="*/ 6 w 17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0">
                    <a:moveTo>
                      <a:pt x="6" y="0"/>
                    </a:moveTo>
                    <a:lnTo>
                      <a:pt x="4" y="13"/>
                    </a:lnTo>
                    <a:lnTo>
                      <a:pt x="0" y="17"/>
                    </a:lnTo>
                    <a:lnTo>
                      <a:pt x="15" y="30"/>
                    </a:lnTo>
                    <a:lnTo>
                      <a:pt x="17" y="2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6" name="íşḻïḓè">
                <a:extLst>
                  <a:ext uri="{FF2B5EF4-FFF2-40B4-BE49-F238E27FC236}">
                    <a16:creationId xmlns:a16="http://schemas.microsoft.com/office/drawing/2014/main" xmlns="" id="{D4681CD2-5B12-4D68-A37F-D02E5BEAA14A}"/>
                  </a:ext>
                </a:extLst>
              </p:cNvPr>
              <p:cNvSpPr/>
              <p:nvPr/>
            </p:nvSpPr>
            <p:spPr bwMode="auto">
              <a:xfrm>
                <a:off x="5544" y="1397"/>
                <a:ext cx="19" cy="17"/>
              </a:xfrm>
              <a:custGeom>
                <a:avLst/>
                <a:gdLst>
                  <a:gd name="T0" fmla="*/ 0 w 19"/>
                  <a:gd name="T1" fmla="*/ 0 h 17"/>
                  <a:gd name="T2" fmla="*/ 4 w 19"/>
                  <a:gd name="T3" fmla="*/ 8 h 17"/>
                  <a:gd name="T4" fmla="*/ 15 w 19"/>
                  <a:gd name="T5" fmla="*/ 17 h 17"/>
                  <a:gd name="T6" fmla="*/ 13 w 19"/>
                  <a:gd name="T7" fmla="*/ 15 h 17"/>
                  <a:gd name="T8" fmla="*/ 19 w 19"/>
                  <a:gd name="T9" fmla="*/ 2 h 17"/>
                  <a:gd name="T10" fmla="*/ 5 w 19"/>
                  <a:gd name="T11" fmla="*/ 6 h 17"/>
                  <a:gd name="T12" fmla="*/ 0 w 1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0" y="0"/>
                    </a:moveTo>
                    <a:lnTo>
                      <a:pt x="4" y="8"/>
                    </a:lnTo>
                    <a:lnTo>
                      <a:pt x="15" y="17"/>
                    </a:lnTo>
                    <a:lnTo>
                      <a:pt x="13" y="15"/>
                    </a:lnTo>
                    <a:lnTo>
                      <a:pt x="19" y="2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7" name="ísľïďè">
                <a:extLst>
                  <a:ext uri="{FF2B5EF4-FFF2-40B4-BE49-F238E27FC236}">
                    <a16:creationId xmlns:a16="http://schemas.microsoft.com/office/drawing/2014/main" xmlns="" id="{648DF4FA-81BA-4B06-975D-B496F1833506}"/>
                  </a:ext>
                </a:extLst>
              </p:cNvPr>
              <p:cNvSpPr/>
              <p:nvPr/>
            </p:nvSpPr>
            <p:spPr bwMode="auto">
              <a:xfrm>
                <a:off x="5544" y="1397"/>
                <a:ext cx="19" cy="17"/>
              </a:xfrm>
              <a:custGeom>
                <a:avLst/>
                <a:gdLst>
                  <a:gd name="T0" fmla="*/ 0 w 19"/>
                  <a:gd name="T1" fmla="*/ 0 h 17"/>
                  <a:gd name="T2" fmla="*/ 4 w 19"/>
                  <a:gd name="T3" fmla="*/ 8 h 17"/>
                  <a:gd name="T4" fmla="*/ 15 w 19"/>
                  <a:gd name="T5" fmla="*/ 17 h 17"/>
                  <a:gd name="T6" fmla="*/ 13 w 19"/>
                  <a:gd name="T7" fmla="*/ 15 h 17"/>
                  <a:gd name="T8" fmla="*/ 19 w 19"/>
                  <a:gd name="T9" fmla="*/ 2 h 17"/>
                  <a:gd name="T10" fmla="*/ 5 w 19"/>
                  <a:gd name="T11" fmla="*/ 6 h 17"/>
                  <a:gd name="T12" fmla="*/ 0 w 1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0" y="0"/>
                    </a:moveTo>
                    <a:lnTo>
                      <a:pt x="4" y="8"/>
                    </a:lnTo>
                    <a:lnTo>
                      <a:pt x="15" y="17"/>
                    </a:lnTo>
                    <a:lnTo>
                      <a:pt x="13" y="15"/>
                    </a:lnTo>
                    <a:lnTo>
                      <a:pt x="19" y="2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8" name="îṣlídé">
                <a:extLst>
                  <a:ext uri="{FF2B5EF4-FFF2-40B4-BE49-F238E27FC236}">
                    <a16:creationId xmlns:a16="http://schemas.microsoft.com/office/drawing/2014/main" xmlns="" id="{4E896734-47A9-4E67-AA10-814DCB8B0917}"/>
                  </a:ext>
                </a:extLst>
              </p:cNvPr>
              <p:cNvSpPr/>
              <p:nvPr/>
            </p:nvSpPr>
            <p:spPr bwMode="auto">
              <a:xfrm>
                <a:off x="5540" y="1394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3 h 11"/>
                  <a:gd name="T4" fmla="*/ 8 w 8"/>
                  <a:gd name="T5" fmla="*/ 11 h 11"/>
                  <a:gd name="T6" fmla="*/ 4 w 8"/>
                  <a:gd name="T7" fmla="*/ 3 h 11"/>
                  <a:gd name="T8" fmla="*/ 0 w 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3"/>
                    </a:lnTo>
                    <a:lnTo>
                      <a:pt x="8" y="11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9" name="iṣľïḑe">
                <a:extLst>
                  <a:ext uri="{FF2B5EF4-FFF2-40B4-BE49-F238E27FC236}">
                    <a16:creationId xmlns:a16="http://schemas.microsoft.com/office/drawing/2014/main" xmlns="" id="{AA82AE4F-772F-411D-AA30-E5E3984A3757}"/>
                  </a:ext>
                </a:extLst>
              </p:cNvPr>
              <p:cNvSpPr/>
              <p:nvPr/>
            </p:nvSpPr>
            <p:spPr bwMode="auto">
              <a:xfrm>
                <a:off x="5540" y="1394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3 h 11"/>
                  <a:gd name="T4" fmla="*/ 8 w 8"/>
                  <a:gd name="T5" fmla="*/ 11 h 11"/>
                  <a:gd name="T6" fmla="*/ 4 w 8"/>
                  <a:gd name="T7" fmla="*/ 3 h 11"/>
                  <a:gd name="T8" fmla="*/ 0 w 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3"/>
                    </a:lnTo>
                    <a:lnTo>
                      <a:pt x="8" y="11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0" name="íṧḻíḓè">
                <a:extLst>
                  <a:ext uri="{FF2B5EF4-FFF2-40B4-BE49-F238E27FC236}">
                    <a16:creationId xmlns:a16="http://schemas.microsoft.com/office/drawing/2014/main" xmlns="" id="{611479AD-30B0-40F7-8177-10B1C1AEB701}"/>
                  </a:ext>
                </a:extLst>
              </p:cNvPr>
              <p:cNvSpPr/>
              <p:nvPr/>
            </p:nvSpPr>
            <p:spPr bwMode="auto">
              <a:xfrm>
                <a:off x="5622" y="1384"/>
                <a:ext cx="25" cy="13"/>
              </a:xfrm>
              <a:custGeom>
                <a:avLst/>
                <a:gdLst>
                  <a:gd name="T0" fmla="*/ 11 w 13"/>
                  <a:gd name="T1" fmla="*/ 0 h 7"/>
                  <a:gd name="T2" fmla="*/ 0 w 13"/>
                  <a:gd name="T3" fmla="*/ 1 h 7"/>
                  <a:gd name="T4" fmla="*/ 1 w 13"/>
                  <a:gd name="T5" fmla="*/ 7 h 7"/>
                  <a:gd name="T6" fmla="*/ 6 w 13"/>
                  <a:gd name="T7" fmla="*/ 2 h 7"/>
                  <a:gd name="T8" fmla="*/ 13 w 13"/>
                  <a:gd name="T9" fmla="*/ 3 h 7"/>
                  <a:gd name="T10" fmla="*/ 11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1" y="0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1" name="îṧḷiḑè">
                <a:extLst>
                  <a:ext uri="{FF2B5EF4-FFF2-40B4-BE49-F238E27FC236}">
                    <a16:creationId xmlns:a16="http://schemas.microsoft.com/office/drawing/2014/main" xmlns="" id="{BB69F9DC-FD4D-4A1F-AD76-7EF6FE61BEBE}"/>
                  </a:ext>
                </a:extLst>
              </p:cNvPr>
              <p:cNvSpPr/>
              <p:nvPr/>
            </p:nvSpPr>
            <p:spPr bwMode="auto">
              <a:xfrm>
                <a:off x="5609" y="1360"/>
                <a:ext cx="36" cy="26"/>
              </a:xfrm>
              <a:custGeom>
                <a:avLst/>
                <a:gdLst>
                  <a:gd name="T0" fmla="*/ 7 w 19"/>
                  <a:gd name="T1" fmla="*/ 0 h 14"/>
                  <a:gd name="T2" fmla="*/ 6 w 19"/>
                  <a:gd name="T3" fmla="*/ 7 h 14"/>
                  <a:gd name="T4" fmla="*/ 0 w 19"/>
                  <a:gd name="T5" fmla="*/ 11 h 14"/>
                  <a:gd name="T6" fmla="*/ 7 w 19"/>
                  <a:gd name="T7" fmla="*/ 14 h 14"/>
                  <a:gd name="T8" fmla="*/ 7 w 19"/>
                  <a:gd name="T9" fmla="*/ 14 h 14"/>
                  <a:gd name="T10" fmla="*/ 18 w 19"/>
                  <a:gd name="T11" fmla="*/ 13 h 14"/>
                  <a:gd name="T12" fmla="*/ 16 w 19"/>
                  <a:gd name="T13" fmla="*/ 10 h 14"/>
                  <a:gd name="T14" fmla="*/ 19 w 19"/>
                  <a:gd name="T15" fmla="*/ 3 h 14"/>
                  <a:gd name="T16" fmla="*/ 12 w 19"/>
                  <a:gd name="T17" fmla="*/ 5 h 14"/>
                  <a:gd name="T18" fmla="*/ 7 w 19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4">
                    <a:moveTo>
                      <a:pt x="7" y="0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3"/>
                      <a:pt x="14" y="13"/>
                      <a:pt x="18" y="13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2" name="ísḷîḍé">
                <a:extLst>
                  <a:ext uri="{FF2B5EF4-FFF2-40B4-BE49-F238E27FC236}">
                    <a16:creationId xmlns:a16="http://schemas.microsoft.com/office/drawing/2014/main" xmlns="" id="{7A0E7CC8-03CD-4222-9626-C1590930E9E0}"/>
                  </a:ext>
                </a:extLst>
              </p:cNvPr>
              <p:cNvSpPr/>
              <p:nvPr/>
            </p:nvSpPr>
            <p:spPr bwMode="auto">
              <a:xfrm>
                <a:off x="5691" y="1326"/>
                <a:ext cx="36" cy="26"/>
              </a:xfrm>
              <a:custGeom>
                <a:avLst/>
                <a:gdLst>
                  <a:gd name="T0" fmla="*/ 13 w 36"/>
                  <a:gd name="T1" fmla="*/ 0 h 26"/>
                  <a:gd name="T2" fmla="*/ 12 w 36"/>
                  <a:gd name="T3" fmla="*/ 15 h 26"/>
                  <a:gd name="T4" fmla="*/ 0 w 36"/>
                  <a:gd name="T5" fmla="*/ 21 h 26"/>
                  <a:gd name="T6" fmla="*/ 12 w 36"/>
                  <a:gd name="T7" fmla="*/ 26 h 26"/>
                  <a:gd name="T8" fmla="*/ 13 w 36"/>
                  <a:gd name="T9" fmla="*/ 26 h 26"/>
                  <a:gd name="T10" fmla="*/ 34 w 36"/>
                  <a:gd name="T11" fmla="*/ 25 h 26"/>
                  <a:gd name="T12" fmla="*/ 30 w 36"/>
                  <a:gd name="T13" fmla="*/ 19 h 26"/>
                  <a:gd name="T14" fmla="*/ 36 w 36"/>
                  <a:gd name="T15" fmla="*/ 6 h 26"/>
                  <a:gd name="T16" fmla="*/ 23 w 36"/>
                  <a:gd name="T17" fmla="*/ 10 h 26"/>
                  <a:gd name="T18" fmla="*/ 13 w 3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6">
                    <a:moveTo>
                      <a:pt x="13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34" y="25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3" name="îṥ1ïḋè">
                <a:extLst>
                  <a:ext uri="{FF2B5EF4-FFF2-40B4-BE49-F238E27FC236}">
                    <a16:creationId xmlns:a16="http://schemas.microsoft.com/office/drawing/2014/main" xmlns="" id="{A6C6906B-859B-4FBA-B19C-DD2DD68EF2F0}"/>
                  </a:ext>
                </a:extLst>
              </p:cNvPr>
              <p:cNvSpPr/>
              <p:nvPr/>
            </p:nvSpPr>
            <p:spPr bwMode="auto">
              <a:xfrm>
                <a:off x="5691" y="1326"/>
                <a:ext cx="36" cy="26"/>
              </a:xfrm>
              <a:custGeom>
                <a:avLst/>
                <a:gdLst>
                  <a:gd name="T0" fmla="*/ 13 w 36"/>
                  <a:gd name="T1" fmla="*/ 0 h 26"/>
                  <a:gd name="T2" fmla="*/ 12 w 36"/>
                  <a:gd name="T3" fmla="*/ 15 h 26"/>
                  <a:gd name="T4" fmla="*/ 0 w 36"/>
                  <a:gd name="T5" fmla="*/ 21 h 26"/>
                  <a:gd name="T6" fmla="*/ 12 w 36"/>
                  <a:gd name="T7" fmla="*/ 26 h 26"/>
                  <a:gd name="T8" fmla="*/ 13 w 36"/>
                  <a:gd name="T9" fmla="*/ 26 h 26"/>
                  <a:gd name="T10" fmla="*/ 34 w 36"/>
                  <a:gd name="T11" fmla="*/ 25 h 26"/>
                  <a:gd name="T12" fmla="*/ 30 w 36"/>
                  <a:gd name="T13" fmla="*/ 19 h 26"/>
                  <a:gd name="T14" fmla="*/ 36 w 36"/>
                  <a:gd name="T15" fmla="*/ 6 h 26"/>
                  <a:gd name="T16" fmla="*/ 23 w 36"/>
                  <a:gd name="T17" fmla="*/ 10 h 26"/>
                  <a:gd name="T18" fmla="*/ 13 w 3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6">
                    <a:moveTo>
                      <a:pt x="13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34" y="25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4" name="i$ľiḍé">
                <a:extLst>
                  <a:ext uri="{FF2B5EF4-FFF2-40B4-BE49-F238E27FC236}">
                    <a16:creationId xmlns:a16="http://schemas.microsoft.com/office/drawing/2014/main" xmlns="" id="{92DBEF3F-06D0-4124-A71E-4A84CF7C6D2F}"/>
                  </a:ext>
                </a:extLst>
              </p:cNvPr>
              <p:cNvSpPr/>
              <p:nvPr/>
            </p:nvSpPr>
            <p:spPr bwMode="auto">
              <a:xfrm>
                <a:off x="5704" y="1351"/>
                <a:ext cx="25" cy="15"/>
              </a:xfrm>
              <a:custGeom>
                <a:avLst/>
                <a:gdLst>
                  <a:gd name="T0" fmla="*/ 21 w 25"/>
                  <a:gd name="T1" fmla="*/ 0 h 15"/>
                  <a:gd name="T2" fmla="*/ 0 w 25"/>
                  <a:gd name="T3" fmla="*/ 1 h 15"/>
                  <a:gd name="T4" fmla="*/ 2 w 25"/>
                  <a:gd name="T5" fmla="*/ 15 h 15"/>
                  <a:gd name="T6" fmla="*/ 12 w 25"/>
                  <a:gd name="T7" fmla="*/ 3 h 15"/>
                  <a:gd name="T8" fmla="*/ 25 w 25"/>
                  <a:gd name="T9" fmla="*/ 5 h 15"/>
                  <a:gd name="T10" fmla="*/ 21 w 25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5">
                    <a:moveTo>
                      <a:pt x="21" y="0"/>
                    </a:moveTo>
                    <a:lnTo>
                      <a:pt x="0" y="1"/>
                    </a:lnTo>
                    <a:lnTo>
                      <a:pt x="2" y="15"/>
                    </a:lnTo>
                    <a:lnTo>
                      <a:pt x="12" y="3"/>
                    </a:lnTo>
                    <a:lnTo>
                      <a:pt x="25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5" name="ïṡľïḓê">
                <a:extLst>
                  <a:ext uri="{FF2B5EF4-FFF2-40B4-BE49-F238E27FC236}">
                    <a16:creationId xmlns:a16="http://schemas.microsoft.com/office/drawing/2014/main" xmlns="" id="{B51576C1-6CEF-4FDC-867E-D28DA3EBD25A}"/>
                  </a:ext>
                </a:extLst>
              </p:cNvPr>
              <p:cNvSpPr/>
              <p:nvPr/>
            </p:nvSpPr>
            <p:spPr bwMode="auto">
              <a:xfrm>
                <a:off x="5704" y="1351"/>
                <a:ext cx="25" cy="15"/>
              </a:xfrm>
              <a:custGeom>
                <a:avLst/>
                <a:gdLst>
                  <a:gd name="T0" fmla="*/ 21 w 25"/>
                  <a:gd name="T1" fmla="*/ 0 h 15"/>
                  <a:gd name="T2" fmla="*/ 0 w 25"/>
                  <a:gd name="T3" fmla="*/ 1 h 15"/>
                  <a:gd name="T4" fmla="*/ 2 w 25"/>
                  <a:gd name="T5" fmla="*/ 15 h 15"/>
                  <a:gd name="T6" fmla="*/ 12 w 25"/>
                  <a:gd name="T7" fmla="*/ 3 h 15"/>
                  <a:gd name="T8" fmla="*/ 25 w 25"/>
                  <a:gd name="T9" fmla="*/ 5 h 15"/>
                  <a:gd name="T10" fmla="*/ 21 w 25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5">
                    <a:moveTo>
                      <a:pt x="21" y="0"/>
                    </a:moveTo>
                    <a:lnTo>
                      <a:pt x="0" y="1"/>
                    </a:lnTo>
                    <a:lnTo>
                      <a:pt x="2" y="15"/>
                    </a:lnTo>
                    <a:lnTo>
                      <a:pt x="12" y="3"/>
                    </a:lnTo>
                    <a:lnTo>
                      <a:pt x="25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6" name="îşliḋe">
                <a:extLst>
                  <a:ext uri="{FF2B5EF4-FFF2-40B4-BE49-F238E27FC236}">
                    <a16:creationId xmlns:a16="http://schemas.microsoft.com/office/drawing/2014/main" xmlns="" id="{248D8E87-D366-44CD-9E1F-1513FBD41A44}"/>
                  </a:ext>
                </a:extLst>
              </p:cNvPr>
              <p:cNvSpPr/>
              <p:nvPr/>
            </p:nvSpPr>
            <p:spPr bwMode="auto">
              <a:xfrm>
                <a:off x="5774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4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6 h 37"/>
                  <a:gd name="T16" fmla="*/ 35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5" y="5"/>
                    </a:lnTo>
                    <a:lnTo>
                      <a:pt x="22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7" name="îṡ1ïdê">
                <a:extLst>
                  <a:ext uri="{FF2B5EF4-FFF2-40B4-BE49-F238E27FC236}">
                    <a16:creationId xmlns:a16="http://schemas.microsoft.com/office/drawing/2014/main" xmlns="" id="{401B1007-A89C-4A3B-84BD-5A74509CD9F2}"/>
                  </a:ext>
                </a:extLst>
              </p:cNvPr>
              <p:cNvSpPr/>
              <p:nvPr/>
            </p:nvSpPr>
            <p:spPr bwMode="auto">
              <a:xfrm>
                <a:off x="5774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4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6 h 37"/>
                  <a:gd name="T16" fmla="*/ 35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5" y="5"/>
                    </a:lnTo>
                    <a:lnTo>
                      <a:pt x="22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8" name="ïṡlîḋe">
                <a:extLst>
                  <a:ext uri="{FF2B5EF4-FFF2-40B4-BE49-F238E27FC236}">
                    <a16:creationId xmlns:a16="http://schemas.microsoft.com/office/drawing/2014/main" xmlns="" id="{32B72753-BAEA-42E1-9754-39A5BEF75401}"/>
                  </a:ext>
                </a:extLst>
              </p:cNvPr>
              <p:cNvSpPr/>
              <p:nvPr/>
            </p:nvSpPr>
            <p:spPr bwMode="auto">
              <a:xfrm>
                <a:off x="5856" y="127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9" name="iṡľîḍé">
                <a:extLst>
                  <a:ext uri="{FF2B5EF4-FFF2-40B4-BE49-F238E27FC236}">
                    <a16:creationId xmlns:a16="http://schemas.microsoft.com/office/drawing/2014/main" xmlns="" id="{0AED9F86-109A-46EB-B95D-CFAE822260EB}"/>
                  </a:ext>
                </a:extLst>
              </p:cNvPr>
              <p:cNvSpPr/>
              <p:nvPr/>
            </p:nvSpPr>
            <p:spPr bwMode="auto">
              <a:xfrm>
                <a:off x="5856" y="127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0" name="ïṣlíḍe">
                <a:extLst>
                  <a:ext uri="{FF2B5EF4-FFF2-40B4-BE49-F238E27FC236}">
                    <a16:creationId xmlns:a16="http://schemas.microsoft.com/office/drawing/2014/main" xmlns="" id="{2CA95920-A544-46B0-BAB3-7B7B9C92FB88}"/>
                  </a:ext>
                </a:extLst>
              </p:cNvPr>
              <p:cNvSpPr/>
              <p:nvPr/>
            </p:nvSpPr>
            <p:spPr bwMode="auto">
              <a:xfrm>
                <a:off x="5598" y="1433"/>
                <a:ext cx="32" cy="32"/>
              </a:xfrm>
              <a:custGeom>
                <a:avLst/>
                <a:gdLst>
                  <a:gd name="T0" fmla="*/ 6 w 32"/>
                  <a:gd name="T1" fmla="*/ 0 h 32"/>
                  <a:gd name="T2" fmla="*/ 6 w 32"/>
                  <a:gd name="T3" fmla="*/ 15 h 32"/>
                  <a:gd name="T4" fmla="*/ 0 w 32"/>
                  <a:gd name="T5" fmla="*/ 17 h 32"/>
                  <a:gd name="T6" fmla="*/ 15 w 32"/>
                  <a:gd name="T7" fmla="*/ 32 h 32"/>
                  <a:gd name="T8" fmla="*/ 19 w 32"/>
                  <a:gd name="T9" fmla="*/ 28 h 32"/>
                  <a:gd name="T10" fmla="*/ 32 w 32"/>
                  <a:gd name="T11" fmla="*/ 30 h 32"/>
                  <a:gd name="T12" fmla="*/ 24 w 32"/>
                  <a:gd name="T13" fmla="*/ 18 h 32"/>
                  <a:gd name="T14" fmla="*/ 30 w 32"/>
                  <a:gd name="T15" fmla="*/ 5 h 32"/>
                  <a:gd name="T16" fmla="*/ 17 w 32"/>
                  <a:gd name="T17" fmla="*/ 9 h 32"/>
                  <a:gd name="T18" fmla="*/ 6 w 32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6" y="0"/>
                    </a:moveTo>
                    <a:lnTo>
                      <a:pt x="6" y="15"/>
                    </a:lnTo>
                    <a:lnTo>
                      <a:pt x="0" y="17"/>
                    </a:lnTo>
                    <a:lnTo>
                      <a:pt x="15" y="32"/>
                    </a:lnTo>
                    <a:lnTo>
                      <a:pt x="19" y="28"/>
                    </a:lnTo>
                    <a:lnTo>
                      <a:pt x="32" y="30"/>
                    </a:lnTo>
                    <a:lnTo>
                      <a:pt x="24" y="18"/>
                    </a:lnTo>
                    <a:lnTo>
                      <a:pt x="30" y="5"/>
                    </a:lnTo>
                    <a:lnTo>
                      <a:pt x="17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1" name="ïṥľïdè">
                <a:extLst>
                  <a:ext uri="{FF2B5EF4-FFF2-40B4-BE49-F238E27FC236}">
                    <a16:creationId xmlns:a16="http://schemas.microsoft.com/office/drawing/2014/main" xmlns="" id="{568D1417-6173-49CD-A5E6-34396A8B3B08}"/>
                  </a:ext>
                </a:extLst>
              </p:cNvPr>
              <p:cNvSpPr/>
              <p:nvPr/>
            </p:nvSpPr>
            <p:spPr bwMode="auto">
              <a:xfrm>
                <a:off x="5598" y="1433"/>
                <a:ext cx="32" cy="32"/>
              </a:xfrm>
              <a:custGeom>
                <a:avLst/>
                <a:gdLst>
                  <a:gd name="T0" fmla="*/ 6 w 32"/>
                  <a:gd name="T1" fmla="*/ 0 h 32"/>
                  <a:gd name="T2" fmla="*/ 6 w 32"/>
                  <a:gd name="T3" fmla="*/ 15 h 32"/>
                  <a:gd name="T4" fmla="*/ 0 w 32"/>
                  <a:gd name="T5" fmla="*/ 17 h 32"/>
                  <a:gd name="T6" fmla="*/ 15 w 32"/>
                  <a:gd name="T7" fmla="*/ 32 h 32"/>
                  <a:gd name="T8" fmla="*/ 19 w 32"/>
                  <a:gd name="T9" fmla="*/ 28 h 32"/>
                  <a:gd name="T10" fmla="*/ 32 w 32"/>
                  <a:gd name="T11" fmla="*/ 30 h 32"/>
                  <a:gd name="T12" fmla="*/ 24 w 32"/>
                  <a:gd name="T13" fmla="*/ 18 h 32"/>
                  <a:gd name="T14" fmla="*/ 30 w 32"/>
                  <a:gd name="T15" fmla="*/ 5 h 32"/>
                  <a:gd name="T16" fmla="*/ 17 w 32"/>
                  <a:gd name="T17" fmla="*/ 9 h 32"/>
                  <a:gd name="T18" fmla="*/ 6 w 32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6" y="0"/>
                    </a:moveTo>
                    <a:lnTo>
                      <a:pt x="6" y="15"/>
                    </a:lnTo>
                    <a:lnTo>
                      <a:pt x="0" y="17"/>
                    </a:lnTo>
                    <a:lnTo>
                      <a:pt x="15" y="32"/>
                    </a:lnTo>
                    <a:lnTo>
                      <a:pt x="19" y="28"/>
                    </a:lnTo>
                    <a:lnTo>
                      <a:pt x="32" y="30"/>
                    </a:lnTo>
                    <a:lnTo>
                      <a:pt x="24" y="18"/>
                    </a:lnTo>
                    <a:lnTo>
                      <a:pt x="30" y="5"/>
                    </a:lnTo>
                    <a:lnTo>
                      <a:pt x="17" y="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2" name="íṣlïḍê">
                <a:extLst>
                  <a:ext uri="{FF2B5EF4-FFF2-40B4-BE49-F238E27FC236}">
                    <a16:creationId xmlns:a16="http://schemas.microsoft.com/office/drawing/2014/main" xmlns="" id="{B08ABDEC-90A0-4FD6-AD76-A4C5F6D758F6}"/>
                  </a:ext>
                </a:extLst>
              </p:cNvPr>
              <p:cNvSpPr/>
              <p:nvPr/>
            </p:nvSpPr>
            <p:spPr bwMode="auto">
              <a:xfrm>
                <a:off x="5675" y="140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7 h 37"/>
                  <a:gd name="T16" fmla="*/ 33 w 35"/>
                  <a:gd name="T17" fmla="*/ 6 h 37"/>
                  <a:gd name="T18" fmla="*/ 33 w 35"/>
                  <a:gd name="T19" fmla="*/ 6 h 37"/>
                  <a:gd name="T20" fmla="*/ 22 w 35"/>
                  <a:gd name="T21" fmla="*/ 7 h 37"/>
                  <a:gd name="T22" fmla="*/ 11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22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3" name="is1íde">
                <a:extLst>
                  <a:ext uri="{FF2B5EF4-FFF2-40B4-BE49-F238E27FC236}">
                    <a16:creationId xmlns:a16="http://schemas.microsoft.com/office/drawing/2014/main" xmlns="" id="{2DCDAAA9-E2FA-45A7-B895-EA94F55797AE}"/>
                  </a:ext>
                </a:extLst>
              </p:cNvPr>
              <p:cNvSpPr/>
              <p:nvPr/>
            </p:nvSpPr>
            <p:spPr bwMode="auto">
              <a:xfrm>
                <a:off x="5675" y="140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7 h 37"/>
                  <a:gd name="T16" fmla="*/ 33 w 35"/>
                  <a:gd name="T17" fmla="*/ 6 h 37"/>
                  <a:gd name="T18" fmla="*/ 33 w 35"/>
                  <a:gd name="T19" fmla="*/ 6 h 37"/>
                  <a:gd name="T20" fmla="*/ 22 w 35"/>
                  <a:gd name="T21" fmla="*/ 7 h 37"/>
                  <a:gd name="T22" fmla="*/ 11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22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4" name="ís1íďè">
                <a:extLst>
                  <a:ext uri="{FF2B5EF4-FFF2-40B4-BE49-F238E27FC236}">
                    <a16:creationId xmlns:a16="http://schemas.microsoft.com/office/drawing/2014/main" xmlns="" id="{0E307EF9-8529-45A0-B54C-22CAF1A2BBD3}"/>
                  </a:ext>
                </a:extLst>
              </p:cNvPr>
              <p:cNvSpPr/>
              <p:nvPr/>
            </p:nvSpPr>
            <p:spPr bwMode="auto">
              <a:xfrm>
                <a:off x="5708" y="1407"/>
                <a:ext cx="2" cy="1"/>
              </a:xfrm>
              <a:prstGeom prst="rect">
                <a:avLst/>
              </a:pr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5" name="íšľîdé">
                <a:extLst>
                  <a:ext uri="{FF2B5EF4-FFF2-40B4-BE49-F238E27FC236}">
                    <a16:creationId xmlns:a16="http://schemas.microsoft.com/office/drawing/2014/main" xmlns="" id="{24AA83C6-5795-4AEB-B8A2-16E614130574}"/>
                  </a:ext>
                </a:extLst>
              </p:cNvPr>
              <p:cNvSpPr/>
              <p:nvPr/>
            </p:nvSpPr>
            <p:spPr bwMode="auto">
              <a:xfrm>
                <a:off x="5708" y="140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6" name="ï$1ïďé">
                <a:extLst>
                  <a:ext uri="{FF2B5EF4-FFF2-40B4-BE49-F238E27FC236}">
                    <a16:creationId xmlns:a16="http://schemas.microsoft.com/office/drawing/2014/main" xmlns="" id="{BC00AE06-1C45-4BA3-AEDD-60C9668A0B86}"/>
                  </a:ext>
                </a:extLst>
              </p:cNvPr>
              <p:cNvSpPr/>
              <p:nvPr/>
            </p:nvSpPr>
            <p:spPr bwMode="auto">
              <a:xfrm>
                <a:off x="5757" y="1367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21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30 w 35"/>
                  <a:gd name="T15" fmla="*/ 17 h 38"/>
                  <a:gd name="T16" fmla="*/ 33 w 35"/>
                  <a:gd name="T17" fmla="*/ 6 h 38"/>
                  <a:gd name="T18" fmla="*/ 20 w 35"/>
                  <a:gd name="T19" fmla="*/ 10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30" y="17"/>
                    </a:lnTo>
                    <a:lnTo>
                      <a:pt x="33" y="6"/>
                    </a:lnTo>
                    <a:lnTo>
                      <a:pt x="20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7" name="íslïḍé">
                <a:extLst>
                  <a:ext uri="{FF2B5EF4-FFF2-40B4-BE49-F238E27FC236}">
                    <a16:creationId xmlns:a16="http://schemas.microsoft.com/office/drawing/2014/main" xmlns="" id="{9C64C38A-1F87-4E86-BBE7-06E49ADF464A}"/>
                  </a:ext>
                </a:extLst>
              </p:cNvPr>
              <p:cNvSpPr/>
              <p:nvPr/>
            </p:nvSpPr>
            <p:spPr bwMode="auto">
              <a:xfrm>
                <a:off x="5757" y="1367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21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30 w 35"/>
                  <a:gd name="T15" fmla="*/ 17 h 38"/>
                  <a:gd name="T16" fmla="*/ 33 w 35"/>
                  <a:gd name="T17" fmla="*/ 6 h 38"/>
                  <a:gd name="T18" fmla="*/ 20 w 35"/>
                  <a:gd name="T19" fmla="*/ 10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30" y="17"/>
                    </a:lnTo>
                    <a:lnTo>
                      <a:pt x="33" y="6"/>
                    </a:lnTo>
                    <a:lnTo>
                      <a:pt x="20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8" name="îsḻîḑè">
                <a:extLst>
                  <a:ext uri="{FF2B5EF4-FFF2-40B4-BE49-F238E27FC236}">
                    <a16:creationId xmlns:a16="http://schemas.microsoft.com/office/drawing/2014/main" xmlns="" id="{1A9845D3-9918-4752-A1E6-8997EDAC164B}"/>
                  </a:ext>
                </a:extLst>
              </p:cNvPr>
              <p:cNvSpPr/>
              <p:nvPr/>
            </p:nvSpPr>
            <p:spPr bwMode="auto">
              <a:xfrm>
                <a:off x="5850" y="1334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7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9" name="íṥļiďe">
                <a:extLst>
                  <a:ext uri="{FF2B5EF4-FFF2-40B4-BE49-F238E27FC236}">
                    <a16:creationId xmlns:a16="http://schemas.microsoft.com/office/drawing/2014/main" xmlns="" id="{0398A422-23ED-4A94-8B20-C6A3F24DDEFB}"/>
                  </a:ext>
                </a:extLst>
              </p:cNvPr>
              <p:cNvSpPr/>
              <p:nvPr/>
            </p:nvSpPr>
            <p:spPr bwMode="auto">
              <a:xfrm>
                <a:off x="5850" y="1334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7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0" name="iṣḷiḋè">
                <a:extLst>
                  <a:ext uri="{FF2B5EF4-FFF2-40B4-BE49-F238E27FC236}">
                    <a16:creationId xmlns:a16="http://schemas.microsoft.com/office/drawing/2014/main" xmlns="" id="{2BA8A42E-DEB0-4ED8-8128-13A21E5EDB36}"/>
                  </a:ext>
                </a:extLst>
              </p:cNvPr>
              <p:cNvSpPr/>
              <p:nvPr/>
            </p:nvSpPr>
            <p:spPr bwMode="auto">
              <a:xfrm>
                <a:off x="5837" y="1341"/>
                <a:ext cx="21" cy="30"/>
              </a:xfrm>
              <a:custGeom>
                <a:avLst/>
                <a:gdLst>
                  <a:gd name="T0" fmla="*/ 21 w 21"/>
                  <a:gd name="T1" fmla="*/ 0 h 30"/>
                  <a:gd name="T2" fmla="*/ 13 w 21"/>
                  <a:gd name="T3" fmla="*/ 0 h 30"/>
                  <a:gd name="T4" fmla="*/ 13 w 21"/>
                  <a:gd name="T5" fmla="*/ 6 h 30"/>
                  <a:gd name="T6" fmla="*/ 0 w 21"/>
                  <a:gd name="T7" fmla="*/ 13 h 30"/>
                  <a:gd name="T8" fmla="*/ 13 w 21"/>
                  <a:gd name="T9" fmla="*/ 17 h 30"/>
                  <a:gd name="T10" fmla="*/ 17 w 21"/>
                  <a:gd name="T11" fmla="*/ 30 h 30"/>
                  <a:gd name="T12" fmla="*/ 19 w 21"/>
                  <a:gd name="T13" fmla="*/ 26 h 30"/>
                  <a:gd name="T14" fmla="*/ 21 w 21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0">
                    <a:moveTo>
                      <a:pt x="21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13" y="17"/>
                    </a:lnTo>
                    <a:lnTo>
                      <a:pt x="17" y="30"/>
                    </a:lnTo>
                    <a:lnTo>
                      <a:pt x="19" y="2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1" name="ïŝľîde">
                <a:extLst>
                  <a:ext uri="{FF2B5EF4-FFF2-40B4-BE49-F238E27FC236}">
                    <a16:creationId xmlns:a16="http://schemas.microsoft.com/office/drawing/2014/main" xmlns="" id="{C7BC05F8-DFC0-47F8-8DC3-F49791250F51}"/>
                  </a:ext>
                </a:extLst>
              </p:cNvPr>
              <p:cNvSpPr/>
              <p:nvPr/>
            </p:nvSpPr>
            <p:spPr bwMode="auto">
              <a:xfrm>
                <a:off x="5837" y="1341"/>
                <a:ext cx="21" cy="30"/>
              </a:xfrm>
              <a:custGeom>
                <a:avLst/>
                <a:gdLst>
                  <a:gd name="T0" fmla="*/ 21 w 21"/>
                  <a:gd name="T1" fmla="*/ 0 h 30"/>
                  <a:gd name="T2" fmla="*/ 13 w 21"/>
                  <a:gd name="T3" fmla="*/ 0 h 30"/>
                  <a:gd name="T4" fmla="*/ 13 w 21"/>
                  <a:gd name="T5" fmla="*/ 6 h 30"/>
                  <a:gd name="T6" fmla="*/ 0 w 21"/>
                  <a:gd name="T7" fmla="*/ 13 h 30"/>
                  <a:gd name="T8" fmla="*/ 13 w 21"/>
                  <a:gd name="T9" fmla="*/ 17 h 30"/>
                  <a:gd name="T10" fmla="*/ 17 w 21"/>
                  <a:gd name="T11" fmla="*/ 30 h 30"/>
                  <a:gd name="T12" fmla="*/ 19 w 21"/>
                  <a:gd name="T13" fmla="*/ 26 h 30"/>
                  <a:gd name="T14" fmla="*/ 21 w 21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0">
                    <a:moveTo>
                      <a:pt x="21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13" y="17"/>
                    </a:lnTo>
                    <a:lnTo>
                      <a:pt x="17" y="30"/>
                    </a:lnTo>
                    <a:lnTo>
                      <a:pt x="19" y="2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2" name="ï$lîďê">
                <a:extLst>
                  <a:ext uri="{FF2B5EF4-FFF2-40B4-BE49-F238E27FC236}">
                    <a16:creationId xmlns:a16="http://schemas.microsoft.com/office/drawing/2014/main" xmlns="" id="{1B777939-5C7A-4408-B4A5-0122C2556740}"/>
                  </a:ext>
                </a:extLst>
              </p:cNvPr>
              <p:cNvSpPr/>
              <p:nvPr/>
            </p:nvSpPr>
            <p:spPr bwMode="auto">
              <a:xfrm>
                <a:off x="5650" y="1463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8 h 37"/>
                  <a:gd name="T14" fmla="*/ 30 w 38"/>
                  <a:gd name="T15" fmla="*/ 16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8"/>
                    </a:lnTo>
                    <a:lnTo>
                      <a:pt x="30" y="16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3" name="ïṩḷíḓé">
                <a:extLst>
                  <a:ext uri="{FF2B5EF4-FFF2-40B4-BE49-F238E27FC236}">
                    <a16:creationId xmlns:a16="http://schemas.microsoft.com/office/drawing/2014/main" xmlns="" id="{2BFE16B7-1065-4210-A305-BE025F033DF1}"/>
                  </a:ext>
                </a:extLst>
              </p:cNvPr>
              <p:cNvSpPr/>
              <p:nvPr/>
            </p:nvSpPr>
            <p:spPr bwMode="auto">
              <a:xfrm>
                <a:off x="5650" y="1463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8 h 37"/>
                  <a:gd name="T14" fmla="*/ 30 w 38"/>
                  <a:gd name="T15" fmla="*/ 16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8"/>
                    </a:lnTo>
                    <a:lnTo>
                      <a:pt x="30" y="16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4" name="íşľiḋé">
                <a:extLst>
                  <a:ext uri="{FF2B5EF4-FFF2-40B4-BE49-F238E27FC236}">
                    <a16:creationId xmlns:a16="http://schemas.microsoft.com/office/drawing/2014/main" xmlns="" id="{8B077BD9-DB35-4E8D-9C79-8AECE7BD9C3E}"/>
                  </a:ext>
                </a:extLst>
              </p:cNvPr>
              <p:cNvSpPr/>
              <p:nvPr/>
            </p:nvSpPr>
            <p:spPr bwMode="auto">
              <a:xfrm>
                <a:off x="5732" y="145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5" name="iŝlïďè">
                <a:extLst>
                  <a:ext uri="{FF2B5EF4-FFF2-40B4-BE49-F238E27FC236}">
                    <a16:creationId xmlns:a16="http://schemas.microsoft.com/office/drawing/2014/main" xmlns="" id="{B69924AF-7D2A-4EFF-A4CE-E6267927B248}"/>
                  </a:ext>
                </a:extLst>
              </p:cNvPr>
              <p:cNvSpPr/>
              <p:nvPr/>
            </p:nvSpPr>
            <p:spPr bwMode="auto">
              <a:xfrm>
                <a:off x="5732" y="145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6" name="ïśḻiḓé">
                <a:extLst>
                  <a:ext uri="{FF2B5EF4-FFF2-40B4-BE49-F238E27FC236}">
                    <a16:creationId xmlns:a16="http://schemas.microsoft.com/office/drawing/2014/main" xmlns="" id="{BBBD5B07-56FF-4DF4-A6DE-050DC67F497B}"/>
                  </a:ext>
                </a:extLst>
              </p:cNvPr>
              <p:cNvSpPr/>
              <p:nvPr/>
            </p:nvSpPr>
            <p:spPr bwMode="auto">
              <a:xfrm>
                <a:off x="5732" y="1429"/>
                <a:ext cx="27" cy="37"/>
              </a:xfrm>
              <a:custGeom>
                <a:avLst/>
                <a:gdLst>
                  <a:gd name="T0" fmla="*/ 14 w 27"/>
                  <a:gd name="T1" fmla="*/ 0 h 37"/>
                  <a:gd name="T2" fmla="*/ 12 w 27"/>
                  <a:gd name="T3" fmla="*/ 13 h 37"/>
                  <a:gd name="T4" fmla="*/ 0 w 27"/>
                  <a:gd name="T5" fmla="*/ 21 h 37"/>
                  <a:gd name="T6" fmla="*/ 2 w 27"/>
                  <a:gd name="T7" fmla="*/ 21 h 37"/>
                  <a:gd name="T8" fmla="*/ 14 w 27"/>
                  <a:gd name="T9" fmla="*/ 24 h 37"/>
                  <a:gd name="T10" fmla="*/ 15 w 27"/>
                  <a:gd name="T11" fmla="*/ 37 h 37"/>
                  <a:gd name="T12" fmla="*/ 25 w 27"/>
                  <a:gd name="T13" fmla="*/ 28 h 37"/>
                  <a:gd name="T14" fmla="*/ 27 w 27"/>
                  <a:gd name="T15" fmla="*/ 28 h 37"/>
                  <a:gd name="T16" fmla="*/ 25 w 27"/>
                  <a:gd name="T17" fmla="*/ 7 h 37"/>
                  <a:gd name="T18" fmla="*/ 23 w 27"/>
                  <a:gd name="T19" fmla="*/ 9 h 37"/>
                  <a:gd name="T20" fmla="*/ 14 w 2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14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27" y="28"/>
                    </a:lnTo>
                    <a:lnTo>
                      <a:pt x="25" y="7"/>
                    </a:lnTo>
                    <a:lnTo>
                      <a:pt x="23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7" name="íş1ïḓè">
                <a:extLst>
                  <a:ext uri="{FF2B5EF4-FFF2-40B4-BE49-F238E27FC236}">
                    <a16:creationId xmlns:a16="http://schemas.microsoft.com/office/drawing/2014/main" xmlns="" id="{6038CB50-E495-44AA-B9FF-75F9C8A3BE94}"/>
                  </a:ext>
                </a:extLst>
              </p:cNvPr>
              <p:cNvSpPr/>
              <p:nvPr/>
            </p:nvSpPr>
            <p:spPr bwMode="auto">
              <a:xfrm>
                <a:off x="5732" y="1429"/>
                <a:ext cx="27" cy="37"/>
              </a:xfrm>
              <a:custGeom>
                <a:avLst/>
                <a:gdLst>
                  <a:gd name="T0" fmla="*/ 14 w 27"/>
                  <a:gd name="T1" fmla="*/ 0 h 37"/>
                  <a:gd name="T2" fmla="*/ 12 w 27"/>
                  <a:gd name="T3" fmla="*/ 13 h 37"/>
                  <a:gd name="T4" fmla="*/ 0 w 27"/>
                  <a:gd name="T5" fmla="*/ 21 h 37"/>
                  <a:gd name="T6" fmla="*/ 2 w 27"/>
                  <a:gd name="T7" fmla="*/ 21 h 37"/>
                  <a:gd name="T8" fmla="*/ 14 w 27"/>
                  <a:gd name="T9" fmla="*/ 24 h 37"/>
                  <a:gd name="T10" fmla="*/ 15 w 27"/>
                  <a:gd name="T11" fmla="*/ 37 h 37"/>
                  <a:gd name="T12" fmla="*/ 25 w 27"/>
                  <a:gd name="T13" fmla="*/ 28 h 37"/>
                  <a:gd name="T14" fmla="*/ 27 w 27"/>
                  <a:gd name="T15" fmla="*/ 28 h 37"/>
                  <a:gd name="T16" fmla="*/ 25 w 27"/>
                  <a:gd name="T17" fmla="*/ 7 h 37"/>
                  <a:gd name="T18" fmla="*/ 23 w 27"/>
                  <a:gd name="T19" fmla="*/ 9 h 37"/>
                  <a:gd name="T20" fmla="*/ 14 w 2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14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27" y="28"/>
                    </a:lnTo>
                    <a:lnTo>
                      <a:pt x="25" y="7"/>
                    </a:lnTo>
                    <a:lnTo>
                      <a:pt x="23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8" name="iṧļîḍè">
                <a:extLst>
                  <a:ext uri="{FF2B5EF4-FFF2-40B4-BE49-F238E27FC236}">
                    <a16:creationId xmlns:a16="http://schemas.microsoft.com/office/drawing/2014/main" xmlns="" id="{8C6DDC88-8306-4545-852E-D57091B774CD}"/>
                  </a:ext>
                </a:extLst>
              </p:cNvPr>
              <p:cNvSpPr/>
              <p:nvPr/>
            </p:nvSpPr>
            <p:spPr bwMode="auto">
              <a:xfrm>
                <a:off x="5757" y="1435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1 h 24"/>
                  <a:gd name="T4" fmla="*/ 2 w 13"/>
                  <a:gd name="T5" fmla="*/ 22 h 24"/>
                  <a:gd name="T6" fmla="*/ 13 w 13"/>
                  <a:gd name="T7" fmla="*/ 24 h 24"/>
                  <a:gd name="T8" fmla="*/ 5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1"/>
                    </a:lnTo>
                    <a:lnTo>
                      <a:pt x="2" y="22"/>
                    </a:lnTo>
                    <a:lnTo>
                      <a:pt x="13" y="24"/>
                    </a:lnTo>
                    <a:lnTo>
                      <a:pt x="5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9" name="íŝḻïḓè">
                <a:extLst>
                  <a:ext uri="{FF2B5EF4-FFF2-40B4-BE49-F238E27FC236}">
                    <a16:creationId xmlns:a16="http://schemas.microsoft.com/office/drawing/2014/main" xmlns="" id="{3E1357D3-021C-4D8F-8817-36BBD596638E}"/>
                  </a:ext>
                </a:extLst>
              </p:cNvPr>
              <p:cNvSpPr/>
              <p:nvPr/>
            </p:nvSpPr>
            <p:spPr bwMode="auto">
              <a:xfrm>
                <a:off x="5757" y="1435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1 h 24"/>
                  <a:gd name="T4" fmla="*/ 2 w 13"/>
                  <a:gd name="T5" fmla="*/ 22 h 24"/>
                  <a:gd name="T6" fmla="*/ 13 w 13"/>
                  <a:gd name="T7" fmla="*/ 24 h 24"/>
                  <a:gd name="T8" fmla="*/ 5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1"/>
                    </a:lnTo>
                    <a:lnTo>
                      <a:pt x="2" y="22"/>
                    </a:lnTo>
                    <a:lnTo>
                      <a:pt x="13" y="24"/>
                    </a:lnTo>
                    <a:lnTo>
                      <a:pt x="5" y="1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0" name="ïšľïḓè">
                <a:extLst>
                  <a:ext uri="{FF2B5EF4-FFF2-40B4-BE49-F238E27FC236}">
                    <a16:creationId xmlns:a16="http://schemas.microsoft.com/office/drawing/2014/main" xmlns="" id="{BF73938C-0FBD-48CC-840C-EE5D11F54B28}"/>
                  </a:ext>
                </a:extLst>
              </p:cNvPr>
              <p:cNvSpPr/>
              <p:nvPr/>
            </p:nvSpPr>
            <p:spPr bwMode="auto">
              <a:xfrm>
                <a:off x="5815" y="1395"/>
                <a:ext cx="37" cy="40"/>
              </a:xfrm>
              <a:custGeom>
                <a:avLst/>
                <a:gdLst>
                  <a:gd name="T0" fmla="*/ 13 w 37"/>
                  <a:gd name="T1" fmla="*/ 0 h 40"/>
                  <a:gd name="T2" fmla="*/ 11 w 37"/>
                  <a:gd name="T3" fmla="*/ 13 h 40"/>
                  <a:gd name="T4" fmla="*/ 0 w 37"/>
                  <a:gd name="T5" fmla="*/ 21 h 40"/>
                  <a:gd name="T6" fmla="*/ 11 w 37"/>
                  <a:gd name="T7" fmla="*/ 27 h 40"/>
                  <a:gd name="T8" fmla="*/ 15 w 37"/>
                  <a:gd name="T9" fmla="*/ 40 h 40"/>
                  <a:gd name="T10" fmla="*/ 24 w 37"/>
                  <a:gd name="T11" fmla="*/ 28 h 40"/>
                  <a:gd name="T12" fmla="*/ 37 w 37"/>
                  <a:gd name="T13" fmla="*/ 30 h 40"/>
                  <a:gd name="T14" fmla="*/ 29 w 37"/>
                  <a:gd name="T15" fmla="*/ 19 h 40"/>
                  <a:gd name="T16" fmla="*/ 35 w 37"/>
                  <a:gd name="T17" fmla="*/ 6 h 40"/>
                  <a:gd name="T18" fmla="*/ 22 w 37"/>
                  <a:gd name="T19" fmla="*/ 10 h 40"/>
                  <a:gd name="T20" fmla="*/ 13 w 37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0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7"/>
                    </a:lnTo>
                    <a:lnTo>
                      <a:pt x="15" y="40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1" name="ïşľïḓé">
                <a:extLst>
                  <a:ext uri="{FF2B5EF4-FFF2-40B4-BE49-F238E27FC236}">
                    <a16:creationId xmlns:a16="http://schemas.microsoft.com/office/drawing/2014/main" xmlns="" id="{2CDF51CC-197E-4C80-9897-F2740D88FDF4}"/>
                  </a:ext>
                </a:extLst>
              </p:cNvPr>
              <p:cNvSpPr/>
              <p:nvPr/>
            </p:nvSpPr>
            <p:spPr bwMode="auto">
              <a:xfrm>
                <a:off x="5815" y="1395"/>
                <a:ext cx="37" cy="40"/>
              </a:xfrm>
              <a:custGeom>
                <a:avLst/>
                <a:gdLst>
                  <a:gd name="T0" fmla="*/ 13 w 37"/>
                  <a:gd name="T1" fmla="*/ 0 h 40"/>
                  <a:gd name="T2" fmla="*/ 11 w 37"/>
                  <a:gd name="T3" fmla="*/ 13 h 40"/>
                  <a:gd name="T4" fmla="*/ 0 w 37"/>
                  <a:gd name="T5" fmla="*/ 21 h 40"/>
                  <a:gd name="T6" fmla="*/ 11 w 37"/>
                  <a:gd name="T7" fmla="*/ 27 h 40"/>
                  <a:gd name="T8" fmla="*/ 15 w 37"/>
                  <a:gd name="T9" fmla="*/ 40 h 40"/>
                  <a:gd name="T10" fmla="*/ 24 w 37"/>
                  <a:gd name="T11" fmla="*/ 28 h 40"/>
                  <a:gd name="T12" fmla="*/ 37 w 37"/>
                  <a:gd name="T13" fmla="*/ 30 h 40"/>
                  <a:gd name="T14" fmla="*/ 29 w 37"/>
                  <a:gd name="T15" fmla="*/ 19 h 40"/>
                  <a:gd name="T16" fmla="*/ 35 w 37"/>
                  <a:gd name="T17" fmla="*/ 6 h 40"/>
                  <a:gd name="T18" fmla="*/ 22 w 37"/>
                  <a:gd name="T19" fmla="*/ 10 h 40"/>
                  <a:gd name="T20" fmla="*/ 13 w 37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0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7"/>
                    </a:lnTo>
                    <a:lnTo>
                      <a:pt x="15" y="40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2" name="iṧḷidé">
                <a:extLst>
                  <a:ext uri="{FF2B5EF4-FFF2-40B4-BE49-F238E27FC236}">
                    <a16:creationId xmlns:a16="http://schemas.microsoft.com/office/drawing/2014/main" xmlns="" id="{06352645-7EB7-46B8-830C-929EFD2201FD}"/>
                  </a:ext>
                </a:extLst>
              </p:cNvPr>
              <p:cNvSpPr/>
              <p:nvPr/>
            </p:nvSpPr>
            <p:spPr bwMode="auto">
              <a:xfrm>
                <a:off x="5716" y="1502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1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9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3" name="îṣliďè">
                <a:extLst>
                  <a:ext uri="{FF2B5EF4-FFF2-40B4-BE49-F238E27FC236}">
                    <a16:creationId xmlns:a16="http://schemas.microsoft.com/office/drawing/2014/main" xmlns="" id="{1BEAF5F0-D6B1-49F6-B359-D3965D86F333}"/>
                  </a:ext>
                </a:extLst>
              </p:cNvPr>
              <p:cNvSpPr/>
              <p:nvPr/>
            </p:nvSpPr>
            <p:spPr bwMode="auto">
              <a:xfrm>
                <a:off x="5716" y="1502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1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9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4" name="ïṩlïḍe">
                <a:extLst>
                  <a:ext uri="{FF2B5EF4-FFF2-40B4-BE49-F238E27FC236}">
                    <a16:creationId xmlns:a16="http://schemas.microsoft.com/office/drawing/2014/main" xmlns="" id="{EDCB6318-4060-475E-9F95-815EC85F820B}"/>
                  </a:ext>
                </a:extLst>
              </p:cNvPr>
              <p:cNvSpPr/>
              <p:nvPr/>
            </p:nvSpPr>
            <p:spPr bwMode="auto">
              <a:xfrm>
                <a:off x="5811" y="1470"/>
                <a:ext cx="22" cy="36"/>
              </a:xfrm>
              <a:custGeom>
                <a:avLst/>
                <a:gdLst>
                  <a:gd name="T0" fmla="*/ 0 w 22"/>
                  <a:gd name="T1" fmla="*/ 0 h 36"/>
                  <a:gd name="T2" fmla="*/ 4 w 22"/>
                  <a:gd name="T3" fmla="*/ 36 h 36"/>
                  <a:gd name="T4" fmla="*/ 9 w 22"/>
                  <a:gd name="T5" fmla="*/ 26 h 36"/>
                  <a:gd name="T6" fmla="*/ 22 w 22"/>
                  <a:gd name="T7" fmla="*/ 28 h 36"/>
                  <a:gd name="T8" fmla="*/ 17 w 22"/>
                  <a:gd name="T9" fmla="*/ 17 h 36"/>
                  <a:gd name="T10" fmla="*/ 22 w 22"/>
                  <a:gd name="T11" fmla="*/ 6 h 36"/>
                  <a:gd name="T12" fmla="*/ 9 w 22"/>
                  <a:gd name="T13" fmla="*/ 8 h 36"/>
                  <a:gd name="T14" fmla="*/ 0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0"/>
                    </a:moveTo>
                    <a:lnTo>
                      <a:pt x="4" y="36"/>
                    </a:lnTo>
                    <a:lnTo>
                      <a:pt x="9" y="26"/>
                    </a:lnTo>
                    <a:lnTo>
                      <a:pt x="22" y="28"/>
                    </a:lnTo>
                    <a:lnTo>
                      <a:pt x="17" y="17"/>
                    </a:lnTo>
                    <a:lnTo>
                      <a:pt x="22" y="6"/>
                    </a:lnTo>
                    <a:lnTo>
                      <a:pt x="9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5" name="íšļídê">
                <a:extLst>
                  <a:ext uri="{FF2B5EF4-FFF2-40B4-BE49-F238E27FC236}">
                    <a16:creationId xmlns:a16="http://schemas.microsoft.com/office/drawing/2014/main" xmlns="" id="{6E2D4B1C-CC28-4AF6-9C92-41FCB0E12C54}"/>
                  </a:ext>
                </a:extLst>
              </p:cNvPr>
              <p:cNvSpPr/>
              <p:nvPr/>
            </p:nvSpPr>
            <p:spPr bwMode="auto">
              <a:xfrm>
                <a:off x="5811" y="1470"/>
                <a:ext cx="22" cy="36"/>
              </a:xfrm>
              <a:custGeom>
                <a:avLst/>
                <a:gdLst>
                  <a:gd name="T0" fmla="*/ 0 w 22"/>
                  <a:gd name="T1" fmla="*/ 0 h 36"/>
                  <a:gd name="T2" fmla="*/ 4 w 22"/>
                  <a:gd name="T3" fmla="*/ 36 h 36"/>
                  <a:gd name="T4" fmla="*/ 9 w 22"/>
                  <a:gd name="T5" fmla="*/ 26 h 36"/>
                  <a:gd name="T6" fmla="*/ 22 w 22"/>
                  <a:gd name="T7" fmla="*/ 28 h 36"/>
                  <a:gd name="T8" fmla="*/ 17 w 22"/>
                  <a:gd name="T9" fmla="*/ 17 h 36"/>
                  <a:gd name="T10" fmla="*/ 22 w 22"/>
                  <a:gd name="T11" fmla="*/ 6 h 36"/>
                  <a:gd name="T12" fmla="*/ 9 w 22"/>
                  <a:gd name="T13" fmla="*/ 8 h 36"/>
                  <a:gd name="T14" fmla="*/ 0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0"/>
                    </a:moveTo>
                    <a:lnTo>
                      <a:pt x="4" y="36"/>
                    </a:lnTo>
                    <a:lnTo>
                      <a:pt x="9" y="26"/>
                    </a:lnTo>
                    <a:lnTo>
                      <a:pt x="22" y="28"/>
                    </a:lnTo>
                    <a:lnTo>
                      <a:pt x="17" y="17"/>
                    </a:lnTo>
                    <a:lnTo>
                      <a:pt x="22" y="6"/>
                    </a:lnTo>
                    <a:lnTo>
                      <a:pt x="9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6" name="iṡlîďé">
                <a:extLst>
                  <a:ext uri="{FF2B5EF4-FFF2-40B4-BE49-F238E27FC236}">
                    <a16:creationId xmlns:a16="http://schemas.microsoft.com/office/drawing/2014/main" xmlns="" id="{FFB09241-8737-4487-B65E-7AFB84C2123D}"/>
                  </a:ext>
                </a:extLst>
              </p:cNvPr>
              <p:cNvSpPr/>
              <p:nvPr/>
            </p:nvSpPr>
            <p:spPr bwMode="auto">
              <a:xfrm>
                <a:off x="5798" y="1470"/>
                <a:ext cx="17" cy="37"/>
              </a:xfrm>
              <a:custGeom>
                <a:avLst/>
                <a:gdLst>
                  <a:gd name="T0" fmla="*/ 11 w 17"/>
                  <a:gd name="T1" fmla="*/ 0 h 37"/>
                  <a:gd name="T2" fmla="*/ 11 w 17"/>
                  <a:gd name="T3" fmla="*/ 13 h 37"/>
                  <a:gd name="T4" fmla="*/ 0 w 17"/>
                  <a:gd name="T5" fmla="*/ 19 h 37"/>
                  <a:gd name="T6" fmla="*/ 11 w 17"/>
                  <a:gd name="T7" fmla="*/ 24 h 37"/>
                  <a:gd name="T8" fmla="*/ 15 w 17"/>
                  <a:gd name="T9" fmla="*/ 37 h 37"/>
                  <a:gd name="T10" fmla="*/ 17 w 17"/>
                  <a:gd name="T11" fmla="*/ 36 h 37"/>
                  <a:gd name="T12" fmla="*/ 13 w 17"/>
                  <a:gd name="T13" fmla="*/ 0 h 37"/>
                  <a:gd name="T14" fmla="*/ 11 w 1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3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7" name="ïś1iḍé">
                <a:extLst>
                  <a:ext uri="{FF2B5EF4-FFF2-40B4-BE49-F238E27FC236}">
                    <a16:creationId xmlns:a16="http://schemas.microsoft.com/office/drawing/2014/main" xmlns="" id="{B875130A-5F6E-46C8-A79C-18031CCEF677}"/>
                  </a:ext>
                </a:extLst>
              </p:cNvPr>
              <p:cNvSpPr/>
              <p:nvPr/>
            </p:nvSpPr>
            <p:spPr bwMode="auto">
              <a:xfrm>
                <a:off x="5798" y="1470"/>
                <a:ext cx="17" cy="37"/>
              </a:xfrm>
              <a:custGeom>
                <a:avLst/>
                <a:gdLst>
                  <a:gd name="T0" fmla="*/ 11 w 17"/>
                  <a:gd name="T1" fmla="*/ 0 h 37"/>
                  <a:gd name="T2" fmla="*/ 11 w 17"/>
                  <a:gd name="T3" fmla="*/ 13 h 37"/>
                  <a:gd name="T4" fmla="*/ 0 w 17"/>
                  <a:gd name="T5" fmla="*/ 19 h 37"/>
                  <a:gd name="T6" fmla="*/ 11 w 17"/>
                  <a:gd name="T7" fmla="*/ 24 h 37"/>
                  <a:gd name="T8" fmla="*/ 15 w 17"/>
                  <a:gd name="T9" fmla="*/ 37 h 37"/>
                  <a:gd name="T10" fmla="*/ 17 w 17"/>
                  <a:gd name="T11" fmla="*/ 36 h 37"/>
                  <a:gd name="T12" fmla="*/ 13 w 17"/>
                  <a:gd name="T13" fmla="*/ 0 h 37"/>
                  <a:gd name="T14" fmla="*/ 11 w 1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3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8" name="ïṡļiḋe">
                <a:extLst>
                  <a:ext uri="{FF2B5EF4-FFF2-40B4-BE49-F238E27FC236}">
                    <a16:creationId xmlns:a16="http://schemas.microsoft.com/office/drawing/2014/main" xmlns="" id="{DD545F10-1C34-467F-9F91-DAABD15220DC}"/>
                  </a:ext>
                </a:extLst>
              </p:cNvPr>
              <p:cNvSpPr/>
              <p:nvPr/>
            </p:nvSpPr>
            <p:spPr bwMode="auto">
              <a:xfrm>
                <a:off x="878" y="2573"/>
                <a:ext cx="504" cy="581"/>
              </a:xfrm>
              <a:custGeom>
                <a:avLst/>
                <a:gdLst>
                  <a:gd name="T0" fmla="*/ 504 w 504"/>
                  <a:gd name="T1" fmla="*/ 0 h 581"/>
                  <a:gd name="T2" fmla="*/ 504 w 504"/>
                  <a:gd name="T3" fmla="*/ 0 h 581"/>
                  <a:gd name="T4" fmla="*/ 496 w 504"/>
                  <a:gd name="T5" fmla="*/ 30 h 581"/>
                  <a:gd name="T6" fmla="*/ 480 w 504"/>
                  <a:gd name="T7" fmla="*/ 6 h 581"/>
                  <a:gd name="T8" fmla="*/ 451 w 504"/>
                  <a:gd name="T9" fmla="*/ 12 h 581"/>
                  <a:gd name="T10" fmla="*/ 489 w 504"/>
                  <a:gd name="T11" fmla="*/ 60 h 581"/>
                  <a:gd name="T12" fmla="*/ 481 w 504"/>
                  <a:gd name="T13" fmla="*/ 92 h 581"/>
                  <a:gd name="T14" fmla="*/ 423 w 504"/>
                  <a:gd name="T15" fmla="*/ 17 h 581"/>
                  <a:gd name="T16" fmla="*/ 397 w 504"/>
                  <a:gd name="T17" fmla="*/ 23 h 581"/>
                  <a:gd name="T18" fmla="*/ 474 w 504"/>
                  <a:gd name="T19" fmla="*/ 122 h 581"/>
                  <a:gd name="T20" fmla="*/ 466 w 504"/>
                  <a:gd name="T21" fmla="*/ 154 h 581"/>
                  <a:gd name="T22" fmla="*/ 369 w 504"/>
                  <a:gd name="T23" fmla="*/ 28 h 581"/>
                  <a:gd name="T24" fmla="*/ 343 w 504"/>
                  <a:gd name="T25" fmla="*/ 36 h 581"/>
                  <a:gd name="T26" fmla="*/ 457 w 504"/>
                  <a:gd name="T27" fmla="*/ 183 h 581"/>
                  <a:gd name="T28" fmla="*/ 450 w 504"/>
                  <a:gd name="T29" fmla="*/ 213 h 581"/>
                  <a:gd name="T30" fmla="*/ 315 w 504"/>
                  <a:gd name="T31" fmla="*/ 40 h 581"/>
                  <a:gd name="T32" fmla="*/ 287 w 504"/>
                  <a:gd name="T33" fmla="*/ 47 h 581"/>
                  <a:gd name="T34" fmla="*/ 442 w 504"/>
                  <a:gd name="T35" fmla="*/ 245 h 581"/>
                  <a:gd name="T36" fmla="*/ 435 w 504"/>
                  <a:gd name="T37" fmla="*/ 275 h 581"/>
                  <a:gd name="T38" fmla="*/ 261 w 504"/>
                  <a:gd name="T39" fmla="*/ 53 h 581"/>
                  <a:gd name="T40" fmla="*/ 233 w 504"/>
                  <a:gd name="T41" fmla="*/ 58 h 581"/>
                  <a:gd name="T42" fmla="*/ 427 w 504"/>
                  <a:gd name="T43" fmla="*/ 307 h 581"/>
                  <a:gd name="T44" fmla="*/ 418 w 504"/>
                  <a:gd name="T45" fmla="*/ 337 h 581"/>
                  <a:gd name="T46" fmla="*/ 207 w 504"/>
                  <a:gd name="T47" fmla="*/ 64 h 581"/>
                  <a:gd name="T48" fmla="*/ 179 w 504"/>
                  <a:gd name="T49" fmla="*/ 70 h 581"/>
                  <a:gd name="T50" fmla="*/ 410 w 504"/>
                  <a:gd name="T51" fmla="*/ 368 h 581"/>
                  <a:gd name="T52" fmla="*/ 403 w 504"/>
                  <a:gd name="T53" fmla="*/ 398 h 581"/>
                  <a:gd name="T54" fmla="*/ 153 w 504"/>
                  <a:gd name="T55" fmla="*/ 75 h 581"/>
                  <a:gd name="T56" fmla="*/ 125 w 504"/>
                  <a:gd name="T57" fmla="*/ 81 h 581"/>
                  <a:gd name="T58" fmla="*/ 395 w 504"/>
                  <a:gd name="T59" fmla="*/ 430 h 581"/>
                  <a:gd name="T60" fmla="*/ 388 w 504"/>
                  <a:gd name="T61" fmla="*/ 460 h 581"/>
                  <a:gd name="T62" fmla="*/ 97 w 504"/>
                  <a:gd name="T63" fmla="*/ 86 h 581"/>
                  <a:gd name="T64" fmla="*/ 71 w 504"/>
                  <a:gd name="T65" fmla="*/ 92 h 581"/>
                  <a:gd name="T66" fmla="*/ 379 w 504"/>
                  <a:gd name="T67" fmla="*/ 492 h 581"/>
                  <a:gd name="T68" fmla="*/ 371 w 504"/>
                  <a:gd name="T69" fmla="*/ 521 h 581"/>
                  <a:gd name="T70" fmla="*/ 43 w 504"/>
                  <a:gd name="T71" fmla="*/ 98 h 581"/>
                  <a:gd name="T72" fmla="*/ 16 w 504"/>
                  <a:gd name="T73" fmla="*/ 103 h 581"/>
                  <a:gd name="T74" fmla="*/ 364 w 504"/>
                  <a:gd name="T75" fmla="*/ 551 h 581"/>
                  <a:gd name="T76" fmla="*/ 356 w 504"/>
                  <a:gd name="T77" fmla="*/ 581 h 581"/>
                  <a:gd name="T78" fmla="*/ 0 w 504"/>
                  <a:gd name="T79" fmla="*/ 107 h 581"/>
                  <a:gd name="T80" fmla="*/ 356 w 504"/>
                  <a:gd name="T81" fmla="*/ 581 h 581"/>
                  <a:gd name="T82" fmla="*/ 504 w 504"/>
                  <a:gd name="T8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04" h="581">
                    <a:moveTo>
                      <a:pt x="504" y="0"/>
                    </a:moveTo>
                    <a:lnTo>
                      <a:pt x="504" y="0"/>
                    </a:lnTo>
                    <a:lnTo>
                      <a:pt x="496" y="30"/>
                    </a:lnTo>
                    <a:lnTo>
                      <a:pt x="480" y="6"/>
                    </a:lnTo>
                    <a:lnTo>
                      <a:pt x="451" y="12"/>
                    </a:lnTo>
                    <a:lnTo>
                      <a:pt x="489" y="60"/>
                    </a:lnTo>
                    <a:lnTo>
                      <a:pt x="481" y="92"/>
                    </a:lnTo>
                    <a:lnTo>
                      <a:pt x="423" y="17"/>
                    </a:lnTo>
                    <a:lnTo>
                      <a:pt x="397" y="23"/>
                    </a:lnTo>
                    <a:lnTo>
                      <a:pt x="474" y="122"/>
                    </a:lnTo>
                    <a:lnTo>
                      <a:pt x="466" y="154"/>
                    </a:lnTo>
                    <a:lnTo>
                      <a:pt x="369" y="28"/>
                    </a:lnTo>
                    <a:lnTo>
                      <a:pt x="343" y="36"/>
                    </a:lnTo>
                    <a:lnTo>
                      <a:pt x="457" y="183"/>
                    </a:lnTo>
                    <a:lnTo>
                      <a:pt x="450" y="213"/>
                    </a:lnTo>
                    <a:lnTo>
                      <a:pt x="315" y="40"/>
                    </a:lnTo>
                    <a:lnTo>
                      <a:pt x="287" y="47"/>
                    </a:lnTo>
                    <a:lnTo>
                      <a:pt x="442" y="245"/>
                    </a:lnTo>
                    <a:lnTo>
                      <a:pt x="435" y="275"/>
                    </a:lnTo>
                    <a:lnTo>
                      <a:pt x="261" y="53"/>
                    </a:lnTo>
                    <a:lnTo>
                      <a:pt x="233" y="58"/>
                    </a:lnTo>
                    <a:lnTo>
                      <a:pt x="427" y="307"/>
                    </a:lnTo>
                    <a:lnTo>
                      <a:pt x="418" y="337"/>
                    </a:lnTo>
                    <a:lnTo>
                      <a:pt x="207" y="64"/>
                    </a:lnTo>
                    <a:lnTo>
                      <a:pt x="179" y="70"/>
                    </a:lnTo>
                    <a:lnTo>
                      <a:pt x="410" y="368"/>
                    </a:lnTo>
                    <a:lnTo>
                      <a:pt x="403" y="398"/>
                    </a:lnTo>
                    <a:lnTo>
                      <a:pt x="153" y="75"/>
                    </a:lnTo>
                    <a:lnTo>
                      <a:pt x="125" y="81"/>
                    </a:lnTo>
                    <a:lnTo>
                      <a:pt x="395" y="430"/>
                    </a:lnTo>
                    <a:lnTo>
                      <a:pt x="388" y="460"/>
                    </a:lnTo>
                    <a:lnTo>
                      <a:pt x="97" y="86"/>
                    </a:lnTo>
                    <a:lnTo>
                      <a:pt x="71" y="92"/>
                    </a:lnTo>
                    <a:lnTo>
                      <a:pt x="379" y="492"/>
                    </a:lnTo>
                    <a:lnTo>
                      <a:pt x="371" y="521"/>
                    </a:lnTo>
                    <a:lnTo>
                      <a:pt x="43" y="98"/>
                    </a:lnTo>
                    <a:lnTo>
                      <a:pt x="16" y="103"/>
                    </a:lnTo>
                    <a:lnTo>
                      <a:pt x="364" y="551"/>
                    </a:lnTo>
                    <a:lnTo>
                      <a:pt x="356" y="581"/>
                    </a:lnTo>
                    <a:lnTo>
                      <a:pt x="0" y="107"/>
                    </a:lnTo>
                    <a:lnTo>
                      <a:pt x="356" y="581"/>
                    </a:lnTo>
                    <a:lnTo>
                      <a:pt x="50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9" name="išḻïďe">
                <a:extLst>
                  <a:ext uri="{FF2B5EF4-FFF2-40B4-BE49-F238E27FC236}">
                    <a16:creationId xmlns:a16="http://schemas.microsoft.com/office/drawing/2014/main" xmlns="" id="{EE5F0A31-A389-47B3-BC13-51C142BC32B4}"/>
                  </a:ext>
                </a:extLst>
              </p:cNvPr>
              <p:cNvSpPr/>
              <p:nvPr/>
            </p:nvSpPr>
            <p:spPr bwMode="auto">
              <a:xfrm>
                <a:off x="878" y="2573"/>
                <a:ext cx="504" cy="581"/>
              </a:xfrm>
              <a:custGeom>
                <a:avLst/>
                <a:gdLst>
                  <a:gd name="T0" fmla="*/ 504 w 504"/>
                  <a:gd name="T1" fmla="*/ 0 h 581"/>
                  <a:gd name="T2" fmla="*/ 504 w 504"/>
                  <a:gd name="T3" fmla="*/ 0 h 581"/>
                  <a:gd name="T4" fmla="*/ 496 w 504"/>
                  <a:gd name="T5" fmla="*/ 30 h 581"/>
                  <a:gd name="T6" fmla="*/ 480 w 504"/>
                  <a:gd name="T7" fmla="*/ 6 h 581"/>
                  <a:gd name="T8" fmla="*/ 451 w 504"/>
                  <a:gd name="T9" fmla="*/ 12 h 581"/>
                  <a:gd name="T10" fmla="*/ 489 w 504"/>
                  <a:gd name="T11" fmla="*/ 60 h 581"/>
                  <a:gd name="T12" fmla="*/ 481 w 504"/>
                  <a:gd name="T13" fmla="*/ 92 h 581"/>
                  <a:gd name="T14" fmla="*/ 423 w 504"/>
                  <a:gd name="T15" fmla="*/ 17 h 581"/>
                  <a:gd name="T16" fmla="*/ 397 w 504"/>
                  <a:gd name="T17" fmla="*/ 23 h 581"/>
                  <a:gd name="T18" fmla="*/ 474 w 504"/>
                  <a:gd name="T19" fmla="*/ 122 h 581"/>
                  <a:gd name="T20" fmla="*/ 466 w 504"/>
                  <a:gd name="T21" fmla="*/ 154 h 581"/>
                  <a:gd name="T22" fmla="*/ 369 w 504"/>
                  <a:gd name="T23" fmla="*/ 28 h 581"/>
                  <a:gd name="T24" fmla="*/ 343 w 504"/>
                  <a:gd name="T25" fmla="*/ 36 h 581"/>
                  <a:gd name="T26" fmla="*/ 457 w 504"/>
                  <a:gd name="T27" fmla="*/ 183 h 581"/>
                  <a:gd name="T28" fmla="*/ 450 w 504"/>
                  <a:gd name="T29" fmla="*/ 213 h 581"/>
                  <a:gd name="T30" fmla="*/ 315 w 504"/>
                  <a:gd name="T31" fmla="*/ 40 h 581"/>
                  <a:gd name="T32" fmla="*/ 287 w 504"/>
                  <a:gd name="T33" fmla="*/ 47 h 581"/>
                  <a:gd name="T34" fmla="*/ 442 w 504"/>
                  <a:gd name="T35" fmla="*/ 245 h 581"/>
                  <a:gd name="T36" fmla="*/ 435 w 504"/>
                  <a:gd name="T37" fmla="*/ 275 h 581"/>
                  <a:gd name="T38" fmla="*/ 261 w 504"/>
                  <a:gd name="T39" fmla="*/ 53 h 581"/>
                  <a:gd name="T40" fmla="*/ 233 w 504"/>
                  <a:gd name="T41" fmla="*/ 58 h 581"/>
                  <a:gd name="T42" fmla="*/ 427 w 504"/>
                  <a:gd name="T43" fmla="*/ 307 h 581"/>
                  <a:gd name="T44" fmla="*/ 418 w 504"/>
                  <a:gd name="T45" fmla="*/ 337 h 581"/>
                  <a:gd name="T46" fmla="*/ 207 w 504"/>
                  <a:gd name="T47" fmla="*/ 64 h 581"/>
                  <a:gd name="T48" fmla="*/ 179 w 504"/>
                  <a:gd name="T49" fmla="*/ 70 h 581"/>
                  <a:gd name="T50" fmla="*/ 410 w 504"/>
                  <a:gd name="T51" fmla="*/ 368 h 581"/>
                  <a:gd name="T52" fmla="*/ 403 w 504"/>
                  <a:gd name="T53" fmla="*/ 398 h 581"/>
                  <a:gd name="T54" fmla="*/ 153 w 504"/>
                  <a:gd name="T55" fmla="*/ 75 h 581"/>
                  <a:gd name="T56" fmla="*/ 125 w 504"/>
                  <a:gd name="T57" fmla="*/ 81 h 581"/>
                  <a:gd name="T58" fmla="*/ 395 w 504"/>
                  <a:gd name="T59" fmla="*/ 430 h 581"/>
                  <a:gd name="T60" fmla="*/ 388 w 504"/>
                  <a:gd name="T61" fmla="*/ 460 h 581"/>
                  <a:gd name="T62" fmla="*/ 97 w 504"/>
                  <a:gd name="T63" fmla="*/ 86 h 581"/>
                  <a:gd name="T64" fmla="*/ 71 w 504"/>
                  <a:gd name="T65" fmla="*/ 92 h 581"/>
                  <a:gd name="T66" fmla="*/ 379 w 504"/>
                  <a:gd name="T67" fmla="*/ 492 h 581"/>
                  <a:gd name="T68" fmla="*/ 371 w 504"/>
                  <a:gd name="T69" fmla="*/ 521 h 581"/>
                  <a:gd name="T70" fmla="*/ 43 w 504"/>
                  <a:gd name="T71" fmla="*/ 98 h 581"/>
                  <a:gd name="T72" fmla="*/ 16 w 504"/>
                  <a:gd name="T73" fmla="*/ 103 h 581"/>
                  <a:gd name="T74" fmla="*/ 364 w 504"/>
                  <a:gd name="T75" fmla="*/ 551 h 581"/>
                  <a:gd name="T76" fmla="*/ 356 w 504"/>
                  <a:gd name="T77" fmla="*/ 581 h 581"/>
                  <a:gd name="T78" fmla="*/ 0 w 504"/>
                  <a:gd name="T79" fmla="*/ 107 h 581"/>
                  <a:gd name="T80" fmla="*/ 356 w 504"/>
                  <a:gd name="T81" fmla="*/ 581 h 581"/>
                  <a:gd name="T82" fmla="*/ 504 w 504"/>
                  <a:gd name="T8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04" h="581">
                    <a:moveTo>
                      <a:pt x="504" y="0"/>
                    </a:moveTo>
                    <a:lnTo>
                      <a:pt x="504" y="0"/>
                    </a:lnTo>
                    <a:lnTo>
                      <a:pt x="496" y="30"/>
                    </a:lnTo>
                    <a:lnTo>
                      <a:pt x="480" y="6"/>
                    </a:lnTo>
                    <a:lnTo>
                      <a:pt x="451" y="12"/>
                    </a:lnTo>
                    <a:lnTo>
                      <a:pt x="489" y="60"/>
                    </a:lnTo>
                    <a:lnTo>
                      <a:pt x="481" y="92"/>
                    </a:lnTo>
                    <a:lnTo>
                      <a:pt x="423" y="17"/>
                    </a:lnTo>
                    <a:lnTo>
                      <a:pt x="397" y="23"/>
                    </a:lnTo>
                    <a:lnTo>
                      <a:pt x="474" y="122"/>
                    </a:lnTo>
                    <a:lnTo>
                      <a:pt x="466" y="154"/>
                    </a:lnTo>
                    <a:lnTo>
                      <a:pt x="369" y="28"/>
                    </a:lnTo>
                    <a:lnTo>
                      <a:pt x="343" y="36"/>
                    </a:lnTo>
                    <a:lnTo>
                      <a:pt x="457" y="183"/>
                    </a:lnTo>
                    <a:lnTo>
                      <a:pt x="450" y="213"/>
                    </a:lnTo>
                    <a:lnTo>
                      <a:pt x="315" y="40"/>
                    </a:lnTo>
                    <a:lnTo>
                      <a:pt x="287" y="47"/>
                    </a:lnTo>
                    <a:lnTo>
                      <a:pt x="442" y="245"/>
                    </a:lnTo>
                    <a:lnTo>
                      <a:pt x="435" y="275"/>
                    </a:lnTo>
                    <a:lnTo>
                      <a:pt x="261" y="53"/>
                    </a:lnTo>
                    <a:lnTo>
                      <a:pt x="233" y="58"/>
                    </a:lnTo>
                    <a:lnTo>
                      <a:pt x="427" y="307"/>
                    </a:lnTo>
                    <a:lnTo>
                      <a:pt x="418" y="337"/>
                    </a:lnTo>
                    <a:lnTo>
                      <a:pt x="207" y="64"/>
                    </a:lnTo>
                    <a:lnTo>
                      <a:pt x="179" y="70"/>
                    </a:lnTo>
                    <a:lnTo>
                      <a:pt x="410" y="368"/>
                    </a:lnTo>
                    <a:lnTo>
                      <a:pt x="403" y="398"/>
                    </a:lnTo>
                    <a:lnTo>
                      <a:pt x="153" y="75"/>
                    </a:lnTo>
                    <a:lnTo>
                      <a:pt x="125" y="81"/>
                    </a:lnTo>
                    <a:lnTo>
                      <a:pt x="395" y="430"/>
                    </a:lnTo>
                    <a:lnTo>
                      <a:pt x="388" y="460"/>
                    </a:lnTo>
                    <a:lnTo>
                      <a:pt x="97" y="86"/>
                    </a:lnTo>
                    <a:lnTo>
                      <a:pt x="71" y="92"/>
                    </a:lnTo>
                    <a:lnTo>
                      <a:pt x="379" y="492"/>
                    </a:lnTo>
                    <a:lnTo>
                      <a:pt x="371" y="521"/>
                    </a:lnTo>
                    <a:lnTo>
                      <a:pt x="43" y="98"/>
                    </a:lnTo>
                    <a:lnTo>
                      <a:pt x="16" y="103"/>
                    </a:lnTo>
                    <a:lnTo>
                      <a:pt x="364" y="551"/>
                    </a:lnTo>
                    <a:lnTo>
                      <a:pt x="356" y="581"/>
                    </a:lnTo>
                    <a:lnTo>
                      <a:pt x="0" y="107"/>
                    </a:lnTo>
                    <a:lnTo>
                      <a:pt x="356" y="581"/>
                    </a:lnTo>
                    <a:lnTo>
                      <a:pt x="5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0" name="isļíḑê">
                <a:extLst>
                  <a:ext uri="{FF2B5EF4-FFF2-40B4-BE49-F238E27FC236}">
                    <a16:creationId xmlns:a16="http://schemas.microsoft.com/office/drawing/2014/main" xmlns="" id="{926C6EC9-1CA0-4244-9C4F-A6163FF5F0C1}"/>
                  </a:ext>
                </a:extLst>
              </p:cNvPr>
              <p:cNvSpPr/>
              <p:nvPr/>
            </p:nvSpPr>
            <p:spPr bwMode="auto">
              <a:xfrm>
                <a:off x="878" y="2676"/>
                <a:ext cx="364" cy="478"/>
              </a:xfrm>
              <a:custGeom>
                <a:avLst/>
                <a:gdLst>
                  <a:gd name="T0" fmla="*/ 16 w 364"/>
                  <a:gd name="T1" fmla="*/ 0 h 478"/>
                  <a:gd name="T2" fmla="*/ 0 w 364"/>
                  <a:gd name="T3" fmla="*/ 4 h 478"/>
                  <a:gd name="T4" fmla="*/ 356 w 364"/>
                  <a:gd name="T5" fmla="*/ 478 h 478"/>
                  <a:gd name="T6" fmla="*/ 364 w 364"/>
                  <a:gd name="T7" fmla="*/ 448 h 478"/>
                  <a:gd name="T8" fmla="*/ 16 w 364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78">
                    <a:moveTo>
                      <a:pt x="16" y="0"/>
                    </a:moveTo>
                    <a:lnTo>
                      <a:pt x="0" y="4"/>
                    </a:lnTo>
                    <a:lnTo>
                      <a:pt x="356" y="478"/>
                    </a:lnTo>
                    <a:lnTo>
                      <a:pt x="364" y="44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1" name="iṣḷîďé">
                <a:extLst>
                  <a:ext uri="{FF2B5EF4-FFF2-40B4-BE49-F238E27FC236}">
                    <a16:creationId xmlns:a16="http://schemas.microsoft.com/office/drawing/2014/main" xmlns="" id="{0EB19383-742A-4808-9D13-E365C274621F}"/>
                  </a:ext>
                </a:extLst>
              </p:cNvPr>
              <p:cNvSpPr/>
              <p:nvPr/>
            </p:nvSpPr>
            <p:spPr bwMode="auto">
              <a:xfrm>
                <a:off x="878" y="2676"/>
                <a:ext cx="364" cy="478"/>
              </a:xfrm>
              <a:custGeom>
                <a:avLst/>
                <a:gdLst>
                  <a:gd name="T0" fmla="*/ 16 w 364"/>
                  <a:gd name="T1" fmla="*/ 0 h 478"/>
                  <a:gd name="T2" fmla="*/ 0 w 364"/>
                  <a:gd name="T3" fmla="*/ 4 h 478"/>
                  <a:gd name="T4" fmla="*/ 356 w 364"/>
                  <a:gd name="T5" fmla="*/ 478 h 478"/>
                  <a:gd name="T6" fmla="*/ 364 w 364"/>
                  <a:gd name="T7" fmla="*/ 448 h 478"/>
                  <a:gd name="T8" fmla="*/ 16 w 364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78">
                    <a:moveTo>
                      <a:pt x="16" y="0"/>
                    </a:moveTo>
                    <a:lnTo>
                      <a:pt x="0" y="4"/>
                    </a:lnTo>
                    <a:lnTo>
                      <a:pt x="356" y="478"/>
                    </a:lnTo>
                    <a:lnTo>
                      <a:pt x="364" y="448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2" name="íšḷíḋé">
                <a:extLst>
                  <a:ext uri="{FF2B5EF4-FFF2-40B4-BE49-F238E27FC236}">
                    <a16:creationId xmlns:a16="http://schemas.microsoft.com/office/drawing/2014/main" xmlns="" id="{EC4D8913-0D0B-4B6D-8345-3D579023D133}"/>
                  </a:ext>
                </a:extLst>
              </p:cNvPr>
              <p:cNvSpPr/>
              <p:nvPr/>
            </p:nvSpPr>
            <p:spPr bwMode="auto">
              <a:xfrm>
                <a:off x="921" y="2665"/>
                <a:ext cx="336" cy="429"/>
              </a:xfrm>
              <a:custGeom>
                <a:avLst/>
                <a:gdLst>
                  <a:gd name="T0" fmla="*/ 28 w 336"/>
                  <a:gd name="T1" fmla="*/ 0 h 429"/>
                  <a:gd name="T2" fmla="*/ 0 w 336"/>
                  <a:gd name="T3" fmla="*/ 6 h 429"/>
                  <a:gd name="T4" fmla="*/ 328 w 336"/>
                  <a:gd name="T5" fmla="*/ 429 h 429"/>
                  <a:gd name="T6" fmla="*/ 336 w 336"/>
                  <a:gd name="T7" fmla="*/ 400 h 429"/>
                  <a:gd name="T8" fmla="*/ 28 w 336"/>
                  <a:gd name="T9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29">
                    <a:moveTo>
                      <a:pt x="28" y="0"/>
                    </a:moveTo>
                    <a:lnTo>
                      <a:pt x="0" y="6"/>
                    </a:lnTo>
                    <a:lnTo>
                      <a:pt x="328" y="429"/>
                    </a:lnTo>
                    <a:lnTo>
                      <a:pt x="336" y="40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3" name="íš1îďê">
                <a:extLst>
                  <a:ext uri="{FF2B5EF4-FFF2-40B4-BE49-F238E27FC236}">
                    <a16:creationId xmlns:a16="http://schemas.microsoft.com/office/drawing/2014/main" xmlns="" id="{9173DEBF-853C-4315-949A-280C51B54AEE}"/>
                  </a:ext>
                </a:extLst>
              </p:cNvPr>
              <p:cNvSpPr/>
              <p:nvPr/>
            </p:nvSpPr>
            <p:spPr bwMode="auto">
              <a:xfrm>
                <a:off x="921" y="2665"/>
                <a:ext cx="336" cy="429"/>
              </a:xfrm>
              <a:custGeom>
                <a:avLst/>
                <a:gdLst>
                  <a:gd name="T0" fmla="*/ 28 w 336"/>
                  <a:gd name="T1" fmla="*/ 0 h 429"/>
                  <a:gd name="T2" fmla="*/ 0 w 336"/>
                  <a:gd name="T3" fmla="*/ 6 h 429"/>
                  <a:gd name="T4" fmla="*/ 328 w 336"/>
                  <a:gd name="T5" fmla="*/ 429 h 429"/>
                  <a:gd name="T6" fmla="*/ 336 w 336"/>
                  <a:gd name="T7" fmla="*/ 400 h 429"/>
                  <a:gd name="T8" fmla="*/ 28 w 336"/>
                  <a:gd name="T9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29">
                    <a:moveTo>
                      <a:pt x="28" y="0"/>
                    </a:moveTo>
                    <a:lnTo>
                      <a:pt x="0" y="6"/>
                    </a:lnTo>
                    <a:lnTo>
                      <a:pt x="328" y="429"/>
                    </a:lnTo>
                    <a:lnTo>
                      <a:pt x="336" y="40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4" name="ísļíḋe">
                <a:extLst>
                  <a:ext uri="{FF2B5EF4-FFF2-40B4-BE49-F238E27FC236}">
                    <a16:creationId xmlns:a16="http://schemas.microsoft.com/office/drawing/2014/main" xmlns="" id="{08D769A6-C051-4F8E-B405-8CB9011F4CB3}"/>
                  </a:ext>
                </a:extLst>
              </p:cNvPr>
              <p:cNvSpPr/>
              <p:nvPr/>
            </p:nvSpPr>
            <p:spPr bwMode="auto">
              <a:xfrm>
                <a:off x="975" y="2654"/>
                <a:ext cx="298" cy="379"/>
              </a:xfrm>
              <a:custGeom>
                <a:avLst/>
                <a:gdLst>
                  <a:gd name="T0" fmla="*/ 28 w 298"/>
                  <a:gd name="T1" fmla="*/ 0 h 379"/>
                  <a:gd name="T2" fmla="*/ 0 w 298"/>
                  <a:gd name="T3" fmla="*/ 5 h 379"/>
                  <a:gd name="T4" fmla="*/ 291 w 298"/>
                  <a:gd name="T5" fmla="*/ 379 h 379"/>
                  <a:gd name="T6" fmla="*/ 298 w 298"/>
                  <a:gd name="T7" fmla="*/ 349 h 379"/>
                  <a:gd name="T8" fmla="*/ 28 w 298"/>
                  <a:gd name="T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379">
                    <a:moveTo>
                      <a:pt x="28" y="0"/>
                    </a:moveTo>
                    <a:lnTo>
                      <a:pt x="0" y="5"/>
                    </a:lnTo>
                    <a:lnTo>
                      <a:pt x="291" y="379"/>
                    </a:lnTo>
                    <a:lnTo>
                      <a:pt x="298" y="34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5" name="iśľiḑê">
                <a:extLst>
                  <a:ext uri="{FF2B5EF4-FFF2-40B4-BE49-F238E27FC236}">
                    <a16:creationId xmlns:a16="http://schemas.microsoft.com/office/drawing/2014/main" xmlns="" id="{4D443EF0-FCEA-475A-9691-8FBB4E656D46}"/>
                  </a:ext>
                </a:extLst>
              </p:cNvPr>
              <p:cNvSpPr/>
              <p:nvPr/>
            </p:nvSpPr>
            <p:spPr bwMode="auto">
              <a:xfrm>
                <a:off x="975" y="2654"/>
                <a:ext cx="298" cy="379"/>
              </a:xfrm>
              <a:custGeom>
                <a:avLst/>
                <a:gdLst>
                  <a:gd name="T0" fmla="*/ 28 w 298"/>
                  <a:gd name="T1" fmla="*/ 0 h 379"/>
                  <a:gd name="T2" fmla="*/ 0 w 298"/>
                  <a:gd name="T3" fmla="*/ 5 h 379"/>
                  <a:gd name="T4" fmla="*/ 291 w 298"/>
                  <a:gd name="T5" fmla="*/ 379 h 379"/>
                  <a:gd name="T6" fmla="*/ 298 w 298"/>
                  <a:gd name="T7" fmla="*/ 349 h 379"/>
                  <a:gd name="T8" fmla="*/ 28 w 298"/>
                  <a:gd name="T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379">
                    <a:moveTo>
                      <a:pt x="28" y="0"/>
                    </a:moveTo>
                    <a:lnTo>
                      <a:pt x="0" y="5"/>
                    </a:lnTo>
                    <a:lnTo>
                      <a:pt x="291" y="379"/>
                    </a:lnTo>
                    <a:lnTo>
                      <a:pt x="298" y="349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6" name="iṥḷiďê">
                <a:extLst>
                  <a:ext uri="{FF2B5EF4-FFF2-40B4-BE49-F238E27FC236}">
                    <a16:creationId xmlns:a16="http://schemas.microsoft.com/office/drawing/2014/main" xmlns="" id="{6F130368-71D7-4E10-A229-173306909B42}"/>
                  </a:ext>
                </a:extLst>
              </p:cNvPr>
              <p:cNvSpPr/>
              <p:nvPr/>
            </p:nvSpPr>
            <p:spPr bwMode="auto">
              <a:xfrm>
                <a:off x="1031" y="2643"/>
                <a:ext cx="257" cy="328"/>
              </a:xfrm>
              <a:custGeom>
                <a:avLst/>
                <a:gdLst>
                  <a:gd name="T0" fmla="*/ 26 w 257"/>
                  <a:gd name="T1" fmla="*/ 0 h 328"/>
                  <a:gd name="T2" fmla="*/ 0 w 257"/>
                  <a:gd name="T3" fmla="*/ 5 h 328"/>
                  <a:gd name="T4" fmla="*/ 250 w 257"/>
                  <a:gd name="T5" fmla="*/ 328 h 328"/>
                  <a:gd name="T6" fmla="*/ 257 w 257"/>
                  <a:gd name="T7" fmla="*/ 298 h 328"/>
                  <a:gd name="T8" fmla="*/ 26 w 257"/>
                  <a:gd name="T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28">
                    <a:moveTo>
                      <a:pt x="26" y="0"/>
                    </a:moveTo>
                    <a:lnTo>
                      <a:pt x="0" y="5"/>
                    </a:lnTo>
                    <a:lnTo>
                      <a:pt x="250" y="328"/>
                    </a:lnTo>
                    <a:lnTo>
                      <a:pt x="257" y="29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7" name="ïsļïḓè">
                <a:extLst>
                  <a:ext uri="{FF2B5EF4-FFF2-40B4-BE49-F238E27FC236}">
                    <a16:creationId xmlns:a16="http://schemas.microsoft.com/office/drawing/2014/main" xmlns="" id="{DAA39B30-D71A-4353-B1F6-90CA1DA6A3F4}"/>
                  </a:ext>
                </a:extLst>
              </p:cNvPr>
              <p:cNvSpPr/>
              <p:nvPr/>
            </p:nvSpPr>
            <p:spPr bwMode="auto">
              <a:xfrm>
                <a:off x="1031" y="2643"/>
                <a:ext cx="257" cy="328"/>
              </a:xfrm>
              <a:custGeom>
                <a:avLst/>
                <a:gdLst>
                  <a:gd name="T0" fmla="*/ 26 w 257"/>
                  <a:gd name="T1" fmla="*/ 0 h 328"/>
                  <a:gd name="T2" fmla="*/ 0 w 257"/>
                  <a:gd name="T3" fmla="*/ 5 h 328"/>
                  <a:gd name="T4" fmla="*/ 250 w 257"/>
                  <a:gd name="T5" fmla="*/ 328 h 328"/>
                  <a:gd name="T6" fmla="*/ 257 w 257"/>
                  <a:gd name="T7" fmla="*/ 298 h 328"/>
                  <a:gd name="T8" fmla="*/ 26 w 257"/>
                  <a:gd name="T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28">
                    <a:moveTo>
                      <a:pt x="26" y="0"/>
                    </a:moveTo>
                    <a:lnTo>
                      <a:pt x="0" y="5"/>
                    </a:lnTo>
                    <a:lnTo>
                      <a:pt x="250" y="328"/>
                    </a:lnTo>
                    <a:lnTo>
                      <a:pt x="257" y="29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8" name="îŝḷíḍe">
                <a:extLst>
                  <a:ext uri="{FF2B5EF4-FFF2-40B4-BE49-F238E27FC236}">
                    <a16:creationId xmlns:a16="http://schemas.microsoft.com/office/drawing/2014/main" xmlns="" id="{B3C45F27-F0C1-49B3-BEC7-2361D4D0491E}"/>
                  </a:ext>
                </a:extLst>
              </p:cNvPr>
              <p:cNvSpPr/>
              <p:nvPr/>
            </p:nvSpPr>
            <p:spPr bwMode="auto">
              <a:xfrm>
                <a:off x="1085" y="2631"/>
                <a:ext cx="220" cy="279"/>
              </a:xfrm>
              <a:custGeom>
                <a:avLst/>
                <a:gdLst>
                  <a:gd name="T0" fmla="*/ 26 w 220"/>
                  <a:gd name="T1" fmla="*/ 0 h 279"/>
                  <a:gd name="T2" fmla="*/ 0 w 220"/>
                  <a:gd name="T3" fmla="*/ 6 h 279"/>
                  <a:gd name="T4" fmla="*/ 211 w 220"/>
                  <a:gd name="T5" fmla="*/ 279 h 279"/>
                  <a:gd name="T6" fmla="*/ 220 w 220"/>
                  <a:gd name="T7" fmla="*/ 249 h 279"/>
                  <a:gd name="T8" fmla="*/ 26 w 220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79">
                    <a:moveTo>
                      <a:pt x="26" y="0"/>
                    </a:moveTo>
                    <a:lnTo>
                      <a:pt x="0" y="6"/>
                    </a:lnTo>
                    <a:lnTo>
                      <a:pt x="211" y="279"/>
                    </a:lnTo>
                    <a:lnTo>
                      <a:pt x="220" y="24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9" name="iṩ1îďè">
                <a:extLst>
                  <a:ext uri="{FF2B5EF4-FFF2-40B4-BE49-F238E27FC236}">
                    <a16:creationId xmlns:a16="http://schemas.microsoft.com/office/drawing/2014/main" xmlns="" id="{CC00237E-D314-401F-9CCC-DEC6C4673B08}"/>
                  </a:ext>
                </a:extLst>
              </p:cNvPr>
              <p:cNvSpPr/>
              <p:nvPr/>
            </p:nvSpPr>
            <p:spPr bwMode="auto">
              <a:xfrm>
                <a:off x="1085" y="2631"/>
                <a:ext cx="220" cy="279"/>
              </a:xfrm>
              <a:custGeom>
                <a:avLst/>
                <a:gdLst>
                  <a:gd name="T0" fmla="*/ 26 w 220"/>
                  <a:gd name="T1" fmla="*/ 0 h 279"/>
                  <a:gd name="T2" fmla="*/ 0 w 220"/>
                  <a:gd name="T3" fmla="*/ 6 h 279"/>
                  <a:gd name="T4" fmla="*/ 211 w 220"/>
                  <a:gd name="T5" fmla="*/ 279 h 279"/>
                  <a:gd name="T6" fmla="*/ 220 w 220"/>
                  <a:gd name="T7" fmla="*/ 249 h 279"/>
                  <a:gd name="T8" fmla="*/ 26 w 220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79">
                    <a:moveTo>
                      <a:pt x="26" y="0"/>
                    </a:moveTo>
                    <a:lnTo>
                      <a:pt x="0" y="6"/>
                    </a:lnTo>
                    <a:lnTo>
                      <a:pt x="211" y="279"/>
                    </a:lnTo>
                    <a:lnTo>
                      <a:pt x="220" y="24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0" name="íṧľîḓé">
                <a:extLst>
                  <a:ext uri="{FF2B5EF4-FFF2-40B4-BE49-F238E27FC236}">
                    <a16:creationId xmlns:a16="http://schemas.microsoft.com/office/drawing/2014/main" xmlns="" id="{83043B5C-472A-477E-8972-35135F4E2A1E}"/>
                  </a:ext>
                </a:extLst>
              </p:cNvPr>
              <p:cNvSpPr/>
              <p:nvPr/>
            </p:nvSpPr>
            <p:spPr bwMode="auto">
              <a:xfrm>
                <a:off x="1139" y="2620"/>
                <a:ext cx="181" cy="228"/>
              </a:xfrm>
              <a:custGeom>
                <a:avLst/>
                <a:gdLst>
                  <a:gd name="T0" fmla="*/ 26 w 181"/>
                  <a:gd name="T1" fmla="*/ 0 h 228"/>
                  <a:gd name="T2" fmla="*/ 0 w 181"/>
                  <a:gd name="T3" fmla="*/ 6 h 228"/>
                  <a:gd name="T4" fmla="*/ 174 w 181"/>
                  <a:gd name="T5" fmla="*/ 228 h 228"/>
                  <a:gd name="T6" fmla="*/ 181 w 181"/>
                  <a:gd name="T7" fmla="*/ 198 h 228"/>
                  <a:gd name="T8" fmla="*/ 26 w 181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28">
                    <a:moveTo>
                      <a:pt x="26" y="0"/>
                    </a:moveTo>
                    <a:lnTo>
                      <a:pt x="0" y="6"/>
                    </a:lnTo>
                    <a:lnTo>
                      <a:pt x="174" y="228"/>
                    </a:lnTo>
                    <a:lnTo>
                      <a:pt x="181" y="19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1" name="íṡlïḍé">
                <a:extLst>
                  <a:ext uri="{FF2B5EF4-FFF2-40B4-BE49-F238E27FC236}">
                    <a16:creationId xmlns:a16="http://schemas.microsoft.com/office/drawing/2014/main" xmlns="" id="{073D1265-5592-4C81-A158-57BA84722E93}"/>
                  </a:ext>
                </a:extLst>
              </p:cNvPr>
              <p:cNvSpPr/>
              <p:nvPr/>
            </p:nvSpPr>
            <p:spPr bwMode="auto">
              <a:xfrm>
                <a:off x="1139" y="2620"/>
                <a:ext cx="181" cy="228"/>
              </a:xfrm>
              <a:custGeom>
                <a:avLst/>
                <a:gdLst>
                  <a:gd name="T0" fmla="*/ 26 w 181"/>
                  <a:gd name="T1" fmla="*/ 0 h 228"/>
                  <a:gd name="T2" fmla="*/ 0 w 181"/>
                  <a:gd name="T3" fmla="*/ 6 h 228"/>
                  <a:gd name="T4" fmla="*/ 174 w 181"/>
                  <a:gd name="T5" fmla="*/ 228 h 228"/>
                  <a:gd name="T6" fmla="*/ 181 w 181"/>
                  <a:gd name="T7" fmla="*/ 198 h 228"/>
                  <a:gd name="T8" fmla="*/ 26 w 181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28">
                    <a:moveTo>
                      <a:pt x="26" y="0"/>
                    </a:moveTo>
                    <a:lnTo>
                      <a:pt x="0" y="6"/>
                    </a:lnTo>
                    <a:lnTo>
                      <a:pt x="174" y="228"/>
                    </a:lnTo>
                    <a:lnTo>
                      <a:pt x="181" y="19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2" name="ïṡ1iḓê">
                <a:extLst>
                  <a:ext uri="{FF2B5EF4-FFF2-40B4-BE49-F238E27FC236}">
                    <a16:creationId xmlns:a16="http://schemas.microsoft.com/office/drawing/2014/main" xmlns="" id="{D71D45CB-C335-4A7D-98DB-7D1BA5EAB119}"/>
                  </a:ext>
                </a:extLst>
              </p:cNvPr>
              <p:cNvSpPr/>
              <p:nvPr/>
            </p:nvSpPr>
            <p:spPr bwMode="auto">
              <a:xfrm>
                <a:off x="1193" y="2609"/>
                <a:ext cx="142" cy="177"/>
              </a:xfrm>
              <a:custGeom>
                <a:avLst/>
                <a:gdLst>
                  <a:gd name="T0" fmla="*/ 28 w 142"/>
                  <a:gd name="T1" fmla="*/ 0 h 177"/>
                  <a:gd name="T2" fmla="*/ 0 w 142"/>
                  <a:gd name="T3" fmla="*/ 4 h 177"/>
                  <a:gd name="T4" fmla="*/ 135 w 142"/>
                  <a:gd name="T5" fmla="*/ 177 h 177"/>
                  <a:gd name="T6" fmla="*/ 142 w 142"/>
                  <a:gd name="T7" fmla="*/ 147 h 177"/>
                  <a:gd name="T8" fmla="*/ 28 w 142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7">
                    <a:moveTo>
                      <a:pt x="28" y="0"/>
                    </a:moveTo>
                    <a:lnTo>
                      <a:pt x="0" y="4"/>
                    </a:lnTo>
                    <a:lnTo>
                      <a:pt x="135" y="177"/>
                    </a:lnTo>
                    <a:lnTo>
                      <a:pt x="142" y="14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3" name="íṥľiḓé">
                <a:extLst>
                  <a:ext uri="{FF2B5EF4-FFF2-40B4-BE49-F238E27FC236}">
                    <a16:creationId xmlns:a16="http://schemas.microsoft.com/office/drawing/2014/main" xmlns="" id="{C5878E8C-A7A3-44DF-ACD8-7A959D4F59FC}"/>
                  </a:ext>
                </a:extLst>
              </p:cNvPr>
              <p:cNvSpPr/>
              <p:nvPr/>
            </p:nvSpPr>
            <p:spPr bwMode="auto">
              <a:xfrm>
                <a:off x="1193" y="2609"/>
                <a:ext cx="142" cy="177"/>
              </a:xfrm>
              <a:custGeom>
                <a:avLst/>
                <a:gdLst>
                  <a:gd name="T0" fmla="*/ 28 w 142"/>
                  <a:gd name="T1" fmla="*/ 0 h 177"/>
                  <a:gd name="T2" fmla="*/ 0 w 142"/>
                  <a:gd name="T3" fmla="*/ 4 h 177"/>
                  <a:gd name="T4" fmla="*/ 135 w 142"/>
                  <a:gd name="T5" fmla="*/ 177 h 177"/>
                  <a:gd name="T6" fmla="*/ 142 w 142"/>
                  <a:gd name="T7" fmla="*/ 147 h 177"/>
                  <a:gd name="T8" fmla="*/ 28 w 142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7">
                    <a:moveTo>
                      <a:pt x="28" y="0"/>
                    </a:moveTo>
                    <a:lnTo>
                      <a:pt x="0" y="4"/>
                    </a:lnTo>
                    <a:lnTo>
                      <a:pt x="135" y="177"/>
                    </a:lnTo>
                    <a:lnTo>
                      <a:pt x="142" y="147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4" name="íṧḷíďe">
                <a:extLst>
                  <a:ext uri="{FF2B5EF4-FFF2-40B4-BE49-F238E27FC236}">
                    <a16:creationId xmlns:a16="http://schemas.microsoft.com/office/drawing/2014/main" xmlns="" id="{E150FD3D-857E-43F3-B47F-2B2BEA9E9B2C}"/>
                  </a:ext>
                </a:extLst>
              </p:cNvPr>
              <p:cNvSpPr/>
              <p:nvPr/>
            </p:nvSpPr>
            <p:spPr bwMode="auto">
              <a:xfrm>
                <a:off x="1247" y="2596"/>
                <a:ext cx="105" cy="131"/>
              </a:xfrm>
              <a:custGeom>
                <a:avLst/>
                <a:gdLst>
                  <a:gd name="T0" fmla="*/ 28 w 105"/>
                  <a:gd name="T1" fmla="*/ 0 h 131"/>
                  <a:gd name="T2" fmla="*/ 0 w 105"/>
                  <a:gd name="T3" fmla="*/ 5 h 131"/>
                  <a:gd name="T4" fmla="*/ 97 w 105"/>
                  <a:gd name="T5" fmla="*/ 131 h 131"/>
                  <a:gd name="T6" fmla="*/ 105 w 105"/>
                  <a:gd name="T7" fmla="*/ 99 h 131"/>
                  <a:gd name="T8" fmla="*/ 28 w 105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31">
                    <a:moveTo>
                      <a:pt x="28" y="0"/>
                    </a:moveTo>
                    <a:lnTo>
                      <a:pt x="0" y="5"/>
                    </a:lnTo>
                    <a:lnTo>
                      <a:pt x="97" y="131"/>
                    </a:lnTo>
                    <a:lnTo>
                      <a:pt x="105" y="9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5" name="îṩḷíḑe">
                <a:extLst>
                  <a:ext uri="{FF2B5EF4-FFF2-40B4-BE49-F238E27FC236}">
                    <a16:creationId xmlns:a16="http://schemas.microsoft.com/office/drawing/2014/main" xmlns="" id="{5E3D34A2-3597-464B-827B-2B630E1A8A3A}"/>
                  </a:ext>
                </a:extLst>
              </p:cNvPr>
              <p:cNvSpPr/>
              <p:nvPr/>
            </p:nvSpPr>
            <p:spPr bwMode="auto">
              <a:xfrm>
                <a:off x="1247" y="2596"/>
                <a:ext cx="105" cy="131"/>
              </a:xfrm>
              <a:custGeom>
                <a:avLst/>
                <a:gdLst>
                  <a:gd name="T0" fmla="*/ 28 w 105"/>
                  <a:gd name="T1" fmla="*/ 0 h 131"/>
                  <a:gd name="T2" fmla="*/ 0 w 105"/>
                  <a:gd name="T3" fmla="*/ 5 h 131"/>
                  <a:gd name="T4" fmla="*/ 97 w 105"/>
                  <a:gd name="T5" fmla="*/ 131 h 131"/>
                  <a:gd name="T6" fmla="*/ 105 w 105"/>
                  <a:gd name="T7" fmla="*/ 99 h 131"/>
                  <a:gd name="T8" fmla="*/ 28 w 105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31">
                    <a:moveTo>
                      <a:pt x="28" y="0"/>
                    </a:moveTo>
                    <a:lnTo>
                      <a:pt x="0" y="5"/>
                    </a:lnTo>
                    <a:lnTo>
                      <a:pt x="97" y="131"/>
                    </a:lnTo>
                    <a:lnTo>
                      <a:pt x="105" y="99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6" name="îṡľïḑè">
                <a:extLst>
                  <a:ext uri="{FF2B5EF4-FFF2-40B4-BE49-F238E27FC236}">
                    <a16:creationId xmlns:a16="http://schemas.microsoft.com/office/drawing/2014/main" xmlns="" id="{34CA6E7F-524D-4F99-9CFD-F56822D3F625}"/>
                  </a:ext>
                </a:extLst>
              </p:cNvPr>
              <p:cNvSpPr/>
              <p:nvPr/>
            </p:nvSpPr>
            <p:spPr bwMode="auto">
              <a:xfrm>
                <a:off x="1301" y="2585"/>
                <a:ext cx="66" cy="80"/>
              </a:xfrm>
              <a:custGeom>
                <a:avLst/>
                <a:gdLst>
                  <a:gd name="T0" fmla="*/ 28 w 66"/>
                  <a:gd name="T1" fmla="*/ 0 h 80"/>
                  <a:gd name="T2" fmla="*/ 0 w 66"/>
                  <a:gd name="T3" fmla="*/ 5 h 80"/>
                  <a:gd name="T4" fmla="*/ 58 w 66"/>
                  <a:gd name="T5" fmla="*/ 80 h 80"/>
                  <a:gd name="T6" fmla="*/ 66 w 66"/>
                  <a:gd name="T7" fmla="*/ 48 h 80"/>
                  <a:gd name="T8" fmla="*/ 28 w 66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0">
                    <a:moveTo>
                      <a:pt x="28" y="0"/>
                    </a:moveTo>
                    <a:lnTo>
                      <a:pt x="0" y="5"/>
                    </a:lnTo>
                    <a:lnTo>
                      <a:pt x="58" y="80"/>
                    </a:lnTo>
                    <a:lnTo>
                      <a:pt x="66" y="48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7" name="iṣliḋe">
                <a:extLst>
                  <a:ext uri="{FF2B5EF4-FFF2-40B4-BE49-F238E27FC236}">
                    <a16:creationId xmlns:a16="http://schemas.microsoft.com/office/drawing/2014/main" xmlns="" id="{B79F4405-A4F9-4E81-BCDB-A86A4F6CBF50}"/>
                  </a:ext>
                </a:extLst>
              </p:cNvPr>
              <p:cNvSpPr/>
              <p:nvPr/>
            </p:nvSpPr>
            <p:spPr bwMode="auto">
              <a:xfrm>
                <a:off x="1301" y="2585"/>
                <a:ext cx="66" cy="80"/>
              </a:xfrm>
              <a:custGeom>
                <a:avLst/>
                <a:gdLst>
                  <a:gd name="T0" fmla="*/ 28 w 66"/>
                  <a:gd name="T1" fmla="*/ 0 h 80"/>
                  <a:gd name="T2" fmla="*/ 0 w 66"/>
                  <a:gd name="T3" fmla="*/ 5 h 80"/>
                  <a:gd name="T4" fmla="*/ 58 w 66"/>
                  <a:gd name="T5" fmla="*/ 80 h 80"/>
                  <a:gd name="T6" fmla="*/ 66 w 66"/>
                  <a:gd name="T7" fmla="*/ 48 h 80"/>
                  <a:gd name="T8" fmla="*/ 28 w 66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0">
                    <a:moveTo>
                      <a:pt x="28" y="0"/>
                    </a:moveTo>
                    <a:lnTo>
                      <a:pt x="0" y="5"/>
                    </a:lnTo>
                    <a:lnTo>
                      <a:pt x="58" y="80"/>
                    </a:lnTo>
                    <a:lnTo>
                      <a:pt x="66" y="48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8" name="iSḷiḋè">
                <a:extLst>
                  <a:ext uri="{FF2B5EF4-FFF2-40B4-BE49-F238E27FC236}">
                    <a16:creationId xmlns:a16="http://schemas.microsoft.com/office/drawing/2014/main" xmlns="" id="{736C8969-8A62-4E53-ADCB-9304F2F1A06C}"/>
                  </a:ext>
                </a:extLst>
              </p:cNvPr>
              <p:cNvSpPr/>
              <p:nvPr/>
            </p:nvSpPr>
            <p:spPr bwMode="auto">
              <a:xfrm>
                <a:off x="1358" y="2573"/>
                <a:ext cx="24" cy="30"/>
              </a:xfrm>
              <a:custGeom>
                <a:avLst/>
                <a:gdLst>
                  <a:gd name="T0" fmla="*/ 24 w 24"/>
                  <a:gd name="T1" fmla="*/ 0 h 30"/>
                  <a:gd name="T2" fmla="*/ 0 w 24"/>
                  <a:gd name="T3" fmla="*/ 6 h 30"/>
                  <a:gd name="T4" fmla="*/ 16 w 24"/>
                  <a:gd name="T5" fmla="*/ 30 h 30"/>
                  <a:gd name="T6" fmla="*/ 24 w 24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0">
                    <a:moveTo>
                      <a:pt x="24" y="0"/>
                    </a:moveTo>
                    <a:lnTo>
                      <a:pt x="0" y="6"/>
                    </a:lnTo>
                    <a:lnTo>
                      <a:pt x="16" y="3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9" name="iś1ïdê">
                <a:extLst>
                  <a:ext uri="{FF2B5EF4-FFF2-40B4-BE49-F238E27FC236}">
                    <a16:creationId xmlns:a16="http://schemas.microsoft.com/office/drawing/2014/main" xmlns="" id="{1DAA509E-6CBB-459E-AD48-6F7EFAD00E6B}"/>
                  </a:ext>
                </a:extLst>
              </p:cNvPr>
              <p:cNvSpPr/>
              <p:nvPr/>
            </p:nvSpPr>
            <p:spPr bwMode="auto">
              <a:xfrm>
                <a:off x="1358" y="2573"/>
                <a:ext cx="24" cy="30"/>
              </a:xfrm>
              <a:custGeom>
                <a:avLst/>
                <a:gdLst>
                  <a:gd name="T0" fmla="*/ 24 w 24"/>
                  <a:gd name="T1" fmla="*/ 0 h 30"/>
                  <a:gd name="T2" fmla="*/ 0 w 24"/>
                  <a:gd name="T3" fmla="*/ 6 h 30"/>
                  <a:gd name="T4" fmla="*/ 16 w 24"/>
                  <a:gd name="T5" fmla="*/ 30 h 30"/>
                  <a:gd name="T6" fmla="*/ 24 w 24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0">
                    <a:moveTo>
                      <a:pt x="24" y="0"/>
                    </a:moveTo>
                    <a:lnTo>
                      <a:pt x="0" y="6"/>
                    </a:lnTo>
                    <a:lnTo>
                      <a:pt x="16" y="3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0" name="ïsľiḋê">
                <a:extLst>
                  <a:ext uri="{FF2B5EF4-FFF2-40B4-BE49-F238E27FC236}">
                    <a16:creationId xmlns:a16="http://schemas.microsoft.com/office/drawing/2014/main" xmlns="" id="{48333AD0-0370-4107-95B7-291EAFC28007}"/>
                  </a:ext>
                </a:extLst>
              </p:cNvPr>
              <p:cNvSpPr/>
              <p:nvPr/>
            </p:nvSpPr>
            <p:spPr bwMode="auto">
              <a:xfrm>
                <a:off x="2584" y="2116"/>
                <a:ext cx="493" cy="590"/>
              </a:xfrm>
              <a:custGeom>
                <a:avLst/>
                <a:gdLst>
                  <a:gd name="T0" fmla="*/ 127 w 493"/>
                  <a:gd name="T1" fmla="*/ 110 h 590"/>
                  <a:gd name="T2" fmla="*/ 99 w 493"/>
                  <a:gd name="T3" fmla="*/ 118 h 590"/>
                  <a:gd name="T4" fmla="*/ 183 w 493"/>
                  <a:gd name="T5" fmla="*/ 211 h 590"/>
                  <a:gd name="T6" fmla="*/ 176 w 493"/>
                  <a:gd name="T7" fmla="*/ 164 h 590"/>
                  <a:gd name="T8" fmla="*/ 127 w 493"/>
                  <a:gd name="T9" fmla="*/ 110 h 590"/>
                  <a:gd name="T10" fmla="*/ 166 w 493"/>
                  <a:gd name="T11" fmla="*/ 99 h 590"/>
                  <a:gd name="T12" fmla="*/ 153 w 493"/>
                  <a:gd name="T13" fmla="*/ 103 h 590"/>
                  <a:gd name="T14" fmla="*/ 168 w 493"/>
                  <a:gd name="T15" fmla="*/ 120 h 590"/>
                  <a:gd name="T16" fmla="*/ 166 w 493"/>
                  <a:gd name="T17" fmla="*/ 99 h 590"/>
                  <a:gd name="T18" fmla="*/ 493 w 493"/>
                  <a:gd name="T19" fmla="*/ 0 h 590"/>
                  <a:gd name="T20" fmla="*/ 469 w 493"/>
                  <a:gd name="T21" fmla="*/ 8 h 590"/>
                  <a:gd name="T22" fmla="*/ 490 w 493"/>
                  <a:gd name="T23" fmla="*/ 28 h 590"/>
                  <a:gd name="T24" fmla="*/ 484 w 493"/>
                  <a:gd name="T25" fmla="*/ 60 h 590"/>
                  <a:gd name="T26" fmla="*/ 443 w 493"/>
                  <a:gd name="T27" fmla="*/ 15 h 590"/>
                  <a:gd name="T28" fmla="*/ 417 w 493"/>
                  <a:gd name="T29" fmla="*/ 22 h 590"/>
                  <a:gd name="T30" fmla="*/ 478 w 493"/>
                  <a:gd name="T31" fmla="*/ 92 h 590"/>
                  <a:gd name="T32" fmla="*/ 473 w 493"/>
                  <a:gd name="T33" fmla="*/ 123 h 590"/>
                  <a:gd name="T34" fmla="*/ 400 w 493"/>
                  <a:gd name="T35" fmla="*/ 41 h 590"/>
                  <a:gd name="T36" fmla="*/ 383 w 493"/>
                  <a:gd name="T37" fmla="*/ 60 h 590"/>
                  <a:gd name="T38" fmla="*/ 469 w 493"/>
                  <a:gd name="T39" fmla="*/ 155 h 590"/>
                  <a:gd name="T40" fmla="*/ 463 w 493"/>
                  <a:gd name="T41" fmla="*/ 187 h 590"/>
                  <a:gd name="T42" fmla="*/ 366 w 493"/>
                  <a:gd name="T43" fmla="*/ 78 h 590"/>
                  <a:gd name="T44" fmla="*/ 349 w 493"/>
                  <a:gd name="T45" fmla="*/ 97 h 590"/>
                  <a:gd name="T46" fmla="*/ 458 w 493"/>
                  <a:gd name="T47" fmla="*/ 219 h 590"/>
                  <a:gd name="T48" fmla="*/ 452 w 493"/>
                  <a:gd name="T49" fmla="*/ 250 h 590"/>
                  <a:gd name="T50" fmla="*/ 333 w 493"/>
                  <a:gd name="T51" fmla="*/ 114 h 590"/>
                  <a:gd name="T52" fmla="*/ 314 w 493"/>
                  <a:gd name="T53" fmla="*/ 133 h 590"/>
                  <a:gd name="T54" fmla="*/ 448 w 493"/>
                  <a:gd name="T55" fmla="*/ 282 h 590"/>
                  <a:gd name="T56" fmla="*/ 443 w 493"/>
                  <a:gd name="T57" fmla="*/ 314 h 590"/>
                  <a:gd name="T58" fmla="*/ 297 w 493"/>
                  <a:gd name="T59" fmla="*/ 151 h 590"/>
                  <a:gd name="T60" fmla="*/ 280 w 493"/>
                  <a:gd name="T61" fmla="*/ 170 h 590"/>
                  <a:gd name="T62" fmla="*/ 437 w 493"/>
                  <a:gd name="T63" fmla="*/ 345 h 590"/>
                  <a:gd name="T64" fmla="*/ 432 w 493"/>
                  <a:gd name="T65" fmla="*/ 377 h 590"/>
                  <a:gd name="T66" fmla="*/ 264 w 493"/>
                  <a:gd name="T67" fmla="*/ 189 h 590"/>
                  <a:gd name="T68" fmla="*/ 247 w 493"/>
                  <a:gd name="T69" fmla="*/ 207 h 590"/>
                  <a:gd name="T70" fmla="*/ 426 w 493"/>
                  <a:gd name="T71" fmla="*/ 409 h 590"/>
                  <a:gd name="T72" fmla="*/ 422 w 493"/>
                  <a:gd name="T73" fmla="*/ 441 h 590"/>
                  <a:gd name="T74" fmla="*/ 230 w 493"/>
                  <a:gd name="T75" fmla="*/ 226 h 590"/>
                  <a:gd name="T76" fmla="*/ 213 w 493"/>
                  <a:gd name="T77" fmla="*/ 245 h 590"/>
                  <a:gd name="T78" fmla="*/ 417 w 493"/>
                  <a:gd name="T79" fmla="*/ 472 h 590"/>
                  <a:gd name="T80" fmla="*/ 411 w 493"/>
                  <a:gd name="T81" fmla="*/ 504 h 590"/>
                  <a:gd name="T82" fmla="*/ 196 w 493"/>
                  <a:gd name="T83" fmla="*/ 263 h 590"/>
                  <a:gd name="T84" fmla="*/ 191 w 493"/>
                  <a:gd name="T85" fmla="*/ 269 h 590"/>
                  <a:gd name="T86" fmla="*/ 189 w 493"/>
                  <a:gd name="T87" fmla="*/ 256 h 590"/>
                  <a:gd name="T88" fmla="*/ 73 w 493"/>
                  <a:gd name="T89" fmla="*/ 125 h 590"/>
                  <a:gd name="T90" fmla="*/ 47 w 493"/>
                  <a:gd name="T91" fmla="*/ 135 h 590"/>
                  <a:gd name="T92" fmla="*/ 405 w 493"/>
                  <a:gd name="T93" fmla="*/ 536 h 590"/>
                  <a:gd name="T94" fmla="*/ 402 w 493"/>
                  <a:gd name="T95" fmla="*/ 568 h 590"/>
                  <a:gd name="T96" fmla="*/ 21 w 493"/>
                  <a:gd name="T97" fmla="*/ 142 h 590"/>
                  <a:gd name="T98" fmla="*/ 0 w 493"/>
                  <a:gd name="T99" fmla="*/ 148 h 590"/>
                  <a:gd name="T100" fmla="*/ 398 w 493"/>
                  <a:gd name="T101" fmla="*/ 590 h 590"/>
                  <a:gd name="T102" fmla="*/ 493 w 493"/>
                  <a:gd name="T103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3" h="590">
                    <a:moveTo>
                      <a:pt x="127" y="110"/>
                    </a:moveTo>
                    <a:lnTo>
                      <a:pt x="99" y="118"/>
                    </a:lnTo>
                    <a:lnTo>
                      <a:pt x="183" y="211"/>
                    </a:lnTo>
                    <a:lnTo>
                      <a:pt x="176" y="164"/>
                    </a:lnTo>
                    <a:lnTo>
                      <a:pt x="127" y="110"/>
                    </a:lnTo>
                    <a:close/>
                    <a:moveTo>
                      <a:pt x="166" y="99"/>
                    </a:moveTo>
                    <a:lnTo>
                      <a:pt x="153" y="103"/>
                    </a:lnTo>
                    <a:lnTo>
                      <a:pt x="168" y="120"/>
                    </a:lnTo>
                    <a:lnTo>
                      <a:pt x="166" y="99"/>
                    </a:lnTo>
                    <a:close/>
                    <a:moveTo>
                      <a:pt x="493" y="0"/>
                    </a:moveTo>
                    <a:lnTo>
                      <a:pt x="469" y="8"/>
                    </a:lnTo>
                    <a:lnTo>
                      <a:pt x="490" y="28"/>
                    </a:lnTo>
                    <a:lnTo>
                      <a:pt x="484" y="60"/>
                    </a:lnTo>
                    <a:lnTo>
                      <a:pt x="443" y="15"/>
                    </a:lnTo>
                    <a:lnTo>
                      <a:pt x="417" y="22"/>
                    </a:lnTo>
                    <a:lnTo>
                      <a:pt x="478" y="92"/>
                    </a:lnTo>
                    <a:lnTo>
                      <a:pt x="473" y="123"/>
                    </a:lnTo>
                    <a:lnTo>
                      <a:pt x="400" y="41"/>
                    </a:lnTo>
                    <a:lnTo>
                      <a:pt x="383" y="60"/>
                    </a:lnTo>
                    <a:lnTo>
                      <a:pt x="469" y="155"/>
                    </a:lnTo>
                    <a:lnTo>
                      <a:pt x="463" y="187"/>
                    </a:lnTo>
                    <a:lnTo>
                      <a:pt x="366" y="78"/>
                    </a:lnTo>
                    <a:lnTo>
                      <a:pt x="349" y="97"/>
                    </a:lnTo>
                    <a:lnTo>
                      <a:pt x="458" y="219"/>
                    </a:lnTo>
                    <a:lnTo>
                      <a:pt x="452" y="250"/>
                    </a:lnTo>
                    <a:lnTo>
                      <a:pt x="333" y="114"/>
                    </a:lnTo>
                    <a:lnTo>
                      <a:pt x="314" y="133"/>
                    </a:lnTo>
                    <a:lnTo>
                      <a:pt x="448" y="282"/>
                    </a:lnTo>
                    <a:lnTo>
                      <a:pt x="443" y="314"/>
                    </a:lnTo>
                    <a:lnTo>
                      <a:pt x="297" y="151"/>
                    </a:lnTo>
                    <a:lnTo>
                      <a:pt x="280" y="170"/>
                    </a:lnTo>
                    <a:lnTo>
                      <a:pt x="437" y="345"/>
                    </a:lnTo>
                    <a:lnTo>
                      <a:pt x="432" y="377"/>
                    </a:lnTo>
                    <a:lnTo>
                      <a:pt x="264" y="189"/>
                    </a:lnTo>
                    <a:lnTo>
                      <a:pt x="247" y="207"/>
                    </a:lnTo>
                    <a:lnTo>
                      <a:pt x="426" y="409"/>
                    </a:lnTo>
                    <a:lnTo>
                      <a:pt x="422" y="441"/>
                    </a:lnTo>
                    <a:lnTo>
                      <a:pt x="230" y="226"/>
                    </a:lnTo>
                    <a:lnTo>
                      <a:pt x="213" y="245"/>
                    </a:lnTo>
                    <a:lnTo>
                      <a:pt x="417" y="472"/>
                    </a:lnTo>
                    <a:lnTo>
                      <a:pt x="411" y="504"/>
                    </a:lnTo>
                    <a:lnTo>
                      <a:pt x="196" y="263"/>
                    </a:lnTo>
                    <a:lnTo>
                      <a:pt x="191" y="269"/>
                    </a:lnTo>
                    <a:lnTo>
                      <a:pt x="189" y="256"/>
                    </a:lnTo>
                    <a:lnTo>
                      <a:pt x="73" y="125"/>
                    </a:lnTo>
                    <a:lnTo>
                      <a:pt x="47" y="135"/>
                    </a:lnTo>
                    <a:lnTo>
                      <a:pt x="405" y="536"/>
                    </a:lnTo>
                    <a:lnTo>
                      <a:pt x="402" y="568"/>
                    </a:lnTo>
                    <a:lnTo>
                      <a:pt x="21" y="142"/>
                    </a:lnTo>
                    <a:lnTo>
                      <a:pt x="0" y="148"/>
                    </a:lnTo>
                    <a:lnTo>
                      <a:pt x="398" y="590"/>
                    </a:lnTo>
                    <a:lnTo>
                      <a:pt x="49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1" name="ïṣḷïḑè">
                <a:extLst>
                  <a:ext uri="{FF2B5EF4-FFF2-40B4-BE49-F238E27FC236}">
                    <a16:creationId xmlns:a16="http://schemas.microsoft.com/office/drawing/2014/main" xmlns="" id="{F371CAF4-8646-4FB4-A9C0-632DE8F284C3}"/>
                  </a:ext>
                </a:extLst>
              </p:cNvPr>
              <p:cNvSpPr/>
              <p:nvPr/>
            </p:nvSpPr>
            <p:spPr bwMode="auto">
              <a:xfrm>
                <a:off x="2584" y="2116"/>
                <a:ext cx="493" cy="590"/>
              </a:xfrm>
              <a:custGeom>
                <a:avLst/>
                <a:gdLst>
                  <a:gd name="T0" fmla="*/ 127 w 493"/>
                  <a:gd name="T1" fmla="*/ 110 h 590"/>
                  <a:gd name="T2" fmla="*/ 99 w 493"/>
                  <a:gd name="T3" fmla="*/ 118 h 590"/>
                  <a:gd name="T4" fmla="*/ 183 w 493"/>
                  <a:gd name="T5" fmla="*/ 211 h 590"/>
                  <a:gd name="T6" fmla="*/ 176 w 493"/>
                  <a:gd name="T7" fmla="*/ 164 h 590"/>
                  <a:gd name="T8" fmla="*/ 127 w 493"/>
                  <a:gd name="T9" fmla="*/ 110 h 590"/>
                  <a:gd name="T10" fmla="*/ 166 w 493"/>
                  <a:gd name="T11" fmla="*/ 99 h 590"/>
                  <a:gd name="T12" fmla="*/ 153 w 493"/>
                  <a:gd name="T13" fmla="*/ 103 h 590"/>
                  <a:gd name="T14" fmla="*/ 168 w 493"/>
                  <a:gd name="T15" fmla="*/ 120 h 590"/>
                  <a:gd name="T16" fmla="*/ 166 w 493"/>
                  <a:gd name="T17" fmla="*/ 99 h 590"/>
                  <a:gd name="T18" fmla="*/ 493 w 493"/>
                  <a:gd name="T19" fmla="*/ 0 h 590"/>
                  <a:gd name="T20" fmla="*/ 469 w 493"/>
                  <a:gd name="T21" fmla="*/ 8 h 590"/>
                  <a:gd name="T22" fmla="*/ 490 w 493"/>
                  <a:gd name="T23" fmla="*/ 28 h 590"/>
                  <a:gd name="T24" fmla="*/ 484 w 493"/>
                  <a:gd name="T25" fmla="*/ 60 h 590"/>
                  <a:gd name="T26" fmla="*/ 443 w 493"/>
                  <a:gd name="T27" fmla="*/ 15 h 590"/>
                  <a:gd name="T28" fmla="*/ 417 w 493"/>
                  <a:gd name="T29" fmla="*/ 22 h 590"/>
                  <a:gd name="T30" fmla="*/ 478 w 493"/>
                  <a:gd name="T31" fmla="*/ 92 h 590"/>
                  <a:gd name="T32" fmla="*/ 473 w 493"/>
                  <a:gd name="T33" fmla="*/ 123 h 590"/>
                  <a:gd name="T34" fmla="*/ 400 w 493"/>
                  <a:gd name="T35" fmla="*/ 41 h 590"/>
                  <a:gd name="T36" fmla="*/ 383 w 493"/>
                  <a:gd name="T37" fmla="*/ 60 h 590"/>
                  <a:gd name="T38" fmla="*/ 469 w 493"/>
                  <a:gd name="T39" fmla="*/ 155 h 590"/>
                  <a:gd name="T40" fmla="*/ 463 w 493"/>
                  <a:gd name="T41" fmla="*/ 187 h 590"/>
                  <a:gd name="T42" fmla="*/ 366 w 493"/>
                  <a:gd name="T43" fmla="*/ 78 h 590"/>
                  <a:gd name="T44" fmla="*/ 349 w 493"/>
                  <a:gd name="T45" fmla="*/ 97 h 590"/>
                  <a:gd name="T46" fmla="*/ 458 w 493"/>
                  <a:gd name="T47" fmla="*/ 219 h 590"/>
                  <a:gd name="T48" fmla="*/ 452 w 493"/>
                  <a:gd name="T49" fmla="*/ 250 h 590"/>
                  <a:gd name="T50" fmla="*/ 333 w 493"/>
                  <a:gd name="T51" fmla="*/ 114 h 590"/>
                  <a:gd name="T52" fmla="*/ 314 w 493"/>
                  <a:gd name="T53" fmla="*/ 133 h 590"/>
                  <a:gd name="T54" fmla="*/ 448 w 493"/>
                  <a:gd name="T55" fmla="*/ 282 h 590"/>
                  <a:gd name="T56" fmla="*/ 443 w 493"/>
                  <a:gd name="T57" fmla="*/ 314 h 590"/>
                  <a:gd name="T58" fmla="*/ 297 w 493"/>
                  <a:gd name="T59" fmla="*/ 151 h 590"/>
                  <a:gd name="T60" fmla="*/ 280 w 493"/>
                  <a:gd name="T61" fmla="*/ 170 h 590"/>
                  <a:gd name="T62" fmla="*/ 437 w 493"/>
                  <a:gd name="T63" fmla="*/ 345 h 590"/>
                  <a:gd name="T64" fmla="*/ 432 w 493"/>
                  <a:gd name="T65" fmla="*/ 377 h 590"/>
                  <a:gd name="T66" fmla="*/ 264 w 493"/>
                  <a:gd name="T67" fmla="*/ 189 h 590"/>
                  <a:gd name="T68" fmla="*/ 247 w 493"/>
                  <a:gd name="T69" fmla="*/ 207 h 590"/>
                  <a:gd name="T70" fmla="*/ 426 w 493"/>
                  <a:gd name="T71" fmla="*/ 409 h 590"/>
                  <a:gd name="T72" fmla="*/ 422 w 493"/>
                  <a:gd name="T73" fmla="*/ 441 h 590"/>
                  <a:gd name="T74" fmla="*/ 230 w 493"/>
                  <a:gd name="T75" fmla="*/ 226 h 590"/>
                  <a:gd name="T76" fmla="*/ 213 w 493"/>
                  <a:gd name="T77" fmla="*/ 245 h 590"/>
                  <a:gd name="T78" fmla="*/ 417 w 493"/>
                  <a:gd name="T79" fmla="*/ 472 h 590"/>
                  <a:gd name="T80" fmla="*/ 411 w 493"/>
                  <a:gd name="T81" fmla="*/ 504 h 590"/>
                  <a:gd name="T82" fmla="*/ 196 w 493"/>
                  <a:gd name="T83" fmla="*/ 263 h 590"/>
                  <a:gd name="T84" fmla="*/ 191 w 493"/>
                  <a:gd name="T85" fmla="*/ 269 h 590"/>
                  <a:gd name="T86" fmla="*/ 189 w 493"/>
                  <a:gd name="T87" fmla="*/ 256 h 590"/>
                  <a:gd name="T88" fmla="*/ 73 w 493"/>
                  <a:gd name="T89" fmla="*/ 125 h 590"/>
                  <a:gd name="T90" fmla="*/ 47 w 493"/>
                  <a:gd name="T91" fmla="*/ 135 h 590"/>
                  <a:gd name="T92" fmla="*/ 405 w 493"/>
                  <a:gd name="T93" fmla="*/ 536 h 590"/>
                  <a:gd name="T94" fmla="*/ 402 w 493"/>
                  <a:gd name="T95" fmla="*/ 568 h 590"/>
                  <a:gd name="T96" fmla="*/ 21 w 493"/>
                  <a:gd name="T97" fmla="*/ 142 h 590"/>
                  <a:gd name="T98" fmla="*/ 0 w 493"/>
                  <a:gd name="T99" fmla="*/ 148 h 590"/>
                  <a:gd name="T100" fmla="*/ 398 w 493"/>
                  <a:gd name="T101" fmla="*/ 590 h 590"/>
                  <a:gd name="T102" fmla="*/ 493 w 493"/>
                  <a:gd name="T103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3" h="590">
                    <a:moveTo>
                      <a:pt x="127" y="110"/>
                    </a:moveTo>
                    <a:lnTo>
                      <a:pt x="99" y="118"/>
                    </a:lnTo>
                    <a:lnTo>
                      <a:pt x="183" y="211"/>
                    </a:lnTo>
                    <a:lnTo>
                      <a:pt x="176" y="164"/>
                    </a:lnTo>
                    <a:lnTo>
                      <a:pt x="127" y="110"/>
                    </a:lnTo>
                    <a:moveTo>
                      <a:pt x="166" y="99"/>
                    </a:moveTo>
                    <a:lnTo>
                      <a:pt x="153" y="103"/>
                    </a:lnTo>
                    <a:lnTo>
                      <a:pt x="168" y="120"/>
                    </a:lnTo>
                    <a:lnTo>
                      <a:pt x="166" y="99"/>
                    </a:lnTo>
                    <a:moveTo>
                      <a:pt x="493" y="0"/>
                    </a:moveTo>
                    <a:lnTo>
                      <a:pt x="469" y="8"/>
                    </a:lnTo>
                    <a:lnTo>
                      <a:pt x="490" y="28"/>
                    </a:lnTo>
                    <a:lnTo>
                      <a:pt x="484" y="60"/>
                    </a:lnTo>
                    <a:lnTo>
                      <a:pt x="443" y="15"/>
                    </a:lnTo>
                    <a:lnTo>
                      <a:pt x="417" y="22"/>
                    </a:lnTo>
                    <a:lnTo>
                      <a:pt x="478" y="92"/>
                    </a:lnTo>
                    <a:lnTo>
                      <a:pt x="473" y="123"/>
                    </a:lnTo>
                    <a:lnTo>
                      <a:pt x="400" y="41"/>
                    </a:lnTo>
                    <a:lnTo>
                      <a:pt x="383" y="60"/>
                    </a:lnTo>
                    <a:lnTo>
                      <a:pt x="469" y="155"/>
                    </a:lnTo>
                    <a:lnTo>
                      <a:pt x="463" y="187"/>
                    </a:lnTo>
                    <a:lnTo>
                      <a:pt x="366" y="78"/>
                    </a:lnTo>
                    <a:lnTo>
                      <a:pt x="349" y="97"/>
                    </a:lnTo>
                    <a:lnTo>
                      <a:pt x="458" y="219"/>
                    </a:lnTo>
                    <a:lnTo>
                      <a:pt x="452" y="250"/>
                    </a:lnTo>
                    <a:lnTo>
                      <a:pt x="333" y="114"/>
                    </a:lnTo>
                    <a:lnTo>
                      <a:pt x="314" y="133"/>
                    </a:lnTo>
                    <a:lnTo>
                      <a:pt x="448" y="282"/>
                    </a:lnTo>
                    <a:lnTo>
                      <a:pt x="443" y="314"/>
                    </a:lnTo>
                    <a:lnTo>
                      <a:pt x="297" y="151"/>
                    </a:lnTo>
                    <a:lnTo>
                      <a:pt x="280" y="170"/>
                    </a:lnTo>
                    <a:lnTo>
                      <a:pt x="437" y="345"/>
                    </a:lnTo>
                    <a:lnTo>
                      <a:pt x="432" y="377"/>
                    </a:lnTo>
                    <a:lnTo>
                      <a:pt x="264" y="189"/>
                    </a:lnTo>
                    <a:lnTo>
                      <a:pt x="247" y="207"/>
                    </a:lnTo>
                    <a:lnTo>
                      <a:pt x="426" y="409"/>
                    </a:lnTo>
                    <a:lnTo>
                      <a:pt x="422" y="441"/>
                    </a:lnTo>
                    <a:lnTo>
                      <a:pt x="230" y="226"/>
                    </a:lnTo>
                    <a:lnTo>
                      <a:pt x="213" y="245"/>
                    </a:lnTo>
                    <a:lnTo>
                      <a:pt x="417" y="472"/>
                    </a:lnTo>
                    <a:lnTo>
                      <a:pt x="411" y="504"/>
                    </a:lnTo>
                    <a:lnTo>
                      <a:pt x="196" y="263"/>
                    </a:lnTo>
                    <a:lnTo>
                      <a:pt x="191" y="269"/>
                    </a:lnTo>
                    <a:lnTo>
                      <a:pt x="189" y="256"/>
                    </a:lnTo>
                    <a:lnTo>
                      <a:pt x="73" y="125"/>
                    </a:lnTo>
                    <a:lnTo>
                      <a:pt x="47" y="135"/>
                    </a:lnTo>
                    <a:lnTo>
                      <a:pt x="405" y="536"/>
                    </a:lnTo>
                    <a:lnTo>
                      <a:pt x="402" y="568"/>
                    </a:lnTo>
                    <a:lnTo>
                      <a:pt x="21" y="142"/>
                    </a:lnTo>
                    <a:lnTo>
                      <a:pt x="0" y="148"/>
                    </a:lnTo>
                    <a:lnTo>
                      <a:pt x="398" y="590"/>
                    </a:lnTo>
                    <a:lnTo>
                      <a:pt x="4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2" name="îṥ1ïďe">
                <a:extLst>
                  <a:ext uri="{FF2B5EF4-FFF2-40B4-BE49-F238E27FC236}">
                    <a16:creationId xmlns:a16="http://schemas.microsoft.com/office/drawing/2014/main" xmlns="" id="{FC2E3AD1-346D-4A74-8414-FCEEBA33767E}"/>
                  </a:ext>
                </a:extLst>
              </p:cNvPr>
              <p:cNvSpPr/>
              <p:nvPr/>
            </p:nvSpPr>
            <p:spPr bwMode="auto">
              <a:xfrm>
                <a:off x="2605" y="2251"/>
                <a:ext cx="384" cy="433"/>
              </a:xfrm>
              <a:custGeom>
                <a:avLst/>
                <a:gdLst>
                  <a:gd name="T0" fmla="*/ 26 w 384"/>
                  <a:gd name="T1" fmla="*/ 0 h 433"/>
                  <a:gd name="T2" fmla="*/ 0 w 384"/>
                  <a:gd name="T3" fmla="*/ 7 h 433"/>
                  <a:gd name="T4" fmla="*/ 381 w 384"/>
                  <a:gd name="T5" fmla="*/ 433 h 433"/>
                  <a:gd name="T6" fmla="*/ 384 w 384"/>
                  <a:gd name="T7" fmla="*/ 401 h 433"/>
                  <a:gd name="T8" fmla="*/ 26 w 384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33">
                    <a:moveTo>
                      <a:pt x="26" y="0"/>
                    </a:moveTo>
                    <a:lnTo>
                      <a:pt x="0" y="7"/>
                    </a:lnTo>
                    <a:lnTo>
                      <a:pt x="381" y="433"/>
                    </a:lnTo>
                    <a:lnTo>
                      <a:pt x="384" y="40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3" name="íṩľîḋê">
                <a:extLst>
                  <a:ext uri="{FF2B5EF4-FFF2-40B4-BE49-F238E27FC236}">
                    <a16:creationId xmlns:a16="http://schemas.microsoft.com/office/drawing/2014/main" xmlns="" id="{AE43D27B-6997-4F26-BCCC-515DEAD5A4F1}"/>
                  </a:ext>
                </a:extLst>
              </p:cNvPr>
              <p:cNvSpPr/>
              <p:nvPr/>
            </p:nvSpPr>
            <p:spPr bwMode="auto">
              <a:xfrm>
                <a:off x="2605" y="2251"/>
                <a:ext cx="384" cy="433"/>
              </a:xfrm>
              <a:custGeom>
                <a:avLst/>
                <a:gdLst>
                  <a:gd name="T0" fmla="*/ 26 w 384"/>
                  <a:gd name="T1" fmla="*/ 0 h 433"/>
                  <a:gd name="T2" fmla="*/ 0 w 384"/>
                  <a:gd name="T3" fmla="*/ 7 h 433"/>
                  <a:gd name="T4" fmla="*/ 381 w 384"/>
                  <a:gd name="T5" fmla="*/ 433 h 433"/>
                  <a:gd name="T6" fmla="*/ 384 w 384"/>
                  <a:gd name="T7" fmla="*/ 401 h 433"/>
                  <a:gd name="T8" fmla="*/ 26 w 384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33">
                    <a:moveTo>
                      <a:pt x="26" y="0"/>
                    </a:moveTo>
                    <a:lnTo>
                      <a:pt x="0" y="7"/>
                    </a:lnTo>
                    <a:lnTo>
                      <a:pt x="381" y="433"/>
                    </a:lnTo>
                    <a:lnTo>
                      <a:pt x="384" y="40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4" name="íṩlíḋè">
                <a:extLst>
                  <a:ext uri="{FF2B5EF4-FFF2-40B4-BE49-F238E27FC236}">
                    <a16:creationId xmlns:a16="http://schemas.microsoft.com/office/drawing/2014/main" xmlns="" id="{5572BF94-95E8-4C1F-A674-A4D9FD9112FE}"/>
                  </a:ext>
                </a:extLst>
              </p:cNvPr>
              <p:cNvSpPr/>
              <p:nvPr/>
            </p:nvSpPr>
            <p:spPr bwMode="auto">
              <a:xfrm>
                <a:off x="2657" y="2234"/>
                <a:ext cx="344" cy="386"/>
              </a:xfrm>
              <a:custGeom>
                <a:avLst/>
                <a:gdLst>
                  <a:gd name="T0" fmla="*/ 140 w 344"/>
                  <a:gd name="T1" fmla="*/ 127 h 386"/>
                  <a:gd name="T2" fmla="*/ 123 w 344"/>
                  <a:gd name="T3" fmla="*/ 145 h 386"/>
                  <a:gd name="T4" fmla="*/ 338 w 344"/>
                  <a:gd name="T5" fmla="*/ 386 h 386"/>
                  <a:gd name="T6" fmla="*/ 344 w 344"/>
                  <a:gd name="T7" fmla="*/ 354 h 386"/>
                  <a:gd name="T8" fmla="*/ 140 w 344"/>
                  <a:gd name="T9" fmla="*/ 127 h 386"/>
                  <a:gd name="T10" fmla="*/ 26 w 344"/>
                  <a:gd name="T11" fmla="*/ 0 h 386"/>
                  <a:gd name="T12" fmla="*/ 0 w 344"/>
                  <a:gd name="T13" fmla="*/ 7 h 386"/>
                  <a:gd name="T14" fmla="*/ 116 w 344"/>
                  <a:gd name="T15" fmla="*/ 138 h 386"/>
                  <a:gd name="T16" fmla="*/ 110 w 344"/>
                  <a:gd name="T17" fmla="*/ 93 h 386"/>
                  <a:gd name="T18" fmla="*/ 26 w 344"/>
                  <a:gd name="T1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4" h="386">
                    <a:moveTo>
                      <a:pt x="140" y="127"/>
                    </a:moveTo>
                    <a:lnTo>
                      <a:pt x="123" y="145"/>
                    </a:lnTo>
                    <a:lnTo>
                      <a:pt x="338" y="386"/>
                    </a:lnTo>
                    <a:lnTo>
                      <a:pt x="344" y="354"/>
                    </a:lnTo>
                    <a:lnTo>
                      <a:pt x="140" y="127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116" y="138"/>
                    </a:lnTo>
                    <a:lnTo>
                      <a:pt x="110" y="9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5" name="iŝlíḋè">
                <a:extLst>
                  <a:ext uri="{FF2B5EF4-FFF2-40B4-BE49-F238E27FC236}">
                    <a16:creationId xmlns:a16="http://schemas.microsoft.com/office/drawing/2014/main" xmlns="" id="{8F6B7212-12BD-4313-A097-870A55761609}"/>
                  </a:ext>
                </a:extLst>
              </p:cNvPr>
              <p:cNvSpPr/>
              <p:nvPr/>
            </p:nvSpPr>
            <p:spPr bwMode="auto">
              <a:xfrm>
                <a:off x="2657" y="2234"/>
                <a:ext cx="344" cy="386"/>
              </a:xfrm>
              <a:custGeom>
                <a:avLst/>
                <a:gdLst>
                  <a:gd name="T0" fmla="*/ 140 w 344"/>
                  <a:gd name="T1" fmla="*/ 127 h 386"/>
                  <a:gd name="T2" fmla="*/ 123 w 344"/>
                  <a:gd name="T3" fmla="*/ 145 h 386"/>
                  <a:gd name="T4" fmla="*/ 338 w 344"/>
                  <a:gd name="T5" fmla="*/ 386 h 386"/>
                  <a:gd name="T6" fmla="*/ 344 w 344"/>
                  <a:gd name="T7" fmla="*/ 354 h 386"/>
                  <a:gd name="T8" fmla="*/ 140 w 344"/>
                  <a:gd name="T9" fmla="*/ 127 h 386"/>
                  <a:gd name="T10" fmla="*/ 26 w 344"/>
                  <a:gd name="T11" fmla="*/ 0 h 386"/>
                  <a:gd name="T12" fmla="*/ 0 w 344"/>
                  <a:gd name="T13" fmla="*/ 7 h 386"/>
                  <a:gd name="T14" fmla="*/ 116 w 344"/>
                  <a:gd name="T15" fmla="*/ 138 h 386"/>
                  <a:gd name="T16" fmla="*/ 110 w 344"/>
                  <a:gd name="T17" fmla="*/ 93 h 386"/>
                  <a:gd name="T18" fmla="*/ 26 w 344"/>
                  <a:gd name="T1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4" h="386">
                    <a:moveTo>
                      <a:pt x="140" y="127"/>
                    </a:moveTo>
                    <a:lnTo>
                      <a:pt x="123" y="145"/>
                    </a:lnTo>
                    <a:lnTo>
                      <a:pt x="338" y="386"/>
                    </a:lnTo>
                    <a:lnTo>
                      <a:pt x="344" y="354"/>
                    </a:lnTo>
                    <a:lnTo>
                      <a:pt x="140" y="127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116" y="138"/>
                    </a:lnTo>
                    <a:lnTo>
                      <a:pt x="110" y="9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6" name="ïsľídé">
                <a:extLst>
                  <a:ext uri="{FF2B5EF4-FFF2-40B4-BE49-F238E27FC236}">
                    <a16:creationId xmlns:a16="http://schemas.microsoft.com/office/drawing/2014/main" xmlns="" id="{F0E77D64-9FC4-4E51-A78F-12C2D17770E0}"/>
                  </a:ext>
                </a:extLst>
              </p:cNvPr>
              <p:cNvSpPr/>
              <p:nvPr/>
            </p:nvSpPr>
            <p:spPr bwMode="auto">
              <a:xfrm>
                <a:off x="2711" y="2219"/>
                <a:ext cx="299" cy="338"/>
              </a:xfrm>
              <a:custGeom>
                <a:avLst/>
                <a:gdLst>
                  <a:gd name="T0" fmla="*/ 120 w 299"/>
                  <a:gd name="T1" fmla="*/ 104 h 338"/>
                  <a:gd name="T2" fmla="*/ 103 w 299"/>
                  <a:gd name="T3" fmla="*/ 123 h 338"/>
                  <a:gd name="T4" fmla="*/ 295 w 299"/>
                  <a:gd name="T5" fmla="*/ 338 h 338"/>
                  <a:gd name="T6" fmla="*/ 299 w 299"/>
                  <a:gd name="T7" fmla="*/ 306 h 338"/>
                  <a:gd name="T8" fmla="*/ 120 w 299"/>
                  <a:gd name="T9" fmla="*/ 104 h 338"/>
                  <a:gd name="T10" fmla="*/ 26 w 299"/>
                  <a:gd name="T11" fmla="*/ 0 h 338"/>
                  <a:gd name="T12" fmla="*/ 0 w 299"/>
                  <a:gd name="T13" fmla="*/ 7 h 338"/>
                  <a:gd name="T14" fmla="*/ 49 w 299"/>
                  <a:gd name="T15" fmla="*/ 61 h 338"/>
                  <a:gd name="T16" fmla="*/ 41 w 299"/>
                  <a:gd name="T17" fmla="*/ 17 h 338"/>
                  <a:gd name="T18" fmla="*/ 26 w 299"/>
                  <a:gd name="T1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9" h="338">
                    <a:moveTo>
                      <a:pt x="120" y="104"/>
                    </a:moveTo>
                    <a:lnTo>
                      <a:pt x="103" y="123"/>
                    </a:lnTo>
                    <a:lnTo>
                      <a:pt x="295" y="338"/>
                    </a:lnTo>
                    <a:lnTo>
                      <a:pt x="299" y="306"/>
                    </a:lnTo>
                    <a:lnTo>
                      <a:pt x="120" y="104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49" y="61"/>
                    </a:lnTo>
                    <a:lnTo>
                      <a:pt x="41" y="1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7" name="í$ľíḓé">
                <a:extLst>
                  <a:ext uri="{FF2B5EF4-FFF2-40B4-BE49-F238E27FC236}">
                    <a16:creationId xmlns:a16="http://schemas.microsoft.com/office/drawing/2014/main" xmlns="" id="{A5554BB7-9CBF-4E38-BCF1-9E71D632FDE9}"/>
                  </a:ext>
                </a:extLst>
              </p:cNvPr>
              <p:cNvSpPr/>
              <p:nvPr/>
            </p:nvSpPr>
            <p:spPr bwMode="auto">
              <a:xfrm>
                <a:off x="2711" y="2219"/>
                <a:ext cx="299" cy="338"/>
              </a:xfrm>
              <a:custGeom>
                <a:avLst/>
                <a:gdLst>
                  <a:gd name="T0" fmla="*/ 120 w 299"/>
                  <a:gd name="T1" fmla="*/ 104 h 338"/>
                  <a:gd name="T2" fmla="*/ 103 w 299"/>
                  <a:gd name="T3" fmla="*/ 123 h 338"/>
                  <a:gd name="T4" fmla="*/ 295 w 299"/>
                  <a:gd name="T5" fmla="*/ 338 h 338"/>
                  <a:gd name="T6" fmla="*/ 299 w 299"/>
                  <a:gd name="T7" fmla="*/ 306 h 338"/>
                  <a:gd name="T8" fmla="*/ 120 w 299"/>
                  <a:gd name="T9" fmla="*/ 104 h 338"/>
                  <a:gd name="T10" fmla="*/ 26 w 299"/>
                  <a:gd name="T11" fmla="*/ 0 h 338"/>
                  <a:gd name="T12" fmla="*/ 0 w 299"/>
                  <a:gd name="T13" fmla="*/ 7 h 338"/>
                  <a:gd name="T14" fmla="*/ 49 w 299"/>
                  <a:gd name="T15" fmla="*/ 61 h 338"/>
                  <a:gd name="T16" fmla="*/ 41 w 299"/>
                  <a:gd name="T17" fmla="*/ 17 h 338"/>
                  <a:gd name="T18" fmla="*/ 26 w 299"/>
                  <a:gd name="T1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9" h="338">
                    <a:moveTo>
                      <a:pt x="120" y="104"/>
                    </a:moveTo>
                    <a:lnTo>
                      <a:pt x="103" y="123"/>
                    </a:lnTo>
                    <a:lnTo>
                      <a:pt x="295" y="338"/>
                    </a:lnTo>
                    <a:lnTo>
                      <a:pt x="299" y="306"/>
                    </a:lnTo>
                    <a:lnTo>
                      <a:pt x="120" y="104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49" y="61"/>
                    </a:lnTo>
                    <a:lnTo>
                      <a:pt x="41" y="1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8" name="íSlïḍé">
                <a:extLst>
                  <a:ext uri="{FF2B5EF4-FFF2-40B4-BE49-F238E27FC236}">
                    <a16:creationId xmlns:a16="http://schemas.microsoft.com/office/drawing/2014/main" xmlns="" id="{3CB1B639-E668-491C-970E-586A9E14504C}"/>
                  </a:ext>
                </a:extLst>
              </p:cNvPr>
              <p:cNvSpPr/>
              <p:nvPr/>
            </p:nvSpPr>
            <p:spPr bwMode="auto">
              <a:xfrm>
                <a:off x="2848" y="2286"/>
                <a:ext cx="173" cy="207"/>
              </a:xfrm>
              <a:custGeom>
                <a:avLst/>
                <a:gdLst>
                  <a:gd name="T0" fmla="*/ 16 w 173"/>
                  <a:gd name="T1" fmla="*/ 0 h 207"/>
                  <a:gd name="T2" fmla="*/ 0 w 173"/>
                  <a:gd name="T3" fmla="*/ 19 h 207"/>
                  <a:gd name="T4" fmla="*/ 168 w 173"/>
                  <a:gd name="T5" fmla="*/ 207 h 207"/>
                  <a:gd name="T6" fmla="*/ 173 w 173"/>
                  <a:gd name="T7" fmla="*/ 175 h 207"/>
                  <a:gd name="T8" fmla="*/ 16 w 17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07">
                    <a:moveTo>
                      <a:pt x="16" y="0"/>
                    </a:moveTo>
                    <a:lnTo>
                      <a:pt x="0" y="19"/>
                    </a:lnTo>
                    <a:lnTo>
                      <a:pt x="168" y="207"/>
                    </a:lnTo>
                    <a:lnTo>
                      <a:pt x="173" y="17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9" name="íSḻîḑé">
                <a:extLst>
                  <a:ext uri="{FF2B5EF4-FFF2-40B4-BE49-F238E27FC236}">
                    <a16:creationId xmlns:a16="http://schemas.microsoft.com/office/drawing/2014/main" xmlns="" id="{801849A4-872F-4A1A-B83D-DD00DD47E834}"/>
                  </a:ext>
                </a:extLst>
              </p:cNvPr>
              <p:cNvSpPr/>
              <p:nvPr/>
            </p:nvSpPr>
            <p:spPr bwMode="auto">
              <a:xfrm>
                <a:off x="2848" y="2286"/>
                <a:ext cx="173" cy="207"/>
              </a:xfrm>
              <a:custGeom>
                <a:avLst/>
                <a:gdLst>
                  <a:gd name="T0" fmla="*/ 16 w 173"/>
                  <a:gd name="T1" fmla="*/ 0 h 207"/>
                  <a:gd name="T2" fmla="*/ 0 w 173"/>
                  <a:gd name="T3" fmla="*/ 19 h 207"/>
                  <a:gd name="T4" fmla="*/ 168 w 173"/>
                  <a:gd name="T5" fmla="*/ 207 h 207"/>
                  <a:gd name="T6" fmla="*/ 173 w 173"/>
                  <a:gd name="T7" fmla="*/ 175 h 207"/>
                  <a:gd name="T8" fmla="*/ 16 w 17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07">
                    <a:moveTo>
                      <a:pt x="16" y="0"/>
                    </a:moveTo>
                    <a:lnTo>
                      <a:pt x="0" y="19"/>
                    </a:lnTo>
                    <a:lnTo>
                      <a:pt x="168" y="207"/>
                    </a:lnTo>
                    <a:lnTo>
                      <a:pt x="173" y="175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0" name="îṣľíḓê">
                <a:extLst>
                  <a:ext uri="{FF2B5EF4-FFF2-40B4-BE49-F238E27FC236}">
                    <a16:creationId xmlns:a16="http://schemas.microsoft.com/office/drawing/2014/main" xmlns="" id="{562D85DD-9489-4FA1-AEE4-B7F7FCF58E51}"/>
                  </a:ext>
                </a:extLst>
              </p:cNvPr>
              <p:cNvSpPr/>
              <p:nvPr/>
            </p:nvSpPr>
            <p:spPr bwMode="auto">
              <a:xfrm>
                <a:off x="2881" y="2249"/>
                <a:ext cx="151" cy="181"/>
              </a:xfrm>
              <a:custGeom>
                <a:avLst/>
                <a:gdLst>
                  <a:gd name="T0" fmla="*/ 17 w 151"/>
                  <a:gd name="T1" fmla="*/ 0 h 181"/>
                  <a:gd name="T2" fmla="*/ 0 w 151"/>
                  <a:gd name="T3" fmla="*/ 18 h 181"/>
                  <a:gd name="T4" fmla="*/ 146 w 151"/>
                  <a:gd name="T5" fmla="*/ 181 h 181"/>
                  <a:gd name="T6" fmla="*/ 151 w 151"/>
                  <a:gd name="T7" fmla="*/ 149 h 181"/>
                  <a:gd name="T8" fmla="*/ 17 w 15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1">
                    <a:moveTo>
                      <a:pt x="17" y="0"/>
                    </a:moveTo>
                    <a:lnTo>
                      <a:pt x="0" y="18"/>
                    </a:lnTo>
                    <a:lnTo>
                      <a:pt x="146" y="181"/>
                    </a:lnTo>
                    <a:lnTo>
                      <a:pt x="151" y="14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1" name="iSlîďê">
                <a:extLst>
                  <a:ext uri="{FF2B5EF4-FFF2-40B4-BE49-F238E27FC236}">
                    <a16:creationId xmlns:a16="http://schemas.microsoft.com/office/drawing/2014/main" xmlns="" id="{56DC2F5A-57DC-4625-8DCF-94AA20039479}"/>
                  </a:ext>
                </a:extLst>
              </p:cNvPr>
              <p:cNvSpPr/>
              <p:nvPr/>
            </p:nvSpPr>
            <p:spPr bwMode="auto">
              <a:xfrm>
                <a:off x="2881" y="2249"/>
                <a:ext cx="151" cy="181"/>
              </a:xfrm>
              <a:custGeom>
                <a:avLst/>
                <a:gdLst>
                  <a:gd name="T0" fmla="*/ 17 w 151"/>
                  <a:gd name="T1" fmla="*/ 0 h 181"/>
                  <a:gd name="T2" fmla="*/ 0 w 151"/>
                  <a:gd name="T3" fmla="*/ 18 h 181"/>
                  <a:gd name="T4" fmla="*/ 146 w 151"/>
                  <a:gd name="T5" fmla="*/ 181 h 181"/>
                  <a:gd name="T6" fmla="*/ 151 w 151"/>
                  <a:gd name="T7" fmla="*/ 149 h 181"/>
                  <a:gd name="T8" fmla="*/ 17 w 15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1">
                    <a:moveTo>
                      <a:pt x="17" y="0"/>
                    </a:moveTo>
                    <a:lnTo>
                      <a:pt x="0" y="18"/>
                    </a:lnTo>
                    <a:lnTo>
                      <a:pt x="146" y="181"/>
                    </a:lnTo>
                    <a:lnTo>
                      <a:pt x="151" y="14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2" name="îšľïḍe">
                <a:extLst>
                  <a:ext uri="{FF2B5EF4-FFF2-40B4-BE49-F238E27FC236}">
                    <a16:creationId xmlns:a16="http://schemas.microsoft.com/office/drawing/2014/main" xmlns="" id="{D61A0A8F-BF47-4527-BF91-AA1E6A1CD292}"/>
                  </a:ext>
                </a:extLst>
              </p:cNvPr>
              <p:cNvSpPr/>
              <p:nvPr/>
            </p:nvSpPr>
            <p:spPr bwMode="auto">
              <a:xfrm>
                <a:off x="2917" y="2213"/>
                <a:ext cx="125" cy="153"/>
              </a:xfrm>
              <a:custGeom>
                <a:avLst/>
                <a:gdLst>
                  <a:gd name="T0" fmla="*/ 16 w 125"/>
                  <a:gd name="T1" fmla="*/ 0 h 153"/>
                  <a:gd name="T2" fmla="*/ 0 w 125"/>
                  <a:gd name="T3" fmla="*/ 17 h 153"/>
                  <a:gd name="T4" fmla="*/ 119 w 125"/>
                  <a:gd name="T5" fmla="*/ 153 h 153"/>
                  <a:gd name="T6" fmla="*/ 125 w 125"/>
                  <a:gd name="T7" fmla="*/ 122 h 153"/>
                  <a:gd name="T8" fmla="*/ 16 w 125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53">
                    <a:moveTo>
                      <a:pt x="16" y="0"/>
                    </a:moveTo>
                    <a:lnTo>
                      <a:pt x="0" y="17"/>
                    </a:lnTo>
                    <a:lnTo>
                      <a:pt x="119" y="153"/>
                    </a:lnTo>
                    <a:lnTo>
                      <a:pt x="125" y="1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3" name="îşḷîde">
                <a:extLst>
                  <a:ext uri="{FF2B5EF4-FFF2-40B4-BE49-F238E27FC236}">
                    <a16:creationId xmlns:a16="http://schemas.microsoft.com/office/drawing/2014/main" xmlns="" id="{343BCAF4-7266-4A44-A04B-5157951A2D11}"/>
                  </a:ext>
                </a:extLst>
              </p:cNvPr>
              <p:cNvSpPr/>
              <p:nvPr/>
            </p:nvSpPr>
            <p:spPr bwMode="auto">
              <a:xfrm>
                <a:off x="2917" y="2213"/>
                <a:ext cx="125" cy="153"/>
              </a:xfrm>
              <a:custGeom>
                <a:avLst/>
                <a:gdLst>
                  <a:gd name="T0" fmla="*/ 16 w 125"/>
                  <a:gd name="T1" fmla="*/ 0 h 153"/>
                  <a:gd name="T2" fmla="*/ 0 w 125"/>
                  <a:gd name="T3" fmla="*/ 17 h 153"/>
                  <a:gd name="T4" fmla="*/ 119 w 125"/>
                  <a:gd name="T5" fmla="*/ 153 h 153"/>
                  <a:gd name="T6" fmla="*/ 125 w 125"/>
                  <a:gd name="T7" fmla="*/ 122 h 153"/>
                  <a:gd name="T8" fmla="*/ 16 w 125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53">
                    <a:moveTo>
                      <a:pt x="16" y="0"/>
                    </a:moveTo>
                    <a:lnTo>
                      <a:pt x="0" y="17"/>
                    </a:lnTo>
                    <a:lnTo>
                      <a:pt x="119" y="153"/>
                    </a:lnTo>
                    <a:lnTo>
                      <a:pt x="125" y="12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4" name="i$lîďe">
                <a:extLst>
                  <a:ext uri="{FF2B5EF4-FFF2-40B4-BE49-F238E27FC236}">
                    <a16:creationId xmlns:a16="http://schemas.microsoft.com/office/drawing/2014/main" xmlns="" id="{739A2A9A-05C0-4C81-871D-08791F021254}"/>
                  </a:ext>
                </a:extLst>
              </p:cNvPr>
              <p:cNvSpPr/>
              <p:nvPr/>
            </p:nvSpPr>
            <p:spPr bwMode="auto">
              <a:xfrm>
                <a:off x="2950" y="2176"/>
                <a:ext cx="103" cy="127"/>
              </a:xfrm>
              <a:custGeom>
                <a:avLst/>
                <a:gdLst>
                  <a:gd name="T0" fmla="*/ 17 w 103"/>
                  <a:gd name="T1" fmla="*/ 0 h 127"/>
                  <a:gd name="T2" fmla="*/ 0 w 103"/>
                  <a:gd name="T3" fmla="*/ 18 h 127"/>
                  <a:gd name="T4" fmla="*/ 97 w 103"/>
                  <a:gd name="T5" fmla="*/ 127 h 127"/>
                  <a:gd name="T6" fmla="*/ 103 w 103"/>
                  <a:gd name="T7" fmla="*/ 95 h 127"/>
                  <a:gd name="T8" fmla="*/ 17 w 103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7">
                    <a:moveTo>
                      <a:pt x="17" y="0"/>
                    </a:moveTo>
                    <a:lnTo>
                      <a:pt x="0" y="18"/>
                    </a:lnTo>
                    <a:lnTo>
                      <a:pt x="97" y="127"/>
                    </a:lnTo>
                    <a:lnTo>
                      <a:pt x="103" y="9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5" name="îṩľïḑè">
                <a:extLst>
                  <a:ext uri="{FF2B5EF4-FFF2-40B4-BE49-F238E27FC236}">
                    <a16:creationId xmlns:a16="http://schemas.microsoft.com/office/drawing/2014/main" xmlns="" id="{9A7127D1-BC96-4C20-B77C-8F9B9A16AAFC}"/>
                  </a:ext>
                </a:extLst>
              </p:cNvPr>
              <p:cNvSpPr/>
              <p:nvPr/>
            </p:nvSpPr>
            <p:spPr bwMode="auto">
              <a:xfrm>
                <a:off x="2950" y="2176"/>
                <a:ext cx="103" cy="127"/>
              </a:xfrm>
              <a:custGeom>
                <a:avLst/>
                <a:gdLst>
                  <a:gd name="T0" fmla="*/ 17 w 103"/>
                  <a:gd name="T1" fmla="*/ 0 h 127"/>
                  <a:gd name="T2" fmla="*/ 0 w 103"/>
                  <a:gd name="T3" fmla="*/ 18 h 127"/>
                  <a:gd name="T4" fmla="*/ 97 w 103"/>
                  <a:gd name="T5" fmla="*/ 127 h 127"/>
                  <a:gd name="T6" fmla="*/ 103 w 103"/>
                  <a:gd name="T7" fmla="*/ 95 h 127"/>
                  <a:gd name="T8" fmla="*/ 17 w 103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7">
                    <a:moveTo>
                      <a:pt x="17" y="0"/>
                    </a:moveTo>
                    <a:lnTo>
                      <a:pt x="0" y="18"/>
                    </a:lnTo>
                    <a:lnTo>
                      <a:pt x="97" y="127"/>
                    </a:lnTo>
                    <a:lnTo>
                      <a:pt x="103" y="95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6" name="íSľíḍé">
                <a:extLst>
                  <a:ext uri="{FF2B5EF4-FFF2-40B4-BE49-F238E27FC236}">
                    <a16:creationId xmlns:a16="http://schemas.microsoft.com/office/drawing/2014/main" xmlns="" id="{76AA7089-887F-40C8-BE46-9485A446B5E3}"/>
                  </a:ext>
                </a:extLst>
              </p:cNvPr>
              <p:cNvSpPr/>
              <p:nvPr/>
            </p:nvSpPr>
            <p:spPr bwMode="auto">
              <a:xfrm>
                <a:off x="2984" y="2138"/>
                <a:ext cx="78" cy="101"/>
              </a:xfrm>
              <a:custGeom>
                <a:avLst/>
                <a:gdLst>
                  <a:gd name="T0" fmla="*/ 17 w 78"/>
                  <a:gd name="T1" fmla="*/ 0 h 101"/>
                  <a:gd name="T2" fmla="*/ 17 w 78"/>
                  <a:gd name="T3" fmla="*/ 0 h 101"/>
                  <a:gd name="T4" fmla="*/ 0 w 78"/>
                  <a:gd name="T5" fmla="*/ 19 h 101"/>
                  <a:gd name="T6" fmla="*/ 73 w 78"/>
                  <a:gd name="T7" fmla="*/ 101 h 101"/>
                  <a:gd name="T8" fmla="*/ 78 w 78"/>
                  <a:gd name="T9" fmla="*/ 70 h 101"/>
                  <a:gd name="T10" fmla="*/ 17 w 78"/>
                  <a:gd name="T1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01">
                    <a:moveTo>
                      <a:pt x="17" y="0"/>
                    </a:moveTo>
                    <a:lnTo>
                      <a:pt x="17" y="0"/>
                    </a:lnTo>
                    <a:lnTo>
                      <a:pt x="0" y="19"/>
                    </a:lnTo>
                    <a:lnTo>
                      <a:pt x="73" y="101"/>
                    </a:lnTo>
                    <a:lnTo>
                      <a:pt x="78" y="7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7" name="íṧ1íḋé">
                <a:extLst>
                  <a:ext uri="{FF2B5EF4-FFF2-40B4-BE49-F238E27FC236}">
                    <a16:creationId xmlns:a16="http://schemas.microsoft.com/office/drawing/2014/main" xmlns="" id="{1BC14328-7FEE-4CB4-ADF5-EAB28D35F481}"/>
                  </a:ext>
                </a:extLst>
              </p:cNvPr>
              <p:cNvSpPr/>
              <p:nvPr/>
            </p:nvSpPr>
            <p:spPr bwMode="auto">
              <a:xfrm>
                <a:off x="2984" y="2138"/>
                <a:ext cx="78" cy="101"/>
              </a:xfrm>
              <a:custGeom>
                <a:avLst/>
                <a:gdLst>
                  <a:gd name="T0" fmla="*/ 17 w 78"/>
                  <a:gd name="T1" fmla="*/ 0 h 101"/>
                  <a:gd name="T2" fmla="*/ 17 w 78"/>
                  <a:gd name="T3" fmla="*/ 0 h 101"/>
                  <a:gd name="T4" fmla="*/ 0 w 78"/>
                  <a:gd name="T5" fmla="*/ 19 h 101"/>
                  <a:gd name="T6" fmla="*/ 73 w 78"/>
                  <a:gd name="T7" fmla="*/ 101 h 101"/>
                  <a:gd name="T8" fmla="*/ 78 w 78"/>
                  <a:gd name="T9" fmla="*/ 70 h 101"/>
                  <a:gd name="T10" fmla="*/ 17 w 78"/>
                  <a:gd name="T1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01">
                    <a:moveTo>
                      <a:pt x="17" y="0"/>
                    </a:moveTo>
                    <a:lnTo>
                      <a:pt x="17" y="0"/>
                    </a:lnTo>
                    <a:lnTo>
                      <a:pt x="0" y="19"/>
                    </a:lnTo>
                    <a:lnTo>
                      <a:pt x="73" y="101"/>
                    </a:lnTo>
                    <a:lnTo>
                      <a:pt x="78" y="7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8" name="iŝḷïďé">
                <a:extLst>
                  <a:ext uri="{FF2B5EF4-FFF2-40B4-BE49-F238E27FC236}">
                    <a16:creationId xmlns:a16="http://schemas.microsoft.com/office/drawing/2014/main" xmlns="" id="{1FD2BF0C-BAE7-41AE-BC15-DFC082871059}"/>
                  </a:ext>
                </a:extLst>
              </p:cNvPr>
              <p:cNvSpPr/>
              <p:nvPr/>
            </p:nvSpPr>
            <p:spPr bwMode="auto">
              <a:xfrm>
                <a:off x="3027" y="2124"/>
                <a:ext cx="47" cy="52"/>
              </a:xfrm>
              <a:custGeom>
                <a:avLst/>
                <a:gdLst>
                  <a:gd name="T0" fmla="*/ 26 w 47"/>
                  <a:gd name="T1" fmla="*/ 0 h 52"/>
                  <a:gd name="T2" fmla="*/ 0 w 47"/>
                  <a:gd name="T3" fmla="*/ 7 h 52"/>
                  <a:gd name="T4" fmla="*/ 41 w 47"/>
                  <a:gd name="T5" fmla="*/ 52 h 52"/>
                  <a:gd name="T6" fmla="*/ 47 w 47"/>
                  <a:gd name="T7" fmla="*/ 20 h 52"/>
                  <a:gd name="T8" fmla="*/ 26 w 4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26" y="0"/>
                    </a:moveTo>
                    <a:lnTo>
                      <a:pt x="0" y="7"/>
                    </a:lnTo>
                    <a:lnTo>
                      <a:pt x="41" y="52"/>
                    </a:lnTo>
                    <a:lnTo>
                      <a:pt x="47" y="2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9" name="ï$ļiḋé">
                <a:extLst>
                  <a:ext uri="{FF2B5EF4-FFF2-40B4-BE49-F238E27FC236}">
                    <a16:creationId xmlns:a16="http://schemas.microsoft.com/office/drawing/2014/main" xmlns="" id="{206AF3D6-834B-46AE-9566-ED96E11FB345}"/>
                  </a:ext>
                </a:extLst>
              </p:cNvPr>
              <p:cNvSpPr/>
              <p:nvPr/>
            </p:nvSpPr>
            <p:spPr bwMode="auto">
              <a:xfrm>
                <a:off x="3027" y="2124"/>
                <a:ext cx="47" cy="52"/>
              </a:xfrm>
              <a:custGeom>
                <a:avLst/>
                <a:gdLst>
                  <a:gd name="T0" fmla="*/ 26 w 47"/>
                  <a:gd name="T1" fmla="*/ 0 h 52"/>
                  <a:gd name="T2" fmla="*/ 0 w 47"/>
                  <a:gd name="T3" fmla="*/ 7 h 52"/>
                  <a:gd name="T4" fmla="*/ 41 w 47"/>
                  <a:gd name="T5" fmla="*/ 52 h 52"/>
                  <a:gd name="T6" fmla="*/ 47 w 47"/>
                  <a:gd name="T7" fmla="*/ 20 h 52"/>
                  <a:gd name="T8" fmla="*/ 26 w 4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26" y="0"/>
                    </a:moveTo>
                    <a:lnTo>
                      <a:pt x="0" y="7"/>
                    </a:lnTo>
                    <a:lnTo>
                      <a:pt x="41" y="52"/>
                    </a:lnTo>
                    <a:lnTo>
                      <a:pt x="47" y="2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0" name="îṡ1iďé">
                <a:extLst>
                  <a:ext uri="{FF2B5EF4-FFF2-40B4-BE49-F238E27FC236}">
                    <a16:creationId xmlns:a16="http://schemas.microsoft.com/office/drawing/2014/main" xmlns="" id="{25650784-0926-4896-B016-03E9BFE175B7}"/>
                  </a:ext>
                </a:extLst>
              </p:cNvPr>
              <p:cNvSpPr/>
              <p:nvPr/>
            </p:nvSpPr>
            <p:spPr bwMode="auto">
              <a:xfrm>
                <a:off x="4605" y="1524"/>
                <a:ext cx="162" cy="207"/>
              </a:xfrm>
              <a:custGeom>
                <a:avLst/>
                <a:gdLst>
                  <a:gd name="T0" fmla="*/ 71 w 162"/>
                  <a:gd name="T1" fmla="*/ 34 h 207"/>
                  <a:gd name="T2" fmla="*/ 52 w 162"/>
                  <a:gd name="T3" fmla="*/ 41 h 207"/>
                  <a:gd name="T4" fmla="*/ 65 w 162"/>
                  <a:gd name="T5" fmla="*/ 53 h 207"/>
                  <a:gd name="T6" fmla="*/ 65 w 162"/>
                  <a:gd name="T7" fmla="*/ 51 h 207"/>
                  <a:gd name="T8" fmla="*/ 56 w 162"/>
                  <a:gd name="T9" fmla="*/ 41 h 207"/>
                  <a:gd name="T10" fmla="*/ 69 w 162"/>
                  <a:gd name="T11" fmla="*/ 39 h 207"/>
                  <a:gd name="T12" fmla="*/ 71 w 162"/>
                  <a:gd name="T13" fmla="*/ 34 h 207"/>
                  <a:gd name="T14" fmla="*/ 78 w 162"/>
                  <a:gd name="T15" fmla="*/ 32 h 207"/>
                  <a:gd name="T16" fmla="*/ 76 w 162"/>
                  <a:gd name="T17" fmla="*/ 32 h 207"/>
                  <a:gd name="T18" fmla="*/ 80 w 162"/>
                  <a:gd name="T19" fmla="*/ 38 h 207"/>
                  <a:gd name="T20" fmla="*/ 86 w 162"/>
                  <a:gd name="T21" fmla="*/ 38 h 207"/>
                  <a:gd name="T22" fmla="*/ 78 w 162"/>
                  <a:gd name="T23" fmla="*/ 32 h 207"/>
                  <a:gd name="T24" fmla="*/ 130 w 162"/>
                  <a:gd name="T25" fmla="*/ 11 h 207"/>
                  <a:gd name="T26" fmla="*/ 104 w 162"/>
                  <a:gd name="T27" fmla="*/ 21 h 207"/>
                  <a:gd name="T28" fmla="*/ 156 w 162"/>
                  <a:gd name="T29" fmla="*/ 73 h 207"/>
                  <a:gd name="T30" fmla="*/ 153 w 162"/>
                  <a:gd name="T31" fmla="*/ 105 h 207"/>
                  <a:gd name="T32" fmla="*/ 89 w 162"/>
                  <a:gd name="T33" fmla="*/ 43 h 207"/>
                  <a:gd name="T34" fmla="*/ 84 w 162"/>
                  <a:gd name="T35" fmla="*/ 49 h 207"/>
                  <a:gd name="T36" fmla="*/ 87 w 162"/>
                  <a:gd name="T37" fmla="*/ 62 h 207"/>
                  <a:gd name="T38" fmla="*/ 74 w 162"/>
                  <a:gd name="T39" fmla="*/ 56 h 207"/>
                  <a:gd name="T40" fmla="*/ 71 w 162"/>
                  <a:gd name="T41" fmla="*/ 58 h 207"/>
                  <a:gd name="T42" fmla="*/ 110 w 162"/>
                  <a:gd name="T43" fmla="*/ 99 h 207"/>
                  <a:gd name="T44" fmla="*/ 115 w 162"/>
                  <a:gd name="T45" fmla="*/ 97 h 207"/>
                  <a:gd name="T46" fmla="*/ 121 w 162"/>
                  <a:gd name="T47" fmla="*/ 86 h 207"/>
                  <a:gd name="T48" fmla="*/ 128 w 162"/>
                  <a:gd name="T49" fmla="*/ 97 h 207"/>
                  <a:gd name="T50" fmla="*/ 142 w 162"/>
                  <a:gd name="T51" fmla="*/ 97 h 207"/>
                  <a:gd name="T52" fmla="*/ 132 w 162"/>
                  <a:gd name="T53" fmla="*/ 109 h 207"/>
                  <a:gd name="T54" fmla="*/ 134 w 162"/>
                  <a:gd name="T55" fmla="*/ 120 h 207"/>
                  <a:gd name="T56" fmla="*/ 132 w 162"/>
                  <a:gd name="T57" fmla="*/ 120 h 207"/>
                  <a:gd name="T58" fmla="*/ 149 w 162"/>
                  <a:gd name="T59" fmla="*/ 137 h 207"/>
                  <a:gd name="T60" fmla="*/ 147 w 162"/>
                  <a:gd name="T61" fmla="*/ 168 h 207"/>
                  <a:gd name="T62" fmla="*/ 26 w 162"/>
                  <a:gd name="T63" fmla="*/ 51 h 207"/>
                  <a:gd name="T64" fmla="*/ 0 w 162"/>
                  <a:gd name="T65" fmla="*/ 60 h 207"/>
                  <a:gd name="T66" fmla="*/ 33 w 162"/>
                  <a:gd name="T67" fmla="*/ 92 h 207"/>
                  <a:gd name="T68" fmla="*/ 33 w 162"/>
                  <a:gd name="T69" fmla="*/ 90 h 207"/>
                  <a:gd name="T70" fmla="*/ 37 w 162"/>
                  <a:gd name="T71" fmla="*/ 95 h 207"/>
                  <a:gd name="T72" fmla="*/ 43 w 162"/>
                  <a:gd name="T73" fmla="*/ 101 h 207"/>
                  <a:gd name="T74" fmla="*/ 52 w 162"/>
                  <a:gd name="T75" fmla="*/ 103 h 207"/>
                  <a:gd name="T76" fmla="*/ 48 w 162"/>
                  <a:gd name="T77" fmla="*/ 107 h 207"/>
                  <a:gd name="T78" fmla="*/ 78 w 162"/>
                  <a:gd name="T79" fmla="*/ 137 h 207"/>
                  <a:gd name="T80" fmla="*/ 80 w 162"/>
                  <a:gd name="T81" fmla="*/ 137 h 207"/>
                  <a:gd name="T82" fmla="*/ 80 w 162"/>
                  <a:gd name="T83" fmla="*/ 138 h 207"/>
                  <a:gd name="T84" fmla="*/ 89 w 162"/>
                  <a:gd name="T85" fmla="*/ 148 h 207"/>
                  <a:gd name="T86" fmla="*/ 99 w 162"/>
                  <a:gd name="T87" fmla="*/ 150 h 207"/>
                  <a:gd name="T88" fmla="*/ 95 w 162"/>
                  <a:gd name="T89" fmla="*/ 153 h 207"/>
                  <a:gd name="T90" fmla="*/ 143 w 162"/>
                  <a:gd name="T91" fmla="*/ 200 h 207"/>
                  <a:gd name="T92" fmla="*/ 143 w 162"/>
                  <a:gd name="T93" fmla="*/ 207 h 207"/>
                  <a:gd name="T94" fmla="*/ 158 w 162"/>
                  <a:gd name="T95" fmla="*/ 54 h 207"/>
                  <a:gd name="T96" fmla="*/ 151 w 162"/>
                  <a:gd name="T97" fmla="*/ 58 h 207"/>
                  <a:gd name="T98" fmla="*/ 153 w 162"/>
                  <a:gd name="T99" fmla="*/ 45 h 207"/>
                  <a:gd name="T100" fmla="*/ 143 w 162"/>
                  <a:gd name="T101" fmla="*/ 36 h 207"/>
                  <a:gd name="T102" fmla="*/ 153 w 162"/>
                  <a:gd name="T103" fmla="*/ 34 h 207"/>
                  <a:gd name="T104" fmla="*/ 130 w 162"/>
                  <a:gd name="T105" fmla="*/ 11 h 207"/>
                  <a:gd name="T106" fmla="*/ 162 w 162"/>
                  <a:gd name="T107" fmla="*/ 0 h 207"/>
                  <a:gd name="T108" fmla="*/ 155 w 162"/>
                  <a:gd name="T109" fmla="*/ 2 h 207"/>
                  <a:gd name="T110" fmla="*/ 162 w 162"/>
                  <a:gd name="T111" fmla="*/ 10 h 207"/>
                  <a:gd name="T112" fmla="*/ 160 w 162"/>
                  <a:gd name="T113" fmla="*/ 25 h 207"/>
                  <a:gd name="T114" fmla="*/ 162 w 162"/>
                  <a:gd name="T11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2" h="207">
                    <a:moveTo>
                      <a:pt x="71" y="34"/>
                    </a:moveTo>
                    <a:lnTo>
                      <a:pt x="52" y="41"/>
                    </a:lnTo>
                    <a:lnTo>
                      <a:pt x="65" y="53"/>
                    </a:lnTo>
                    <a:lnTo>
                      <a:pt x="65" y="51"/>
                    </a:lnTo>
                    <a:lnTo>
                      <a:pt x="56" y="41"/>
                    </a:lnTo>
                    <a:lnTo>
                      <a:pt x="69" y="39"/>
                    </a:lnTo>
                    <a:lnTo>
                      <a:pt x="71" y="34"/>
                    </a:lnTo>
                    <a:close/>
                    <a:moveTo>
                      <a:pt x="78" y="32"/>
                    </a:moveTo>
                    <a:lnTo>
                      <a:pt x="76" y="32"/>
                    </a:lnTo>
                    <a:lnTo>
                      <a:pt x="80" y="38"/>
                    </a:lnTo>
                    <a:lnTo>
                      <a:pt x="86" y="38"/>
                    </a:lnTo>
                    <a:lnTo>
                      <a:pt x="78" y="32"/>
                    </a:lnTo>
                    <a:close/>
                    <a:moveTo>
                      <a:pt x="130" y="11"/>
                    </a:moveTo>
                    <a:lnTo>
                      <a:pt x="104" y="21"/>
                    </a:lnTo>
                    <a:lnTo>
                      <a:pt x="156" y="73"/>
                    </a:lnTo>
                    <a:lnTo>
                      <a:pt x="153" y="105"/>
                    </a:lnTo>
                    <a:lnTo>
                      <a:pt x="89" y="43"/>
                    </a:lnTo>
                    <a:lnTo>
                      <a:pt x="84" y="49"/>
                    </a:lnTo>
                    <a:lnTo>
                      <a:pt x="87" y="62"/>
                    </a:lnTo>
                    <a:lnTo>
                      <a:pt x="74" y="56"/>
                    </a:lnTo>
                    <a:lnTo>
                      <a:pt x="71" y="58"/>
                    </a:lnTo>
                    <a:lnTo>
                      <a:pt x="110" y="99"/>
                    </a:lnTo>
                    <a:lnTo>
                      <a:pt x="115" y="97"/>
                    </a:lnTo>
                    <a:lnTo>
                      <a:pt x="121" y="86"/>
                    </a:lnTo>
                    <a:lnTo>
                      <a:pt x="128" y="97"/>
                    </a:lnTo>
                    <a:lnTo>
                      <a:pt x="142" y="97"/>
                    </a:lnTo>
                    <a:lnTo>
                      <a:pt x="132" y="109"/>
                    </a:lnTo>
                    <a:lnTo>
                      <a:pt x="134" y="120"/>
                    </a:lnTo>
                    <a:lnTo>
                      <a:pt x="132" y="120"/>
                    </a:lnTo>
                    <a:lnTo>
                      <a:pt x="149" y="137"/>
                    </a:lnTo>
                    <a:lnTo>
                      <a:pt x="147" y="168"/>
                    </a:lnTo>
                    <a:lnTo>
                      <a:pt x="26" y="51"/>
                    </a:lnTo>
                    <a:lnTo>
                      <a:pt x="0" y="60"/>
                    </a:lnTo>
                    <a:lnTo>
                      <a:pt x="33" y="92"/>
                    </a:lnTo>
                    <a:lnTo>
                      <a:pt x="33" y="90"/>
                    </a:lnTo>
                    <a:lnTo>
                      <a:pt x="37" y="95"/>
                    </a:lnTo>
                    <a:lnTo>
                      <a:pt x="43" y="101"/>
                    </a:lnTo>
                    <a:lnTo>
                      <a:pt x="52" y="103"/>
                    </a:lnTo>
                    <a:lnTo>
                      <a:pt x="48" y="107"/>
                    </a:lnTo>
                    <a:lnTo>
                      <a:pt x="78" y="137"/>
                    </a:lnTo>
                    <a:lnTo>
                      <a:pt x="80" y="137"/>
                    </a:lnTo>
                    <a:lnTo>
                      <a:pt x="80" y="138"/>
                    </a:lnTo>
                    <a:lnTo>
                      <a:pt x="89" y="148"/>
                    </a:lnTo>
                    <a:lnTo>
                      <a:pt x="99" y="150"/>
                    </a:lnTo>
                    <a:lnTo>
                      <a:pt x="95" y="153"/>
                    </a:lnTo>
                    <a:lnTo>
                      <a:pt x="143" y="200"/>
                    </a:lnTo>
                    <a:lnTo>
                      <a:pt x="143" y="207"/>
                    </a:lnTo>
                    <a:lnTo>
                      <a:pt x="158" y="54"/>
                    </a:lnTo>
                    <a:lnTo>
                      <a:pt x="151" y="58"/>
                    </a:lnTo>
                    <a:lnTo>
                      <a:pt x="153" y="45"/>
                    </a:lnTo>
                    <a:lnTo>
                      <a:pt x="143" y="36"/>
                    </a:lnTo>
                    <a:lnTo>
                      <a:pt x="153" y="34"/>
                    </a:lnTo>
                    <a:lnTo>
                      <a:pt x="130" y="11"/>
                    </a:lnTo>
                    <a:close/>
                    <a:moveTo>
                      <a:pt x="162" y="0"/>
                    </a:moveTo>
                    <a:lnTo>
                      <a:pt x="155" y="2"/>
                    </a:lnTo>
                    <a:lnTo>
                      <a:pt x="162" y="10"/>
                    </a:lnTo>
                    <a:lnTo>
                      <a:pt x="160" y="25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1" name="íşlïḍè">
                <a:extLst>
                  <a:ext uri="{FF2B5EF4-FFF2-40B4-BE49-F238E27FC236}">
                    <a16:creationId xmlns:a16="http://schemas.microsoft.com/office/drawing/2014/main" xmlns="" id="{32934F7C-70CA-4540-BECE-191298659664}"/>
                  </a:ext>
                </a:extLst>
              </p:cNvPr>
              <p:cNvSpPr/>
              <p:nvPr/>
            </p:nvSpPr>
            <p:spPr bwMode="auto">
              <a:xfrm>
                <a:off x="4605" y="1524"/>
                <a:ext cx="162" cy="207"/>
              </a:xfrm>
              <a:custGeom>
                <a:avLst/>
                <a:gdLst>
                  <a:gd name="T0" fmla="*/ 71 w 162"/>
                  <a:gd name="T1" fmla="*/ 34 h 207"/>
                  <a:gd name="T2" fmla="*/ 52 w 162"/>
                  <a:gd name="T3" fmla="*/ 41 h 207"/>
                  <a:gd name="T4" fmla="*/ 65 w 162"/>
                  <a:gd name="T5" fmla="*/ 53 h 207"/>
                  <a:gd name="T6" fmla="*/ 65 w 162"/>
                  <a:gd name="T7" fmla="*/ 51 h 207"/>
                  <a:gd name="T8" fmla="*/ 56 w 162"/>
                  <a:gd name="T9" fmla="*/ 41 h 207"/>
                  <a:gd name="T10" fmla="*/ 69 w 162"/>
                  <a:gd name="T11" fmla="*/ 39 h 207"/>
                  <a:gd name="T12" fmla="*/ 71 w 162"/>
                  <a:gd name="T13" fmla="*/ 34 h 207"/>
                  <a:gd name="T14" fmla="*/ 78 w 162"/>
                  <a:gd name="T15" fmla="*/ 32 h 207"/>
                  <a:gd name="T16" fmla="*/ 76 w 162"/>
                  <a:gd name="T17" fmla="*/ 32 h 207"/>
                  <a:gd name="T18" fmla="*/ 80 w 162"/>
                  <a:gd name="T19" fmla="*/ 38 h 207"/>
                  <a:gd name="T20" fmla="*/ 86 w 162"/>
                  <a:gd name="T21" fmla="*/ 38 h 207"/>
                  <a:gd name="T22" fmla="*/ 78 w 162"/>
                  <a:gd name="T23" fmla="*/ 32 h 207"/>
                  <a:gd name="T24" fmla="*/ 130 w 162"/>
                  <a:gd name="T25" fmla="*/ 11 h 207"/>
                  <a:gd name="T26" fmla="*/ 104 w 162"/>
                  <a:gd name="T27" fmla="*/ 21 h 207"/>
                  <a:gd name="T28" fmla="*/ 156 w 162"/>
                  <a:gd name="T29" fmla="*/ 73 h 207"/>
                  <a:gd name="T30" fmla="*/ 153 w 162"/>
                  <a:gd name="T31" fmla="*/ 105 h 207"/>
                  <a:gd name="T32" fmla="*/ 89 w 162"/>
                  <a:gd name="T33" fmla="*/ 43 h 207"/>
                  <a:gd name="T34" fmla="*/ 84 w 162"/>
                  <a:gd name="T35" fmla="*/ 49 h 207"/>
                  <a:gd name="T36" fmla="*/ 87 w 162"/>
                  <a:gd name="T37" fmla="*/ 62 h 207"/>
                  <a:gd name="T38" fmla="*/ 74 w 162"/>
                  <a:gd name="T39" fmla="*/ 56 h 207"/>
                  <a:gd name="T40" fmla="*/ 71 w 162"/>
                  <a:gd name="T41" fmla="*/ 58 h 207"/>
                  <a:gd name="T42" fmla="*/ 110 w 162"/>
                  <a:gd name="T43" fmla="*/ 99 h 207"/>
                  <a:gd name="T44" fmla="*/ 115 w 162"/>
                  <a:gd name="T45" fmla="*/ 97 h 207"/>
                  <a:gd name="T46" fmla="*/ 121 w 162"/>
                  <a:gd name="T47" fmla="*/ 86 h 207"/>
                  <a:gd name="T48" fmla="*/ 128 w 162"/>
                  <a:gd name="T49" fmla="*/ 97 h 207"/>
                  <a:gd name="T50" fmla="*/ 142 w 162"/>
                  <a:gd name="T51" fmla="*/ 97 h 207"/>
                  <a:gd name="T52" fmla="*/ 132 w 162"/>
                  <a:gd name="T53" fmla="*/ 109 h 207"/>
                  <a:gd name="T54" fmla="*/ 134 w 162"/>
                  <a:gd name="T55" fmla="*/ 120 h 207"/>
                  <a:gd name="T56" fmla="*/ 132 w 162"/>
                  <a:gd name="T57" fmla="*/ 120 h 207"/>
                  <a:gd name="T58" fmla="*/ 149 w 162"/>
                  <a:gd name="T59" fmla="*/ 137 h 207"/>
                  <a:gd name="T60" fmla="*/ 147 w 162"/>
                  <a:gd name="T61" fmla="*/ 168 h 207"/>
                  <a:gd name="T62" fmla="*/ 26 w 162"/>
                  <a:gd name="T63" fmla="*/ 51 h 207"/>
                  <a:gd name="T64" fmla="*/ 0 w 162"/>
                  <a:gd name="T65" fmla="*/ 60 h 207"/>
                  <a:gd name="T66" fmla="*/ 33 w 162"/>
                  <a:gd name="T67" fmla="*/ 92 h 207"/>
                  <a:gd name="T68" fmla="*/ 33 w 162"/>
                  <a:gd name="T69" fmla="*/ 90 h 207"/>
                  <a:gd name="T70" fmla="*/ 37 w 162"/>
                  <a:gd name="T71" fmla="*/ 95 h 207"/>
                  <a:gd name="T72" fmla="*/ 43 w 162"/>
                  <a:gd name="T73" fmla="*/ 101 h 207"/>
                  <a:gd name="T74" fmla="*/ 52 w 162"/>
                  <a:gd name="T75" fmla="*/ 103 h 207"/>
                  <a:gd name="T76" fmla="*/ 48 w 162"/>
                  <a:gd name="T77" fmla="*/ 107 h 207"/>
                  <a:gd name="T78" fmla="*/ 78 w 162"/>
                  <a:gd name="T79" fmla="*/ 137 h 207"/>
                  <a:gd name="T80" fmla="*/ 80 w 162"/>
                  <a:gd name="T81" fmla="*/ 137 h 207"/>
                  <a:gd name="T82" fmla="*/ 80 w 162"/>
                  <a:gd name="T83" fmla="*/ 138 h 207"/>
                  <a:gd name="T84" fmla="*/ 89 w 162"/>
                  <a:gd name="T85" fmla="*/ 148 h 207"/>
                  <a:gd name="T86" fmla="*/ 99 w 162"/>
                  <a:gd name="T87" fmla="*/ 150 h 207"/>
                  <a:gd name="T88" fmla="*/ 95 w 162"/>
                  <a:gd name="T89" fmla="*/ 153 h 207"/>
                  <a:gd name="T90" fmla="*/ 143 w 162"/>
                  <a:gd name="T91" fmla="*/ 200 h 207"/>
                  <a:gd name="T92" fmla="*/ 143 w 162"/>
                  <a:gd name="T93" fmla="*/ 207 h 207"/>
                  <a:gd name="T94" fmla="*/ 158 w 162"/>
                  <a:gd name="T95" fmla="*/ 54 h 207"/>
                  <a:gd name="T96" fmla="*/ 151 w 162"/>
                  <a:gd name="T97" fmla="*/ 58 h 207"/>
                  <a:gd name="T98" fmla="*/ 153 w 162"/>
                  <a:gd name="T99" fmla="*/ 45 h 207"/>
                  <a:gd name="T100" fmla="*/ 143 w 162"/>
                  <a:gd name="T101" fmla="*/ 36 h 207"/>
                  <a:gd name="T102" fmla="*/ 153 w 162"/>
                  <a:gd name="T103" fmla="*/ 34 h 207"/>
                  <a:gd name="T104" fmla="*/ 130 w 162"/>
                  <a:gd name="T105" fmla="*/ 11 h 207"/>
                  <a:gd name="T106" fmla="*/ 162 w 162"/>
                  <a:gd name="T107" fmla="*/ 0 h 207"/>
                  <a:gd name="T108" fmla="*/ 155 w 162"/>
                  <a:gd name="T109" fmla="*/ 2 h 207"/>
                  <a:gd name="T110" fmla="*/ 162 w 162"/>
                  <a:gd name="T111" fmla="*/ 10 h 207"/>
                  <a:gd name="T112" fmla="*/ 160 w 162"/>
                  <a:gd name="T113" fmla="*/ 25 h 207"/>
                  <a:gd name="T114" fmla="*/ 162 w 162"/>
                  <a:gd name="T11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2" h="207">
                    <a:moveTo>
                      <a:pt x="71" y="34"/>
                    </a:moveTo>
                    <a:lnTo>
                      <a:pt x="52" y="41"/>
                    </a:lnTo>
                    <a:lnTo>
                      <a:pt x="65" y="53"/>
                    </a:lnTo>
                    <a:lnTo>
                      <a:pt x="65" y="51"/>
                    </a:lnTo>
                    <a:lnTo>
                      <a:pt x="56" y="41"/>
                    </a:lnTo>
                    <a:lnTo>
                      <a:pt x="69" y="39"/>
                    </a:lnTo>
                    <a:lnTo>
                      <a:pt x="71" y="34"/>
                    </a:lnTo>
                    <a:moveTo>
                      <a:pt x="78" y="32"/>
                    </a:moveTo>
                    <a:lnTo>
                      <a:pt x="76" y="32"/>
                    </a:lnTo>
                    <a:lnTo>
                      <a:pt x="80" y="38"/>
                    </a:lnTo>
                    <a:lnTo>
                      <a:pt x="86" y="38"/>
                    </a:lnTo>
                    <a:lnTo>
                      <a:pt x="78" y="32"/>
                    </a:lnTo>
                    <a:moveTo>
                      <a:pt x="130" y="11"/>
                    </a:moveTo>
                    <a:lnTo>
                      <a:pt x="104" y="21"/>
                    </a:lnTo>
                    <a:lnTo>
                      <a:pt x="156" y="73"/>
                    </a:lnTo>
                    <a:lnTo>
                      <a:pt x="153" y="105"/>
                    </a:lnTo>
                    <a:lnTo>
                      <a:pt x="89" y="43"/>
                    </a:lnTo>
                    <a:lnTo>
                      <a:pt x="84" y="49"/>
                    </a:lnTo>
                    <a:lnTo>
                      <a:pt x="87" y="62"/>
                    </a:lnTo>
                    <a:lnTo>
                      <a:pt x="74" y="56"/>
                    </a:lnTo>
                    <a:lnTo>
                      <a:pt x="71" y="58"/>
                    </a:lnTo>
                    <a:lnTo>
                      <a:pt x="110" y="99"/>
                    </a:lnTo>
                    <a:lnTo>
                      <a:pt x="115" y="97"/>
                    </a:lnTo>
                    <a:lnTo>
                      <a:pt x="121" y="86"/>
                    </a:lnTo>
                    <a:lnTo>
                      <a:pt x="128" y="97"/>
                    </a:lnTo>
                    <a:lnTo>
                      <a:pt x="142" y="97"/>
                    </a:lnTo>
                    <a:lnTo>
                      <a:pt x="132" y="109"/>
                    </a:lnTo>
                    <a:lnTo>
                      <a:pt x="134" y="120"/>
                    </a:lnTo>
                    <a:lnTo>
                      <a:pt x="132" y="120"/>
                    </a:lnTo>
                    <a:lnTo>
                      <a:pt x="149" y="137"/>
                    </a:lnTo>
                    <a:lnTo>
                      <a:pt x="147" y="168"/>
                    </a:lnTo>
                    <a:lnTo>
                      <a:pt x="26" y="51"/>
                    </a:lnTo>
                    <a:lnTo>
                      <a:pt x="0" y="60"/>
                    </a:lnTo>
                    <a:lnTo>
                      <a:pt x="33" y="92"/>
                    </a:lnTo>
                    <a:lnTo>
                      <a:pt x="33" y="90"/>
                    </a:lnTo>
                    <a:lnTo>
                      <a:pt x="37" y="95"/>
                    </a:lnTo>
                    <a:lnTo>
                      <a:pt x="43" y="101"/>
                    </a:lnTo>
                    <a:lnTo>
                      <a:pt x="52" y="103"/>
                    </a:lnTo>
                    <a:lnTo>
                      <a:pt x="48" y="107"/>
                    </a:lnTo>
                    <a:lnTo>
                      <a:pt x="78" y="137"/>
                    </a:lnTo>
                    <a:lnTo>
                      <a:pt x="80" y="137"/>
                    </a:lnTo>
                    <a:lnTo>
                      <a:pt x="80" y="138"/>
                    </a:lnTo>
                    <a:lnTo>
                      <a:pt x="89" y="148"/>
                    </a:lnTo>
                    <a:lnTo>
                      <a:pt x="99" y="150"/>
                    </a:lnTo>
                    <a:lnTo>
                      <a:pt x="95" y="153"/>
                    </a:lnTo>
                    <a:lnTo>
                      <a:pt x="143" y="200"/>
                    </a:lnTo>
                    <a:lnTo>
                      <a:pt x="143" y="207"/>
                    </a:lnTo>
                    <a:lnTo>
                      <a:pt x="158" y="54"/>
                    </a:lnTo>
                    <a:lnTo>
                      <a:pt x="151" y="58"/>
                    </a:lnTo>
                    <a:lnTo>
                      <a:pt x="153" y="45"/>
                    </a:lnTo>
                    <a:lnTo>
                      <a:pt x="143" y="36"/>
                    </a:lnTo>
                    <a:lnTo>
                      <a:pt x="153" y="34"/>
                    </a:lnTo>
                    <a:lnTo>
                      <a:pt x="130" y="11"/>
                    </a:lnTo>
                    <a:moveTo>
                      <a:pt x="162" y="0"/>
                    </a:moveTo>
                    <a:lnTo>
                      <a:pt x="155" y="2"/>
                    </a:lnTo>
                    <a:lnTo>
                      <a:pt x="162" y="10"/>
                    </a:lnTo>
                    <a:lnTo>
                      <a:pt x="160" y="25"/>
                    </a:lnTo>
                    <a:lnTo>
                      <a:pt x="1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2" name="îsļiḋè">
                <a:extLst>
                  <a:ext uri="{FF2B5EF4-FFF2-40B4-BE49-F238E27FC236}">
                    <a16:creationId xmlns:a16="http://schemas.microsoft.com/office/drawing/2014/main" xmlns="" id="{3E89D5B4-9327-4302-BFAF-21A11557745F}"/>
                  </a:ext>
                </a:extLst>
              </p:cNvPr>
              <p:cNvSpPr/>
              <p:nvPr/>
            </p:nvSpPr>
            <p:spPr bwMode="auto">
              <a:xfrm>
                <a:off x="4661" y="1556"/>
                <a:ext cx="33" cy="30"/>
              </a:xfrm>
              <a:custGeom>
                <a:avLst/>
                <a:gdLst>
                  <a:gd name="T0" fmla="*/ 20 w 33"/>
                  <a:gd name="T1" fmla="*/ 0 h 30"/>
                  <a:gd name="T2" fmla="*/ 15 w 33"/>
                  <a:gd name="T3" fmla="*/ 2 h 30"/>
                  <a:gd name="T4" fmla="*/ 13 w 33"/>
                  <a:gd name="T5" fmla="*/ 7 h 30"/>
                  <a:gd name="T6" fmla="*/ 0 w 33"/>
                  <a:gd name="T7" fmla="*/ 9 h 30"/>
                  <a:gd name="T8" fmla="*/ 9 w 33"/>
                  <a:gd name="T9" fmla="*/ 19 h 30"/>
                  <a:gd name="T10" fmla="*/ 9 w 33"/>
                  <a:gd name="T11" fmla="*/ 21 h 30"/>
                  <a:gd name="T12" fmla="*/ 15 w 33"/>
                  <a:gd name="T13" fmla="*/ 26 h 30"/>
                  <a:gd name="T14" fmla="*/ 18 w 33"/>
                  <a:gd name="T15" fmla="*/ 24 h 30"/>
                  <a:gd name="T16" fmla="*/ 31 w 33"/>
                  <a:gd name="T17" fmla="*/ 30 h 30"/>
                  <a:gd name="T18" fmla="*/ 28 w 33"/>
                  <a:gd name="T19" fmla="*/ 17 h 30"/>
                  <a:gd name="T20" fmla="*/ 33 w 33"/>
                  <a:gd name="T21" fmla="*/ 11 h 30"/>
                  <a:gd name="T22" fmla="*/ 30 w 33"/>
                  <a:gd name="T23" fmla="*/ 6 h 30"/>
                  <a:gd name="T24" fmla="*/ 24 w 33"/>
                  <a:gd name="T25" fmla="*/ 6 h 30"/>
                  <a:gd name="T26" fmla="*/ 20 w 33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0">
                    <a:moveTo>
                      <a:pt x="20" y="0"/>
                    </a:moveTo>
                    <a:lnTo>
                      <a:pt x="15" y="2"/>
                    </a:lnTo>
                    <a:lnTo>
                      <a:pt x="13" y="7"/>
                    </a:lnTo>
                    <a:lnTo>
                      <a:pt x="0" y="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15" y="26"/>
                    </a:lnTo>
                    <a:lnTo>
                      <a:pt x="18" y="24"/>
                    </a:lnTo>
                    <a:lnTo>
                      <a:pt x="31" y="30"/>
                    </a:lnTo>
                    <a:lnTo>
                      <a:pt x="28" y="17"/>
                    </a:lnTo>
                    <a:lnTo>
                      <a:pt x="33" y="11"/>
                    </a:lnTo>
                    <a:lnTo>
                      <a:pt x="30" y="6"/>
                    </a:lnTo>
                    <a:lnTo>
                      <a:pt x="24" y="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3" name="iṥ1îḑe">
                <a:extLst>
                  <a:ext uri="{FF2B5EF4-FFF2-40B4-BE49-F238E27FC236}">
                    <a16:creationId xmlns:a16="http://schemas.microsoft.com/office/drawing/2014/main" xmlns="" id="{EF7477A7-FDE1-4EAB-B654-5FE75C80EAE2}"/>
                  </a:ext>
                </a:extLst>
              </p:cNvPr>
              <p:cNvSpPr/>
              <p:nvPr/>
            </p:nvSpPr>
            <p:spPr bwMode="auto">
              <a:xfrm>
                <a:off x="4661" y="1556"/>
                <a:ext cx="33" cy="30"/>
              </a:xfrm>
              <a:custGeom>
                <a:avLst/>
                <a:gdLst>
                  <a:gd name="T0" fmla="*/ 20 w 33"/>
                  <a:gd name="T1" fmla="*/ 0 h 30"/>
                  <a:gd name="T2" fmla="*/ 15 w 33"/>
                  <a:gd name="T3" fmla="*/ 2 h 30"/>
                  <a:gd name="T4" fmla="*/ 13 w 33"/>
                  <a:gd name="T5" fmla="*/ 7 h 30"/>
                  <a:gd name="T6" fmla="*/ 0 w 33"/>
                  <a:gd name="T7" fmla="*/ 9 h 30"/>
                  <a:gd name="T8" fmla="*/ 9 w 33"/>
                  <a:gd name="T9" fmla="*/ 19 h 30"/>
                  <a:gd name="T10" fmla="*/ 9 w 33"/>
                  <a:gd name="T11" fmla="*/ 21 h 30"/>
                  <a:gd name="T12" fmla="*/ 15 w 33"/>
                  <a:gd name="T13" fmla="*/ 26 h 30"/>
                  <a:gd name="T14" fmla="*/ 18 w 33"/>
                  <a:gd name="T15" fmla="*/ 24 h 30"/>
                  <a:gd name="T16" fmla="*/ 31 w 33"/>
                  <a:gd name="T17" fmla="*/ 30 h 30"/>
                  <a:gd name="T18" fmla="*/ 28 w 33"/>
                  <a:gd name="T19" fmla="*/ 17 h 30"/>
                  <a:gd name="T20" fmla="*/ 33 w 33"/>
                  <a:gd name="T21" fmla="*/ 11 h 30"/>
                  <a:gd name="T22" fmla="*/ 30 w 33"/>
                  <a:gd name="T23" fmla="*/ 6 h 30"/>
                  <a:gd name="T24" fmla="*/ 24 w 33"/>
                  <a:gd name="T25" fmla="*/ 6 h 30"/>
                  <a:gd name="T26" fmla="*/ 20 w 33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0">
                    <a:moveTo>
                      <a:pt x="20" y="0"/>
                    </a:moveTo>
                    <a:lnTo>
                      <a:pt x="15" y="2"/>
                    </a:lnTo>
                    <a:lnTo>
                      <a:pt x="13" y="7"/>
                    </a:lnTo>
                    <a:lnTo>
                      <a:pt x="0" y="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15" y="26"/>
                    </a:lnTo>
                    <a:lnTo>
                      <a:pt x="18" y="24"/>
                    </a:lnTo>
                    <a:lnTo>
                      <a:pt x="31" y="30"/>
                    </a:lnTo>
                    <a:lnTo>
                      <a:pt x="28" y="17"/>
                    </a:lnTo>
                    <a:lnTo>
                      <a:pt x="33" y="11"/>
                    </a:lnTo>
                    <a:lnTo>
                      <a:pt x="30" y="6"/>
                    </a:lnTo>
                    <a:lnTo>
                      <a:pt x="24" y="6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4" name="íṧľïďè">
                <a:extLst>
                  <a:ext uri="{FF2B5EF4-FFF2-40B4-BE49-F238E27FC236}">
                    <a16:creationId xmlns:a16="http://schemas.microsoft.com/office/drawing/2014/main" xmlns="" id="{4D74E16F-B1C5-4B63-AA02-5804C0EDB025}"/>
                  </a:ext>
                </a:extLst>
              </p:cNvPr>
              <p:cNvSpPr/>
              <p:nvPr/>
            </p:nvSpPr>
            <p:spPr bwMode="auto">
              <a:xfrm>
                <a:off x="4554" y="1599"/>
                <a:ext cx="28" cy="34"/>
              </a:xfrm>
              <a:custGeom>
                <a:avLst/>
                <a:gdLst>
                  <a:gd name="T0" fmla="*/ 11 w 28"/>
                  <a:gd name="T1" fmla="*/ 0 h 34"/>
                  <a:gd name="T2" fmla="*/ 0 w 28"/>
                  <a:gd name="T3" fmla="*/ 6 h 34"/>
                  <a:gd name="T4" fmla="*/ 28 w 28"/>
                  <a:gd name="T5" fmla="*/ 34 h 34"/>
                  <a:gd name="T6" fmla="*/ 11 w 2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11" y="0"/>
                    </a:moveTo>
                    <a:lnTo>
                      <a:pt x="0" y="6"/>
                    </a:lnTo>
                    <a:lnTo>
                      <a:pt x="28" y="3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5" name="ï$ḷïḓê">
                <a:extLst>
                  <a:ext uri="{FF2B5EF4-FFF2-40B4-BE49-F238E27FC236}">
                    <a16:creationId xmlns:a16="http://schemas.microsoft.com/office/drawing/2014/main" xmlns="" id="{56FE656C-41CE-4935-9EAC-D55296BB087C}"/>
                  </a:ext>
                </a:extLst>
              </p:cNvPr>
              <p:cNvSpPr/>
              <p:nvPr/>
            </p:nvSpPr>
            <p:spPr bwMode="auto">
              <a:xfrm>
                <a:off x="4554" y="1599"/>
                <a:ext cx="28" cy="34"/>
              </a:xfrm>
              <a:custGeom>
                <a:avLst/>
                <a:gdLst>
                  <a:gd name="T0" fmla="*/ 11 w 28"/>
                  <a:gd name="T1" fmla="*/ 0 h 34"/>
                  <a:gd name="T2" fmla="*/ 0 w 28"/>
                  <a:gd name="T3" fmla="*/ 6 h 34"/>
                  <a:gd name="T4" fmla="*/ 28 w 28"/>
                  <a:gd name="T5" fmla="*/ 34 h 34"/>
                  <a:gd name="T6" fmla="*/ 11 w 2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11" y="0"/>
                    </a:moveTo>
                    <a:lnTo>
                      <a:pt x="0" y="6"/>
                    </a:lnTo>
                    <a:lnTo>
                      <a:pt x="28" y="34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6" name="î$ḷîde">
                <a:extLst>
                  <a:ext uri="{FF2B5EF4-FFF2-40B4-BE49-F238E27FC236}">
                    <a16:creationId xmlns:a16="http://schemas.microsoft.com/office/drawing/2014/main" xmlns="" id="{95B986BC-6C8E-4BF3-B269-72E7862935D3}"/>
                  </a:ext>
                </a:extLst>
              </p:cNvPr>
              <p:cNvSpPr/>
              <p:nvPr/>
            </p:nvSpPr>
            <p:spPr bwMode="auto">
              <a:xfrm>
                <a:off x="4565" y="1593"/>
                <a:ext cx="182" cy="252"/>
              </a:xfrm>
              <a:custGeom>
                <a:avLst/>
                <a:gdLst>
                  <a:gd name="T0" fmla="*/ 15 w 182"/>
                  <a:gd name="T1" fmla="*/ 0 h 252"/>
                  <a:gd name="T2" fmla="*/ 0 w 182"/>
                  <a:gd name="T3" fmla="*/ 6 h 252"/>
                  <a:gd name="T4" fmla="*/ 17 w 182"/>
                  <a:gd name="T5" fmla="*/ 40 h 252"/>
                  <a:gd name="T6" fmla="*/ 178 w 182"/>
                  <a:gd name="T7" fmla="*/ 196 h 252"/>
                  <a:gd name="T8" fmla="*/ 174 w 182"/>
                  <a:gd name="T9" fmla="*/ 228 h 252"/>
                  <a:gd name="T10" fmla="*/ 142 w 182"/>
                  <a:gd name="T11" fmla="*/ 196 h 252"/>
                  <a:gd name="T12" fmla="*/ 137 w 182"/>
                  <a:gd name="T13" fmla="*/ 204 h 252"/>
                  <a:gd name="T14" fmla="*/ 139 w 182"/>
                  <a:gd name="T15" fmla="*/ 217 h 252"/>
                  <a:gd name="T16" fmla="*/ 127 w 182"/>
                  <a:gd name="T17" fmla="*/ 211 h 252"/>
                  <a:gd name="T18" fmla="*/ 124 w 182"/>
                  <a:gd name="T19" fmla="*/ 213 h 252"/>
                  <a:gd name="T20" fmla="*/ 165 w 182"/>
                  <a:gd name="T21" fmla="*/ 252 h 252"/>
                  <a:gd name="T22" fmla="*/ 168 w 182"/>
                  <a:gd name="T23" fmla="*/ 252 h 252"/>
                  <a:gd name="T24" fmla="*/ 174 w 182"/>
                  <a:gd name="T25" fmla="*/ 239 h 252"/>
                  <a:gd name="T26" fmla="*/ 182 w 182"/>
                  <a:gd name="T27" fmla="*/ 161 h 252"/>
                  <a:gd name="T28" fmla="*/ 182 w 182"/>
                  <a:gd name="T29" fmla="*/ 163 h 252"/>
                  <a:gd name="T30" fmla="*/ 176 w 182"/>
                  <a:gd name="T31" fmla="*/ 159 h 252"/>
                  <a:gd name="T32" fmla="*/ 168 w 182"/>
                  <a:gd name="T33" fmla="*/ 155 h 252"/>
                  <a:gd name="T34" fmla="*/ 157 w 182"/>
                  <a:gd name="T35" fmla="*/ 163 h 252"/>
                  <a:gd name="T36" fmla="*/ 159 w 182"/>
                  <a:gd name="T37" fmla="*/ 150 h 252"/>
                  <a:gd name="T38" fmla="*/ 150 w 182"/>
                  <a:gd name="T39" fmla="*/ 140 h 252"/>
                  <a:gd name="T40" fmla="*/ 155 w 182"/>
                  <a:gd name="T41" fmla="*/ 140 h 252"/>
                  <a:gd name="T42" fmla="*/ 116 w 182"/>
                  <a:gd name="T43" fmla="*/ 99 h 252"/>
                  <a:gd name="T44" fmla="*/ 109 w 182"/>
                  <a:gd name="T45" fmla="*/ 105 h 252"/>
                  <a:gd name="T46" fmla="*/ 111 w 182"/>
                  <a:gd name="T47" fmla="*/ 96 h 252"/>
                  <a:gd name="T48" fmla="*/ 70 w 182"/>
                  <a:gd name="T49" fmla="*/ 54 h 252"/>
                  <a:gd name="T50" fmla="*/ 64 w 182"/>
                  <a:gd name="T51" fmla="*/ 58 h 252"/>
                  <a:gd name="T52" fmla="*/ 64 w 182"/>
                  <a:gd name="T53" fmla="*/ 49 h 252"/>
                  <a:gd name="T54" fmla="*/ 15 w 182"/>
                  <a:gd name="T55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2" h="252">
                    <a:moveTo>
                      <a:pt x="15" y="0"/>
                    </a:moveTo>
                    <a:lnTo>
                      <a:pt x="0" y="6"/>
                    </a:lnTo>
                    <a:lnTo>
                      <a:pt x="17" y="40"/>
                    </a:lnTo>
                    <a:lnTo>
                      <a:pt x="178" y="196"/>
                    </a:lnTo>
                    <a:lnTo>
                      <a:pt x="174" y="228"/>
                    </a:lnTo>
                    <a:lnTo>
                      <a:pt x="142" y="196"/>
                    </a:lnTo>
                    <a:lnTo>
                      <a:pt x="137" y="204"/>
                    </a:lnTo>
                    <a:lnTo>
                      <a:pt x="139" y="217"/>
                    </a:lnTo>
                    <a:lnTo>
                      <a:pt x="127" y="211"/>
                    </a:lnTo>
                    <a:lnTo>
                      <a:pt x="124" y="213"/>
                    </a:lnTo>
                    <a:lnTo>
                      <a:pt x="165" y="252"/>
                    </a:lnTo>
                    <a:lnTo>
                      <a:pt x="168" y="252"/>
                    </a:lnTo>
                    <a:lnTo>
                      <a:pt x="174" y="239"/>
                    </a:lnTo>
                    <a:lnTo>
                      <a:pt x="182" y="161"/>
                    </a:lnTo>
                    <a:lnTo>
                      <a:pt x="182" y="163"/>
                    </a:lnTo>
                    <a:lnTo>
                      <a:pt x="176" y="159"/>
                    </a:lnTo>
                    <a:lnTo>
                      <a:pt x="168" y="155"/>
                    </a:lnTo>
                    <a:lnTo>
                      <a:pt x="157" y="163"/>
                    </a:lnTo>
                    <a:lnTo>
                      <a:pt x="159" y="150"/>
                    </a:lnTo>
                    <a:lnTo>
                      <a:pt x="150" y="140"/>
                    </a:lnTo>
                    <a:lnTo>
                      <a:pt x="155" y="140"/>
                    </a:lnTo>
                    <a:lnTo>
                      <a:pt x="116" y="99"/>
                    </a:lnTo>
                    <a:lnTo>
                      <a:pt x="109" y="105"/>
                    </a:lnTo>
                    <a:lnTo>
                      <a:pt x="111" y="96"/>
                    </a:lnTo>
                    <a:lnTo>
                      <a:pt x="70" y="54"/>
                    </a:lnTo>
                    <a:lnTo>
                      <a:pt x="64" y="58"/>
                    </a:lnTo>
                    <a:lnTo>
                      <a:pt x="64" y="4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7" name="í$lídê">
                <a:extLst>
                  <a:ext uri="{FF2B5EF4-FFF2-40B4-BE49-F238E27FC236}">
                    <a16:creationId xmlns:a16="http://schemas.microsoft.com/office/drawing/2014/main" xmlns="" id="{CF5804AB-5384-483E-AAE0-8A0E385895BB}"/>
                  </a:ext>
                </a:extLst>
              </p:cNvPr>
              <p:cNvSpPr/>
              <p:nvPr/>
            </p:nvSpPr>
            <p:spPr bwMode="auto">
              <a:xfrm>
                <a:off x="4565" y="1593"/>
                <a:ext cx="182" cy="252"/>
              </a:xfrm>
              <a:custGeom>
                <a:avLst/>
                <a:gdLst>
                  <a:gd name="T0" fmla="*/ 15 w 182"/>
                  <a:gd name="T1" fmla="*/ 0 h 252"/>
                  <a:gd name="T2" fmla="*/ 0 w 182"/>
                  <a:gd name="T3" fmla="*/ 6 h 252"/>
                  <a:gd name="T4" fmla="*/ 17 w 182"/>
                  <a:gd name="T5" fmla="*/ 40 h 252"/>
                  <a:gd name="T6" fmla="*/ 178 w 182"/>
                  <a:gd name="T7" fmla="*/ 196 h 252"/>
                  <a:gd name="T8" fmla="*/ 174 w 182"/>
                  <a:gd name="T9" fmla="*/ 228 h 252"/>
                  <a:gd name="T10" fmla="*/ 142 w 182"/>
                  <a:gd name="T11" fmla="*/ 196 h 252"/>
                  <a:gd name="T12" fmla="*/ 137 w 182"/>
                  <a:gd name="T13" fmla="*/ 204 h 252"/>
                  <a:gd name="T14" fmla="*/ 139 w 182"/>
                  <a:gd name="T15" fmla="*/ 217 h 252"/>
                  <a:gd name="T16" fmla="*/ 127 w 182"/>
                  <a:gd name="T17" fmla="*/ 211 h 252"/>
                  <a:gd name="T18" fmla="*/ 124 w 182"/>
                  <a:gd name="T19" fmla="*/ 213 h 252"/>
                  <a:gd name="T20" fmla="*/ 165 w 182"/>
                  <a:gd name="T21" fmla="*/ 252 h 252"/>
                  <a:gd name="T22" fmla="*/ 168 w 182"/>
                  <a:gd name="T23" fmla="*/ 252 h 252"/>
                  <a:gd name="T24" fmla="*/ 174 w 182"/>
                  <a:gd name="T25" fmla="*/ 239 h 252"/>
                  <a:gd name="T26" fmla="*/ 182 w 182"/>
                  <a:gd name="T27" fmla="*/ 161 h 252"/>
                  <a:gd name="T28" fmla="*/ 182 w 182"/>
                  <a:gd name="T29" fmla="*/ 163 h 252"/>
                  <a:gd name="T30" fmla="*/ 176 w 182"/>
                  <a:gd name="T31" fmla="*/ 159 h 252"/>
                  <a:gd name="T32" fmla="*/ 168 w 182"/>
                  <a:gd name="T33" fmla="*/ 155 h 252"/>
                  <a:gd name="T34" fmla="*/ 157 w 182"/>
                  <a:gd name="T35" fmla="*/ 163 h 252"/>
                  <a:gd name="T36" fmla="*/ 159 w 182"/>
                  <a:gd name="T37" fmla="*/ 150 h 252"/>
                  <a:gd name="T38" fmla="*/ 150 w 182"/>
                  <a:gd name="T39" fmla="*/ 140 h 252"/>
                  <a:gd name="T40" fmla="*/ 155 w 182"/>
                  <a:gd name="T41" fmla="*/ 140 h 252"/>
                  <a:gd name="T42" fmla="*/ 116 w 182"/>
                  <a:gd name="T43" fmla="*/ 99 h 252"/>
                  <a:gd name="T44" fmla="*/ 109 w 182"/>
                  <a:gd name="T45" fmla="*/ 105 h 252"/>
                  <a:gd name="T46" fmla="*/ 111 w 182"/>
                  <a:gd name="T47" fmla="*/ 96 h 252"/>
                  <a:gd name="T48" fmla="*/ 70 w 182"/>
                  <a:gd name="T49" fmla="*/ 54 h 252"/>
                  <a:gd name="T50" fmla="*/ 64 w 182"/>
                  <a:gd name="T51" fmla="*/ 58 h 252"/>
                  <a:gd name="T52" fmla="*/ 64 w 182"/>
                  <a:gd name="T53" fmla="*/ 49 h 252"/>
                  <a:gd name="T54" fmla="*/ 15 w 182"/>
                  <a:gd name="T55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2" h="252">
                    <a:moveTo>
                      <a:pt x="15" y="0"/>
                    </a:moveTo>
                    <a:lnTo>
                      <a:pt x="0" y="6"/>
                    </a:lnTo>
                    <a:lnTo>
                      <a:pt x="17" y="40"/>
                    </a:lnTo>
                    <a:lnTo>
                      <a:pt x="178" y="196"/>
                    </a:lnTo>
                    <a:lnTo>
                      <a:pt x="174" y="228"/>
                    </a:lnTo>
                    <a:lnTo>
                      <a:pt x="142" y="196"/>
                    </a:lnTo>
                    <a:lnTo>
                      <a:pt x="137" y="204"/>
                    </a:lnTo>
                    <a:lnTo>
                      <a:pt x="139" y="217"/>
                    </a:lnTo>
                    <a:lnTo>
                      <a:pt x="127" y="211"/>
                    </a:lnTo>
                    <a:lnTo>
                      <a:pt x="124" y="213"/>
                    </a:lnTo>
                    <a:lnTo>
                      <a:pt x="165" y="252"/>
                    </a:lnTo>
                    <a:lnTo>
                      <a:pt x="168" y="252"/>
                    </a:lnTo>
                    <a:lnTo>
                      <a:pt x="174" y="239"/>
                    </a:lnTo>
                    <a:lnTo>
                      <a:pt x="182" y="161"/>
                    </a:lnTo>
                    <a:lnTo>
                      <a:pt x="182" y="163"/>
                    </a:lnTo>
                    <a:lnTo>
                      <a:pt x="176" y="159"/>
                    </a:lnTo>
                    <a:lnTo>
                      <a:pt x="168" y="155"/>
                    </a:lnTo>
                    <a:lnTo>
                      <a:pt x="157" y="163"/>
                    </a:lnTo>
                    <a:lnTo>
                      <a:pt x="159" y="150"/>
                    </a:lnTo>
                    <a:lnTo>
                      <a:pt x="150" y="140"/>
                    </a:lnTo>
                    <a:lnTo>
                      <a:pt x="155" y="140"/>
                    </a:lnTo>
                    <a:lnTo>
                      <a:pt x="116" y="99"/>
                    </a:lnTo>
                    <a:lnTo>
                      <a:pt x="109" y="105"/>
                    </a:lnTo>
                    <a:lnTo>
                      <a:pt x="111" y="96"/>
                    </a:lnTo>
                    <a:lnTo>
                      <a:pt x="70" y="54"/>
                    </a:lnTo>
                    <a:lnTo>
                      <a:pt x="64" y="58"/>
                    </a:lnTo>
                    <a:lnTo>
                      <a:pt x="64" y="4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8" name="iŝḻíďé">
                <a:extLst>
                  <a:ext uri="{FF2B5EF4-FFF2-40B4-BE49-F238E27FC236}">
                    <a16:creationId xmlns:a16="http://schemas.microsoft.com/office/drawing/2014/main" xmlns="" id="{F503FBC9-723A-4AC8-A128-ABF5ED1CFA7F}"/>
                  </a:ext>
                </a:extLst>
              </p:cNvPr>
              <p:cNvSpPr/>
              <p:nvPr/>
            </p:nvSpPr>
            <p:spPr bwMode="auto">
              <a:xfrm>
                <a:off x="4287" y="1614"/>
                <a:ext cx="443" cy="506"/>
              </a:xfrm>
              <a:custGeom>
                <a:avLst/>
                <a:gdLst>
                  <a:gd name="T0" fmla="*/ 138 w 443"/>
                  <a:gd name="T1" fmla="*/ 39 h 506"/>
                  <a:gd name="T2" fmla="*/ 112 w 443"/>
                  <a:gd name="T3" fmla="*/ 48 h 506"/>
                  <a:gd name="T4" fmla="*/ 437 w 443"/>
                  <a:gd name="T5" fmla="*/ 368 h 506"/>
                  <a:gd name="T6" fmla="*/ 435 w 443"/>
                  <a:gd name="T7" fmla="*/ 399 h 506"/>
                  <a:gd name="T8" fmla="*/ 86 w 443"/>
                  <a:gd name="T9" fmla="*/ 58 h 506"/>
                  <a:gd name="T10" fmla="*/ 60 w 443"/>
                  <a:gd name="T11" fmla="*/ 67 h 506"/>
                  <a:gd name="T12" fmla="*/ 432 w 443"/>
                  <a:gd name="T13" fmla="*/ 431 h 506"/>
                  <a:gd name="T14" fmla="*/ 428 w 443"/>
                  <a:gd name="T15" fmla="*/ 463 h 506"/>
                  <a:gd name="T16" fmla="*/ 36 w 443"/>
                  <a:gd name="T17" fmla="*/ 78 h 506"/>
                  <a:gd name="T18" fmla="*/ 10 w 443"/>
                  <a:gd name="T19" fmla="*/ 88 h 506"/>
                  <a:gd name="T20" fmla="*/ 426 w 443"/>
                  <a:gd name="T21" fmla="*/ 495 h 506"/>
                  <a:gd name="T22" fmla="*/ 424 w 443"/>
                  <a:gd name="T23" fmla="*/ 506 h 506"/>
                  <a:gd name="T24" fmla="*/ 0 w 443"/>
                  <a:gd name="T25" fmla="*/ 91 h 506"/>
                  <a:gd name="T26" fmla="*/ 424 w 443"/>
                  <a:gd name="T27" fmla="*/ 506 h 506"/>
                  <a:gd name="T28" fmla="*/ 443 w 443"/>
                  <a:gd name="T29" fmla="*/ 308 h 506"/>
                  <a:gd name="T30" fmla="*/ 441 w 443"/>
                  <a:gd name="T31" fmla="*/ 334 h 506"/>
                  <a:gd name="T32" fmla="*/ 138 w 443"/>
                  <a:gd name="T33" fmla="*/ 39 h 506"/>
                  <a:gd name="T34" fmla="*/ 189 w 443"/>
                  <a:gd name="T35" fmla="*/ 19 h 506"/>
                  <a:gd name="T36" fmla="*/ 163 w 443"/>
                  <a:gd name="T37" fmla="*/ 30 h 506"/>
                  <a:gd name="T38" fmla="*/ 437 w 443"/>
                  <a:gd name="T39" fmla="*/ 297 h 506"/>
                  <a:gd name="T40" fmla="*/ 402 w 443"/>
                  <a:gd name="T41" fmla="*/ 226 h 506"/>
                  <a:gd name="T42" fmla="*/ 189 w 443"/>
                  <a:gd name="T43" fmla="*/ 19 h 506"/>
                  <a:gd name="T44" fmla="*/ 241 w 443"/>
                  <a:gd name="T45" fmla="*/ 0 h 506"/>
                  <a:gd name="T46" fmla="*/ 215 w 443"/>
                  <a:gd name="T47" fmla="*/ 9 h 506"/>
                  <a:gd name="T48" fmla="*/ 366 w 443"/>
                  <a:gd name="T49" fmla="*/ 157 h 506"/>
                  <a:gd name="T50" fmla="*/ 331 w 443"/>
                  <a:gd name="T51" fmla="*/ 88 h 506"/>
                  <a:gd name="T52" fmla="*/ 241 w 443"/>
                  <a:gd name="T53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3" h="506">
                    <a:moveTo>
                      <a:pt x="138" y="39"/>
                    </a:moveTo>
                    <a:lnTo>
                      <a:pt x="112" y="48"/>
                    </a:lnTo>
                    <a:lnTo>
                      <a:pt x="437" y="368"/>
                    </a:lnTo>
                    <a:lnTo>
                      <a:pt x="435" y="399"/>
                    </a:lnTo>
                    <a:lnTo>
                      <a:pt x="86" y="58"/>
                    </a:lnTo>
                    <a:lnTo>
                      <a:pt x="60" y="67"/>
                    </a:lnTo>
                    <a:lnTo>
                      <a:pt x="432" y="431"/>
                    </a:lnTo>
                    <a:lnTo>
                      <a:pt x="428" y="463"/>
                    </a:lnTo>
                    <a:lnTo>
                      <a:pt x="36" y="78"/>
                    </a:lnTo>
                    <a:lnTo>
                      <a:pt x="10" y="88"/>
                    </a:lnTo>
                    <a:lnTo>
                      <a:pt x="426" y="495"/>
                    </a:lnTo>
                    <a:lnTo>
                      <a:pt x="424" y="506"/>
                    </a:lnTo>
                    <a:lnTo>
                      <a:pt x="0" y="91"/>
                    </a:lnTo>
                    <a:lnTo>
                      <a:pt x="424" y="506"/>
                    </a:lnTo>
                    <a:lnTo>
                      <a:pt x="443" y="308"/>
                    </a:lnTo>
                    <a:lnTo>
                      <a:pt x="441" y="334"/>
                    </a:lnTo>
                    <a:lnTo>
                      <a:pt x="138" y="39"/>
                    </a:lnTo>
                    <a:close/>
                    <a:moveTo>
                      <a:pt x="189" y="19"/>
                    </a:moveTo>
                    <a:lnTo>
                      <a:pt x="163" y="30"/>
                    </a:lnTo>
                    <a:lnTo>
                      <a:pt x="437" y="297"/>
                    </a:lnTo>
                    <a:lnTo>
                      <a:pt x="402" y="226"/>
                    </a:lnTo>
                    <a:lnTo>
                      <a:pt x="189" y="19"/>
                    </a:lnTo>
                    <a:close/>
                    <a:moveTo>
                      <a:pt x="241" y="0"/>
                    </a:moveTo>
                    <a:lnTo>
                      <a:pt x="215" y="9"/>
                    </a:lnTo>
                    <a:lnTo>
                      <a:pt x="366" y="157"/>
                    </a:lnTo>
                    <a:lnTo>
                      <a:pt x="331" y="88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9" name="îSḻïḓe">
                <a:extLst>
                  <a:ext uri="{FF2B5EF4-FFF2-40B4-BE49-F238E27FC236}">
                    <a16:creationId xmlns:a16="http://schemas.microsoft.com/office/drawing/2014/main" xmlns="" id="{D62E182D-081B-435F-B88D-ADD0DC781ED5}"/>
                  </a:ext>
                </a:extLst>
              </p:cNvPr>
              <p:cNvSpPr/>
              <p:nvPr/>
            </p:nvSpPr>
            <p:spPr bwMode="auto">
              <a:xfrm>
                <a:off x="4287" y="1614"/>
                <a:ext cx="443" cy="506"/>
              </a:xfrm>
              <a:custGeom>
                <a:avLst/>
                <a:gdLst>
                  <a:gd name="T0" fmla="*/ 138 w 443"/>
                  <a:gd name="T1" fmla="*/ 39 h 506"/>
                  <a:gd name="T2" fmla="*/ 112 w 443"/>
                  <a:gd name="T3" fmla="*/ 48 h 506"/>
                  <a:gd name="T4" fmla="*/ 437 w 443"/>
                  <a:gd name="T5" fmla="*/ 368 h 506"/>
                  <a:gd name="T6" fmla="*/ 435 w 443"/>
                  <a:gd name="T7" fmla="*/ 399 h 506"/>
                  <a:gd name="T8" fmla="*/ 86 w 443"/>
                  <a:gd name="T9" fmla="*/ 58 h 506"/>
                  <a:gd name="T10" fmla="*/ 60 w 443"/>
                  <a:gd name="T11" fmla="*/ 67 h 506"/>
                  <a:gd name="T12" fmla="*/ 432 w 443"/>
                  <a:gd name="T13" fmla="*/ 431 h 506"/>
                  <a:gd name="T14" fmla="*/ 428 w 443"/>
                  <a:gd name="T15" fmla="*/ 463 h 506"/>
                  <a:gd name="T16" fmla="*/ 36 w 443"/>
                  <a:gd name="T17" fmla="*/ 78 h 506"/>
                  <a:gd name="T18" fmla="*/ 10 w 443"/>
                  <a:gd name="T19" fmla="*/ 88 h 506"/>
                  <a:gd name="T20" fmla="*/ 426 w 443"/>
                  <a:gd name="T21" fmla="*/ 495 h 506"/>
                  <a:gd name="T22" fmla="*/ 424 w 443"/>
                  <a:gd name="T23" fmla="*/ 506 h 506"/>
                  <a:gd name="T24" fmla="*/ 0 w 443"/>
                  <a:gd name="T25" fmla="*/ 91 h 506"/>
                  <a:gd name="T26" fmla="*/ 424 w 443"/>
                  <a:gd name="T27" fmla="*/ 506 h 506"/>
                  <a:gd name="T28" fmla="*/ 443 w 443"/>
                  <a:gd name="T29" fmla="*/ 308 h 506"/>
                  <a:gd name="T30" fmla="*/ 441 w 443"/>
                  <a:gd name="T31" fmla="*/ 334 h 506"/>
                  <a:gd name="T32" fmla="*/ 138 w 443"/>
                  <a:gd name="T33" fmla="*/ 39 h 506"/>
                  <a:gd name="T34" fmla="*/ 189 w 443"/>
                  <a:gd name="T35" fmla="*/ 19 h 506"/>
                  <a:gd name="T36" fmla="*/ 163 w 443"/>
                  <a:gd name="T37" fmla="*/ 30 h 506"/>
                  <a:gd name="T38" fmla="*/ 437 w 443"/>
                  <a:gd name="T39" fmla="*/ 297 h 506"/>
                  <a:gd name="T40" fmla="*/ 402 w 443"/>
                  <a:gd name="T41" fmla="*/ 226 h 506"/>
                  <a:gd name="T42" fmla="*/ 189 w 443"/>
                  <a:gd name="T43" fmla="*/ 19 h 506"/>
                  <a:gd name="T44" fmla="*/ 241 w 443"/>
                  <a:gd name="T45" fmla="*/ 0 h 506"/>
                  <a:gd name="T46" fmla="*/ 215 w 443"/>
                  <a:gd name="T47" fmla="*/ 9 h 506"/>
                  <a:gd name="T48" fmla="*/ 366 w 443"/>
                  <a:gd name="T49" fmla="*/ 157 h 506"/>
                  <a:gd name="T50" fmla="*/ 331 w 443"/>
                  <a:gd name="T51" fmla="*/ 88 h 506"/>
                  <a:gd name="T52" fmla="*/ 241 w 443"/>
                  <a:gd name="T53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3" h="506">
                    <a:moveTo>
                      <a:pt x="138" y="39"/>
                    </a:moveTo>
                    <a:lnTo>
                      <a:pt x="112" y="48"/>
                    </a:lnTo>
                    <a:lnTo>
                      <a:pt x="437" y="368"/>
                    </a:lnTo>
                    <a:lnTo>
                      <a:pt x="435" y="399"/>
                    </a:lnTo>
                    <a:lnTo>
                      <a:pt x="86" y="58"/>
                    </a:lnTo>
                    <a:lnTo>
                      <a:pt x="60" y="67"/>
                    </a:lnTo>
                    <a:lnTo>
                      <a:pt x="432" y="431"/>
                    </a:lnTo>
                    <a:lnTo>
                      <a:pt x="428" y="463"/>
                    </a:lnTo>
                    <a:lnTo>
                      <a:pt x="36" y="78"/>
                    </a:lnTo>
                    <a:lnTo>
                      <a:pt x="10" y="88"/>
                    </a:lnTo>
                    <a:lnTo>
                      <a:pt x="426" y="495"/>
                    </a:lnTo>
                    <a:lnTo>
                      <a:pt x="424" y="506"/>
                    </a:lnTo>
                    <a:lnTo>
                      <a:pt x="0" y="91"/>
                    </a:lnTo>
                    <a:lnTo>
                      <a:pt x="424" y="506"/>
                    </a:lnTo>
                    <a:lnTo>
                      <a:pt x="443" y="308"/>
                    </a:lnTo>
                    <a:lnTo>
                      <a:pt x="441" y="334"/>
                    </a:lnTo>
                    <a:lnTo>
                      <a:pt x="138" y="39"/>
                    </a:lnTo>
                    <a:moveTo>
                      <a:pt x="189" y="19"/>
                    </a:moveTo>
                    <a:lnTo>
                      <a:pt x="163" y="30"/>
                    </a:lnTo>
                    <a:lnTo>
                      <a:pt x="437" y="297"/>
                    </a:lnTo>
                    <a:lnTo>
                      <a:pt x="402" y="226"/>
                    </a:lnTo>
                    <a:lnTo>
                      <a:pt x="189" y="19"/>
                    </a:lnTo>
                    <a:moveTo>
                      <a:pt x="241" y="0"/>
                    </a:moveTo>
                    <a:lnTo>
                      <a:pt x="215" y="9"/>
                    </a:lnTo>
                    <a:lnTo>
                      <a:pt x="366" y="157"/>
                    </a:lnTo>
                    <a:lnTo>
                      <a:pt x="331" y="88"/>
                    </a:lnTo>
                    <a:lnTo>
                      <a:pt x="2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0" name="iṣ1ïde">
                <a:extLst>
                  <a:ext uri="{FF2B5EF4-FFF2-40B4-BE49-F238E27FC236}">
                    <a16:creationId xmlns:a16="http://schemas.microsoft.com/office/drawing/2014/main" xmlns="" id="{8F370919-17C2-4561-ADED-BDEC88A2A6CA}"/>
                  </a:ext>
                </a:extLst>
              </p:cNvPr>
              <p:cNvSpPr/>
              <p:nvPr/>
            </p:nvSpPr>
            <p:spPr bwMode="auto">
              <a:xfrm>
                <a:off x="4618" y="1702"/>
                <a:ext cx="117" cy="220"/>
              </a:xfrm>
              <a:custGeom>
                <a:avLst/>
                <a:gdLst>
                  <a:gd name="T0" fmla="*/ 71 w 117"/>
                  <a:gd name="T1" fmla="*/ 138 h 220"/>
                  <a:gd name="T2" fmla="*/ 106 w 117"/>
                  <a:gd name="T3" fmla="*/ 209 h 220"/>
                  <a:gd name="T4" fmla="*/ 112 w 117"/>
                  <a:gd name="T5" fmla="*/ 214 h 220"/>
                  <a:gd name="T6" fmla="*/ 112 w 117"/>
                  <a:gd name="T7" fmla="*/ 220 h 220"/>
                  <a:gd name="T8" fmla="*/ 117 w 117"/>
                  <a:gd name="T9" fmla="*/ 164 h 220"/>
                  <a:gd name="T10" fmla="*/ 115 w 117"/>
                  <a:gd name="T11" fmla="*/ 183 h 220"/>
                  <a:gd name="T12" fmla="*/ 71 w 117"/>
                  <a:gd name="T13" fmla="*/ 138 h 220"/>
                  <a:gd name="T14" fmla="*/ 30 w 117"/>
                  <a:gd name="T15" fmla="*/ 29 h 220"/>
                  <a:gd name="T16" fmla="*/ 33 w 117"/>
                  <a:gd name="T17" fmla="*/ 33 h 220"/>
                  <a:gd name="T18" fmla="*/ 35 w 117"/>
                  <a:gd name="T19" fmla="*/ 33 h 220"/>
                  <a:gd name="T20" fmla="*/ 30 w 117"/>
                  <a:gd name="T21" fmla="*/ 29 h 220"/>
                  <a:gd name="T22" fmla="*/ 0 w 117"/>
                  <a:gd name="T23" fmla="*/ 0 h 220"/>
                  <a:gd name="T24" fmla="*/ 35 w 117"/>
                  <a:gd name="T25" fmla="*/ 69 h 220"/>
                  <a:gd name="T26" fmla="*/ 63 w 117"/>
                  <a:gd name="T27" fmla="*/ 97 h 220"/>
                  <a:gd name="T28" fmla="*/ 63 w 117"/>
                  <a:gd name="T29" fmla="*/ 95 h 220"/>
                  <a:gd name="T30" fmla="*/ 54 w 117"/>
                  <a:gd name="T31" fmla="*/ 87 h 220"/>
                  <a:gd name="T32" fmla="*/ 67 w 117"/>
                  <a:gd name="T33" fmla="*/ 84 h 220"/>
                  <a:gd name="T34" fmla="*/ 73 w 117"/>
                  <a:gd name="T35" fmla="*/ 72 h 220"/>
                  <a:gd name="T36" fmla="*/ 78 w 117"/>
                  <a:gd name="T37" fmla="*/ 84 h 220"/>
                  <a:gd name="T38" fmla="*/ 87 w 117"/>
                  <a:gd name="T39" fmla="*/ 84 h 220"/>
                  <a:gd name="T40" fmla="*/ 41 w 117"/>
                  <a:gd name="T41" fmla="*/ 41 h 220"/>
                  <a:gd name="T42" fmla="*/ 37 w 117"/>
                  <a:gd name="T43" fmla="*/ 44 h 220"/>
                  <a:gd name="T44" fmla="*/ 39 w 117"/>
                  <a:gd name="T45" fmla="*/ 57 h 220"/>
                  <a:gd name="T46" fmla="*/ 28 w 117"/>
                  <a:gd name="T47" fmla="*/ 52 h 220"/>
                  <a:gd name="T48" fmla="*/ 26 w 117"/>
                  <a:gd name="T49" fmla="*/ 52 h 220"/>
                  <a:gd name="T50" fmla="*/ 18 w 117"/>
                  <a:gd name="T51" fmla="*/ 35 h 220"/>
                  <a:gd name="T52" fmla="*/ 20 w 117"/>
                  <a:gd name="T53" fmla="*/ 35 h 220"/>
                  <a:gd name="T54" fmla="*/ 26 w 117"/>
                  <a:gd name="T55" fmla="*/ 24 h 220"/>
                  <a:gd name="T56" fmla="*/ 0 w 117"/>
                  <a:gd name="T5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20">
                    <a:moveTo>
                      <a:pt x="71" y="138"/>
                    </a:moveTo>
                    <a:lnTo>
                      <a:pt x="106" y="209"/>
                    </a:lnTo>
                    <a:lnTo>
                      <a:pt x="112" y="214"/>
                    </a:lnTo>
                    <a:lnTo>
                      <a:pt x="112" y="220"/>
                    </a:lnTo>
                    <a:lnTo>
                      <a:pt x="117" y="164"/>
                    </a:lnTo>
                    <a:lnTo>
                      <a:pt x="115" y="183"/>
                    </a:lnTo>
                    <a:lnTo>
                      <a:pt x="71" y="138"/>
                    </a:lnTo>
                    <a:close/>
                    <a:moveTo>
                      <a:pt x="30" y="29"/>
                    </a:moveTo>
                    <a:lnTo>
                      <a:pt x="33" y="33"/>
                    </a:lnTo>
                    <a:lnTo>
                      <a:pt x="35" y="33"/>
                    </a:lnTo>
                    <a:lnTo>
                      <a:pt x="30" y="29"/>
                    </a:lnTo>
                    <a:close/>
                    <a:moveTo>
                      <a:pt x="0" y="0"/>
                    </a:moveTo>
                    <a:lnTo>
                      <a:pt x="35" y="69"/>
                    </a:lnTo>
                    <a:lnTo>
                      <a:pt x="63" y="97"/>
                    </a:lnTo>
                    <a:lnTo>
                      <a:pt x="63" y="95"/>
                    </a:lnTo>
                    <a:lnTo>
                      <a:pt x="54" y="87"/>
                    </a:lnTo>
                    <a:lnTo>
                      <a:pt x="67" y="84"/>
                    </a:lnTo>
                    <a:lnTo>
                      <a:pt x="73" y="72"/>
                    </a:lnTo>
                    <a:lnTo>
                      <a:pt x="78" y="84"/>
                    </a:lnTo>
                    <a:lnTo>
                      <a:pt x="87" y="84"/>
                    </a:lnTo>
                    <a:lnTo>
                      <a:pt x="41" y="41"/>
                    </a:lnTo>
                    <a:lnTo>
                      <a:pt x="37" y="44"/>
                    </a:lnTo>
                    <a:lnTo>
                      <a:pt x="39" y="57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1" name="îšľîḑe">
                <a:extLst>
                  <a:ext uri="{FF2B5EF4-FFF2-40B4-BE49-F238E27FC236}">
                    <a16:creationId xmlns:a16="http://schemas.microsoft.com/office/drawing/2014/main" xmlns="" id="{BFC2A034-93EF-4941-B275-890434FC8900}"/>
                  </a:ext>
                </a:extLst>
              </p:cNvPr>
              <p:cNvSpPr/>
              <p:nvPr/>
            </p:nvSpPr>
            <p:spPr bwMode="auto">
              <a:xfrm>
                <a:off x="4618" y="1702"/>
                <a:ext cx="117" cy="220"/>
              </a:xfrm>
              <a:custGeom>
                <a:avLst/>
                <a:gdLst>
                  <a:gd name="T0" fmla="*/ 71 w 117"/>
                  <a:gd name="T1" fmla="*/ 138 h 220"/>
                  <a:gd name="T2" fmla="*/ 106 w 117"/>
                  <a:gd name="T3" fmla="*/ 209 h 220"/>
                  <a:gd name="T4" fmla="*/ 112 w 117"/>
                  <a:gd name="T5" fmla="*/ 214 h 220"/>
                  <a:gd name="T6" fmla="*/ 112 w 117"/>
                  <a:gd name="T7" fmla="*/ 220 h 220"/>
                  <a:gd name="T8" fmla="*/ 117 w 117"/>
                  <a:gd name="T9" fmla="*/ 164 h 220"/>
                  <a:gd name="T10" fmla="*/ 115 w 117"/>
                  <a:gd name="T11" fmla="*/ 183 h 220"/>
                  <a:gd name="T12" fmla="*/ 71 w 117"/>
                  <a:gd name="T13" fmla="*/ 138 h 220"/>
                  <a:gd name="T14" fmla="*/ 30 w 117"/>
                  <a:gd name="T15" fmla="*/ 29 h 220"/>
                  <a:gd name="T16" fmla="*/ 33 w 117"/>
                  <a:gd name="T17" fmla="*/ 33 h 220"/>
                  <a:gd name="T18" fmla="*/ 35 w 117"/>
                  <a:gd name="T19" fmla="*/ 33 h 220"/>
                  <a:gd name="T20" fmla="*/ 30 w 117"/>
                  <a:gd name="T21" fmla="*/ 29 h 220"/>
                  <a:gd name="T22" fmla="*/ 0 w 117"/>
                  <a:gd name="T23" fmla="*/ 0 h 220"/>
                  <a:gd name="T24" fmla="*/ 35 w 117"/>
                  <a:gd name="T25" fmla="*/ 69 h 220"/>
                  <a:gd name="T26" fmla="*/ 63 w 117"/>
                  <a:gd name="T27" fmla="*/ 97 h 220"/>
                  <a:gd name="T28" fmla="*/ 63 w 117"/>
                  <a:gd name="T29" fmla="*/ 95 h 220"/>
                  <a:gd name="T30" fmla="*/ 54 w 117"/>
                  <a:gd name="T31" fmla="*/ 87 h 220"/>
                  <a:gd name="T32" fmla="*/ 67 w 117"/>
                  <a:gd name="T33" fmla="*/ 84 h 220"/>
                  <a:gd name="T34" fmla="*/ 73 w 117"/>
                  <a:gd name="T35" fmla="*/ 72 h 220"/>
                  <a:gd name="T36" fmla="*/ 78 w 117"/>
                  <a:gd name="T37" fmla="*/ 84 h 220"/>
                  <a:gd name="T38" fmla="*/ 87 w 117"/>
                  <a:gd name="T39" fmla="*/ 84 h 220"/>
                  <a:gd name="T40" fmla="*/ 41 w 117"/>
                  <a:gd name="T41" fmla="*/ 41 h 220"/>
                  <a:gd name="T42" fmla="*/ 37 w 117"/>
                  <a:gd name="T43" fmla="*/ 44 h 220"/>
                  <a:gd name="T44" fmla="*/ 39 w 117"/>
                  <a:gd name="T45" fmla="*/ 57 h 220"/>
                  <a:gd name="T46" fmla="*/ 28 w 117"/>
                  <a:gd name="T47" fmla="*/ 52 h 220"/>
                  <a:gd name="T48" fmla="*/ 26 w 117"/>
                  <a:gd name="T49" fmla="*/ 52 h 220"/>
                  <a:gd name="T50" fmla="*/ 18 w 117"/>
                  <a:gd name="T51" fmla="*/ 35 h 220"/>
                  <a:gd name="T52" fmla="*/ 20 w 117"/>
                  <a:gd name="T53" fmla="*/ 35 h 220"/>
                  <a:gd name="T54" fmla="*/ 26 w 117"/>
                  <a:gd name="T55" fmla="*/ 24 h 220"/>
                  <a:gd name="T56" fmla="*/ 0 w 117"/>
                  <a:gd name="T5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20">
                    <a:moveTo>
                      <a:pt x="71" y="138"/>
                    </a:moveTo>
                    <a:lnTo>
                      <a:pt x="106" y="209"/>
                    </a:lnTo>
                    <a:lnTo>
                      <a:pt x="112" y="214"/>
                    </a:lnTo>
                    <a:lnTo>
                      <a:pt x="112" y="220"/>
                    </a:lnTo>
                    <a:lnTo>
                      <a:pt x="117" y="164"/>
                    </a:lnTo>
                    <a:lnTo>
                      <a:pt x="115" y="183"/>
                    </a:lnTo>
                    <a:lnTo>
                      <a:pt x="71" y="138"/>
                    </a:lnTo>
                    <a:moveTo>
                      <a:pt x="30" y="29"/>
                    </a:moveTo>
                    <a:lnTo>
                      <a:pt x="33" y="33"/>
                    </a:lnTo>
                    <a:lnTo>
                      <a:pt x="35" y="33"/>
                    </a:lnTo>
                    <a:lnTo>
                      <a:pt x="30" y="29"/>
                    </a:lnTo>
                    <a:moveTo>
                      <a:pt x="0" y="0"/>
                    </a:moveTo>
                    <a:lnTo>
                      <a:pt x="35" y="69"/>
                    </a:lnTo>
                    <a:lnTo>
                      <a:pt x="63" y="97"/>
                    </a:lnTo>
                    <a:lnTo>
                      <a:pt x="63" y="95"/>
                    </a:lnTo>
                    <a:lnTo>
                      <a:pt x="54" y="87"/>
                    </a:lnTo>
                    <a:lnTo>
                      <a:pt x="67" y="84"/>
                    </a:lnTo>
                    <a:lnTo>
                      <a:pt x="73" y="72"/>
                    </a:lnTo>
                    <a:lnTo>
                      <a:pt x="78" y="84"/>
                    </a:lnTo>
                    <a:lnTo>
                      <a:pt x="87" y="84"/>
                    </a:lnTo>
                    <a:lnTo>
                      <a:pt x="41" y="41"/>
                    </a:lnTo>
                    <a:lnTo>
                      <a:pt x="37" y="44"/>
                    </a:lnTo>
                    <a:lnTo>
                      <a:pt x="39" y="57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6" y="2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2" name="îṣļïḋè">
                <a:extLst>
                  <a:ext uri="{FF2B5EF4-FFF2-40B4-BE49-F238E27FC236}">
                    <a16:creationId xmlns:a16="http://schemas.microsoft.com/office/drawing/2014/main" xmlns="" id="{FC907D76-0BBA-40A1-9D23-600DEB1C4ECF}"/>
                  </a:ext>
                </a:extLst>
              </p:cNvPr>
              <p:cNvSpPr/>
              <p:nvPr/>
            </p:nvSpPr>
            <p:spPr bwMode="auto">
              <a:xfrm>
                <a:off x="4672" y="1774"/>
                <a:ext cx="35" cy="36"/>
              </a:xfrm>
              <a:custGeom>
                <a:avLst/>
                <a:gdLst>
                  <a:gd name="T0" fmla="*/ 19 w 35"/>
                  <a:gd name="T1" fmla="*/ 0 h 36"/>
                  <a:gd name="T2" fmla="*/ 13 w 35"/>
                  <a:gd name="T3" fmla="*/ 12 h 36"/>
                  <a:gd name="T4" fmla="*/ 0 w 35"/>
                  <a:gd name="T5" fmla="*/ 15 h 36"/>
                  <a:gd name="T6" fmla="*/ 9 w 35"/>
                  <a:gd name="T7" fmla="*/ 23 h 36"/>
                  <a:gd name="T8" fmla="*/ 9 w 35"/>
                  <a:gd name="T9" fmla="*/ 25 h 36"/>
                  <a:gd name="T10" fmla="*/ 17 w 35"/>
                  <a:gd name="T11" fmla="*/ 32 h 36"/>
                  <a:gd name="T12" fmla="*/ 20 w 35"/>
                  <a:gd name="T13" fmla="*/ 30 h 36"/>
                  <a:gd name="T14" fmla="*/ 32 w 35"/>
                  <a:gd name="T15" fmla="*/ 36 h 36"/>
                  <a:gd name="T16" fmla="*/ 30 w 35"/>
                  <a:gd name="T17" fmla="*/ 23 h 36"/>
                  <a:gd name="T18" fmla="*/ 35 w 35"/>
                  <a:gd name="T19" fmla="*/ 15 h 36"/>
                  <a:gd name="T20" fmla="*/ 33 w 35"/>
                  <a:gd name="T21" fmla="*/ 12 h 36"/>
                  <a:gd name="T22" fmla="*/ 24 w 35"/>
                  <a:gd name="T23" fmla="*/ 12 h 36"/>
                  <a:gd name="T24" fmla="*/ 19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7" y="32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5" y="15"/>
                    </a:lnTo>
                    <a:lnTo>
                      <a:pt x="33" y="12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3" name="ï$ļîḓe">
                <a:extLst>
                  <a:ext uri="{FF2B5EF4-FFF2-40B4-BE49-F238E27FC236}">
                    <a16:creationId xmlns:a16="http://schemas.microsoft.com/office/drawing/2014/main" xmlns="" id="{9659F5BF-2B5D-4E2D-826F-57AAE36ACC52}"/>
                  </a:ext>
                </a:extLst>
              </p:cNvPr>
              <p:cNvSpPr/>
              <p:nvPr/>
            </p:nvSpPr>
            <p:spPr bwMode="auto">
              <a:xfrm>
                <a:off x="4672" y="1774"/>
                <a:ext cx="35" cy="36"/>
              </a:xfrm>
              <a:custGeom>
                <a:avLst/>
                <a:gdLst>
                  <a:gd name="T0" fmla="*/ 19 w 35"/>
                  <a:gd name="T1" fmla="*/ 0 h 36"/>
                  <a:gd name="T2" fmla="*/ 13 w 35"/>
                  <a:gd name="T3" fmla="*/ 12 h 36"/>
                  <a:gd name="T4" fmla="*/ 0 w 35"/>
                  <a:gd name="T5" fmla="*/ 15 h 36"/>
                  <a:gd name="T6" fmla="*/ 9 w 35"/>
                  <a:gd name="T7" fmla="*/ 23 h 36"/>
                  <a:gd name="T8" fmla="*/ 9 w 35"/>
                  <a:gd name="T9" fmla="*/ 25 h 36"/>
                  <a:gd name="T10" fmla="*/ 17 w 35"/>
                  <a:gd name="T11" fmla="*/ 32 h 36"/>
                  <a:gd name="T12" fmla="*/ 20 w 35"/>
                  <a:gd name="T13" fmla="*/ 30 h 36"/>
                  <a:gd name="T14" fmla="*/ 32 w 35"/>
                  <a:gd name="T15" fmla="*/ 36 h 36"/>
                  <a:gd name="T16" fmla="*/ 30 w 35"/>
                  <a:gd name="T17" fmla="*/ 23 h 36"/>
                  <a:gd name="T18" fmla="*/ 35 w 35"/>
                  <a:gd name="T19" fmla="*/ 15 h 36"/>
                  <a:gd name="T20" fmla="*/ 33 w 35"/>
                  <a:gd name="T21" fmla="*/ 12 h 36"/>
                  <a:gd name="T22" fmla="*/ 24 w 35"/>
                  <a:gd name="T23" fmla="*/ 12 h 36"/>
                  <a:gd name="T24" fmla="*/ 19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7" y="32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5" y="15"/>
                    </a:lnTo>
                    <a:lnTo>
                      <a:pt x="33" y="12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4" name="îṥlïḋê">
                <a:extLst>
                  <a:ext uri="{FF2B5EF4-FFF2-40B4-BE49-F238E27FC236}">
                    <a16:creationId xmlns:a16="http://schemas.microsoft.com/office/drawing/2014/main" xmlns="" id="{E14B2708-E693-4DDE-9124-313C2E14FDC2}"/>
                  </a:ext>
                </a:extLst>
              </p:cNvPr>
              <p:cNvSpPr/>
              <p:nvPr/>
            </p:nvSpPr>
            <p:spPr bwMode="auto">
              <a:xfrm>
                <a:off x="4730" y="1832"/>
                <a:ext cx="9" cy="34"/>
              </a:xfrm>
              <a:custGeom>
                <a:avLst/>
                <a:gdLst>
                  <a:gd name="T0" fmla="*/ 9 w 9"/>
                  <a:gd name="T1" fmla="*/ 0 h 34"/>
                  <a:gd name="T2" fmla="*/ 3 w 9"/>
                  <a:gd name="T3" fmla="*/ 13 h 34"/>
                  <a:gd name="T4" fmla="*/ 0 w 9"/>
                  <a:gd name="T5" fmla="*/ 13 h 34"/>
                  <a:gd name="T6" fmla="*/ 7 w 9"/>
                  <a:gd name="T7" fmla="*/ 21 h 34"/>
                  <a:gd name="T8" fmla="*/ 5 w 9"/>
                  <a:gd name="T9" fmla="*/ 34 h 34"/>
                  <a:gd name="T10" fmla="*/ 9 w 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4">
                    <a:moveTo>
                      <a:pt x="9" y="0"/>
                    </a:moveTo>
                    <a:lnTo>
                      <a:pt x="3" y="13"/>
                    </a:lnTo>
                    <a:lnTo>
                      <a:pt x="0" y="13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5" name="iṣļîḑè">
                <a:extLst>
                  <a:ext uri="{FF2B5EF4-FFF2-40B4-BE49-F238E27FC236}">
                    <a16:creationId xmlns:a16="http://schemas.microsoft.com/office/drawing/2014/main" xmlns="" id="{5C38B1F5-A527-49D6-AD9F-EF8C05A247A3}"/>
                  </a:ext>
                </a:extLst>
              </p:cNvPr>
              <p:cNvSpPr/>
              <p:nvPr/>
            </p:nvSpPr>
            <p:spPr bwMode="auto">
              <a:xfrm>
                <a:off x="4730" y="1832"/>
                <a:ext cx="9" cy="34"/>
              </a:xfrm>
              <a:custGeom>
                <a:avLst/>
                <a:gdLst>
                  <a:gd name="T0" fmla="*/ 9 w 9"/>
                  <a:gd name="T1" fmla="*/ 0 h 34"/>
                  <a:gd name="T2" fmla="*/ 3 w 9"/>
                  <a:gd name="T3" fmla="*/ 13 h 34"/>
                  <a:gd name="T4" fmla="*/ 0 w 9"/>
                  <a:gd name="T5" fmla="*/ 13 h 34"/>
                  <a:gd name="T6" fmla="*/ 7 w 9"/>
                  <a:gd name="T7" fmla="*/ 21 h 34"/>
                  <a:gd name="T8" fmla="*/ 5 w 9"/>
                  <a:gd name="T9" fmla="*/ 34 h 34"/>
                  <a:gd name="T10" fmla="*/ 9 w 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4">
                    <a:moveTo>
                      <a:pt x="9" y="0"/>
                    </a:moveTo>
                    <a:lnTo>
                      <a:pt x="3" y="13"/>
                    </a:lnTo>
                    <a:lnTo>
                      <a:pt x="0" y="13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6" name="iṥliḓe">
                <a:extLst>
                  <a:ext uri="{FF2B5EF4-FFF2-40B4-BE49-F238E27FC236}">
                    <a16:creationId xmlns:a16="http://schemas.microsoft.com/office/drawing/2014/main" xmlns="" id="{2CCF9C84-0208-4A93-87E0-589339EE98F8}"/>
                  </a:ext>
                </a:extLst>
              </p:cNvPr>
              <p:cNvSpPr/>
              <p:nvPr/>
            </p:nvSpPr>
            <p:spPr bwMode="auto">
              <a:xfrm>
                <a:off x="4748" y="1549"/>
                <a:ext cx="17" cy="33"/>
              </a:xfrm>
              <a:custGeom>
                <a:avLst/>
                <a:gdLst>
                  <a:gd name="T0" fmla="*/ 17 w 17"/>
                  <a:gd name="T1" fmla="*/ 0 h 33"/>
                  <a:gd name="T2" fmla="*/ 17 w 17"/>
                  <a:gd name="T3" fmla="*/ 0 h 33"/>
                  <a:gd name="T4" fmla="*/ 15 w 17"/>
                  <a:gd name="T5" fmla="*/ 16 h 33"/>
                  <a:gd name="T6" fmla="*/ 10 w 17"/>
                  <a:gd name="T7" fmla="*/ 9 h 33"/>
                  <a:gd name="T8" fmla="*/ 0 w 17"/>
                  <a:gd name="T9" fmla="*/ 11 h 33"/>
                  <a:gd name="T10" fmla="*/ 10 w 17"/>
                  <a:gd name="T11" fmla="*/ 20 h 33"/>
                  <a:gd name="T12" fmla="*/ 8 w 17"/>
                  <a:gd name="T13" fmla="*/ 33 h 33"/>
                  <a:gd name="T14" fmla="*/ 15 w 17"/>
                  <a:gd name="T15" fmla="*/ 29 h 33"/>
                  <a:gd name="T16" fmla="*/ 17 w 1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lnTo>
                      <a:pt x="17" y="0"/>
                    </a:lnTo>
                    <a:lnTo>
                      <a:pt x="15" y="16"/>
                    </a:lnTo>
                    <a:lnTo>
                      <a:pt x="10" y="9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8" y="33"/>
                    </a:lnTo>
                    <a:lnTo>
                      <a:pt x="15" y="2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7" name="íṡ1ïḓè">
                <a:extLst>
                  <a:ext uri="{FF2B5EF4-FFF2-40B4-BE49-F238E27FC236}">
                    <a16:creationId xmlns:a16="http://schemas.microsoft.com/office/drawing/2014/main" xmlns="" id="{D98B74D7-5375-4BAD-8D2C-05A605A1A9EE}"/>
                  </a:ext>
                </a:extLst>
              </p:cNvPr>
              <p:cNvSpPr/>
              <p:nvPr/>
            </p:nvSpPr>
            <p:spPr bwMode="auto">
              <a:xfrm>
                <a:off x="4748" y="1549"/>
                <a:ext cx="17" cy="33"/>
              </a:xfrm>
              <a:custGeom>
                <a:avLst/>
                <a:gdLst>
                  <a:gd name="T0" fmla="*/ 17 w 17"/>
                  <a:gd name="T1" fmla="*/ 0 h 33"/>
                  <a:gd name="T2" fmla="*/ 17 w 17"/>
                  <a:gd name="T3" fmla="*/ 0 h 33"/>
                  <a:gd name="T4" fmla="*/ 15 w 17"/>
                  <a:gd name="T5" fmla="*/ 16 h 33"/>
                  <a:gd name="T6" fmla="*/ 10 w 17"/>
                  <a:gd name="T7" fmla="*/ 9 h 33"/>
                  <a:gd name="T8" fmla="*/ 0 w 17"/>
                  <a:gd name="T9" fmla="*/ 11 h 33"/>
                  <a:gd name="T10" fmla="*/ 10 w 17"/>
                  <a:gd name="T11" fmla="*/ 20 h 33"/>
                  <a:gd name="T12" fmla="*/ 8 w 17"/>
                  <a:gd name="T13" fmla="*/ 33 h 33"/>
                  <a:gd name="T14" fmla="*/ 15 w 17"/>
                  <a:gd name="T15" fmla="*/ 29 h 33"/>
                  <a:gd name="T16" fmla="*/ 17 w 1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lnTo>
                      <a:pt x="17" y="0"/>
                    </a:lnTo>
                    <a:lnTo>
                      <a:pt x="15" y="16"/>
                    </a:lnTo>
                    <a:lnTo>
                      <a:pt x="10" y="9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8" y="33"/>
                    </a:lnTo>
                    <a:lnTo>
                      <a:pt x="15" y="2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8" name="iŝḷîďè">
                <a:extLst>
                  <a:ext uri="{FF2B5EF4-FFF2-40B4-BE49-F238E27FC236}">
                    <a16:creationId xmlns:a16="http://schemas.microsoft.com/office/drawing/2014/main" xmlns="" id="{0D078D8C-CF77-4300-BB69-DA785138ED79}"/>
                  </a:ext>
                </a:extLst>
              </p:cNvPr>
              <p:cNvSpPr/>
              <p:nvPr/>
            </p:nvSpPr>
            <p:spPr bwMode="auto">
              <a:xfrm>
                <a:off x="4629" y="1614"/>
                <a:ext cx="28" cy="37"/>
              </a:xfrm>
              <a:custGeom>
                <a:avLst/>
                <a:gdLst>
                  <a:gd name="T0" fmla="*/ 0 w 28"/>
                  <a:gd name="T1" fmla="*/ 28 h 37"/>
                  <a:gd name="T2" fmla="*/ 0 w 28"/>
                  <a:gd name="T3" fmla="*/ 37 h 37"/>
                  <a:gd name="T4" fmla="*/ 6 w 28"/>
                  <a:gd name="T5" fmla="*/ 33 h 37"/>
                  <a:gd name="T6" fmla="*/ 0 w 28"/>
                  <a:gd name="T7" fmla="*/ 28 h 37"/>
                  <a:gd name="T8" fmla="*/ 19 w 28"/>
                  <a:gd name="T9" fmla="*/ 11 h 37"/>
                  <a:gd name="T10" fmla="*/ 24 w 28"/>
                  <a:gd name="T11" fmla="*/ 17 h 37"/>
                  <a:gd name="T12" fmla="*/ 28 w 28"/>
                  <a:gd name="T13" fmla="*/ 13 h 37"/>
                  <a:gd name="T14" fmla="*/ 19 w 28"/>
                  <a:gd name="T15" fmla="*/ 11 h 37"/>
                  <a:gd name="T16" fmla="*/ 9 w 28"/>
                  <a:gd name="T17" fmla="*/ 0 h 37"/>
                  <a:gd name="T18" fmla="*/ 9 w 28"/>
                  <a:gd name="T19" fmla="*/ 2 h 37"/>
                  <a:gd name="T20" fmla="*/ 13 w 28"/>
                  <a:gd name="T21" fmla="*/ 5 h 37"/>
                  <a:gd name="T22" fmla="*/ 9 w 2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37">
                    <a:moveTo>
                      <a:pt x="0" y="28"/>
                    </a:moveTo>
                    <a:lnTo>
                      <a:pt x="0" y="37"/>
                    </a:lnTo>
                    <a:lnTo>
                      <a:pt x="6" y="33"/>
                    </a:lnTo>
                    <a:lnTo>
                      <a:pt x="0" y="28"/>
                    </a:lnTo>
                    <a:close/>
                    <a:moveTo>
                      <a:pt x="19" y="11"/>
                    </a:moveTo>
                    <a:lnTo>
                      <a:pt x="24" y="17"/>
                    </a:lnTo>
                    <a:lnTo>
                      <a:pt x="28" y="13"/>
                    </a:lnTo>
                    <a:lnTo>
                      <a:pt x="19" y="11"/>
                    </a:lnTo>
                    <a:close/>
                    <a:moveTo>
                      <a:pt x="9" y="0"/>
                    </a:moveTo>
                    <a:lnTo>
                      <a:pt x="9" y="2"/>
                    </a:lnTo>
                    <a:lnTo>
                      <a:pt x="13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9" name="îṩḻïḋè">
                <a:extLst>
                  <a:ext uri="{FF2B5EF4-FFF2-40B4-BE49-F238E27FC236}">
                    <a16:creationId xmlns:a16="http://schemas.microsoft.com/office/drawing/2014/main" xmlns="" id="{6DBED332-68DB-473A-9208-AF40CBF01030}"/>
                  </a:ext>
                </a:extLst>
              </p:cNvPr>
              <p:cNvSpPr/>
              <p:nvPr/>
            </p:nvSpPr>
            <p:spPr bwMode="auto">
              <a:xfrm>
                <a:off x="4629" y="1614"/>
                <a:ext cx="28" cy="37"/>
              </a:xfrm>
              <a:custGeom>
                <a:avLst/>
                <a:gdLst>
                  <a:gd name="T0" fmla="*/ 0 w 28"/>
                  <a:gd name="T1" fmla="*/ 28 h 37"/>
                  <a:gd name="T2" fmla="*/ 0 w 28"/>
                  <a:gd name="T3" fmla="*/ 37 h 37"/>
                  <a:gd name="T4" fmla="*/ 6 w 28"/>
                  <a:gd name="T5" fmla="*/ 33 h 37"/>
                  <a:gd name="T6" fmla="*/ 0 w 28"/>
                  <a:gd name="T7" fmla="*/ 28 h 37"/>
                  <a:gd name="T8" fmla="*/ 19 w 28"/>
                  <a:gd name="T9" fmla="*/ 11 h 37"/>
                  <a:gd name="T10" fmla="*/ 24 w 28"/>
                  <a:gd name="T11" fmla="*/ 17 h 37"/>
                  <a:gd name="T12" fmla="*/ 28 w 28"/>
                  <a:gd name="T13" fmla="*/ 13 h 37"/>
                  <a:gd name="T14" fmla="*/ 19 w 28"/>
                  <a:gd name="T15" fmla="*/ 11 h 37"/>
                  <a:gd name="T16" fmla="*/ 9 w 28"/>
                  <a:gd name="T17" fmla="*/ 0 h 37"/>
                  <a:gd name="T18" fmla="*/ 9 w 28"/>
                  <a:gd name="T19" fmla="*/ 2 h 37"/>
                  <a:gd name="T20" fmla="*/ 13 w 28"/>
                  <a:gd name="T21" fmla="*/ 5 h 37"/>
                  <a:gd name="T22" fmla="*/ 9 w 2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37">
                    <a:moveTo>
                      <a:pt x="0" y="28"/>
                    </a:moveTo>
                    <a:lnTo>
                      <a:pt x="0" y="37"/>
                    </a:lnTo>
                    <a:lnTo>
                      <a:pt x="6" y="33"/>
                    </a:lnTo>
                    <a:lnTo>
                      <a:pt x="0" y="28"/>
                    </a:lnTo>
                    <a:moveTo>
                      <a:pt x="19" y="11"/>
                    </a:moveTo>
                    <a:lnTo>
                      <a:pt x="24" y="17"/>
                    </a:lnTo>
                    <a:lnTo>
                      <a:pt x="28" y="13"/>
                    </a:lnTo>
                    <a:lnTo>
                      <a:pt x="19" y="11"/>
                    </a:lnTo>
                    <a:moveTo>
                      <a:pt x="9" y="0"/>
                    </a:moveTo>
                    <a:lnTo>
                      <a:pt x="9" y="2"/>
                    </a:lnTo>
                    <a:lnTo>
                      <a:pt x="13" y="5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0" name="ïŝļîḑe">
                <a:extLst>
                  <a:ext uri="{FF2B5EF4-FFF2-40B4-BE49-F238E27FC236}">
                    <a16:creationId xmlns:a16="http://schemas.microsoft.com/office/drawing/2014/main" xmlns="" id="{0625EED0-EF58-4061-B9F6-022B9AD7D41E}"/>
                  </a:ext>
                </a:extLst>
              </p:cNvPr>
              <p:cNvSpPr/>
              <p:nvPr/>
            </p:nvSpPr>
            <p:spPr bwMode="auto">
              <a:xfrm>
                <a:off x="4715" y="1610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5 w 32"/>
                  <a:gd name="T3" fmla="*/ 11 h 34"/>
                  <a:gd name="T4" fmla="*/ 0 w 32"/>
                  <a:gd name="T5" fmla="*/ 13 h 34"/>
                  <a:gd name="T6" fmla="*/ 22 w 32"/>
                  <a:gd name="T7" fmla="*/ 34 h 34"/>
                  <a:gd name="T8" fmla="*/ 24 w 32"/>
                  <a:gd name="T9" fmla="*/ 34 h 34"/>
                  <a:gd name="T10" fmla="*/ 22 w 32"/>
                  <a:gd name="T11" fmla="*/ 23 h 34"/>
                  <a:gd name="T12" fmla="*/ 32 w 32"/>
                  <a:gd name="T13" fmla="*/ 11 h 34"/>
                  <a:gd name="T14" fmla="*/ 18 w 32"/>
                  <a:gd name="T15" fmla="*/ 11 h 34"/>
                  <a:gd name="T16" fmla="*/ 11 w 32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5" y="11"/>
                    </a:lnTo>
                    <a:lnTo>
                      <a:pt x="0" y="13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2" y="23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1" name="îş1iḑé">
                <a:extLst>
                  <a:ext uri="{FF2B5EF4-FFF2-40B4-BE49-F238E27FC236}">
                    <a16:creationId xmlns:a16="http://schemas.microsoft.com/office/drawing/2014/main" xmlns="" id="{27FDD62F-9553-47A6-B017-A0A929C183B0}"/>
                  </a:ext>
                </a:extLst>
              </p:cNvPr>
              <p:cNvSpPr/>
              <p:nvPr/>
            </p:nvSpPr>
            <p:spPr bwMode="auto">
              <a:xfrm>
                <a:off x="4715" y="1610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5 w 32"/>
                  <a:gd name="T3" fmla="*/ 11 h 34"/>
                  <a:gd name="T4" fmla="*/ 0 w 32"/>
                  <a:gd name="T5" fmla="*/ 13 h 34"/>
                  <a:gd name="T6" fmla="*/ 22 w 32"/>
                  <a:gd name="T7" fmla="*/ 34 h 34"/>
                  <a:gd name="T8" fmla="*/ 24 w 32"/>
                  <a:gd name="T9" fmla="*/ 34 h 34"/>
                  <a:gd name="T10" fmla="*/ 22 w 32"/>
                  <a:gd name="T11" fmla="*/ 23 h 34"/>
                  <a:gd name="T12" fmla="*/ 32 w 32"/>
                  <a:gd name="T13" fmla="*/ 11 h 34"/>
                  <a:gd name="T14" fmla="*/ 18 w 32"/>
                  <a:gd name="T15" fmla="*/ 11 h 34"/>
                  <a:gd name="T16" fmla="*/ 11 w 32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5" y="11"/>
                    </a:lnTo>
                    <a:lnTo>
                      <a:pt x="0" y="13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2" y="23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2" name="işļídè">
                <a:extLst>
                  <a:ext uri="{FF2B5EF4-FFF2-40B4-BE49-F238E27FC236}">
                    <a16:creationId xmlns:a16="http://schemas.microsoft.com/office/drawing/2014/main" xmlns="" id="{2E99B1B4-F483-4C07-8A92-AB186E5CF82A}"/>
                  </a:ext>
                </a:extLst>
              </p:cNvPr>
              <p:cNvSpPr/>
              <p:nvPr/>
            </p:nvSpPr>
            <p:spPr bwMode="auto">
              <a:xfrm>
                <a:off x="4674" y="1661"/>
                <a:ext cx="30" cy="37"/>
              </a:xfrm>
              <a:custGeom>
                <a:avLst/>
                <a:gdLst>
                  <a:gd name="T0" fmla="*/ 2 w 30"/>
                  <a:gd name="T1" fmla="*/ 28 h 37"/>
                  <a:gd name="T2" fmla="*/ 0 w 30"/>
                  <a:gd name="T3" fmla="*/ 37 h 37"/>
                  <a:gd name="T4" fmla="*/ 7 w 30"/>
                  <a:gd name="T5" fmla="*/ 31 h 37"/>
                  <a:gd name="T6" fmla="*/ 2 w 30"/>
                  <a:gd name="T7" fmla="*/ 28 h 37"/>
                  <a:gd name="T8" fmla="*/ 20 w 30"/>
                  <a:gd name="T9" fmla="*/ 11 h 37"/>
                  <a:gd name="T10" fmla="*/ 26 w 30"/>
                  <a:gd name="T11" fmla="*/ 16 h 37"/>
                  <a:gd name="T12" fmla="*/ 30 w 30"/>
                  <a:gd name="T13" fmla="*/ 13 h 37"/>
                  <a:gd name="T14" fmla="*/ 20 w 30"/>
                  <a:gd name="T15" fmla="*/ 11 h 37"/>
                  <a:gd name="T16" fmla="*/ 11 w 30"/>
                  <a:gd name="T17" fmla="*/ 0 h 37"/>
                  <a:gd name="T18" fmla="*/ 9 w 30"/>
                  <a:gd name="T19" fmla="*/ 0 h 37"/>
                  <a:gd name="T20" fmla="*/ 11 w 30"/>
                  <a:gd name="T21" fmla="*/ 1 h 37"/>
                  <a:gd name="T22" fmla="*/ 11 w 30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" y="28"/>
                    </a:moveTo>
                    <a:lnTo>
                      <a:pt x="0" y="37"/>
                    </a:lnTo>
                    <a:lnTo>
                      <a:pt x="7" y="31"/>
                    </a:lnTo>
                    <a:lnTo>
                      <a:pt x="2" y="28"/>
                    </a:lnTo>
                    <a:close/>
                    <a:moveTo>
                      <a:pt x="20" y="11"/>
                    </a:moveTo>
                    <a:lnTo>
                      <a:pt x="26" y="16"/>
                    </a:lnTo>
                    <a:lnTo>
                      <a:pt x="30" y="13"/>
                    </a:lnTo>
                    <a:lnTo>
                      <a:pt x="20" y="11"/>
                    </a:lnTo>
                    <a:close/>
                    <a:moveTo>
                      <a:pt x="11" y="0"/>
                    </a:moveTo>
                    <a:lnTo>
                      <a:pt x="9" y="0"/>
                    </a:lnTo>
                    <a:lnTo>
                      <a:pt x="11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3" name="iṣḷïḓé">
                <a:extLst>
                  <a:ext uri="{FF2B5EF4-FFF2-40B4-BE49-F238E27FC236}">
                    <a16:creationId xmlns:a16="http://schemas.microsoft.com/office/drawing/2014/main" xmlns="" id="{4E1BE73F-111A-44EC-816B-74CC0A314F1A}"/>
                  </a:ext>
                </a:extLst>
              </p:cNvPr>
              <p:cNvSpPr/>
              <p:nvPr/>
            </p:nvSpPr>
            <p:spPr bwMode="auto">
              <a:xfrm>
                <a:off x="4674" y="1661"/>
                <a:ext cx="30" cy="37"/>
              </a:xfrm>
              <a:custGeom>
                <a:avLst/>
                <a:gdLst>
                  <a:gd name="T0" fmla="*/ 2 w 30"/>
                  <a:gd name="T1" fmla="*/ 28 h 37"/>
                  <a:gd name="T2" fmla="*/ 0 w 30"/>
                  <a:gd name="T3" fmla="*/ 37 h 37"/>
                  <a:gd name="T4" fmla="*/ 7 w 30"/>
                  <a:gd name="T5" fmla="*/ 31 h 37"/>
                  <a:gd name="T6" fmla="*/ 2 w 30"/>
                  <a:gd name="T7" fmla="*/ 28 h 37"/>
                  <a:gd name="T8" fmla="*/ 20 w 30"/>
                  <a:gd name="T9" fmla="*/ 11 h 37"/>
                  <a:gd name="T10" fmla="*/ 26 w 30"/>
                  <a:gd name="T11" fmla="*/ 16 h 37"/>
                  <a:gd name="T12" fmla="*/ 30 w 30"/>
                  <a:gd name="T13" fmla="*/ 13 h 37"/>
                  <a:gd name="T14" fmla="*/ 20 w 30"/>
                  <a:gd name="T15" fmla="*/ 11 h 37"/>
                  <a:gd name="T16" fmla="*/ 11 w 30"/>
                  <a:gd name="T17" fmla="*/ 0 h 37"/>
                  <a:gd name="T18" fmla="*/ 9 w 30"/>
                  <a:gd name="T19" fmla="*/ 0 h 37"/>
                  <a:gd name="T20" fmla="*/ 11 w 30"/>
                  <a:gd name="T21" fmla="*/ 1 h 37"/>
                  <a:gd name="T22" fmla="*/ 11 w 30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" y="28"/>
                    </a:moveTo>
                    <a:lnTo>
                      <a:pt x="0" y="37"/>
                    </a:lnTo>
                    <a:lnTo>
                      <a:pt x="7" y="31"/>
                    </a:lnTo>
                    <a:lnTo>
                      <a:pt x="2" y="28"/>
                    </a:lnTo>
                    <a:moveTo>
                      <a:pt x="20" y="11"/>
                    </a:moveTo>
                    <a:lnTo>
                      <a:pt x="26" y="16"/>
                    </a:lnTo>
                    <a:lnTo>
                      <a:pt x="30" y="13"/>
                    </a:lnTo>
                    <a:lnTo>
                      <a:pt x="20" y="11"/>
                    </a:lnTo>
                    <a:moveTo>
                      <a:pt x="11" y="0"/>
                    </a:moveTo>
                    <a:lnTo>
                      <a:pt x="9" y="0"/>
                    </a:lnTo>
                    <a:lnTo>
                      <a:pt x="11" y="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4" name="iṥḷiďe">
                <a:extLst>
                  <a:ext uri="{FF2B5EF4-FFF2-40B4-BE49-F238E27FC236}">
                    <a16:creationId xmlns:a16="http://schemas.microsoft.com/office/drawing/2014/main" xmlns="" id="{E5B2D15E-0246-48B6-A1A5-7DAA07A5F9EC}"/>
                  </a:ext>
                </a:extLst>
              </p:cNvPr>
              <p:cNvSpPr/>
              <p:nvPr/>
            </p:nvSpPr>
            <p:spPr bwMode="auto">
              <a:xfrm>
                <a:off x="4636" y="1726"/>
                <a:ext cx="23" cy="33"/>
              </a:xfrm>
              <a:custGeom>
                <a:avLst/>
                <a:gdLst>
                  <a:gd name="T0" fmla="*/ 8 w 23"/>
                  <a:gd name="T1" fmla="*/ 0 h 33"/>
                  <a:gd name="T2" fmla="*/ 2 w 23"/>
                  <a:gd name="T3" fmla="*/ 11 h 33"/>
                  <a:gd name="T4" fmla="*/ 0 w 23"/>
                  <a:gd name="T5" fmla="*/ 11 h 33"/>
                  <a:gd name="T6" fmla="*/ 8 w 23"/>
                  <a:gd name="T7" fmla="*/ 28 h 33"/>
                  <a:gd name="T8" fmla="*/ 10 w 23"/>
                  <a:gd name="T9" fmla="*/ 28 h 33"/>
                  <a:gd name="T10" fmla="*/ 21 w 23"/>
                  <a:gd name="T11" fmla="*/ 33 h 33"/>
                  <a:gd name="T12" fmla="*/ 19 w 23"/>
                  <a:gd name="T13" fmla="*/ 20 h 33"/>
                  <a:gd name="T14" fmla="*/ 23 w 23"/>
                  <a:gd name="T15" fmla="*/ 17 h 33"/>
                  <a:gd name="T16" fmla="*/ 17 w 23"/>
                  <a:gd name="T17" fmla="*/ 9 h 33"/>
                  <a:gd name="T18" fmla="*/ 15 w 23"/>
                  <a:gd name="T19" fmla="*/ 9 h 33"/>
                  <a:gd name="T20" fmla="*/ 12 w 23"/>
                  <a:gd name="T21" fmla="*/ 5 h 33"/>
                  <a:gd name="T22" fmla="*/ 8 w 23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33">
                    <a:moveTo>
                      <a:pt x="8" y="0"/>
                    </a:moveTo>
                    <a:lnTo>
                      <a:pt x="2" y="11"/>
                    </a:lnTo>
                    <a:lnTo>
                      <a:pt x="0" y="11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21" y="33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5" name="íślîdê">
                <a:extLst>
                  <a:ext uri="{FF2B5EF4-FFF2-40B4-BE49-F238E27FC236}">
                    <a16:creationId xmlns:a16="http://schemas.microsoft.com/office/drawing/2014/main" xmlns="" id="{5E49C0DA-0125-413F-9D4B-357E6A4031BC}"/>
                  </a:ext>
                </a:extLst>
              </p:cNvPr>
              <p:cNvSpPr/>
              <p:nvPr/>
            </p:nvSpPr>
            <p:spPr bwMode="auto">
              <a:xfrm>
                <a:off x="4636" y="1726"/>
                <a:ext cx="23" cy="33"/>
              </a:xfrm>
              <a:custGeom>
                <a:avLst/>
                <a:gdLst>
                  <a:gd name="T0" fmla="*/ 8 w 23"/>
                  <a:gd name="T1" fmla="*/ 0 h 33"/>
                  <a:gd name="T2" fmla="*/ 2 w 23"/>
                  <a:gd name="T3" fmla="*/ 11 h 33"/>
                  <a:gd name="T4" fmla="*/ 0 w 23"/>
                  <a:gd name="T5" fmla="*/ 11 h 33"/>
                  <a:gd name="T6" fmla="*/ 8 w 23"/>
                  <a:gd name="T7" fmla="*/ 28 h 33"/>
                  <a:gd name="T8" fmla="*/ 10 w 23"/>
                  <a:gd name="T9" fmla="*/ 28 h 33"/>
                  <a:gd name="T10" fmla="*/ 21 w 23"/>
                  <a:gd name="T11" fmla="*/ 33 h 33"/>
                  <a:gd name="T12" fmla="*/ 19 w 23"/>
                  <a:gd name="T13" fmla="*/ 20 h 33"/>
                  <a:gd name="T14" fmla="*/ 23 w 23"/>
                  <a:gd name="T15" fmla="*/ 17 h 33"/>
                  <a:gd name="T16" fmla="*/ 17 w 23"/>
                  <a:gd name="T17" fmla="*/ 9 h 33"/>
                  <a:gd name="T18" fmla="*/ 15 w 23"/>
                  <a:gd name="T19" fmla="*/ 9 h 33"/>
                  <a:gd name="T20" fmla="*/ 12 w 23"/>
                  <a:gd name="T21" fmla="*/ 5 h 33"/>
                  <a:gd name="T22" fmla="*/ 8 w 23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33">
                    <a:moveTo>
                      <a:pt x="8" y="0"/>
                    </a:moveTo>
                    <a:lnTo>
                      <a:pt x="2" y="11"/>
                    </a:lnTo>
                    <a:lnTo>
                      <a:pt x="0" y="11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21" y="33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5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6" name="îšḻiḍê">
                <a:extLst>
                  <a:ext uri="{FF2B5EF4-FFF2-40B4-BE49-F238E27FC236}">
                    <a16:creationId xmlns:a16="http://schemas.microsoft.com/office/drawing/2014/main" xmlns="" id="{C0A1C866-7EBA-401D-9B95-BDB3F2A68B19}"/>
                  </a:ext>
                </a:extLst>
              </p:cNvPr>
              <p:cNvSpPr/>
              <p:nvPr/>
            </p:nvSpPr>
            <p:spPr bwMode="auto">
              <a:xfrm>
                <a:off x="4715" y="1733"/>
                <a:ext cx="26" cy="23"/>
              </a:xfrm>
              <a:custGeom>
                <a:avLst/>
                <a:gdLst>
                  <a:gd name="T0" fmla="*/ 5 w 26"/>
                  <a:gd name="T1" fmla="*/ 0 h 23"/>
                  <a:gd name="T2" fmla="*/ 0 w 26"/>
                  <a:gd name="T3" fmla="*/ 0 h 23"/>
                  <a:gd name="T4" fmla="*/ 9 w 26"/>
                  <a:gd name="T5" fmla="*/ 10 h 23"/>
                  <a:gd name="T6" fmla="*/ 7 w 26"/>
                  <a:gd name="T7" fmla="*/ 23 h 23"/>
                  <a:gd name="T8" fmla="*/ 18 w 26"/>
                  <a:gd name="T9" fmla="*/ 15 h 23"/>
                  <a:gd name="T10" fmla="*/ 26 w 26"/>
                  <a:gd name="T11" fmla="*/ 19 h 23"/>
                  <a:gd name="T12" fmla="*/ 5 w 26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3">
                    <a:moveTo>
                      <a:pt x="5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7" y="23"/>
                    </a:lnTo>
                    <a:lnTo>
                      <a:pt x="18" y="15"/>
                    </a:lnTo>
                    <a:lnTo>
                      <a:pt x="26" y="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7" name="is1ïḑê">
                <a:extLst>
                  <a:ext uri="{FF2B5EF4-FFF2-40B4-BE49-F238E27FC236}">
                    <a16:creationId xmlns:a16="http://schemas.microsoft.com/office/drawing/2014/main" xmlns="" id="{F82EEBFD-8B12-405A-B037-631695B2F484}"/>
                  </a:ext>
                </a:extLst>
              </p:cNvPr>
              <p:cNvSpPr/>
              <p:nvPr/>
            </p:nvSpPr>
            <p:spPr bwMode="auto">
              <a:xfrm>
                <a:off x="4715" y="1733"/>
                <a:ext cx="26" cy="23"/>
              </a:xfrm>
              <a:custGeom>
                <a:avLst/>
                <a:gdLst>
                  <a:gd name="T0" fmla="*/ 5 w 26"/>
                  <a:gd name="T1" fmla="*/ 0 h 23"/>
                  <a:gd name="T2" fmla="*/ 0 w 26"/>
                  <a:gd name="T3" fmla="*/ 0 h 23"/>
                  <a:gd name="T4" fmla="*/ 9 w 26"/>
                  <a:gd name="T5" fmla="*/ 10 h 23"/>
                  <a:gd name="T6" fmla="*/ 7 w 26"/>
                  <a:gd name="T7" fmla="*/ 23 h 23"/>
                  <a:gd name="T8" fmla="*/ 18 w 26"/>
                  <a:gd name="T9" fmla="*/ 15 h 23"/>
                  <a:gd name="T10" fmla="*/ 26 w 26"/>
                  <a:gd name="T11" fmla="*/ 19 h 23"/>
                  <a:gd name="T12" fmla="*/ 5 w 26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3">
                    <a:moveTo>
                      <a:pt x="5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7" y="23"/>
                    </a:lnTo>
                    <a:lnTo>
                      <a:pt x="18" y="15"/>
                    </a:lnTo>
                    <a:lnTo>
                      <a:pt x="26" y="19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8" name="ï$lîḓé">
                <a:extLst>
                  <a:ext uri="{FF2B5EF4-FFF2-40B4-BE49-F238E27FC236}">
                    <a16:creationId xmlns:a16="http://schemas.microsoft.com/office/drawing/2014/main" xmlns="" id="{B8AF3368-B5D7-4077-8CA1-A22DB7B0FF2E}"/>
                  </a:ext>
                </a:extLst>
              </p:cNvPr>
              <p:cNvSpPr/>
              <p:nvPr/>
            </p:nvSpPr>
            <p:spPr bwMode="auto">
              <a:xfrm>
                <a:off x="4287" y="1702"/>
                <a:ext cx="426" cy="418"/>
              </a:xfrm>
              <a:custGeom>
                <a:avLst/>
                <a:gdLst>
                  <a:gd name="T0" fmla="*/ 10 w 426"/>
                  <a:gd name="T1" fmla="*/ 0 h 418"/>
                  <a:gd name="T2" fmla="*/ 0 w 426"/>
                  <a:gd name="T3" fmla="*/ 3 h 418"/>
                  <a:gd name="T4" fmla="*/ 424 w 426"/>
                  <a:gd name="T5" fmla="*/ 418 h 418"/>
                  <a:gd name="T6" fmla="*/ 426 w 426"/>
                  <a:gd name="T7" fmla="*/ 407 h 418"/>
                  <a:gd name="T8" fmla="*/ 10 w 426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18">
                    <a:moveTo>
                      <a:pt x="10" y="0"/>
                    </a:moveTo>
                    <a:lnTo>
                      <a:pt x="0" y="3"/>
                    </a:lnTo>
                    <a:lnTo>
                      <a:pt x="424" y="418"/>
                    </a:lnTo>
                    <a:lnTo>
                      <a:pt x="426" y="40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9" name="îşḻiḑe">
                <a:extLst>
                  <a:ext uri="{FF2B5EF4-FFF2-40B4-BE49-F238E27FC236}">
                    <a16:creationId xmlns:a16="http://schemas.microsoft.com/office/drawing/2014/main" xmlns="" id="{307F554D-061E-45B7-996A-5906C37DDEB7}"/>
                  </a:ext>
                </a:extLst>
              </p:cNvPr>
              <p:cNvSpPr/>
              <p:nvPr/>
            </p:nvSpPr>
            <p:spPr bwMode="auto">
              <a:xfrm>
                <a:off x="4287" y="1702"/>
                <a:ext cx="426" cy="418"/>
              </a:xfrm>
              <a:custGeom>
                <a:avLst/>
                <a:gdLst>
                  <a:gd name="T0" fmla="*/ 10 w 426"/>
                  <a:gd name="T1" fmla="*/ 0 h 418"/>
                  <a:gd name="T2" fmla="*/ 0 w 426"/>
                  <a:gd name="T3" fmla="*/ 3 h 418"/>
                  <a:gd name="T4" fmla="*/ 424 w 426"/>
                  <a:gd name="T5" fmla="*/ 418 h 418"/>
                  <a:gd name="T6" fmla="*/ 426 w 426"/>
                  <a:gd name="T7" fmla="*/ 407 h 418"/>
                  <a:gd name="T8" fmla="*/ 10 w 426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18">
                    <a:moveTo>
                      <a:pt x="10" y="0"/>
                    </a:moveTo>
                    <a:lnTo>
                      <a:pt x="0" y="3"/>
                    </a:lnTo>
                    <a:lnTo>
                      <a:pt x="424" y="418"/>
                    </a:lnTo>
                    <a:lnTo>
                      <a:pt x="426" y="407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0" name="íṥ1iḑè">
                <a:extLst>
                  <a:ext uri="{FF2B5EF4-FFF2-40B4-BE49-F238E27FC236}">
                    <a16:creationId xmlns:a16="http://schemas.microsoft.com/office/drawing/2014/main" xmlns="" id="{F4301997-BFD0-441A-AABC-62A1C6D521A7}"/>
                  </a:ext>
                </a:extLst>
              </p:cNvPr>
              <p:cNvSpPr/>
              <p:nvPr/>
            </p:nvSpPr>
            <p:spPr bwMode="auto">
              <a:xfrm>
                <a:off x="4323" y="1681"/>
                <a:ext cx="396" cy="396"/>
              </a:xfrm>
              <a:custGeom>
                <a:avLst/>
                <a:gdLst>
                  <a:gd name="T0" fmla="*/ 24 w 396"/>
                  <a:gd name="T1" fmla="*/ 0 h 396"/>
                  <a:gd name="T2" fmla="*/ 0 w 396"/>
                  <a:gd name="T3" fmla="*/ 11 h 396"/>
                  <a:gd name="T4" fmla="*/ 392 w 396"/>
                  <a:gd name="T5" fmla="*/ 396 h 396"/>
                  <a:gd name="T6" fmla="*/ 396 w 396"/>
                  <a:gd name="T7" fmla="*/ 364 h 396"/>
                  <a:gd name="T8" fmla="*/ 24 w 396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96">
                    <a:moveTo>
                      <a:pt x="24" y="0"/>
                    </a:moveTo>
                    <a:lnTo>
                      <a:pt x="0" y="11"/>
                    </a:lnTo>
                    <a:lnTo>
                      <a:pt x="392" y="396"/>
                    </a:lnTo>
                    <a:lnTo>
                      <a:pt x="396" y="36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1" name="íṡḻîďe">
                <a:extLst>
                  <a:ext uri="{FF2B5EF4-FFF2-40B4-BE49-F238E27FC236}">
                    <a16:creationId xmlns:a16="http://schemas.microsoft.com/office/drawing/2014/main" xmlns="" id="{2BA2F135-F461-4354-B873-0908BB26FED4}"/>
                  </a:ext>
                </a:extLst>
              </p:cNvPr>
              <p:cNvSpPr/>
              <p:nvPr/>
            </p:nvSpPr>
            <p:spPr bwMode="auto">
              <a:xfrm>
                <a:off x="4323" y="1681"/>
                <a:ext cx="396" cy="396"/>
              </a:xfrm>
              <a:custGeom>
                <a:avLst/>
                <a:gdLst>
                  <a:gd name="T0" fmla="*/ 24 w 396"/>
                  <a:gd name="T1" fmla="*/ 0 h 396"/>
                  <a:gd name="T2" fmla="*/ 0 w 396"/>
                  <a:gd name="T3" fmla="*/ 11 h 396"/>
                  <a:gd name="T4" fmla="*/ 392 w 396"/>
                  <a:gd name="T5" fmla="*/ 396 h 396"/>
                  <a:gd name="T6" fmla="*/ 396 w 396"/>
                  <a:gd name="T7" fmla="*/ 364 h 396"/>
                  <a:gd name="T8" fmla="*/ 24 w 396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96">
                    <a:moveTo>
                      <a:pt x="24" y="0"/>
                    </a:moveTo>
                    <a:lnTo>
                      <a:pt x="0" y="11"/>
                    </a:lnTo>
                    <a:lnTo>
                      <a:pt x="392" y="396"/>
                    </a:lnTo>
                    <a:lnTo>
                      <a:pt x="396" y="36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2" name="íSlïḓé">
                <a:extLst>
                  <a:ext uri="{FF2B5EF4-FFF2-40B4-BE49-F238E27FC236}">
                    <a16:creationId xmlns:a16="http://schemas.microsoft.com/office/drawing/2014/main" xmlns="" id="{64E95868-CFA6-4A5B-BD25-4980D9E93FF1}"/>
                  </a:ext>
                </a:extLst>
              </p:cNvPr>
              <p:cNvSpPr/>
              <p:nvPr/>
            </p:nvSpPr>
            <p:spPr bwMode="auto">
              <a:xfrm>
                <a:off x="4373" y="1662"/>
                <a:ext cx="351" cy="351"/>
              </a:xfrm>
              <a:custGeom>
                <a:avLst/>
                <a:gdLst>
                  <a:gd name="T0" fmla="*/ 26 w 351"/>
                  <a:gd name="T1" fmla="*/ 0 h 351"/>
                  <a:gd name="T2" fmla="*/ 0 w 351"/>
                  <a:gd name="T3" fmla="*/ 10 h 351"/>
                  <a:gd name="T4" fmla="*/ 349 w 351"/>
                  <a:gd name="T5" fmla="*/ 351 h 351"/>
                  <a:gd name="T6" fmla="*/ 351 w 351"/>
                  <a:gd name="T7" fmla="*/ 320 h 351"/>
                  <a:gd name="T8" fmla="*/ 26 w 351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51">
                    <a:moveTo>
                      <a:pt x="26" y="0"/>
                    </a:moveTo>
                    <a:lnTo>
                      <a:pt x="0" y="10"/>
                    </a:lnTo>
                    <a:lnTo>
                      <a:pt x="349" y="351"/>
                    </a:lnTo>
                    <a:lnTo>
                      <a:pt x="351" y="32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3" name="íSḻïdé">
                <a:extLst>
                  <a:ext uri="{FF2B5EF4-FFF2-40B4-BE49-F238E27FC236}">
                    <a16:creationId xmlns:a16="http://schemas.microsoft.com/office/drawing/2014/main" xmlns="" id="{2F790749-89C1-480C-B806-9A7EE8E7EC2A}"/>
                  </a:ext>
                </a:extLst>
              </p:cNvPr>
              <p:cNvSpPr/>
              <p:nvPr/>
            </p:nvSpPr>
            <p:spPr bwMode="auto">
              <a:xfrm>
                <a:off x="4373" y="1662"/>
                <a:ext cx="351" cy="351"/>
              </a:xfrm>
              <a:custGeom>
                <a:avLst/>
                <a:gdLst>
                  <a:gd name="T0" fmla="*/ 26 w 351"/>
                  <a:gd name="T1" fmla="*/ 0 h 351"/>
                  <a:gd name="T2" fmla="*/ 0 w 351"/>
                  <a:gd name="T3" fmla="*/ 10 h 351"/>
                  <a:gd name="T4" fmla="*/ 349 w 351"/>
                  <a:gd name="T5" fmla="*/ 351 h 351"/>
                  <a:gd name="T6" fmla="*/ 351 w 351"/>
                  <a:gd name="T7" fmla="*/ 320 h 351"/>
                  <a:gd name="T8" fmla="*/ 26 w 351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51">
                    <a:moveTo>
                      <a:pt x="26" y="0"/>
                    </a:moveTo>
                    <a:lnTo>
                      <a:pt x="0" y="10"/>
                    </a:lnTo>
                    <a:lnTo>
                      <a:pt x="349" y="351"/>
                    </a:lnTo>
                    <a:lnTo>
                      <a:pt x="351" y="32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4" name="ïšļîďe">
                <a:extLst>
                  <a:ext uri="{FF2B5EF4-FFF2-40B4-BE49-F238E27FC236}">
                    <a16:creationId xmlns:a16="http://schemas.microsoft.com/office/drawing/2014/main" xmlns="" id="{E198FA0B-05F4-41F2-B16A-3A43ADA92FBA}"/>
                  </a:ext>
                </a:extLst>
              </p:cNvPr>
              <p:cNvSpPr/>
              <p:nvPr/>
            </p:nvSpPr>
            <p:spPr bwMode="auto">
              <a:xfrm>
                <a:off x="4425" y="1644"/>
                <a:ext cx="305" cy="304"/>
              </a:xfrm>
              <a:custGeom>
                <a:avLst/>
                <a:gdLst>
                  <a:gd name="T0" fmla="*/ 25 w 305"/>
                  <a:gd name="T1" fmla="*/ 0 h 304"/>
                  <a:gd name="T2" fmla="*/ 0 w 305"/>
                  <a:gd name="T3" fmla="*/ 9 h 304"/>
                  <a:gd name="T4" fmla="*/ 303 w 305"/>
                  <a:gd name="T5" fmla="*/ 304 h 304"/>
                  <a:gd name="T6" fmla="*/ 305 w 305"/>
                  <a:gd name="T7" fmla="*/ 278 h 304"/>
                  <a:gd name="T8" fmla="*/ 299 w 305"/>
                  <a:gd name="T9" fmla="*/ 267 h 304"/>
                  <a:gd name="T10" fmla="*/ 25 w 305"/>
                  <a:gd name="T11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4">
                    <a:moveTo>
                      <a:pt x="25" y="0"/>
                    </a:moveTo>
                    <a:lnTo>
                      <a:pt x="0" y="9"/>
                    </a:lnTo>
                    <a:lnTo>
                      <a:pt x="303" y="304"/>
                    </a:lnTo>
                    <a:lnTo>
                      <a:pt x="305" y="278"/>
                    </a:lnTo>
                    <a:lnTo>
                      <a:pt x="299" y="267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5" name="iṩlïḓê">
                <a:extLst>
                  <a:ext uri="{FF2B5EF4-FFF2-40B4-BE49-F238E27FC236}">
                    <a16:creationId xmlns:a16="http://schemas.microsoft.com/office/drawing/2014/main" xmlns="" id="{0365F556-1234-4F93-B4D7-1A741535AFCE}"/>
                  </a:ext>
                </a:extLst>
              </p:cNvPr>
              <p:cNvSpPr/>
              <p:nvPr/>
            </p:nvSpPr>
            <p:spPr bwMode="auto">
              <a:xfrm>
                <a:off x="4425" y="1644"/>
                <a:ext cx="305" cy="304"/>
              </a:xfrm>
              <a:custGeom>
                <a:avLst/>
                <a:gdLst>
                  <a:gd name="T0" fmla="*/ 25 w 305"/>
                  <a:gd name="T1" fmla="*/ 0 h 304"/>
                  <a:gd name="T2" fmla="*/ 0 w 305"/>
                  <a:gd name="T3" fmla="*/ 9 h 304"/>
                  <a:gd name="T4" fmla="*/ 303 w 305"/>
                  <a:gd name="T5" fmla="*/ 304 h 304"/>
                  <a:gd name="T6" fmla="*/ 305 w 305"/>
                  <a:gd name="T7" fmla="*/ 278 h 304"/>
                  <a:gd name="T8" fmla="*/ 299 w 305"/>
                  <a:gd name="T9" fmla="*/ 267 h 304"/>
                  <a:gd name="T10" fmla="*/ 25 w 305"/>
                  <a:gd name="T11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4">
                    <a:moveTo>
                      <a:pt x="25" y="0"/>
                    </a:moveTo>
                    <a:lnTo>
                      <a:pt x="0" y="9"/>
                    </a:lnTo>
                    <a:lnTo>
                      <a:pt x="303" y="304"/>
                    </a:lnTo>
                    <a:lnTo>
                      <a:pt x="305" y="278"/>
                    </a:lnTo>
                    <a:lnTo>
                      <a:pt x="299" y="267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6" name="î$ľïḑe">
                <a:extLst>
                  <a:ext uri="{FF2B5EF4-FFF2-40B4-BE49-F238E27FC236}">
                    <a16:creationId xmlns:a16="http://schemas.microsoft.com/office/drawing/2014/main" xmlns="" id="{FAD0C173-D794-4B92-92B9-BAD251F387EE}"/>
                  </a:ext>
                </a:extLst>
              </p:cNvPr>
              <p:cNvSpPr/>
              <p:nvPr/>
            </p:nvSpPr>
            <p:spPr bwMode="auto">
              <a:xfrm>
                <a:off x="4724" y="1911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11 h 11"/>
                  <a:gd name="T4" fmla="*/ 6 w 6"/>
                  <a:gd name="T5" fmla="*/ 5 h 11"/>
                  <a:gd name="T6" fmla="*/ 0 w 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7" name="iṩľidê">
                <a:extLst>
                  <a:ext uri="{FF2B5EF4-FFF2-40B4-BE49-F238E27FC236}">
                    <a16:creationId xmlns:a16="http://schemas.microsoft.com/office/drawing/2014/main" xmlns="" id="{4C1F9E2C-D4EC-4448-8FCE-DDC516578B37}"/>
                  </a:ext>
                </a:extLst>
              </p:cNvPr>
              <p:cNvSpPr/>
              <p:nvPr/>
            </p:nvSpPr>
            <p:spPr bwMode="auto">
              <a:xfrm>
                <a:off x="4724" y="1911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11 h 11"/>
                  <a:gd name="T4" fmla="*/ 6 w 6"/>
                  <a:gd name="T5" fmla="*/ 5 h 11"/>
                  <a:gd name="T6" fmla="*/ 0 w 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8" name="îṧlíḓé">
                <a:extLst>
                  <a:ext uri="{FF2B5EF4-FFF2-40B4-BE49-F238E27FC236}">
                    <a16:creationId xmlns:a16="http://schemas.microsoft.com/office/drawing/2014/main" xmlns="" id="{0B07D866-007B-49DB-9413-45CED567A200}"/>
                  </a:ext>
                </a:extLst>
              </p:cNvPr>
              <p:cNvSpPr/>
              <p:nvPr/>
            </p:nvSpPr>
            <p:spPr bwMode="auto">
              <a:xfrm>
                <a:off x="4476" y="1623"/>
                <a:ext cx="213" cy="217"/>
              </a:xfrm>
              <a:custGeom>
                <a:avLst/>
                <a:gdLst>
                  <a:gd name="T0" fmla="*/ 26 w 213"/>
                  <a:gd name="T1" fmla="*/ 0 h 217"/>
                  <a:gd name="T2" fmla="*/ 0 w 213"/>
                  <a:gd name="T3" fmla="*/ 10 h 217"/>
                  <a:gd name="T4" fmla="*/ 213 w 213"/>
                  <a:gd name="T5" fmla="*/ 217 h 217"/>
                  <a:gd name="T6" fmla="*/ 177 w 213"/>
                  <a:gd name="T7" fmla="*/ 148 h 217"/>
                  <a:gd name="T8" fmla="*/ 26 w 213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7">
                    <a:moveTo>
                      <a:pt x="26" y="0"/>
                    </a:moveTo>
                    <a:lnTo>
                      <a:pt x="0" y="10"/>
                    </a:lnTo>
                    <a:lnTo>
                      <a:pt x="213" y="217"/>
                    </a:lnTo>
                    <a:lnTo>
                      <a:pt x="177" y="14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9" name="iṩľíḋé">
                <a:extLst>
                  <a:ext uri="{FF2B5EF4-FFF2-40B4-BE49-F238E27FC236}">
                    <a16:creationId xmlns:a16="http://schemas.microsoft.com/office/drawing/2014/main" xmlns="" id="{929A703B-9E4A-481F-A307-C237D2650A1F}"/>
                  </a:ext>
                </a:extLst>
              </p:cNvPr>
              <p:cNvSpPr/>
              <p:nvPr/>
            </p:nvSpPr>
            <p:spPr bwMode="auto">
              <a:xfrm>
                <a:off x="4476" y="1623"/>
                <a:ext cx="213" cy="217"/>
              </a:xfrm>
              <a:custGeom>
                <a:avLst/>
                <a:gdLst>
                  <a:gd name="T0" fmla="*/ 26 w 213"/>
                  <a:gd name="T1" fmla="*/ 0 h 217"/>
                  <a:gd name="T2" fmla="*/ 0 w 213"/>
                  <a:gd name="T3" fmla="*/ 10 h 217"/>
                  <a:gd name="T4" fmla="*/ 213 w 213"/>
                  <a:gd name="T5" fmla="*/ 217 h 217"/>
                  <a:gd name="T6" fmla="*/ 177 w 213"/>
                  <a:gd name="T7" fmla="*/ 148 h 217"/>
                  <a:gd name="T8" fmla="*/ 26 w 213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7">
                    <a:moveTo>
                      <a:pt x="26" y="0"/>
                    </a:moveTo>
                    <a:lnTo>
                      <a:pt x="0" y="10"/>
                    </a:lnTo>
                    <a:lnTo>
                      <a:pt x="213" y="217"/>
                    </a:lnTo>
                    <a:lnTo>
                      <a:pt x="177" y="14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0" name="ïšľîḍè">
                <a:extLst>
                  <a:ext uri="{FF2B5EF4-FFF2-40B4-BE49-F238E27FC236}">
                    <a16:creationId xmlns:a16="http://schemas.microsoft.com/office/drawing/2014/main" xmlns="" id="{18EBE3DF-CA80-46A0-B66E-A4106F97105C}"/>
                  </a:ext>
                </a:extLst>
              </p:cNvPr>
              <p:cNvSpPr/>
              <p:nvPr/>
            </p:nvSpPr>
            <p:spPr bwMode="auto">
              <a:xfrm>
                <a:off x="4653" y="1771"/>
                <a:ext cx="82" cy="114"/>
              </a:xfrm>
              <a:custGeom>
                <a:avLst/>
                <a:gdLst>
                  <a:gd name="T0" fmla="*/ 0 w 82"/>
                  <a:gd name="T1" fmla="*/ 0 h 114"/>
                  <a:gd name="T2" fmla="*/ 36 w 82"/>
                  <a:gd name="T3" fmla="*/ 69 h 114"/>
                  <a:gd name="T4" fmla="*/ 80 w 82"/>
                  <a:gd name="T5" fmla="*/ 114 h 114"/>
                  <a:gd name="T6" fmla="*/ 82 w 82"/>
                  <a:gd name="T7" fmla="*/ 95 h 114"/>
                  <a:gd name="T8" fmla="*/ 75 w 82"/>
                  <a:gd name="T9" fmla="*/ 99 h 114"/>
                  <a:gd name="T10" fmla="*/ 77 w 82"/>
                  <a:gd name="T11" fmla="*/ 86 h 114"/>
                  <a:gd name="T12" fmla="*/ 67 w 82"/>
                  <a:gd name="T13" fmla="*/ 76 h 114"/>
                  <a:gd name="T14" fmla="*/ 77 w 82"/>
                  <a:gd name="T15" fmla="*/ 74 h 114"/>
                  <a:gd name="T16" fmla="*/ 36 w 82"/>
                  <a:gd name="T17" fmla="*/ 35 h 114"/>
                  <a:gd name="T18" fmla="*/ 28 w 82"/>
                  <a:gd name="T19" fmla="*/ 39 h 114"/>
                  <a:gd name="T20" fmla="*/ 28 w 82"/>
                  <a:gd name="T21" fmla="*/ 28 h 114"/>
                  <a:gd name="T22" fmla="*/ 0 w 82"/>
                  <a:gd name="T2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114">
                    <a:moveTo>
                      <a:pt x="0" y="0"/>
                    </a:moveTo>
                    <a:lnTo>
                      <a:pt x="36" y="69"/>
                    </a:lnTo>
                    <a:lnTo>
                      <a:pt x="80" y="114"/>
                    </a:lnTo>
                    <a:lnTo>
                      <a:pt x="82" y="95"/>
                    </a:lnTo>
                    <a:lnTo>
                      <a:pt x="75" y="99"/>
                    </a:lnTo>
                    <a:lnTo>
                      <a:pt x="77" y="86"/>
                    </a:lnTo>
                    <a:lnTo>
                      <a:pt x="67" y="76"/>
                    </a:lnTo>
                    <a:lnTo>
                      <a:pt x="77" y="74"/>
                    </a:lnTo>
                    <a:lnTo>
                      <a:pt x="36" y="35"/>
                    </a:lnTo>
                    <a:lnTo>
                      <a:pt x="28" y="39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1" name="ïṥlíḋé">
                <a:extLst>
                  <a:ext uri="{FF2B5EF4-FFF2-40B4-BE49-F238E27FC236}">
                    <a16:creationId xmlns:a16="http://schemas.microsoft.com/office/drawing/2014/main" xmlns="" id="{B24A88DD-AC2C-479A-97F5-F798360CB3EB}"/>
                  </a:ext>
                </a:extLst>
              </p:cNvPr>
              <p:cNvSpPr/>
              <p:nvPr/>
            </p:nvSpPr>
            <p:spPr bwMode="auto">
              <a:xfrm>
                <a:off x="4653" y="1771"/>
                <a:ext cx="82" cy="114"/>
              </a:xfrm>
              <a:custGeom>
                <a:avLst/>
                <a:gdLst>
                  <a:gd name="T0" fmla="*/ 0 w 82"/>
                  <a:gd name="T1" fmla="*/ 0 h 114"/>
                  <a:gd name="T2" fmla="*/ 36 w 82"/>
                  <a:gd name="T3" fmla="*/ 69 h 114"/>
                  <a:gd name="T4" fmla="*/ 80 w 82"/>
                  <a:gd name="T5" fmla="*/ 114 h 114"/>
                  <a:gd name="T6" fmla="*/ 82 w 82"/>
                  <a:gd name="T7" fmla="*/ 95 h 114"/>
                  <a:gd name="T8" fmla="*/ 75 w 82"/>
                  <a:gd name="T9" fmla="*/ 99 h 114"/>
                  <a:gd name="T10" fmla="*/ 77 w 82"/>
                  <a:gd name="T11" fmla="*/ 86 h 114"/>
                  <a:gd name="T12" fmla="*/ 67 w 82"/>
                  <a:gd name="T13" fmla="*/ 76 h 114"/>
                  <a:gd name="T14" fmla="*/ 77 w 82"/>
                  <a:gd name="T15" fmla="*/ 74 h 114"/>
                  <a:gd name="T16" fmla="*/ 36 w 82"/>
                  <a:gd name="T17" fmla="*/ 35 h 114"/>
                  <a:gd name="T18" fmla="*/ 28 w 82"/>
                  <a:gd name="T19" fmla="*/ 39 h 114"/>
                  <a:gd name="T20" fmla="*/ 28 w 82"/>
                  <a:gd name="T21" fmla="*/ 28 h 114"/>
                  <a:gd name="T22" fmla="*/ 0 w 82"/>
                  <a:gd name="T2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114">
                    <a:moveTo>
                      <a:pt x="0" y="0"/>
                    </a:moveTo>
                    <a:lnTo>
                      <a:pt x="36" y="69"/>
                    </a:lnTo>
                    <a:lnTo>
                      <a:pt x="80" y="114"/>
                    </a:lnTo>
                    <a:lnTo>
                      <a:pt x="82" y="95"/>
                    </a:lnTo>
                    <a:lnTo>
                      <a:pt x="75" y="99"/>
                    </a:lnTo>
                    <a:lnTo>
                      <a:pt x="77" y="86"/>
                    </a:lnTo>
                    <a:lnTo>
                      <a:pt x="67" y="76"/>
                    </a:lnTo>
                    <a:lnTo>
                      <a:pt x="77" y="74"/>
                    </a:lnTo>
                    <a:lnTo>
                      <a:pt x="36" y="35"/>
                    </a:lnTo>
                    <a:lnTo>
                      <a:pt x="28" y="39"/>
                    </a:lnTo>
                    <a:lnTo>
                      <a:pt x="28" y="2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2" name="iṣļïḓé">
                <a:extLst>
                  <a:ext uri="{FF2B5EF4-FFF2-40B4-BE49-F238E27FC236}">
                    <a16:creationId xmlns:a16="http://schemas.microsoft.com/office/drawing/2014/main" xmlns="" id="{A80CFED8-6F66-40C2-A7BC-B10E33FD4612}"/>
                  </a:ext>
                </a:extLst>
              </p:cNvPr>
              <p:cNvSpPr/>
              <p:nvPr/>
            </p:nvSpPr>
            <p:spPr bwMode="auto">
              <a:xfrm>
                <a:off x="4681" y="1799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11 h 11"/>
                  <a:gd name="T4" fmla="*/ 8 w 8"/>
                  <a:gd name="T5" fmla="*/ 7 h 11"/>
                  <a:gd name="T6" fmla="*/ 0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11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3" name="íŝḷïde">
                <a:extLst>
                  <a:ext uri="{FF2B5EF4-FFF2-40B4-BE49-F238E27FC236}">
                    <a16:creationId xmlns:a16="http://schemas.microsoft.com/office/drawing/2014/main" xmlns="" id="{63782927-ECC8-4B5D-A91F-9756F4E4848A}"/>
                  </a:ext>
                </a:extLst>
              </p:cNvPr>
              <p:cNvSpPr/>
              <p:nvPr/>
            </p:nvSpPr>
            <p:spPr bwMode="auto">
              <a:xfrm>
                <a:off x="4681" y="1799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11 h 11"/>
                  <a:gd name="T4" fmla="*/ 8 w 8"/>
                  <a:gd name="T5" fmla="*/ 7 h 11"/>
                  <a:gd name="T6" fmla="*/ 0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11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4" name="ïṧḷïďè">
                <a:extLst>
                  <a:ext uri="{FF2B5EF4-FFF2-40B4-BE49-F238E27FC236}">
                    <a16:creationId xmlns:a16="http://schemas.microsoft.com/office/drawing/2014/main" xmlns="" id="{DF3698CA-414E-427B-8D10-464871ACD021}"/>
                  </a:ext>
                </a:extLst>
              </p:cNvPr>
              <p:cNvSpPr/>
              <p:nvPr/>
            </p:nvSpPr>
            <p:spPr bwMode="auto">
              <a:xfrm>
                <a:off x="4720" y="1845"/>
                <a:ext cx="17" cy="25"/>
              </a:xfrm>
              <a:custGeom>
                <a:avLst/>
                <a:gdLst>
                  <a:gd name="T0" fmla="*/ 10 w 17"/>
                  <a:gd name="T1" fmla="*/ 0 h 25"/>
                  <a:gd name="T2" fmla="*/ 0 w 17"/>
                  <a:gd name="T3" fmla="*/ 2 h 25"/>
                  <a:gd name="T4" fmla="*/ 10 w 17"/>
                  <a:gd name="T5" fmla="*/ 12 h 25"/>
                  <a:gd name="T6" fmla="*/ 8 w 17"/>
                  <a:gd name="T7" fmla="*/ 25 h 25"/>
                  <a:gd name="T8" fmla="*/ 15 w 17"/>
                  <a:gd name="T9" fmla="*/ 21 h 25"/>
                  <a:gd name="T10" fmla="*/ 17 w 17"/>
                  <a:gd name="T11" fmla="*/ 8 h 25"/>
                  <a:gd name="T12" fmla="*/ 10 w 17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5">
                    <a:moveTo>
                      <a:pt x="10" y="0"/>
                    </a:moveTo>
                    <a:lnTo>
                      <a:pt x="0" y="2"/>
                    </a:lnTo>
                    <a:lnTo>
                      <a:pt x="10" y="12"/>
                    </a:lnTo>
                    <a:lnTo>
                      <a:pt x="8" y="25"/>
                    </a:lnTo>
                    <a:lnTo>
                      <a:pt x="15" y="21"/>
                    </a:lnTo>
                    <a:lnTo>
                      <a:pt x="17" y="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5" name="íśḻïdé">
                <a:extLst>
                  <a:ext uri="{FF2B5EF4-FFF2-40B4-BE49-F238E27FC236}">
                    <a16:creationId xmlns:a16="http://schemas.microsoft.com/office/drawing/2014/main" xmlns="" id="{0D700172-110E-47BD-AA00-D07B900ECD63}"/>
                  </a:ext>
                </a:extLst>
              </p:cNvPr>
              <p:cNvSpPr/>
              <p:nvPr/>
            </p:nvSpPr>
            <p:spPr bwMode="auto">
              <a:xfrm>
                <a:off x="4720" y="1845"/>
                <a:ext cx="17" cy="25"/>
              </a:xfrm>
              <a:custGeom>
                <a:avLst/>
                <a:gdLst>
                  <a:gd name="T0" fmla="*/ 10 w 17"/>
                  <a:gd name="T1" fmla="*/ 0 h 25"/>
                  <a:gd name="T2" fmla="*/ 0 w 17"/>
                  <a:gd name="T3" fmla="*/ 2 h 25"/>
                  <a:gd name="T4" fmla="*/ 10 w 17"/>
                  <a:gd name="T5" fmla="*/ 12 h 25"/>
                  <a:gd name="T6" fmla="*/ 8 w 17"/>
                  <a:gd name="T7" fmla="*/ 25 h 25"/>
                  <a:gd name="T8" fmla="*/ 15 w 17"/>
                  <a:gd name="T9" fmla="*/ 21 h 25"/>
                  <a:gd name="T10" fmla="*/ 17 w 17"/>
                  <a:gd name="T11" fmla="*/ 8 h 25"/>
                  <a:gd name="T12" fmla="*/ 10 w 17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5">
                    <a:moveTo>
                      <a:pt x="10" y="0"/>
                    </a:moveTo>
                    <a:lnTo>
                      <a:pt x="0" y="2"/>
                    </a:lnTo>
                    <a:lnTo>
                      <a:pt x="10" y="12"/>
                    </a:lnTo>
                    <a:lnTo>
                      <a:pt x="8" y="25"/>
                    </a:lnTo>
                    <a:lnTo>
                      <a:pt x="15" y="21"/>
                    </a:lnTo>
                    <a:lnTo>
                      <a:pt x="17" y="8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6" name="îṡḻidé">
                <a:extLst>
                  <a:ext uri="{FF2B5EF4-FFF2-40B4-BE49-F238E27FC236}">
                    <a16:creationId xmlns:a16="http://schemas.microsoft.com/office/drawing/2014/main" xmlns="" id="{ECC06CBF-72A6-46EE-A92F-681462EE9D81}"/>
                  </a:ext>
                </a:extLst>
              </p:cNvPr>
              <p:cNvSpPr/>
              <p:nvPr/>
            </p:nvSpPr>
            <p:spPr bwMode="auto">
              <a:xfrm>
                <a:off x="4528" y="1605"/>
                <a:ext cx="90" cy="97"/>
              </a:xfrm>
              <a:custGeom>
                <a:avLst/>
                <a:gdLst>
                  <a:gd name="T0" fmla="*/ 26 w 90"/>
                  <a:gd name="T1" fmla="*/ 0 h 97"/>
                  <a:gd name="T2" fmla="*/ 0 w 90"/>
                  <a:gd name="T3" fmla="*/ 9 h 97"/>
                  <a:gd name="T4" fmla="*/ 90 w 90"/>
                  <a:gd name="T5" fmla="*/ 97 h 97"/>
                  <a:gd name="T6" fmla="*/ 54 w 90"/>
                  <a:gd name="T7" fmla="*/ 28 h 97"/>
                  <a:gd name="T8" fmla="*/ 26 w 9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7">
                    <a:moveTo>
                      <a:pt x="26" y="0"/>
                    </a:moveTo>
                    <a:lnTo>
                      <a:pt x="0" y="9"/>
                    </a:lnTo>
                    <a:lnTo>
                      <a:pt x="90" y="97"/>
                    </a:lnTo>
                    <a:lnTo>
                      <a:pt x="54" y="2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7" name="î$ļîde">
                <a:extLst>
                  <a:ext uri="{FF2B5EF4-FFF2-40B4-BE49-F238E27FC236}">
                    <a16:creationId xmlns:a16="http://schemas.microsoft.com/office/drawing/2014/main" xmlns="" id="{04CDB053-6EEC-4494-8E81-3B430B4D2BAA}"/>
                  </a:ext>
                </a:extLst>
              </p:cNvPr>
              <p:cNvSpPr/>
              <p:nvPr/>
            </p:nvSpPr>
            <p:spPr bwMode="auto">
              <a:xfrm>
                <a:off x="4528" y="1605"/>
                <a:ext cx="90" cy="97"/>
              </a:xfrm>
              <a:custGeom>
                <a:avLst/>
                <a:gdLst>
                  <a:gd name="T0" fmla="*/ 26 w 90"/>
                  <a:gd name="T1" fmla="*/ 0 h 97"/>
                  <a:gd name="T2" fmla="*/ 0 w 90"/>
                  <a:gd name="T3" fmla="*/ 9 h 97"/>
                  <a:gd name="T4" fmla="*/ 90 w 90"/>
                  <a:gd name="T5" fmla="*/ 97 h 97"/>
                  <a:gd name="T6" fmla="*/ 54 w 90"/>
                  <a:gd name="T7" fmla="*/ 28 h 97"/>
                  <a:gd name="T8" fmla="*/ 26 w 9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7">
                    <a:moveTo>
                      <a:pt x="26" y="0"/>
                    </a:moveTo>
                    <a:lnTo>
                      <a:pt x="0" y="9"/>
                    </a:lnTo>
                    <a:lnTo>
                      <a:pt x="90" y="97"/>
                    </a:lnTo>
                    <a:lnTo>
                      <a:pt x="54" y="2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8" name="i$ḷïdé">
                <a:extLst>
                  <a:ext uri="{FF2B5EF4-FFF2-40B4-BE49-F238E27FC236}">
                    <a16:creationId xmlns:a16="http://schemas.microsoft.com/office/drawing/2014/main" xmlns="" id="{EC20280B-C761-4895-8F12-B6F7A466F1B1}"/>
                  </a:ext>
                </a:extLst>
              </p:cNvPr>
              <p:cNvSpPr/>
              <p:nvPr/>
            </p:nvSpPr>
            <p:spPr bwMode="auto">
              <a:xfrm>
                <a:off x="4582" y="1633"/>
                <a:ext cx="161" cy="188"/>
              </a:xfrm>
              <a:custGeom>
                <a:avLst/>
                <a:gdLst>
                  <a:gd name="T0" fmla="*/ 26 w 161"/>
                  <a:gd name="T1" fmla="*/ 52 h 188"/>
                  <a:gd name="T2" fmla="*/ 23 w 161"/>
                  <a:gd name="T3" fmla="*/ 44 h 188"/>
                  <a:gd name="T4" fmla="*/ 34 w 161"/>
                  <a:gd name="T5" fmla="*/ 44 h 188"/>
                  <a:gd name="T6" fmla="*/ 26 w 161"/>
                  <a:gd name="T7" fmla="*/ 52 h 188"/>
                  <a:gd name="T8" fmla="*/ 0 w 161"/>
                  <a:gd name="T9" fmla="*/ 0 h 188"/>
                  <a:gd name="T10" fmla="*/ 36 w 161"/>
                  <a:gd name="T11" fmla="*/ 69 h 188"/>
                  <a:gd name="T12" fmla="*/ 62 w 161"/>
                  <a:gd name="T13" fmla="*/ 93 h 188"/>
                  <a:gd name="T14" fmla="*/ 62 w 161"/>
                  <a:gd name="T15" fmla="*/ 91 h 188"/>
                  <a:gd name="T16" fmla="*/ 66 w 161"/>
                  <a:gd name="T17" fmla="*/ 98 h 188"/>
                  <a:gd name="T18" fmla="*/ 71 w 161"/>
                  <a:gd name="T19" fmla="*/ 102 h 188"/>
                  <a:gd name="T20" fmla="*/ 82 w 161"/>
                  <a:gd name="T21" fmla="*/ 104 h 188"/>
                  <a:gd name="T22" fmla="*/ 77 w 161"/>
                  <a:gd name="T23" fmla="*/ 110 h 188"/>
                  <a:gd name="T24" fmla="*/ 123 w 161"/>
                  <a:gd name="T25" fmla="*/ 153 h 188"/>
                  <a:gd name="T26" fmla="*/ 127 w 161"/>
                  <a:gd name="T27" fmla="*/ 154 h 188"/>
                  <a:gd name="T28" fmla="*/ 125 w 161"/>
                  <a:gd name="T29" fmla="*/ 156 h 188"/>
                  <a:gd name="T30" fmla="*/ 157 w 161"/>
                  <a:gd name="T31" fmla="*/ 188 h 188"/>
                  <a:gd name="T32" fmla="*/ 161 w 161"/>
                  <a:gd name="T33" fmla="*/ 156 h 188"/>
                  <a:gd name="T34" fmla="*/ 0 w 161"/>
                  <a:gd name="T3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88">
                    <a:moveTo>
                      <a:pt x="26" y="52"/>
                    </a:moveTo>
                    <a:lnTo>
                      <a:pt x="23" y="44"/>
                    </a:lnTo>
                    <a:lnTo>
                      <a:pt x="34" y="44"/>
                    </a:lnTo>
                    <a:lnTo>
                      <a:pt x="26" y="52"/>
                    </a:lnTo>
                    <a:close/>
                    <a:moveTo>
                      <a:pt x="0" y="0"/>
                    </a:moveTo>
                    <a:lnTo>
                      <a:pt x="36" y="69"/>
                    </a:lnTo>
                    <a:lnTo>
                      <a:pt x="62" y="93"/>
                    </a:lnTo>
                    <a:lnTo>
                      <a:pt x="62" y="91"/>
                    </a:lnTo>
                    <a:lnTo>
                      <a:pt x="66" y="98"/>
                    </a:lnTo>
                    <a:lnTo>
                      <a:pt x="71" y="102"/>
                    </a:lnTo>
                    <a:lnTo>
                      <a:pt x="82" y="104"/>
                    </a:lnTo>
                    <a:lnTo>
                      <a:pt x="77" y="110"/>
                    </a:lnTo>
                    <a:lnTo>
                      <a:pt x="123" y="153"/>
                    </a:lnTo>
                    <a:lnTo>
                      <a:pt x="127" y="154"/>
                    </a:lnTo>
                    <a:lnTo>
                      <a:pt x="125" y="156"/>
                    </a:lnTo>
                    <a:lnTo>
                      <a:pt x="157" y="188"/>
                    </a:lnTo>
                    <a:lnTo>
                      <a:pt x="161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9" name="ïşḷiḓé">
                <a:extLst>
                  <a:ext uri="{FF2B5EF4-FFF2-40B4-BE49-F238E27FC236}">
                    <a16:creationId xmlns:a16="http://schemas.microsoft.com/office/drawing/2014/main" xmlns="" id="{CF95CDF2-9B18-41C8-AA89-963B436E29DF}"/>
                  </a:ext>
                </a:extLst>
              </p:cNvPr>
              <p:cNvSpPr/>
              <p:nvPr/>
            </p:nvSpPr>
            <p:spPr bwMode="auto">
              <a:xfrm>
                <a:off x="4582" y="1633"/>
                <a:ext cx="161" cy="188"/>
              </a:xfrm>
              <a:custGeom>
                <a:avLst/>
                <a:gdLst>
                  <a:gd name="T0" fmla="*/ 26 w 161"/>
                  <a:gd name="T1" fmla="*/ 52 h 188"/>
                  <a:gd name="T2" fmla="*/ 23 w 161"/>
                  <a:gd name="T3" fmla="*/ 44 h 188"/>
                  <a:gd name="T4" fmla="*/ 34 w 161"/>
                  <a:gd name="T5" fmla="*/ 44 h 188"/>
                  <a:gd name="T6" fmla="*/ 26 w 161"/>
                  <a:gd name="T7" fmla="*/ 52 h 188"/>
                  <a:gd name="T8" fmla="*/ 0 w 161"/>
                  <a:gd name="T9" fmla="*/ 0 h 188"/>
                  <a:gd name="T10" fmla="*/ 36 w 161"/>
                  <a:gd name="T11" fmla="*/ 69 h 188"/>
                  <a:gd name="T12" fmla="*/ 62 w 161"/>
                  <a:gd name="T13" fmla="*/ 93 h 188"/>
                  <a:gd name="T14" fmla="*/ 62 w 161"/>
                  <a:gd name="T15" fmla="*/ 91 h 188"/>
                  <a:gd name="T16" fmla="*/ 66 w 161"/>
                  <a:gd name="T17" fmla="*/ 98 h 188"/>
                  <a:gd name="T18" fmla="*/ 71 w 161"/>
                  <a:gd name="T19" fmla="*/ 102 h 188"/>
                  <a:gd name="T20" fmla="*/ 82 w 161"/>
                  <a:gd name="T21" fmla="*/ 104 h 188"/>
                  <a:gd name="T22" fmla="*/ 77 w 161"/>
                  <a:gd name="T23" fmla="*/ 110 h 188"/>
                  <a:gd name="T24" fmla="*/ 123 w 161"/>
                  <a:gd name="T25" fmla="*/ 153 h 188"/>
                  <a:gd name="T26" fmla="*/ 127 w 161"/>
                  <a:gd name="T27" fmla="*/ 154 h 188"/>
                  <a:gd name="T28" fmla="*/ 125 w 161"/>
                  <a:gd name="T29" fmla="*/ 156 h 188"/>
                  <a:gd name="T30" fmla="*/ 157 w 161"/>
                  <a:gd name="T31" fmla="*/ 188 h 188"/>
                  <a:gd name="T32" fmla="*/ 161 w 161"/>
                  <a:gd name="T33" fmla="*/ 156 h 188"/>
                  <a:gd name="T34" fmla="*/ 0 w 161"/>
                  <a:gd name="T3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88">
                    <a:moveTo>
                      <a:pt x="26" y="52"/>
                    </a:moveTo>
                    <a:lnTo>
                      <a:pt x="23" y="44"/>
                    </a:lnTo>
                    <a:lnTo>
                      <a:pt x="34" y="44"/>
                    </a:lnTo>
                    <a:lnTo>
                      <a:pt x="26" y="52"/>
                    </a:lnTo>
                    <a:moveTo>
                      <a:pt x="0" y="0"/>
                    </a:moveTo>
                    <a:lnTo>
                      <a:pt x="36" y="69"/>
                    </a:lnTo>
                    <a:lnTo>
                      <a:pt x="62" y="93"/>
                    </a:lnTo>
                    <a:lnTo>
                      <a:pt x="62" y="91"/>
                    </a:lnTo>
                    <a:lnTo>
                      <a:pt x="66" y="98"/>
                    </a:lnTo>
                    <a:lnTo>
                      <a:pt x="71" y="102"/>
                    </a:lnTo>
                    <a:lnTo>
                      <a:pt x="82" y="104"/>
                    </a:lnTo>
                    <a:lnTo>
                      <a:pt x="77" y="110"/>
                    </a:lnTo>
                    <a:lnTo>
                      <a:pt x="123" y="153"/>
                    </a:lnTo>
                    <a:lnTo>
                      <a:pt x="127" y="154"/>
                    </a:lnTo>
                    <a:lnTo>
                      <a:pt x="125" y="156"/>
                    </a:lnTo>
                    <a:lnTo>
                      <a:pt x="157" y="188"/>
                    </a:lnTo>
                    <a:lnTo>
                      <a:pt x="161" y="15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0" name="îsḷïďê">
                <a:extLst>
                  <a:ext uri="{FF2B5EF4-FFF2-40B4-BE49-F238E27FC236}">
                    <a16:creationId xmlns:a16="http://schemas.microsoft.com/office/drawing/2014/main" xmlns="" id="{064DBD0C-79C9-45A4-8B33-BAEE0410AB93}"/>
                  </a:ext>
                </a:extLst>
              </p:cNvPr>
              <p:cNvSpPr/>
              <p:nvPr/>
            </p:nvSpPr>
            <p:spPr bwMode="auto">
              <a:xfrm>
                <a:off x="4705" y="1786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4 w 4"/>
                  <a:gd name="T5" fmla="*/ 1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1" name="îṩļïdè">
                <a:extLst>
                  <a:ext uri="{FF2B5EF4-FFF2-40B4-BE49-F238E27FC236}">
                    <a16:creationId xmlns:a16="http://schemas.microsoft.com/office/drawing/2014/main" xmlns="" id="{483C029C-E380-4A0C-8FC7-D35C6108787D}"/>
                  </a:ext>
                </a:extLst>
              </p:cNvPr>
              <p:cNvSpPr/>
              <p:nvPr/>
            </p:nvSpPr>
            <p:spPr bwMode="auto">
              <a:xfrm>
                <a:off x="4705" y="1786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4 w 4"/>
                  <a:gd name="T5" fmla="*/ 1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2" name="îśļiḋê">
                <a:extLst>
                  <a:ext uri="{FF2B5EF4-FFF2-40B4-BE49-F238E27FC236}">
                    <a16:creationId xmlns:a16="http://schemas.microsoft.com/office/drawing/2014/main" xmlns="" id="{69EBE9C8-40D9-44C2-90D5-22AF10AA4866}"/>
                  </a:ext>
                </a:extLst>
              </p:cNvPr>
              <p:cNvSpPr/>
              <p:nvPr/>
            </p:nvSpPr>
            <p:spPr bwMode="auto">
              <a:xfrm>
                <a:off x="4605" y="1677"/>
                <a:ext cx="11" cy="8"/>
              </a:xfrm>
              <a:custGeom>
                <a:avLst/>
                <a:gdLst>
                  <a:gd name="T0" fmla="*/ 0 w 11"/>
                  <a:gd name="T1" fmla="*/ 0 h 8"/>
                  <a:gd name="T2" fmla="*/ 3 w 11"/>
                  <a:gd name="T3" fmla="*/ 8 h 8"/>
                  <a:gd name="T4" fmla="*/ 11 w 11"/>
                  <a:gd name="T5" fmla="*/ 0 h 8"/>
                  <a:gd name="T6" fmla="*/ 0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lnTo>
                      <a:pt x="3" y="8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3" name="î$ļîḓé">
                <a:extLst>
                  <a:ext uri="{FF2B5EF4-FFF2-40B4-BE49-F238E27FC236}">
                    <a16:creationId xmlns:a16="http://schemas.microsoft.com/office/drawing/2014/main" xmlns="" id="{C4B6B8AC-C6FB-47AD-9A56-8B031CFDA47C}"/>
                  </a:ext>
                </a:extLst>
              </p:cNvPr>
              <p:cNvSpPr/>
              <p:nvPr/>
            </p:nvSpPr>
            <p:spPr bwMode="auto">
              <a:xfrm>
                <a:off x="4605" y="1677"/>
                <a:ext cx="11" cy="8"/>
              </a:xfrm>
              <a:custGeom>
                <a:avLst/>
                <a:gdLst>
                  <a:gd name="T0" fmla="*/ 0 w 11"/>
                  <a:gd name="T1" fmla="*/ 0 h 8"/>
                  <a:gd name="T2" fmla="*/ 3 w 11"/>
                  <a:gd name="T3" fmla="*/ 8 h 8"/>
                  <a:gd name="T4" fmla="*/ 11 w 11"/>
                  <a:gd name="T5" fmla="*/ 0 h 8"/>
                  <a:gd name="T6" fmla="*/ 0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lnTo>
                      <a:pt x="3" y="8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4" name="îṩlíḓe">
                <a:extLst>
                  <a:ext uri="{FF2B5EF4-FFF2-40B4-BE49-F238E27FC236}">
                    <a16:creationId xmlns:a16="http://schemas.microsoft.com/office/drawing/2014/main" xmlns="" id="{5B92E4D7-BFF7-44F9-B350-2458A7718B4D}"/>
                  </a:ext>
                </a:extLst>
              </p:cNvPr>
              <p:cNvSpPr/>
              <p:nvPr/>
            </p:nvSpPr>
            <p:spPr bwMode="auto">
              <a:xfrm>
                <a:off x="4644" y="1724"/>
                <a:ext cx="20" cy="19"/>
              </a:xfrm>
              <a:custGeom>
                <a:avLst/>
                <a:gdLst>
                  <a:gd name="T0" fmla="*/ 9 w 20"/>
                  <a:gd name="T1" fmla="*/ 11 h 19"/>
                  <a:gd name="T2" fmla="*/ 15 w 20"/>
                  <a:gd name="T3" fmla="*/ 19 h 19"/>
                  <a:gd name="T4" fmla="*/ 20 w 20"/>
                  <a:gd name="T5" fmla="*/ 13 h 19"/>
                  <a:gd name="T6" fmla="*/ 9 w 20"/>
                  <a:gd name="T7" fmla="*/ 11 h 19"/>
                  <a:gd name="T8" fmla="*/ 0 w 20"/>
                  <a:gd name="T9" fmla="*/ 0 h 19"/>
                  <a:gd name="T10" fmla="*/ 0 w 20"/>
                  <a:gd name="T11" fmla="*/ 2 h 19"/>
                  <a:gd name="T12" fmla="*/ 4 w 20"/>
                  <a:gd name="T13" fmla="*/ 7 h 19"/>
                  <a:gd name="T14" fmla="*/ 0 w 20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9">
                    <a:moveTo>
                      <a:pt x="9" y="11"/>
                    </a:moveTo>
                    <a:lnTo>
                      <a:pt x="15" y="19"/>
                    </a:lnTo>
                    <a:lnTo>
                      <a:pt x="20" y="13"/>
                    </a:lnTo>
                    <a:lnTo>
                      <a:pt x="9" y="11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5" name="ïṥļíḍe">
                <a:extLst>
                  <a:ext uri="{FF2B5EF4-FFF2-40B4-BE49-F238E27FC236}">
                    <a16:creationId xmlns:a16="http://schemas.microsoft.com/office/drawing/2014/main" xmlns="" id="{A07701C3-187E-4C7B-840F-5AEAA31DE87D}"/>
                  </a:ext>
                </a:extLst>
              </p:cNvPr>
              <p:cNvSpPr/>
              <p:nvPr/>
            </p:nvSpPr>
            <p:spPr bwMode="auto">
              <a:xfrm>
                <a:off x="4644" y="1724"/>
                <a:ext cx="20" cy="19"/>
              </a:xfrm>
              <a:custGeom>
                <a:avLst/>
                <a:gdLst>
                  <a:gd name="T0" fmla="*/ 9 w 20"/>
                  <a:gd name="T1" fmla="*/ 11 h 19"/>
                  <a:gd name="T2" fmla="*/ 15 w 20"/>
                  <a:gd name="T3" fmla="*/ 19 h 19"/>
                  <a:gd name="T4" fmla="*/ 20 w 20"/>
                  <a:gd name="T5" fmla="*/ 13 h 19"/>
                  <a:gd name="T6" fmla="*/ 9 w 20"/>
                  <a:gd name="T7" fmla="*/ 11 h 19"/>
                  <a:gd name="T8" fmla="*/ 0 w 20"/>
                  <a:gd name="T9" fmla="*/ 0 h 19"/>
                  <a:gd name="T10" fmla="*/ 0 w 20"/>
                  <a:gd name="T11" fmla="*/ 2 h 19"/>
                  <a:gd name="T12" fmla="*/ 4 w 20"/>
                  <a:gd name="T13" fmla="*/ 7 h 19"/>
                  <a:gd name="T14" fmla="*/ 0 w 20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9">
                    <a:moveTo>
                      <a:pt x="9" y="11"/>
                    </a:moveTo>
                    <a:lnTo>
                      <a:pt x="15" y="19"/>
                    </a:lnTo>
                    <a:lnTo>
                      <a:pt x="20" y="13"/>
                    </a:lnTo>
                    <a:lnTo>
                      <a:pt x="9" y="11"/>
                    </a:lnTo>
                    <a:moveTo>
                      <a:pt x="0" y="0"/>
                    </a:moveTo>
                    <a:lnTo>
                      <a:pt x="0" y="2"/>
                    </a:lnTo>
                    <a:lnTo>
                      <a:pt x="4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6" name="ïṣlîdé">
                <a:extLst>
                  <a:ext uri="{FF2B5EF4-FFF2-40B4-BE49-F238E27FC236}">
                    <a16:creationId xmlns:a16="http://schemas.microsoft.com/office/drawing/2014/main" xmlns="" id="{DD7C6696-B771-44BB-A3E3-524AE153195D}"/>
                  </a:ext>
                </a:extLst>
              </p:cNvPr>
              <p:cNvSpPr/>
              <p:nvPr/>
            </p:nvSpPr>
            <p:spPr bwMode="auto">
              <a:xfrm>
                <a:off x="4580" y="1584"/>
                <a:ext cx="58" cy="58"/>
              </a:xfrm>
              <a:custGeom>
                <a:avLst/>
                <a:gdLst>
                  <a:gd name="T0" fmla="*/ 25 w 58"/>
                  <a:gd name="T1" fmla="*/ 0 h 58"/>
                  <a:gd name="T2" fmla="*/ 23 w 58"/>
                  <a:gd name="T3" fmla="*/ 2 h 58"/>
                  <a:gd name="T4" fmla="*/ 23 w 58"/>
                  <a:gd name="T5" fmla="*/ 6 h 58"/>
                  <a:gd name="T6" fmla="*/ 17 w 58"/>
                  <a:gd name="T7" fmla="*/ 4 h 58"/>
                  <a:gd name="T8" fmla="*/ 0 w 58"/>
                  <a:gd name="T9" fmla="*/ 9 h 58"/>
                  <a:gd name="T10" fmla="*/ 49 w 58"/>
                  <a:gd name="T11" fmla="*/ 58 h 58"/>
                  <a:gd name="T12" fmla="*/ 51 w 58"/>
                  <a:gd name="T13" fmla="*/ 54 h 58"/>
                  <a:gd name="T14" fmla="*/ 40 w 58"/>
                  <a:gd name="T15" fmla="*/ 45 h 58"/>
                  <a:gd name="T16" fmla="*/ 53 w 58"/>
                  <a:gd name="T17" fmla="*/ 43 h 58"/>
                  <a:gd name="T18" fmla="*/ 58 w 58"/>
                  <a:gd name="T19" fmla="*/ 32 h 58"/>
                  <a:gd name="T20" fmla="*/ 25 w 58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8">
                    <a:moveTo>
                      <a:pt x="25" y="0"/>
                    </a:moveTo>
                    <a:lnTo>
                      <a:pt x="23" y="2"/>
                    </a:lnTo>
                    <a:lnTo>
                      <a:pt x="23" y="6"/>
                    </a:lnTo>
                    <a:lnTo>
                      <a:pt x="17" y="4"/>
                    </a:lnTo>
                    <a:lnTo>
                      <a:pt x="0" y="9"/>
                    </a:lnTo>
                    <a:lnTo>
                      <a:pt x="49" y="58"/>
                    </a:lnTo>
                    <a:lnTo>
                      <a:pt x="51" y="54"/>
                    </a:lnTo>
                    <a:lnTo>
                      <a:pt x="40" y="45"/>
                    </a:lnTo>
                    <a:lnTo>
                      <a:pt x="53" y="43"/>
                    </a:lnTo>
                    <a:lnTo>
                      <a:pt x="58" y="3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7" name="îs1íḍê">
                <a:extLst>
                  <a:ext uri="{FF2B5EF4-FFF2-40B4-BE49-F238E27FC236}">
                    <a16:creationId xmlns:a16="http://schemas.microsoft.com/office/drawing/2014/main" xmlns="" id="{62A8C39A-5F3A-4F52-B1D4-0E7824263346}"/>
                  </a:ext>
                </a:extLst>
              </p:cNvPr>
              <p:cNvSpPr/>
              <p:nvPr/>
            </p:nvSpPr>
            <p:spPr bwMode="auto">
              <a:xfrm>
                <a:off x="4580" y="1584"/>
                <a:ext cx="58" cy="58"/>
              </a:xfrm>
              <a:custGeom>
                <a:avLst/>
                <a:gdLst>
                  <a:gd name="T0" fmla="*/ 25 w 58"/>
                  <a:gd name="T1" fmla="*/ 0 h 58"/>
                  <a:gd name="T2" fmla="*/ 23 w 58"/>
                  <a:gd name="T3" fmla="*/ 2 h 58"/>
                  <a:gd name="T4" fmla="*/ 23 w 58"/>
                  <a:gd name="T5" fmla="*/ 6 h 58"/>
                  <a:gd name="T6" fmla="*/ 17 w 58"/>
                  <a:gd name="T7" fmla="*/ 4 h 58"/>
                  <a:gd name="T8" fmla="*/ 0 w 58"/>
                  <a:gd name="T9" fmla="*/ 9 h 58"/>
                  <a:gd name="T10" fmla="*/ 49 w 58"/>
                  <a:gd name="T11" fmla="*/ 58 h 58"/>
                  <a:gd name="T12" fmla="*/ 51 w 58"/>
                  <a:gd name="T13" fmla="*/ 54 h 58"/>
                  <a:gd name="T14" fmla="*/ 40 w 58"/>
                  <a:gd name="T15" fmla="*/ 45 h 58"/>
                  <a:gd name="T16" fmla="*/ 53 w 58"/>
                  <a:gd name="T17" fmla="*/ 43 h 58"/>
                  <a:gd name="T18" fmla="*/ 58 w 58"/>
                  <a:gd name="T19" fmla="*/ 32 h 58"/>
                  <a:gd name="T20" fmla="*/ 25 w 58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8">
                    <a:moveTo>
                      <a:pt x="25" y="0"/>
                    </a:moveTo>
                    <a:lnTo>
                      <a:pt x="23" y="2"/>
                    </a:lnTo>
                    <a:lnTo>
                      <a:pt x="23" y="6"/>
                    </a:lnTo>
                    <a:lnTo>
                      <a:pt x="17" y="4"/>
                    </a:lnTo>
                    <a:lnTo>
                      <a:pt x="0" y="9"/>
                    </a:lnTo>
                    <a:lnTo>
                      <a:pt x="49" y="58"/>
                    </a:lnTo>
                    <a:lnTo>
                      <a:pt x="51" y="54"/>
                    </a:lnTo>
                    <a:lnTo>
                      <a:pt x="40" y="45"/>
                    </a:lnTo>
                    <a:lnTo>
                      <a:pt x="53" y="43"/>
                    </a:lnTo>
                    <a:lnTo>
                      <a:pt x="58" y="32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8" name="ïšḷïḑé">
                <a:extLst>
                  <a:ext uri="{FF2B5EF4-FFF2-40B4-BE49-F238E27FC236}">
                    <a16:creationId xmlns:a16="http://schemas.microsoft.com/office/drawing/2014/main" xmlns="" id="{D3A13590-2C3A-4BD3-BDD2-8512EB6E6CE7}"/>
                  </a:ext>
                </a:extLst>
              </p:cNvPr>
              <p:cNvSpPr/>
              <p:nvPr/>
            </p:nvSpPr>
            <p:spPr bwMode="auto">
              <a:xfrm>
                <a:off x="4597" y="1586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2 h 4"/>
                  <a:gd name="T4" fmla="*/ 6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2"/>
                    </a:lnTo>
                    <a:lnTo>
                      <a:pt x="6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9" name="işľiḍè">
                <a:extLst>
                  <a:ext uri="{FF2B5EF4-FFF2-40B4-BE49-F238E27FC236}">
                    <a16:creationId xmlns:a16="http://schemas.microsoft.com/office/drawing/2014/main" xmlns="" id="{347DA699-84AA-46AD-8245-CF52D3E3ACBC}"/>
                  </a:ext>
                </a:extLst>
              </p:cNvPr>
              <p:cNvSpPr/>
              <p:nvPr/>
            </p:nvSpPr>
            <p:spPr bwMode="auto">
              <a:xfrm>
                <a:off x="4597" y="1586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2 h 4"/>
                  <a:gd name="T4" fmla="*/ 6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2"/>
                    </a:lnTo>
                    <a:lnTo>
                      <a:pt x="6" y="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0" name="îsļídé">
                <a:extLst>
                  <a:ext uri="{FF2B5EF4-FFF2-40B4-BE49-F238E27FC236}">
                    <a16:creationId xmlns:a16="http://schemas.microsoft.com/office/drawing/2014/main" xmlns="" id="{27D8CD98-BA79-4A5F-9BDA-3F1FDE3FD1E2}"/>
                  </a:ext>
                </a:extLst>
              </p:cNvPr>
              <p:cNvSpPr/>
              <p:nvPr/>
            </p:nvSpPr>
            <p:spPr bwMode="auto">
              <a:xfrm>
                <a:off x="4635" y="1619"/>
                <a:ext cx="113" cy="137"/>
              </a:xfrm>
              <a:custGeom>
                <a:avLst/>
                <a:gdLst>
                  <a:gd name="T0" fmla="*/ 106 w 113"/>
                  <a:gd name="T1" fmla="*/ 133 h 137"/>
                  <a:gd name="T2" fmla="*/ 112 w 113"/>
                  <a:gd name="T3" fmla="*/ 137 h 137"/>
                  <a:gd name="T4" fmla="*/ 112 w 113"/>
                  <a:gd name="T5" fmla="*/ 135 h 137"/>
                  <a:gd name="T6" fmla="*/ 106 w 113"/>
                  <a:gd name="T7" fmla="*/ 133 h 137"/>
                  <a:gd name="T8" fmla="*/ 113 w 113"/>
                  <a:gd name="T9" fmla="*/ 118 h 137"/>
                  <a:gd name="T10" fmla="*/ 108 w 113"/>
                  <a:gd name="T11" fmla="*/ 124 h 137"/>
                  <a:gd name="T12" fmla="*/ 112 w 113"/>
                  <a:gd name="T13" fmla="*/ 135 h 137"/>
                  <a:gd name="T14" fmla="*/ 113 w 113"/>
                  <a:gd name="T15" fmla="*/ 118 h 137"/>
                  <a:gd name="T16" fmla="*/ 65 w 113"/>
                  <a:gd name="T17" fmla="*/ 58 h 137"/>
                  <a:gd name="T18" fmla="*/ 59 w 113"/>
                  <a:gd name="T19" fmla="*/ 64 h 137"/>
                  <a:gd name="T20" fmla="*/ 63 w 113"/>
                  <a:gd name="T21" fmla="*/ 77 h 137"/>
                  <a:gd name="T22" fmla="*/ 50 w 113"/>
                  <a:gd name="T23" fmla="*/ 71 h 137"/>
                  <a:gd name="T24" fmla="*/ 46 w 113"/>
                  <a:gd name="T25" fmla="*/ 73 h 137"/>
                  <a:gd name="T26" fmla="*/ 85 w 113"/>
                  <a:gd name="T27" fmla="*/ 114 h 137"/>
                  <a:gd name="T28" fmla="*/ 93 w 113"/>
                  <a:gd name="T29" fmla="*/ 112 h 137"/>
                  <a:gd name="T30" fmla="*/ 97 w 113"/>
                  <a:gd name="T31" fmla="*/ 101 h 137"/>
                  <a:gd name="T32" fmla="*/ 104 w 113"/>
                  <a:gd name="T33" fmla="*/ 112 h 137"/>
                  <a:gd name="T34" fmla="*/ 113 w 113"/>
                  <a:gd name="T35" fmla="*/ 112 h 137"/>
                  <a:gd name="T36" fmla="*/ 113 w 113"/>
                  <a:gd name="T37" fmla="*/ 105 h 137"/>
                  <a:gd name="T38" fmla="*/ 65 w 113"/>
                  <a:gd name="T39" fmla="*/ 58 h 137"/>
                  <a:gd name="T40" fmla="*/ 50 w 113"/>
                  <a:gd name="T41" fmla="*/ 43 h 137"/>
                  <a:gd name="T42" fmla="*/ 56 w 113"/>
                  <a:gd name="T43" fmla="*/ 53 h 137"/>
                  <a:gd name="T44" fmla="*/ 59 w 113"/>
                  <a:gd name="T45" fmla="*/ 53 h 137"/>
                  <a:gd name="T46" fmla="*/ 50 w 113"/>
                  <a:gd name="T47" fmla="*/ 43 h 137"/>
                  <a:gd name="T48" fmla="*/ 18 w 113"/>
                  <a:gd name="T49" fmla="*/ 12 h 137"/>
                  <a:gd name="T50" fmla="*/ 14 w 113"/>
                  <a:gd name="T51" fmla="*/ 17 h 137"/>
                  <a:gd name="T52" fmla="*/ 16 w 113"/>
                  <a:gd name="T53" fmla="*/ 30 h 137"/>
                  <a:gd name="T54" fmla="*/ 5 w 113"/>
                  <a:gd name="T55" fmla="*/ 25 h 137"/>
                  <a:gd name="T56" fmla="*/ 0 w 113"/>
                  <a:gd name="T57" fmla="*/ 28 h 137"/>
                  <a:gd name="T58" fmla="*/ 41 w 113"/>
                  <a:gd name="T59" fmla="*/ 70 h 137"/>
                  <a:gd name="T60" fmla="*/ 41 w 113"/>
                  <a:gd name="T61" fmla="*/ 66 h 137"/>
                  <a:gd name="T62" fmla="*/ 31 w 113"/>
                  <a:gd name="T63" fmla="*/ 56 h 137"/>
                  <a:gd name="T64" fmla="*/ 44 w 113"/>
                  <a:gd name="T65" fmla="*/ 53 h 137"/>
                  <a:gd name="T66" fmla="*/ 48 w 113"/>
                  <a:gd name="T67" fmla="*/ 42 h 137"/>
                  <a:gd name="T68" fmla="*/ 18 w 113"/>
                  <a:gd name="T69" fmla="*/ 12 h 137"/>
                  <a:gd name="T70" fmla="*/ 7 w 113"/>
                  <a:gd name="T71" fmla="*/ 0 h 137"/>
                  <a:gd name="T72" fmla="*/ 9 w 113"/>
                  <a:gd name="T73" fmla="*/ 6 h 137"/>
                  <a:gd name="T74" fmla="*/ 13 w 113"/>
                  <a:gd name="T75" fmla="*/ 6 h 137"/>
                  <a:gd name="T76" fmla="*/ 7 w 113"/>
                  <a:gd name="T7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37">
                    <a:moveTo>
                      <a:pt x="106" y="133"/>
                    </a:moveTo>
                    <a:lnTo>
                      <a:pt x="112" y="137"/>
                    </a:lnTo>
                    <a:lnTo>
                      <a:pt x="112" y="135"/>
                    </a:lnTo>
                    <a:lnTo>
                      <a:pt x="106" y="133"/>
                    </a:lnTo>
                    <a:close/>
                    <a:moveTo>
                      <a:pt x="113" y="118"/>
                    </a:moveTo>
                    <a:lnTo>
                      <a:pt x="108" y="124"/>
                    </a:lnTo>
                    <a:lnTo>
                      <a:pt x="112" y="135"/>
                    </a:lnTo>
                    <a:lnTo>
                      <a:pt x="113" y="118"/>
                    </a:lnTo>
                    <a:close/>
                    <a:moveTo>
                      <a:pt x="65" y="58"/>
                    </a:moveTo>
                    <a:lnTo>
                      <a:pt x="59" y="64"/>
                    </a:lnTo>
                    <a:lnTo>
                      <a:pt x="63" y="77"/>
                    </a:lnTo>
                    <a:lnTo>
                      <a:pt x="50" y="71"/>
                    </a:lnTo>
                    <a:lnTo>
                      <a:pt x="46" y="73"/>
                    </a:lnTo>
                    <a:lnTo>
                      <a:pt x="85" y="114"/>
                    </a:lnTo>
                    <a:lnTo>
                      <a:pt x="93" y="112"/>
                    </a:lnTo>
                    <a:lnTo>
                      <a:pt x="97" y="101"/>
                    </a:lnTo>
                    <a:lnTo>
                      <a:pt x="104" y="112"/>
                    </a:lnTo>
                    <a:lnTo>
                      <a:pt x="113" y="112"/>
                    </a:lnTo>
                    <a:lnTo>
                      <a:pt x="113" y="105"/>
                    </a:lnTo>
                    <a:lnTo>
                      <a:pt x="65" y="58"/>
                    </a:lnTo>
                    <a:close/>
                    <a:moveTo>
                      <a:pt x="50" y="43"/>
                    </a:moveTo>
                    <a:lnTo>
                      <a:pt x="56" y="53"/>
                    </a:lnTo>
                    <a:lnTo>
                      <a:pt x="59" y="53"/>
                    </a:lnTo>
                    <a:lnTo>
                      <a:pt x="50" y="43"/>
                    </a:lnTo>
                    <a:close/>
                    <a:moveTo>
                      <a:pt x="18" y="12"/>
                    </a:moveTo>
                    <a:lnTo>
                      <a:pt x="14" y="17"/>
                    </a:lnTo>
                    <a:lnTo>
                      <a:pt x="16" y="30"/>
                    </a:lnTo>
                    <a:lnTo>
                      <a:pt x="5" y="25"/>
                    </a:lnTo>
                    <a:lnTo>
                      <a:pt x="0" y="28"/>
                    </a:lnTo>
                    <a:lnTo>
                      <a:pt x="41" y="70"/>
                    </a:lnTo>
                    <a:lnTo>
                      <a:pt x="41" y="66"/>
                    </a:lnTo>
                    <a:lnTo>
                      <a:pt x="31" y="56"/>
                    </a:lnTo>
                    <a:lnTo>
                      <a:pt x="44" y="53"/>
                    </a:lnTo>
                    <a:lnTo>
                      <a:pt x="48" y="42"/>
                    </a:lnTo>
                    <a:lnTo>
                      <a:pt x="18" y="12"/>
                    </a:lnTo>
                    <a:close/>
                    <a:moveTo>
                      <a:pt x="7" y="0"/>
                    </a:moveTo>
                    <a:lnTo>
                      <a:pt x="9" y="6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1" name="ïśḻîḋé">
                <a:extLst>
                  <a:ext uri="{FF2B5EF4-FFF2-40B4-BE49-F238E27FC236}">
                    <a16:creationId xmlns:a16="http://schemas.microsoft.com/office/drawing/2014/main" xmlns="" id="{827B9FCF-3304-43D2-93A8-5A9ECC90B623}"/>
                  </a:ext>
                </a:extLst>
              </p:cNvPr>
              <p:cNvSpPr/>
              <p:nvPr/>
            </p:nvSpPr>
            <p:spPr bwMode="auto">
              <a:xfrm>
                <a:off x="4635" y="1619"/>
                <a:ext cx="113" cy="137"/>
              </a:xfrm>
              <a:custGeom>
                <a:avLst/>
                <a:gdLst>
                  <a:gd name="T0" fmla="*/ 106 w 113"/>
                  <a:gd name="T1" fmla="*/ 133 h 137"/>
                  <a:gd name="T2" fmla="*/ 112 w 113"/>
                  <a:gd name="T3" fmla="*/ 137 h 137"/>
                  <a:gd name="T4" fmla="*/ 112 w 113"/>
                  <a:gd name="T5" fmla="*/ 135 h 137"/>
                  <a:gd name="T6" fmla="*/ 106 w 113"/>
                  <a:gd name="T7" fmla="*/ 133 h 137"/>
                  <a:gd name="T8" fmla="*/ 113 w 113"/>
                  <a:gd name="T9" fmla="*/ 118 h 137"/>
                  <a:gd name="T10" fmla="*/ 108 w 113"/>
                  <a:gd name="T11" fmla="*/ 124 h 137"/>
                  <a:gd name="T12" fmla="*/ 112 w 113"/>
                  <a:gd name="T13" fmla="*/ 135 h 137"/>
                  <a:gd name="T14" fmla="*/ 113 w 113"/>
                  <a:gd name="T15" fmla="*/ 118 h 137"/>
                  <a:gd name="T16" fmla="*/ 65 w 113"/>
                  <a:gd name="T17" fmla="*/ 58 h 137"/>
                  <a:gd name="T18" fmla="*/ 59 w 113"/>
                  <a:gd name="T19" fmla="*/ 64 h 137"/>
                  <a:gd name="T20" fmla="*/ 63 w 113"/>
                  <a:gd name="T21" fmla="*/ 77 h 137"/>
                  <a:gd name="T22" fmla="*/ 50 w 113"/>
                  <a:gd name="T23" fmla="*/ 71 h 137"/>
                  <a:gd name="T24" fmla="*/ 46 w 113"/>
                  <a:gd name="T25" fmla="*/ 73 h 137"/>
                  <a:gd name="T26" fmla="*/ 85 w 113"/>
                  <a:gd name="T27" fmla="*/ 114 h 137"/>
                  <a:gd name="T28" fmla="*/ 93 w 113"/>
                  <a:gd name="T29" fmla="*/ 112 h 137"/>
                  <a:gd name="T30" fmla="*/ 97 w 113"/>
                  <a:gd name="T31" fmla="*/ 101 h 137"/>
                  <a:gd name="T32" fmla="*/ 104 w 113"/>
                  <a:gd name="T33" fmla="*/ 112 h 137"/>
                  <a:gd name="T34" fmla="*/ 113 w 113"/>
                  <a:gd name="T35" fmla="*/ 112 h 137"/>
                  <a:gd name="T36" fmla="*/ 113 w 113"/>
                  <a:gd name="T37" fmla="*/ 105 h 137"/>
                  <a:gd name="T38" fmla="*/ 65 w 113"/>
                  <a:gd name="T39" fmla="*/ 58 h 137"/>
                  <a:gd name="T40" fmla="*/ 50 w 113"/>
                  <a:gd name="T41" fmla="*/ 43 h 137"/>
                  <a:gd name="T42" fmla="*/ 56 w 113"/>
                  <a:gd name="T43" fmla="*/ 53 h 137"/>
                  <a:gd name="T44" fmla="*/ 59 w 113"/>
                  <a:gd name="T45" fmla="*/ 53 h 137"/>
                  <a:gd name="T46" fmla="*/ 50 w 113"/>
                  <a:gd name="T47" fmla="*/ 43 h 137"/>
                  <a:gd name="T48" fmla="*/ 18 w 113"/>
                  <a:gd name="T49" fmla="*/ 12 h 137"/>
                  <a:gd name="T50" fmla="*/ 14 w 113"/>
                  <a:gd name="T51" fmla="*/ 17 h 137"/>
                  <a:gd name="T52" fmla="*/ 16 w 113"/>
                  <a:gd name="T53" fmla="*/ 30 h 137"/>
                  <a:gd name="T54" fmla="*/ 5 w 113"/>
                  <a:gd name="T55" fmla="*/ 25 h 137"/>
                  <a:gd name="T56" fmla="*/ 0 w 113"/>
                  <a:gd name="T57" fmla="*/ 28 h 137"/>
                  <a:gd name="T58" fmla="*/ 41 w 113"/>
                  <a:gd name="T59" fmla="*/ 70 h 137"/>
                  <a:gd name="T60" fmla="*/ 41 w 113"/>
                  <a:gd name="T61" fmla="*/ 66 h 137"/>
                  <a:gd name="T62" fmla="*/ 31 w 113"/>
                  <a:gd name="T63" fmla="*/ 56 h 137"/>
                  <a:gd name="T64" fmla="*/ 44 w 113"/>
                  <a:gd name="T65" fmla="*/ 53 h 137"/>
                  <a:gd name="T66" fmla="*/ 48 w 113"/>
                  <a:gd name="T67" fmla="*/ 42 h 137"/>
                  <a:gd name="T68" fmla="*/ 18 w 113"/>
                  <a:gd name="T69" fmla="*/ 12 h 137"/>
                  <a:gd name="T70" fmla="*/ 7 w 113"/>
                  <a:gd name="T71" fmla="*/ 0 h 137"/>
                  <a:gd name="T72" fmla="*/ 9 w 113"/>
                  <a:gd name="T73" fmla="*/ 6 h 137"/>
                  <a:gd name="T74" fmla="*/ 13 w 113"/>
                  <a:gd name="T75" fmla="*/ 6 h 137"/>
                  <a:gd name="T76" fmla="*/ 7 w 113"/>
                  <a:gd name="T7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37">
                    <a:moveTo>
                      <a:pt x="106" y="133"/>
                    </a:moveTo>
                    <a:lnTo>
                      <a:pt x="112" y="137"/>
                    </a:lnTo>
                    <a:lnTo>
                      <a:pt x="112" y="135"/>
                    </a:lnTo>
                    <a:lnTo>
                      <a:pt x="106" y="133"/>
                    </a:lnTo>
                    <a:moveTo>
                      <a:pt x="113" y="118"/>
                    </a:moveTo>
                    <a:lnTo>
                      <a:pt x="108" y="124"/>
                    </a:lnTo>
                    <a:lnTo>
                      <a:pt x="112" y="135"/>
                    </a:lnTo>
                    <a:lnTo>
                      <a:pt x="113" y="118"/>
                    </a:lnTo>
                    <a:moveTo>
                      <a:pt x="65" y="58"/>
                    </a:moveTo>
                    <a:lnTo>
                      <a:pt x="59" y="64"/>
                    </a:lnTo>
                    <a:lnTo>
                      <a:pt x="63" y="77"/>
                    </a:lnTo>
                    <a:lnTo>
                      <a:pt x="50" y="71"/>
                    </a:lnTo>
                    <a:lnTo>
                      <a:pt x="46" y="73"/>
                    </a:lnTo>
                    <a:lnTo>
                      <a:pt x="85" y="114"/>
                    </a:lnTo>
                    <a:lnTo>
                      <a:pt x="93" y="112"/>
                    </a:lnTo>
                    <a:lnTo>
                      <a:pt x="97" y="101"/>
                    </a:lnTo>
                    <a:lnTo>
                      <a:pt x="104" y="112"/>
                    </a:lnTo>
                    <a:lnTo>
                      <a:pt x="113" y="112"/>
                    </a:lnTo>
                    <a:lnTo>
                      <a:pt x="113" y="105"/>
                    </a:lnTo>
                    <a:lnTo>
                      <a:pt x="65" y="58"/>
                    </a:lnTo>
                    <a:moveTo>
                      <a:pt x="50" y="43"/>
                    </a:moveTo>
                    <a:lnTo>
                      <a:pt x="56" y="53"/>
                    </a:lnTo>
                    <a:lnTo>
                      <a:pt x="59" y="53"/>
                    </a:lnTo>
                    <a:lnTo>
                      <a:pt x="50" y="43"/>
                    </a:lnTo>
                    <a:moveTo>
                      <a:pt x="18" y="12"/>
                    </a:moveTo>
                    <a:lnTo>
                      <a:pt x="14" y="17"/>
                    </a:lnTo>
                    <a:lnTo>
                      <a:pt x="16" y="30"/>
                    </a:lnTo>
                    <a:lnTo>
                      <a:pt x="5" y="25"/>
                    </a:lnTo>
                    <a:lnTo>
                      <a:pt x="0" y="28"/>
                    </a:lnTo>
                    <a:lnTo>
                      <a:pt x="41" y="70"/>
                    </a:lnTo>
                    <a:lnTo>
                      <a:pt x="41" y="66"/>
                    </a:lnTo>
                    <a:lnTo>
                      <a:pt x="31" y="56"/>
                    </a:lnTo>
                    <a:lnTo>
                      <a:pt x="44" y="53"/>
                    </a:lnTo>
                    <a:lnTo>
                      <a:pt x="48" y="42"/>
                    </a:lnTo>
                    <a:lnTo>
                      <a:pt x="18" y="12"/>
                    </a:lnTo>
                    <a:moveTo>
                      <a:pt x="7" y="0"/>
                    </a:moveTo>
                    <a:lnTo>
                      <a:pt x="9" y="6"/>
                    </a:lnTo>
                    <a:lnTo>
                      <a:pt x="13" y="6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2" name="îS1ïdé">
                <a:extLst>
                  <a:ext uri="{FF2B5EF4-FFF2-40B4-BE49-F238E27FC236}">
                    <a16:creationId xmlns:a16="http://schemas.microsoft.com/office/drawing/2014/main" xmlns="" id="{740B831E-93B7-4D6C-99CA-309881B0010B}"/>
                  </a:ext>
                </a:extLst>
              </p:cNvPr>
              <p:cNvSpPr/>
              <p:nvPr/>
            </p:nvSpPr>
            <p:spPr bwMode="auto">
              <a:xfrm>
                <a:off x="4620" y="1616"/>
                <a:ext cx="33" cy="33"/>
              </a:xfrm>
              <a:custGeom>
                <a:avLst/>
                <a:gdLst>
                  <a:gd name="T0" fmla="*/ 18 w 33"/>
                  <a:gd name="T1" fmla="*/ 0 h 33"/>
                  <a:gd name="T2" fmla="*/ 13 w 33"/>
                  <a:gd name="T3" fmla="*/ 11 h 33"/>
                  <a:gd name="T4" fmla="*/ 0 w 33"/>
                  <a:gd name="T5" fmla="*/ 13 h 33"/>
                  <a:gd name="T6" fmla="*/ 11 w 33"/>
                  <a:gd name="T7" fmla="*/ 22 h 33"/>
                  <a:gd name="T8" fmla="*/ 9 w 33"/>
                  <a:gd name="T9" fmla="*/ 26 h 33"/>
                  <a:gd name="T10" fmla="*/ 15 w 33"/>
                  <a:gd name="T11" fmla="*/ 31 h 33"/>
                  <a:gd name="T12" fmla="*/ 20 w 33"/>
                  <a:gd name="T13" fmla="*/ 28 h 33"/>
                  <a:gd name="T14" fmla="*/ 31 w 33"/>
                  <a:gd name="T15" fmla="*/ 33 h 33"/>
                  <a:gd name="T16" fmla="*/ 29 w 33"/>
                  <a:gd name="T17" fmla="*/ 20 h 33"/>
                  <a:gd name="T18" fmla="*/ 33 w 33"/>
                  <a:gd name="T19" fmla="*/ 15 h 33"/>
                  <a:gd name="T20" fmla="*/ 28 w 33"/>
                  <a:gd name="T21" fmla="*/ 9 h 33"/>
                  <a:gd name="T22" fmla="*/ 24 w 33"/>
                  <a:gd name="T23" fmla="*/ 9 h 33"/>
                  <a:gd name="T24" fmla="*/ 22 w 33"/>
                  <a:gd name="T25" fmla="*/ 3 h 33"/>
                  <a:gd name="T26" fmla="*/ 18 w 3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3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26"/>
                    </a:lnTo>
                    <a:lnTo>
                      <a:pt x="15" y="31"/>
                    </a:lnTo>
                    <a:lnTo>
                      <a:pt x="20" y="28"/>
                    </a:lnTo>
                    <a:lnTo>
                      <a:pt x="31" y="33"/>
                    </a:lnTo>
                    <a:lnTo>
                      <a:pt x="29" y="20"/>
                    </a:lnTo>
                    <a:lnTo>
                      <a:pt x="33" y="15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22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3" name="í$1íḍê">
                <a:extLst>
                  <a:ext uri="{FF2B5EF4-FFF2-40B4-BE49-F238E27FC236}">
                    <a16:creationId xmlns:a16="http://schemas.microsoft.com/office/drawing/2014/main" xmlns="" id="{5774059C-E153-428D-B1A6-94E09681A611}"/>
                  </a:ext>
                </a:extLst>
              </p:cNvPr>
              <p:cNvSpPr/>
              <p:nvPr/>
            </p:nvSpPr>
            <p:spPr bwMode="auto">
              <a:xfrm>
                <a:off x="4620" y="1616"/>
                <a:ext cx="33" cy="33"/>
              </a:xfrm>
              <a:custGeom>
                <a:avLst/>
                <a:gdLst>
                  <a:gd name="T0" fmla="*/ 18 w 33"/>
                  <a:gd name="T1" fmla="*/ 0 h 33"/>
                  <a:gd name="T2" fmla="*/ 13 w 33"/>
                  <a:gd name="T3" fmla="*/ 11 h 33"/>
                  <a:gd name="T4" fmla="*/ 0 w 33"/>
                  <a:gd name="T5" fmla="*/ 13 h 33"/>
                  <a:gd name="T6" fmla="*/ 11 w 33"/>
                  <a:gd name="T7" fmla="*/ 22 h 33"/>
                  <a:gd name="T8" fmla="*/ 9 w 33"/>
                  <a:gd name="T9" fmla="*/ 26 h 33"/>
                  <a:gd name="T10" fmla="*/ 15 w 33"/>
                  <a:gd name="T11" fmla="*/ 31 h 33"/>
                  <a:gd name="T12" fmla="*/ 20 w 33"/>
                  <a:gd name="T13" fmla="*/ 28 h 33"/>
                  <a:gd name="T14" fmla="*/ 31 w 33"/>
                  <a:gd name="T15" fmla="*/ 33 h 33"/>
                  <a:gd name="T16" fmla="*/ 29 w 33"/>
                  <a:gd name="T17" fmla="*/ 20 h 33"/>
                  <a:gd name="T18" fmla="*/ 33 w 33"/>
                  <a:gd name="T19" fmla="*/ 15 h 33"/>
                  <a:gd name="T20" fmla="*/ 28 w 33"/>
                  <a:gd name="T21" fmla="*/ 9 h 33"/>
                  <a:gd name="T22" fmla="*/ 24 w 33"/>
                  <a:gd name="T23" fmla="*/ 9 h 33"/>
                  <a:gd name="T24" fmla="*/ 22 w 33"/>
                  <a:gd name="T25" fmla="*/ 3 h 33"/>
                  <a:gd name="T26" fmla="*/ 18 w 3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3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26"/>
                    </a:lnTo>
                    <a:lnTo>
                      <a:pt x="15" y="31"/>
                    </a:lnTo>
                    <a:lnTo>
                      <a:pt x="20" y="28"/>
                    </a:lnTo>
                    <a:lnTo>
                      <a:pt x="31" y="33"/>
                    </a:lnTo>
                    <a:lnTo>
                      <a:pt x="29" y="20"/>
                    </a:lnTo>
                    <a:lnTo>
                      <a:pt x="33" y="15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22" y="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4" name="íšḻïḋè">
                <a:extLst>
                  <a:ext uri="{FF2B5EF4-FFF2-40B4-BE49-F238E27FC236}">
                    <a16:creationId xmlns:a16="http://schemas.microsoft.com/office/drawing/2014/main" xmlns="" id="{307E1B0B-AD9A-4083-A640-8F0FDC4A4273}"/>
                  </a:ext>
                </a:extLst>
              </p:cNvPr>
              <p:cNvSpPr/>
              <p:nvPr/>
            </p:nvSpPr>
            <p:spPr bwMode="auto">
              <a:xfrm>
                <a:off x="4666" y="1661"/>
                <a:ext cx="34" cy="35"/>
              </a:xfrm>
              <a:custGeom>
                <a:avLst/>
                <a:gdLst>
                  <a:gd name="T0" fmla="*/ 17 w 34"/>
                  <a:gd name="T1" fmla="*/ 0 h 35"/>
                  <a:gd name="T2" fmla="*/ 13 w 34"/>
                  <a:gd name="T3" fmla="*/ 11 h 35"/>
                  <a:gd name="T4" fmla="*/ 0 w 34"/>
                  <a:gd name="T5" fmla="*/ 14 h 35"/>
                  <a:gd name="T6" fmla="*/ 10 w 34"/>
                  <a:gd name="T7" fmla="*/ 24 h 35"/>
                  <a:gd name="T8" fmla="*/ 10 w 34"/>
                  <a:gd name="T9" fmla="*/ 28 h 35"/>
                  <a:gd name="T10" fmla="*/ 15 w 34"/>
                  <a:gd name="T11" fmla="*/ 31 h 35"/>
                  <a:gd name="T12" fmla="*/ 19 w 34"/>
                  <a:gd name="T13" fmla="*/ 29 h 35"/>
                  <a:gd name="T14" fmla="*/ 32 w 34"/>
                  <a:gd name="T15" fmla="*/ 35 h 35"/>
                  <a:gd name="T16" fmla="*/ 28 w 34"/>
                  <a:gd name="T17" fmla="*/ 22 h 35"/>
                  <a:gd name="T18" fmla="*/ 34 w 34"/>
                  <a:gd name="T19" fmla="*/ 16 h 35"/>
                  <a:gd name="T20" fmla="*/ 28 w 34"/>
                  <a:gd name="T21" fmla="*/ 11 h 35"/>
                  <a:gd name="T22" fmla="*/ 25 w 34"/>
                  <a:gd name="T23" fmla="*/ 11 h 35"/>
                  <a:gd name="T24" fmla="*/ 19 w 34"/>
                  <a:gd name="T25" fmla="*/ 1 h 35"/>
                  <a:gd name="T26" fmla="*/ 17 w 34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15" y="31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4" y="16"/>
                    </a:lnTo>
                    <a:lnTo>
                      <a:pt x="28" y="11"/>
                    </a:lnTo>
                    <a:lnTo>
                      <a:pt x="25" y="11"/>
                    </a:lnTo>
                    <a:lnTo>
                      <a:pt x="19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5" name="îšlïďê">
                <a:extLst>
                  <a:ext uri="{FF2B5EF4-FFF2-40B4-BE49-F238E27FC236}">
                    <a16:creationId xmlns:a16="http://schemas.microsoft.com/office/drawing/2014/main" xmlns="" id="{2C9F8FFB-E41F-4634-8C02-146D15274449}"/>
                  </a:ext>
                </a:extLst>
              </p:cNvPr>
              <p:cNvSpPr/>
              <p:nvPr/>
            </p:nvSpPr>
            <p:spPr bwMode="auto">
              <a:xfrm>
                <a:off x="4666" y="1661"/>
                <a:ext cx="34" cy="35"/>
              </a:xfrm>
              <a:custGeom>
                <a:avLst/>
                <a:gdLst>
                  <a:gd name="T0" fmla="*/ 17 w 34"/>
                  <a:gd name="T1" fmla="*/ 0 h 35"/>
                  <a:gd name="T2" fmla="*/ 13 w 34"/>
                  <a:gd name="T3" fmla="*/ 11 h 35"/>
                  <a:gd name="T4" fmla="*/ 0 w 34"/>
                  <a:gd name="T5" fmla="*/ 14 h 35"/>
                  <a:gd name="T6" fmla="*/ 10 w 34"/>
                  <a:gd name="T7" fmla="*/ 24 h 35"/>
                  <a:gd name="T8" fmla="*/ 10 w 34"/>
                  <a:gd name="T9" fmla="*/ 28 h 35"/>
                  <a:gd name="T10" fmla="*/ 15 w 34"/>
                  <a:gd name="T11" fmla="*/ 31 h 35"/>
                  <a:gd name="T12" fmla="*/ 19 w 34"/>
                  <a:gd name="T13" fmla="*/ 29 h 35"/>
                  <a:gd name="T14" fmla="*/ 32 w 34"/>
                  <a:gd name="T15" fmla="*/ 35 h 35"/>
                  <a:gd name="T16" fmla="*/ 28 w 34"/>
                  <a:gd name="T17" fmla="*/ 22 h 35"/>
                  <a:gd name="T18" fmla="*/ 34 w 34"/>
                  <a:gd name="T19" fmla="*/ 16 h 35"/>
                  <a:gd name="T20" fmla="*/ 28 w 34"/>
                  <a:gd name="T21" fmla="*/ 11 h 35"/>
                  <a:gd name="T22" fmla="*/ 25 w 34"/>
                  <a:gd name="T23" fmla="*/ 11 h 35"/>
                  <a:gd name="T24" fmla="*/ 19 w 34"/>
                  <a:gd name="T25" fmla="*/ 1 h 35"/>
                  <a:gd name="T26" fmla="*/ 17 w 34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15" y="31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4" y="16"/>
                    </a:lnTo>
                    <a:lnTo>
                      <a:pt x="28" y="11"/>
                    </a:lnTo>
                    <a:lnTo>
                      <a:pt x="25" y="11"/>
                    </a:lnTo>
                    <a:lnTo>
                      <a:pt x="19" y="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6" name="i$1îḑe">
                <a:extLst>
                  <a:ext uri="{FF2B5EF4-FFF2-40B4-BE49-F238E27FC236}">
                    <a16:creationId xmlns:a16="http://schemas.microsoft.com/office/drawing/2014/main" xmlns="" id="{F2696A82-072A-4B78-BAF7-21811E199A3C}"/>
                  </a:ext>
                </a:extLst>
              </p:cNvPr>
              <p:cNvSpPr/>
              <p:nvPr/>
            </p:nvSpPr>
            <p:spPr bwMode="auto">
              <a:xfrm>
                <a:off x="4720" y="1720"/>
                <a:ext cx="28" cy="34"/>
              </a:xfrm>
              <a:custGeom>
                <a:avLst/>
                <a:gdLst>
                  <a:gd name="T0" fmla="*/ 12 w 28"/>
                  <a:gd name="T1" fmla="*/ 0 h 34"/>
                  <a:gd name="T2" fmla="*/ 8 w 28"/>
                  <a:gd name="T3" fmla="*/ 11 h 34"/>
                  <a:gd name="T4" fmla="*/ 0 w 28"/>
                  <a:gd name="T5" fmla="*/ 13 h 34"/>
                  <a:gd name="T6" fmla="*/ 21 w 28"/>
                  <a:gd name="T7" fmla="*/ 32 h 34"/>
                  <a:gd name="T8" fmla="*/ 27 w 28"/>
                  <a:gd name="T9" fmla="*/ 34 h 34"/>
                  <a:gd name="T10" fmla="*/ 27 w 28"/>
                  <a:gd name="T11" fmla="*/ 34 h 34"/>
                  <a:gd name="T12" fmla="*/ 23 w 28"/>
                  <a:gd name="T13" fmla="*/ 23 h 34"/>
                  <a:gd name="T14" fmla="*/ 28 w 28"/>
                  <a:gd name="T15" fmla="*/ 17 h 34"/>
                  <a:gd name="T16" fmla="*/ 28 w 28"/>
                  <a:gd name="T17" fmla="*/ 11 h 34"/>
                  <a:gd name="T18" fmla="*/ 19 w 28"/>
                  <a:gd name="T19" fmla="*/ 11 h 34"/>
                  <a:gd name="T20" fmla="*/ 12 w 28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4">
                    <a:moveTo>
                      <a:pt x="12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1" y="32"/>
                    </a:lnTo>
                    <a:lnTo>
                      <a:pt x="27" y="34"/>
                    </a:lnTo>
                    <a:lnTo>
                      <a:pt x="27" y="34"/>
                    </a:lnTo>
                    <a:lnTo>
                      <a:pt x="23" y="2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7" name="ïṡļiḍè">
                <a:extLst>
                  <a:ext uri="{FF2B5EF4-FFF2-40B4-BE49-F238E27FC236}">
                    <a16:creationId xmlns:a16="http://schemas.microsoft.com/office/drawing/2014/main" xmlns="" id="{613D227A-8E97-45DB-8275-156AE7B3D7E2}"/>
                  </a:ext>
                </a:extLst>
              </p:cNvPr>
              <p:cNvSpPr/>
              <p:nvPr/>
            </p:nvSpPr>
            <p:spPr bwMode="auto">
              <a:xfrm>
                <a:off x="4720" y="1720"/>
                <a:ext cx="28" cy="34"/>
              </a:xfrm>
              <a:custGeom>
                <a:avLst/>
                <a:gdLst>
                  <a:gd name="T0" fmla="*/ 12 w 28"/>
                  <a:gd name="T1" fmla="*/ 0 h 34"/>
                  <a:gd name="T2" fmla="*/ 8 w 28"/>
                  <a:gd name="T3" fmla="*/ 11 h 34"/>
                  <a:gd name="T4" fmla="*/ 0 w 28"/>
                  <a:gd name="T5" fmla="*/ 13 h 34"/>
                  <a:gd name="T6" fmla="*/ 21 w 28"/>
                  <a:gd name="T7" fmla="*/ 32 h 34"/>
                  <a:gd name="T8" fmla="*/ 27 w 28"/>
                  <a:gd name="T9" fmla="*/ 34 h 34"/>
                  <a:gd name="T10" fmla="*/ 27 w 28"/>
                  <a:gd name="T11" fmla="*/ 34 h 34"/>
                  <a:gd name="T12" fmla="*/ 23 w 28"/>
                  <a:gd name="T13" fmla="*/ 23 h 34"/>
                  <a:gd name="T14" fmla="*/ 28 w 28"/>
                  <a:gd name="T15" fmla="*/ 17 h 34"/>
                  <a:gd name="T16" fmla="*/ 28 w 28"/>
                  <a:gd name="T17" fmla="*/ 11 h 34"/>
                  <a:gd name="T18" fmla="*/ 19 w 28"/>
                  <a:gd name="T19" fmla="*/ 11 h 34"/>
                  <a:gd name="T20" fmla="*/ 12 w 28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4">
                    <a:moveTo>
                      <a:pt x="12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1" y="32"/>
                    </a:lnTo>
                    <a:lnTo>
                      <a:pt x="27" y="34"/>
                    </a:lnTo>
                    <a:lnTo>
                      <a:pt x="27" y="34"/>
                    </a:lnTo>
                    <a:lnTo>
                      <a:pt x="23" y="2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8" name="íSḻïḑe">
                <a:extLst>
                  <a:ext uri="{FF2B5EF4-FFF2-40B4-BE49-F238E27FC236}">
                    <a16:creationId xmlns:a16="http://schemas.microsoft.com/office/drawing/2014/main" xmlns="" id="{B1720FAF-B328-4C1F-BD3F-9EB852FA0BAD}"/>
                  </a:ext>
                </a:extLst>
              </p:cNvPr>
              <p:cNvSpPr/>
              <p:nvPr/>
            </p:nvSpPr>
            <p:spPr bwMode="auto">
              <a:xfrm>
                <a:off x="4631" y="1565"/>
                <a:ext cx="123" cy="127"/>
              </a:xfrm>
              <a:custGeom>
                <a:avLst/>
                <a:gdLst>
                  <a:gd name="T0" fmla="*/ 26 w 123"/>
                  <a:gd name="T1" fmla="*/ 0 h 127"/>
                  <a:gd name="T2" fmla="*/ 0 w 123"/>
                  <a:gd name="T3" fmla="*/ 10 h 127"/>
                  <a:gd name="T4" fmla="*/ 121 w 123"/>
                  <a:gd name="T5" fmla="*/ 127 h 127"/>
                  <a:gd name="T6" fmla="*/ 123 w 123"/>
                  <a:gd name="T7" fmla="*/ 96 h 127"/>
                  <a:gd name="T8" fmla="*/ 106 w 123"/>
                  <a:gd name="T9" fmla="*/ 79 h 127"/>
                  <a:gd name="T10" fmla="*/ 97 w 123"/>
                  <a:gd name="T11" fmla="*/ 75 h 127"/>
                  <a:gd name="T12" fmla="*/ 86 w 123"/>
                  <a:gd name="T13" fmla="*/ 81 h 127"/>
                  <a:gd name="T14" fmla="*/ 88 w 123"/>
                  <a:gd name="T15" fmla="*/ 68 h 127"/>
                  <a:gd name="T16" fmla="*/ 76 w 123"/>
                  <a:gd name="T17" fmla="*/ 58 h 127"/>
                  <a:gd name="T18" fmla="*/ 84 w 123"/>
                  <a:gd name="T19" fmla="*/ 58 h 127"/>
                  <a:gd name="T20" fmla="*/ 45 w 123"/>
                  <a:gd name="T21" fmla="*/ 17 h 127"/>
                  <a:gd name="T22" fmla="*/ 37 w 123"/>
                  <a:gd name="T23" fmla="*/ 23 h 127"/>
                  <a:gd name="T24" fmla="*/ 39 w 123"/>
                  <a:gd name="T25" fmla="*/ 12 h 127"/>
                  <a:gd name="T26" fmla="*/ 26 w 123"/>
                  <a:gd name="T2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127">
                    <a:moveTo>
                      <a:pt x="26" y="0"/>
                    </a:moveTo>
                    <a:lnTo>
                      <a:pt x="0" y="10"/>
                    </a:lnTo>
                    <a:lnTo>
                      <a:pt x="121" y="127"/>
                    </a:lnTo>
                    <a:lnTo>
                      <a:pt x="123" y="96"/>
                    </a:lnTo>
                    <a:lnTo>
                      <a:pt x="106" y="79"/>
                    </a:lnTo>
                    <a:lnTo>
                      <a:pt x="97" y="75"/>
                    </a:lnTo>
                    <a:lnTo>
                      <a:pt x="86" y="81"/>
                    </a:lnTo>
                    <a:lnTo>
                      <a:pt x="88" y="68"/>
                    </a:lnTo>
                    <a:lnTo>
                      <a:pt x="76" y="58"/>
                    </a:lnTo>
                    <a:lnTo>
                      <a:pt x="84" y="58"/>
                    </a:lnTo>
                    <a:lnTo>
                      <a:pt x="45" y="17"/>
                    </a:lnTo>
                    <a:lnTo>
                      <a:pt x="37" y="23"/>
                    </a:lnTo>
                    <a:lnTo>
                      <a:pt x="39" y="1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9" name="íṡļîde">
                <a:extLst>
                  <a:ext uri="{FF2B5EF4-FFF2-40B4-BE49-F238E27FC236}">
                    <a16:creationId xmlns:a16="http://schemas.microsoft.com/office/drawing/2014/main" xmlns="" id="{B7C88094-7964-469B-9AD2-CC9ED6D4E834}"/>
                  </a:ext>
                </a:extLst>
              </p:cNvPr>
              <p:cNvSpPr/>
              <p:nvPr/>
            </p:nvSpPr>
            <p:spPr bwMode="auto">
              <a:xfrm>
                <a:off x="4631" y="1565"/>
                <a:ext cx="123" cy="127"/>
              </a:xfrm>
              <a:custGeom>
                <a:avLst/>
                <a:gdLst>
                  <a:gd name="T0" fmla="*/ 26 w 123"/>
                  <a:gd name="T1" fmla="*/ 0 h 127"/>
                  <a:gd name="T2" fmla="*/ 0 w 123"/>
                  <a:gd name="T3" fmla="*/ 10 h 127"/>
                  <a:gd name="T4" fmla="*/ 121 w 123"/>
                  <a:gd name="T5" fmla="*/ 127 h 127"/>
                  <a:gd name="T6" fmla="*/ 123 w 123"/>
                  <a:gd name="T7" fmla="*/ 96 h 127"/>
                  <a:gd name="T8" fmla="*/ 106 w 123"/>
                  <a:gd name="T9" fmla="*/ 79 h 127"/>
                  <a:gd name="T10" fmla="*/ 97 w 123"/>
                  <a:gd name="T11" fmla="*/ 75 h 127"/>
                  <a:gd name="T12" fmla="*/ 86 w 123"/>
                  <a:gd name="T13" fmla="*/ 81 h 127"/>
                  <a:gd name="T14" fmla="*/ 88 w 123"/>
                  <a:gd name="T15" fmla="*/ 68 h 127"/>
                  <a:gd name="T16" fmla="*/ 76 w 123"/>
                  <a:gd name="T17" fmla="*/ 58 h 127"/>
                  <a:gd name="T18" fmla="*/ 84 w 123"/>
                  <a:gd name="T19" fmla="*/ 58 h 127"/>
                  <a:gd name="T20" fmla="*/ 45 w 123"/>
                  <a:gd name="T21" fmla="*/ 17 h 127"/>
                  <a:gd name="T22" fmla="*/ 37 w 123"/>
                  <a:gd name="T23" fmla="*/ 23 h 127"/>
                  <a:gd name="T24" fmla="*/ 39 w 123"/>
                  <a:gd name="T25" fmla="*/ 12 h 127"/>
                  <a:gd name="T26" fmla="*/ 26 w 123"/>
                  <a:gd name="T2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127">
                    <a:moveTo>
                      <a:pt x="26" y="0"/>
                    </a:moveTo>
                    <a:lnTo>
                      <a:pt x="0" y="10"/>
                    </a:lnTo>
                    <a:lnTo>
                      <a:pt x="121" y="127"/>
                    </a:lnTo>
                    <a:lnTo>
                      <a:pt x="123" y="96"/>
                    </a:lnTo>
                    <a:lnTo>
                      <a:pt x="106" y="79"/>
                    </a:lnTo>
                    <a:lnTo>
                      <a:pt x="97" y="75"/>
                    </a:lnTo>
                    <a:lnTo>
                      <a:pt x="86" y="81"/>
                    </a:lnTo>
                    <a:lnTo>
                      <a:pt x="88" y="68"/>
                    </a:lnTo>
                    <a:lnTo>
                      <a:pt x="76" y="58"/>
                    </a:lnTo>
                    <a:lnTo>
                      <a:pt x="84" y="58"/>
                    </a:lnTo>
                    <a:lnTo>
                      <a:pt x="45" y="17"/>
                    </a:lnTo>
                    <a:lnTo>
                      <a:pt x="37" y="23"/>
                    </a:lnTo>
                    <a:lnTo>
                      <a:pt x="39" y="1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0" name="îš1îďè">
                <a:extLst>
                  <a:ext uri="{FF2B5EF4-FFF2-40B4-BE49-F238E27FC236}">
                    <a16:creationId xmlns:a16="http://schemas.microsoft.com/office/drawing/2014/main" xmlns="" id="{D158D2A5-C2F5-490A-A55E-92B5B936CBED}"/>
                  </a:ext>
                </a:extLst>
              </p:cNvPr>
              <p:cNvSpPr/>
              <p:nvPr/>
            </p:nvSpPr>
            <p:spPr bwMode="auto">
              <a:xfrm>
                <a:off x="4668" y="1577"/>
                <a:ext cx="8" cy="11"/>
              </a:xfrm>
              <a:custGeom>
                <a:avLst/>
                <a:gdLst>
                  <a:gd name="T0" fmla="*/ 2 w 8"/>
                  <a:gd name="T1" fmla="*/ 0 h 11"/>
                  <a:gd name="T2" fmla="*/ 0 w 8"/>
                  <a:gd name="T3" fmla="*/ 11 h 11"/>
                  <a:gd name="T4" fmla="*/ 8 w 8"/>
                  <a:gd name="T5" fmla="*/ 5 h 11"/>
                  <a:gd name="T6" fmla="*/ 2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2" y="0"/>
                    </a:moveTo>
                    <a:lnTo>
                      <a:pt x="0" y="11"/>
                    </a:lnTo>
                    <a:lnTo>
                      <a:pt x="8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1" name="íṣ1iďê">
                <a:extLst>
                  <a:ext uri="{FF2B5EF4-FFF2-40B4-BE49-F238E27FC236}">
                    <a16:creationId xmlns:a16="http://schemas.microsoft.com/office/drawing/2014/main" xmlns="" id="{B72FCD9B-1BAB-447E-A5A4-C4B2C7F93960}"/>
                  </a:ext>
                </a:extLst>
              </p:cNvPr>
              <p:cNvSpPr/>
              <p:nvPr/>
            </p:nvSpPr>
            <p:spPr bwMode="auto">
              <a:xfrm>
                <a:off x="4668" y="1577"/>
                <a:ext cx="8" cy="11"/>
              </a:xfrm>
              <a:custGeom>
                <a:avLst/>
                <a:gdLst>
                  <a:gd name="T0" fmla="*/ 2 w 8"/>
                  <a:gd name="T1" fmla="*/ 0 h 11"/>
                  <a:gd name="T2" fmla="*/ 0 w 8"/>
                  <a:gd name="T3" fmla="*/ 11 h 11"/>
                  <a:gd name="T4" fmla="*/ 8 w 8"/>
                  <a:gd name="T5" fmla="*/ 5 h 11"/>
                  <a:gd name="T6" fmla="*/ 2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2" y="0"/>
                    </a:moveTo>
                    <a:lnTo>
                      <a:pt x="0" y="11"/>
                    </a:lnTo>
                    <a:lnTo>
                      <a:pt x="8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2" name="íšļïḍe">
                <a:extLst>
                  <a:ext uri="{FF2B5EF4-FFF2-40B4-BE49-F238E27FC236}">
                    <a16:creationId xmlns:a16="http://schemas.microsoft.com/office/drawing/2014/main" xmlns="" id="{9780C2A6-B902-43C4-84F6-DE614DA51994}"/>
                  </a:ext>
                </a:extLst>
              </p:cNvPr>
              <p:cNvSpPr/>
              <p:nvPr/>
            </p:nvSpPr>
            <p:spPr bwMode="auto">
              <a:xfrm>
                <a:off x="4707" y="1623"/>
                <a:ext cx="30" cy="23"/>
              </a:xfrm>
              <a:custGeom>
                <a:avLst/>
                <a:gdLst>
                  <a:gd name="T0" fmla="*/ 8 w 30"/>
                  <a:gd name="T1" fmla="*/ 0 h 23"/>
                  <a:gd name="T2" fmla="*/ 0 w 30"/>
                  <a:gd name="T3" fmla="*/ 0 h 23"/>
                  <a:gd name="T4" fmla="*/ 12 w 30"/>
                  <a:gd name="T5" fmla="*/ 10 h 23"/>
                  <a:gd name="T6" fmla="*/ 10 w 30"/>
                  <a:gd name="T7" fmla="*/ 23 h 23"/>
                  <a:gd name="T8" fmla="*/ 21 w 30"/>
                  <a:gd name="T9" fmla="*/ 17 h 23"/>
                  <a:gd name="T10" fmla="*/ 30 w 30"/>
                  <a:gd name="T11" fmla="*/ 21 h 23"/>
                  <a:gd name="T12" fmla="*/ 8 w 30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8" y="0"/>
                    </a:moveTo>
                    <a:lnTo>
                      <a:pt x="0" y="0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7"/>
                    </a:lnTo>
                    <a:lnTo>
                      <a:pt x="30" y="2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3" name="ísľîḑe">
                <a:extLst>
                  <a:ext uri="{FF2B5EF4-FFF2-40B4-BE49-F238E27FC236}">
                    <a16:creationId xmlns:a16="http://schemas.microsoft.com/office/drawing/2014/main" xmlns="" id="{2070542A-56EC-4BC2-9EBC-1E9B9FDA35B0}"/>
                  </a:ext>
                </a:extLst>
              </p:cNvPr>
              <p:cNvSpPr/>
              <p:nvPr/>
            </p:nvSpPr>
            <p:spPr bwMode="auto">
              <a:xfrm>
                <a:off x="4707" y="1623"/>
                <a:ext cx="30" cy="23"/>
              </a:xfrm>
              <a:custGeom>
                <a:avLst/>
                <a:gdLst>
                  <a:gd name="T0" fmla="*/ 8 w 30"/>
                  <a:gd name="T1" fmla="*/ 0 h 23"/>
                  <a:gd name="T2" fmla="*/ 0 w 30"/>
                  <a:gd name="T3" fmla="*/ 0 h 23"/>
                  <a:gd name="T4" fmla="*/ 12 w 30"/>
                  <a:gd name="T5" fmla="*/ 10 h 23"/>
                  <a:gd name="T6" fmla="*/ 10 w 30"/>
                  <a:gd name="T7" fmla="*/ 23 h 23"/>
                  <a:gd name="T8" fmla="*/ 21 w 30"/>
                  <a:gd name="T9" fmla="*/ 17 h 23"/>
                  <a:gd name="T10" fmla="*/ 30 w 30"/>
                  <a:gd name="T11" fmla="*/ 21 h 23"/>
                  <a:gd name="T12" fmla="*/ 8 w 30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8" y="0"/>
                    </a:moveTo>
                    <a:lnTo>
                      <a:pt x="0" y="0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7"/>
                    </a:lnTo>
                    <a:lnTo>
                      <a:pt x="30" y="21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4" name="íšliḍé">
                <a:extLst>
                  <a:ext uri="{FF2B5EF4-FFF2-40B4-BE49-F238E27FC236}">
                    <a16:creationId xmlns:a16="http://schemas.microsoft.com/office/drawing/2014/main" xmlns="" id="{ADDA3BE5-99DC-450A-B6D9-2FA0F372170E}"/>
                  </a:ext>
                </a:extLst>
              </p:cNvPr>
              <p:cNvSpPr/>
              <p:nvPr/>
            </p:nvSpPr>
            <p:spPr bwMode="auto">
              <a:xfrm>
                <a:off x="4683" y="1545"/>
                <a:ext cx="78" cy="84"/>
              </a:xfrm>
              <a:custGeom>
                <a:avLst/>
                <a:gdLst>
                  <a:gd name="T0" fmla="*/ 26 w 78"/>
                  <a:gd name="T1" fmla="*/ 0 h 84"/>
                  <a:gd name="T2" fmla="*/ 0 w 78"/>
                  <a:gd name="T3" fmla="*/ 11 h 84"/>
                  <a:gd name="T4" fmla="*/ 8 w 78"/>
                  <a:gd name="T5" fmla="*/ 17 h 84"/>
                  <a:gd name="T6" fmla="*/ 15 w 78"/>
                  <a:gd name="T7" fmla="*/ 18 h 84"/>
                  <a:gd name="T8" fmla="*/ 11 w 78"/>
                  <a:gd name="T9" fmla="*/ 22 h 84"/>
                  <a:gd name="T10" fmla="*/ 75 w 78"/>
                  <a:gd name="T11" fmla="*/ 84 h 84"/>
                  <a:gd name="T12" fmla="*/ 78 w 78"/>
                  <a:gd name="T13" fmla="*/ 52 h 84"/>
                  <a:gd name="T14" fmla="*/ 26 w 78"/>
                  <a:gd name="T1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84">
                    <a:moveTo>
                      <a:pt x="26" y="0"/>
                    </a:moveTo>
                    <a:lnTo>
                      <a:pt x="0" y="11"/>
                    </a:lnTo>
                    <a:lnTo>
                      <a:pt x="8" y="17"/>
                    </a:lnTo>
                    <a:lnTo>
                      <a:pt x="15" y="18"/>
                    </a:lnTo>
                    <a:lnTo>
                      <a:pt x="11" y="22"/>
                    </a:lnTo>
                    <a:lnTo>
                      <a:pt x="75" y="84"/>
                    </a:lnTo>
                    <a:lnTo>
                      <a:pt x="78" y="5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5" name="íś1ïdé">
                <a:extLst>
                  <a:ext uri="{FF2B5EF4-FFF2-40B4-BE49-F238E27FC236}">
                    <a16:creationId xmlns:a16="http://schemas.microsoft.com/office/drawing/2014/main" xmlns="" id="{C1D48295-F993-49DA-B342-1126223BAB64}"/>
                  </a:ext>
                </a:extLst>
              </p:cNvPr>
              <p:cNvSpPr/>
              <p:nvPr/>
            </p:nvSpPr>
            <p:spPr bwMode="auto">
              <a:xfrm>
                <a:off x="4683" y="1545"/>
                <a:ext cx="78" cy="84"/>
              </a:xfrm>
              <a:custGeom>
                <a:avLst/>
                <a:gdLst>
                  <a:gd name="T0" fmla="*/ 26 w 78"/>
                  <a:gd name="T1" fmla="*/ 0 h 84"/>
                  <a:gd name="T2" fmla="*/ 0 w 78"/>
                  <a:gd name="T3" fmla="*/ 11 h 84"/>
                  <a:gd name="T4" fmla="*/ 8 w 78"/>
                  <a:gd name="T5" fmla="*/ 17 h 84"/>
                  <a:gd name="T6" fmla="*/ 15 w 78"/>
                  <a:gd name="T7" fmla="*/ 18 h 84"/>
                  <a:gd name="T8" fmla="*/ 11 w 78"/>
                  <a:gd name="T9" fmla="*/ 22 h 84"/>
                  <a:gd name="T10" fmla="*/ 75 w 78"/>
                  <a:gd name="T11" fmla="*/ 84 h 84"/>
                  <a:gd name="T12" fmla="*/ 78 w 78"/>
                  <a:gd name="T13" fmla="*/ 52 h 84"/>
                  <a:gd name="T14" fmla="*/ 26 w 78"/>
                  <a:gd name="T1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84">
                    <a:moveTo>
                      <a:pt x="26" y="0"/>
                    </a:moveTo>
                    <a:lnTo>
                      <a:pt x="0" y="11"/>
                    </a:lnTo>
                    <a:lnTo>
                      <a:pt x="8" y="17"/>
                    </a:lnTo>
                    <a:lnTo>
                      <a:pt x="15" y="18"/>
                    </a:lnTo>
                    <a:lnTo>
                      <a:pt x="11" y="22"/>
                    </a:lnTo>
                    <a:lnTo>
                      <a:pt x="75" y="84"/>
                    </a:lnTo>
                    <a:lnTo>
                      <a:pt x="78" y="5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6" name="ïṡľíďê">
                <a:extLst>
                  <a:ext uri="{FF2B5EF4-FFF2-40B4-BE49-F238E27FC236}">
                    <a16:creationId xmlns:a16="http://schemas.microsoft.com/office/drawing/2014/main" xmlns="" id="{073762B2-55E5-4485-B4D2-44CA1498E760}"/>
                  </a:ext>
                </a:extLst>
              </p:cNvPr>
              <p:cNvSpPr/>
              <p:nvPr/>
            </p:nvSpPr>
            <p:spPr bwMode="auto">
              <a:xfrm>
                <a:off x="4691" y="1562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7" name="íś1iḋê">
                <a:extLst>
                  <a:ext uri="{FF2B5EF4-FFF2-40B4-BE49-F238E27FC236}">
                    <a16:creationId xmlns:a16="http://schemas.microsoft.com/office/drawing/2014/main" xmlns="" id="{26ADF860-8319-42CE-ABA1-08BAA3E22AE6}"/>
                  </a:ext>
                </a:extLst>
              </p:cNvPr>
              <p:cNvSpPr/>
              <p:nvPr/>
            </p:nvSpPr>
            <p:spPr bwMode="auto">
              <a:xfrm>
                <a:off x="4691" y="1562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8" name="îṡḻîḍê">
                <a:extLst>
                  <a:ext uri="{FF2B5EF4-FFF2-40B4-BE49-F238E27FC236}">
                    <a16:creationId xmlns:a16="http://schemas.microsoft.com/office/drawing/2014/main" xmlns="" id="{CE7017E3-7610-47F6-B7AD-183F7B0DAF5E}"/>
                  </a:ext>
                </a:extLst>
              </p:cNvPr>
              <p:cNvSpPr/>
              <p:nvPr/>
            </p:nvSpPr>
            <p:spPr bwMode="auto">
              <a:xfrm>
                <a:off x="4735" y="1526"/>
                <a:ext cx="32" cy="32"/>
              </a:xfrm>
              <a:custGeom>
                <a:avLst/>
                <a:gdLst>
                  <a:gd name="T0" fmla="*/ 25 w 32"/>
                  <a:gd name="T1" fmla="*/ 0 h 32"/>
                  <a:gd name="T2" fmla="*/ 0 w 32"/>
                  <a:gd name="T3" fmla="*/ 9 h 32"/>
                  <a:gd name="T4" fmla="*/ 23 w 32"/>
                  <a:gd name="T5" fmla="*/ 32 h 32"/>
                  <a:gd name="T6" fmla="*/ 26 w 32"/>
                  <a:gd name="T7" fmla="*/ 32 h 32"/>
                  <a:gd name="T8" fmla="*/ 30 w 32"/>
                  <a:gd name="T9" fmla="*/ 23 h 32"/>
                  <a:gd name="T10" fmla="*/ 32 w 32"/>
                  <a:gd name="T11" fmla="*/ 8 h 32"/>
                  <a:gd name="T12" fmla="*/ 25 w 3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25" y="0"/>
                    </a:moveTo>
                    <a:lnTo>
                      <a:pt x="0" y="9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30" y="23"/>
                    </a:lnTo>
                    <a:lnTo>
                      <a:pt x="32" y="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9" name="îSľide">
                <a:extLst>
                  <a:ext uri="{FF2B5EF4-FFF2-40B4-BE49-F238E27FC236}">
                    <a16:creationId xmlns:a16="http://schemas.microsoft.com/office/drawing/2014/main" xmlns="" id="{A6EB4E6A-C4FD-424A-A69F-A117603A4014}"/>
                  </a:ext>
                </a:extLst>
              </p:cNvPr>
              <p:cNvSpPr/>
              <p:nvPr/>
            </p:nvSpPr>
            <p:spPr bwMode="auto">
              <a:xfrm>
                <a:off x="4735" y="1526"/>
                <a:ext cx="32" cy="32"/>
              </a:xfrm>
              <a:custGeom>
                <a:avLst/>
                <a:gdLst>
                  <a:gd name="T0" fmla="*/ 25 w 32"/>
                  <a:gd name="T1" fmla="*/ 0 h 32"/>
                  <a:gd name="T2" fmla="*/ 0 w 32"/>
                  <a:gd name="T3" fmla="*/ 9 h 32"/>
                  <a:gd name="T4" fmla="*/ 23 w 32"/>
                  <a:gd name="T5" fmla="*/ 32 h 32"/>
                  <a:gd name="T6" fmla="*/ 26 w 32"/>
                  <a:gd name="T7" fmla="*/ 32 h 32"/>
                  <a:gd name="T8" fmla="*/ 30 w 32"/>
                  <a:gd name="T9" fmla="*/ 23 h 32"/>
                  <a:gd name="T10" fmla="*/ 32 w 32"/>
                  <a:gd name="T11" fmla="*/ 8 h 32"/>
                  <a:gd name="T12" fmla="*/ 25 w 3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25" y="0"/>
                    </a:moveTo>
                    <a:lnTo>
                      <a:pt x="0" y="9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30" y="23"/>
                    </a:lnTo>
                    <a:lnTo>
                      <a:pt x="32" y="8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0" name="i$1îḓé">
                <a:extLst>
                  <a:ext uri="{FF2B5EF4-FFF2-40B4-BE49-F238E27FC236}">
                    <a16:creationId xmlns:a16="http://schemas.microsoft.com/office/drawing/2014/main" xmlns="" id="{9896A5B5-5064-4896-8EF6-CAD435018310}"/>
                  </a:ext>
                </a:extLst>
              </p:cNvPr>
              <p:cNvSpPr/>
              <p:nvPr/>
            </p:nvSpPr>
            <p:spPr bwMode="auto">
              <a:xfrm>
                <a:off x="4758" y="1549"/>
                <a:ext cx="7" cy="16"/>
              </a:xfrm>
              <a:custGeom>
                <a:avLst/>
                <a:gdLst>
                  <a:gd name="T0" fmla="*/ 7 w 7"/>
                  <a:gd name="T1" fmla="*/ 0 h 16"/>
                  <a:gd name="T2" fmla="*/ 3 w 7"/>
                  <a:gd name="T3" fmla="*/ 9 h 16"/>
                  <a:gd name="T4" fmla="*/ 0 w 7"/>
                  <a:gd name="T5" fmla="*/ 9 h 16"/>
                  <a:gd name="T6" fmla="*/ 5 w 7"/>
                  <a:gd name="T7" fmla="*/ 16 h 16"/>
                  <a:gd name="T8" fmla="*/ 7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lnTo>
                      <a:pt x="3" y="9"/>
                    </a:lnTo>
                    <a:lnTo>
                      <a:pt x="0" y="9"/>
                    </a:lnTo>
                    <a:lnTo>
                      <a:pt x="5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1" name="ïṩḷïde">
                <a:extLst>
                  <a:ext uri="{FF2B5EF4-FFF2-40B4-BE49-F238E27FC236}">
                    <a16:creationId xmlns:a16="http://schemas.microsoft.com/office/drawing/2014/main" xmlns="" id="{233B74EB-3953-41B6-AFA6-E6DDCBE32E54}"/>
                  </a:ext>
                </a:extLst>
              </p:cNvPr>
              <p:cNvSpPr/>
              <p:nvPr/>
            </p:nvSpPr>
            <p:spPr bwMode="auto">
              <a:xfrm>
                <a:off x="4758" y="1549"/>
                <a:ext cx="7" cy="16"/>
              </a:xfrm>
              <a:custGeom>
                <a:avLst/>
                <a:gdLst>
                  <a:gd name="T0" fmla="*/ 7 w 7"/>
                  <a:gd name="T1" fmla="*/ 0 h 16"/>
                  <a:gd name="T2" fmla="*/ 3 w 7"/>
                  <a:gd name="T3" fmla="*/ 9 h 16"/>
                  <a:gd name="T4" fmla="*/ 0 w 7"/>
                  <a:gd name="T5" fmla="*/ 9 h 16"/>
                  <a:gd name="T6" fmla="*/ 5 w 7"/>
                  <a:gd name="T7" fmla="*/ 16 h 16"/>
                  <a:gd name="T8" fmla="*/ 7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lnTo>
                      <a:pt x="3" y="9"/>
                    </a:lnTo>
                    <a:lnTo>
                      <a:pt x="0" y="9"/>
                    </a:lnTo>
                    <a:lnTo>
                      <a:pt x="5" y="16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2" name="îşlîḋe">
                <a:extLst>
                  <a:ext uri="{FF2B5EF4-FFF2-40B4-BE49-F238E27FC236}">
                    <a16:creationId xmlns:a16="http://schemas.microsoft.com/office/drawing/2014/main" xmlns="" id="{179C338C-AD13-4140-92FB-5B74F831B611}"/>
                  </a:ext>
                </a:extLst>
              </p:cNvPr>
              <p:cNvSpPr/>
              <p:nvPr/>
            </p:nvSpPr>
            <p:spPr bwMode="auto">
              <a:xfrm>
                <a:off x="5955" y="822"/>
                <a:ext cx="470" cy="488"/>
              </a:xfrm>
              <a:custGeom>
                <a:avLst/>
                <a:gdLst>
                  <a:gd name="T0" fmla="*/ 16 w 470"/>
                  <a:gd name="T1" fmla="*/ 202 h 488"/>
                  <a:gd name="T2" fmla="*/ 0 w 470"/>
                  <a:gd name="T3" fmla="*/ 209 h 488"/>
                  <a:gd name="T4" fmla="*/ 319 w 470"/>
                  <a:gd name="T5" fmla="*/ 488 h 488"/>
                  <a:gd name="T6" fmla="*/ 345 w 470"/>
                  <a:gd name="T7" fmla="*/ 484 h 488"/>
                  <a:gd name="T8" fmla="*/ 16 w 470"/>
                  <a:gd name="T9" fmla="*/ 202 h 488"/>
                  <a:gd name="T10" fmla="*/ 67 w 470"/>
                  <a:gd name="T11" fmla="*/ 179 h 488"/>
                  <a:gd name="T12" fmla="*/ 41 w 470"/>
                  <a:gd name="T13" fmla="*/ 191 h 488"/>
                  <a:gd name="T14" fmla="*/ 379 w 470"/>
                  <a:gd name="T15" fmla="*/ 482 h 488"/>
                  <a:gd name="T16" fmla="*/ 414 w 470"/>
                  <a:gd name="T17" fmla="*/ 478 h 488"/>
                  <a:gd name="T18" fmla="*/ 67 w 470"/>
                  <a:gd name="T19" fmla="*/ 179 h 488"/>
                  <a:gd name="T20" fmla="*/ 470 w 470"/>
                  <a:gd name="T21" fmla="*/ 0 h 488"/>
                  <a:gd name="T22" fmla="*/ 446 w 470"/>
                  <a:gd name="T23" fmla="*/ 11 h 488"/>
                  <a:gd name="T24" fmla="*/ 468 w 470"/>
                  <a:gd name="T25" fmla="*/ 30 h 488"/>
                  <a:gd name="T26" fmla="*/ 468 w 470"/>
                  <a:gd name="T27" fmla="*/ 62 h 488"/>
                  <a:gd name="T28" fmla="*/ 420 w 470"/>
                  <a:gd name="T29" fmla="*/ 23 h 488"/>
                  <a:gd name="T30" fmla="*/ 396 w 470"/>
                  <a:gd name="T31" fmla="*/ 34 h 488"/>
                  <a:gd name="T32" fmla="*/ 466 w 470"/>
                  <a:gd name="T33" fmla="*/ 95 h 488"/>
                  <a:gd name="T34" fmla="*/ 465 w 470"/>
                  <a:gd name="T35" fmla="*/ 127 h 488"/>
                  <a:gd name="T36" fmla="*/ 369 w 470"/>
                  <a:gd name="T37" fmla="*/ 45 h 488"/>
                  <a:gd name="T38" fmla="*/ 345 w 470"/>
                  <a:gd name="T39" fmla="*/ 56 h 488"/>
                  <a:gd name="T40" fmla="*/ 465 w 470"/>
                  <a:gd name="T41" fmla="*/ 159 h 488"/>
                  <a:gd name="T42" fmla="*/ 463 w 470"/>
                  <a:gd name="T43" fmla="*/ 191 h 488"/>
                  <a:gd name="T44" fmla="*/ 319 w 470"/>
                  <a:gd name="T45" fmla="*/ 67 h 488"/>
                  <a:gd name="T46" fmla="*/ 295 w 470"/>
                  <a:gd name="T47" fmla="*/ 79 h 488"/>
                  <a:gd name="T48" fmla="*/ 461 w 470"/>
                  <a:gd name="T49" fmla="*/ 222 h 488"/>
                  <a:gd name="T50" fmla="*/ 461 w 470"/>
                  <a:gd name="T51" fmla="*/ 254 h 488"/>
                  <a:gd name="T52" fmla="*/ 269 w 470"/>
                  <a:gd name="T53" fmla="*/ 90 h 488"/>
                  <a:gd name="T54" fmla="*/ 244 w 470"/>
                  <a:gd name="T55" fmla="*/ 101 h 488"/>
                  <a:gd name="T56" fmla="*/ 459 w 470"/>
                  <a:gd name="T57" fmla="*/ 286 h 488"/>
                  <a:gd name="T58" fmla="*/ 457 w 470"/>
                  <a:gd name="T59" fmla="*/ 318 h 488"/>
                  <a:gd name="T60" fmla="*/ 218 w 470"/>
                  <a:gd name="T61" fmla="*/ 112 h 488"/>
                  <a:gd name="T62" fmla="*/ 194 w 470"/>
                  <a:gd name="T63" fmla="*/ 123 h 488"/>
                  <a:gd name="T64" fmla="*/ 457 w 470"/>
                  <a:gd name="T65" fmla="*/ 351 h 488"/>
                  <a:gd name="T66" fmla="*/ 455 w 470"/>
                  <a:gd name="T67" fmla="*/ 383 h 488"/>
                  <a:gd name="T68" fmla="*/ 168 w 470"/>
                  <a:gd name="T69" fmla="*/ 135 h 488"/>
                  <a:gd name="T70" fmla="*/ 142 w 470"/>
                  <a:gd name="T71" fmla="*/ 146 h 488"/>
                  <a:gd name="T72" fmla="*/ 455 w 470"/>
                  <a:gd name="T73" fmla="*/ 415 h 488"/>
                  <a:gd name="T74" fmla="*/ 453 w 470"/>
                  <a:gd name="T75" fmla="*/ 446 h 488"/>
                  <a:gd name="T76" fmla="*/ 117 w 470"/>
                  <a:gd name="T77" fmla="*/ 157 h 488"/>
                  <a:gd name="T78" fmla="*/ 91 w 470"/>
                  <a:gd name="T79" fmla="*/ 168 h 488"/>
                  <a:gd name="T80" fmla="*/ 448 w 470"/>
                  <a:gd name="T81" fmla="*/ 474 h 488"/>
                  <a:gd name="T82" fmla="*/ 452 w 470"/>
                  <a:gd name="T83" fmla="*/ 474 h 488"/>
                  <a:gd name="T84" fmla="*/ 470 w 470"/>
                  <a:gd name="T85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0" h="488">
                    <a:moveTo>
                      <a:pt x="16" y="202"/>
                    </a:moveTo>
                    <a:lnTo>
                      <a:pt x="0" y="209"/>
                    </a:lnTo>
                    <a:lnTo>
                      <a:pt x="319" y="488"/>
                    </a:lnTo>
                    <a:lnTo>
                      <a:pt x="345" y="484"/>
                    </a:lnTo>
                    <a:lnTo>
                      <a:pt x="16" y="202"/>
                    </a:lnTo>
                    <a:close/>
                    <a:moveTo>
                      <a:pt x="67" y="179"/>
                    </a:moveTo>
                    <a:lnTo>
                      <a:pt x="41" y="191"/>
                    </a:lnTo>
                    <a:lnTo>
                      <a:pt x="379" y="482"/>
                    </a:lnTo>
                    <a:lnTo>
                      <a:pt x="414" y="478"/>
                    </a:lnTo>
                    <a:lnTo>
                      <a:pt x="67" y="179"/>
                    </a:lnTo>
                    <a:close/>
                    <a:moveTo>
                      <a:pt x="470" y="0"/>
                    </a:moveTo>
                    <a:lnTo>
                      <a:pt x="446" y="11"/>
                    </a:lnTo>
                    <a:lnTo>
                      <a:pt x="468" y="30"/>
                    </a:lnTo>
                    <a:lnTo>
                      <a:pt x="468" y="62"/>
                    </a:lnTo>
                    <a:lnTo>
                      <a:pt x="420" y="23"/>
                    </a:lnTo>
                    <a:lnTo>
                      <a:pt x="396" y="34"/>
                    </a:lnTo>
                    <a:lnTo>
                      <a:pt x="466" y="95"/>
                    </a:lnTo>
                    <a:lnTo>
                      <a:pt x="465" y="127"/>
                    </a:lnTo>
                    <a:lnTo>
                      <a:pt x="369" y="45"/>
                    </a:lnTo>
                    <a:lnTo>
                      <a:pt x="345" y="56"/>
                    </a:lnTo>
                    <a:lnTo>
                      <a:pt x="465" y="159"/>
                    </a:lnTo>
                    <a:lnTo>
                      <a:pt x="463" y="191"/>
                    </a:lnTo>
                    <a:lnTo>
                      <a:pt x="319" y="67"/>
                    </a:lnTo>
                    <a:lnTo>
                      <a:pt x="295" y="79"/>
                    </a:lnTo>
                    <a:lnTo>
                      <a:pt x="461" y="222"/>
                    </a:lnTo>
                    <a:lnTo>
                      <a:pt x="461" y="254"/>
                    </a:lnTo>
                    <a:lnTo>
                      <a:pt x="269" y="90"/>
                    </a:lnTo>
                    <a:lnTo>
                      <a:pt x="244" y="101"/>
                    </a:lnTo>
                    <a:lnTo>
                      <a:pt x="459" y="286"/>
                    </a:lnTo>
                    <a:lnTo>
                      <a:pt x="457" y="318"/>
                    </a:lnTo>
                    <a:lnTo>
                      <a:pt x="218" y="112"/>
                    </a:lnTo>
                    <a:lnTo>
                      <a:pt x="194" y="123"/>
                    </a:lnTo>
                    <a:lnTo>
                      <a:pt x="457" y="351"/>
                    </a:lnTo>
                    <a:lnTo>
                      <a:pt x="455" y="383"/>
                    </a:lnTo>
                    <a:lnTo>
                      <a:pt x="168" y="135"/>
                    </a:lnTo>
                    <a:lnTo>
                      <a:pt x="142" y="146"/>
                    </a:lnTo>
                    <a:lnTo>
                      <a:pt x="455" y="415"/>
                    </a:lnTo>
                    <a:lnTo>
                      <a:pt x="453" y="446"/>
                    </a:lnTo>
                    <a:lnTo>
                      <a:pt x="117" y="157"/>
                    </a:lnTo>
                    <a:lnTo>
                      <a:pt x="91" y="168"/>
                    </a:lnTo>
                    <a:lnTo>
                      <a:pt x="448" y="474"/>
                    </a:lnTo>
                    <a:lnTo>
                      <a:pt x="452" y="474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3" name="ïṡļíḑe">
                <a:extLst>
                  <a:ext uri="{FF2B5EF4-FFF2-40B4-BE49-F238E27FC236}">
                    <a16:creationId xmlns:a16="http://schemas.microsoft.com/office/drawing/2014/main" xmlns="" id="{470522C7-E46F-4015-AC76-5C0E2670FC16}"/>
                  </a:ext>
                </a:extLst>
              </p:cNvPr>
              <p:cNvSpPr/>
              <p:nvPr/>
            </p:nvSpPr>
            <p:spPr bwMode="auto">
              <a:xfrm>
                <a:off x="5955" y="822"/>
                <a:ext cx="470" cy="488"/>
              </a:xfrm>
              <a:custGeom>
                <a:avLst/>
                <a:gdLst>
                  <a:gd name="T0" fmla="*/ 16 w 470"/>
                  <a:gd name="T1" fmla="*/ 202 h 488"/>
                  <a:gd name="T2" fmla="*/ 0 w 470"/>
                  <a:gd name="T3" fmla="*/ 209 h 488"/>
                  <a:gd name="T4" fmla="*/ 319 w 470"/>
                  <a:gd name="T5" fmla="*/ 488 h 488"/>
                  <a:gd name="T6" fmla="*/ 345 w 470"/>
                  <a:gd name="T7" fmla="*/ 484 h 488"/>
                  <a:gd name="T8" fmla="*/ 16 w 470"/>
                  <a:gd name="T9" fmla="*/ 202 h 488"/>
                  <a:gd name="T10" fmla="*/ 67 w 470"/>
                  <a:gd name="T11" fmla="*/ 179 h 488"/>
                  <a:gd name="T12" fmla="*/ 41 w 470"/>
                  <a:gd name="T13" fmla="*/ 191 h 488"/>
                  <a:gd name="T14" fmla="*/ 379 w 470"/>
                  <a:gd name="T15" fmla="*/ 482 h 488"/>
                  <a:gd name="T16" fmla="*/ 414 w 470"/>
                  <a:gd name="T17" fmla="*/ 478 h 488"/>
                  <a:gd name="T18" fmla="*/ 67 w 470"/>
                  <a:gd name="T19" fmla="*/ 179 h 488"/>
                  <a:gd name="T20" fmla="*/ 470 w 470"/>
                  <a:gd name="T21" fmla="*/ 0 h 488"/>
                  <a:gd name="T22" fmla="*/ 446 w 470"/>
                  <a:gd name="T23" fmla="*/ 11 h 488"/>
                  <a:gd name="T24" fmla="*/ 468 w 470"/>
                  <a:gd name="T25" fmla="*/ 30 h 488"/>
                  <a:gd name="T26" fmla="*/ 468 w 470"/>
                  <a:gd name="T27" fmla="*/ 62 h 488"/>
                  <a:gd name="T28" fmla="*/ 420 w 470"/>
                  <a:gd name="T29" fmla="*/ 23 h 488"/>
                  <a:gd name="T30" fmla="*/ 396 w 470"/>
                  <a:gd name="T31" fmla="*/ 34 h 488"/>
                  <a:gd name="T32" fmla="*/ 466 w 470"/>
                  <a:gd name="T33" fmla="*/ 95 h 488"/>
                  <a:gd name="T34" fmla="*/ 465 w 470"/>
                  <a:gd name="T35" fmla="*/ 127 h 488"/>
                  <a:gd name="T36" fmla="*/ 369 w 470"/>
                  <a:gd name="T37" fmla="*/ 45 h 488"/>
                  <a:gd name="T38" fmla="*/ 345 w 470"/>
                  <a:gd name="T39" fmla="*/ 56 h 488"/>
                  <a:gd name="T40" fmla="*/ 465 w 470"/>
                  <a:gd name="T41" fmla="*/ 159 h 488"/>
                  <a:gd name="T42" fmla="*/ 463 w 470"/>
                  <a:gd name="T43" fmla="*/ 191 h 488"/>
                  <a:gd name="T44" fmla="*/ 319 w 470"/>
                  <a:gd name="T45" fmla="*/ 67 h 488"/>
                  <a:gd name="T46" fmla="*/ 295 w 470"/>
                  <a:gd name="T47" fmla="*/ 79 h 488"/>
                  <a:gd name="T48" fmla="*/ 461 w 470"/>
                  <a:gd name="T49" fmla="*/ 222 h 488"/>
                  <a:gd name="T50" fmla="*/ 461 w 470"/>
                  <a:gd name="T51" fmla="*/ 254 h 488"/>
                  <a:gd name="T52" fmla="*/ 269 w 470"/>
                  <a:gd name="T53" fmla="*/ 90 h 488"/>
                  <a:gd name="T54" fmla="*/ 244 w 470"/>
                  <a:gd name="T55" fmla="*/ 101 h 488"/>
                  <a:gd name="T56" fmla="*/ 459 w 470"/>
                  <a:gd name="T57" fmla="*/ 286 h 488"/>
                  <a:gd name="T58" fmla="*/ 457 w 470"/>
                  <a:gd name="T59" fmla="*/ 318 h 488"/>
                  <a:gd name="T60" fmla="*/ 218 w 470"/>
                  <a:gd name="T61" fmla="*/ 112 h 488"/>
                  <a:gd name="T62" fmla="*/ 194 w 470"/>
                  <a:gd name="T63" fmla="*/ 123 h 488"/>
                  <a:gd name="T64" fmla="*/ 457 w 470"/>
                  <a:gd name="T65" fmla="*/ 351 h 488"/>
                  <a:gd name="T66" fmla="*/ 455 w 470"/>
                  <a:gd name="T67" fmla="*/ 383 h 488"/>
                  <a:gd name="T68" fmla="*/ 168 w 470"/>
                  <a:gd name="T69" fmla="*/ 135 h 488"/>
                  <a:gd name="T70" fmla="*/ 142 w 470"/>
                  <a:gd name="T71" fmla="*/ 146 h 488"/>
                  <a:gd name="T72" fmla="*/ 455 w 470"/>
                  <a:gd name="T73" fmla="*/ 415 h 488"/>
                  <a:gd name="T74" fmla="*/ 453 w 470"/>
                  <a:gd name="T75" fmla="*/ 446 h 488"/>
                  <a:gd name="T76" fmla="*/ 117 w 470"/>
                  <a:gd name="T77" fmla="*/ 157 h 488"/>
                  <a:gd name="T78" fmla="*/ 91 w 470"/>
                  <a:gd name="T79" fmla="*/ 168 h 488"/>
                  <a:gd name="T80" fmla="*/ 448 w 470"/>
                  <a:gd name="T81" fmla="*/ 474 h 488"/>
                  <a:gd name="T82" fmla="*/ 452 w 470"/>
                  <a:gd name="T83" fmla="*/ 474 h 488"/>
                  <a:gd name="T84" fmla="*/ 470 w 470"/>
                  <a:gd name="T85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0" h="488">
                    <a:moveTo>
                      <a:pt x="16" y="202"/>
                    </a:moveTo>
                    <a:lnTo>
                      <a:pt x="0" y="209"/>
                    </a:lnTo>
                    <a:lnTo>
                      <a:pt x="319" y="488"/>
                    </a:lnTo>
                    <a:lnTo>
                      <a:pt x="345" y="484"/>
                    </a:lnTo>
                    <a:lnTo>
                      <a:pt x="16" y="202"/>
                    </a:lnTo>
                    <a:moveTo>
                      <a:pt x="67" y="179"/>
                    </a:moveTo>
                    <a:lnTo>
                      <a:pt x="41" y="191"/>
                    </a:lnTo>
                    <a:lnTo>
                      <a:pt x="379" y="482"/>
                    </a:lnTo>
                    <a:lnTo>
                      <a:pt x="414" y="478"/>
                    </a:lnTo>
                    <a:lnTo>
                      <a:pt x="67" y="179"/>
                    </a:lnTo>
                    <a:moveTo>
                      <a:pt x="470" y="0"/>
                    </a:moveTo>
                    <a:lnTo>
                      <a:pt x="446" y="11"/>
                    </a:lnTo>
                    <a:lnTo>
                      <a:pt x="468" y="30"/>
                    </a:lnTo>
                    <a:lnTo>
                      <a:pt x="468" y="62"/>
                    </a:lnTo>
                    <a:lnTo>
                      <a:pt x="420" y="23"/>
                    </a:lnTo>
                    <a:lnTo>
                      <a:pt x="396" y="34"/>
                    </a:lnTo>
                    <a:lnTo>
                      <a:pt x="466" y="95"/>
                    </a:lnTo>
                    <a:lnTo>
                      <a:pt x="465" y="127"/>
                    </a:lnTo>
                    <a:lnTo>
                      <a:pt x="369" y="45"/>
                    </a:lnTo>
                    <a:lnTo>
                      <a:pt x="345" y="56"/>
                    </a:lnTo>
                    <a:lnTo>
                      <a:pt x="465" y="159"/>
                    </a:lnTo>
                    <a:lnTo>
                      <a:pt x="463" y="191"/>
                    </a:lnTo>
                    <a:lnTo>
                      <a:pt x="319" y="67"/>
                    </a:lnTo>
                    <a:lnTo>
                      <a:pt x="295" y="79"/>
                    </a:lnTo>
                    <a:lnTo>
                      <a:pt x="461" y="222"/>
                    </a:lnTo>
                    <a:lnTo>
                      <a:pt x="461" y="254"/>
                    </a:lnTo>
                    <a:lnTo>
                      <a:pt x="269" y="90"/>
                    </a:lnTo>
                    <a:lnTo>
                      <a:pt x="244" y="101"/>
                    </a:lnTo>
                    <a:lnTo>
                      <a:pt x="459" y="286"/>
                    </a:lnTo>
                    <a:lnTo>
                      <a:pt x="457" y="318"/>
                    </a:lnTo>
                    <a:lnTo>
                      <a:pt x="218" y="112"/>
                    </a:lnTo>
                    <a:lnTo>
                      <a:pt x="194" y="123"/>
                    </a:lnTo>
                    <a:lnTo>
                      <a:pt x="457" y="351"/>
                    </a:lnTo>
                    <a:lnTo>
                      <a:pt x="455" y="383"/>
                    </a:lnTo>
                    <a:lnTo>
                      <a:pt x="168" y="135"/>
                    </a:lnTo>
                    <a:lnTo>
                      <a:pt x="142" y="146"/>
                    </a:lnTo>
                    <a:lnTo>
                      <a:pt x="455" y="415"/>
                    </a:lnTo>
                    <a:lnTo>
                      <a:pt x="453" y="446"/>
                    </a:lnTo>
                    <a:lnTo>
                      <a:pt x="117" y="157"/>
                    </a:lnTo>
                    <a:lnTo>
                      <a:pt x="91" y="168"/>
                    </a:lnTo>
                    <a:lnTo>
                      <a:pt x="448" y="474"/>
                    </a:lnTo>
                    <a:lnTo>
                      <a:pt x="452" y="474"/>
                    </a:lnTo>
                    <a:lnTo>
                      <a:pt x="47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4" name="îṧḷiḋe">
                <a:extLst>
                  <a:ext uri="{FF2B5EF4-FFF2-40B4-BE49-F238E27FC236}">
                    <a16:creationId xmlns:a16="http://schemas.microsoft.com/office/drawing/2014/main" xmlns="" id="{4D27ABFA-65F6-4069-B0BE-5C69D9484246}"/>
                  </a:ext>
                </a:extLst>
              </p:cNvPr>
              <p:cNvSpPr/>
              <p:nvPr/>
            </p:nvSpPr>
            <p:spPr bwMode="auto">
              <a:xfrm>
                <a:off x="6274" y="1296"/>
                <a:ext cx="133" cy="124"/>
              </a:xfrm>
              <a:custGeom>
                <a:avLst/>
                <a:gdLst>
                  <a:gd name="T0" fmla="*/ 50 w 133"/>
                  <a:gd name="T1" fmla="*/ 32 h 124"/>
                  <a:gd name="T2" fmla="*/ 47 w 133"/>
                  <a:gd name="T3" fmla="*/ 36 h 124"/>
                  <a:gd name="T4" fmla="*/ 48 w 133"/>
                  <a:gd name="T5" fmla="*/ 49 h 124"/>
                  <a:gd name="T6" fmla="*/ 37 w 133"/>
                  <a:gd name="T7" fmla="*/ 43 h 124"/>
                  <a:gd name="T8" fmla="*/ 35 w 133"/>
                  <a:gd name="T9" fmla="*/ 45 h 124"/>
                  <a:gd name="T10" fmla="*/ 69 w 133"/>
                  <a:gd name="T11" fmla="*/ 73 h 124"/>
                  <a:gd name="T12" fmla="*/ 77 w 133"/>
                  <a:gd name="T13" fmla="*/ 71 h 124"/>
                  <a:gd name="T14" fmla="*/ 82 w 133"/>
                  <a:gd name="T15" fmla="*/ 60 h 124"/>
                  <a:gd name="T16" fmla="*/ 88 w 133"/>
                  <a:gd name="T17" fmla="*/ 71 h 124"/>
                  <a:gd name="T18" fmla="*/ 97 w 133"/>
                  <a:gd name="T19" fmla="*/ 71 h 124"/>
                  <a:gd name="T20" fmla="*/ 50 w 133"/>
                  <a:gd name="T21" fmla="*/ 32 h 124"/>
                  <a:gd name="T22" fmla="*/ 39 w 133"/>
                  <a:gd name="T23" fmla="*/ 23 h 124"/>
                  <a:gd name="T24" fmla="*/ 41 w 133"/>
                  <a:gd name="T25" fmla="*/ 25 h 124"/>
                  <a:gd name="T26" fmla="*/ 43 w 133"/>
                  <a:gd name="T27" fmla="*/ 25 h 124"/>
                  <a:gd name="T28" fmla="*/ 39 w 133"/>
                  <a:gd name="T29" fmla="*/ 23 h 124"/>
                  <a:gd name="T30" fmla="*/ 26 w 133"/>
                  <a:gd name="T31" fmla="*/ 10 h 124"/>
                  <a:gd name="T32" fmla="*/ 0 w 133"/>
                  <a:gd name="T33" fmla="*/ 14 h 124"/>
                  <a:gd name="T34" fmla="*/ 19 w 133"/>
                  <a:gd name="T35" fmla="*/ 28 h 124"/>
                  <a:gd name="T36" fmla="*/ 30 w 133"/>
                  <a:gd name="T37" fmla="*/ 27 h 124"/>
                  <a:gd name="T38" fmla="*/ 34 w 133"/>
                  <a:gd name="T39" fmla="*/ 17 h 124"/>
                  <a:gd name="T40" fmla="*/ 26 w 133"/>
                  <a:gd name="T41" fmla="*/ 10 h 124"/>
                  <a:gd name="T42" fmla="*/ 95 w 133"/>
                  <a:gd name="T43" fmla="*/ 4 h 124"/>
                  <a:gd name="T44" fmla="*/ 60 w 133"/>
                  <a:gd name="T45" fmla="*/ 8 h 124"/>
                  <a:gd name="T46" fmla="*/ 131 w 133"/>
                  <a:gd name="T47" fmla="*/ 68 h 124"/>
                  <a:gd name="T48" fmla="*/ 129 w 133"/>
                  <a:gd name="T49" fmla="*/ 99 h 124"/>
                  <a:gd name="T50" fmla="*/ 99 w 133"/>
                  <a:gd name="T51" fmla="*/ 73 h 124"/>
                  <a:gd name="T52" fmla="*/ 93 w 133"/>
                  <a:gd name="T53" fmla="*/ 81 h 124"/>
                  <a:gd name="T54" fmla="*/ 95 w 133"/>
                  <a:gd name="T55" fmla="*/ 94 h 124"/>
                  <a:gd name="T56" fmla="*/ 91 w 133"/>
                  <a:gd name="T57" fmla="*/ 92 h 124"/>
                  <a:gd name="T58" fmla="*/ 129 w 133"/>
                  <a:gd name="T59" fmla="*/ 124 h 124"/>
                  <a:gd name="T60" fmla="*/ 129 w 133"/>
                  <a:gd name="T61" fmla="*/ 124 h 124"/>
                  <a:gd name="T62" fmla="*/ 133 w 133"/>
                  <a:gd name="T63" fmla="*/ 40 h 124"/>
                  <a:gd name="T64" fmla="*/ 125 w 133"/>
                  <a:gd name="T65" fmla="*/ 38 h 124"/>
                  <a:gd name="T66" fmla="*/ 114 w 133"/>
                  <a:gd name="T67" fmla="*/ 43 h 124"/>
                  <a:gd name="T68" fmla="*/ 116 w 133"/>
                  <a:gd name="T69" fmla="*/ 30 h 124"/>
                  <a:gd name="T70" fmla="*/ 105 w 133"/>
                  <a:gd name="T71" fmla="*/ 23 h 124"/>
                  <a:gd name="T72" fmla="*/ 114 w 133"/>
                  <a:gd name="T73" fmla="*/ 21 h 124"/>
                  <a:gd name="T74" fmla="*/ 95 w 133"/>
                  <a:gd name="T75" fmla="*/ 4 h 124"/>
                  <a:gd name="T76" fmla="*/ 133 w 133"/>
                  <a:gd name="T77" fmla="*/ 0 h 124"/>
                  <a:gd name="T78" fmla="*/ 129 w 133"/>
                  <a:gd name="T79" fmla="*/ 0 h 124"/>
                  <a:gd name="T80" fmla="*/ 133 w 133"/>
                  <a:gd name="T81" fmla="*/ 4 h 124"/>
                  <a:gd name="T82" fmla="*/ 133 w 133"/>
                  <a:gd name="T83" fmla="*/ 19 h 124"/>
                  <a:gd name="T84" fmla="*/ 133 w 133"/>
                  <a:gd name="T8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" h="124">
                    <a:moveTo>
                      <a:pt x="50" y="32"/>
                    </a:moveTo>
                    <a:lnTo>
                      <a:pt x="47" y="36"/>
                    </a:lnTo>
                    <a:lnTo>
                      <a:pt x="48" y="49"/>
                    </a:lnTo>
                    <a:lnTo>
                      <a:pt x="37" y="43"/>
                    </a:lnTo>
                    <a:lnTo>
                      <a:pt x="35" y="45"/>
                    </a:lnTo>
                    <a:lnTo>
                      <a:pt x="69" y="73"/>
                    </a:lnTo>
                    <a:lnTo>
                      <a:pt x="77" y="71"/>
                    </a:lnTo>
                    <a:lnTo>
                      <a:pt x="82" y="60"/>
                    </a:lnTo>
                    <a:lnTo>
                      <a:pt x="88" y="71"/>
                    </a:lnTo>
                    <a:lnTo>
                      <a:pt x="97" y="71"/>
                    </a:lnTo>
                    <a:lnTo>
                      <a:pt x="50" y="32"/>
                    </a:lnTo>
                    <a:close/>
                    <a:moveTo>
                      <a:pt x="39" y="23"/>
                    </a:moveTo>
                    <a:lnTo>
                      <a:pt x="41" y="25"/>
                    </a:lnTo>
                    <a:lnTo>
                      <a:pt x="43" y="25"/>
                    </a:lnTo>
                    <a:lnTo>
                      <a:pt x="39" y="23"/>
                    </a:lnTo>
                    <a:close/>
                    <a:moveTo>
                      <a:pt x="26" y="10"/>
                    </a:moveTo>
                    <a:lnTo>
                      <a:pt x="0" y="14"/>
                    </a:lnTo>
                    <a:lnTo>
                      <a:pt x="19" y="28"/>
                    </a:lnTo>
                    <a:lnTo>
                      <a:pt x="30" y="27"/>
                    </a:lnTo>
                    <a:lnTo>
                      <a:pt x="34" y="17"/>
                    </a:lnTo>
                    <a:lnTo>
                      <a:pt x="26" y="10"/>
                    </a:lnTo>
                    <a:close/>
                    <a:moveTo>
                      <a:pt x="95" y="4"/>
                    </a:moveTo>
                    <a:lnTo>
                      <a:pt x="60" y="8"/>
                    </a:lnTo>
                    <a:lnTo>
                      <a:pt x="131" y="68"/>
                    </a:lnTo>
                    <a:lnTo>
                      <a:pt x="129" y="99"/>
                    </a:lnTo>
                    <a:lnTo>
                      <a:pt x="99" y="73"/>
                    </a:lnTo>
                    <a:lnTo>
                      <a:pt x="93" y="81"/>
                    </a:lnTo>
                    <a:lnTo>
                      <a:pt x="95" y="94"/>
                    </a:lnTo>
                    <a:lnTo>
                      <a:pt x="91" y="92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33" y="40"/>
                    </a:lnTo>
                    <a:lnTo>
                      <a:pt x="125" y="38"/>
                    </a:lnTo>
                    <a:lnTo>
                      <a:pt x="114" y="43"/>
                    </a:lnTo>
                    <a:lnTo>
                      <a:pt x="116" y="30"/>
                    </a:lnTo>
                    <a:lnTo>
                      <a:pt x="105" y="23"/>
                    </a:lnTo>
                    <a:lnTo>
                      <a:pt x="114" y="21"/>
                    </a:lnTo>
                    <a:lnTo>
                      <a:pt x="95" y="4"/>
                    </a:lnTo>
                    <a:close/>
                    <a:moveTo>
                      <a:pt x="133" y="0"/>
                    </a:moveTo>
                    <a:lnTo>
                      <a:pt x="129" y="0"/>
                    </a:lnTo>
                    <a:lnTo>
                      <a:pt x="133" y="4"/>
                    </a:lnTo>
                    <a:lnTo>
                      <a:pt x="133" y="19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5" name="íšlídé">
                <a:extLst>
                  <a:ext uri="{FF2B5EF4-FFF2-40B4-BE49-F238E27FC236}">
                    <a16:creationId xmlns:a16="http://schemas.microsoft.com/office/drawing/2014/main" xmlns="" id="{4ABF1309-39F8-4A5A-BA07-530BA4E7D010}"/>
                  </a:ext>
                </a:extLst>
              </p:cNvPr>
              <p:cNvSpPr/>
              <p:nvPr/>
            </p:nvSpPr>
            <p:spPr bwMode="auto">
              <a:xfrm>
                <a:off x="6274" y="1296"/>
                <a:ext cx="133" cy="124"/>
              </a:xfrm>
              <a:custGeom>
                <a:avLst/>
                <a:gdLst>
                  <a:gd name="T0" fmla="*/ 50 w 133"/>
                  <a:gd name="T1" fmla="*/ 32 h 124"/>
                  <a:gd name="T2" fmla="*/ 47 w 133"/>
                  <a:gd name="T3" fmla="*/ 36 h 124"/>
                  <a:gd name="T4" fmla="*/ 48 w 133"/>
                  <a:gd name="T5" fmla="*/ 49 h 124"/>
                  <a:gd name="T6" fmla="*/ 37 w 133"/>
                  <a:gd name="T7" fmla="*/ 43 h 124"/>
                  <a:gd name="T8" fmla="*/ 35 w 133"/>
                  <a:gd name="T9" fmla="*/ 45 h 124"/>
                  <a:gd name="T10" fmla="*/ 69 w 133"/>
                  <a:gd name="T11" fmla="*/ 73 h 124"/>
                  <a:gd name="T12" fmla="*/ 77 w 133"/>
                  <a:gd name="T13" fmla="*/ 71 h 124"/>
                  <a:gd name="T14" fmla="*/ 82 w 133"/>
                  <a:gd name="T15" fmla="*/ 60 h 124"/>
                  <a:gd name="T16" fmla="*/ 88 w 133"/>
                  <a:gd name="T17" fmla="*/ 71 h 124"/>
                  <a:gd name="T18" fmla="*/ 97 w 133"/>
                  <a:gd name="T19" fmla="*/ 71 h 124"/>
                  <a:gd name="T20" fmla="*/ 50 w 133"/>
                  <a:gd name="T21" fmla="*/ 32 h 124"/>
                  <a:gd name="T22" fmla="*/ 39 w 133"/>
                  <a:gd name="T23" fmla="*/ 23 h 124"/>
                  <a:gd name="T24" fmla="*/ 41 w 133"/>
                  <a:gd name="T25" fmla="*/ 25 h 124"/>
                  <a:gd name="T26" fmla="*/ 43 w 133"/>
                  <a:gd name="T27" fmla="*/ 25 h 124"/>
                  <a:gd name="T28" fmla="*/ 39 w 133"/>
                  <a:gd name="T29" fmla="*/ 23 h 124"/>
                  <a:gd name="T30" fmla="*/ 26 w 133"/>
                  <a:gd name="T31" fmla="*/ 10 h 124"/>
                  <a:gd name="T32" fmla="*/ 0 w 133"/>
                  <a:gd name="T33" fmla="*/ 14 h 124"/>
                  <a:gd name="T34" fmla="*/ 19 w 133"/>
                  <a:gd name="T35" fmla="*/ 28 h 124"/>
                  <a:gd name="T36" fmla="*/ 30 w 133"/>
                  <a:gd name="T37" fmla="*/ 27 h 124"/>
                  <a:gd name="T38" fmla="*/ 34 w 133"/>
                  <a:gd name="T39" fmla="*/ 17 h 124"/>
                  <a:gd name="T40" fmla="*/ 26 w 133"/>
                  <a:gd name="T41" fmla="*/ 10 h 124"/>
                  <a:gd name="T42" fmla="*/ 95 w 133"/>
                  <a:gd name="T43" fmla="*/ 4 h 124"/>
                  <a:gd name="T44" fmla="*/ 60 w 133"/>
                  <a:gd name="T45" fmla="*/ 8 h 124"/>
                  <a:gd name="T46" fmla="*/ 131 w 133"/>
                  <a:gd name="T47" fmla="*/ 68 h 124"/>
                  <a:gd name="T48" fmla="*/ 129 w 133"/>
                  <a:gd name="T49" fmla="*/ 99 h 124"/>
                  <a:gd name="T50" fmla="*/ 99 w 133"/>
                  <a:gd name="T51" fmla="*/ 73 h 124"/>
                  <a:gd name="T52" fmla="*/ 93 w 133"/>
                  <a:gd name="T53" fmla="*/ 81 h 124"/>
                  <a:gd name="T54" fmla="*/ 95 w 133"/>
                  <a:gd name="T55" fmla="*/ 94 h 124"/>
                  <a:gd name="T56" fmla="*/ 91 w 133"/>
                  <a:gd name="T57" fmla="*/ 92 h 124"/>
                  <a:gd name="T58" fmla="*/ 129 w 133"/>
                  <a:gd name="T59" fmla="*/ 124 h 124"/>
                  <a:gd name="T60" fmla="*/ 129 w 133"/>
                  <a:gd name="T61" fmla="*/ 124 h 124"/>
                  <a:gd name="T62" fmla="*/ 133 w 133"/>
                  <a:gd name="T63" fmla="*/ 40 h 124"/>
                  <a:gd name="T64" fmla="*/ 125 w 133"/>
                  <a:gd name="T65" fmla="*/ 38 h 124"/>
                  <a:gd name="T66" fmla="*/ 114 w 133"/>
                  <a:gd name="T67" fmla="*/ 43 h 124"/>
                  <a:gd name="T68" fmla="*/ 116 w 133"/>
                  <a:gd name="T69" fmla="*/ 30 h 124"/>
                  <a:gd name="T70" fmla="*/ 105 w 133"/>
                  <a:gd name="T71" fmla="*/ 23 h 124"/>
                  <a:gd name="T72" fmla="*/ 114 w 133"/>
                  <a:gd name="T73" fmla="*/ 21 h 124"/>
                  <a:gd name="T74" fmla="*/ 95 w 133"/>
                  <a:gd name="T75" fmla="*/ 4 h 124"/>
                  <a:gd name="T76" fmla="*/ 133 w 133"/>
                  <a:gd name="T77" fmla="*/ 0 h 124"/>
                  <a:gd name="T78" fmla="*/ 129 w 133"/>
                  <a:gd name="T79" fmla="*/ 0 h 124"/>
                  <a:gd name="T80" fmla="*/ 133 w 133"/>
                  <a:gd name="T81" fmla="*/ 4 h 124"/>
                  <a:gd name="T82" fmla="*/ 133 w 133"/>
                  <a:gd name="T83" fmla="*/ 19 h 124"/>
                  <a:gd name="T84" fmla="*/ 133 w 133"/>
                  <a:gd name="T8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" h="124">
                    <a:moveTo>
                      <a:pt x="50" y="32"/>
                    </a:moveTo>
                    <a:lnTo>
                      <a:pt x="47" y="36"/>
                    </a:lnTo>
                    <a:lnTo>
                      <a:pt x="48" y="49"/>
                    </a:lnTo>
                    <a:lnTo>
                      <a:pt x="37" y="43"/>
                    </a:lnTo>
                    <a:lnTo>
                      <a:pt x="35" y="45"/>
                    </a:lnTo>
                    <a:lnTo>
                      <a:pt x="69" y="73"/>
                    </a:lnTo>
                    <a:lnTo>
                      <a:pt x="77" y="71"/>
                    </a:lnTo>
                    <a:lnTo>
                      <a:pt x="82" y="60"/>
                    </a:lnTo>
                    <a:lnTo>
                      <a:pt x="88" y="71"/>
                    </a:lnTo>
                    <a:lnTo>
                      <a:pt x="97" y="71"/>
                    </a:lnTo>
                    <a:lnTo>
                      <a:pt x="50" y="32"/>
                    </a:lnTo>
                    <a:moveTo>
                      <a:pt x="39" y="23"/>
                    </a:moveTo>
                    <a:lnTo>
                      <a:pt x="41" y="25"/>
                    </a:lnTo>
                    <a:lnTo>
                      <a:pt x="43" y="25"/>
                    </a:lnTo>
                    <a:lnTo>
                      <a:pt x="39" y="23"/>
                    </a:lnTo>
                    <a:moveTo>
                      <a:pt x="26" y="10"/>
                    </a:moveTo>
                    <a:lnTo>
                      <a:pt x="0" y="14"/>
                    </a:lnTo>
                    <a:lnTo>
                      <a:pt x="19" y="28"/>
                    </a:lnTo>
                    <a:lnTo>
                      <a:pt x="30" y="27"/>
                    </a:lnTo>
                    <a:lnTo>
                      <a:pt x="34" y="17"/>
                    </a:lnTo>
                    <a:lnTo>
                      <a:pt x="26" y="10"/>
                    </a:lnTo>
                    <a:moveTo>
                      <a:pt x="95" y="4"/>
                    </a:moveTo>
                    <a:lnTo>
                      <a:pt x="60" y="8"/>
                    </a:lnTo>
                    <a:lnTo>
                      <a:pt x="131" y="68"/>
                    </a:lnTo>
                    <a:lnTo>
                      <a:pt x="129" y="99"/>
                    </a:lnTo>
                    <a:lnTo>
                      <a:pt x="99" y="73"/>
                    </a:lnTo>
                    <a:lnTo>
                      <a:pt x="93" y="81"/>
                    </a:lnTo>
                    <a:lnTo>
                      <a:pt x="95" y="94"/>
                    </a:lnTo>
                    <a:lnTo>
                      <a:pt x="91" y="92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33" y="40"/>
                    </a:lnTo>
                    <a:lnTo>
                      <a:pt x="125" y="38"/>
                    </a:lnTo>
                    <a:lnTo>
                      <a:pt x="114" y="43"/>
                    </a:lnTo>
                    <a:lnTo>
                      <a:pt x="116" y="30"/>
                    </a:lnTo>
                    <a:lnTo>
                      <a:pt x="105" y="23"/>
                    </a:lnTo>
                    <a:lnTo>
                      <a:pt x="114" y="21"/>
                    </a:lnTo>
                    <a:lnTo>
                      <a:pt x="95" y="4"/>
                    </a:lnTo>
                    <a:moveTo>
                      <a:pt x="133" y="0"/>
                    </a:moveTo>
                    <a:lnTo>
                      <a:pt x="129" y="0"/>
                    </a:lnTo>
                    <a:lnTo>
                      <a:pt x="133" y="4"/>
                    </a:lnTo>
                    <a:lnTo>
                      <a:pt x="133" y="19"/>
                    </a:lnTo>
                    <a:lnTo>
                      <a:pt x="1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6" name="îŝľíḋê">
                <a:extLst>
                  <a:ext uri="{FF2B5EF4-FFF2-40B4-BE49-F238E27FC236}">
                    <a16:creationId xmlns:a16="http://schemas.microsoft.com/office/drawing/2014/main" xmlns="" id="{11107D06-3C69-42D9-A6D0-EB38C74BA0FE}"/>
                  </a:ext>
                </a:extLst>
              </p:cNvPr>
              <p:cNvSpPr/>
              <p:nvPr/>
            </p:nvSpPr>
            <p:spPr bwMode="auto">
              <a:xfrm>
                <a:off x="6293" y="1313"/>
                <a:ext cx="31" cy="32"/>
              </a:xfrm>
              <a:custGeom>
                <a:avLst/>
                <a:gdLst>
                  <a:gd name="T0" fmla="*/ 15 w 31"/>
                  <a:gd name="T1" fmla="*/ 0 h 32"/>
                  <a:gd name="T2" fmla="*/ 11 w 31"/>
                  <a:gd name="T3" fmla="*/ 10 h 32"/>
                  <a:gd name="T4" fmla="*/ 0 w 31"/>
                  <a:gd name="T5" fmla="*/ 11 h 32"/>
                  <a:gd name="T6" fmla="*/ 16 w 31"/>
                  <a:gd name="T7" fmla="*/ 28 h 32"/>
                  <a:gd name="T8" fmla="*/ 18 w 31"/>
                  <a:gd name="T9" fmla="*/ 26 h 32"/>
                  <a:gd name="T10" fmla="*/ 29 w 31"/>
                  <a:gd name="T11" fmla="*/ 32 h 32"/>
                  <a:gd name="T12" fmla="*/ 28 w 31"/>
                  <a:gd name="T13" fmla="*/ 19 h 32"/>
                  <a:gd name="T14" fmla="*/ 31 w 31"/>
                  <a:gd name="T15" fmla="*/ 15 h 32"/>
                  <a:gd name="T16" fmla="*/ 24 w 31"/>
                  <a:gd name="T17" fmla="*/ 8 h 32"/>
                  <a:gd name="T18" fmla="*/ 22 w 31"/>
                  <a:gd name="T19" fmla="*/ 8 h 32"/>
                  <a:gd name="T20" fmla="*/ 20 w 31"/>
                  <a:gd name="T21" fmla="*/ 6 h 32"/>
                  <a:gd name="T22" fmla="*/ 15 w 31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lnTo>
                      <a:pt x="11" y="10"/>
                    </a:lnTo>
                    <a:lnTo>
                      <a:pt x="0" y="11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29" y="32"/>
                    </a:lnTo>
                    <a:lnTo>
                      <a:pt x="28" y="19"/>
                    </a:lnTo>
                    <a:lnTo>
                      <a:pt x="31" y="15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7" name="iṣľïďè">
                <a:extLst>
                  <a:ext uri="{FF2B5EF4-FFF2-40B4-BE49-F238E27FC236}">
                    <a16:creationId xmlns:a16="http://schemas.microsoft.com/office/drawing/2014/main" xmlns="" id="{33E52E75-D6A0-4138-BABE-F4EDAD7D81C8}"/>
                  </a:ext>
                </a:extLst>
              </p:cNvPr>
              <p:cNvSpPr/>
              <p:nvPr/>
            </p:nvSpPr>
            <p:spPr bwMode="auto">
              <a:xfrm>
                <a:off x="6293" y="1313"/>
                <a:ext cx="31" cy="32"/>
              </a:xfrm>
              <a:custGeom>
                <a:avLst/>
                <a:gdLst>
                  <a:gd name="T0" fmla="*/ 15 w 31"/>
                  <a:gd name="T1" fmla="*/ 0 h 32"/>
                  <a:gd name="T2" fmla="*/ 11 w 31"/>
                  <a:gd name="T3" fmla="*/ 10 h 32"/>
                  <a:gd name="T4" fmla="*/ 0 w 31"/>
                  <a:gd name="T5" fmla="*/ 11 h 32"/>
                  <a:gd name="T6" fmla="*/ 16 w 31"/>
                  <a:gd name="T7" fmla="*/ 28 h 32"/>
                  <a:gd name="T8" fmla="*/ 18 w 31"/>
                  <a:gd name="T9" fmla="*/ 26 h 32"/>
                  <a:gd name="T10" fmla="*/ 29 w 31"/>
                  <a:gd name="T11" fmla="*/ 32 h 32"/>
                  <a:gd name="T12" fmla="*/ 28 w 31"/>
                  <a:gd name="T13" fmla="*/ 19 h 32"/>
                  <a:gd name="T14" fmla="*/ 31 w 31"/>
                  <a:gd name="T15" fmla="*/ 15 h 32"/>
                  <a:gd name="T16" fmla="*/ 24 w 31"/>
                  <a:gd name="T17" fmla="*/ 8 h 32"/>
                  <a:gd name="T18" fmla="*/ 22 w 31"/>
                  <a:gd name="T19" fmla="*/ 8 h 32"/>
                  <a:gd name="T20" fmla="*/ 20 w 31"/>
                  <a:gd name="T21" fmla="*/ 6 h 32"/>
                  <a:gd name="T22" fmla="*/ 15 w 31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lnTo>
                      <a:pt x="11" y="10"/>
                    </a:lnTo>
                    <a:lnTo>
                      <a:pt x="0" y="11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29" y="32"/>
                    </a:lnTo>
                    <a:lnTo>
                      <a:pt x="28" y="19"/>
                    </a:lnTo>
                    <a:lnTo>
                      <a:pt x="31" y="15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8" name="îSḻidê">
                <a:extLst>
                  <a:ext uri="{FF2B5EF4-FFF2-40B4-BE49-F238E27FC236}">
                    <a16:creationId xmlns:a16="http://schemas.microsoft.com/office/drawing/2014/main" xmlns="" id="{B0AE19B9-1F53-4D5A-A761-FF8BA010DB0E}"/>
                  </a:ext>
                </a:extLst>
              </p:cNvPr>
              <p:cNvSpPr/>
              <p:nvPr/>
            </p:nvSpPr>
            <p:spPr bwMode="auto">
              <a:xfrm>
                <a:off x="6379" y="1315"/>
                <a:ext cx="28" cy="24"/>
              </a:xfrm>
              <a:custGeom>
                <a:avLst/>
                <a:gdLst>
                  <a:gd name="T0" fmla="*/ 28 w 28"/>
                  <a:gd name="T1" fmla="*/ 0 h 24"/>
                  <a:gd name="T2" fmla="*/ 28 w 28"/>
                  <a:gd name="T3" fmla="*/ 17 h 24"/>
                  <a:gd name="T4" fmla="*/ 9 w 28"/>
                  <a:gd name="T5" fmla="*/ 2 h 24"/>
                  <a:gd name="T6" fmla="*/ 0 w 28"/>
                  <a:gd name="T7" fmla="*/ 4 h 24"/>
                  <a:gd name="T8" fmla="*/ 11 w 28"/>
                  <a:gd name="T9" fmla="*/ 11 h 24"/>
                  <a:gd name="T10" fmla="*/ 9 w 28"/>
                  <a:gd name="T11" fmla="*/ 24 h 24"/>
                  <a:gd name="T12" fmla="*/ 20 w 28"/>
                  <a:gd name="T13" fmla="*/ 19 h 24"/>
                  <a:gd name="T14" fmla="*/ 28 w 28"/>
                  <a:gd name="T15" fmla="*/ 21 h 24"/>
                  <a:gd name="T16" fmla="*/ 28 w 2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4">
                    <a:moveTo>
                      <a:pt x="28" y="0"/>
                    </a:moveTo>
                    <a:lnTo>
                      <a:pt x="28" y="17"/>
                    </a:lnTo>
                    <a:lnTo>
                      <a:pt x="9" y="2"/>
                    </a:lnTo>
                    <a:lnTo>
                      <a:pt x="0" y="4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28" y="2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9" name="íŝļide">
                <a:extLst>
                  <a:ext uri="{FF2B5EF4-FFF2-40B4-BE49-F238E27FC236}">
                    <a16:creationId xmlns:a16="http://schemas.microsoft.com/office/drawing/2014/main" xmlns="" id="{75B8B6BC-9CBA-45C4-8981-007487DA1920}"/>
                  </a:ext>
                </a:extLst>
              </p:cNvPr>
              <p:cNvSpPr/>
              <p:nvPr/>
            </p:nvSpPr>
            <p:spPr bwMode="auto">
              <a:xfrm>
                <a:off x="6379" y="1315"/>
                <a:ext cx="28" cy="24"/>
              </a:xfrm>
              <a:custGeom>
                <a:avLst/>
                <a:gdLst>
                  <a:gd name="T0" fmla="*/ 28 w 28"/>
                  <a:gd name="T1" fmla="*/ 0 h 24"/>
                  <a:gd name="T2" fmla="*/ 28 w 28"/>
                  <a:gd name="T3" fmla="*/ 17 h 24"/>
                  <a:gd name="T4" fmla="*/ 9 w 28"/>
                  <a:gd name="T5" fmla="*/ 2 h 24"/>
                  <a:gd name="T6" fmla="*/ 0 w 28"/>
                  <a:gd name="T7" fmla="*/ 4 h 24"/>
                  <a:gd name="T8" fmla="*/ 11 w 28"/>
                  <a:gd name="T9" fmla="*/ 11 h 24"/>
                  <a:gd name="T10" fmla="*/ 9 w 28"/>
                  <a:gd name="T11" fmla="*/ 24 h 24"/>
                  <a:gd name="T12" fmla="*/ 20 w 28"/>
                  <a:gd name="T13" fmla="*/ 19 h 24"/>
                  <a:gd name="T14" fmla="*/ 28 w 28"/>
                  <a:gd name="T15" fmla="*/ 21 h 24"/>
                  <a:gd name="T16" fmla="*/ 28 w 2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4">
                    <a:moveTo>
                      <a:pt x="28" y="0"/>
                    </a:moveTo>
                    <a:lnTo>
                      <a:pt x="28" y="17"/>
                    </a:lnTo>
                    <a:lnTo>
                      <a:pt x="9" y="2"/>
                    </a:lnTo>
                    <a:lnTo>
                      <a:pt x="0" y="4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28" y="21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0" name="ïŝlîḑe">
                <a:extLst>
                  <a:ext uri="{FF2B5EF4-FFF2-40B4-BE49-F238E27FC236}">
                    <a16:creationId xmlns:a16="http://schemas.microsoft.com/office/drawing/2014/main" xmlns="" id="{666D7688-79D7-4A68-815A-BF3E077F6E7B}"/>
                  </a:ext>
                </a:extLst>
              </p:cNvPr>
              <p:cNvSpPr/>
              <p:nvPr/>
            </p:nvSpPr>
            <p:spPr bwMode="auto">
              <a:xfrm>
                <a:off x="6343" y="1356"/>
                <a:ext cx="30" cy="34"/>
              </a:xfrm>
              <a:custGeom>
                <a:avLst/>
                <a:gdLst>
                  <a:gd name="T0" fmla="*/ 13 w 30"/>
                  <a:gd name="T1" fmla="*/ 0 h 34"/>
                  <a:gd name="T2" fmla="*/ 8 w 30"/>
                  <a:gd name="T3" fmla="*/ 11 h 34"/>
                  <a:gd name="T4" fmla="*/ 0 w 30"/>
                  <a:gd name="T5" fmla="*/ 13 h 34"/>
                  <a:gd name="T6" fmla="*/ 22 w 30"/>
                  <a:gd name="T7" fmla="*/ 32 h 34"/>
                  <a:gd name="T8" fmla="*/ 26 w 30"/>
                  <a:gd name="T9" fmla="*/ 34 h 34"/>
                  <a:gd name="T10" fmla="*/ 24 w 30"/>
                  <a:gd name="T11" fmla="*/ 21 h 34"/>
                  <a:gd name="T12" fmla="*/ 30 w 30"/>
                  <a:gd name="T13" fmla="*/ 13 h 34"/>
                  <a:gd name="T14" fmla="*/ 28 w 30"/>
                  <a:gd name="T15" fmla="*/ 11 h 34"/>
                  <a:gd name="T16" fmla="*/ 19 w 30"/>
                  <a:gd name="T17" fmla="*/ 11 h 34"/>
                  <a:gd name="T18" fmla="*/ 13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13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2" y="32"/>
                    </a:lnTo>
                    <a:lnTo>
                      <a:pt x="26" y="34"/>
                    </a:lnTo>
                    <a:lnTo>
                      <a:pt x="24" y="21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1" name="ïśḻîďé">
                <a:extLst>
                  <a:ext uri="{FF2B5EF4-FFF2-40B4-BE49-F238E27FC236}">
                    <a16:creationId xmlns:a16="http://schemas.microsoft.com/office/drawing/2014/main" xmlns="" id="{2FE189E9-7474-4D61-A766-B5E5239DDBDD}"/>
                  </a:ext>
                </a:extLst>
              </p:cNvPr>
              <p:cNvSpPr/>
              <p:nvPr/>
            </p:nvSpPr>
            <p:spPr bwMode="auto">
              <a:xfrm>
                <a:off x="6343" y="1356"/>
                <a:ext cx="30" cy="34"/>
              </a:xfrm>
              <a:custGeom>
                <a:avLst/>
                <a:gdLst>
                  <a:gd name="T0" fmla="*/ 13 w 30"/>
                  <a:gd name="T1" fmla="*/ 0 h 34"/>
                  <a:gd name="T2" fmla="*/ 8 w 30"/>
                  <a:gd name="T3" fmla="*/ 11 h 34"/>
                  <a:gd name="T4" fmla="*/ 0 w 30"/>
                  <a:gd name="T5" fmla="*/ 13 h 34"/>
                  <a:gd name="T6" fmla="*/ 22 w 30"/>
                  <a:gd name="T7" fmla="*/ 32 h 34"/>
                  <a:gd name="T8" fmla="*/ 26 w 30"/>
                  <a:gd name="T9" fmla="*/ 34 h 34"/>
                  <a:gd name="T10" fmla="*/ 24 w 30"/>
                  <a:gd name="T11" fmla="*/ 21 h 34"/>
                  <a:gd name="T12" fmla="*/ 30 w 30"/>
                  <a:gd name="T13" fmla="*/ 13 h 34"/>
                  <a:gd name="T14" fmla="*/ 28 w 30"/>
                  <a:gd name="T15" fmla="*/ 11 h 34"/>
                  <a:gd name="T16" fmla="*/ 19 w 30"/>
                  <a:gd name="T17" fmla="*/ 11 h 34"/>
                  <a:gd name="T18" fmla="*/ 13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13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2" y="32"/>
                    </a:lnTo>
                    <a:lnTo>
                      <a:pt x="26" y="34"/>
                    </a:lnTo>
                    <a:lnTo>
                      <a:pt x="24" y="21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2" name="ïṣ1ïḍê">
                <a:extLst>
                  <a:ext uri="{FF2B5EF4-FFF2-40B4-BE49-F238E27FC236}">
                    <a16:creationId xmlns:a16="http://schemas.microsoft.com/office/drawing/2014/main" xmlns="" id="{CE587BFE-C473-4F81-86C6-E4CC714C0991}"/>
                  </a:ext>
                </a:extLst>
              </p:cNvPr>
              <p:cNvSpPr/>
              <p:nvPr/>
            </p:nvSpPr>
            <p:spPr bwMode="auto">
              <a:xfrm>
                <a:off x="6403" y="14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3" name="îṧḻíḋe">
                <a:extLst>
                  <a:ext uri="{FF2B5EF4-FFF2-40B4-BE49-F238E27FC236}">
                    <a16:creationId xmlns:a16="http://schemas.microsoft.com/office/drawing/2014/main" xmlns="" id="{5B7AE53E-7EC8-4023-88E9-FDC6D670C53B}"/>
                  </a:ext>
                </a:extLst>
              </p:cNvPr>
              <p:cNvSpPr/>
              <p:nvPr/>
            </p:nvSpPr>
            <p:spPr bwMode="auto">
              <a:xfrm>
                <a:off x="6403" y="14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4" name="i$ḻíďè">
                <a:extLst>
                  <a:ext uri="{FF2B5EF4-FFF2-40B4-BE49-F238E27FC236}">
                    <a16:creationId xmlns:a16="http://schemas.microsoft.com/office/drawing/2014/main" xmlns="" id="{1518A37F-DFB0-4289-9E66-85C8A7E43C27}"/>
                  </a:ext>
                </a:extLst>
              </p:cNvPr>
              <p:cNvSpPr/>
              <p:nvPr/>
            </p:nvSpPr>
            <p:spPr bwMode="auto">
              <a:xfrm>
                <a:off x="5971" y="1013"/>
                <a:ext cx="363" cy="293"/>
              </a:xfrm>
              <a:custGeom>
                <a:avLst/>
                <a:gdLst>
                  <a:gd name="T0" fmla="*/ 25 w 363"/>
                  <a:gd name="T1" fmla="*/ 0 h 293"/>
                  <a:gd name="T2" fmla="*/ 0 w 363"/>
                  <a:gd name="T3" fmla="*/ 11 h 293"/>
                  <a:gd name="T4" fmla="*/ 329 w 363"/>
                  <a:gd name="T5" fmla="*/ 293 h 293"/>
                  <a:gd name="T6" fmla="*/ 363 w 363"/>
                  <a:gd name="T7" fmla="*/ 291 h 293"/>
                  <a:gd name="T8" fmla="*/ 25 w 363"/>
                  <a:gd name="T9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93">
                    <a:moveTo>
                      <a:pt x="25" y="0"/>
                    </a:moveTo>
                    <a:lnTo>
                      <a:pt x="0" y="11"/>
                    </a:lnTo>
                    <a:lnTo>
                      <a:pt x="329" y="293"/>
                    </a:lnTo>
                    <a:lnTo>
                      <a:pt x="363" y="29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5" name="iṥḷíḍé">
                <a:extLst>
                  <a:ext uri="{FF2B5EF4-FFF2-40B4-BE49-F238E27FC236}">
                    <a16:creationId xmlns:a16="http://schemas.microsoft.com/office/drawing/2014/main" xmlns="" id="{A86C6E2A-57BD-404E-9EDA-05625F4CE961}"/>
                  </a:ext>
                </a:extLst>
              </p:cNvPr>
              <p:cNvSpPr/>
              <p:nvPr/>
            </p:nvSpPr>
            <p:spPr bwMode="auto">
              <a:xfrm>
                <a:off x="5971" y="1013"/>
                <a:ext cx="363" cy="293"/>
              </a:xfrm>
              <a:custGeom>
                <a:avLst/>
                <a:gdLst>
                  <a:gd name="T0" fmla="*/ 25 w 363"/>
                  <a:gd name="T1" fmla="*/ 0 h 293"/>
                  <a:gd name="T2" fmla="*/ 0 w 363"/>
                  <a:gd name="T3" fmla="*/ 11 h 293"/>
                  <a:gd name="T4" fmla="*/ 329 w 363"/>
                  <a:gd name="T5" fmla="*/ 293 h 293"/>
                  <a:gd name="T6" fmla="*/ 363 w 363"/>
                  <a:gd name="T7" fmla="*/ 291 h 293"/>
                  <a:gd name="T8" fmla="*/ 25 w 363"/>
                  <a:gd name="T9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93">
                    <a:moveTo>
                      <a:pt x="25" y="0"/>
                    </a:moveTo>
                    <a:lnTo>
                      <a:pt x="0" y="11"/>
                    </a:lnTo>
                    <a:lnTo>
                      <a:pt x="329" y="293"/>
                    </a:lnTo>
                    <a:lnTo>
                      <a:pt x="363" y="291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7" name="ïšḻîḓé">
              <a:extLst>
                <a:ext uri="{FF2B5EF4-FFF2-40B4-BE49-F238E27FC236}">
                  <a16:creationId xmlns:a16="http://schemas.microsoft.com/office/drawing/2014/main" xmlns="" id="{56102894-471D-40D2-94F9-42D0D9D343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1508" y="1796366"/>
              <a:ext cx="9596692" cy="3426264"/>
              <a:chOff x="762" y="833"/>
              <a:chExt cx="6795" cy="2426"/>
            </a:xfrm>
          </p:grpSpPr>
          <p:sp>
            <p:nvSpPr>
              <p:cNvPr id="676" name="îś1iďé">
                <a:extLst>
                  <a:ext uri="{FF2B5EF4-FFF2-40B4-BE49-F238E27FC236}">
                    <a16:creationId xmlns:a16="http://schemas.microsoft.com/office/drawing/2014/main" xmlns="" id="{F2B062CB-3CAC-459C-AE34-31D92A1DC60D}"/>
                  </a:ext>
                </a:extLst>
              </p:cNvPr>
              <p:cNvSpPr/>
              <p:nvPr/>
            </p:nvSpPr>
            <p:spPr bwMode="auto">
              <a:xfrm>
                <a:off x="6300" y="1304"/>
                <a:ext cx="105" cy="91"/>
              </a:xfrm>
              <a:custGeom>
                <a:avLst/>
                <a:gdLst>
                  <a:gd name="T0" fmla="*/ 34 w 105"/>
                  <a:gd name="T1" fmla="*/ 0 h 91"/>
                  <a:gd name="T2" fmla="*/ 0 w 105"/>
                  <a:gd name="T3" fmla="*/ 2 h 91"/>
                  <a:gd name="T4" fmla="*/ 8 w 105"/>
                  <a:gd name="T5" fmla="*/ 9 h 91"/>
                  <a:gd name="T6" fmla="*/ 9 w 105"/>
                  <a:gd name="T7" fmla="*/ 6 h 91"/>
                  <a:gd name="T8" fmla="*/ 13 w 105"/>
                  <a:gd name="T9" fmla="*/ 15 h 91"/>
                  <a:gd name="T10" fmla="*/ 17 w 105"/>
                  <a:gd name="T11" fmla="*/ 17 h 91"/>
                  <a:gd name="T12" fmla="*/ 28 w 105"/>
                  <a:gd name="T13" fmla="*/ 19 h 91"/>
                  <a:gd name="T14" fmla="*/ 24 w 105"/>
                  <a:gd name="T15" fmla="*/ 24 h 91"/>
                  <a:gd name="T16" fmla="*/ 71 w 105"/>
                  <a:gd name="T17" fmla="*/ 63 h 91"/>
                  <a:gd name="T18" fmla="*/ 75 w 105"/>
                  <a:gd name="T19" fmla="*/ 63 h 91"/>
                  <a:gd name="T20" fmla="*/ 73 w 105"/>
                  <a:gd name="T21" fmla="*/ 65 h 91"/>
                  <a:gd name="T22" fmla="*/ 103 w 105"/>
                  <a:gd name="T23" fmla="*/ 91 h 91"/>
                  <a:gd name="T24" fmla="*/ 105 w 105"/>
                  <a:gd name="T25" fmla="*/ 60 h 91"/>
                  <a:gd name="T26" fmla="*/ 34 w 105"/>
                  <a:gd name="T2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5" h="91">
                    <a:moveTo>
                      <a:pt x="34" y="0"/>
                    </a:moveTo>
                    <a:lnTo>
                      <a:pt x="0" y="2"/>
                    </a:lnTo>
                    <a:lnTo>
                      <a:pt x="8" y="9"/>
                    </a:lnTo>
                    <a:lnTo>
                      <a:pt x="9" y="6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28" y="19"/>
                    </a:lnTo>
                    <a:lnTo>
                      <a:pt x="24" y="24"/>
                    </a:lnTo>
                    <a:lnTo>
                      <a:pt x="71" y="63"/>
                    </a:lnTo>
                    <a:lnTo>
                      <a:pt x="75" y="63"/>
                    </a:lnTo>
                    <a:lnTo>
                      <a:pt x="73" y="65"/>
                    </a:lnTo>
                    <a:lnTo>
                      <a:pt x="103" y="91"/>
                    </a:lnTo>
                    <a:lnTo>
                      <a:pt x="105" y="6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7" name="î$1íḍè">
                <a:extLst>
                  <a:ext uri="{FF2B5EF4-FFF2-40B4-BE49-F238E27FC236}">
                    <a16:creationId xmlns:a16="http://schemas.microsoft.com/office/drawing/2014/main" xmlns="" id="{C21EBA17-E872-466E-966E-74BBF14D27A8}"/>
                  </a:ext>
                </a:extLst>
              </p:cNvPr>
              <p:cNvSpPr/>
              <p:nvPr/>
            </p:nvSpPr>
            <p:spPr bwMode="auto">
              <a:xfrm>
                <a:off x="6300" y="1304"/>
                <a:ext cx="105" cy="91"/>
              </a:xfrm>
              <a:custGeom>
                <a:avLst/>
                <a:gdLst>
                  <a:gd name="T0" fmla="*/ 34 w 105"/>
                  <a:gd name="T1" fmla="*/ 0 h 91"/>
                  <a:gd name="T2" fmla="*/ 0 w 105"/>
                  <a:gd name="T3" fmla="*/ 2 h 91"/>
                  <a:gd name="T4" fmla="*/ 8 w 105"/>
                  <a:gd name="T5" fmla="*/ 9 h 91"/>
                  <a:gd name="T6" fmla="*/ 9 w 105"/>
                  <a:gd name="T7" fmla="*/ 6 h 91"/>
                  <a:gd name="T8" fmla="*/ 13 w 105"/>
                  <a:gd name="T9" fmla="*/ 15 h 91"/>
                  <a:gd name="T10" fmla="*/ 17 w 105"/>
                  <a:gd name="T11" fmla="*/ 17 h 91"/>
                  <a:gd name="T12" fmla="*/ 28 w 105"/>
                  <a:gd name="T13" fmla="*/ 19 h 91"/>
                  <a:gd name="T14" fmla="*/ 24 w 105"/>
                  <a:gd name="T15" fmla="*/ 24 h 91"/>
                  <a:gd name="T16" fmla="*/ 71 w 105"/>
                  <a:gd name="T17" fmla="*/ 63 h 91"/>
                  <a:gd name="T18" fmla="*/ 75 w 105"/>
                  <a:gd name="T19" fmla="*/ 63 h 91"/>
                  <a:gd name="T20" fmla="*/ 73 w 105"/>
                  <a:gd name="T21" fmla="*/ 65 h 91"/>
                  <a:gd name="T22" fmla="*/ 103 w 105"/>
                  <a:gd name="T23" fmla="*/ 91 h 91"/>
                  <a:gd name="T24" fmla="*/ 105 w 105"/>
                  <a:gd name="T25" fmla="*/ 60 h 91"/>
                  <a:gd name="T26" fmla="*/ 34 w 105"/>
                  <a:gd name="T2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5" h="91">
                    <a:moveTo>
                      <a:pt x="34" y="0"/>
                    </a:moveTo>
                    <a:lnTo>
                      <a:pt x="0" y="2"/>
                    </a:lnTo>
                    <a:lnTo>
                      <a:pt x="8" y="9"/>
                    </a:lnTo>
                    <a:lnTo>
                      <a:pt x="9" y="6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28" y="19"/>
                    </a:lnTo>
                    <a:lnTo>
                      <a:pt x="24" y="24"/>
                    </a:lnTo>
                    <a:lnTo>
                      <a:pt x="71" y="63"/>
                    </a:lnTo>
                    <a:lnTo>
                      <a:pt x="75" y="63"/>
                    </a:lnTo>
                    <a:lnTo>
                      <a:pt x="73" y="65"/>
                    </a:lnTo>
                    <a:lnTo>
                      <a:pt x="103" y="91"/>
                    </a:lnTo>
                    <a:lnTo>
                      <a:pt x="105" y="6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8" name="îṣľîḍe">
                <a:extLst>
                  <a:ext uri="{FF2B5EF4-FFF2-40B4-BE49-F238E27FC236}">
                    <a16:creationId xmlns:a16="http://schemas.microsoft.com/office/drawing/2014/main" xmlns="" id="{1916EFF4-40C1-40C9-B61D-42B4646F75FE}"/>
                  </a:ext>
                </a:extLst>
              </p:cNvPr>
              <p:cNvSpPr/>
              <p:nvPr/>
            </p:nvSpPr>
            <p:spPr bwMode="auto">
              <a:xfrm>
                <a:off x="6308" y="1310"/>
                <a:ext cx="20" cy="18"/>
              </a:xfrm>
              <a:custGeom>
                <a:avLst/>
                <a:gdLst>
                  <a:gd name="T0" fmla="*/ 9 w 20"/>
                  <a:gd name="T1" fmla="*/ 11 h 18"/>
                  <a:gd name="T2" fmla="*/ 16 w 20"/>
                  <a:gd name="T3" fmla="*/ 18 h 18"/>
                  <a:gd name="T4" fmla="*/ 20 w 20"/>
                  <a:gd name="T5" fmla="*/ 13 h 18"/>
                  <a:gd name="T6" fmla="*/ 9 w 20"/>
                  <a:gd name="T7" fmla="*/ 11 h 18"/>
                  <a:gd name="T8" fmla="*/ 1 w 20"/>
                  <a:gd name="T9" fmla="*/ 0 h 18"/>
                  <a:gd name="T10" fmla="*/ 0 w 20"/>
                  <a:gd name="T11" fmla="*/ 3 h 18"/>
                  <a:gd name="T12" fmla="*/ 5 w 20"/>
                  <a:gd name="T13" fmla="*/ 9 h 18"/>
                  <a:gd name="T14" fmla="*/ 1 w 2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8">
                    <a:moveTo>
                      <a:pt x="9" y="11"/>
                    </a:moveTo>
                    <a:lnTo>
                      <a:pt x="16" y="18"/>
                    </a:lnTo>
                    <a:lnTo>
                      <a:pt x="20" y="13"/>
                    </a:lnTo>
                    <a:lnTo>
                      <a:pt x="9" y="11"/>
                    </a:lnTo>
                    <a:close/>
                    <a:moveTo>
                      <a:pt x="1" y="0"/>
                    </a:moveTo>
                    <a:lnTo>
                      <a:pt x="0" y="3"/>
                    </a:lnTo>
                    <a:lnTo>
                      <a:pt x="5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9" name="iṣľiḑè">
                <a:extLst>
                  <a:ext uri="{FF2B5EF4-FFF2-40B4-BE49-F238E27FC236}">
                    <a16:creationId xmlns:a16="http://schemas.microsoft.com/office/drawing/2014/main" xmlns="" id="{2AAB468F-A0AC-487D-81E5-1767D82602B9}"/>
                  </a:ext>
                </a:extLst>
              </p:cNvPr>
              <p:cNvSpPr/>
              <p:nvPr/>
            </p:nvSpPr>
            <p:spPr bwMode="auto">
              <a:xfrm>
                <a:off x="6308" y="1310"/>
                <a:ext cx="20" cy="18"/>
              </a:xfrm>
              <a:custGeom>
                <a:avLst/>
                <a:gdLst>
                  <a:gd name="T0" fmla="*/ 9 w 20"/>
                  <a:gd name="T1" fmla="*/ 11 h 18"/>
                  <a:gd name="T2" fmla="*/ 16 w 20"/>
                  <a:gd name="T3" fmla="*/ 18 h 18"/>
                  <a:gd name="T4" fmla="*/ 20 w 20"/>
                  <a:gd name="T5" fmla="*/ 13 h 18"/>
                  <a:gd name="T6" fmla="*/ 9 w 20"/>
                  <a:gd name="T7" fmla="*/ 11 h 18"/>
                  <a:gd name="T8" fmla="*/ 1 w 20"/>
                  <a:gd name="T9" fmla="*/ 0 h 18"/>
                  <a:gd name="T10" fmla="*/ 0 w 20"/>
                  <a:gd name="T11" fmla="*/ 3 h 18"/>
                  <a:gd name="T12" fmla="*/ 5 w 20"/>
                  <a:gd name="T13" fmla="*/ 9 h 18"/>
                  <a:gd name="T14" fmla="*/ 1 w 2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8">
                    <a:moveTo>
                      <a:pt x="9" y="11"/>
                    </a:moveTo>
                    <a:lnTo>
                      <a:pt x="16" y="18"/>
                    </a:lnTo>
                    <a:lnTo>
                      <a:pt x="20" y="13"/>
                    </a:lnTo>
                    <a:lnTo>
                      <a:pt x="9" y="11"/>
                    </a:lnTo>
                    <a:moveTo>
                      <a:pt x="1" y="0"/>
                    </a:moveTo>
                    <a:lnTo>
                      <a:pt x="0" y="3"/>
                    </a:lnTo>
                    <a:lnTo>
                      <a:pt x="5" y="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0" name="íṡľíḑè">
                <a:extLst>
                  <a:ext uri="{FF2B5EF4-FFF2-40B4-BE49-F238E27FC236}">
                    <a16:creationId xmlns:a16="http://schemas.microsoft.com/office/drawing/2014/main" xmlns="" id="{F69322F2-3BAE-4ECC-9D5A-DFC067C58619}"/>
                  </a:ext>
                </a:extLst>
              </p:cNvPr>
              <p:cNvSpPr/>
              <p:nvPr/>
            </p:nvSpPr>
            <p:spPr bwMode="auto">
              <a:xfrm>
                <a:off x="6371" y="136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1" name="ïṡ1íḋe">
                <a:extLst>
                  <a:ext uri="{FF2B5EF4-FFF2-40B4-BE49-F238E27FC236}">
                    <a16:creationId xmlns:a16="http://schemas.microsoft.com/office/drawing/2014/main" xmlns="" id="{C76AD3B7-7E9B-408B-839F-C4134FD84ABF}"/>
                  </a:ext>
                </a:extLst>
              </p:cNvPr>
              <p:cNvSpPr/>
              <p:nvPr/>
            </p:nvSpPr>
            <p:spPr bwMode="auto">
              <a:xfrm>
                <a:off x="6371" y="136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2" name="ïṥḻíḓe">
                <a:extLst>
                  <a:ext uri="{FF2B5EF4-FFF2-40B4-BE49-F238E27FC236}">
                    <a16:creationId xmlns:a16="http://schemas.microsoft.com/office/drawing/2014/main" xmlns="" id="{B74EC3F4-0B83-4D14-962E-02E46789CC09}"/>
                  </a:ext>
                </a:extLst>
              </p:cNvPr>
              <p:cNvSpPr/>
              <p:nvPr/>
            </p:nvSpPr>
            <p:spPr bwMode="auto">
              <a:xfrm>
                <a:off x="6022" y="990"/>
                <a:ext cx="381" cy="310"/>
              </a:xfrm>
              <a:custGeom>
                <a:avLst/>
                <a:gdLst>
                  <a:gd name="T0" fmla="*/ 24 w 381"/>
                  <a:gd name="T1" fmla="*/ 0 h 310"/>
                  <a:gd name="T2" fmla="*/ 0 w 381"/>
                  <a:gd name="T3" fmla="*/ 11 h 310"/>
                  <a:gd name="T4" fmla="*/ 347 w 381"/>
                  <a:gd name="T5" fmla="*/ 310 h 310"/>
                  <a:gd name="T6" fmla="*/ 381 w 381"/>
                  <a:gd name="T7" fmla="*/ 306 h 310"/>
                  <a:gd name="T8" fmla="*/ 24 w 381"/>
                  <a:gd name="T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310">
                    <a:moveTo>
                      <a:pt x="24" y="0"/>
                    </a:moveTo>
                    <a:lnTo>
                      <a:pt x="0" y="11"/>
                    </a:lnTo>
                    <a:lnTo>
                      <a:pt x="347" y="310"/>
                    </a:lnTo>
                    <a:lnTo>
                      <a:pt x="381" y="306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3" name="išḻíḓè">
                <a:extLst>
                  <a:ext uri="{FF2B5EF4-FFF2-40B4-BE49-F238E27FC236}">
                    <a16:creationId xmlns:a16="http://schemas.microsoft.com/office/drawing/2014/main" xmlns="" id="{422F2518-1D6A-4F95-8E69-1FED659C7CC1}"/>
                  </a:ext>
                </a:extLst>
              </p:cNvPr>
              <p:cNvSpPr/>
              <p:nvPr/>
            </p:nvSpPr>
            <p:spPr bwMode="auto">
              <a:xfrm>
                <a:off x="6022" y="990"/>
                <a:ext cx="381" cy="310"/>
              </a:xfrm>
              <a:custGeom>
                <a:avLst/>
                <a:gdLst>
                  <a:gd name="T0" fmla="*/ 24 w 381"/>
                  <a:gd name="T1" fmla="*/ 0 h 310"/>
                  <a:gd name="T2" fmla="*/ 0 w 381"/>
                  <a:gd name="T3" fmla="*/ 11 h 310"/>
                  <a:gd name="T4" fmla="*/ 347 w 381"/>
                  <a:gd name="T5" fmla="*/ 310 h 310"/>
                  <a:gd name="T6" fmla="*/ 381 w 381"/>
                  <a:gd name="T7" fmla="*/ 306 h 310"/>
                  <a:gd name="T8" fmla="*/ 24 w 381"/>
                  <a:gd name="T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310">
                    <a:moveTo>
                      <a:pt x="24" y="0"/>
                    </a:moveTo>
                    <a:lnTo>
                      <a:pt x="0" y="11"/>
                    </a:lnTo>
                    <a:lnTo>
                      <a:pt x="347" y="310"/>
                    </a:lnTo>
                    <a:lnTo>
                      <a:pt x="381" y="306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4" name="iślíḋê">
                <a:extLst>
                  <a:ext uri="{FF2B5EF4-FFF2-40B4-BE49-F238E27FC236}">
                    <a16:creationId xmlns:a16="http://schemas.microsoft.com/office/drawing/2014/main" xmlns="" id="{3074122F-858C-4A65-9076-E1D7E5332349}"/>
                  </a:ext>
                </a:extLst>
              </p:cNvPr>
              <p:cNvSpPr/>
              <p:nvPr/>
            </p:nvSpPr>
            <p:spPr bwMode="auto">
              <a:xfrm>
                <a:off x="6369" y="1296"/>
                <a:ext cx="38" cy="21"/>
              </a:xfrm>
              <a:custGeom>
                <a:avLst/>
                <a:gdLst>
                  <a:gd name="T0" fmla="*/ 34 w 38"/>
                  <a:gd name="T1" fmla="*/ 0 h 21"/>
                  <a:gd name="T2" fmla="*/ 0 w 38"/>
                  <a:gd name="T3" fmla="*/ 4 h 21"/>
                  <a:gd name="T4" fmla="*/ 19 w 38"/>
                  <a:gd name="T5" fmla="*/ 21 h 21"/>
                  <a:gd name="T6" fmla="*/ 23 w 38"/>
                  <a:gd name="T7" fmla="*/ 19 h 21"/>
                  <a:gd name="T8" fmla="*/ 28 w 38"/>
                  <a:gd name="T9" fmla="*/ 8 h 21"/>
                  <a:gd name="T10" fmla="*/ 34 w 38"/>
                  <a:gd name="T11" fmla="*/ 19 h 21"/>
                  <a:gd name="T12" fmla="*/ 38 w 38"/>
                  <a:gd name="T13" fmla="*/ 19 h 21"/>
                  <a:gd name="T14" fmla="*/ 38 w 38"/>
                  <a:gd name="T15" fmla="*/ 4 h 21"/>
                  <a:gd name="T16" fmla="*/ 34 w 3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1">
                    <a:moveTo>
                      <a:pt x="34" y="0"/>
                    </a:moveTo>
                    <a:lnTo>
                      <a:pt x="0" y="4"/>
                    </a:lnTo>
                    <a:lnTo>
                      <a:pt x="19" y="21"/>
                    </a:lnTo>
                    <a:lnTo>
                      <a:pt x="23" y="19"/>
                    </a:lnTo>
                    <a:lnTo>
                      <a:pt x="28" y="8"/>
                    </a:lnTo>
                    <a:lnTo>
                      <a:pt x="34" y="19"/>
                    </a:lnTo>
                    <a:lnTo>
                      <a:pt x="38" y="19"/>
                    </a:lnTo>
                    <a:lnTo>
                      <a:pt x="38" y="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5" name="iṥḷîďé">
                <a:extLst>
                  <a:ext uri="{FF2B5EF4-FFF2-40B4-BE49-F238E27FC236}">
                    <a16:creationId xmlns:a16="http://schemas.microsoft.com/office/drawing/2014/main" xmlns="" id="{620CCE0E-86F9-4A7B-846F-D38962E1ED5E}"/>
                  </a:ext>
                </a:extLst>
              </p:cNvPr>
              <p:cNvSpPr/>
              <p:nvPr/>
            </p:nvSpPr>
            <p:spPr bwMode="auto">
              <a:xfrm>
                <a:off x="6369" y="1296"/>
                <a:ext cx="38" cy="21"/>
              </a:xfrm>
              <a:custGeom>
                <a:avLst/>
                <a:gdLst>
                  <a:gd name="T0" fmla="*/ 34 w 38"/>
                  <a:gd name="T1" fmla="*/ 0 h 21"/>
                  <a:gd name="T2" fmla="*/ 0 w 38"/>
                  <a:gd name="T3" fmla="*/ 4 h 21"/>
                  <a:gd name="T4" fmla="*/ 19 w 38"/>
                  <a:gd name="T5" fmla="*/ 21 h 21"/>
                  <a:gd name="T6" fmla="*/ 23 w 38"/>
                  <a:gd name="T7" fmla="*/ 19 h 21"/>
                  <a:gd name="T8" fmla="*/ 28 w 38"/>
                  <a:gd name="T9" fmla="*/ 8 h 21"/>
                  <a:gd name="T10" fmla="*/ 34 w 38"/>
                  <a:gd name="T11" fmla="*/ 19 h 21"/>
                  <a:gd name="T12" fmla="*/ 38 w 38"/>
                  <a:gd name="T13" fmla="*/ 19 h 21"/>
                  <a:gd name="T14" fmla="*/ 38 w 38"/>
                  <a:gd name="T15" fmla="*/ 4 h 21"/>
                  <a:gd name="T16" fmla="*/ 34 w 3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1">
                    <a:moveTo>
                      <a:pt x="34" y="0"/>
                    </a:moveTo>
                    <a:lnTo>
                      <a:pt x="0" y="4"/>
                    </a:lnTo>
                    <a:lnTo>
                      <a:pt x="19" y="21"/>
                    </a:lnTo>
                    <a:lnTo>
                      <a:pt x="23" y="19"/>
                    </a:lnTo>
                    <a:lnTo>
                      <a:pt x="28" y="8"/>
                    </a:lnTo>
                    <a:lnTo>
                      <a:pt x="34" y="19"/>
                    </a:lnTo>
                    <a:lnTo>
                      <a:pt x="38" y="19"/>
                    </a:lnTo>
                    <a:lnTo>
                      <a:pt x="38" y="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6" name="isļîḍe">
                <a:extLst>
                  <a:ext uri="{FF2B5EF4-FFF2-40B4-BE49-F238E27FC236}">
                    <a16:creationId xmlns:a16="http://schemas.microsoft.com/office/drawing/2014/main" xmlns="" id="{E109997E-525D-4328-92CF-AF4FD3E86788}"/>
                  </a:ext>
                </a:extLst>
              </p:cNvPr>
              <p:cNvSpPr/>
              <p:nvPr/>
            </p:nvSpPr>
            <p:spPr bwMode="auto">
              <a:xfrm>
                <a:off x="6388" y="1304"/>
                <a:ext cx="19" cy="28"/>
              </a:xfrm>
              <a:custGeom>
                <a:avLst/>
                <a:gdLst>
                  <a:gd name="T0" fmla="*/ 9 w 19"/>
                  <a:gd name="T1" fmla="*/ 0 h 28"/>
                  <a:gd name="T2" fmla="*/ 4 w 19"/>
                  <a:gd name="T3" fmla="*/ 11 h 28"/>
                  <a:gd name="T4" fmla="*/ 0 w 19"/>
                  <a:gd name="T5" fmla="*/ 13 h 28"/>
                  <a:gd name="T6" fmla="*/ 19 w 19"/>
                  <a:gd name="T7" fmla="*/ 28 h 28"/>
                  <a:gd name="T8" fmla="*/ 19 w 19"/>
                  <a:gd name="T9" fmla="*/ 11 h 28"/>
                  <a:gd name="T10" fmla="*/ 15 w 19"/>
                  <a:gd name="T11" fmla="*/ 11 h 28"/>
                  <a:gd name="T12" fmla="*/ 9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lnTo>
                      <a:pt x="4" y="11"/>
                    </a:lnTo>
                    <a:lnTo>
                      <a:pt x="0" y="13"/>
                    </a:lnTo>
                    <a:lnTo>
                      <a:pt x="19" y="28"/>
                    </a:lnTo>
                    <a:lnTo>
                      <a:pt x="19" y="11"/>
                    </a:lnTo>
                    <a:lnTo>
                      <a:pt x="15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7" name="íślíďê">
                <a:extLst>
                  <a:ext uri="{FF2B5EF4-FFF2-40B4-BE49-F238E27FC236}">
                    <a16:creationId xmlns:a16="http://schemas.microsoft.com/office/drawing/2014/main" xmlns="" id="{5CF37F91-8D98-43FB-AA7F-F7609B7C0629}"/>
                  </a:ext>
                </a:extLst>
              </p:cNvPr>
              <p:cNvSpPr/>
              <p:nvPr/>
            </p:nvSpPr>
            <p:spPr bwMode="auto">
              <a:xfrm>
                <a:off x="6388" y="1304"/>
                <a:ext cx="19" cy="28"/>
              </a:xfrm>
              <a:custGeom>
                <a:avLst/>
                <a:gdLst>
                  <a:gd name="T0" fmla="*/ 9 w 19"/>
                  <a:gd name="T1" fmla="*/ 0 h 28"/>
                  <a:gd name="T2" fmla="*/ 4 w 19"/>
                  <a:gd name="T3" fmla="*/ 11 h 28"/>
                  <a:gd name="T4" fmla="*/ 0 w 19"/>
                  <a:gd name="T5" fmla="*/ 13 h 28"/>
                  <a:gd name="T6" fmla="*/ 19 w 19"/>
                  <a:gd name="T7" fmla="*/ 28 h 28"/>
                  <a:gd name="T8" fmla="*/ 19 w 19"/>
                  <a:gd name="T9" fmla="*/ 11 h 28"/>
                  <a:gd name="T10" fmla="*/ 15 w 19"/>
                  <a:gd name="T11" fmla="*/ 11 h 28"/>
                  <a:gd name="T12" fmla="*/ 9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lnTo>
                      <a:pt x="4" y="11"/>
                    </a:lnTo>
                    <a:lnTo>
                      <a:pt x="0" y="13"/>
                    </a:lnTo>
                    <a:lnTo>
                      <a:pt x="19" y="28"/>
                    </a:lnTo>
                    <a:lnTo>
                      <a:pt x="19" y="11"/>
                    </a:lnTo>
                    <a:lnTo>
                      <a:pt x="15" y="1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8" name="íšḻiďé">
                <a:extLst>
                  <a:ext uri="{FF2B5EF4-FFF2-40B4-BE49-F238E27FC236}">
                    <a16:creationId xmlns:a16="http://schemas.microsoft.com/office/drawing/2014/main" xmlns="" id="{FD6A63E1-FDD4-427D-B352-20E67289A188}"/>
                  </a:ext>
                </a:extLst>
              </p:cNvPr>
              <p:cNvSpPr/>
              <p:nvPr/>
            </p:nvSpPr>
            <p:spPr bwMode="auto">
              <a:xfrm>
                <a:off x="6072" y="968"/>
                <a:ext cx="338" cy="300"/>
              </a:xfrm>
              <a:custGeom>
                <a:avLst/>
                <a:gdLst>
                  <a:gd name="T0" fmla="*/ 25 w 338"/>
                  <a:gd name="T1" fmla="*/ 0 h 300"/>
                  <a:gd name="T2" fmla="*/ 0 w 338"/>
                  <a:gd name="T3" fmla="*/ 11 h 300"/>
                  <a:gd name="T4" fmla="*/ 336 w 338"/>
                  <a:gd name="T5" fmla="*/ 300 h 300"/>
                  <a:gd name="T6" fmla="*/ 338 w 338"/>
                  <a:gd name="T7" fmla="*/ 269 h 300"/>
                  <a:gd name="T8" fmla="*/ 25 w 338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300">
                    <a:moveTo>
                      <a:pt x="25" y="0"/>
                    </a:moveTo>
                    <a:lnTo>
                      <a:pt x="0" y="11"/>
                    </a:lnTo>
                    <a:lnTo>
                      <a:pt x="336" y="300"/>
                    </a:lnTo>
                    <a:lnTo>
                      <a:pt x="338" y="26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9" name="îšļiḍè">
                <a:extLst>
                  <a:ext uri="{FF2B5EF4-FFF2-40B4-BE49-F238E27FC236}">
                    <a16:creationId xmlns:a16="http://schemas.microsoft.com/office/drawing/2014/main" xmlns="" id="{0175DE65-CA04-4656-B2B1-FB5719EE3B76}"/>
                  </a:ext>
                </a:extLst>
              </p:cNvPr>
              <p:cNvSpPr/>
              <p:nvPr/>
            </p:nvSpPr>
            <p:spPr bwMode="auto">
              <a:xfrm>
                <a:off x="6072" y="968"/>
                <a:ext cx="338" cy="300"/>
              </a:xfrm>
              <a:custGeom>
                <a:avLst/>
                <a:gdLst>
                  <a:gd name="T0" fmla="*/ 25 w 338"/>
                  <a:gd name="T1" fmla="*/ 0 h 300"/>
                  <a:gd name="T2" fmla="*/ 0 w 338"/>
                  <a:gd name="T3" fmla="*/ 11 h 300"/>
                  <a:gd name="T4" fmla="*/ 336 w 338"/>
                  <a:gd name="T5" fmla="*/ 300 h 300"/>
                  <a:gd name="T6" fmla="*/ 338 w 338"/>
                  <a:gd name="T7" fmla="*/ 269 h 300"/>
                  <a:gd name="T8" fmla="*/ 25 w 338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300">
                    <a:moveTo>
                      <a:pt x="25" y="0"/>
                    </a:moveTo>
                    <a:lnTo>
                      <a:pt x="0" y="11"/>
                    </a:lnTo>
                    <a:lnTo>
                      <a:pt x="336" y="300"/>
                    </a:lnTo>
                    <a:lnTo>
                      <a:pt x="338" y="269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0" name="iś1íḋé">
                <a:extLst>
                  <a:ext uri="{FF2B5EF4-FFF2-40B4-BE49-F238E27FC236}">
                    <a16:creationId xmlns:a16="http://schemas.microsoft.com/office/drawing/2014/main" xmlns="" id="{4639A54C-384A-4A94-A616-952505892315}"/>
                  </a:ext>
                </a:extLst>
              </p:cNvPr>
              <p:cNvSpPr/>
              <p:nvPr/>
            </p:nvSpPr>
            <p:spPr bwMode="auto">
              <a:xfrm>
                <a:off x="6123" y="945"/>
                <a:ext cx="289" cy="260"/>
              </a:xfrm>
              <a:custGeom>
                <a:avLst/>
                <a:gdLst>
                  <a:gd name="T0" fmla="*/ 26 w 289"/>
                  <a:gd name="T1" fmla="*/ 0 h 260"/>
                  <a:gd name="T2" fmla="*/ 0 w 289"/>
                  <a:gd name="T3" fmla="*/ 12 h 260"/>
                  <a:gd name="T4" fmla="*/ 287 w 289"/>
                  <a:gd name="T5" fmla="*/ 260 h 260"/>
                  <a:gd name="T6" fmla="*/ 289 w 289"/>
                  <a:gd name="T7" fmla="*/ 228 h 260"/>
                  <a:gd name="T8" fmla="*/ 26 w 289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260">
                    <a:moveTo>
                      <a:pt x="26" y="0"/>
                    </a:moveTo>
                    <a:lnTo>
                      <a:pt x="0" y="12"/>
                    </a:lnTo>
                    <a:lnTo>
                      <a:pt x="287" y="260"/>
                    </a:lnTo>
                    <a:lnTo>
                      <a:pt x="289" y="22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1" name="íśļidé">
                <a:extLst>
                  <a:ext uri="{FF2B5EF4-FFF2-40B4-BE49-F238E27FC236}">
                    <a16:creationId xmlns:a16="http://schemas.microsoft.com/office/drawing/2014/main" xmlns="" id="{B86F5960-5BB5-4D08-913B-E8F7EC0095E0}"/>
                  </a:ext>
                </a:extLst>
              </p:cNvPr>
              <p:cNvSpPr/>
              <p:nvPr/>
            </p:nvSpPr>
            <p:spPr bwMode="auto">
              <a:xfrm>
                <a:off x="6123" y="945"/>
                <a:ext cx="289" cy="260"/>
              </a:xfrm>
              <a:custGeom>
                <a:avLst/>
                <a:gdLst>
                  <a:gd name="T0" fmla="*/ 26 w 289"/>
                  <a:gd name="T1" fmla="*/ 0 h 260"/>
                  <a:gd name="T2" fmla="*/ 0 w 289"/>
                  <a:gd name="T3" fmla="*/ 12 h 260"/>
                  <a:gd name="T4" fmla="*/ 287 w 289"/>
                  <a:gd name="T5" fmla="*/ 260 h 260"/>
                  <a:gd name="T6" fmla="*/ 289 w 289"/>
                  <a:gd name="T7" fmla="*/ 228 h 260"/>
                  <a:gd name="T8" fmla="*/ 26 w 289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260">
                    <a:moveTo>
                      <a:pt x="26" y="0"/>
                    </a:moveTo>
                    <a:lnTo>
                      <a:pt x="0" y="12"/>
                    </a:lnTo>
                    <a:lnTo>
                      <a:pt x="287" y="260"/>
                    </a:lnTo>
                    <a:lnTo>
                      <a:pt x="289" y="22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2" name="îṩľïdé">
                <a:extLst>
                  <a:ext uri="{FF2B5EF4-FFF2-40B4-BE49-F238E27FC236}">
                    <a16:creationId xmlns:a16="http://schemas.microsoft.com/office/drawing/2014/main" xmlns="" id="{87E870D2-0528-4A0E-A94B-ACB623B37D82}"/>
                  </a:ext>
                </a:extLst>
              </p:cNvPr>
              <p:cNvSpPr/>
              <p:nvPr/>
            </p:nvSpPr>
            <p:spPr bwMode="auto">
              <a:xfrm>
                <a:off x="6173" y="923"/>
                <a:ext cx="241" cy="217"/>
              </a:xfrm>
              <a:custGeom>
                <a:avLst/>
                <a:gdLst>
                  <a:gd name="T0" fmla="*/ 26 w 241"/>
                  <a:gd name="T1" fmla="*/ 0 h 217"/>
                  <a:gd name="T2" fmla="*/ 0 w 241"/>
                  <a:gd name="T3" fmla="*/ 11 h 217"/>
                  <a:gd name="T4" fmla="*/ 239 w 241"/>
                  <a:gd name="T5" fmla="*/ 217 h 217"/>
                  <a:gd name="T6" fmla="*/ 241 w 241"/>
                  <a:gd name="T7" fmla="*/ 185 h 217"/>
                  <a:gd name="T8" fmla="*/ 26 w 241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17">
                    <a:moveTo>
                      <a:pt x="26" y="0"/>
                    </a:moveTo>
                    <a:lnTo>
                      <a:pt x="0" y="11"/>
                    </a:lnTo>
                    <a:lnTo>
                      <a:pt x="239" y="217"/>
                    </a:lnTo>
                    <a:lnTo>
                      <a:pt x="241" y="185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3" name="ïŝľídè">
                <a:extLst>
                  <a:ext uri="{FF2B5EF4-FFF2-40B4-BE49-F238E27FC236}">
                    <a16:creationId xmlns:a16="http://schemas.microsoft.com/office/drawing/2014/main" xmlns="" id="{7D5EBA64-598F-4FFC-B24F-6E8C94B2D169}"/>
                  </a:ext>
                </a:extLst>
              </p:cNvPr>
              <p:cNvSpPr/>
              <p:nvPr/>
            </p:nvSpPr>
            <p:spPr bwMode="auto">
              <a:xfrm>
                <a:off x="6173" y="923"/>
                <a:ext cx="241" cy="217"/>
              </a:xfrm>
              <a:custGeom>
                <a:avLst/>
                <a:gdLst>
                  <a:gd name="T0" fmla="*/ 26 w 241"/>
                  <a:gd name="T1" fmla="*/ 0 h 217"/>
                  <a:gd name="T2" fmla="*/ 0 w 241"/>
                  <a:gd name="T3" fmla="*/ 11 h 217"/>
                  <a:gd name="T4" fmla="*/ 239 w 241"/>
                  <a:gd name="T5" fmla="*/ 217 h 217"/>
                  <a:gd name="T6" fmla="*/ 241 w 241"/>
                  <a:gd name="T7" fmla="*/ 185 h 217"/>
                  <a:gd name="T8" fmla="*/ 26 w 241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17">
                    <a:moveTo>
                      <a:pt x="26" y="0"/>
                    </a:moveTo>
                    <a:lnTo>
                      <a:pt x="0" y="11"/>
                    </a:lnTo>
                    <a:lnTo>
                      <a:pt x="239" y="217"/>
                    </a:lnTo>
                    <a:lnTo>
                      <a:pt x="241" y="185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4" name="ïşḷide">
                <a:extLst>
                  <a:ext uri="{FF2B5EF4-FFF2-40B4-BE49-F238E27FC236}">
                    <a16:creationId xmlns:a16="http://schemas.microsoft.com/office/drawing/2014/main" xmlns="" id="{EB54014F-2C40-49F2-905D-E69BDCC2BA3F}"/>
                  </a:ext>
                </a:extLst>
              </p:cNvPr>
              <p:cNvSpPr/>
              <p:nvPr/>
            </p:nvSpPr>
            <p:spPr bwMode="auto">
              <a:xfrm>
                <a:off x="6224" y="901"/>
                <a:ext cx="192" cy="175"/>
              </a:xfrm>
              <a:custGeom>
                <a:avLst/>
                <a:gdLst>
                  <a:gd name="T0" fmla="*/ 26 w 192"/>
                  <a:gd name="T1" fmla="*/ 0 h 175"/>
                  <a:gd name="T2" fmla="*/ 0 w 192"/>
                  <a:gd name="T3" fmla="*/ 11 h 175"/>
                  <a:gd name="T4" fmla="*/ 192 w 192"/>
                  <a:gd name="T5" fmla="*/ 175 h 175"/>
                  <a:gd name="T6" fmla="*/ 192 w 192"/>
                  <a:gd name="T7" fmla="*/ 143 h 175"/>
                  <a:gd name="T8" fmla="*/ 26 w 19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5">
                    <a:moveTo>
                      <a:pt x="26" y="0"/>
                    </a:moveTo>
                    <a:lnTo>
                      <a:pt x="0" y="11"/>
                    </a:lnTo>
                    <a:lnTo>
                      <a:pt x="192" y="175"/>
                    </a:lnTo>
                    <a:lnTo>
                      <a:pt x="192" y="14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5" name="isļíḍe">
                <a:extLst>
                  <a:ext uri="{FF2B5EF4-FFF2-40B4-BE49-F238E27FC236}">
                    <a16:creationId xmlns:a16="http://schemas.microsoft.com/office/drawing/2014/main" xmlns="" id="{C0AAFE39-6AB8-4A74-8EFC-ECC957A56BAC}"/>
                  </a:ext>
                </a:extLst>
              </p:cNvPr>
              <p:cNvSpPr/>
              <p:nvPr/>
            </p:nvSpPr>
            <p:spPr bwMode="auto">
              <a:xfrm>
                <a:off x="6224" y="901"/>
                <a:ext cx="192" cy="175"/>
              </a:xfrm>
              <a:custGeom>
                <a:avLst/>
                <a:gdLst>
                  <a:gd name="T0" fmla="*/ 26 w 192"/>
                  <a:gd name="T1" fmla="*/ 0 h 175"/>
                  <a:gd name="T2" fmla="*/ 0 w 192"/>
                  <a:gd name="T3" fmla="*/ 11 h 175"/>
                  <a:gd name="T4" fmla="*/ 192 w 192"/>
                  <a:gd name="T5" fmla="*/ 175 h 175"/>
                  <a:gd name="T6" fmla="*/ 192 w 192"/>
                  <a:gd name="T7" fmla="*/ 143 h 175"/>
                  <a:gd name="T8" fmla="*/ 26 w 19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5">
                    <a:moveTo>
                      <a:pt x="26" y="0"/>
                    </a:moveTo>
                    <a:lnTo>
                      <a:pt x="0" y="11"/>
                    </a:lnTo>
                    <a:lnTo>
                      <a:pt x="192" y="175"/>
                    </a:lnTo>
                    <a:lnTo>
                      <a:pt x="192" y="14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6" name="ïşḻîdé">
                <a:extLst>
                  <a:ext uri="{FF2B5EF4-FFF2-40B4-BE49-F238E27FC236}">
                    <a16:creationId xmlns:a16="http://schemas.microsoft.com/office/drawing/2014/main" xmlns="" id="{1C0885DF-51E3-4F0B-8E77-EECBD571D42C}"/>
                  </a:ext>
                </a:extLst>
              </p:cNvPr>
              <p:cNvSpPr/>
              <p:nvPr/>
            </p:nvSpPr>
            <p:spPr bwMode="auto">
              <a:xfrm>
                <a:off x="6274" y="878"/>
                <a:ext cx="146" cy="135"/>
              </a:xfrm>
              <a:custGeom>
                <a:avLst/>
                <a:gdLst>
                  <a:gd name="T0" fmla="*/ 26 w 146"/>
                  <a:gd name="T1" fmla="*/ 0 h 135"/>
                  <a:gd name="T2" fmla="*/ 0 w 146"/>
                  <a:gd name="T3" fmla="*/ 11 h 135"/>
                  <a:gd name="T4" fmla="*/ 144 w 146"/>
                  <a:gd name="T5" fmla="*/ 135 h 135"/>
                  <a:gd name="T6" fmla="*/ 146 w 146"/>
                  <a:gd name="T7" fmla="*/ 103 h 135"/>
                  <a:gd name="T8" fmla="*/ 26 w 146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35">
                    <a:moveTo>
                      <a:pt x="26" y="0"/>
                    </a:moveTo>
                    <a:lnTo>
                      <a:pt x="0" y="11"/>
                    </a:lnTo>
                    <a:lnTo>
                      <a:pt x="144" y="135"/>
                    </a:lnTo>
                    <a:lnTo>
                      <a:pt x="146" y="10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7" name="ísḷíḓè">
                <a:extLst>
                  <a:ext uri="{FF2B5EF4-FFF2-40B4-BE49-F238E27FC236}">
                    <a16:creationId xmlns:a16="http://schemas.microsoft.com/office/drawing/2014/main" xmlns="" id="{F004C1B4-A580-438C-9B11-D8DC759779DA}"/>
                  </a:ext>
                </a:extLst>
              </p:cNvPr>
              <p:cNvSpPr/>
              <p:nvPr/>
            </p:nvSpPr>
            <p:spPr bwMode="auto">
              <a:xfrm>
                <a:off x="6274" y="878"/>
                <a:ext cx="146" cy="135"/>
              </a:xfrm>
              <a:custGeom>
                <a:avLst/>
                <a:gdLst>
                  <a:gd name="T0" fmla="*/ 26 w 146"/>
                  <a:gd name="T1" fmla="*/ 0 h 135"/>
                  <a:gd name="T2" fmla="*/ 0 w 146"/>
                  <a:gd name="T3" fmla="*/ 11 h 135"/>
                  <a:gd name="T4" fmla="*/ 144 w 146"/>
                  <a:gd name="T5" fmla="*/ 135 h 135"/>
                  <a:gd name="T6" fmla="*/ 146 w 146"/>
                  <a:gd name="T7" fmla="*/ 103 h 135"/>
                  <a:gd name="T8" fmla="*/ 26 w 146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35">
                    <a:moveTo>
                      <a:pt x="26" y="0"/>
                    </a:moveTo>
                    <a:lnTo>
                      <a:pt x="0" y="11"/>
                    </a:lnTo>
                    <a:lnTo>
                      <a:pt x="144" y="135"/>
                    </a:lnTo>
                    <a:lnTo>
                      <a:pt x="146" y="10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8" name="íŝḷidé">
                <a:extLst>
                  <a:ext uri="{FF2B5EF4-FFF2-40B4-BE49-F238E27FC236}">
                    <a16:creationId xmlns:a16="http://schemas.microsoft.com/office/drawing/2014/main" xmlns="" id="{81D19775-F80F-4456-87B7-877C800D0040}"/>
                  </a:ext>
                </a:extLst>
              </p:cNvPr>
              <p:cNvSpPr/>
              <p:nvPr/>
            </p:nvSpPr>
            <p:spPr bwMode="auto">
              <a:xfrm>
                <a:off x="6324" y="856"/>
                <a:ext cx="97" cy="93"/>
              </a:xfrm>
              <a:custGeom>
                <a:avLst/>
                <a:gdLst>
                  <a:gd name="T0" fmla="*/ 27 w 97"/>
                  <a:gd name="T1" fmla="*/ 0 h 93"/>
                  <a:gd name="T2" fmla="*/ 0 w 97"/>
                  <a:gd name="T3" fmla="*/ 11 h 93"/>
                  <a:gd name="T4" fmla="*/ 96 w 97"/>
                  <a:gd name="T5" fmla="*/ 93 h 93"/>
                  <a:gd name="T6" fmla="*/ 97 w 97"/>
                  <a:gd name="T7" fmla="*/ 61 h 93"/>
                  <a:gd name="T8" fmla="*/ 27 w 97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27" y="0"/>
                    </a:moveTo>
                    <a:lnTo>
                      <a:pt x="0" y="11"/>
                    </a:lnTo>
                    <a:lnTo>
                      <a:pt x="96" y="93"/>
                    </a:lnTo>
                    <a:lnTo>
                      <a:pt x="97" y="6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9" name="ïšlïḍè">
                <a:extLst>
                  <a:ext uri="{FF2B5EF4-FFF2-40B4-BE49-F238E27FC236}">
                    <a16:creationId xmlns:a16="http://schemas.microsoft.com/office/drawing/2014/main" xmlns="" id="{029D2E87-C29F-4A74-8005-B961454633AF}"/>
                  </a:ext>
                </a:extLst>
              </p:cNvPr>
              <p:cNvSpPr/>
              <p:nvPr/>
            </p:nvSpPr>
            <p:spPr bwMode="auto">
              <a:xfrm>
                <a:off x="6324" y="856"/>
                <a:ext cx="97" cy="93"/>
              </a:xfrm>
              <a:custGeom>
                <a:avLst/>
                <a:gdLst>
                  <a:gd name="T0" fmla="*/ 27 w 97"/>
                  <a:gd name="T1" fmla="*/ 0 h 93"/>
                  <a:gd name="T2" fmla="*/ 0 w 97"/>
                  <a:gd name="T3" fmla="*/ 11 h 93"/>
                  <a:gd name="T4" fmla="*/ 96 w 97"/>
                  <a:gd name="T5" fmla="*/ 93 h 93"/>
                  <a:gd name="T6" fmla="*/ 97 w 97"/>
                  <a:gd name="T7" fmla="*/ 61 h 93"/>
                  <a:gd name="T8" fmla="*/ 27 w 97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27" y="0"/>
                    </a:moveTo>
                    <a:lnTo>
                      <a:pt x="0" y="11"/>
                    </a:lnTo>
                    <a:lnTo>
                      <a:pt x="96" y="93"/>
                    </a:lnTo>
                    <a:lnTo>
                      <a:pt x="97" y="61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0" name="islíḋê">
                <a:extLst>
                  <a:ext uri="{FF2B5EF4-FFF2-40B4-BE49-F238E27FC236}">
                    <a16:creationId xmlns:a16="http://schemas.microsoft.com/office/drawing/2014/main" xmlns="" id="{CB8AB815-ECAB-4F96-97A3-64C860840E69}"/>
                  </a:ext>
                </a:extLst>
              </p:cNvPr>
              <p:cNvSpPr/>
              <p:nvPr/>
            </p:nvSpPr>
            <p:spPr bwMode="auto">
              <a:xfrm>
                <a:off x="6375" y="833"/>
                <a:ext cx="48" cy="51"/>
              </a:xfrm>
              <a:custGeom>
                <a:avLst/>
                <a:gdLst>
                  <a:gd name="T0" fmla="*/ 26 w 48"/>
                  <a:gd name="T1" fmla="*/ 0 h 51"/>
                  <a:gd name="T2" fmla="*/ 0 w 48"/>
                  <a:gd name="T3" fmla="*/ 12 h 51"/>
                  <a:gd name="T4" fmla="*/ 48 w 48"/>
                  <a:gd name="T5" fmla="*/ 51 h 51"/>
                  <a:gd name="T6" fmla="*/ 48 w 48"/>
                  <a:gd name="T7" fmla="*/ 19 h 51"/>
                  <a:gd name="T8" fmla="*/ 26 w 4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1">
                    <a:moveTo>
                      <a:pt x="26" y="0"/>
                    </a:moveTo>
                    <a:lnTo>
                      <a:pt x="0" y="12"/>
                    </a:lnTo>
                    <a:lnTo>
                      <a:pt x="48" y="51"/>
                    </a:lnTo>
                    <a:lnTo>
                      <a:pt x="48" y="1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1" name="ï$1iďe">
                <a:extLst>
                  <a:ext uri="{FF2B5EF4-FFF2-40B4-BE49-F238E27FC236}">
                    <a16:creationId xmlns:a16="http://schemas.microsoft.com/office/drawing/2014/main" xmlns="" id="{1C7AAF00-84F0-42C0-A11A-518DF9314998}"/>
                  </a:ext>
                </a:extLst>
              </p:cNvPr>
              <p:cNvSpPr/>
              <p:nvPr/>
            </p:nvSpPr>
            <p:spPr bwMode="auto">
              <a:xfrm>
                <a:off x="6375" y="833"/>
                <a:ext cx="48" cy="51"/>
              </a:xfrm>
              <a:custGeom>
                <a:avLst/>
                <a:gdLst>
                  <a:gd name="T0" fmla="*/ 26 w 48"/>
                  <a:gd name="T1" fmla="*/ 0 h 51"/>
                  <a:gd name="T2" fmla="*/ 0 w 48"/>
                  <a:gd name="T3" fmla="*/ 12 h 51"/>
                  <a:gd name="T4" fmla="*/ 48 w 48"/>
                  <a:gd name="T5" fmla="*/ 51 h 51"/>
                  <a:gd name="T6" fmla="*/ 48 w 48"/>
                  <a:gd name="T7" fmla="*/ 19 h 51"/>
                  <a:gd name="T8" fmla="*/ 26 w 4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1">
                    <a:moveTo>
                      <a:pt x="26" y="0"/>
                    </a:moveTo>
                    <a:lnTo>
                      <a:pt x="0" y="12"/>
                    </a:lnTo>
                    <a:lnTo>
                      <a:pt x="48" y="51"/>
                    </a:lnTo>
                    <a:lnTo>
                      <a:pt x="48" y="1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2" name="îṡḷïde">
                <a:extLst>
                  <a:ext uri="{FF2B5EF4-FFF2-40B4-BE49-F238E27FC236}">
                    <a16:creationId xmlns:a16="http://schemas.microsoft.com/office/drawing/2014/main" xmlns="" id="{9A06DA31-C11F-43FC-951F-8C0B1AB39840}"/>
                  </a:ext>
                </a:extLst>
              </p:cNvPr>
              <p:cNvSpPr/>
              <p:nvPr/>
            </p:nvSpPr>
            <p:spPr bwMode="auto">
              <a:xfrm>
                <a:off x="3161" y="1929"/>
                <a:ext cx="489" cy="594"/>
              </a:xfrm>
              <a:custGeom>
                <a:avLst/>
                <a:gdLst>
                  <a:gd name="T0" fmla="*/ 441 w 489"/>
                  <a:gd name="T1" fmla="*/ 353 h 594"/>
                  <a:gd name="T2" fmla="*/ 411 w 489"/>
                  <a:gd name="T3" fmla="*/ 389 h 594"/>
                  <a:gd name="T4" fmla="*/ 430 w 489"/>
                  <a:gd name="T5" fmla="*/ 437 h 594"/>
                  <a:gd name="T6" fmla="*/ 407 w 489"/>
                  <a:gd name="T7" fmla="*/ 594 h 594"/>
                  <a:gd name="T8" fmla="*/ 318 w 489"/>
                  <a:gd name="T9" fmla="*/ 497 h 594"/>
                  <a:gd name="T10" fmla="*/ 316 w 489"/>
                  <a:gd name="T11" fmla="*/ 495 h 594"/>
                  <a:gd name="T12" fmla="*/ 316 w 489"/>
                  <a:gd name="T13" fmla="*/ 497 h 594"/>
                  <a:gd name="T14" fmla="*/ 407 w 489"/>
                  <a:gd name="T15" fmla="*/ 594 h 594"/>
                  <a:gd name="T16" fmla="*/ 441 w 489"/>
                  <a:gd name="T17" fmla="*/ 353 h 594"/>
                  <a:gd name="T18" fmla="*/ 60 w 489"/>
                  <a:gd name="T19" fmla="*/ 142 h 594"/>
                  <a:gd name="T20" fmla="*/ 0 w 489"/>
                  <a:gd name="T21" fmla="*/ 161 h 594"/>
                  <a:gd name="T22" fmla="*/ 153 w 489"/>
                  <a:gd name="T23" fmla="*/ 323 h 594"/>
                  <a:gd name="T24" fmla="*/ 112 w 489"/>
                  <a:gd name="T25" fmla="*/ 280 h 594"/>
                  <a:gd name="T26" fmla="*/ 60 w 489"/>
                  <a:gd name="T27" fmla="*/ 142 h 594"/>
                  <a:gd name="T28" fmla="*/ 118 w 489"/>
                  <a:gd name="T29" fmla="*/ 122 h 594"/>
                  <a:gd name="T30" fmla="*/ 109 w 489"/>
                  <a:gd name="T31" fmla="*/ 125 h 594"/>
                  <a:gd name="T32" fmla="*/ 129 w 489"/>
                  <a:gd name="T33" fmla="*/ 181 h 594"/>
                  <a:gd name="T34" fmla="*/ 118 w 489"/>
                  <a:gd name="T35" fmla="*/ 122 h 594"/>
                  <a:gd name="T36" fmla="*/ 349 w 489"/>
                  <a:gd name="T37" fmla="*/ 47 h 594"/>
                  <a:gd name="T38" fmla="*/ 288 w 489"/>
                  <a:gd name="T39" fmla="*/ 66 h 594"/>
                  <a:gd name="T40" fmla="*/ 297 w 489"/>
                  <a:gd name="T41" fmla="*/ 88 h 594"/>
                  <a:gd name="T42" fmla="*/ 310 w 489"/>
                  <a:gd name="T43" fmla="*/ 92 h 594"/>
                  <a:gd name="T44" fmla="*/ 336 w 489"/>
                  <a:gd name="T45" fmla="*/ 99 h 594"/>
                  <a:gd name="T46" fmla="*/ 363 w 489"/>
                  <a:gd name="T47" fmla="*/ 107 h 594"/>
                  <a:gd name="T48" fmla="*/ 374 w 489"/>
                  <a:gd name="T49" fmla="*/ 109 h 594"/>
                  <a:gd name="T50" fmla="*/ 349 w 489"/>
                  <a:gd name="T51" fmla="*/ 47 h 594"/>
                  <a:gd name="T52" fmla="*/ 489 w 489"/>
                  <a:gd name="T53" fmla="*/ 0 h 594"/>
                  <a:gd name="T54" fmla="*/ 398 w 489"/>
                  <a:gd name="T55" fmla="*/ 30 h 594"/>
                  <a:gd name="T56" fmla="*/ 433 w 489"/>
                  <a:gd name="T57" fmla="*/ 125 h 594"/>
                  <a:gd name="T58" fmla="*/ 443 w 489"/>
                  <a:gd name="T59" fmla="*/ 127 h 594"/>
                  <a:gd name="T60" fmla="*/ 469 w 489"/>
                  <a:gd name="T61" fmla="*/ 135 h 594"/>
                  <a:gd name="T62" fmla="*/ 471 w 489"/>
                  <a:gd name="T63" fmla="*/ 135 h 594"/>
                  <a:gd name="T64" fmla="*/ 489 w 489"/>
                  <a:gd name="T65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9" h="594">
                    <a:moveTo>
                      <a:pt x="441" y="353"/>
                    </a:moveTo>
                    <a:lnTo>
                      <a:pt x="411" y="389"/>
                    </a:lnTo>
                    <a:lnTo>
                      <a:pt x="430" y="437"/>
                    </a:lnTo>
                    <a:lnTo>
                      <a:pt x="407" y="594"/>
                    </a:lnTo>
                    <a:lnTo>
                      <a:pt x="318" y="497"/>
                    </a:lnTo>
                    <a:lnTo>
                      <a:pt x="316" y="495"/>
                    </a:lnTo>
                    <a:lnTo>
                      <a:pt x="316" y="497"/>
                    </a:lnTo>
                    <a:lnTo>
                      <a:pt x="407" y="594"/>
                    </a:lnTo>
                    <a:lnTo>
                      <a:pt x="441" y="353"/>
                    </a:lnTo>
                    <a:close/>
                    <a:moveTo>
                      <a:pt x="60" y="142"/>
                    </a:moveTo>
                    <a:lnTo>
                      <a:pt x="0" y="161"/>
                    </a:lnTo>
                    <a:lnTo>
                      <a:pt x="153" y="323"/>
                    </a:lnTo>
                    <a:lnTo>
                      <a:pt x="112" y="280"/>
                    </a:lnTo>
                    <a:lnTo>
                      <a:pt x="60" y="142"/>
                    </a:lnTo>
                    <a:close/>
                    <a:moveTo>
                      <a:pt x="118" y="122"/>
                    </a:moveTo>
                    <a:lnTo>
                      <a:pt x="109" y="125"/>
                    </a:lnTo>
                    <a:lnTo>
                      <a:pt x="129" y="181"/>
                    </a:lnTo>
                    <a:lnTo>
                      <a:pt x="118" y="122"/>
                    </a:lnTo>
                    <a:close/>
                    <a:moveTo>
                      <a:pt x="349" y="47"/>
                    </a:moveTo>
                    <a:lnTo>
                      <a:pt x="288" y="66"/>
                    </a:lnTo>
                    <a:lnTo>
                      <a:pt x="297" y="88"/>
                    </a:lnTo>
                    <a:lnTo>
                      <a:pt x="310" y="92"/>
                    </a:lnTo>
                    <a:lnTo>
                      <a:pt x="336" y="99"/>
                    </a:lnTo>
                    <a:lnTo>
                      <a:pt x="363" y="107"/>
                    </a:lnTo>
                    <a:lnTo>
                      <a:pt x="374" y="109"/>
                    </a:lnTo>
                    <a:lnTo>
                      <a:pt x="349" y="47"/>
                    </a:lnTo>
                    <a:close/>
                    <a:moveTo>
                      <a:pt x="489" y="0"/>
                    </a:moveTo>
                    <a:lnTo>
                      <a:pt x="398" y="30"/>
                    </a:lnTo>
                    <a:lnTo>
                      <a:pt x="433" y="125"/>
                    </a:lnTo>
                    <a:lnTo>
                      <a:pt x="443" y="127"/>
                    </a:lnTo>
                    <a:lnTo>
                      <a:pt x="469" y="135"/>
                    </a:lnTo>
                    <a:lnTo>
                      <a:pt x="471" y="135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3" name="îṣlíďè">
                <a:extLst>
                  <a:ext uri="{FF2B5EF4-FFF2-40B4-BE49-F238E27FC236}">
                    <a16:creationId xmlns:a16="http://schemas.microsoft.com/office/drawing/2014/main" xmlns="" id="{644F1701-A4B4-4D7C-AC3D-C6B4BB517910}"/>
                  </a:ext>
                </a:extLst>
              </p:cNvPr>
              <p:cNvSpPr/>
              <p:nvPr/>
            </p:nvSpPr>
            <p:spPr bwMode="auto">
              <a:xfrm>
                <a:off x="3161" y="1929"/>
                <a:ext cx="489" cy="594"/>
              </a:xfrm>
              <a:custGeom>
                <a:avLst/>
                <a:gdLst>
                  <a:gd name="T0" fmla="*/ 441 w 489"/>
                  <a:gd name="T1" fmla="*/ 353 h 594"/>
                  <a:gd name="T2" fmla="*/ 411 w 489"/>
                  <a:gd name="T3" fmla="*/ 389 h 594"/>
                  <a:gd name="T4" fmla="*/ 430 w 489"/>
                  <a:gd name="T5" fmla="*/ 437 h 594"/>
                  <a:gd name="T6" fmla="*/ 407 w 489"/>
                  <a:gd name="T7" fmla="*/ 594 h 594"/>
                  <a:gd name="T8" fmla="*/ 318 w 489"/>
                  <a:gd name="T9" fmla="*/ 497 h 594"/>
                  <a:gd name="T10" fmla="*/ 316 w 489"/>
                  <a:gd name="T11" fmla="*/ 495 h 594"/>
                  <a:gd name="T12" fmla="*/ 316 w 489"/>
                  <a:gd name="T13" fmla="*/ 497 h 594"/>
                  <a:gd name="T14" fmla="*/ 407 w 489"/>
                  <a:gd name="T15" fmla="*/ 594 h 594"/>
                  <a:gd name="T16" fmla="*/ 441 w 489"/>
                  <a:gd name="T17" fmla="*/ 353 h 594"/>
                  <a:gd name="T18" fmla="*/ 60 w 489"/>
                  <a:gd name="T19" fmla="*/ 142 h 594"/>
                  <a:gd name="T20" fmla="*/ 0 w 489"/>
                  <a:gd name="T21" fmla="*/ 161 h 594"/>
                  <a:gd name="T22" fmla="*/ 153 w 489"/>
                  <a:gd name="T23" fmla="*/ 323 h 594"/>
                  <a:gd name="T24" fmla="*/ 112 w 489"/>
                  <a:gd name="T25" fmla="*/ 280 h 594"/>
                  <a:gd name="T26" fmla="*/ 60 w 489"/>
                  <a:gd name="T27" fmla="*/ 142 h 594"/>
                  <a:gd name="T28" fmla="*/ 118 w 489"/>
                  <a:gd name="T29" fmla="*/ 122 h 594"/>
                  <a:gd name="T30" fmla="*/ 109 w 489"/>
                  <a:gd name="T31" fmla="*/ 125 h 594"/>
                  <a:gd name="T32" fmla="*/ 129 w 489"/>
                  <a:gd name="T33" fmla="*/ 181 h 594"/>
                  <a:gd name="T34" fmla="*/ 118 w 489"/>
                  <a:gd name="T35" fmla="*/ 122 h 594"/>
                  <a:gd name="T36" fmla="*/ 349 w 489"/>
                  <a:gd name="T37" fmla="*/ 47 h 594"/>
                  <a:gd name="T38" fmla="*/ 288 w 489"/>
                  <a:gd name="T39" fmla="*/ 66 h 594"/>
                  <a:gd name="T40" fmla="*/ 297 w 489"/>
                  <a:gd name="T41" fmla="*/ 88 h 594"/>
                  <a:gd name="T42" fmla="*/ 310 w 489"/>
                  <a:gd name="T43" fmla="*/ 92 h 594"/>
                  <a:gd name="T44" fmla="*/ 336 w 489"/>
                  <a:gd name="T45" fmla="*/ 99 h 594"/>
                  <a:gd name="T46" fmla="*/ 363 w 489"/>
                  <a:gd name="T47" fmla="*/ 107 h 594"/>
                  <a:gd name="T48" fmla="*/ 374 w 489"/>
                  <a:gd name="T49" fmla="*/ 109 h 594"/>
                  <a:gd name="T50" fmla="*/ 349 w 489"/>
                  <a:gd name="T51" fmla="*/ 47 h 594"/>
                  <a:gd name="T52" fmla="*/ 489 w 489"/>
                  <a:gd name="T53" fmla="*/ 0 h 594"/>
                  <a:gd name="T54" fmla="*/ 398 w 489"/>
                  <a:gd name="T55" fmla="*/ 30 h 594"/>
                  <a:gd name="T56" fmla="*/ 433 w 489"/>
                  <a:gd name="T57" fmla="*/ 125 h 594"/>
                  <a:gd name="T58" fmla="*/ 443 w 489"/>
                  <a:gd name="T59" fmla="*/ 127 h 594"/>
                  <a:gd name="T60" fmla="*/ 469 w 489"/>
                  <a:gd name="T61" fmla="*/ 135 h 594"/>
                  <a:gd name="T62" fmla="*/ 471 w 489"/>
                  <a:gd name="T63" fmla="*/ 135 h 594"/>
                  <a:gd name="T64" fmla="*/ 489 w 489"/>
                  <a:gd name="T65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9" h="594">
                    <a:moveTo>
                      <a:pt x="441" y="353"/>
                    </a:moveTo>
                    <a:lnTo>
                      <a:pt x="411" y="389"/>
                    </a:lnTo>
                    <a:lnTo>
                      <a:pt x="430" y="437"/>
                    </a:lnTo>
                    <a:lnTo>
                      <a:pt x="407" y="594"/>
                    </a:lnTo>
                    <a:lnTo>
                      <a:pt x="318" y="497"/>
                    </a:lnTo>
                    <a:lnTo>
                      <a:pt x="316" y="495"/>
                    </a:lnTo>
                    <a:lnTo>
                      <a:pt x="316" y="497"/>
                    </a:lnTo>
                    <a:lnTo>
                      <a:pt x="407" y="594"/>
                    </a:lnTo>
                    <a:lnTo>
                      <a:pt x="441" y="353"/>
                    </a:lnTo>
                    <a:moveTo>
                      <a:pt x="60" y="142"/>
                    </a:moveTo>
                    <a:lnTo>
                      <a:pt x="0" y="161"/>
                    </a:lnTo>
                    <a:lnTo>
                      <a:pt x="153" y="323"/>
                    </a:lnTo>
                    <a:lnTo>
                      <a:pt x="112" y="280"/>
                    </a:lnTo>
                    <a:lnTo>
                      <a:pt x="60" y="142"/>
                    </a:lnTo>
                    <a:moveTo>
                      <a:pt x="118" y="122"/>
                    </a:moveTo>
                    <a:lnTo>
                      <a:pt x="109" y="125"/>
                    </a:lnTo>
                    <a:lnTo>
                      <a:pt x="129" y="181"/>
                    </a:lnTo>
                    <a:lnTo>
                      <a:pt x="118" y="122"/>
                    </a:lnTo>
                    <a:moveTo>
                      <a:pt x="349" y="47"/>
                    </a:moveTo>
                    <a:lnTo>
                      <a:pt x="288" y="66"/>
                    </a:lnTo>
                    <a:lnTo>
                      <a:pt x="297" y="88"/>
                    </a:lnTo>
                    <a:lnTo>
                      <a:pt x="310" y="92"/>
                    </a:lnTo>
                    <a:lnTo>
                      <a:pt x="336" y="99"/>
                    </a:lnTo>
                    <a:lnTo>
                      <a:pt x="363" y="107"/>
                    </a:lnTo>
                    <a:lnTo>
                      <a:pt x="374" y="109"/>
                    </a:lnTo>
                    <a:lnTo>
                      <a:pt x="349" y="47"/>
                    </a:lnTo>
                    <a:moveTo>
                      <a:pt x="489" y="0"/>
                    </a:moveTo>
                    <a:lnTo>
                      <a:pt x="398" y="30"/>
                    </a:lnTo>
                    <a:lnTo>
                      <a:pt x="433" y="125"/>
                    </a:lnTo>
                    <a:lnTo>
                      <a:pt x="443" y="127"/>
                    </a:lnTo>
                    <a:lnTo>
                      <a:pt x="469" y="135"/>
                    </a:lnTo>
                    <a:lnTo>
                      <a:pt x="471" y="135"/>
                    </a:lnTo>
                    <a:lnTo>
                      <a:pt x="4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4" name="íş1ïḍé">
                <a:extLst>
                  <a:ext uri="{FF2B5EF4-FFF2-40B4-BE49-F238E27FC236}">
                    <a16:creationId xmlns:a16="http://schemas.microsoft.com/office/drawing/2014/main" xmlns="" id="{F4410925-E8AC-408C-A860-D2B351F72B06}"/>
                  </a:ext>
                </a:extLst>
              </p:cNvPr>
              <p:cNvSpPr/>
              <p:nvPr/>
            </p:nvSpPr>
            <p:spPr bwMode="auto">
              <a:xfrm>
                <a:off x="3510" y="1959"/>
                <a:ext cx="84" cy="95"/>
              </a:xfrm>
              <a:custGeom>
                <a:avLst/>
                <a:gdLst>
                  <a:gd name="T0" fmla="*/ 49 w 84"/>
                  <a:gd name="T1" fmla="*/ 0 h 95"/>
                  <a:gd name="T2" fmla="*/ 0 w 84"/>
                  <a:gd name="T3" fmla="*/ 17 h 95"/>
                  <a:gd name="T4" fmla="*/ 25 w 84"/>
                  <a:gd name="T5" fmla="*/ 79 h 95"/>
                  <a:gd name="T6" fmla="*/ 42 w 84"/>
                  <a:gd name="T7" fmla="*/ 84 h 95"/>
                  <a:gd name="T8" fmla="*/ 68 w 84"/>
                  <a:gd name="T9" fmla="*/ 90 h 95"/>
                  <a:gd name="T10" fmla="*/ 84 w 84"/>
                  <a:gd name="T11" fmla="*/ 95 h 95"/>
                  <a:gd name="T12" fmla="*/ 49 w 84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5">
                    <a:moveTo>
                      <a:pt x="49" y="0"/>
                    </a:moveTo>
                    <a:lnTo>
                      <a:pt x="0" y="17"/>
                    </a:lnTo>
                    <a:lnTo>
                      <a:pt x="25" y="79"/>
                    </a:lnTo>
                    <a:lnTo>
                      <a:pt x="42" y="84"/>
                    </a:lnTo>
                    <a:lnTo>
                      <a:pt x="68" y="90"/>
                    </a:lnTo>
                    <a:lnTo>
                      <a:pt x="84" y="9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5" name="ïsļîḑê">
                <a:extLst>
                  <a:ext uri="{FF2B5EF4-FFF2-40B4-BE49-F238E27FC236}">
                    <a16:creationId xmlns:a16="http://schemas.microsoft.com/office/drawing/2014/main" xmlns="" id="{4420F247-725B-4C83-BFB1-9E2BC474CA53}"/>
                  </a:ext>
                </a:extLst>
              </p:cNvPr>
              <p:cNvSpPr/>
              <p:nvPr/>
            </p:nvSpPr>
            <p:spPr bwMode="auto">
              <a:xfrm>
                <a:off x="3510" y="1959"/>
                <a:ext cx="84" cy="95"/>
              </a:xfrm>
              <a:custGeom>
                <a:avLst/>
                <a:gdLst>
                  <a:gd name="T0" fmla="*/ 49 w 84"/>
                  <a:gd name="T1" fmla="*/ 0 h 95"/>
                  <a:gd name="T2" fmla="*/ 0 w 84"/>
                  <a:gd name="T3" fmla="*/ 17 h 95"/>
                  <a:gd name="T4" fmla="*/ 25 w 84"/>
                  <a:gd name="T5" fmla="*/ 79 h 95"/>
                  <a:gd name="T6" fmla="*/ 42 w 84"/>
                  <a:gd name="T7" fmla="*/ 84 h 95"/>
                  <a:gd name="T8" fmla="*/ 68 w 84"/>
                  <a:gd name="T9" fmla="*/ 90 h 95"/>
                  <a:gd name="T10" fmla="*/ 84 w 84"/>
                  <a:gd name="T11" fmla="*/ 95 h 95"/>
                  <a:gd name="T12" fmla="*/ 49 w 84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5">
                    <a:moveTo>
                      <a:pt x="49" y="0"/>
                    </a:moveTo>
                    <a:lnTo>
                      <a:pt x="0" y="17"/>
                    </a:lnTo>
                    <a:lnTo>
                      <a:pt x="25" y="79"/>
                    </a:lnTo>
                    <a:lnTo>
                      <a:pt x="42" y="84"/>
                    </a:lnTo>
                    <a:lnTo>
                      <a:pt x="68" y="90"/>
                    </a:lnTo>
                    <a:lnTo>
                      <a:pt x="84" y="95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6" name="íṧḻïḍé">
                <a:extLst>
                  <a:ext uri="{FF2B5EF4-FFF2-40B4-BE49-F238E27FC236}">
                    <a16:creationId xmlns:a16="http://schemas.microsoft.com/office/drawing/2014/main" xmlns="" id="{5BA92D9C-4C3E-4257-AF2D-FBBB652B5B33}"/>
                  </a:ext>
                </a:extLst>
              </p:cNvPr>
              <p:cNvSpPr/>
              <p:nvPr/>
            </p:nvSpPr>
            <p:spPr bwMode="auto">
              <a:xfrm>
                <a:off x="3415" y="1995"/>
                <a:ext cx="176" cy="528"/>
              </a:xfrm>
              <a:custGeom>
                <a:avLst/>
                <a:gdLst>
                  <a:gd name="T0" fmla="*/ 157 w 176"/>
                  <a:gd name="T1" fmla="*/ 323 h 528"/>
                  <a:gd name="T2" fmla="*/ 62 w 176"/>
                  <a:gd name="T3" fmla="*/ 429 h 528"/>
                  <a:gd name="T4" fmla="*/ 64 w 176"/>
                  <a:gd name="T5" fmla="*/ 431 h 528"/>
                  <a:gd name="T6" fmla="*/ 153 w 176"/>
                  <a:gd name="T7" fmla="*/ 528 h 528"/>
                  <a:gd name="T8" fmla="*/ 176 w 176"/>
                  <a:gd name="T9" fmla="*/ 371 h 528"/>
                  <a:gd name="T10" fmla="*/ 157 w 176"/>
                  <a:gd name="T11" fmla="*/ 323 h 528"/>
                  <a:gd name="T12" fmla="*/ 34 w 176"/>
                  <a:gd name="T13" fmla="*/ 0 h 528"/>
                  <a:gd name="T14" fmla="*/ 0 w 176"/>
                  <a:gd name="T15" fmla="*/ 11 h 528"/>
                  <a:gd name="T16" fmla="*/ 2 w 176"/>
                  <a:gd name="T17" fmla="*/ 11 h 528"/>
                  <a:gd name="T18" fmla="*/ 28 w 176"/>
                  <a:gd name="T19" fmla="*/ 18 h 528"/>
                  <a:gd name="T20" fmla="*/ 43 w 176"/>
                  <a:gd name="T21" fmla="*/ 22 h 528"/>
                  <a:gd name="T22" fmla="*/ 34 w 176"/>
                  <a:gd name="T23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528">
                    <a:moveTo>
                      <a:pt x="157" y="323"/>
                    </a:moveTo>
                    <a:lnTo>
                      <a:pt x="62" y="429"/>
                    </a:lnTo>
                    <a:lnTo>
                      <a:pt x="64" y="431"/>
                    </a:lnTo>
                    <a:lnTo>
                      <a:pt x="153" y="528"/>
                    </a:lnTo>
                    <a:lnTo>
                      <a:pt x="176" y="371"/>
                    </a:lnTo>
                    <a:lnTo>
                      <a:pt x="157" y="323"/>
                    </a:lnTo>
                    <a:close/>
                    <a:moveTo>
                      <a:pt x="34" y="0"/>
                    </a:moveTo>
                    <a:lnTo>
                      <a:pt x="0" y="11"/>
                    </a:lnTo>
                    <a:lnTo>
                      <a:pt x="2" y="11"/>
                    </a:lnTo>
                    <a:lnTo>
                      <a:pt x="28" y="18"/>
                    </a:lnTo>
                    <a:lnTo>
                      <a:pt x="43" y="2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7" name="íSḷîḑé">
                <a:extLst>
                  <a:ext uri="{FF2B5EF4-FFF2-40B4-BE49-F238E27FC236}">
                    <a16:creationId xmlns:a16="http://schemas.microsoft.com/office/drawing/2014/main" xmlns="" id="{625584E8-FCFB-4BD0-BED7-87B50E789F2D}"/>
                  </a:ext>
                </a:extLst>
              </p:cNvPr>
              <p:cNvSpPr/>
              <p:nvPr/>
            </p:nvSpPr>
            <p:spPr bwMode="auto">
              <a:xfrm>
                <a:off x="3415" y="1995"/>
                <a:ext cx="176" cy="528"/>
              </a:xfrm>
              <a:custGeom>
                <a:avLst/>
                <a:gdLst>
                  <a:gd name="T0" fmla="*/ 157 w 176"/>
                  <a:gd name="T1" fmla="*/ 323 h 528"/>
                  <a:gd name="T2" fmla="*/ 62 w 176"/>
                  <a:gd name="T3" fmla="*/ 429 h 528"/>
                  <a:gd name="T4" fmla="*/ 64 w 176"/>
                  <a:gd name="T5" fmla="*/ 431 h 528"/>
                  <a:gd name="T6" fmla="*/ 153 w 176"/>
                  <a:gd name="T7" fmla="*/ 528 h 528"/>
                  <a:gd name="T8" fmla="*/ 176 w 176"/>
                  <a:gd name="T9" fmla="*/ 371 h 528"/>
                  <a:gd name="T10" fmla="*/ 157 w 176"/>
                  <a:gd name="T11" fmla="*/ 323 h 528"/>
                  <a:gd name="T12" fmla="*/ 34 w 176"/>
                  <a:gd name="T13" fmla="*/ 0 h 528"/>
                  <a:gd name="T14" fmla="*/ 0 w 176"/>
                  <a:gd name="T15" fmla="*/ 11 h 528"/>
                  <a:gd name="T16" fmla="*/ 2 w 176"/>
                  <a:gd name="T17" fmla="*/ 11 h 528"/>
                  <a:gd name="T18" fmla="*/ 28 w 176"/>
                  <a:gd name="T19" fmla="*/ 18 h 528"/>
                  <a:gd name="T20" fmla="*/ 43 w 176"/>
                  <a:gd name="T21" fmla="*/ 22 h 528"/>
                  <a:gd name="T22" fmla="*/ 34 w 176"/>
                  <a:gd name="T23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528">
                    <a:moveTo>
                      <a:pt x="157" y="323"/>
                    </a:moveTo>
                    <a:lnTo>
                      <a:pt x="62" y="429"/>
                    </a:lnTo>
                    <a:lnTo>
                      <a:pt x="64" y="431"/>
                    </a:lnTo>
                    <a:lnTo>
                      <a:pt x="153" y="528"/>
                    </a:lnTo>
                    <a:lnTo>
                      <a:pt x="176" y="371"/>
                    </a:lnTo>
                    <a:lnTo>
                      <a:pt x="157" y="323"/>
                    </a:lnTo>
                    <a:moveTo>
                      <a:pt x="34" y="0"/>
                    </a:moveTo>
                    <a:lnTo>
                      <a:pt x="0" y="11"/>
                    </a:lnTo>
                    <a:lnTo>
                      <a:pt x="2" y="11"/>
                    </a:lnTo>
                    <a:lnTo>
                      <a:pt x="28" y="18"/>
                    </a:lnTo>
                    <a:lnTo>
                      <a:pt x="43" y="22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8" name="iSḷiḋé">
                <a:extLst>
                  <a:ext uri="{FF2B5EF4-FFF2-40B4-BE49-F238E27FC236}">
                    <a16:creationId xmlns:a16="http://schemas.microsoft.com/office/drawing/2014/main" xmlns="" id="{7EEFBCD1-A477-4F0C-8552-CDBDFE062FD1}"/>
                  </a:ext>
                </a:extLst>
              </p:cNvPr>
              <p:cNvSpPr/>
              <p:nvPr/>
            </p:nvSpPr>
            <p:spPr bwMode="auto">
              <a:xfrm>
                <a:off x="3221" y="2054"/>
                <a:ext cx="93" cy="198"/>
              </a:xfrm>
              <a:custGeom>
                <a:avLst/>
                <a:gdLst>
                  <a:gd name="T0" fmla="*/ 49 w 93"/>
                  <a:gd name="T1" fmla="*/ 0 h 198"/>
                  <a:gd name="T2" fmla="*/ 0 w 93"/>
                  <a:gd name="T3" fmla="*/ 17 h 198"/>
                  <a:gd name="T4" fmla="*/ 52 w 93"/>
                  <a:gd name="T5" fmla="*/ 155 h 198"/>
                  <a:gd name="T6" fmla="*/ 93 w 93"/>
                  <a:gd name="T7" fmla="*/ 198 h 198"/>
                  <a:gd name="T8" fmla="*/ 69 w 93"/>
                  <a:gd name="T9" fmla="*/ 56 h 198"/>
                  <a:gd name="T10" fmla="*/ 49 w 93"/>
                  <a:gd name="T1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98">
                    <a:moveTo>
                      <a:pt x="49" y="0"/>
                    </a:moveTo>
                    <a:lnTo>
                      <a:pt x="0" y="17"/>
                    </a:lnTo>
                    <a:lnTo>
                      <a:pt x="52" y="155"/>
                    </a:lnTo>
                    <a:lnTo>
                      <a:pt x="93" y="198"/>
                    </a:lnTo>
                    <a:lnTo>
                      <a:pt x="69" y="56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9" name="iṧlïde">
                <a:extLst>
                  <a:ext uri="{FF2B5EF4-FFF2-40B4-BE49-F238E27FC236}">
                    <a16:creationId xmlns:a16="http://schemas.microsoft.com/office/drawing/2014/main" xmlns="" id="{167DD6F5-5331-45D7-B948-7DC40E8F2976}"/>
                  </a:ext>
                </a:extLst>
              </p:cNvPr>
              <p:cNvSpPr/>
              <p:nvPr/>
            </p:nvSpPr>
            <p:spPr bwMode="auto">
              <a:xfrm>
                <a:off x="3221" y="2054"/>
                <a:ext cx="93" cy="198"/>
              </a:xfrm>
              <a:custGeom>
                <a:avLst/>
                <a:gdLst>
                  <a:gd name="T0" fmla="*/ 49 w 93"/>
                  <a:gd name="T1" fmla="*/ 0 h 198"/>
                  <a:gd name="T2" fmla="*/ 0 w 93"/>
                  <a:gd name="T3" fmla="*/ 17 h 198"/>
                  <a:gd name="T4" fmla="*/ 52 w 93"/>
                  <a:gd name="T5" fmla="*/ 155 h 198"/>
                  <a:gd name="T6" fmla="*/ 93 w 93"/>
                  <a:gd name="T7" fmla="*/ 198 h 198"/>
                  <a:gd name="T8" fmla="*/ 69 w 93"/>
                  <a:gd name="T9" fmla="*/ 56 h 198"/>
                  <a:gd name="T10" fmla="*/ 49 w 93"/>
                  <a:gd name="T1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98">
                    <a:moveTo>
                      <a:pt x="49" y="0"/>
                    </a:moveTo>
                    <a:lnTo>
                      <a:pt x="0" y="17"/>
                    </a:lnTo>
                    <a:lnTo>
                      <a:pt x="52" y="155"/>
                    </a:lnTo>
                    <a:lnTo>
                      <a:pt x="93" y="198"/>
                    </a:lnTo>
                    <a:lnTo>
                      <a:pt x="69" y="56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0" name="ïSḷíḋê">
                <a:extLst>
                  <a:ext uri="{FF2B5EF4-FFF2-40B4-BE49-F238E27FC236}">
                    <a16:creationId xmlns:a16="http://schemas.microsoft.com/office/drawing/2014/main" xmlns="" id="{B8355A43-2716-46A4-B3F0-FCE5CAA8F36F}"/>
                  </a:ext>
                </a:extLst>
              </p:cNvPr>
              <p:cNvSpPr/>
              <p:nvPr/>
            </p:nvSpPr>
            <p:spPr bwMode="auto">
              <a:xfrm>
                <a:off x="4915" y="1298"/>
                <a:ext cx="414" cy="598"/>
              </a:xfrm>
              <a:custGeom>
                <a:avLst/>
                <a:gdLst>
                  <a:gd name="T0" fmla="*/ 108 w 414"/>
                  <a:gd name="T1" fmla="*/ 124 h 598"/>
                  <a:gd name="T2" fmla="*/ 48 w 414"/>
                  <a:gd name="T3" fmla="*/ 148 h 598"/>
                  <a:gd name="T4" fmla="*/ 151 w 414"/>
                  <a:gd name="T5" fmla="*/ 392 h 598"/>
                  <a:gd name="T6" fmla="*/ 61 w 414"/>
                  <a:gd name="T7" fmla="*/ 308 h 598"/>
                  <a:gd name="T8" fmla="*/ 18 w 414"/>
                  <a:gd name="T9" fmla="*/ 206 h 598"/>
                  <a:gd name="T10" fmla="*/ 0 w 414"/>
                  <a:gd name="T11" fmla="*/ 251 h 598"/>
                  <a:gd name="T12" fmla="*/ 371 w 414"/>
                  <a:gd name="T13" fmla="*/ 598 h 598"/>
                  <a:gd name="T14" fmla="*/ 379 w 414"/>
                  <a:gd name="T15" fmla="*/ 497 h 598"/>
                  <a:gd name="T16" fmla="*/ 371 w 414"/>
                  <a:gd name="T17" fmla="*/ 598 h 598"/>
                  <a:gd name="T18" fmla="*/ 265 w 414"/>
                  <a:gd name="T19" fmla="*/ 499 h 598"/>
                  <a:gd name="T20" fmla="*/ 108 w 414"/>
                  <a:gd name="T21" fmla="*/ 124 h 598"/>
                  <a:gd name="T22" fmla="*/ 285 w 414"/>
                  <a:gd name="T23" fmla="*/ 53 h 598"/>
                  <a:gd name="T24" fmla="*/ 226 w 414"/>
                  <a:gd name="T25" fmla="*/ 77 h 598"/>
                  <a:gd name="T26" fmla="*/ 229 w 414"/>
                  <a:gd name="T27" fmla="*/ 88 h 598"/>
                  <a:gd name="T28" fmla="*/ 254 w 414"/>
                  <a:gd name="T29" fmla="*/ 86 h 598"/>
                  <a:gd name="T30" fmla="*/ 282 w 414"/>
                  <a:gd name="T31" fmla="*/ 84 h 598"/>
                  <a:gd name="T32" fmla="*/ 298 w 414"/>
                  <a:gd name="T33" fmla="*/ 84 h 598"/>
                  <a:gd name="T34" fmla="*/ 285 w 414"/>
                  <a:gd name="T35" fmla="*/ 53 h 598"/>
                  <a:gd name="T36" fmla="*/ 414 w 414"/>
                  <a:gd name="T37" fmla="*/ 0 h 598"/>
                  <a:gd name="T38" fmla="*/ 332 w 414"/>
                  <a:gd name="T39" fmla="*/ 34 h 598"/>
                  <a:gd name="T40" fmla="*/ 351 w 414"/>
                  <a:gd name="T41" fmla="*/ 81 h 598"/>
                  <a:gd name="T42" fmla="*/ 364 w 414"/>
                  <a:gd name="T43" fmla="*/ 81 h 598"/>
                  <a:gd name="T44" fmla="*/ 392 w 414"/>
                  <a:gd name="T45" fmla="*/ 79 h 598"/>
                  <a:gd name="T46" fmla="*/ 409 w 414"/>
                  <a:gd name="T47" fmla="*/ 77 h 598"/>
                  <a:gd name="T48" fmla="*/ 414 w 414"/>
                  <a:gd name="T4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4" h="598">
                    <a:moveTo>
                      <a:pt x="108" y="124"/>
                    </a:moveTo>
                    <a:lnTo>
                      <a:pt x="48" y="148"/>
                    </a:lnTo>
                    <a:lnTo>
                      <a:pt x="151" y="392"/>
                    </a:lnTo>
                    <a:lnTo>
                      <a:pt x="61" y="308"/>
                    </a:lnTo>
                    <a:lnTo>
                      <a:pt x="18" y="206"/>
                    </a:lnTo>
                    <a:lnTo>
                      <a:pt x="0" y="251"/>
                    </a:lnTo>
                    <a:lnTo>
                      <a:pt x="371" y="598"/>
                    </a:lnTo>
                    <a:lnTo>
                      <a:pt x="379" y="497"/>
                    </a:lnTo>
                    <a:lnTo>
                      <a:pt x="371" y="598"/>
                    </a:lnTo>
                    <a:lnTo>
                      <a:pt x="265" y="499"/>
                    </a:lnTo>
                    <a:lnTo>
                      <a:pt x="108" y="124"/>
                    </a:lnTo>
                    <a:close/>
                    <a:moveTo>
                      <a:pt x="285" y="53"/>
                    </a:moveTo>
                    <a:lnTo>
                      <a:pt x="226" y="77"/>
                    </a:lnTo>
                    <a:lnTo>
                      <a:pt x="229" y="88"/>
                    </a:lnTo>
                    <a:lnTo>
                      <a:pt x="254" y="86"/>
                    </a:lnTo>
                    <a:lnTo>
                      <a:pt x="282" y="84"/>
                    </a:lnTo>
                    <a:lnTo>
                      <a:pt x="298" y="84"/>
                    </a:lnTo>
                    <a:lnTo>
                      <a:pt x="285" y="53"/>
                    </a:lnTo>
                    <a:close/>
                    <a:moveTo>
                      <a:pt x="414" y="0"/>
                    </a:moveTo>
                    <a:lnTo>
                      <a:pt x="332" y="34"/>
                    </a:lnTo>
                    <a:lnTo>
                      <a:pt x="351" y="81"/>
                    </a:lnTo>
                    <a:lnTo>
                      <a:pt x="364" y="81"/>
                    </a:lnTo>
                    <a:lnTo>
                      <a:pt x="392" y="79"/>
                    </a:lnTo>
                    <a:lnTo>
                      <a:pt x="409" y="77"/>
                    </a:lnTo>
                    <a:lnTo>
                      <a:pt x="4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1" name="îşḻïḍè">
                <a:extLst>
                  <a:ext uri="{FF2B5EF4-FFF2-40B4-BE49-F238E27FC236}">
                    <a16:creationId xmlns:a16="http://schemas.microsoft.com/office/drawing/2014/main" xmlns="" id="{D0A03985-ED27-4370-BA4D-8863202A22BC}"/>
                  </a:ext>
                </a:extLst>
              </p:cNvPr>
              <p:cNvSpPr/>
              <p:nvPr/>
            </p:nvSpPr>
            <p:spPr bwMode="auto">
              <a:xfrm>
                <a:off x="4915" y="1298"/>
                <a:ext cx="414" cy="598"/>
              </a:xfrm>
              <a:custGeom>
                <a:avLst/>
                <a:gdLst>
                  <a:gd name="T0" fmla="*/ 108 w 414"/>
                  <a:gd name="T1" fmla="*/ 124 h 598"/>
                  <a:gd name="T2" fmla="*/ 48 w 414"/>
                  <a:gd name="T3" fmla="*/ 148 h 598"/>
                  <a:gd name="T4" fmla="*/ 151 w 414"/>
                  <a:gd name="T5" fmla="*/ 392 h 598"/>
                  <a:gd name="T6" fmla="*/ 61 w 414"/>
                  <a:gd name="T7" fmla="*/ 308 h 598"/>
                  <a:gd name="T8" fmla="*/ 18 w 414"/>
                  <a:gd name="T9" fmla="*/ 206 h 598"/>
                  <a:gd name="T10" fmla="*/ 0 w 414"/>
                  <a:gd name="T11" fmla="*/ 251 h 598"/>
                  <a:gd name="T12" fmla="*/ 371 w 414"/>
                  <a:gd name="T13" fmla="*/ 598 h 598"/>
                  <a:gd name="T14" fmla="*/ 379 w 414"/>
                  <a:gd name="T15" fmla="*/ 497 h 598"/>
                  <a:gd name="T16" fmla="*/ 371 w 414"/>
                  <a:gd name="T17" fmla="*/ 598 h 598"/>
                  <a:gd name="T18" fmla="*/ 265 w 414"/>
                  <a:gd name="T19" fmla="*/ 499 h 598"/>
                  <a:gd name="T20" fmla="*/ 108 w 414"/>
                  <a:gd name="T21" fmla="*/ 124 h 598"/>
                  <a:gd name="T22" fmla="*/ 285 w 414"/>
                  <a:gd name="T23" fmla="*/ 53 h 598"/>
                  <a:gd name="T24" fmla="*/ 226 w 414"/>
                  <a:gd name="T25" fmla="*/ 77 h 598"/>
                  <a:gd name="T26" fmla="*/ 229 w 414"/>
                  <a:gd name="T27" fmla="*/ 88 h 598"/>
                  <a:gd name="T28" fmla="*/ 254 w 414"/>
                  <a:gd name="T29" fmla="*/ 86 h 598"/>
                  <a:gd name="T30" fmla="*/ 282 w 414"/>
                  <a:gd name="T31" fmla="*/ 84 h 598"/>
                  <a:gd name="T32" fmla="*/ 298 w 414"/>
                  <a:gd name="T33" fmla="*/ 84 h 598"/>
                  <a:gd name="T34" fmla="*/ 285 w 414"/>
                  <a:gd name="T35" fmla="*/ 53 h 598"/>
                  <a:gd name="T36" fmla="*/ 414 w 414"/>
                  <a:gd name="T37" fmla="*/ 0 h 598"/>
                  <a:gd name="T38" fmla="*/ 332 w 414"/>
                  <a:gd name="T39" fmla="*/ 34 h 598"/>
                  <a:gd name="T40" fmla="*/ 351 w 414"/>
                  <a:gd name="T41" fmla="*/ 81 h 598"/>
                  <a:gd name="T42" fmla="*/ 364 w 414"/>
                  <a:gd name="T43" fmla="*/ 81 h 598"/>
                  <a:gd name="T44" fmla="*/ 392 w 414"/>
                  <a:gd name="T45" fmla="*/ 79 h 598"/>
                  <a:gd name="T46" fmla="*/ 409 w 414"/>
                  <a:gd name="T47" fmla="*/ 77 h 598"/>
                  <a:gd name="T48" fmla="*/ 414 w 414"/>
                  <a:gd name="T4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4" h="598">
                    <a:moveTo>
                      <a:pt x="108" y="124"/>
                    </a:moveTo>
                    <a:lnTo>
                      <a:pt x="48" y="148"/>
                    </a:lnTo>
                    <a:lnTo>
                      <a:pt x="151" y="392"/>
                    </a:lnTo>
                    <a:lnTo>
                      <a:pt x="61" y="308"/>
                    </a:lnTo>
                    <a:lnTo>
                      <a:pt x="18" y="206"/>
                    </a:lnTo>
                    <a:lnTo>
                      <a:pt x="0" y="251"/>
                    </a:lnTo>
                    <a:lnTo>
                      <a:pt x="371" y="598"/>
                    </a:lnTo>
                    <a:lnTo>
                      <a:pt x="379" y="497"/>
                    </a:lnTo>
                    <a:lnTo>
                      <a:pt x="371" y="598"/>
                    </a:lnTo>
                    <a:lnTo>
                      <a:pt x="265" y="499"/>
                    </a:lnTo>
                    <a:lnTo>
                      <a:pt x="108" y="124"/>
                    </a:lnTo>
                    <a:moveTo>
                      <a:pt x="285" y="53"/>
                    </a:moveTo>
                    <a:lnTo>
                      <a:pt x="226" y="77"/>
                    </a:lnTo>
                    <a:lnTo>
                      <a:pt x="229" y="88"/>
                    </a:lnTo>
                    <a:lnTo>
                      <a:pt x="254" y="86"/>
                    </a:lnTo>
                    <a:lnTo>
                      <a:pt x="282" y="84"/>
                    </a:lnTo>
                    <a:lnTo>
                      <a:pt x="298" y="84"/>
                    </a:lnTo>
                    <a:lnTo>
                      <a:pt x="285" y="53"/>
                    </a:lnTo>
                    <a:moveTo>
                      <a:pt x="414" y="0"/>
                    </a:moveTo>
                    <a:lnTo>
                      <a:pt x="332" y="34"/>
                    </a:lnTo>
                    <a:lnTo>
                      <a:pt x="351" y="81"/>
                    </a:lnTo>
                    <a:lnTo>
                      <a:pt x="364" y="81"/>
                    </a:lnTo>
                    <a:lnTo>
                      <a:pt x="392" y="79"/>
                    </a:lnTo>
                    <a:lnTo>
                      <a:pt x="409" y="77"/>
                    </a:lnTo>
                    <a:lnTo>
                      <a:pt x="4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2" name="iṣ1îďê">
                <a:extLst>
                  <a:ext uri="{FF2B5EF4-FFF2-40B4-BE49-F238E27FC236}">
                    <a16:creationId xmlns:a16="http://schemas.microsoft.com/office/drawing/2014/main" xmlns="" id="{8D96ADA0-8148-472F-ACFF-29F0826B79A2}"/>
                  </a:ext>
                </a:extLst>
              </p:cNvPr>
              <p:cNvSpPr/>
              <p:nvPr/>
            </p:nvSpPr>
            <p:spPr bwMode="auto">
              <a:xfrm>
                <a:off x="4853" y="1465"/>
                <a:ext cx="80" cy="84"/>
              </a:xfrm>
              <a:custGeom>
                <a:avLst/>
                <a:gdLst>
                  <a:gd name="T0" fmla="*/ 34 w 80"/>
                  <a:gd name="T1" fmla="*/ 57 h 84"/>
                  <a:gd name="T2" fmla="*/ 35 w 80"/>
                  <a:gd name="T3" fmla="*/ 44 h 84"/>
                  <a:gd name="T4" fmla="*/ 26 w 80"/>
                  <a:gd name="T5" fmla="*/ 35 h 84"/>
                  <a:gd name="T6" fmla="*/ 39 w 80"/>
                  <a:gd name="T7" fmla="*/ 33 h 84"/>
                  <a:gd name="T8" fmla="*/ 43 w 80"/>
                  <a:gd name="T9" fmla="*/ 20 h 84"/>
                  <a:gd name="T10" fmla="*/ 50 w 80"/>
                  <a:gd name="T11" fmla="*/ 31 h 84"/>
                  <a:gd name="T12" fmla="*/ 63 w 80"/>
                  <a:gd name="T13" fmla="*/ 33 h 84"/>
                  <a:gd name="T14" fmla="*/ 54 w 80"/>
                  <a:gd name="T15" fmla="*/ 42 h 84"/>
                  <a:gd name="T16" fmla="*/ 58 w 80"/>
                  <a:gd name="T17" fmla="*/ 56 h 84"/>
                  <a:gd name="T18" fmla="*/ 45 w 80"/>
                  <a:gd name="T19" fmla="*/ 50 h 84"/>
                  <a:gd name="T20" fmla="*/ 34 w 80"/>
                  <a:gd name="T21" fmla="*/ 57 h 84"/>
                  <a:gd name="T22" fmla="*/ 63 w 80"/>
                  <a:gd name="T23" fmla="*/ 0 h 84"/>
                  <a:gd name="T24" fmla="*/ 0 w 80"/>
                  <a:gd name="T25" fmla="*/ 26 h 84"/>
                  <a:gd name="T26" fmla="*/ 62 w 80"/>
                  <a:gd name="T27" fmla="*/ 84 h 84"/>
                  <a:gd name="T28" fmla="*/ 80 w 80"/>
                  <a:gd name="T29" fmla="*/ 39 h 84"/>
                  <a:gd name="T30" fmla="*/ 63 w 80"/>
                  <a:gd name="T3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84">
                    <a:moveTo>
                      <a:pt x="34" y="57"/>
                    </a:moveTo>
                    <a:lnTo>
                      <a:pt x="35" y="44"/>
                    </a:lnTo>
                    <a:lnTo>
                      <a:pt x="26" y="35"/>
                    </a:lnTo>
                    <a:lnTo>
                      <a:pt x="39" y="33"/>
                    </a:lnTo>
                    <a:lnTo>
                      <a:pt x="43" y="20"/>
                    </a:lnTo>
                    <a:lnTo>
                      <a:pt x="50" y="31"/>
                    </a:lnTo>
                    <a:lnTo>
                      <a:pt x="63" y="33"/>
                    </a:lnTo>
                    <a:lnTo>
                      <a:pt x="54" y="42"/>
                    </a:lnTo>
                    <a:lnTo>
                      <a:pt x="58" y="56"/>
                    </a:lnTo>
                    <a:lnTo>
                      <a:pt x="45" y="50"/>
                    </a:lnTo>
                    <a:lnTo>
                      <a:pt x="34" y="57"/>
                    </a:lnTo>
                    <a:close/>
                    <a:moveTo>
                      <a:pt x="63" y="0"/>
                    </a:moveTo>
                    <a:lnTo>
                      <a:pt x="0" y="26"/>
                    </a:lnTo>
                    <a:lnTo>
                      <a:pt x="62" y="84"/>
                    </a:lnTo>
                    <a:lnTo>
                      <a:pt x="80" y="3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3" name="íšľíďè">
                <a:extLst>
                  <a:ext uri="{FF2B5EF4-FFF2-40B4-BE49-F238E27FC236}">
                    <a16:creationId xmlns:a16="http://schemas.microsoft.com/office/drawing/2014/main" xmlns="" id="{97CDABC6-ABDA-469E-9039-05377CAB15C2}"/>
                  </a:ext>
                </a:extLst>
              </p:cNvPr>
              <p:cNvSpPr/>
              <p:nvPr/>
            </p:nvSpPr>
            <p:spPr bwMode="auto">
              <a:xfrm>
                <a:off x="4853" y="1465"/>
                <a:ext cx="80" cy="84"/>
              </a:xfrm>
              <a:custGeom>
                <a:avLst/>
                <a:gdLst>
                  <a:gd name="T0" fmla="*/ 34 w 80"/>
                  <a:gd name="T1" fmla="*/ 57 h 84"/>
                  <a:gd name="T2" fmla="*/ 35 w 80"/>
                  <a:gd name="T3" fmla="*/ 44 h 84"/>
                  <a:gd name="T4" fmla="*/ 26 w 80"/>
                  <a:gd name="T5" fmla="*/ 35 h 84"/>
                  <a:gd name="T6" fmla="*/ 39 w 80"/>
                  <a:gd name="T7" fmla="*/ 33 h 84"/>
                  <a:gd name="T8" fmla="*/ 43 w 80"/>
                  <a:gd name="T9" fmla="*/ 20 h 84"/>
                  <a:gd name="T10" fmla="*/ 50 w 80"/>
                  <a:gd name="T11" fmla="*/ 31 h 84"/>
                  <a:gd name="T12" fmla="*/ 63 w 80"/>
                  <a:gd name="T13" fmla="*/ 33 h 84"/>
                  <a:gd name="T14" fmla="*/ 54 w 80"/>
                  <a:gd name="T15" fmla="*/ 42 h 84"/>
                  <a:gd name="T16" fmla="*/ 58 w 80"/>
                  <a:gd name="T17" fmla="*/ 56 h 84"/>
                  <a:gd name="T18" fmla="*/ 45 w 80"/>
                  <a:gd name="T19" fmla="*/ 50 h 84"/>
                  <a:gd name="T20" fmla="*/ 34 w 80"/>
                  <a:gd name="T21" fmla="*/ 57 h 84"/>
                  <a:gd name="T22" fmla="*/ 63 w 80"/>
                  <a:gd name="T23" fmla="*/ 0 h 84"/>
                  <a:gd name="T24" fmla="*/ 0 w 80"/>
                  <a:gd name="T25" fmla="*/ 26 h 84"/>
                  <a:gd name="T26" fmla="*/ 62 w 80"/>
                  <a:gd name="T27" fmla="*/ 84 h 84"/>
                  <a:gd name="T28" fmla="*/ 80 w 80"/>
                  <a:gd name="T29" fmla="*/ 39 h 84"/>
                  <a:gd name="T30" fmla="*/ 63 w 80"/>
                  <a:gd name="T3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84">
                    <a:moveTo>
                      <a:pt x="34" y="57"/>
                    </a:moveTo>
                    <a:lnTo>
                      <a:pt x="35" y="44"/>
                    </a:lnTo>
                    <a:lnTo>
                      <a:pt x="26" y="35"/>
                    </a:lnTo>
                    <a:lnTo>
                      <a:pt x="39" y="33"/>
                    </a:lnTo>
                    <a:lnTo>
                      <a:pt x="43" y="20"/>
                    </a:lnTo>
                    <a:lnTo>
                      <a:pt x="50" y="31"/>
                    </a:lnTo>
                    <a:lnTo>
                      <a:pt x="63" y="33"/>
                    </a:lnTo>
                    <a:lnTo>
                      <a:pt x="54" y="42"/>
                    </a:lnTo>
                    <a:lnTo>
                      <a:pt x="58" y="56"/>
                    </a:lnTo>
                    <a:lnTo>
                      <a:pt x="45" y="50"/>
                    </a:lnTo>
                    <a:lnTo>
                      <a:pt x="34" y="57"/>
                    </a:lnTo>
                    <a:moveTo>
                      <a:pt x="63" y="0"/>
                    </a:moveTo>
                    <a:lnTo>
                      <a:pt x="0" y="26"/>
                    </a:lnTo>
                    <a:lnTo>
                      <a:pt x="62" y="84"/>
                    </a:lnTo>
                    <a:lnTo>
                      <a:pt x="80" y="39"/>
                    </a:lnTo>
                    <a:lnTo>
                      <a:pt x="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4" name="ïšḻïḑé">
                <a:extLst>
                  <a:ext uri="{FF2B5EF4-FFF2-40B4-BE49-F238E27FC236}">
                    <a16:creationId xmlns:a16="http://schemas.microsoft.com/office/drawing/2014/main" xmlns="" id="{764A31AF-6EF9-41E6-947F-BBF7BC8A1ECC}"/>
                  </a:ext>
                </a:extLst>
              </p:cNvPr>
              <p:cNvSpPr/>
              <p:nvPr/>
            </p:nvSpPr>
            <p:spPr bwMode="auto">
              <a:xfrm>
                <a:off x="4879" y="148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8 w 37"/>
                  <a:gd name="T9" fmla="*/ 37 h 37"/>
                  <a:gd name="T10" fmla="*/ 19 w 37"/>
                  <a:gd name="T11" fmla="*/ 30 h 37"/>
                  <a:gd name="T12" fmla="*/ 32 w 37"/>
                  <a:gd name="T13" fmla="*/ 36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5" name="ïṩḷîdè">
                <a:extLst>
                  <a:ext uri="{FF2B5EF4-FFF2-40B4-BE49-F238E27FC236}">
                    <a16:creationId xmlns:a16="http://schemas.microsoft.com/office/drawing/2014/main" xmlns="" id="{C7D8B1C1-6151-480C-AB9A-8288CF20A340}"/>
                  </a:ext>
                </a:extLst>
              </p:cNvPr>
              <p:cNvSpPr/>
              <p:nvPr/>
            </p:nvSpPr>
            <p:spPr bwMode="auto">
              <a:xfrm>
                <a:off x="4879" y="148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8 w 37"/>
                  <a:gd name="T9" fmla="*/ 37 h 37"/>
                  <a:gd name="T10" fmla="*/ 19 w 37"/>
                  <a:gd name="T11" fmla="*/ 30 h 37"/>
                  <a:gd name="T12" fmla="*/ 32 w 37"/>
                  <a:gd name="T13" fmla="*/ 36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6" name="ïşḷidé">
                <a:extLst>
                  <a:ext uri="{FF2B5EF4-FFF2-40B4-BE49-F238E27FC236}">
                    <a16:creationId xmlns:a16="http://schemas.microsoft.com/office/drawing/2014/main" xmlns="" id="{ECD582D8-71E1-4B62-A039-5668D2DF6009}"/>
                  </a:ext>
                </a:extLst>
              </p:cNvPr>
              <p:cNvSpPr/>
              <p:nvPr/>
            </p:nvSpPr>
            <p:spPr bwMode="auto">
              <a:xfrm>
                <a:off x="5144" y="1375"/>
                <a:ext cx="180" cy="403"/>
              </a:xfrm>
              <a:custGeom>
                <a:avLst/>
                <a:gdLst>
                  <a:gd name="T0" fmla="*/ 114 w 180"/>
                  <a:gd name="T1" fmla="*/ 284 h 403"/>
                  <a:gd name="T2" fmla="*/ 152 w 180"/>
                  <a:gd name="T3" fmla="*/ 375 h 403"/>
                  <a:gd name="T4" fmla="*/ 150 w 180"/>
                  <a:gd name="T5" fmla="*/ 403 h 403"/>
                  <a:gd name="T6" fmla="*/ 153 w 180"/>
                  <a:gd name="T7" fmla="*/ 356 h 403"/>
                  <a:gd name="T8" fmla="*/ 114 w 180"/>
                  <a:gd name="T9" fmla="*/ 284 h 403"/>
                  <a:gd name="T10" fmla="*/ 25 w 180"/>
                  <a:gd name="T11" fmla="*/ 9 h 403"/>
                  <a:gd name="T12" fmla="*/ 0 w 180"/>
                  <a:gd name="T13" fmla="*/ 11 h 403"/>
                  <a:gd name="T14" fmla="*/ 15 w 180"/>
                  <a:gd name="T15" fmla="*/ 43 h 403"/>
                  <a:gd name="T16" fmla="*/ 157 w 180"/>
                  <a:gd name="T17" fmla="*/ 310 h 403"/>
                  <a:gd name="T18" fmla="*/ 161 w 180"/>
                  <a:gd name="T19" fmla="*/ 263 h 403"/>
                  <a:gd name="T20" fmla="*/ 25 w 180"/>
                  <a:gd name="T21" fmla="*/ 9 h 403"/>
                  <a:gd name="T22" fmla="*/ 69 w 180"/>
                  <a:gd name="T23" fmla="*/ 7 h 403"/>
                  <a:gd name="T24" fmla="*/ 53 w 180"/>
                  <a:gd name="T25" fmla="*/ 7 h 403"/>
                  <a:gd name="T26" fmla="*/ 131 w 180"/>
                  <a:gd name="T27" fmla="*/ 157 h 403"/>
                  <a:gd name="T28" fmla="*/ 69 w 180"/>
                  <a:gd name="T29" fmla="*/ 7 h 403"/>
                  <a:gd name="T30" fmla="*/ 135 w 180"/>
                  <a:gd name="T31" fmla="*/ 4 h 403"/>
                  <a:gd name="T32" fmla="*/ 122 w 180"/>
                  <a:gd name="T33" fmla="*/ 4 h 403"/>
                  <a:gd name="T34" fmla="*/ 172 w 180"/>
                  <a:gd name="T35" fmla="*/ 121 h 403"/>
                  <a:gd name="T36" fmla="*/ 170 w 180"/>
                  <a:gd name="T37" fmla="*/ 125 h 403"/>
                  <a:gd name="T38" fmla="*/ 174 w 180"/>
                  <a:gd name="T39" fmla="*/ 76 h 403"/>
                  <a:gd name="T40" fmla="*/ 135 w 180"/>
                  <a:gd name="T41" fmla="*/ 4 h 403"/>
                  <a:gd name="T42" fmla="*/ 180 w 180"/>
                  <a:gd name="T43" fmla="*/ 0 h 403"/>
                  <a:gd name="T44" fmla="*/ 163 w 180"/>
                  <a:gd name="T45" fmla="*/ 2 h 403"/>
                  <a:gd name="T46" fmla="*/ 178 w 180"/>
                  <a:gd name="T47" fmla="*/ 32 h 403"/>
                  <a:gd name="T48" fmla="*/ 180 w 180"/>
                  <a:gd name="T49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" h="403">
                    <a:moveTo>
                      <a:pt x="114" y="284"/>
                    </a:moveTo>
                    <a:lnTo>
                      <a:pt x="152" y="375"/>
                    </a:lnTo>
                    <a:lnTo>
                      <a:pt x="150" y="403"/>
                    </a:lnTo>
                    <a:lnTo>
                      <a:pt x="153" y="356"/>
                    </a:lnTo>
                    <a:lnTo>
                      <a:pt x="114" y="284"/>
                    </a:lnTo>
                    <a:close/>
                    <a:moveTo>
                      <a:pt x="25" y="9"/>
                    </a:moveTo>
                    <a:lnTo>
                      <a:pt x="0" y="11"/>
                    </a:lnTo>
                    <a:lnTo>
                      <a:pt x="15" y="43"/>
                    </a:lnTo>
                    <a:lnTo>
                      <a:pt x="157" y="310"/>
                    </a:lnTo>
                    <a:lnTo>
                      <a:pt x="161" y="263"/>
                    </a:lnTo>
                    <a:lnTo>
                      <a:pt x="25" y="9"/>
                    </a:lnTo>
                    <a:close/>
                    <a:moveTo>
                      <a:pt x="69" y="7"/>
                    </a:moveTo>
                    <a:lnTo>
                      <a:pt x="53" y="7"/>
                    </a:lnTo>
                    <a:lnTo>
                      <a:pt x="131" y="157"/>
                    </a:lnTo>
                    <a:lnTo>
                      <a:pt x="69" y="7"/>
                    </a:lnTo>
                    <a:close/>
                    <a:moveTo>
                      <a:pt x="135" y="4"/>
                    </a:moveTo>
                    <a:lnTo>
                      <a:pt x="122" y="4"/>
                    </a:lnTo>
                    <a:lnTo>
                      <a:pt x="172" y="121"/>
                    </a:lnTo>
                    <a:lnTo>
                      <a:pt x="170" y="125"/>
                    </a:lnTo>
                    <a:lnTo>
                      <a:pt x="174" y="76"/>
                    </a:lnTo>
                    <a:lnTo>
                      <a:pt x="135" y="4"/>
                    </a:lnTo>
                    <a:close/>
                    <a:moveTo>
                      <a:pt x="180" y="0"/>
                    </a:moveTo>
                    <a:lnTo>
                      <a:pt x="163" y="2"/>
                    </a:lnTo>
                    <a:lnTo>
                      <a:pt x="178" y="32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7" name="ï$ļídé">
                <a:extLst>
                  <a:ext uri="{FF2B5EF4-FFF2-40B4-BE49-F238E27FC236}">
                    <a16:creationId xmlns:a16="http://schemas.microsoft.com/office/drawing/2014/main" xmlns="" id="{CEE3B1DC-04EE-4EB9-A575-32F6F8865965}"/>
                  </a:ext>
                </a:extLst>
              </p:cNvPr>
              <p:cNvSpPr/>
              <p:nvPr/>
            </p:nvSpPr>
            <p:spPr bwMode="auto">
              <a:xfrm>
                <a:off x="5144" y="1375"/>
                <a:ext cx="180" cy="403"/>
              </a:xfrm>
              <a:custGeom>
                <a:avLst/>
                <a:gdLst>
                  <a:gd name="T0" fmla="*/ 114 w 180"/>
                  <a:gd name="T1" fmla="*/ 284 h 403"/>
                  <a:gd name="T2" fmla="*/ 152 w 180"/>
                  <a:gd name="T3" fmla="*/ 375 h 403"/>
                  <a:gd name="T4" fmla="*/ 150 w 180"/>
                  <a:gd name="T5" fmla="*/ 403 h 403"/>
                  <a:gd name="T6" fmla="*/ 153 w 180"/>
                  <a:gd name="T7" fmla="*/ 356 h 403"/>
                  <a:gd name="T8" fmla="*/ 114 w 180"/>
                  <a:gd name="T9" fmla="*/ 284 h 403"/>
                  <a:gd name="T10" fmla="*/ 25 w 180"/>
                  <a:gd name="T11" fmla="*/ 9 h 403"/>
                  <a:gd name="T12" fmla="*/ 0 w 180"/>
                  <a:gd name="T13" fmla="*/ 11 h 403"/>
                  <a:gd name="T14" fmla="*/ 15 w 180"/>
                  <a:gd name="T15" fmla="*/ 43 h 403"/>
                  <a:gd name="T16" fmla="*/ 157 w 180"/>
                  <a:gd name="T17" fmla="*/ 310 h 403"/>
                  <a:gd name="T18" fmla="*/ 161 w 180"/>
                  <a:gd name="T19" fmla="*/ 263 h 403"/>
                  <a:gd name="T20" fmla="*/ 25 w 180"/>
                  <a:gd name="T21" fmla="*/ 9 h 403"/>
                  <a:gd name="T22" fmla="*/ 69 w 180"/>
                  <a:gd name="T23" fmla="*/ 7 h 403"/>
                  <a:gd name="T24" fmla="*/ 53 w 180"/>
                  <a:gd name="T25" fmla="*/ 7 h 403"/>
                  <a:gd name="T26" fmla="*/ 131 w 180"/>
                  <a:gd name="T27" fmla="*/ 157 h 403"/>
                  <a:gd name="T28" fmla="*/ 69 w 180"/>
                  <a:gd name="T29" fmla="*/ 7 h 403"/>
                  <a:gd name="T30" fmla="*/ 135 w 180"/>
                  <a:gd name="T31" fmla="*/ 4 h 403"/>
                  <a:gd name="T32" fmla="*/ 122 w 180"/>
                  <a:gd name="T33" fmla="*/ 4 h 403"/>
                  <a:gd name="T34" fmla="*/ 172 w 180"/>
                  <a:gd name="T35" fmla="*/ 121 h 403"/>
                  <a:gd name="T36" fmla="*/ 170 w 180"/>
                  <a:gd name="T37" fmla="*/ 125 h 403"/>
                  <a:gd name="T38" fmla="*/ 174 w 180"/>
                  <a:gd name="T39" fmla="*/ 76 h 403"/>
                  <a:gd name="T40" fmla="*/ 135 w 180"/>
                  <a:gd name="T41" fmla="*/ 4 h 403"/>
                  <a:gd name="T42" fmla="*/ 180 w 180"/>
                  <a:gd name="T43" fmla="*/ 0 h 403"/>
                  <a:gd name="T44" fmla="*/ 163 w 180"/>
                  <a:gd name="T45" fmla="*/ 2 h 403"/>
                  <a:gd name="T46" fmla="*/ 178 w 180"/>
                  <a:gd name="T47" fmla="*/ 32 h 403"/>
                  <a:gd name="T48" fmla="*/ 180 w 180"/>
                  <a:gd name="T49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" h="403">
                    <a:moveTo>
                      <a:pt x="114" y="284"/>
                    </a:moveTo>
                    <a:lnTo>
                      <a:pt x="152" y="375"/>
                    </a:lnTo>
                    <a:lnTo>
                      <a:pt x="150" y="403"/>
                    </a:lnTo>
                    <a:lnTo>
                      <a:pt x="153" y="356"/>
                    </a:lnTo>
                    <a:lnTo>
                      <a:pt x="114" y="284"/>
                    </a:lnTo>
                    <a:moveTo>
                      <a:pt x="25" y="9"/>
                    </a:moveTo>
                    <a:lnTo>
                      <a:pt x="0" y="11"/>
                    </a:lnTo>
                    <a:lnTo>
                      <a:pt x="15" y="43"/>
                    </a:lnTo>
                    <a:lnTo>
                      <a:pt x="157" y="310"/>
                    </a:lnTo>
                    <a:lnTo>
                      <a:pt x="161" y="263"/>
                    </a:lnTo>
                    <a:lnTo>
                      <a:pt x="25" y="9"/>
                    </a:lnTo>
                    <a:moveTo>
                      <a:pt x="69" y="7"/>
                    </a:moveTo>
                    <a:lnTo>
                      <a:pt x="53" y="7"/>
                    </a:lnTo>
                    <a:lnTo>
                      <a:pt x="131" y="157"/>
                    </a:lnTo>
                    <a:lnTo>
                      <a:pt x="69" y="7"/>
                    </a:lnTo>
                    <a:moveTo>
                      <a:pt x="135" y="4"/>
                    </a:moveTo>
                    <a:lnTo>
                      <a:pt x="122" y="4"/>
                    </a:lnTo>
                    <a:lnTo>
                      <a:pt x="172" y="121"/>
                    </a:lnTo>
                    <a:lnTo>
                      <a:pt x="170" y="125"/>
                    </a:lnTo>
                    <a:lnTo>
                      <a:pt x="174" y="76"/>
                    </a:lnTo>
                    <a:lnTo>
                      <a:pt x="135" y="4"/>
                    </a:lnTo>
                    <a:moveTo>
                      <a:pt x="180" y="0"/>
                    </a:moveTo>
                    <a:lnTo>
                      <a:pt x="163" y="2"/>
                    </a:lnTo>
                    <a:lnTo>
                      <a:pt x="178" y="32"/>
                    </a:lnTo>
                    <a:lnTo>
                      <a:pt x="1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8" name="îṡḻíḍe">
                <a:extLst>
                  <a:ext uri="{FF2B5EF4-FFF2-40B4-BE49-F238E27FC236}">
                    <a16:creationId xmlns:a16="http://schemas.microsoft.com/office/drawing/2014/main" xmlns="" id="{ADDBF7D5-058C-4030-B0A8-16734BD09328}"/>
                  </a:ext>
                </a:extLst>
              </p:cNvPr>
              <p:cNvSpPr/>
              <p:nvPr/>
            </p:nvSpPr>
            <p:spPr bwMode="auto">
              <a:xfrm>
                <a:off x="5159" y="1418"/>
                <a:ext cx="142" cy="313"/>
              </a:xfrm>
              <a:custGeom>
                <a:avLst/>
                <a:gdLst>
                  <a:gd name="T0" fmla="*/ 0 w 142"/>
                  <a:gd name="T1" fmla="*/ 0 h 313"/>
                  <a:gd name="T2" fmla="*/ 99 w 142"/>
                  <a:gd name="T3" fmla="*/ 241 h 313"/>
                  <a:gd name="T4" fmla="*/ 138 w 142"/>
                  <a:gd name="T5" fmla="*/ 313 h 313"/>
                  <a:gd name="T6" fmla="*/ 142 w 142"/>
                  <a:gd name="T7" fmla="*/ 267 h 313"/>
                  <a:gd name="T8" fmla="*/ 0 w 142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13">
                    <a:moveTo>
                      <a:pt x="0" y="0"/>
                    </a:moveTo>
                    <a:lnTo>
                      <a:pt x="99" y="241"/>
                    </a:lnTo>
                    <a:lnTo>
                      <a:pt x="138" y="313"/>
                    </a:lnTo>
                    <a:lnTo>
                      <a:pt x="142" y="2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9" name="îṡ1íḑè">
                <a:extLst>
                  <a:ext uri="{FF2B5EF4-FFF2-40B4-BE49-F238E27FC236}">
                    <a16:creationId xmlns:a16="http://schemas.microsoft.com/office/drawing/2014/main" xmlns="" id="{D70C65FB-F506-4E6E-BDD3-FD9BF8809E74}"/>
                  </a:ext>
                </a:extLst>
              </p:cNvPr>
              <p:cNvSpPr/>
              <p:nvPr/>
            </p:nvSpPr>
            <p:spPr bwMode="auto">
              <a:xfrm>
                <a:off x="5159" y="1418"/>
                <a:ext cx="142" cy="313"/>
              </a:xfrm>
              <a:custGeom>
                <a:avLst/>
                <a:gdLst>
                  <a:gd name="T0" fmla="*/ 0 w 142"/>
                  <a:gd name="T1" fmla="*/ 0 h 313"/>
                  <a:gd name="T2" fmla="*/ 99 w 142"/>
                  <a:gd name="T3" fmla="*/ 241 h 313"/>
                  <a:gd name="T4" fmla="*/ 138 w 142"/>
                  <a:gd name="T5" fmla="*/ 313 h 313"/>
                  <a:gd name="T6" fmla="*/ 142 w 142"/>
                  <a:gd name="T7" fmla="*/ 267 h 313"/>
                  <a:gd name="T8" fmla="*/ 0 w 142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13">
                    <a:moveTo>
                      <a:pt x="0" y="0"/>
                    </a:moveTo>
                    <a:lnTo>
                      <a:pt x="99" y="241"/>
                    </a:lnTo>
                    <a:lnTo>
                      <a:pt x="138" y="313"/>
                    </a:lnTo>
                    <a:lnTo>
                      <a:pt x="142" y="2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0" name="ïṣľidê">
                <a:extLst>
                  <a:ext uri="{FF2B5EF4-FFF2-40B4-BE49-F238E27FC236}">
                    <a16:creationId xmlns:a16="http://schemas.microsoft.com/office/drawing/2014/main" xmlns="" id="{9B4FFE37-7A1B-4FDC-B3E7-10565FC872AA}"/>
                  </a:ext>
                </a:extLst>
              </p:cNvPr>
              <p:cNvSpPr/>
              <p:nvPr/>
            </p:nvSpPr>
            <p:spPr bwMode="auto">
              <a:xfrm>
                <a:off x="5169" y="1382"/>
                <a:ext cx="140" cy="256"/>
              </a:xfrm>
              <a:custGeom>
                <a:avLst/>
                <a:gdLst>
                  <a:gd name="T0" fmla="*/ 28 w 140"/>
                  <a:gd name="T1" fmla="*/ 0 h 256"/>
                  <a:gd name="T2" fmla="*/ 0 w 140"/>
                  <a:gd name="T3" fmla="*/ 2 h 256"/>
                  <a:gd name="T4" fmla="*/ 136 w 140"/>
                  <a:gd name="T5" fmla="*/ 256 h 256"/>
                  <a:gd name="T6" fmla="*/ 140 w 140"/>
                  <a:gd name="T7" fmla="*/ 211 h 256"/>
                  <a:gd name="T8" fmla="*/ 138 w 140"/>
                  <a:gd name="T9" fmla="*/ 224 h 256"/>
                  <a:gd name="T10" fmla="*/ 106 w 140"/>
                  <a:gd name="T11" fmla="*/ 150 h 256"/>
                  <a:gd name="T12" fmla="*/ 28 w 140"/>
                  <a:gd name="T1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256">
                    <a:moveTo>
                      <a:pt x="28" y="0"/>
                    </a:moveTo>
                    <a:lnTo>
                      <a:pt x="0" y="2"/>
                    </a:lnTo>
                    <a:lnTo>
                      <a:pt x="136" y="256"/>
                    </a:lnTo>
                    <a:lnTo>
                      <a:pt x="140" y="211"/>
                    </a:lnTo>
                    <a:lnTo>
                      <a:pt x="138" y="224"/>
                    </a:lnTo>
                    <a:lnTo>
                      <a:pt x="106" y="15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1" name="îṡļîďê">
                <a:extLst>
                  <a:ext uri="{FF2B5EF4-FFF2-40B4-BE49-F238E27FC236}">
                    <a16:creationId xmlns:a16="http://schemas.microsoft.com/office/drawing/2014/main" xmlns="" id="{FBE95FA6-BDA9-4510-9564-E1B08F87509B}"/>
                  </a:ext>
                </a:extLst>
              </p:cNvPr>
              <p:cNvSpPr/>
              <p:nvPr/>
            </p:nvSpPr>
            <p:spPr bwMode="auto">
              <a:xfrm>
                <a:off x="5169" y="1382"/>
                <a:ext cx="140" cy="256"/>
              </a:xfrm>
              <a:custGeom>
                <a:avLst/>
                <a:gdLst>
                  <a:gd name="T0" fmla="*/ 28 w 140"/>
                  <a:gd name="T1" fmla="*/ 0 h 256"/>
                  <a:gd name="T2" fmla="*/ 0 w 140"/>
                  <a:gd name="T3" fmla="*/ 2 h 256"/>
                  <a:gd name="T4" fmla="*/ 136 w 140"/>
                  <a:gd name="T5" fmla="*/ 256 h 256"/>
                  <a:gd name="T6" fmla="*/ 140 w 140"/>
                  <a:gd name="T7" fmla="*/ 211 h 256"/>
                  <a:gd name="T8" fmla="*/ 138 w 140"/>
                  <a:gd name="T9" fmla="*/ 224 h 256"/>
                  <a:gd name="T10" fmla="*/ 106 w 140"/>
                  <a:gd name="T11" fmla="*/ 150 h 256"/>
                  <a:gd name="T12" fmla="*/ 28 w 140"/>
                  <a:gd name="T1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256">
                    <a:moveTo>
                      <a:pt x="28" y="0"/>
                    </a:moveTo>
                    <a:lnTo>
                      <a:pt x="0" y="2"/>
                    </a:lnTo>
                    <a:lnTo>
                      <a:pt x="136" y="256"/>
                    </a:lnTo>
                    <a:lnTo>
                      <a:pt x="140" y="211"/>
                    </a:lnTo>
                    <a:lnTo>
                      <a:pt x="138" y="224"/>
                    </a:lnTo>
                    <a:lnTo>
                      <a:pt x="106" y="15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2" name="iṩḻïḑé">
                <a:extLst>
                  <a:ext uri="{FF2B5EF4-FFF2-40B4-BE49-F238E27FC236}">
                    <a16:creationId xmlns:a16="http://schemas.microsoft.com/office/drawing/2014/main" xmlns="" id="{CD0C74D1-ACC0-4D3F-813F-7478B5A680B2}"/>
                  </a:ext>
                </a:extLst>
              </p:cNvPr>
              <p:cNvSpPr/>
              <p:nvPr/>
            </p:nvSpPr>
            <p:spPr bwMode="auto">
              <a:xfrm>
                <a:off x="5279" y="1377"/>
                <a:ext cx="43" cy="74"/>
              </a:xfrm>
              <a:custGeom>
                <a:avLst/>
                <a:gdLst>
                  <a:gd name="T0" fmla="*/ 28 w 43"/>
                  <a:gd name="T1" fmla="*/ 0 h 74"/>
                  <a:gd name="T2" fmla="*/ 0 w 43"/>
                  <a:gd name="T3" fmla="*/ 2 h 74"/>
                  <a:gd name="T4" fmla="*/ 39 w 43"/>
                  <a:gd name="T5" fmla="*/ 74 h 74"/>
                  <a:gd name="T6" fmla="*/ 43 w 43"/>
                  <a:gd name="T7" fmla="*/ 30 h 74"/>
                  <a:gd name="T8" fmla="*/ 28 w 4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4">
                    <a:moveTo>
                      <a:pt x="28" y="0"/>
                    </a:moveTo>
                    <a:lnTo>
                      <a:pt x="0" y="2"/>
                    </a:lnTo>
                    <a:lnTo>
                      <a:pt x="39" y="74"/>
                    </a:lnTo>
                    <a:lnTo>
                      <a:pt x="43" y="3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3" name="îṡḻíḋe">
                <a:extLst>
                  <a:ext uri="{FF2B5EF4-FFF2-40B4-BE49-F238E27FC236}">
                    <a16:creationId xmlns:a16="http://schemas.microsoft.com/office/drawing/2014/main" xmlns="" id="{39C46C81-01A6-41F1-82B4-A7091BA2375A}"/>
                  </a:ext>
                </a:extLst>
              </p:cNvPr>
              <p:cNvSpPr/>
              <p:nvPr/>
            </p:nvSpPr>
            <p:spPr bwMode="auto">
              <a:xfrm>
                <a:off x="5279" y="1377"/>
                <a:ext cx="43" cy="74"/>
              </a:xfrm>
              <a:custGeom>
                <a:avLst/>
                <a:gdLst>
                  <a:gd name="T0" fmla="*/ 28 w 43"/>
                  <a:gd name="T1" fmla="*/ 0 h 74"/>
                  <a:gd name="T2" fmla="*/ 0 w 43"/>
                  <a:gd name="T3" fmla="*/ 2 h 74"/>
                  <a:gd name="T4" fmla="*/ 39 w 43"/>
                  <a:gd name="T5" fmla="*/ 74 h 74"/>
                  <a:gd name="T6" fmla="*/ 43 w 43"/>
                  <a:gd name="T7" fmla="*/ 30 h 74"/>
                  <a:gd name="T8" fmla="*/ 28 w 4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4">
                    <a:moveTo>
                      <a:pt x="28" y="0"/>
                    </a:moveTo>
                    <a:lnTo>
                      <a:pt x="0" y="2"/>
                    </a:lnTo>
                    <a:lnTo>
                      <a:pt x="39" y="74"/>
                    </a:lnTo>
                    <a:lnTo>
                      <a:pt x="43" y="3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4" name="ïṩ1îdé">
                <a:extLst>
                  <a:ext uri="{FF2B5EF4-FFF2-40B4-BE49-F238E27FC236}">
                    <a16:creationId xmlns:a16="http://schemas.microsoft.com/office/drawing/2014/main" xmlns="" id="{CA95F6A8-B96D-405E-9218-B831501A443E}"/>
                  </a:ext>
                </a:extLst>
              </p:cNvPr>
              <p:cNvSpPr/>
              <p:nvPr/>
            </p:nvSpPr>
            <p:spPr bwMode="auto">
              <a:xfrm>
                <a:off x="5200" y="1332"/>
                <a:ext cx="66" cy="50"/>
              </a:xfrm>
              <a:custGeom>
                <a:avLst/>
                <a:gdLst>
                  <a:gd name="T0" fmla="*/ 47 w 66"/>
                  <a:gd name="T1" fmla="*/ 0 h 50"/>
                  <a:gd name="T2" fmla="*/ 0 w 66"/>
                  <a:gd name="T3" fmla="*/ 19 h 50"/>
                  <a:gd name="T4" fmla="*/ 13 w 66"/>
                  <a:gd name="T5" fmla="*/ 50 h 50"/>
                  <a:gd name="T6" fmla="*/ 25 w 66"/>
                  <a:gd name="T7" fmla="*/ 48 h 50"/>
                  <a:gd name="T8" fmla="*/ 51 w 66"/>
                  <a:gd name="T9" fmla="*/ 47 h 50"/>
                  <a:gd name="T10" fmla="*/ 66 w 66"/>
                  <a:gd name="T11" fmla="*/ 47 h 50"/>
                  <a:gd name="T12" fmla="*/ 47 w 66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0">
                    <a:moveTo>
                      <a:pt x="47" y="0"/>
                    </a:moveTo>
                    <a:lnTo>
                      <a:pt x="0" y="19"/>
                    </a:lnTo>
                    <a:lnTo>
                      <a:pt x="13" y="50"/>
                    </a:lnTo>
                    <a:lnTo>
                      <a:pt x="25" y="48"/>
                    </a:lnTo>
                    <a:lnTo>
                      <a:pt x="51" y="47"/>
                    </a:lnTo>
                    <a:lnTo>
                      <a:pt x="66" y="4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5" name="íṡľíḋè">
                <a:extLst>
                  <a:ext uri="{FF2B5EF4-FFF2-40B4-BE49-F238E27FC236}">
                    <a16:creationId xmlns:a16="http://schemas.microsoft.com/office/drawing/2014/main" xmlns="" id="{4BB8979F-CF44-4596-9382-6A46565262F1}"/>
                  </a:ext>
                </a:extLst>
              </p:cNvPr>
              <p:cNvSpPr/>
              <p:nvPr/>
            </p:nvSpPr>
            <p:spPr bwMode="auto">
              <a:xfrm>
                <a:off x="5200" y="1332"/>
                <a:ext cx="66" cy="50"/>
              </a:xfrm>
              <a:custGeom>
                <a:avLst/>
                <a:gdLst>
                  <a:gd name="T0" fmla="*/ 47 w 66"/>
                  <a:gd name="T1" fmla="*/ 0 h 50"/>
                  <a:gd name="T2" fmla="*/ 0 w 66"/>
                  <a:gd name="T3" fmla="*/ 19 h 50"/>
                  <a:gd name="T4" fmla="*/ 13 w 66"/>
                  <a:gd name="T5" fmla="*/ 50 h 50"/>
                  <a:gd name="T6" fmla="*/ 25 w 66"/>
                  <a:gd name="T7" fmla="*/ 48 h 50"/>
                  <a:gd name="T8" fmla="*/ 51 w 66"/>
                  <a:gd name="T9" fmla="*/ 47 h 50"/>
                  <a:gd name="T10" fmla="*/ 66 w 66"/>
                  <a:gd name="T11" fmla="*/ 47 h 50"/>
                  <a:gd name="T12" fmla="*/ 47 w 66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0">
                    <a:moveTo>
                      <a:pt x="47" y="0"/>
                    </a:moveTo>
                    <a:lnTo>
                      <a:pt x="0" y="19"/>
                    </a:lnTo>
                    <a:lnTo>
                      <a:pt x="13" y="50"/>
                    </a:lnTo>
                    <a:lnTo>
                      <a:pt x="25" y="48"/>
                    </a:lnTo>
                    <a:lnTo>
                      <a:pt x="51" y="47"/>
                    </a:lnTo>
                    <a:lnTo>
                      <a:pt x="66" y="47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6" name="iṣ1îďé">
                <a:extLst>
                  <a:ext uri="{FF2B5EF4-FFF2-40B4-BE49-F238E27FC236}">
                    <a16:creationId xmlns:a16="http://schemas.microsoft.com/office/drawing/2014/main" xmlns="" id="{864C5BA1-1CD2-4311-8F90-C6598571C888}"/>
                  </a:ext>
                </a:extLst>
              </p:cNvPr>
              <p:cNvSpPr/>
              <p:nvPr/>
            </p:nvSpPr>
            <p:spPr bwMode="auto">
              <a:xfrm>
                <a:off x="5213" y="1379"/>
                <a:ext cx="103" cy="214"/>
              </a:xfrm>
              <a:custGeom>
                <a:avLst/>
                <a:gdLst>
                  <a:gd name="T0" fmla="*/ 12 w 103"/>
                  <a:gd name="T1" fmla="*/ 1 h 214"/>
                  <a:gd name="T2" fmla="*/ 0 w 103"/>
                  <a:gd name="T3" fmla="*/ 3 h 214"/>
                  <a:gd name="T4" fmla="*/ 62 w 103"/>
                  <a:gd name="T5" fmla="*/ 153 h 214"/>
                  <a:gd name="T6" fmla="*/ 96 w 103"/>
                  <a:gd name="T7" fmla="*/ 214 h 214"/>
                  <a:gd name="T8" fmla="*/ 99 w 103"/>
                  <a:gd name="T9" fmla="*/ 166 h 214"/>
                  <a:gd name="T10" fmla="*/ 12 w 103"/>
                  <a:gd name="T11" fmla="*/ 1 h 214"/>
                  <a:gd name="T12" fmla="*/ 53 w 103"/>
                  <a:gd name="T13" fmla="*/ 0 h 214"/>
                  <a:gd name="T14" fmla="*/ 38 w 103"/>
                  <a:gd name="T15" fmla="*/ 0 h 214"/>
                  <a:gd name="T16" fmla="*/ 101 w 103"/>
                  <a:gd name="T17" fmla="*/ 121 h 214"/>
                  <a:gd name="T18" fmla="*/ 103 w 103"/>
                  <a:gd name="T19" fmla="*/ 117 h 214"/>
                  <a:gd name="T20" fmla="*/ 53 w 103"/>
                  <a:gd name="T2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14">
                    <a:moveTo>
                      <a:pt x="12" y="1"/>
                    </a:moveTo>
                    <a:lnTo>
                      <a:pt x="0" y="3"/>
                    </a:lnTo>
                    <a:lnTo>
                      <a:pt x="62" y="153"/>
                    </a:lnTo>
                    <a:lnTo>
                      <a:pt x="96" y="214"/>
                    </a:lnTo>
                    <a:lnTo>
                      <a:pt x="99" y="166"/>
                    </a:lnTo>
                    <a:lnTo>
                      <a:pt x="12" y="1"/>
                    </a:lnTo>
                    <a:close/>
                    <a:moveTo>
                      <a:pt x="53" y="0"/>
                    </a:moveTo>
                    <a:lnTo>
                      <a:pt x="38" y="0"/>
                    </a:lnTo>
                    <a:lnTo>
                      <a:pt x="101" y="121"/>
                    </a:lnTo>
                    <a:lnTo>
                      <a:pt x="103" y="11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7" name="ïšľïḋê">
                <a:extLst>
                  <a:ext uri="{FF2B5EF4-FFF2-40B4-BE49-F238E27FC236}">
                    <a16:creationId xmlns:a16="http://schemas.microsoft.com/office/drawing/2014/main" xmlns="" id="{28246B75-9818-4927-9979-3FF3F6C12D9E}"/>
                  </a:ext>
                </a:extLst>
              </p:cNvPr>
              <p:cNvSpPr/>
              <p:nvPr/>
            </p:nvSpPr>
            <p:spPr bwMode="auto">
              <a:xfrm>
                <a:off x="5213" y="1379"/>
                <a:ext cx="103" cy="214"/>
              </a:xfrm>
              <a:custGeom>
                <a:avLst/>
                <a:gdLst>
                  <a:gd name="T0" fmla="*/ 12 w 103"/>
                  <a:gd name="T1" fmla="*/ 1 h 214"/>
                  <a:gd name="T2" fmla="*/ 0 w 103"/>
                  <a:gd name="T3" fmla="*/ 3 h 214"/>
                  <a:gd name="T4" fmla="*/ 62 w 103"/>
                  <a:gd name="T5" fmla="*/ 153 h 214"/>
                  <a:gd name="T6" fmla="*/ 96 w 103"/>
                  <a:gd name="T7" fmla="*/ 214 h 214"/>
                  <a:gd name="T8" fmla="*/ 99 w 103"/>
                  <a:gd name="T9" fmla="*/ 166 h 214"/>
                  <a:gd name="T10" fmla="*/ 12 w 103"/>
                  <a:gd name="T11" fmla="*/ 1 h 214"/>
                  <a:gd name="T12" fmla="*/ 53 w 103"/>
                  <a:gd name="T13" fmla="*/ 0 h 214"/>
                  <a:gd name="T14" fmla="*/ 38 w 103"/>
                  <a:gd name="T15" fmla="*/ 0 h 214"/>
                  <a:gd name="T16" fmla="*/ 101 w 103"/>
                  <a:gd name="T17" fmla="*/ 121 h 214"/>
                  <a:gd name="T18" fmla="*/ 103 w 103"/>
                  <a:gd name="T19" fmla="*/ 117 h 214"/>
                  <a:gd name="T20" fmla="*/ 53 w 103"/>
                  <a:gd name="T2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14">
                    <a:moveTo>
                      <a:pt x="12" y="1"/>
                    </a:moveTo>
                    <a:lnTo>
                      <a:pt x="0" y="3"/>
                    </a:lnTo>
                    <a:lnTo>
                      <a:pt x="62" y="153"/>
                    </a:lnTo>
                    <a:lnTo>
                      <a:pt x="96" y="214"/>
                    </a:lnTo>
                    <a:lnTo>
                      <a:pt x="99" y="166"/>
                    </a:lnTo>
                    <a:lnTo>
                      <a:pt x="12" y="1"/>
                    </a:lnTo>
                    <a:moveTo>
                      <a:pt x="53" y="0"/>
                    </a:moveTo>
                    <a:lnTo>
                      <a:pt x="38" y="0"/>
                    </a:lnTo>
                    <a:lnTo>
                      <a:pt x="101" y="121"/>
                    </a:lnTo>
                    <a:lnTo>
                      <a:pt x="103" y="117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8" name="íšḷíḓe">
                <a:extLst>
                  <a:ext uri="{FF2B5EF4-FFF2-40B4-BE49-F238E27FC236}">
                    <a16:creationId xmlns:a16="http://schemas.microsoft.com/office/drawing/2014/main" xmlns="" id="{B8B621E3-33E1-49CF-87AD-02653212454F}"/>
                  </a:ext>
                </a:extLst>
              </p:cNvPr>
              <p:cNvSpPr/>
              <p:nvPr/>
            </p:nvSpPr>
            <p:spPr bwMode="auto">
              <a:xfrm>
                <a:off x="5275" y="1532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32 w 34"/>
                  <a:gd name="T3" fmla="*/ 74 h 74"/>
                  <a:gd name="T4" fmla="*/ 34 w 34"/>
                  <a:gd name="T5" fmla="*/ 61 h 74"/>
                  <a:gd name="T6" fmla="*/ 0 w 34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32" y="74"/>
                    </a:lnTo>
                    <a:lnTo>
                      <a:pt x="34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9" name="íṡlíḍé">
                <a:extLst>
                  <a:ext uri="{FF2B5EF4-FFF2-40B4-BE49-F238E27FC236}">
                    <a16:creationId xmlns:a16="http://schemas.microsoft.com/office/drawing/2014/main" xmlns="" id="{5B8D5272-F5D8-4F2A-B41F-71F6432F1DB8}"/>
                  </a:ext>
                </a:extLst>
              </p:cNvPr>
              <p:cNvSpPr/>
              <p:nvPr/>
            </p:nvSpPr>
            <p:spPr bwMode="auto">
              <a:xfrm>
                <a:off x="5275" y="1532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32 w 34"/>
                  <a:gd name="T3" fmla="*/ 74 h 74"/>
                  <a:gd name="T4" fmla="*/ 34 w 34"/>
                  <a:gd name="T5" fmla="*/ 61 h 74"/>
                  <a:gd name="T6" fmla="*/ 0 w 34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32" y="74"/>
                    </a:lnTo>
                    <a:lnTo>
                      <a:pt x="34" y="6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0" name="ïsľïḍé">
                <a:extLst>
                  <a:ext uri="{FF2B5EF4-FFF2-40B4-BE49-F238E27FC236}">
                    <a16:creationId xmlns:a16="http://schemas.microsoft.com/office/drawing/2014/main" xmlns="" id="{B2C40D74-0DFA-40DE-BED7-2134D9EB757F}"/>
                  </a:ext>
                </a:extLst>
              </p:cNvPr>
              <p:cNvSpPr/>
              <p:nvPr/>
            </p:nvSpPr>
            <p:spPr bwMode="auto">
              <a:xfrm>
                <a:off x="5225" y="1379"/>
                <a:ext cx="89" cy="166"/>
              </a:xfrm>
              <a:custGeom>
                <a:avLst/>
                <a:gdLst>
                  <a:gd name="T0" fmla="*/ 26 w 89"/>
                  <a:gd name="T1" fmla="*/ 0 h 166"/>
                  <a:gd name="T2" fmla="*/ 0 w 89"/>
                  <a:gd name="T3" fmla="*/ 1 h 166"/>
                  <a:gd name="T4" fmla="*/ 87 w 89"/>
                  <a:gd name="T5" fmla="*/ 166 h 166"/>
                  <a:gd name="T6" fmla="*/ 89 w 89"/>
                  <a:gd name="T7" fmla="*/ 121 h 166"/>
                  <a:gd name="T8" fmla="*/ 26 w 89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66">
                    <a:moveTo>
                      <a:pt x="26" y="0"/>
                    </a:moveTo>
                    <a:lnTo>
                      <a:pt x="0" y="1"/>
                    </a:lnTo>
                    <a:lnTo>
                      <a:pt x="87" y="166"/>
                    </a:lnTo>
                    <a:lnTo>
                      <a:pt x="89" y="12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1" name="îṥlíḓe">
                <a:extLst>
                  <a:ext uri="{FF2B5EF4-FFF2-40B4-BE49-F238E27FC236}">
                    <a16:creationId xmlns:a16="http://schemas.microsoft.com/office/drawing/2014/main" xmlns="" id="{14B75B77-D4F7-48D8-B5C3-583134D2FB6D}"/>
                  </a:ext>
                </a:extLst>
              </p:cNvPr>
              <p:cNvSpPr/>
              <p:nvPr/>
            </p:nvSpPr>
            <p:spPr bwMode="auto">
              <a:xfrm>
                <a:off x="5225" y="1379"/>
                <a:ext cx="89" cy="166"/>
              </a:xfrm>
              <a:custGeom>
                <a:avLst/>
                <a:gdLst>
                  <a:gd name="T0" fmla="*/ 26 w 89"/>
                  <a:gd name="T1" fmla="*/ 0 h 166"/>
                  <a:gd name="T2" fmla="*/ 0 w 89"/>
                  <a:gd name="T3" fmla="*/ 1 h 166"/>
                  <a:gd name="T4" fmla="*/ 87 w 89"/>
                  <a:gd name="T5" fmla="*/ 166 h 166"/>
                  <a:gd name="T6" fmla="*/ 89 w 89"/>
                  <a:gd name="T7" fmla="*/ 121 h 166"/>
                  <a:gd name="T8" fmla="*/ 26 w 89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66">
                    <a:moveTo>
                      <a:pt x="26" y="0"/>
                    </a:moveTo>
                    <a:lnTo>
                      <a:pt x="0" y="1"/>
                    </a:lnTo>
                    <a:lnTo>
                      <a:pt x="87" y="166"/>
                    </a:lnTo>
                    <a:lnTo>
                      <a:pt x="89" y="12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2" name="îşļiḍè">
                <a:extLst>
                  <a:ext uri="{FF2B5EF4-FFF2-40B4-BE49-F238E27FC236}">
                    <a16:creationId xmlns:a16="http://schemas.microsoft.com/office/drawing/2014/main" xmlns="" id="{CD1D6039-2FE6-4BFE-81D3-5A5FA74F7D00}"/>
                  </a:ext>
                </a:extLst>
              </p:cNvPr>
              <p:cNvSpPr/>
              <p:nvPr/>
            </p:nvSpPr>
            <p:spPr bwMode="auto">
              <a:xfrm>
                <a:off x="5109" y="1375"/>
                <a:ext cx="35" cy="13"/>
              </a:xfrm>
              <a:custGeom>
                <a:avLst/>
                <a:gdLst>
                  <a:gd name="T0" fmla="*/ 32 w 35"/>
                  <a:gd name="T1" fmla="*/ 0 h 13"/>
                  <a:gd name="T2" fmla="*/ 0 w 35"/>
                  <a:gd name="T3" fmla="*/ 13 h 13"/>
                  <a:gd name="T4" fmla="*/ 5 w 35"/>
                  <a:gd name="T5" fmla="*/ 11 h 13"/>
                  <a:gd name="T6" fmla="*/ 32 w 35"/>
                  <a:gd name="T7" fmla="*/ 11 h 13"/>
                  <a:gd name="T8" fmla="*/ 35 w 35"/>
                  <a:gd name="T9" fmla="*/ 11 h 13"/>
                  <a:gd name="T10" fmla="*/ 32 w 3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0"/>
                    </a:moveTo>
                    <a:lnTo>
                      <a:pt x="0" y="13"/>
                    </a:lnTo>
                    <a:lnTo>
                      <a:pt x="5" y="11"/>
                    </a:lnTo>
                    <a:lnTo>
                      <a:pt x="32" y="11"/>
                    </a:lnTo>
                    <a:lnTo>
                      <a:pt x="35" y="1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3" name="îšliḋe">
                <a:extLst>
                  <a:ext uri="{FF2B5EF4-FFF2-40B4-BE49-F238E27FC236}">
                    <a16:creationId xmlns:a16="http://schemas.microsoft.com/office/drawing/2014/main" xmlns="" id="{5FA55F93-8DA5-4757-8315-6DC6A333C28D}"/>
                  </a:ext>
                </a:extLst>
              </p:cNvPr>
              <p:cNvSpPr/>
              <p:nvPr/>
            </p:nvSpPr>
            <p:spPr bwMode="auto">
              <a:xfrm>
                <a:off x="5109" y="1375"/>
                <a:ext cx="35" cy="13"/>
              </a:xfrm>
              <a:custGeom>
                <a:avLst/>
                <a:gdLst>
                  <a:gd name="T0" fmla="*/ 32 w 35"/>
                  <a:gd name="T1" fmla="*/ 0 h 13"/>
                  <a:gd name="T2" fmla="*/ 0 w 35"/>
                  <a:gd name="T3" fmla="*/ 13 h 13"/>
                  <a:gd name="T4" fmla="*/ 5 w 35"/>
                  <a:gd name="T5" fmla="*/ 11 h 13"/>
                  <a:gd name="T6" fmla="*/ 32 w 35"/>
                  <a:gd name="T7" fmla="*/ 11 h 13"/>
                  <a:gd name="T8" fmla="*/ 35 w 35"/>
                  <a:gd name="T9" fmla="*/ 11 h 13"/>
                  <a:gd name="T10" fmla="*/ 32 w 3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0"/>
                    </a:moveTo>
                    <a:lnTo>
                      <a:pt x="0" y="13"/>
                    </a:lnTo>
                    <a:lnTo>
                      <a:pt x="5" y="11"/>
                    </a:lnTo>
                    <a:lnTo>
                      <a:pt x="32" y="11"/>
                    </a:lnTo>
                    <a:lnTo>
                      <a:pt x="35" y="1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4" name="ïşḷidê">
                <a:extLst>
                  <a:ext uri="{FF2B5EF4-FFF2-40B4-BE49-F238E27FC236}">
                    <a16:creationId xmlns:a16="http://schemas.microsoft.com/office/drawing/2014/main" xmlns="" id="{B96E37E3-16D5-4866-911A-C798A7F2AC10}"/>
                  </a:ext>
                </a:extLst>
              </p:cNvPr>
              <p:cNvSpPr/>
              <p:nvPr/>
            </p:nvSpPr>
            <p:spPr bwMode="auto">
              <a:xfrm>
                <a:off x="5034" y="1399"/>
                <a:ext cx="56" cy="19"/>
              </a:xfrm>
              <a:custGeom>
                <a:avLst/>
                <a:gdLst>
                  <a:gd name="T0" fmla="*/ 25 w 30"/>
                  <a:gd name="T1" fmla="*/ 0 h 10"/>
                  <a:gd name="T2" fmla="*/ 0 w 30"/>
                  <a:gd name="T3" fmla="*/ 10 h 10"/>
                  <a:gd name="T4" fmla="*/ 30 w 30"/>
                  <a:gd name="T5" fmla="*/ 8 h 10"/>
                  <a:gd name="T6" fmla="*/ 25 w 3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0">
                    <a:moveTo>
                      <a:pt x="25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0" y="9"/>
                      <a:pt x="20" y="9"/>
                      <a:pt x="30" y="8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5" name="išlîďé">
                <a:extLst>
                  <a:ext uri="{FF2B5EF4-FFF2-40B4-BE49-F238E27FC236}">
                    <a16:creationId xmlns:a16="http://schemas.microsoft.com/office/drawing/2014/main" xmlns="" id="{DD8BB6D0-EC26-4472-92E0-07D459E70245}"/>
                  </a:ext>
                </a:extLst>
              </p:cNvPr>
              <p:cNvSpPr/>
              <p:nvPr/>
            </p:nvSpPr>
            <p:spPr bwMode="auto">
              <a:xfrm>
                <a:off x="5081" y="1395"/>
                <a:ext cx="213" cy="400"/>
              </a:xfrm>
              <a:custGeom>
                <a:avLst/>
                <a:gdLst>
                  <a:gd name="T0" fmla="*/ 9 w 213"/>
                  <a:gd name="T1" fmla="*/ 0 h 400"/>
                  <a:gd name="T2" fmla="*/ 0 w 213"/>
                  <a:gd name="T3" fmla="*/ 4 h 400"/>
                  <a:gd name="T4" fmla="*/ 213 w 213"/>
                  <a:gd name="T5" fmla="*/ 400 h 400"/>
                  <a:gd name="T6" fmla="*/ 213 w 213"/>
                  <a:gd name="T7" fmla="*/ 383 h 400"/>
                  <a:gd name="T8" fmla="*/ 9 w 213"/>
                  <a:gd name="T9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400">
                    <a:moveTo>
                      <a:pt x="9" y="0"/>
                    </a:moveTo>
                    <a:lnTo>
                      <a:pt x="0" y="4"/>
                    </a:lnTo>
                    <a:lnTo>
                      <a:pt x="213" y="400"/>
                    </a:lnTo>
                    <a:lnTo>
                      <a:pt x="213" y="38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6" name="íşľïḍé">
                <a:extLst>
                  <a:ext uri="{FF2B5EF4-FFF2-40B4-BE49-F238E27FC236}">
                    <a16:creationId xmlns:a16="http://schemas.microsoft.com/office/drawing/2014/main" xmlns="" id="{A13F6B24-4808-4F20-9546-A274DF4E464C}"/>
                  </a:ext>
                </a:extLst>
              </p:cNvPr>
              <p:cNvSpPr/>
              <p:nvPr/>
            </p:nvSpPr>
            <p:spPr bwMode="auto">
              <a:xfrm>
                <a:off x="5081" y="1395"/>
                <a:ext cx="213" cy="400"/>
              </a:xfrm>
              <a:custGeom>
                <a:avLst/>
                <a:gdLst>
                  <a:gd name="T0" fmla="*/ 9 w 213"/>
                  <a:gd name="T1" fmla="*/ 0 h 400"/>
                  <a:gd name="T2" fmla="*/ 0 w 213"/>
                  <a:gd name="T3" fmla="*/ 4 h 400"/>
                  <a:gd name="T4" fmla="*/ 213 w 213"/>
                  <a:gd name="T5" fmla="*/ 400 h 400"/>
                  <a:gd name="T6" fmla="*/ 213 w 213"/>
                  <a:gd name="T7" fmla="*/ 383 h 400"/>
                  <a:gd name="T8" fmla="*/ 9 w 213"/>
                  <a:gd name="T9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400">
                    <a:moveTo>
                      <a:pt x="9" y="0"/>
                    </a:moveTo>
                    <a:lnTo>
                      <a:pt x="0" y="4"/>
                    </a:lnTo>
                    <a:lnTo>
                      <a:pt x="213" y="400"/>
                    </a:lnTo>
                    <a:lnTo>
                      <a:pt x="213" y="383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7" name="îš1ïďé">
                <a:extLst>
                  <a:ext uri="{FF2B5EF4-FFF2-40B4-BE49-F238E27FC236}">
                    <a16:creationId xmlns:a16="http://schemas.microsoft.com/office/drawing/2014/main" xmlns="" id="{93B070C4-5644-46AA-A017-3148F08A3FF2}"/>
                  </a:ext>
                </a:extLst>
              </p:cNvPr>
              <p:cNvSpPr/>
              <p:nvPr/>
            </p:nvSpPr>
            <p:spPr bwMode="auto">
              <a:xfrm>
                <a:off x="5023" y="1414"/>
                <a:ext cx="271" cy="482"/>
              </a:xfrm>
              <a:custGeom>
                <a:avLst/>
                <a:gdLst>
                  <a:gd name="T0" fmla="*/ 36 w 145"/>
                  <a:gd name="T1" fmla="*/ 0 h 258"/>
                  <a:gd name="T2" fmla="*/ 6 w 145"/>
                  <a:gd name="T3" fmla="*/ 2 h 258"/>
                  <a:gd name="T4" fmla="*/ 0 w 145"/>
                  <a:gd name="T5" fmla="*/ 4 h 258"/>
                  <a:gd name="T6" fmla="*/ 84 w 145"/>
                  <a:gd name="T7" fmla="*/ 205 h 258"/>
                  <a:gd name="T8" fmla="*/ 141 w 145"/>
                  <a:gd name="T9" fmla="*/ 258 h 258"/>
                  <a:gd name="T10" fmla="*/ 145 w 145"/>
                  <a:gd name="T11" fmla="*/ 204 h 258"/>
                  <a:gd name="T12" fmla="*/ 36 w 145"/>
                  <a:gd name="T1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8">
                    <a:moveTo>
                      <a:pt x="36" y="0"/>
                    </a:moveTo>
                    <a:cubicBezTo>
                      <a:pt x="26" y="1"/>
                      <a:pt x="16" y="1"/>
                      <a:pt x="6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4" y="205"/>
                      <a:pt x="84" y="205"/>
                      <a:pt x="84" y="205"/>
                    </a:cubicBezTo>
                    <a:cubicBezTo>
                      <a:pt x="141" y="258"/>
                      <a:pt x="141" y="258"/>
                      <a:pt x="141" y="258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8" name="î$ḻïḓè">
                <a:extLst>
                  <a:ext uri="{FF2B5EF4-FFF2-40B4-BE49-F238E27FC236}">
                    <a16:creationId xmlns:a16="http://schemas.microsoft.com/office/drawing/2014/main" xmlns="" id="{839A2882-F1C7-4DE5-90A2-D57E7713B1EF}"/>
                  </a:ext>
                </a:extLst>
              </p:cNvPr>
              <p:cNvSpPr/>
              <p:nvPr/>
            </p:nvSpPr>
            <p:spPr bwMode="auto">
              <a:xfrm>
                <a:off x="5090" y="1386"/>
                <a:ext cx="206" cy="392"/>
              </a:xfrm>
              <a:custGeom>
                <a:avLst/>
                <a:gdLst>
                  <a:gd name="T0" fmla="*/ 24 w 206"/>
                  <a:gd name="T1" fmla="*/ 0 h 392"/>
                  <a:gd name="T2" fmla="*/ 19 w 206"/>
                  <a:gd name="T3" fmla="*/ 2 h 392"/>
                  <a:gd name="T4" fmla="*/ 0 w 206"/>
                  <a:gd name="T5" fmla="*/ 9 h 392"/>
                  <a:gd name="T6" fmla="*/ 204 w 206"/>
                  <a:gd name="T7" fmla="*/ 392 h 392"/>
                  <a:gd name="T8" fmla="*/ 206 w 206"/>
                  <a:gd name="T9" fmla="*/ 364 h 392"/>
                  <a:gd name="T10" fmla="*/ 168 w 206"/>
                  <a:gd name="T11" fmla="*/ 273 h 392"/>
                  <a:gd name="T12" fmla="*/ 24 w 206"/>
                  <a:gd name="T13" fmla="*/ 0 h 392"/>
                  <a:gd name="T14" fmla="*/ 54 w 206"/>
                  <a:gd name="T15" fmla="*/ 0 h 392"/>
                  <a:gd name="T16" fmla="*/ 51 w 206"/>
                  <a:gd name="T17" fmla="*/ 0 h 392"/>
                  <a:gd name="T18" fmla="*/ 69 w 206"/>
                  <a:gd name="T19" fmla="*/ 32 h 392"/>
                  <a:gd name="T20" fmla="*/ 54 w 206"/>
                  <a:gd name="T2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392">
                    <a:moveTo>
                      <a:pt x="24" y="0"/>
                    </a:moveTo>
                    <a:lnTo>
                      <a:pt x="19" y="2"/>
                    </a:lnTo>
                    <a:lnTo>
                      <a:pt x="0" y="9"/>
                    </a:lnTo>
                    <a:lnTo>
                      <a:pt x="204" y="392"/>
                    </a:lnTo>
                    <a:lnTo>
                      <a:pt x="206" y="364"/>
                    </a:lnTo>
                    <a:lnTo>
                      <a:pt x="168" y="273"/>
                    </a:lnTo>
                    <a:lnTo>
                      <a:pt x="24" y="0"/>
                    </a:lnTo>
                    <a:close/>
                    <a:moveTo>
                      <a:pt x="54" y="0"/>
                    </a:moveTo>
                    <a:lnTo>
                      <a:pt x="51" y="0"/>
                    </a:lnTo>
                    <a:lnTo>
                      <a:pt x="69" y="3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9" name="íṣḻidè">
                <a:extLst>
                  <a:ext uri="{FF2B5EF4-FFF2-40B4-BE49-F238E27FC236}">
                    <a16:creationId xmlns:a16="http://schemas.microsoft.com/office/drawing/2014/main" xmlns="" id="{F7FB4E3F-0D5F-450F-8EFB-DFA5DAAF0970}"/>
                  </a:ext>
                </a:extLst>
              </p:cNvPr>
              <p:cNvSpPr/>
              <p:nvPr/>
            </p:nvSpPr>
            <p:spPr bwMode="auto">
              <a:xfrm>
                <a:off x="5090" y="1386"/>
                <a:ext cx="206" cy="392"/>
              </a:xfrm>
              <a:custGeom>
                <a:avLst/>
                <a:gdLst>
                  <a:gd name="T0" fmla="*/ 24 w 206"/>
                  <a:gd name="T1" fmla="*/ 0 h 392"/>
                  <a:gd name="T2" fmla="*/ 19 w 206"/>
                  <a:gd name="T3" fmla="*/ 2 h 392"/>
                  <a:gd name="T4" fmla="*/ 0 w 206"/>
                  <a:gd name="T5" fmla="*/ 9 h 392"/>
                  <a:gd name="T6" fmla="*/ 204 w 206"/>
                  <a:gd name="T7" fmla="*/ 392 h 392"/>
                  <a:gd name="T8" fmla="*/ 206 w 206"/>
                  <a:gd name="T9" fmla="*/ 364 h 392"/>
                  <a:gd name="T10" fmla="*/ 168 w 206"/>
                  <a:gd name="T11" fmla="*/ 273 h 392"/>
                  <a:gd name="T12" fmla="*/ 24 w 206"/>
                  <a:gd name="T13" fmla="*/ 0 h 392"/>
                  <a:gd name="T14" fmla="*/ 54 w 206"/>
                  <a:gd name="T15" fmla="*/ 0 h 392"/>
                  <a:gd name="T16" fmla="*/ 51 w 206"/>
                  <a:gd name="T17" fmla="*/ 0 h 392"/>
                  <a:gd name="T18" fmla="*/ 69 w 206"/>
                  <a:gd name="T19" fmla="*/ 32 h 392"/>
                  <a:gd name="T20" fmla="*/ 54 w 206"/>
                  <a:gd name="T2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392">
                    <a:moveTo>
                      <a:pt x="24" y="0"/>
                    </a:moveTo>
                    <a:lnTo>
                      <a:pt x="19" y="2"/>
                    </a:lnTo>
                    <a:lnTo>
                      <a:pt x="0" y="9"/>
                    </a:lnTo>
                    <a:lnTo>
                      <a:pt x="204" y="392"/>
                    </a:lnTo>
                    <a:lnTo>
                      <a:pt x="206" y="364"/>
                    </a:lnTo>
                    <a:lnTo>
                      <a:pt x="168" y="273"/>
                    </a:lnTo>
                    <a:lnTo>
                      <a:pt x="24" y="0"/>
                    </a:lnTo>
                    <a:moveTo>
                      <a:pt x="54" y="0"/>
                    </a:moveTo>
                    <a:lnTo>
                      <a:pt x="51" y="0"/>
                    </a:lnTo>
                    <a:lnTo>
                      <a:pt x="69" y="32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0" name="ïṡļíḋê">
                <a:extLst>
                  <a:ext uri="{FF2B5EF4-FFF2-40B4-BE49-F238E27FC236}">
                    <a16:creationId xmlns:a16="http://schemas.microsoft.com/office/drawing/2014/main" xmlns="" id="{581F48F0-4C75-4C7F-8647-4E6919F09DA8}"/>
                  </a:ext>
                </a:extLst>
              </p:cNvPr>
              <p:cNvSpPr/>
              <p:nvPr/>
            </p:nvSpPr>
            <p:spPr bwMode="auto">
              <a:xfrm>
                <a:off x="5114" y="1386"/>
                <a:ext cx="144" cy="273"/>
              </a:xfrm>
              <a:custGeom>
                <a:avLst/>
                <a:gdLst>
                  <a:gd name="T0" fmla="*/ 27 w 144"/>
                  <a:gd name="T1" fmla="*/ 0 h 273"/>
                  <a:gd name="T2" fmla="*/ 0 w 144"/>
                  <a:gd name="T3" fmla="*/ 0 h 273"/>
                  <a:gd name="T4" fmla="*/ 144 w 144"/>
                  <a:gd name="T5" fmla="*/ 273 h 273"/>
                  <a:gd name="T6" fmla="*/ 45 w 144"/>
                  <a:gd name="T7" fmla="*/ 32 h 273"/>
                  <a:gd name="T8" fmla="*/ 27 w 144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73">
                    <a:moveTo>
                      <a:pt x="27" y="0"/>
                    </a:moveTo>
                    <a:lnTo>
                      <a:pt x="0" y="0"/>
                    </a:lnTo>
                    <a:lnTo>
                      <a:pt x="144" y="273"/>
                    </a:lnTo>
                    <a:lnTo>
                      <a:pt x="45" y="3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1" name="îş1ïďé">
                <a:extLst>
                  <a:ext uri="{FF2B5EF4-FFF2-40B4-BE49-F238E27FC236}">
                    <a16:creationId xmlns:a16="http://schemas.microsoft.com/office/drawing/2014/main" xmlns="" id="{762A80C9-32FE-47C0-A612-C1EA912F2ADF}"/>
                  </a:ext>
                </a:extLst>
              </p:cNvPr>
              <p:cNvSpPr/>
              <p:nvPr/>
            </p:nvSpPr>
            <p:spPr bwMode="auto">
              <a:xfrm>
                <a:off x="5114" y="1386"/>
                <a:ext cx="144" cy="273"/>
              </a:xfrm>
              <a:custGeom>
                <a:avLst/>
                <a:gdLst>
                  <a:gd name="T0" fmla="*/ 27 w 144"/>
                  <a:gd name="T1" fmla="*/ 0 h 273"/>
                  <a:gd name="T2" fmla="*/ 0 w 144"/>
                  <a:gd name="T3" fmla="*/ 0 h 273"/>
                  <a:gd name="T4" fmla="*/ 144 w 144"/>
                  <a:gd name="T5" fmla="*/ 273 h 273"/>
                  <a:gd name="T6" fmla="*/ 45 w 144"/>
                  <a:gd name="T7" fmla="*/ 32 h 273"/>
                  <a:gd name="T8" fmla="*/ 27 w 144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73">
                    <a:moveTo>
                      <a:pt x="27" y="0"/>
                    </a:moveTo>
                    <a:lnTo>
                      <a:pt x="0" y="0"/>
                    </a:lnTo>
                    <a:lnTo>
                      <a:pt x="144" y="273"/>
                    </a:lnTo>
                    <a:lnTo>
                      <a:pt x="45" y="32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2" name="iṣľíḍè">
                <a:extLst>
                  <a:ext uri="{FF2B5EF4-FFF2-40B4-BE49-F238E27FC236}">
                    <a16:creationId xmlns:a16="http://schemas.microsoft.com/office/drawing/2014/main" xmlns="" id="{62E2E612-E0A3-4A6F-B5CF-8FFDC37B7CB2}"/>
                  </a:ext>
                </a:extLst>
              </p:cNvPr>
              <p:cNvSpPr/>
              <p:nvPr/>
            </p:nvSpPr>
            <p:spPr bwMode="auto">
              <a:xfrm>
                <a:off x="4933" y="1446"/>
                <a:ext cx="133" cy="244"/>
              </a:xfrm>
              <a:custGeom>
                <a:avLst/>
                <a:gdLst>
                  <a:gd name="T0" fmla="*/ 30 w 133"/>
                  <a:gd name="T1" fmla="*/ 0 h 244"/>
                  <a:gd name="T2" fmla="*/ 26 w 133"/>
                  <a:gd name="T3" fmla="*/ 2 h 244"/>
                  <a:gd name="T4" fmla="*/ 0 w 133"/>
                  <a:gd name="T5" fmla="*/ 58 h 244"/>
                  <a:gd name="T6" fmla="*/ 43 w 133"/>
                  <a:gd name="T7" fmla="*/ 160 h 244"/>
                  <a:gd name="T8" fmla="*/ 133 w 133"/>
                  <a:gd name="T9" fmla="*/ 244 h 244"/>
                  <a:gd name="T10" fmla="*/ 30 w 133"/>
                  <a:gd name="T1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44">
                    <a:moveTo>
                      <a:pt x="30" y="0"/>
                    </a:moveTo>
                    <a:lnTo>
                      <a:pt x="26" y="2"/>
                    </a:lnTo>
                    <a:lnTo>
                      <a:pt x="0" y="58"/>
                    </a:lnTo>
                    <a:lnTo>
                      <a:pt x="43" y="160"/>
                    </a:lnTo>
                    <a:lnTo>
                      <a:pt x="133" y="244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3" name="is1ïḑê">
                <a:extLst>
                  <a:ext uri="{FF2B5EF4-FFF2-40B4-BE49-F238E27FC236}">
                    <a16:creationId xmlns:a16="http://schemas.microsoft.com/office/drawing/2014/main" xmlns="" id="{E677E2F9-AC3A-466A-A781-96DF14659404}"/>
                  </a:ext>
                </a:extLst>
              </p:cNvPr>
              <p:cNvSpPr/>
              <p:nvPr/>
            </p:nvSpPr>
            <p:spPr bwMode="auto">
              <a:xfrm>
                <a:off x="4933" y="1446"/>
                <a:ext cx="133" cy="244"/>
              </a:xfrm>
              <a:custGeom>
                <a:avLst/>
                <a:gdLst>
                  <a:gd name="T0" fmla="*/ 30 w 133"/>
                  <a:gd name="T1" fmla="*/ 0 h 244"/>
                  <a:gd name="T2" fmla="*/ 26 w 133"/>
                  <a:gd name="T3" fmla="*/ 2 h 244"/>
                  <a:gd name="T4" fmla="*/ 0 w 133"/>
                  <a:gd name="T5" fmla="*/ 58 h 244"/>
                  <a:gd name="T6" fmla="*/ 43 w 133"/>
                  <a:gd name="T7" fmla="*/ 160 h 244"/>
                  <a:gd name="T8" fmla="*/ 133 w 133"/>
                  <a:gd name="T9" fmla="*/ 244 h 244"/>
                  <a:gd name="T10" fmla="*/ 30 w 133"/>
                  <a:gd name="T1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44">
                    <a:moveTo>
                      <a:pt x="30" y="0"/>
                    </a:moveTo>
                    <a:lnTo>
                      <a:pt x="26" y="2"/>
                    </a:lnTo>
                    <a:lnTo>
                      <a:pt x="0" y="58"/>
                    </a:lnTo>
                    <a:lnTo>
                      <a:pt x="43" y="160"/>
                    </a:lnTo>
                    <a:lnTo>
                      <a:pt x="133" y="244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4" name="ïṡ1ïdè">
                <a:extLst>
                  <a:ext uri="{FF2B5EF4-FFF2-40B4-BE49-F238E27FC236}">
                    <a16:creationId xmlns:a16="http://schemas.microsoft.com/office/drawing/2014/main" xmlns="" id="{75E5F5B9-BB4F-4FB3-90D5-0501A138585D}"/>
                  </a:ext>
                </a:extLst>
              </p:cNvPr>
              <p:cNvSpPr/>
              <p:nvPr/>
            </p:nvSpPr>
            <p:spPr bwMode="auto">
              <a:xfrm>
                <a:off x="4916" y="1448"/>
                <a:ext cx="43" cy="56"/>
              </a:xfrm>
              <a:custGeom>
                <a:avLst/>
                <a:gdLst>
                  <a:gd name="T0" fmla="*/ 43 w 43"/>
                  <a:gd name="T1" fmla="*/ 0 h 56"/>
                  <a:gd name="T2" fmla="*/ 32 w 43"/>
                  <a:gd name="T3" fmla="*/ 3 h 56"/>
                  <a:gd name="T4" fmla="*/ 34 w 43"/>
                  <a:gd name="T5" fmla="*/ 9 h 56"/>
                  <a:gd name="T6" fmla="*/ 27 w 43"/>
                  <a:gd name="T7" fmla="*/ 5 h 56"/>
                  <a:gd name="T8" fmla="*/ 0 w 43"/>
                  <a:gd name="T9" fmla="*/ 17 h 56"/>
                  <a:gd name="T10" fmla="*/ 17 w 43"/>
                  <a:gd name="T11" fmla="*/ 56 h 56"/>
                  <a:gd name="T12" fmla="*/ 43 w 4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43" y="0"/>
                    </a:moveTo>
                    <a:lnTo>
                      <a:pt x="32" y="3"/>
                    </a:lnTo>
                    <a:lnTo>
                      <a:pt x="34" y="9"/>
                    </a:lnTo>
                    <a:lnTo>
                      <a:pt x="27" y="5"/>
                    </a:lnTo>
                    <a:lnTo>
                      <a:pt x="0" y="17"/>
                    </a:lnTo>
                    <a:lnTo>
                      <a:pt x="17" y="56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5" name="ïsḻïde">
                <a:extLst>
                  <a:ext uri="{FF2B5EF4-FFF2-40B4-BE49-F238E27FC236}">
                    <a16:creationId xmlns:a16="http://schemas.microsoft.com/office/drawing/2014/main" xmlns="" id="{527A647E-5B41-4EB2-9F63-9C328D0207F0}"/>
                  </a:ext>
                </a:extLst>
              </p:cNvPr>
              <p:cNvSpPr/>
              <p:nvPr/>
            </p:nvSpPr>
            <p:spPr bwMode="auto">
              <a:xfrm>
                <a:off x="4916" y="1448"/>
                <a:ext cx="43" cy="56"/>
              </a:xfrm>
              <a:custGeom>
                <a:avLst/>
                <a:gdLst>
                  <a:gd name="T0" fmla="*/ 43 w 43"/>
                  <a:gd name="T1" fmla="*/ 0 h 56"/>
                  <a:gd name="T2" fmla="*/ 32 w 43"/>
                  <a:gd name="T3" fmla="*/ 3 h 56"/>
                  <a:gd name="T4" fmla="*/ 34 w 43"/>
                  <a:gd name="T5" fmla="*/ 9 h 56"/>
                  <a:gd name="T6" fmla="*/ 27 w 43"/>
                  <a:gd name="T7" fmla="*/ 5 h 56"/>
                  <a:gd name="T8" fmla="*/ 0 w 43"/>
                  <a:gd name="T9" fmla="*/ 17 h 56"/>
                  <a:gd name="T10" fmla="*/ 17 w 43"/>
                  <a:gd name="T11" fmla="*/ 56 h 56"/>
                  <a:gd name="T12" fmla="*/ 43 w 4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43" y="0"/>
                    </a:moveTo>
                    <a:lnTo>
                      <a:pt x="32" y="3"/>
                    </a:lnTo>
                    <a:lnTo>
                      <a:pt x="34" y="9"/>
                    </a:lnTo>
                    <a:lnTo>
                      <a:pt x="27" y="5"/>
                    </a:lnTo>
                    <a:lnTo>
                      <a:pt x="0" y="17"/>
                    </a:lnTo>
                    <a:lnTo>
                      <a:pt x="17" y="56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6" name="iśļídê">
                <a:extLst>
                  <a:ext uri="{FF2B5EF4-FFF2-40B4-BE49-F238E27FC236}">
                    <a16:creationId xmlns:a16="http://schemas.microsoft.com/office/drawing/2014/main" xmlns="" id="{E739F6CE-7B90-4C49-89DE-7B530F7376FE}"/>
                  </a:ext>
                </a:extLst>
              </p:cNvPr>
              <p:cNvSpPr/>
              <p:nvPr/>
            </p:nvSpPr>
            <p:spPr bwMode="auto">
              <a:xfrm>
                <a:off x="4943" y="1451"/>
                <a:ext cx="7" cy="6"/>
              </a:xfrm>
              <a:custGeom>
                <a:avLst/>
                <a:gdLst>
                  <a:gd name="T0" fmla="*/ 5 w 7"/>
                  <a:gd name="T1" fmla="*/ 0 h 6"/>
                  <a:gd name="T2" fmla="*/ 0 w 7"/>
                  <a:gd name="T3" fmla="*/ 2 h 6"/>
                  <a:gd name="T4" fmla="*/ 7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0" y="2"/>
                    </a:lnTo>
                    <a:lnTo>
                      <a:pt x="7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7" name="îšlíḓe">
                <a:extLst>
                  <a:ext uri="{FF2B5EF4-FFF2-40B4-BE49-F238E27FC236}">
                    <a16:creationId xmlns:a16="http://schemas.microsoft.com/office/drawing/2014/main" xmlns="" id="{BCBB8757-77C3-478F-9228-D2FBA33079DE}"/>
                  </a:ext>
                </a:extLst>
              </p:cNvPr>
              <p:cNvSpPr/>
              <p:nvPr/>
            </p:nvSpPr>
            <p:spPr bwMode="auto">
              <a:xfrm>
                <a:off x="4943" y="1451"/>
                <a:ext cx="7" cy="6"/>
              </a:xfrm>
              <a:custGeom>
                <a:avLst/>
                <a:gdLst>
                  <a:gd name="T0" fmla="*/ 5 w 7"/>
                  <a:gd name="T1" fmla="*/ 0 h 6"/>
                  <a:gd name="T2" fmla="*/ 0 w 7"/>
                  <a:gd name="T3" fmla="*/ 2 h 6"/>
                  <a:gd name="T4" fmla="*/ 7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0" y="2"/>
                    </a:lnTo>
                    <a:lnTo>
                      <a:pt x="7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8" name="işlîḋê">
                <a:extLst>
                  <a:ext uri="{FF2B5EF4-FFF2-40B4-BE49-F238E27FC236}">
                    <a16:creationId xmlns:a16="http://schemas.microsoft.com/office/drawing/2014/main" xmlns="" id="{2418DD76-C2E8-40F5-A5FE-90D35D3EBFE8}"/>
                  </a:ext>
                </a:extLst>
              </p:cNvPr>
              <p:cNvSpPr/>
              <p:nvPr/>
            </p:nvSpPr>
            <p:spPr bwMode="auto">
              <a:xfrm>
                <a:off x="762" y="1072"/>
                <a:ext cx="286" cy="152"/>
              </a:xfrm>
              <a:custGeom>
                <a:avLst/>
                <a:gdLst>
                  <a:gd name="T0" fmla="*/ 6 w 153"/>
                  <a:gd name="T1" fmla="*/ 0 h 81"/>
                  <a:gd name="T2" fmla="*/ 0 w 153"/>
                  <a:gd name="T3" fmla="*/ 12 h 81"/>
                  <a:gd name="T4" fmla="*/ 145 w 153"/>
                  <a:gd name="T5" fmla="*/ 80 h 81"/>
                  <a:gd name="T6" fmla="*/ 153 w 153"/>
                  <a:gd name="T7" fmla="*/ 81 h 81"/>
                  <a:gd name="T8" fmla="*/ 152 w 153"/>
                  <a:gd name="T9" fmla="*/ 68 h 81"/>
                  <a:gd name="T10" fmla="*/ 6 w 153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81">
                    <a:moveTo>
                      <a:pt x="6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50" y="38"/>
                      <a:pt x="145" y="80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57" y="26"/>
                      <a:pt x="8" y="1"/>
                      <a:pt x="6" y="0"/>
                    </a:cubicBezTo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9" name="íṧḷîḍê">
                <a:extLst>
                  <a:ext uri="{FF2B5EF4-FFF2-40B4-BE49-F238E27FC236}">
                    <a16:creationId xmlns:a16="http://schemas.microsoft.com/office/drawing/2014/main" xmlns="" id="{F266EB29-9DF9-45E7-A5A7-E168242D6944}"/>
                  </a:ext>
                </a:extLst>
              </p:cNvPr>
              <p:cNvSpPr/>
              <p:nvPr/>
            </p:nvSpPr>
            <p:spPr bwMode="auto">
              <a:xfrm>
                <a:off x="1033" y="1222"/>
                <a:ext cx="15" cy="5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3 h 3"/>
                  <a:gd name="T4" fmla="*/ 8 w 8"/>
                  <a:gd name="T5" fmla="*/ 1 h 3"/>
                  <a:gd name="T6" fmla="*/ 0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3" y="1"/>
                      <a:pt x="5" y="2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0" name="îşḷïďê">
                <a:extLst>
                  <a:ext uri="{FF2B5EF4-FFF2-40B4-BE49-F238E27FC236}">
                    <a16:creationId xmlns:a16="http://schemas.microsoft.com/office/drawing/2014/main" xmlns="" id="{4603EB94-4CAA-4902-916E-515A2728888C}"/>
                  </a:ext>
                </a:extLst>
              </p:cNvPr>
              <p:cNvSpPr/>
              <p:nvPr/>
            </p:nvSpPr>
            <p:spPr bwMode="auto">
              <a:xfrm>
                <a:off x="1499" y="1394"/>
                <a:ext cx="88" cy="54"/>
              </a:xfrm>
              <a:custGeom>
                <a:avLst/>
                <a:gdLst>
                  <a:gd name="T0" fmla="*/ 11 w 47"/>
                  <a:gd name="T1" fmla="*/ 0 h 29"/>
                  <a:gd name="T2" fmla="*/ 12 w 47"/>
                  <a:gd name="T3" fmla="*/ 0 h 29"/>
                  <a:gd name="T4" fmla="*/ 0 w 47"/>
                  <a:gd name="T5" fmla="*/ 11 h 29"/>
                  <a:gd name="T6" fmla="*/ 47 w 47"/>
                  <a:gd name="T7" fmla="*/ 29 h 29"/>
                  <a:gd name="T8" fmla="*/ 41 w 47"/>
                  <a:gd name="T9" fmla="*/ 12 h 29"/>
                  <a:gd name="T10" fmla="*/ 11 w 47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9">
                    <a:moveTo>
                      <a:pt x="11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5" y="17"/>
                      <a:pt x="31" y="23"/>
                      <a:pt x="47" y="29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1" y="8"/>
                      <a:pt x="21" y="4"/>
                      <a:pt x="11" y="0"/>
                    </a:cubicBezTo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1" name="îsľíḋe">
                <a:extLst>
                  <a:ext uri="{FF2B5EF4-FFF2-40B4-BE49-F238E27FC236}">
                    <a16:creationId xmlns:a16="http://schemas.microsoft.com/office/drawing/2014/main" xmlns="" id="{17C35DEC-12AE-48F8-ADE1-134E886AEC7F}"/>
                  </a:ext>
                </a:extLst>
              </p:cNvPr>
              <p:cNvSpPr/>
              <p:nvPr/>
            </p:nvSpPr>
            <p:spPr bwMode="auto">
              <a:xfrm>
                <a:off x="1576" y="1416"/>
                <a:ext cx="21" cy="35"/>
              </a:xfrm>
              <a:custGeom>
                <a:avLst/>
                <a:gdLst>
                  <a:gd name="T0" fmla="*/ 0 w 11"/>
                  <a:gd name="T1" fmla="*/ 0 h 19"/>
                  <a:gd name="T2" fmla="*/ 6 w 11"/>
                  <a:gd name="T3" fmla="*/ 17 h 19"/>
                  <a:gd name="T4" fmla="*/ 11 w 11"/>
                  <a:gd name="T5" fmla="*/ 19 h 19"/>
                  <a:gd name="T6" fmla="*/ 10 w 11"/>
                  <a:gd name="T7" fmla="*/ 4 h 19"/>
                  <a:gd name="T8" fmla="*/ 0 w 1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0" y="0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8" y="18"/>
                      <a:pt x="10" y="19"/>
                      <a:pt x="11" y="19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3" y="1"/>
                      <a:pt x="0" y="0"/>
                    </a:cubicBezTo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2" name="ïŝ1iḋé">
                <a:extLst>
                  <a:ext uri="{FF2B5EF4-FFF2-40B4-BE49-F238E27FC236}">
                    <a16:creationId xmlns:a16="http://schemas.microsoft.com/office/drawing/2014/main" xmlns="" id="{840A670B-AB52-4AEE-A73E-9A6B9ACE8BF6}"/>
                  </a:ext>
                </a:extLst>
              </p:cNvPr>
              <p:cNvSpPr/>
              <p:nvPr/>
            </p:nvSpPr>
            <p:spPr bwMode="auto">
              <a:xfrm>
                <a:off x="2056" y="1599"/>
                <a:ext cx="5501" cy="1223"/>
              </a:xfrm>
              <a:custGeom>
                <a:avLst/>
                <a:gdLst>
                  <a:gd name="T0" fmla="*/ 2801 w 2946"/>
                  <a:gd name="T1" fmla="*/ 624 h 655"/>
                  <a:gd name="T2" fmla="*/ 2792 w 2946"/>
                  <a:gd name="T3" fmla="*/ 636 h 655"/>
                  <a:gd name="T4" fmla="*/ 2942 w 2946"/>
                  <a:gd name="T5" fmla="*/ 655 h 655"/>
                  <a:gd name="T6" fmla="*/ 2946 w 2946"/>
                  <a:gd name="T7" fmla="*/ 641 h 655"/>
                  <a:gd name="T8" fmla="*/ 2801 w 2946"/>
                  <a:gd name="T9" fmla="*/ 624 h 655"/>
                  <a:gd name="T10" fmla="*/ 2480 w 2946"/>
                  <a:gd name="T11" fmla="*/ 580 h 655"/>
                  <a:gd name="T12" fmla="*/ 2471 w 2946"/>
                  <a:gd name="T13" fmla="*/ 592 h 655"/>
                  <a:gd name="T14" fmla="*/ 2534 w 2946"/>
                  <a:gd name="T15" fmla="*/ 602 h 655"/>
                  <a:gd name="T16" fmla="*/ 2529 w 2946"/>
                  <a:gd name="T17" fmla="*/ 587 h 655"/>
                  <a:gd name="T18" fmla="*/ 2480 w 2946"/>
                  <a:gd name="T19" fmla="*/ 580 h 655"/>
                  <a:gd name="T20" fmla="*/ 2169 w 2946"/>
                  <a:gd name="T21" fmla="*/ 531 h 655"/>
                  <a:gd name="T22" fmla="*/ 2160 w 2946"/>
                  <a:gd name="T23" fmla="*/ 544 h 655"/>
                  <a:gd name="T24" fmla="*/ 2213 w 2946"/>
                  <a:gd name="T25" fmla="*/ 552 h 655"/>
                  <a:gd name="T26" fmla="*/ 2208 w 2946"/>
                  <a:gd name="T27" fmla="*/ 537 h 655"/>
                  <a:gd name="T28" fmla="*/ 2169 w 2946"/>
                  <a:gd name="T29" fmla="*/ 531 h 655"/>
                  <a:gd name="T30" fmla="*/ 1850 w 2946"/>
                  <a:gd name="T31" fmla="*/ 475 h 655"/>
                  <a:gd name="T32" fmla="*/ 1840 w 2946"/>
                  <a:gd name="T33" fmla="*/ 487 h 655"/>
                  <a:gd name="T34" fmla="*/ 1902 w 2946"/>
                  <a:gd name="T35" fmla="*/ 499 h 655"/>
                  <a:gd name="T36" fmla="*/ 1898 w 2946"/>
                  <a:gd name="T37" fmla="*/ 484 h 655"/>
                  <a:gd name="T38" fmla="*/ 1850 w 2946"/>
                  <a:gd name="T39" fmla="*/ 475 h 655"/>
                  <a:gd name="T40" fmla="*/ 1531 w 2946"/>
                  <a:gd name="T41" fmla="*/ 412 h 655"/>
                  <a:gd name="T42" fmla="*/ 1521 w 2946"/>
                  <a:gd name="T43" fmla="*/ 424 h 655"/>
                  <a:gd name="T44" fmla="*/ 1583 w 2946"/>
                  <a:gd name="T45" fmla="*/ 437 h 655"/>
                  <a:gd name="T46" fmla="*/ 1579 w 2946"/>
                  <a:gd name="T47" fmla="*/ 422 h 655"/>
                  <a:gd name="T48" fmla="*/ 1531 w 2946"/>
                  <a:gd name="T49" fmla="*/ 412 h 655"/>
                  <a:gd name="T50" fmla="*/ 1226 w 2946"/>
                  <a:gd name="T51" fmla="*/ 345 h 655"/>
                  <a:gd name="T52" fmla="*/ 1216 w 2946"/>
                  <a:gd name="T53" fmla="*/ 357 h 655"/>
                  <a:gd name="T54" fmla="*/ 1265 w 2946"/>
                  <a:gd name="T55" fmla="*/ 368 h 655"/>
                  <a:gd name="T56" fmla="*/ 1262 w 2946"/>
                  <a:gd name="T57" fmla="*/ 353 h 655"/>
                  <a:gd name="T58" fmla="*/ 1226 w 2946"/>
                  <a:gd name="T59" fmla="*/ 345 h 655"/>
                  <a:gd name="T60" fmla="*/ 913 w 2946"/>
                  <a:gd name="T61" fmla="*/ 268 h 655"/>
                  <a:gd name="T62" fmla="*/ 902 w 2946"/>
                  <a:gd name="T63" fmla="*/ 280 h 655"/>
                  <a:gd name="T64" fmla="*/ 940 w 2946"/>
                  <a:gd name="T65" fmla="*/ 290 h 655"/>
                  <a:gd name="T66" fmla="*/ 962 w 2946"/>
                  <a:gd name="T67" fmla="*/ 295 h 655"/>
                  <a:gd name="T68" fmla="*/ 959 w 2946"/>
                  <a:gd name="T69" fmla="*/ 280 h 655"/>
                  <a:gd name="T70" fmla="*/ 913 w 2946"/>
                  <a:gd name="T71" fmla="*/ 268 h 655"/>
                  <a:gd name="T72" fmla="*/ 602 w 2946"/>
                  <a:gd name="T73" fmla="*/ 185 h 655"/>
                  <a:gd name="T74" fmla="*/ 591 w 2946"/>
                  <a:gd name="T75" fmla="*/ 196 h 655"/>
                  <a:gd name="T76" fmla="*/ 650 w 2946"/>
                  <a:gd name="T77" fmla="*/ 213 h 655"/>
                  <a:gd name="T78" fmla="*/ 647 w 2946"/>
                  <a:gd name="T79" fmla="*/ 197 h 655"/>
                  <a:gd name="T80" fmla="*/ 602 w 2946"/>
                  <a:gd name="T81" fmla="*/ 185 h 655"/>
                  <a:gd name="T82" fmla="*/ 300 w 2946"/>
                  <a:gd name="T83" fmla="*/ 95 h 655"/>
                  <a:gd name="T84" fmla="*/ 289 w 2946"/>
                  <a:gd name="T85" fmla="*/ 106 h 655"/>
                  <a:gd name="T86" fmla="*/ 340 w 2946"/>
                  <a:gd name="T87" fmla="*/ 122 h 655"/>
                  <a:gd name="T88" fmla="*/ 338 w 2946"/>
                  <a:gd name="T89" fmla="*/ 107 h 655"/>
                  <a:gd name="T90" fmla="*/ 300 w 2946"/>
                  <a:gd name="T91" fmla="*/ 95 h 655"/>
                  <a:gd name="T92" fmla="*/ 11 w 2946"/>
                  <a:gd name="T93" fmla="*/ 0 h 655"/>
                  <a:gd name="T94" fmla="*/ 0 w 2946"/>
                  <a:gd name="T95" fmla="*/ 11 h 655"/>
                  <a:gd name="T96" fmla="*/ 41 w 2946"/>
                  <a:gd name="T97" fmla="*/ 25 h 655"/>
                  <a:gd name="T98" fmla="*/ 39 w 2946"/>
                  <a:gd name="T99" fmla="*/ 9 h 655"/>
                  <a:gd name="T100" fmla="*/ 11 w 2946"/>
                  <a:gd name="T101" fmla="*/ 0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46" h="655">
                    <a:moveTo>
                      <a:pt x="2801" y="624"/>
                    </a:moveTo>
                    <a:cubicBezTo>
                      <a:pt x="2792" y="636"/>
                      <a:pt x="2792" y="636"/>
                      <a:pt x="2792" y="636"/>
                    </a:cubicBezTo>
                    <a:cubicBezTo>
                      <a:pt x="2842" y="643"/>
                      <a:pt x="2891" y="649"/>
                      <a:pt x="2942" y="655"/>
                    </a:cubicBezTo>
                    <a:cubicBezTo>
                      <a:pt x="2943" y="650"/>
                      <a:pt x="2945" y="646"/>
                      <a:pt x="2946" y="641"/>
                    </a:cubicBezTo>
                    <a:cubicBezTo>
                      <a:pt x="2897" y="636"/>
                      <a:pt x="2849" y="630"/>
                      <a:pt x="2801" y="624"/>
                    </a:cubicBezTo>
                    <a:moveTo>
                      <a:pt x="2480" y="580"/>
                    </a:moveTo>
                    <a:cubicBezTo>
                      <a:pt x="2471" y="592"/>
                      <a:pt x="2471" y="592"/>
                      <a:pt x="2471" y="592"/>
                    </a:cubicBezTo>
                    <a:cubicBezTo>
                      <a:pt x="2492" y="595"/>
                      <a:pt x="2513" y="598"/>
                      <a:pt x="2534" y="602"/>
                    </a:cubicBezTo>
                    <a:cubicBezTo>
                      <a:pt x="2529" y="587"/>
                      <a:pt x="2529" y="587"/>
                      <a:pt x="2529" y="587"/>
                    </a:cubicBezTo>
                    <a:cubicBezTo>
                      <a:pt x="2513" y="584"/>
                      <a:pt x="2497" y="582"/>
                      <a:pt x="2480" y="580"/>
                    </a:cubicBezTo>
                    <a:moveTo>
                      <a:pt x="2169" y="531"/>
                    </a:moveTo>
                    <a:cubicBezTo>
                      <a:pt x="2160" y="544"/>
                      <a:pt x="2160" y="544"/>
                      <a:pt x="2160" y="544"/>
                    </a:cubicBezTo>
                    <a:cubicBezTo>
                      <a:pt x="2177" y="547"/>
                      <a:pt x="2195" y="549"/>
                      <a:pt x="2213" y="552"/>
                    </a:cubicBezTo>
                    <a:cubicBezTo>
                      <a:pt x="2208" y="537"/>
                      <a:pt x="2208" y="537"/>
                      <a:pt x="2208" y="537"/>
                    </a:cubicBezTo>
                    <a:cubicBezTo>
                      <a:pt x="2195" y="535"/>
                      <a:pt x="2182" y="533"/>
                      <a:pt x="2169" y="531"/>
                    </a:cubicBezTo>
                    <a:moveTo>
                      <a:pt x="1850" y="475"/>
                    </a:moveTo>
                    <a:cubicBezTo>
                      <a:pt x="1840" y="487"/>
                      <a:pt x="1840" y="487"/>
                      <a:pt x="1840" y="487"/>
                    </a:cubicBezTo>
                    <a:cubicBezTo>
                      <a:pt x="1861" y="491"/>
                      <a:pt x="1881" y="495"/>
                      <a:pt x="1902" y="499"/>
                    </a:cubicBezTo>
                    <a:cubicBezTo>
                      <a:pt x="1898" y="484"/>
                      <a:pt x="1898" y="484"/>
                      <a:pt x="1898" y="484"/>
                    </a:cubicBezTo>
                    <a:cubicBezTo>
                      <a:pt x="1882" y="481"/>
                      <a:pt x="1866" y="478"/>
                      <a:pt x="1850" y="475"/>
                    </a:cubicBezTo>
                    <a:moveTo>
                      <a:pt x="1531" y="412"/>
                    </a:moveTo>
                    <a:cubicBezTo>
                      <a:pt x="1521" y="424"/>
                      <a:pt x="1521" y="424"/>
                      <a:pt x="1521" y="424"/>
                    </a:cubicBezTo>
                    <a:cubicBezTo>
                      <a:pt x="1542" y="428"/>
                      <a:pt x="1562" y="432"/>
                      <a:pt x="1583" y="437"/>
                    </a:cubicBezTo>
                    <a:cubicBezTo>
                      <a:pt x="1579" y="422"/>
                      <a:pt x="1579" y="422"/>
                      <a:pt x="1579" y="422"/>
                    </a:cubicBezTo>
                    <a:cubicBezTo>
                      <a:pt x="1563" y="418"/>
                      <a:pt x="1547" y="415"/>
                      <a:pt x="1531" y="412"/>
                    </a:cubicBezTo>
                    <a:moveTo>
                      <a:pt x="1226" y="345"/>
                    </a:moveTo>
                    <a:cubicBezTo>
                      <a:pt x="1216" y="357"/>
                      <a:pt x="1216" y="357"/>
                      <a:pt x="1216" y="357"/>
                    </a:cubicBezTo>
                    <a:cubicBezTo>
                      <a:pt x="1233" y="361"/>
                      <a:pt x="1249" y="364"/>
                      <a:pt x="1265" y="368"/>
                    </a:cubicBezTo>
                    <a:cubicBezTo>
                      <a:pt x="1262" y="353"/>
                      <a:pt x="1262" y="353"/>
                      <a:pt x="1262" y="353"/>
                    </a:cubicBezTo>
                    <a:cubicBezTo>
                      <a:pt x="1250" y="350"/>
                      <a:pt x="1238" y="347"/>
                      <a:pt x="1226" y="345"/>
                    </a:cubicBezTo>
                    <a:moveTo>
                      <a:pt x="913" y="268"/>
                    </a:moveTo>
                    <a:cubicBezTo>
                      <a:pt x="902" y="280"/>
                      <a:pt x="902" y="280"/>
                      <a:pt x="902" y="280"/>
                    </a:cubicBezTo>
                    <a:cubicBezTo>
                      <a:pt x="915" y="283"/>
                      <a:pt x="927" y="287"/>
                      <a:pt x="940" y="290"/>
                    </a:cubicBezTo>
                    <a:cubicBezTo>
                      <a:pt x="947" y="292"/>
                      <a:pt x="954" y="293"/>
                      <a:pt x="962" y="295"/>
                    </a:cubicBezTo>
                    <a:cubicBezTo>
                      <a:pt x="959" y="280"/>
                      <a:pt x="959" y="280"/>
                      <a:pt x="959" y="280"/>
                    </a:cubicBezTo>
                    <a:cubicBezTo>
                      <a:pt x="943" y="276"/>
                      <a:pt x="928" y="272"/>
                      <a:pt x="913" y="268"/>
                    </a:cubicBezTo>
                    <a:moveTo>
                      <a:pt x="602" y="185"/>
                    </a:moveTo>
                    <a:cubicBezTo>
                      <a:pt x="591" y="196"/>
                      <a:pt x="591" y="196"/>
                      <a:pt x="591" y="196"/>
                    </a:cubicBezTo>
                    <a:cubicBezTo>
                      <a:pt x="611" y="202"/>
                      <a:pt x="630" y="207"/>
                      <a:pt x="650" y="213"/>
                    </a:cubicBezTo>
                    <a:cubicBezTo>
                      <a:pt x="647" y="197"/>
                      <a:pt x="647" y="197"/>
                      <a:pt x="647" y="197"/>
                    </a:cubicBezTo>
                    <a:cubicBezTo>
                      <a:pt x="632" y="193"/>
                      <a:pt x="617" y="189"/>
                      <a:pt x="602" y="185"/>
                    </a:cubicBezTo>
                    <a:moveTo>
                      <a:pt x="300" y="95"/>
                    </a:moveTo>
                    <a:cubicBezTo>
                      <a:pt x="289" y="106"/>
                      <a:pt x="289" y="106"/>
                      <a:pt x="289" y="106"/>
                    </a:cubicBezTo>
                    <a:cubicBezTo>
                      <a:pt x="306" y="111"/>
                      <a:pt x="323" y="117"/>
                      <a:pt x="340" y="122"/>
                    </a:cubicBezTo>
                    <a:cubicBezTo>
                      <a:pt x="338" y="107"/>
                      <a:pt x="338" y="107"/>
                      <a:pt x="338" y="107"/>
                    </a:cubicBezTo>
                    <a:cubicBezTo>
                      <a:pt x="325" y="103"/>
                      <a:pt x="313" y="99"/>
                      <a:pt x="300" y="95"/>
                    </a:cubicBezTo>
                    <a:moveTo>
                      <a:pt x="11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15"/>
                      <a:pt x="27" y="20"/>
                      <a:pt x="41" y="25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0" y="6"/>
                      <a:pt x="20" y="3"/>
                      <a:pt x="11" y="0"/>
                    </a:cubicBezTo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3" name="îṥļiḓe">
                <a:extLst>
                  <a:ext uri="{FF2B5EF4-FFF2-40B4-BE49-F238E27FC236}">
                    <a16:creationId xmlns:a16="http://schemas.microsoft.com/office/drawing/2014/main" xmlns="" id="{5A8F887F-A67C-4D79-B516-A8733022F0B4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2" cy="26"/>
              </a:xfrm>
              <a:custGeom>
                <a:avLst/>
                <a:gdLst>
                  <a:gd name="T0" fmla="*/ 0 w 2"/>
                  <a:gd name="T1" fmla="*/ 0 h 26"/>
                  <a:gd name="T2" fmla="*/ 0 w 2"/>
                  <a:gd name="T3" fmla="*/ 1 h 26"/>
                  <a:gd name="T4" fmla="*/ 2 w 2"/>
                  <a:gd name="T5" fmla="*/ 26 h 26"/>
                  <a:gd name="T6" fmla="*/ 0 w 2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6">
                    <a:moveTo>
                      <a:pt x="0" y="0"/>
                    </a:moveTo>
                    <a:lnTo>
                      <a:pt x="0" y="1"/>
                    </a:lnTo>
                    <a:lnTo>
                      <a:pt x="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4" name="i$ḻïḑè">
                <a:extLst>
                  <a:ext uri="{FF2B5EF4-FFF2-40B4-BE49-F238E27FC236}">
                    <a16:creationId xmlns:a16="http://schemas.microsoft.com/office/drawing/2014/main" xmlns="" id="{ADE1F6D3-4922-4119-8F7D-F1AA57632634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2" cy="26"/>
              </a:xfrm>
              <a:custGeom>
                <a:avLst/>
                <a:gdLst>
                  <a:gd name="T0" fmla="*/ 0 w 2"/>
                  <a:gd name="T1" fmla="*/ 0 h 26"/>
                  <a:gd name="T2" fmla="*/ 0 w 2"/>
                  <a:gd name="T3" fmla="*/ 1 h 26"/>
                  <a:gd name="T4" fmla="*/ 2 w 2"/>
                  <a:gd name="T5" fmla="*/ 26 h 26"/>
                  <a:gd name="T6" fmla="*/ 0 w 2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6">
                    <a:moveTo>
                      <a:pt x="0" y="0"/>
                    </a:moveTo>
                    <a:lnTo>
                      <a:pt x="0" y="1"/>
                    </a:lnTo>
                    <a:lnTo>
                      <a:pt x="2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5" name="íṥḻîḑe">
                <a:extLst>
                  <a:ext uri="{FF2B5EF4-FFF2-40B4-BE49-F238E27FC236}">
                    <a16:creationId xmlns:a16="http://schemas.microsoft.com/office/drawing/2014/main" xmlns="" id="{165680C1-2673-4BF5-A60E-78723E5B877C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5" cy="63"/>
              </a:xfrm>
              <a:custGeom>
                <a:avLst/>
                <a:gdLst>
                  <a:gd name="T0" fmla="*/ 0 w 5"/>
                  <a:gd name="T1" fmla="*/ 0 h 63"/>
                  <a:gd name="T2" fmla="*/ 0 w 5"/>
                  <a:gd name="T3" fmla="*/ 1 h 63"/>
                  <a:gd name="T4" fmla="*/ 2 w 5"/>
                  <a:gd name="T5" fmla="*/ 29 h 63"/>
                  <a:gd name="T6" fmla="*/ 5 w 5"/>
                  <a:gd name="T7" fmla="*/ 63 h 63"/>
                  <a:gd name="T8" fmla="*/ 0 w 5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3">
                    <a:moveTo>
                      <a:pt x="0" y="0"/>
                    </a:moveTo>
                    <a:lnTo>
                      <a:pt x="0" y="1"/>
                    </a:lnTo>
                    <a:lnTo>
                      <a:pt x="2" y="29"/>
                    </a:lnTo>
                    <a:lnTo>
                      <a:pt x="5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6" name="išḻíḓé">
                <a:extLst>
                  <a:ext uri="{FF2B5EF4-FFF2-40B4-BE49-F238E27FC236}">
                    <a16:creationId xmlns:a16="http://schemas.microsoft.com/office/drawing/2014/main" xmlns="" id="{75183DAB-05D0-46D9-846C-BAEEC66AE80E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5" cy="63"/>
              </a:xfrm>
              <a:custGeom>
                <a:avLst/>
                <a:gdLst>
                  <a:gd name="T0" fmla="*/ 0 w 5"/>
                  <a:gd name="T1" fmla="*/ 0 h 63"/>
                  <a:gd name="T2" fmla="*/ 0 w 5"/>
                  <a:gd name="T3" fmla="*/ 1 h 63"/>
                  <a:gd name="T4" fmla="*/ 2 w 5"/>
                  <a:gd name="T5" fmla="*/ 29 h 63"/>
                  <a:gd name="T6" fmla="*/ 5 w 5"/>
                  <a:gd name="T7" fmla="*/ 63 h 63"/>
                  <a:gd name="T8" fmla="*/ 0 w 5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3">
                    <a:moveTo>
                      <a:pt x="0" y="0"/>
                    </a:moveTo>
                    <a:lnTo>
                      <a:pt x="0" y="1"/>
                    </a:lnTo>
                    <a:lnTo>
                      <a:pt x="2" y="29"/>
                    </a:lnTo>
                    <a:lnTo>
                      <a:pt x="5" y="6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7" name="îṧḷiḓè">
                <a:extLst>
                  <a:ext uri="{FF2B5EF4-FFF2-40B4-BE49-F238E27FC236}">
                    <a16:creationId xmlns:a16="http://schemas.microsoft.com/office/drawing/2014/main" xmlns="" id="{FBD56FC0-D358-4C12-8289-48532662DEC9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2 h 590"/>
                  <a:gd name="T4" fmla="*/ 3 w 489"/>
                  <a:gd name="T5" fmla="*/ 32 h 590"/>
                  <a:gd name="T6" fmla="*/ 71 w 489"/>
                  <a:gd name="T7" fmla="*/ 590 h 590"/>
                  <a:gd name="T8" fmla="*/ 466 w 489"/>
                  <a:gd name="T9" fmla="*/ 183 h 590"/>
                  <a:gd name="T10" fmla="*/ 487 w 489"/>
                  <a:gd name="T11" fmla="*/ 162 h 590"/>
                  <a:gd name="T12" fmla="*/ 489 w 489"/>
                  <a:gd name="T13" fmla="*/ 160 h 590"/>
                  <a:gd name="T14" fmla="*/ 71 w 489"/>
                  <a:gd name="T15" fmla="*/ 590 h 590"/>
                  <a:gd name="T16" fmla="*/ 0 w 489"/>
                  <a:gd name="T17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2"/>
                    </a:lnTo>
                    <a:lnTo>
                      <a:pt x="3" y="32"/>
                    </a:lnTo>
                    <a:lnTo>
                      <a:pt x="71" y="590"/>
                    </a:lnTo>
                    <a:lnTo>
                      <a:pt x="466" y="183"/>
                    </a:lnTo>
                    <a:lnTo>
                      <a:pt x="487" y="162"/>
                    </a:lnTo>
                    <a:lnTo>
                      <a:pt x="489" y="160"/>
                    </a:lnTo>
                    <a:lnTo>
                      <a:pt x="71" y="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8" name="ïśļiḋê">
                <a:extLst>
                  <a:ext uri="{FF2B5EF4-FFF2-40B4-BE49-F238E27FC236}">
                    <a16:creationId xmlns:a16="http://schemas.microsoft.com/office/drawing/2014/main" xmlns="" id="{B6BC3F9F-CA96-4558-B1DC-02DC3C1DBE3E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2 h 590"/>
                  <a:gd name="T4" fmla="*/ 3 w 489"/>
                  <a:gd name="T5" fmla="*/ 32 h 590"/>
                  <a:gd name="T6" fmla="*/ 71 w 489"/>
                  <a:gd name="T7" fmla="*/ 590 h 590"/>
                  <a:gd name="T8" fmla="*/ 466 w 489"/>
                  <a:gd name="T9" fmla="*/ 183 h 590"/>
                  <a:gd name="T10" fmla="*/ 487 w 489"/>
                  <a:gd name="T11" fmla="*/ 162 h 590"/>
                  <a:gd name="T12" fmla="*/ 489 w 489"/>
                  <a:gd name="T13" fmla="*/ 160 h 590"/>
                  <a:gd name="T14" fmla="*/ 71 w 489"/>
                  <a:gd name="T15" fmla="*/ 590 h 590"/>
                  <a:gd name="T16" fmla="*/ 0 w 489"/>
                  <a:gd name="T17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2"/>
                    </a:lnTo>
                    <a:lnTo>
                      <a:pt x="3" y="32"/>
                    </a:lnTo>
                    <a:lnTo>
                      <a:pt x="71" y="590"/>
                    </a:lnTo>
                    <a:lnTo>
                      <a:pt x="466" y="183"/>
                    </a:lnTo>
                    <a:lnTo>
                      <a:pt x="487" y="162"/>
                    </a:lnTo>
                    <a:lnTo>
                      <a:pt x="489" y="160"/>
                    </a:lnTo>
                    <a:lnTo>
                      <a:pt x="71" y="59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9" name="íṣlîḓé">
                <a:extLst>
                  <a:ext uri="{FF2B5EF4-FFF2-40B4-BE49-F238E27FC236}">
                    <a16:creationId xmlns:a16="http://schemas.microsoft.com/office/drawing/2014/main" xmlns="" id="{E6D49D7B-0D8B-497C-906B-F855B8F3D75E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63" cy="418"/>
              </a:xfrm>
              <a:custGeom>
                <a:avLst/>
                <a:gdLst>
                  <a:gd name="T0" fmla="*/ 0 w 63"/>
                  <a:gd name="T1" fmla="*/ 0 h 418"/>
                  <a:gd name="T2" fmla="*/ 0 w 63"/>
                  <a:gd name="T3" fmla="*/ 2 h 418"/>
                  <a:gd name="T4" fmla="*/ 4 w 63"/>
                  <a:gd name="T5" fmla="*/ 30 h 418"/>
                  <a:gd name="T6" fmla="*/ 63 w 63"/>
                  <a:gd name="T7" fmla="*/ 418 h 418"/>
                  <a:gd name="T8" fmla="*/ 0 w 63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18">
                    <a:moveTo>
                      <a:pt x="0" y="0"/>
                    </a:moveTo>
                    <a:lnTo>
                      <a:pt x="0" y="2"/>
                    </a:lnTo>
                    <a:lnTo>
                      <a:pt x="4" y="30"/>
                    </a:lnTo>
                    <a:lnTo>
                      <a:pt x="63" y="4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0" name="ïŝļidé">
                <a:extLst>
                  <a:ext uri="{FF2B5EF4-FFF2-40B4-BE49-F238E27FC236}">
                    <a16:creationId xmlns:a16="http://schemas.microsoft.com/office/drawing/2014/main" xmlns="" id="{0833A0D6-E196-4328-B86A-29F3D8F2B962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63" cy="418"/>
              </a:xfrm>
              <a:custGeom>
                <a:avLst/>
                <a:gdLst>
                  <a:gd name="T0" fmla="*/ 0 w 63"/>
                  <a:gd name="T1" fmla="*/ 0 h 418"/>
                  <a:gd name="T2" fmla="*/ 0 w 63"/>
                  <a:gd name="T3" fmla="*/ 2 h 418"/>
                  <a:gd name="T4" fmla="*/ 4 w 63"/>
                  <a:gd name="T5" fmla="*/ 30 h 418"/>
                  <a:gd name="T6" fmla="*/ 63 w 63"/>
                  <a:gd name="T7" fmla="*/ 418 h 418"/>
                  <a:gd name="T8" fmla="*/ 0 w 63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18">
                    <a:moveTo>
                      <a:pt x="0" y="0"/>
                    </a:moveTo>
                    <a:lnTo>
                      <a:pt x="0" y="2"/>
                    </a:lnTo>
                    <a:lnTo>
                      <a:pt x="4" y="30"/>
                    </a:lnTo>
                    <a:lnTo>
                      <a:pt x="63" y="4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1" name="í$1idè">
                <a:extLst>
                  <a:ext uri="{FF2B5EF4-FFF2-40B4-BE49-F238E27FC236}">
                    <a16:creationId xmlns:a16="http://schemas.microsoft.com/office/drawing/2014/main" xmlns="" id="{82B131AE-F76A-495D-B3B9-046EBC819687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5" cy="84"/>
              </a:xfrm>
              <a:custGeom>
                <a:avLst/>
                <a:gdLst>
                  <a:gd name="T0" fmla="*/ 0 w 15"/>
                  <a:gd name="T1" fmla="*/ 0 h 84"/>
                  <a:gd name="T2" fmla="*/ 0 w 15"/>
                  <a:gd name="T3" fmla="*/ 0 h 84"/>
                  <a:gd name="T4" fmla="*/ 6 w 15"/>
                  <a:gd name="T5" fmla="*/ 30 h 84"/>
                  <a:gd name="T6" fmla="*/ 15 w 15"/>
                  <a:gd name="T7" fmla="*/ 84 h 84"/>
                  <a:gd name="T8" fmla="*/ 0 w 15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4">
                    <a:moveTo>
                      <a:pt x="0" y="0"/>
                    </a:moveTo>
                    <a:lnTo>
                      <a:pt x="0" y="0"/>
                    </a:lnTo>
                    <a:lnTo>
                      <a:pt x="6" y="30"/>
                    </a:lnTo>
                    <a:lnTo>
                      <a:pt x="15" y="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2" name="ïsḷiḍê">
                <a:extLst>
                  <a:ext uri="{FF2B5EF4-FFF2-40B4-BE49-F238E27FC236}">
                    <a16:creationId xmlns:a16="http://schemas.microsoft.com/office/drawing/2014/main" xmlns="" id="{4DF293A1-67C6-43EA-8678-E75CA1A104E5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5" cy="84"/>
              </a:xfrm>
              <a:custGeom>
                <a:avLst/>
                <a:gdLst>
                  <a:gd name="T0" fmla="*/ 0 w 15"/>
                  <a:gd name="T1" fmla="*/ 0 h 84"/>
                  <a:gd name="T2" fmla="*/ 0 w 15"/>
                  <a:gd name="T3" fmla="*/ 0 h 84"/>
                  <a:gd name="T4" fmla="*/ 6 w 15"/>
                  <a:gd name="T5" fmla="*/ 30 h 84"/>
                  <a:gd name="T6" fmla="*/ 15 w 15"/>
                  <a:gd name="T7" fmla="*/ 84 h 84"/>
                  <a:gd name="T8" fmla="*/ 0 w 15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4">
                    <a:moveTo>
                      <a:pt x="0" y="0"/>
                    </a:moveTo>
                    <a:lnTo>
                      <a:pt x="0" y="0"/>
                    </a:lnTo>
                    <a:lnTo>
                      <a:pt x="6" y="30"/>
                    </a:lnTo>
                    <a:lnTo>
                      <a:pt x="15" y="8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3" name="îşľíde">
                <a:extLst>
                  <a:ext uri="{FF2B5EF4-FFF2-40B4-BE49-F238E27FC236}">
                    <a16:creationId xmlns:a16="http://schemas.microsoft.com/office/drawing/2014/main" xmlns="" id="{8DF21039-99D3-4B3F-B2C8-64EB9D58BB40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5 w 500"/>
                  <a:gd name="T5" fmla="*/ 28 h 582"/>
                  <a:gd name="T6" fmla="*/ 117 w 500"/>
                  <a:gd name="T7" fmla="*/ 582 h 582"/>
                  <a:gd name="T8" fmla="*/ 479 w 500"/>
                  <a:gd name="T9" fmla="*/ 143 h 582"/>
                  <a:gd name="T10" fmla="*/ 498 w 500"/>
                  <a:gd name="T11" fmla="*/ 121 h 582"/>
                  <a:gd name="T12" fmla="*/ 500 w 500"/>
                  <a:gd name="T13" fmla="*/ 119 h 582"/>
                  <a:gd name="T14" fmla="*/ 117 w 500"/>
                  <a:gd name="T15" fmla="*/ 582 h 582"/>
                  <a:gd name="T16" fmla="*/ 0 w 500"/>
                  <a:gd name="T17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5" y="28"/>
                    </a:lnTo>
                    <a:lnTo>
                      <a:pt x="117" y="582"/>
                    </a:lnTo>
                    <a:lnTo>
                      <a:pt x="479" y="143"/>
                    </a:lnTo>
                    <a:lnTo>
                      <a:pt x="498" y="121"/>
                    </a:lnTo>
                    <a:lnTo>
                      <a:pt x="500" y="119"/>
                    </a:lnTo>
                    <a:lnTo>
                      <a:pt x="117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4" name="ï$lïḋê">
                <a:extLst>
                  <a:ext uri="{FF2B5EF4-FFF2-40B4-BE49-F238E27FC236}">
                    <a16:creationId xmlns:a16="http://schemas.microsoft.com/office/drawing/2014/main" xmlns="" id="{427D554A-E169-4F43-B8D6-43B111CABF9F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5 w 500"/>
                  <a:gd name="T5" fmla="*/ 28 h 582"/>
                  <a:gd name="T6" fmla="*/ 117 w 500"/>
                  <a:gd name="T7" fmla="*/ 582 h 582"/>
                  <a:gd name="T8" fmla="*/ 479 w 500"/>
                  <a:gd name="T9" fmla="*/ 143 h 582"/>
                  <a:gd name="T10" fmla="*/ 498 w 500"/>
                  <a:gd name="T11" fmla="*/ 121 h 582"/>
                  <a:gd name="T12" fmla="*/ 500 w 500"/>
                  <a:gd name="T13" fmla="*/ 119 h 582"/>
                  <a:gd name="T14" fmla="*/ 117 w 500"/>
                  <a:gd name="T15" fmla="*/ 582 h 582"/>
                  <a:gd name="T16" fmla="*/ 0 w 500"/>
                  <a:gd name="T17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5" y="28"/>
                    </a:lnTo>
                    <a:lnTo>
                      <a:pt x="117" y="582"/>
                    </a:lnTo>
                    <a:lnTo>
                      <a:pt x="479" y="143"/>
                    </a:lnTo>
                    <a:lnTo>
                      <a:pt x="498" y="121"/>
                    </a:lnTo>
                    <a:lnTo>
                      <a:pt x="500" y="119"/>
                    </a:lnTo>
                    <a:lnTo>
                      <a:pt x="117" y="5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5" name="ïṥ1iḍe">
                <a:extLst>
                  <a:ext uri="{FF2B5EF4-FFF2-40B4-BE49-F238E27FC236}">
                    <a16:creationId xmlns:a16="http://schemas.microsoft.com/office/drawing/2014/main" xmlns="" id="{030B909A-A83C-46BD-A457-04F4A9BAC87C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0 w 503"/>
                  <a:gd name="T1" fmla="*/ 0 h 579"/>
                  <a:gd name="T2" fmla="*/ 0 w 503"/>
                  <a:gd name="T3" fmla="*/ 0 h 579"/>
                  <a:gd name="T4" fmla="*/ 6 w 503"/>
                  <a:gd name="T5" fmla="*/ 28 h 579"/>
                  <a:gd name="T6" fmla="*/ 131 w 503"/>
                  <a:gd name="T7" fmla="*/ 579 h 579"/>
                  <a:gd name="T8" fmla="*/ 484 w 503"/>
                  <a:gd name="T9" fmla="*/ 133 h 579"/>
                  <a:gd name="T10" fmla="*/ 503 w 503"/>
                  <a:gd name="T11" fmla="*/ 110 h 579"/>
                  <a:gd name="T12" fmla="*/ 503 w 503"/>
                  <a:gd name="T13" fmla="*/ 108 h 579"/>
                  <a:gd name="T14" fmla="*/ 131 w 503"/>
                  <a:gd name="T15" fmla="*/ 579 h 579"/>
                  <a:gd name="T16" fmla="*/ 0 w 503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579">
                    <a:moveTo>
                      <a:pt x="0" y="0"/>
                    </a:moveTo>
                    <a:lnTo>
                      <a:pt x="0" y="0"/>
                    </a:lnTo>
                    <a:lnTo>
                      <a:pt x="6" y="28"/>
                    </a:lnTo>
                    <a:lnTo>
                      <a:pt x="131" y="579"/>
                    </a:lnTo>
                    <a:lnTo>
                      <a:pt x="484" y="133"/>
                    </a:lnTo>
                    <a:lnTo>
                      <a:pt x="503" y="110"/>
                    </a:lnTo>
                    <a:lnTo>
                      <a:pt x="503" y="108"/>
                    </a:lnTo>
                    <a:lnTo>
                      <a:pt x="131" y="5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6" name="ïṡḷïḓé">
                <a:extLst>
                  <a:ext uri="{FF2B5EF4-FFF2-40B4-BE49-F238E27FC236}">
                    <a16:creationId xmlns:a16="http://schemas.microsoft.com/office/drawing/2014/main" xmlns="" id="{E8121062-84CE-4A64-BCF5-5696C307B7C3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0 w 503"/>
                  <a:gd name="T1" fmla="*/ 0 h 579"/>
                  <a:gd name="T2" fmla="*/ 0 w 503"/>
                  <a:gd name="T3" fmla="*/ 0 h 579"/>
                  <a:gd name="T4" fmla="*/ 6 w 503"/>
                  <a:gd name="T5" fmla="*/ 28 h 579"/>
                  <a:gd name="T6" fmla="*/ 131 w 503"/>
                  <a:gd name="T7" fmla="*/ 579 h 579"/>
                  <a:gd name="T8" fmla="*/ 484 w 503"/>
                  <a:gd name="T9" fmla="*/ 133 h 579"/>
                  <a:gd name="T10" fmla="*/ 503 w 503"/>
                  <a:gd name="T11" fmla="*/ 110 h 579"/>
                  <a:gd name="T12" fmla="*/ 503 w 503"/>
                  <a:gd name="T13" fmla="*/ 108 h 579"/>
                  <a:gd name="T14" fmla="*/ 131 w 503"/>
                  <a:gd name="T15" fmla="*/ 579 h 579"/>
                  <a:gd name="T16" fmla="*/ 0 w 503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579">
                    <a:moveTo>
                      <a:pt x="0" y="0"/>
                    </a:moveTo>
                    <a:lnTo>
                      <a:pt x="0" y="0"/>
                    </a:lnTo>
                    <a:lnTo>
                      <a:pt x="6" y="28"/>
                    </a:lnTo>
                    <a:lnTo>
                      <a:pt x="131" y="579"/>
                    </a:lnTo>
                    <a:lnTo>
                      <a:pt x="484" y="133"/>
                    </a:lnTo>
                    <a:lnTo>
                      <a:pt x="503" y="110"/>
                    </a:lnTo>
                    <a:lnTo>
                      <a:pt x="503" y="108"/>
                    </a:lnTo>
                    <a:lnTo>
                      <a:pt x="131" y="57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7" name="íṧliḋe">
                <a:extLst>
                  <a:ext uri="{FF2B5EF4-FFF2-40B4-BE49-F238E27FC236}">
                    <a16:creationId xmlns:a16="http://schemas.microsoft.com/office/drawing/2014/main" xmlns="" id="{09A3668E-FA19-4B93-880F-8A3D7DDED470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2 h 577"/>
                  <a:gd name="T4" fmla="*/ 8 w 506"/>
                  <a:gd name="T5" fmla="*/ 30 h 577"/>
                  <a:gd name="T6" fmla="*/ 144 w 506"/>
                  <a:gd name="T7" fmla="*/ 577 h 577"/>
                  <a:gd name="T8" fmla="*/ 488 w 506"/>
                  <a:gd name="T9" fmla="*/ 123 h 577"/>
                  <a:gd name="T10" fmla="*/ 506 w 506"/>
                  <a:gd name="T11" fmla="*/ 101 h 577"/>
                  <a:gd name="T12" fmla="*/ 506 w 506"/>
                  <a:gd name="T13" fmla="*/ 99 h 577"/>
                  <a:gd name="T14" fmla="*/ 144 w 506"/>
                  <a:gd name="T15" fmla="*/ 577 h 577"/>
                  <a:gd name="T16" fmla="*/ 0 w 506"/>
                  <a:gd name="T1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2"/>
                    </a:lnTo>
                    <a:lnTo>
                      <a:pt x="8" y="30"/>
                    </a:lnTo>
                    <a:lnTo>
                      <a:pt x="144" y="577"/>
                    </a:lnTo>
                    <a:lnTo>
                      <a:pt x="488" y="123"/>
                    </a:lnTo>
                    <a:lnTo>
                      <a:pt x="506" y="101"/>
                    </a:lnTo>
                    <a:lnTo>
                      <a:pt x="506" y="99"/>
                    </a:lnTo>
                    <a:lnTo>
                      <a:pt x="144" y="5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8" name="íṡlídê">
                <a:extLst>
                  <a:ext uri="{FF2B5EF4-FFF2-40B4-BE49-F238E27FC236}">
                    <a16:creationId xmlns:a16="http://schemas.microsoft.com/office/drawing/2014/main" xmlns="" id="{793DFB28-6E85-4D69-9F26-DE582BCE771A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2 h 577"/>
                  <a:gd name="T4" fmla="*/ 8 w 506"/>
                  <a:gd name="T5" fmla="*/ 30 h 577"/>
                  <a:gd name="T6" fmla="*/ 144 w 506"/>
                  <a:gd name="T7" fmla="*/ 577 h 577"/>
                  <a:gd name="T8" fmla="*/ 488 w 506"/>
                  <a:gd name="T9" fmla="*/ 123 h 577"/>
                  <a:gd name="T10" fmla="*/ 506 w 506"/>
                  <a:gd name="T11" fmla="*/ 101 h 577"/>
                  <a:gd name="T12" fmla="*/ 506 w 506"/>
                  <a:gd name="T13" fmla="*/ 99 h 577"/>
                  <a:gd name="T14" fmla="*/ 144 w 506"/>
                  <a:gd name="T15" fmla="*/ 577 h 577"/>
                  <a:gd name="T16" fmla="*/ 0 w 506"/>
                  <a:gd name="T1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2"/>
                    </a:lnTo>
                    <a:lnTo>
                      <a:pt x="8" y="30"/>
                    </a:lnTo>
                    <a:lnTo>
                      <a:pt x="144" y="577"/>
                    </a:lnTo>
                    <a:lnTo>
                      <a:pt x="488" y="123"/>
                    </a:lnTo>
                    <a:lnTo>
                      <a:pt x="506" y="101"/>
                    </a:lnTo>
                    <a:lnTo>
                      <a:pt x="506" y="99"/>
                    </a:lnTo>
                    <a:lnTo>
                      <a:pt x="144" y="5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9" name="íṥļíḍê">
                <a:extLst>
                  <a:ext uri="{FF2B5EF4-FFF2-40B4-BE49-F238E27FC236}">
                    <a16:creationId xmlns:a16="http://schemas.microsoft.com/office/drawing/2014/main" xmlns="" id="{D9D68359-16AE-483F-A0BA-65E1E6DF6971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2 h 573"/>
                  <a:gd name="T4" fmla="*/ 7 w 506"/>
                  <a:gd name="T5" fmla="*/ 30 h 573"/>
                  <a:gd name="T6" fmla="*/ 153 w 506"/>
                  <a:gd name="T7" fmla="*/ 573 h 573"/>
                  <a:gd name="T8" fmla="*/ 489 w 506"/>
                  <a:gd name="T9" fmla="*/ 114 h 573"/>
                  <a:gd name="T10" fmla="*/ 506 w 506"/>
                  <a:gd name="T11" fmla="*/ 89 h 573"/>
                  <a:gd name="T12" fmla="*/ 506 w 506"/>
                  <a:gd name="T13" fmla="*/ 89 h 573"/>
                  <a:gd name="T14" fmla="*/ 153 w 506"/>
                  <a:gd name="T15" fmla="*/ 573 h 573"/>
                  <a:gd name="T16" fmla="*/ 0 w 506"/>
                  <a:gd name="T17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53" y="573"/>
                    </a:lnTo>
                    <a:lnTo>
                      <a:pt x="489" y="114"/>
                    </a:lnTo>
                    <a:lnTo>
                      <a:pt x="506" y="89"/>
                    </a:lnTo>
                    <a:lnTo>
                      <a:pt x="506" y="89"/>
                    </a:lnTo>
                    <a:lnTo>
                      <a:pt x="153" y="5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0" name="íṩ1iḋé">
                <a:extLst>
                  <a:ext uri="{FF2B5EF4-FFF2-40B4-BE49-F238E27FC236}">
                    <a16:creationId xmlns:a16="http://schemas.microsoft.com/office/drawing/2014/main" xmlns="" id="{5E2E292B-16C5-4331-9EE2-A87A1288966D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2 h 573"/>
                  <a:gd name="T4" fmla="*/ 7 w 506"/>
                  <a:gd name="T5" fmla="*/ 30 h 573"/>
                  <a:gd name="T6" fmla="*/ 153 w 506"/>
                  <a:gd name="T7" fmla="*/ 573 h 573"/>
                  <a:gd name="T8" fmla="*/ 489 w 506"/>
                  <a:gd name="T9" fmla="*/ 114 h 573"/>
                  <a:gd name="T10" fmla="*/ 506 w 506"/>
                  <a:gd name="T11" fmla="*/ 89 h 573"/>
                  <a:gd name="T12" fmla="*/ 506 w 506"/>
                  <a:gd name="T13" fmla="*/ 89 h 573"/>
                  <a:gd name="T14" fmla="*/ 153 w 506"/>
                  <a:gd name="T15" fmla="*/ 573 h 573"/>
                  <a:gd name="T16" fmla="*/ 0 w 506"/>
                  <a:gd name="T17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53" y="573"/>
                    </a:lnTo>
                    <a:lnTo>
                      <a:pt x="489" y="114"/>
                    </a:lnTo>
                    <a:lnTo>
                      <a:pt x="506" y="89"/>
                    </a:lnTo>
                    <a:lnTo>
                      <a:pt x="506" y="89"/>
                    </a:lnTo>
                    <a:lnTo>
                      <a:pt x="153" y="57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1" name="íŝļîde">
                <a:extLst>
                  <a:ext uri="{FF2B5EF4-FFF2-40B4-BE49-F238E27FC236}">
                    <a16:creationId xmlns:a16="http://schemas.microsoft.com/office/drawing/2014/main" xmlns="" id="{37D0CE01-38F8-4C6C-8B59-03D685255712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0 w 509"/>
                  <a:gd name="T1" fmla="*/ 0 h 570"/>
                  <a:gd name="T2" fmla="*/ 0 w 509"/>
                  <a:gd name="T3" fmla="*/ 0 h 570"/>
                  <a:gd name="T4" fmla="*/ 9 w 509"/>
                  <a:gd name="T5" fmla="*/ 28 h 570"/>
                  <a:gd name="T6" fmla="*/ 168 w 509"/>
                  <a:gd name="T7" fmla="*/ 570 h 570"/>
                  <a:gd name="T8" fmla="*/ 491 w 509"/>
                  <a:gd name="T9" fmla="*/ 103 h 570"/>
                  <a:gd name="T10" fmla="*/ 508 w 509"/>
                  <a:gd name="T11" fmla="*/ 81 h 570"/>
                  <a:gd name="T12" fmla="*/ 509 w 509"/>
                  <a:gd name="T13" fmla="*/ 79 h 570"/>
                  <a:gd name="T14" fmla="*/ 168 w 509"/>
                  <a:gd name="T15" fmla="*/ 570 h 570"/>
                  <a:gd name="T16" fmla="*/ 0 w 509"/>
                  <a:gd name="T17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570">
                    <a:moveTo>
                      <a:pt x="0" y="0"/>
                    </a:moveTo>
                    <a:lnTo>
                      <a:pt x="0" y="0"/>
                    </a:lnTo>
                    <a:lnTo>
                      <a:pt x="9" y="28"/>
                    </a:lnTo>
                    <a:lnTo>
                      <a:pt x="168" y="570"/>
                    </a:lnTo>
                    <a:lnTo>
                      <a:pt x="491" y="103"/>
                    </a:lnTo>
                    <a:lnTo>
                      <a:pt x="508" y="81"/>
                    </a:lnTo>
                    <a:lnTo>
                      <a:pt x="509" y="79"/>
                    </a:lnTo>
                    <a:lnTo>
                      <a:pt x="168" y="5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2" name="iṣ1ïdè">
                <a:extLst>
                  <a:ext uri="{FF2B5EF4-FFF2-40B4-BE49-F238E27FC236}">
                    <a16:creationId xmlns:a16="http://schemas.microsoft.com/office/drawing/2014/main" xmlns="" id="{98817529-5A80-4347-BC1A-4335DA75B33D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0 w 509"/>
                  <a:gd name="T1" fmla="*/ 0 h 570"/>
                  <a:gd name="T2" fmla="*/ 0 w 509"/>
                  <a:gd name="T3" fmla="*/ 0 h 570"/>
                  <a:gd name="T4" fmla="*/ 9 w 509"/>
                  <a:gd name="T5" fmla="*/ 28 h 570"/>
                  <a:gd name="T6" fmla="*/ 168 w 509"/>
                  <a:gd name="T7" fmla="*/ 570 h 570"/>
                  <a:gd name="T8" fmla="*/ 491 w 509"/>
                  <a:gd name="T9" fmla="*/ 103 h 570"/>
                  <a:gd name="T10" fmla="*/ 508 w 509"/>
                  <a:gd name="T11" fmla="*/ 81 h 570"/>
                  <a:gd name="T12" fmla="*/ 509 w 509"/>
                  <a:gd name="T13" fmla="*/ 79 h 570"/>
                  <a:gd name="T14" fmla="*/ 168 w 509"/>
                  <a:gd name="T15" fmla="*/ 570 h 570"/>
                  <a:gd name="T16" fmla="*/ 0 w 509"/>
                  <a:gd name="T17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570">
                    <a:moveTo>
                      <a:pt x="0" y="0"/>
                    </a:moveTo>
                    <a:lnTo>
                      <a:pt x="0" y="0"/>
                    </a:lnTo>
                    <a:lnTo>
                      <a:pt x="9" y="28"/>
                    </a:lnTo>
                    <a:lnTo>
                      <a:pt x="168" y="570"/>
                    </a:lnTo>
                    <a:lnTo>
                      <a:pt x="491" y="103"/>
                    </a:lnTo>
                    <a:lnTo>
                      <a:pt x="508" y="81"/>
                    </a:lnTo>
                    <a:lnTo>
                      <a:pt x="509" y="79"/>
                    </a:lnTo>
                    <a:lnTo>
                      <a:pt x="168" y="5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3" name="iṧḻiḑê">
                <a:extLst>
                  <a:ext uri="{FF2B5EF4-FFF2-40B4-BE49-F238E27FC236}">
                    <a16:creationId xmlns:a16="http://schemas.microsoft.com/office/drawing/2014/main" xmlns="" id="{923F735F-47FF-45F5-81EE-C63D5071CA3E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4 h 568"/>
                  <a:gd name="T4" fmla="*/ 9 w 510"/>
                  <a:gd name="T5" fmla="*/ 32 h 568"/>
                  <a:gd name="T6" fmla="*/ 176 w 510"/>
                  <a:gd name="T7" fmla="*/ 568 h 568"/>
                  <a:gd name="T8" fmla="*/ 491 w 510"/>
                  <a:gd name="T9" fmla="*/ 95 h 568"/>
                  <a:gd name="T10" fmla="*/ 508 w 510"/>
                  <a:gd name="T11" fmla="*/ 73 h 568"/>
                  <a:gd name="T12" fmla="*/ 510 w 510"/>
                  <a:gd name="T13" fmla="*/ 69 h 568"/>
                  <a:gd name="T14" fmla="*/ 176 w 510"/>
                  <a:gd name="T15" fmla="*/ 568 h 568"/>
                  <a:gd name="T16" fmla="*/ 0 w 510"/>
                  <a:gd name="T1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4"/>
                    </a:lnTo>
                    <a:lnTo>
                      <a:pt x="9" y="32"/>
                    </a:lnTo>
                    <a:lnTo>
                      <a:pt x="176" y="568"/>
                    </a:lnTo>
                    <a:lnTo>
                      <a:pt x="491" y="95"/>
                    </a:lnTo>
                    <a:lnTo>
                      <a:pt x="508" y="73"/>
                    </a:lnTo>
                    <a:lnTo>
                      <a:pt x="510" y="69"/>
                    </a:lnTo>
                    <a:lnTo>
                      <a:pt x="176" y="5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4" name="îṡľíḓê">
                <a:extLst>
                  <a:ext uri="{FF2B5EF4-FFF2-40B4-BE49-F238E27FC236}">
                    <a16:creationId xmlns:a16="http://schemas.microsoft.com/office/drawing/2014/main" xmlns="" id="{DA35765E-3400-47AA-B5E5-97651BE9882A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4 h 568"/>
                  <a:gd name="T4" fmla="*/ 9 w 510"/>
                  <a:gd name="T5" fmla="*/ 32 h 568"/>
                  <a:gd name="T6" fmla="*/ 176 w 510"/>
                  <a:gd name="T7" fmla="*/ 568 h 568"/>
                  <a:gd name="T8" fmla="*/ 491 w 510"/>
                  <a:gd name="T9" fmla="*/ 95 h 568"/>
                  <a:gd name="T10" fmla="*/ 508 w 510"/>
                  <a:gd name="T11" fmla="*/ 73 h 568"/>
                  <a:gd name="T12" fmla="*/ 510 w 510"/>
                  <a:gd name="T13" fmla="*/ 69 h 568"/>
                  <a:gd name="T14" fmla="*/ 176 w 510"/>
                  <a:gd name="T15" fmla="*/ 568 h 568"/>
                  <a:gd name="T16" fmla="*/ 0 w 510"/>
                  <a:gd name="T1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4"/>
                    </a:lnTo>
                    <a:lnTo>
                      <a:pt x="9" y="32"/>
                    </a:lnTo>
                    <a:lnTo>
                      <a:pt x="176" y="568"/>
                    </a:lnTo>
                    <a:lnTo>
                      <a:pt x="491" y="95"/>
                    </a:lnTo>
                    <a:lnTo>
                      <a:pt x="508" y="73"/>
                    </a:lnTo>
                    <a:lnTo>
                      <a:pt x="510" y="69"/>
                    </a:lnTo>
                    <a:lnTo>
                      <a:pt x="176" y="5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5" name="íṣ1ïḑè">
                <a:extLst>
                  <a:ext uri="{FF2B5EF4-FFF2-40B4-BE49-F238E27FC236}">
                    <a16:creationId xmlns:a16="http://schemas.microsoft.com/office/drawing/2014/main" xmlns="" id="{0DCC6D73-4BF9-4C8E-A128-98CD97672609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0 h 590"/>
                  <a:gd name="T4" fmla="*/ 71 w 489"/>
                  <a:gd name="T5" fmla="*/ 590 h 590"/>
                  <a:gd name="T6" fmla="*/ 489 w 489"/>
                  <a:gd name="T7" fmla="*/ 160 h 590"/>
                  <a:gd name="T8" fmla="*/ 414 w 489"/>
                  <a:gd name="T9" fmla="*/ 136 h 590"/>
                  <a:gd name="T10" fmla="*/ 360 w 489"/>
                  <a:gd name="T11" fmla="*/ 293 h 590"/>
                  <a:gd name="T12" fmla="*/ 276 w 489"/>
                  <a:gd name="T13" fmla="*/ 379 h 590"/>
                  <a:gd name="T14" fmla="*/ 368 w 489"/>
                  <a:gd name="T15" fmla="*/ 121 h 590"/>
                  <a:gd name="T16" fmla="*/ 306 w 489"/>
                  <a:gd name="T17" fmla="*/ 101 h 590"/>
                  <a:gd name="T18" fmla="*/ 168 w 489"/>
                  <a:gd name="T19" fmla="*/ 489 h 590"/>
                  <a:gd name="T20" fmla="*/ 71 w 489"/>
                  <a:gd name="T21" fmla="*/ 590 h 590"/>
                  <a:gd name="T22" fmla="*/ 52 w 489"/>
                  <a:gd name="T23" fmla="*/ 440 h 590"/>
                  <a:gd name="T24" fmla="*/ 143 w 489"/>
                  <a:gd name="T25" fmla="*/ 185 h 590"/>
                  <a:gd name="T26" fmla="*/ 108 w 489"/>
                  <a:gd name="T27" fmla="*/ 93 h 590"/>
                  <a:gd name="T28" fmla="*/ 35 w 489"/>
                  <a:gd name="T29" fmla="*/ 297 h 590"/>
                  <a:gd name="T30" fmla="*/ 22 w 489"/>
                  <a:gd name="T31" fmla="*/ 185 h 590"/>
                  <a:gd name="T32" fmla="*/ 78 w 489"/>
                  <a:gd name="T33" fmla="*/ 26 h 590"/>
                  <a:gd name="T34" fmla="*/ 0 w 489"/>
                  <a:gd name="T35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0"/>
                    </a:lnTo>
                    <a:lnTo>
                      <a:pt x="71" y="590"/>
                    </a:lnTo>
                    <a:lnTo>
                      <a:pt x="489" y="160"/>
                    </a:lnTo>
                    <a:lnTo>
                      <a:pt x="414" y="136"/>
                    </a:lnTo>
                    <a:lnTo>
                      <a:pt x="360" y="293"/>
                    </a:lnTo>
                    <a:lnTo>
                      <a:pt x="276" y="379"/>
                    </a:lnTo>
                    <a:lnTo>
                      <a:pt x="368" y="121"/>
                    </a:lnTo>
                    <a:lnTo>
                      <a:pt x="306" y="101"/>
                    </a:lnTo>
                    <a:lnTo>
                      <a:pt x="168" y="489"/>
                    </a:lnTo>
                    <a:lnTo>
                      <a:pt x="71" y="590"/>
                    </a:lnTo>
                    <a:lnTo>
                      <a:pt x="52" y="440"/>
                    </a:lnTo>
                    <a:lnTo>
                      <a:pt x="143" y="185"/>
                    </a:lnTo>
                    <a:lnTo>
                      <a:pt x="108" y="93"/>
                    </a:lnTo>
                    <a:lnTo>
                      <a:pt x="35" y="297"/>
                    </a:lnTo>
                    <a:lnTo>
                      <a:pt x="22" y="185"/>
                    </a:lnTo>
                    <a:lnTo>
                      <a:pt x="78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6" name="î$ľîḓè">
                <a:extLst>
                  <a:ext uri="{FF2B5EF4-FFF2-40B4-BE49-F238E27FC236}">
                    <a16:creationId xmlns:a16="http://schemas.microsoft.com/office/drawing/2014/main" xmlns="" id="{725C9EDF-1981-4119-82A0-CBC8082258BD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0 h 590"/>
                  <a:gd name="T4" fmla="*/ 71 w 489"/>
                  <a:gd name="T5" fmla="*/ 590 h 590"/>
                  <a:gd name="T6" fmla="*/ 489 w 489"/>
                  <a:gd name="T7" fmla="*/ 160 h 590"/>
                  <a:gd name="T8" fmla="*/ 414 w 489"/>
                  <a:gd name="T9" fmla="*/ 136 h 590"/>
                  <a:gd name="T10" fmla="*/ 360 w 489"/>
                  <a:gd name="T11" fmla="*/ 293 h 590"/>
                  <a:gd name="T12" fmla="*/ 276 w 489"/>
                  <a:gd name="T13" fmla="*/ 379 h 590"/>
                  <a:gd name="T14" fmla="*/ 368 w 489"/>
                  <a:gd name="T15" fmla="*/ 121 h 590"/>
                  <a:gd name="T16" fmla="*/ 306 w 489"/>
                  <a:gd name="T17" fmla="*/ 101 h 590"/>
                  <a:gd name="T18" fmla="*/ 168 w 489"/>
                  <a:gd name="T19" fmla="*/ 489 h 590"/>
                  <a:gd name="T20" fmla="*/ 71 w 489"/>
                  <a:gd name="T21" fmla="*/ 590 h 590"/>
                  <a:gd name="T22" fmla="*/ 52 w 489"/>
                  <a:gd name="T23" fmla="*/ 440 h 590"/>
                  <a:gd name="T24" fmla="*/ 143 w 489"/>
                  <a:gd name="T25" fmla="*/ 185 h 590"/>
                  <a:gd name="T26" fmla="*/ 108 w 489"/>
                  <a:gd name="T27" fmla="*/ 93 h 590"/>
                  <a:gd name="T28" fmla="*/ 35 w 489"/>
                  <a:gd name="T29" fmla="*/ 297 h 590"/>
                  <a:gd name="T30" fmla="*/ 22 w 489"/>
                  <a:gd name="T31" fmla="*/ 185 h 590"/>
                  <a:gd name="T32" fmla="*/ 78 w 489"/>
                  <a:gd name="T33" fmla="*/ 26 h 590"/>
                  <a:gd name="T34" fmla="*/ 0 w 489"/>
                  <a:gd name="T35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0"/>
                    </a:lnTo>
                    <a:lnTo>
                      <a:pt x="71" y="590"/>
                    </a:lnTo>
                    <a:lnTo>
                      <a:pt x="489" y="160"/>
                    </a:lnTo>
                    <a:lnTo>
                      <a:pt x="414" y="136"/>
                    </a:lnTo>
                    <a:lnTo>
                      <a:pt x="360" y="293"/>
                    </a:lnTo>
                    <a:lnTo>
                      <a:pt x="276" y="379"/>
                    </a:lnTo>
                    <a:lnTo>
                      <a:pt x="368" y="121"/>
                    </a:lnTo>
                    <a:lnTo>
                      <a:pt x="306" y="101"/>
                    </a:lnTo>
                    <a:lnTo>
                      <a:pt x="168" y="489"/>
                    </a:lnTo>
                    <a:lnTo>
                      <a:pt x="71" y="590"/>
                    </a:lnTo>
                    <a:lnTo>
                      <a:pt x="52" y="440"/>
                    </a:lnTo>
                    <a:lnTo>
                      <a:pt x="143" y="185"/>
                    </a:lnTo>
                    <a:lnTo>
                      <a:pt x="108" y="93"/>
                    </a:lnTo>
                    <a:lnTo>
                      <a:pt x="35" y="297"/>
                    </a:lnTo>
                    <a:lnTo>
                      <a:pt x="22" y="185"/>
                    </a:lnTo>
                    <a:lnTo>
                      <a:pt x="78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7" name="íṣliḋè">
                <a:extLst>
                  <a:ext uri="{FF2B5EF4-FFF2-40B4-BE49-F238E27FC236}">
                    <a16:creationId xmlns:a16="http://schemas.microsoft.com/office/drawing/2014/main" xmlns="" id="{1C5A6E67-1BDC-4987-AC6E-CCA0654E7E23}"/>
                  </a:ext>
                </a:extLst>
              </p:cNvPr>
              <p:cNvSpPr/>
              <p:nvPr/>
            </p:nvSpPr>
            <p:spPr bwMode="auto">
              <a:xfrm>
                <a:off x="2237" y="1655"/>
                <a:ext cx="35" cy="144"/>
              </a:xfrm>
              <a:custGeom>
                <a:avLst/>
                <a:gdLst>
                  <a:gd name="T0" fmla="*/ 17 w 35"/>
                  <a:gd name="T1" fmla="*/ 0 h 144"/>
                  <a:gd name="T2" fmla="*/ 0 w 35"/>
                  <a:gd name="T3" fmla="*/ 52 h 144"/>
                  <a:gd name="T4" fmla="*/ 35 w 35"/>
                  <a:gd name="T5" fmla="*/ 144 h 144"/>
                  <a:gd name="T6" fmla="*/ 21 w 35"/>
                  <a:gd name="T7" fmla="*/ 106 h 144"/>
                  <a:gd name="T8" fmla="*/ 30 w 35"/>
                  <a:gd name="T9" fmla="*/ 6 h 144"/>
                  <a:gd name="T10" fmla="*/ 17 w 35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4">
                    <a:moveTo>
                      <a:pt x="17" y="0"/>
                    </a:moveTo>
                    <a:lnTo>
                      <a:pt x="0" y="52"/>
                    </a:lnTo>
                    <a:lnTo>
                      <a:pt x="35" y="144"/>
                    </a:lnTo>
                    <a:lnTo>
                      <a:pt x="21" y="106"/>
                    </a:lnTo>
                    <a:lnTo>
                      <a:pt x="3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8" name="îṩļíḍé">
                <a:extLst>
                  <a:ext uri="{FF2B5EF4-FFF2-40B4-BE49-F238E27FC236}">
                    <a16:creationId xmlns:a16="http://schemas.microsoft.com/office/drawing/2014/main" xmlns="" id="{E65AB1F9-6435-41BA-A5F2-D02340C67E21}"/>
                  </a:ext>
                </a:extLst>
              </p:cNvPr>
              <p:cNvSpPr/>
              <p:nvPr/>
            </p:nvSpPr>
            <p:spPr bwMode="auto">
              <a:xfrm>
                <a:off x="2237" y="1655"/>
                <a:ext cx="35" cy="144"/>
              </a:xfrm>
              <a:custGeom>
                <a:avLst/>
                <a:gdLst>
                  <a:gd name="T0" fmla="*/ 17 w 35"/>
                  <a:gd name="T1" fmla="*/ 0 h 144"/>
                  <a:gd name="T2" fmla="*/ 0 w 35"/>
                  <a:gd name="T3" fmla="*/ 52 h 144"/>
                  <a:gd name="T4" fmla="*/ 35 w 35"/>
                  <a:gd name="T5" fmla="*/ 144 h 144"/>
                  <a:gd name="T6" fmla="*/ 21 w 35"/>
                  <a:gd name="T7" fmla="*/ 106 h 144"/>
                  <a:gd name="T8" fmla="*/ 30 w 35"/>
                  <a:gd name="T9" fmla="*/ 6 h 144"/>
                  <a:gd name="T10" fmla="*/ 17 w 35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4">
                    <a:moveTo>
                      <a:pt x="17" y="0"/>
                    </a:moveTo>
                    <a:lnTo>
                      <a:pt x="0" y="52"/>
                    </a:lnTo>
                    <a:lnTo>
                      <a:pt x="35" y="144"/>
                    </a:lnTo>
                    <a:lnTo>
                      <a:pt x="21" y="106"/>
                    </a:lnTo>
                    <a:lnTo>
                      <a:pt x="30" y="6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9" name="ï$ḻiḍê">
                <a:extLst>
                  <a:ext uri="{FF2B5EF4-FFF2-40B4-BE49-F238E27FC236}">
                    <a16:creationId xmlns:a16="http://schemas.microsoft.com/office/drawing/2014/main" xmlns="" id="{33BAD0E2-23E8-461A-B5CE-C2A09EE85527}"/>
                  </a:ext>
                </a:extLst>
              </p:cNvPr>
              <p:cNvSpPr/>
              <p:nvPr/>
            </p:nvSpPr>
            <p:spPr bwMode="auto">
              <a:xfrm>
                <a:off x="2258" y="1661"/>
                <a:ext cx="57" cy="138"/>
              </a:xfrm>
              <a:custGeom>
                <a:avLst/>
                <a:gdLst>
                  <a:gd name="T0" fmla="*/ 9 w 57"/>
                  <a:gd name="T1" fmla="*/ 0 h 138"/>
                  <a:gd name="T2" fmla="*/ 0 w 57"/>
                  <a:gd name="T3" fmla="*/ 100 h 138"/>
                  <a:gd name="T4" fmla="*/ 14 w 57"/>
                  <a:gd name="T5" fmla="*/ 138 h 138"/>
                  <a:gd name="T6" fmla="*/ 57 w 57"/>
                  <a:gd name="T7" fmla="*/ 14 h 138"/>
                  <a:gd name="T8" fmla="*/ 9 w 57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38">
                    <a:moveTo>
                      <a:pt x="9" y="0"/>
                    </a:moveTo>
                    <a:lnTo>
                      <a:pt x="0" y="100"/>
                    </a:lnTo>
                    <a:lnTo>
                      <a:pt x="14" y="138"/>
                    </a:lnTo>
                    <a:lnTo>
                      <a:pt x="57" y="1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0" name="iSḻîdè">
                <a:extLst>
                  <a:ext uri="{FF2B5EF4-FFF2-40B4-BE49-F238E27FC236}">
                    <a16:creationId xmlns:a16="http://schemas.microsoft.com/office/drawing/2014/main" xmlns="" id="{A3557B27-3265-416A-BC19-04BB9F920D47}"/>
                  </a:ext>
                </a:extLst>
              </p:cNvPr>
              <p:cNvSpPr/>
              <p:nvPr/>
            </p:nvSpPr>
            <p:spPr bwMode="auto">
              <a:xfrm>
                <a:off x="2258" y="1661"/>
                <a:ext cx="57" cy="138"/>
              </a:xfrm>
              <a:custGeom>
                <a:avLst/>
                <a:gdLst>
                  <a:gd name="T0" fmla="*/ 9 w 57"/>
                  <a:gd name="T1" fmla="*/ 0 h 138"/>
                  <a:gd name="T2" fmla="*/ 0 w 57"/>
                  <a:gd name="T3" fmla="*/ 100 h 138"/>
                  <a:gd name="T4" fmla="*/ 14 w 57"/>
                  <a:gd name="T5" fmla="*/ 138 h 138"/>
                  <a:gd name="T6" fmla="*/ 57 w 57"/>
                  <a:gd name="T7" fmla="*/ 14 h 138"/>
                  <a:gd name="T8" fmla="*/ 9 w 57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38">
                    <a:moveTo>
                      <a:pt x="9" y="0"/>
                    </a:moveTo>
                    <a:lnTo>
                      <a:pt x="0" y="100"/>
                    </a:lnTo>
                    <a:lnTo>
                      <a:pt x="14" y="138"/>
                    </a:lnTo>
                    <a:lnTo>
                      <a:pt x="57" y="1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1" name="i$1ïḋê">
                <a:extLst>
                  <a:ext uri="{FF2B5EF4-FFF2-40B4-BE49-F238E27FC236}">
                    <a16:creationId xmlns:a16="http://schemas.microsoft.com/office/drawing/2014/main" xmlns="" id="{AEFDC291-44FA-4110-B452-D53EA6063B0C}"/>
                  </a:ext>
                </a:extLst>
              </p:cNvPr>
              <p:cNvSpPr/>
              <p:nvPr/>
            </p:nvSpPr>
            <p:spPr bwMode="auto">
              <a:xfrm>
                <a:off x="2405" y="1735"/>
                <a:ext cx="138" cy="258"/>
              </a:xfrm>
              <a:custGeom>
                <a:avLst/>
                <a:gdLst>
                  <a:gd name="T0" fmla="*/ 92 w 138"/>
                  <a:gd name="T1" fmla="*/ 0 h 258"/>
                  <a:gd name="T2" fmla="*/ 92 w 138"/>
                  <a:gd name="T3" fmla="*/ 0 h 258"/>
                  <a:gd name="T4" fmla="*/ 0 w 138"/>
                  <a:gd name="T5" fmla="*/ 258 h 258"/>
                  <a:gd name="T6" fmla="*/ 84 w 138"/>
                  <a:gd name="T7" fmla="*/ 172 h 258"/>
                  <a:gd name="T8" fmla="*/ 138 w 138"/>
                  <a:gd name="T9" fmla="*/ 15 h 258"/>
                  <a:gd name="T10" fmla="*/ 92 w 138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58">
                    <a:moveTo>
                      <a:pt x="92" y="0"/>
                    </a:moveTo>
                    <a:lnTo>
                      <a:pt x="92" y="0"/>
                    </a:lnTo>
                    <a:lnTo>
                      <a:pt x="0" y="258"/>
                    </a:lnTo>
                    <a:lnTo>
                      <a:pt x="84" y="172"/>
                    </a:lnTo>
                    <a:lnTo>
                      <a:pt x="138" y="15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2" name="ïṡ1íḓê">
                <a:extLst>
                  <a:ext uri="{FF2B5EF4-FFF2-40B4-BE49-F238E27FC236}">
                    <a16:creationId xmlns:a16="http://schemas.microsoft.com/office/drawing/2014/main" xmlns="" id="{344C31F7-38F7-4B20-96E7-CA84E981FFDD}"/>
                  </a:ext>
                </a:extLst>
              </p:cNvPr>
              <p:cNvSpPr/>
              <p:nvPr/>
            </p:nvSpPr>
            <p:spPr bwMode="auto">
              <a:xfrm>
                <a:off x="2405" y="1735"/>
                <a:ext cx="138" cy="258"/>
              </a:xfrm>
              <a:custGeom>
                <a:avLst/>
                <a:gdLst>
                  <a:gd name="T0" fmla="*/ 92 w 138"/>
                  <a:gd name="T1" fmla="*/ 0 h 258"/>
                  <a:gd name="T2" fmla="*/ 92 w 138"/>
                  <a:gd name="T3" fmla="*/ 0 h 258"/>
                  <a:gd name="T4" fmla="*/ 0 w 138"/>
                  <a:gd name="T5" fmla="*/ 258 h 258"/>
                  <a:gd name="T6" fmla="*/ 84 w 138"/>
                  <a:gd name="T7" fmla="*/ 172 h 258"/>
                  <a:gd name="T8" fmla="*/ 138 w 138"/>
                  <a:gd name="T9" fmla="*/ 15 h 258"/>
                  <a:gd name="T10" fmla="*/ 92 w 138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58">
                    <a:moveTo>
                      <a:pt x="92" y="0"/>
                    </a:moveTo>
                    <a:lnTo>
                      <a:pt x="92" y="0"/>
                    </a:lnTo>
                    <a:lnTo>
                      <a:pt x="0" y="258"/>
                    </a:lnTo>
                    <a:lnTo>
                      <a:pt x="84" y="172"/>
                    </a:lnTo>
                    <a:lnTo>
                      <a:pt x="138" y="15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3" name="îṣ1iḓè">
                <a:extLst>
                  <a:ext uri="{FF2B5EF4-FFF2-40B4-BE49-F238E27FC236}">
                    <a16:creationId xmlns:a16="http://schemas.microsoft.com/office/drawing/2014/main" xmlns="" id="{BA3380F0-E986-4E29-A869-4579A12C6968}"/>
                  </a:ext>
                </a:extLst>
              </p:cNvPr>
              <p:cNvSpPr/>
              <p:nvPr/>
            </p:nvSpPr>
            <p:spPr bwMode="auto">
              <a:xfrm>
                <a:off x="2181" y="1711"/>
                <a:ext cx="254" cy="493"/>
              </a:xfrm>
              <a:custGeom>
                <a:avLst/>
                <a:gdLst>
                  <a:gd name="T0" fmla="*/ 241 w 254"/>
                  <a:gd name="T1" fmla="*/ 0 h 493"/>
                  <a:gd name="T2" fmla="*/ 131 w 254"/>
                  <a:gd name="T3" fmla="*/ 190 h 493"/>
                  <a:gd name="T4" fmla="*/ 91 w 254"/>
                  <a:gd name="T5" fmla="*/ 88 h 493"/>
                  <a:gd name="T6" fmla="*/ 0 w 254"/>
                  <a:gd name="T7" fmla="*/ 343 h 493"/>
                  <a:gd name="T8" fmla="*/ 19 w 254"/>
                  <a:gd name="T9" fmla="*/ 493 h 493"/>
                  <a:gd name="T10" fmla="*/ 116 w 254"/>
                  <a:gd name="T11" fmla="*/ 392 h 493"/>
                  <a:gd name="T12" fmla="*/ 254 w 254"/>
                  <a:gd name="T13" fmla="*/ 4 h 493"/>
                  <a:gd name="T14" fmla="*/ 241 w 254"/>
                  <a:gd name="T15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493">
                    <a:moveTo>
                      <a:pt x="241" y="0"/>
                    </a:moveTo>
                    <a:lnTo>
                      <a:pt x="131" y="190"/>
                    </a:lnTo>
                    <a:lnTo>
                      <a:pt x="91" y="88"/>
                    </a:lnTo>
                    <a:lnTo>
                      <a:pt x="0" y="343"/>
                    </a:lnTo>
                    <a:lnTo>
                      <a:pt x="19" y="493"/>
                    </a:lnTo>
                    <a:lnTo>
                      <a:pt x="116" y="392"/>
                    </a:lnTo>
                    <a:lnTo>
                      <a:pt x="254" y="4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4" name="íslídè">
                <a:extLst>
                  <a:ext uri="{FF2B5EF4-FFF2-40B4-BE49-F238E27FC236}">
                    <a16:creationId xmlns:a16="http://schemas.microsoft.com/office/drawing/2014/main" xmlns="" id="{C99CB8E8-7EBD-4B24-AD52-F2180809B97F}"/>
                  </a:ext>
                </a:extLst>
              </p:cNvPr>
              <p:cNvSpPr/>
              <p:nvPr/>
            </p:nvSpPr>
            <p:spPr bwMode="auto">
              <a:xfrm>
                <a:off x="2181" y="1711"/>
                <a:ext cx="254" cy="493"/>
              </a:xfrm>
              <a:custGeom>
                <a:avLst/>
                <a:gdLst>
                  <a:gd name="T0" fmla="*/ 241 w 254"/>
                  <a:gd name="T1" fmla="*/ 0 h 493"/>
                  <a:gd name="T2" fmla="*/ 131 w 254"/>
                  <a:gd name="T3" fmla="*/ 190 h 493"/>
                  <a:gd name="T4" fmla="*/ 91 w 254"/>
                  <a:gd name="T5" fmla="*/ 88 h 493"/>
                  <a:gd name="T6" fmla="*/ 0 w 254"/>
                  <a:gd name="T7" fmla="*/ 343 h 493"/>
                  <a:gd name="T8" fmla="*/ 19 w 254"/>
                  <a:gd name="T9" fmla="*/ 493 h 493"/>
                  <a:gd name="T10" fmla="*/ 116 w 254"/>
                  <a:gd name="T11" fmla="*/ 392 h 493"/>
                  <a:gd name="T12" fmla="*/ 254 w 254"/>
                  <a:gd name="T13" fmla="*/ 4 h 493"/>
                  <a:gd name="T14" fmla="*/ 241 w 254"/>
                  <a:gd name="T15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493">
                    <a:moveTo>
                      <a:pt x="241" y="0"/>
                    </a:moveTo>
                    <a:lnTo>
                      <a:pt x="131" y="190"/>
                    </a:lnTo>
                    <a:lnTo>
                      <a:pt x="91" y="88"/>
                    </a:lnTo>
                    <a:lnTo>
                      <a:pt x="0" y="343"/>
                    </a:lnTo>
                    <a:lnTo>
                      <a:pt x="19" y="493"/>
                    </a:lnTo>
                    <a:lnTo>
                      <a:pt x="116" y="392"/>
                    </a:lnTo>
                    <a:lnTo>
                      <a:pt x="254" y="4"/>
                    </a:lnTo>
                    <a:lnTo>
                      <a:pt x="2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5" name="îṡḻîḑé">
                <a:extLst>
                  <a:ext uri="{FF2B5EF4-FFF2-40B4-BE49-F238E27FC236}">
                    <a16:creationId xmlns:a16="http://schemas.microsoft.com/office/drawing/2014/main" xmlns="" id="{7B74BC8C-61DC-48AC-A5F5-99A34D170AF6}"/>
                  </a:ext>
                </a:extLst>
              </p:cNvPr>
              <p:cNvSpPr/>
              <p:nvPr/>
            </p:nvSpPr>
            <p:spPr bwMode="auto">
              <a:xfrm>
                <a:off x="2272" y="1700"/>
                <a:ext cx="150" cy="201"/>
              </a:xfrm>
              <a:custGeom>
                <a:avLst/>
                <a:gdLst>
                  <a:gd name="T0" fmla="*/ 116 w 150"/>
                  <a:gd name="T1" fmla="*/ 0 h 201"/>
                  <a:gd name="T2" fmla="*/ 109 w 150"/>
                  <a:gd name="T3" fmla="*/ 80 h 201"/>
                  <a:gd name="T4" fmla="*/ 40 w 150"/>
                  <a:gd name="T5" fmla="*/ 201 h 201"/>
                  <a:gd name="T6" fmla="*/ 0 w 150"/>
                  <a:gd name="T7" fmla="*/ 99 h 201"/>
                  <a:gd name="T8" fmla="*/ 40 w 150"/>
                  <a:gd name="T9" fmla="*/ 201 h 201"/>
                  <a:gd name="T10" fmla="*/ 150 w 150"/>
                  <a:gd name="T11" fmla="*/ 11 h 201"/>
                  <a:gd name="T12" fmla="*/ 116 w 150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01">
                    <a:moveTo>
                      <a:pt x="116" y="0"/>
                    </a:moveTo>
                    <a:lnTo>
                      <a:pt x="109" y="80"/>
                    </a:lnTo>
                    <a:lnTo>
                      <a:pt x="40" y="201"/>
                    </a:lnTo>
                    <a:lnTo>
                      <a:pt x="0" y="99"/>
                    </a:lnTo>
                    <a:lnTo>
                      <a:pt x="40" y="201"/>
                    </a:lnTo>
                    <a:lnTo>
                      <a:pt x="150" y="11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6" name="îšļïde">
                <a:extLst>
                  <a:ext uri="{FF2B5EF4-FFF2-40B4-BE49-F238E27FC236}">
                    <a16:creationId xmlns:a16="http://schemas.microsoft.com/office/drawing/2014/main" xmlns="" id="{BC7901BF-DE3A-4E95-B0FF-3099F7E311CE}"/>
                  </a:ext>
                </a:extLst>
              </p:cNvPr>
              <p:cNvSpPr/>
              <p:nvPr/>
            </p:nvSpPr>
            <p:spPr bwMode="auto">
              <a:xfrm>
                <a:off x="2272" y="1700"/>
                <a:ext cx="150" cy="201"/>
              </a:xfrm>
              <a:custGeom>
                <a:avLst/>
                <a:gdLst>
                  <a:gd name="T0" fmla="*/ 116 w 150"/>
                  <a:gd name="T1" fmla="*/ 0 h 201"/>
                  <a:gd name="T2" fmla="*/ 109 w 150"/>
                  <a:gd name="T3" fmla="*/ 80 h 201"/>
                  <a:gd name="T4" fmla="*/ 40 w 150"/>
                  <a:gd name="T5" fmla="*/ 201 h 201"/>
                  <a:gd name="T6" fmla="*/ 0 w 150"/>
                  <a:gd name="T7" fmla="*/ 99 h 201"/>
                  <a:gd name="T8" fmla="*/ 40 w 150"/>
                  <a:gd name="T9" fmla="*/ 201 h 201"/>
                  <a:gd name="T10" fmla="*/ 150 w 150"/>
                  <a:gd name="T11" fmla="*/ 11 h 201"/>
                  <a:gd name="T12" fmla="*/ 116 w 150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01">
                    <a:moveTo>
                      <a:pt x="116" y="0"/>
                    </a:moveTo>
                    <a:lnTo>
                      <a:pt x="109" y="80"/>
                    </a:lnTo>
                    <a:lnTo>
                      <a:pt x="40" y="201"/>
                    </a:lnTo>
                    <a:lnTo>
                      <a:pt x="0" y="99"/>
                    </a:lnTo>
                    <a:lnTo>
                      <a:pt x="40" y="201"/>
                    </a:lnTo>
                    <a:lnTo>
                      <a:pt x="150" y="11"/>
                    </a:lnTo>
                    <a:lnTo>
                      <a:pt x="1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7" name="íš1îḑe">
                <a:extLst>
                  <a:ext uri="{FF2B5EF4-FFF2-40B4-BE49-F238E27FC236}">
                    <a16:creationId xmlns:a16="http://schemas.microsoft.com/office/drawing/2014/main" xmlns="" id="{C8C4E99F-89EF-42AC-8F80-763F7D25A585}"/>
                  </a:ext>
                </a:extLst>
              </p:cNvPr>
              <p:cNvSpPr/>
              <p:nvPr/>
            </p:nvSpPr>
            <p:spPr bwMode="auto">
              <a:xfrm>
                <a:off x="2272" y="1675"/>
                <a:ext cx="116" cy="226"/>
              </a:xfrm>
              <a:custGeom>
                <a:avLst/>
                <a:gdLst>
                  <a:gd name="T0" fmla="*/ 43 w 116"/>
                  <a:gd name="T1" fmla="*/ 0 h 226"/>
                  <a:gd name="T2" fmla="*/ 43 w 116"/>
                  <a:gd name="T3" fmla="*/ 0 h 226"/>
                  <a:gd name="T4" fmla="*/ 0 w 116"/>
                  <a:gd name="T5" fmla="*/ 124 h 226"/>
                  <a:gd name="T6" fmla="*/ 40 w 116"/>
                  <a:gd name="T7" fmla="*/ 226 h 226"/>
                  <a:gd name="T8" fmla="*/ 109 w 116"/>
                  <a:gd name="T9" fmla="*/ 105 h 226"/>
                  <a:gd name="T10" fmla="*/ 116 w 116"/>
                  <a:gd name="T11" fmla="*/ 25 h 226"/>
                  <a:gd name="T12" fmla="*/ 43 w 116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226">
                    <a:moveTo>
                      <a:pt x="43" y="0"/>
                    </a:moveTo>
                    <a:lnTo>
                      <a:pt x="43" y="0"/>
                    </a:lnTo>
                    <a:lnTo>
                      <a:pt x="0" y="124"/>
                    </a:lnTo>
                    <a:lnTo>
                      <a:pt x="40" y="226"/>
                    </a:lnTo>
                    <a:lnTo>
                      <a:pt x="109" y="105"/>
                    </a:lnTo>
                    <a:lnTo>
                      <a:pt x="116" y="2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8" name="îṡľïḑê">
                <a:extLst>
                  <a:ext uri="{FF2B5EF4-FFF2-40B4-BE49-F238E27FC236}">
                    <a16:creationId xmlns:a16="http://schemas.microsoft.com/office/drawing/2014/main" xmlns="" id="{2131A8BC-B213-4DF6-9C29-F4F84843E810}"/>
                  </a:ext>
                </a:extLst>
              </p:cNvPr>
              <p:cNvSpPr/>
              <p:nvPr/>
            </p:nvSpPr>
            <p:spPr bwMode="auto">
              <a:xfrm>
                <a:off x="2272" y="1675"/>
                <a:ext cx="116" cy="226"/>
              </a:xfrm>
              <a:custGeom>
                <a:avLst/>
                <a:gdLst>
                  <a:gd name="T0" fmla="*/ 43 w 116"/>
                  <a:gd name="T1" fmla="*/ 0 h 226"/>
                  <a:gd name="T2" fmla="*/ 43 w 116"/>
                  <a:gd name="T3" fmla="*/ 0 h 226"/>
                  <a:gd name="T4" fmla="*/ 0 w 116"/>
                  <a:gd name="T5" fmla="*/ 124 h 226"/>
                  <a:gd name="T6" fmla="*/ 40 w 116"/>
                  <a:gd name="T7" fmla="*/ 226 h 226"/>
                  <a:gd name="T8" fmla="*/ 109 w 116"/>
                  <a:gd name="T9" fmla="*/ 105 h 226"/>
                  <a:gd name="T10" fmla="*/ 116 w 116"/>
                  <a:gd name="T11" fmla="*/ 25 h 226"/>
                  <a:gd name="T12" fmla="*/ 43 w 116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226">
                    <a:moveTo>
                      <a:pt x="43" y="0"/>
                    </a:moveTo>
                    <a:lnTo>
                      <a:pt x="43" y="0"/>
                    </a:lnTo>
                    <a:lnTo>
                      <a:pt x="0" y="124"/>
                    </a:lnTo>
                    <a:lnTo>
                      <a:pt x="40" y="226"/>
                    </a:lnTo>
                    <a:lnTo>
                      <a:pt x="109" y="105"/>
                    </a:lnTo>
                    <a:lnTo>
                      <a:pt x="116" y="25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9" name="ïSľîḋê">
                <a:extLst>
                  <a:ext uri="{FF2B5EF4-FFF2-40B4-BE49-F238E27FC236}">
                    <a16:creationId xmlns:a16="http://schemas.microsoft.com/office/drawing/2014/main" xmlns="" id="{743A0EA2-2F32-4AFB-95B3-BB11FA644688}"/>
                  </a:ext>
                </a:extLst>
              </p:cNvPr>
              <p:cNvSpPr/>
              <p:nvPr/>
            </p:nvSpPr>
            <p:spPr bwMode="auto">
              <a:xfrm>
                <a:off x="2151" y="1640"/>
                <a:ext cx="86" cy="271"/>
              </a:xfrm>
              <a:custGeom>
                <a:avLst/>
                <a:gdLst>
                  <a:gd name="T0" fmla="*/ 56 w 86"/>
                  <a:gd name="T1" fmla="*/ 0 h 271"/>
                  <a:gd name="T2" fmla="*/ 56 w 86"/>
                  <a:gd name="T3" fmla="*/ 0 h 271"/>
                  <a:gd name="T4" fmla="*/ 0 w 86"/>
                  <a:gd name="T5" fmla="*/ 159 h 271"/>
                  <a:gd name="T6" fmla="*/ 13 w 86"/>
                  <a:gd name="T7" fmla="*/ 271 h 271"/>
                  <a:gd name="T8" fmla="*/ 86 w 86"/>
                  <a:gd name="T9" fmla="*/ 67 h 271"/>
                  <a:gd name="T10" fmla="*/ 60 w 86"/>
                  <a:gd name="T11" fmla="*/ 2 h 271"/>
                  <a:gd name="T12" fmla="*/ 56 w 86"/>
                  <a:gd name="T1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271">
                    <a:moveTo>
                      <a:pt x="56" y="0"/>
                    </a:moveTo>
                    <a:lnTo>
                      <a:pt x="56" y="0"/>
                    </a:lnTo>
                    <a:lnTo>
                      <a:pt x="0" y="159"/>
                    </a:lnTo>
                    <a:lnTo>
                      <a:pt x="13" y="271"/>
                    </a:lnTo>
                    <a:lnTo>
                      <a:pt x="86" y="67"/>
                    </a:lnTo>
                    <a:lnTo>
                      <a:pt x="60" y="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0" name="iŝ1îḋê">
                <a:extLst>
                  <a:ext uri="{FF2B5EF4-FFF2-40B4-BE49-F238E27FC236}">
                    <a16:creationId xmlns:a16="http://schemas.microsoft.com/office/drawing/2014/main" xmlns="" id="{F72576F8-9576-43BF-8142-723343895E6D}"/>
                  </a:ext>
                </a:extLst>
              </p:cNvPr>
              <p:cNvSpPr/>
              <p:nvPr/>
            </p:nvSpPr>
            <p:spPr bwMode="auto">
              <a:xfrm>
                <a:off x="2151" y="1640"/>
                <a:ext cx="86" cy="271"/>
              </a:xfrm>
              <a:custGeom>
                <a:avLst/>
                <a:gdLst>
                  <a:gd name="T0" fmla="*/ 56 w 86"/>
                  <a:gd name="T1" fmla="*/ 0 h 271"/>
                  <a:gd name="T2" fmla="*/ 56 w 86"/>
                  <a:gd name="T3" fmla="*/ 0 h 271"/>
                  <a:gd name="T4" fmla="*/ 0 w 86"/>
                  <a:gd name="T5" fmla="*/ 159 h 271"/>
                  <a:gd name="T6" fmla="*/ 13 w 86"/>
                  <a:gd name="T7" fmla="*/ 271 h 271"/>
                  <a:gd name="T8" fmla="*/ 86 w 86"/>
                  <a:gd name="T9" fmla="*/ 67 h 271"/>
                  <a:gd name="T10" fmla="*/ 60 w 86"/>
                  <a:gd name="T11" fmla="*/ 2 h 271"/>
                  <a:gd name="T12" fmla="*/ 56 w 86"/>
                  <a:gd name="T1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271">
                    <a:moveTo>
                      <a:pt x="56" y="0"/>
                    </a:moveTo>
                    <a:lnTo>
                      <a:pt x="56" y="0"/>
                    </a:lnTo>
                    <a:lnTo>
                      <a:pt x="0" y="159"/>
                    </a:lnTo>
                    <a:lnTo>
                      <a:pt x="13" y="271"/>
                    </a:lnTo>
                    <a:lnTo>
                      <a:pt x="86" y="67"/>
                    </a:lnTo>
                    <a:lnTo>
                      <a:pt x="60" y="2"/>
                    </a:lnTo>
                    <a:lnTo>
                      <a:pt x="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1" name="ïśḷíďê">
                <a:extLst>
                  <a:ext uri="{FF2B5EF4-FFF2-40B4-BE49-F238E27FC236}">
                    <a16:creationId xmlns:a16="http://schemas.microsoft.com/office/drawing/2014/main" xmlns="" id="{E7FCBBFD-008A-4CC7-B272-960FAB1CD320}"/>
                  </a:ext>
                </a:extLst>
              </p:cNvPr>
              <p:cNvSpPr/>
              <p:nvPr/>
            </p:nvSpPr>
            <p:spPr bwMode="auto">
              <a:xfrm>
                <a:off x="2211" y="1642"/>
                <a:ext cx="43" cy="65"/>
              </a:xfrm>
              <a:custGeom>
                <a:avLst/>
                <a:gdLst>
                  <a:gd name="T0" fmla="*/ 0 w 43"/>
                  <a:gd name="T1" fmla="*/ 0 h 65"/>
                  <a:gd name="T2" fmla="*/ 26 w 43"/>
                  <a:gd name="T3" fmla="*/ 65 h 65"/>
                  <a:gd name="T4" fmla="*/ 43 w 43"/>
                  <a:gd name="T5" fmla="*/ 13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lnTo>
                      <a:pt x="26" y="65"/>
                    </a:lnTo>
                    <a:lnTo>
                      <a:pt x="4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2" name="íṣļiḑê">
                <a:extLst>
                  <a:ext uri="{FF2B5EF4-FFF2-40B4-BE49-F238E27FC236}">
                    <a16:creationId xmlns:a16="http://schemas.microsoft.com/office/drawing/2014/main" xmlns="" id="{3A6F2F42-1C26-4DA8-B64B-DB81DD118BCA}"/>
                  </a:ext>
                </a:extLst>
              </p:cNvPr>
              <p:cNvSpPr/>
              <p:nvPr/>
            </p:nvSpPr>
            <p:spPr bwMode="auto">
              <a:xfrm>
                <a:off x="2211" y="1642"/>
                <a:ext cx="43" cy="65"/>
              </a:xfrm>
              <a:custGeom>
                <a:avLst/>
                <a:gdLst>
                  <a:gd name="T0" fmla="*/ 0 w 43"/>
                  <a:gd name="T1" fmla="*/ 0 h 65"/>
                  <a:gd name="T2" fmla="*/ 26 w 43"/>
                  <a:gd name="T3" fmla="*/ 65 h 65"/>
                  <a:gd name="T4" fmla="*/ 43 w 43"/>
                  <a:gd name="T5" fmla="*/ 13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lnTo>
                      <a:pt x="26" y="65"/>
                    </a:lnTo>
                    <a:lnTo>
                      <a:pt x="43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3" name="íŝļiďê">
                <a:extLst>
                  <a:ext uri="{FF2B5EF4-FFF2-40B4-BE49-F238E27FC236}">
                    <a16:creationId xmlns:a16="http://schemas.microsoft.com/office/drawing/2014/main" xmlns="" id="{C9BEAEF4-1A22-4281-9133-8F258C5BEAB3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476" cy="591"/>
              </a:xfrm>
              <a:custGeom>
                <a:avLst/>
                <a:gdLst>
                  <a:gd name="T0" fmla="*/ 35 w 476"/>
                  <a:gd name="T1" fmla="*/ 464 h 591"/>
                  <a:gd name="T2" fmla="*/ 26 w 476"/>
                  <a:gd name="T3" fmla="*/ 591 h 591"/>
                  <a:gd name="T4" fmla="*/ 58 w 476"/>
                  <a:gd name="T5" fmla="*/ 548 h 591"/>
                  <a:gd name="T6" fmla="*/ 43 w 476"/>
                  <a:gd name="T7" fmla="*/ 530 h 591"/>
                  <a:gd name="T8" fmla="*/ 52 w 476"/>
                  <a:gd name="T9" fmla="*/ 517 h 591"/>
                  <a:gd name="T10" fmla="*/ 33 w 476"/>
                  <a:gd name="T11" fmla="*/ 489 h 591"/>
                  <a:gd name="T12" fmla="*/ 20 w 476"/>
                  <a:gd name="T13" fmla="*/ 459 h 591"/>
                  <a:gd name="T14" fmla="*/ 16 w 476"/>
                  <a:gd name="T15" fmla="*/ 403 h 591"/>
                  <a:gd name="T16" fmla="*/ 239 w 476"/>
                  <a:gd name="T17" fmla="*/ 405 h 591"/>
                  <a:gd name="T18" fmla="*/ 229 w 476"/>
                  <a:gd name="T19" fmla="*/ 412 h 591"/>
                  <a:gd name="T20" fmla="*/ 282 w 476"/>
                  <a:gd name="T21" fmla="*/ 367 h 591"/>
                  <a:gd name="T22" fmla="*/ 338 w 476"/>
                  <a:gd name="T23" fmla="*/ 255 h 591"/>
                  <a:gd name="T24" fmla="*/ 340 w 476"/>
                  <a:gd name="T25" fmla="*/ 281 h 591"/>
                  <a:gd name="T26" fmla="*/ 315 w 476"/>
                  <a:gd name="T27" fmla="*/ 285 h 591"/>
                  <a:gd name="T28" fmla="*/ 328 w 476"/>
                  <a:gd name="T29" fmla="*/ 265 h 591"/>
                  <a:gd name="T30" fmla="*/ 399 w 476"/>
                  <a:gd name="T31" fmla="*/ 235 h 591"/>
                  <a:gd name="T32" fmla="*/ 397 w 476"/>
                  <a:gd name="T33" fmla="*/ 259 h 591"/>
                  <a:gd name="T34" fmla="*/ 381 w 476"/>
                  <a:gd name="T35" fmla="*/ 240 h 591"/>
                  <a:gd name="T36" fmla="*/ 377 w 476"/>
                  <a:gd name="T37" fmla="*/ 156 h 591"/>
                  <a:gd name="T38" fmla="*/ 377 w 476"/>
                  <a:gd name="T39" fmla="*/ 173 h 591"/>
                  <a:gd name="T40" fmla="*/ 353 w 476"/>
                  <a:gd name="T41" fmla="*/ 179 h 591"/>
                  <a:gd name="T42" fmla="*/ 325 w 476"/>
                  <a:gd name="T43" fmla="*/ 209 h 591"/>
                  <a:gd name="T44" fmla="*/ 315 w 476"/>
                  <a:gd name="T45" fmla="*/ 224 h 591"/>
                  <a:gd name="T46" fmla="*/ 257 w 476"/>
                  <a:gd name="T47" fmla="*/ 308 h 591"/>
                  <a:gd name="T48" fmla="*/ 278 w 476"/>
                  <a:gd name="T49" fmla="*/ 313 h 591"/>
                  <a:gd name="T50" fmla="*/ 274 w 476"/>
                  <a:gd name="T51" fmla="*/ 337 h 591"/>
                  <a:gd name="T52" fmla="*/ 259 w 476"/>
                  <a:gd name="T53" fmla="*/ 317 h 591"/>
                  <a:gd name="T54" fmla="*/ 231 w 476"/>
                  <a:gd name="T55" fmla="*/ 349 h 591"/>
                  <a:gd name="T56" fmla="*/ 216 w 476"/>
                  <a:gd name="T57" fmla="*/ 367 h 591"/>
                  <a:gd name="T58" fmla="*/ 170 w 476"/>
                  <a:gd name="T59" fmla="*/ 446 h 591"/>
                  <a:gd name="T60" fmla="*/ 185 w 476"/>
                  <a:gd name="T61" fmla="*/ 453 h 591"/>
                  <a:gd name="T62" fmla="*/ 157 w 476"/>
                  <a:gd name="T63" fmla="*/ 466 h 591"/>
                  <a:gd name="T64" fmla="*/ 127 w 476"/>
                  <a:gd name="T65" fmla="*/ 498 h 591"/>
                  <a:gd name="T66" fmla="*/ 123 w 476"/>
                  <a:gd name="T67" fmla="*/ 504 h 591"/>
                  <a:gd name="T68" fmla="*/ 117 w 476"/>
                  <a:gd name="T69" fmla="*/ 511 h 591"/>
                  <a:gd name="T70" fmla="*/ 461 w 476"/>
                  <a:gd name="T71" fmla="*/ 190 h 591"/>
                  <a:gd name="T72" fmla="*/ 461 w 476"/>
                  <a:gd name="T73" fmla="*/ 203 h 591"/>
                  <a:gd name="T74" fmla="*/ 450 w 476"/>
                  <a:gd name="T75" fmla="*/ 207 h 591"/>
                  <a:gd name="T76" fmla="*/ 437 w 476"/>
                  <a:gd name="T77" fmla="*/ 184 h 591"/>
                  <a:gd name="T78" fmla="*/ 377 w 476"/>
                  <a:gd name="T79" fmla="*/ 156 h 591"/>
                  <a:gd name="T80" fmla="*/ 368 w 476"/>
                  <a:gd name="T81" fmla="*/ 156 h 591"/>
                  <a:gd name="T82" fmla="*/ 0 w 476"/>
                  <a:gd name="T83" fmla="*/ 0 h 591"/>
                  <a:gd name="T84" fmla="*/ 41 w 476"/>
                  <a:gd name="T85" fmla="*/ 31 h 591"/>
                  <a:gd name="T86" fmla="*/ 99 w 476"/>
                  <a:gd name="T87" fmla="*/ 4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6" h="591">
                    <a:moveTo>
                      <a:pt x="35" y="463"/>
                    </a:moveTo>
                    <a:lnTo>
                      <a:pt x="35" y="464"/>
                    </a:lnTo>
                    <a:lnTo>
                      <a:pt x="35" y="464"/>
                    </a:lnTo>
                    <a:lnTo>
                      <a:pt x="35" y="463"/>
                    </a:lnTo>
                    <a:close/>
                    <a:moveTo>
                      <a:pt x="16" y="403"/>
                    </a:moveTo>
                    <a:lnTo>
                      <a:pt x="26" y="591"/>
                    </a:lnTo>
                    <a:lnTo>
                      <a:pt x="63" y="558"/>
                    </a:lnTo>
                    <a:lnTo>
                      <a:pt x="59" y="541"/>
                    </a:lnTo>
                    <a:lnTo>
                      <a:pt x="58" y="548"/>
                    </a:lnTo>
                    <a:lnTo>
                      <a:pt x="48" y="539"/>
                    </a:lnTo>
                    <a:lnTo>
                      <a:pt x="35" y="541"/>
                    </a:lnTo>
                    <a:lnTo>
                      <a:pt x="43" y="530"/>
                    </a:lnTo>
                    <a:lnTo>
                      <a:pt x="35" y="519"/>
                    </a:lnTo>
                    <a:lnTo>
                      <a:pt x="48" y="520"/>
                    </a:lnTo>
                    <a:lnTo>
                      <a:pt x="52" y="517"/>
                    </a:lnTo>
                    <a:lnTo>
                      <a:pt x="39" y="474"/>
                    </a:lnTo>
                    <a:lnTo>
                      <a:pt x="35" y="476"/>
                    </a:lnTo>
                    <a:lnTo>
                      <a:pt x="33" y="489"/>
                    </a:lnTo>
                    <a:lnTo>
                      <a:pt x="24" y="479"/>
                    </a:lnTo>
                    <a:lnTo>
                      <a:pt x="20" y="479"/>
                    </a:lnTo>
                    <a:lnTo>
                      <a:pt x="20" y="459"/>
                    </a:lnTo>
                    <a:lnTo>
                      <a:pt x="24" y="461"/>
                    </a:lnTo>
                    <a:lnTo>
                      <a:pt x="31" y="453"/>
                    </a:lnTo>
                    <a:lnTo>
                      <a:pt x="16" y="403"/>
                    </a:lnTo>
                    <a:close/>
                    <a:moveTo>
                      <a:pt x="229" y="412"/>
                    </a:moveTo>
                    <a:lnTo>
                      <a:pt x="239" y="403"/>
                    </a:lnTo>
                    <a:lnTo>
                      <a:pt x="239" y="405"/>
                    </a:lnTo>
                    <a:lnTo>
                      <a:pt x="222" y="420"/>
                    </a:lnTo>
                    <a:lnTo>
                      <a:pt x="216" y="410"/>
                    </a:lnTo>
                    <a:lnTo>
                      <a:pt x="229" y="412"/>
                    </a:lnTo>
                    <a:close/>
                    <a:moveTo>
                      <a:pt x="280" y="369"/>
                    </a:moveTo>
                    <a:lnTo>
                      <a:pt x="278" y="367"/>
                    </a:lnTo>
                    <a:lnTo>
                      <a:pt x="282" y="367"/>
                    </a:lnTo>
                    <a:lnTo>
                      <a:pt x="280" y="369"/>
                    </a:lnTo>
                    <a:close/>
                    <a:moveTo>
                      <a:pt x="328" y="265"/>
                    </a:moveTo>
                    <a:lnTo>
                      <a:pt x="338" y="255"/>
                    </a:lnTo>
                    <a:lnTo>
                      <a:pt x="340" y="268"/>
                    </a:lnTo>
                    <a:lnTo>
                      <a:pt x="351" y="276"/>
                    </a:lnTo>
                    <a:lnTo>
                      <a:pt x="340" y="281"/>
                    </a:lnTo>
                    <a:lnTo>
                      <a:pt x="336" y="295"/>
                    </a:lnTo>
                    <a:lnTo>
                      <a:pt x="328" y="283"/>
                    </a:lnTo>
                    <a:lnTo>
                      <a:pt x="315" y="285"/>
                    </a:lnTo>
                    <a:lnTo>
                      <a:pt x="321" y="274"/>
                    </a:lnTo>
                    <a:lnTo>
                      <a:pt x="315" y="263"/>
                    </a:lnTo>
                    <a:lnTo>
                      <a:pt x="328" y="265"/>
                    </a:lnTo>
                    <a:close/>
                    <a:moveTo>
                      <a:pt x="388" y="231"/>
                    </a:moveTo>
                    <a:lnTo>
                      <a:pt x="397" y="222"/>
                    </a:lnTo>
                    <a:lnTo>
                      <a:pt x="399" y="235"/>
                    </a:lnTo>
                    <a:lnTo>
                      <a:pt x="410" y="240"/>
                    </a:lnTo>
                    <a:lnTo>
                      <a:pt x="399" y="246"/>
                    </a:lnTo>
                    <a:lnTo>
                      <a:pt x="397" y="259"/>
                    </a:lnTo>
                    <a:lnTo>
                      <a:pt x="388" y="250"/>
                    </a:lnTo>
                    <a:lnTo>
                      <a:pt x="375" y="252"/>
                    </a:lnTo>
                    <a:lnTo>
                      <a:pt x="381" y="240"/>
                    </a:lnTo>
                    <a:lnTo>
                      <a:pt x="375" y="227"/>
                    </a:lnTo>
                    <a:lnTo>
                      <a:pt x="388" y="231"/>
                    </a:lnTo>
                    <a:close/>
                    <a:moveTo>
                      <a:pt x="377" y="156"/>
                    </a:moveTo>
                    <a:lnTo>
                      <a:pt x="379" y="162"/>
                    </a:lnTo>
                    <a:lnTo>
                      <a:pt x="390" y="168"/>
                    </a:lnTo>
                    <a:lnTo>
                      <a:pt x="377" y="173"/>
                    </a:lnTo>
                    <a:lnTo>
                      <a:pt x="375" y="186"/>
                    </a:lnTo>
                    <a:lnTo>
                      <a:pt x="366" y="177"/>
                    </a:lnTo>
                    <a:lnTo>
                      <a:pt x="353" y="179"/>
                    </a:lnTo>
                    <a:lnTo>
                      <a:pt x="360" y="166"/>
                    </a:lnTo>
                    <a:lnTo>
                      <a:pt x="356" y="162"/>
                    </a:lnTo>
                    <a:lnTo>
                      <a:pt x="325" y="209"/>
                    </a:lnTo>
                    <a:lnTo>
                      <a:pt x="328" y="210"/>
                    </a:lnTo>
                    <a:lnTo>
                      <a:pt x="321" y="214"/>
                    </a:lnTo>
                    <a:lnTo>
                      <a:pt x="315" y="224"/>
                    </a:lnTo>
                    <a:lnTo>
                      <a:pt x="313" y="229"/>
                    </a:lnTo>
                    <a:lnTo>
                      <a:pt x="312" y="227"/>
                    </a:lnTo>
                    <a:lnTo>
                      <a:pt x="257" y="308"/>
                    </a:lnTo>
                    <a:lnTo>
                      <a:pt x="267" y="308"/>
                    </a:lnTo>
                    <a:lnTo>
                      <a:pt x="276" y="300"/>
                    </a:lnTo>
                    <a:lnTo>
                      <a:pt x="278" y="313"/>
                    </a:lnTo>
                    <a:lnTo>
                      <a:pt x="289" y="319"/>
                    </a:lnTo>
                    <a:lnTo>
                      <a:pt x="278" y="324"/>
                    </a:lnTo>
                    <a:lnTo>
                      <a:pt x="274" y="337"/>
                    </a:lnTo>
                    <a:lnTo>
                      <a:pt x="267" y="328"/>
                    </a:lnTo>
                    <a:lnTo>
                      <a:pt x="254" y="330"/>
                    </a:lnTo>
                    <a:lnTo>
                      <a:pt x="259" y="317"/>
                    </a:lnTo>
                    <a:lnTo>
                      <a:pt x="255" y="309"/>
                    </a:lnTo>
                    <a:lnTo>
                      <a:pt x="229" y="349"/>
                    </a:lnTo>
                    <a:lnTo>
                      <a:pt x="231" y="349"/>
                    </a:lnTo>
                    <a:lnTo>
                      <a:pt x="227" y="351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162" y="446"/>
                    </a:lnTo>
                    <a:lnTo>
                      <a:pt x="170" y="446"/>
                    </a:lnTo>
                    <a:lnTo>
                      <a:pt x="179" y="436"/>
                    </a:lnTo>
                    <a:lnTo>
                      <a:pt x="181" y="449"/>
                    </a:lnTo>
                    <a:lnTo>
                      <a:pt x="185" y="453"/>
                    </a:lnTo>
                    <a:lnTo>
                      <a:pt x="170" y="466"/>
                    </a:lnTo>
                    <a:lnTo>
                      <a:pt x="170" y="464"/>
                    </a:lnTo>
                    <a:lnTo>
                      <a:pt x="157" y="466"/>
                    </a:lnTo>
                    <a:lnTo>
                      <a:pt x="162" y="455"/>
                    </a:lnTo>
                    <a:lnTo>
                      <a:pt x="160" y="449"/>
                    </a:lnTo>
                    <a:lnTo>
                      <a:pt x="127" y="498"/>
                    </a:lnTo>
                    <a:lnTo>
                      <a:pt x="130" y="500"/>
                    </a:lnTo>
                    <a:lnTo>
                      <a:pt x="130" y="500"/>
                    </a:lnTo>
                    <a:lnTo>
                      <a:pt x="123" y="504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476" y="196"/>
                    </a:lnTo>
                    <a:lnTo>
                      <a:pt x="474" y="196"/>
                    </a:lnTo>
                    <a:lnTo>
                      <a:pt x="461" y="190"/>
                    </a:lnTo>
                    <a:lnTo>
                      <a:pt x="461" y="192"/>
                    </a:lnTo>
                    <a:lnTo>
                      <a:pt x="472" y="197"/>
                    </a:lnTo>
                    <a:lnTo>
                      <a:pt x="461" y="203"/>
                    </a:lnTo>
                    <a:lnTo>
                      <a:pt x="459" y="210"/>
                    </a:lnTo>
                    <a:lnTo>
                      <a:pt x="455" y="212"/>
                    </a:lnTo>
                    <a:lnTo>
                      <a:pt x="450" y="207"/>
                    </a:lnTo>
                    <a:lnTo>
                      <a:pt x="437" y="209"/>
                    </a:lnTo>
                    <a:lnTo>
                      <a:pt x="442" y="196"/>
                    </a:lnTo>
                    <a:lnTo>
                      <a:pt x="437" y="184"/>
                    </a:lnTo>
                    <a:lnTo>
                      <a:pt x="450" y="186"/>
                    </a:lnTo>
                    <a:lnTo>
                      <a:pt x="452" y="186"/>
                    </a:lnTo>
                    <a:lnTo>
                      <a:pt x="377" y="156"/>
                    </a:lnTo>
                    <a:close/>
                    <a:moveTo>
                      <a:pt x="364" y="151"/>
                    </a:moveTo>
                    <a:lnTo>
                      <a:pt x="360" y="156"/>
                    </a:lnTo>
                    <a:lnTo>
                      <a:pt x="368" y="156"/>
                    </a:lnTo>
                    <a:lnTo>
                      <a:pt x="371" y="153"/>
                    </a:lnTo>
                    <a:lnTo>
                      <a:pt x="364" y="15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26"/>
                    </a:lnTo>
                    <a:lnTo>
                      <a:pt x="41" y="31"/>
                    </a:lnTo>
                    <a:lnTo>
                      <a:pt x="43" y="29"/>
                    </a:lnTo>
                    <a:lnTo>
                      <a:pt x="44" y="31"/>
                    </a:lnTo>
                    <a:lnTo>
                      <a:pt x="99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4" name="ïṣḷiḓé">
                <a:extLst>
                  <a:ext uri="{FF2B5EF4-FFF2-40B4-BE49-F238E27FC236}">
                    <a16:creationId xmlns:a16="http://schemas.microsoft.com/office/drawing/2014/main" xmlns="" id="{FBBC23A3-E83F-490C-9C8D-D3093D9117C1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476" cy="591"/>
              </a:xfrm>
              <a:custGeom>
                <a:avLst/>
                <a:gdLst>
                  <a:gd name="T0" fmla="*/ 35 w 476"/>
                  <a:gd name="T1" fmla="*/ 464 h 591"/>
                  <a:gd name="T2" fmla="*/ 26 w 476"/>
                  <a:gd name="T3" fmla="*/ 591 h 591"/>
                  <a:gd name="T4" fmla="*/ 58 w 476"/>
                  <a:gd name="T5" fmla="*/ 548 h 591"/>
                  <a:gd name="T6" fmla="*/ 43 w 476"/>
                  <a:gd name="T7" fmla="*/ 530 h 591"/>
                  <a:gd name="T8" fmla="*/ 52 w 476"/>
                  <a:gd name="T9" fmla="*/ 517 h 591"/>
                  <a:gd name="T10" fmla="*/ 33 w 476"/>
                  <a:gd name="T11" fmla="*/ 489 h 591"/>
                  <a:gd name="T12" fmla="*/ 20 w 476"/>
                  <a:gd name="T13" fmla="*/ 459 h 591"/>
                  <a:gd name="T14" fmla="*/ 16 w 476"/>
                  <a:gd name="T15" fmla="*/ 403 h 591"/>
                  <a:gd name="T16" fmla="*/ 239 w 476"/>
                  <a:gd name="T17" fmla="*/ 405 h 591"/>
                  <a:gd name="T18" fmla="*/ 229 w 476"/>
                  <a:gd name="T19" fmla="*/ 412 h 591"/>
                  <a:gd name="T20" fmla="*/ 282 w 476"/>
                  <a:gd name="T21" fmla="*/ 367 h 591"/>
                  <a:gd name="T22" fmla="*/ 338 w 476"/>
                  <a:gd name="T23" fmla="*/ 255 h 591"/>
                  <a:gd name="T24" fmla="*/ 340 w 476"/>
                  <a:gd name="T25" fmla="*/ 281 h 591"/>
                  <a:gd name="T26" fmla="*/ 315 w 476"/>
                  <a:gd name="T27" fmla="*/ 285 h 591"/>
                  <a:gd name="T28" fmla="*/ 328 w 476"/>
                  <a:gd name="T29" fmla="*/ 265 h 591"/>
                  <a:gd name="T30" fmla="*/ 399 w 476"/>
                  <a:gd name="T31" fmla="*/ 235 h 591"/>
                  <a:gd name="T32" fmla="*/ 397 w 476"/>
                  <a:gd name="T33" fmla="*/ 259 h 591"/>
                  <a:gd name="T34" fmla="*/ 381 w 476"/>
                  <a:gd name="T35" fmla="*/ 240 h 591"/>
                  <a:gd name="T36" fmla="*/ 377 w 476"/>
                  <a:gd name="T37" fmla="*/ 156 h 591"/>
                  <a:gd name="T38" fmla="*/ 377 w 476"/>
                  <a:gd name="T39" fmla="*/ 173 h 591"/>
                  <a:gd name="T40" fmla="*/ 353 w 476"/>
                  <a:gd name="T41" fmla="*/ 179 h 591"/>
                  <a:gd name="T42" fmla="*/ 325 w 476"/>
                  <a:gd name="T43" fmla="*/ 209 h 591"/>
                  <a:gd name="T44" fmla="*/ 315 w 476"/>
                  <a:gd name="T45" fmla="*/ 224 h 591"/>
                  <a:gd name="T46" fmla="*/ 257 w 476"/>
                  <a:gd name="T47" fmla="*/ 308 h 591"/>
                  <a:gd name="T48" fmla="*/ 278 w 476"/>
                  <a:gd name="T49" fmla="*/ 313 h 591"/>
                  <a:gd name="T50" fmla="*/ 274 w 476"/>
                  <a:gd name="T51" fmla="*/ 337 h 591"/>
                  <a:gd name="T52" fmla="*/ 259 w 476"/>
                  <a:gd name="T53" fmla="*/ 317 h 591"/>
                  <a:gd name="T54" fmla="*/ 231 w 476"/>
                  <a:gd name="T55" fmla="*/ 349 h 591"/>
                  <a:gd name="T56" fmla="*/ 216 w 476"/>
                  <a:gd name="T57" fmla="*/ 367 h 591"/>
                  <a:gd name="T58" fmla="*/ 170 w 476"/>
                  <a:gd name="T59" fmla="*/ 446 h 591"/>
                  <a:gd name="T60" fmla="*/ 185 w 476"/>
                  <a:gd name="T61" fmla="*/ 453 h 591"/>
                  <a:gd name="T62" fmla="*/ 157 w 476"/>
                  <a:gd name="T63" fmla="*/ 466 h 591"/>
                  <a:gd name="T64" fmla="*/ 127 w 476"/>
                  <a:gd name="T65" fmla="*/ 498 h 591"/>
                  <a:gd name="T66" fmla="*/ 123 w 476"/>
                  <a:gd name="T67" fmla="*/ 504 h 591"/>
                  <a:gd name="T68" fmla="*/ 117 w 476"/>
                  <a:gd name="T69" fmla="*/ 511 h 591"/>
                  <a:gd name="T70" fmla="*/ 461 w 476"/>
                  <a:gd name="T71" fmla="*/ 190 h 591"/>
                  <a:gd name="T72" fmla="*/ 461 w 476"/>
                  <a:gd name="T73" fmla="*/ 203 h 591"/>
                  <a:gd name="T74" fmla="*/ 450 w 476"/>
                  <a:gd name="T75" fmla="*/ 207 h 591"/>
                  <a:gd name="T76" fmla="*/ 437 w 476"/>
                  <a:gd name="T77" fmla="*/ 184 h 591"/>
                  <a:gd name="T78" fmla="*/ 377 w 476"/>
                  <a:gd name="T79" fmla="*/ 156 h 591"/>
                  <a:gd name="T80" fmla="*/ 368 w 476"/>
                  <a:gd name="T81" fmla="*/ 156 h 591"/>
                  <a:gd name="T82" fmla="*/ 0 w 476"/>
                  <a:gd name="T83" fmla="*/ 0 h 591"/>
                  <a:gd name="T84" fmla="*/ 41 w 476"/>
                  <a:gd name="T85" fmla="*/ 31 h 591"/>
                  <a:gd name="T86" fmla="*/ 99 w 476"/>
                  <a:gd name="T87" fmla="*/ 4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6" h="591">
                    <a:moveTo>
                      <a:pt x="35" y="463"/>
                    </a:moveTo>
                    <a:lnTo>
                      <a:pt x="35" y="464"/>
                    </a:lnTo>
                    <a:lnTo>
                      <a:pt x="35" y="464"/>
                    </a:lnTo>
                    <a:lnTo>
                      <a:pt x="35" y="463"/>
                    </a:lnTo>
                    <a:moveTo>
                      <a:pt x="16" y="403"/>
                    </a:moveTo>
                    <a:lnTo>
                      <a:pt x="26" y="591"/>
                    </a:lnTo>
                    <a:lnTo>
                      <a:pt x="63" y="558"/>
                    </a:lnTo>
                    <a:lnTo>
                      <a:pt x="59" y="541"/>
                    </a:lnTo>
                    <a:lnTo>
                      <a:pt x="58" y="548"/>
                    </a:lnTo>
                    <a:lnTo>
                      <a:pt x="48" y="539"/>
                    </a:lnTo>
                    <a:lnTo>
                      <a:pt x="35" y="541"/>
                    </a:lnTo>
                    <a:lnTo>
                      <a:pt x="43" y="530"/>
                    </a:lnTo>
                    <a:lnTo>
                      <a:pt x="35" y="519"/>
                    </a:lnTo>
                    <a:lnTo>
                      <a:pt x="48" y="520"/>
                    </a:lnTo>
                    <a:lnTo>
                      <a:pt x="52" y="517"/>
                    </a:lnTo>
                    <a:lnTo>
                      <a:pt x="39" y="474"/>
                    </a:lnTo>
                    <a:lnTo>
                      <a:pt x="35" y="476"/>
                    </a:lnTo>
                    <a:lnTo>
                      <a:pt x="33" y="489"/>
                    </a:lnTo>
                    <a:lnTo>
                      <a:pt x="24" y="479"/>
                    </a:lnTo>
                    <a:lnTo>
                      <a:pt x="20" y="479"/>
                    </a:lnTo>
                    <a:lnTo>
                      <a:pt x="20" y="459"/>
                    </a:lnTo>
                    <a:lnTo>
                      <a:pt x="24" y="461"/>
                    </a:lnTo>
                    <a:lnTo>
                      <a:pt x="31" y="453"/>
                    </a:lnTo>
                    <a:lnTo>
                      <a:pt x="16" y="403"/>
                    </a:lnTo>
                    <a:moveTo>
                      <a:pt x="229" y="412"/>
                    </a:moveTo>
                    <a:lnTo>
                      <a:pt x="239" y="403"/>
                    </a:lnTo>
                    <a:lnTo>
                      <a:pt x="239" y="405"/>
                    </a:lnTo>
                    <a:lnTo>
                      <a:pt x="222" y="420"/>
                    </a:lnTo>
                    <a:lnTo>
                      <a:pt x="216" y="410"/>
                    </a:lnTo>
                    <a:lnTo>
                      <a:pt x="229" y="412"/>
                    </a:lnTo>
                    <a:moveTo>
                      <a:pt x="280" y="369"/>
                    </a:moveTo>
                    <a:lnTo>
                      <a:pt x="278" y="367"/>
                    </a:lnTo>
                    <a:lnTo>
                      <a:pt x="282" y="367"/>
                    </a:lnTo>
                    <a:lnTo>
                      <a:pt x="280" y="369"/>
                    </a:lnTo>
                    <a:moveTo>
                      <a:pt x="328" y="265"/>
                    </a:moveTo>
                    <a:lnTo>
                      <a:pt x="338" y="255"/>
                    </a:lnTo>
                    <a:lnTo>
                      <a:pt x="340" y="268"/>
                    </a:lnTo>
                    <a:lnTo>
                      <a:pt x="351" y="276"/>
                    </a:lnTo>
                    <a:lnTo>
                      <a:pt x="340" y="281"/>
                    </a:lnTo>
                    <a:lnTo>
                      <a:pt x="336" y="295"/>
                    </a:lnTo>
                    <a:lnTo>
                      <a:pt x="328" y="283"/>
                    </a:lnTo>
                    <a:lnTo>
                      <a:pt x="315" y="285"/>
                    </a:lnTo>
                    <a:lnTo>
                      <a:pt x="321" y="274"/>
                    </a:lnTo>
                    <a:lnTo>
                      <a:pt x="315" y="263"/>
                    </a:lnTo>
                    <a:lnTo>
                      <a:pt x="328" y="265"/>
                    </a:lnTo>
                    <a:moveTo>
                      <a:pt x="388" y="231"/>
                    </a:moveTo>
                    <a:lnTo>
                      <a:pt x="397" y="222"/>
                    </a:lnTo>
                    <a:lnTo>
                      <a:pt x="399" y="235"/>
                    </a:lnTo>
                    <a:lnTo>
                      <a:pt x="410" y="240"/>
                    </a:lnTo>
                    <a:lnTo>
                      <a:pt x="399" y="246"/>
                    </a:lnTo>
                    <a:lnTo>
                      <a:pt x="397" y="259"/>
                    </a:lnTo>
                    <a:lnTo>
                      <a:pt x="388" y="250"/>
                    </a:lnTo>
                    <a:lnTo>
                      <a:pt x="375" y="252"/>
                    </a:lnTo>
                    <a:lnTo>
                      <a:pt x="381" y="240"/>
                    </a:lnTo>
                    <a:lnTo>
                      <a:pt x="375" y="227"/>
                    </a:lnTo>
                    <a:lnTo>
                      <a:pt x="388" y="231"/>
                    </a:lnTo>
                    <a:moveTo>
                      <a:pt x="377" y="156"/>
                    </a:moveTo>
                    <a:lnTo>
                      <a:pt x="379" y="162"/>
                    </a:lnTo>
                    <a:lnTo>
                      <a:pt x="390" y="168"/>
                    </a:lnTo>
                    <a:lnTo>
                      <a:pt x="377" y="173"/>
                    </a:lnTo>
                    <a:lnTo>
                      <a:pt x="375" y="186"/>
                    </a:lnTo>
                    <a:lnTo>
                      <a:pt x="366" y="177"/>
                    </a:lnTo>
                    <a:lnTo>
                      <a:pt x="353" y="179"/>
                    </a:lnTo>
                    <a:lnTo>
                      <a:pt x="360" y="166"/>
                    </a:lnTo>
                    <a:lnTo>
                      <a:pt x="356" y="162"/>
                    </a:lnTo>
                    <a:lnTo>
                      <a:pt x="325" y="209"/>
                    </a:lnTo>
                    <a:lnTo>
                      <a:pt x="328" y="210"/>
                    </a:lnTo>
                    <a:lnTo>
                      <a:pt x="321" y="214"/>
                    </a:lnTo>
                    <a:lnTo>
                      <a:pt x="315" y="224"/>
                    </a:lnTo>
                    <a:lnTo>
                      <a:pt x="313" y="229"/>
                    </a:lnTo>
                    <a:lnTo>
                      <a:pt x="312" y="227"/>
                    </a:lnTo>
                    <a:lnTo>
                      <a:pt x="257" y="308"/>
                    </a:lnTo>
                    <a:lnTo>
                      <a:pt x="267" y="308"/>
                    </a:lnTo>
                    <a:lnTo>
                      <a:pt x="276" y="300"/>
                    </a:lnTo>
                    <a:lnTo>
                      <a:pt x="278" y="313"/>
                    </a:lnTo>
                    <a:lnTo>
                      <a:pt x="289" y="319"/>
                    </a:lnTo>
                    <a:lnTo>
                      <a:pt x="278" y="324"/>
                    </a:lnTo>
                    <a:lnTo>
                      <a:pt x="274" y="337"/>
                    </a:lnTo>
                    <a:lnTo>
                      <a:pt x="267" y="328"/>
                    </a:lnTo>
                    <a:lnTo>
                      <a:pt x="254" y="330"/>
                    </a:lnTo>
                    <a:lnTo>
                      <a:pt x="259" y="317"/>
                    </a:lnTo>
                    <a:lnTo>
                      <a:pt x="255" y="309"/>
                    </a:lnTo>
                    <a:lnTo>
                      <a:pt x="229" y="349"/>
                    </a:lnTo>
                    <a:lnTo>
                      <a:pt x="231" y="349"/>
                    </a:lnTo>
                    <a:lnTo>
                      <a:pt x="227" y="351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162" y="446"/>
                    </a:lnTo>
                    <a:lnTo>
                      <a:pt x="170" y="446"/>
                    </a:lnTo>
                    <a:lnTo>
                      <a:pt x="179" y="436"/>
                    </a:lnTo>
                    <a:lnTo>
                      <a:pt x="181" y="449"/>
                    </a:lnTo>
                    <a:lnTo>
                      <a:pt x="185" y="453"/>
                    </a:lnTo>
                    <a:lnTo>
                      <a:pt x="170" y="466"/>
                    </a:lnTo>
                    <a:lnTo>
                      <a:pt x="170" y="464"/>
                    </a:lnTo>
                    <a:lnTo>
                      <a:pt x="157" y="466"/>
                    </a:lnTo>
                    <a:lnTo>
                      <a:pt x="162" y="455"/>
                    </a:lnTo>
                    <a:lnTo>
                      <a:pt x="160" y="449"/>
                    </a:lnTo>
                    <a:lnTo>
                      <a:pt x="127" y="498"/>
                    </a:lnTo>
                    <a:lnTo>
                      <a:pt x="130" y="500"/>
                    </a:lnTo>
                    <a:lnTo>
                      <a:pt x="130" y="500"/>
                    </a:lnTo>
                    <a:lnTo>
                      <a:pt x="123" y="504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476" y="196"/>
                    </a:lnTo>
                    <a:lnTo>
                      <a:pt x="474" y="196"/>
                    </a:lnTo>
                    <a:lnTo>
                      <a:pt x="461" y="190"/>
                    </a:lnTo>
                    <a:lnTo>
                      <a:pt x="461" y="192"/>
                    </a:lnTo>
                    <a:lnTo>
                      <a:pt x="472" y="197"/>
                    </a:lnTo>
                    <a:lnTo>
                      <a:pt x="461" y="203"/>
                    </a:lnTo>
                    <a:lnTo>
                      <a:pt x="459" y="210"/>
                    </a:lnTo>
                    <a:lnTo>
                      <a:pt x="455" y="212"/>
                    </a:lnTo>
                    <a:lnTo>
                      <a:pt x="450" y="207"/>
                    </a:lnTo>
                    <a:lnTo>
                      <a:pt x="437" y="209"/>
                    </a:lnTo>
                    <a:lnTo>
                      <a:pt x="442" y="196"/>
                    </a:lnTo>
                    <a:lnTo>
                      <a:pt x="437" y="184"/>
                    </a:lnTo>
                    <a:lnTo>
                      <a:pt x="450" y="186"/>
                    </a:lnTo>
                    <a:lnTo>
                      <a:pt x="452" y="186"/>
                    </a:lnTo>
                    <a:lnTo>
                      <a:pt x="377" y="156"/>
                    </a:lnTo>
                    <a:moveTo>
                      <a:pt x="364" y="151"/>
                    </a:moveTo>
                    <a:lnTo>
                      <a:pt x="360" y="156"/>
                    </a:lnTo>
                    <a:lnTo>
                      <a:pt x="368" y="156"/>
                    </a:lnTo>
                    <a:lnTo>
                      <a:pt x="371" y="153"/>
                    </a:lnTo>
                    <a:lnTo>
                      <a:pt x="364" y="151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2" y="26"/>
                    </a:lnTo>
                    <a:lnTo>
                      <a:pt x="41" y="31"/>
                    </a:lnTo>
                    <a:lnTo>
                      <a:pt x="43" y="29"/>
                    </a:lnTo>
                    <a:lnTo>
                      <a:pt x="44" y="31"/>
                    </a:lnTo>
                    <a:lnTo>
                      <a:pt x="99" y="4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5" name="íşḷîḓè">
                <a:extLst>
                  <a:ext uri="{FF2B5EF4-FFF2-40B4-BE49-F238E27FC236}">
                    <a16:creationId xmlns:a16="http://schemas.microsoft.com/office/drawing/2014/main" xmlns="" id="{508EC9AF-45A4-440D-BDE5-5011CCA7CD36}"/>
                  </a:ext>
                </a:extLst>
              </p:cNvPr>
              <p:cNvSpPr/>
              <p:nvPr/>
            </p:nvSpPr>
            <p:spPr bwMode="auto">
              <a:xfrm>
                <a:off x="1048" y="1224"/>
                <a:ext cx="362" cy="532"/>
              </a:xfrm>
              <a:custGeom>
                <a:avLst/>
                <a:gdLst>
                  <a:gd name="T0" fmla="*/ 224 w 362"/>
                  <a:gd name="T1" fmla="*/ 325 h 532"/>
                  <a:gd name="T2" fmla="*/ 214 w 362"/>
                  <a:gd name="T3" fmla="*/ 341 h 532"/>
                  <a:gd name="T4" fmla="*/ 171 w 362"/>
                  <a:gd name="T5" fmla="*/ 377 h 532"/>
                  <a:gd name="T6" fmla="*/ 71 w 362"/>
                  <a:gd name="T7" fmla="*/ 369 h 532"/>
                  <a:gd name="T8" fmla="*/ 106 w 362"/>
                  <a:gd name="T9" fmla="*/ 401 h 532"/>
                  <a:gd name="T10" fmla="*/ 155 w 362"/>
                  <a:gd name="T11" fmla="*/ 347 h 532"/>
                  <a:gd name="T12" fmla="*/ 143 w 362"/>
                  <a:gd name="T13" fmla="*/ 356 h 532"/>
                  <a:gd name="T14" fmla="*/ 149 w 362"/>
                  <a:gd name="T15" fmla="*/ 347 h 532"/>
                  <a:gd name="T16" fmla="*/ 71 w 362"/>
                  <a:gd name="T17" fmla="*/ 317 h 532"/>
                  <a:gd name="T18" fmla="*/ 61 w 362"/>
                  <a:gd name="T19" fmla="*/ 345 h 532"/>
                  <a:gd name="T20" fmla="*/ 259 w 362"/>
                  <a:gd name="T21" fmla="*/ 274 h 532"/>
                  <a:gd name="T22" fmla="*/ 186 w 362"/>
                  <a:gd name="T23" fmla="*/ 282 h 532"/>
                  <a:gd name="T24" fmla="*/ 168 w 362"/>
                  <a:gd name="T25" fmla="*/ 250 h 532"/>
                  <a:gd name="T26" fmla="*/ 106 w 362"/>
                  <a:gd name="T27" fmla="*/ 257 h 532"/>
                  <a:gd name="T28" fmla="*/ 130 w 362"/>
                  <a:gd name="T29" fmla="*/ 311 h 532"/>
                  <a:gd name="T30" fmla="*/ 82 w 362"/>
                  <a:gd name="T31" fmla="*/ 255 h 532"/>
                  <a:gd name="T32" fmla="*/ 252 w 362"/>
                  <a:gd name="T33" fmla="*/ 199 h 532"/>
                  <a:gd name="T34" fmla="*/ 237 w 362"/>
                  <a:gd name="T35" fmla="*/ 239 h 532"/>
                  <a:gd name="T36" fmla="*/ 240 w 362"/>
                  <a:gd name="T37" fmla="*/ 209 h 532"/>
                  <a:gd name="T38" fmla="*/ 158 w 362"/>
                  <a:gd name="T39" fmla="*/ 224 h 532"/>
                  <a:gd name="T40" fmla="*/ 69 w 362"/>
                  <a:gd name="T41" fmla="*/ 203 h 532"/>
                  <a:gd name="T42" fmla="*/ 37 w 362"/>
                  <a:gd name="T43" fmla="*/ 203 h 532"/>
                  <a:gd name="T44" fmla="*/ 14 w 362"/>
                  <a:gd name="T45" fmla="*/ 194 h 532"/>
                  <a:gd name="T46" fmla="*/ 153 w 362"/>
                  <a:gd name="T47" fmla="*/ 188 h 532"/>
                  <a:gd name="T48" fmla="*/ 76 w 362"/>
                  <a:gd name="T49" fmla="*/ 170 h 532"/>
                  <a:gd name="T50" fmla="*/ 231 w 362"/>
                  <a:gd name="T51" fmla="*/ 160 h 532"/>
                  <a:gd name="T52" fmla="*/ 181 w 362"/>
                  <a:gd name="T53" fmla="*/ 155 h 532"/>
                  <a:gd name="T54" fmla="*/ 100 w 362"/>
                  <a:gd name="T55" fmla="*/ 156 h 532"/>
                  <a:gd name="T56" fmla="*/ 97 w 362"/>
                  <a:gd name="T57" fmla="*/ 170 h 532"/>
                  <a:gd name="T58" fmla="*/ 250 w 362"/>
                  <a:gd name="T59" fmla="*/ 95 h 532"/>
                  <a:gd name="T60" fmla="*/ 141 w 362"/>
                  <a:gd name="T61" fmla="*/ 97 h 532"/>
                  <a:gd name="T62" fmla="*/ 160 w 362"/>
                  <a:gd name="T63" fmla="*/ 125 h 532"/>
                  <a:gd name="T64" fmla="*/ 147 w 362"/>
                  <a:gd name="T65" fmla="*/ 119 h 532"/>
                  <a:gd name="T66" fmla="*/ 84 w 362"/>
                  <a:gd name="T67" fmla="*/ 114 h 532"/>
                  <a:gd name="T68" fmla="*/ 46 w 362"/>
                  <a:gd name="T69" fmla="*/ 95 h 532"/>
                  <a:gd name="T70" fmla="*/ 197 w 362"/>
                  <a:gd name="T71" fmla="*/ 91 h 532"/>
                  <a:gd name="T72" fmla="*/ 5 w 362"/>
                  <a:gd name="T73" fmla="*/ 138 h 532"/>
                  <a:gd name="T74" fmla="*/ 13 w 362"/>
                  <a:gd name="T75" fmla="*/ 147 h 532"/>
                  <a:gd name="T76" fmla="*/ 50 w 362"/>
                  <a:gd name="T77" fmla="*/ 257 h 532"/>
                  <a:gd name="T78" fmla="*/ 22 w 362"/>
                  <a:gd name="T79" fmla="*/ 272 h 532"/>
                  <a:gd name="T80" fmla="*/ 14 w 362"/>
                  <a:gd name="T81" fmla="*/ 377 h 532"/>
                  <a:gd name="T82" fmla="*/ 59 w 362"/>
                  <a:gd name="T83" fmla="*/ 429 h 532"/>
                  <a:gd name="T84" fmla="*/ 57 w 362"/>
                  <a:gd name="T85" fmla="*/ 509 h 532"/>
                  <a:gd name="T86" fmla="*/ 78 w 362"/>
                  <a:gd name="T87" fmla="*/ 496 h 532"/>
                  <a:gd name="T88" fmla="*/ 93 w 362"/>
                  <a:gd name="T89" fmla="*/ 461 h 532"/>
                  <a:gd name="T90" fmla="*/ 147 w 362"/>
                  <a:gd name="T91" fmla="*/ 438 h 532"/>
                  <a:gd name="T92" fmla="*/ 158 w 362"/>
                  <a:gd name="T93" fmla="*/ 423 h 532"/>
                  <a:gd name="T94" fmla="*/ 216 w 362"/>
                  <a:gd name="T95" fmla="*/ 304 h 532"/>
                  <a:gd name="T96" fmla="*/ 310 w 362"/>
                  <a:gd name="T97" fmla="*/ 201 h 532"/>
                  <a:gd name="T98" fmla="*/ 289 w 362"/>
                  <a:gd name="T99" fmla="*/ 151 h 532"/>
                  <a:gd name="T100" fmla="*/ 352 w 362"/>
                  <a:gd name="T101" fmla="*/ 128 h 532"/>
                  <a:gd name="T102" fmla="*/ 319 w 362"/>
                  <a:gd name="T103" fmla="*/ 114 h 532"/>
                  <a:gd name="T104" fmla="*/ 268 w 362"/>
                  <a:gd name="T105" fmla="*/ 123 h 532"/>
                  <a:gd name="T106" fmla="*/ 196 w 362"/>
                  <a:gd name="T107" fmla="*/ 63 h 532"/>
                  <a:gd name="T108" fmla="*/ 132 w 362"/>
                  <a:gd name="T109" fmla="*/ 58 h 532"/>
                  <a:gd name="T110" fmla="*/ 104 w 362"/>
                  <a:gd name="T111" fmla="*/ 31 h 532"/>
                  <a:gd name="T112" fmla="*/ 42 w 362"/>
                  <a:gd name="T113" fmla="*/ 35 h 532"/>
                  <a:gd name="T114" fmla="*/ 24 w 362"/>
                  <a:gd name="T115" fmla="*/ 2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2" h="532">
                    <a:moveTo>
                      <a:pt x="121" y="478"/>
                    </a:moveTo>
                    <a:lnTo>
                      <a:pt x="117" y="479"/>
                    </a:lnTo>
                    <a:lnTo>
                      <a:pt x="115" y="485"/>
                    </a:lnTo>
                    <a:lnTo>
                      <a:pt x="121" y="478"/>
                    </a:lnTo>
                    <a:close/>
                    <a:moveTo>
                      <a:pt x="87" y="388"/>
                    </a:moveTo>
                    <a:lnTo>
                      <a:pt x="82" y="390"/>
                    </a:lnTo>
                    <a:lnTo>
                      <a:pt x="84" y="390"/>
                    </a:lnTo>
                    <a:lnTo>
                      <a:pt x="87" y="388"/>
                    </a:lnTo>
                    <a:close/>
                    <a:moveTo>
                      <a:pt x="224" y="325"/>
                    </a:moveTo>
                    <a:lnTo>
                      <a:pt x="216" y="328"/>
                    </a:lnTo>
                    <a:lnTo>
                      <a:pt x="216" y="330"/>
                    </a:lnTo>
                    <a:lnTo>
                      <a:pt x="222" y="330"/>
                    </a:lnTo>
                    <a:lnTo>
                      <a:pt x="224" y="325"/>
                    </a:lnTo>
                    <a:close/>
                    <a:moveTo>
                      <a:pt x="225" y="325"/>
                    </a:moveTo>
                    <a:lnTo>
                      <a:pt x="225" y="325"/>
                    </a:lnTo>
                    <a:lnTo>
                      <a:pt x="216" y="338"/>
                    </a:lnTo>
                    <a:lnTo>
                      <a:pt x="214" y="338"/>
                    </a:lnTo>
                    <a:lnTo>
                      <a:pt x="214" y="341"/>
                    </a:lnTo>
                    <a:lnTo>
                      <a:pt x="225" y="325"/>
                    </a:lnTo>
                    <a:close/>
                    <a:moveTo>
                      <a:pt x="319" y="188"/>
                    </a:moveTo>
                    <a:lnTo>
                      <a:pt x="313" y="190"/>
                    </a:lnTo>
                    <a:lnTo>
                      <a:pt x="313" y="198"/>
                    </a:lnTo>
                    <a:lnTo>
                      <a:pt x="319" y="188"/>
                    </a:lnTo>
                    <a:close/>
                    <a:moveTo>
                      <a:pt x="164" y="401"/>
                    </a:moveTo>
                    <a:lnTo>
                      <a:pt x="168" y="388"/>
                    </a:lnTo>
                    <a:lnTo>
                      <a:pt x="158" y="379"/>
                    </a:lnTo>
                    <a:lnTo>
                      <a:pt x="171" y="377"/>
                    </a:lnTo>
                    <a:lnTo>
                      <a:pt x="179" y="366"/>
                    </a:lnTo>
                    <a:lnTo>
                      <a:pt x="184" y="379"/>
                    </a:lnTo>
                    <a:lnTo>
                      <a:pt x="188" y="379"/>
                    </a:lnTo>
                    <a:lnTo>
                      <a:pt x="177" y="395"/>
                    </a:lnTo>
                    <a:lnTo>
                      <a:pt x="177" y="395"/>
                    </a:lnTo>
                    <a:lnTo>
                      <a:pt x="164" y="401"/>
                    </a:lnTo>
                    <a:close/>
                    <a:moveTo>
                      <a:pt x="76" y="390"/>
                    </a:moveTo>
                    <a:lnTo>
                      <a:pt x="80" y="379"/>
                    </a:lnTo>
                    <a:lnTo>
                      <a:pt x="71" y="369"/>
                    </a:lnTo>
                    <a:lnTo>
                      <a:pt x="84" y="369"/>
                    </a:lnTo>
                    <a:lnTo>
                      <a:pt x="91" y="358"/>
                    </a:lnTo>
                    <a:lnTo>
                      <a:pt x="95" y="369"/>
                    </a:lnTo>
                    <a:lnTo>
                      <a:pt x="108" y="373"/>
                    </a:lnTo>
                    <a:lnTo>
                      <a:pt x="99" y="381"/>
                    </a:lnTo>
                    <a:lnTo>
                      <a:pt x="99" y="394"/>
                    </a:lnTo>
                    <a:lnTo>
                      <a:pt x="95" y="392"/>
                    </a:lnTo>
                    <a:lnTo>
                      <a:pt x="95" y="395"/>
                    </a:lnTo>
                    <a:lnTo>
                      <a:pt x="106" y="401"/>
                    </a:lnTo>
                    <a:lnTo>
                      <a:pt x="95" y="407"/>
                    </a:lnTo>
                    <a:lnTo>
                      <a:pt x="93" y="420"/>
                    </a:lnTo>
                    <a:lnTo>
                      <a:pt x="84" y="410"/>
                    </a:lnTo>
                    <a:lnTo>
                      <a:pt x="71" y="412"/>
                    </a:lnTo>
                    <a:lnTo>
                      <a:pt x="76" y="399"/>
                    </a:lnTo>
                    <a:lnTo>
                      <a:pt x="71" y="388"/>
                    </a:lnTo>
                    <a:lnTo>
                      <a:pt x="76" y="390"/>
                    </a:lnTo>
                    <a:close/>
                    <a:moveTo>
                      <a:pt x="143" y="356"/>
                    </a:moveTo>
                    <a:lnTo>
                      <a:pt x="155" y="347"/>
                    </a:lnTo>
                    <a:lnTo>
                      <a:pt x="155" y="360"/>
                    </a:lnTo>
                    <a:lnTo>
                      <a:pt x="168" y="367"/>
                    </a:lnTo>
                    <a:lnTo>
                      <a:pt x="155" y="373"/>
                    </a:lnTo>
                    <a:lnTo>
                      <a:pt x="153" y="384"/>
                    </a:lnTo>
                    <a:lnTo>
                      <a:pt x="143" y="375"/>
                    </a:lnTo>
                    <a:lnTo>
                      <a:pt x="130" y="377"/>
                    </a:lnTo>
                    <a:lnTo>
                      <a:pt x="138" y="366"/>
                    </a:lnTo>
                    <a:lnTo>
                      <a:pt x="132" y="354"/>
                    </a:lnTo>
                    <a:lnTo>
                      <a:pt x="143" y="356"/>
                    </a:lnTo>
                    <a:close/>
                    <a:moveTo>
                      <a:pt x="127" y="345"/>
                    </a:moveTo>
                    <a:lnTo>
                      <a:pt x="128" y="332"/>
                    </a:lnTo>
                    <a:lnTo>
                      <a:pt x="121" y="321"/>
                    </a:lnTo>
                    <a:lnTo>
                      <a:pt x="134" y="321"/>
                    </a:lnTo>
                    <a:lnTo>
                      <a:pt x="141" y="310"/>
                    </a:lnTo>
                    <a:lnTo>
                      <a:pt x="145" y="323"/>
                    </a:lnTo>
                    <a:lnTo>
                      <a:pt x="158" y="325"/>
                    </a:lnTo>
                    <a:lnTo>
                      <a:pt x="149" y="334"/>
                    </a:lnTo>
                    <a:lnTo>
                      <a:pt x="149" y="347"/>
                    </a:lnTo>
                    <a:lnTo>
                      <a:pt x="138" y="339"/>
                    </a:lnTo>
                    <a:lnTo>
                      <a:pt x="127" y="345"/>
                    </a:lnTo>
                    <a:close/>
                    <a:moveTo>
                      <a:pt x="39" y="336"/>
                    </a:moveTo>
                    <a:lnTo>
                      <a:pt x="41" y="323"/>
                    </a:lnTo>
                    <a:lnTo>
                      <a:pt x="33" y="313"/>
                    </a:lnTo>
                    <a:lnTo>
                      <a:pt x="46" y="311"/>
                    </a:lnTo>
                    <a:lnTo>
                      <a:pt x="54" y="300"/>
                    </a:lnTo>
                    <a:lnTo>
                      <a:pt x="57" y="313"/>
                    </a:lnTo>
                    <a:lnTo>
                      <a:pt x="71" y="317"/>
                    </a:lnTo>
                    <a:lnTo>
                      <a:pt x="59" y="325"/>
                    </a:lnTo>
                    <a:lnTo>
                      <a:pt x="61" y="326"/>
                    </a:lnTo>
                    <a:lnTo>
                      <a:pt x="61" y="326"/>
                    </a:lnTo>
                    <a:lnTo>
                      <a:pt x="71" y="317"/>
                    </a:lnTo>
                    <a:lnTo>
                      <a:pt x="72" y="330"/>
                    </a:lnTo>
                    <a:lnTo>
                      <a:pt x="84" y="338"/>
                    </a:lnTo>
                    <a:lnTo>
                      <a:pt x="72" y="343"/>
                    </a:lnTo>
                    <a:lnTo>
                      <a:pt x="69" y="354"/>
                    </a:lnTo>
                    <a:lnTo>
                      <a:pt x="61" y="345"/>
                    </a:lnTo>
                    <a:lnTo>
                      <a:pt x="48" y="347"/>
                    </a:lnTo>
                    <a:lnTo>
                      <a:pt x="54" y="336"/>
                    </a:lnTo>
                    <a:lnTo>
                      <a:pt x="52" y="332"/>
                    </a:lnTo>
                    <a:lnTo>
                      <a:pt x="50" y="330"/>
                    </a:lnTo>
                    <a:lnTo>
                      <a:pt x="39" y="336"/>
                    </a:lnTo>
                    <a:close/>
                    <a:moveTo>
                      <a:pt x="259" y="274"/>
                    </a:moveTo>
                    <a:lnTo>
                      <a:pt x="257" y="272"/>
                    </a:lnTo>
                    <a:lnTo>
                      <a:pt x="261" y="272"/>
                    </a:lnTo>
                    <a:lnTo>
                      <a:pt x="259" y="274"/>
                    </a:lnTo>
                    <a:close/>
                    <a:moveTo>
                      <a:pt x="181" y="254"/>
                    </a:moveTo>
                    <a:lnTo>
                      <a:pt x="190" y="244"/>
                    </a:lnTo>
                    <a:lnTo>
                      <a:pt x="192" y="257"/>
                    </a:lnTo>
                    <a:lnTo>
                      <a:pt x="205" y="263"/>
                    </a:lnTo>
                    <a:lnTo>
                      <a:pt x="197" y="265"/>
                    </a:lnTo>
                    <a:lnTo>
                      <a:pt x="207" y="269"/>
                    </a:lnTo>
                    <a:lnTo>
                      <a:pt x="197" y="276"/>
                    </a:lnTo>
                    <a:lnTo>
                      <a:pt x="197" y="289"/>
                    </a:lnTo>
                    <a:lnTo>
                      <a:pt x="186" y="282"/>
                    </a:lnTo>
                    <a:lnTo>
                      <a:pt x="175" y="287"/>
                    </a:lnTo>
                    <a:lnTo>
                      <a:pt x="179" y="274"/>
                    </a:lnTo>
                    <a:lnTo>
                      <a:pt x="177" y="272"/>
                    </a:lnTo>
                    <a:lnTo>
                      <a:pt x="168" y="274"/>
                    </a:lnTo>
                    <a:lnTo>
                      <a:pt x="171" y="267"/>
                    </a:lnTo>
                    <a:lnTo>
                      <a:pt x="169" y="265"/>
                    </a:lnTo>
                    <a:lnTo>
                      <a:pt x="173" y="265"/>
                    </a:lnTo>
                    <a:lnTo>
                      <a:pt x="175" y="261"/>
                    </a:lnTo>
                    <a:lnTo>
                      <a:pt x="168" y="250"/>
                    </a:lnTo>
                    <a:lnTo>
                      <a:pt x="181" y="254"/>
                    </a:lnTo>
                    <a:close/>
                    <a:moveTo>
                      <a:pt x="99" y="224"/>
                    </a:moveTo>
                    <a:lnTo>
                      <a:pt x="108" y="214"/>
                    </a:lnTo>
                    <a:lnTo>
                      <a:pt x="110" y="227"/>
                    </a:lnTo>
                    <a:lnTo>
                      <a:pt x="121" y="233"/>
                    </a:lnTo>
                    <a:lnTo>
                      <a:pt x="110" y="239"/>
                    </a:lnTo>
                    <a:lnTo>
                      <a:pt x="106" y="252"/>
                    </a:lnTo>
                    <a:lnTo>
                      <a:pt x="104" y="248"/>
                    </a:lnTo>
                    <a:lnTo>
                      <a:pt x="106" y="257"/>
                    </a:lnTo>
                    <a:lnTo>
                      <a:pt x="119" y="259"/>
                    </a:lnTo>
                    <a:lnTo>
                      <a:pt x="110" y="269"/>
                    </a:lnTo>
                    <a:lnTo>
                      <a:pt x="110" y="282"/>
                    </a:lnTo>
                    <a:lnTo>
                      <a:pt x="123" y="283"/>
                    </a:lnTo>
                    <a:lnTo>
                      <a:pt x="132" y="274"/>
                    </a:lnTo>
                    <a:lnTo>
                      <a:pt x="134" y="287"/>
                    </a:lnTo>
                    <a:lnTo>
                      <a:pt x="145" y="293"/>
                    </a:lnTo>
                    <a:lnTo>
                      <a:pt x="134" y="298"/>
                    </a:lnTo>
                    <a:lnTo>
                      <a:pt x="130" y="311"/>
                    </a:lnTo>
                    <a:lnTo>
                      <a:pt x="123" y="302"/>
                    </a:lnTo>
                    <a:lnTo>
                      <a:pt x="110" y="304"/>
                    </a:lnTo>
                    <a:lnTo>
                      <a:pt x="115" y="293"/>
                    </a:lnTo>
                    <a:lnTo>
                      <a:pt x="110" y="282"/>
                    </a:lnTo>
                    <a:lnTo>
                      <a:pt x="110" y="282"/>
                    </a:lnTo>
                    <a:lnTo>
                      <a:pt x="99" y="274"/>
                    </a:lnTo>
                    <a:lnTo>
                      <a:pt x="87" y="278"/>
                    </a:lnTo>
                    <a:lnTo>
                      <a:pt x="91" y="267"/>
                    </a:lnTo>
                    <a:lnTo>
                      <a:pt x="82" y="255"/>
                    </a:lnTo>
                    <a:lnTo>
                      <a:pt x="95" y="255"/>
                    </a:lnTo>
                    <a:lnTo>
                      <a:pt x="100" y="246"/>
                    </a:lnTo>
                    <a:lnTo>
                      <a:pt x="99" y="242"/>
                    </a:lnTo>
                    <a:lnTo>
                      <a:pt x="85" y="244"/>
                    </a:lnTo>
                    <a:lnTo>
                      <a:pt x="91" y="233"/>
                    </a:lnTo>
                    <a:lnTo>
                      <a:pt x="85" y="220"/>
                    </a:lnTo>
                    <a:lnTo>
                      <a:pt x="99" y="224"/>
                    </a:lnTo>
                    <a:close/>
                    <a:moveTo>
                      <a:pt x="242" y="209"/>
                    </a:moveTo>
                    <a:lnTo>
                      <a:pt x="252" y="199"/>
                    </a:lnTo>
                    <a:lnTo>
                      <a:pt x="253" y="212"/>
                    </a:lnTo>
                    <a:lnTo>
                      <a:pt x="265" y="220"/>
                    </a:lnTo>
                    <a:lnTo>
                      <a:pt x="257" y="224"/>
                    </a:lnTo>
                    <a:lnTo>
                      <a:pt x="257" y="224"/>
                    </a:lnTo>
                    <a:lnTo>
                      <a:pt x="253" y="227"/>
                    </a:lnTo>
                    <a:lnTo>
                      <a:pt x="252" y="239"/>
                    </a:lnTo>
                    <a:lnTo>
                      <a:pt x="246" y="233"/>
                    </a:lnTo>
                    <a:lnTo>
                      <a:pt x="248" y="246"/>
                    </a:lnTo>
                    <a:lnTo>
                      <a:pt x="237" y="239"/>
                    </a:lnTo>
                    <a:lnTo>
                      <a:pt x="224" y="242"/>
                    </a:lnTo>
                    <a:lnTo>
                      <a:pt x="227" y="231"/>
                    </a:lnTo>
                    <a:lnTo>
                      <a:pt x="220" y="220"/>
                    </a:lnTo>
                    <a:lnTo>
                      <a:pt x="233" y="220"/>
                    </a:lnTo>
                    <a:lnTo>
                      <a:pt x="235" y="216"/>
                    </a:lnTo>
                    <a:lnTo>
                      <a:pt x="229" y="207"/>
                    </a:lnTo>
                    <a:lnTo>
                      <a:pt x="239" y="209"/>
                    </a:lnTo>
                    <a:lnTo>
                      <a:pt x="239" y="209"/>
                    </a:lnTo>
                    <a:lnTo>
                      <a:pt x="240" y="209"/>
                    </a:lnTo>
                    <a:lnTo>
                      <a:pt x="242" y="209"/>
                    </a:lnTo>
                    <a:close/>
                    <a:moveTo>
                      <a:pt x="136" y="235"/>
                    </a:moveTo>
                    <a:lnTo>
                      <a:pt x="140" y="222"/>
                    </a:lnTo>
                    <a:lnTo>
                      <a:pt x="132" y="212"/>
                    </a:lnTo>
                    <a:lnTo>
                      <a:pt x="145" y="211"/>
                    </a:lnTo>
                    <a:lnTo>
                      <a:pt x="151" y="199"/>
                    </a:lnTo>
                    <a:lnTo>
                      <a:pt x="156" y="212"/>
                    </a:lnTo>
                    <a:lnTo>
                      <a:pt x="169" y="216"/>
                    </a:lnTo>
                    <a:lnTo>
                      <a:pt x="158" y="224"/>
                    </a:lnTo>
                    <a:lnTo>
                      <a:pt x="160" y="237"/>
                    </a:lnTo>
                    <a:lnTo>
                      <a:pt x="149" y="229"/>
                    </a:lnTo>
                    <a:lnTo>
                      <a:pt x="136" y="235"/>
                    </a:lnTo>
                    <a:close/>
                    <a:moveTo>
                      <a:pt x="48" y="226"/>
                    </a:moveTo>
                    <a:lnTo>
                      <a:pt x="52" y="212"/>
                    </a:lnTo>
                    <a:lnTo>
                      <a:pt x="42" y="203"/>
                    </a:lnTo>
                    <a:lnTo>
                      <a:pt x="57" y="203"/>
                    </a:lnTo>
                    <a:lnTo>
                      <a:pt x="63" y="192"/>
                    </a:lnTo>
                    <a:lnTo>
                      <a:pt x="69" y="203"/>
                    </a:lnTo>
                    <a:lnTo>
                      <a:pt x="82" y="207"/>
                    </a:lnTo>
                    <a:lnTo>
                      <a:pt x="71" y="214"/>
                    </a:lnTo>
                    <a:lnTo>
                      <a:pt x="72" y="227"/>
                    </a:lnTo>
                    <a:lnTo>
                      <a:pt x="61" y="222"/>
                    </a:lnTo>
                    <a:lnTo>
                      <a:pt x="48" y="226"/>
                    </a:lnTo>
                    <a:close/>
                    <a:moveTo>
                      <a:pt x="14" y="194"/>
                    </a:moveTo>
                    <a:lnTo>
                      <a:pt x="24" y="184"/>
                    </a:lnTo>
                    <a:lnTo>
                      <a:pt x="26" y="198"/>
                    </a:lnTo>
                    <a:lnTo>
                      <a:pt x="37" y="203"/>
                    </a:lnTo>
                    <a:lnTo>
                      <a:pt x="26" y="209"/>
                    </a:lnTo>
                    <a:lnTo>
                      <a:pt x="24" y="222"/>
                    </a:lnTo>
                    <a:lnTo>
                      <a:pt x="14" y="212"/>
                    </a:lnTo>
                    <a:lnTo>
                      <a:pt x="9" y="212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192"/>
                    </a:lnTo>
                    <a:lnTo>
                      <a:pt x="14" y="194"/>
                    </a:lnTo>
                    <a:close/>
                    <a:moveTo>
                      <a:pt x="160" y="179"/>
                    </a:moveTo>
                    <a:lnTo>
                      <a:pt x="169" y="171"/>
                    </a:lnTo>
                    <a:lnTo>
                      <a:pt x="171" y="184"/>
                    </a:lnTo>
                    <a:lnTo>
                      <a:pt x="183" y="190"/>
                    </a:lnTo>
                    <a:lnTo>
                      <a:pt x="169" y="196"/>
                    </a:lnTo>
                    <a:lnTo>
                      <a:pt x="168" y="209"/>
                    </a:lnTo>
                    <a:lnTo>
                      <a:pt x="158" y="199"/>
                    </a:lnTo>
                    <a:lnTo>
                      <a:pt x="145" y="201"/>
                    </a:lnTo>
                    <a:lnTo>
                      <a:pt x="153" y="188"/>
                    </a:lnTo>
                    <a:lnTo>
                      <a:pt x="147" y="177"/>
                    </a:lnTo>
                    <a:lnTo>
                      <a:pt x="160" y="179"/>
                    </a:lnTo>
                    <a:close/>
                    <a:moveTo>
                      <a:pt x="76" y="149"/>
                    </a:moveTo>
                    <a:lnTo>
                      <a:pt x="85" y="142"/>
                    </a:lnTo>
                    <a:lnTo>
                      <a:pt x="87" y="155"/>
                    </a:lnTo>
                    <a:lnTo>
                      <a:pt x="99" y="160"/>
                    </a:lnTo>
                    <a:lnTo>
                      <a:pt x="87" y="166"/>
                    </a:lnTo>
                    <a:lnTo>
                      <a:pt x="85" y="179"/>
                    </a:lnTo>
                    <a:lnTo>
                      <a:pt x="76" y="170"/>
                    </a:lnTo>
                    <a:lnTo>
                      <a:pt x="63" y="171"/>
                    </a:lnTo>
                    <a:lnTo>
                      <a:pt x="69" y="158"/>
                    </a:lnTo>
                    <a:lnTo>
                      <a:pt x="63" y="147"/>
                    </a:lnTo>
                    <a:lnTo>
                      <a:pt x="76" y="149"/>
                    </a:lnTo>
                    <a:close/>
                    <a:moveTo>
                      <a:pt x="220" y="145"/>
                    </a:moveTo>
                    <a:lnTo>
                      <a:pt x="229" y="136"/>
                    </a:lnTo>
                    <a:lnTo>
                      <a:pt x="231" y="149"/>
                    </a:lnTo>
                    <a:lnTo>
                      <a:pt x="242" y="155"/>
                    </a:lnTo>
                    <a:lnTo>
                      <a:pt x="231" y="160"/>
                    </a:lnTo>
                    <a:lnTo>
                      <a:pt x="229" y="173"/>
                    </a:lnTo>
                    <a:lnTo>
                      <a:pt x="220" y="164"/>
                    </a:lnTo>
                    <a:lnTo>
                      <a:pt x="211" y="166"/>
                    </a:lnTo>
                    <a:lnTo>
                      <a:pt x="207" y="166"/>
                    </a:lnTo>
                    <a:lnTo>
                      <a:pt x="209" y="179"/>
                    </a:lnTo>
                    <a:lnTo>
                      <a:pt x="197" y="173"/>
                    </a:lnTo>
                    <a:lnTo>
                      <a:pt x="186" y="177"/>
                    </a:lnTo>
                    <a:lnTo>
                      <a:pt x="188" y="164"/>
                    </a:lnTo>
                    <a:lnTo>
                      <a:pt x="181" y="155"/>
                    </a:lnTo>
                    <a:lnTo>
                      <a:pt x="194" y="155"/>
                    </a:lnTo>
                    <a:lnTo>
                      <a:pt x="201" y="143"/>
                    </a:lnTo>
                    <a:lnTo>
                      <a:pt x="205" y="155"/>
                    </a:lnTo>
                    <a:lnTo>
                      <a:pt x="211" y="156"/>
                    </a:lnTo>
                    <a:lnTo>
                      <a:pt x="212" y="155"/>
                    </a:lnTo>
                    <a:lnTo>
                      <a:pt x="207" y="142"/>
                    </a:lnTo>
                    <a:lnTo>
                      <a:pt x="220" y="145"/>
                    </a:lnTo>
                    <a:close/>
                    <a:moveTo>
                      <a:pt x="97" y="170"/>
                    </a:moveTo>
                    <a:lnTo>
                      <a:pt x="100" y="156"/>
                    </a:lnTo>
                    <a:lnTo>
                      <a:pt x="93" y="147"/>
                    </a:lnTo>
                    <a:lnTo>
                      <a:pt x="106" y="145"/>
                    </a:lnTo>
                    <a:lnTo>
                      <a:pt x="112" y="134"/>
                    </a:lnTo>
                    <a:lnTo>
                      <a:pt x="117" y="147"/>
                    </a:lnTo>
                    <a:lnTo>
                      <a:pt x="130" y="149"/>
                    </a:lnTo>
                    <a:lnTo>
                      <a:pt x="119" y="158"/>
                    </a:lnTo>
                    <a:lnTo>
                      <a:pt x="121" y="171"/>
                    </a:lnTo>
                    <a:lnTo>
                      <a:pt x="110" y="164"/>
                    </a:lnTo>
                    <a:lnTo>
                      <a:pt x="97" y="170"/>
                    </a:lnTo>
                    <a:close/>
                    <a:moveTo>
                      <a:pt x="5" y="136"/>
                    </a:moveTo>
                    <a:lnTo>
                      <a:pt x="5" y="125"/>
                    </a:lnTo>
                    <a:lnTo>
                      <a:pt x="16" y="130"/>
                    </a:lnTo>
                    <a:lnTo>
                      <a:pt x="5" y="136"/>
                    </a:lnTo>
                    <a:close/>
                    <a:moveTo>
                      <a:pt x="235" y="128"/>
                    </a:moveTo>
                    <a:lnTo>
                      <a:pt x="239" y="115"/>
                    </a:lnTo>
                    <a:lnTo>
                      <a:pt x="231" y="106"/>
                    </a:lnTo>
                    <a:lnTo>
                      <a:pt x="244" y="106"/>
                    </a:lnTo>
                    <a:lnTo>
                      <a:pt x="250" y="95"/>
                    </a:lnTo>
                    <a:lnTo>
                      <a:pt x="255" y="106"/>
                    </a:lnTo>
                    <a:lnTo>
                      <a:pt x="268" y="110"/>
                    </a:lnTo>
                    <a:lnTo>
                      <a:pt x="257" y="117"/>
                    </a:lnTo>
                    <a:lnTo>
                      <a:pt x="259" y="130"/>
                    </a:lnTo>
                    <a:lnTo>
                      <a:pt x="248" y="123"/>
                    </a:lnTo>
                    <a:lnTo>
                      <a:pt x="235" y="128"/>
                    </a:lnTo>
                    <a:close/>
                    <a:moveTo>
                      <a:pt x="147" y="119"/>
                    </a:moveTo>
                    <a:lnTo>
                      <a:pt x="151" y="108"/>
                    </a:lnTo>
                    <a:lnTo>
                      <a:pt x="141" y="97"/>
                    </a:lnTo>
                    <a:lnTo>
                      <a:pt x="156" y="97"/>
                    </a:lnTo>
                    <a:lnTo>
                      <a:pt x="162" y="86"/>
                    </a:lnTo>
                    <a:lnTo>
                      <a:pt x="168" y="99"/>
                    </a:lnTo>
                    <a:lnTo>
                      <a:pt x="181" y="100"/>
                    </a:lnTo>
                    <a:lnTo>
                      <a:pt x="169" y="110"/>
                    </a:lnTo>
                    <a:lnTo>
                      <a:pt x="171" y="123"/>
                    </a:lnTo>
                    <a:lnTo>
                      <a:pt x="160" y="115"/>
                    </a:lnTo>
                    <a:lnTo>
                      <a:pt x="149" y="119"/>
                    </a:lnTo>
                    <a:lnTo>
                      <a:pt x="160" y="125"/>
                    </a:lnTo>
                    <a:lnTo>
                      <a:pt x="147" y="130"/>
                    </a:lnTo>
                    <a:lnTo>
                      <a:pt x="145" y="143"/>
                    </a:lnTo>
                    <a:lnTo>
                      <a:pt x="136" y="134"/>
                    </a:lnTo>
                    <a:lnTo>
                      <a:pt x="123" y="136"/>
                    </a:lnTo>
                    <a:lnTo>
                      <a:pt x="130" y="125"/>
                    </a:lnTo>
                    <a:lnTo>
                      <a:pt x="125" y="112"/>
                    </a:lnTo>
                    <a:lnTo>
                      <a:pt x="138" y="115"/>
                    </a:lnTo>
                    <a:lnTo>
                      <a:pt x="147" y="106"/>
                    </a:lnTo>
                    <a:lnTo>
                      <a:pt x="147" y="119"/>
                    </a:lnTo>
                    <a:close/>
                    <a:moveTo>
                      <a:pt x="54" y="86"/>
                    </a:moveTo>
                    <a:lnTo>
                      <a:pt x="63" y="76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74" y="78"/>
                    </a:lnTo>
                    <a:lnTo>
                      <a:pt x="80" y="89"/>
                    </a:lnTo>
                    <a:lnTo>
                      <a:pt x="91" y="93"/>
                    </a:lnTo>
                    <a:lnTo>
                      <a:pt x="82" y="100"/>
                    </a:lnTo>
                    <a:lnTo>
                      <a:pt x="84" y="114"/>
                    </a:lnTo>
                    <a:lnTo>
                      <a:pt x="72" y="106"/>
                    </a:lnTo>
                    <a:lnTo>
                      <a:pt x="63" y="110"/>
                    </a:lnTo>
                    <a:lnTo>
                      <a:pt x="61" y="114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4" y="104"/>
                    </a:lnTo>
                    <a:lnTo>
                      <a:pt x="41" y="106"/>
                    </a:lnTo>
                    <a:lnTo>
                      <a:pt x="46" y="95"/>
                    </a:lnTo>
                    <a:lnTo>
                      <a:pt x="41" y="82"/>
                    </a:lnTo>
                    <a:lnTo>
                      <a:pt x="54" y="86"/>
                    </a:lnTo>
                    <a:close/>
                    <a:moveTo>
                      <a:pt x="199" y="72"/>
                    </a:moveTo>
                    <a:lnTo>
                      <a:pt x="209" y="63"/>
                    </a:lnTo>
                    <a:lnTo>
                      <a:pt x="209" y="76"/>
                    </a:lnTo>
                    <a:lnTo>
                      <a:pt x="222" y="82"/>
                    </a:lnTo>
                    <a:lnTo>
                      <a:pt x="209" y="87"/>
                    </a:lnTo>
                    <a:lnTo>
                      <a:pt x="207" y="100"/>
                    </a:lnTo>
                    <a:lnTo>
                      <a:pt x="197" y="91"/>
                    </a:lnTo>
                    <a:lnTo>
                      <a:pt x="184" y="93"/>
                    </a:lnTo>
                    <a:lnTo>
                      <a:pt x="192" y="82"/>
                    </a:lnTo>
                    <a:lnTo>
                      <a:pt x="186" y="69"/>
                    </a:lnTo>
                    <a:lnTo>
                      <a:pt x="199" y="72"/>
                    </a:lnTo>
                    <a:close/>
                    <a:moveTo>
                      <a:pt x="0" y="0"/>
                    </a:moveTo>
                    <a:lnTo>
                      <a:pt x="3" y="84"/>
                    </a:lnTo>
                    <a:lnTo>
                      <a:pt x="3" y="84"/>
                    </a:lnTo>
                    <a:lnTo>
                      <a:pt x="3" y="86"/>
                    </a:lnTo>
                    <a:lnTo>
                      <a:pt x="5" y="138"/>
                    </a:lnTo>
                    <a:lnTo>
                      <a:pt x="18" y="138"/>
                    </a:lnTo>
                    <a:lnTo>
                      <a:pt x="24" y="127"/>
                    </a:lnTo>
                    <a:lnTo>
                      <a:pt x="29" y="138"/>
                    </a:lnTo>
                    <a:lnTo>
                      <a:pt x="42" y="142"/>
                    </a:lnTo>
                    <a:lnTo>
                      <a:pt x="31" y="149"/>
                    </a:lnTo>
                    <a:lnTo>
                      <a:pt x="33" y="162"/>
                    </a:lnTo>
                    <a:lnTo>
                      <a:pt x="22" y="156"/>
                    </a:lnTo>
                    <a:lnTo>
                      <a:pt x="9" y="160"/>
                    </a:lnTo>
                    <a:lnTo>
                      <a:pt x="13" y="147"/>
                    </a:lnTo>
                    <a:lnTo>
                      <a:pt x="5" y="138"/>
                    </a:lnTo>
                    <a:lnTo>
                      <a:pt x="9" y="242"/>
                    </a:lnTo>
                    <a:lnTo>
                      <a:pt x="14" y="235"/>
                    </a:lnTo>
                    <a:lnTo>
                      <a:pt x="18" y="248"/>
                    </a:lnTo>
                    <a:lnTo>
                      <a:pt x="31" y="252"/>
                    </a:lnTo>
                    <a:lnTo>
                      <a:pt x="31" y="252"/>
                    </a:lnTo>
                    <a:lnTo>
                      <a:pt x="39" y="254"/>
                    </a:lnTo>
                    <a:lnTo>
                      <a:pt x="48" y="244"/>
                    </a:lnTo>
                    <a:lnTo>
                      <a:pt x="50" y="257"/>
                    </a:lnTo>
                    <a:lnTo>
                      <a:pt x="61" y="263"/>
                    </a:lnTo>
                    <a:lnTo>
                      <a:pt x="50" y="269"/>
                    </a:lnTo>
                    <a:lnTo>
                      <a:pt x="48" y="282"/>
                    </a:lnTo>
                    <a:lnTo>
                      <a:pt x="39" y="272"/>
                    </a:lnTo>
                    <a:lnTo>
                      <a:pt x="26" y="274"/>
                    </a:lnTo>
                    <a:lnTo>
                      <a:pt x="31" y="263"/>
                    </a:lnTo>
                    <a:lnTo>
                      <a:pt x="28" y="254"/>
                    </a:lnTo>
                    <a:lnTo>
                      <a:pt x="22" y="259"/>
                    </a:lnTo>
                    <a:lnTo>
                      <a:pt x="22" y="272"/>
                    </a:lnTo>
                    <a:lnTo>
                      <a:pt x="11" y="265"/>
                    </a:lnTo>
                    <a:lnTo>
                      <a:pt x="11" y="265"/>
                    </a:lnTo>
                    <a:lnTo>
                      <a:pt x="14" y="364"/>
                    </a:lnTo>
                    <a:lnTo>
                      <a:pt x="20" y="364"/>
                    </a:lnTo>
                    <a:lnTo>
                      <a:pt x="16" y="367"/>
                    </a:lnTo>
                    <a:lnTo>
                      <a:pt x="24" y="371"/>
                    </a:lnTo>
                    <a:lnTo>
                      <a:pt x="14" y="375"/>
                    </a:lnTo>
                    <a:lnTo>
                      <a:pt x="14" y="369"/>
                    </a:lnTo>
                    <a:lnTo>
                      <a:pt x="14" y="377"/>
                    </a:lnTo>
                    <a:lnTo>
                      <a:pt x="29" y="427"/>
                    </a:lnTo>
                    <a:lnTo>
                      <a:pt x="29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5" y="425"/>
                    </a:lnTo>
                    <a:lnTo>
                      <a:pt x="42" y="414"/>
                    </a:lnTo>
                    <a:lnTo>
                      <a:pt x="46" y="427"/>
                    </a:lnTo>
                    <a:lnTo>
                      <a:pt x="59" y="429"/>
                    </a:lnTo>
                    <a:lnTo>
                      <a:pt x="50" y="438"/>
                    </a:lnTo>
                    <a:lnTo>
                      <a:pt x="50" y="451"/>
                    </a:lnTo>
                    <a:lnTo>
                      <a:pt x="41" y="446"/>
                    </a:lnTo>
                    <a:lnTo>
                      <a:pt x="37" y="448"/>
                    </a:lnTo>
                    <a:lnTo>
                      <a:pt x="50" y="491"/>
                    </a:lnTo>
                    <a:lnTo>
                      <a:pt x="56" y="485"/>
                    </a:lnTo>
                    <a:lnTo>
                      <a:pt x="57" y="498"/>
                    </a:lnTo>
                    <a:lnTo>
                      <a:pt x="71" y="504"/>
                    </a:lnTo>
                    <a:lnTo>
                      <a:pt x="57" y="509"/>
                    </a:lnTo>
                    <a:lnTo>
                      <a:pt x="57" y="515"/>
                    </a:lnTo>
                    <a:lnTo>
                      <a:pt x="61" y="532"/>
                    </a:lnTo>
                    <a:lnTo>
                      <a:pt x="115" y="485"/>
                    </a:lnTo>
                    <a:lnTo>
                      <a:pt x="112" y="489"/>
                    </a:lnTo>
                    <a:lnTo>
                      <a:pt x="106" y="483"/>
                    </a:lnTo>
                    <a:lnTo>
                      <a:pt x="97" y="483"/>
                    </a:lnTo>
                    <a:lnTo>
                      <a:pt x="87" y="491"/>
                    </a:lnTo>
                    <a:lnTo>
                      <a:pt x="89" y="504"/>
                    </a:lnTo>
                    <a:lnTo>
                      <a:pt x="78" y="496"/>
                    </a:lnTo>
                    <a:lnTo>
                      <a:pt x="65" y="502"/>
                    </a:lnTo>
                    <a:lnTo>
                      <a:pt x="69" y="489"/>
                    </a:lnTo>
                    <a:lnTo>
                      <a:pt x="61" y="479"/>
                    </a:lnTo>
                    <a:lnTo>
                      <a:pt x="74" y="478"/>
                    </a:lnTo>
                    <a:lnTo>
                      <a:pt x="80" y="466"/>
                    </a:lnTo>
                    <a:lnTo>
                      <a:pt x="85" y="479"/>
                    </a:lnTo>
                    <a:lnTo>
                      <a:pt x="93" y="481"/>
                    </a:lnTo>
                    <a:lnTo>
                      <a:pt x="99" y="472"/>
                    </a:lnTo>
                    <a:lnTo>
                      <a:pt x="93" y="461"/>
                    </a:lnTo>
                    <a:lnTo>
                      <a:pt x="106" y="465"/>
                    </a:lnTo>
                    <a:lnTo>
                      <a:pt x="115" y="455"/>
                    </a:lnTo>
                    <a:lnTo>
                      <a:pt x="115" y="455"/>
                    </a:lnTo>
                    <a:lnTo>
                      <a:pt x="119" y="444"/>
                    </a:lnTo>
                    <a:lnTo>
                      <a:pt x="110" y="435"/>
                    </a:lnTo>
                    <a:lnTo>
                      <a:pt x="123" y="435"/>
                    </a:lnTo>
                    <a:lnTo>
                      <a:pt x="130" y="423"/>
                    </a:lnTo>
                    <a:lnTo>
                      <a:pt x="134" y="435"/>
                    </a:lnTo>
                    <a:lnTo>
                      <a:pt x="147" y="438"/>
                    </a:lnTo>
                    <a:lnTo>
                      <a:pt x="147" y="438"/>
                    </a:lnTo>
                    <a:lnTo>
                      <a:pt x="138" y="446"/>
                    </a:lnTo>
                    <a:lnTo>
                      <a:pt x="138" y="453"/>
                    </a:lnTo>
                    <a:lnTo>
                      <a:pt x="134" y="457"/>
                    </a:lnTo>
                    <a:lnTo>
                      <a:pt x="127" y="453"/>
                    </a:lnTo>
                    <a:lnTo>
                      <a:pt x="115" y="457"/>
                    </a:lnTo>
                    <a:lnTo>
                      <a:pt x="117" y="468"/>
                    </a:lnTo>
                    <a:lnTo>
                      <a:pt x="125" y="472"/>
                    </a:lnTo>
                    <a:lnTo>
                      <a:pt x="158" y="423"/>
                    </a:lnTo>
                    <a:lnTo>
                      <a:pt x="155" y="418"/>
                    </a:lnTo>
                    <a:lnTo>
                      <a:pt x="160" y="420"/>
                    </a:lnTo>
                    <a:lnTo>
                      <a:pt x="214" y="341"/>
                    </a:lnTo>
                    <a:lnTo>
                      <a:pt x="205" y="332"/>
                    </a:lnTo>
                    <a:lnTo>
                      <a:pt x="192" y="334"/>
                    </a:lnTo>
                    <a:lnTo>
                      <a:pt x="199" y="323"/>
                    </a:lnTo>
                    <a:lnTo>
                      <a:pt x="194" y="311"/>
                    </a:lnTo>
                    <a:lnTo>
                      <a:pt x="205" y="313"/>
                    </a:lnTo>
                    <a:lnTo>
                      <a:pt x="216" y="304"/>
                    </a:lnTo>
                    <a:lnTo>
                      <a:pt x="216" y="317"/>
                    </a:lnTo>
                    <a:lnTo>
                      <a:pt x="225" y="323"/>
                    </a:lnTo>
                    <a:lnTo>
                      <a:pt x="229" y="319"/>
                    </a:lnTo>
                    <a:lnTo>
                      <a:pt x="229" y="319"/>
                    </a:lnTo>
                    <a:lnTo>
                      <a:pt x="227" y="323"/>
                    </a:lnTo>
                    <a:lnTo>
                      <a:pt x="253" y="283"/>
                    </a:lnTo>
                    <a:lnTo>
                      <a:pt x="252" y="280"/>
                    </a:lnTo>
                    <a:lnTo>
                      <a:pt x="255" y="282"/>
                    </a:lnTo>
                    <a:lnTo>
                      <a:pt x="310" y="201"/>
                    </a:lnTo>
                    <a:lnTo>
                      <a:pt x="302" y="194"/>
                    </a:lnTo>
                    <a:lnTo>
                      <a:pt x="289" y="196"/>
                    </a:lnTo>
                    <a:lnTo>
                      <a:pt x="295" y="186"/>
                    </a:lnTo>
                    <a:lnTo>
                      <a:pt x="285" y="181"/>
                    </a:lnTo>
                    <a:lnTo>
                      <a:pt x="274" y="186"/>
                    </a:lnTo>
                    <a:lnTo>
                      <a:pt x="276" y="173"/>
                    </a:lnTo>
                    <a:lnTo>
                      <a:pt x="268" y="164"/>
                    </a:lnTo>
                    <a:lnTo>
                      <a:pt x="281" y="162"/>
                    </a:lnTo>
                    <a:lnTo>
                      <a:pt x="289" y="151"/>
                    </a:lnTo>
                    <a:lnTo>
                      <a:pt x="293" y="164"/>
                    </a:lnTo>
                    <a:lnTo>
                      <a:pt x="306" y="168"/>
                    </a:lnTo>
                    <a:lnTo>
                      <a:pt x="298" y="173"/>
                    </a:lnTo>
                    <a:lnTo>
                      <a:pt x="304" y="175"/>
                    </a:lnTo>
                    <a:lnTo>
                      <a:pt x="313" y="166"/>
                    </a:lnTo>
                    <a:lnTo>
                      <a:pt x="315" y="179"/>
                    </a:lnTo>
                    <a:lnTo>
                      <a:pt x="323" y="183"/>
                    </a:lnTo>
                    <a:lnTo>
                      <a:pt x="354" y="136"/>
                    </a:lnTo>
                    <a:lnTo>
                      <a:pt x="352" y="128"/>
                    </a:lnTo>
                    <a:lnTo>
                      <a:pt x="358" y="130"/>
                    </a:lnTo>
                    <a:lnTo>
                      <a:pt x="362" y="125"/>
                    </a:lnTo>
                    <a:lnTo>
                      <a:pt x="352" y="121"/>
                    </a:lnTo>
                    <a:lnTo>
                      <a:pt x="345" y="127"/>
                    </a:lnTo>
                    <a:lnTo>
                      <a:pt x="347" y="140"/>
                    </a:lnTo>
                    <a:lnTo>
                      <a:pt x="336" y="132"/>
                    </a:lnTo>
                    <a:lnTo>
                      <a:pt x="323" y="138"/>
                    </a:lnTo>
                    <a:lnTo>
                      <a:pt x="326" y="125"/>
                    </a:lnTo>
                    <a:lnTo>
                      <a:pt x="319" y="114"/>
                    </a:lnTo>
                    <a:lnTo>
                      <a:pt x="332" y="114"/>
                    </a:lnTo>
                    <a:lnTo>
                      <a:pt x="332" y="112"/>
                    </a:lnTo>
                    <a:lnTo>
                      <a:pt x="291" y="95"/>
                    </a:lnTo>
                    <a:lnTo>
                      <a:pt x="293" y="106"/>
                    </a:lnTo>
                    <a:lnTo>
                      <a:pt x="304" y="112"/>
                    </a:lnTo>
                    <a:lnTo>
                      <a:pt x="293" y="117"/>
                    </a:lnTo>
                    <a:lnTo>
                      <a:pt x="291" y="130"/>
                    </a:lnTo>
                    <a:lnTo>
                      <a:pt x="281" y="121"/>
                    </a:lnTo>
                    <a:lnTo>
                      <a:pt x="268" y="123"/>
                    </a:lnTo>
                    <a:lnTo>
                      <a:pt x="274" y="110"/>
                    </a:lnTo>
                    <a:lnTo>
                      <a:pt x="268" y="99"/>
                    </a:lnTo>
                    <a:lnTo>
                      <a:pt x="281" y="102"/>
                    </a:lnTo>
                    <a:lnTo>
                      <a:pt x="289" y="95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18" y="65"/>
                    </a:lnTo>
                    <a:lnTo>
                      <a:pt x="207" y="59"/>
                    </a:lnTo>
                    <a:lnTo>
                      <a:pt x="196" y="63"/>
                    </a:lnTo>
                    <a:lnTo>
                      <a:pt x="197" y="56"/>
                    </a:lnTo>
                    <a:lnTo>
                      <a:pt x="127" y="26"/>
                    </a:lnTo>
                    <a:lnTo>
                      <a:pt x="128" y="33"/>
                    </a:lnTo>
                    <a:lnTo>
                      <a:pt x="141" y="35"/>
                    </a:lnTo>
                    <a:lnTo>
                      <a:pt x="130" y="44"/>
                    </a:lnTo>
                    <a:lnTo>
                      <a:pt x="130" y="48"/>
                    </a:lnTo>
                    <a:lnTo>
                      <a:pt x="138" y="52"/>
                    </a:lnTo>
                    <a:lnTo>
                      <a:pt x="132" y="56"/>
                    </a:lnTo>
                    <a:lnTo>
                      <a:pt x="132" y="58"/>
                    </a:lnTo>
                    <a:lnTo>
                      <a:pt x="130" y="56"/>
                    </a:lnTo>
                    <a:lnTo>
                      <a:pt x="127" y="58"/>
                    </a:lnTo>
                    <a:lnTo>
                      <a:pt x="123" y="71"/>
                    </a:lnTo>
                    <a:lnTo>
                      <a:pt x="115" y="61"/>
                    </a:lnTo>
                    <a:lnTo>
                      <a:pt x="102" y="63"/>
                    </a:lnTo>
                    <a:lnTo>
                      <a:pt x="108" y="52"/>
                    </a:lnTo>
                    <a:lnTo>
                      <a:pt x="102" y="39"/>
                    </a:lnTo>
                    <a:lnTo>
                      <a:pt x="112" y="41"/>
                    </a:lnTo>
                    <a:lnTo>
                      <a:pt x="104" y="31"/>
                    </a:lnTo>
                    <a:lnTo>
                      <a:pt x="117" y="31"/>
                    </a:lnTo>
                    <a:lnTo>
                      <a:pt x="121" y="24"/>
                    </a:lnTo>
                    <a:lnTo>
                      <a:pt x="97" y="15"/>
                    </a:lnTo>
                    <a:lnTo>
                      <a:pt x="42" y="5"/>
                    </a:lnTo>
                    <a:lnTo>
                      <a:pt x="42" y="16"/>
                    </a:lnTo>
                    <a:lnTo>
                      <a:pt x="56" y="22"/>
                    </a:lnTo>
                    <a:lnTo>
                      <a:pt x="46" y="26"/>
                    </a:lnTo>
                    <a:lnTo>
                      <a:pt x="54" y="28"/>
                    </a:lnTo>
                    <a:lnTo>
                      <a:pt x="42" y="35"/>
                    </a:lnTo>
                    <a:lnTo>
                      <a:pt x="44" y="48"/>
                    </a:lnTo>
                    <a:lnTo>
                      <a:pt x="33" y="41"/>
                    </a:lnTo>
                    <a:lnTo>
                      <a:pt x="20" y="46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18" y="33"/>
                    </a:lnTo>
                    <a:lnTo>
                      <a:pt x="20" y="30"/>
                    </a:lnTo>
                    <a:lnTo>
                      <a:pt x="14" y="24"/>
                    </a:lnTo>
                    <a:lnTo>
                      <a:pt x="24" y="24"/>
                    </a:lnTo>
                    <a:lnTo>
                      <a:pt x="26" y="22"/>
                    </a:lnTo>
                    <a:lnTo>
                      <a:pt x="18" y="9"/>
                    </a:lnTo>
                    <a:lnTo>
                      <a:pt x="31" y="13"/>
                    </a:lnTo>
                    <a:lnTo>
                      <a:pt x="39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6" name="ïŝļiḓe">
                <a:extLst>
                  <a:ext uri="{FF2B5EF4-FFF2-40B4-BE49-F238E27FC236}">
                    <a16:creationId xmlns:a16="http://schemas.microsoft.com/office/drawing/2014/main" xmlns="" id="{F60C512B-86C1-44EF-8BE7-B9885857B951}"/>
                  </a:ext>
                </a:extLst>
              </p:cNvPr>
              <p:cNvSpPr/>
              <p:nvPr/>
            </p:nvSpPr>
            <p:spPr bwMode="auto">
              <a:xfrm>
                <a:off x="1048" y="1224"/>
                <a:ext cx="362" cy="532"/>
              </a:xfrm>
              <a:custGeom>
                <a:avLst/>
                <a:gdLst>
                  <a:gd name="T0" fmla="*/ 224 w 362"/>
                  <a:gd name="T1" fmla="*/ 325 h 532"/>
                  <a:gd name="T2" fmla="*/ 214 w 362"/>
                  <a:gd name="T3" fmla="*/ 341 h 532"/>
                  <a:gd name="T4" fmla="*/ 171 w 362"/>
                  <a:gd name="T5" fmla="*/ 377 h 532"/>
                  <a:gd name="T6" fmla="*/ 71 w 362"/>
                  <a:gd name="T7" fmla="*/ 369 h 532"/>
                  <a:gd name="T8" fmla="*/ 106 w 362"/>
                  <a:gd name="T9" fmla="*/ 401 h 532"/>
                  <a:gd name="T10" fmla="*/ 155 w 362"/>
                  <a:gd name="T11" fmla="*/ 347 h 532"/>
                  <a:gd name="T12" fmla="*/ 143 w 362"/>
                  <a:gd name="T13" fmla="*/ 356 h 532"/>
                  <a:gd name="T14" fmla="*/ 149 w 362"/>
                  <a:gd name="T15" fmla="*/ 347 h 532"/>
                  <a:gd name="T16" fmla="*/ 71 w 362"/>
                  <a:gd name="T17" fmla="*/ 317 h 532"/>
                  <a:gd name="T18" fmla="*/ 61 w 362"/>
                  <a:gd name="T19" fmla="*/ 345 h 532"/>
                  <a:gd name="T20" fmla="*/ 259 w 362"/>
                  <a:gd name="T21" fmla="*/ 274 h 532"/>
                  <a:gd name="T22" fmla="*/ 186 w 362"/>
                  <a:gd name="T23" fmla="*/ 282 h 532"/>
                  <a:gd name="T24" fmla="*/ 168 w 362"/>
                  <a:gd name="T25" fmla="*/ 250 h 532"/>
                  <a:gd name="T26" fmla="*/ 106 w 362"/>
                  <a:gd name="T27" fmla="*/ 257 h 532"/>
                  <a:gd name="T28" fmla="*/ 130 w 362"/>
                  <a:gd name="T29" fmla="*/ 311 h 532"/>
                  <a:gd name="T30" fmla="*/ 82 w 362"/>
                  <a:gd name="T31" fmla="*/ 255 h 532"/>
                  <a:gd name="T32" fmla="*/ 252 w 362"/>
                  <a:gd name="T33" fmla="*/ 199 h 532"/>
                  <a:gd name="T34" fmla="*/ 237 w 362"/>
                  <a:gd name="T35" fmla="*/ 239 h 532"/>
                  <a:gd name="T36" fmla="*/ 240 w 362"/>
                  <a:gd name="T37" fmla="*/ 209 h 532"/>
                  <a:gd name="T38" fmla="*/ 158 w 362"/>
                  <a:gd name="T39" fmla="*/ 224 h 532"/>
                  <a:gd name="T40" fmla="*/ 69 w 362"/>
                  <a:gd name="T41" fmla="*/ 203 h 532"/>
                  <a:gd name="T42" fmla="*/ 37 w 362"/>
                  <a:gd name="T43" fmla="*/ 203 h 532"/>
                  <a:gd name="T44" fmla="*/ 14 w 362"/>
                  <a:gd name="T45" fmla="*/ 194 h 532"/>
                  <a:gd name="T46" fmla="*/ 153 w 362"/>
                  <a:gd name="T47" fmla="*/ 188 h 532"/>
                  <a:gd name="T48" fmla="*/ 76 w 362"/>
                  <a:gd name="T49" fmla="*/ 170 h 532"/>
                  <a:gd name="T50" fmla="*/ 231 w 362"/>
                  <a:gd name="T51" fmla="*/ 160 h 532"/>
                  <a:gd name="T52" fmla="*/ 181 w 362"/>
                  <a:gd name="T53" fmla="*/ 155 h 532"/>
                  <a:gd name="T54" fmla="*/ 100 w 362"/>
                  <a:gd name="T55" fmla="*/ 156 h 532"/>
                  <a:gd name="T56" fmla="*/ 97 w 362"/>
                  <a:gd name="T57" fmla="*/ 170 h 532"/>
                  <a:gd name="T58" fmla="*/ 250 w 362"/>
                  <a:gd name="T59" fmla="*/ 95 h 532"/>
                  <a:gd name="T60" fmla="*/ 141 w 362"/>
                  <a:gd name="T61" fmla="*/ 97 h 532"/>
                  <a:gd name="T62" fmla="*/ 160 w 362"/>
                  <a:gd name="T63" fmla="*/ 125 h 532"/>
                  <a:gd name="T64" fmla="*/ 147 w 362"/>
                  <a:gd name="T65" fmla="*/ 119 h 532"/>
                  <a:gd name="T66" fmla="*/ 84 w 362"/>
                  <a:gd name="T67" fmla="*/ 114 h 532"/>
                  <a:gd name="T68" fmla="*/ 46 w 362"/>
                  <a:gd name="T69" fmla="*/ 95 h 532"/>
                  <a:gd name="T70" fmla="*/ 197 w 362"/>
                  <a:gd name="T71" fmla="*/ 91 h 532"/>
                  <a:gd name="T72" fmla="*/ 5 w 362"/>
                  <a:gd name="T73" fmla="*/ 138 h 532"/>
                  <a:gd name="T74" fmla="*/ 13 w 362"/>
                  <a:gd name="T75" fmla="*/ 147 h 532"/>
                  <a:gd name="T76" fmla="*/ 50 w 362"/>
                  <a:gd name="T77" fmla="*/ 257 h 532"/>
                  <a:gd name="T78" fmla="*/ 22 w 362"/>
                  <a:gd name="T79" fmla="*/ 272 h 532"/>
                  <a:gd name="T80" fmla="*/ 14 w 362"/>
                  <a:gd name="T81" fmla="*/ 377 h 532"/>
                  <a:gd name="T82" fmla="*/ 59 w 362"/>
                  <a:gd name="T83" fmla="*/ 429 h 532"/>
                  <a:gd name="T84" fmla="*/ 57 w 362"/>
                  <a:gd name="T85" fmla="*/ 509 h 532"/>
                  <a:gd name="T86" fmla="*/ 78 w 362"/>
                  <a:gd name="T87" fmla="*/ 496 h 532"/>
                  <a:gd name="T88" fmla="*/ 93 w 362"/>
                  <a:gd name="T89" fmla="*/ 461 h 532"/>
                  <a:gd name="T90" fmla="*/ 147 w 362"/>
                  <a:gd name="T91" fmla="*/ 438 h 532"/>
                  <a:gd name="T92" fmla="*/ 158 w 362"/>
                  <a:gd name="T93" fmla="*/ 423 h 532"/>
                  <a:gd name="T94" fmla="*/ 216 w 362"/>
                  <a:gd name="T95" fmla="*/ 304 h 532"/>
                  <a:gd name="T96" fmla="*/ 310 w 362"/>
                  <a:gd name="T97" fmla="*/ 201 h 532"/>
                  <a:gd name="T98" fmla="*/ 289 w 362"/>
                  <a:gd name="T99" fmla="*/ 151 h 532"/>
                  <a:gd name="T100" fmla="*/ 352 w 362"/>
                  <a:gd name="T101" fmla="*/ 128 h 532"/>
                  <a:gd name="T102" fmla="*/ 319 w 362"/>
                  <a:gd name="T103" fmla="*/ 114 h 532"/>
                  <a:gd name="T104" fmla="*/ 268 w 362"/>
                  <a:gd name="T105" fmla="*/ 123 h 532"/>
                  <a:gd name="T106" fmla="*/ 196 w 362"/>
                  <a:gd name="T107" fmla="*/ 63 h 532"/>
                  <a:gd name="T108" fmla="*/ 132 w 362"/>
                  <a:gd name="T109" fmla="*/ 58 h 532"/>
                  <a:gd name="T110" fmla="*/ 104 w 362"/>
                  <a:gd name="T111" fmla="*/ 31 h 532"/>
                  <a:gd name="T112" fmla="*/ 42 w 362"/>
                  <a:gd name="T113" fmla="*/ 35 h 532"/>
                  <a:gd name="T114" fmla="*/ 24 w 362"/>
                  <a:gd name="T115" fmla="*/ 2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2" h="532">
                    <a:moveTo>
                      <a:pt x="121" y="478"/>
                    </a:moveTo>
                    <a:lnTo>
                      <a:pt x="117" y="479"/>
                    </a:lnTo>
                    <a:lnTo>
                      <a:pt x="115" y="485"/>
                    </a:lnTo>
                    <a:lnTo>
                      <a:pt x="121" y="478"/>
                    </a:lnTo>
                    <a:moveTo>
                      <a:pt x="87" y="388"/>
                    </a:moveTo>
                    <a:lnTo>
                      <a:pt x="82" y="390"/>
                    </a:lnTo>
                    <a:lnTo>
                      <a:pt x="84" y="390"/>
                    </a:lnTo>
                    <a:lnTo>
                      <a:pt x="87" y="388"/>
                    </a:lnTo>
                    <a:moveTo>
                      <a:pt x="224" y="325"/>
                    </a:moveTo>
                    <a:lnTo>
                      <a:pt x="216" y="328"/>
                    </a:lnTo>
                    <a:lnTo>
                      <a:pt x="216" y="330"/>
                    </a:lnTo>
                    <a:lnTo>
                      <a:pt x="222" y="330"/>
                    </a:lnTo>
                    <a:lnTo>
                      <a:pt x="224" y="325"/>
                    </a:lnTo>
                    <a:moveTo>
                      <a:pt x="225" y="325"/>
                    </a:moveTo>
                    <a:lnTo>
                      <a:pt x="225" y="325"/>
                    </a:lnTo>
                    <a:lnTo>
                      <a:pt x="216" y="338"/>
                    </a:lnTo>
                    <a:lnTo>
                      <a:pt x="214" y="338"/>
                    </a:lnTo>
                    <a:lnTo>
                      <a:pt x="214" y="341"/>
                    </a:lnTo>
                    <a:lnTo>
                      <a:pt x="225" y="325"/>
                    </a:lnTo>
                    <a:moveTo>
                      <a:pt x="319" y="188"/>
                    </a:moveTo>
                    <a:lnTo>
                      <a:pt x="313" y="190"/>
                    </a:lnTo>
                    <a:lnTo>
                      <a:pt x="313" y="198"/>
                    </a:lnTo>
                    <a:lnTo>
                      <a:pt x="319" y="188"/>
                    </a:lnTo>
                    <a:moveTo>
                      <a:pt x="164" y="401"/>
                    </a:moveTo>
                    <a:lnTo>
                      <a:pt x="168" y="388"/>
                    </a:lnTo>
                    <a:lnTo>
                      <a:pt x="158" y="379"/>
                    </a:lnTo>
                    <a:lnTo>
                      <a:pt x="171" y="377"/>
                    </a:lnTo>
                    <a:lnTo>
                      <a:pt x="179" y="366"/>
                    </a:lnTo>
                    <a:lnTo>
                      <a:pt x="184" y="379"/>
                    </a:lnTo>
                    <a:lnTo>
                      <a:pt x="188" y="379"/>
                    </a:lnTo>
                    <a:lnTo>
                      <a:pt x="177" y="395"/>
                    </a:lnTo>
                    <a:lnTo>
                      <a:pt x="177" y="395"/>
                    </a:lnTo>
                    <a:lnTo>
                      <a:pt x="164" y="401"/>
                    </a:lnTo>
                    <a:moveTo>
                      <a:pt x="76" y="390"/>
                    </a:moveTo>
                    <a:lnTo>
                      <a:pt x="80" y="379"/>
                    </a:lnTo>
                    <a:lnTo>
                      <a:pt x="71" y="369"/>
                    </a:lnTo>
                    <a:lnTo>
                      <a:pt x="84" y="369"/>
                    </a:lnTo>
                    <a:lnTo>
                      <a:pt x="91" y="358"/>
                    </a:lnTo>
                    <a:lnTo>
                      <a:pt x="95" y="369"/>
                    </a:lnTo>
                    <a:lnTo>
                      <a:pt x="108" y="373"/>
                    </a:lnTo>
                    <a:lnTo>
                      <a:pt x="99" y="381"/>
                    </a:lnTo>
                    <a:lnTo>
                      <a:pt x="99" y="394"/>
                    </a:lnTo>
                    <a:lnTo>
                      <a:pt x="95" y="392"/>
                    </a:lnTo>
                    <a:lnTo>
                      <a:pt x="95" y="395"/>
                    </a:lnTo>
                    <a:lnTo>
                      <a:pt x="106" y="401"/>
                    </a:lnTo>
                    <a:lnTo>
                      <a:pt x="95" y="407"/>
                    </a:lnTo>
                    <a:lnTo>
                      <a:pt x="93" y="420"/>
                    </a:lnTo>
                    <a:lnTo>
                      <a:pt x="84" y="410"/>
                    </a:lnTo>
                    <a:lnTo>
                      <a:pt x="71" y="412"/>
                    </a:lnTo>
                    <a:lnTo>
                      <a:pt x="76" y="399"/>
                    </a:lnTo>
                    <a:lnTo>
                      <a:pt x="71" y="388"/>
                    </a:lnTo>
                    <a:lnTo>
                      <a:pt x="76" y="390"/>
                    </a:lnTo>
                    <a:moveTo>
                      <a:pt x="143" y="356"/>
                    </a:moveTo>
                    <a:lnTo>
                      <a:pt x="155" y="347"/>
                    </a:lnTo>
                    <a:lnTo>
                      <a:pt x="155" y="360"/>
                    </a:lnTo>
                    <a:lnTo>
                      <a:pt x="168" y="367"/>
                    </a:lnTo>
                    <a:lnTo>
                      <a:pt x="155" y="373"/>
                    </a:lnTo>
                    <a:lnTo>
                      <a:pt x="153" y="384"/>
                    </a:lnTo>
                    <a:lnTo>
                      <a:pt x="143" y="375"/>
                    </a:lnTo>
                    <a:lnTo>
                      <a:pt x="130" y="377"/>
                    </a:lnTo>
                    <a:lnTo>
                      <a:pt x="138" y="366"/>
                    </a:lnTo>
                    <a:lnTo>
                      <a:pt x="132" y="354"/>
                    </a:lnTo>
                    <a:lnTo>
                      <a:pt x="143" y="356"/>
                    </a:lnTo>
                    <a:moveTo>
                      <a:pt x="127" y="345"/>
                    </a:moveTo>
                    <a:lnTo>
                      <a:pt x="128" y="332"/>
                    </a:lnTo>
                    <a:lnTo>
                      <a:pt x="121" y="321"/>
                    </a:lnTo>
                    <a:lnTo>
                      <a:pt x="134" y="321"/>
                    </a:lnTo>
                    <a:lnTo>
                      <a:pt x="141" y="310"/>
                    </a:lnTo>
                    <a:lnTo>
                      <a:pt x="145" y="323"/>
                    </a:lnTo>
                    <a:lnTo>
                      <a:pt x="158" y="325"/>
                    </a:lnTo>
                    <a:lnTo>
                      <a:pt x="149" y="334"/>
                    </a:lnTo>
                    <a:lnTo>
                      <a:pt x="149" y="347"/>
                    </a:lnTo>
                    <a:lnTo>
                      <a:pt x="138" y="339"/>
                    </a:lnTo>
                    <a:lnTo>
                      <a:pt x="127" y="345"/>
                    </a:lnTo>
                    <a:moveTo>
                      <a:pt x="39" y="336"/>
                    </a:moveTo>
                    <a:lnTo>
                      <a:pt x="41" y="323"/>
                    </a:lnTo>
                    <a:lnTo>
                      <a:pt x="33" y="313"/>
                    </a:lnTo>
                    <a:lnTo>
                      <a:pt x="46" y="311"/>
                    </a:lnTo>
                    <a:lnTo>
                      <a:pt x="54" y="300"/>
                    </a:lnTo>
                    <a:lnTo>
                      <a:pt x="57" y="313"/>
                    </a:lnTo>
                    <a:lnTo>
                      <a:pt x="71" y="317"/>
                    </a:lnTo>
                    <a:lnTo>
                      <a:pt x="59" y="325"/>
                    </a:lnTo>
                    <a:lnTo>
                      <a:pt x="61" y="326"/>
                    </a:lnTo>
                    <a:lnTo>
                      <a:pt x="61" y="326"/>
                    </a:lnTo>
                    <a:lnTo>
                      <a:pt x="71" y="317"/>
                    </a:lnTo>
                    <a:lnTo>
                      <a:pt x="72" y="330"/>
                    </a:lnTo>
                    <a:lnTo>
                      <a:pt x="84" y="338"/>
                    </a:lnTo>
                    <a:lnTo>
                      <a:pt x="72" y="343"/>
                    </a:lnTo>
                    <a:lnTo>
                      <a:pt x="69" y="354"/>
                    </a:lnTo>
                    <a:lnTo>
                      <a:pt x="61" y="345"/>
                    </a:lnTo>
                    <a:lnTo>
                      <a:pt x="48" y="347"/>
                    </a:lnTo>
                    <a:lnTo>
                      <a:pt x="54" y="336"/>
                    </a:lnTo>
                    <a:lnTo>
                      <a:pt x="52" y="332"/>
                    </a:lnTo>
                    <a:lnTo>
                      <a:pt x="50" y="330"/>
                    </a:lnTo>
                    <a:lnTo>
                      <a:pt x="39" y="336"/>
                    </a:lnTo>
                    <a:moveTo>
                      <a:pt x="259" y="274"/>
                    </a:moveTo>
                    <a:lnTo>
                      <a:pt x="257" y="272"/>
                    </a:lnTo>
                    <a:lnTo>
                      <a:pt x="261" y="272"/>
                    </a:lnTo>
                    <a:lnTo>
                      <a:pt x="259" y="274"/>
                    </a:lnTo>
                    <a:moveTo>
                      <a:pt x="181" y="254"/>
                    </a:moveTo>
                    <a:lnTo>
                      <a:pt x="190" y="244"/>
                    </a:lnTo>
                    <a:lnTo>
                      <a:pt x="192" y="257"/>
                    </a:lnTo>
                    <a:lnTo>
                      <a:pt x="205" y="263"/>
                    </a:lnTo>
                    <a:lnTo>
                      <a:pt x="197" y="265"/>
                    </a:lnTo>
                    <a:lnTo>
                      <a:pt x="207" y="269"/>
                    </a:lnTo>
                    <a:lnTo>
                      <a:pt x="197" y="276"/>
                    </a:lnTo>
                    <a:lnTo>
                      <a:pt x="197" y="289"/>
                    </a:lnTo>
                    <a:lnTo>
                      <a:pt x="186" y="282"/>
                    </a:lnTo>
                    <a:lnTo>
                      <a:pt x="175" y="287"/>
                    </a:lnTo>
                    <a:lnTo>
                      <a:pt x="179" y="274"/>
                    </a:lnTo>
                    <a:lnTo>
                      <a:pt x="177" y="272"/>
                    </a:lnTo>
                    <a:lnTo>
                      <a:pt x="168" y="274"/>
                    </a:lnTo>
                    <a:lnTo>
                      <a:pt x="171" y="267"/>
                    </a:lnTo>
                    <a:lnTo>
                      <a:pt x="169" y="265"/>
                    </a:lnTo>
                    <a:lnTo>
                      <a:pt x="173" y="265"/>
                    </a:lnTo>
                    <a:lnTo>
                      <a:pt x="175" y="261"/>
                    </a:lnTo>
                    <a:lnTo>
                      <a:pt x="168" y="250"/>
                    </a:lnTo>
                    <a:lnTo>
                      <a:pt x="181" y="254"/>
                    </a:lnTo>
                    <a:moveTo>
                      <a:pt x="99" y="224"/>
                    </a:moveTo>
                    <a:lnTo>
                      <a:pt x="108" y="214"/>
                    </a:lnTo>
                    <a:lnTo>
                      <a:pt x="110" y="227"/>
                    </a:lnTo>
                    <a:lnTo>
                      <a:pt x="121" y="233"/>
                    </a:lnTo>
                    <a:lnTo>
                      <a:pt x="110" y="239"/>
                    </a:lnTo>
                    <a:lnTo>
                      <a:pt x="106" y="252"/>
                    </a:lnTo>
                    <a:lnTo>
                      <a:pt x="104" y="248"/>
                    </a:lnTo>
                    <a:lnTo>
                      <a:pt x="106" y="257"/>
                    </a:lnTo>
                    <a:lnTo>
                      <a:pt x="119" y="259"/>
                    </a:lnTo>
                    <a:lnTo>
                      <a:pt x="110" y="269"/>
                    </a:lnTo>
                    <a:lnTo>
                      <a:pt x="110" y="282"/>
                    </a:lnTo>
                    <a:lnTo>
                      <a:pt x="123" y="283"/>
                    </a:lnTo>
                    <a:lnTo>
                      <a:pt x="132" y="274"/>
                    </a:lnTo>
                    <a:lnTo>
                      <a:pt x="134" y="287"/>
                    </a:lnTo>
                    <a:lnTo>
                      <a:pt x="145" y="293"/>
                    </a:lnTo>
                    <a:lnTo>
                      <a:pt x="134" y="298"/>
                    </a:lnTo>
                    <a:lnTo>
                      <a:pt x="130" y="311"/>
                    </a:lnTo>
                    <a:lnTo>
                      <a:pt x="123" y="302"/>
                    </a:lnTo>
                    <a:lnTo>
                      <a:pt x="110" y="304"/>
                    </a:lnTo>
                    <a:lnTo>
                      <a:pt x="115" y="293"/>
                    </a:lnTo>
                    <a:lnTo>
                      <a:pt x="110" y="282"/>
                    </a:lnTo>
                    <a:lnTo>
                      <a:pt x="110" y="282"/>
                    </a:lnTo>
                    <a:lnTo>
                      <a:pt x="99" y="274"/>
                    </a:lnTo>
                    <a:lnTo>
                      <a:pt x="87" y="278"/>
                    </a:lnTo>
                    <a:lnTo>
                      <a:pt x="91" y="267"/>
                    </a:lnTo>
                    <a:lnTo>
                      <a:pt x="82" y="255"/>
                    </a:lnTo>
                    <a:lnTo>
                      <a:pt x="95" y="255"/>
                    </a:lnTo>
                    <a:lnTo>
                      <a:pt x="100" y="246"/>
                    </a:lnTo>
                    <a:lnTo>
                      <a:pt x="99" y="242"/>
                    </a:lnTo>
                    <a:lnTo>
                      <a:pt x="85" y="244"/>
                    </a:lnTo>
                    <a:lnTo>
                      <a:pt x="91" y="233"/>
                    </a:lnTo>
                    <a:lnTo>
                      <a:pt x="85" y="220"/>
                    </a:lnTo>
                    <a:lnTo>
                      <a:pt x="99" y="224"/>
                    </a:lnTo>
                    <a:moveTo>
                      <a:pt x="242" y="209"/>
                    </a:moveTo>
                    <a:lnTo>
                      <a:pt x="252" y="199"/>
                    </a:lnTo>
                    <a:lnTo>
                      <a:pt x="253" y="212"/>
                    </a:lnTo>
                    <a:lnTo>
                      <a:pt x="265" y="220"/>
                    </a:lnTo>
                    <a:lnTo>
                      <a:pt x="257" y="224"/>
                    </a:lnTo>
                    <a:lnTo>
                      <a:pt x="257" y="224"/>
                    </a:lnTo>
                    <a:lnTo>
                      <a:pt x="253" y="227"/>
                    </a:lnTo>
                    <a:lnTo>
                      <a:pt x="252" y="239"/>
                    </a:lnTo>
                    <a:lnTo>
                      <a:pt x="246" y="233"/>
                    </a:lnTo>
                    <a:lnTo>
                      <a:pt x="248" y="246"/>
                    </a:lnTo>
                    <a:lnTo>
                      <a:pt x="237" y="239"/>
                    </a:lnTo>
                    <a:lnTo>
                      <a:pt x="224" y="242"/>
                    </a:lnTo>
                    <a:lnTo>
                      <a:pt x="227" y="231"/>
                    </a:lnTo>
                    <a:lnTo>
                      <a:pt x="220" y="220"/>
                    </a:lnTo>
                    <a:lnTo>
                      <a:pt x="233" y="220"/>
                    </a:lnTo>
                    <a:lnTo>
                      <a:pt x="235" y="216"/>
                    </a:lnTo>
                    <a:lnTo>
                      <a:pt x="229" y="207"/>
                    </a:lnTo>
                    <a:lnTo>
                      <a:pt x="239" y="209"/>
                    </a:lnTo>
                    <a:lnTo>
                      <a:pt x="239" y="209"/>
                    </a:lnTo>
                    <a:lnTo>
                      <a:pt x="240" y="209"/>
                    </a:lnTo>
                    <a:lnTo>
                      <a:pt x="242" y="209"/>
                    </a:lnTo>
                    <a:moveTo>
                      <a:pt x="136" y="235"/>
                    </a:moveTo>
                    <a:lnTo>
                      <a:pt x="140" y="222"/>
                    </a:lnTo>
                    <a:lnTo>
                      <a:pt x="132" y="212"/>
                    </a:lnTo>
                    <a:lnTo>
                      <a:pt x="145" y="211"/>
                    </a:lnTo>
                    <a:lnTo>
                      <a:pt x="151" y="199"/>
                    </a:lnTo>
                    <a:lnTo>
                      <a:pt x="156" y="212"/>
                    </a:lnTo>
                    <a:lnTo>
                      <a:pt x="169" y="216"/>
                    </a:lnTo>
                    <a:lnTo>
                      <a:pt x="158" y="224"/>
                    </a:lnTo>
                    <a:lnTo>
                      <a:pt x="160" y="237"/>
                    </a:lnTo>
                    <a:lnTo>
                      <a:pt x="149" y="229"/>
                    </a:lnTo>
                    <a:lnTo>
                      <a:pt x="136" y="235"/>
                    </a:lnTo>
                    <a:moveTo>
                      <a:pt x="48" y="226"/>
                    </a:moveTo>
                    <a:lnTo>
                      <a:pt x="52" y="212"/>
                    </a:lnTo>
                    <a:lnTo>
                      <a:pt x="42" y="203"/>
                    </a:lnTo>
                    <a:lnTo>
                      <a:pt x="57" y="203"/>
                    </a:lnTo>
                    <a:lnTo>
                      <a:pt x="63" y="192"/>
                    </a:lnTo>
                    <a:lnTo>
                      <a:pt x="69" y="203"/>
                    </a:lnTo>
                    <a:lnTo>
                      <a:pt x="82" y="207"/>
                    </a:lnTo>
                    <a:lnTo>
                      <a:pt x="71" y="214"/>
                    </a:lnTo>
                    <a:lnTo>
                      <a:pt x="72" y="227"/>
                    </a:lnTo>
                    <a:lnTo>
                      <a:pt x="61" y="222"/>
                    </a:lnTo>
                    <a:lnTo>
                      <a:pt x="48" y="226"/>
                    </a:lnTo>
                    <a:moveTo>
                      <a:pt x="14" y="194"/>
                    </a:moveTo>
                    <a:lnTo>
                      <a:pt x="24" y="184"/>
                    </a:lnTo>
                    <a:lnTo>
                      <a:pt x="26" y="198"/>
                    </a:lnTo>
                    <a:lnTo>
                      <a:pt x="37" y="203"/>
                    </a:lnTo>
                    <a:lnTo>
                      <a:pt x="26" y="209"/>
                    </a:lnTo>
                    <a:lnTo>
                      <a:pt x="24" y="222"/>
                    </a:lnTo>
                    <a:lnTo>
                      <a:pt x="14" y="212"/>
                    </a:lnTo>
                    <a:lnTo>
                      <a:pt x="9" y="212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192"/>
                    </a:lnTo>
                    <a:lnTo>
                      <a:pt x="14" y="194"/>
                    </a:lnTo>
                    <a:moveTo>
                      <a:pt x="160" y="179"/>
                    </a:moveTo>
                    <a:lnTo>
                      <a:pt x="169" y="171"/>
                    </a:lnTo>
                    <a:lnTo>
                      <a:pt x="171" y="184"/>
                    </a:lnTo>
                    <a:lnTo>
                      <a:pt x="183" y="190"/>
                    </a:lnTo>
                    <a:lnTo>
                      <a:pt x="169" y="196"/>
                    </a:lnTo>
                    <a:lnTo>
                      <a:pt x="168" y="209"/>
                    </a:lnTo>
                    <a:lnTo>
                      <a:pt x="158" y="199"/>
                    </a:lnTo>
                    <a:lnTo>
                      <a:pt x="145" y="201"/>
                    </a:lnTo>
                    <a:lnTo>
                      <a:pt x="153" y="188"/>
                    </a:lnTo>
                    <a:lnTo>
                      <a:pt x="147" y="177"/>
                    </a:lnTo>
                    <a:lnTo>
                      <a:pt x="160" y="179"/>
                    </a:lnTo>
                    <a:moveTo>
                      <a:pt x="76" y="149"/>
                    </a:moveTo>
                    <a:lnTo>
                      <a:pt x="85" y="142"/>
                    </a:lnTo>
                    <a:lnTo>
                      <a:pt x="87" y="155"/>
                    </a:lnTo>
                    <a:lnTo>
                      <a:pt x="99" y="160"/>
                    </a:lnTo>
                    <a:lnTo>
                      <a:pt x="87" y="166"/>
                    </a:lnTo>
                    <a:lnTo>
                      <a:pt x="85" y="179"/>
                    </a:lnTo>
                    <a:lnTo>
                      <a:pt x="76" y="170"/>
                    </a:lnTo>
                    <a:lnTo>
                      <a:pt x="63" y="171"/>
                    </a:lnTo>
                    <a:lnTo>
                      <a:pt x="69" y="158"/>
                    </a:lnTo>
                    <a:lnTo>
                      <a:pt x="63" y="147"/>
                    </a:lnTo>
                    <a:lnTo>
                      <a:pt x="76" y="149"/>
                    </a:lnTo>
                    <a:moveTo>
                      <a:pt x="220" y="145"/>
                    </a:moveTo>
                    <a:lnTo>
                      <a:pt x="229" y="136"/>
                    </a:lnTo>
                    <a:lnTo>
                      <a:pt x="231" y="149"/>
                    </a:lnTo>
                    <a:lnTo>
                      <a:pt x="242" y="155"/>
                    </a:lnTo>
                    <a:lnTo>
                      <a:pt x="231" y="160"/>
                    </a:lnTo>
                    <a:lnTo>
                      <a:pt x="229" y="173"/>
                    </a:lnTo>
                    <a:lnTo>
                      <a:pt x="220" y="164"/>
                    </a:lnTo>
                    <a:lnTo>
                      <a:pt x="211" y="166"/>
                    </a:lnTo>
                    <a:lnTo>
                      <a:pt x="207" y="166"/>
                    </a:lnTo>
                    <a:lnTo>
                      <a:pt x="209" y="179"/>
                    </a:lnTo>
                    <a:lnTo>
                      <a:pt x="197" y="173"/>
                    </a:lnTo>
                    <a:lnTo>
                      <a:pt x="186" y="177"/>
                    </a:lnTo>
                    <a:lnTo>
                      <a:pt x="188" y="164"/>
                    </a:lnTo>
                    <a:lnTo>
                      <a:pt x="181" y="155"/>
                    </a:lnTo>
                    <a:lnTo>
                      <a:pt x="194" y="155"/>
                    </a:lnTo>
                    <a:lnTo>
                      <a:pt x="201" y="143"/>
                    </a:lnTo>
                    <a:lnTo>
                      <a:pt x="205" y="155"/>
                    </a:lnTo>
                    <a:lnTo>
                      <a:pt x="211" y="156"/>
                    </a:lnTo>
                    <a:lnTo>
                      <a:pt x="212" y="155"/>
                    </a:lnTo>
                    <a:lnTo>
                      <a:pt x="207" y="142"/>
                    </a:lnTo>
                    <a:lnTo>
                      <a:pt x="220" y="145"/>
                    </a:lnTo>
                    <a:moveTo>
                      <a:pt x="97" y="170"/>
                    </a:moveTo>
                    <a:lnTo>
                      <a:pt x="100" y="156"/>
                    </a:lnTo>
                    <a:lnTo>
                      <a:pt x="93" y="147"/>
                    </a:lnTo>
                    <a:lnTo>
                      <a:pt x="106" y="145"/>
                    </a:lnTo>
                    <a:lnTo>
                      <a:pt x="112" y="134"/>
                    </a:lnTo>
                    <a:lnTo>
                      <a:pt x="117" y="147"/>
                    </a:lnTo>
                    <a:lnTo>
                      <a:pt x="130" y="149"/>
                    </a:lnTo>
                    <a:lnTo>
                      <a:pt x="119" y="158"/>
                    </a:lnTo>
                    <a:lnTo>
                      <a:pt x="121" y="171"/>
                    </a:lnTo>
                    <a:lnTo>
                      <a:pt x="110" y="164"/>
                    </a:lnTo>
                    <a:lnTo>
                      <a:pt x="97" y="170"/>
                    </a:lnTo>
                    <a:moveTo>
                      <a:pt x="5" y="136"/>
                    </a:moveTo>
                    <a:lnTo>
                      <a:pt x="5" y="125"/>
                    </a:lnTo>
                    <a:lnTo>
                      <a:pt x="16" y="130"/>
                    </a:lnTo>
                    <a:lnTo>
                      <a:pt x="5" y="136"/>
                    </a:lnTo>
                    <a:moveTo>
                      <a:pt x="235" y="128"/>
                    </a:moveTo>
                    <a:lnTo>
                      <a:pt x="239" y="115"/>
                    </a:lnTo>
                    <a:lnTo>
                      <a:pt x="231" y="106"/>
                    </a:lnTo>
                    <a:lnTo>
                      <a:pt x="244" y="106"/>
                    </a:lnTo>
                    <a:lnTo>
                      <a:pt x="250" y="95"/>
                    </a:lnTo>
                    <a:lnTo>
                      <a:pt x="255" y="106"/>
                    </a:lnTo>
                    <a:lnTo>
                      <a:pt x="268" y="110"/>
                    </a:lnTo>
                    <a:lnTo>
                      <a:pt x="257" y="117"/>
                    </a:lnTo>
                    <a:lnTo>
                      <a:pt x="259" y="130"/>
                    </a:lnTo>
                    <a:lnTo>
                      <a:pt x="248" y="123"/>
                    </a:lnTo>
                    <a:lnTo>
                      <a:pt x="235" y="128"/>
                    </a:lnTo>
                    <a:moveTo>
                      <a:pt x="147" y="119"/>
                    </a:moveTo>
                    <a:lnTo>
                      <a:pt x="151" y="108"/>
                    </a:lnTo>
                    <a:lnTo>
                      <a:pt x="141" y="97"/>
                    </a:lnTo>
                    <a:lnTo>
                      <a:pt x="156" y="97"/>
                    </a:lnTo>
                    <a:lnTo>
                      <a:pt x="162" y="86"/>
                    </a:lnTo>
                    <a:lnTo>
                      <a:pt x="168" y="99"/>
                    </a:lnTo>
                    <a:lnTo>
                      <a:pt x="181" y="100"/>
                    </a:lnTo>
                    <a:lnTo>
                      <a:pt x="169" y="110"/>
                    </a:lnTo>
                    <a:lnTo>
                      <a:pt x="171" y="123"/>
                    </a:lnTo>
                    <a:lnTo>
                      <a:pt x="160" y="115"/>
                    </a:lnTo>
                    <a:lnTo>
                      <a:pt x="149" y="119"/>
                    </a:lnTo>
                    <a:lnTo>
                      <a:pt x="160" y="125"/>
                    </a:lnTo>
                    <a:lnTo>
                      <a:pt x="147" y="130"/>
                    </a:lnTo>
                    <a:lnTo>
                      <a:pt x="145" y="143"/>
                    </a:lnTo>
                    <a:lnTo>
                      <a:pt x="136" y="134"/>
                    </a:lnTo>
                    <a:lnTo>
                      <a:pt x="123" y="136"/>
                    </a:lnTo>
                    <a:lnTo>
                      <a:pt x="130" y="125"/>
                    </a:lnTo>
                    <a:lnTo>
                      <a:pt x="125" y="112"/>
                    </a:lnTo>
                    <a:lnTo>
                      <a:pt x="138" y="115"/>
                    </a:lnTo>
                    <a:lnTo>
                      <a:pt x="147" y="106"/>
                    </a:lnTo>
                    <a:lnTo>
                      <a:pt x="147" y="119"/>
                    </a:lnTo>
                    <a:moveTo>
                      <a:pt x="54" y="86"/>
                    </a:moveTo>
                    <a:lnTo>
                      <a:pt x="63" y="76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74" y="78"/>
                    </a:lnTo>
                    <a:lnTo>
                      <a:pt x="80" y="89"/>
                    </a:lnTo>
                    <a:lnTo>
                      <a:pt x="91" y="93"/>
                    </a:lnTo>
                    <a:lnTo>
                      <a:pt x="82" y="100"/>
                    </a:lnTo>
                    <a:lnTo>
                      <a:pt x="84" y="114"/>
                    </a:lnTo>
                    <a:lnTo>
                      <a:pt x="72" y="106"/>
                    </a:lnTo>
                    <a:lnTo>
                      <a:pt x="63" y="110"/>
                    </a:lnTo>
                    <a:lnTo>
                      <a:pt x="61" y="114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4" y="104"/>
                    </a:lnTo>
                    <a:lnTo>
                      <a:pt x="41" y="106"/>
                    </a:lnTo>
                    <a:lnTo>
                      <a:pt x="46" y="95"/>
                    </a:lnTo>
                    <a:lnTo>
                      <a:pt x="41" y="82"/>
                    </a:lnTo>
                    <a:lnTo>
                      <a:pt x="54" y="86"/>
                    </a:lnTo>
                    <a:moveTo>
                      <a:pt x="199" y="72"/>
                    </a:moveTo>
                    <a:lnTo>
                      <a:pt x="209" y="63"/>
                    </a:lnTo>
                    <a:lnTo>
                      <a:pt x="209" y="76"/>
                    </a:lnTo>
                    <a:lnTo>
                      <a:pt x="222" y="82"/>
                    </a:lnTo>
                    <a:lnTo>
                      <a:pt x="209" y="87"/>
                    </a:lnTo>
                    <a:lnTo>
                      <a:pt x="207" y="100"/>
                    </a:lnTo>
                    <a:lnTo>
                      <a:pt x="197" y="91"/>
                    </a:lnTo>
                    <a:lnTo>
                      <a:pt x="184" y="93"/>
                    </a:lnTo>
                    <a:lnTo>
                      <a:pt x="192" y="82"/>
                    </a:lnTo>
                    <a:lnTo>
                      <a:pt x="186" y="69"/>
                    </a:lnTo>
                    <a:lnTo>
                      <a:pt x="199" y="72"/>
                    </a:lnTo>
                    <a:moveTo>
                      <a:pt x="0" y="0"/>
                    </a:moveTo>
                    <a:lnTo>
                      <a:pt x="3" y="84"/>
                    </a:lnTo>
                    <a:lnTo>
                      <a:pt x="3" y="84"/>
                    </a:lnTo>
                    <a:lnTo>
                      <a:pt x="3" y="86"/>
                    </a:lnTo>
                    <a:lnTo>
                      <a:pt x="5" y="138"/>
                    </a:lnTo>
                    <a:lnTo>
                      <a:pt x="18" y="138"/>
                    </a:lnTo>
                    <a:lnTo>
                      <a:pt x="24" y="127"/>
                    </a:lnTo>
                    <a:lnTo>
                      <a:pt x="29" y="138"/>
                    </a:lnTo>
                    <a:lnTo>
                      <a:pt x="42" y="142"/>
                    </a:lnTo>
                    <a:lnTo>
                      <a:pt x="31" y="149"/>
                    </a:lnTo>
                    <a:lnTo>
                      <a:pt x="33" y="162"/>
                    </a:lnTo>
                    <a:lnTo>
                      <a:pt x="22" y="156"/>
                    </a:lnTo>
                    <a:lnTo>
                      <a:pt x="9" y="160"/>
                    </a:lnTo>
                    <a:lnTo>
                      <a:pt x="13" y="147"/>
                    </a:lnTo>
                    <a:lnTo>
                      <a:pt x="5" y="138"/>
                    </a:lnTo>
                    <a:lnTo>
                      <a:pt x="9" y="242"/>
                    </a:lnTo>
                    <a:lnTo>
                      <a:pt x="14" y="235"/>
                    </a:lnTo>
                    <a:lnTo>
                      <a:pt x="18" y="248"/>
                    </a:lnTo>
                    <a:lnTo>
                      <a:pt x="31" y="252"/>
                    </a:lnTo>
                    <a:lnTo>
                      <a:pt x="31" y="252"/>
                    </a:lnTo>
                    <a:lnTo>
                      <a:pt x="39" y="254"/>
                    </a:lnTo>
                    <a:lnTo>
                      <a:pt x="48" y="244"/>
                    </a:lnTo>
                    <a:lnTo>
                      <a:pt x="50" y="257"/>
                    </a:lnTo>
                    <a:lnTo>
                      <a:pt x="61" y="263"/>
                    </a:lnTo>
                    <a:lnTo>
                      <a:pt x="50" y="269"/>
                    </a:lnTo>
                    <a:lnTo>
                      <a:pt x="48" y="282"/>
                    </a:lnTo>
                    <a:lnTo>
                      <a:pt x="39" y="272"/>
                    </a:lnTo>
                    <a:lnTo>
                      <a:pt x="26" y="274"/>
                    </a:lnTo>
                    <a:lnTo>
                      <a:pt x="31" y="263"/>
                    </a:lnTo>
                    <a:lnTo>
                      <a:pt x="28" y="254"/>
                    </a:lnTo>
                    <a:lnTo>
                      <a:pt x="22" y="259"/>
                    </a:lnTo>
                    <a:lnTo>
                      <a:pt x="22" y="272"/>
                    </a:lnTo>
                    <a:lnTo>
                      <a:pt x="11" y="265"/>
                    </a:lnTo>
                    <a:lnTo>
                      <a:pt x="11" y="265"/>
                    </a:lnTo>
                    <a:lnTo>
                      <a:pt x="14" y="364"/>
                    </a:lnTo>
                    <a:lnTo>
                      <a:pt x="20" y="364"/>
                    </a:lnTo>
                    <a:lnTo>
                      <a:pt x="16" y="367"/>
                    </a:lnTo>
                    <a:lnTo>
                      <a:pt x="24" y="371"/>
                    </a:lnTo>
                    <a:lnTo>
                      <a:pt x="14" y="375"/>
                    </a:lnTo>
                    <a:lnTo>
                      <a:pt x="14" y="369"/>
                    </a:lnTo>
                    <a:lnTo>
                      <a:pt x="14" y="377"/>
                    </a:lnTo>
                    <a:lnTo>
                      <a:pt x="29" y="427"/>
                    </a:lnTo>
                    <a:lnTo>
                      <a:pt x="29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5" y="425"/>
                    </a:lnTo>
                    <a:lnTo>
                      <a:pt x="42" y="414"/>
                    </a:lnTo>
                    <a:lnTo>
                      <a:pt x="46" y="427"/>
                    </a:lnTo>
                    <a:lnTo>
                      <a:pt x="59" y="429"/>
                    </a:lnTo>
                    <a:lnTo>
                      <a:pt x="50" y="438"/>
                    </a:lnTo>
                    <a:lnTo>
                      <a:pt x="50" y="451"/>
                    </a:lnTo>
                    <a:lnTo>
                      <a:pt x="41" y="446"/>
                    </a:lnTo>
                    <a:lnTo>
                      <a:pt x="37" y="448"/>
                    </a:lnTo>
                    <a:lnTo>
                      <a:pt x="50" y="491"/>
                    </a:lnTo>
                    <a:lnTo>
                      <a:pt x="56" y="485"/>
                    </a:lnTo>
                    <a:lnTo>
                      <a:pt x="57" y="498"/>
                    </a:lnTo>
                    <a:lnTo>
                      <a:pt x="71" y="504"/>
                    </a:lnTo>
                    <a:lnTo>
                      <a:pt x="57" y="509"/>
                    </a:lnTo>
                    <a:lnTo>
                      <a:pt x="57" y="515"/>
                    </a:lnTo>
                    <a:lnTo>
                      <a:pt x="61" y="532"/>
                    </a:lnTo>
                    <a:lnTo>
                      <a:pt x="115" y="485"/>
                    </a:lnTo>
                    <a:lnTo>
                      <a:pt x="112" y="489"/>
                    </a:lnTo>
                    <a:lnTo>
                      <a:pt x="106" y="483"/>
                    </a:lnTo>
                    <a:lnTo>
                      <a:pt x="97" y="483"/>
                    </a:lnTo>
                    <a:lnTo>
                      <a:pt x="87" y="491"/>
                    </a:lnTo>
                    <a:lnTo>
                      <a:pt x="89" y="504"/>
                    </a:lnTo>
                    <a:lnTo>
                      <a:pt x="78" y="496"/>
                    </a:lnTo>
                    <a:lnTo>
                      <a:pt x="65" y="502"/>
                    </a:lnTo>
                    <a:lnTo>
                      <a:pt x="69" y="489"/>
                    </a:lnTo>
                    <a:lnTo>
                      <a:pt x="61" y="479"/>
                    </a:lnTo>
                    <a:lnTo>
                      <a:pt x="74" y="478"/>
                    </a:lnTo>
                    <a:lnTo>
                      <a:pt x="80" y="466"/>
                    </a:lnTo>
                    <a:lnTo>
                      <a:pt x="85" y="479"/>
                    </a:lnTo>
                    <a:lnTo>
                      <a:pt x="93" y="481"/>
                    </a:lnTo>
                    <a:lnTo>
                      <a:pt x="99" y="472"/>
                    </a:lnTo>
                    <a:lnTo>
                      <a:pt x="93" y="461"/>
                    </a:lnTo>
                    <a:lnTo>
                      <a:pt x="106" y="465"/>
                    </a:lnTo>
                    <a:lnTo>
                      <a:pt x="115" y="455"/>
                    </a:lnTo>
                    <a:lnTo>
                      <a:pt x="115" y="455"/>
                    </a:lnTo>
                    <a:lnTo>
                      <a:pt x="119" y="444"/>
                    </a:lnTo>
                    <a:lnTo>
                      <a:pt x="110" y="435"/>
                    </a:lnTo>
                    <a:lnTo>
                      <a:pt x="123" y="435"/>
                    </a:lnTo>
                    <a:lnTo>
                      <a:pt x="130" y="423"/>
                    </a:lnTo>
                    <a:lnTo>
                      <a:pt x="134" y="435"/>
                    </a:lnTo>
                    <a:lnTo>
                      <a:pt x="147" y="438"/>
                    </a:lnTo>
                    <a:lnTo>
                      <a:pt x="147" y="438"/>
                    </a:lnTo>
                    <a:lnTo>
                      <a:pt x="138" y="446"/>
                    </a:lnTo>
                    <a:lnTo>
                      <a:pt x="138" y="453"/>
                    </a:lnTo>
                    <a:lnTo>
                      <a:pt x="134" y="457"/>
                    </a:lnTo>
                    <a:lnTo>
                      <a:pt x="127" y="453"/>
                    </a:lnTo>
                    <a:lnTo>
                      <a:pt x="115" y="457"/>
                    </a:lnTo>
                    <a:lnTo>
                      <a:pt x="117" y="468"/>
                    </a:lnTo>
                    <a:lnTo>
                      <a:pt x="125" y="472"/>
                    </a:lnTo>
                    <a:lnTo>
                      <a:pt x="158" y="423"/>
                    </a:lnTo>
                    <a:lnTo>
                      <a:pt x="155" y="418"/>
                    </a:lnTo>
                    <a:lnTo>
                      <a:pt x="160" y="420"/>
                    </a:lnTo>
                    <a:lnTo>
                      <a:pt x="214" y="341"/>
                    </a:lnTo>
                    <a:lnTo>
                      <a:pt x="205" y="332"/>
                    </a:lnTo>
                    <a:lnTo>
                      <a:pt x="192" y="334"/>
                    </a:lnTo>
                    <a:lnTo>
                      <a:pt x="199" y="323"/>
                    </a:lnTo>
                    <a:lnTo>
                      <a:pt x="194" y="311"/>
                    </a:lnTo>
                    <a:lnTo>
                      <a:pt x="205" y="313"/>
                    </a:lnTo>
                    <a:lnTo>
                      <a:pt x="216" y="304"/>
                    </a:lnTo>
                    <a:lnTo>
                      <a:pt x="216" y="317"/>
                    </a:lnTo>
                    <a:lnTo>
                      <a:pt x="225" y="323"/>
                    </a:lnTo>
                    <a:lnTo>
                      <a:pt x="229" y="319"/>
                    </a:lnTo>
                    <a:lnTo>
                      <a:pt x="229" y="319"/>
                    </a:lnTo>
                    <a:lnTo>
                      <a:pt x="227" y="323"/>
                    </a:lnTo>
                    <a:lnTo>
                      <a:pt x="253" y="283"/>
                    </a:lnTo>
                    <a:lnTo>
                      <a:pt x="252" y="280"/>
                    </a:lnTo>
                    <a:lnTo>
                      <a:pt x="255" y="282"/>
                    </a:lnTo>
                    <a:lnTo>
                      <a:pt x="310" y="201"/>
                    </a:lnTo>
                    <a:lnTo>
                      <a:pt x="302" y="194"/>
                    </a:lnTo>
                    <a:lnTo>
                      <a:pt x="289" y="196"/>
                    </a:lnTo>
                    <a:lnTo>
                      <a:pt x="295" y="186"/>
                    </a:lnTo>
                    <a:lnTo>
                      <a:pt x="285" y="181"/>
                    </a:lnTo>
                    <a:lnTo>
                      <a:pt x="274" y="186"/>
                    </a:lnTo>
                    <a:lnTo>
                      <a:pt x="276" y="173"/>
                    </a:lnTo>
                    <a:lnTo>
                      <a:pt x="268" y="164"/>
                    </a:lnTo>
                    <a:lnTo>
                      <a:pt x="281" y="162"/>
                    </a:lnTo>
                    <a:lnTo>
                      <a:pt x="289" y="151"/>
                    </a:lnTo>
                    <a:lnTo>
                      <a:pt x="293" y="164"/>
                    </a:lnTo>
                    <a:lnTo>
                      <a:pt x="306" y="168"/>
                    </a:lnTo>
                    <a:lnTo>
                      <a:pt x="298" y="173"/>
                    </a:lnTo>
                    <a:lnTo>
                      <a:pt x="304" y="175"/>
                    </a:lnTo>
                    <a:lnTo>
                      <a:pt x="313" y="166"/>
                    </a:lnTo>
                    <a:lnTo>
                      <a:pt x="315" y="179"/>
                    </a:lnTo>
                    <a:lnTo>
                      <a:pt x="323" y="183"/>
                    </a:lnTo>
                    <a:lnTo>
                      <a:pt x="354" y="136"/>
                    </a:lnTo>
                    <a:lnTo>
                      <a:pt x="352" y="128"/>
                    </a:lnTo>
                    <a:lnTo>
                      <a:pt x="358" y="130"/>
                    </a:lnTo>
                    <a:lnTo>
                      <a:pt x="362" y="125"/>
                    </a:lnTo>
                    <a:lnTo>
                      <a:pt x="352" y="121"/>
                    </a:lnTo>
                    <a:lnTo>
                      <a:pt x="345" y="127"/>
                    </a:lnTo>
                    <a:lnTo>
                      <a:pt x="347" y="140"/>
                    </a:lnTo>
                    <a:lnTo>
                      <a:pt x="336" y="132"/>
                    </a:lnTo>
                    <a:lnTo>
                      <a:pt x="323" y="138"/>
                    </a:lnTo>
                    <a:lnTo>
                      <a:pt x="326" y="125"/>
                    </a:lnTo>
                    <a:lnTo>
                      <a:pt x="319" y="114"/>
                    </a:lnTo>
                    <a:lnTo>
                      <a:pt x="332" y="114"/>
                    </a:lnTo>
                    <a:lnTo>
                      <a:pt x="332" y="112"/>
                    </a:lnTo>
                    <a:lnTo>
                      <a:pt x="291" y="95"/>
                    </a:lnTo>
                    <a:lnTo>
                      <a:pt x="293" y="106"/>
                    </a:lnTo>
                    <a:lnTo>
                      <a:pt x="304" y="112"/>
                    </a:lnTo>
                    <a:lnTo>
                      <a:pt x="293" y="117"/>
                    </a:lnTo>
                    <a:lnTo>
                      <a:pt x="291" y="130"/>
                    </a:lnTo>
                    <a:lnTo>
                      <a:pt x="281" y="121"/>
                    </a:lnTo>
                    <a:lnTo>
                      <a:pt x="268" y="123"/>
                    </a:lnTo>
                    <a:lnTo>
                      <a:pt x="274" y="110"/>
                    </a:lnTo>
                    <a:lnTo>
                      <a:pt x="268" y="99"/>
                    </a:lnTo>
                    <a:lnTo>
                      <a:pt x="281" y="102"/>
                    </a:lnTo>
                    <a:lnTo>
                      <a:pt x="289" y="95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18" y="65"/>
                    </a:lnTo>
                    <a:lnTo>
                      <a:pt x="207" y="59"/>
                    </a:lnTo>
                    <a:lnTo>
                      <a:pt x="196" y="63"/>
                    </a:lnTo>
                    <a:lnTo>
                      <a:pt x="197" y="56"/>
                    </a:lnTo>
                    <a:lnTo>
                      <a:pt x="127" y="26"/>
                    </a:lnTo>
                    <a:lnTo>
                      <a:pt x="128" y="33"/>
                    </a:lnTo>
                    <a:lnTo>
                      <a:pt x="141" y="35"/>
                    </a:lnTo>
                    <a:lnTo>
                      <a:pt x="130" y="44"/>
                    </a:lnTo>
                    <a:lnTo>
                      <a:pt x="130" y="48"/>
                    </a:lnTo>
                    <a:lnTo>
                      <a:pt x="138" y="52"/>
                    </a:lnTo>
                    <a:lnTo>
                      <a:pt x="132" y="56"/>
                    </a:lnTo>
                    <a:lnTo>
                      <a:pt x="132" y="58"/>
                    </a:lnTo>
                    <a:lnTo>
                      <a:pt x="130" y="56"/>
                    </a:lnTo>
                    <a:lnTo>
                      <a:pt x="127" y="58"/>
                    </a:lnTo>
                    <a:lnTo>
                      <a:pt x="123" y="71"/>
                    </a:lnTo>
                    <a:lnTo>
                      <a:pt x="115" y="61"/>
                    </a:lnTo>
                    <a:lnTo>
                      <a:pt x="102" y="63"/>
                    </a:lnTo>
                    <a:lnTo>
                      <a:pt x="108" y="52"/>
                    </a:lnTo>
                    <a:lnTo>
                      <a:pt x="102" y="39"/>
                    </a:lnTo>
                    <a:lnTo>
                      <a:pt x="112" y="41"/>
                    </a:lnTo>
                    <a:lnTo>
                      <a:pt x="104" y="31"/>
                    </a:lnTo>
                    <a:lnTo>
                      <a:pt x="117" y="31"/>
                    </a:lnTo>
                    <a:lnTo>
                      <a:pt x="121" y="24"/>
                    </a:lnTo>
                    <a:lnTo>
                      <a:pt x="97" y="15"/>
                    </a:lnTo>
                    <a:lnTo>
                      <a:pt x="42" y="5"/>
                    </a:lnTo>
                    <a:lnTo>
                      <a:pt x="42" y="16"/>
                    </a:lnTo>
                    <a:lnTo>
                      <a:pt x="56" y="22"/>
                    </a:lnTo>
                    <a:lnTo>
                      <a:pt x="46" y="26"/>
                    </a:lnTo>
                    <a:lnTo>
                      <a:pt x="54" y="28"/>
                    </a:lnTo>
                    <a:lnTo>
                      <a:pt x="42" y="35"/>
                    </a:lnTo>
                    <a:lnTo>
                      <a:pt x="44" y="48"/>
                    </a:lnTo>
                    <a:lnTo>
                      <a:pt x="33" y="41"/>
                    </a:lnTo>
                    <a:lnTo>
                      <a:pt x="20" y="46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18" y="33"/>
                    </a:lnTo>
                    <a:lnTo>
                      <a:pt x="20" y="30"/>
                    </a:lnTo>
                    <a:lnTo>
                      <a:pt x="14" y="24"/>
                    </a:lnTo>
                    <a:lnTo>
                      <a:pt x="24" y="24"/>
                    </a:lnTo>
                    <a:lnTo>
                      <a:pt x="26" y="22"/>
                    </a:lnTo>
                    <a:lnTo>
                      <a:pt x="18" y="9"/>
                    </a:lnTo>
                    <a:lnTo>
                      <a:pt x="31" y="13"/>
                    </a:lnTo>
                    <a:lnTo>
                      <a:pt x="39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7" name="ísľîḑe">
                <a:extLst>
                  <a:ext uri="{FF2B5EF4-FFF2-40B4-BE49-F238E27FC236}">
                    <a16:creationId xmlns:a16="http://schemas.microsoft.com/office/drawing/2014/main" xmlns="" id="{1D6CCCC1-09D2-4913-837D-C86DE62DB3C5}"/>
                  </a:ext>
                </a:extLst>
              </p:cNvPr>
              <p:cNvSpPr/>
              <p:nvPr/>
            </p:nvSpPr>
            <p:spPr bwMode="auto">
              <a:xfrm>
                <a:off x="1062" y="1248"/>
                <a:ext cx="40" cy="24"/>
              </a:xfrm>
              <a:custGeom>
                <a:avLst/>
                <a:gdLst>
                  <a:gd name="T0" fmla="*/ 32 w 40"/>
                  <a:gd name="T1" fmla="*/ 2 h 24"/>
                  <a:gd name="T2" fmla="*/ 28 w 40"/>
                  <a:gd name="T3" fmla="*/ 4 h 24"/>
                  <a:gd name="T4" fmla="*/ 27 w 40"/>
                  <a:gd name="T5" fmla="*/ 17 h 24"/>
                  <a:gd name="T6" fmla="*/ 17 w 40"/>
                  <a:gd name="T7" fmla="*/ 7 h 24"/>
                  <a:gd name="T8" fmla="*/ 8 w 40"/>
                  <a:gd name="T9" fmla="*/ 7 h 24"/>
                  <a:gd name="T10" fmla="*/ 10 w 40"/>
                  <a:gd name="T11" fmla="*/ 9 h 24"/>
                  <a:gd name="T12" fmla="*/ 6 w 40"/>
                  <a:gd name="T13" fmla="*/ 22 h 24"/>
                  <a:gd name="T14" fmla="*/ 19 w 40"/>
                  <a:gd name="T15" fmla="*/ 17 h 24"/>
                  <a:gd name="T16" fmla="*/ 30 w 40"/>
                  <a:gd name="T17" fmla="*/ 24 h 24"/>
                  <a:gd name="T18" fmla="*/ 28 w 40"/>
                  <a:gd name="T19" fmla="*/ 11 h 24"/>
                  <a:gd name="T20" fmla="*/ 40 w 40"/>
                  <a:gd name="T21" fmla="*/ 4 h 24"/>
                  <a:gd name="T22" fmla="*/ 32 w 40"/>
                  <a:gd name="T23" fmla="*/ 2 h 24"/>
                  <a:gd name="T24" fmla="*/ 10 w 40"/>
                  <a:gd name="T25" fmla="*/ 0 h 24"/>
                  <a:gd name="T26" fmla="*/ 0 w 40"/>
                  <a:gd name="T27" fmla="*/ 0 h 24"/>
                  <a:gd name="T28" fmla="*/ 6 w 40"/>
                  <a:gd name="T29" fmla="*/ 6 h 24"/>
                  <a:gd name="T30" fmla="*/ 10 w 4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24">
                    <a:moveTo>
                      <a:pt x="32" y="2"/>
                    </a:moveTo>
                    <a:lnTo>
                      <a:pt x="28" y="4"/>
                    </a:lnTo>
                    <a:lnTo>
                      <a:pt x="27" y="17"/>
                    </a:lnTo>
                    <a:lnTo>
                      <a:pt x="17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9" y="17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40" y="4"/>
                    </a:lnTo>
                    <a:lnTo>
                      <a:pt x="32" y="2"/>
                    </a:lnTo>
                    <a:close/>
                    <a:moveTo>
                      <a:pt x="1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8" name="íŝľîḋè">
                <a:extLst>
                  <a:ext uri="{FF2B5EF4-FFF2-40B4-BE49-F238E27FC236}">
                    <a16:creationId xmlns:a16="http://schemas.microsoft.com/office/drawing/2014/main" xmlns="" id="{BB53483B-C5FA-4ECD-B53A-D661B32F2AA8}"/>
                  </a:ext>
                </a:extLst>
              </p:cNvPr>
              <p:cNvSpPr/>
              <p:nvPr/>
            </p:nvSpPr>
            <p:spPr bwMode="auto">
              <a:xfrm>
                <a:off x="1062" y="1248"/>
                <a:ext cx="40" cy="24"/>
              </a:xfrm>
              <a:custGeom>
                <a:avLst/>
                <a:gdLst>
                  <a:gd name="T0" fmla="*/ 32 w 40"/>
                  <a:gd name="T1" fmla="*/ 2 h 24"/>
                  <a:gd name="T2" fmla="*/ 28 w 40"/>
                  <a:gd name="T3" fmla="*/ 4 h 24"/>
                  <a:gd name="T4" fmla="*/ 27 w 40"/>
                  <a:gd name="T5" fmla="*/ 17 h 24"/>
                  <a:gd name="T6" fmla="*/ 17 w 40"/>
                  <a:gd name="T7" fmla="*/ 7 h 24"/>
                  <a:gd name="T8" fmla="*/ 8 w 40"/>
                  <a:gd name="T9" fmla="*/ 7 h 24"/>
                  <a:gd name="T10" fmla="*/ 10 w 40"/>
                  <a:gd name="T11" fmla="*/ 9 h 24"/>
                  <a:gd name="T12" fmla="*/ 6 w 40"/>
                  <a:gd name="T13" fmla="*/ 22 h 24"/>
                  <a:gd name="T14" fmla="*/ 19 w 40"/>
                  <a:gd name="T15" fmla="*/ 17 h 24"/>
                  <a:gd name="T16" fmla="*/ 30 w 40"/>
                  <a:gd name="T17" fmla="*/ 24 h 24"/>
                  <a:gd name="T18" fmla="*/ 28 w 40"/>
                  <a:gd name="T19" fmla="*/ 11 h 24"/>
                  <a:gd name="T20" fmla="*/ 40 w 40"/>
                  <a:gd name="T21" fmla="*/ 4 h 24"/>
                  <a:gd name="T22" fmla="*/ 32 w 40"/>
                  <a:gd name="T23" fmla="*/ 2 h 24"/>
                  <a:gd name="T24" fmla="*/ 10 w 40"/>
                  <a:gd name="T25" fmla="*/ 0 h 24"/>
                  <a:gd name="T26" fmla="*/ 0 w 40"/>
                  <a:gd name="T27" fmla="*/ 0 h 24"/>
                  <a:gd name="T28" fmla="*/ 6 w 40"/>
                  <a:gd name="T29" fmla="*/ 6 h 24"/>
                  <a:gd name="T30" fmla="*/ 10 w 4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24">
                    <a:moveTo>
                      <a:pt x="32" y="2"/>
                    </a:moveTo>
                    <a:lnTo>
                      <a:pt x="28" y="4"/>
                    </a:lnTo>
                    <a:lnTo>
                      <a:pt x="27" y="17"/>
                    </a:lnTo>
                    <a:lnTo>
                      <a:pt x="17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9" y="17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40" y="4"/>
                    </a:lnTo>
                    <a:lnTo>
                      <a:pt x="32" y="2"/>
                    </a:lnTo>
                    <a:moveTo>
                      <a:pt x="1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9" name="íşḻíḓé">
                <a:extLst>
                  <a:ext uri="{FF2B5EF4-FFF2-40B4-BE49-F238E27FC236}">
                    <a16:creationId xmlns:a16="http://schemas.microsoft.com/office/drawing/2014/main" xmlns="" id="{D48329F5-6288-408D-B26A-9C36F45D2A16}"/>
                  </a:ext>
                </a:extLst>
              </p:cNvPr>
              <p:cNvSpPr/>
              <p:nvPr/>
            </p:nvSpPr>
            <p:spPr bwMode="auto">
              <a:xfrm>
                <a:off x="1152" y="1248"/>
                <a:ext cx="37" cy="34"/>
              </a:xfrm>
              <a:custGeom>
                <a:avLst/>
                <a:gdLst>
                  <a:gd name="T0" fmla="*/ 28 w 37"/>
                  <a:gd name="T1" fmla="*/ 32 h 34"/>
                  <a:gd name="T2" fmla="*/ 26 w 37"/>
                  <a:gd name="T3" fmla="*/ 32 h 34"/>
                  <a:gd name="T4" fmla="*/ 28 w 37"/>
                  <a:gd name="T5" fmla="*/ 34 h 34"/>
                  <a:gd name="T6" fmla="*/ 28 w 37"/>
                  <a:gd name="T7" fmla="*/ 32 h 34"/>
                  <a:gd name="T8" fmla="*/ 17 w 37"/>
                  <a:gd name="T9" fmla="*/ 0 h 34"/>
                  <a:gd name="T10" fmla="*/ 13 w 37"/>
                  <a:gd name="T11" fmla="*/ 7 h 34"/>
                  <a:gd name="T12" fmla="*/ 0 w 37"/>
                  <a:gd name="T13" fmla="*/ 7 h 34"/>
                  <a:gd name="T14" fmla="*/ 8 w 37"/>
                  <a:gd name="T15" fmla="*/ 17 h 34"/>
                  <a:gd name="T16" fmla="*/ 11 w 37"/>
                  <a:gd name="T17" fmla="*/ 19 h 34"/>
                  <a:gd name="T18" fmla="*/ 21 w 37"/>
                  <a:gd name="T19" fmla="*/ 9 h 34"/>
                  <a:gd name="T20" fmla="*/ 23 w 37"/>
                  <a:gd name="T21" fmla="*/ 22 h 34"/>
                  <a:gd name="T22" fmla="*/ 26 w 37"/>
                  <a:gd name="T23" fmla="*/ 24 h 34"/>
                  <a:gd name="T24" fmla="*/ 26 w 37"/>
                  <a:gd name="T25" fmla="*/ 20 h 34"/>
                  <a:gd name="T26" fmla="*/ 37 w 37"/>
                  <a:gd name="T27" fmla="*/ 11 h 34"/>
                  <a:gd name="T28" fmla="*/ 24 w 37"/>
                  <a:gd name="T29" fmla="*/ 9 h 34"/>
                  <a:gd name="T30" fmla="*/ 23 w 37"/>
                  <a:gd name="T31" fmla="*/ 2 h 34"/>
                  <a:gd name="T32" fmla="*/ 17 w 37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4">
                    <a:moveTo>
                      <a:pt x="28" y="32"/>
                    </a:moveTo>
                    <a:lnTo>
                      <a:pt x="26" y="32"/>
                    </a:lnTo>
                    <a:lnTo>
                      <a:pt x="28" y="34"/>
                    </a:lnTo>
                    <a:lnTo>
                      <a:pt x="28" y="32"/>
                    </a:lnTo>
                    <a:close/>
                    <a:moveTo>
                      <a:pt x="17" y="0"/>
                    </a:moveTo>
                    <a:lnTo>
                      <a:pt x="13" y="7"/>
                    </a:lnTo>
                    <a:lnTo>
                      <a:pt x="0" y="7"/>
                    </a:lnTo>
                    <a:lnTo>
                      <a:pt x="8" y="17"/>
                    </a:lnTo>
                    <a:lnTo>
                      <a:pt x="11" y="19"/>
                    </a:lnTo>
                    <a:lnTo>
                      <a:pt x="21" y="9"/>
                    </a:lnTo>
                    <a:lnTo>
                      <a:pt x="23" y="2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37" y="11"/>
                    </a:lnTo>
                    <a:lnTo>
                      <a:pt x="24" y="9"/>
                    </a:lnTo>
                    <a:lnTo>
                      <a:pt x="23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0" name="išļidê">
                <a:extLst>
                  <a:ext uri="{FF2B5EF4-FFF2-40B4-BE49-F238E27FC236}">
                    <a16:creationId xmlns:a16="http://schemas.microsoft.com/office/drawing/2014/main" xmlns="" id="{4CDBDD52-3B1A-4200-A7D6-0F63DBE7F397}"/>
                  </a:ext>
                </a:extLst>
              </p:cNvPr>
              <p:cNvSpPr/>
              <p:nvPr/>
            </p:nvSpPr>
            <p:spPr bwMode="auto">
              <a:xfrm>
                <a:off x="1152" y="1248"/>
                <a:ext cx="37" cy="34"/>
              </a:xfrm>
              <a:custGeom>
                <a:avLst/>
                <a:gdLst>
                  <a:gd name="T0" fmla="*/ 28 w 37"/>
                  <a:gd name="T1" fmla="*/ 32 h 34"/>
                  <a:gd name="T2" fmla="*/ 26 w 37"/>
                  <a:gd name="T3" fmla="*/ 32 h 34"/>
                  <a:gd name="T4" fmla="*/ 28 w 37"/>
                  <a:gd name="T5" fmla="*/ 34 h 34"/>
                  <a:gd name="T6" fmla="*/ 28 w 37"/>
                  <a:gd name="T7" fmla="*/ 32 h 34"/>
                  <a:gd name="T8" fmla="*/ 17 w 37"/>
                  <a:gd name="T9" fmla="*/ 0 h 34"/>
                  <a:gd name="T10" fmla="*/ 13 w 37"/>
                  <a:gd name="T11" fmla="*/ 7 h 34"/>
                  <a:gd name="T12" fmla="*/ 0 w 37"/>
                  <a:gd name="T13" fmla="*/ 7 h 34"/>
                  <a:gd name="T14" fmla="*/ 8 w 37"/>
                  <a:gd name="T15" fmla="*/ 17 h 34"/>
                  <a:gd name="T16" fmla="*/ 11 w 37"/>
                  <a:gd name="T17" fmla="*/ 19 h 34"/>
                  <a:gd name="T18" fmla="*/ 21 w 37"/>
                  <a:gd name="T19" fmla="*/ 9 h 34"/>
                  <a:gd name="T20" fmla="*/ 23 w 37"/>
                  <a:gd name="T21" fmla="*/ 22 h 34"/>
                  <a:gd name="T22" fmla="*/ 26 w 37"/>
                  <a:gd name="T23" fmla="*/ 24 h 34"/>
                  <a:gd name="T24" fmla="*/ 26 w 37"/>
                  <a:gd name="T25" fmla="*/ 20 h 34"/>
                  <a:gd name="T26" fmla="*/ 37 w 37"/>
                  <a:gd name="T27" fmla="*/ 11 h 34"/>
                  <a:gd name="T28" fmla="*/ 24 w 37"/>
                  <a:gd name="T29" fmla="*/ 9 h 34"/>
                  <a:gd name="T30" fmla="*/ 23 w 37"/>
                  <a:gd name="T31" fmla="*/ 2 h 34"/>
                  <a:gd name="T32" fmla="*/ 17 w 37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4">
                    <a:moveTo>
                      <a:pt x="28" y="32"/>
                    </a:moveTo>
                    <a:lnTo>
                      <a:pt x="26" y="32"/>
                    </a:lnTo>
                    <a:lnTo>
                      <a:pt x="28" y="34"/>
                    </a:lnTo>
                    <a:lnTo>
                      <a:pt x="28" y="32"/>
                    </a:lnTo>
                    <a:moveTo>
                      <a:pt x="17" y="0"/>
                    </a:moveTo>
                    <a:lnTo>
                      <a:pt x="13" y="7"/>
                    </a:lnTo>
                    <a:lnTo>
                      <a:pt x="0" y="7"/>
                    </a:lnTo>
                    <a:lnTo>
                      <a:pt x="8" y="17"/>
                    </a:lnTo>
                    <a:lnTo>
                      <a:pt x="11" y="19"/>
                    </a:lnTo>
                    <a:lnTo>
                      <a:pt x="21" y="9"/>
                    </a:lnTo>
                    <a:lnTo>
                      <a:pt x="23" y="2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37" y="11"/>
                    </a:lnTo>
                    <a:lnTo>
                      <a:pt x="24" y="9"/>
                    </a:lnTo>
                    <a:lnTo>
                      <a:pt x="23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1" name="iṧḻiḋê">
                <a:extLst>
                  <a:ext uri="{FF2B5EF4-FFF2-40B4-BE49-F238E27FC236}">
                    <a16:creationId xmlns:a16="http://schemas.microsoft.com/office/drawing/2014/main" xmlns="" id="{4914173F-E16C-4E2B-92BF-A1EE154D59FF}"/>
                  </a:ext>
                </a:extLst>
              </p:cNvPr>
              <p:cNvSpPr/>
              <p:nvPr/>
            </p:nvSpPr>
            <p:spPr bwMode="auto">
              <a:xfrm>
                <a:off x="1244" y="1280"/>
                <a:ext cx="24" cy="9"/>
              </a:xfrm>
              <a:custGeom>
                <a:avLst/>
                <a:gdLst>
                  <a:gd name="T0" fmla="*/ 22 w 24"/>
                  <a:gd name="T1" fmla="*/ 9 h 9"/>
                  <a:gd name="T2" fmla="*/ 24 w 24"/>
                  <a:gd name="T3" fmla="*/ 9 h 9"/>
                  <a:gd name="T4" fmla="*/ 24 w 24"/>
                  <a:gd name="T5" fmla="*/ 9 h 9"/>
                  <a:gd name="T6" fmla="*/ 22 w 24"/>
                  <a:gd name="T7" fmla="*/ 9 h 9"/>
                  <a:gd name="T8" fmla="*/ 1 w 24"/>
                  <a:gd name="T9" fmla="*/ 0 h 9"/>
                  <a:gd name="T10" fmla="*/ 0 w 24"/>
                  <a:gd name="T11" fmla="*/ 7 h 9"/>
                  <a:gd name="T12" fmla="*/ 11 w 24"/>
                  <a:gd name="T13" fmla="*/ 3 h 9"/>
                  <a:gd name="T14" fmla="*/ 1 w 2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2" y="9"/>
                    </a:moveTo>
                    <a:lnTo>
                      <a:pt x="24" y="9"/>
                    </a:lnTo>
                    <a:lnTo>
                      <a:pt x="24" y="9"/>
                    </a:lnTo>
                    <a:lnTo>
                      <a:pt x="22" y="9"/>
                    </a:lnTo>
                    <a:close/>
                    <a:moveTo>
                      <a:pt x="1" y="0"/>
                    </a:moveTo>
                    <a:lnTo>
                      <a:pt x="0" y="7"/>
                    </a:lnTo>
                    <a:lnTo>
                      <a:pt x="11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2" name="isḻíďé">
                <a:extLst>
                  <a:ext uri="{FF2B5EF4-FFF2-40B4-BE49-F238E27FC236}">
                    <a16:creationId xmlns:a16="http://schemas.microsoft.com/office/drawing/2014/main" xmlns="" id="{DAF18C09-94C0-4045-9E84-3F329F355A31}"/>
                  </a:ext>
                </a:extLst>
              </p:cNvPr>
              <p:cNvSpPr/>
              <p:nvPr/>
            </p:nvSpPr>
            <p:spPr bwMode="auto">
              <a:xfrm>
                <a:off x="1244" y="1280"/>
                <a:ext cx="24" cy="9"/>
              </a:xfrm>
              <a:custGeom>
                <a:avLst/>
                <a:gdLst>
                  <a:gd name="T0" fmla="*/ 22 w 24"/>
                  <a:gd name="T1" fmla="*/ 9 h 9"/>
                  <a:gd name="T2" fmla="*/ 24 w 24"/>
                  <a:gd name="T3" fmla="*/ 9 h 9"/>
                  <a:gd name="T4" fmla="*/ 24 w 24"/>
                  <a:gd name="T5" fmla="*/ 9 h 9"/>
                  <a:gd name="T6" fmla="*/ 22 w 24"/>
                  <a:gd name="T7" fmla="*/ 9 h 9"/>
                  <a:gd name="T8" fmla="*/ 1 w 24"/>
                  <a:gd name="T9" fmla="*/ 0 h 9"/>
                  <a:gd name="T10" fmla="*/ 0 w 24"/>
                  <a:gd name="T11" fmla="*/ 7 h 9"/>
                  <a:gd name="T12" fmla="*/ 11 w 24"/>
                  <a:gd name="T13" fmla="*/ 3 h 9"/>
                  <a:gd name="T14" fmla="*/ 1 w 2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2" y="9"/>
                    </a:moveTo>
                    <a:lnTo>
                      <a:pt x="24" y="9"/>
                    </a:lnTo>
                    <a:lnTo>
                      <a:pt x="24" y="9"/>
                    </a:lnTo>
                    <a:lnTo>
                      <a:pt x="22" y="9"/>
                    </a:lnTo>
                    <a:moveTo>
                      <a:pt x="1" y="0"/>
                    </a:moveTo>
                    <a:lnTo>
                      <a:pt x="0" y="7"/>
                    </a:lnTo>
                    <a:lnTo>
                      <a:pt x="11" y="3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3" name="íṡ1îḓê">
                <a:extLst>
                  <a:ext uri="{FF2B5EF4-FFF2-40B4-BE49-F238E27FC236}">
                    <a16:creationId xmlns:a16="http://schemas.microsoft.com/office/drawing/2014/main" xmlns="" id="{6429124B-54BC-43BE-8C14-ADDE933B2865}"/>
                  </a:ext>
                </a:extLst>
              </p:cNvPr>
              <p:cNvSpPr/>
              <p:nvPr/>
            </p:nvSpPr>
            <p:spPr bwMode="auto">
              <a:xfrm>
                <a:off x="1051" y="130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4" name="iṧḷiḋê">
                <a:extLst>
                  <a:ext uri="{FF2B5EF4-FFF2-40B4-BE49-F238E27FC236}">
                    <a16:creationId xmlns:a16="http://schemas.microsoft.com/office/drawing/2014/main" xmlns="" id="{050F90B5-E3FD-4F08-BB8C-AC7D5C34954A}"/>
                  </a:ext>
                </a:extLst>
              </p:cNvPr>
              <p:cNvSpPr/>
              <p:nvPr/>
            </p:nvSpPr>
            <p:spPr bwMode="auto">
              <a:xfrm>
                <a:off x="1051" y="130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5" name="îṥḻiďê">
                <a:extLst>
                  <a:ext uri="{FF2B5EF4-FFF2-40B4-BE49-F238E27FC236}">
                    <a16:creationId xmlns:a16="http://schemas.microsoft.com/office/drawing/2014/main" xmlns="" id="{7169E4A8-2362-4327-907E-BD28F4FBB8A3}"/>
                  </a:ext>
                </a:extLst>
              </p:cNvPr>
              <p:cNvSpPr/>
              <p:nvPr/>
            </p:nvSpPr>
            <p:spPr bwMode="auto">
              <a:xfrm>
                <a:off x="1107" y="1302"/>
                <a:ext cx="32" cy="36"/>
              </a:xfrm>
              <a:custGeom>
                <a:avLst/>
                <a:gdLst>
                  <a:gd name="T0" fmla="*/ 0 w 32"/>
                  <a:gd name="T1" fmla="*/ 34 h 36"/>
                  <a:gd name="T2" fmla="*/ 0 w 32"/>
                  <a:gd name="T3" fmla="*/ 34 h 36"/>
                  <a:gd name="T4" fmla="*/ 0 w 32"/>
                  <a:gd name="T5" fmla="*/ 34 h 36"/>
                  <a:gd name="T6" fmla="*/ 0 w 32"/>
                  <a:gd name="T7" fmla="*/ 34 h 36"/>
                  <a:gd name="T8" fmla="*/ 15 w 32"/>
                  <a:gd name="T9" fmla="*/ 0 h 36"/>
                  <a:gd name="T10" fmla="*/ 8 w 32"/>
                  <a:gd name="T11" fmla="*/ 11 h 36"/>
                  <a:gd name="T12" fmla="*/ 6 w 32"/>
                  <a:gd name="T13" fmla="*/ 11 h 36"/>
                  <a:gd name="T14" fmla="*/ 6 w 32"/>
                  <a:gd name="T15" fmla="*/ 11 h 36"/>
                  <a:gd name="T16" fmla="*/ 17 w 32"/>
                  <a:gd name="T17" fmla="*/ 17 h 36"/>
                  <a:gd name="T18" fmla="*/ 6 w 32"/>
                  <a:gd name="T19" fmla="*/ 22 h 36"/>
                  <a:gd name="T20" fmla="*/ 4 w 32"/>
                  <a:gd name="T21" fmla="*/ 32 h 36"/>
                  <a:gd name="T22" fmla="*/ 13 w 32"/>
                  <a:gd name="T23" fmla="*/ 28 h 36"/>
                  <a:gd name="T24" fmla="*/ 25 w 32"/>
                  <a:gd name="T25" fmla="*/ 36 h 36"/>
                  <a:gd name="T26" fmla="*/ 23 w 32"/>
                  <a:gd name="T27" fmla="*/ 22 h 36"/>
                  <a:gd name="T28" fmla="*/ 32 w 32"/>
                  <a:gd name="T29" fmla="*/ 15 h 36"/>
                  <a:gd name="T30" fmla="*/ 21 w 32"/>
                  <a:gd name="T31" fmla="*/ 11 h 36"/>
                  <a:gd name="T32" fmla="*/ 15 w 32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  <a:moveTo>
                      <a:pt x="15" y="0"/>
                    </a:move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7" y="17"/>
                    </a:lnTo>
                    <a:lnTo>
                      <a:pt x="6" y="22"/>
                    </a:lnTo>
                    <a:lnTo>
                      <a:pt x="4" y="32"/>
                    </a:lnTo>
                    <a:lnTo>
                      <a:pt x="13" y="28"/>
                    </a:lnTo>
                    <a:lnTo>
                      <a:pt x="25" y="36"/>
                    </a:lnTo>
                    <a:lnTo>
                      <a:pt x="23" y="22"/>
                    </a:lnTo>
                    <a:lnTo>
                      <a:pt x="32" y="15"/>
                    </a:lnTo>
                    <a:lnTo>
                      <a:pt x="21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6" name="îS1íḍê">
                <a:extLst>
                  <a:ext uri="{FF2B5EF4-FFF2-40B4-BE49-F238E27FC236}">
                    <a16:creationId xmlns:a16="http://schemas.microsoft.com/office/drawing/2014/main" xmlns="" id="{B6782AEF-DFC5-487F-AFFE-41CB9AE6F24F}"/>
                  </a:ext>
                </a:extLst>
              </p:cNvPr>
              <p:cNvSpPr/>
              <p:nvPr/>
            </p:nvSpPr>
            <p:spPr bwMode="auto">
              <a:xfrm>
                <a:off x="1107" y="1302"/>
                <a:ext cx="32" cy="36"/>
              </a:xfrm>
              <a:custGeom>
                <a:avLst/>
                <a:gdLst>
                  <a:gd name="T0" fmla="*/ 0 w 32"/>
                  <a:gd name="T1" fmla="*/ 34 h 36"/>
                  <a:gd name="T2" fmla="*/ 0 w 32"/>
                  <a:gd name="T3" fmla="*/ 34 h 36"/>
                  <a:gd name="T4" fmla="*/ 0 w 32"/>
                  <a:gd name="T5" fmla="*/ 34 h 36"/>
                  <a:gd name="T6" fmla="*/ 0 w 32"/>
                  <a:gd name="T7" fmla="*/ 34 h 36"/>
                  <a:gd name="T8" fmla="*/ 15 w 32"/>
                  <a:gd name="T9" fmla="*/ 0 h 36"/>
                  <a:gd name="T10" fmla="*/ 8 w 32"/>
                  <a:gd name="T11" fmla="*/ 11 h 36"/>
                  <a:gd name="T12" fmla="*/ 6 w 32"/>
                  <a:gd name="T13" fmla="*/ 11 h 36"/>
                  <a:gd name="T14" fmla="*/ 6 w 32"/>
                  <a:gd name="T15" fmla="*/ 11 h 36"/>
                  <a:gd name="T16" fmla="*/ 17 w 32"/>
                  <a:gd name="T17" fmla="*/ 17 h 36"/>
                  <a:gd name="T18" fmla="*/ 6 w 32"/>
                  <a:gd name="T19" fmla="*/ 22 h 36"/>
                  <a:gd name="T20" fmla="*/ 4 w 32"/>
                  <a:gd name="T21" fmla="*/ 32 h 36"/>
                  <a:gd name="T22" fmla="*/ 13 w 32"/>
                  <a:gd name="T23" fmla="*/ 28 h 36"/>
                  <a:gd name="T24" fmla="*/ 25 w 32"/>
                  <a:gd name="T25" fmla="*/ 36 h 36"/>
                  <a:gd name="T26" fmla="*/ 23 w 32"/>
                  <a:gd name="T27" fmla="*/ 22 h 36"/>
                  <a:gd name="T28" fmla="*/ 32 w 32"/>
                  <a:gd name="T29" fmla="*/ 15 h 36"/>
                  <a:gd name="T30" fmla="*/ 21 w 32"/>
                  <a:gd name="T31" fmla="*/ 11 h 36"/>
                  <a:gd name="T32" fmla="*/ 15 w 32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moveTo>
                      <a:pt x="15" y="0"/>
                    </a:move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7" y="17"/>
                    </a:lnTo>
                    <a:lnTo>
                      <a:pt x="6" y="22"/>
                    </a:lnTo>
                    <a:lnTo>
                      <a:pt x="4" y="32"/>
                    </a:lnTo>
                    <a:lnTo>
                      <a:pt x="13" y="28"/>
                    </a:lnTo>
                    <a:lnTo>
                      <a:pt x="25" y="36"/>
                    </a:lnTo>
                    <a:lnTo>
                      <a:pt x="23" y="22"/>
                    </a:lnTo>
                    <a:lnTo>
                      <a:pt x="32" y="15"/>
                    </a:lnTo>
                    <a:lnTo>
                      <a:pt x="21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7" name="isľíḍe">
                <a:extLst>
                  <a:ext uri="{FF2B5EF4-FFF2-40B4-BE49-F238E27FC236}">
                    <a16:creationId xmlns:a16="http://schemas.microsoft.com/office/drawing/2014/main" xmlns="" id="{09298A18-7E93-4DF3-B14E-195197471C15}"/>
                  </a:ext>
                </a:extLst>
              </p:cNvPr>
              <p:cNvSpPr/>
              <p:nvPr/>
            </p:nvSpPr>
            <p:spPr bwMode="auto">
              <a:xfrm>
                <a:off x="1189" y="1310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5 w 40"/>
                  <a:gd name="T3" fmla="*/ 11 h 37"/>
                  <a:gd name="T4" fmla="*/ 0 w 40"/>
                  <a:gd name="T5" fmla="*/ 11 h 37"/>
                  <a:gd name="T6" fmla="*/ 10 w 40"/>
                  <a:gd name="T7" fmla="*/ 22 h 37"/>
                  <a:gd name="T8" fmla="*/ 6 w 40"/>
                  <a:gd name="T9" fmla="*/ 33 h 37"/>
                  <a:gd name="T10" fmla="*/ 6 w 40"/>
                  <a:gd name="T11" fmla="*/ 33 h 37"/>
                  <a:gd name="T12" fmla="*/ 8 w 40"/>
                  <a:gd name="T13" fmla="*/ 33 h 37"/>
                  <a:gd name="T14" fmla="*/ 19 w 40"/>
                  <a:gd name="T15" fmla="*/ 29 h 37"/>
                  <a:gd name="T16" fmla="*/ 30 w 40"/>
                  <a:gd name="T17" fmla="*/ 37 h 37"/>
                  <a:gd name="T18" fmla="*/ 28 w 40"/>
                  <a:gd name="T19" fmla="*/ 24 h 37"/>
                  <a:gd name="T20" fmla="*/ 40 w 40"/>
                  <a:gd name="T21" fmla="*/ 14 h 37"/>
                  <a:gd name="T22" fmla="*/ 27 w 40"/>
                  <a:gd name="T23" fmla="*/ 13 h 37"/>
                  <a:gd name="T24" fmla="*/ 21 w 4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2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9" y="29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4"/>
                    </a:lnTo>
                    <a:lnTo>
                      <a:pt x="27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8" name="îş1idè">
                <a:extLst>
                  <a:ext uri="{FF2B5EF4-FFF2-40B4-BE49-F238E27FC236}">
                    <a16:creationId xmlns:a16="http://schemas.microsoft.com/office/drawing/2014/main" xmlns="" id="{6A47CF70-2D24-45DA-852B-4D3136AACB15}"/>
                  </a:ext>
                </a:extLst>
              </p:cNvPr>
              <p:cNvSpPr/>
              <p:nvPr/>
            </p:nvSpPr>
            <p:spPr bwMode="auto">
              <a:xfrm>
                <a:off x="1189" y="1310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5 w 40"/>
                  <a:gd name="T3" fmla="*/ 11 h 37"/>
                  <a:gd name="T4" fmla="*/ 0 w 40"/>
                  <a:gd name="T5" fmla="*/ 11 h 37"/>
                  <a:gd name="T6" fmla="*/ 10 w 40"/>
                  <a:gd name="T7" fmla="*/ 22 h 37"/>
                  <a:gd name="T8" fmla="*/ 6 w 40"/>
                  <a:gd name="T9" fmla="*/ 33 h 37"/>
                  <a:gd name="T10" fmla="*/ 6 w 40"/>
                  <a:gd name="T11" fmla="*/ 33 h 37"/>
                  <a:gd name="T12" fmla="*/ 8 w 40"/>
                  <a:gd name="T13" fmla="*/ 33 h 37"/>
                  <a:gd name="T14" fmla="*/ 19 w 40"/>
                  <a:gd name="T15" fmla="*/ 29 h 37"/>
                  <a:gd name="T16" fmla="*/ 30 w 40"/>
                  <a:gd name="T17" fmla="*/ 37 h 37"/>
                  <a:gd name="T18" fmla="*/ 28 w 40"/>
                  <a:gd name="T19" fmla="*/ 24 h 37"/>
                  <a:gd name="T20" fmla="*/ 40 w 40"/>
                  <a:gd name="T21" fmla="*/ 14 h 37"/>
                  <a:gd name="T22" fmla="*/ 27 w 40"/>
                  <a:gd name="T23" fmla="*/ 13 h 37"/>
                  <a:gd name="T24" fmla="*/ 21 w 4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2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9" y="29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4"/>
                    </a:lnTo>
                    <a:lnTo>
                      <a:pt x="27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9" name="îṩ1îdè">
                <a:extLst>
                  <a:ext uri="{FF2B5EF4-FFF2-40B4-BE49-F238E27FC236}">
                    <a16:creationId xmlns:a16="http://schemas.microsoft.com/office/drawing/2014/main" xmlns="" id="{0E64513F-3E43-48AD-8B83-1A37AFA74609}"/>
                  </a:ext>
                </a:extLst>
              </p:cNvPr>
              <p:cNvSpPr/>
              <p:nvPr/>
            </p:nvSpPr>
            <p:spPr bwMode="auto">
              <a:xfrm>
                <a:off x="1279" y="131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8 w 37"/>
                  <a:gd name="T7" fmla="*/ 20 h 35"/>
                  <a:gd name="T8" fmla="*/ 4 w 37"/>
                  <a:gd name="T9" fmla="*/ 33 h 35"/>
                  <a:gd name="T10" fmla="*/ 17 w 37"/>
                  <a:gd name="T11" fmla="*/ 28 h 35"/>
                  <a:gd name="T12" fmla="*/ 28 w 37"/>
                  <a:gd name="T13" fmla="*/ 35 h 35"/>
                  <a:gd name="T14" fmla="*/ 26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0" name="işľiḑé">
                <a:extLst>
                  <a:ext uri="{FF2B5EF4-FFF2-40B4-BE49-F238E27FC236}">
                    <a16:creationId xmlns:a16="http://schemas.microsoft.com/office/drawing/2014/main" xmlns="" id="{82928DB2-D0E2-4A55-AFC8-0890AD3579C1}"/>
                  </a:ext>
                </a:extLst>
              </p:cNvPr>
              <p:cNvSpPr/>
              <p:nvPr/>
            </p:nvSpPr>
            <p:spPr bwMode="auto">
              <a:xfrm>
                <a:off x="1279" y="131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8 w 37"/>
                  <a:gd name="T7" fmla="*/ 20 h 35"/>
                  <a:gd name="T8" fmla="*/ 4 w 37"/>
                  <a:gd name="T9" fmla="*/ 33 h 35"/>
                  <a:gd name="T10" fmla="*/ 17 w 37"/>
                  <a:gd name="T11" fmla="*/ 28 h 35"/>
                  <a:gd name="T12" fmla="*/ 28 w 37"/>
                  <a:gd name="T13" fmla="*/ 35 h 35"/>
                  <a:gd name="T14" fmla="*/ 26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1" name="i$1ïḓê">
                <a:extLst>
                  <a:ext uri="{FF2B5EF4-FFF2-40B4-BE49-F238E27FC236}">
                    <a16:creationId xmlns:a16="http://schemas.microsoft.com/office/drawing/2014/main" xmlns="" id="{0FACC434-71CA-4ED5-90D4-23584259CD6B}"/>
                  </a:ext>
                </a:extLst>
              </p:cNvPr>
              <p:cNvSpPr/>
              <p:nvPr/>
            </p:nvSpPr>
            <p:spPr bwMode="auto">
              <a:xfrm>
                <a:off x="1367" y="1336"/>
                <a:ext cx="33" cy="28"/>
              </a:xfrm>
              <a:custGeom>
                <a:avLst/>
                <a:gdLst>
                  <a:gd name="T0" fmla="*/ 13 w 33"/>
                  <a:gd name="T1" fmla="*/ 0 h 28"/>
                  <a:gd name="T2" fmla="*/ 13 w 33"/>
                  <a:gd name="T3" fmla="*/ 2 h 28"/>
                  <a:gd name="T4" fmla="*/ 0 w 33"/>
                  <a:gd name="T5" fmla="*/ 2 h 28"/>
                  <a:gd name="T6" fmla="*/ 7 w 33"/>
                  <a:gd name="T7" fmla="*/ 13 h 28"/>
                  <a:gd name="T8" fmla="*/ 4 w 33"/>
                  <a:gd name="T9" fmla="*/ 26 h 28"/>
                  <a:gd name="T10" fmla="*/ 17 w 33"/>
                  <a:gd name="T11" fmla="*/ 20 h 28"/>
                  <a:gd name="T12" fmla="*/ 28 w 33"/>
                  <a:gd name="T13" fmla="*/ 28 h 28"/>
                  <a:gd name="T14" fmla="*/ 26 w 33"/>
                  <a:gd name="T15" fmla="*/ 15 h 28"/>
                  <a:gd name="T16" fmla="*/ 33 w 33"/>
                  <a:gd name="T17" fmla="*/ 9 h 28"/>
                  <a:gd name="T18" fmla="*/ 13 w 33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28">
                    <a:moveTo>
                      <a:pt x="13" y="0"/>
                    </a:moveTo>
                    <a:lnTo>
                      <a:pt x="13" y="2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4" y="26"/>
                    </a:lnTo>
                    <a:lnTo>
                      <a:pt x="17" y="20"/>
                    </a:lnTo>
                    <a:lnTo>
                      <a:pt x="28" y="28"/>
                    </a:lnTo>
                    <a:lnTo>
                      <a:pt x="26" y="15"/>
                    </a:lnTo>
                    <a:lnTo>
                      <a:pt x="3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2" name="îš1íḑé">
                <a:extLst>
                  <a:ext uri="{FF2B5EF4-FFF2-40B4-BE49-F238E27FC236}">
                    <a16:creationId xmlns:a16="http://schemas.microsoft.com/office/drawing/2014/main" xmlns="" id="{ACBFA866-BCB2-4F5B-A834-ED7BC378D99C}"/>
                  </a:ext>
                </a:extLst>
              </p:cNvPr>
              <p:cNvSpPr/>
              <p:nvPr/>
            </p:nvSpPr>
            <p:spPr bwMode="auto">
              <a:xfrm>
                <a:off x="1367" y="1336"/>
                <a:ext cx="33" cy="28"/>
              </a:xfrm>
              <a:custGeom>
                <a:avLst/>
                <a:gdLst>
                  <a:gd name="T0" fmla="*/ 13 w 33"/>
                  <a:gd name="T1" fmla="*/ 0 h 28"/>
                  <a:gd name="T2" fmla="*/ 13 w 33"/>
                  <a:gd name="T3" fmla="*/ 2 h 28"/>
                  <a:gd name="T4" fmla="*/ 0 w 33"/>
                  <a:gd name="T5" fmla="*/ 2 h 28"/>
                  <a:gd name="T6" fmla="*/ 7 w 33"/>
                  <a:gd name="T7" fmla="*/ 13 h 28"/>
                  <a:gd name="T8" fmla="*/ 4 w 33"/>
                  <a:gd name="T9" fmla="*/ 26 h 28"/>
                  <a:gd name="T10" fmla="*/ 17 w 33"/>
                  <a:gd name="T11" fmla="*/ 20 h 28"/>
                  <a:gd name="T12" fmla="*/ 28 w 33"/>
                  <a:gd name="T13" fmla="*/ 28 h 28"/>
                  <a:gd name="T14" fmla="*/ 26 w 33"/>
                  <a:gd name="T15" fmla="*/ 15 h 28"/>
                  <a:gd name="T16" fmla="*/ 33 w 33"/>
                  <a:gd name="T17" fmla="*/ 9 h 28"/>
                  <a:gd name="T18" fmla="*/ 13 w 33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28">
                    <a:moveTo>
                      <a:pt x="13" y="0"/>
                    </a:moveTo>
                    <a:lnTo>
                      <a:pt x="13" y="2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4" y="26"/>
                    </a:lnTo>
                    <a:lnTo>
                      <a:pt x="17" y="20"/>
                    </a:lnTo>
                    <a:lnTo>
                      <a:pt x="28" y="28"/>
                    </a:lnTo>
                    <a:lnTo>
                      <a:pt x="26" y="15"/>
                    </a:lnTo>
                    <a:lnTo>
                      <a:pt x="3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3" name="îṥľíḓè">
                <a:extLst>
                  <a:ext uri="{FF2B5EF4-FFF2-40B4-BE49-F238E27FC236}">
                    <a16:creationId xmlns:a16="http://schemas.microsoft.com/office/drawing/2014/main" xmlns="" id="{CD104D6D-8ED0-4FD4-BC7C-939095EFDD08}"/>
                  </a:ext>
                </a:extLst>
              </p:cNvPr>
              <p:cNvSpPr/>
              <p:nvPr/>
            </p:nvSpPr>
            <p:spPr bwMode="auto">
              <a:xfrm>
                <a:off x="1062" y="1588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5 h 5"/>
                  <a:gd name="T4" fmla="*/ 0 w 6"/>
                  <a:gd name="T5" fmla="*/ 2 h 5"/>
                  <a:gd name="T6" fmla="*/ 2 w 6"/>
                  <a:gd name="T7" fmla="*/ 3 h 5"/>
                  <a:gd name="T8" fmla="*/ 6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4" name="îṡļîḍé">
                <a:extLst>
                  <a:ext uri="{FF2B5EF4-FFF2-40B4-BE49-F238E27FC236}">
                    <a16:creationId xmlns:a16="http://schemas.microsoft.com/office/drawing/2014/main" xmlns="" id="{8F294EFF-13D8-418E-A67B-49D6528B99BA}"/>
                  </a:ext>
                </a:extLst>
              </p:cNvPr>
              <p:cNvSpPr/>
              <p:nvPr/>
            </p:nvSpPr>
            <p:spPr bwMode="auto">
              <a:xfrm>
                <a:off x="1062" y="1588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5 h 5"/>
                  <a:gd name="T4" fmla="*/ 0 w 6"/>
                  <a:gd name="T5" fmla="*/ 2 h 5"/>
                  <a:gd name="T6" fmla="*/ 2 w 6"/>
                  <a:gd name="T7" fmla="*/ 3 h 5"/>
                  <a:gd name="T8" fmla="*/ 6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5" name="ïSḻîḋè">
                <a:extLst>
                  <a:ext uri="{FF2B5EF4-FFF2-40B4-BE49-F238E27FC236}">
                    <a16:creationId xmlns:a16="http://schemas.microsoft.com/office/drawing/2014/main" xmlns="" id="{9D9E3CE9-EED1-4F0E-A8E9-C341482A3042}"/>
                  </a:ext>
                </a:extLst>
              </p:cNvPr>
              <p:cNvSpPr/>
              <p:nvPr/>
            </p:nvSpPr>
            <p:spPr bwMode="auto">
              <a:xfrm>
                <a:off x="1119" y="1582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1 h 36"/>
                  <a:gd name="T6" fmla="*/ 9 w 37"/>
                  <a:gd name="T7" fmla="*/ 21 h 36"/>
                  <a:gd name="T8" fmla="*/ 5 w 37"/>
                  <a:gd name="T9" fmla="*/ 32 h 36"/>
                  <a:gd name="T10" fmla="*/ 11 w 37"/>
                  <a:gd name="T11" fmla="*/ 32 h 36"/>
                  <a:gd name="T12" fmla="*/ 16 w 37"/>
                  <a:gd name="T13" fmla="*/ 30 h 36"/>
                  <a:gd name="T14" fmla="*/ 22 w 37"/>
                  <a:gd name="T15" fmla="*/ 24 h 36"/>
                  <a:gd name="T16" fmla="*/ 24 w 37"/>
                  <a:gd name="T17" fmla="*/ 34 h 36"/>
                  <a:gd name="T18" fmla="*/ 28 w 37"/>
                  <a:gd name="T19" fmla="*/ 36 h 36"/>
                  <a:gd name="T20" fmla="*/ 28 w 37"/>
                  <a:gd name="T21" fmla="*/ 23 h 36"/>
                  <a:gd name="T22" fmla="*/ 37 w 37"/>
                  <a:gd name="T23" fmla="*/ 15 h 36"/>
                  <a:gd name="T24" fmla="*/ 24 w 37"/>
                  <a:gd name="T25" fmla="*/ 11 h 36"/>
                  <a:gd name="T26" fmla="*/ 20 w 37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1" y="32"/>
                    </a:lnTo>
                    <a:lnTo>
                      <a:pt x="16" y="30"/>
                    </a:lnTo>
                    <a:lnTo>
                      <a:pt x="22" y="24"/>
                    </a:lnTo>
                    <a:lnTo>
                      <a:pt x="24" y="34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6" name="íSľïḍe">
                <a:extLst>
                  <a:ext uri="{FF2B5EF4-FFF2-40B4-BE49-F238E27FC236}">
                    <a16:creationId xmlns:a16="http://schemas.microsoft.com/office/drawing/2014/main" xmlns="" id="{00EDCF79-67F3-4138-B683-5EE02877E2DE}"/>
                  </a:ext>
                </a:extLst>
              </p:cNvPr>
              <p:cNvSpPr/>
              <p:nvPr/>
            </p:nvSpPr>
            <p:spPr bwMode="auto">
              <a:xfrm>
                <a:off x="1119" y="1582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1 h 36"/>
                  <a:gd name="T6" fmla="*/ 9 w 37"/>
                  <a:gd name="T7" fmla="*/ 21 h 36"/>
                  <a:gd name="T8" fmla="*/ 5 w 37"/>
                  <a:gd name="T9" fmla="*/ 32 h 36"/>
                  <a:gd name="T10" fmla="*/ 11 w 37"/>
                  <a:gd name="T11" fmla="*/ 32 h 36"/>
                  <a:gd name="T12" fmla="*/ 16 w 37"/>
                  <a:gd name="T13" fmla="*/ 30 h 36"/>
                  <a:gd name="T14" fmla="*/ 22 w 37"/>
                  <a:gd name="T15" fmla="*/ 24 h 36"/>
                  <a:gd name="T16" fmla="*/ 24 w 37"/>
                  <a:gd name="T17" fmla="*/ 34 h 36"/>
                  <a:gd name="T18" fmla="*/ 28 w 37"/>
                  <a:gd name="T19" fmla="*/ 36 h 36"/>
                  <a:gd name="T20" fmla="*/ 28 w 37"/>
                  <a:gd name="T21" fmla="*/ 23 h 36"/>
                  <a:gd name="T22" fmla="*/ 37 w 37"/>
                  <a:gd name="T23" fmla="*/ 15 h 36"/>
                  <a:gd name="T24" fmla="*/ 24 w 37"/>
                  <a:gd name="T25" fmla="*/ 11 h 36"/>
                  <a:gd name="T26" fmla="*/ 20 w 37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1" y="32"/>
                    </a:lnTo>
                    <a:lnTo>
                      <a:pt x="16" y="30"/>
                    </a:lnTo>
                    <a:lnTo>
                      <a:pt x="22" y="24"/>
                    </a:lnTo>
                    <a:lnTo>
                      <a:pt x="24" y="34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7" name="iṥliḍe">
                <a:extLst>
                  <a:ext uri="{FF2B5EF4-FFF2-40B4-BE49-F238E27FC236}">
                    <a16:creationId xmlns:a16="http://schemas.microsoft.com/office/drawing/2014/main" xmlns="" id="{286D3639-4F64-4505-8324-B0C2E4705C88}"/>
                  </a:ext>
                </a:extLst>
              </p:cNvPr>
              <p:cNvSpPr/>
              <p:nvPr/>
            </p:nvSpPr>
            <p:spPr bwMode="auto">
              <a:xfrm>
                <a:off x="1206" y="1590"/>
                <a:ext cx="30" cy="35"/>
              </a:xfrm>
              <a:custGeom>
                <a:avLst/>
                <a:gdLst>
                  <a:gd name="T0" fmla="*/ 21 w 30"/>
                  <a:gd name="T1" fmla="*/ 0 h 35"/>
                  <a:gd name="T2" fmla="*/ 13 w 30"/>
                  <a:gd name="T3" fmla="*/ 11 h 35"/>
                  <a:gd name="T4" fmla="*/ 0 w 30"/>
                  <a:gd name="T5" fmla="*/ 13 h 35"/>
                  <a:gd name="T6" fmla="*/ 10 w 30"/>
                  <a:gd name="T7" fmla="*/ 22 h 35"/>
                  <a:gd name="T8" fmla="*/ 6 w 30"/>
                  <a:gd name="T9" fmla="*/ 35 h 35"/>
                  <a:gd name="T10" fmla="*/ 19 w 30"/>
                  <a:gd name="T11" fmla="*/ 29 h 35"/>
                  <a:gd name="T12" fmla="*/ 19 w 30"/>
                  <a:gd name="T13" fmla="*/ 29 h 35"/>
                  <a:gd name="T14" fmla="*/ 30 w 30"/>
                  <a:gd name="T15" fmla="*/ 13 h 35"/>
                  <a:gd name="T16" fmla="*/ 26 w 30"/>
                  <a:gd name="T17" fmla="*/ 13 h 35"/>
                  <a:gd name="T18" fmla="*/ 21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6" y="35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30" y="13"/>
                    </a:lnTo>
                    <a:lnTo>
                      <a:pt x="26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8" name="í$ḻídé">
                <a:extLst>
                  <a:ext uri="{FF2B5EF4-FFF2-40B4-BE49-F238E27FC236}">
                    <a16:creationId xmlns:a16="http://schemas.microsoft.com/office/drawing/2014/main" xmlns="" id="{DE7D301F-DC79-46F5-9F07-AFA0822D6B77}"/>
                  </a:ext>
                </a:extLst>
              </p:cNvPr>
              <p:cNvSpPr/>
              <p:nvPr/>
            </p:nvSpPr>
            <p:spPr bwMode="auto">
              <a:xfrm>
                <a:off x="1206" y="1590"/>
                <a:ext cx="30" cy="35"/>
              </a:xfrm>
              <a:custGeom>
                <a:avLst/>
                <a:gdLst>
                  <a:gd name="T0" fmla="*/ 21 w 30"/>
                  <a:gd name="T1" fmla="*/ 0 h 35"/>
                  <a:gd name="T2" fmla="*/ 13 w 30"/>
                  <a:gd name="T3" fmla="*/ 11 h 35"/>
                  <a:gd name="T4" fmla="*/ 0 w 30"/>
                  <a:gd name="T5" fmla="*/ 13 h 35"/>
                  <a:gd name="T6" fmla="*/ 10 w 30"/>
                  <a:gd name="T7" fmla="*/ 22 h 35"/>
                  <a:gd name="T8" fmla="*/ 6 w 30"/>
                  <a:gd name="T9" fmla="*/ 35 h 35"/>
                  <a:gd name="T10" fmla="*/ 19 w 30"/>
                  <a:gd name="T11" fmla="*/ 29 h 35"/>
                  <a:gd name="T12" fmla="*/ 19 w 30"/>
                  <a:gd name="T13" fmla="*/ 29 h 35"/>
                  <a:gd name="T14" fmla="*/ 30 w 30"/>
                  <a:gd name="T15" fmla="*/ 13 h 35"/>
                  <a:gd name="T16" fmla="*/ 26 w 30"/>
                  <a:gd name="T17" fmla="*/ 13 h 35"/>
                  <a:gd name="T18" fmla="*/ 21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6" y="35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30" y="13"/>
                    </a:lnTo>
                    <a:lnTo>
                      <a:pt x="26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9" name="ïṧliḍe">
                <a:extLst>
                  <a:ext uri="{FF2B5EF4-FFF2-40B4-BE49-F238E27FC236}">
                    <a16:creationId xmlns:a16="http://schemas.microsoft.com/office/drawing/2014/main" xmlns="" id="{D14B485E-8812-4C4B-BAE3-A94989DC11CB}"/>
                  </a:ext>
                </a:extLst>
              </p:cNvPr>
              <p:cNvSpPr/>
              <p:nvPr/>
            </p:nvSpPr>
            <p:spPr bwMode="auto">
              <a:xfrm>
                <a:off x="1077" y="1638"/>
                <a:ext cx="30" cy="37"/>
              </a:xfrm>
              <a:custGeom>
                <a:avLst/>
                <a:gdLst>
                  <a:gd name="T0" fmla="*/ 2 w 30"/>
                  <a:gd name="T1" fmla="*/ 11 h 37"/>
                  <a:gd name="T2" fmla="*/ 0 w 30"/>
                  <a:gd name="T3" fmla="*/ 11 h 37"/>
                  <a:gd name="T4" fmla="*/ 0 w 30"/>
                  <a:gd name="T5" fmla="*/ 13 h 37"/>
                  <a:gd name="T6" fmla="*/ 2 w 30"/>
                  <a:gd name="T7" fmla="*/ 11 h 37"/>
                  <a:gd name="T8" fmla="*/ 13 w 30"/>
                  <a:gd name="T9" fmla="*/ 0 h 37"/>
                  <a:gd name="T10" fmla="*/ 6 w 30"/>
                  <a:gd name="T11" fmla="*/ 11 h 37"/>
                  <a:gd name="T12" fmla="*/ 2 w 30"/>
                  <a:gd name="T13" fmla="*/ 11 h 37"/>
                  <a:gd name="T14" fmla="*/ 4 w 30"/>
                  <a:gd name="T15" fmla="*/ 23 h 37"/>
                  <a:gd name="T16" fmla="*/ 4 w 30"/>
                  <a:gd name="T17" fmla="*/ 24 h 37"/>
                  <a:gd name="T18" fmla="*/ 15 w 30"/>
                  <a:gd name="T19" fmla="*/ 30 h 37"/>
                  <a:gd name="T20" fmla="*/ 12 w 30"/>
                  <a:gd name="T21" fmla="*/ 32 h 37"/>
                  <a:gd name="T22" fmla="*/ 21 w 30"/>
                  <a:gd name="T23" fmla="*/ 37 h 37"/>
                  <a:gd name="T24" fmla="*/ 21 w 30"/>
                  <a:gd name="T25" fmla="*/ 24 h 37"/>
                  <a:gd name="T26" fmla="*/ 30 w 30"/>
                  <a:gd name="T27" fmla="*/ 15 h 37"/>
                  <a:gd name="T28" fmla="*/ 17 w 30"/>
                  <a:gd name="T29" fmla="*/ 13 h 37"/>
                  <a:gd name="T30" fmla="*/ 13 w 30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37">
                    <a:moveTo>
                      <a:pt x="2" y="11"/>
                    </a:moveTo>
                    <a:lnTo>
                      <a:pt x="0" y="11"/>
                    </a:lnTo>
                    <a:lnTo>
                      <a:pt x="0" y="13"/>
                    </a:lnTo>
                    <a:lnTo>
                      <a:pt x="2" y="11"/>
                    </a:lnTo>
                    <a:close/>
                    <a:moveTo>
                      <a:pt x="13" y="0"/>
                    </a:moveTo>
                    <a:lnTo>
                      <a:pt x="6" y="11"/>
                    </a:lnTo>
                    <a:lnTo>
                      <a:pt x="2" y="11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15" y="30"/>
                    </a:lnTo>
                    <a:lnTo>
                      <a:pt x="12" y="32"/>
                    </a:lnTo>
                    <a:lnTo>
                      <a:pt x="21" y="37"/>
                    </a:lnTo>
                    <a:lnTo>
                      <a:pt x="21" y="24"/>
                    </a:lnTo>
                    <a:lnTo>
                      <a:pt x="30" y="15"/>
                    </a:lnTo>
                    <a:lnTo>
                      <a:pt x="17" y="1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0" name="iṩḷîḋé">
                <a:extLst>
                  <a:ext uri="{FF2B5EF4-FFF2-40B4-BE49-F238E27FC236}">
                    <a16:creationId xmlns:a16="http://schemas.microsoft.com/office/drawing/2014/main" xmlns="" id="{B5529FE8-5BD9-4F12-A107-B46ADDD8E34D}"/>
                  </a:ext>
                </a:extLst>
              </p:cNvPr>
              <p:cNvSpPr/>
              <p:nvPr/>
            </p:nvSpPr>
            <p:spPr bwMode="auto">
              <a:xfrm>
                <a:off x="1077" y="1638"/>
                <a:ext cx="30" cy="37"/>
              </a:xfrm>
              <a:custGeom>
                <a:avLst/>
                <a:gdLst>
                  <a:gd name="T0" fmla="*/ 2 w 30"/>
                  <a:gd name="T1" fmla="*/ 11 h 37"/>
                  <a:gd name="T2" fmla="*/ 0 w 30"/>
                  <a:gd name="T3" fmla="*/ 11 h 37"/>
                  <a:gd name="T4" fmla="*/ 0 w 30"/>
                  <a:gd name="T5" fmla="*/ 13 h 37"/>
                  <a:gd name="T6" fmla="*/ 2 w 30"/>
                  <a:gd name="T7" fmla="*/ 11 h 37"/>
                  <a:gd name="T8" fmla="*/ 13 w 30"/>
                  <a:gd name="T9" fmla="*/ 0 h 37"/>
                  <a:gd name="T10" fmla="*/ 6 w 30"/>
                  <a:gd name="T11" fmla="*/ 11 h 37"/>
                  <a:gd name="T12" fmla="*/ 2 w 30"/>
                  <a:gd name="T13" fmla="*/ 11 h 37"/>
                  <a:gd name="T14" fmla="*/ 4 w 30"/>
                  <a:gd name="T15" fmla="*/ 23 h 37"/>
                  <a:gd name="T16" fmla="*/ 4 w 30"/>
                  <a:gd name="T17" fmla="*/ 24 h 37"/>
                  <a:gd name="T18" fmla="*/ 15 w 30"/>
                  <a:gd name="T19" fmla="*/ 30 h 37"/>
                  <a:gd name="T20" fmla="*/ 12 w 30"/>
                  <a:gd name="T21" fmla="*/ 32 h 37"/>
                  <a:gd name="T22" fmla="*/ 21 w 30"/>
                  <a:gd name="T23" fmla="*/ 37 h 37"/>
                  <a:gd name="T24" fmla="*/ 21 w 30"/>
                  <a:gd name="T25" fmla="*/ 24 h 37"/>
                  <a:gd name="T26" fmla="*/ 30 w 30"/>
                  <a:gd name="T27" fmla="*/ 15 h 37"/>
                  <a:gd name="T28" fmla="*/ 17 w 30"/>
                  <a:gd name="T29" fmla="*/ 13 h 37"/>
                  <a:gd name="T30" fmla="*/ 13 w 30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37">
                    <a:moveTo>
                      <a:pt x="2" y="11"/>
                    </a:moveTo>
                    <a:lnTo>
                      <a:pt x="0" y="11"/>
                    </a:lnTo>
                    <a:lnTo>
                      <a:pt x="0" y="13"/>
                    </a:lnTo>
                    <a:lnTo>
                      <a:pt x="2" y="11"/>
                    </a:lnTo>
                    <a:moveTo>
                      <a:pt x="13" y="0"/>
                    </a:moveTo>
                    <a:lnTo>
                      <a:pt x="6" y="11"/>
                    </a:lnTo>
                    <a:lnTo>
                      <a:pt x="2" y="11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15" y="30"/>
                    </a:lnTo>
                    <a:lnTo>
                      <a:pt x="12" y="32"/>
                    </a:lnTo>
                    <a:lnTo>
                      <a:pt x="21" y="37"/>
                    </a:lnTo>
                    <a:lnTo>
                      <a:pt x="21" y="24"/>
                    </a:lnTo>
                    <a:lnTo>
                      <a:pt x="30" y="15"/>
                    </a:lnTo>
                    <a:lnTo>
                      <a:pt x="17" y="13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1" name="ïSļîdé">
                <a:extLst>
                  <a:ext uri="{FF2B5EF4-FFF2-40B4-BE49-F238E27FC236}">
                    <a16:creationId xmlns:a16="http://schemas.microsoft.com/office/drawing/2014/main" xmlns="" id="{E6BB8F2A-B09B-4DBF-9729-07BCD713CF6A}"/>
                  </a:ext>
                </a:extLst>
              </p:cNvPr>
              <p:cNvSpPr/>
              <p:nvPr/>
            </p:nvSpPr>
            <p:spPr bwMode="auto">
              <a:xfrm>
                <a:off x="1158" y="1647"/>
                <a:ext cx="37" cy="34"/>
              </a:xfrm>
              <a:custGeom>
                <a:avLst/>
                <a:gdLst>
                  <a:gd name="T0" fmla="*/ 20 w 37"/>
                  <a:gd name="T1" fmla="*/ 0 h 34"/>
                  <a:gd name="T2" fmla="*/ 13 w 37"/>
                  <a:gd name="T3" fmla="*/ 12 h 34"/>
                  <a:gd name="T4" fmla="*/ 0 w 37"/>
                  <a:gd name="T5" fmla="*/ 12 h 34"/>
                  <a:gd name="T6" fmla="*/ 9 w 37"/>
                  <a:gd name="T7" fmla="*/ 21 h 34"/>
                  <a:gd name="T8" fmla="*/ 5 w 37"/>
                  <a:gd name="T9" fmla="*/ 32 h 34"/>
                  <a:gd name="T10" fmla="*/ 5 w 37"/>
                  <a:gd name="T11" fmla="*/ 34 h 34"/>
                  <a:gd name="T12" fmla="*/ 17 w 37"/>
                  <a:gd name="T13" fmla="*/ 30 h 34"/>
                  <a:gd name="T14" fmla="*/ 24 w 37"/>
                  <a:gd name="T15" fmla="*/ 34 h 34"/>
                  <a:gd name="T16" fmla="*/ 28 w 37"/>
                  <a:gd name="T17" fmla="*/ 30 h 34"/>
                  <a:gd name="T18" fmla="*/ 28 w 37"/>
                  <a:gd name="T19" fmla="*/ 23 h 34"/>
                  <a:gd name="T20" fmla="*/ 37 w 37"/>
                  <a:gd name="T21" fmla="*/ 15 h 34"/>
                  <a:gd name="T22" fmla="*/ 37 w 37"/>
                  <a:gd name="T23" fmla="*/ 15 h 34"/>
                  <a:gd name="T24" fmla="*/ 24 w 37"/>
                  <a:gd name="T25" fmla="*/ 12 h 34"/>
                  <a:gd name="T26" fmla="*/ 20 w 37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4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17" y="30"/>
                    </a:lnTo>
                    <a:lnTo>
                      <a:pt x="24" y="34"/>
                    </a:lnTo>
                    <a:lnTo>
                      <a:pt x="28" y="30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24" y="1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2" name="iŝ1iḍe">
                <a:extLst>
                  <a:ext uri="{FF2B5EF4-FFF2-40B4-BE49-F238E27FC236}">
                    <a16:creationId xmlns:a16="http://schemas.microsoft.com/office/drawing/2014/main" xmlns="" id="{35E7CD40-1D58-48D2-8EC4-CD7FF1DDF918}"/>
                  </a:ext>
                </a:extLst>
              </p:cNvPr>
              <p:cNvSpPr/>
              <p:nvPr/>
            </p:nvSpPr>
            <p:spPr bwMode="auto">
              <a:xfrm>
                <a:off x="1158" y="1647"/>
                <a:ext cx="37" cy="34"/>
              </a:xfrm>
              <a:custGeom>
                <a:avLst/>
                <a:gdLst>
                  <a:gd name="T0" fmla="*/ 20 w 37"/>
                  <a:gd name="T1" fmla="*/ 0 h 34"/>
                  <a:gd name="T2" fmla="*/ 13 w 37"/>
                  <a:gd name="T3" fmla="*/ 12 h 34"/>
                  <a:gd name="T4" fmla="*/ 0 w 37"/>
                  <a:gd name="T5" fmla="*/ 12 h 34"/>
                  <a:gd name="T6" fmla="*/ 9 w 37"/>
                  <a:gd name="T7" fmla="*/ 21 h 34"/>
                  <a:gd name="T8" fmla="*/ 5 w 37"/>
                  <a:gd name="T9" fmla="*/ 32 h 34"/>
                  <a:gd name="T10" fmla="*/ 5 w 37"/>
                  <a:gd name="T11" fmla="*/ 34 h 34"/>
                  <a:gd name="T12" fmla="*/ 17 w 37"/>
                  <a:gd name="T13" fmla="*/ 30 h 34"/>
                  <a:gd name="T14" fmla="*/ 24 w 37"/>
                  <a:gd name="T15" fmla="*/ 34 h 34"/>
                  <a:gd name="T16" fmla="*/ 28 w 37"/>
                  <a:gd name="T17" fmla="*/ 30 h 34"/>
                  <a:gd name="T18" fmla="*/ 28 w 37"/>
                  <a:gd name="T19" fmla="*/ 23 h 34"/>
                  <a:gd name="T20" fmla="*/ 37 w 37"/>
                  <a:gd name="T21" fmla="*/ 15 h 34"/>
                  <a:gd name="T22" fmla="*/ 37 w 37"/>
                  <a:gd name="T23" fmla="*/ 15 h 34"/>
                  <a:gd name="T24" fmla="*/ 24 w 37"/>
                  <a:gd name="T25" fmla="*/ 12 h 34"/>
                  <a:gd name="T26" fmla="*/ 20 w 37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4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17" y="30"/>
                    </a:lnTo>
                    <a:lnTo>
                      <a:pt x="24" y="34"/>
                    </a:lnTo>
                    <a:lnTo>
                      <a:pt x="28" y="30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24" y="1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3" name="iṩḻídè">
                <a:extLst>
                  <a:ext uri="{FF2B5EF4-FFF2-40B4-BE49-F238E27FC236}">
                    <a16:creationId xmlns:a16="http://schemas.microsoft.com/office/drawing/2014/main" xmlns="" id="{A867E6BD-EFCE-4B53-8833-FB15D62E4309}"/>
                  </a:ext>
                </a:extLst>
              </p:cNvPr>
              <p:cNvSpPr/>
              <p:nvPr/>
            </p:nvSpPr>
            <p:spPr bwMode="auto">
              <a:xfrm>
                <a:off x="1109" y="1690"/>
                <a:ext cx="36" cy="38"/>
              </a:xfrm>
              <a:custGeom>
                <a:avLst/>
                <a:gdLst>
                  <a:gd name="T0" fmla="*/ 19 w 36"/>
                  <a:gd name="T1" fmla="*/ 0 h 38"/>
                  <a:gd name="T2" fmla="*/ 13 w 36"/>
                  <a:gd name="T3" fmla="*/ 12 h 38"/>
                  <a:gd name="T4" fmla="*/ 0 w 36"/>
                  <a:gd name="T5" fmla="*/ 13 h 38"/>
                  <a:gd name="T6" fmla="*/ 8 w 36"/>
                  <a:gd name="T7" fmla="*/ 23 h 38"/>
                  <a:gd name="T8" fmla="*/ 4 w 36"/>
                  <a:gd name="T9" fmla="*/ 36 h 38"/>
                  <a:gd name="T10" fmla="*/ 17 w 36"/>
                  <a:gd name="T11" fmla="*/ 30 h 38"/>
                  <a:gd name="T12" fmla="*/ 28 w 36"/>
                  <a:gd name="T13" fmla="*/ 38 h 38"/>
                  <a:gd name="T14" fmla="*/ 26 w 36"/>
                  <a:gd name="T15" fmla="*/ 25 h 38"/>
                  <a:gd name="T16" fmla="*/ 36 w 36"/>
                  <a:gd name="T17" fmla="*/ 17 h 38"/>
                  <a:gd name="T18" fmla="*/ 32 w 36"/>
                  <a:gd name="T19" fmla="*/ 19 h 38"/>
                  <a:gd name="T20" fmla="*/ 32 w 36"/>
                  <a:gd name="T21" fmla="*/ 15 h 38"/>
                  <a:gd name="T22" fmla="*/ 24 w 36"/>
                  <a:gd name="T23" fmla="*/ 13 h 38"/>
                  <a:gd name="T24" fmla="*/ 19 w 3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6" y="17"/>
                    </a:lnTo>
                    <a:lnTo>
                      <a:pt x="32" y="19"/>
                    </a:lnTo>
                    <a:lnTo>
                      <a:pt x="32" y="15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4" name="îṡḻíḓè">
                <a:extLst>
                  <a:ext uri="{FF2B5EF4-FFF2-40B4-BE49-F238E27FC236}">
                    <a16:creationId xmlns:a16="http://schemas.microsoft.com/office/drawing/2014/main" xmlns="" id="{1B629EB6-202E-47B5-9AED-5B9278C4C796}"/>
                  </a:ext>
                </a:extLst>
              </p:cNvPr>
              <p:cNvSpPr/>
              <p:nvPr/>
            </p:nvSpPr>
            <p:spPr bwMode="auto">
              <a:xfrm>
                <a:off x="1109" y="1690"/>
                <a:ext cx="36" cy="38"/>
              </a:xfrm>
              <a:custGeom>
                <a:avLst/>
                <a:gdLst>
                  <a:gd name="T0" fmla="*/ 19 w 36"/>
                  <a:gd name="T1" fmla="*/ 0 h 38"/>
                  <a:gd name="T2" fmla="*/ 13 w 36"/>
                  <a:gd name="T3" fmla="*/ 12 h 38"/>
                  <a:gd name="T4" fmla="*/ 0 w 36"/>
                  <a:gd name="T5" fmla="*/ 13 h 38"/>
                  <a:gd name="T6" fmla="*/ 8 w 36"/>
                  <a:gd name="T7" fmla="*/ 23 h 38"/>
                  <a:gd name="T8" fmla="*/ 4 w 36"/>
                  <a:gd name="T9" fmla="*/ 36 h 38"/>
                  <a:gd name="T10" fmla="*/ 17 w 36"/>
                  <a:gd name="T11" fmla="*/ 30 h 38"/>
                  <a:gd name="T12" fmla="*/ 28 w 36"/>
                  <a:gd name="T13" fmla="*/ 38 h 38"/>
                  <a:gd name="T14" fmla="*/ 26 w 36"/>
                  <a:gd name="T15" fmla="*/ 25 h 38"/>
                  <a:gd name="T16" fmla="*/ 36 w 36"/>
                  <a:gd name="T17" fmla="*/ 17 h 38"/>
                  <a:gd name="T18" fmla="*/ 32 w 36"/>
                  <a:gd name="T19" fmla="*/ 19 h 38"/>
                  <a:gd name="T20" fmla="*/ 32 w 36"/>
                  <a:gd name="T21" fmla="*/ 15 h 38"/>
                  <a:gd name="T22" fmla="*/ 24 w 36"/>
                  <a:gd name="T23" fmla="*/ 13 h 38"/>
                  <a:gd name="T24" fmla="*/ 19 w 3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6" y="17"/>
                    </a:lnTo>
                    <a:lnTo>
                      <a:pt x="32" y="19"/>
                    </a:lnTo>
                    <a:lnTo>
                      <a:pt x="32" y="15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5" name="i$ļíḑê">
                <a:extLst>
                  <a:ext uri="{FF2B5EF4-FFF2-40B4-BE49-F238E27FC236}">
                    <a16:creationId xmlns:a16="http://schemas.microsoft.com/office/drawing/2014/main" xmlns="" id="{23E3BD8B-08B6-4913-AE44-5DF960CC066D}"/>
                  </a:ext>
                </a:extLst>
              </p:cNvPr>
              <p:cNvSpPr/>
              <p:nvPr/>
            </p:nvSpPr>
            <p:spPr bwMode="auto">
              <a:xfrm>
                <a:off x="1053" y="135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0 w 37"/>
                  <a:gd name="T7" fmla="*/ 11 h 35"/>
                  <a:gd name="T8" fmla="*/ 8 w 37"/>
                  <a:gd name="T9" fmla="*/ 20 h 35"/>
                  <a:gd name="T10" fmla="*/ 4 w 37"/>
                  <a:gd name="T11" fmla="*/ 33 h 35"/>
                  <a:gd name="T12" fmla="*/ 17 w 37"/>
                  <a:gd name="T13" fmla="*/ 29 h 35"/>
                  <a:gd name="T14" fmla="*/ 28 w 37"/>
                  <a:gd name="T15" fmla="*/ 35 h 35"/>
                  <a:gd name="T16" fmla="*/ 26 w 37"/>
                  <a:gd name="T17" fmla="*/ 22 h 35"/>
                  <a:gd name="T18" fmla="*/ 37 w 37"/>
                  <a:gd name="T19" fmla="*/ 15 h 35"/>
                  <a:gd name="T20" fmla="*/ 24 w 37"/>
                  <a:gd name="T21" fmla="*/ 11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6" name="íṥľîḋè">
                <a:extLst>
                  <a:ext uri="{FF2B5EF4-FFF2-40B4-BE49-F238E27FC236}">
                    <a16:creationId xmlns:a16="http://schemas.microsoft.com/office/drawing/2014/main" xmlns="" id="{12D6A6D6-5B1F-443B-B482-3F4C6790E20C}"/>
                  </a:ext>
                </a:extLst>
              </p:cNvPr>
              <p:cNvSpPr/>
              <p:nvPr/>
            </p:nvSpPr>
            <p:spPr bwMode="auto">
              <a:xfrm>
                <a:off x="1053" y="135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0 w 37"/>
                  <a:gd name="T7" fmla="*/ 11 h 35"/>
                  <a:gd name="T8" fmla="*/ 8 w 37"/>
                  <a:gd name="T9" fmla="*/ 20 h 35"/>
                  <a:gd name="T10" fmla="*/ 4 w 37"/>
                  <a:gd name="T11" fmla="*/ 33 h 35"/>
                  <a:gd name="T12" fmla="*/ 17 w 37"/>
                  <a:gd name="T13" fmla="*/ 29 h 35"/>
                  <a:gd name="T14" fmla="*/ 28 w 37"/>
                  <a:gd name="T15" fmla="*/ 35 h 35"/>
                  <a:gd name="T16" fmla="*/ 26 w 37"/>
                  <a:gd name="T17" fmla="*/ 22 h 35"/>
                  <a:gd name="T18" fmla="*/ 37 w 37"/>
                  <a:gd name="T19" fmla="*/ 15 h 35"/>
                  <a:gd name="T20" fmla="*/ 24 w 37"/>
                  <a:gd name="T21" fmla="*/ 11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7" name="íṧlíḋè">
                <a:extLst>
                  <a:ext uri="{FF2B5EF4-FFF2-40B4-BE49-F238E27FC236}">
                    <a16:creationId xmlns:a16="http://schemas.microsoft.com/office/drawing/2014/main" xmlns="" id="{205AEBD6-3353-4E2C-9372-E61555733F5C}"/>
                  </a:ext>
                </a:extLst>
              </p:cNvPr>
              <p:cNvSpPr/>
              <p:nvPr/>
            </p:nvSpPr>
            <p:spPr bwMode="auto">
              <a:xfrm>
                <a:off x="1141" y="1358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7 w 37"/>
                  <a:gd name="T7" fmla="*/ 22 h 37"/>
                  <a:gd name="T8" fmla="*/ 4 w 37"/>
                  <a:gd name="T9" fmla="*/ 36 h 37"/>
                  <a:gd name="T10" fmla="*/ 17 w 37"/>
                  <a:gd name="T11" fmla="*/ 30 h 37"/>
                  <a:gd name="T12" fmla="*/ 28 w 37"/>
                  <a:gd name="T13" fmla="*/ 37 h 37"/>
                  <a:gd name="T14" fmla="*/ 26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7" y="22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8" name="íŝľiďê">
                <a:extLst>
                  <a:ext uri="{FF2B5EF4-FFF2-40B4-BE49-F238E27FC236}">
                    <a16:creationId xmlns:a16="http://schemas.microsoft.com/office/drawing/2014/main" xmlns="" id="{C8A3AA26-6CFF-4205-B59C-F151C80023AB}"/>
                  </a:ext>
                </a:extLst>
              </p:cNvPr>
              <p:cNvSpPr/>
              <p:nvPr/>
            </p:nvSpPr>
            <p:spPr bwMode="auto">
              <a:xfrm>
                <a:off x="1141" y="1358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7 w 37"/>
                  <a:gd name="T7" fmla="*/ 22 h 37"/>
                  <a:gd name="T8" fmla="*/ 4 w 37"/>
                  <a:gd name="T9" fmla="*/ 36 h 37"/>
                  <a:gd name="T10" fmla="*/ 17 w 37"/>
                  <a:gd name="T11" fmla="*/ 30 h 37"/>
                  <a:gd name="T12" fmla="*/ 28 w 37"/>
                  <a:gd name="T13" fmla="*/ 37 h 37"/>
                  <a:gd name="T14" fmla="*/ 26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7" y="22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9" name="iŝľíďê">
                <a:extLst>
                  <a:ext uri="{FF2B5EF4-FFF2-40B4-BE49-F238E27FC236}">
                    <a16:creationId xmlns:a16="http://schemas.microsoft.com/office/drawing/2014/main" xmlns="" id="{51DA172E-8E13-482A-9D4B-99F503941CA3}"/>
                  </a:ext>
                </a:extLst>
              </p:cNvPr>
              <p:cNvSpPr/>
              <p:nvPr/>
            </p:nvSpPr>
            <p:spPr bwMode="auto">
              <a:xfrm>
                <a:off x="1229" y="1367"/>
                <a:ext cx="30" cy="36"/>
              </a:xfrm>
              <a:custGeom>
                <a:avLst/>
                <a:gdLst>
                  <a:gd name="T0" fmla="*/ 20 w 30"/>
                  <a:gd name="T1" fmla="*/ 0 h 36"/>
                  <a:gd name="T2" fmla="*/ 13 w 30"/>
                  <a:gd name="T3" fmla="*/ 12 h 36"/>
                  <a:gd name="T4" fmla="*/ 0 w 30"/>
                  <a:gd name="T5" fmla="*/ 12 h 36"/>
                  <a:gd name="T6" fmla="*/ 7 w 30"/>
                  <a:gd name="T7" fmla="*/ 21 h 36"/>
                  <a:gd name="T8" fmla="*/ 5 w 30"/>
                  <a:gd name="T9" fmla="*/ 34 h 36"/>
                  <a:gd name="T10" fmla="*/ 16 w 30"/>
                  <a:gd name="T11" fmla="*/ 30 h 36"/>
                  <a:gd name="T12" fmla="*/ 28 w 30"/>
                  <a:gd name="T13" fmla="*/ 36 h 36"/>
                  <a:gd name="T14" fmla="*/ 26 w 30"/>
                  <a:gd name="T15" fmla="*/ 23 h 36"/>
                  <a:gd name="T16" fmla="*/ 30 w 30"/>
                  <a:gd name="T17" fmla="*/ 23 h 36"/>
                  <a:gd name="T18" fmla="*/ 26 w 30"/>
                  <a:gd name="T19" fmla="*/ 23 h 36"/>
                  <a:gd name="T20" fmla="*/ 30 w 30"/>
                  <a:gd name="T21" fmla="*/ 13 h 36"/>
                  <a:gd name="T22" fmla="*/ 24 w 30"/>
                  <a:gd name="T23" fmla="*/ 12 h 36"/>
                  <a:gd name="T24" fmla="*/ 20 w 30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6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16" y="30"/>
                    </a:lnTo>
                    <a:lnTo>
                      <a:pt x="28" y="36"/>
                    </a:lnTo>
                    <a:lnTo>
                      <a:pt x="26" y="23"/>
                    </a:lnTo>
                    <a:lnTo>
                      <a:pt x="30" y="23"/>
                    </a:lnTo>
                    <a:lnTo>
                      <a:pt x="26" y="23"/>
                    </a:lnTo>
                    <a:lnTo>
                      <a:pt x="30" y="13"/>
                    </a:lnTo>
                    <a:lnTo>
                      <a:pt x="24" y="1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0" name="îŝliḍê">
                <a:extLst>
                  <a:ext uri="{FF2B5EF4-FFF2-40B4-BE49-F238E27FC236}">
                    <a16:creationId xmlns:a16="http://schemas.microsoft.com/office/drawing/2014/main" xmlns="" id="{5E275520-1AC8-4488-BFFC-384B5405060E}"/>
                  </a:ext>
                </a:extLst>
              </p:cNvPr>
              <p:cNvSpPr/>
              <p:nvPr/>
            </p:nvSpPr>
            <p:spPr bwMode="auto">
              <a:xfrm>
                <a:off x="1229" y="1367"/>
                <a:ext cx="30" cy="36"/>
              </a:xfrm>
              <a:custGeom>
                <a:avLst/>
                <a:gdLst>
                  <a:gd name="T0" fmla="*/ 20 w 30"/>
                  <a:gd name="T1" fmla="*/ 0 h 36"/>
                  <a:gd name="T2" fmla="*/ 13 w 30"/>
                  <a:gd name="T3" fmla="*/ 12 h 36"/>
                  <a:gd name="T4" fmla="*/ 0 w 30"/>
                  <a:gd name="T5" fmla="*/ 12 h 36"/>
                  <a:gd name="T6" fmla="*/ 7 w 30"/>
                  <a:gd name="T7" fmla="*/ 21 h 36"/>
                  <a:gd name="T8" fmla="*/ 5 w 30"/>
                  <a:gd name="T9" fmla="*/ 34 h 36"/>
                  <a:gd name="T10" fmla="*/ 16 w 30"/>
                  <a:gd name="T11" fmla="*/ 30 h 36"/>
                  <a:gd name="T12" fmla="*/ 28 w 30"/>
                  <a:gd name="T13" fmla="*/ 36 h 36"/>
                  <a:gd name="T14" fmla="*/ 26 w 30"/>
                  <a:gd name="T15" fmla="*/ 23 h 36"/>
                  <a:gd name="T16" fmla="*/ 30 w 30"/>
                  <a:gd name="T17" fmla="*/ 23 h 36"/>
                  <a:gd name="T18" fmla="*/ 26 w 30"/>
                  <a:gd name="T19" fmla="*/ 23 h 36"/>
                  <a:gd name="T20" fmla="*/ 30 w 30"/>
                  <a:gd name="T21" fmla="*/ 13 h 36"/>
                  <a:gd name="T22" fmla="*/ 24 w 30"/>
                  <a:gd name="T23" fmla="*/ 12 h 36"/>
                  <a:gd name="T24" fmla="*/ 20 w 30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6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16" y="30"/>
                    </a:lnTo>
                    <a:lnTo>
                      <a:pt x="28" y="36"/>
                    </a:lnTo>
                    <a:lnTo>
                      <a:pt x="26" y="23"/>
                    </a:lnTo>
                    <a:lnTo>
                      <a:pt x="30" y="23"/>
                    </a:lnTo>
                    <a:lnTo>
                      <a:pt x="26" y="23"/>
                    </a:lnTo>
                    <a:lnTo>
                      <a:pt x="30" y="13"/>
                    </a:lnTo>
                    <a:lnTo>
                      <a:pt x="24" y="1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1" name="ïş1iḓê">
                <a:extLst>
                  <a:ext uri="{FF2B5EF4-FFF2-40B4-BE49-F238E27FC236}">
                    <a16:creationId xmlns:a16="http://schemas.microsoft.com/office/drawing/2014/main" xmlns="" id="{FB458207-C151-4A5C-895E-CB9A2989FD6F}"/>
                  </a:ext>
                </a:extLst>
              </p:cNvPr>
              <p:cNvSpPr/>
              <p:nvPr/>
            </p:nvSpPr>
            <p:spPr bwMode="auto">
              <a:xfrm>
                <a:off x="1316" y="1375"/>
                <a:ext cx="38" cy="35"/>
              </a:xfrm>
              <a:custGeom>
                <a:avLst/>
                <a:gdLst>
                  <a:gd name="T0" fmla="*/ 21 w 38"/>
                  <a:gd name="T1" fmla="*/ 0 h 35"/>
                  <a:gd name="T2" fmla="*/ 13 w 38"/>
                  <a:gd name="T3" fmla="*/ 11 h 35"/>
                  <a:gd name="T4" fmla="*/ 0 w 38"/>
                  <a:gd name="T5" fmla="*/ 13 h 35"/>
                  <a:gd name="T6" fmla="*/ 8 w 38"/>
                  <a:gd name="T7" fmla="*/ 22 h 35"/>
                  <a:gd name="T8" fmla="*/ 6 w 38"/>
                  <a:gd name="T9" fmla="*/ 35 h 35"/>
                  <a:gd name="T10" fmla="*/ 17 w 38"/>
                  <a:gd name="T11" fmla="*/ 30 h 35"/>
                  <a:gd name="T12" fmla="*/ 27 w 38"/>
                  <a:gd name="T13" fmla="*/ 35 h 35"/>
                  <a:gd name="T14" fmla="*/ 28 w 38"/>
                  <a:gd name="T15" fmla="*/ 33 h 35"/>
                  <a:gd name="T16" fmla="*/ 23 w 38"/>
                  <a:gd name="T17" fmla="*/ 20 h 35"/>
                  <a:gd name="T18" fmla="*/ 30 w 38"/>
                  <a:gd name="T19" fmla="*/ 22 h 35"/>
                  <a:gd name="T20" fmla="*/ 38 w 38"/>
                  <a:gd name="T21" fmla="*/ 17 h 35"/>
                  <a:gd name="T22" fmla="*/ 25 w 38"/>
                  <a:gd name="T23" fmla="*/ 13 h 35"/>
                  <a:gd name="T24" fmla="*/ 21 w 38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7" y="35"/>
                    </a:lnTo>
                    <a:lnTo>
                      <a:pt x="28" y="33"/>
                    </a:lnTo>
                    <a:lnTo>
                      <a:pt x="23" y="20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2" name="îṣlîďè">
                <a:extLst>
                  <a:ext uri="{FF2B5EF4-FFF2-40B4-BE49-F238E27FC236}">
                    <a16:creationId xmlns:a16="http://schemas.microsoft.com/office/drawing/2014/main" xmlns="" id="{63A30C75-576F-4EE2-8B6E-E5B5FF9D4E77}"/>
                  </a:ext>
                </a:extLst>
              </p:cNvPr>
              <p:cNvSpPr/>
              <p:nvPr/>
            </p:nvSpPr>
            <p:spPr bwMode="auto">
              <a:xfrm>
                <a:off x="1316" y="1375"/>
                <a:ext cx="38" cy="35"/>
              </a:xfrm>
              <a:custGeom>
                <a:avLst/>
                <a:gdLst>
                  <a:gd name="T0" fmla="*/ 21 w 38"/>
                  <a:gd name="T1" fmla="*/ 0 h 35"/>
                  <a:gd name="T2" fmla="*/ 13 w 38"/>
                  <a:gd name="T3" fmla="*/ 11 h 35"/>
                  <a:gd name="T4" fmla="*/ 0 w 38"/>
                  <a:gd name="T5" fmla="*/ 13 h 35"/>
                  <a:gd name="T6" fmla="*/ 8 w 38"/>
                  <a:gd name="T7" fmla="*/ 22 h 35"/>
                  <a:gd name="T8" fmla="*/ 6 w 38"/>
                  <a:gd name="T9" fmla="*/ 35 h 35"/>
                  <a:gd name="T10" fmla="*/ 17 w 38"/>
                  <a:gd name="T11" fmla="*/ 30 h 35"/>
                  <a:gd name="T12" fmla="*/ 27 w 38"/>
                  <a:gd name="T13" fmla="*/ 35 h 35"/>
                  <a:gd name="T14" fmla="*/ 28 w 38"/>
                  <a:gd name="T15" fmla="*/ 33 h 35"/>
                  <a:gd name="T16" fmla="*/ 23 w 38"/>
                  <a:gd name="T17" fmla="*/ 20 h 35"/>
                  <a:gd name="T18" fmla="*/ 30 w 38"/>
                  <a:gd name="T19" fmla="*/ 22 h 35"/>
                  <a:gd name="T20" fmla="*/ 38 w 38"/>
                  <a:gd name="T21" fmla="*/ 17 h 35"/>
                  <a:gd name="T22" fmla="*/ 25 w 38"/>
                  <a:gd name="T23" fmla="*/ 13 h 35"/>
                  <a:gd name="T24" fmla="*/ 21 w 38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7" y="35"/>
                    </a:lnTo>
                    <a:lnTo>
                      <a:pt x="28" y="33"/>
                    </a:lnTo>
                    <a:lnTo>
                      <a:pt x="23" y="20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3" name="iślîḓe">
                <a:extLst>
                  <a:ext uri="{FF2B5EF4-FFF2-40B4-BE49-F238E27FC236}">
                    <a16:creationId xmlns:a16="http://schemas.microsoft.com/office/drawing/2014/main" xmlns="" id="{44C8966F-831E-4A57-B2BE-B9F3AACF1D25}"/>
                  </a:ext>
                </a:extLst>
              </p:cNvPr>
              <p:cNvSpPr/>
              <p:nvPr/>
            </p:nvSpPr>
            <p:spPr bwMode="auto">
              <a:xfrm>
                <a:off x="1090" y="14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5 w 40"/>
                  <a:gd name="T3" fmla="*/ 11 h 35"/>
                  <a:gd name="T4" fmla="*/ 0 w 40"/>
                  <a:gd name="T5" fmla="*/ 11 h 35"/>
                  <a:gd name="T6" fmla="*/ 10 w 40"/>
                  <a:gd name="T7" fmla="*/ 20 h 35"/>
                  <a:gd name="T8" fmla="*/ 6 w 40"/>
                  <a:gd name="T9" fmla="*/ 34 h 35"/>
                  <a:gd name="T10" fmla="*/ 19 w 40"/>
                  <a:gd name="T11" fmla="*/ 30 h 35"/>
                  <a:gd name="T12" fmla="*/ 30 w 40"/>
                  <a:gd name="T13" fmla="*/ 35 h 35"/>
                  <a:gd name="T14" fmla="*/ 29 w 40"/>
                  <a:gd name="T15" fmla="*/ 22 h 35"/>
                  <a:gd name="T16" fmla="*/ 40 w 40"/>
                  <a:gd name="T17" fmla="*/ 15 h 35"/>
                  <a:gd name="T18" fmla="*/ 27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6" y="34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9" y="22"/>
                    </a:lnTo>
                    <a:lnTo>
                      <a:pt x="40" y="15"/>
                    </a:lnTo>
                    <a:lnTo>
                      <a:pt x="27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4" name="işlîdê">
                <a:extLst>
                  <a:ext uri="{FF2B5EF4-FFF2-40B4-BE49-F238E27FC236}">
                    <a16:creationId xmlns:a16="http://schemas.microsoft.com/office/drawing/2014/main" xmlns="" id="{0EF5ED07-E971-4B97-AC43-AE08666C7608}"/>
                  </a:ext>
                </a:extLst>
              </p:cNvPr>
              <p:cNvSpPr/>
              <p:nvPr/>
            </p:nvSpPr>
            <p:spPr bwMode="auto">
              <a:xfrm>
                <a:off x="1090" y="14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5 w 40"/>
                  <a:gd name="T3" fmla="*/ 11 h 35"/>
                  <a:gd name="T4" fmla="*/ 0 w 40"/>
                  <a:gd name="T5" fmla="*/ 11 h 35"/>
                  <a:gd name="T6" fmla="*/ 10 w 40"/>
                  <a:gd name="T7" fmla="*/ 20 h 35"/>
                  <a:gd name="T8" fmla="*/ 6 w 40"/>
                  <a:gd name="T9" fmla="*/ 34 h 35"/>
                  <a:gd name="T10" fmla="*/ 19 w 40"/>
                  <a:gd name="T11" fmla="*/ 30 h 35"/>
                  <a:gd name="T12" fmla="*/ 30 w 40"/>
                  <a:gd name="T13" fmla="*/ 35 h 35"/>
                  <a:gd name="T14" fmla="*/ 29 w 40"/>
                  <a:gd name="T15" fmla="*/ 22 h 35"/>
                  <a:gd name="T16" fmla="*/ 40 w 40"/>
                  <a:gd name="T17" fmla="*/ 15 h 35"/>
                  <a:gd name="T18" fmla="*/ 27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6" y="34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9" y="22"/>
                    </a:lnTo>
                    <a:lnTo>
                      <a:pt x="40" y="15"/>
                    </a:lnTo>
                    <a:lnTo>
                      <a:pt x="27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5" name="îSļîďé">
                <a:extLst>
                  <a:ext uri="{FF2B5EF4-FFF2-40B4-BE49-F238E27FC236}">
                    <a16:creationId xmlns:a16="http://schemas.microsoft.com/office/drawing/2014/main" xmlns="" id="{711B38FA-EC88-4FBF-8B50-9AF6905FD4BA}"/>
                  </a:ext>
                </a:extLst>
              </p:cNvPr>
              <p:cNvSpPr/>
              <p:nvPr/>
            </p:nvSpPr>
            <p:spPr bwMode="auto">
              <a:xfrm>
                <a:off x="1180" y="1423"/>
                <a:ext cx="37" cy="38"/>
              </a:xfrm>
              <a:custGeom>
                <a:avLst/>
                <a:gdLst>
                  <a:gd name="T0" fmla="*/ 19 w 37"/>
                  <a:gd name="T1" fmla="*/ 0 h 38"/>
                  <a:gd name="T2" fmla="*/ 13 w 37"/>
                  <a:gd name="T3" fmla="*/ 12 h 38"/>
                  <a:gd name="T4" fmla="*/ 0 w 37"/>
                  <a:gd name="T5" fmla="*/ 13 h 38"/>
                  <a:gd name="T6" fmla="*/ 8 w 37"/>
                  <a:gd name="T7" fmla="*/ 23 h 38"/>
                  <a:gd name="T8" fmla="*/ 4 w 37"/>
                  <a:gd name="T9" fmla="*/ 36 h 38"/>
                  <a:gd name="T10" fmla="*/ 17 w 37"/>
                  <a:gd name="T11" fmla="*/ 30 h 38"/>
                  <a:gd name="T12" fmla="*/ 28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19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6" name="iślíḑè">
                <a:extLst>
                  <a:ext uri="{FF2B5EF4-FFF2-40B4-BE49-F238E27FC236}">
                    <a16:creationId xmlns:a16="http://schemas.microsoft.com/office/drawing/2014/main" xmlns="" id="{CDF35861-AEF9-40CD-8313-709B2C8D7327}"/>
                  </a:ext>
                </a:extLst>
              </p:cNvPr>
              <p:cNvSpPr/>
              <p:nvPr/>
            </p:nvSpPr>
            <p:spPr bwMode="auto">
              <a:xfrm>
                <a:off x="1180" y="1423"/>
                <a:ext cx="37" cy="38"/>
              </a:xfrm>
              <a:custGeom>
                <a:avLst/>
                <a:gdLst>
                  <a:gd name="T0" fmla="*/ 19 w 37"/>
                  <a:gd name="T1" fmla="*/ 0 h 38"/>
                  <a:gd name="T2" fmla="*/ 13 w 37"/>
                  <a:gd name="T3" fmla="*/ 12 h 38"/>
                  <a:gd name="T4" fmla="*/ 0 w 37"/>
                  <a:gd name="T5" fmla="*/ 13 h 38"/>
                  <a:gd name="T6" fmla="*/ 8 w 37"/>
                  <a:gd name="T7" fmla="*/ 23 h 38"/>
                  <a:gd name="T8" fmla="*/ 4 w 37"/>
                  <a:gd name="T9" fmla="*/ 36 h 38"/>
                  <a:gd name="T10" fmla="*/ 17 w 37"/>
                  <a:gd name="T11" fmla="*/ 30 h 38"/>
                  <a:gd name="T12" fmla="*/ 28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19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7" name="íṡḻîḍè">
                <a:extLst>
                  <a:ext uri="{FF2B5EF4-FFF2-40B4-BE49-F238E27FC236}">
                    <a16:creationId xmlns:a16="http://schemas.microsoft.com/office/drawing/2014/main" xmlns="" id="{CC78FC65-6FDE-44D3-AA8F-B762EF8536CC}"/>
                  </a:ext>
                </a:extLst>
              </p:cNvPr>
              <p:cNvSpPr/>
              <p:nvPr/>
            </p:nvSpPr>
            <p:spPr bwMode="auto">
              <a:xfrm>
                <a:off x="1268" y="1433"/>
                <a:ext cx="37" cy="37"/>
              </a:xfrm>
              <a:custGeom>
                <a:avLst/>
                <a:gdLst>
                  <a:gd name="T0" fmla="*/ 37 w 37"/>
                  <a:gd name="T1" fmla="*/ 15 h 37"/>
                  <a:gd name="T2" fmla="*/ 33 w 37"/>
                  <a:gd name="T3" fmla="*/ 17 h 37"/>
                  <a:gd name="T4" fmla="*/ 33 w 37"/>
                  <a:gd name="T5" fmla="*/ 18 h 37"/>
                  <a:gd name="T6" fmla="*/ 37 w 37"/>
                  <a:gd name="T7" fmla="*/ 15 h 37"/>
                  <a:gd name="T8" fmla="*/ 37 w 37"/>
                  <a:gd name="T9" fmla="*/ 15 h 37"/>
                  <a:gd name="T10" fmla="*/ 15 w 37"/>
                  <a:gd name="T11" fmla="*/ 7 h 37"/>
                  <a:gd name="T12" fmla="*/ 13 w 37"/>
                  <a:gd name="T13" fmla="*/ 11 h 37"/>
                  <a:gd name="T14" fmla="*/ 0 w 37"/>
                  <a:gd name="T15" fmla="*/ 11 h 37"/>
                  <a:gd name="T16" fmla="*/ 7 w 37"/>
                  <a:gd name="T17" fmla="*/ 22 h 37"/>
                  <a:gd name="T18" fmla="*/ 4 w 37"/>
                  <a:gd name="T19" fmla="*/ 33 h 37"/>
                  <a:gd name="T20" fmla="*/ 17 w 37"/>
                  <a:gd name="T21" fmla="*/ 30 h 37"/>
                  <a:gd name="T22" fmla="*/ 28 w 37"/>
                  <a:gd name="T23" fmla="*/ 37 h 37"/>
                  <a:gd name="T24" fmla="*/ 26 w 37"/>
                  <a:gd name="T25" fmla="*/ 24 h 37"/>
                  <a:gd name="T26" fmla="*/ 22 w 37"/>
                  <a:gd name="T27" fmla="*/ 20 h 37"/>
                  <a:gd name="T28" fmla="*/ 9 w 37"/>
                  <a:gd name="T29" fmla="*/ 20 h 37"/>
                  <a:gd name="T30" fmla="*/ 17 w 37"/>
                  <a:gd name="T31" fmla="*/ 9 h 37"/>
                  <a:gd name="T32" fmla="*/ 15 w 37"/>
                  <a:gd name="T33" fmla="*/ 7 h 37"/>
                  <a:gd name="T34" fmla="*/ 19 w 37"/>
                  <a:gd name="T35" fmla="*/ 0 h 37"/>
                  <a:gd name="T36" fmla="*/ 19 w 37"/>
                  <a:gd name="T37" fmla="*/ 0 h 37"/>
                  <a:gd name="T38" fmla="*/ 20 w 37"/>
                  <a:gd name="T39" fmla="*/ 0 h 37"/>
                  <a:gd name="T40" fmla="*/ 19 w 37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7">
                    <a:moveTo>
                      <a:pt x="37" y="15"/>
                    </a:moveTo>
                    <a:lnTo>
                      <a:pt x="33" y="17"/>
                    </a:lnTo>
                    <a:lnTo>
                      <a:pt x="33" y="18"/>
                    </a:lnTo>
                    <a:lnTo>
                      <a:pt x="37" y="15"/>
                    </a:lnTo>
                    <a:lnTo>
                      <a:pt x="37" y="15"/>
                    </a:lnTo>
                    <a:close/>
                    <a:moveTo>
                      <a:pt x="15" y="7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17" y="9"/>
                    </a:lnTo>
                    <a:lnTo>
                      <a:pt x="15" y="7"/>
                    </a:lnTo>
                    <a:close/>
                    <a:moveTo>
                      <a:pt x="19" y="0"/>
                    </a:moveTo>
                    <a:lnTo>
                      <a:pt x="19" y="0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8" name="ïŝḷïḍé">
                <a:extLst>
                  <a:ext uri="{FF2B5EF4-FFF2-40B4-BE49-F238E27FC236}">
                    <a16:creationId xmlns:a16="http://schemas.microsoft.com/office/drawing/2014/main" xmlns="" id="{32479DC1-3955-421B-A634-91BE42C29672}"/>
                  </a:ext>
                </a:extLst>
              </p:cNvPr>
              <p:cNvSpPr/>
              <p:nvPr/>
            </p:nvSpPr>
            <p:spPr bwMode="auto">
              <a:xfrm>
                <a:off x="1268" y="1433"/>
                <a:ext cx="37" cy="37"/>
              </a:xfrm>
              <a:custGeom>
                <a:avLst/>
                <a:gdLst>
                  <a:gd name="T0" fmla="*/ 37 w 37"/>
                  <a:gd name="T1" fmla="*/ 15 h 37"/>
                  <a:gd name="T2" fmla="*/ 33 w 37"/>
                  <a:gd name="T3" fmla="*/ 17 h 37"/>
                  <a:gd name="T4" fmla="*/ 33 w 37"/>
                  <a:gd name="T5" fmla="*/ 18 h 37"/>
                  <a:gd name="T6" fmla="*/ 37 w 37"/>
                  <a:gd name="T7" fmla="*/ 15 h 37"/>
                  <a:gd name="T8" fmla="*/ 37 w 37"/>
                  <a:gd name="T9" fmla="*/ 15 h 37"/>
                  <a:gd name="T10" fmla="*/ 15 w 37"/>
                  <a:gd name="T11" fmla="*/ 7 h 37"/>
                  <a:gd name="T12" fmla="*/ 13 w 37"/>
                  <a:gd name="T13" fmla="*/ 11 h 37"/>
                  <a:gd name="T14" fmla="*/ 0 w 37"/>
                  <a:gd name="T15" fmla="*/ 11 h 37"/>
                  <a:gd name="T16" fmla="*/ 7 w 37"/>
                  <a:gd name="T17" fmla="*/ 22 h 37"/>
                  <a:gd name="T18" fmla="*/ 4 w 37"/>
                  <a:gd name="T19" fmla="*/ 33 h 37"/>
                  <a:gd name="T20" fmla="*/ 17 w 37"/>
                  <a:gd name="T21" fmla="*/ 30 h 37"/>
                  <a:gd name="T22" fmla="*/ 28 w 37"/>
                  <a:gd name="T23" fmla="*/ 37 h 37"/>
                  <a:gd name="T24" fmla="*/ 26 w 37"/>
                  <a:gd name="T25" fmla="*/ 24 h 37"/>
                  <a:gd name="T26" fmla="*/ 22 w 37"/>
                  <a:gd name="T27" fmla="*/ 20 h 37"/>
                  <a:gd name="T28" fmla="*/ 9 w 37"/>
                  <a:gd name="T29" fmla="*/ 20 h 37"/>
                  <a:gd name="T30" fmla="*/ 17 w 37"/>
                  <a:gd name="T31" fmla="*/ 9 h 37"/>
                  <a:gd name="T32" fmla="*/ 15 w 37"/>
                  <a:gd name="T33" fmla="*/ 7 h 37"/>
                  <a:gd name="T34" fmla="*/ 19 w 37"/>
                  <a:gd name="T35" fmla="*/ 0 h 37"/>
                  <a:gd name="T36" fmla="*/ 19 w 37"/>
                  <a:gd name="T37" fmla="*/ 0 h 37"/>
                  <a:gd name="T38" fmla="*/ 20 w 37"/>
                  <a:gd name="T39" fmla="*/ 0 h 37"/>
                  <a:gd name="T40" fmla="*/ 19 w 37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7">
                    <a:moveTo>
                      <a:pt x="37" y="15"/>
                    </a:moveTo>
                    <a:lnTo>
                      <a:pt x="33" y="17"/>
                    </a:lnTo>
                    <a:lnTo>
                      <a:pt x="33" y="18"/>
                    </a:lnTo>
                    <a:lnTo>
                      <a:pt x="37" y="15"/>
                    </a:lnTo>
                    <a:lnTo>
                      <a:pt x="37" y="15"/>
                    </a:lnTo>
                    <a:moveTo>
                      <a:pt x="15" y="7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17" y="9"/>
                    </a:lnTo>
                    <a:lnTo>
                      <a:pt x="15" y="7"/>
                    </a:lnTo>
                    <a:moveTo>
                      <a:pt x="19" y="0"/>
                    </a:moveTo>
                    <a:lnTo>
                      <a:pt x="19" y="0"/>
                    </a:lnTo>
                    <a:lnTo>
                      <a:pt x="2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9" name="îSḻidé">
                <a:extLst>
                  <a:ext uri="{FF2B5EF4-FFF2-40B4-BE49-F238E27FC236}">
                    <a16:creationId xmlns:a16="http://schemas.microsoft.com/office/drawing/2014/main" xmlns="" id="{24D0B5AE-8B3C-4F37-8F59-08887C776E9D}"/>
                  </a:ext>
                </a:extLst>
              </p:cNvPr>
              <p:cNvSpPr/>
              <p:nvPr/>
            </p:nvSpPr>
            <p:spPr bwMode="auto">
              <a:xfrm>
                <a:off x="1057" y="1459"/>
                <a:ext cx="22" cy="37"/>
              </a:xfrm>
              <a:custGeom>
                <a:avLst/>
                <a:gdLst>
                  <a:gd name="T0" fmla="*/ 5 w 22"/>
                  <a:gd name="T1" fmla="*/ 0 h 37"/>
                  <a:gd name="T2" fmla="*/ 0 w 22"/>
                  <a:gd name="T3" fmla="*/ 7 h 37"/>
                  <a:gd name="T4" fmla="*/ 2 w 22"/>
                  <a:gd name="T5" fmla="*/ 30 h 37"/>
                  <a:gd name="T6" fmla="*/ 2 w 22"/>
                  <a:gd name="T7" fmla="*/ 30 h 37"/>
                  <a:gd name="T8" fmla="*/ 13 w 22"/>
                  <a:gd name="T9" fmla="*/ 37 h 37"/>
                  <a:gd name="T10" fmla="*/ 13 w 22"/>
                  <a:gd name="T11" fmla="*/ 24 h 37"/>
                  <a:gd name="T12" fmla="*/ 19 w 22"/>
                  <a:gd name="T13" fmla="*/ 19 h 37"/>
                  <a:gd name="T14" fmla="*/ 17 w 22"/>
                  <a:gd name="T15" fmla="*/ 17 h 37"/>
                  <a:gd name="T16" fmla="*/ 22 w 22"/>
                  <a:gd name="T17" fmla="*/ 17 h 37"/>
                  <a:gd name="T18" fmla="*/ 22 w 22"/>
                  <a:gd name="T19" fmla="*/ 17 h 37"/>
                  <a:gd name="T20" fmla="*/ 9 w 22"/>
                  <a:gd name="T21" fmla="*/ 13 h 37"/>
                  <a:gd name="T22" fmla="*/ 5 w 22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5" y="0"/>
                    </a:moveTo>
                    <a:lnTo>
                      <a:pt x="0" y="7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3" y="37"/>
                    </a:lnTo>
                    <a:lnTo>
                      <a:pt x="13" y="24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9" y="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0" name="î$ḻiḍé">
                <a:extLst>
                  <a:ext uri="{FF2B5EF4-FFF2-40B4-BE49-F238E27FC236}">
                    <a16:creationId xmlns:a16="http://schemas.microsoft.com/office/drawing/2014/main" xmlns="" id="{CCA48CE3-935B-4D6D-B41F-07AA72E77F4E}"/>
                  </a:ext>
                </a:extLst>
              </p:cNvPr>
              <p:cNvSpPr/>
              <p:nvPr/>
            </p:nvSpPr>
            <p:spPr bwMode="auto">
              <a:xfrm>
                <a:off x="1057" y="1459"/>
                <a:ext cx="22" cy="37"/>
              </a:xfrm>
              <a:custGeom>
                <a:avLst/>
                <a:gdLst>
                  <a:gd name="T0" fmla="*/ 5 w 22"/>
                  <a:gd name="T1" fmla="*/ 0 h 37"/>
                  <a:gd name="T2" fmla="*/ 0 w 22"/>
                  <a:gd name="T3" fmla="*/ 7 h 37"/>
                  <a:gd name="T4" fmla="*/ 2 w 22"/>
                  <a:gd name="T5" fmla="*/ 30 h 37"/>
                  <a:gd name="T6" fmla="*/ 2 w 22"/>
                  <a:gd name="T7" fmla="*/ 30 h 37"/>
                  <a:gd name="T8" fmla="*/ 13 w 22"/>
                  <a:gd name="T9" fmla="*/ 37 h 37"/>
                  <a:gd name="T10" fmla="*/ 13 w 22"/>
                  <a:gd name="T11" fmla="*/ 24 h 37"/>
                  <a:gd name="T12" fmla="*/ 19 w 22"/>
                  <a:gd name="T13" fmla="*/ 19 h 37"/>
                  <a:gd name="T14" fmla="*/ 17 w 22"/>
                  <a:gd name="T15" fmla="*/ 17 h 37"/>
                  <a:gd name="T16" fmla="*/ 22 w 22"/>
                  <a:gd name="T17" fmla="*/ 17 h 37"/>
                  <a:gd name="T18" fmla="*/ 22 w 22"/>
                  <a:gd name="T19" fmla="*/ 17 h 37"/>
                  <a:gd name="T20" fmla="*/ 9 w 22"/>
                  <a:gd name="T21" fmla="*/ 13 h 37"/>
                  <a:gd name="T22" fmla="*/ 5 w 22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5" y="0"/>
                    </a:moveTo>
                    <a:lnTo>
                      <a:pt x="0" y="7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3" y="37"/>
                    </a:lnTo>
                    <a:lnTo>
                      <a:pt x="13" y="24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9" y="1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1" name="isḷîḍé">
                <a:extLst>
                  <a:ext uri="{FF2B5EF4-FFF2-40B4-BE49-F238E27FC236}">
                    <a16:creationId xmlns:a16="http://schemas.microsoft.com/office/drawing/2014/main" xmlns="" id="{090552D5-856E-485A-BCB4-012AB070BC2C}"/>
                  </a:ext>
                </a:extLst>
              </p:cNvPr>
              <p:cNvSpPr/>
              <p:nvPr/>
            </p:nvSpPr>
            <p:spPr bwMode="auto">
              <a:xfrm>
                <a:off x="1130" y="147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9 h 36"/>
                  <a:gd name="T4" fmla="*/ 0 w 37"/>
                  <a:gd name="T5" fmla="*/ 9 h 36"/>
                  <a:gd name="T6" fmla="*/ 9 w 37"/>
                  <a:gd name="T7" fmla="*/ 21 h 36"/>
                  <a:gd name="T8" fmla="*/ 5 w 37"/>
                  <a:gd name="T9" fmla="*/ 32 h 36"/>
                  <a:gd name="T10" fmla="*/ 17 w 37"/>
                  <a:gd name="T11" fmla="*/ 28 h 36"/>
                  <a:gd name="T12" fmla="*/ 28 w 37"/>
                  <a:gd name="T13" fmla="*/ 36 h 36"/>
                  <a:gd name="T14" fmla="*/ 28 w 37"/>
                  <a:gd name="T15" fmla="*/ 36 h 36"/>
                  <a:gd name="T16" fmla="*/ 28 w 37"/>
                  <a:gd name="T17" fmla="*/ 23 h 36"/>
                  <a:gd name="T18" fmla="*/ 37 w 37"/>
                  <a:gd name="T19" fmla="*/ 13 h 36"/>
                  <a:gd name="T20" fmla="*/ 24 w 37"/>
                  <a:gd name="T21" fmla="*/ 11 h 36"/>
                  <a:gd name="T22" fmla="*/ 22 w 37"/>
                  <a:gd name="T23" fmla="*/ 2 h 36"/>
                  <a:gd name="T24" fmla="*/ 18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7" y="2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22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2" name="iŝḷïḋè">
                <a:extLst>
                  <a:ext uri="{FF2B5EF4-FFF2-40B4-BE49-F238E27FC236}">
                    <a16:creationId xmlns:a16="http://schemas.microsoft.com/office/drawing/2014/main" xmlns="" id="{C40E2FDF-4C61-4555-B84C-74283C5438DC}"/>
                  </a:ext>
                </a:extLst>
              </p:cNvPr>
              <p:cNvSpPr/>
              <p:nvPr/>
            </p:nvSpPr>
            <p:spPr bwMode="auto">
              <a:xfrm>
                <a:off x="1130" y="147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9 h 36"/>
                  <a:gd name="T4" fmla="*/ 0 w 37"/>
                  <a:gd name="T5" fmla="*/ 9 h 36"/>
                  <a:gd name="T6" fmla="*/ 9 w 37"/>
                  <a:gd name="T7" fmla="*/ 21 h 36"/>
                  <a:gd name="T8" fmla="*/ 5 w 37"/>
                  <a:gd name="T9" fmla="*/ 32 h 36"/>
                  <a:gd name="T10" fmla="*/ 17 w 37"/>
                  <a:gd name="T11" fmla="*/ 28 h 36"/>
                  <a:gd name="T12" fmla="*/ 28 w 37"/>
                  <a:gd name="T13" fmla="*/ 36 h 36"/>
                  <a:gd name="T14" fmla="*/ 28 w 37"/>
                  <a:gd name="T15" fmla="*/ 36 h 36"/>
                  <a:gd name="T16" fmla="*/ 28 w 37"/>
                  <a:gd name="T17" fmla="*/ 23 h 36"/>
                  <a:gd name="T18" fmla="*/ 37 w 37"/>
                  <a:gd name="T19" fmla="*/ 13 h 36"/>
                  <a:gd name="T20" fmla="*/ 24 w 37"/>
                  <a:gd name="T21" fmla="*/ 11 h 36"/>
                  <a:gd name="T22" fmla="*/ 22 w 37"/>
                  <a:gd name="T23" fmla="*/ 2 h 36"/>
                  <a:gd name="T24" fmla="*/ 18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7" y="2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22" y="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3" name="iṩļiďè">
                <a:extLst>
                  <a:ext uri="{FF2B5EF4-FFF2-40B4-BE49-F238E27FC236}">
                    <a16:creationId xmlns:a16="http://schemas.microsoft.com/office/drawing/2014/main" xmlns="" id="{FC3DE0AE-174D-4998-A227-7E8E6D572D6B}"/>
                  </a:ext>
                </a:extLst>
              </p:cNvPr>
              <p:cNvSpPr/>
              <p:nvPr/>
            </p:nvSpPr>
            <p:spPr bwMode="auto">
              <a:xfrm>
                <a:off x="1217" y="1489"/>
                <a:ext cx="38" cy="24"/>
              </a:xfrm>
              <a:custGeom>
                <a:avLst/>
                <a:gdLst>
                  <a:gd name="T0" fmla="*/ 28 w 38"/>
                  <a:gd name="T1" fmla="*/ 0 h 24"/>
                  <a:gd name="T2" fmla="*/ 23 w 38"/>
                  <a:gd name="T3" fmla="*/ 4 h 24"/>
                  <a:gd name="T4" fmla="*/ 21 w 38"/>
                  <a:gd name="T5" fmla="*/ 17 h 24"/>
                  <a:gd name="T6" fmla="*/ 12 w 38"/>
                  <a:gd name="T7" fmla="*/ 7 h 24"/>
                  <a:gd name="T8" fmla="*/ 8 w 38"/>
                  <a:gd name="T9" fmla="*/ 7 h 24"/>
                  <a:gd name="T10" fmla="*/ 10 w 38"/>
                  <a:gd name="T11" fmla="*/ 9 h 24"/>
                  <a:gd name="T12" fmla="*/ 6 w 38"/>
                  <a:gd name="T13" fmla="*/ 22 h 24"/>
                  <a:gd name="T14" fmla="*/ 17 w 38"/>
                  <a:gd name="T15" fmla="*/ 17 h 24"/>
                  <a:gd name="T16" fmla="*/ 28 w 38"/>
                  <a:gd name="T17" fmla="*/ 24 h 24"/>
                  <a:gd name="T18" fmla="*/ 28 w 38"/>
                  <a:gd name="T19" fmla="*/ 11 h 24"/>
                  <a:gd name="T20" fmla="*/ 38 w 38"/>
                  <a:gd name="T21" fmla="*/ 4 h 24"/>
                  <a:gd name="T22" fmla="*/ 28 w 38"/>
                  <a:gd name="T23" fmla="*/ 0 h 24"/>
                  <a:gd name="T24" fmla="*/ 4 w 38"/>
                  <a:gd name="T25" fmla="*/ 0 h 24"/>
                  <a:gd name="T26" fmla="*/ 0 w 38"/>
                  <a:gd name="T27" fmla="*/ 0 h 24"/>
                  <a:gd name="T28" fmla="*/ 2 w 38"/>
                  <a:gd name="T29" fmla="*/ 2 h 24"/>
                  <a:gd name="T30" fmla="*/ 4 w 38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28" y="0"/>
                    </a:moveTo>
                    <a:lnTo>
                      <a:pt x="23" y="4"/>
                    </a:lnTo>
                    <a:lnTo>
                      <a:pt x="21" y="17"/>
                    </a:lnTo>
                    <a:lnTo>
                      <a:pt x="12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7" y="17"/>
                    </a:lnTo>
                    <a:lnTo>
                      <a:pt x="28" y="24"/>
                    </a:lnTo>
                    <a:lnTo>
                      <a:pt x="28" y="11"/>
                    </a:lnTo>
                    <a:lnTo>
                      <a:pt x="38" y="4"/>
                    </a:lnTo>
                    <a:lnTo>
                      <a:pt x="28" y="0"/>
                    </a:lnTo>
                    <a:close/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4" name="iŝḷïdê">
                <a:extLst>
                  <a:ext uri="{FF2B5EF4-FFF2-40B4-BE49-F238E27FC236}">
                    <a16:creationId xmlns:a16="http://schemas.microsoft.com/office/drawing/2014/main" xmlns="" id="{F6E0CDDF-CFA5-4A9D-9BF6-27E85F5504E7}"/>
                  </a:ext>
                </a:extLst>
              </p:cNvPr>
              <p:cNvSpPr/>
              <p:nvPr/>
            </p:nvSpPr>
            <p:spPr bwMode="auto">
              <a:xfrm>
                <a:off x="1217" y="1489"/>
                <a:ext cx="38" cy="24"/>
              </a:xfrm>
              <a:custGeom>
                <a:avLst/>
                <a:gdLst>
                  <a:gd name="T0" fmla="*/ 28 w 38"/>
                  <a:gd name="T1" fmla="*/ 0 h 24"/>
                  <a:gd name="T2" fmla="*/ 23 w 38"/>
                  <a:gd name="T3" fmla="*/ 4 h 24"/>
                  <a:gd name="T4" fmla="*/ 21 w 38"/>
                  <a:gd name="T5" fmla="*/ 17 h 24"/>
                  <a:gd name="T6" fmla="*/ 12 w 38"/>
                  <a:gd name="T7" fmla="*/ 7 h 24"/>
                  <a:gd name="T8" fmla="*/ 8 w 38"/>
                  <a:gd name="T9" fmla="*/ 7 h 24"/>
                  <a:gd name="T10" fmla="*/ 10 w 38"/>
                  <a:gd name="T11" fmla="*/ 9 h 24"/>
                  <a:gd name="T12" fmla="*/ 6 w 38"/>
                  <a:gd name="T13" fmla="*/ 22 h 24"/>
                  <a:gd name="T14" fmla="*/ 17 w 38"/>
                  <a:gd name="T15" fmla="*/ 17 h 24"/>
                  <a:gd name="T16" fmla="*/ 28 w 38"/>
                  <a:gd name="T17" fmla="*/ 24 h 24"/>
                  <a:gd name="T18" fmla="*/ 28 w 38"/>
                  <a:gd name="T19" fmla="*/ 11 h 24"/>
                  <a:gd name="T20" fmla="*/ 38 w 38"/>
                  <a:gd name="T21" fmla="*/ 4 h 24"/>
                  <a:gd name="T22" fmla="*/ 28 w 38"/>
                  <a:gd name="T23" fmla="*/ 0 h 24"/>
                  <a:gd name="T24" fmla="*/ 4 w 38"/>
                  <a:gd name="T25" fmla="*/ 0 h 24"/>
                  <a:gd name="T26" fmla="*/ 0 w 38"/>
                  <a:gd name="T27" fmla="*/ 0 h 24"/>
                  <a:gd name="T28" fmla="*/ 2 w 38"/>
                  <a:gd name="T29" fmla="*/ 2 h 24"/>
                  <a:gd name="T30" fmla="*/ 4 w 38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28" y="0"/>
                    </a:moveTo>
                    <a:lnTo>
                      <a:pt x="23" y="4"/>
                    </a:lnTo>
                    <a:lnTo>
                      <a:pt x="21" y="17"/>
                    </a:lnTo>
                    <a:lnTo>
                      <a:pt x="12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7" y="17"/>
                    </a:lnTo>
                    <a:lnTo>
                      <a:pt x="28" y="24"/>
                    </a:lnTo>
                    <a:lnTo>
                      <a:pt x="28" y="11"/>
                    </a:lnTo>
                    <a:lnTo>
                      <a:pt x="38" y="4"/>
                    </a:lnTo>
                    <a:lnTo>
                      <a:pt x="28" y="0"/>
                    </a:lnTo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5" name="îS1îḓè">
                <a:extLst>
                  <a:ext uri="{FF2B5EF4-FFF2-40B4-BE49-F238E27FC236}">
                    <a16:creationId xmlns:a16="http://schemas.microsoft.com/office/drawing/2014/main" xmlns="" id="{7EC86463-D85C-48BE-B2C0-48B9AF97D41A}"/>
                  </a:ext>
                </a:extLst>
              </p:cNvPr>
              <p:cNvSpPr/>
              <p:nvPr/>
            </p:nvSpPr>
            <p:spPr bwMode="auto">
              <a:xfrm>
                <a:off x="1305" y="1496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6" name="í$ḻíḍè">
                <a:extLst>
                  <a:ext uri="{FF2B5EF4-FFF2-40B4-BE49-F238E27FC236}">
                    <a16:creationId xmlns:a16="http://schemas.microsoft.com/office/drawing/2014/main" xmlns="" id="{16E96D42-136E-4053-ACE4-60D81219D93B}"/>
                  </a:ext>
                </a:extLst>
              </p:cNvPr>
              <p:cNvSpPr/>
              <p:nvPr/>
            </p:nvSpPr>
            <p:spPr bwMode="auto">
              <a:xfrm>
                <a:off x="1305" y="1496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7" name="ísliḓé">
                <a:extLst>
                  <a:ext uri="{FF2B5EF4-FFF2-40B4-BE49-F238E27FC236}">
                    <a16:creationId xmlns:a16="http://schemas.microsoft.com/office/drawing/2014/main" xmlns="" id="{21DC39BB-9445-43DD-9165-3845251398D3}"/>
                  </a:ext>
                </a:extLst>
              </p:cNvPr>
              <p:cNvSpPr/>
              <p:nvPr/>
            </p:nvSpPr>
            <p:spPr bwMode="auto">
              <a:xfrm>
                <a:off x="1081" y="1524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19 w 38"/>
                  <a:gd name="T13" fmla="*/ 32 h 36"/>
                  <a:gd name="T14" fmla="*/ 15 w 38"/>
                  <a:gd name="T15" fmla="*/ 25 h 36"/>
                  <a:gd name="T16" fmla="*/ 28 w 38"/>
                  <a:gd name="T17" fmla="*/ 26 h 36"/>
                  <a:gd name="T18" fmla="*/ 26 w 38"/>
                  <a:gd name="T19" fmla="*/ 25 h 36"/>
                  <a:gd name="T20" fmla="*/ 38 w 38"/>
                  <a:gd name="T21" fmla="*/ 17 h 36"/>
                  <a:gd name="T22" fmla="*/ 24 w 38"/>
                  <a:gd name="T23" fmla="*/ 13 h 36"/>
                  <a:gd name="T24" fmla="*/ 21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19" y="32"/>
                    </a:lnTo>
                    <a:lnTo>
                      <a:pt x="15" y="25"/>
                    </a:lnTo>
                    <a:lnTo>
                      <a:pt x="28" y="26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8" name="ïŝḷíďé">
                <a:extLst>
                  <a:ext uri="{FF2B5EF4-FFF2-40B4-BE49-F238E27FC236}">
                    <a16:creationId xmlns:a16="http://schemas.microsoft.com/office/drawing/2014/main" xmlns="" id="{43B4B80C-1419-4EFD-A6E8-4813ABF93603}"/>
                  </a:ext>
                </a:extLst>
              </p:cNvPr>
              <p:cNvSpPr/>
              <p:nvPr/>
            </p:nvSpPr>
            <p:spPr bwMode="auto">
              <a:xfrm>
                <a:off x="1081" y="1524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19 w 38"/>
                  <a:gd name="T13" fmla="*/ 32 h 36"/>
                  <a:gd name="T14" fmla="*/ 15 w 38"/>
                  <a:gd name="T15" fmla="*/ 25 h 36"/>
                  <a:gd name="T16" fmla="*/ 28 w 38"/>
                  <a:gd name="T17" fmla="*/ 26 h 36"/>
                  <a:gd name="T18" fmla="*/ 26 w 38"/>
                  <a:gd name="T19" fmla="*/ 25 h 36"/>
                  <a:gd name="T20" fmla="*/ 38 w 38"/>
                  <a:gd name="T21" fmla="*/ 17 h 36"/>
                  <a:gd name="T22" fmla="*/ 24 w 38"/>
                  <a:gd name="T23" fmla="*/ 13 h 36"/>
                  <a:gd name="T24" fmla="*/ 21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19" y="32"/>
                    </a:lnTo>
                    <a:lnTo>
                      <a:pt x="15" y="25"/>
                    </a:lnTo>
                    <a:lnTo>
                      <a:pt x="28" y="26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9" name="ïṥľîďê">
                <a:extLst>
                  <a:ext uri="{FF2B5EF4-FFF2-40B4-BE49-F238E27FC236}">
                    <a16:creationId xmlns:a16="http://schemas.microsoft.com/office/drawing/2014/main" xmlns="" id="{D2E636FF-CE58-488C-8D45-A34C3113487A}"/>
                  </a:ext>
                </a:extLst>
              </p:cNvPr>
              <p:cNvSpPr/>
              <p:nvPr/>
            </p:nvSpPr>
            <p:spPr bwMode="auto">
              <a:xfrm>
                <a:off x="1169" y="15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6 w 37"/>
                  <a:gd name="T9" fmla="*/ 35 h 37"/>
                  <a:gd name="T10" fmla="*/ 17 w 37"/>
                  <a:gd name="T11" fmla="*/ 29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6" y="35"/>
                    </a:lnTo>
                    <a:lnTo>
                      <a:pt x="17" y="29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0" name="ïś1ïďè">
                <a:extLst>
                  <a:ext uri="{FF2B5EF4-FFF2-40B4-BE49-F238E27FC236}">
                    <a16:creationId xmlns:a16="http://schemas.microsoft.com/office/drawing/2014/main" xmlns="" id="{02F61BA4-1F73-401B-AD13-624FD2D77768}"/>
                  </a:ext>
                </a:extLst>
              </p:cNvPr>
              <p:cNvSpPr/>
              <p:nvPr/>
            </p:nvSpPr>
            <p:spPr bwMode="auto">
              <a:xfrm>
                <a:off x="1169" y="15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6 w 37"/>
                  <a:gd name="T9" fmla="*/ 35 h 37"/>
                  <a:gd name="T10" fmla="*/ 17 w 37"/>
                  <a:gd name="T11" fmla="*/ 29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6" y="35"/>
                    </a:lnTo>
                    <a:lnTo>
                      <a:pt x="17" y="29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1" name="îṡḻíḑe">
                <a:extLst>
                  <a:ext uri="{FF2B5EF4-FFF2-40B4-BE49-F238E27FC236}">
                    <a16:creationId xmlns:a16="http://schemas.microsoft.com/office/drawing/2014/main" xmlns="" id="{7993E125-6FA3-4875-B948-94B14E84A072}"/>
                  </a:ext>
                </a:extLst>
              </p:cNvPr>
              <p:cNvSpPr/>
              <p:nvPr/>
            </p:nvSpPr>
            <p:spPr bwMode="auto">
              <a:xfrm>
                <a:off x="1262" y="1543"/>
                <a:ext cx="15" cy="19"/>
              </a:xfrm>
              <a:custGeom>
                <a:avLst/>
                <a:gdLst>
                  <a:gd name="T0" fmla="*/ 11 w 15"/>
                  <a:gd name="T1" fmla="*/ 6 h 19"/>
                  <a:gd name="T2" fmla="*/ 10 w 15"/>
                  <a:gd name="T3" fmla="*/ 6 h 19"/>
                  <a:gd name="T4" fmla="*/ 8 w 15"/>
                  <a:gd name="T5" fmla="*/ 11 h 19"/>
                  <a:gd name="T6" fmla="*/ 2 w 15"/>
                  <a:gd name="T7" fmla="*/ 11 h 19"/>
                  <a:gd name="T8" fmla="*/ 0 w 15"/>
                  <a:gd name="T9" fmla="*/ 19 h 19"/>
                  <a:gd name="T10" fmla="*/ 2 w 15"/>
                  <a:gd name="T11" fmla="*/ 19 h 19"/>
                  <a:gd name="T12" fmla="*/ 11 w 15"/>
                  <a:gd name="T13" fmla="*/ 6 h 19"/>
                  <a:gd name="T14" fmla="*/ 15 w 15"/>
                  <a:gd name="T15" fmla="*/ 0 h 19"/>
                  <a:gd name="T16" fmla="*/ 11 w 15"/>
                  <a:gd name="T17" fmla="*/ 4 h 19"/>
                  <a:gd name="T18" fmla="*/ 13 w 15"/>
                  <a:gd name="T19" fmla="*/ 4 h 19"/>
                  <a:gd name="T20" fmla="*/ 15 w 15"/>
                  <a:gd name="T21" fmla="*/ 0 h 19"/>
                  <a:gd name="T22" fmla="*/ 15 w 15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9">
                    <a:moveTo>
                      <a:pt x="11" y="6"/>
                    </a:moveTo>
                    <a:lnTo>
                      <a:pt x="10" y="6"/>
                    </a:lnTo>
                    <a:lnTo>
                      <a:pt x="8" y="11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11" y="6"/>
                    </a:lnTo>
                    <a:close/>
                    <a:moveTo>
                      <a:pt x="15" y="0"/>
                    </a:moveTo>
                    <a:lnTo>
                      <a:pt x="11" y="4"/>
                    </a:lnTo>
                    <a:lnTo>
                      <a:pt x="13" y="4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2" name="îš1íḑé">
                <a:extLst>
                  <a:ext uri="{FF2B5EF4-FFF2-40B4-BE49-F238E27FC236}">
                    <a16:creationId xmlns:a16="http://schemas.microsoft.com/office/drawing/2014/main" xmlns="" id="{67E283CD-A085-4207-A88A-C733D4E7D038}"/>
                  </a:ext>
                </a:extLst>
              </p:cNvPr>
              <p:cNvSpPr/>
              <p:nvPr/>
            </p:nvSpPr>
            <p:spPr bwMode="auto">
              <a:xfrm>
                <a:off x="1262" y="1543"/>
                <a:ext cx="15" cy="19"/>
              </a:xfrm>
              <a:custGeom>
                <a:avLst/>
                <a:gdLst>
                  <a:gd name="T0" fmla="*/ 11 w 15"/>
                  <a:gd name="T1" fmla="*/ 6 h 19"/>
                  <a:gd name="T2" fmla="*/ 10 w 15"/>
                  <a:gd name="T3" fmla="*/ 6 h 19"/>
                  <a:gd name="T4" fmla="*/ 8 w 15"/>
                  <a:gd name="T5" fmla="*/ 11 h 19"/>
                  <a:gd name="T6" fmla="*/ 2 w 15"/>
                  <a:gd name="T7" fmla="*/ 11 h 19"/>
                  <a:gd name="T8" fmla="*/ 0 w 15"/>
                  <a:gd name="T9" fmla="*/ 19 h 19"/>
                  <a:gd name="T10" fmla="*/ 2 w 15"/>
                  <a:gd name="T11" fmla="*/ 19 h 19"/>
                  <a:gd name="T12" fmla="*/ 11 w 15"/>
                  <a:gd name="T13" fmla="*/ 6 h 19"/>
                  <a:gd name="T14" fmla="*/ 15 w 15"/>
                  <a:gd name="T15" fmla="*/ 0 h 19"/>
                  <a:gd name="T16" fmla="*/ 11 w 15"/>
                  <a:gd name="T17" fmla="*/ 4 h 19"/>
                  <a:gd name="T18" fmla="*/ 13 w 15"/>
                  <a:gd name="T19" fmla="*/ 4 h 19"/>
                  <a:gd name="T20" fmla="*/ 15 w 15"/>
                  <a:gd name="T21" fmla="*/ 0 h 19"/>
                  <a:gd name="T22" fmla="*/ 15 w 15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9">
                    <a:moveTo>
                      <a:pt x="11" y="6"/>
                    </a:moveTo>
                    <a:lnTo>
                      <a:pt x="10" y="6"/>
                    </a:lnTo>
                    <a:lnTo>
                      <a:pt x="8" y="11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11" y="6"/>
                    </a:lnTo>
                    <a:moveTo>
                      <a:pt x="15" y="0"/>
                    </a:moveTo>
                    <a:lnTo>
                      <a:pt x="11" y="4"/>
                    </a:lnTo>
                    <a:lnTo>
                      <a:pt x="13" y="4"/>
                    </a:lnTo>
                    <a:lnTo>
                      <a:pt x="15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3" name="isḻiďè">
                <a:extLst>
                  <a:ext uri="{FF2B5EF4-FFF2-40B4-BE49-F238E27FC236}">
                    <a16:creationId xmlns:a16="http://schemas.microsoft.com/office/drawing/2014/main" xmlns="" id="{019EC97F-C97D-471B-A4AF-DDD8718D0A11}"/>
                  </a:ext>
                </a:extLst>
              </p:cNvPr>
              <p:cNvSpPr/>
              <p:nvPr/>
            </p:nvSpPr>
            <p:spPr bwMode="auto">
              <a:xfrm>
                <a:off x="1087" y="12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4" name="iś1íḓè">
                <a:extLst>
                  <a:ext uri="{FF2B5EF4-FFF2-40B4-BE49-F238E27FC236}">
                    <a16:creationId xmlns:a16="http://schemas.microsoft.com/office/drawing/2014/main" xmlns="" id="{09B8CD74-D1F3-49CA-A5E4-14956181D6B2}"/>
                  </a:ext>
                </a:extLst>
              </p:cNvPr>
              <p:cNvSpPr/>
              <p:nvPr/>
            </p:nvSpPr>
            <p:spPr bwMode="auto">
              <a:xfrm>
                <a:off x="1087" y="12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5" name="ïṧliḋe">
                <a:extLst>
                  <a:ext uri="{FF2B5EF4-FFF2-40B4-BE49-F238E27FC236}">
                    <a16:creationId xmlns:a16="http://schemas.microsoft.com/office/drawing/2014/main" xmlns="" id="{B58D73DD-A5EB-4692-BA92-2B9C27E279F2}"/>
                  </a:ext>
                </a:extLst>
              </p:cNvPr>
              <p:cNvSpPr/>
              <p:nvPr/>
            </p:nvSpPr>
            <p:spPr bwMode="auto">
              <a:xfrm>
                <a:off x="1066" y="1229"/>
                <a:ext cx="38" cy="28"/>
              </a:xfrm>
              <a:custGeom>
                <a:avLst/>
                <a:gdLst>
                  <a:gd name="T0" fmla="*/ 2 w 38"/>
                  <a:gd name="T1" fmla="*/ 25 h 28"/>
                  <a:gd name="T2" fmla="*/ 0 w 38"/>
                  <a:gd name="T3" fmla="*/ 28 h 28"/>
                  <a:gd name="T4" fmla="*/ 4 w 38"/>
                  <a:gd name="T5" fmla="*/ 26 h 28"/>
                  <a:gd name="T6" fmla="*/ 2 w 38"/>
                  <a:gd name="T7" fmla="*/ 25 h 28"/>
                  <a:gd name="T8" fmla="*/ 21 w 38"/>
                  <a:gd name="T9" fmla="*/ 0 h 28"/>
                  <a:gd name="T10" fmla="*/ 13 w 38"/>
                  <a:gd name="T11" fmla="*/ 8 h 28"/>
                  <a:gd name="T12" fmla="*/ 0 w 38"/>
                  <a:gd name="T13" fmla="*/ 4 h 28"/>
                  <a:gd name="T14" fmla="*/ 8 w 38"/>
                  <a:gd name="T15" fmla="*/ 17 h 28"/>
                  <a:gd name="T16" fmla="*/ 6 w 38"/>
                  <a:gd name="T17" fmla="*/ 19 h 28"/>
                  <a:gd name="T18" fmla="*/ 11 w 38"/>
                  <a:gd name="T19" fmla="*/ 17 h 28"/>
                  <a:gd name="T20" fmla="*/ 17 w 38"/>
                  <a:gd name="T21" fmla="*/ 6 h 28"/>
                  <a:gd name="T22" fmla="*/ 23 w 38"/>
                  <a:gd name="T23" fmla="*/ 19 h 28"/>
                  <a:gd name="T24" fmla="*/ 28 w 38"/>
                  <a:gd name="T25" fmla="*/ 21 h 28"/>
                  <a:gd name="T26" fmla="*/ 38 w 38"/>
                  <a:gd name="T27" fmla="*/ 17 h 28"/>
                  <a:gd name="T28" fmla="*/ 24 w 38"/>
                  <a:gd name="T29" fmla="*/ 11 h 28"/>
                  <a:gd name="T30" fmla="*/ 24 w 38"/>
                  <a:gd name="T31" fmla="*/ 0 h 28"/>
                  <a:gd name="T32" fmla="*/ 21 w 38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28">
                    <a:moveTo>
                      <a:pt x="2" y="25"/>
                    </a:moveTo>
                    <a:lnTo>
                      <a:pt x="0" y="28"/>
                    </a:lnTo>
                    <a:lnTo>
                      <a:pt x="4" y="26"/>
                    </a:lnTo>
                    <a:lnTo>
                      <a:pt x="2" y="25"/>
                    </a:lnTo>
                    <a:close/>
                    <a:moveTo>
                      <a:pt x="21" y="0"/>
                    </a:moveTo>
                    <a:lnTo>
                      <a:pt x="13" y="8"/>
                    </a:lnTo>
                    <a:lnTo>
                      <a:pt x="0" y="4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11" y="17"/>
                    </a:lnTo>
                    <a:lnTo>
                      <a:pt x="17" y="6"/>
                    </a:lnTo>
                    <a:lnTo>
                      <a:pt x="23" y="19"/>
                    </a:lnTo>
                    <a:lnTo>
                      <a:pt x="28" y="21"/>
                    </a:lnTo>
                    <a:lnTo>
                      <a:pt x="38" y="17"/>
                    </a:lnTo>
                    <a:lnTo>
                      <a:pt x="24" y="11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6" name="iṩlïḍè">
                <a:extLst>
                  <a:ext uri="{FF2B5EF4-FFF2-40B4-BE49-F238E27FC236}">
                    <a16:creationId xmlns:a16="http://schemas.microsoft.com/office/drawing/2014/main" xmlns="" id="{76302089-7F0E-4F3D-8A16-5D0BF13B02D0}"/>
                  </a:ext>
                </a:extLst>
              </p:cNvPr>
              <p:cNvSpPr/>
              <p:nvPr/>
            </p:nvSpPr>
            <p:spPr bwMode="auto">
              <a:xfrm>
                <a:off x="1066" y="1229"/>
                <a:ext cx="38" cy="28"/>
              </a:xfrm>
              <a:custGeom>
                <a:avLst/>
                <a:gdLst>
                  <a:gd name="T0" fmla="*/ 2 w 38"/>
                  <a:gd name="T1" fmla="*/ 25 h 28"/>
                  <a:gd name="T2" fmla="*/ 0 w 38"/>
                  <a:gd name="T3" fmla="*/ 28 h 28"/>
                  <a:gd name="T4" fmla="*/ 4 w 38"/>
                  <a:gd name="T5" fmla="*/ 26 h 28"/>
                  <a:gd name="T6" fmla="*/ 2 w 38"/>
                  <a:gd name="T7" fmla="*/ 25 h 28"/>
                  <a:gd name="T8" fmla="*/ 21 w 38"/>
                  <a:gd name="T9" fmla="*/ 0 h 28"/>
                  <a:gd name="T10" fmla="*/ 13 w 38"/>
                  <a:gd name="T11" fmla="*/ 8 h 28"/>
                  <a:gd name="T12" fmla="*/ 0 w 38"/>
                  <a:gd name="T13" fmla="*/ 4 h 28"/>
                  <a:gd name="T14" fmla="*/ 8 w 38"/>
                  <a:gd name="T15" fmla="*/ 17 h 28"/>
                  <a:gd name="T16" fmla="*/ 6 w 38"/>
                  <a:gd name="T17" fmla="*/ 19 h 28"/>
                  <a:gd name="T18" fmla="*/ 11 w 38"/>
                  <a:gd name="T19" fmla="*/ 17 h 28"/>
                  <a:gd name="T20" fmla="*/ 17 w 38"/>
                  <a:gd name="T21" fmla="*/ 6 h 28"/>
                  <a:gd name="T22" fmla="*/ 23 w 38"/>
                  <a:gd name="T23" fmla="*/ 19 h 28"/>
                  <a:gd name="T24" fmla="*/ 28 w 38"/>
                  <a:gd name="T25" fmla="*/ 21 h 28"/>
                  <a:gd name="T26" fmla="*/ 38 w 38"/>
                  <a:gd name="T27" fmla="*/ 17 h 28"/>
                  <a:gd name="T28" fmla="*/ 24 w 38"/>
                  <a:gd name="T29" fmla="*/ 11 h 28"/>
                  <a:gd name="T30" fmla="*/ 24 w 38"/>
                  <a:gd name="T31" fmla="*/ 0 h 28"/>
                  <a:gd name="T32" fmla="*/ 21 w 38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28">
                    <a:moveTo>
                      <a:pt x="2" y="25"/>
                    </a:moveTo>
                    <a:lnTo>
                      <a:pt x="0" y="28"/>
                    </a:lnTo>
                    <a:lnTo>
                      <a:pt x="4" y="26"/>
                    </a:lnTo>
                    <a:lnTo>
                      <a:pt x="2" y="25"/>
                    </a:lnTo>
                    <a:moveTo>
                      <a:pt x="21" y="0"/>
                    </a:moveTo>
                    <a:lnTo>
                      <a:pt x="13" y="8"/>
                    </a:lnTo>
                    <a:lnTo>
                      <a:pt x="0" y="4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11" y="17"/>
                    </a:lnTo>
                    <a:lnTo>
                      <a:pt x="17" y="6"/>
                    </a:lnTo>
                    <a:lnTo>
                      <a:pt x="23" y="19"/>
                    </a:lnTo>
                    <a:lnTo>
                      <a:pt x="28" y="21"/>
                    </a:lnTo>
                    <a:lnTo>
                      <a:pt x="38" y="17"/>
                    </a:lnTo>
                    <a:lnTo>
                      <a:pt x="24" y="11"/>
                    </a:lnTo>
                    <a:lnTo>
                      <a:pt x="24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7" name="ïṩ1îḓe">
                <a:extLst>
                  <a:ext uri="{FF2B5EF4-FFF2-40B4-BE49-F238E27FC236}">
                    <a16:creationId xmlns:a16="http://schemas.microsoft.com/office/drawing/2014/main" xmlns="" id="{56B11927-5501-47B3-B916-29F4FC0ECE23}"/>
                  </a:ext>
                </a:extLst>
              </p:cNvPr>
              <p:cNvSpPr/>
              <p:nvPr/>
            </p:nvSpPr>
            <p:spPr bwMode="auto">
              <a:xfrm>
                <a:off x="1068" y="1235"/>
                <a:ext cx="26" cy="30"/>
              </a:xfrm>
              <a:custGeom>
                <a:avLst/>
                <a:gdLst>
                  <a:gd name="T0" fmla="*/ 15 w 26"/>
                  <a:gd name="T1" fmla="*/ 0 h 30"/>
                  <a:gd name="T2" fmla="*/ 9 w 26"/>
                  <a:gd name="T3" fmla="*/ 11 h 30"/>
                  <a:gd name="T4" fmla="*/ 4 w 26"/>
                  <a:gd name="T5" fmla="*/ 13 h 30"/>
                  <a:gd name="T6" fmla="*/ 0 w 26"/>
                  <a:gd name="T7" fmla="*/ 19 h 30"/>
                  <a:gd name="T8" fmla="*/ 2 w 26"/>
                  <a:gd name="T9" fmla="*/ 20 h 30"/>
                  <a:gd name="T10" fmla="*/ 11 w 26"/>
                  <a:gd name="T11" fmla="*/ 20 h 30"/>
                  <a:gd name="T12" fmla="*/ 21 w 26"/>
                  <a:gd name="T13" fmla="*/ 30 h 30"/>
                  <a:gd name="T14" fmla="*/ 22 w 26"/>
                  <a:gd name="T15" fmla="*/ 17 h 30"/>
                  <a:gd name="T16" fmla="*/ 26 w 26"/>
                  <a:gd name="T17" fmla="*/ 15 h 30"/>
                  <a:gd name="T18" fmla="*/ 21 w 26"/>
                  <a:gd name="T19" fmla="*/ 13 h 30"/>
                  <a:gd name="T20" fmla="*/ 15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5" y="0"/>
                    </a:moveTo>
                    <a:lnTo>
                      <a:pt x="9" y="11"/>
                    </a:lnTo>
                    <a:lnTo>
                      <a:pt x="4" y="13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11" y="20"/>
                    </a:lnTo>
                    <a:lnTo>
                      <a:pt x="21" y="30"/>
                    </a:lnTo>
                    <a:lnTo>
                      <a:pt x="22" y="17"/>
                    </a:lnTo>
                    <a:lnTo>
                      <a:pt x="26" y="15"/>
                    </a:lnTo>
                    <a:lnTo>
                      <a:pt x="21" y="1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8" name="îŝ1îḍê">
                <a:extLst>
                  <a:ext uri="{FF2B5EF4-FFF2-40B4-BE49-F238E27FC236}">
                    <a16:creationId xmlns:a16="http://schemas.microsoft.com/office/drawing/2014/main" xmlns="" id="{9D1E3CF7-9662-4E2D-B976-DB8EE85760CC}"/>
                  </a:ext>
                </a:extLst>
              </p:cNvPr>
              <p:cNvSpPr/>
              <p:nvPr/>
            </p:nvSpPr>
            <p:spPr bwMode="auto">
              <a:xfrm>
                <a:off x="1068" y="1235"/>
                <a:ext cx="26" cy="30"/>
              </a:xfrm>
              <a:custGeom>
                <a:avLst/>
                <a:gdLst>
                  <a:gd name="T0" fmla="*/ 15 w 26"/>
                  <a:gd name="T1" fmla="*/ 0 h 30"/>
                  <a:gd name="T2" fmla="*/ 9 w 26"/>
                  <a:gd name="T3" fmla="*/ 11 h 30"/>
                  <a:gd name="T4" fmla="*/ 4 w 26"/>
                  <a:gd name="T5" fmla="*/ 13 h 30"/>
                  <a:gd name="T6" fmla="*/ 0 w 26"/>
                  <a:gd name="T7" fmla="*/ 19 h 30"/>
                  <a:gd name="T8" fmla="*/ 2 w 26"/>
                  <a:gd name="T9" fmla="*/ 20 h 30"/>
                  <a:gd name="T10" fmla="*/ 11 w 26"/>
                  <a:gd name="T11" fmla="*/ 20 h 30"/>
                  <a:gd name="T12" fmla="*/ 21 w 26"/>
                  <a:gd name="T13" fmla="*/ 30 h 30"/>
                  <a:gd name="T14" fmla="*/ 22 w 26"/>
                  <a:gd name="T15" fmla="*/ 17 h 30"/>
                  <a:gd name="T16" fmla="*/ 26 w 26"/>
                  <a:gd name="T17" fmla="*/ 15 h 30"/>
                  <a:gd name="T18" fmla="*/ 21 w 26"/>
                  <a:gd name="T19" fmla="*/ 13 h 30"/>
                  <a:gd name="T20" fmla="*/ 15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5" y="0"/>
                    </a:moveTo>
                    <a:lnTo>
                      <a:pt x="9" y="11"/>
                    </a:lnTo>
                    <a:lnTo>
                      <a:pt x="4" y="13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11" y="20"/>
                    </a:lnTo>
                    <a:lnTo>
                      <a:pt x="21" y="30"/>
                    </a:lnTo>
                    <a:lnTo>
                      <a:pt x="22" y="17"/>
                    </a:lnTo>
                    <a:lnTo>
                      <a:pt x="26" y="15"/>
                    </a:lnTo>
                    <a:lnTo>
                      <a:pt x="21" y="1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9" name="ïšlïďé">
                <a:extLst>
                  <a:ext uri="{FF2B5EF4-FFF2-40B4-BE49-F238E27FC236}">
                    <a16:creationId xmlns:a16="http://schemas.microsoft.com/office/drawing/2014/main" xmlns="" id="{42F8029A-4738-4083-BA61-5A956420D07D}"/>
                  </a:ext>
                </a:extLst>
              </p:cNvPr>
              <p:cNvSpPr/>
              <p:nvPr/>
            </p:nvSpPr>
            <p:spPr bwMode="auto">
              <a:xfrm>
                <a:off x="1150" y="1263"/>
                <a:ext cx="36" cy="32"/>
              </a:xfrm>
              <a:custGeom>
                <a:avLst/>
                <a:gdLst>
                  <a:gd name="T0" fmla="*/ 28 w 36"/>
                  <a:gd name="T1" fmla="*/ 9 h 32"/>
                  <a:gd name="T2" fmla="*/ 30 w 36"/>
                  <a:gd name="T3" fmla="*/ 17 h 32"/>
                  <a:gd name="T4" fmla="*/ 36 w 36"/>
                  <a:gd name="T5" fmla="*/ 13 h 32"/>
                  <a:gd name="T6" fmla="*/ 28 w 36"/>
                  <a:gd name="T7" fmla="*/ 9 h 32"/>
                  <a:gd name="T8" fmla="*/ 0 w 36"/>
                  <a:gd name="T9" fmla="*/ 0 h 32"/>
                  <a:gd name="T10" fmla="*/ 6 w 36"/>
                  <a:gd name="T11" fmla="*/ 13 h 32"/>
                  <a:gd name="T12" fmla="*/ 0 w 36"/>
                  <a:gd name="T13" fmla="*/ 24 h 32"/>
                  <a:gd name="T14" fmla="*/ 13 w 36"/>
                  <a:gd name="T15" fmla="*/ 22 h 32"/>
                  <a:gd name="T16" fmla="*/ 21 w 36"/>
                  <a:gd name="T17" fmla="*/ 32 h 32"/>
                  <a:gd name="T18" fmla="*/ 25 w 36"/>
                  <a:gd name="T19" fmla="*/ 19 h 32"/>
                  <a:gd name="T20" fmla="*/ 28 w 36"/>
                  <a:gd name="T21" fmla="*/ 17 h 32"/>
                  <a:gd name="T22" fmla="*/ 19 w 36"/>
                  <a:gd name="T23" fmla="*/ 11 h 32"/>
                  <a:gd name="T24" fmla="*/ 6 w 36"/>
                  <a:gd name="T25" fmla="*/ 17 h 32"/>
                  <a:gd name="T26" fmla="*/ 10 w 36"/>
                  <a:gd name="T27" fmla="*/ 4 h 32"/>
                  <a:gd name="T28" fmla="*/ 10 w 36"/>
                  <a:gd name="T29" fmla="*/ 2 h 32"/>
                  <a:gd name="T30" fmla="*/ 0 w 36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32">
                    <a:moveTo>
                      <a:pt x="28" y="9"/>
                    </a:moveTo>
                    <a:lnTo>
                      <a:pt x="30" y="17"/>
                    </a:lnTo>
                    <a:lnTo>
                      <a:pt x="36" y="13"/>
                    </a:lnTo>
                    <a:lnTo>
                      <a:pt x="28" y="9"/>
                    </a:lnTo>
                    <a:close/>
                    <a:moveTo>
                      <a:pt x="0" y="0"/>
                    </a:moveTo>
                    <a:lnTo>
                      <a:pt x="6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1" y="32"/>
                    </a:lnTo>
                    <a:lnTo>
                      <a:pt x="25" y="19"/>
                    </a:lnTo>
                    <a:lnTo>
                      <a:pt x="28" y="17"/>
                    </a:lnTo>
                    <a:lnTo>
                      <a:pt x="19" y="11"/>
                    </a:lnTo>
                    <a:lnTo>
                      <a:pt x="6" y="1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0" name="i$ļîḑé">
                <a:extLst>
                  <a:ext uri="{FF2B5EF4-FFF2-40B4-BE49-F238E27FC236}">
                    <a16:creationId xmlns:a16="http://schemas.microsoft.com/office/drawing/2014/main" xmlns="" id="{EA2B37CE-CEBF-48EE-9C5B-7C3B87B1166C}"/>
                  </a:ext>
                </a:extLst>
              </p:cNvPr>
              <p:cNvSpPr/>
              <p:nvPr/>
            </p:nvSpPr>
            <p:spPr bwMode="auto">
              <a:xfrm>
                <a:off x="1150" y="1263"/>
                <a:ext cx="36" cy="32"/>
              </a:xfrm>
              <a:custGeom>
                <a:avLst/>
                <a:gdLst>
                  <a:gd name="T0" fmla="*/ 28 w 36"/>
                  <a:gd name="T1" fmla="*/ 9 h 32"/>
                  <a:gd name="T2" fmla="*/ 30 w 36"/>
                  <a:gd name="T3" fmla="*/ 17 h 32"/>
                  <a:gd name="T4" fmla="*/ 36 w 36"/>
                  <a:gd name="T5" fmla="*/ 13 h 32"/>
                  <a:gd name="T6" fmla="*/ 28 w 36"/>
                  <a:gd name="T7" fmla="*/ 9 h 32"/>
                  <a:gd name="T8" fmla="*/ 0 w 36"/>
                  <a:gd name="T9" fmla="*/ 0 h 32"/>
                  <a:gd name="T10" fmla="*/ 6 w 36"/>
                  <a:gd name="T11" fmla="*/ 13 h 32"/>
                  <a:gd name="T12" fmla="*/ 0 w 36"/>
                  <a:gd name="T13" fmla="*/ 24 h 32"/>
                  <a:gd name="T14" fmla="*/ 13 w 36"/>
                  <a:gd name="T15" fmla="*/ 22 h 32"/>
                  <a:gd name="T16" fmla="*/ 21 w 36"/>
                  <a:gd name="T17" fmla="*/ 32 h 32"/>
                  <a:gd name="T18" fmla="*/ 25 w 36"/>
                  <a:gd name="T19" fmla="*/ 19 h 32"/>
                  <a:gd name="T20" fmla="*/ 28 w 36"/>
                  <a:gd name="T21" fmla="*/ 17 h 32"/>
                  <a:gd name="T22" fmla="*/ 19 w 36"/>
                  <a:gd name="T23" fmla="*/ 11 h 32"/>
                  <a:gd name="T24" fmla="*/ 6 w 36"/>
                  <a:gd name="T25" fmla="*/ 17 h 32"/>
                  <a:gd name="T26" fmla="*/ 10 w 36"/>
                  <a:gd name="T27" fmla="*/ 4 h 32"/>
                  <a:gd name="T28" fmla="*/ 10 w 36"/>
                  <a:gd name="T29" fmla="*/ 2 h 32"/>
                  <a:gd name="T30" fmla="*/ 0 w 36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32">
                    <a:moveTo>
                      <a:pt x="28" y="9"/>
                    </a:moveTo>
                    <a:lnTo>
                      <a:pt x="30" y="17"/>
                    </a:lnTo>
                    <a:lnTo>
                      <a:pt x="36" y="13"/>
                    </a:lnTo>
                    <a:lnTo>
                      <a:pt x="28" y="9"/>
                    </a:lnTo>
                    <a:moveTo>
                      <a:pt x="0" y="0"/>
                    </a:moveTo>
                    <a:lnTo>
                      <a:pt x="6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1" y="32"/>
                    </a:lnTo>
                    <a:lnTo>
                      <a:pt x="25" y="19"/>
                    </a:lnTo>
                    <a:lnTo>
                      <a:pt x="28" y="17"/>
                    </a:lnTo>
                    <a:lnTo>
                      <a:pt x="19" y="11"/>
                    </a:lnTo>
                    <a:lnTo>
                      <a:pt x="6" y="1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1" name="ïṩļïde">
                <a:extLst>
                  <a:ext uri="{FF2B5EF4-FFF2-40B4-BE49-F238E27FC236}">
                    <a16:creationId xmlns:a16="http://schemas.microsoft.com/office/drawing/2014/main" xmlns="" id="{4DA87719-3E89-419E-9C37-BB42E8692CCD}"/>
                  </a:ext>
                </a:extLst>
              </p:cNvPr>
              <p:cNvSpPr/>
              <p:nvPr/>
            </p:nvSpPr>
            <p:spPr bwMode="auto">
              <a:xfrm>
                <a:off x="1156" y="1257"/>
                <a:ext cx="24" cy="23"/>
              </a:xfrm>
              <a:custGeom>
                <a:avLst/>
                <a:gdLst>
                  <a:gd name="T0" fmla="*/ 17 w 24"/>
                  <a:gd name="T1" fmla="*/ 0 h 23"/>
                  <a:gd name="T2" fmla="*/ 7 w 24"/>
                  <a:gd name="T3" fmla="*/ 10 h 23"/>
                  <a:gd name="T4" fmla="*/ 4 w 24"/>
                  <a:gd name="T5" fmla="*/ 8 h 23"/>
                  <a:gd name="T6" fmla="*/ 4 w 24"/>
                  <a:gd name="T7" fmla="*/ 10 h 23"/>
                  <a:gd name="T8" fmla="*/ 0 w 24"/>
                  <a:gd name="T9" fmla="*/ 23 h 23"/>
                  <a:gd name="T10" fmla="*/ 13 w 24"/>
                  <a:gd name="T11" fmla="*/ 17 h 23"/>
                  <a:gd name="T12" fmla="*/ 22 w 24"/>
                  <a:gd name="T13" fmla="*/ 23 h 23"/>
                  <a:gd name="T14" fmla="*/ 24 w 24"/>
                  <a:gd name="T15" fmla="*/ 23 h 23"/>
                  <a:gd name="T16" fmla="*/ 22 w 24"/>
                  <a:gd name="T17" fmla="*/ 15 h 23"/>
                  <a:gd name="T18" fmla="*/ 19 w 24"/>
                  <a:gd name="T19" fmla="*/ 13 h 23"/>
                  <a:gd name="T20" fmla="*/ 17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17" y="0"/>
                    </a:moveTo>
                    <a:lnTo>
                      <a:pt x="7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23"/>
                    </a:lnTo>
                    <a:lnTo>
                      <a:pt x="13" y="17"/>
                    </a:lnTo>
                    <a:lnTo>
                      <a:pt x="22" y="23"/>
                    </a:lnTo>
                    <a:lnTo>
                      <a:pt x="24" y="23"/>
                    </a:lnTo>
                    <a:lnTo>
                      <a:pt x="22" y="15"/>
                    </a:lnTo>
                    <a:lnTo>
                      <a:pt x="19" y="1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2" name="îSļîḋé">
                <a:extLst>
                  <a:ext uri="{FF2B5EF4-FFF2-40B4-BE49-F238E27FC236}">
                    <a16:creationId xmlns:a16="http://schemas.microsoft.com/office/drawing/2014/main" xmlns="" id="{4693EAD5-63CB-4BC3-BD6A-8D3D7AB12C94}"/>
                  </a:ext>
                </a:extLst>
              </p:cNvPr>
              <p:cNvSpPr/>
              <p:nvPr/>
            </p:nvSpPr>
            <p:spPr bwMode="auto">
              <a:xfrm>
                <a:off x="1156" y="1257"/>
                <a:ext cx="24" cy="23"/>
              </a:xfrm>
              <a:custGeom>
                <a:avLst/>
                <a:gdLst>
                  <a:gd name="T0" fmla="*/ 17 w 24"/>
                  <a:gd name="T1" fmla="*/ 0 h 23"/>
                  <a:gd name="T2" fmla="*/ 7 w 24"/>
                  <a:gd name="T3" fmla="*/ 10 h 23"/>
                  <a:gd name="T4" fmla="*/ 4 w 24"/>
                  <a:gd name="T5" fmla="*/ 8 h 23"/>
                  <a:gd name="T6" fmla="*/ 4 w 24"/>
                  <a:gd name="T7" fmla="*/ 10 h 23"/>
                  <a:gd name="T8" fmla="*/ 0 w 24"/>
                  <a:gd name="T9" fmla="*/ 23 h 23"/>
                  <a:gd name="T10" fmla="*/ 13 w 24"/>
                  <a:gd name="T11" fmla="*/ 17 h 23"/>
                  <a:gd name="T12" fmla="*/ 22 w 24"/>
                  <a:gd name="T13" fmla="*/ 23 h 23"/>
                  <a:gd name="T14" fmla="*/ 24 w 24"/>
                  <a:gd name="T15" fmla="*/ 23 h 23"/>
                  <a:gd name="T16" fmla="*/ 22 w 24"/>
                  <a:gd name="T17" fmla="*/ 15 h 23"/>
                  <a:gd name="T18" fmla="*/ 19 w 24"/>
                  <a:gd name="T19" fmla="*/ 13 h 23"/>
                  <a:gd name="T20" fmla="*/ 17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17" y="0"/>
                    </a:moveTo>
                    <a:lnTo>
                      <a:pt x="7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23"/>
                    </a:lnTo>
                    <a:lnTo>
                      <a:pt x="13" y="17"/>
                    </a:lnTo>
                    <a:lnTo>
                      <a:pt x="22" y="23"/>
                    </a:lnTo>
                    <a:lnTo>
                      <a:pt x="24" y="23"/>
                    </a:lnTo>
                    <a:lnTo>
                      <a:pt x="22" y="15"/>
                    </a:lnTo>
                    <a:lnTo>
                      <a:pt x="19" y="13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3" name="iśľïḓe">
                <a:extLst>
                  <a:ext uri="{FF2B5EF4-FFF2-40B4-BE49-F238E27FC236}">
                    <a16:creationId xmlns:a16="http://schemas.microsoft.com/office/drawing/2014/main" xmlns="" id="{5CDC94BC-8762-4FC0-822C-DE11DF075073}"/>
                  </a:ext>
                </a:extLst>
              </p:cNvPr>
              <p:cNvSpPr/>
              <p:nvPr/>
            </p:nvSpPr>
            <p:spPr bwMode="auto">
              <a:xfrm>
                <a:off x="1232" y="1287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5 w 38"/>
                  <a:gd name="T3" fmla="*/ 9 h 37"/>
                  <a:gd name="T4" fmla="*/ 2 w 38"/>
                  <a:gd name="T5" fmla="*/ 6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4 h 37"/>
                  <a:gd name="T16" fmla="*/ 38 w 38"/>
                  <a:gd name="T17" fmla="*/ 19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4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4" name="í$ľíḋè">
                <a:extLst>
                  <a:ext uri="{FF2B5EF4-FFF2-40B4-BE49-F238E27FC236}">
                    <a16:creationId xmlns:a16="http://schemas.microsoft.com/office/drawing/2014/main" xmlns="" id="{8B5CC7DA-EA95-4145-BA58-8F044511930F}"/>
                  </a:ext>
                </a:extLst>
              </p:cNvPr>
              <p:cNvSpPr/>
              <p:nvPr/>
            </p:nvSpPr>
            <p:spPr bwMode="auto">
              <a:xfrm>
                <a:off x="1232" y="1287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5 w 38"/>
                  <a:gd name="T3" fmla="*/ 9 h 37"/>
                  <a:gd name="T4" fmla="*/ 2 w 38"/>
                  <a:gd name="T5" fmla="*/ 6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4 h 37"/>
                  <a:gd name="T16" fmla="*/ 38 w 38"/>
                  <a:gd name="T17" fmla="*/ 19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4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5" name="ïṩľíḓè">
                <a:extLst>
                  <a:ext uri="{FF2B5EF4-FFF2-40B4-BE49-F238E27FC236}">
                    <a16:creationId xmlns:a16="http://schemas.microsoft.com/office/drawing/2014/main" xmlns="" id="{44322344-D686-4E40-AD37-BCD6AECE7AB9}"/>
                  </a:ext>
                </a:extLst>
              </p:cNvPr>
              <p:cNvSpPr/>
              <p:nvPr/>
            </p:nvSpPr>
            <p:spPr bwMode="auto">
              <a:xfrm>
                <a:off x="1316" y="1319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21 w 36"/>
                  <a:gd name="T3" fmla="*/ 0 h 35"/>
                  <a:gd name="T4" fmla="*/ 13 w 36"/>
                  <a:gd name="T5" fmla="*/ 7 h 35"/>
                  <a:gd name="T6" fmla="*/ 0 w 36"/>
                  <a:gd name="T7" fmla="*/ 4 h 35"/>
                  <a:gd name="T8" fmla="*/ 6 w 36"/>
                  <a:gd name="T9" fmla="*/ 15 h 35"/>
                  <a:gd name="T10" fmla="*/ 0 w 36"/>
                  <a:gd name="T11" fmla="*/ 28 h 35"/>
                  <a:gd name="T12" fmla="*/ 13 w 36"/>
                  <a:gd name="T13" fmla="*/ 26 h 35"/>
                  <a:gd name="T14" fmla="*/ 23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25 w 36"/>
                  <a:gd name="T21" fmla="*/ 11 h 35"/>
                  <a:gd name="T22" fmla="*/ 23 w 36"/>
                  <a:gd name="T23" fmla="*/ 0 h 35"/>
                  <a:gd name="T24" fmla="*/ 21 w 36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21" y="0"/>
                    </a:lnTo>
                    <a:lnTo>
                      <a:pt x="13" y="7"/>
                    </a:lnTo>
                    <a:lnTo>
                      <a:pt x="0" y="4"/>
                    </a:lnTo>
                    <a:lnTo>
                      <a:pt x="6" y="15"/>
                    </a:lnTo>
                    <a:lnTo>
                      <a:pt x="0" y="28"/>
                    </a:lnTo>
                    <a:lnTo>
                      <a:pt x="13" y="26"/>
                    </a:lnTo>
                    <a:lnTo>
                      <a:pt x="23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25" y="11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6" name="ï$ḷíďè">
                <a:extLst>
                  <a:ext uri="{FF2B5EF4-FFF2-40B4-BE49-F238E27FC236}">
                    <a16:creationId xmlns:a16="http://schemas.microsoft.com/office/drawing/2014/main" xmlns="" id="{8608C5C6-978B-4AF2-9629-85BDF0CF1C73}"/>
                  </a:ext>
                </a:extLst>
              </p:cNvPr>
              <p:cNvSpPr/>
              <p:nvPr/>
            </p:nvSpPr>
            <p:spPr bwMode="auto">
              <a:xfrm>
                <a:off x="1316" y="1319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21 w 36"/>
                  <a:gd name="T3" fmla="*/ 0 h 35"/>
                  <a:gd name="T4" fmla="*/ 13 w 36"/>
                  <a:gd name="T5" fmla="*/ 7 h 35"/>
                  <a:gd name="T6" fmla="*/ 0 w 36"/>
                  <a:gd name="T7" fmla="*/ 4 h 35"/>
                  <a:gd name="T8" fmla="*/ 6 w 36"/>
                  <a:gd name="T9" fmla="*/ 15 h 35"/>
                  <a:gd name="T10" fmla="*/ 0 w 36"/>
                  <a:gd name="T11" fmla="*/ 28 h 35"/>
                  <a:gd name="T12" fmla="*/ 13 w 36"/>
                  <a:gd name="T13" fmla="*/ 26 h 35"/>
                  <a:gd name="T14" fmla="*/ 23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25 w 36"/>
                  <a:gd name="T21" fmla="*/ 11 h 35"/>
                  <a:gd name="T22" fmla="*/ 23 w 36"/>
                  <a:gd name="T23" fmla="*/ 0 h 35"/>
                  <a:gd name="T24" fmla="*/ 21 w 36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21" y="0"/>
                    </a:lnTo>
                    <a:lnTo>
                      <a:pt x="13" y="7"/>
                    </a:lnTo>
                    <a:lnTo>
                      <a:pt x="0" y="4"/>
                    </a:lnTo>
                    <a:lnTo>
                      <a:pt x="6" y="15"/>
                    </a:lnTo>
                    <a:lnTo>
                      <a:pt x="0" y="28"/>
                    </a:lnTo>
                    <a:lnTo>
                      <a:pt x="13" y="26"/>
                    </a:lnTo>
                    <a:lnTo>
                      <a:pt x="23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25" y="11"/>
                    </a:lnTo>
                    <a:lnTo>
                      <a:pt x="23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7" name="îṣļïdè">
                <a:extLst>
                  <a:ext uri="{FF2B5EF4-FFF2-40B4-BE49-F238E27FC236}">
                    <a16:creationId xmlns:a16="http://schemas.microsoft.com/office/drawing/2014/main" xmlns="" id="{EBDFAEA9-C926-4E2E-B253-D95C64E183B3}"/>
                  </a:ext>
                </a:extLst>
              </p:cNvPr>
              <p:cNvSpPr/>
              <p:nvPr/>
            </p:nvSpPr>
            <p:spPr bwMode="auto">
              <a:xfrm>
                <a:off x="1399" y="1351"/>
                <a:ext cx="37" cy="33"/>
              </a:xfrm>
              <a:custGeom>
                <a:avLst/>
                <a:gdLst>
                  <a:gd name="T0" fmla="*/ 18 w 37"/>
                  <a:gd name="T1" fmla="*/ 0 h 33"/>
                  <a:gd name="T2" fmla="*/ 18 w 37"/>
                  <a:gd name="T3" fmla="*/ 0 h 33"/>
                  <a:gd name="T4" fmla="*/ 15 w 37"/>
                  <a:gd name="T5" fmla="*/ 3 h 33"/>
                  <a:gd name="T6" fmla="*/ 7 w 37"/>
                  <a:gd name="T7" fmla="*/ 3 h 33"/>
                  <a:gd name="T8" fmla="*/ 3 w 37"/>
                  <a:gd name="T9" fmla="*/ 9 h 33"/>
                  <a:gd name="T10" fmla="*/ 7 w 37"/>
                  <a:gd name="T11" fmla="*/ 13 h 33"/>
                  <a:gd name="T12" fmla="*/ 0 w 37"/>
                  <a:gd name="T13" fmla="*/ 26 h 33"/>
                  <a:gd name="T14" fmla="*/ 13 w 37"/>
                  <a:gd name="T15" fmla="*/ 24 h 33"/>
                  <a:gd name="T16" fmla="*/ 22 w 37"/>
                  <a:gd name="T17" fmla="*/ 33 h 33"/>
                  <a:gd name="T18" fmla="*/ 24 w 37"/>
                  <a:gd name="T19" fmla="*/ 20 h 33"/>
                  <a:gd name="T20" fmla="*/ 37 w 37"/>
                  <a:gd name="T21" fmla="*/ 15 h 33"/>
                  <a:gd name="T22" fmla="*/ 26 w 37"/>
                  <a:gd name="T23" fmla="*/ 9 h 33"/>
                  <a:gd name="T24" fmla="*/ 24 w 37"/>
                  <a:gd name="T25" fmla="*/ 3 h 33"/>
                  <a:gd name="T26" fmla="*/ 18 w 37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3">
                    <a:moveTo>
                      <a:pt x="18" y="0"/>
                    </a:moveTo>
                    <a:lnTo>
                      <a:pt x="18" y="0"/>
                    </a:lnTo>
                    <a:lnTo>
                      <a:pt x="15" y="3"/>
                    </a:lnTo>
                    <a:lnTo>
                      <a:pt x="7" y="3"/>
                    </a:lnTo>
                    <a:lnTo>
                      <a:pt x="3" y="9"/>
                    </a:lnTo>
                    <a:lnTo>
                      <a:pt x="7" y="13"/>
                    </a:lnTo>
                    <a:lnTo>
                      <a:pt x="0" y="26"/>
                    </a:lnTo>
                    <a:lnTo>
                      <a:pt x="13" y="24"/>
                    </a:lnTo>
                    <a:lnTo>
                      <a:pt x="22" y="33"/>
                    </a:lnTo>
                    <a:lnTo>
                      <a:pt x="24" y="20"/>
                    </a:lnTo>
                    <a:lnTo>
                      <a:pt x="37" y="15"/>
                    </a:lnTo>
                    <a:lnTo>
                      <a:pt x="26" y="9"/>
                    </a:lnTo>
                    <a:lnTo>
                      <a:pt x="24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8" name="iṡļîḑé">
                <a:extLst>
                  <a:ext uri="{FF2B5EF4-FFF2-40B4-BE49-F238E27FC236}">
                    <a16:creationId xmlns:a16="http://schemas.microsoft.com/office/drawing/2014/main" xmlns="" id="{1D339B5E-DE5E-4C87-A415-84AC5C23544C}"/>
                  </a:ext>
                </a:extLst>
              </p:cNvPr>
              <p:cNvSpPr/>
              <p:nvPr/>
            </p:nvSpPr>
            <p:spPr bwMode="auto">
              <a:xfrm>
                <a:off x="1399" y="1351"/>
                <a:ext cx="37" cy="33"/>
              </a:xfrm>
              <a:custGeom>
                <a:avLst/>
                <a:gdLst>
                  <a:gd name="T0" fmla="*/ 18 w 37"/>
                  <a:gd name="T1" fmla="*/ 0 h 33"/>
                  <a:gd name="T2" fmla="*/ 18 w 37"/>
                  <a:gd name="T3" fmla="*/ 0 h 33"/>
                  <a:gd name="T4" fmla="*/ 15 w 37"/>
                  <a:gd name="T5" fmla="*/ 3 h 33"/>
                  <a:gd name="T6" fmla="*/ 7 w 37"/>
                  <a:gd name="T7" fmla="*/ 3 h 33"/>
                  <a:gd name="T8" fmla="*/ 3 w 37"/>
                  <a:gd name="T9" fmla="*/ 9 h 33"/>
                  <a:gd name="T10" fmla="*/ 7 w 37"/>
                  <a:gd name="T11" fmla="*/ 13 h 33"/>
                  <a:gd name="T12" fmla="*/ 0 w 37"/>
                  <a:gd name="T13" fmla="*/ 26 h 33"/>
                  <a:gd name="T14" fmla="*/ 13 w 37"/>
                  <a:gd name="T15" fmla="*/ 24 h 33"/>
                  <a:gd name="T16" fmla="*/ 22 w 37"/>
                  <a:gd name="T17" fmla="*/ 33 h 33"/>
                  <a:gd name="T18" fmla="*/ 24 w 37"/>
                  <a:gd name="T19" fmla="*/ 20 h 33"/>
                  <a:gd name="T20" fmla="*/ 37 w 37"/>
                  <a:gd name="T21" fmla="*/ 15 h 33"/>
                  <a:gd name="T22" fmla="*/ 26 w 37"/>
                  <a:gd name="T23" fmla="*/ 9 h 33"/>
                  <a:gd name="T24" fmla="*/ 24 w 37"/>
                  <a:gd name="T25" fmla="*/ 3 h 33"/>
                  <a:gd name="T26" fmla="*/ 18 w 37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3">
                    <a:moveTo>
                      <a:pt x="18" y="0"/>
                    </a:moveTo>
                    <a:lnTo>
                      <a:pt x="18" y="0"/>
                    </a:lnTo>
                    <a:lnTo>
                      <a:pt x="15" y="3"/>
                    </a:lnTo>
                    <a:lnTo>
                      <a:pt x="7" y="3"/>
                    </a:lnTo>
                    <a:lnTo>
                      <a:pt x="3" y="9"/>
                    </a:lnTo>
                    <a:lnTo>
                      <a:pt x="7" y="13"/>
                    </a:lnTo>
                    <a:lnTo>
                      <a:pt x="0" y="26"/>
                    </a:lnTo>
                    <a:lnTo>
                      <a:pt x="13" y="24"/>
                    </a:lnTo>
                    <a:lnTo>
                      <a:pt x="22" y="33"/>
                    </a:lnTo>
                    <a:lnTo>
                      <a:pt x="24" y="20"/>
                    </a:lnTo>
                    <a:lnTo>
                      <a:pt x="37" y="15"/>
                    </a:lnTo>
                    <a:lnTo>
                      <a:pt x="26" y="9"/>
                    </a:lnTo>
                    <a:lnTo>
                      <a:pt x="24" y="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9" name="i$ľîḍè">
                <a:extLst>
                  <a:ext uri="{FF2B5EF4-FFF2-40B4-BE49-F238E27FC236}">
                    <a16:creationId xmlns:a16="http://schemas.microsoft.com/office/drawing/2014/main" xmlns="" id="{E571300D-D7C7-4C1C-A123-107FE4BAF69D}"/>
                  </a:ext>
                </a:extLst>
              </p:cNvPr>
              <p:cNvSpPr/>
              <p:nvPr/>
            </p:nvSpPr>
            <p:spPr bwMode="auto">
              <a:xfrm>
                <a:off x="1400" y="1352"/>
                <a:ext cx="6" cy="8"/>
              </a:xfrm>
              <a:custGeom>
                <a:avLst/>
                <a:gdLst>
                  <a:gd name="T0" fmla="*/ 0 w 6"/>
                  <a:gd name="T1" fmla="*/ 0 h 8"/>
                  <a:gd name="T2" fmla="*/ 2 w 6"/>
                  <a:gd name="T3" fmla="*/ 8 h 8"/>
                  <a:gd name="T4" fmla="*/ 6 w 6"/>
                  <a:gd name="T5" fmla="*/ 2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2" y="8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0" name="íślidé">
                <a:extLst>
                  <a:ext uri="{FF2B5EF4-FFF2-40B4-BE49-F238E27FC236}">
                    <a16:creationId xmlns:a16="http://schemas.microsoft.com/office/drawing/2014/main" xmlns="" id="{52014A99-4FF2-4258-A058-BCF2AEA75BB5}"/>
                  </a:ext>
                </a:extLst>
              </p:cNvPr>
              <p:cNvSpPr/>
              <p:nvPr/>
            </p:nvSpPr>
            <p:spPr bwMode="auto">
              <a:xfrm>
                <a:off x="1400" y="1352"/>
                <a:ext cx="6" cy="8"/>
              </a:xfrm>
              <a:custGeom>
                <a:avLst/>
                <a:gdLst>
                  <a:gd name="T0" fmla="*/ 0 w 6"/>
                  <a:gd name="T1" fmla="*/ 0 h 8"/>
                  <a:gd name="T2" fmla="*/ 2 w 6"/>
                  <a:gd name="T3" fmla="*/ 8 h 8"/>
                  <a:gd name="T4" fmla="*/ 6 w 6"/>
                  <a:gd name="T5" fmla="*/ 2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2" y="8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1" name="îSlíḓe">
                <a:extLst>
                  <a:ext uri="{FF2B5EF4-FFF2-40B4-BE49-F238E27FC236}">
                    <a16:creationId xmlns:a16="http://schemas.microsoft.com/office/drawing/2014/main" xmlns="" id="{17EB67F4-A13C-45AC-A43D-098CD2E9CE55}"/>
                  </a:ext>
                </a:extLst>
              </p:cNvPr>
              <p:cNvSpPr/>
              <p:nvPr/>
            </p:nvSpPr>
            <p:spPr bwMode="auto">
              <a:xfrm>
                <a:off x="1483" y="1382"/>
                <a:ext cx="35" cy="28"/>
              </a:xfrm>
              <a:custGeom>
                <a:avLst/>
                <a:gdLst>
                  <a:gd name="T0" fmla="*/ 0 w 35"/>
                  <a:gd name="T1" fmla="*/ 0 h 28"/>
                  <a:gd name="T2" fmla="*/ 5 w 35"/>
                  <a:gd name="T3" fmla="*/ 12 h 28"/>
                  <a:gd name="T4" fmla="*/ 0 w 35"/>
                  <a:gd name="T5" fmla="*/ 25 h 28"/>
                  <a:gd name="T6" fmla="*/ 13 w 35"/>
                  <a:gd name="T7" fmla="*/ 23 h 28"/>
                  <a:gd name="T8" fmla="*/ 18 w 35"/>
                  <a:gd name="T9" fmla="*/ 28 h 28"/>
                  <a:gd name="T10" fmla="*/ 22 w 35"/>
                  <a:gd name="T11" fmla="*/ 26 h 28"/>
                  <a:gd name="T12" fmla="*/ 24 w 35"/>
                  <a:gd name="T13" fmla="*/ 19 h 28"/>
                  <a:gd name="T14" fmla="*/ 35 w 35"/>
                  <a:gd name="T15" fmla="*/ 13 h 28"/>
                  <a:gd name="T16" fmla="*/ 24 w 35"/>
                  <a:gd name="T17" fmla="*/ 8 h 28"/>
                  <a:gd name="T18" fmla="*/ 24 w 35"/>
                  <a:gd name="T19" fmla="*/ 6 h 28"/>
                  <a:gd name="T20" fmla="*/ 15 w 35"/>
                  <a:gd name="T21" fmla="*/ 2 h 28"/>
                  <a:gd name="T22" fmla="*/ 13 w 35"/>
                  <a:gd name="T23" fmla="*/ 2 h 28"/>
                  <a:gd name="T24" fmla="*/ 0 w 35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8">
                    <a:moveTo>
                      <a:pt x="0" y="0"/>
                    </a:moveTo>
                    <a:lnTo>
                      <a:pt x="5" y="12"/>
                    </a:lnTo>
                    <a:lnTo>
                      <a:pt x="0" y="25"/>
                    </a:lnTo>
                    <a:lnTo>
                      <a:pt x="13" y="23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2" name="îšľiḍe">
                <a:extLst>
                  <a:ext uri="{FF2B5EF4-FFF2-40B4-BE49-F238E27FC236}">
                    <a16:creationId xmlns:a16="http://schemas.microsoft.com/office/drawing/2014/main" xmlns="" id="{61906B27-DEED-475F-B94A-3D68197A7C34}"/>
                  </a:ext>
                </a:extLst>
              </p:cNvPr>
              <p:cNvSpPr/>
              <p:nvPr/>
            </p:nvSpPr>
            <p:spPr bwMode="auto">
              <a:xfrm>
                <a:off x="1483" y="1382"/>
                <a:ext cx="35" cy="28"/>
              </a:xfrm>
              <a:custGeom>
                <a:avLst/>
                <a:gdLst>
                  <a:gd name="T0" fmla="*/ 0 w 35"/>
                  <a:gd name="T1" fmla="*/ 0 h 28"/>
                  <a:gd name="T2" fmla="*/ 5 w 35"/>
                  <a:gd name="T3" fmla="*/ 12 h 28"/>
                  <a:gd name="T4" fmla="*/ 0 w 35"/>
                  <a:gd name="T5" fmla="*/ 25 h 28"/>
                  <a:gd name="T6" fmla="*/ 13 w 35"/>
                  <a:gd name="T7" fmla="*/ 23 h 28"/>
                  <a:gd name="T8" fmla="*/ 18 w 35"/>
                  <a:gd name="T9" fmla="*/ 28 h 28"/>
                  <a:gd name="T10" fmla="*/ 22 w 35"/>
                  <a:gd name="T11" fmla="*/ 26 h 28"/>
                  <a:gd name="T12" fmla="*/ 24 w 35"/>
                  <a:gd name="T13" fmla="*/ 19 h 28"/>
                  <a:gd name="T14" fmla="*/ 35 w 35"/>
                  <a:gd name="T15" fmla="*/ 13 h 28"/>
                  <a:gd name="T16" fmla="*/ 24 w 35"/>
                  <a:gd name="T17" fmla="*/ 8 h 28"/>
                  <a:gd name="T18" fmla="*/ 24 w 35"/>
                  <a:gd name="T19" fmla="*/ 6 h 28"/>
                  <a:gd name="T20" fmla="*/ 15 w 35"/>
                  <a:gd name="T21" fmla="*/ 2 h 28"/>
                  <a:gd name="T22" fmla="*/ 13 w 35"/>
                  <a:gd name="T23" fmla="*/ 2 h 28"/>
                  <a:gd name="T24" fmla="*/ 0 w 35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8">
                    <a:moveTo>
                      <a:pt x="0" y="0"/>
                    </a:moveTo>
                    <a:lnTo>
                      <a:pt x="5" y="12"/>
                    </a:lnTo>
                    <a:lnTo>
                      <a:pt x="0" y="25"/>
                    </a:lnTo>
                    <a:lnTo>
                      <a:pt x="13" y="23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3" name="íś1ïḋê">
                <a:extLst>
                  <a:ext uri="{FF2B5EF4-FFF2-40B4-BE49-F238E27FC236}">
                    <a16:creationId xmlns:a16="http://schemas.microsoft.com/office/drawing/2014/main" xmlns="" id="{3FD64E61-6663-4883-AE4E-09AFD2665142}"/>
                  </a:ext>
                </a:extLst>
              </p:cNvPr>
              <p:cNvSpPr/>
              <p:nvPr/>
            </p:nvSpPr>
            <p:spPr bwMode="auto">
              <a:xfrm>
                <a:off x="1089" y="1300"/>
                <a:ext cx="24" cy="38"/>
              </a:xfrm>
              <a:custGeom>
                <a:avLst/>
                <a:gdLst>
                  <a:gd name="T0" fmla="*/ 22 w 24"/>
                  <a:gd name="T1" fmla="*/ 34 h 38"/>
                  <a:gd name="T2" fmla="*/ 18 w 24"/>
                  <a:gd name="T3" fmla="*/ 36 h 38"/>
                  <a:gd name="T4" fmla="*/ 20 w 24"/>
                  <a:gd name="T5" fmla="*/ 38 h 38"/>
                  <a:gd name="T6" fmla="*/ 22 w 24"/>
                  <a:gd name="T7" fmla="*/ 34 h 38"/>
                  <a:gd name="T8" fmla="*/ 22 w 24"/>
                  <a:gd name="T9" fmla="*/ 0 h 38"/>
                  <a:gd name="T10" fmla="*/ 13 w 24"/>
                  <a:gd name="T11" fmla="*/ 10 h 38"/>
                  <a:gd name="T12" fmla="*/ 0 w 24"/>
                  <a:gd name="T13" fmla="*/ 6 h 38"/>
                  <a:gd name="T14" fmla="*/ 5 w 24"/>
                  <a:gd name="T15" fmla="*/ 19 h 38"/>
                  <a:gd name="T16" fmla="*/ 0 w 24"/>
                  <a:gd name="T17" fmla="*/ 30 h 38"/>
                  <a:gd name="T18" fmla="*/ 13 w 24"/>
                  <a:gd name="T19" fmla="*/ 28 h 38"/>
                  <a:gd name="T20" fmla="*/ 18 w 24"/>
                  <a:gd name="T21" fmla="*/ 36 h 38"/>
                  <a:gd name="T22" fmla="*/ 22 w 24"/>
                  <a:gd name="T23" fmla="*/ 23 h 38"/>
                  <a:gd name="T24" fmla="*/ 13 w 24"/>
                  <a:gd name="T25" fmla="*/ 13 h 38"/>
                  <a:gd name="T26" fmla="*/ 24 w 24"/>
                  <a:gd name="T27" fmla="*/ 13 h 38"/>
                  <a:gd name="T28" fmla="*/ 22 w 24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8">
                    <a:moveTo>
                      <a:pt x="22" y="34"/>
                    </a:moveTo>
                    <a:lnTo>
                      <a:pt x="18" y="36"/>
                    </a:lnTo>
                    <a:lnTo>
                      <a:pt x="20" y="38"/>
                    </a:lnTo>
                    <a:lnTo>
                      <a:pt x="22" y="34"/>
                    </a:lnTo>
                    <a:close/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8" y="36"/>
                    </a:lnTo>
                    <a:lnTo>
                      <a:pt x="22" y="23"/>
                    </a:lnTo>
                    <a:lnTo>
                      <a:pt x="13" y="13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4" name="ïsḻïḋé">
                <a:extLst>
                  <a:ext uri="{FF2B5EF4-FFF2-40B4-BE49-F238E27FC236}">
                    <a16:creationId xmlns:a16="http://schemas.microsoft.com/office/drawing/2014/main" xmlns="" id="{33D35E88-FC04-4177-A701-E9666B5BEBF3}"/>
                  </a:ext>
                </a:extLst>
              </p:cNvPr>
              <p:cNvSpPr/>
              <p:nvPr/>
            </p:nvSpPr>
            <p:spPr bwMode="auto">
              <a:xfrm>
                <a:off x="1089" y="1300"/>
                <a:ext cx="24" cy="38"/>
              </a:xfrm>
              <a:custGeom>
                <a:avLst/>
                <a:gdLst>
                  <a:gd name="T0" fmla="*/ 22 w 24"/>
                  <a:gd name="T1" fmla="*/ 34 h 38"/>
                  <a:gd name="T2" fmla="*/ 18 w 24"/>
                  <a:gd name="T3" fmla="*/ 36 h 38"/>
                  <a:gd name="T4" fmla="*/ 20 w 24"/>
                  <a:gd name="T5" fmla="*/ 38 h 38"/>
                  <a:gd name="T6" fmla="*/ 22 w 24"/>
                  <a:gd name="T7" fmla="*/ 34 h 38"/>
                  <a:gd name="T8" fmla="*/ 22 w 24"/>
                  <a:gd name="T9" fmla="*/ 0 h 38"/>
                  <a:gd name="T10" fmla="*/ 13 w 24"/>
                  <a:gd name="T11" fmla="*/ 10 h 38"/>
                  <a:gd name="T12" fmla="*/ 0 w 24"/>
                  <a:gd name="T13" fmla="*/ 6 h 38"/>
                  <a:gd name="T14" fmla="*/ 5 w 24"/>
                  <a:gd name="T15" fmla="*/ 19 h 38"/>
                  <a:gd name="T16" fmla="*/ 0 w 24"/>
                  <a:gd name="T17" fmla="*/ 30 h 38"/>
                  <a:gd name="T18" fmla="*/ 13 w 24"/>
                  <a:gd name="T19" fmla="*/ 28 h 38"/>
                  <a:gd name="T20" fmla="*/ 18 w 24"/>
                  <a:gd name="T21" fmla="*/ 36 h 38"/>
                  <a:gd name="T22" fmla="*/ 22 w 24"/>
                  <a:gd name="T23" fmla="*/ 23 h 38"/>
                  <a:gd name="T24" fmla="*/ 13 w 24"/>
                  <a:gd name="T25" fmla="*/ 13 h 38"/>
                  <a:gd name="T26" fmla="*/ 24 w 24"/>
                  <a:gd name="T27" fmla="*/ 13 h 38"/>
                  <a:gd name="T28" fmla="*/ 22 w 24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8">
                    <a:moveTo>
                      <a:pt x="22" y="34"/>
                    </a:moveTo>
                    <a:lnTo>
                      <a:pt x="18" y="36"/>
                    </a:lnTo>
                    <a:lnTo>
                      <a:pt x="20" y="38"/>
                    </a:lnTo>
                    <a:lnTo>
                      <a:pt x="22" y="34"/>
                    </a:lnTo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8" y="36"/>
                    </a:lnTo>
                    <a:lnTo>
                      <a:pt x="22" y="23"/>
                    </a:lnTo>
                    <a:lnTo>
                      <a:pt x="13" y="13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5" name="ï$ḷíďé">
                <a:extLst>
                  <a:ext uri="{FF2B5EF4-FFF2-40B4-BE49-F238E27FC236}">
                    <a16:creationId xmlns:a16="http://schemas.microsoft.com/office/drawing/2014/main" xmlns="" id="{22881141-7F5D-4397-86C9-539F417F41A6}"/>
                  </a:ext>
                </a:extLst>
              </p:cNvPr>
              <p:cNvSpPr/>
              <p:nvPr/>
            </p:nvSpPr>
            <p:spPr bwMode="auto">
              <a:xfrm>
                <a:off x="1102" y="1313"/>
                <a:ext cx="22" cy="23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0 h 23"/>
                  <a:gd name="T4" fmla="*/ 9 w 22"/>
                  <a:gd name="T5" fmla="*/ 10 h 23"/>
                  <a:gd name="T6" fmla="*/ 5 w 22"/>
                  <a:gd name="T7" fmla="*/ 23 h 23"/>
                  <a:gd name="T8" fmla="*/ 5 w 22"/>
                  <a:gd name="T9" fmla="*/ 23 h 23"/>
                  <a:gd name="T10" fmla="*/ 9 w 22"/>
                  <a:gd name="T11" fmla="*/ 21 h 23"/>
                  <a:gd name="T12" fmla="*/ 11 w 22"/>
                  <a:gd name="T13" fmla="*/ 11 h 23"/>
                  <a:gd name="T14" fmla="*/ 22 w 22"/>
                  <a:gd name="T15" fmla="*/ 6 h 23"/>
                  <a:gd name="T16" fmla="*/ 11 w 22"/>
                  <a:gd name="T17" fmla="*/ 0 h 23"/>
                  <a:gd name="T18" fmla="*/ 11 w 22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9" y="21"/>
                    </a:lnTo>
                    <a:lnTo>
                      <a:pt x="11" y="11"/>
                    </a:lnTo>
                    <a:lnTo>
                      <a:pt x="22" y="6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8" name="iṧľiḋè">
              <a:extLst>
                <a:ext uri="{FF2B5EF4-FFF2-40B4-BE49-F238E27FC236}">
                  <a16:creationId xmlns:a16="http://schemas.microsoft.com/office/drawing/2014/main" xmlns="" id="{D249A0E1-CADF-4BC6-84B5-73A0235189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2493" y="2474260"/>
              <a:ext cx="3004005" cy="1513984"/>
              <a:chOff x="1053" y="1313"/>
              <a:chExt cx="2127" cy="1072"/>
            </a:xfrm>
          </p:grpSpPr>
          <p:sp>
            <p:nvSpPr>
              <p:cNvPr id="476" name="iṡļïḍe">
                <a:extLst>
                  <a:ext uri="{FF2B5EF4-FFF2-40B4-BE49-F238E27FC236}">
                    <a16:creationId xmlns:a16="http://schemas.microsoft.com/office/drawing/2014/main" xmlns="" id="{10A2C523-E789-431D-B01F-223BEFD8A8CE}"/>
                  </a:ext>
                </a:extLst>
              </p:cNvPr>
              <p:cNvSpPr/>
              <p:nvPr/>
            </p:nvSpPr>
            <p:spPr bwMode="auto">
              <a:xfrm>
                <a:off x="1102" y="1313"/>
                <a:ext cx="22" cy="23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0 h 23"/>
                  <a:gd name="T4" fmla="*/ 9 w 22"/>
                  <a:gd name="T5" fmla="*/ 10 h 23"/>
                  <a:gd name="T6" fmla="*/ 5 w 22"/>
                  <a:gd name="T7" fmla="*/ 23 h 23"/>
                  <a:gd name="T8" fmla="*/ 5 w 22"/>
                  <a:gd name="T9" fmla="*/ 23 h 23"/>
                  <a:gd name="T10" fmla="*/ 9 w 22"/>
                  <a:gd name="T11" fmla="*/ 21 h 23"/>
                  <a:gd name="T12" fmla="*/ 11 w 22"/>
                  <a:gd name="T13" fmla="*/ 11 h 23"/>
                  <a:gd name="T14" fmla="*/ 22 w 22"/>
                  <a:gd name="T15" fmla="*/ 6 h 23"/>
                  <a:gd name="T16" fmla="*/ 11 w 22"/>
                  <a:gd name="T17" fmla="*/ 0 h 23"/>
                  <a:gd name="T18" fmla="*/ 11 w 22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9" y="21"/>
                    </a:lnTo>
                    <a:lnTo>
                      <a:pt x="11" y="11"/>
                    </a:lnTo>
                    <a:lnTo>
                      <a:pt x="22" y="6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iṧļîďé">
                <a:extLst>
                  <a:ext uri="{FF2B5EF4-FFF2-40B4-BE49-F238E27FC236}">
                    <a16:creationId xmlns:a16="http://schemas.microsoft.com/office/drawing/2014/main" xmlns="" id="{0D51328D-1B50-44EA-B008-446DE1B53BD8}"/>
                  </a:ext>
                </a:extLst>
              </p:cNvPr>
              <p:cNvSpPr/>
              <p:nvPr/>
            </p:nvSpPr>
            <p:spPr bwMode="auto">
              <a:xfrm>
                <a:off x="1171" y="1330"/>
                <a:ext cx="37" cy="37"/>
              </a:xfrm>
              <a:custGeom>
                <a:avLst/>
                <a:gdLst>
                  <a:gd name="T0" fmla="*/ 24 w 37"/>
                  <a:gd name="T1" fmla="*/ 0 h 37"/>
                  <a:gd name="T2" fmla="*/ 15 w 37"/>
                  <a:gd name="T3" fmla="*/ 9 h 37"/>
                  <a:gd name="T4" fmla="*/ 2 w 37"/>
                  <a:gd name="T5" fmla="*/ 6 h 37"/>
                  <a:gd name="T6" fmla="*/ 7 w 37"/>
                  <a:gd name="T7" fmla="*/ 19 h 37"/>
                  <a:gd name="T8" fmla="*/ 0 w 37"/>
                  <a:gd name="T9" fmla="*/ 30 h 37"/>
                  <a:gd name="T10" fmla="*/ 13 w 37"/>
                  <a:gd name="T11" fmla="*/ 28 h 37"/>
                  <a:gd name="T12" fmla="*/ 22 w 37"/>
                  <a:gd name="T13" fmla="*/ 37 h 37"/>
                  <a:gd name="T14" fmla="*/ 24 w 37"/>
                  <a:gd name="T15" fmla="*/ 24 h 37"/>
                  <a:gd name="T16" fmla="*/ 37 w 37"/>
                  <a:gd name="T17" fmla="*/ 19 h 37"/>
                  <a:gd name="T18" fmla="*/ 26 w 37"/>
                  <a:gd name="T19" fmla="*/ 13 h 37"/>
                  <a:gd name="T20" fmla="*/ 24 w 37"/>
                  <a:gd name="T21" fmla="*/ 15 h 37"/>
                  <a:gd name="T22" fmla="*/ 24 w 37"/>
                  <a:gd name="T23" fmla="*/ 13 h 37"/>
                  <a:gd name="T24" fmla="*/ 24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24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4" y="15"/>
                    </a:lnTo>
                    <a:lnTo>
                      <a:pt x="24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ísḷide">
                <a:extLst>
                  <a:ext uri="{FF2B5EF4-FFF2-40B4-BE49-F238E27FC236}">
                    <a16:creationId xmlns:a16="http://schemas.microsoft.com/office/drawing/2014/main" xmlns="" id="{71B02D94-96EB-4AA6-8F22-DD0D8C343DBC}"/>
                  </a:ext>
                </a:extLst>
              </p:cNvPr>
              <p:cNvSpPr/>
              <p:nvPr/>
            </p:nvSpPr>
            <p:spPr bwMode="auto">
              <a:xfrm>
                <a:off x="1171" y="1330"/>
                <a:ext cx="37" cy="37"/>
              </a:xfrm>
              <a:custGeom>
                <a:avLst/>
                <a:gdLst>
                  <a:gd name="T0" fmla="*/ 24 w 37"/>
                  <a:gd name="T1" fmla="*/ 0 h 37"/>
                  <a:gd name="T2" fmla="*/ 15 w 37"/>
                  <a:gd name="T3" fmla="*/ 9 h 37"/>
                  <a:gd name="T4" fmla="*/ 2 w 37"/>
                  <a:gd name="T5" fmla="*/ 6 h 37"/>
                  <a:gd name="T6" fmla="*/ 7 w 37"/>
                  <a:gd name="T7" fmla="*/ 19 h 37"/>
                  <a:gd name="T8" fmla="*/ 0 w 37"/>
                  <a:gd name="T9" fmla="*/ 30 h 37"/>
                  <a:gd name="T10" fmla="*/ 13 w 37"/>
                  <a:gd name="T11" fmla="*/ 28 h 37"/>
                  <a:gd name="T12" fmla="*/ 22 w 37"/>
                  <a:gd name="T13" fmla="*/ 37 h 37"/>
                  <a:gd name="T14" fmla="*/ 24 w 37"/>
                  <a:gd name="T15" fmla="*/ 24 h 37"/>
                  <a:gd name="T16" fmla="*/ 37 w 37"/>
                  <a:gd name="T17" fmla="*/ 19 h 37"/>
                  <a:gd name="T18" fmla="*/ 26 w 37"/>
                  <a:gd name="T19" fmla="*/ 13 h 37"/>
                  <a:gd name="T20" fmla="*/ 24 w 37"/>
                  <a:gd name="T21" fmla="*/ 15 h 37"/>
                  <a:gd name="T22" fmla="*/ 24 w 37"/>
                  <a:gd name="T23" fmla="*/ 13 h 37"/>
                  <a:gd name="T24" fmla="*/ 24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24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4" y="15"/>
                    </a:lnTo>
                    <a:lnTo>
                      <a:pt x="24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íṡ1íḍê">
                <a:extLst>
                  <a:ext uri="{FF2B5EF4-FFF2-40B4-BE49-F238E27FC236}">
                    <a16:creationId xmlns:a16="http://schemas.microsoft.com/office/drawing/2014/main" xmlns="" id="{4955D7D9-5C9F-4F40-B810-ED735FA0746E}"/>
                  </a:ext>
                </a:extLst>
              </p:cNvPr>
              <p:cNvSpPr/>
              <p:nvPr/>
            </p:nvSpPr>
            <p:spPr bwMode="auto">
              <a:xfrm>
                <a:off x="1195" y="134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îṧḷïḍé">
                <a:extLst>
                  <a:ext uri="{FF2B5EF4-FFF2-40B4-BE49-F238E27FC236}">
                    <a16:creationId xmlns:a16="http://schemas.microsoft.com/office/drawing/2014/main" xmlns="" id="{B7EC2FD2-F723-4E90-8FFB-821DC14F009E}"/>
                  </a:ext>
                </a:extLst>
              </p:cNvPr>
              <p:cNvSpPr/>
              <p:nvPr/>
            </p:nvSpPr>
            <p:spPr bwMode="auto">
              <a:xfrm>
                <a:off x="1195" y="134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íṡḻîďe">
                <a:extLst>
                  <a:ext uri="{FF2B5EF4-FFF2-40B4-BE49-F238E27FC236}">
                    <a16:creationId xmlns:a16="http://schemas.microsoft.com/office/drawing/2014/main" xmlns="" id="{8CA228FC-EBFF-4EB9-A473-942EF137797B}"/>
                  </a:ext>
                </a:extLst>
              </p:cNvPr>
              <p:cNvSpPr/>
              <p:nvPr/>
            </p:nvSpPr>
            <p:spPr bwMode="auto">
              <a:xfrm>
                <a:off x="1255" y="136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6 h 37"/>
                  <a:gd name="T6" fmla="*/ 5 w 35"/>
                  <a:gd name="T7" fmla="*/ 19 h 37"/>
                  <a:gd name="T8" fmla="*/ 4 w 35"/>
                  <a:gd name="T9" fmla="*/ 20 h 37"/>
                  <a:gd name="T10" fmla="*/ 11 w 35"/>
                  <a:gd name="T11" fmla="*/ 22 h 37"/>
                  <a:gd name="T12" fmla="*/ 4 w 35"/>
                  <a:gd name="T13" fmla="*/ 30 h 37"/>
                  <a:gd name="T14" fmla="*/ 13 w 35"/>
                  <a:gd name="T15" fmla="*/ 28 h 37"/>
                  <a:gd name="T16" fmla="*/ 22 w 35"/>
                  <a:gd name="T17" fmla="*/ 37 h 37"/>
                  <a:gd name="T18" fmla="*/ 24 w 35"/>
                  <a:gd name="T19" fmla="*/ 24 h 37"/>
                  <a:gd name="T20" fmla="*/ 35 w 35"/>
                  <a:gd name="T21" fmla="*/ 19 h 37"/>
                  <a:gd name="T22" fmla="*/ 24 w 35"/>
                  <a:gd name="T23" fmla="*/ 13 h 37"/>
                  <a:gd name="T24" fmla="*/ 22 w 35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11" y="22"/>
                    </a:lnTo>
                    <a:lnTo>
                      <a:pt x="4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îṩḻïďè">
                <a:extLst>
                  <a:ext uri="{FF2B5EF4-FFF2-40B4-BE49-F238E27FC236}">
                    <a16:creationId xmlns:a16="http://schemas.microsoft.com/office/drawing/2014/main" xmlns="" id="{76BC72C6-FB80-4937-B3D7-3F17840C0036}"/>
                  </a:ext>
                </a:extLst>
              </p:cNvPr>
              <p:cNvSpPr/>
              <p:nvPr/>
            </p:nvSpPr>
            <p:spPr bwMode="auto">
              <a:xfrm>
                <a:off x="1255" y="136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6 h 37"/>
                  <a:gd name="T6" fmla="*/ 5 w 35"/>
                  <a:gd name="T7" fmla="*/ 19 h 37"/>
                  <a:gd name="T8" fmla="*/ 4 w 35"/>
                  <a:gd name="T9" fmla="*/ 20 h 37"/>
                  <a:gd name="T10" fmla="*/ 11 w 35"/>
                  <a:gd name="T11" fmla="*/ 22 h 37"/>
                  <a:gd name="T12" fmla="*/ 4 w 35"/>
                  <a:gd name="T13" fmla="*/ 30 h 37"/>
                  <a:gd name="T14" fmla="*/ 13 w 35"/>
                  <a:gd name="T15" fmla="*/ 28 h 37"/>
                  <a:gd name="T16" fmla="*/ 22 w 35"/>
                  <a:gd name="T17" fmla="*/ 37 h 37"/>
                  <a:gd name="T18" fmla="*/ 24 w 35"/>
                  <a:gd name="T19" fmla="*/ 24 h 37"/>
                  <a:gd name="T20" fmla="*/ 35 w 35"/>
                  <a:gd name="T21" fmla="*/ 19 h 37"/>
                  <a:gd name="T22" fmla="*/ 24 w 35"/>
                  <a:gd name="T23" fmla="*/ 13 h 37"/>
                  <a:gd name="T24" fmla="*/ 22 w 35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11" y="22"/>
                    </a:lnTo>
                    <a:lnTo>
                      <a:pt x="4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í$1íḍe">
                <a:extLst>
                  <a:ext uri="{FF2B5EF4-FFF2-40B4-BE49-F238E27FC236}">
                    <a16:creationId xmlns:a16="http://schemas.microsoft.com/office/drawing/2014/main" xmlns="" id="{45FB5CE6-BC8D-4476-BF46-0BA11D89B65A}"/>
                  </a:ext>
                </a:extLst>
              </p:cNvPr>
              <p:cNvSpPr/>
              <p:nvPr/>
            </p:nvSpPr>
            <p:spPr bwMode="auto">
              <a:xfrm>
                <a:off x="1255" y="1380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0 w 11"/>
                  <a:gd name="T3" fmla="*/ 10 h 10"/>
                  <a:gd name="T4" fmla="*/ 4 w 11"/>
                  <a:gd name="T5" fmla="*/ 10 h 10"/>
                  <a:gd name="T6" fmla="*/ 11 w 11"/>
                  <a:gd name="T7" fmla="*/ 2 h 10"/>
                  <a:gd name="T8" fmla="*/ 4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4" y="0"/>
                    </a:moveTo>
                    <a:lnTo>
                      <a:pt x="0" y="10"/>
                    </a:lnTo>
                    <a:lnTo>
                      <a:pt x="4" y="10"/>
                    </a:lnTo>
                    <a:lnTo>
                      <a:pt x="1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ïŝ1ïďé">
                <a:extLst>
                  <a:ext uri="{FF2B5EF4-FFF2-40B4-BE49-F238E27FC236}">
                    <a16:creationId xmlns:a16="http://schemas.microsoft.com/office/drawing/2014/main" xmlns="" id="{58892EA5-31CC-448D-87C7-7DA9355BE805}"/>
                  </a:ext>
                </a:extLst>
              </p:cNvPr>
              <p:cNvSpPr/>
              <p:nvPr/>
            </p:nvSpPr>
            <p:spPr bwMode="auto">
              <a:xfrm>
                <a:off x="1255" y="1380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0 w 11"/>
                  <a:gd name="T3" fmla="*/ 10 h 10"/>
                  <a:gd name="T4" fmla="*/ 4 w 11"/>
                  <a:gd name="T5" fmla="*/ 10 h 10"/>
                  <a:gd name="T6" fmla="*/ 11 w 11"/>
                  <a:gd name="T7" fmla="*/ 2 h 10"/>
                  <a:gd name="T8" fmla="*/ 4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4" y="0"/>
                    </a:moveTo>
                    <a:lnTo>
                      <a:pt x="0" y="10"/>
                    </a:lnTo>
                    <a:lnTo>
                      <a:pt x="4" y="10"/>
                    </a:lnTo>
                    <a:lnTo>
                      <a:pt x="11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îṧḻîḋé">
                <a:extLst>
                  <a:ext uri="{FF2B5EF4-FFF2-40B4-BE49-F238E27FC236}">
                    <a16:creationId xmlns:a16="http://schemas.microsoft.com/office/drawing/2014/main" xmlns="" id="{285F2D2C-A7F0-486C-A48D-D7064B06A2E6}"/>
                  </a:ext>
                </a:extLst>
              </p:cNvPr>
              <p:cNvSpPr/>
              <p:nvPr/>
            </p:nvSpPr>
            <p:spPr bwMode="auto">
              <a:xfrm>
                <a:off x="1358" y="1407"/>
                <a:ext cx="16" cy="20"/>
              </a:xfrm>
              <a:custGeom>
                <a:avLst/>
                <a:gdLst>
                  <a:gd name="T0" fmla="*/ 3 w 16"/>
                  <a:gd name="T1" fmla="*/ 15 h 20"/>
                  <a:gd name="T2" fmla="*/ 0 w 16"/>
                  <a:gd name="T3" fmla="*/ 18 h 20"/>
                  <a:gd name="T4" fmla="*/ 1 w 16"/>
                  <a:gd name="T5" fmla="*/ 20 h 20"/>
                  <a:gd name="T6" fmla="*/ 3 w 16"/>
                  <a:gd name="T7" fmla="*/ 15 h 20"/>
                  <a:gd name="T8" fmla="*/ 13 w 16"/>
                  <a:gd name="T9" fmla="*/ 0 h 20"/>
                  <a:gd name="T10" fmla="*/ 9 w 16"/>
                  <a:gd name="T11" fmla="*/ 5 h 20"/>
                  <a:gd name="T12" fmla="*/ 16 w 16"/>
                  <a:gd name="T13" fmla="*/ 1 h 20"/>
                  <a:gd name="T14" fmla="*/ 13 w 1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3" y="15"/>
                    </a:moveTo>
                    <a:lnTo>
                      <a:pt x="0" y="18"/>
                    </a:lnTo>
                    <a:lnTo>
                      <a:pt x="1" y="20"/>
                    </a:lnTo>
                    <a:lnTo>
                      <a:pt x="3" y="15"/>
                    </a:lnTo>
                    <a:close/>
                    <a:moveTo>
                      <a:pt x="13" y="0"/>
                    </a:moveTo>
                    <a:lnTo>
                      <a:pt x="9" y="5"/>
                    </a:lnTo>
                    <a:lnTo>
                      <a:pt x="16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í$ľiḋé">
                <a:extLst>
                  <a:ext uri="{FF2B5EF4-FFF2-40B4-BE49-F238E27FC236}">
                    <a16:creationId xmlns:a16="http://schemas.microsoft.com/office/drawing/2014/main" xmlns="" id="{8F8868FD-CC2B-48EC-B434-27A68A26FDF9}"/>
                  </a:ext>
                </a:extLst>
              </p:cNvPr>
              <p:cNvSpPr/>
              <p:nvPr/>
            </p:nvSpPr>
            <p:spPr bwMode="auto">
              <a:xfrm>
                <a:off x="1358" y="1407"/>
                <a:ext cx="16" cy="20"/>
              </a:xfrm>
              <a:custGeom>
                <a:avLst/>
                <a:gdLst>
                  <a:gd name="T0" fmla="*/ 3 w 16"/>
                  <a:gd name="T1" fmla="*/ 15 h 20"/>
                  <a:gd name="T2" fmla="*/ 0 w 16"/>
                  <a:gd name="T3" fmla="*/ 18 h 20"/>
                  <a:gd name="T4" fmla="*/ 1 w 16"/>
                  <a:gd name="T5" fmla="*/ 20 h 20"/>
                  <a:gd name="T6" fmla="*/ 3 w 16"/>
                  <a:gd name="T7" fmla="*/ 15 h 20"/>
                  <a:gd name="T8" fmla="*/ 13 w 16"/>
                  <a:gd name="T9" fmla="*/ 0 h 20"/>
                  <a:gd name="T10" fmla="*/ 9 w 16"/>
                  <a:gd name="T11" fmla="*/ 5 h 20"/>
                  <a:gd name="T12" fmla="*/ 16 w 16"/>
                  <a:gd name="T13" fmla="*/ 1 h 20"/>
                  <a:gd name="T14" fmla="*/ 13 w 1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3" y="15"/>
                    </a:moveTo>
                    <a:lnTo>
                      <a:pt x="0" y="18"/>
                    </a:lnTo>
                    <a:lnTo>
                      <a:pt x="1" y="20"/>
                    </a:lnTo>
                    <a:lnTo>
                      <a:pt x="3" y="15"/>
                    </a:lnTo>
                    <a:moveTo>
                      <a:pt x="13" y="0"/>
                    </a:moveTo>
                    <a:lnTo>
                      <a:pt x="9" y="5"/>
                    </a:lnTo>
                    <a:lnTo>
                      <a:pt x="16" y="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ïṣ1îḑé">
                <a:extLst>
                  <a:ext uri="{FF2B5EF4-FFF2-40B4-BE49-F238E27FC236}">
                    <a16:creationId xmlns:a16="http://schemas.microsoft.com/office/drawing/2014/main" xmlns="" id="{FFED8E8D-237C-4A72-B3D9-79ADAA907ABE}"/>
                  </a:ext>
                </a:extLst>
              </p:cNvPr>
              <p:cNvSpPr/>
              <p:nvPr/>
            </p:nvSpPr>
            <p:spPr bwMode="auto">
              <a:xfrm>
                <a:off x="1337" y="1390"/>
                <a:ext cx="34" cy="35"/>
              </a:xfrm>
              <a:custGeom>
                <a:avLst/>
                <a:gdLst>
                  <a:gd name="T0" fmla="*/ 24 w 34"/>
                  <a:gd name="T1" fmla="*/ 0 h 35"/>
                  <a:gd name="T2" fmla="*/ 15 w 34"/>
                  <a:gd name="T3" fmla="*/ 9 h 35"/>
                  <a:gd name="T4" fmla="*/ 9 w 34"/>
                  <a:gd name="T5" fmla="*/ 7 h 35"/>
                  <a:gd name="T6" fmla="*/ 7 w 34"/>
                  <a:gd name="T7" fmla="*/ 9 h 35"/>
                  <a:gd name="T8" fmla="*/ 7 w 34"/>
                  <a:gd name="T9" fmla="*/ 22 h 35"/>
                  <a:gd name="T10" fmla="*/ 6 w 34"/>
                  <a:gd name="T11" fmla="*/ 20 h 35"/>
                  <a:gd name="T12" fmla="*/ 0 w 34"/>
                  <a:gd name="T13" fmla="*/ 30 h 35"/>
                  <a:gd name="T14" fmla="*/ 13 w 34"/>
                  <a:gd name="T15" fmla="*/ 28 h 35"/>
                  <a:gd name="T16" fmla="*/ 21 w 34"/>
                  <a:gd name="T17" fmla="*/ 35 h 35"/>
                  <a:gd name="T18" fmla="*/ 24 w 34"/>
                  <a:gd name="T19" fmla="*/ 32 h 35"/>
                  <a:gd name="T20" fmla="*/ 24 w 34"/>
                  <a:gd name="T21" fmla="*/ 24 h 35"/>
                  <a:gd name="T22" fmla="*/ 30 w 34"/>
                  <a:gd name="T23" fmla="*/ 22 h 35"/>
                  <a:gd name="T24" fmla="*/ 34 w 34"/>
                  <a:gd name="T25" fmla="*/ 17 h 35"/>
                  <a:gd name="T26" fmla="*/ 26 w 34"/>
                  <a:gd name="T27" fmla="*/ 13 h 35"/>
                  <a:gd name="T28" fmla="*/ 24 w 34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35">
                    <a:moveTo>
                      <a:pt x="24" y="0"/>
                    </a:moveTo>
                    <a:lnTo>
                      <a:pt x="15" y="9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7" y="22"/>
                    </a:lnTo>
                    <a:lnTo>
                      <a:pt x="6" y="20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30" y="22"/>
                    </a:lnTo>
                    <a:lnTo>
                      <a:pt x="34" y="17"/>
                    </a:lnTo>
                    <a:lnTo>
                      <a:pt x="26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iṥľîďe">
                <a:extLst>
                  <a:ext uri="{FF2B5EF4-FFF2-40B4-BE49-F238E27FC236}">
                    <a16:creationId xmlns:a16="http://schemas.microsoft.com/office/drawing/2014/main" xmlns="" id="{F52F3022-D272-466F-9CE6-28B18B30F44B}"/>
                  </a:ext>
                </a:extLst>
              </p:cNvPr>
              <p:cNvSpPr/>
              <p:nvPr/>
            </p:nvSpPr>
            <p:spPr bwMode="auto">
              <a:xfrm>
                <a:off x="1337" y="1390"/>
                <a:ext cx="34" cy="35"/>
              </a:xfrm>
              <a:custGeom>
                <a:avLst/>
                <a:gdLst>
                  <a:gd name="T0" fmla="*/ 24 w 34"/>
                  <a:gd name="T1" fmla="*/ 0 h 35"/>
                  <a:gd name="T2" fmla="*/ 15 w 34"/>
                  <a:gd name="T3" fmla="*/ 9 h 35"/>
                  <a:gd name="T4" fmla="*/ 9 w 34"/>
                  <a:gd name="T5" fmla="*/ 7 h 35"/>
                  <a:gd name="T6" fmla="*/ 7 w 34"/>
                  <a:gd name="T7" fmla="*/ 9 h 35"/>
                  <a:gd name="T8" fmla="*/ 7 w 34"/>
                  <a:gd name="T9" fmla="*/ 22 h 35"/>
                  <a:gd name="T10" fmla="*/ 6 w 34"/>
                  <a:gd name="T11" fmla="*/ 20 h 35"/>
                  <a:gd name="T12" fmla="*/ 0 w 34"/>
                  <a:gd name="T13" fmla="*/ 30 h 35"/>
                  <a:gd name="T14" fmla="*/ 13 w 34"/>
                  <a:gd name="T15" fmla="*/ 28 h 35"/>
                  <a:gd name="T16" fmla="*/ 21 w 34"/>
                  <a:gd name="T17" fmla="*/ 35 h 35"/>
                  <a:gd name="T18" fmla="*/ 24 w 34"/>
                  <a:gd name="T19" fmla="*/ 32 h 35"/>
                  <a:gd name="T20" fmla="*/ 24 w 34"/>
                  <a:gd name="T21" fmla="*/ 24 h 35"/>
                  <a:gd name="T22" fmla="*/ 30 w 34"/>
                  <a:gd name="T23" fmla="*/ 22 h 35"/>
                  <a:gd name="T24" fmla="*/ 34 w 34"/>
                  <a:gd name="T25" fmla="*/ 17 h 35"/>
                  <a:gd name="T26" fmla="*/ 26 w 34"/>
                  <a:gd name="T27" fmla="*/ 13 h 35"/>
                  <a:gd name="T28" fmla="*/ 24 w 34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35">
                    <a:moveTo>
                      <a:pt x="24" y="0"/>
                    </a:moveTo>
                    <a:lnTo>
                      <a:pt x="15" y="9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7" y="22"/>
                    </a:lnTo>
                    <a:lnTo>
                      <a:pt x="6" y="20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30" y="22"/>
                    </a:lnTo>
                    <a:lnTo>
                      <a:pt x="34" y="17"/>
                    </a:lnTo>
                    <a:lnTo>
                      <a:pt x="26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ïṩlîdê">
                <a:extLst>
                  <a:ext uri="{FF2B5EF4-FFF2-40B4-BE49-F238E27FC236}">
                    <a16:creationId xmlns:a16="http://schemas.microsoft.com/office/drawing/2014/main" xmlns="" id="{A3414078-2311-43BD-9FC4-5E2A661C0D3F}"/>
                  </a:ext>
                </a:extLst>
              </p:cNvPr>
              <p:cNvSpPr/>
              <p:nvPr/>
            </p:nvSpPr>
            <p:spPr bwMode="auto">
              <a:xfrm>
                <a:off x="1339" y="1395"/>
                <a:ext cx="7" cy="17"/>
              </a:xfrm>
              <a:custGeom>
                <a:avLst/>
                <a:gdLst>
                  <a:gd name="T0" fmla="*/ 0 w 7"/>
                  <a:gd name="T1" fmla="*/ 0 h 17"/>
                  <a:gd name="T2" fmla="*/ 5 w 7"/>
                  <a:gd name="T3" fmla="*/ 13 h 17"/>
                  <a:gd name="T4" fmla="*/ 4 w 7"/>
                  <a:gd name="T5" fmla="*/ 15 h 17"/>
                  <a:gd name="T6" fmla="*/ 5 w 7"/>
                  <a:gd name="T7" fmla="*/ 17 h 17"/>
                  <a:gd name="T8" fmla="*/ 5 w 7"/>
                  <a:gd name="T9" fmla="*/ 4 h 17"/>
                  <a:gd name="T10" fmla="*/ 7 w 7"/>
                  <a:gd name="T11" fmla="*/ 2 h 17"/>
                  <a:gd name="T12" fmla="*/ 0 w 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7">
                    <a:moveTo>
                      <a:pt x="0" y="0"/>
                    </a:moveTo>
                    <a:lnTo>
                      <a:pt x="5" y="13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íṩľíde">
                <a:extLst>
                  <a:ext uri="{FF2B5EF4-FFF2-40B4-BE49-F238E27FC236}">
                    <a16:creationId xmlns:a16="http://schemas.microsoft.com/office/drawing/2014/main" xmlns="" id="{86F1625D-4B0A-4F86-AFE5-DDD4E7CBF3AC}"/>
                  </a:ext>
                </a:extLst>
              </p:cNvPr>
              <p:cNvSpPr/>
              <p:nvPr/>
            </p:nvSpPr>
            <p:spPr bwMode="auto">
              <a:xfrm>
                <a:off x="1339" y="1395"/>
                <a:ext cx="7" cy="17"/>
              </a:xfrm>
              <a:custGeom>
                <a:avLst/>
                <a:gdLst>
                  <a:gd name="T0" fmla="*/ 0 w 7"/>
                  <a:gd name="T1" fmla="*/ 0 h 17"/>
                  <a:gd name="T2" fmla="*/ 5 w 7"/>
                  <a:gd name="T3" fmla="*/ 13 h 17"/>
                  <a:gd name="T4" fmla="*/ 4 w 7"/>
                  <a:gd name="T5" fmla="*/ 15 h 17"/>
                  <a:gd name="T6" fmla="*/ 5 w 7"/>
                  <a:gd name="T7" fmla="*/ 17 h 17"/>
                  <a:gd name="T8" fmla="*/ 5 w 7"/>
                  <a:gd name="T9" fmla="*/ 4 h 17"/>
                  <a:gd name="T10" fmla="*/ 7 w 7"/>
                  <a:gd name="T11" fmla="*/ 2 h 17"/>
                  <a:gd name="T12" fmla="*/ 0 w 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7">
                    <a:moveTo>
                      <a:pt x="0" y="0"/>
                    </a:moveTo>
                    <a:lnTo>
                      <a:pt x="5" y="13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iş1íḑé">
                <a:extLst>
                  <a:ext uri="{FF2B5EF4-FFF2-40B4-BE49-F238E27FC236}">
                    <a16:creationId xmlns:a16="http://schemas.microsoft.com/office/drawing/2014/main" xmlns="" id="{01BE4730-CC59-4438-BEAF-D6F0D73E3ED7}"/>
                  </a:ext>
                </a:extLst>
              </p:cNvPr>
              <p:cNvSpPr/>
              <p:nvPr/>
            </p:nvSpPr>
            <p:spPr bwMode="auto">
              <a:xfrm>
                <a:off x="1421" y="142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5 h 37"/>
                  <a:gd name="T6" fmla="*/ 6 w 35"/>
                  <a:gd name="T7" fmla="*/ 18 h 37"/>
                  <a:gd name="T8" fmla="*/ 0 w 35"/>
                  <a:gd name="T9" fmla="*/ 30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5"/>
                    </a:lnTo>
                    <a:lnTo>
                      <a:pt x="6" y="18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iśḻíḑê">
                <a:extLst>
                  <a:ext uri="{FF2B5EF4-FFF2-40B4-BE49-F238E27FC236}">
                    <a16:creationId xmlns:a16="http://schemas.microsoft.com/office/drawing/2014/main" xmlns="" id="{231AF07B-5C9C-4FC2-AB25-EF9478A234D8}"/>
                  </a:ext>
                </a:extLst>
              </p:cNvPr>
              <p:cNvSpPr/>
              <p:nvPr/>
            </p:nvSpPr>
            <p:spPr bwMode="auto">
              <a:xfrm>
                <a:off x="1421" y="142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5 h 37"/>
                  <a:gd name="T6" fmla="*/ 6 w 35"/>
                  <a:gd name="T7" fmla="*/ 18 h 37"/>
                  <a:gd name="T8" fmla="*/ 0 w 35"/>
                  <a:gd name="T9" fmla="*/ 30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5"/>
                    </a:lnTo>
                    <a:lnTo>
                      <a:pt x="6" y="18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ï$1îḓè">
                <a:extLst>
                  <a:ext uri="{FF2B5EF4-FFF2-40B4-BE49-F238E27FC236}">
                    <a16:creationId xmlns:a16="http://schemas.microsoft.com/office/drawing/2014/main" xmlns="" id="{A1971838-ADB8-441E-A201-013A20F7BF50}"/>
                  </a:ext>
                </a:extLst>
              </p:cNvPr>
              <p:cNvSpPr/>
              <p:nvPr/>
            </p:nvSpPr>
            <p:spPr bwMode="auto">
              <a:xfrm>
                <a:off x="1062" y="1591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2 h 8"/>
                  <a:gd name="T4" fmla="*/ 0 w 10"/>
                  <a:gd name="T5" fmla="*/ 8 h 8"/>
                  <a:gd name="T6" fmla="*/ 10 w 10"/>
                  <a:gd name="T7" fmla="*/ 4 h 8"/>
                  <a:gd name="T8" fmla="*/ 2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iSḷïḓê">
                <a:extLst>
                  <a:ext uri="{FF2B5EF4-FFF2-40B4-BE49-F238E27FC236}">
                    <a16:creationId xmlns:a16="http://schemas.microsoft.com/office/drawing/2014/main" xmlns="" id="{3478EB8E-8CD2-4E2A-A731-54B3BE51C3FE}"/>
                  </a:ext>
                </a:extLst>
              </p:cNvPr>
              <p:cNvSpPr/>
              <p:nvPr/>
            </p:nvSpPr>
            <p:spPr bwMode="auto">
              <a:xfrm>
                <a:off x="1062" y="1591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2 h 8"/>
                  <a:gd name="T4" fmla="*/ 0 w 10"/>
                  <a:gd name="T5" fmla="*/ 8 h 8"/>
                  <a:gd name="T6" fmla="*/ 10 w 10"/>
                  <a:gd name="T7" fmla="*/ 4 h 8"/>
                  <a:gd name="T8" fmla="*/ 2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íŝlîḑê">
                <a:extLst>
                  <a:ext uri="{FF2B5EF4-FFF2-40B4-BE49-F238E27FC236}">
                    <a16:creationId xmlns:a16="http://schemas.microsoft.com/office/drawing/2014/main" xmlns="" id="{48BBA0C2-144C-468D-BABE-5A526FB21237}"/>
                  </a:ext>
                </a:extLst>
              </p:cNvPr>
              <p:cNvSpPr/>
              <p:nvPr/>
            </p:nvSpPr>
            <p:spPr bwMode="auto">
              <a:xfrm>
                <a:off x="1062" y="159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íṩļïḍé">
                <a:extLst>
                  <a:ext uri="{FF2B5EF4-FFF2-40B4-BE49-F238E27FC236}">
                    <a16:creationId xmlns:a16="http://schemas.microsoft.com/office/drawing/2014/main" xmlns="" id="{AC163363-80E3-421A-9ADF-A2D5FAE0AAAC}"/>
                  </a:ext>
                </a:extLst>
              </p:cNvPr>
              <p:cNvSpPr/>
              <p:nvPr/>
            </p:nvSpPr>
            <p:spPr bwMode="auto">
              <a:xfrm>
                <a:off x="1062" y="159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íṣḻïḍé">
                <a:extLst>
                  <a:ext uri="{FF2B5EF4-FFF2-40B4-BE49-F238E27FC236}">
                    <a16:creationId xmlns:a16="http://schemas.microsoft.com/office/drawing/2014/main" xmlns="" id="{D5613660-7C4A-4A3E-997B-C06BDBFD7C6C}"/>
                  </a:ext>
                </a:extLst>
              </p:cNvPr>
              <p:cNvSpPr/>
              <p:nvPr/>
            </p:nvSpPr>
            <p:spPr bwMode="auto">
              <a:xfrm>
                <a:off x="1119" y="1612"/>
                <a:ext cx="35" cy="32"/>
              </a:xfrm>
              <a:custGeom>
                <a:avLst/>
                <a:gdLst>
                  <a:gd name="T0" fmla="*/ 16 w 35"/>
                  <a:gd name="T1" fmla="*/ 0 h 32"/>
                  <a:gd name="T2" fmla="*/ 16 w 35"/>
                  <a:gd name="T3" fmla="*/ 0 h 32"/>
                  <a:gd name="T4" fmla="*/ 13 w 35"/>
                  <a:gd name="T5" fmla="*/ 2 h 32"/>
                  <a:gd name="T6" fmla="*/ 11 w 35"/>
                  <a:gd name="T7" fmla="*/ 2 h 32"/>
                  <a:gd name="T8" fmla="*/ 5 w 35"/>
                  <a:gd name="T9" fmla="*/ 4 h 32"/>
                  <a:gd name="T10" fmla="*/ 5 w 35"/>
                  <a:gd name="T11" fmla="*/ 2 h 32"/>
                  <a:gd name="T12" fmla="*/ 0 w 35"/>
                  <a:gd name="T13" fmla="*/ 0 h 32"/>
                  <a:gd name="T14" fmla="*/ 5 w 35"/>
                  <a:gd name="T15" fmla="*/ 11 h 32"/>
                  <a:gd name="T16" fmla="*/ 0 w 35"/>
                  <a:gd name="T17" fmla="*/ 24 h 32"/>
                  <a:gd name="T18" fmla="*/ 13 w 35"/>
                  <a:gd name="T19" fmla="*/ 22 h 32"/>
                  <a:gd name="T20" fmla="*/ 22 w 35"/>
                  <a:gd name="T21" fmla="*/ 32 h 32"/>
                  <a:gd name="T22" fmla="*/ 24 w 35"/>
                  <a:gd name="T23" fmla="*/ 19 h 32"/>
                  <a:gd name="T24" fmla="*/ 35 w 35"/>
                  <a:gd name="T25" fmla="*/ 13 h 32"/>
                  <a:gd name="T26" fmla="*/ 24 w 35"/>
                  <a:gd name="T27" fmla="*/ 7 h 32"/>
                  <a:gd name="T28" fmla="*/ 24 w 35"/>
                  <a:gd name="T29" fmla="*/ 4 h 32"/>
                  <a:gd name="T30" fmla="*/ 16 w 35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2">
                    <a:moveTo>
                      <a:pt x="16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iśḻíḓê">
                <a:extLst>
                  <a:ext uri="{FF2B5EF4-FFF2-40B4-BE49-F238E27FC236}">
                    <a16:creationId xmlns:a16="http://schemas.microsoft.com/office/drawing/2014/main" xmlns="" id="{EFE753E6-CEE8-4608-84AA-46716AC7D440}"/>
                  </a:ext>
                </a:extLst>
              </p:cNvPr>
              <p:cNvSpPr/>
              <p:nvPr/>
            </p:nvSpPr>
            <p:spPr bwMode="auto">
              <a:xfrm>
                <a:off x="1119" y="1612"/>
                <a:ext cx="35" cy="32"/>
              </a:xfrm>
              <a:custGeom>
                <a:avLst/>
                <a:gdLst>
                  <a:gd name="T0" fmla="*/ 16 w 35"/>
                  <a:gd name="T1" fmla="*/ 0 h 32"/>
                  <a:gd name="T2" fmla="*/ 16 w 35"/>
                  <a:gd name="T3" fmla="*/ 0 h 32"/>
                  <a:gd name="T4" fmla="*/ 13 w 35"/>
                  <a:gd name="T5" fmla="*/ 2 h 32"/>
                  <a:gd name="T6" fmla="*/ 11 w 35"/>
                  <a:gd name="T7" fmla="*/ 2 h 32"/>
                  <a:gd name="T8" fmla="*/ 5 w 35"/>
                  <a:gd name="T9" fmla="*/ 4 h 32"/>
                  <a:gd name="T10" fmla="*/ 5 w 35"/>
                  <a:gd name="T11" fmla="*/ 2 h 32"/>
                  <a:gd name="T12" fmla="*/ 0 w 35"/>
                  <a:gd name="T13" fmla="*/ 0 h 32"/>
                  <a:gd name="T14" fmla="*/ 5 w 35"/>
                  <a:gd name="T15" fmla="*/ 11 h 32"/>
                  <a:gd name="T16" fmla="*/ 0 w 35"/>
                  <a:gd name="T17" fmla="*/ 24 h 32"/>
                  <a:gd name="T18" fmla="*/ 13 w 35"/>
                  <a:gd name="T19" fmla="*/ 22 h 32"/>
                  <a:gd name="T20" fmla="*/ 22 w 35"/>
                  <a:gd name="T21" fmla="*/ 32 h 32"/>
                  <a:gd name="T22" fmla="*/ 24 w 35"/>
                  <a:gd name="T23" fmla="*/ 19 h 32"/>
                  <a:gd name="T24" fmla="*/ 35 w 35"/>
                  <a:gd name="T25" fmla="*/ 13 h 32"/>
                  <a:gd name="T26" fmla="*/ 24 w 35"/>
                  <a:gd name="T27" fmla="*/ 7 h 32"/>
                  <a:gd name="T28" fmla="*/ 24 w 35"/>
                  <a:gd name="T29" fmla="*/ 4 h 32"/>
                  <a:gd name="T30" fmla="*/ 16 w 35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2">
                    <a:moveTo>
                      <a:pt x="16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îšḷïde">
                <a:extLst>
                  <a:ext uri="{FF2B5EF4-FFF2-40B4-BE49-F238E27FC236}">
                    <a16:creationId xmlns:a16="http://schemas.microsoft.com/office/drawing/2014/main" xmlns="" id="{F7A2C929-FB74-4B3C-A8DF-A6FC720F46F0}"/>
                  </a:ext>
                </a:extLst>
              </p:cNvPr>
              <p:cNvSpPr/>
              <p:nvPr/>
            </p:nvSpPr>
            <p:spPr bwMode="auto">
              <a:xfrm>
                <a:off x="1124" y="1606"/>
                <a:ext cx="19" cy="10"/>
              </a:xfrm>
              <a:custGeom>
                <a:avLst/>
                <a:gdLst>
                  <a:gd name="T0" fmla="*/ 0 w 19"/>
                  <a:gd name="T1" fmla="*/ 8 h 10"/>
                  <a:gd name="T2" fmla="*/ 0 w 19"/>
                  <a:gd name="T3" fmla="*/ 10 h 10"/>
                  <a:gd name="T4" fmla="*/ 6 w 19"/>
                  <a:gd name="T5" fmla="*/ 8 h 10"/>
                  <a:gd name="T6" fmla="*/ 0 w 19"/>
                  <a:gd name="T7" fmla="*/ 8 h 10"/>
                  <a:gd name="T8" fmla="*/ 17 w 19"/>
                  <a:gd name="T9" fmla="*/ 0 h 10"/>
                  <a:gd name="T10" fmla="*/ 11 w 19"/>
                  <a:gd name="T11" fmla="*/ 6 h 10"/>
                  <a:gd name="T12" fmla="*/ 11 w 19"/>
                  <a:gd name="T13" fmla="*/ 6 h 10"/>
                  <a:gd name="T14" fmla="*/ 19 w 19"/>
                  <a:gd name="T15" fmla="*/ 10 h 10"/>
                  <a:gd name="T16" fmla="*/ 17 w 1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9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íṡlídê">
                <a:extLst>
                  <a:ext uri="{FF2B5EF4-FFF2-40B4-BE49-F238E27FC236}">
                    <a16:creationId xmlns:a16="http://schemas.microsoft.com/office/drawing/2014/main" xmlns="" id="{7981FD8D-0CDC-4288-9424-8CED97F9E347}"/>
                  </a:ext>
                </a:extLst>
              </p:cNvPr>
              <p:cNvSpPr/>
              <p:nvPr/>
            </p:nvSpPr>
            <p:spPr bwMode="auto">
              <a:xfrm>
                <a:off x="1124" y="1606"/>
                <a:ext cx="19" cy="10"/>
              </a:xfrm>
              <a:custGeom>
                <a:avLst/>
                <a:gdLst>
                  <a:gd name="T0" fmla="*/ 0 w 19"/>
                  <a:gd name="T1" fmla="*/ 8 h 10"/>
                  <a:gd name="T2" fmla="*/ 0 w 19"/>
                  <a:gd name="T3" fmla="*/ 10 h 10"/>
                  <a:gd name="T4" fmla="*/ 6 w 19"/>
                  <a:gd name="T5" fmla="*/ 8 h 10"/>
                  <a:gd name="T6" fmla="*/ 0 w 19"/>
                  <a:gd name="T7" fmla="*/ 8 h 10"/>
                  <a:gd name="T8" fmla="*/ 17 w 19"/>
                  <a:gd name="T9" fmla="*/ 0 h 10"/>
                  <a:gd name="T10" fmla="*/ 11 w 19"/>
                  <a:gd name="T11" fmla="*/ 6 h 10"/>
                  <a:gd name="T12" fmla="*/ 11 w 19"/>
                  <a:gd name="T13" fmla="*/ 6 h 10"/>
                  <a:gd name="T14" fmla="*/ 19 w 19"/>
                  <a:gd name="T15" fmla="*/ 10 h 10"/>
                  <a:gd name="T16" fmla="*/ 17 w 1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0" y="8"/>
                    </a:lnTo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9" y="1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íṥḷiḋe">
                <a:extLst>
                  <a:ext uri="{FF2B5EF4-FFF2-40B4-BE49-F238E27FC236}">
                    <a16:creationId xmlns:a16="http://schemas.microsoft.com/office/drawing/2014/main" xmlns="" id="{43F0C02A-9392-4820-B0BD-9CBE571DCDB4}"/>
                  </a:ext>
                </a:extLst>
              </p:cNvPr>
              <p:cNvSpPr/>
              <p:nvPr/>
            </p:nvSpPr>
            <p:spPr bwMode="auto">
              <a:xfrm>
                <a:off x="1203" y="1634"/>
                <a:ext cx="28" cy="30"/>
              </a:xfrm>
              <a:custGeom>
                <a:avLst/>
                <a:gdLst>
                  <a:gd name="T0" fmla="*/ 22 w 28"/>
                  <a:gd name="T1" fmla="*/ 0 h 30"/>
                  <a:gd name="T2" fmla="*/ 13 w 28"/>
                  <a:gd name="T3" fmla="*/ 10 h 30"/>
                  <a:gd name="T4" fmla="*/ 5 w 28"/>
                  <a:gd name="T5" fmla="*/ 10 h 30"/>
                  <a:gd name="T6" fmla="*/ 3 w 28"/>
                  <a:gd name="T7" fmla="*/ 13 h 30"/>
                  <a:gd name="T8" fmla="*/ 5 w 28"/>
                  <a:gd name="T9" fmla="*/ 19 h 30"/>
                  <a:gd name="T10" fmla="*/ 0 w 28"/>
                  <a:gd name="T11" fmla="*/ 30 h 30"/>
                  <a:gd name="T12" fmla="*/ 13 w 28"/>
                  <a:gd name="T13" fmla="*/ 28 h 30"/>
                  <a:gd name="T14" fmla="*/ 13 w 28"/>
                  <a:gd name="T15" fmla="*/ 30 h 30"/>
                  <a:gd name="T16" fmla="*/ 28 w 28"/>
                  <a:gd name="T17" fmla="*/ 17 h 30"/>
                  <a:gd name="T18" fmla="*/ 24 w 28"/>
                  <a:gd name="T19" fmla="*/ 13 h 30"/>
                  <a:gd name="T20" fmla="*/ 22 w 2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0">
                    <a:moveTo>
                      <a:pt x="22" y="0"/>
                    </a:moveTo>
                    <a:lnTo>
                      <a:pt x="13" y="10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28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íSḷíde">
                <a:extLst>
                  <a:ext uri="{FF2B5EF4-FFF2-40B4-BE49-F238E27FC236}">
                    <a16:creationId xmlns:a16="http://schemas.microsoft.com/office/drawing/2014/main" xmlns="" id="{347FA3E5-CF4C-42EF-B62C-C4C59E5489B6}"/>
                  </a:ext>
                </a:extLst>
              </p:cNvPr>
              <p:cNvSpPr/>
              <p:nvPr/>
            </p:nvSpPr>
            <p:spPr bwMode="auto">
              <a:xfrm>
                <a:off x="1203" y="1634"/>
                <a:ext cx="28" cy="30"/>
              </a:xfrm>
              <a:custGeom>
                <a:avLst/>
                <a:gdLst>
                  <a:gd name="T0" fmla="*/ 22 w 28"/>
                  <a:gd name="T1" fmla="*/ 0 h 30"/>
                  <a:gd name="T2" fmla="*/ 13 w 28"/>
                  <a:gd name="T3" fmla="*/ 10 h 30"/>
                  <a:gd name="T4" fmla="*/ 5 w 28"/>
                  <a:gd name="T5" fmla="*/ 10 h 30"/>
                  <a:gd name="T6" fmla="*/ 3 w 28"/>
                  <a:gd name="T7" fmla="*/ 13 h 30"/>
                  <a:gd name="T8" fmla="*/ 5 w 28"/>
                  <a:gd name="T9" fmla="*/ 19 h 30"/>
                  <a:gd name="T10" fmla="*/ 0 w 28"/>
                  <a:gd name="T11" fmla="*/ 30 h 30"/>
                  <a:gd name="T12" fmla="*/ 13 w 28"/>
                  <a:gd name="T13" fmla="*/ 28 h 30"/>
                  <a:gd name="T14" fmla="*/ 13 w 28"/>
                  <a:gd name="T15" fmla="*/ 30 h 30"/>
                  <a:gd name="T16" fmla="*/ 28 w 28"/>
                  <a:gd name="T17" fmla="*/ 17 h 30"/>
                  <a:gd name="T18" fmla="*/ 24 w 28"/>
                  <a:gd name="T19" fmla="*/ 13 h 30"/>
                  <a:gd name="T20" fmla="*/ 22 w 2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0">
                    <a:moveTo>
                      <a:pt x="22" y="0"/>
                    </a:moveTo>
                    <a:lnTo>
                      <a:pt x="13" y="10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28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íśļiḑè">
                <a:extLst>
                  <a:ext uri="{FF2B5EF4-FFF2-40B4-BE49-F238E27FC236}">
                    <a16:creationId xmlns:a16="http://schemas.microsoft.com/office/drawing/2014/main" xmlns="" id="{EF85CC06-BD2C-46FB-B05B-B21D95E39E7B}"/>
                  </a:ext>
                </a:extLst>
              </p:cNvPr>
              <p:cNvSpPr/>
              <p:nvPr/>
            </p:nvSpPr>
            <p:spPr bwMode="auto">
              <a:xfrm>
                <a:off x="1203" y="1642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5 h 5"/>
                  <a:gd name="T4" fmla="*/ 5 w 5"/>
                  <a:gd name="T5" fmla="*/ 2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3" y="5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ïš1íďé">
                <a:extLst>
                  <a:ext uri="{FF2B5EF4-FFF2-40B4-BE49-F238E27FC236}">
                    <a16:creationId xmlns:a16="http://schemas.microsoft.com/office/drawing/2014/main" xmlns="" id="{46BEF526-6000-4CA8-8160-EB658F1A86DA}"/>
                  </a:ext>
                </a:extLst>
              </p:cNvPr>
              <p:cNvSpPr/>
              <p:nvPr/>
            </p:nvSpPr>
            <p:spPr bwMode="auto">
              <a:xfrm>
                <a:off x="1203" y="1642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5 h 5"/>
                  <a:gd name="T4" fmla="*/ 5 w 5"/>
                  <a:gd name="T5" fmla="*/ 2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3" y="5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iṡlîḑê">
                <a:extLst>
                  <a:ext uri="{FF2B5EF4-FFF2-40B4-BE49-F238E27FC236}">
                    <a16:creationId xmlns:a16="http://schemas.microsoft.com/office/drawing/2014/main" xmlns="" id="{07B46AA8-10E4-4DA0-BC8E-7B37A6330C47}"/>
                  </a:ext>
                </a:extLst>
              </p:cNvPr>
              <p:cNvSpPr/>
              <p:nvPr/>
            </p:nvSpPr>
            <p:spPr bwMode="auto">
              <a:xfrm>
                <a:off x="1066" y="1651"/>
                <a:ext cx="19" cy="36"/>
              </a:xfrm>
              <a:custGeom>
                <a:avLst/>
                <a:gdLst>
                  <a:gd name="T0" fmla="*/ 11 w 19"/>
                  <a:gd name="T1" fmla="*/ 0 h 36"/>
                  <a:gd name="T2" fmla="*/ 4 w 19"/>
                  <a:gd name="T3" fmla="*/ 8 h 36"/>
                  <a:gd name="T4" fmla="*/ 0 w 19"/>
                  <a:gd name="T5" fmla="*/ 6 h 36"/>
                  <a:gd name="T6" fmla="*/ 0 w 19"/>
                  <a:gd name="T7" fmla="*/ 26 h 36"/>
                  <a:gd name="T8" fmla="*/ 4 w 19"/>
                  <a:gd name="T9" fmla="*/ 26 h 36"/>
                  <a:gd name="T10" fmla="*/ 13 w 19"/>
                  <a:gd name="T11" fmla="*/ 36 h 36"/>
                  <a:gd name="T12" fmla="*/ 15 w 19"/>
                  <a:gd name="T13" fmla="*/ 23 h 36"/>
                  <a:gd name="T14" fmla="*/ 19 w 19"/>
                  <a:gd name="T15" fmla="*/ 21 h 36"/>
                  <a:gd name="T16" fmla="*/ 15 w 19"/>
                  <a:gd name="T17" fmla="*/ 11 h 36"/>
                  <a:gd name="T18" fmla="*/ 15 w 19"/>
                  <a:gd name="T19" fmla="*/ 11 h 36"/>
                  <a:gd name="T20" fmla="*/ 15 w 19"/>
                  <a:gd name="T21" fmla="*/ 10 h 36"/>
                  <a:gd name="T22" fmla="*/ 11 w 19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6">
                    <a:moveTo>
                      <a:pt x="11" y="0"/>
                    </a:moveTo>
                    <a:lnTo>
                      <a:pt x="4" y="8"/>
                    </a:lnTo>
                    <a:lnTo>
                      <a:pt x="0" y="6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3" y="36"/>
                    </a:lnTo>
                    <a:lnTo>
                      <a:pt x="15" y="23"/>
                    </a:lnTo>
                    <a:lnTo>
                      <a:pt x="19" y="2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í$ļiḋê">
                <a:extLst>
                  <a:ext uri="{FF2B5EF4-FFF2-40B4-BE49-F238E27FC236}">
                    <a16:creationId xmlns:a16="http://schemas.microsoft.com/office/drawing/2014/main" xmlns="" id="{2B3D2165-C111-4D22-A6B4-926B50D93CE8}"/>
                  </a:ext>
                </a:extLst>
              </p:cNvPr>
              <p:cNvSpPr/>
              <p:nvPr/>
            </p:nvSpPr>
            <p:spPr bwMode="auto">
              <a:xfrm>
                <a:off x="1066" y="1651"/>
                <a:ext cx="19" cy="36"/>
              </a:xfrm>
              <a:custGeom>
                <a:avLst/>
                <a:gdLst>
                  <a:gd name="T0" fmla="*/ 11 w 19"/>
                  <a:gd name="T1" fmla="*/ 0 h 36"/>
                  <a:gd name="T2" fmla="*/ 4 w 19"/>
                  <a:gd name="T3" fmla="*/ 8 h 36"/>
                  <a:gd name="T4" fmla="*/ 0 w 19"/>
                  <a:gd name="T5" fmla="*/ 6 h 36"/>
                  <a:gd name="T6" fmla="*/ 0 w 19"/>
                  <a:gd name="T7" fmla="*/ 26 h 36"/>
                  <a:gd name="T8" fmla="*/ 4 w 19"/>
                  <a:gd name="T9" fmla="*/ 26 h 36"/>
                  <a:gd name="T10" fmla="*/ 13 w 19"/>
                  <a:gd name="T11" fmla="*/ 36 h 36"/>
                  <a:gd name="T12" fmla="*/ 15 w 19"/>
                  <a:gd name="T13" fmla="*/ 23 h 36"/>
                  <a:gd name="T14" fmla="*/ 19 w 19"/>
                  <a:gd name="T15" fmla="*/ 21 h 36"/>
                  <a:gd name="T16" fmla="*/ 15 w 19"/>
                  <a:gd name="T17" fmla="*/ 11 h 36"/>
                  <a:gd name="T18" fmla="*/ 15 w 19"/>
                  <a:gd name="T19" fmla="*/ 11 h 36"/>
                  <a:gd name="T20" fmla="*/ 15 w 19"/>
                  <a:gd name="T21" fmla="*/ 10 h 36"/>
                  <a:gd name="T22" fmla="*/ 11 w 19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6">
                    <a:moveTo>
                      <a:pt x="11" y="0"/>
                    </a:moveTo>
                    <a:lnTo>
                      <a:pt x="4" y="8"/>
                    </a:lnTo>
                    <a:lnTo>
                      <a:pt x="0" y="6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3" y="36"/>
                    </a:lnTo>
                    <a:lnTo>
                      <a:pt x="15" y="23"/>
                    </a:lnTo>
                    <a:lnTo>
                      <a:pt x="19" y="2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ïş1ïdé">
                <a:extLst>
                  <a:ext uri="{FF2B5EF4-FFF2-40B4-BE49-F238E27FC236}">
                    <a16:creationId xmlns:a16="http://schemas.microsoft.com/office/drawing/2014/main" xmlns="" id="{5FE2BEC6-5DB3-4D5E-A944-A47DB9CAB096}"/>
                  </a:ext>
                </a:extLst>
              </p:cNvPr>
              <p:cNvSpPr/>
              <p:nvPr/>
            </p:nvSpPr>
            <p:spPr bwMode="auto">
              <a:xfrm>
                <a:off x="1079" y="1649"/>
                <a:ext cx="10" cy="23"/>
              </a:xfrm>
              <a:custGeom>
                <a:avLst/>
                <a:gdLst>
                  <a:gd name="T0" fmla="*/ 2 w 10"/>
                  <a:gd name="T1" fmla="*/ 13 h 23"/>
                  <a:gd name="T2" fmla="*/ 6 w 10"/>
                  <a:gd name="T3" fmla="*/ 23 h 23"/>
                  <a:gd name="T4" fmla="*/ 10 w 10"/>
                  <a:gd name="T5" fmla="*/ 21 h 23"/>
                  <a:gd name="T6" fmla="*/ 8 w 10"/>
                  <a:gd name="T7" fmla="*/ 19 h 23"/>
                  <a:gd name="T8" fmla="*/ 6 w 10"/>
                  <a:gd name="T9" fmla="*/ 21 h 23"/>
                  <a:gd name="T10" fmla="*/ 2 w 10"/>
                  <a:gd name="T11" fmla="*/ 13 h 23"/>
                  <a:gd name="T12" fmla="*/ 0 w 10"/>
                  <a:gd name="T13" fmla="*/ 0 h 23"/>
                  <a:gd name="T14" fmla="*/ 0 w 10"/>
                  <a:gd name="T15" fmla="*/ 0 h 23"/>
                  <a:gd name="T16" fmla="*/ 0 w 10"/>
                  <a:gd name="T17" fmla="*/ 0 h 23"/>
                  <a:gd name="T18" fmla="*/ 0 w 10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3">
                    <a:moveTo>
                      <a:pt x="2" y="13"/>
                    </a:moveTo>
                    <a:lnTo>
                      <a:pt x="6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2" y="1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i$ḻîḍê">
                <a:extLst>
                  <a:ext uri="{FF2B5EF4-FFF2-40B4-BE49-F238E27FC236}">
                    <a16:creationId xmlns:a16="http://schemas.microsoft.com/office/drawing/2014/main" xmlns="" id="{5DF43B67-6850-4C39-AF0B-D751BA5B8715}"/>
                  </a:ext>
                </a:extLst>
              </p:cNvPr>
              <p:cNvSpPr/>
              <p:nvPr/>
            </p:nvSpPr>
            <p:spPr bwMode="auto">
              <a:xfrm>
                <a:off x="1079" y="1649"/>
                <a:ext cx="10" cy="23"/>
              </a:xfrm>
              <a:custGeom>
                <a:avLst/>
                <a:gdLst>
                  <a:gd name="T0" fmla="*/ 2 w 10"/>
                  <a:gd name="T1" fmla="*/ 13 h 23"/>
                  <a:gd name="T2" fmla="*/ 6 w 10"/>
                  <a:gd name="T3" fmla="*/ 23 h 23"/>
                  <a:gd name="T4" fmla="*/ 10 w 10"/>
                  <a:gd name="T5" fmla="*/ 21 h 23"/>
                  <a:gd name="T6" fmla="*/ 8 w 10"/>
                  <a:gd name="T7" fmla="*/ 19 h 23"/>
                  <a:gd name="T8" fmla="*/ 6 w 10"/>
                  <a:gd name="T9" fmla="*/ 21 h 23"/>
                  <a:gd name="T10" fmla="*/ 2 w 10"/>
                  <a:gd name="T11" fmla="*/ 13 h 23"/>
                  <a:gd name="T12" fmla="*/ 0 w 10"/>
                  <a:gd name="T13" fmla="*/ 0 h 23"/>
                  <a:gd name="T14" fmla="*/ 0 w 10"/>
                  <a:gd name="T15" fmla="*/ 0 h 23"/>
                  <a:gd name="T16" fmla="*/ 0 w 10"/>
                  <a:gd name="T17" fmla="*/ 0 h 23"/>
                  <a:gd name="T18" fmla="*/ 0 w 10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3">
                    <a:moveTo>
                      <a:pt x="2" y="13"/>
                    </a:moveTo>
                    <a:lnTo>
                      <a:pt x="6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2" y="13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îṡḷïḋe">
                <a:extLst>
                  <a:ext uri="{FF2B5EF4-FFF2-40B4-BE49-F238E27FC236}">
                    <a16:creationId xmlns:a16="http://schemas.microsoft.com/office/drawing/2014/main" xmlns="" id="{12456EEC-C24F-434F-AA47-63471CBF2C23}"/>
                  </a:ext>
                </a:extLst>
              </p:cNvPr>
              <p:cNvSpPr/>
              <p:nvPr/>
            </p:nvSpPr>
            <p:spPr bwMode="auto">
              <a:xfrm>
                <a:off x="1077" y="1649"/>
                <a:ext cx="15" cy="21"/>
              </a:xfrm>
              <a:custGeom>
                <a:avLst/>
                <a:gdLst>
                  <a:gd name="T0" fmla="*/ 4 w 15"/>
                  <a:gd name="T1" fmla="*/ 13 h 21"/>
                  <a:gd name="T2" fmla="*/ 8 w 15"/>
                  <a:gd name="T3" fmla="*/ 21 h 21"/>
                  <a:gd name="T4" fmla="*/ 10 w 15"/>
                  <a:gd name="T5" fmla="*/ 19 h 21"/>
                  <a:gd name="T6" fmla="*/ 12 w 15"/>
                  <a:gd name="T7" fmla="*/ 21 h 21"/>
                  <a:gd name="T8" fmla="*/ 15 w 15"/>
                  <a:gd name="T9" fmla="*/ 19 h 21"/>
                  <a:gd name="T10" fmla="*/ 4 w 15"/>
                  <a:gd name="T11" fmla="*/ 13 h 21"/>
                  <a:gd name="T12" fmla="*/ 2 w 15"/>
                  <a:gd name="T13" fmla="*/ 0 h 21"/>
                  <a:gd name="T14" fmla="*/ 2 w 15"/>
                  <a:gd name="T15" fmla="*/ 0 h 21"/>
                  <a:gd name="T16" fmla="*/ 0 w 15"/>
                  <a:gd name="T17" fmla="*/ 2 h 21"/>
                  <a:gd name="T18" fmla="*/ 4 w 15"/>
                  <a:gd name="T19" fmla="*/ 12 h 21"/>
                  <a:gd name="T20" fmla="*/ 2 w 1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4" y="13"/>
                    </a:moveTo>
                    <a:lnTo>
                      <a:pt x="8" y="21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5" y="19"/>
                    </a:lnTo>
                    <a:lnTo>
                      <a:pt x="4" y="13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îsļïdê">
                <a:extLst>
                  <a:ext uri="{FF2B5EF4-FFF2-40B4-BE49-F238E27FC236}">
                    <a16:creationId xmlns:a16="http://schemas.microsoft.com/office/drawing/2014/main" xmlns="" id="{9DC93E4F-280C-44DE-9743-CAB4DCD867B2}"/>
                  </a:ext>
                </a:extLst>
              </p:cNvPr>
              <p:cNvSpPr/>
              <p:nvPr/>
            </p:nvSpPr>
            <p:spPr bwMode="auto">
              <a:xfrm>
                <a:off x="1077" y="1649"/>
                <a:ext cx="15" cy="21"/>
              </a:xfrm>
              <a:custGeom>
                <a:avLst/>
                <a:gdLst>
                  <a:gd name="T0" fmla="*/ 4 w 15"/>
                  <a:gd name="T1" fmla="*/ 13 h 21"/>
                  <a:gd name="T2" fmla="*/ 8 w 15"/>
                  <a:gd name="T3" fmla="*/ 21 h 21"/>
                  <a:gd name="T4" fmla="*/ 10 w 15"/>
                  <a:gd name="T5" fmla="*/ 19 h 21"/>
                  <a:gd name="T6" fmla="*/ 12 w 15"/>
                  <a:gd name="T7" fmla="*/ 21 h 21"/>
                  <a:gd name="T8" fmla="*/ 15 w 15"/>
                  <a:gd name="T9" fmla="*/ 19 h 21"/>
                  <a:gd name="T10" fmla="*/ 4 w 15"/>
                  <a:gd name="T11" fmla="*/ 13 h 21"/>
                  <a:gd name="T12" fmla="*/ 2 w 15"/>
                  <a:gd name="T13" fmla="*/ 0 h 21"/>
                  <a:gd name="T14" fmla="*/ 2 w 15"/>
                  <a:gd name="T15" fmla="*/ 0 h 21"/>
                  <a:gd name="T16" fmla="*/ 0 w 15"/>
                  <a:gd name="T17" fmla="*/ 2 h 21"/>
                  <a:gd name="T18" fmla="*/ 4 w 15"/>
                  <a:gd name="T19" fmla="*/ 12 h 21"/>
                  <a:gd name="T20" fmla="*/ 2 w 1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4" y="13"/>
                    </a:moveTo>
                    <a:lnTo>
                      <a:pt x="8" y="21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5" y="19"/>
                    </a:lnTo>
                    <a:lnTo>
                      <a:pt x="4" y="13"/>
                    </a:lnTo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1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îŝļïdê">
                <a:extLst>
                  <a:ext uri="{FF2B5EF4-FFF2-40B4-BE49-F238E27FC236}">
                    <a16:creationId xmlns:a16="http://schemas.microsoft.com/office/drawing/2014/main" xmlns="" id="{2EE5D432-A772-437C-AF1A-02B8B80F6EA3}"/>
                  </a:ext>
                </a:extLst>
              </p:cNvPr>
              <p:cNvSpPr/>
              <p:nvPr/>
            </p:nvSpPr>
            <p:spPr bwMode="auto">
              <a:xfrm>
                <a:off x="1163" y="1696"/>
                <a:ext cx="13" cy="13"/>
              </a:xfrm>
              <a:custGeom>
                <a:avLst/>
                <a:gdLst>
                  <a:gd name="T0" fmla="*/ 0 w 13"/>
                  <a:gd name="T1" fmla="*/ 13 h 13"/>
                  <a:gd name="T2" fmla="*/ 0 w 13"/>
                  <a:gd name="T3" fmla="*/ 13 h 13"/>
                  <a:gd name="T4" fmla="*/ 0 w 13"/>
                  <a:gd name="T5" fmla="*/ 13 h 13"/>
                  <a:gd name="T6" fmla="*/ 0 w 13"/>
                  <a:gd name="T7" fmla="*/ 13 h 13"/>
                  <a:gd name="T8" fmla="*/ 10 w 13"/>
                  <a:gd name="T9" fmla="*/ 0 h 13"/>
                  <a:gd name="T10" fmla="*/ 6 w 13"/>
                  <a:gd name="T11" fmla="*/ 6 h 13"/>
                  <a:gd name="T12" fmla="*/ 13 w 13"/>
                  <a:gd name="T13" fmla="*/ 2 h 13"/>
                  <a:gd name="T14" fmla="*/ 13 w 13"/>
                  <a:gd name="T15" fmla="*/ 2 h 13"/>
                  <a:gd name="T16" fmla="*/ 10 w 1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close/>
                    <a:moveTo>
                      <a:pt x="10" y="0"/>
                    </a:moveTo>
                    <a:lnTo>
                      <a:pt x="6" y="6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îśḻîdé">
                <a:extLst>
                  <a:ext uri="{FF2B5EF4-FFF2-40B4-BE49-F238E27FC236}">
                    <a16:creationId xmlns:a16="http://schemas.microsoft.com/office/drawing/2014/main" xmlns="" id="{D48DAADC-8AD2-4EAF-A5D3-7D4074B84E04}"/>
                  </a:ext>
                </a:extLst>
              </p:cNvPr>
              <p:cNvSpPr/>
              <p:nvPr/>
            </p:nvSpPr>
            <p:spPr bwMode="auto">
              <a:xfrm>
                <a:off x="1163" y="1696"/>
                <a:ext cx="13" cy="13"/>
              </a:xfrm>
              <a:custGeom>
                <a:avLst/>
                <a:gdLst>
                  <a:gd name="T0" fmla="*/ 0 w 13"/>
                  <a:gd name="T1" fmla="*/ 13 h 13"/>
                  <a:gd name="T2" fmla="*/ 0 w 13"/>
                  <a:gd name="T3" fmla="*/ 13 h 13"/>
                  <a:gd name="T4" fmla="*/ 0 w 13"/>
                  <a:gd name="T5" fmla="*/ 13 h 13"/>
                  <a:gd name="T6" fmla="*/ 0 w 13"/>
                  <a:gd name="T7" fmla="*/ 13 h 13"/>
                  <a:gd name="T8" fmla="*/ 10 w 13"/>
                  <a:gd name="T9" fmla="*/ 0 h 13"/>
                  <a:gd name="T10" fmla="*/ 6 w 13"/>
                  <a:gd name="T11" fmla="*/ 6 h 13"/>
                  <a:gd name="T12" fmla="*/ 13 w 13"/>
                  <a:gd name="T13" fmla="*/ 2 h 13"/>
                  <a:gd name="T14" fmla="*/ 13 w 13"/>
                  <a:gd name="T15" fmla="*/ 2 h 13"/>
                  <a:gd name="T16" fmla="*/ 10 w 1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moveTo>
                      <a:pt x="10" y="0"/>
                    </a:moveTo>
                    <a:lnTo>
                      <a:pt x="6" y="6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ísḷíḋê">
                <a:extLst>
                  <a:ext uri="{FF2B5EF4-FFF2-40B4-BE49-F238E27FC236}">
                    <a16:creationId xmlns:a16="http://schemas.microsoft.com/office/drawing/2014/main" xmlns="" id="{A800249A-B301-4577-9E0B-A96A64554C16}"/>
                  </a:ext>
                </a:extLst>
              </p:cNvPr>
              <p:cNvSpPr/>
              <p:nvPr/>
            </p:nvSpPr>
            <p:spPr bwMode="auto">
              <a:xfrm>
                <a:off x="1141" y="1679"/>
                <a:ext cx="32" cy="34"/>
              </a:xfrm>
              <a:custGeom>
                <a:avLst/>
                <a:gdLst>
                  <a:gd name="T0" fmla="*/ 22 w 32"/>
                  <a:gd name="T1" fmla="*/ 0 h 34"/>
                  <a:gd name="T2" fmla="*/ 13 w 32"/>
                  <a:gd name="T3" fmla="*/ 10 h 34"/>
                  <a:gd name="T4" fmla="*/ 0 w 32"/>
                  <a:gd name="T5" fmla="*/ 6 h 34"/>
                  <a:gd name="T6" fmla="*/ 6 w 32"/>
                  <a:gd name="T7" fmla="*/ 17 h 34"/>
                  <a:gd name="T8" fmla="*/ 0 w 32"/>
                  <a:gd name="T9" fmla="*/ 26 h 34"/>
                  <a:gd name="T10" fmla="*/ 6 w 32"/>
                  <a:gd name="T11" fmla="*/ 28 h 34"/>
                  <a:gd name="T12" fmla="*/ 4 w 32"/>
                  <a:gd name="T13" fmla="*/ 28 h 34"/>
                  <a:gd name="T14" fmla="*/ 13 w 32"/>
                  <a:gd name="T15" fmla="*/ 28 h 34"/>
                  <a:gd name="T16" fmla="*/ 19 w 32"/>
                  <a:gd name="T17" fmla="*/ 34 h 34"/>
                  <a:gd name="T18" fmla="*/ 22 w 32"/>
                  <a:gd name="T19" fmla="*/ 30 h 34"/>
                  <a:gd name="T20" fmla="*/ 22 w 32"/>
                  <a:gd name="T21" fmla="*/ 30 h 34"/>
                  <a:gd name="T22" fmla="*/ 24 w 32"/>
                  <a:gd name="T23" fmla="*/ 24 h 34"/>
                  <a:gd name="T24" fmla="*/ 28 w 32"/>
                  <a:gd name="T25" fmla="*/ 23 h 34"/>
                  <a:gd name="T26" fmla="*/ 32 w 32"/>
                  <a:gd name="T27" fmla="*/ 17 h 34"/>
                  <a:gd name="T28" fmla="*/ 24 w 32"/>
                  <a:gd name="T29" fmla="*/ 13 h 34"/>
                  <a:gd name="T30" fmla="*/ 22 w 32"/>
                  <a:gd name="T31" fmla="*/ 2 h 34"/>
                  <a:gd name="T32" fmla="*/ 22 w 32"/>
                  <a:gd name="T33" fmla="*/ 2 h 34"/>
                  <a:gd name="T34" fmla="*/ 22 w 32"/>
                  <a:gd name="T35" fmla="*/ 0 h 34"/>
                  <a:gd name="T36" fmla="*/ 22 w 32"/>
                  <a:gd name="T3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34"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6" y="17"/>
                    </a:lnTo>
                    <a:lnTo>
                      <a:pt x="0" y="26"/>
                    </a:lnTo>
                    <a:lnTo>
                      <a:pt x="6" y="28"/>
                    </a:lnTo>
                    <a:lnTo>
                      <a:pt x="4" y="28"/>
                    </a:lnTo>
                    <a:lnTo>
                      <a:pt x="13" y="28"/>
                    </a:lnTo>
                    <a:lnTo>
                      <a:pt x="19" y="3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24"/>
                    </a:lnTo>
                    <a:lnTo>
                      <a:pt x="28" y="23"/>
                    </a:lnTo>
                    <a:lnTo>
                      <a:pt x="32" y="17"/>
                    </a:lnTo>
                    <a:lnTo>
                      <a:pt x="24" y="13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ïṣḻíde">
                <a:extLst>
                  <a:ext uri="{FF2B5EF4-FFF2-40B4-BE49-F238E27FC236}">
                    <a16:creationId xmlns:a16="http://schemas.microsoft.com/office/drawing/2014/main" xmlns="" id="{D93DACB3-F076-4A20-A0A9-C6AF8B3EF94E}"/>
                  </a:ext>
                </a:extLst>
              </p:cNvPr>
              <p:cNvSpPr/>
              <p:nvPr/>
            </p:nvSpPr>
            <p:spPr bwMode="auto">
              <a:xfrm>
                <a:off x="1141" y="1679"/>
                <a:ext cx="32" cy="34"/>
              </a:xfrm>
              <a:custGeom>
                <a:avLst/>
                <a:gdLst>
                  <a:gd name="T0" fmla="*/ 22 w 32"/>
                  <a:gd name="T1" fmla="*/ 0 h 34"/>
                  <a:gd name="T2" fmla="*/ 13 w 32"/>
                  <a:gd name="T3" fmla="*/ 10 h 34"/>
                  <a:gd name="T4" fmla="*/ 0 w 32"/>
                  <a:gd name="T5" fmla="*/ 6 h 34"/>
                  <a:gd name="T6" fmla="*/ 6 w 32"/>
                  <a:gd name="T7" fmla="*/ 17 h 34"/>
                  <a:gd name="T8" fmla="*/ 0 w 32"/>
                  <a:gd name="T9" fmla="*/ 26 h 34"/>
                  <a:gd name="T10" fmla="*/ 6 w 32"/>
                  <a:gd name="T11" fmla="*/ 28 h 34"/>
                  <a:gd name="T12" fmla="*/ 4 w 32"/>
                  <a:gd name="T13" fmla="*/ 28 h 34"/>
                  <a:gd name="T14" fmla="*/ 13 w 32"/>
                  <a:gd name="T15" fmla="*/ 28 h 34"/>
                  <a:gd name="T16" fmla="*/ 19 w 32"/>
                  <a:gd name="T17" fmla="*/ 34 h 34"/>
                  <a:gd name="T18" fmla="*/ 22 w 32"/>
                  <a:gd name="T19" fmla="*/ 30 h 34"/>
                  <a:gd name="T20" fmla="*/ 22 w 32"/>
                  <a:gd name="T21" fmla="*/ 30 h 34"/>
                  <a:gd name="T22" fmla="*/ 24 w 32"/>
                  <a:gd name="T23" fmla="*/ 24 h 34"/>
                  <a:gd name="T24" fmla="*/ 28 w 32"/>
                  <a:gd name="T25" fmla="*/ 23 h 34"/>
                  <a:gd name="T26" fmla="*/ 32 w 32"/>
                  <a:gd name="T27" fmla="*/ 17 h 34"/>
                  <a:gd name="T28" fmla="*/ 24 w 32"/>
                  <a:gd name="T29" fmla="*/ 13 h 34"/>
                  <a:gd name="T30" fmla="*/ 22 w 32"/>
                  <a:gd name="T31" fmla="*/ 2 h 34"/>
                  <a:gd name="T32" fmla="*/ 22 w 32"/>
                  <a:gd name="T33" fmla="*/ 2 h 34"/>
                  <a:gd name="T34" fmla="*/ 22 w 32"/>
                  <a:gd name="T35" fmla="*/ 0 h 34"/>
                  <a:gd name="T36" fmla="*/ 22 w 32"/>
                  <a:gd name="T3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34"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6" y="17"/>
                    </a:lnTo>
                    <a:lnTo>
                      <a:pt x="0" y="26"/>
                    </a:lnTo>
                    <a:lnTo>
                      <a:pt x="6" y="28"/>
                    </a:lnTo>
                    <a:lnTo>
                      <a:pt x="4" y="28"/>
                    </a:lnTo>
                    <a:lnTo>
                      <a:pt x="13" y="28"/>
                    </a:lnTo>
                    <a:lnTo>
                      <a:pt x="19" y="3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24"/>
                    </a:lnTo>
                    <a:lnTo>
                      <a:pt x="28" y="23"/>
                    </a:lnTo>
                    <a:lnTo>
                      <a:pt x="32" y="17"/>
                    </a:lnTo>
                    <a:lnTo>
                      <a:pt x="24" y="13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iṣḻíḍe">
                <a:extLst>
                  <a:ext uri="{FF2B5EF4-FFF2-40B4-BE49-F238E27FC236}">
                    <a16:creationId xmlns:a16="http://schemas.microsoft.com/office/drawing/2014/main" xmlns="" id="{0EC9CB07-C45A-4B52-8BDA-93BA7D67EE55}"/>
                  </a:ext>
                </a:extLst>
              </p:cNvPr>
              <p:cNvSpPr/>
              <p:nvPr/>
            </p:nvSpPr>
            <p:spPr bwMode="auto">
              <a:xfrm>
                <a:off x="1163" y="1679"/>
                <a:ext cx="1" cy="2"/>
              </a:xfrm>
              <a:prstGeom prst="rect">
                <a:avLst/>
              </a:pr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" name="íşḻídè">
                <a:extLst>
                  <a:ext uri="{FF2B5EF4-FFF2-40B4-BE49-F238E27FC236}">
                    <a16:creationId xmlns:a16="http://schemas.microsoft.com/office/drawing/2014/main" xmlns="" id="{7D4E5E10-8B50-4087-965F-E7345F7D75F9}"/>
                  </a:ext>
                </a:extLst>
              </p:cNvPr>
              <p:cNvSpPr/>
              <p:nvPr/>
            </p:nvSpPr>
            <p:spPr bwMode="auto">
              <a:xfrm>
                <a:off x="1163" y="167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" name="i$1iďe">
                <a:extLst>
                  <a:ext uri="{FF2B5EF4-FFF2-40B4-BE49-F238E27FC236}">
                    <a16:creationId xmlns:a16="http://schemas.microsoft.com/office/drawing/2014/main" xmlns="" id="{FFA96F5D-502B-42EC-9D09-958B02C13B0E}"/>
                  </a:ext>
                </a:extLst>
              </p:cNvPr>
              <p:cNvSpPr/>
              <p:nvPr/>
            </p:nvSpPr>
            <p:spPr bwMode="auto">
              <a:xfrm>
                <a:off x="1141" y="1705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4 w 6"/>
                  <a:gd name="T5" fmla="*/ 2 h 4"/>
                  <a:gd name="T6" fmla="*/ 6 w 6"/>
                  <a:gd name="T7" fmla="*/ 2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" name="ïşliḍe">
                <a:extLst>
                  <a:ext uri="{FF2B5EF4-FFF2-40B4-BE49-F238E27FC236}">
                    <a16:creationId xmlns:a16="http://schemas.microsoft.com/office/drawing/2014/main" xmlns="" id="{3C3E846F-36C5-468C-BD39-FDBBABA228B0}"/>
                  </a:ext>
                </a:extLst>
              </p:cNvPr>
              <p:cNvSpPr/>
              <p:nvPr/>
            </p:nvSpPr>
            <p:spPr bwMode="auto">
              <a:xfrm>
                <a:off x="1141" y="1705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4 w 6"/>
                  <a:gd name="T5" fmla="*/ 2 h 4"/>
                  <a:gd name="T6" fmla="*/ 6 w 6"/>
                  <a:gd name="T7" fmla="*/ 2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" name="íśḻïdè">
                <a:extLst>
                  <a:ext uri="{FF2B5EF4-FFF2-40B4-BE49-F238E27FC236}">
                    <a16:creationId xmlns:a16="http://schemas.microsoft.com/office/drawing/2014/main" xmlns="" id="{079CE580-9A44-43B8-8B92-B767EF8ECA0D}"/>
                  </a:ext>
                </a:extLst>
              </p:cNvPr>
              <p:cNvSpPr/>
              <p:nvPr/>
            </p:nvSpPr>
            <p:spPr bwMode="auto">
              <a:xfrm>
                <a:off x="1081" y="1715"/>
                <a:ext cx="24" cy="31"/>
              </a:xfrm>
              <a:custGeom>
                <a:avLst/>
                <a:gdLst>
                  <a:gd name="T0" fmla="*/ 17 w 24"/>
                  <a:gd name="T1" fmla="*/ 0 h 31"/>
                  <a:gd name="T2" fmla="*/ 13 w 24"/>
                  <a:gd name="T3" fmla="*/ 3 h 31"/>
                  <a:gd name="T4" fmla="*/ 0 w 24"/>
                  <a:gd name="T5" fmla="*/ 2 h 31"/>
                  <a:gd name="T6" fmla="*/ 8 w 24"/>
                  <a:gd name="T7" fmla="*/ 13 h 31"/>
                  <a:gd name="T8" fmla="*/ 0 w 24"/>
                  <a:gd name="T9" fmla="*/ 24 h 31"/>
                  <a:gd name="T10" fmla="*/ 13 w 24"/>
                  <a:gd name="T11" fmla="*/ 22 h 31"/>
                  <a:gd name="T12" fmla="*/ 23 w 24"/>
                  <a:gd name="T13" fmla="*/ 31 h 31"/>
                  <a:gd name="T14" fmla="*/ 24 w 24"/>
                  <a:gd name="T15" fmla="*/ 24 h 31"/>
                  <a:gd name="T16" fmla="*/ 17 w 2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1">
                    <a:moveTo>
                      <a:pt x="17" y="0"/>
                    </a:moveTo>
                    <a:lnTo>
                      <a:pt x="13" y="3"/>
                    </a:lnTo>
                    <a:lnTo>
                      <a:pt x="0" y="2"/>
                    </a:lnTo>
                    <a:lnTo>
                      <a:pt x="8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3" y="31"/>
                    </a:lnTo>
                    <a:lnTo>
                      <a:pt x="24" y="2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" name="ï$ḷíḑé">
                <a:extLst>
                  <a:ext uri="{FF2B5EF4-FFF2-40B4-BE49-F238E27FC236}">
                    <a16:creationId xmlns:a16="http://schemas.microsoft.com/office/drawing/2014/main" xmlns="" id="{C1E7CCB2-B0D4-482C-9DDE-143B4DD6CADB}"/>
                  </a:ext>
                </a:extLst>
              </p:cNvPr>
              <p:cNvSpPr/>
              <p:nvPr/>
            </p:nvSpPr>
            <p:spPr bwMode="auto">
              <a:xfrm>
                <a:off x="1081" y="1715"/>
                <a:ext cx="24" cy="31"/>
              </a:xfrm>
              <a:custGeom>
                <a:avLst/>
                <a:gdLst>
                  <a:gd name="T0" fmla="*/ 17 w 24"/>
                  <a:gd name="T1" fmla="*/ 0 h 31"/>
                  <a:gd name="T2" fmla="*/ 13 w 24"/>
                  <a:gd name="T3" fmla="*/ 3 h 31"/>
                  <a:gd name="T4" fmla="*/ 0 w 24"/>
                  <a:gd name="T5" fmla="*/ 2 h 31"/>
                  <a:gd name="T6" fmla="*/ 8 w 24"/>
                  <a:gd name="T7" fmla="*/ 13 h 31"/>
                  <a:gd name="T8" fmla="*/ 0 w 24"/>
                  <a:gd name="T9" fmla="*/ 24 h 31"/>
                  <a:gd name="T10" fmla="*/ 13 w 24"/>
                  <a:gd name="T11" fmla="*/ 22 h 31"/>
                  <a:gd name="T12" fmla="*/ 23 w 24"/>
                  <a:gd name="T13" fmla="*/ 31 h 31"/>
                  <a:gd name="T14" fmla="*/ 24 w 24"/>
                  <a:gd name="T15" fmla="*/ 24 h 31"/>
                  <a:gd name="T16" fmla="*/ 17 w 2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1">
                    <a:moveTo>
                      <a:pt x="17" y="0"/>
                    </a:moveTo>
                    <a:lnTo>
                      <a:pt x="13" y="3"/>
                    </a:lnTo>
                    <a:lnTo>
                      <a:pt x="0" y="2"/>
                    </a:lnTo>
                    <a:lnTo>
                      <a:pt x="8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3" y="31"/>
                    </a:lnTo>
                    <a:lnTo>
                      <a:pt x="24" y="2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" name="ïśḷïde">
                <a:extLst>
                  <a:ext uri="{FF2B5EF4-FFF2-40B4-BE49-F238E27FC236}">
                    <a16:creationId xmlns:a16="http://schemas.microsoft.com/office/drawing/2014/main" xmlns="" id="{08C9A9D8-91DE-4321-BF43-EA658014939A}"/>
                  </a:ext>
                </a:extLst>
              </p:cNvPr>
              <p:cNvSpPr/>
              <p:nvPr/>
            </p:nvSpPr>
            <p:spPr bwMode="auto">
              <a:xfrm>
                <a:off x="1098" y="1709"/>
                <a:ext cx="21" cy="30"/>
              </a:xfrm>
              <a:custGeom>
                <a:avLst/>
                <a:gdLst>
                  <a:gd name="T0" fmla="*/ 6 w 21"/>
                  <a:gd name="T1" fmla="*/ 0 h 30"/>
                  <a:gd name="T2" fmla="*/ 0 w 21"/>
                  <a:gd name="T3" fmla="*/ 6 h 30"/>
                  <a:gd name="T4" fmla="*/ 7 w 21"/>
                  <a:gd name="T5" fmla="*/ 30 h 30"/>
                  <a:gd name="T6" fmla="*/ 7 w 21"/>
                  <a:gd name="T7" fmla="*/ 24 h 30"/>
                  <a:gd name="T8" fmla="*/ 21 w 21"/>
                  <a:gd name="T9" fmla="*/ 19 h 30"/>
                  <a:gd name="T10" fmla="*/ 7 w 21"/>
                  <a:gd name="T11" fmla="*/ 13 h 30"/>
                  <a:gd name="T12" fmla="*/ 6 w 2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0">
                    <a:moveTo>
                      <a:pt x="6" y="0"/>
                    </a:moveTo>
                    <a:lnTo>
                      <a:pt x="0" y="6"/>
                    </a:lnTo>
                    <a:lnTo>
                      <a:pt x="7" y="30"/>
                    </a:lnTo>
                    <a:lnTo>
                      <a:pt x="7" y="24"/>
                    </a:lnTo>
                    <a:lnTo>
                      <a:pt x="21" y="19"/>
                    </a:lnTo>
                    <a:lnTo>
                      <a:pt x="7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" name="îSḻíḋe">
                <a:extLst>
                  <a:ext uri="{FF2B5EF4-FFF2-40B4-BE49-F238E27FC236}">
                    <a16:creationId xmlns:a16="http://schemas.microsoft.com/office/drawing/2014/main" xmlns="" id="{1BF3DCB9-1A01-4D05-ABEB-36CD2AD92A33}"/>
                  </a:ext>
                </a:extLst>
              </p:cNvPr>
              <p:cNvSpPr/>
              <p:nvPr/>
            </p:nvSpPr>
            <p:spPr bwMode="auto">
              <a:xfrm>
                <a:off x="1098" y="1709"/>
                <a:ext cx="21" cy="30"/>
              </a:xfrm>
              <a:custGeom>
                <a:avLst/>
                <a:gdLst>
                  <a:gd name="T0" fmla="*/ 6 w 21"/>
                  <a:gd name="T1" fmla="*/ 0 h 30"/>
                  <a:gd name="T2" fmla="*/ 0 w 21"/>
                  <a:gd name="T3" fmla="*/ 6 h 30"/>
                  <a:gd name="T4" fmla="*/ 7 w 21"/>
                  <a:gd name="T5" fmla="*/ 30 h 30"/>
                  <a:gd name="T6" fmla="*/ 7 w 21"/>
                  <a:gd name="T7" fmla="*/ 24 h 30"/>
                  <a:gd name="T8" fmla="*/ 21 w 21"/>
                  <a:gd name="T9" fmla="*/ 19 h 30"/>
                  <a:gd name="T10" fmla="*/ 7 w 21"/>
                  <a:gd name="T11" fmla="*/ 13 h 30"/>
                  <a:gd name="T12" fmla="*/ 6 w 2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0">
                    <a:moveTo>
                      <a:pt x="6" y="0"/>
                    </a:moveTo>
                    <a:lnTo>
                      <a:pt x="0" y="6"/>
                    </a:lnTo>
                    <a:lnTo>
                      <a:pt x="7" y="30"/>
                    </a:lnTo>
                    <a:lnTo>
                      <a:pt x="7" y="24"/>
                    </a:lnTo>
                    <a:lnTo>
                      <a:pt x="21" y="19"/>
                    </a:lnTo>
                    <a:lnTo>
                      <a:pt x="7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" name="îšḷîḑe">
                <a:extLst>
                  <a:ext uri="{FF2B5EF4-FFF2-40B4-BE49-F238E27FC236}">
                    <a16:creationId xmlns:a16="http://schemas.microsoft.com/office/drawing/2014/main" xmlns="" id="{C35F1E24-A6A4-45EB-8472-D849EADB24F4}"/>
                  </a:ext>
                </a:extLst>
              </p:cNvPr>
              <p:cNvSpPr/>
              <p:nvPr/>
            </p:nvSpPr>
            <p:spPr bwMode="auto">
              <a:xfrm>
                <a:off x="1053" y="1349"/>
                <a:ext cx="11" cy="11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11 h 11"/>
                  <a:gd name="T4" fmla="*/ 11 w 11"/>
                  <a:gd name="T5" fmla="*/ 5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lnTo>
                      <a:pt x="0" y="11"/>
                    </a:lnTo>
                    <a:lnTo>
                      <a:pt x="1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" name="ïs1îďe">
                <a:extLst>
                  <a:ext uri="{FF2B5EF4-FFF2-40B4-BE49-F238E27FC236}">
                    <a16:creationId xmlns:a16="http://schemas.microsoft.com/office/drawing/2014/main" xmlns="" id="{DBCBA1F4-3579-47C7-8D84-7464CE78683B}"/>
                  </a:ext>
                </a:extLst>
              </p:cNvPr>
              <p:cNvSpPr/>
              <p:nvPr/>
            </p:nvSpPr>
            <p:spPr bwMode="auto">
              <a:xfrm>
                <a:off x="1053" y="1349"/>
                <a:ext cx="11" cy="11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11 h 11"/>
                  <a:gd name="T4" fmla="*/ 11 w 11"/>
                  <a:gd name="T5" fmla="*/ 5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lnTo>
                      <a:pt x="0" y="11"/>
                    </a:lnTo>
                    <a:lnTo>
                      <a:pt x="11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" name="íṣḻîḍê">
                <a:extLst>
                  <a:ext uri="{FF2B5EF4-FFF2-40B4-BE49-F238E27FC236}">
                    <a16:creationId xmlns:a16="http://schemas.microsoft.com/office/drawing/2014/main" xmlns="" id="{59DAB807-6ECE-4715-9551-33270B7BFAB7}"/>
                  </a:ext>
                </a:extLst>
              </p:cNvPr>
              <p:cNvSpPr/>
              <p:nvPr/>
            </p:nvSpPr>
            <p:spPr bwMode="auto">
              <a:xfrm>
                <a:off x="1111" y="1366"/>
                <a:ext cx="36" cy="37"/>
              </a:xfrm>
              <a:custGeom>
                <a:avLst/>
                <a:gdLst>
                  <a:gd name="T0" fmla="*/ 22 w 36"/>
                  <a:gd name="T1" fmla="*/ 0 h 37"/>
                  <a:gd name="T2" fmla="*/ 13 w 36"/>
                  <a:gd name="T3" fmla="*/ 7 h 37"/>
                  <a:gd name="T4" fmla="*/ 0 w 36"/>
                  <a:gd name="T5" fmla="*/ 5 h 37"/>
                  <a:gd name="T6" fmla="*/ 6 w 36"/>
                  <a:gd name="T7" fmla="*/ 16 h 37"/>
                  <a:gd name="T8" fmla="*/ 0 w 36"/>
                  <a:gd name="T9" fmla="*/ 29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2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6" y="16"/>
                    </a:lnTo>
                    <a:lnTo>
                      <a:pt x="0" y="29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" name="îṧļîdé">
                <a:extLst>
                  <a:ext uri="{FF2B5EF4-FFF2-40B4-BE49-F238E27FC236}">
                    <a16:creationId xmlns:a16="http://schemas.microsoft.com/office/drawing/2014/main" xmlns="" id="{73CA21E0-EAA3-42F3-A675-DD5A1A2235E5}"/>
                  </a:ext>
                </a:extLst>
              </p:cNvPr>
              <p:cNvSpPr/>
              <p:nvPr/>
            </p:nvSpPr>
            <p:spPr bwMode="auto">
              <a:xfrm>
                <a:off x="1111" y="1366"/>
                <a:ext cx="36" cy="37"/>
              </a:xfrm>
              <a:custGeom>
                <a:avLst/>
                <a:gdLst>
                  <a:gd name="T0" fmla="*/ 22 w 36"/>
                  <a:gd name="T1" fmla="*/ 0 h 37"/>
                  <a:gd name="T2" fmla="*/ 13 w 36"/>
                  <a:gd name="T3" fmla="*/ 7 h 37"/>
                  <a:gd name="T4" fmla="*/ 0 w 36"/>
                  <a:gd name="T5" fmla="*/ 5 h 37"/>
                  <a:gd name="T6" fmla="*/ 6 w 36"/>
                  <a:gd name="T7" fmla="*/ 16 h 37"/>
                  <a:gd name="T8" fmla="*/ 0 w 36"/>
                  <a:gd name="T9" fmla="*/ 29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2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6" y="16"/>
                    </a:lnTo>
                    <a:lnTo>
                      <a:pt x="0" y="29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" name="íSḷiḍè">
                <a:extLst>
                  <a:ext uri="{FF2B5EF4-FFF2-40B4-BE49-F238E27FC236}">
                    <a16:creationId xmlns:a16="http://schemas.microsoft.com/office/drawing/2014/main" xmlns="" id="{5EFC496A-622A-495F-B8B4-89888FFFA9C3}"/>
                  </a:ext>
                </a:extLst>
              </p:cNvPr>
              <p:cNvSpPr/>
              <p:nvPr/>
            </p:nvSpPr>
            <p:spPr bwMode="auto">
              <a:xfrm>
                <a:off x="1193" y="1395"/>
                <a:ext cx="38" cy="38"/>
              </a:xfrm>
              <a:custGeom>
                <a:avLst/>
                <a:gdLst>
                  <a:gd name="T0" fmla="*/ 24 w 38"/>
                  <a:gd name="T1" fmla="*/ 0 h 38"/>
                  <a:gd name="T2" fmla="*/ 15 w 38"/>
                  <a:gd name="T3" fmla="*/ 8 h 38"/>
                  <a:gd name="T4" fmla="*/ 2 w 38"/>
                  <a:gd name="T5" fmla="*/ 6 h 38"/>
                  <a:gd name="T6" fmla="*/ 8 w 38"/>
                  <a:gd name="T7" fmla="*/ 17 h 38"/>
                  <a:gd name="T8" fmla="*/ 0 w 38"/>
                  <a:gd name="T9" fmla="*/ 30 h 38"/>
                  <a:gd name="T10" fmla="*/ 13 w 38"/>
                  <a:gd name="T11" fmla="*/ 28 h 38"/>
                  <a:gd name="T12" fmla="*/ 23 w 38"/>
                  <a:gd name="T13" fmla="*/ 38 h 38"/>
                  <a:gd name="T14" fmla="*/ 24 w 38"/>
                  <a:gd name="T15" fmla="*/ 25 h 38"/>
                  <a:gd name="T16" fmla="*/ 38 w 38"/>
                  <a:gd name="T17" fmla="*/ 19 h 38"/>
                  <a:gd name="T18" fmla="*/ 26 w 38"/>
                  <a:gd name="T19" fmla="*/ 13 h 38"/>
                  <a:gd name="T20" fmla="*/ 24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24" y="0"/>
                    </a:moveTo>
                    <a:lnTo>
                      <a:pt x="15" y="8"/>
                    </a:lnTo>
                    <a:lnTo>
                      <a:pt x="2" y="6"/>
                    </a:lnTo>
                    <a:lnTo>
                      <a:pt x="8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8"/>
                    </a:lnTo>
                    <a:lnTo>
                      <a:pt x="24" y="25"/>
                    </a:lnTo>
                    <a:lnTo>
                      <a:pt x="38" y="19"/>
                    </a:lnTo>
                    <a:lnTo>
                      <a:pt x="26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" name="ís1ïdè">
                <a:extLst>
                  <a:ext uri="{FF2B5EF4-FFF2-40B4-BE49-F238E27FC236}">
                    <a16:creationId xmlns:a16="http://schemas.microsoft.com/office/drawing/2014/main" xmlns="" id="{2E457324-8841-4AA3-9B8C-4660F0E91CA8}"/>
                  </a:ext>
                </a:extLst>
              </p:cNvPr>
              <p:cNvSpPr/>
              <p:nvPr/>
            </p:nvSpPr>
            <p:spPr bwMode="auto">
              <a:xfrm>
                <a:off x="1193" y="1395"/>
                <a:ext cx="38" cy="38"/>
              </a:xfrm>
              <a:custGeom>
                <a:avLst/>
                <a:gdLst>
                  <a:gd name="T0" fmla="*/ 24 w 38"/>
                  <a:gd name="T1" fmla="*/ 0 h 38"/>
                  <a:gd name="T2" fmla="*/ 15 w 38"/>
                  <a:gd name="T3" fmla="*/ 8 h 38"/>
                  <a:gd name="T4" fmla="*/ 2 w 38"/>
                  <a:gd name="T5" fmla="*/ 6 h 38"/>
                  <a:gd name="T6" fmla="*/ 8 w 38"/>
                  <a:gd name="T7" fmla="*/ 17 h 38"/>
                  <a:gd name="T8" fmla="*/ 0 w 38"/>
                  <a:gd name="T9" fmla="*/ 30 h 38"/>
                  <a:gd name="T10" fmla="*/ 13 w 38"/>
                  <a:gd name="T11" fmla="*/ 28 h 38"/>
                  <a:gd name="T12" fmla="*/ 23 w 38"/>
                  <a:gd name="T13" fmla="*/ 38 h 38"/>
                  <a:gd name="T14" fmla="*/ 24 w 38"/>
                  <a:gd name="T15" fmla="*/ 25 h 38"/>
                  <a:gd name="T16" fmla="*/ 38 w 38"/>
                  <a:gd name="T17" fmla="*/ 19 h 38"/>
                  <a:gd name="T18" fmla="*/ 26 w 38"/>
                  <a:gd name="T19" fmla="*/ 13 h 38"/>
                  <a:gd name="T20" fmla="*/ 24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24" y="0"/>
                    </a:moveTo>
                    <a:lnTo>
                      <a:pt x="15" y="8"/>
                    </a:lnTo>
                    <a:lnTo>
                      <a:pt x="2" y="6"/>
                    </a:lnTo>
                    <a:lnTo>
                      <a:pt x="8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8"/>
                    </a:lnTo>
                    <a:lnTo>
                      <a:pt x="24" y="25"/>
                    </a:lnTo>
                    <a:lnTo>
                      <a:pt x="38" y="19"/>
                    </a:lnTo>
                    <a:lnTo>
                      <a:pt x="26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" name="îsļîḍè">
                <a:extLst>
                  <a:ext uri="{FF2B5EF4-FFF2-40B4-BE49-F238E27FC236}">
                    <a16:creationId xmlns:a16="http://schemas.microsoft.com/office/drawing/2014/main" xmlns="" id="{E8F3E143-4A77-4D6C-BED8-C64CF96F2D24}"/>
                  </a:ext>
                </a:extLst>
              </p:cNvPr>
              <p:cNvSpPr/>
              <p:nvPr/>
            </p:nvSpPr>
            <p:spPr bwMode="auto">
              <a:xfrm>
                <a:off x="1277" y="1423"/>
                <a:ext cx="36" cy="40"/>
              </a:xfrm>
              <a:custGeom>
                <a:avLst/>
                <a:gdLst>
                  <a:gd name="T0" fmla="*/ 24 w 36"/>
                  <a:gd name="T1" fmla="*/ 28 h 40"/>
                  <a:gd name="T2" fmla="*/ 17 w 36"/>
                  <a:gd name="T3" fmla="*/ 32 h 40"/>
                  <a:gd name="T4" fmla="*/ 17 w 36"/>
                  <a:gd name="T5" fmla="*/ 34 h 40"/>
                  <a:gd name="T6" fmla="*/ 23 w 36"/>
                  <a:gd name="T7" fmla="*/ 40 h 40"/>
                  <a:gd name="T8" fmla="*/ 24 w 36"/>
                  <a:gd name="T9" fmla="*/ 28 h 40"/>
                  <a:gd name="T10" fmla="*/ 0 w 36"/>
                  <a:gd name="T11" fmla="*/ 8 h 40"/>
                  <a:gd name="T12" fmla="*/ 6 w 36"/>
                  <a:gd name="T13" fmla="*/ 17 h 40"/>
                  <a:gd name="T14" fmla="*/ 10 w 36"/>
                  <a:gd name="T15" fmla="*/ 10 h 40"/>
                  <a:gd name="T16" fmla="*/ 0 w 36"/>
                  <a:gd name="T17" fmla="*/ 8 h 40"/>
                  <a:gd name="T18" fmla="*/ 23 w 36"/>
                  <a:gd name="T19" fmla="*/ 0 h 40"/>
                  <a:gd name="T20" fmla="*/ 13 w 36"/>
                  <a:gd name="T21" fmla="*/ 10 h 40"/>
                  <a:gd name="T22" fmla="*/ 11 w 36"/>
                  <a:gd name="T23" fmla="*/ 10 h 40"/>
                  <a:gd name="T24" fmla="*/ 15 w 36"/>
                  <a:gd name="T25" fmla="*/ 21 h 40"/>
                  <a:gd name="T26" fmla="*/ 28 w 36"/>
                  <a:gd name="T27" fmla="*/ 25 h 40"/>
                  <a:gd name="T28" fmla="*/ 36 w 36"/>
                  <a:gd name="T29" fmla="*/ 21 h 40"/>
                  <a:gd name="T30" fmla="*/ 24 w 36"/>
                  <a:gd name="T31" fmla="*/ 13 h 40"/>
                  <a:gd name="T32" fmla="*/ 23 w 36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0">
                    <a:moveTo>
                      <a:pt x="24" y="28"/>
                    </a:moveTo>
                    <a:lnTo>
                      <a:pt x="17" y="32"/>
                    </a:lnTo>
                    <a:lnTo>
                      <a:pt x="17" y="34"/>
                    </a:lnTo>
                    <a:lnTo>
                      <a:pt x="23" y="40"/>
                    </a:lnTo>
                    <a:lnTo>
                      <a:pt x="24" y="28"/>
                    </a:lnTo>
                    <a:close/>
                    <a:moveTo>
                      <a:pt x="0" y="8"/>
                    </a:moveTo>
                    <a:lnTo>
                      <a:pt x="6" y="17"/>
                    </a:lnTo>
                    <a:lnTo>
                      <a:pt x="10" y="10"/>
                    </a:lnTo>
                    <a:lnTo>
                      <a:pt x="0" y="8"/>
                    </a:lnTo>
                    <a:close/>
                    <a:moveTo>
                      <a:pt x="23" y="0"/>
                    </a:moveTo>
                    <a:lnTo>
                      <a:pt x="13" y="10"/>
                    </a:lnTo>
                    <a:lnTo>
                      <a:pt x="11" y="10"/>
                    </a:lnTo>
                    <a:lnTo>
                      <a:pt x="15" y="21"/>
                    </a:lnTo>
                    <a:lnTo>
                      <a:pt x="28" y="25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" name="íśľîḑé">
                <a:extLst>
                  <a:ext uri="{FF2B5EF4-FFF2-40B4-BE49-F238E27FC236}">
                    <a16:creationId xmlns:a16="http://schemas.microsoft.com/office/drawing/2014/main" xmlns="" id="{B5E63202-E974-4161-B6F5-68FE60179D04}"/>
                  </a:ext>
                </a:extLst>
              </p:cNvPr>
              <p:cNvSpPr/>
              <p:nvPr/>
            </p:nvSpPr>
            <p:spPr bwMode="auto">
              <a:xfrm>
                <a:off x="1277" y="1423"/>
                <a:ext cx="36" cy="40"/>
              </a:xfrm>
              <a:custGeom>
                <a:avLst/>
                <a:gdLst>
                  <a:gd name="T0" fmla="*/ 24 w 36"/>
                  <a:gd name="T1" fmla="*/ 28 h 40"/>
                  <a:gd name="T2" fmla="*/ 17 w 36"/>
                  <a:gd name="T3" fmla="*/ 32 h 40"/>
                  <a:gd name="T4" fmla="*/ 17 w 36"/>
                  <a:gd name="T5" fmla="*/ 34 h 40"/>
                  <a:gd name="T6" fmla="*/ 23 w 36"/>
                  <a:gd name="T7" fmla="*/ 40 h 40"/>
                  <a:gd name="T8" fmla="*/ 24 w 36"/>
                  <a:gd name="T9" fmla="*/ 28 h 40"/>
                  <a:gd name="T10" fmla="*/ 0 w 36"/>
                  <a:gd name="T11" fmla="*/ 8 h 40"/>
                  <a:gd name="T12" fmla="*/ 6 w 36"/>
                  <a:gd name="T13" fmla="*/ 17 h 40"/>
                  <a:gd name="T14" fmla="*/ 10 w 36"/>
                  <a:gd name="T15" fmla="*/ 10 h 40"/>
                  <a:gd name="T16" fmla="*/ 0 w 36"/>
                  <a:gd name="T17" fmla="*/ 8 h 40"/>
                  <a:gd name="T18" fmla="*/ 23 w 36"/>
                  <a:gd name="T19" fmla="*/ 0 h 40"/>
                  <a:gd name="T20" fmla="*/ 13 w 36"/>
                  <a:gd name="T21" fmla="*/ 10 h 40"/>
                  <a:gd name="T22" fmla="*/ 11 w 36"/>
                  <a:gd name="T23" fmla="*/ 10 h 40"/>
                  <a:gd name="T24" fmla="*/ 15 w 36"/>
                  <a:gd name="T25" fmla="*/ 21 h 40"/>
                  <a:gd name="T26" fmla="*/ 28 w 36"/>
                  <a:gd name="T27" fmla="*/ 25 h 40"/>
                  <a:gd name="T28" fmla="*/ 36 w 36"/>
                  <a:gd name="T29" fmla="*/ 21 h 40"/>
                  <a:gd name="T30" fmla="*/ 24 w 36"/>
                  <a:gd name="T31" fmla="*/ 13 h 40"/>
                  <a:gd name="T32" fmla="*/ 23 w 36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0">
                    <a:moveTo>
                      <a:pt x="24" y="28"/>
                    </a:moveTo>
                    <a:lnTo>
                      <a:pt x="17" y="32"/>
                    </a:lnTo>
                    <a:lnTo>
                      <a:pt x="17" y="34"/>
                    </a:lnTo>
                    <a:lnTo>
                      <a:pt x="23" y="40"/>
                    </a:lnTo>
                    <a:lnTo>
                      <a:pt x="24" y="28"/>
                    </a:lnTo>
                    <a:moveTo>
                      <a:pt x="0" y="8"/>
                    </a:moveTo>
                    <a:lnTo>
                      <a:pt x="6" y="17"/>
                    </a:lnTo>
                    <a:lnTo>
                      <a:pt x="10" y="10"/>
                    </a:lnTo>
                    <a:lnTo>
                      <a:pt x="0" y="8"/>
                    </a:lnTo>
                    <a:moveTo>
                      <a:pt x="23" y="0"/>
                    </a:moveTo>
                    <a:lnTo>
                      <a:pt x="13" y="10"/>
                    </a:lnTo>
                    <a:lnTo>
                      <a:pt x="11" y="10"/>
                    </a:lnTo>
                    <a:lnTo>
                      <a:pt x="15" y="21"/>
                    </a:lnTo>
                    <a:lnTo>
                      <a:pt x="28" y="25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" name="isļiḑè">
                <a:extLst>
                  <a:ext uri="{FF2B5EF4-FFF2-40B4-BE49-F238E27FC236}">
                    <a16:creationId xmlns:a16="http://schemas.microsoft.com/office/drawing/2014/main" xmlns="" id="{F61A447D-E86A-45BA-875D-47088062827E}"/>
                  </a:ext>
                </a:extLst>
              </p:cNvPr>
              <p:cNvSpPr/>
              <p:nvPr/>
            </p:nvSpPr>
            <p:spPr bwMode="auto">
              <a:xfrm>
                <a:off x="1277" y="1433"/>
                <a:ext cx="28" cy="24"/>
              </a:xfrm>
              <a:custGeom>
                <a:avLst/>
                <a:gdLst>
                  <a:gd name="T0" fmla="*/ 10 w 28"/>
                  <a:gd name="T1" fmla="*/ 0 h 24"/>
                  <a:gd name="T2" fmla="*/ 6 w 28"/>
                  <a:gd name="T3" fmla="*/ 7 h 24"/>
                  <a:gd name="T4" fmla="*/ 8 w 28"/>
                  <a:gd name="T5" fmla="*/ 9 h 24"/>
                  <a:gd name="T6" fmla="*/ 0 w 28"/>
                  <a:gd name="T7" fmla="*/ 20 h 24"/>
                  <a:gd name="T8" fmla="*/ 13 w 28"/>
                  <a:gd name="T9" fmla="*/ 20 h 24"/>
                  <a:gd name="T10" fmla="*/ 17 w 28"/>
                  <a:gd name="T11" fmla="*/ 24 h 24"/>
                  <a:gd name="T12" fmla="*/ 17 w 28"/>
                  <a:gd name="T13" fmla="*/ 22 h 24"/>
                  <a:gd name="T14" fmla="*/ 24 w 28"/>
                  <a:gd name="T15" fmla="*/ 18 h 24"/>
                  <a:gd name="T16" fmla="*/ 24 w 28"/>
                  <a:gd name="T17" fmla="*/ 17 h 24"/>
                  <a:gd name="T18" fmla="*/ 28 w 28"/>
                  <a:gd name="T19" fmla="*/ 15 h 24"/>
                  <a:gd name="T20" fmla="*/ 15 w 28"/>
                  <a:gd name="T21" fmla="*/ 11 h 24"/>
                  <a:gd name="T22" fmla="*/ 11 w 28"/>
                  <a:gd name="T23" fmla="*/ 0 h 24"/>
                  <a:gd name="T24" fmla="*/ 10 w 28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4">
                    <a:moveTo>
                      <a:pt x="10" y="0"/>
                    </a:moveTo>
                    <a:lnTo>
                      <a:pt x="6" y="7"/>
                    </a:lnTo>
                    <a:lnTo>
                      <a:pt x="8" y="9"/>
                    </a:lnTo>
                    <a:lnTo>
                      <a:pt x="0" y="20"/>
                    </a:lnTo>
                    <a:lnTo>
                      <a:pt x="13" y="2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24" y="18"/>
                    </a:lnTo>
                    <a:lnTo>
                      <a:pt x="24" y="17"/>
                    </a:lnTo>
                    <a:lnTo>
                      <a:pt x="28" y="15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" name="íSḷiḍé">
                <a:extLst>
                  <a:ext uri="{FF2B5EF4-FFF2-40B4-BE49-F238E27FC236}">
                    <a16:creationId xmlns:a16="http://schemas.microsoft.com/office/drawing/2014/main" xmlns="" id="{1CEE596A-94EA-49B9-8D41-E5EF3DE0018E}"/>
                  </a:ext>
                </a:extLst>
              </p:cNvPr>
              <p:cNvSpPr/>
              <p:nvPr/>
            </p:nvSpPr>
            <p:spPr bwMode="auto">
              <a:xfrm>
                <a:off x="1277" y="1433"/>
                <a:ext cx="28" cy="24"/>
              </a:xfrm>
              <a:custGeom>
                <a:avLst/>
                <a:gdLst>
                  <a:gd name="T0" fmla="*/ 10 w 28"/>
                  <a:gd name="T1" fmla="*/ 0 h 24"/>
                  <a:gd name="T2" fmla="*/ 6 w 28"/>
                  <a:gd name="T3" fmla="*/ 7 h 24"/>
                  <a:gd name="T4" fmla="*/ 8 w 28"/>
                  <a:gd name="T5" fmla="*/ 9 h 24"/>
                  <a:gd name="T6" fmla="*/ 0 w 28"/>
                  <a:gd name="T7" fmla="*/ 20 h 24"/>
                  <a:gd name="T8" fmla="*/ 13 w 28"/>
                  <a:gd name="T9" fmla="*/ 20 h 24"/>
                  <a:gd name="T10" fmla="*/ 17 w 28"/>
                  <a:gd name="T11" fmla="*/ 24 h 24"/>
                  <a:gd name="T12" fmla="*/ 17 w 28"/>
                  <a:gd name="T13" fmla="*/ 22 h 24"/>
                  <a:gd name="T14" fmla="*/ 24 w 28"/>
                  <a:gd name="T15" fmla="*/ 18 h 24"/>
                  <a:gd name="T16" fmla="*/ 24 w 28"/>
                  <a:gd name="T17" fmla="*/ 17 h 24"/>
                  <a:gd name="T18" fmla="*/ 28 w 28"/>
                  <a:gd name="T19" fmla="*/ 15 h 24"/>
                  <a:gd name="T20" fmla="*/ 15 w 28"/>
                  <a:gd name="T21" fmla="*/ 11 h 24"/>
                  <a:gd name="T22" fmla="*/ 11 w 28"/>
                  <a:gd name="T23" fmla="*/ 0 h 24"/>
                  <a:gd name="T24" fmla="*/ 10 w 28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4">
                    <a:moveTo>
                      <a:pt x="10" y="0"/>
                    </a:moveTo>
                    <a:lnTo>
                      <a:pt x="6" y="7"/>
                    </a:lnTo>
                    <a:lnTo>
                      <a:pt x="8" y="9"/>
                    </a:lnTo>
                    <a:lnTo>
                      <a:pt x="0" y="20"/>
                    </a:lnTo>
                    <a:lnTo>
                      <a:pt x="13" y="2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24" y="18"/>
                    </a:lnTo>
                    <a:lnTo>
                      <a:pt x="24" y="17"/>
                    </a:lnTo>
                    <a:lnTo>
                      <a:pt x="28" y="15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" name="iṧḷîḍê">
                <a:extLst>
                  <a:ext uri="{FF2B5EF4-FFF2-40B4-BE49-F238E27FC236}">
                    <a16:creationId xmlns:a16="http://schemas.microsoft.com/office/drawing/2014/main" xmlns="" id="{F2850C1F-AEA8-4A0E-B477-7B722ED03B74}"/>
                  </a:ext>
                </a:extLst>
              </p:cNvPr>
              <p:cNvSpPr/>
              <p:nvPr/>
            </p:nvSpPr>
            <p:spPr bwMode="auto">
              <a:xfrm>
                <a:off x="1361" y="1453"/>
                <a:ext cx="36" cy="40"/>
              </a:xfrm>
              <a:custGeom>
                <a:avLst/>
                <a:gdLst>
                  <a:gd name="T0" fmla="*/ 23 w 36"/>
                  <a:gd name="T1" fmla="*/ 0 h 40"/>
                  <a:gd name="T2" fmla="*/ 13 w 36"/>
                  <a:gd name="T3" fmla="*/ 10 h 40"/>
                  <a:gd name="T4" fmla="*/ 0 w 36"/>
                  <a:gd name="T5" fmla="*/ 8 h 40"/>
                  <a:gd name="T6" fmla="*/ 6 w 36"/>
                  <a:gd name="T7" fmla="*/ 19 h 40"/>
                  <a:gd name="T8" fmla="*/ 0 w 36"/>
                  <a:gd name="T9" fmla="*/ 30 h 40"/>
                  <a:gd name="T10" fmla="*/ 13 w 36"/>
                  <a:gd name="T11" fmla="*/ 28 h 40"/>
                  <a:gd name="T12" fmla="*/ 21 w 36"/>
                  <a:gd name="T13" fmla="*/ 40 h 40"/>
                  <a:gd name="T14" fmla="*/ 25 w 36"/>
                  <a:gd name="T15" fmla="*/ 26 h 40"/>
                  <a:gd name="T16" fmla="*/ 36 w 36"/>
                  <a:gd name="T17" fmla="*/ 21 h 40"/>
                  <a:gd name="T18" fmla="*/ 25 w 36"/>
                  <a:gd name="T19" fmla="*/ 13 h 40"/>
                  <a:gd name="T20" fmla="*/ 23 w 36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0">
                    <a:moveTo>
                      <a:pt x="23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40"/>
                    </a:lnTo>
                    <a:lnTo>
                      <a:pt x="25" y="26"/>
                    </a:lnTo>
                    <a:lnTo>
                      <a:pt x="36" y="21"/>
                    </a:lnTo>
                    <a:lnTo>
                      <a:pt x="25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" name="iṩľîḓe">
                <a:extLst>
                  <a:ext uri="{FF2B5EF4-FFF2-40B4-BE49-F238E27FC236}">
                    <a16:creationId xmlns:a16="http://schemas.microsoft.com/office/drawing/2014/main" xmlns="" id="{0611357C-8335-44B1-8265-FFF74D29B0DF}"/>
                  </a:ext>
                </a:extLst>
              </p:cNvPr>
              <p:cNvSpPr/>
              <p:nvPr/>
            </p:nvSpPr>
            <p:spPr bwMode="auto">
              <a:xfrm>
                <a:off x="1361" y="1453"/>
                <a:ext cx="36" cy="40"/>
              </a:xfrm>
              <a:custGeom>
                <a:avLst/>
                <a:gdLst>
                  <a:gd name="T0" fmla="*/ 23 w 36"/>
                  <a:gd name="T1" fmla="*/ 0 h 40"/>
                  <a:gd name="T2" fmla="*/ 13 w 36"/>
                  <a:gd name="T3" fmla="*/ 10 h 40"/>
                  <a:gd name="T4" fmla="*/ 0 w 36"/>
                  <a:gd name="T5" fmla="*/ 8 h 40"/>
                  <a:gd name="T6" fmla="*/ 6 w 36"/>
                  <a:gd name="T7" fmla="*/ 19 h 40"/>
                  <a:gd name="T8" fmla="*/ 0 w 36"/>
                  <a:gd name="T9" fmla="*/ 30 h 40"/>
                  <a:gd name="T10" fmla="*/ 13 w 36"/>
                  <a:gd name="T11" fmla="*/ 28 h 40"/>
                  <a:gd name="T12" fmla="*/ 21 w 36"/>
                  <a:gd name="T13" fmla="*/ 40 h 40"/>
                  <a:gd name="T14" fmla="*/ 25 w 36"/>
                  <a:gd name="T15" fmla="*/ 26 h 40"/>
                  <a:gd name="T16" fmla="*/ 36 w 36"/>
                  <a:gd name="T17" fmla="*/ 21 h 40"/>
                  <a:gd name="T18" fmla="*/ 25 w 36"/>
                  <a:gd name="T19" fmla="*/ 13 h 40"/>
                  <a:gd name="T20" fmla="*/ 23 w 36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0">
                    <a:moveTo>
                      <a:pt x="23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40"/>
                    </a:lnTo>
                    <a:lnTo>
                      <a:pt x="25" y="26"/>
                    </a:lnTo>
                    <a:lnTo>
                      <a:pt x="36" y="21"/>
                    </a:lnTo>
                    <a:lnTo>
                      <a:pt x="25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" name="íşľiḋé">
                <a:extLst>
                  <a:ext uri="{FF2B5EF4-FFF2-40B4-BE49-F238E27FC236}">
                    <a16:creationId xmlns:a16="http://schemas.microsoft.com/office/drawing/2014/main" xmlns="" id="{7AA48499-F8F4-4816-BC66-0F38292A911A}"/>
                  </a:ext>
                </a:extLst>
              </p:cNvPr>
              <p:cNvSpPr/>
              <p:nvPr/>
            </p:nvSpPr>
            <p:spPr bwMode="auto">
              <a:xfrm>
                <a:off x="1055" y="1408"/>
                <a:ext cx="30" cy="38"/>
              </a:xfrm>
              <a:custGeom>
                <a:avLst/>
                <a:gdLst>
                  <a:gd name="T0" fmla="*/ 17 w 30"/>
                  <a:gd name="T1" fmla="*/ 0 h 38"/>
                  <a:gd name="T2" fmla="*/ 7 w 30"/>
                  <a:gd name="T3" fmla="*/ 10 h 38"/>
                  <a:gd name="T4" fmla="*/ 0 w 30"/>
                  <a:gd name="T5" fmla="*/ 8 h 38"/>
                  <a:gd name="T6" fmla="*/ 0 w 30"/>
                  <a:gd name="T7" fmla="*/ 19 h 38"/>
                  <a:gd name="T8" fmla="*/ 0 w 30"/>
                  <a:gd name="T9" fmla="*/ 19 h 38"/>
                  <a:gd name="T10" fmla="*/ 0 w 30"/>
                  <a:gd name="T11" fmla="*/ 19 h 38"/>
                  <a:gd name="T12" fmla="*/ 2 w 30"/>
                  <a:gd name="T13" fmla="*/ 28 h 38"/>
                  <a:gd name="T14" fmla="*/ 7 w 30"/>
                  <a:gd name="T15" fmla="*/ 28 h 38"/>
                  <a:gd name="T16" fmla="*/ 17 w 30"/>
                  <a:gd name="T17" fmla="*/ 38 h 38"/>
                  <a:gd name="T18" fmla="*/ 19 w 30"/>
                  <a:gd name="T19" fmla="*/ 25 h 38"/>
                  <a:gd name="T20" fmla="*/ 30 w 30"/>
                  <a:gd name="T21" fmla="*/ 19 h 38"/>
                  <a:gd name="T22" fmla="*/ 19 w 30"/>
                  <a:gd name="T23" fmla="*/ 14 h 38"/>
                  <a:gd name="T24" fmla="*/ 17 w 30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8">
                    <a:moveTo>
                      <a:pt x="17" y="0"/>
                    </a:moveTo>
                    <a:lnTo>
                      <a:pt x="7" y="10"/>
                    </a:lnTo>
                    <a:lnTo>
                      <a:pt x="0" y="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" y="28"/>
                    </a:lnTo>
                    <a:lnTo>
                      <a:pt x="7" y="28"/>
                    </a:lnTo>
                    <a:lnTo>
                      <a:pt x="17" y="38"/>
                    </a:lnTo>
                    <a:lnTo>
                      <a:pt x="19" y="25"/>
                    </a:lnTo>
                    <a:lnTo>
                      <a:pt x="30" y="19"/>
                    </a:lnTo>
                    <a:lnTo>
                      <a:pt x="19" y="1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" name="íŝľíďè">
                <a:extLst>
                  <a:ext uri="{FF2B5EF4-FFF2-40B4-BE49-F238E27FC236}">
                    <a16:creationId xmlns:a16="http://schemas.microsoft.com/office/drawing/2014/main" xmlns="" id="{8A61D20D-BACD-4070-BCA0-22F1551E1C81}"/>
                  </a:ext>
                </a:extLst>
              </p:cNvPr>
              <p:cNvSpPr/>
              <p:nvPr/>
            </p:nvSpPr>
            <p:spPr bwMode="auto">
              <a:xfrm>
                <a:off x="1055" y="1408"/>
                <a:ext cx="30" cy="38"/>
              </a:xfrm>
              <a:custGeom>
                <a:avLst/>
                <a:gdLst>
                  <a:gd name="T0" fmla="*/ 17 w 30"/>
                  <a:gd name="T1" fmla="*/ 0 h 38"/>
                  <a:gd name="T2" fmla="*/ 7 w 30"/>
                  <a:gd name="T3" fmla="*/ 10 h 38"/>
                  <a:gd name="T4" fmla="*/ 0 w 30"/>
                  <a:gd name="T5" fmla="*/ 8 h 38"/>
                  <a:gd name="T6" fmla="*/ 0 w 30"/>
                  <a:gd name="T7" fmla="*/ 19 h 38"/>
                  <a:gd name="T8" fmla="*/ 0 w 30"/>
                  <a:gd name="T9" fmla="*/ 19 h 38"/>
                  <a:gd name="T10" fmla="*/ 0 w 30"/>
                  <a:gd name="T11" fmla="*/ 19 h 38"/>
                  <a:gd name="T12" fmla="*/ 2 w 30"/>
                  <a:gd name="T13" fmla="*/ 28 h 38"/>
                  <a:gd name="T14" fmla="*/ 7 w 30"/>
                  <a:gd name="T15" fmla="*/ 28 h 38"/>
                  <a:gd name="T16" fmla="*/ 17 w 30"/>
                  <a:gd name="T17" fmla="*/ 38 h 38"/>
                  <a:gd name="T18" fmla="*/ 19 w 30"/>
                  <a:gd name="T19" fmla="*/ 25 h 38"/>
                  <a:gd name="T20" fmla="*/ 30 w 30"/>
                  <a:gd name="T21" fmla="*/ 19 h 38"/>
                  <a:gd name="T22" fmla="*/ 19 w 30"/>
                  <a:gd name="T23" fmla="*/ 14 h 38"/>
                  <a:gd name="T24" fmla="*/ 17 w 30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8">
                    <a:moveTo>
                      <a:pt x="17" y="0"/>
                    </a:moveTo>
                    <a:lnTo>
                      <a:pt x="7" y="10"/>
                    </a:lnTo>
                    <a:lnTo>
                      <a:pt x="0" y="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" y="28"/>
                    </a:lnTo>
                    <a:lnTo>
                      <a:pt x="7" y="28"/>
                    </a:lnTo>
                    <a:lnTo>
                      <a:pt x="17" y="38"/>
                    </a:lnTo>
                    <a:lnTo>
                      <a:pt x="19" y="25"/>
                    </a:lnTo>
                    <a:lnTo>
                      <a:pt x="30" y="19"/>
                    </a:lnTo>
                    <a:lnTo>
                      <a:pt x="19" y="1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" name="ï$ľîḋe">
                <a:extLst>
                  <a:ext uri="{FF2B5EF4-FFF2-40B4-BE49-F238E27FC236}">
                    <a16:creationId xmlns:a16="http://schemas.microsoft.com/office/drawing/2014/main" xmlns="" id="{DE39BFAC-807D-493E-9584-D7861BCB54D0}"/>
                  </a:ext>
                </a:extLst>
              </p:cNvPr>
              <p:cNvSpPr/>
              <p:nvPr/>
            </p:nvSpPr>
            <p:spPr bwMode="auto">
              <a:xfrm>
                <a:off x="1133" y="1438"/>
                <a:ext cx="36" cy="38"/>
              </a:xfrm>
              <a:custGeom>
                <a:avLst/>
                <a:gdLst>
                  <a:gd name="T0" fmla="*/ 23 w 36"/>
                  <a:gd name="T1" fmla="*/ 0 h 38"/>
                  <a:gd name="T2" fmla="*/ 14 w 36"/>
                  <a:gd name="T3" fmla="*/ 10 h 38"/>
                  <a:gd name="T4" fmla="*/ 0 w 36"/>
                  <a:gd name="T5" fmla="*/ 6 h 38"/>
                  <a:gd name="T6" fmla="*/ 6 w 36"/>
                  <a:gd name="T7" fmla="*/ 19 h 38"/>
                  <a:gd name="T8" fmla="*/ 0 w 36"/>
                  <a:gd name="T9" fmla="*/ 30 h 38"/>
                  <a:gd name="T10" fmla="*/ 14 w 36"/>
                  <a:gd name="T11" fmla="*/ 28 h 38"/>
                  <a:gd name="T12" fmla="*/ 15 w 36"/>
                  <a:gd name="T13" fmla="*/ 32 h 38"/>
                  <a:gd name="T14" fmla="*/ 17 w 36"/>
                  <a:gd name="T15" fmla="*/ 30 h 38"/>
                  <a:gd name="T16" fmla="*/ 19 w 36"/>
                  <a:gd name="T17" fmla="*/ 34 h 38"/>
                  <a:gd name="T18" fmla="*/ 21 w 36"/>
                  <a:gd name="T19" fmla="*/ 38 h 38"/>
                  <a:gd name="T20" fmla="*/ 25 w 36"/>
                  <a:gd name="T21" fmla="*/ 25 h 38"/>
                  <a:gd name="T22" fmla="*/ 36 w 36"/>
                  <a:gd name="T23" fmla="*/ 19 h 38"/>
                  <a:gd name="T24" fmla="*/ 25 w 36"/>
                  <a:gd name="T25" fmla="*/ 13 h 38"/>
                  <a:gd name="T26" fmla="*/ 23 w 36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8">
                    <a:moveTo>
                      <a:pt x="23" y="0"/>
                    </a:moveTo>
                    <a:lnTo>
                      <a:pt x="14" y="10"/>
                    </a:lnTo>
                    <a:lnTo>
                      <a:pt x="0" y="6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4" y="28"/>
                    </a:lnTo>
                    <a:lnTo>
                      <a:pt x="15" y="32"/>
                    </a:lnTo>
                    <a:lnTo>
                      <a:pt x="17" y="30"/>
                    </a:lnTo>
                    <a:lnTo>
                      <a:pt x="19" y="34"/>
                    </a:lnTo>
                    <a:lnTo>
                      <a:pt x="21" y="38"/>
                    </a:lnTo>
                    <a:lnTo>
                      <a:pt x="25" y="25"/>
                    </a:lnTo>
                    <a:lnTo>
                      <a:pt x="36" y="19"/>
                    </a:lnTo>
                    <a:lnTo>
                      <a:pt x="25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" name="íŝḷiḍé">
                <a:extLst>
                  <a:ext uri="{FF2B5EF4-FFF2-40B4-BE49-F238E27FC236}">
                    <a16:creationId xmlns:a16="http://schemas.microsoft.com/office/drawing/2014/main" xmlns="" id="{DDAD3B10-51E0-42BE-A9ED-1EF099E1CB06}"/>
                  </a:ext>
                </a:extLst>
              </p:cNvPr>
              <p:cNvSpPr/>
              <p:nvPr/>
            </p:nvSpPr>
            <p:spPr bwMode="auto">
              <a:xfrm>
                <a:off x="1133" y="1438"/>
                <a:ext cx="36" cy="38"/>
              </a:xfrm>
              <a:custGeom>
                <a:avLst/>
                <a:gdLst>
                  <a:gd name="T0" fmla="*/ 23 w 36"/>
                  <a:gd name="T1" fmla="*/ 0 h 38"/>
                  <a:gd name="T2" fmla="*/ 14 w 36"/>
                  <a:gd name="T3" fmla="*/ 10 h 38"/>
                  <a:gd name="T4" fmla="*/ 0 w 36"/>
                  <a:gd name="T5" fmla="*/ 6 h 38"/>
                  <a:gd name="T6" fmla="*/ 6 w 36"/>
                  <a:gd name="T7" fmla="*/ 19 h 38"/>
                  <a:gd name="T8" fmla="*/ 0 w 36"/>
                  <a:gd name="T9" fmla="*/ 30 h 38"/>
                  <a:gd name="T10" fmla="*/ 14 w 36"/>
                  <a:gd name="T11" fmla="*/ 28 h 38"/>
                  <a:gd name="T12" fmla="*/ 15 w 36"/>
                  <a:gd name="T13" fmla="*/ 32 h 38"/>
                  <a:gd name="T14" fmla="*/ 17 w 36"/>
                  <a:gd name="T15" fmla="*/ 30 h 38"/>
                  <a:gd name="T16" fmla="*/ 19 w 36"/>
                  <a:gd name="T17" fmla="*/ 34 h 38"/>
                  <a:gd name="T18" fmla="*/ 21 w 36"/>
                  <a:gd name="T19" fmla="*/ 38 h 38"/>
                  <a:gd name="T20" fmla="*/ 25 w 36"/>
                  <a:gd name="T21" fmla="*/ 25 h 38"/>
                  <a:gd name="T22" fmla="*/ 36 w 36"/>
                  <a:gd name="T23" fmla="*/ 19 h 38"/>
                  <a:gd name="T24" fmla="*/ 25 w 36"/>
                  <a:gd name="T25" fmla="*/ 13 h 38"/>
                  <a:gd name="T26" fmla="*/ 23 w 36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8">
                    <a:moveTo>
                      <a:pt x="23" y="0"/>
                    </a:moveTo>
                    <a:lnTo>
                      <a:pt x="14" y="10"/>
                    </a:lnTo>
                    <a:lnTo>
                      <a:pt x="0" y="6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4" y="28"/>
                    </a:lnTo>
                    <a:lnTo>
                      <a:pt x="15" y="32"/>
                    </a:lnTo>
                    <a:lnTo>
                      <a:pt x="17" y="30"/>
                    </a:lnTo>
                    <a:lnTo>
                      <a:pt x="19" y="34"/>
                    </a:lnTo>
                    <a:lnTo>
                      <a:pt x="21" y="38"/>
                    </a:lnTo>
                    <a:lnTo>
                      <a:pt x="25" y="25"/>
                    </a:lnTo>
                    <a:lnTo>
                      <a:pt x="36" y="19"/>
                    </a:lnTo>
                    <a:lnTo>
                      <a:pt x="25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" name="ïŝḻîḑe">
                <a:extLst>
                  <a:ext uri="{FF2B5EF4-FFF2-40B4-BE49-F238E27FC236}">
                    <a16:creationId xmlns:a16="http://schemas.microsoft.com/office/drawing/2014/main" xmlns="" id="{27C4A24D-E49A-41EB-970B-9A7F5D863DDA}"/>
                  </a:ext>
                </a:extLst>
              </p:cNvPr>
              <p:cNvSpPr/>
              <p:nvPr/>
            </p:nvSpPr>
            <p:spPr bwMode="auto">
              <a:xfrm>
                <a:off x="1148" y="1468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" name="iṣľíḓé">
                <a:extLst>
                  <a:ext uri="{FF2B5EF4-FFF2-40B4-BE49-F238E27FC236}">
                    <a16:creationId xmlns:a16="http://schemas.microsoft.com/office/drawing/2014/main" xmlns="" id="{8A43A942-27B9-45CB-9FDF-99DE3B277C94}"/>
                  </a:ext>
                </a:extLst>
              </p:cNvPr>
              <p:cNvSpPr/>
              <p:nvPr/>
            </p:nvSpPr>
            <p:spPr bwMode="auto">
              <a:xfrm>
                <a:off x="1148" y="1468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" name="iṡḻiḓé">
                <a:extLst>
                  <a:ext uri="{FF2B5EF4-FFF2-40B4-BE49-F238E27FC236}">
                    <a16:creationId xmlns:a16="http://schemas.microsoft.com/office/drawing/2014/main" xmlns="" id="{A271E949-1DF1-46F1-95BA-4B4FF6A5DF18}"/>
                  </a:ext>
                </a:extLst>
              </p:cNvPr>
              <p:cNvSpPr/>
              <p:nvPr/>
            </p:nvSpPr>
            <p:spPr bwMode="auto">
              <a:xfrm>
                <a:off x="1216" y="1468"/>
                <a:ext cx="37" cy="30"/>
              </a:xfrm>
              <a:custGeom>
                <a:avLst/>
                <a:gdLst>
                  <a:gd name="T0" fmla="*/ 3 w 37"/>
                  <a:gd name="T1" fmla="*/ 23 h 30"/>
                  <a:gd name="T2" fmla="*/ 0 w 37"/>
                  <a:gd name="T3" fmla="*/ 30 h 30"/>
                  <a:gd name="T4" fmla="*/ 9 w 37"/>
                  <a:gd name="T5" fmla="*/ 28 h 30"/>
                  <a:gd name="T6" fmla="*/ 3 w 37"/>
                  <a:gd name="T7" fmla="*/ 23 h 30"/>
                  <a:gd name="T8" fmla="*/ 22 w 37"/>
                  <a:gd name="T9" fmla="*/ 0 h 30"/>
                  <a:gd name="T10" fmla="*/ 13 w 37"/>
                  <a:gd name="T11" fmla="*/ 10 h 30"/>
                  <a:gd name="T12" fmla="*/ 0 w 37"/>
                  <a:gd name="T13" fmla="*/ 6 h 30"/>
                  <a:gd name="T14" fmla="*/ 7 w 37"/>
                  <a:gd name="T15" fmla="*/ 17 h 30"/>
                  <a:gd name="T16" fmla="*/ 5 w 37"/>
                  <a:gd name="T17" fmla="*/ 21 h 30"/>
                  <a:gd name="T18" fmla="*/ 15 w 37"/>
                  <a:gd name="T19" fmla="*/ 19 h 30"/>
                  <a:gd name="T20" fmla="*/ 22 w 37"/>
                  <a:gd name="T21" fmla="*/ 8 h 30"/>
                  <a:gd name="T22" fmla="*/ 26 w 37"/>
                  <a:gd name="T23" fmla="*/ 21 h 30"/>
                  <a:gd name="T24" fmla="*/ 29 w 37"/>
                  <a:gd name="T25" fmla="*/ 21 h 30"/>
                  <a:gd name="T26" fmla="*/ 37 w 37"/>
                  <a:gd name="T27" fmla="*/ 19 h 30"/>
                  <a:gd name="T28" fmla="*/ 24 w 37"/>
                  <a:gd name="T29" fmla="*/ 13 h 30"/>
                  <a:gd name="T30" fmla="*/ 22 w 37"/>
                  <a:gd name="T3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30">
                    <a:moveTo>
                      <a:pt x="3" y="23"/>
                    </a:moveTo>
                    <a:lnTo>
                      <a:pt x="0" y="30"/>
                    </a:lnTo>
                    <a:lnTo>
                      <a:pt x="9" y="28"/>
                    </a:lnTo>
                    <a:lnTo>
                      <a:pt x="3" y="23"/>
                    </a:lnTo>
                    <a:close/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7" y="17"/>
                    </a:lnTo>
                    <a:lnTo>
                      <a:pt x="5" y="21"/>
                    </a:lnTo>
                    <a:lnTo>
                      <a:pt x="15" y="19"/>
                    </a:lnTo>
                    <a:lnTo>
                      <a:pt x="22" y="8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" name="işḻíďe">
                <a:extLst>
                  <a:ext uri="{FF2B5EF4-FFF2-40B4-BE49-F238E27FC236}">
                    <a16:creationId xmlns:a16="http://schemas.microsoft.com/office/drawing/2014/main" xmlns="" id="{6B35A4D1-D1A7-42F2-A1E8-30E036DE413E}"/>
                  </a:ext>
                </a:extLst>
              </p:cNvPr>
              <p:cNvSpPr/>
              <p:nvPr/>
            </p:nvSpPr>
            <p:spPr bwMode="auto">
              <a:xfrm>
                <a:off x="1216" y="1468"/>
                <a:ext cx="37" cy="30"/>
              </a:xfrm>
              <a:custGeom>
                <a:avLst/>
                <a:gdLst>
                  <a:gd name="T0" fmla="*/ 3 w 37"/>
                  <a:gd name="T1" fmla="*/ 23 h 30"/>
                  <a:gd name="T2" fmla="*/ 0 w 37"/>
                  <a:gd name="T3" fmla="*/ 30 h 30"/>
                  <a:gd name="T4" fmla="*/ 9 w 37"/>
                  <a:gd name="T5" fmla="*/ 28 h 30"/>
                  <a:gd name="T6" fmla="*/ 3 w 37"/>
                  <a:gd name="T7" fmla="*/ 23 h 30"/>
                  <a:gd name="T8" fmla="*/ 22 w 37"/>
                  <a:gd name="T9" fmla="*/ 0 h 30"/>
                  <a:gd name="T10" fmla="*/ 13 w 37"/>
                  <a:gd name="T11" fmla="*/ 10 h 30"/>
                  <a:gd name="T12" fmla="*/ 0 w 37"/>
                  <a:gd name="T13" fmla="*/ 6 h 30"/>
                  <a:gd name="T14" fmla="*/ 7 w 37"/>
                  <a:gd name="T15" fmla="*/ 17 h 30"/>
                  <a:gd name="T16" fmla="*/ 5 w 37"/>
                  <a:gd name="T17" fmla="*/ 21 h 30"/>
                  <a:gd name="T18" fmla="*/ 15 w 37"/>
                  <a:gd name="T19" fmla="*/ 19 h 30"/>
                  <a:gd name="T20" fmla="*/ 22 w 37"/>
                  <a:gd name="T21" fmla="*/ 8 h 30"/>
                  <a:gd name="T22" fmla="*/ 26 w 37"/>
                  <a:gd name="T23" fmla="*/ 21 h 30"/>
                  <a:gd name="T24" fmla="*/ 29 w 37"/>
                  <a:gd name="T25" fmla="*/ 21 h 30"/>
                  <a:gd name="T26" fmla="*/ 37 w 37"/>
                  <a:gd name="T27" fmla="*/ 19 h 30"/>
                  <a:gd name="T28" fmla="*/ 24 w 37"/>
                  <a:gd name="T29" fmla="*/ 13 h 30"/>
                  <a:gd name="T30" fmla="*/ 22 w 37"/>
                  <a:gd name="T3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30">
                    <a:moveTo>
                      <a:pt x="3" y="23"/>
                    </a:moveTo>
                    <a:lnTo>
                      <a:pt x="0" y="30"/>
                    </a:lnTo>
                    <a:lnTo>
                      <a:pt x="9" y="28"/>
                    </a:lnTo>
                    <a:lnTo>
                      <a:pt x="3" y="23"/>
                    </a:lnTo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7" y="17"/>
                    </a:lnTo>
                    <a:lnTo>
                      <a:pt x="5" y="21"/>
                    </a:lnTo>
                    <a:lnTo>
                      <a:pt x="15" y="19"/>
                    </a:lnTo>
                    <a:lnTo>
                      <a:pt x="22" y="8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" name="íṩ1íde">
                <a:extLst>
                  <a:ext uri="{FF2B5EF4-FFF2-40B4-BE49-F238E27FC236}">
                    <a16:creationId xmlns:a16="http://schemas.microsoft.com/office/drawing/2014/main" xmlns="" id="{303875DE-F501-4DDF-A1BF-5504816D0335}"/>
                  </a:ext>
                </a:extLst>
              </p:cNvPr>
              <p:cNvSpPr/>
              <p:nvPr/>
            </p:nvSpPr>
            <p:spPr bwMode="auto">
              <a:xfrm>
                <a:off x="1219" y="1476"/>
                <a:ext cx="26" cy="30"/>
              </a:xfrm>
              <a:custGeom>
                <a:avLst/>
                <a:gdLst>
                  <a:gd name="T0" fmla="*/ 19 w 26"/>
                  <a:gd name="T1" fmla="*/ 0 h 30"/>
                  <a:gd name="T2" fmla="*/ 12 w 26"/>
                  <a:gd name="T3" fmla="*/ 11 h 30"/>
                  <a:gd name="T4" fmla="*/ 2 w 26"/>
                  <a:gd name="T5" fmla="*/ 13 h 30"/>
                  <a:gd name="T6" fmla="*/ 0 w 26"/>
                  <a:gd name="T7" fmla="*/ 15 h 30"/>
                  <a:gd name="T8" fmla="*/ 6 w 26"/>
                  <a:gd name="T9" fmla="*/ 20 h 30"/>
                  <a:gd name="T10" fmla="*/ 10 w 26"/>
                  <a:gd name="T11" fmla="*/ 20 h 30"/>
                  <a:gd name="T12" fmla="*/ 19 w 26"/>
                  <a:gd name="T13" fmla="*/ 30 h 30"/>
                  <a:gd name="T14" fmla="*/ 21 w 26"/>
                  <a:gd name="T15" fmla="*/ 17 h 30"/>
                  <a:gd name="T16" fmla="*/ 26 w 26"/>
                  <a:gd name="T17" fmla="*/ 13 h 30"/>
                  <a:gd name="T18" fmla="*/ 23 w 26"/>
                  <a:gd name="T19" fmla="*/ 13 h 30"/>
                  <a:gd name="T20" fmla="*/ 19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9" y="0"/>
                    </a:moveTo>
                    <a:lnTo>
                      <a:pt x="12" y="11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6" y="20"/>
                    </a:lnTo>
                    <a:lnTo>
                      <a:pt x="10" y="20"/>
                    </a:lnTo>
                    <a:lnTo>
                      <a:pt x="19" y="30"/>
                    </a:lnTo>
                    <a:lnTo>
                      <a:pt x="21" y="17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" name="í$ľïḋè">
                <a:extLst>
                  <a:ext uri="{FF2B5EF4-FFF2-40B4-BE49-F238E27FC236}">
                    <a16:creationId xmlns:a16="http://schemas.microsoft.com/office/drawing/2014/main" xmlns="" id="{95CBE9EC-50F1-4422-8916-6EFA76E68E5C}"/>
                  </a:ext>
                </a:extLst>
              </p:cNvPr>
              <p:cNvSpPr/>
              <p:nvPr/>
            </p:nvSpPr>
            <p:spPr bwMode="auto">
              <a:xfrm>
                <a:off x="1219" y="1476"/>
                <a:ext cx="26" cy="30"/>
              </a:xfrm>
              <a:custGeom>
                <a:avLst/>
                <a:gdLst>
                  <a:gd name="T0" fmla="*/ 19 w 26"/>
                  <a:gd name="T1" fmla="*/ 0 h 30"/>
                  <a:gd name="T2" fmla="*/ 12 w 26"/>
                  <a:gd name="T3" fmla="*/ 11 h 30"/>
                  <a:gd name="T4" fmla="*/ 2 w 26"/>
                  <a:gd name="T5" fmla="*/ 13 h 30"/>
                  <a:gd name="T6" fmla="*/ 0 w 26"/>
                  <a:gd name="T7" fmla="*/ 15 h 30"/>
                  <a:gd name="T8" fmla="*/ 6 w 26"/>
                  <a:gd name="T9" fmla="*/ 20 h 30"/>
                  <a:gd name="T10" fmla="*/ 10 w 26"/>
                  <a:gd name="T11" fmla="*/ 20 h 30"/>
                  <a:gd name="T12" fmla="*/ 19 w 26"/>
                  <a:gd name="T13" fmla="*/ 30 h 30"/>
                  <a:gd name="T14" fmla="*/ 21 w 26"/>
                  <a:gd name="T15" fmla="*/ 17 h 30"/>
                  <a:gd name="T16" fmla="*/ 26 w 26"/>
                  <a:gd name="T17" fmla="*/ 13 h 30"/>
                  <a:gd name="T18" fmla="*/ 23 w 26"/>
                  <a:gd name="T19" fmla="*/ 13 h 30"/>
                  <a:gd name="T20" fmla="*/ 19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9" y="0"/>
                    </a:moveTo>
                    <a:lnTo>
                      <a:pt x="12" y="11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6" y="20"/>
                    </a:lnTo>
                    <a:lnTo>
                      <a:pt x="10" y="20"/>
                    </a:lnTo>
                    <a:lnTo>
                      <a:pt x="19" y="30"/>
                    </a:lnTo>
                    <a:lnTo>
                      <a:pt x="21" y="17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" name="ïŝ1íḋe">
                <a:extLst>
                  <a:ext uri="{FF2B5EF4-FFF2-40B4-BE49-F238E27FC236}">
                    <a16:creationId xmlns:a16="http://schemas.microsoft.com/office/drawing/2014/main" xmlns="" id="{D263C997-47BB-41BA-A05A-610ACD9191BD}"/>
                  </a:ext>
                </a:extLst>
              </p:cNvPr>
              <p:cNvSpPr/>
              <p:nvPr/>
            </p:nvSpPr>
            <p:spPr bwMode="auto">
              <a:xfrm>
                <a:off x="1300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8 h 37"/>
                  <a:gd name="T4" fmla="*/ 3 w 35"/>
                  <a:gd name="T5" fmla="*/ 8 h 37"/>
                  <a:gd name="T6" fmla="*/ 1 w 35"/>
                  <a:gd name="T7" fmla="*/ 9 h 37"/>
                  <a:gd name="T8" fmla="*/ 5 w 35"/>
                  <a:gd name="T9" fmla="*/ 17 h 37"/>
                  <a:gd name="T10" fmla="*/ 0 w 35"/>
                  <a:gd name="T11" fmla="*/ 30 h 37"/>
                  <a:gd name="T12" fmla="*/ 13 w 35"/>
                  <a:gd name="T13" fmla="*/ 28 h 37"/>
                  <a:gd name="T14" fmla="*/ 20 w 35"/>
                  <a:gd name="T15" fmla="*/ 37 h 37"/>
                  <a:gd name="T16" fmla="*/ 24 w 35"/>
                  <a:gd name="T17" fmla="*/ 24 h 37"/>
                  <a:gd name="T18" fmla="*/ 35 w 35"/>
                  <a:gd name="T19" fmla="*/ 19 h 37"/>
                  <a:gd name="T20" fmla="*/ 24 w 35"/>
                  <a:gd name="T21" fmla="*/ 13 h 37"/>
                  <a:gd name="T22" fmla="*/ 22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8"/>
                    </a:lnTo>
                    <a:lnTo>
                      <a:pt x="3" y="8"/>
                    </a:lnTo>
                    <a:lnTo>
                      <a:pt x="1" y="9"/>
                    </a:lnTo>
                    <a:lnTo>
                      <a:pt x="5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" name="ïśľïḑê">
                <a:extLst>
                  <a:ext uri="{FF2B5EF4-FFF2-40B4-BE49-F238E27FC236}">
                    <a16:creationId xmlns:a16="http://schemas.microsoft.com/office/drawing/2014/main" xmlns="" id="{BEE4F8B6-4A6F-48D4-BFFA-7306E8AFEA43}"/>
                  </a:ext>
                </a:extLst>
              </p:cNvPr>
              <p:cNvSpPr/>
              <p:nvPr/>
            </p:nvSpPr>
            <p:spPr bwMode="auto">
              <a:xfrm>
                <a:off x="1300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8 h 37"/>
                  <a:gd name="T4" fmla="*/ 3 w 35"/>
                  <a:gd name="T5" fmla="*/ 8 h 37"/>
                  <a:gd name="T6" fmla="*/ 1 w 35"/>
                  <a:gd name="T7" fmla="*/ 9 h 37"/>
                  <a:gd name="T8" fmla="*/ 5 w 35"/>
                  <a:gd name="T9" fmla="*/ 17 h 37"/>
                  <a:gd name="T10" fmla="*/ 0 w 35"/>
                  <a:gd name="T11" fmla="*/ 30 h 37"/>
                  <a:gd name="T12" fmla="*/ 13 w 35"/>
                  <a:gd name="T13" fmla="*/ 28 h 37"/>
                  <a:gd name="T14" fmla="*/ 20 w 35"/>
                  <a:gd name="T15" fmla="*/ 37 h 37"/>
                  <a:gd name="T16" fmla="*/ 24 w 35"/>
                  <a:gd name="T17" fmla="*/ 24 h 37"/>
                  <a:gd name="T18" fmla="*/ 35 w 35"/>
                  <a:gd name="T19" fmla="*/ 19 h 37"/>
                  <a:gd name="T20" fmla="*/ 24 w 35"/>
                  <a:gd name="T21" fmla="*/ 13 h 37"/>
                  <a:gd name="T22" fmla="*/ 22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8"/>
                    </a:lnTo>
                    <a:lnTo>
                      <a:pt x="3" y="8"/>
                    </a:lnTo>
                    <a:lnTo>
                      <a:pt x="1" y="9"/>
                    </a:lnTo>
                    <a:lnTo>
                      <a:pt x="5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" name="iṡ1iďé">
                <a:extLst>
                  <a:ext uri="{FF2B5EF4-FFF2-40B4-BE49-F238E27FC236}">
                    <a16:creationId xmlns:a16="http://schemas.microsoft.com/office/drawing/2014/main" xmlns="" id="{F2DD8CC0-551A-46DB-A5CD-804CA0A71595}"/>
                  </a:ext>
                </a:extLst>
              </p:cNvPr>
              <p:cNvSpPr/>
              <p:nvPr/>
            </p:nvSpPr>
            <p:spPr bwMode="auto">
              <a:xfrm>
                <a:off x="1300" y="150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" name="îśḷîḍe">
                <a:extLst>
                  <a:ext uri="{FF2B5EF4-FFF2-40B4-BE49-F238E27FC236}">
                    <a16:creationId xmlns:a16="http://schemas.microsoft.com/office/drawing/2014/main" xmlns="" id="{2F6C40F4-04D8-4E76-85C7-F0BA8DA088E6}"/>
                  </a:ext>
                </a:extLst>
              </p:cNvPr>
              <p:cNvSpPr/>
              <p:nvPr/>
            </p:nvSpPr>
            <p:spPr bwMode="auto">
              <a:xfrm>
                <a:off x="1300" y="150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" name="iŝļídé">
                <a:extLst>
                  <a:ext uri="{FF2B5EF4-FFF2-40B4-BE49-F238E27FC236}">
                    <a16:creationId xmlns:a16="http://schemas.microsoft.com/office/drawing/2014/main" xmlns="" id="{A825FD41-5ABB-4F85-A82E-82E94B74AD8D}"/>
                  </a:ext>
                </a:extLst>
              </p:cNvPr>
              <p:cNvSpPr/>
              <p:nvPr/>
            </p:nvSpPr>
            <p:spPr bwMode="auto">
              <a:xfrm>
                <a:off x="1074" y="1468"/>
                <a:ext cx="35" cy="38"/>
              </a:xfrm>
              <a:custGeom>
                <a:avLst/>
                <a:gdLst>
                  <a:gd name="T0" fmla="*/ 22 w 35"/>
                  <a:gd name="T1" fmla="*/ 0 h 38"/>
                  <a:gd name="T2" fmla="*/ 13 w 35"/>
                  <a:gd name="T3" fmla="*/ 10 h 38"/>
                  <a:gd name="T4" fmla="*/ 5 w 35"/>
                  <a:gd name="T5" fmla="*/ 8 h 38"/>
                  <a:gd name="T6" fmla="*/ 2 w 35"/>
                  <a:gd name="T7" fmla="*/ 10 h 38"/>
                  <a:gd name="T8" fmla="*/ 5 w 35"/>
                  <a:gd name="T9" fmla="*/ 19 h 38"/>
                  <a:gd name="T10" fmla="*/ 0 w 35"/>
                  <a:gd name="T11" fmla="*/ 30 h 38"/>
                  <a:gd name="T12" fmla="*/ 13 w 35"/>
                  <a:gd name="T13" fmla="*/ 28 h 38"/>
                  <a:gd name="T14" fmla="*/ 22 w 35"/>
                  <a:gd name="T15" fmla="*/ 38 h 38"/>
                  <a:gd name="T16" fmla="*/ 24 w 35"/>
                  <a:gd name="T17" fmla="*/ 25 h 38"/>
                  <a:gd name="T18" fmla="*/ 35 w 35"/>
                  <a:gd name="T19" fmla="*/ 19 h 38"/>
                  <a:gd name="T20" fmla="*/ 24 w 35"/>
                  <a:gd name="T21" fmla="*/ 13 h 38"/>
                  <a:gd name="T22" fmla="*/ 22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22" y="0"/>
                    </a:moveTo>
                    <a:lnTo>
                      <a:pt x="13" y="10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" name="i$1íḋe">
                <a:extLst>
                  <a:ext uri="{FF2B5EF4-FFF2-40B4-BE49-F238E27FC236}">
                    <a16:creationId xmlns:a16="http://schemas.microsoft.com/office/drawing/2014/main" xmlns="" id="{DE05B249-EF8D-43F3-A104-31F022E9A9A1}"/>
                  </a:ext>
                </a:extLst>
              </p:cNvPr>
              <p:cNvSpPr/>
              <p:nvPr/>
            </p:nvSpPr>
            <p:spPr bwMode="auto">
              <a:xfrm>
                <a:off x="1074" y="1468"/>
                <a:ext cx="35" cy="38"/>
              </a:xfrm>
              <a:custGeom>
                <a:avLst/>
                <a:gdLst>
                  <a:gd name="T0" fmla="*/ 22 w 35"/>
                  <a:gd name="T1" fmla="*/ 0 h 38"/>
                  <a:gd name="T2" fmla="*/ 13 w 35"/>
                  <a:gd name="T3" fmla="*/ 10 h 38"/>
                  <a:gd name="T4" fmla="*/ 5 w 35"/>
                  <a:gd name="T5" fmla="*/ 8 h 38"/>
                  <a:gd name="T6" fmla="*/ 2 w 35"/>
                  <a:gd name="T7" fmla="*/ 10 h 38"/>
                  <a:gd name="T8" fmla="*/ 5 w 35"/>
                  <a:gd name="T9" fmla="*/ 19 h 38"/>
                  <a:gd name="T10" fmla="*/ 0 w 35"/>
                  <a:gd name="T11" fmla="*/ 30 h 38"/>
                  <a:gd name="T12" fmla="*/ 13 w 35"/>
                  <a:gd name="T13" fmla="*/ 28 h 38"/>
                  <a:gd name="T14" fmla="*/ 22 w 35"/>
                  <a:gd name="T15" fmla="*/ 38 h 38"/>
                  <a:gd name="T16" fmla="*/ 24 w 35"/>
                  <a:gd name="T17" fmla="*/ 25 h 38"/>
                  <a:gd name="T18" fmla="*/ 35 w 35"/>
                  <a:gd name="T19" fmla="*/ 19 h 38"/>
                  <a:gd name="T20" fmla="*/ 24 w 35"/>
                  <a:gd name="T21" fmla="*/ 13 h 38"/>
                  <a:gd name="T22" fmla="*/ 22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22" y="0"/>
                    </a:moveTo>
                    <a:lnTo>
                      <a:pt x="13" y="10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" name="îšḷîḑé">
                <a:extLst>
                  <a:ext uri="{FF2B5EF4-FFF2-40B4-BE49-F238E27FC236}">
                    <a16:creationId xmlns:a16="http://schemas.microsoft.com/office/drawing/2014/main" xmlns="" id="{6B008C6F-5F48-41B8-994B-D529303263FE}"/>
                  </a:ext>
                </a:extLst>
              </p:cNvPr>
              <p:cNvSpPr/>
              <p:nvPr/>
            </p:nvSpPr>
            <p:spPr bwMode="auto">
              <a:xfrm>
                <a:off x="1074" y="147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" name="îṩḻidé">
                <a:extLst>
                  <a:ext uri="{FF2B5EF4-FFF2-40B4-BE49-F238E27FC236}">
                    <a16:creationId xmlns:a16="http://schemas.microsoft.com/office/drawing/2014/main" xmlns="" id="{2350438F-07FE-4235-85DE-AC8A4C04FA28}"/>
                  </a:ext>
                </a:extLst>
              </p:cNvPr>
              <p:cNvSpPr/>
              <p:nvPr/>
            </p:nvSpPr>
            <p:spPr bwMode="auto">
              <a:xfrm>
                <a:off x="1074" y="147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" name="iśľïḋe">
                <a:extLst>
                  <a:ext uri="{FF2B5EF4-FFF2-40B4-BE49-F238E27FC236}">
                    <a16:creationId xmlns:a16="http://schemas.microsoft.com/office/drawing/2014/main" xmlns="" id="{0B7E8479-6495-4360-81F7-1F1F54767D91}"/>
                  </a:ext>
                </a:extLst>
              </p:cNvPr>
              <p:cNvSpPr/>
              <p:nvPr/>
            </p:nvSpPr>
            <p:spPr bwMode="auto">
              <a:xfrm>
                <a:off x="1158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0 w 35"/>
                  <a:gd name="T7" fmla="*/ 8 h 37"/>
                  <a:gd name="T8" fmla="*/ 0 w 35"/>
                  <a:gd name="T9" fmla="*/ 8 h 37"/>
                  <a:gd name="T10" fmla="*/ 0 w 35"/>
                  <a:gd name="T11" fmla="*/ 8 h 37"/>
                  <a:gd name="T12" fmla="*/ 5 w 35"/>
                  <a:gd name="T13" fmla="*/ 19 h 37"/>
                  <a:gd name="T14" fmla="*/ 0 w 35"/>
                  <a:gd name="T15" fmla="*/ 30 h 37"/>
                  <a:gd name="T16" fmla="*/ 13 w 35"/>
                  <a:gd name="T17" fmla="*/ 28 h 37"/>
                  <a:gd name="T18" fmla="*/ 20 w 35"/>
                  <a:gd name="T19" fmla="*/ 37 h 37"/>
                  <a:gd name="T20" fmla="*/ 24 w 35"/>
                  <a:gd name="T21" fmla="*/ 24 h 37"/>
                  <a:gd name="T22" fmla="*/ 35 w 35"/>
                  <a:gd name="T23" fmla="*/ 19 h 37"/>
                  <a:gd name="T24" fmla="*/ 24 w 35"/>
                  <a:gd name="T25" fmla="*/ 13 h 37"/>
                  <a:gd name="T26" fmla="*/ 22 w 35"/>
                  <a:gd name="T2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" name="îsľïḋè">
                <a:extLst>
                  <a:ext uri="{FF2B5EF4-FFF2-40B4-BE49-F238E27FC236}">
                    <a16:creationId xmlns:a16="http://schemas.microsoft.com/office/drawing/2014/main" xmlns="" id="{F5910488-5A21-4537-BBDA-604E3A2A941F}"/>
                  </a:ext>
                </a:extLst>
              </p:cNvPr>
              <p:cNvSpPr/>
              <p:nvPr/>
            </p:nvSpPr>
            <p:spPr bwMode="auto">
              <a:xfrm>
                <a:off x="1158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0 w 35"/>
                  <a:gd name="T7" fmla="*/ 8 h 37"/>
                  <a:gd name="T8" fmla="*/ 0 w 35"/>
                  <a:gd name="T9" fmla="*/ 8 h 37"/>
                  <a:gd name="T10" fmla="*/ 0 w 35"/>
                  <a:gd name="T11" fmla="*/ 8 h 37"/>
                  <a:gd name="T12" fmla="*/ 5 w 35"/>
                  <a:gd name="T13" fmla="*/ 19 h 37"/>
                  <a:gd name="T14" fmla="*/ 0 w 35"/>
                  <a:gd name="T15" fmla="*/ 30 h 37"/>
                  <a:gd name="T16" fmla="*/ 13 w 35"/>
                  <a:gd name="T17" fmla="*/ 28 h 37"/>
                  <a:gd name="T18" fmla="*/ 20 w 35"/>
                  <a:gd name="T19" fmla="*/ 37 h 37"/>
                  <a:gd name="T20" fmla="*/ 24 w 35"/>
                  <a:gd name="T21" fmla="*/ 24 h 37"/>
                  <a:gd name="T22" fmla="*/ 35 w 35"/>
                  <a:gd name="T23" fmla="*/ 19 h 37"/>
                  <a:gd name="T24" fmla="*/ 24 w 35"/>
                  <a:gd name="T25" fmla="*/ 13 h 37"/>
                  <a:gd name="T26" fmla="*/ 22 w 35"/>
                  <a:gd name="T2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" name="îṣlïḑè">
                <a:extLst>
                  <a:ext uri="{FF2B5EF4-FFF2-40B4-BE49-F238E27FC236}">
                    <a16:creationId xmlns:a16="http://schemas.microsoft.com/office/drawing/2014/main" xmlns="" id="{67BF443C-7AF4-4B4A-B740-054DB66F91B9}"/>
                  </a:ext>
                </a:extLst>
              </p:cNvPr>
              <p:cNvSpPr/>
              <p:nvPr/>
            </p:nvSpPr>
            <p:spPr bwMode="auto">
              <a:xfrm>
                <a:off x="1158" y="1506"/>
                <a:ext cx="1" cy="1"/>
              </a:xfrm>
              <a:prstGeom prst="rect">
                <a:avLst/>
              </a:pr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" name="ïš1ïḑê">
                <a:extLst>
                  <a:ext uri="{FF2B5EF4-FFF2-40B4-BE49-F238E27FC236}">
                    <a16:creationId xmlns:a16="http://schemas.microsoft.com/office/drawing/2014/main" xmlns="" id="{D2CF9574-FF69-42DD-AA27-530955BA66EC}"/>
                  </a:ext>
                </a:extLst>
              </p:cNvPr>
              <p:cNvSpPr/>
              <p:nvPr/>
            </p:nvSpPr>
            <p:spPr bwMode="auto">
              <a:xfrm>
                <a:off x="1158" y="15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" name="ïşḷiďê">
                <a:extLst>
                  <a:ext uri="{FF2B5EF4-FFF2-40B4-BE49-F238E27FC236}">
                    <a16:creationId xmlns:a16="http://schemas.microsoft.com/office/drawing/2014/main" xmlns="" id="{3CA4E89E-86AA-4D4C-8AB5-340D9A8139FB}"/>
                  </a:ext>
                </a:extLst>
              </p:cNvPr>
              <p:cNvSpPr/>
              <p:nvPr/>
            </p:nvSpPr>
            <p:spPr bwMode="auto">
              <a:xfrm>
                <a:off x="1262" y="1547"/>
                <a:ext cx="15" cy="18"/>
              </a:xfrm>
              <a:custGeom>
                <a:avLst/>
                <a:gdLst>
                  <a:gd name="T0" fmla="*/ 0 w 15"/>
                  <a:gd name="T1" fmla="*/ 18 h 18"/>
                  <a:gd name="T2" fmla="*/ 0 w 15"/>
                  <a:gd name="T3" fmla="*/ 18 h 18"/>
                  <a:gd name="T4" fmla="*/ 0 w 15"/>
                  <a:gd name="T5" fmla="*/ 18 h 18"/>
                  <a:gd name="T6" fmla="*/ 0 w 15"/>
                  <a:gd name="T7" fmla="*/ 18 h 18"/>
                  <a:gd name="T8" fmla="*/ 13 w 15"/>
                  <a:gd name="T9" fmla="*/ 0 h 18"/>
                  <a:gd name="T10" fmla="*/ 11 w 15"/>
                  <a:gd name="T11" fmla="*/ 2 h 18"/>
                  <a:gd name="T12" fmla="*/ 15 w 15"/>
                  <a:gd name="T13" fmla="*/ 0 h 18"/>
                  <a:gd name="T14" fmla="*/ 13 w 15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0" y="18"/>
                    </a:move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13" y="0"/>
                    </a:moveTo>
                    <a:lnTo>
                      <a:pt x="11" y="2"/>
                    </a:lnTo>
                    <a:lnTo>
                      <a:pt x="15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" name="íšļïḋê">
                <a:extLst>
                  <a:ext uri="{FF2B5EF4-FFF2-40B4-BE49-F238E27FC236}">
                    <a16:creationId xmlns:a16="http://schemas.microsoft.com/office/drawing/2014/main" xmlns="" id="{C0030E30-2C60-4AA5-929A-BC1BACA74305}"/>
                  </a:ext>
                </a:extLst>
              </p:cNvPr>
              <p:cNvSpPr/>
              <p:nvPr/>
            </p:nvSpPr>
            <p:spPr bwMode="auto">
              <a:xfrm>
                <a:off x="1262" y="1547"/>
                <a:ext cx="15" cy="18"/>
              </a:xfrm>
              <a:custGeom>
                <a:avLst/>
                <a:gdLst>
                  <a:gd name="T0" fmla="*/ 0 w 15"/>
                  <a:gd name="T1" fmla="*/ 18 h 18"/>
                  <a:gd name="T2" fmla="*/ 0 w 15"/>
                  <a:gd name="T3" fmla="*/ 18 h 18"/>
                  <a:gd name="T4" fmla="*/ 0 w 15"/>
                  <a:gd name="T5" fmla="*/ 18 h 18"/>
                  <a:gd name="T6" fmla="*/ 0 w 15"/>
                  <a:gd name="T7" fmla="*/ 18 h 18"/>
                  <a:gd name="T8" fmla="*/ 13 w 15"/>
                  <a:gd name="T9" fmla="*/ 0 h 18"/>
                  <a:gd name="T10" fmla="*/ 11 w 15"/>
                  <a:gd name="T11" fmla="*/ 2 h 18"/>
                  <a:gd name="T12" fmla="*/ 15 w 15"/>
                  <a:gd name="T13" fmla="*/ 0 h 18"/>
                  <a:gd name="T14" fmla="*/ 13 w 15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0" y="18"/>
                    </a:move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moveTo>
                      <a:pt x="13" y="0"/>
                    </a:moveTo>
                    <a:lnTo>
                      <a:pt x="11" y="2"/>
                    </a:lnTo>
                    <a:lnTo>
                      <a:pt x="15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" name="i$ḻiḓe">
                <a:extLst>
                  <a:ext uri="{FF2B5EF4-FFF2-40B4-BE49-F238E27FC236}">
                    <a16:creationId xmlns:a16="http://schemas.microsoft.com/office/drawing/2014/main" xmlns="" id="{27E2072C-EBFA-49EF-98B7-AC639AF848C4}"/>
                  </a:ext>
                </a:extLst>
              </p:cNvPr>
              <p:cNvSpPr/>
              <p:nvPr/>
            </p:nvSpPr>
            <p:spPr bwMode="auto">
              <a:xfrm>
                <a:off x="1240" y="1528"/>
                <a:ext cx="33" cy="37"/>
              </a:xfrm>
              <a:custGeom>
                <a:avLst/>
                <a:gdLst>
                  <a:gd name="T0" fmla="*/ 24 w 33"/>
                  <a:gd name="T1" fmla="*/ 0 h 37"/>
                  <a:gd name="T2" fmla="*/ 13 w 33"/>
                  <a:gd name="T3" fmla="*/ 9 h 37"/>
                  <a:gd name="T4" fmla="*/ 2 w 33"/>
                  <a:gd name="T5" fmla="*/ 7 h 37"/>
                  <a:gd name="T6" fmla="*/ 7 w 33"/>
                  <a:gd name="T7" fmla="*/ 19 h 37"/>
                  <a:gd name="T8" fmla="*/ 0 w 33"/>
                  <a:gd name="T9" fmla="*/ 30 h 37"/>
                  <a:gd name="T10" fmla="*/ 13 w 33"/>
                  <a:gd name="T11" fmla="*/ 28 h 37"/>
                  <a:gd name="T12" fmla="*/ 22 w 33"/>
                  <a:gd name="T13" fmla="*/ 37 h 37"/>
                  <a:gd name="T14" fmla="*/ 22 w 33"/>
                  <a:gd name="T15" fmla="*/ 37 h 37"/>
                  <a:gd name="T16" fmla="*/ 22 w 33"/>
                  <a:gd name="T17" fmla="*/ 34 h 37"/>
                  <a:gd name="T18" fmla="*/ 17 w 33"/>
                  <a:gd name="T19" fmla="*/ 26 h 37"/>
                  <a:gd name="T20" fmla="*/ 24 w 33"/>
                  <a:gd name="T21" fmla="*/ 26 h 37"/>
                  <a:gd name="T22" fmla="*/ 24 w 33"/>
                  <a:gd name="T23" fmla="*/ 24 h 37"/>
                  <a:gd name="T24" fmla="*/ 32 w 33"/>
                  <a:gd name="T25" fmla="*/ 21 h 37"/>
                  <a:gd name="T26" fmla="*/ 33 w 33"/>
                  <a:gd name="T27" fmla="*/ 19 h 37"/>
                  <a:gd name="T28" fmla="*/ 24 w 33"/>
                  <a:gd name="T29" fmla="*/ 13 h 37"/>
                  <a:gd name="T30" fmla="*/ 24 w 33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37">
                    <a:moveTo>
                      <a:pt x="24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2" y="34"/>
                    </a:lnTo>
                    <a:lnTo>
                      <a:pt x="17" y="26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24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" name="îṣḷídê">
                <a:extLst>
                  <a:ext uri="{FF2B5EF4-FFF2-40B4-BE49-F238E27FC236}">
                    <a16:creationId xmlns:a16="http://schemas.microsoft.com/office/drawing/2014/main" xmlns="" id="{A79F9388-67F5-489E-9793-DEFA0008156F}"/>
                  </a:ext>
                </a:extLst>
              </p:cNvPr>
              <p:cNvSpPr/>
              <p:nvPr/>
            </p:nvSpPr>
            <p:spPr bwMode="auto">
              <a:xfrm>
                <a:off x="1240" y="1528"/>
                <a:ext cx="33" cy="37"/>
              </a:xfrm>
              <a:custGeom>
                <a:avLst/>
                <a:gdLst>
                  <a:gd name="T0" fmla="*/ 24 w 33"/>
                  <a:gd name="T1" fmla="*/ 0 h 37"/>
                  <a:gd name="T2" fmla="*/ 13 w 33"/>
                  <a:gd name="T3" fmla="*/ 9 h 37"/>
                  <a:gd name="T4" fmla="*/ 2 w 33"/>
                  <a:gd name="T5" fmla="*/ 7 h 37"/>
                  <a:gd name="T6" fmla="*/ 7 w 33"/>
                  <a:gd name="T7" fmla="*/ 19 h 37"/>
                  <a:gd name="T8" fmla="*/ 0 w 33"/>
                  <a:gd name="T9" fmla="*/ 30 h 37"/>
                  <a:gd name="T10" fmla="*/ 13 w 33"/>
                  <a:gd name="T11" fmla="*/ 28 h 37"/>
                  <a:gd name="T12" fmla="*/ 22 w 33"/>
                  <a:gd name="T13" fmla="*/ 37 h 37"/>
                  <a:gd name="T14" fmla="*/ 22 w 33"/>
                  <a:gd name="T15" fmla="*/ 37 h 37"/>
                  <a:gd name="T16" fmla="*/ 22 w 33"/>
                  <a:gd name="T17" fmla="*/ 34 h 37"/>
                  <a:gd name="T18" fmla="*/ 17 w 33"/>
                  <a:gd name="T19" fmla="*/ 26 h 37"/>
                  <a:gd name="T20" fmla="*/ 24 w 33"/>
                  <a:gd name="T21" fmla="*/ 26 h 37"/>
                  <a:gd name="T22" fmla="*/ 24 w 33"/>
                  <a:gd name="T23" fmla="*/ 24 h 37"/>
                  <a:gd name="T24" fmla="*/ 32 w 33"/>
                  <a:gd name="T25" fmla="*/ 21 h 37"/>
                  <a:gd name="T26" fmla="*/ 33 w 33"/>
                  <a:gd name="T27" fmla="*/ 19 h 37"/>
                  <a:gd name="T28" fmla="*/ 24 w 33"/>
                  <a:gd name="T29" fmla="*/ 13 h 37"/>
                  <a:gd name="T30" fmla="*/ 24 w 33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37">
                    <a:moveTo>
                      <a:pt x="24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2" y="34"/>
                    </a:lnTo>
                    <a:lnTo>
                      <a:pt x="17" y="26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24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" name="íṧḷíḋè">
                <a:extLst>
                  <a:ext uri="{FF2B5EF4-FFF2-40B4-BE49-F238E27FC236}">
                    <a16:creationId xmlns:a16="http://schemas.microsoft.com/office/drawing/2014/main" xmlns="" id="{BFDEDE14-92E0-4B57-A285-80B34D82618D}"/>
                  </a:ext>
                </a:extLst>
              </p:cNvPr>
              <p:cNvSpPr/>
              <p:nvPr/>
            </p:nvSpPr>
            <p:spPr bwMode="auto">
              <a:xfrm>
                <a:off x="1257" y="1547"/>
                <a:ext cx="18" cy="15"/>
              </a:xfrm>
              <a:custGeom>
                <a:avLst/>
                <a:gdLst>
                  <a:gd name="T0" fmla="*/ 7 w 18"/>
                  <a:gd name="T1" fmla="*/ 7 h 15"/>
                  <a:gd name="T2" fmla="*/ 0 w 18"/>
                  <a:gd name="T3" fmla="*/ 7 h 15"/>
                  <a:gd name="T4" fmla="*/ 5 w 18"/>
                  <a:gd name="T5" fmla="*/ 15 h 15"/>
                  <a:gd name="T6" fmla="*/ 7 w 18"/>
                  <a:gd name="T7" fmla="*/ 7 h 15"/>
                  <a:gd name="T8" fmla="*/ 16 w 18"/>
                  <a:gd name="T9" fmla="*/ 0 h 15"/>
                  <a:gd name="T10" fmla="*/ 15 w 18"/>
                  <a:gd name="T11" fmla="*/ 2 h 15"/>
                  <a:gd name="T12" fmla="*/ 16 w 18"/>
                  <a:gd name="T13" fmla="*/ 2 h 15"/>
                  <a:gd name="T14" fmla="*/ 18 w 18"/>
                  <a:gd name="T15" fmla="*/ 0 h 15"/>
                  <a:gd name="T16" fmla="*/ 16 w 18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7" y="7"/>
                    </a:moveTo>
                    <a:lnTo>
                      <a:pt x="0" y="7"/>
                    </a:lnTo>
                    <a:lnTo>
                      <a:pt x="5" y="15"/>
                    </a:lnTo>
                    <a:lnTo>
                      <a:pt x="7" y="7"/>
                    </a:lnTo>
                    <a:close/>
                    <a:moveTo>
                      <a:pt x="16" y="0"/>
                    </a:moveTo>
                    <a:lnTo>
                      <a:pt x="15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" name="îsḷíḋè">
                <a:extLst>
                  <a:ext uri="{FF2B5EF4-FFF2-40B4-BE49-F238E27FC236}">
                    <a16:creationId xmlns:a16="http://schemas.microsoft.com/office/drawing/2014/main" xmlns="" id="{E0CCCF82-7BE2-41A6-B622-0E40384A7FF9}"/>
                  </a:ext>
                </a:extLst>
              </p:cNvPr>
              <p:cNvSpPr/>
              <p:nvPr/>
            </p:nvSpPr>
            <p:spPr bwMode="auto">
              <a:xfrm>
                <a:off x="1257" y="1547"/>
                <a:ext cx="18" cy="15"/>
              </a:xfrm>
              <a:custGeom>
                <a:avLst/>
                <a:gdLst>
                  <a:gd name="T0" fmla="*/ 7 w 18"/>
                  <a:gd name="T1" fmla="*/ 7 h 15"/>
                  <a:gd name="T2" fmla="*/ 0 w 18"/>
                  <a:gd name="T3" fmla="*/ 7 h 15"/>
                  <a:gd name="T4" fmla="*/ 5 w 18"/>
                  <a:gd name="T5" fmla="*/ 15 h 15"/>
                  <a:gd name="T6" fmla="*/ 7 w 18"/>
                  <a:gd name="T7" fmla="*/ 7 h 15"/>
                  <a:gd name="T8" fmla="*/ 16 w 18"/>
                  <a:gd name="T9" fmla="*/ 0 h 15"/>
                  <a:gd name="T10" fmla="*/ 15 w 18"/>
                  <a:gd name="T11" fmla="*/ 2 h 15"/>
                  <a:gd name="T12" fmla="*/ 16 w 18"/>
                  <a:gd name="T13" fmla="*/ 2 h 15"/>
                  <a:gd name="T14" fmla="*/ 18 w 18"/>
                  <a:gd name="T15" fmla="*/ 0 h 15"/>
                  <a:gd name="T16" fmla="*/ 16 w 18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7" y="7"/>
                    </a:moveTo>
                    <a:lnTo>
                      <a:pt x="0" y="7"/>
                    </a:lnTo>
                    <a:lnTo>
                      <a:pt x="5" y="15"/>
                    </a:lnTo>
                    <a:lnTo>
                      <a:pt x="7" y="7"/>
                    </a:lnTo>
                    <a:moveTo>
                      <a:pt x="16" y="0"/>
                    </a:moveTo>
                    <a:lnTo>
                      <a:pt x="15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" name="iṩ1íḑè">
                <a:extLst>
                  <a:ext uri="{FF2B5EF4-FFF2-40B4-BE49-F238E27FC236}">
                    <a16:creationId xmlns:a16="http://schemas.microsoft.com/office/drawing/2014/main" xmlns="" id="{BA6335FF-9F90-4334-9DE5-0B7C907798CF}"/>
                  </a:ext>
                </a:extLst>
              </p:cNvPr>
              <p:cNvSpPr/>
              <p:nvPr/>
            </p:nvSpPr>
            <p:spPr bwMode="auto">
              <a:xfrm>
                <a:off x="1324" y="156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" name="ïšľîḓè">
                <a:extLst>
                  <a:ext uri="{FF2B5EF4-FFF2-40B4-BE49-F238E27FC236}">
                    <a16:creationId xmlns:a16="http://schemas.microsoft.com/office/drawing/2014/main" xmlns="" id="{1A4CE9AE-F6AF-448E-BBB0-E1BAA8764293}"/>
                  </a:ext>
                </a:extLst>
              </p:cNvPr>
              <p:cNvSpPr/>
              <p:nvPr/>
            </p:nvSpPr>
            <p:spPr bwMode="auto">
              <a:xfrm>
                <a:off x="1324" y="156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" name="íṧ1iḍe">
                <a:extLst>
                  <a:ext uri="{FF2B5EF4-FFF2-40B4-BE49-F238E27FC236}">
                    <a16:creationId xmlns:a16="http://schemas.microsoft.com/office/drawing/2014/main" xmlns="" id="{2C6842AE-8905-4EE6-81E7-568EC3420C5A}"/>
                  </a:ext>
                </a:extLst>
              </p:cNvPr>
              <p:cNvSpPr/>
              <p:nvPr/>
            </p:nvSpPr>
            <p:spPr bwMode="auto">
              <a:xfrm>
                <a:off x="1096" y="1541"/>
                <a:ext cx="36" cy="37"/>
              </a:xfrm>
              <a:custGeom>
                <a:avLst/>
                <a:gdLst>
                  <a:gd name="T0" fmla="*/ 23 w 36"/>
                  <a:gd name="T1" fmla="*/ 0 h 37"/>
                  <a:gd name="T2" fmla="*/ 13 w 36"/>
                  <a:gd name="T3" fmla="*/ 9 h 37"/>
                  <a:gd name="T4" fmla="*/ 13 w 36"/>
                  <a:gd name="T5" fmla="*/ 9 h 37"/>
                  <a:gd name="T6" fmla="*/ 13 w 36"/>
                  <a:gd name="T7" fmla="*/ 21 h 37"/>
                  <a:gd name="T8" fmla="*/ 4 w 36"/>
                  <a:gd name="T9" fmla="*/ 15 h 37"/>
                  <a:gd name="T10" fmla="*/ 6 w 36"/>
                  <a:gd name="T11" fmla="*/ 19 h 37"/>
                  <a:gd name="T12" fmla="*/ 0 w 36"/>
                  <a:gd name="T13" fmla="*/ 30 h 37"/>
                  <a:gd name="T14" fmla="*/ 13 w 36"/>
                  <a:gd name="T15" fmla="*/ 28 h 37"/>
                  <a:gd name="T16" fmla="*/ 21 w 36"/>
                  <a:gd name="T17" fmla="*/ 37 h 37"/>
                  <a:gd name="T18" fmla="*/ 24 w 36"/>
                  <a:gd name="T19" fmla="*/ 26 h 37"/>
                  <a:gd name="T20" fmla="*/ 36 w 36"/>
                  <a:gd name="T21" fmla="*/ 21 h 37"/>
                  <a:gd name="T22" fmla="*/ 24 w 36"/>
                  <a:gd name="T23" fmla="*/ 13 h 37"/>
                  <a:gd name="T24" fmla="*/ 23 w 3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7">
                    <a:moveTo>
                      <a:pt x="23" y="0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21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7"/>
                    </a:lnTo>
                    <a:lnTo>
                      <a:pt x="24" y="26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" name="íṩḻïďe">
                <a:extLst>
                  <a:ext uri="{FF2B5EF4-FFF2-40B4-BE49-F238E27FC236}">
                    <a16:creationId xmlns:a16="http://schemas.microsoft.com/office/drawing/2014/main" xmlns="" id="{82DD2302-D17C-4F2B-9051-3D8CE98872D8}"/>
                  </a:ext>
                </a:extLst>
              </p:cNvPr>
              <p:cNvSpPr/>
              <p:nvPr/>
            </p:nvSpPr>
            <p:spPr bwMode="auto">
              <a:xfrm>
                <a:off x="1096" y="1541"/>
                <a:ext cx="36" cy="37"/>
              </a:xfrm>
              <a:custGeom>
                <a:avLst/>
                <a:gdLst>
                  <a:gd name="T0" fmla="*/ 23 w 36"/>
                  <a:gd name="T1" fmla="*/ 0 h 37"/>
                  <a:gd name="T2" fmla="*/ 13 w 36"/>
                  <a:gd name="T3" fmla="*/ 9 h 37"/>
                  <a:gd name="T4" fmla="*/ 13 w 36"/>
                  <a:gd name="T5" fmla="*/ 9 h 37"/>
                  <a:gd name="T6" fmla="*/ 13 w 36"/>
                  <a:gd name="T7" fmla="*/ 21 h 37"/>
                  <a:gd name="T8" fmla="*/ 4 w 36"/>
                  <a:gd name="T9" fmla="*/ 15 h 37"/>
                  <a:gd name="T10" fmla="*/ 6 w 36"/>
                  <a:gd name="T11" fmla="*/ 19 h 37"/>
                  <a:gd name="T12" fmla="*/ 0 w 36"/>
                  <a:gd name="T13" fmla="*/ 30 h 37"/>
                  <a:gd name="T14" fmla="*/ 13 w 36"/>
                  <a:gd name="T15" fmla="*/ 28 h 37"/>
                  <a:gd name="T16" fmla="*/ 21 w 36"/>
                  <a:gd name="T17" fmla="*/ 37 h 37"/>
                  <a:gd name="T18" fmla="*/ 24 w 36"/>
                  <a:gd name="T19" fmla="*/ 26 h 37"/>
                  <a:gd name="T20" fmla="*/ 36 w 36"/>
                  <a:gd name="T21" fmla="*/ 21 h 37"/>
                  <a:gd name="T22" fmla="*/ 24 w 36"/>
                  <a:gd name="T23" fmla="*/ 13 h 37"/>
                  <a:gd name="T24" fmla="*/ 23 w 3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7">
                    <a:moveTo>
                      <a:pt x="23" y="0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21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7"/>
                    </a:lnTo>
                    <a:lnTo>
                      <a:pt x="24" y="26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" name="išļiḋe">
                <a:extLst>
                  <a:ext uri="{FF2B5EF4-FFF2-40B4-BE49-F238E27FC236}">
                    <a16:creationId xmlns:a16="http://schemas.microsoft.com/office/drawing/2014/main" xmlns="" id="{D1D0FD47-CC9E-4317-A798-376F9A311A70}"/>
                  </a:ext>
                </a:extLst>
              </p:cNvPr>
              <p:cNvSpPr/>
              <p:nvPr/>
            </p:nvSpPr>
            <p:spPr bwMode="auto">
              <a:xfrm>
                <a:off x="1096" y="1549"/>
                <a:ext cx="13" cy="13"/>
              </a:xfrm>
              <a:custGeom>
                <a:avLst/>
                <a:gdLst>
                  <a:gd name="T0" fmla="*/ 0 w 13"/>
                  <a:gd name="T1" fmla="*/ 0 h 13"/>
                  <a:gd name="T2" fmla="*/ 4 w 13"/>
                  <a:gd name="T3" fmla="*/ 7 h 13"/>
                  <a:gd name="T4" fmla="*/ 13 w 13"/>
                  <a:gd name="T5" fmla="*/ 13 h 13"/>
                  <a:gd name="T6" fmla="*/ 13 w 13"/>
                  <a:gd name="T7" fmla="*/ 1 h 13"/>
                  <a:gd name="T8" fmla="*/ 0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lnTo>
                      <a:pt x="4" y="7"/>
                    </a:lnTo>
                    <a:lnTo>
                      <a:pt x="13" y="13"/>
                    </a:lnTo>
                    <a:lnTo>
                      <a:pt x="1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" name="iŝḻîďe">
                <a:extLst>
                  <a:ext uri="{FF2B5EF4-FFF2-40B4-BE49-F238E27FC236}">
                    <a16:creationId xmlns:a16="http://schemas.microsoft.com/office/drawing/2014/main" xmlns="" id="{9353E8F8-1E29-45D7-86D9-AB3CBA7E87CF}"/>
                  </a:ext>
                </a:extLst>
              </p:cNvPr>
              <p:cNvSpPr/>
              <p:nvPr/>
            </p:nvSpPr>
            <p:spPr bwMode="auto">
              <a:xfrm>
                <a:off x="1096" y="1549"/>
                <a:ext cx="13" cy="13"/>
              </a:xfrm>
              <a:custGeom>
                <a:avLst/>
                <a:gdLst>
                  <a:gd name="T0" fmla="*/ 0 w 13"/>
                  <a:gd name="T1" fmla="*/ 0 h 13"/>
                  <a:gd name="T2" fmla="*/ 4 w 13"/>
                  <a:gd name="T3" fmla="*/ 7 h 13"/>
                  <a:gd name="T4" fmla="*/ 13 w 13"/>
                  <a:gd name="T5" fmla="*/ 13 h 13"/>
                  <a:gd name="T6" fmla="*/ 13 w 13"/>
                  <a:gd name="T7" fmla="*/ 1 h 13"/>
                  <a:gd name="T8" fmla="*/ 0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lnTo>
                      <a:pt x="4" y="7"/>
                    </a:lnTo>
                    <a:lnTo>
                      <a:pt x="13" y="13"/>
                    </a:lnTo>
                    <a:lnTo>
                      <a:pt x="13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" name="ïsḻíḍe">
                <a:extLst>
                  <a:ext uri="{FF2B5EF4-FFF2-40B4-BE49-F238E27FC236}">
                    <a16:creationId xmlns:a16="http://schemas.microsoft.com/office/drawing/2014/main" xmlns="" id="{6A6CDF1E-0313-4E6C-8AF5-8ED8349DB0A7}"/>
                  </a:ext>
                </a:extLst>
              </p:cNvPr>
              <p:cNvSpPr/>
              <p:nvPr/>
            </p:nvSpPr>
            <p:spPr bwMode="auto">
              <a:xfrm>
                <a:off x="1178" y="1571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3 w 38"/>
                  <a:gd name="T3" fmla="*/ 9 h 37"/>
                  <a:gd name="T4" fmla="*/ 2 w 38"/>
                  <a:gd name="T5" fmla="*/ 7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6 h 37"/>
                  <a:gd name="T16" fmla="*/ 38 w 38"/>
                  <a:gd name="T17" fmla="*/ 20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6"/>
                    </a:lnTo>
                    <a:lnTo>
                      <a:pt x="38" y="20"/>
                    </a:lnTo>
                    <a:lnTo>
                      <a:pt x="25" y="1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" name="íŝḻídè">
                <a:extLst>
                  <a:ext uri="{FF2B5EF4-FFF2-40B4-BE49-F238E27FC236}">
                    <a16:creationId xmlns:a16="http://schemas.microsoft.com/office/drawing/2014/main" xmlns="" id="{30B0A074-874F-4702-A55F-E3D27A05FDE0}"/>
                  </a:ext>
                </a:extLst>
              </p:cNvPr>
              <p:cNvSpPr/>
              <p:nvPr/>
            </p:nvSpPr>
            <p:spPr bwMode="auto">
              <a:xfrm>
                <a:off x="1178" y="1571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3 w 38"/>
                  <a:gd name="T3" fmla="*/ 9 h 37"/>
                  <a:gd name="T4" fmla="*/ 2 w 38"/>
                  <a:gd name="T5" fmla="*/ 7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6 h 37"/>
                  <a:gd name="T16" fmla="*/ 38 w 38"/>
                  <a:gd name="T17" fmla="*/ 20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6"/>
                    </a:lnTo>
                    <a:lnTo>
                      <a:pt x="38" y="20"/>
                    </a:lnTo>
                    <a:lnTo>
                      <a:pt x="25" y="13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" name="iṥḷîḋê">
                <a:extLst>
                  <a:ext uri="{FF2B5EF4-FFF2-40B4-BE49-F238E27FC236}">
                    <a16:creationId xmlns:a16="http://schemas.microsoft.com/office/drawing/2014/main" xmlns="" id="{BBCF1E7C-138F-4312-904F-34304BB3330B}"/>
                  </a:ext>
                </a:extLst>
              </p:cNvPr>
              <p:cNvSpPr/>
              <p:nvPr/>
            </p:nvSpPr>
            <p:spPr bwMode="auto">
              <a:xfrm>
                <a:off x="1262" y="1601"/>
                <a:ext cx="23" cy="17"/>
              </a:xfrm>
              <a:custGeom>
                <a:avLst/>
                <a:gdLst>
                  <a:gd name="T0" fmla="*/ 23 w 23"/>
                  <a:gd name="T1" fmla="*/ 0 h 17"/>
                  <a:gd name="T2" fmla="*/ 13 w 23"/>
                  <a:gd name="T3" fmla="*/ 9 h 17"/>
                  <a:gd name="T4" fmla="*/ 0 w 23"/>
                  <a:gd name="T5" fmla="*/ 7 h 17"/>
                  <a:gd name="T6" fmla="*/ 6 w 23"/>
                  <a:gd name="T7" fmla="*/ 17 h 17"/>
                  <a:gd name="T8" fmla="*/ 23 w 23"/>
                  <a:gd name="T9" fmla="*/ 2 h 17"/>
                  <a:gd name="T10" fmla="*/ 23 w 2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23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" name="íśľïḍê">
                <a:extLst>
                  <a:ext uri="{FF2B5EF4-FFF2-40B4-BE49-F238E27FC236}">
                    <a16:creationId xmlns:a16="http://schemas.microsoft.com/office/drawing/2014/main" xmlns="" id="{DCDC0B91-C60E-4606-B72B-B15C8B218C12}"/>
                  </a:ext>
                </a:extLst>
              </p:cNvPr>
              <p:cNvSpPr/>
              <p:nvPr/>
            </p:nvSpPr>
            <p:spPr bwMode="auto">
              <a:xfrm>
                <a:off x="1262" y="1601"/>
                <a:ext cx="23" cy="17"/>
              </a:xfrm>
              <a:custGeom>
                <a:avLst/>
                <a:gdLst>
                  <a:gd name="T0" fmla="*/ 23 w 23"/>
                  <a:gd name="T1" fmla="*/ 0 h 17"/>
                  <a:gd name="T2" fmla="*/ 13 w 23"/>
                  <a:gd name="T3" fmla="*/ 9 h 17"/>
                  <a:gd name="T4" fmla="*/ 0 w 23"/>
                  <a:gd name="T5" fmla="*/ 7 h 17"/>
                  <a:gd name="T6" fmla="*/ 6 w 23"/>
                  <a:gd name="T7" fmla="*/ 17 h 17"/>
                  <a:gd name="T8" fmla="*/ 23 w 23"/>
                  <a:gd name="T9" fmla="*/ 2 h 17"/>
                  <a:gd name="T10" fmla="*/ 23 w 2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23" y="2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" name="ïṣļíḍe">
                <a:extLst>
                  <a:ext uri="{FF2B5EF4-FFF2-40B4-BE49-F238E27FC236}">
                    <a16:creationId xmlns:a16="http://schemas.microsoft.com/office/drawing/2014/main" xmlns="" id="{E064B86C-7E09-44B5-9146-FC13BD9EB433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493" cy="418"/>
              </a:xfrm>
              <a:custGeom>
                <a:avLst/>
                <a:gdLst>
                  <a:gd name="T0" fmla="*/ 260 w 493"/>
                  <a:gd name="T1" fmla="*/ 76 h 418"/>
                  <a:gd name="T2" fmla="*/ 164 w 493"/>
                  <a:gd name="T3" fmla="*/ 347 h 418"/>
                  <a:gd name="T4" fmla="*/ 140 w 493"/>
                  <a:gd name="T5" fmla="*/ 330 h 418"/>
                  <a:gd name="T6" fmla="*/ 91 w 493"/>
                  <a:gd name="T7" fmla="*/ 317 h 418"/>
                  <a:gd name="T8" fmla="*/ 62 w 493"/>
                  <a:gd name="T9" fmla="*/ 317 h 418"/>
                  <a:gd name="T10" fmla="*/ 220 w 493"/>
                  <a:gd name="T11" fmla="*/ 300 h 418"/>
                  <a:gd name="T12" fmla="*/ 196 w 493"/>
                  <a:gd name="T13" fmla="*/ 319 h 418"/>
                  <a:gd name="T14" fmla="*/ 360 w 493"/>
                  <a:gd name="T15" fmla="*/ 263 h 418"/>
                  <a:gd name="T16" fmla="*/ 340 w 493"/>
                  <a:gd name="T17" fmla="*/ 295 h 418"/>
                  <a:gd name="T18" fmla="*/ 133 w 493"/>
                  <a:gd name="T19" fmla="*/ 263 h 418"/>
                  <a:gd name="T20" fmla="*/ 125 w 493"/>
                  <a:gd name="T21" fmla="*/ 293 h 418"/>
                  <a:gd name="T22" fmla="*/ 267 w 493"/>
                  <a:gd name="T23" fmla="*/ 250 h 418"/>
                  <a:gd name="T24" fmla="*/ 278 w 493"/>
                  <a:gd name="T25" fmla="*/ 278 h 418"/>
                  <a:gd name="T26" fmla="*/ 267 w 493"/>
                  <a:gd name="T27" fmla="*/ 250 h 418"/>
                  <a:gd name="T28" fmla="*/ 50 w 493"/>
                  <a:gd name="T29" fmla="*/ 265 h 418"/>
                  <a:gd name="T30" fmla="*/ 411 w 493"/>
                  <a:gd name="T31" fmla="*/ 235 h 418"/>
                  <a:gd name="T32" fmla="*/ 411 w 493"/>
                  <a:gd name="T33" fmla="*/ 235 h 418"/>
                  <a:gd name="T34" fmla="*/ 194 w 493"/>
                  <a:gd name="T35" fmla="*/ 241 h 418"/>
                  <a:gd name="T36" fmla="*/ 170 w 493"/>
                  <a:gd name="T37" fmla="*/ 224 h 418"/>
                  <a:gd name="T38" fmla="*/ 349 w 493"/>
                  <a:gd name="T39" fmla="*/ 218 h 418"/>
                  <a:gd name="T40" fmla="*/ 319 w 493"/>
                  <a:gd name="T41" fmla="*/ 220 h 418"/>
                  <a:gd name="T42" fmla="*/ 108 w 493"/>
                  <a:gd name="T43" fmla="*/ 205 h 418"/>
                  <a:gd name="T44" fmla="*/ 84 w 493"/>
                  <a:gd name="T45" fmla="*/ 224 h 418"/>
                  <a:gd name="T46" fmla="*/ 456 w 493"/>
                  <a:gd name="T47" fmla="*/ 185 h 418"/>
                  <a:gd name="T48" fmla="*/ 35 w 493"/>
                  <a:gd name="T49" fmla="*/ 187 h 418"/>
                  <a:gd name="T50" fmla="*/ 263 w 493"/>
                  <a:gd name="T51" fmla="*/ 196 h 418"/>
                  <a:gd name="T52" fmla="*/ 233 w 493"/>
                  <a:gd name="T53" fmla="*/ 196 h 418"/>
                  <a:gd name="T54" fmla="*/ 394 w 493"/>
                  <a:gd name="T55" fmla="*/ 166 h 418"/>
                  <a:gd name="T56" fmla="*/ 372 w 493"/>
                  <a:gd name="T57" fmla="*/ 185 h 418"/>
                  <a:gd name="T58" fmla="*/ 164 w 493"/>
                  <a:gd name="T59" fmla="*/ 153 h 418"/>
                  <a:gd name="T60" fmla="*/ 155 w 493"/>
                  <a:gd name="T61" fmla="*/ 181 h 418"/>
                  <a:gd name="T62" fmla="*/ 299 w 493"/>
                  <a:gd name="T63" fmla="*/ 140 h 418"/>
                  <a:gd name="T64" fmla="*/ 308 w 493"/>
                  <a:gd name="T65" fmla="*/ 168 h 418"/>
                  <a:gd name="T66" fmla="*/ 299 w 493"/>
                  <a:gd name="T67" fmla="*/ 140 h 418"/>
                  <a:gd name="T68" fmla="*/ 82 w 493"/>
                  <a:gd name="T69" fmla="*/ 155 h 418"/>
                  <a:gd name="T70" fmla="*/ 56 w 493"/>
                  <a:gd name="T71" fmla="*/ 138 h 418"/>
                  <a:gd name="T72" fmla="*/ 151 w 493"/>
                  <a:gd name="T73" fmla="*/ 101 h 418"/>
                  <a:gd name="T74" fmla="*/ 121 w 493"/>
                  <a:gd name="T75" fmla="*/ 101 h 418"/>
                  <a:gd name="T76" fmla="*/ 54 w 493"/>
                  <a:gd name="T77" fmla="*/ 71 h 418"/>
                  <a:gd name="T78" fmla="*/ 32 w 493"/>
                  <a:gd name="T79" fmla="*/ 89 h 418"/>
                  <a:gd name="T80" fmla="*/ 0 w 493"/>
                  <a:gd name="T81" fmla="*/ 0 h 418"/>
                  <a:gd name="T82" fmla="*/ 82 w 493"/>
                  <a:gd name="T83" fmla="*/ 401 h 418"/>
                  <a:gd name="T84" fmla="*/ 105 w 493"/>
                  <a:gd name="T85" fmla="*/ 383 h 418"/>
                  <a:gd name="T86" fmla="*/ 155 w 493"/>
                  <a:gd name="T87" fmla="*/ 390 h 418"/>
                  <a:gd name="T88" fmla="*/ 224 w 493"/>
                  <a:gd name="T89" fmla="*/ 355 h 418"/>
                  <a:gd name="T90" fmla="*/ 261 w 493"/>
                  <a:gd name="T91" fmla="*/ 358 h 418"/>
                  <a:gd name="T92" fmla="*/ 288 w 493"/>
                  <a:gd name="T93" fmla="*/ 330 h 418"/>
                  <a:gd name="T94" fmla="*/ 317 w 493"/>
                  <a:gd name="T95" fmla="*/ 330 h 418"/>
                  <a:gd name="T96" fmla="*/ 463 w 493"/>
                  <a:gd name="T97" fmla="*/ 136 h 418"/>
                  <a:gd name="T98" fmla="*/ 433 w 493"/>
                  <a:gd name="T99" fmla="*/ 138 h 418"/>
                  <a:gd name="T100" fmla="*/ 366 w 493"/>
                  <a:gd name="T101" fmla="*/ 119 h 418"/>
                  <a:gd name="T102" fmla="*/ 342 w 493"/>
                  <a:gd name="T103" fmla="*/ 103 h 418"/>
                  <a:gd name="T104" fmla="*/ 282 w 493"/>
                  <a:gd name="T105" fmla="*/ 95 h 418"/>
                  <a:gd name="T106" fmla="*/ 258 w 493"/>
                  <a:gd name="T107" fmla="*/ 80 h 418"/>
                  <a:gd name="T108" fmla="*/ 224 w 493"/>
                  <a:gd name="T109" fmla="*/ 132 h 418"/>
                  <a:gd name="T110" fmla="*/ 200 w 493"/>
                  <a:gd name="T111" fmla="*/ 114 h 418"/>
                  <a:gd name="T112" fmla="*/ 194 w 493"/>
                  <a:gd name="T113" fmla="*/ 84 h 418"/>
                  <a:gd name="T114" fmla="*/ 185 w 493"/>
                  <a:gd name="T115" fmla="*/ 56 h 418"/>
                  <a:gd name="T116" fmla="*/ 112 w 493"/>
                  <a:gd name="T117" fmla="*/ 48 h 418"/>
                  <a:gd name="T118" fmla="*/ 86 w 493"/>
                  <a:gd name="T119" fmla="*/ 32 h 418"/>
                  <a:gd name="T120" fmla="*/ 37 w 493"/>
                  <a:gd name="T121" fmla="*/ 18 h 418"/>
                  <a:gd name="T122" fmla="*/ 4 w 493"/>
                  <a:gd name="T123" fmla="*/ 26 h 418"/>
                  <a:gd name="T124" fmla="*/ 0 w 493"/>
                  <a:gd name="T12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3" h="418">
                    <a:moveTo>
                      <a:pt x="260" y="76"/>
                    </a:moveTo>
                    <a:lnTo>
                      <a:pt x="258" y="78"/>
                    </a:lnTo>
                    <a:lnTo>
                      <a:pt x="269" y="80"/>
                    </a:lnTo>
                    <a:lnTo>
                      <a:pt x="271" y="80"/>
                    </a:lnTo>
                    <a:lnTo>
                      <a:pt x="260" y="76"/>
                    </a:lnTo>
                    <a:close/>
                    <a:moveTo>
                      <a:pt x="153" y="332"/>
                    </a:moveTo>
                    <a:lnTo>
                      <a:pt x="161" y="323"/>
                    </a:lnTo>
                    <a:lnTo>
                      <a:pt x="164" y="336"/>
                    </a:lnTo>
                    <a:lnTo>
                      <a:pt x="176" y="341"/>
                    </a:lnTo>
                    <a:lnTo>
                      <a:pt x="164" y="347"/>
                    </a:lnTo>
                    <a:lnTo>
                      <a:pt x="162" y="360"/>
                    </a:lnTo>
                    <a:lnTo>
                      <a:pt x="153" y="351"/>
                    </a:lnTo>
                    <a:lnTo>
                      <a:pt x="140" y="355"/>
                    </a:lnTo>
                    <a:lnTo>
                      <a:pt x="146" y="341"/>
                    </a:lnTo>
                    <a:lnTo>
                      <a:pt x="140" y="330"/>
                    </a:lnTo>
                    <a:lnTo>
                      <a:pt x="153" y="332"/>
                    </a:lnTo>
                    <a:close/>
                    <a:moveTo>
                      <a:pt x="67" y="308"/>
                    </a:moveTo>
                    <a:lnTo>
                      <a:pt x="77" y="299"/>
                    </a:lnTo>
                    <a:lnTo>
                      <a:pt x="78" y="312"/>
                    </a:lnTo>
                    <a:lnTo>
                      <a:pt x="91" y="317"/>
                    </a:lnTo>
                    <a:lnTo>
                      <a:pt x="78" y="323"/>
                    </a:lnTo>
                    <a:lnTo>
                      <a:pt x="78" y="336"/>
                    </a:lnTo>
                    <a:lnTo>
                      <a:pt x="67" y="327"/>
                    </a:lnTo>
                    <a:lnTo>
                      <a:pt x="56" y="330"/>
                    </a:lnTo>
                    <a:lnTo>
                      <a:pt x="62" y="317"/>
                    </a:lnTo>
                    <a:lnTo>
                      <a:pt x="54" y="306"/>
                    </a:lnTo>
                    <a:lnTo>
                      <a:pt x="67" y="308"/>
                    </a:lnTo>
                    <a:close/>
                    <a:moveTo>
                      <a:pt x="209" y="297"/>
                    </a:moveTo>
                    <a:lnTo>
                      <a:pt x="218" y="287"/>
                    </a:lnTo>
                    <a:lnTo>
                      <a:pt x="220" y="300"/>
                    </a:lnTo>
                    <a:lnTo>
                      <a:pt x="232" y="306"/>
                    </a:lnTo>
                    <a:lnTo>
                      <a:pt x="220" y="312"/>
                    </a:lnTo>
                    <a:lnTo>
                      <a:pt x="218" y="325"/>
                    </a:lnTo>
                    <a:lnTo>
                      <a:pt x="209" y="315"/>
                    </a:lnTo>
                    <a:lnTo>
                      <a:pt x="196" y="319"/>
                    </a:lnTo>
                    <a:lnTo>
                      <a:pt x="202" y="308"/>
                    </a:lnTo>
                    <a:lnTo>
                      <a:pt x="196" y="295"/>
                    </a:lnTo>
                    <a:lnTo>
                      <a:pt x="209" y="297"/>
                    </a:lnTo>
                    <a:close/>
                    <a:moveTo>
                      <a:pt x="353" y="274"/>
                    </a:moveTo>
                    <a:lnTo>
                      <a:pt x="360" y="263"/>
                    </a:lnTo>
                    <a:lnTo>
                      <a:pt x="364" y="276"/>
                    </a:lnTo>
                    <a:lnTo>
                      <a:pt x="370" y="280"/>
                    </a:lnTo>
                    <a:lnTo>
                      <a:pt x="357" y="295"/>
                    </a:lnTo>
                    <a:lnTo>
                      <a:pt x="353" y="293"/>
                    </a:lnTo>
                    <a:lnTo>
                      <a:pt x="340" y="295"/>
                    </a:lnTo>
                    <a:lnTo>
                      <a:pt x="345" y="284"/>
                    </a:lnTo>
                    <a:lnTo>
                      <a:pt x="340" y="272"/>
                    </a:lnTo>
                    <a:lnTo>
                      <a:pt x="353" y="274"/>
                    </a:lnTo>
                    <a:close/>
                    <a:moveTo>
                      <a:pt x="123" y="274"/>
                    </a:moveTo>
                    <a:lnTo>
                      <a:pt x="133" y="263"/>
                    </a:lnTo>
                    <a:lnTo>
                      <a:pt x="134" y="276"/>
                    </a:lnTo>
                    <a:lnTo>
                      <a:pt x="147" y="282"/>
                    </a:lnTo>
                    <a:lnTo>
                      <a:pt x="136" y="287"/>
                    </a:lnTo>
                    <a:lnTo>
                      <a:pt x="134" y="302"/>
                    </a:lnTo>
                    <a:lnTo>
                      <a:pt x="125" y="293"/>
                    </a:lnTo>
                    <a:lnTo>
                      <a:pt x="112" y="295"/>
                    </a:lnTo>
                    <a:lnTo>
                      <a:pt x="118" y="284"/>
                    </a:lnTo>
                    <a:lnTo>
                      <a:pt x="110" y="272"/>
                    </a:lnTo>
                    <a:lnTo>
                      <a:pt x="123" y="274"/>
                    </a:lnTo>
                    <a:close/>
                    <a:moveTo>
                      <a:pt x="267" y="250"/>
                    </a:moveTo>
                    <a:lnTo>
                      <a:pt x="276" y="241"/>
                    </a:lnTo>
                    <a:lnTo>
                      <a:pt x="278" y="254"/>
                    </a:lnTo>
                    <a:lnTo>
                      <a:pt x="291" y="257"/>
                    </a:lnTo>
                    <a:lnTo>
                      <a:pt x="278" y="265"/>
                    </a:lnTo>
                    <a:lnTo>
                      <a:pt x="278" y="278"/>
                    </a:lnTo>
                    <a:lnTo>
                      <a:pt x="269" y="269"/>
                    </a:lnTo>
                    <a:lnTo>
                      <a:pt x="256" y="271"/>
                    </a:lnTo>
                    <a:lnTo>
                      <a:pt x="261" y="259"/>
                    </a:lnTo>
                    <a:lnTo>
                      <a:pt x="254" y="248"/>
                    </a:lnTo>
                    <a:lnTo>
                      <a:pt x="267" y="250"/>
                    </a:lnTo>
                    <a:close/>
                    <a:moveTo>
                      <a:pt x="39" y="250"/>
                    </a:moveTo>
                    <a:lnTo>
                      <a:pt x="47" y="241"/>
                    </a:lnTo>
                    <a:lnTo>
                      <a:pt x="50" y="252"/>
                    </a:lnTo>
                    <a:lnTo>
                      <a:pt x="62" y="257"/>
                    </a:lnTo>
                    <a:lnTo>
                      <a:pt x="50" y="265"/>
                    </a:lnTo>
                    <a:lnTo>
                      <a:pt x="49" y="278"/>
                    </a:lnTo>
                    <a:lnTo>
                      <a:pt x="41" y="269"/>
                    </a:lnTo>
                    <a:lnTo>
                      <a:pt x="37" y="250"/>
                    </a:lnTo>
                    <a:lnTo>
                      <a:pt x="39" y="250"/>
                    </a:lnTo>
                    <a:close/>
                    <a:moveTo>
                      <a:pt x="411" y="235"/>
                    </a:moveTo>
                    <a:lnTo>
                      <a:pt x="418" y="224"/>
                    </a:lnTo>
                    <a:lnTo>
                      <a:pt x="420" y="226"/>
                    </a:lnTo>
                    <a:lnTo>
                      <a:pt x="403" y="244"/>
                    </a:lnTo>
                    <a:lnTo>
                      <a:pt x="398" y="233"/>
                    </a:lnTo>
                    <a:lnTo>
                      <a:pt x="411" y="235"/>
                    </a:lnTo>
                    <a:close/>
                    <a:moveTo>
                      <a:pt x="183" y="226"/>
                    </a:moveTo>
                    <a:lnTo>
                      <a:pt x="190" y="216"/>
                    </a:lnTo>
                    <a:lnTo>
                      <a:pt x="194" y="229"/>
                    </a:lnTo>
                    <a:lnTo>
                      <a:pt x="205" y="235"/>
                    </a:lnTo>
                    <a:lnTo>
                      <a:pt x="194" y="241"/>
                    </a:lnTo>
                    <a:lnTo>
                      <a:pt x="192" y="254"/>
                    </a:lnTo>
                    <a:lnTo>
                      <a:pt x="183" y="244"/>
                    </a:lnTo>
                    <a:lnTo>
                      <a:pt x="170" y="248"/>
                    </a:lnTo>
                    <a:lnTo>
                      <a:pt x="176" y="235"/>
                    </a:lnTo>
                    <a:lnTo>
                      <a:pt x="170" y="224"/>
                    </a:lnTo>
                    <a:lnTo>
                      <a:pt x="183" y="226"/>
                    </a:lnTo>
                    <a:close/>
                    <a:moveTo>
                      <a:pt x="325" y="211"/>
                    </a:moveTo>
                    <a:lnTo>
                      <a:pt x="334" y="201"/>
                    </a:lnTo>
                    <a:lnTo>
                      <a:pt x="336" y="215"/>
                    </a:lnTo>
                    <a:lnTo>
                      <a:pt x="349" y="218"/>
                    </a:lnTo>
                    <a:lnTo>
                      <a:pt x="336" y="226"/>
                    </a:lnTo>
                    <a:lnTo>
                      <a:pt x="336" y="239"/>
                    </a:lnTo>
                    <a:lnTo>
                      <a:pt x="325" y="229"/>
                    </a:lnTo>
                    <a:lnTo>
                      <a:pt x="314" y="231"/>
                    </a:lnTo>
                    <a:lnTo>
                      <a:pt x="319" y="220"/>
                    </a:lnTo>
                    <a:lnTo>
                      <a:pt x="312" y="209"/>
                    </a:lnTo>
                    <a:lnTo>
                      <a:pt x="325" y="211"/>
                    </a:lnTo>
                    <a:close/>
                    <a:moveTo>
                      <a:pt x="97" y="201"/>
                    </a:moveTo>
                    <a:lnTo>
                      <a:pt x="106" y="192"/>
                    </a:lnTo>
                    <a:lnTo>
                      <a:pt x="108" y="205"/>
                    </a:lnTo>
                    <a:lnTo>
                      <a:pt x="119" y="211"/>
                    </a:lnTo>
                    <a:lnTo>
                      <a:pt x="108" y="216"/>
                    </a:lnTo>
                    <a:lnTo>
                      <a:pt x="108" y="229"/>
                    </a:lnTo>
                    <a:lnTo>
                      <a:pt x="97" y="220"/>
                    </a:lnTo>
                    <a:lnTo>
                      <a:pt x="84" y="224"/>
                    </a:lnTo>
                    <a:lnTo>
                      <a:pt x="91" y="213"/>
                    </a:lnTo>
                    <a:lnTo>
                      <a:pt x="84" y="200"/>
                    </a:lnTo>
                    <a:lnTo>
                      <a:pt x="97" y="201"/>
                    </a:lnTo>
                    <a:close/>
                    <a:moveTo>
                      <a:pt x="456" y="187"/>
                    </a:moveTo>
                    <a:lnTo>
                      <a:pt x="456" y="185"/>
                    </a:lnTo>
                    <a:lnTo>
                      <a:pt x="457" y="185"/>
                    </a:lnTo>
                    <a:lnTo>
                      <a:pt x="456" y="187"/>
                    </a:lnTo>
                    <a:close/>
                    <a:moveTo>
                      <a:pt x="28" y="190"/>
                    </a:moveTo>
                    <a:lnTo>
                      <a:pt x="28" y="183"/>
                    </a:lnTo>
                    <a:lnTo>
                      <a:pt x="35" y="187"/>
                    </a:lnTo>
                    <a:lnTo>
                      <a:pt x="28" y="190"/>
                    </a:lnTo>
                    <a:close/>
                    <a:moveTo>
                      <a:pt x="239" y="187"/>
                    </a:moveTo>
                    <a:lnTo>
                      <a:pt x="248" y="177"/>
                    </a:lnTo>
                    <a:lnTo>
                      <a:pt x="252" y="190"/>
                    </a:lnTo>
                    <a:lnTo>
                      <a:pt x="263" y="196"/>
                    </a:lnTo>
                    <a:lnTo>
                      <a:pt x="252" y="201"/>
                    </a:lnTo>
                    <a:lnTo>
                      <a:pt x="250" y="215"/>
                    </a:lnTo>
                    <a:lnTo>
                      <a:pt x="241" y="205"/>
                    </a:lnTo>
                    <a:lnTo>
                      <a:pt x="228" y="209"/>
                    </a:lnTo>
                    <a:lnTo>
                      <a:pt x="233" y="196"/>
                    </a:lnTo>
                    <a:lnTo>
                      <a:pt x="226" y="185"/>
                    </a:lnTo>
                    <a:lnTo>
                      <a:pt x="239" y="187"/>
                    </a:lnTo>
                    <a:close/>
                    <a:moveTo>
                      <a:pt x="383" y="162"/>
                    </a:moveTo>
                    <a:lnTo>
                      <a:pt x="392" y="153"/>
                    </a:lnTo>
                    <a:lnTo>
                      <a:pt x="394" y="166"/>
                    </a:lnTo>
                    <a:lnTo>
                      <a:pt x="407" y="172"/>
                    </a:lnTo>
                    <a:lnTo>
                      <a:pt x="396" y="177"/>
                    </a:lnTo>
                    <a:lnTo>
                      <a:pt x="394" y="190"/>
                    </a:lnTo>
                    <a:lnTo>
                      <a:pt x="385" y="183"/>
                    </a:lnTo>
                    <a:lnTo>
                      <a:pt x="372" y="185"/>
                    </a:lnTo>
                    <a:lnTo>
                      <a:pt x="377" y="173"/>
                    </a:lnTo>
                    <a:lnTo>
                      <a:pt x="370" y="162"/>
                    </a:lnTo>
                    <a:lnTo>
                      <a:pt x="383" y="162"/>
                    </a:lnTo>
                    <a:close/>
                    <a:moveTo>
                      <a:pt x="155" y="162"/>
                    </a:moveTo>
                    <a:lnTo>
                      <a:pt x="164" y="153"/>
                    </a:lnTo>
                    <a:lnTo>
                      <a:pt x="166" y="166"/>
                    </a:lnTo>
                    <a:lnTo>
                      <a:pt x="177" y="172"/>
                    </a:lnTo>
                    <a:lnTo>
                      <a:pt x="166" y="177"/>
                    </a:lnTo>
                    <a:lnTo>
                      <a:pt x="164" y="190"/>
                    </a:lnTo>
                    <a:lnTo>
                      <a:pt x="155" y="181"/>
                    </a:lnTo>
                    <a:lnTo>
                      <a:pt x="142" y="185"/>
                    </a:lnTo>
                    <a:lnTo>
                      <a:pt x="147" y="173"/>
                    </a:lnTo>
                    <a:lnTo>
                      <a:pt x="142" y="160"/>
                    </a:lnTo>
                    <a:lnTo>
                      <a:pt x="155" y="162"/>
                    </a:lnTo>
                    <a:close/>
                    <a:moveTo>
                      <a:pt x="299" y="140"/>
                    </a:moveTo>
                    <a:lnTo>
                      <a:pt x="306" y="129"/>
                    </a:lnTo>
                    <a:lnTo>
                      <a:pt x="310" y="142"/>
                    </a:lnTo>
                    <a:lnTo>
                      <a:pt x="321" y="147"/>
                    </a:lnTo>
                    <a:lnTo>
                      <a:pt x="310" y="155"/>
                    </a:lnTo>
                    <a:lnTo>
                      <a:pt x="308" y="168"/>
                    </a:lnTo>
                    <a:lnTo>
                      <a:pt x="299" y="159"/>
                    </a:lnTo>
                    <a:lnTo>
                      <a:pt x="286" y="160"/>
                    </a:lnTo>
                    <a:lnTo>
                      <a:pt x="291" y="149"/>
                    </a:lnTo>
                    <a:lnTo>
                      <a:pt x="286" y="138"/>
                    </a:lnTo>
                    <a:lnTo>
                      <a:pt x="299" y="140"/>
                    </a:lnTo>
                    <a:close/>
                    <a:moveTo>
                      <a:pt x="69" y="140"/>
                    </a:moveTo>
                    <a:lnTo>
                      <a:pt x="78" y="129"/>
                    </a:lnTo>
                    <a:lnTo>
                      <a:pt x="80" y="142"/>
                    </a:lnTo>
                    <a:lnTo>
                      <a:pt x="93" y="147"/>
                    </a:lnTo>
                    <a:lnTo>
                      <a:pt x="82" y="155"/>
                    </a:lnTo>
                    <a:lnTo>
                      <a:pt x="80" y="168"/>
                    </a:lnTo>
                    <a:lnTo>
                      <a:pt x="71" y="159"/>
                    </a:lnTo>
                    <a:lnTo>
                      <a:pt x="58" y="160"/>
                    </a:lnTo>
                    <a:lnTo>
                      <a:pt x="63" y="149"/>
                    </a:lnTo>
                    <a:lnTo>
                      <a:pt x="56" y="138"/>
                    </a:lnTo>
                    <a:lnTo>
                      <a:pt x="69" y="140"/>
                    </a:lnTo>
                    <a:close/>
                    <a:moveTo>
                      <a:pt x="129" y="91"/>
                    </a:moveTo>
                    <a:lnTo>
                      <a:pt x="136" y="82"/>
                    </a:lnTo>
                    <a:lnTo>
                      <a:pt x="140" y="95"/>
                    </a:lnTo>
                    <a:lnTo>
                      <a:pt x="151" y="101"/>
                    </a:lnTo>
                    <a:lnTo>
                      <a:pt x="140" y="106"/>
                    </a:lnTo>
                    <a:lnTo>
                      <a:pt x="138" y="119"/>
                    </a:lnTo>
                    <a:lnTo>
                      <a:pt x="129" y="110"/>
                    </a:lnTo>
                    <a:lnTo>
                      <a:pt x="116" y="114"/>
                    </a:lnTo>
                    <a:lnTo>
                      <a:pt x="121" y="101"/>
                    </a:lnTo>
                    <a:lnTo>
                      <a:pt x="116" y="89"/>
                    </a:lnTo>
                    <a:lnTo>
                      <a:pt x="129" y="91"/>
                    </a:lnTo>
                    <a:close/>
                    <a:moveTo>
                      <a:pt x="43" y="67"/>
                    </a:moveTo>
                    <a:lnTo>
                      <a:pt x="52" y="58"/>
                    </a:lnTo>
                    <a:lnTo>
                      <a:pt x="54" y="71"/>
                    </a:lnTo>
                    <a:lnTo>
                      <a:pt x="65" y="76"/>
                    </a:lnTo>
                    <a:lnTo>
                      <a:pt x="54" y="82"/>
                    </a:lnTo>
                    <a:lnTo>
                      <a:pt x="54" y="95"/>
                    </a:lnTo>
                    <a:lnTo>
                      <a:pt x="43" y="88"/>
                    </a:lnTo>
                    <a:lnTo>
                      <a:pt x="32" y="89"/>
                    </a:lnTo>
                    <a:lnTo>
                      <a:pt x="37" y="78"/>
                    </a:lnTo>
                    <a:lnTo>
                      <a:pt x="30" y="65"/>
                    </a:lnTo>
                    <a:lnTo>
                      <a:pt x="43" y="6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63" y="418"/>
                    </a:lnTo>
                    <a:lnTo>
                      <a:pt x="77" y="412"/>
                    </a:lnTo>
                    <a:lnTo>
                      <a:pt x="103" y="405"/>
                    </a:lnTo>
                    <a:lnTo>
                      <a:pt x="95" y="399"/>
                    </a:lnTo>
                    <a:lnTo>
                      <a:pt x="82" y="401"/>
                    </a:lnTo>
                    <a:lnTo>
                      <a:pt x="88" y="390"/>
                    </a:lnTo>
                    <a:lnTo>
                      <a:pt x="80" y="379"/>
                    </a:lnTo>
                    <a:lnTo>
                      <a:pt x="93" y="379"/>
                    </a:lnTo>
                    <a:lnTo>
                      <a:pt x="103" y="369"/>
                    </a:lnTo>
                    <a:lnTo>
                      <a:pt x="105" y="383"/>
                    </a:lnTo>
                    <a:lnTo>
                      <a:pt x="118" y="388"/>
                    </a:lnTo>
                    <a:lnTo>
                      <a:pt x="106" y="394"/>
                    </a:lnTo>
                    <a:lnTo>
                      <a:pt x="105" y="405"/>
                    </a:lnTo>
                    <a:lnTo>
                      <a:pt x="129" y="397"/>
                    </a:lnTo>
                    <a:lnTo>
                      <a:pt x="155" y="390"/>
                    </a:lnTo>
                    <a:lnTo>
                      <a:pt x="181" y="381"/>
                    </a:lnTo>
                    <a:lnTo>
                      <a:pt x="207" y="373"/>
                    </a:lnTo>
                    <a:lnTo>
                      <a:pt x="230" y="366"/>
                    </a:lnTo>
                    <a:lnTo>
                      <a:pt x="232" y="366"/>
                    </a:lnTo>
                    <a:lnTo>
                      <a:pt x="224" y="355"/>
                    </a:lnTo>
                    <a:lnTo>
                      <a:pt x="237" y="356"/>
                    </a:lnTo>
                    <a:lnTo>
                      <a:pt x="246" y="345"/>
                    </a:lnTo>
                    <a:lnTo>
                      <a:pt x="248" y="358"/>
                    </a:lnTo>
                    <a:lnTo>
                      <a:pt x="252" y="360"/>
                    </a:lnTo>
                    <a:lnTo>
                      <a:pt x="261" y="358"/>
                    </a:lnTo>
                    <a:lnTo>
                      <a:pt x="288" y="349"/>
                    </a:lnTo>
                    <a:lnTo>
                      <a:pt x="301" y="345"/>
                    </a:lnTo>
                    <a:lnTo>
                      <a:pt x="295" y="340"/>
                    </a:lnTo>
                    <a:lnTo>
                      <a:pt x="282" y="343"/>
                    </a:lnTo>
                    <a:lnTo>
                      <a:pt x="288" y="330"/>
                    </a:lnTo>
                    <a:lnTo>
                      <a:pt x="280" y="319"/>
                    </a:lnTo>
                    <a:lnTo>
                      <a:pt x="293" y="321"/>
                    </a:lnTo>
                    <a:lnTo>
                      <a:pt x="302" y="312"/>
                    </a:lnTo>
                    <a:lnTo>
                      <a:pt x="306" y="325"/>
                    </a:lnTo>
                    <a:lnTo>
                      <a:pt x="317" y="330"/>
                    </a:lnTo>
                    <a:lnTo>
                      <a:pt x="306" y="336"/>
                    </a:lnTo>
                    <a:lnTo>
                      <a:pt x="304" y="343"/>
                    </a:lnTo>
                    <a:lnTo>
                      <a:pt x="314" y="341"/>
                    </a:lnTo>
                    <a:lnTo>
                      <a:pt x="493" y="145"/>
                    </a:lnTo>
                    <a:lnTo>
                      <a:pt x="463" y="136"/>
                    </a:lnTo>
                    <a:lnTo>
                      <a:pt x="452" y="144"/>
                    </a:lnTo>
                    <a:lnTo>
                      <a:pt x="450" y="157"/>
                    </a:lnTo>
                    <a:lnTo>
                      <a:pt x="441" y="147"/>
                    </a:lnTo>
                    <a:lnTo>
                      <a:pt x="428" y="149"/>
                    </a:lnTo>
                    <a:lnTo>
                      <a:pt x="433" y="138"/>
                    </a:lnTo>
                    <a:lnTo>
                      <a:pt x="428" y="127"/>
                    </a:lnTo>
                    <a:lnTo>
                      <a:pt x="428" y="127"/>
                    </a:lnTo>
                    <a:lnTo>
                      <a:pt x="372" y="110"/>
                    </a:lnTo>
                    <a:lnTo>
                      <a:pt x="377" y="114"/>
                    </a:lnTo>
                    <a:lnTo>
                      <a:pt x="366" y="119"/>
                    </a:lnTo>
                    <a:lnTo>
                      <a:pt x="366" y="132"/>
                    </a:lnTo>
                    <a:lnTo>
                      <a:pt x="355" y="123"/>
                    </a:lnTo>
                    <a:lnTo>
                      <a:pt x="342" y="127"/>
                    </a:lnTo>
                    <a:lnTo>
                      <a:pt x="349" y="114"/>
                    </a:lnTo>
                    <a:lnTo>
                      <a:pt x="342" y="103"/>
                    </a:lnTo>
                    <a:lnTo>
                      <a:pt x="351" y="104"/>
                    </a:lnTo>
                    <a:lnTo>
                      <a:pt x="280" y="84"/>
                    </a:lnTo>
                    <a:lnTo>
                      <a:pt x="280" y="84"/>
                    </a:lnTo>
                    <a:lnTo>
                      <a:pt x="293" y="89"/>
                    </a:lnTo>
                    <a:lnTo>
                      <a:pt x="282" y="95"/>
                    </a:lnTo>
                    <a:lnTo>
                      <a:pt x="280" y="108"/>
                    </a:lnTo>
                    <a:lnTo>
                      <a:pt x="271" y="99"/>
                    </a:lnTo>
                    <a:lnTo>
                      <a:pt x="258" y="103"/>
                    </a:lnTo>
                    <a:lnTo>
                      <a:pt x="263" y="89"/>
                    </a:lnTo>
                    <a:lnTo>
                      <a:pt x="258" y="80"/>
                    </a:lnTo>
                    <a:lnTo>
                      <a:pt x="235" y="123"/>
                    </a:lnTo>
                    <a:lnTo>
                      <a:pt x="237" y="123"/>
                    </a:lnTo>
                    <a:lnTo>
                      <a:pt x="233" y="125"/>
                    </a:lnTo>
                    <a:lnTo>
                      <a:pt x="226" y="138"/>
                    </a:lnTo>
                    <a:lnTo>
                      <a:pt x="224" y="132"/>
                    </a:lnTo>
                    <a:lnTo>
                      <a:pt x="224" y="144"/>
                    </a:lnTo>
                    <a:lnTo>
                      <a:pt x="215" y="134"/>
                    </a:lnTo>
                    <a:lnTo>
                      <a:pt x="202" y="138"/>
                    </a:lnTo>
                    <a:lnTo>
                      <a:pt x="207" y="125"/>
                    </a:lnTo>
                    <a:lnTo>
                      <a:pt x="200" y="114"/>
                    </a:lnTo>
                    <a:lnTo>
                      <a:pt x="213" y="116"/>
                    </a:lnTo>
                    <a:lnTo>
                      <a:pt x="217" y="112"/>
                    </a:lnTo>
                    <a:lnTo>
                      <a:pt x="198" y="71"/>
                    </a:lnTo>
                    <a:lnTo>
                      <a:pt x="196" y="71"/>
                    </a:lnTo>
                    <a:lnTo>
                      <a:pt x="194" y="84"/>
                    </a:lnTo>
                    <a:lnTo>
                      <a:pt x="185" y="76"/>
                    </a:lnTo>
                    <a:lnTo>
                      <a:pt x="172" y="78"/>
                    </a:lnTo>
                    <a:lnTo>
                      <a:pt x="177" y="67"/>
                    </a:lnTo>
                    <a:lnTo>
                      <a:pt x="172" y="56"/>
                    </a:lnTo>
                    <a:lnTo>
                      <a:pt x="185" y="56"/>
                    </a:lnTo>
                    <a:lnTo>
                      <a:pt x="187" y="56"/>
                    </a:lnTo>
                    <a:lnTo>
                      <a:pt x="110" y="32"/>
                    </a:lnTo>
                    <a:lnTo>
                      <a:pt x="110" y="35"/>
                    </a:lnTo>
                    <a:lnTo>
                      <a:pt x="123" y="41"/>
                    </a:lnTo>
                    <a:lnTo>
                      <a:pt x="112" y="48"/>
                    </a:lnTo>
                    <a:lnTo>
                      <a:pt x="110" y="61"/>
                    </a:lnTo>
                    <a:lnTo>
                      <a:pt x="101" y="52"/>
                    </a:lnTo>
                    <a:lnTo>
                      <a:pt x="88" y="54"/>
                    </a:lnTo>
                    <a:lnTo>
                      <a:pt x="93" y="43"/>
                    </a:lnTo>
                    <a:lnTo>
                      <a:pt x="86" y="32"/>
                    </a:lnTo>
                    <a:lnTo>
                      <a:pt x="99" y="33"/>
                    </a:lnTo>
                    <a:lnTo>
                      <a:pt x="103" y="30"/>
                    </a:lnTo>
                    <a:lnTo>
                      <a:pt x="24" y="7"/>
                    </a:lnTo>
                    <a:lnTo>
                      <a:pt x="26" y="13"/>
                    </a:lnTo>
                    <a:lnTo>
                      <a:pt x="37" y="18"/>
                    </a:lnTo>
                    <a:lnTo>
                      <a:pt x="26" y="24"/>
                    </a:lnTo>
                    <a:lnTo>
                      <a:pt x="24" y="37"/>
                    </a:lnTo>
                    <a:lnTo>
                      <a:pt x="15" y="28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7" y="18"/>
                    </a:lnTo>
                    <a:lnTo>
                      <a:pt x="2" y="7"/>
                    </a:lnTo>
                    <a:lnTo>
                      <a:pt x="15" y="9"/>
                    </a:lnTo>
                    <a:lnTo>
                      <a:pt x="19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" name="íŝḻïde">
                <a:extLst>
                  <a:ext uri="{FF2B5EF4-FFF2-40B4-BE49-F238E27FC236}">
                    <a16:creationId xmlns:a16="http://schemas.microsoft.com/office/drawing/2014/main" xmlns="" id="{651BC6AF-9ABC-481E-99EE-8F7BF039F62B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493" cy="418"/>
              </a:xfrm>
              <a:custGeom>
                <a:avLst/>
                <a:gdLst>
                  <a:gd name="T0" fmla="*/ 260 w 493"/>
                  <a:gd name="T1" fmla="*/ 76 h 418"/>
                  <a:gd name="T2" fmla="*/ 164 w 493"/>
                  <a:gd name="T3" fmla="*/ 347 h 418"/>
                  <a:gd name="T4" fmla="*/ 140 w 493"/>
                  <a:gd name="T5" fmla="*/ 330 h 418"/>
                  <a:gd name="T6" fmla="*/ 91 w 493"/>
                  <a:gd name="T7" fmla="*/ 317 h 418"/>
                  <a:gd name="T8" fmla="*/ 62 w 493"/>
                  <a:gd name="T9" fmla="*/ 317 h 418"/>
                  <a:gd name="T10" fmla="*/ 220 w 493"/>
                  <a:gd name="T11" fmla="*/ 300 h 418"/>
                  <a:gd name="T12" fmla="*/ 196 w 493"/>
                  <a:gd name="T13" fmla="*/ 319 h 418"/>
                  <a:gd name="T14" fmla="*/ 360 w 493"/>
                  <a:gd name="T15" fmla="*/ 263 h 418"/>
                  <a:gd name="T16" fmla="*/ 340 w 493"/>
                  <a:gd name="T17" fmla="*/ 295 h 418"/>
                  <a:gd name="T18" fmla="*/ 133 w 493"/>
                  <a:gd name="T19" fmla="*/ 263 h 418"/>
                  <a:gd name="T20" fmla="*/ 125 w 493"/>
                  <a:gd name="T21" fmla="*/ 293 h 418"/>
                  <a:gd name="T22" fmla="*/ 267 w 493"/>
                  <a:gd name="T23" fmla="*/ 250 h 418"/>
                  <a:gd name="T24" fmla="*/ 278 w 493"/>
                  <a:gd name="T25" fmla="*/ 278 h 418"/>
                  <a:gd name="T26" fmla="*/ 267 w 493"/>
                  <a:gd name="T27" fmla="*/ 250 h 418"/>
                  <a:gd name="T28" fmla="*/ 50 w 493"/>
                  <a:gd name="T29" fmla="*/ 265 h 418"/>
                  <a:gd name="T30" fmla="*/ 411 w 493"/>
                  <a:gd name="T31" fmla="*/ 235 h 418"/>
                  <a:gd name="T32" fmla="*/ 411 w 493"/>
                  <a:gd name="T33" fmla="*/ 235 h 418"/>
                  <a:gd name="T34" fmla="*/ 194 w 493"/>
                  <a:gd name="T35" fmla="*/ 241 h 418"/>
                  <a:gd name="T36" fmla="*/ 170 w 493"/>
                  <a:gd name="T37" fmla="*/ 224 h 418"/>
                  <a:gd name="T38" fmla="*/ 349 w 493"/>
                  <a:gd name="T39" fmla="*/ 218 h 418"/>
                  <a:gd name="T40" fmla="*/ 319 w 493"/>
                  <a:gd name="T41" fmla="*/ 220 h 418"/>
                  <a:gd name="T42" fmla="*/ 108 w 493"/>
                  <a:gd name="T43" fmla="*/ 205 h 418"/>
                  <a:gd name="T44" fmla="*/ 84 w 493"/>
                  <a:gd name="T45" fmla="*/ 224 h 418"/>
                  <a:gd name="T46" fmla="*/ 456 w 493"/>
                  <a:gd name="T47" fmla="*/ 185 h 418"/>
                  <a:gd name="T48" fmla="*/ 35 w 493"/>
                  <a:gd name="T49" fmla="*/ 187 h 418"/>
                  <a:gd name="T50" fmla="*/ 263 w 493"/>
                  <a:gd name="T51" fmla="*/ 196 h 418"/>
                  <a:gd name="T52" fmla="*/ 233 w 493"/>
                  <a:gd name="T53" fmla="*/ 196 h 418"/>
                  <a:gd name="T54" fmla="*/ 394 w 493"/>
                  <a:gd name="T55" fmla="*/ 166 h 418"/>
                  <a:gd name="T56" fmla="*/ 372 w 493"/>
                  <a:gd name="T57" fmla="*/ 185 h 418"/>
                  <a:gd name="T58" fmla="*/ 164 w 493"/>
                  <a:gd name="T59" fmla="*/ 153 h 418"/>
                  <a:gd name="T60" fmla="*/ 155 w 493"/>
                  <a:gd name="T61" fmla="*/ 181 h 418"/>
                  <a:gd name="T62" fmla="*/ 299 w 493"/>
                  <a:gd name="T63" fmla="*/ 140 h 418"/>
                  <a:gd name="T64" fmla="*/ 308 w 493"/>
                  <a:gd name="T65" fmla="*/ 168 h 418"/>
                  <a:gd name="T66" fmla="*/ 299 w 493"/>
                  <a:gd name="T67" fmla="*/ 140 h 418"/>
                  <a:gd name="T68" fmla="*/ 82 w 493"/>
                  <a:gd name="T69" fmla="*/ 155 h 418"/>
                  <a:gd name="T70" fmla="*/ 56 w 493"/>
                  <a:gd name="T71" fmla="*/ 138 h 418"/>
                  <a:gd name="T72" fmla="*/ 151 w 493"/>
                  <a:gd name="T73" fmla="*/ 101 h 418"/>
                  <a:gd name="T74" fmla="*/ 121 w 493"/>
                  <a:gd name="T75" fmla="*/ 101 h 418"/>
                  <a:gd name="T76" fmla="*/ 54 w 493"/>
                  <a:gd name="T77" fmla="*/ 71 h 418"/>
                  <a:gd name="T78" fmla="*/ 32 w 493"/>
                  <a:gd name="T79" fmla="*/ 89 h 418"/>
                  <a:gd name="T80" fmla="*/ 0 w 493"/>
                  <a:gd name="T81" fmla="*/ 0 h 418"/>
                  <a:gd name="T82" fmla="*/ 82 w 493"/>
                  <a:gd name="T83" fmla="*/ 401 h 418"/>
                  <a:gd name="T84" fmla="*/ 105 w 493"/>
                  <a:gd name="T85" fmla="*/ 383 h 418"/>
                  <a:gd name="T86" fmla="*/ 155 w 493"/>
                  <a:gd name="T87" fmla="*/ 390 h 418"/>
                  <a:gd name="T88" fmla="*/ 224 w 493"/>
                  <a:gd name="T89" fmla="*/ 355 h 418"/>
                  <a:gd name="T90" fmla="*/ 261 w 493"/>
                  <a:gd name="T91" fmla="*/ 358 h 418"/>
                  <a:gd name="T92" fmla="*/ 288 w 493"/>
                  <a:gd name="T93" fmla="*/ 330 h 418"/>
                  <a:gd name="T94" fmla="*/ 317 w 493"/>
                  <a:gd name="T95" fmla="*/ 330 h 418"/>
                  <a:gd name="T96" fmla="*/ 463 w 493"/>
                  <a:gd name="T97" fmla="*/ 136 h 418"/>
                  <a:gd name="T98" fmla="*/ 433 w 493"/>
                  <a:gd name="T99" fmla="*/ 138 h 418"/>
                  <a:gd name="T100" fmla="*/ 366 w 493"/>
                  <a:gd name="T101" fmla="*/ 119 h 418"/>
                  <a:gd name="T102" fmla="*/ 342 w 493"/>
                  <a:gd name="T103" fmla="*/ 103 h 418"/>
                  <a:gd name="T104" fmla="*/ 282 w 493"/>
                  <a:gd name="T105" fmla="*/ 95 h 418"/>
                  <a:gd name="T106" fmla="*/ 258 w 493"/>
                  <a:gd name="T107" fmla="*/ 80 h 418"/>
                  <a:gd name="T108" fmla="*/ 224 w 493"/>
                  <a:gd name="T109" fmla="*/ 132 h 418"/>
                  <a:gd name="T110" fmla="*/ 200 w 493"/>
                  <a:gd name="T111" fmla="*/ 114 h 418"/>
                  <a:gd name="T112" fmla="*/ 194 w 493"/>
                  <a:gd name="T113" fmla="*/ 84 h 418"/>
                  <a:gd name="T114" fmla="*/ 185 w 493"/>
                  <a:gd name="T115" fmla="*/ 56 h 418"/>
                  <a:gd name="T116" fmla="*/ 112 w 493"/>
                  <a:gd name="T117" fmla="*/ 48 h 418"/>
                  <a:gd name="T118" fmla="*/ 86 w 493"/>
                  <a:gd name="T119" fmla="*/ 32 h 418"/>
                  <a:gd name="T120" fmla="*/ 37 w 493"/>
                  <a:gd name="T121" fmla="*/ 18 h 418"/>
                  <a:gd name="T122" fmla="*/ 4 w 493"/>
                  <a:gd name="T123" fmla="*/ 26 h 418"/>
                  <a:gd name="T124" fmla="*/ 0 w 493"/>
                  <a:gd name="T12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3" h="418">
                    <a:moveTo>
                      <a:pt x="260" y="76"/>
                    </a:moveTo>
                    <a:lnTo>
                      <a:pt x="258" y="78"/>
                    </a:lnTo>
                    <a:lnTo>
                      <a:pt x="269" y="80"/>
                    </a:lnTo>
                    <a:lnTo>
                      <a:pt x="271" y="80"/>
                    </a:lnTo>
                    <a:lnTo>
                      <a:pt x="260" y="76"/>
                    </a:lnTo>
                    <a:moveTo>
                      <a:pt x="153" y="332"/>
                    </a:moveTo>
                    <a:lnTo>
                      <a:pt x="161" y="323"/>
                    </a:lnTo>
                    <a:lnTo>
                      <a:pt x="164" y="336"/>
                    </a:lnTo>
                    <a:lnTo>
                      <a:pt x="176" y="341"/>
                    </a:lnTo>
                    <a:lnTo>
                      <a:pt x="164" y="347"/>
                    </a:lnTo>
                    <a:lnTo>
                      <a:pt x="162" y="360"/>
                    </a:lnTo>
                    <a:lnTo>
                      <a:pt x="153" y="351"/>
                    </a:lnTo>
                    <a:lnTo>
                      <a:pt x="140" y="355"/>
                    </a:lnTo>
                    <a:lnTo>
                      <a:pt x="146" y="341"/>
                    </a:lnTo>
                    <a:lnTo>
                      <a:pt x="140" y="330"/>
                    </a:lnTo>
                    <a:lnTo>
                      <a:pt x="153" y="332"/>
                    </a:lnTo>
                    <a:moveTo>
                      <a:pt x="67" y="308"/>
                    </a:moveTo>
                    <a:lnTo>
                      <a:pt x="77" y="299"/>
                    </a:lnTo>
                    <a:lnTo>
                      <a:pt x="78" y="312"/>
                    </a:lnTo>
                    <a:lnTo>
                      <a:pt x="91" y="317"/>
                    </a:lnTo>
                    <a:lnTo>
                      <a:pt x="78" y="323"/>
                    </a:lnTo>
                    <a:lnTo>
                      <a:pt x="78" y="336"/>
                    </a:lnTo>
                    <a:lnTo>
                      <a:pt x="67" y="327"/>
                    </a:lnTo>
                    <a:lnTo>
                      <a:pt x="56" y="330"/>
                    </a:lnTo>
                    <a:lnTo>
                      <a:pt x="62" y="317"/>
                    </a:lnTo>
                    <a:lnTo>
                      <a:pt x="54" y="306"/>
                    </a:lnTo>
                    <a:lnTo>
                      <a:pt x="67" y="308"/>
                    </a:lnTo>
                    <a:moveTo>
                      <a:pt x="209" y="297"/>
                    </a:moveTo>
                    <a:lnTo>
                      <a:pt x="218" y="287"/>
                    </a:lnTo>
                    <a:lnTo>
                      <a:pt x="220" y="300"/>
                    </a:lnTo>
                    <a:lnTo>
                      <a:pt x="232" y="306"/>
                    </a:lnTo>
                    <a:lnTo>
                      <a:pt x="220" y="312"/>
                    </a:lnTo>
                    <a:lnTo>
                      <a:pt x="218" y="325"/>
                    </a:lnTo>
                    <a:lnTo>
                      <a:pt x="209" y="315"/>
                    </a:lnTo>
                    <a:lnTo>
                      <a:pt x="196" y="319"/>
                    </a:lnTo>
                    <a:lnTo>
                      <a:pt x="202" y="308"/>
                    </a:lnTo>
                    <a:lnTo>
                      <a:pt x="196" y="295"/>
                    </a:lnTo>
                    <a:lnTo>
                      <a:pt x="209" y="297"/>
                    </a:lnTo>
                    <a:moveTo>
                      <a:pt x="353" y="274"/>
                    </a:moveTo>
                    <a:lnTo>
                      <a:pt x="360" y="263"/>
                    </a:lnTo>
                    <a:lnTo>
                      <a:pt x="364" y="276"/>
                    </a:lnTo>
                    <a:lnTo>
                      <a:pt x="370" y="280"/>
                    </a:lnTo>
                    <a:lnTo>
                      <a:pt x="357" y="295"/>
                    </a:lnTo>
                    <a:lnTo>
                      <a:pt x="353" y="293"/>
                    </a:lnTo>
                    <a:lnTo>
                      <a:pt x="340" y="295"/>
                    </a:lnTo>
                    <a:lnTo>
                      <a:pt x="345" y="284"/>
                    </a:lnTo>
                    <a:lnTo>
                      <a:pt x="340" y="272"/>
                    </a:lnTo>
                    <a:lnTo>
                      <a:pt x="353" y="274"/>
                    </a:lnTo>
                    <a:moveTo>
                      <a:pt x="123" y="274"/>
                    </a:moveTo>
                    <a:lnTo>
                      <a:pt x="133" y="263"/>
                    </a:lnTo>
                    <a:lnTo>
                      <a:pt x="134" y="276"/>
                    </a:lnTo>
                    <a:lnTo>
                      <a:pt x="147" y="282"/>
                    </a:lnTo>
                    <a:lnTo>
                      <a:pt x="136" y="287"/>
                    </a:lnTo>
                    <a:lnTo>
                      <a:pt x="134" y="302"/>
                    </a:lnTo>
                    <a:lnTo>
                      <a:pt x="125" y="293"/>
                    </a:lnTo>
                    <a:lnTo>
                      <a:pt x="112" y="295"/>
                    </a:lnTo>
                    <a:lnTo>
                      <a:pt x="118" y="284"/>
                    </a:lnTo>
                    <a:lnTo>
                      <a:pt x="110" y="272"/>
                    </a:lnTo>
                    <a:lnTo>
                      <a:pt x="123" y="274"/>
                    </a:lnTo>
                    <a:moveTo>
                      <a:pt x="267" y="250"/>
                    </a:moveTo>
                    <a:lnTo>
                      <a:pt x="276" y="241"/>
                    </a:lnTo>
                    <a:lnTo>
                      <a:pt x="278" y="254"/>
                    </a:lnTo>
                    <a:lnTo>
                      <a:pt x="291" y="257"/>
                    </a:lnTo>
                    <a:lnTo>
                      <a:pt x="278" y="265"/>
                    </a:lnTo>
                    <a:lnTo>
                      <a:pt x="278" y="278"/>
                    </a:lnTo>
                    <a:lnTo>
                      <a:pt x="269" y="269"/>
                    </a:lnTo>
                    <a:lnTo>
                      <a:pt x="256" y="271"/>
                    </a:lnTo>
                    <a:lnTo>
                      <a:pt x="261" y="259"/>
                    </a:lnTo>
                    <a:lnTo>
                      <a:pt x="254" y="248"/>
                    </a:lnTo>
                    <a:lnTo>
                      <a:pt x="267" y="250"/>
                    </a:lnTo>
                    <a:moveTo>
                      <a:pt x="39" y="250"/>
                    </a:moveTo>
                    <a:lnTo>
                      <a:pt x="47" y="241"/>
                    </a:lnTo>
                    <a:lnTo>
                      <a:pt x="50" y="252"/>
                    </a:lnTo>
                    <a:lnTo>
                      <a:pt x="62" y="257"/>
                    </a:lnTo>
                    <a:lnTo>
                      <a:pt x="50" y="265"/>
                    </a:lnTo>
                    <a:lnTo>
                      <a:pt x="49" y="278"/>
                    </a:lnTo>
                    <a:lnTo>
                      <a:pt x="41" y="269"/>
                    </a:lnTo>
                    <a:lnTo>
                      <a:pt x="37" y="250"/>
                    </a:lnTo>
                    <a:lnTo>
                      <a:pt x="39" y="250"/>
                    </a:lnTo>
                    <a:moveTo>
                      <a:pt x="411" y="235"/>
                    </a:moveTo>
                    <a:lnTo>
                      <a:pt x="418" y="224"/>
                    </a:lnTo>
                    <a:lnTo>
                      <a:pt x="420" y="226"/>
                    </a:lnTo>
                    <a:lnTo>
                      <a:pt x="403" y="244"/>
                    </a:lnTo>
                    <a:lnTo>
                      <a:pt x="398" y="233"/>
                    </a:lnTo>
                    <a:lnTo>
                      <a:pt x="411" y="235"/>
                    </a:lnTo>
                    <a:moveTo>
                      <a:pt x="183" y="226"/>
                    </a:moveTo>
                    <a:lnTo>
                      <a:pt x="190" y="216"/>
                    </a:lnTo>
                    <a:lnTo>
                      <a:pt x="194" y="229"/>
                    </a:lnTo>
                    <a:lnTo>
                      <a:pt x="205" y="235"/>
                    </a:lnTo>
                    <a:lnTo>
                      <a:pt x="194" y="241"/>
                    </a:lnTo>
                    <a:lnTo>
                      <a:pt x="192" y="254"/>
                    </a:lnTo>
                    <a:lnTo>
                      <a:pt x="183" y="244"/>
                    </a:lnTo>
                    <a:lnTo>
                      <a:pt x="170" y="248"/>
                    </a:lnTo>
                    <a:lnTo>
                      <a:pt x="176" y="235"/>
                    </a:lnTo>
                    <a:lnTo>
                      <a:pt x="170" y="224"/>
                    </a:lnTo>
                    <a:lnTo>
                      <a:pt x="183" y="226"/>
                    </a:lnTo>
                    <a:moveTo>
                      <a:pt x="325" y="211"/>
                    </a:moveTo>
                    <a:lnTo>
                      <a:pt x="334" y="201"/>
                    </a:lnTo>
                    <a:lnTo>
                      <a:pt x="336" y="215"/>
                    </a:lnTo>
                    <a:lnTo>
                      <a:pt x="349" y="218"/>
                    </a:lnTo>
                    <a:lnTo>
                      <a:pt x="336" y="226"/>
                    </a:lnTo>
                    <a:lnTo>
                      <a:pt x="336" y="239"/>
                    </a:lnTo>
                    <a:lnTo>
                      <a:pt x="325" y="229"/>
                    </a:lnTo>
                    <a:lnTo>
                      <a:pt x="314" y="231"/>
                    </a:lnTo>
                    <a:lnTo>
                      <a:pt x="319" y="220"/>
                    </a:lnTo>
                    <a:lnTo>
                      <a:pt x="312" y="209"/>
                    </a:lnTo>
                    <a:lnTo>
                      <a:pt x="325" y="211"/>
                    </a:lnTo>
                    <a:moveTo>
                      <a:pt x="97" y="201"/>
                    </a:moveTo>
                    <a:lnTo>
                      <a:pt x="106" y="192"/>
                    </a:lnTo>
                    <a:lnTo>
                      <a:pt x="108" y="205"/>
                    </a:lnTo>
                    <a:lnTo>
                      <a:pt x="119" y="211"/>
                    </a:lnTo>
                    <a:lnTo>
                      <a:pt x="108" y="216"/>
                    </a:lnTo>
                    <a:lnTo>
                      <a:pt x="108" y="229"/>
                    </a:lnTo>
                    <a:lnTo>
                      <a:pt x="97" y="220"/>
                    </a:lnTo>
                    <a:lnTo>
                      <a:pt x="84" y="224"/>
                    </a:lnTo>
                    <a:lnTo>
                      <a:pt x="91" y="213"/>
                    </a:lnTo>
                    <a:lnTo>
                      <a:pt x="84" y="200"/>
                    </a:lnTo>
                    <a:lnTo>
                      <a:pt x="97" y="201"/>
                    </a:lnTo>
                    <a:moveTo>
                      <a:pt x="456" y="187"/>
                    </a:moveTo>
                    <a:lnTo>
                      <a:pt x="456" y="185"/>
                    </a:lnTo>
                    <a:lnTo>
                      <a:pt x="457" y="185"/>
                    </a:lnTo>
                    <a:lnTo>
                      <a:pt x="456" y="187"/>
                    </a:lnTo>
                    <a:moveTo>
                      <a:pt x="28" y="190"/>
                    </a:moveTo>
                    <a:lnTo>
                      <a:pt x="28" y="183"/>
                    </a:lnTo>
                    <a:lnTo>
                      <a:pt x="35" y="187"/>
                    </a:lnTo>
                    <a:lnTo>
                      <a:pt x="28" y="190"/>
                    </a:lnTo>
                    <a:moveTo>
                      <a:pt x="239" y="187"/>
                    </a:moveTo>
                    <a:lnTo>
                      <a:pt x="248" y="177"/>
                    </a:lnTo>
                    <a:lnTo>
                      <a:pt x="252" y="190"/>
                    </a:lnTo>
                    <a:lnTo>
                      <a:pt x="263" y="196"/>
                    </a:lnTo>
                    <a:lnTo>
                      <a:pt x="252" y="201"/>
                    </a:lnTo>
                    <a:lnTo>
                      <a:pt x="250" y="215"/>
                    </a:lnTo>
                    <a:lnTo>
                      <a:pt x="241" y="205"/>
                    </a:lnTo>
                    <a:lnTo>
                      <a:pt x="228" y="209"/>
                    </a:lnTo>
                    <a:lnTo>
                      <a:pt x="233" y="196"/>
                    </a:lnTo>
                    <a:lnTo>
                      <a:pt x="226" y="185"/>
                    </a:lnTo>
                    <a:lnTo>
                      <a:pt x="239" y="187"/>
                    </a:lnTo>
                    <a:moveTo>
                      <a:pt x="383" y="162"/>
                    </a:moveTo>
                    <a:lnTo>
                      <a:pt x="392" y="153"/>
                    </a:lnTo>
                    <a:lnTo>
                      <a:pt x="394" y="166"/>
                    </a:lnTo>
                    <a:lnTo>
                      <a:pt x="407" y="172"/>
                    </a:lnTo>
                    <a:lnTo>
                      <a:pt x="396" y="177"/>
                    </a:lnTo>
                    <a:lnTo>
                      <a:pt x="394" y="190"/>
                    </a:lnTo>
                    <a:lnTo>
                      <a:pt x="385" y="183"/>
                    </a:lnTo>
                    <a:lnTo>
                      <a:pt x="372" y="185"/>
                    </a:lnTo>
                    <a:lnTo>
                      <a:pt x="377" y="173"/>
                    </a:lnTo>
                    <a:lnTo>
                      <a:pt x="370" y="162"/>
                    </a:lnTo>
                    <a:lnTo>
                      <a:pt x="383" y="162"/>
                    </a:lnTo>
                    <a:moveTo>
                      <a:pt x="155" y="162"/>
                    </a:moveTo>
                    <a:lnTo>
                      <a:pt x="164" y="153"/>
                    </a:lnTo>
                    <a:lnTo>
                      <a:pt x="166" y="166"/>
                    </a:lnTo>
                    <a:lnTo>
                      <a:pt x="177" y="172"/>
                    </a:lnTo>
                    <a:lnTo>
                      <a:pt x="166" y="177"/>
                    </a:lnTo>
                    <a:lnTo>
                      <a:pt x="164" y="190"/>
                    </a:lnTo>
                    <a:lnTo>
                      <a:pt x="155" y="181"/>
                    </a:lnTo>
                    <a:lnTo>
                      <a:pt x="142" y="185"/>
                    </a:lnTo>
                    <a:lnTo>
                      <a:pt x="147" y="173"/>
                    </a:lnTo>
                    <a:lnTo>
                      <a:pt x="142" y="160"/>
                    </a:lnTo>
                    <a:lnTo>
                      <a:pt x="155" y="162"/>
                    </a:lnTo>
                    <a:moveTo>
                      <a:pt x="299" y="140"/>
                    </a:moveTo>
                    <a:lnTo>
                      <a:pt x="306" y="129"/>
                    </a:lnTo>
                    <a:lnTo>
                      <a:pt x="310" y="142"/>
                    </a:lnTo>
                    <a:lnTo>
                      <a:pt x="321" y="147"/>
                    </a:lnTo>
                    <a:lnTo>
                      <a:pt x="310" y="155"/>
                    </a:lnTo>
                    <a:lnTo>
                      <a:pt x="308" y="168"/>
                    </a:lnTo>
                    <a:lnTo>
                      <a:pt x="299" y="159"/>
                    </a:lnTo>
                    <a:lnTo>
                      <a:pt x="286" y="160"/>
                    </a:lnTo>
                    <a:lnTo>
                      <a:pt x="291" y="149"/>
                    </a:lnTo>
                    <a:lnTo>
                      <a:pt x="286" y="138"/>
                    </a:lnTo>
                    <a:lnTo>
                      <a:pt x="299" y="140"/>
                    </a:lnTo>
                    <a:moveTo>
                      <a:pt x="69" y="140"/>
                    </a:moveTo>
                    <a:lnTo>
                      <a:pt x="78" y="129"/>
                    </a:lnTo>
                    <a:lnTo>
                      <a:pt x="80" y="142"/>
                    </a:lnTo>
                    <a:lnTo>
                      <a:pt x="93" y="147"/>
                    </a:lnTo>
                    <a:lnTo>
                      <a:pt x="82" y="155"/>
                    </a:lnTo>
                    <a:lnTo>
                      <a:pt x="80" y="168"/>
                    </a:lnTo>
                    <a:lnTo>
                      <a:pt x="71" y="159"/>
                    </a:lnTo>
                    <a:lnTo>
                      <a:pt x="58" y="160"/>
                    </a:lnTo>
                    <a:lnTo>
                      <a:pt x="63" y="149"/>
                    </a:lnTo>
                    <a:lnTo>
                      <a:pt x="56" y="138"/>
                    </a:lnTo>
                    <a:lnTo>
                      <a:pt x="69" y="140"/>
                    </a:lnTo>
                    <a:moveTo>
                      <a:pt x="129" y="91"/>
                    </a:moveTo>
                    <a:lnTo>
                      <a:pt x="136" y="82"/>
                    </a:lnTo>
                    <a:lnTo>
                      <a:pt x="140" y="95"/>
                    </a:lnTo>
                    <a:lnTo>
                      <a:pt x="151" y="101"/>
                    </a:lnTo>
                    <a:lnTo>
                      <a:pt x="140" y="106"/>
                    </a:lnTo>
                    <a:lnTo>
                      <a:pt x="138" y="119"/>
                    </a:lnTo>
                    <a:lnTo>
                      <a:pt x="129" y="110"/>
                    </a:lnTo>
                    <a:lnTo>
                      <a:pt x="116" y="114"/>
                    </a:lnTo>
                    <a:lnTo>
                      <a:pt x="121" y="101"/>
                    </a:lnTo>
                    <a:lnTo>
                      <a:pt x="116" y="89"/>
                    </a:lnTo>
                    <a:lnTo>
                      <a:pt x="129" y="91"/>
                    </a:lnTo>
                    <a:moveTo>
                      <a:pt x="43" y="67"/>
                    </a:moveTo>
                    <a:lnTo>
                      <a:pt x="52" y="58"/>
                    </a:lnTo>
                    <a:lnTo>
                      <a:pt x="54" y="71"/>
                    </a:lnTo>
                    <a:lnTo>
                      <a:pt x="65" y="76"/>
                    </a:lnTo>
                    <a:lnTo>
                      <a:pt x="54" y="82"/>
                    </a:lnTo>
                    <a:lnTo>
                      <a:pt x="54" y="95"/>
                    </a:lnTo>
                    <a:lnTo>
                      <a:pt x="43" y="88"/>
                    </a:lnTo>
                    <a:lnTo>
                      <a:pt x="32" y="89"/>
                    </a:lnTo>
                    <a:lnTo>
                      <a:pt x="37" y="78"/>
                    </a:lnTo>
                    <a:lnTo>
                      <a:pt x="30" y="65"/>
                    </a:lnTo>
                    <a:lnTo>
                      <a:pt x="43" y="67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63" y="418"/>
                    </a:lnTo>
                    <a:lnTo>
                      <a:pt x="77" y="412"/>
                    </a:lnTo>
                    <a:lnTo>
                      <a:pt x="103" y="405"/>
                    </a:lnTo>
                    <a:lnTo>
                      <a:pt x="95" y="399"/>
                    </a:lnTo>
                    <a:lnTo>
                      <a:pt x="82" y="401"/>
                    </a:lnTo>
                    <a:lnTo>
                      <a:pt x="88" y="390"/>
                    </a:lnTo>
                    <a:lnTo>
                      <a:pt x="80" y="379"/>
                    </a:lnTo>
                    <a:lnTo>
                      <a:pt x="93" y="379"/>
                    </a:lnTo>
                    <a:lnTo>
                      <a:pt x="103" y="369"/>
                    </a:lnTo>
                    <a:lnTo>
                      <a:pt x="105" y="383"/>
                    </a:lnTo>
                    <a:lnTo>
                      <a:pt x="118" y="388"/>
                    </a:lnTo>
                    <a:lnTo>
                      <a:pt x="106" y="394"/>
                    </a:lnTo>
                    <a:lnTo>
                      <a:pt x="105" y="405"/>
                    </a:lnTo>
                    <a:lnTo>
                      <a:pt x="129" y="397"/>
                    </a:lnTo>
                    <a:lnTo>
                      <a:pt x="155" y="390"/>
                    </a:lnTo>
                    <a:lnTo>
                      <a:pt x="181" y="381"/>
                    </a:lnTo>
                    <a:lnTo>
                      <a:pt x="207" y="373"/>
                    </a:lnTo>
                    <a:lnTo>
                      <a:pt x="230" y="366"/>
                    </a:lnTo>
                    <a:lnTo>
                      <a:pt x="232" y="366"/>
                    </a:lnTo>
                    <a:lnTo>
                      <a:pt x="224" y="355"/>
                    </a:lnTo>
                    <a:lnTo>
                      <a:pt x="237" y="356"/>
                    </a:lnTo>
                    <a:lnTo>
                      <a:pt x="246" y="345"/>
                    </a:lnTo>
                    <a:lnTo>
                      <a:pt x="248" y="358"/>
                    </a:lnTo>
                    <a:lnTo>
                      <a:pt x="252" y="360"/>
                    </a:lnTo>
                    <a:lnTo>
                      <a:pt x="261" y="358"/>
                    </a:lnTo>
                    <a:lnTo>
                      <a:pt x="288" y="349"/>
                    </a:lnTo>
                    <a:lnTo>
                      <a:pt x="301" y="345"/>
                    </a:lnTo>
                    <a:lnTo>
                      <a:pt x="295" y="340"/>
                    </a:lnTo>
                    <a:lnTo>
                      <a:pt x="282" y="343"/>
                    </a:lnTo>
                    <a:lnTo>
                      <a:pt x="288" y="330"/>
                    </a:lnTo>
                    <a:lnTo>
                      <a:pt x="280" y="319"/>
                    </a:lnTo>
                    <a:lnTo>
                      <a:pt x="293" y="321"/>
                    </a:lnTo>
                    <a:lnTo>
                      <a:pt x="302" y="312"/>
                    </a:lnTo>
                    <a:lnTo>
                      <a:pt x="306" y="325"/>
                    </a:lnTo>
                    <a:lnTo>
                      <a:pt x="317" y="330"/>
                    </a:lnTo>
                    <a:lnTo>
                      <a:pt x="306" y="336"/>
                    </a:lnTo>
                    <a:lnTo>
                      <a:pt x="304" y="343"/>
                    </a:lnTo>
                    <a:lnTo>
                      <a:pt x="314" y="341"/>
                    </a:lnTo>
                    <a:lnTo>
                      <a:pt x="493" y="145"/>
                    </a:lnTo>
                    <a:lnTo>
                      <a:pt x="463" y="136"/>
                    </a:lnTo>
                    <a:lnTo>
                      <a:pt x="452" y="144"/>
                    </a:lnTo>
                    <a:lnTo>
                      <a:pt x="450" y="157"/>
                    </a:lnTo>
                    <a:lnTo>
                      <a:pt x="441" y="147"/>
                    </a:lnTo>
                    <a:lnTo>
                      <a:pt x="428" y="149"/>
                    </a:lnTo>
                    <a:lnTo>
                      <a:pt x="433" y="138"/>
                    </a:lnTo>
                    <a:lnTo>
                      <a:pt x="428" y="127"/>
                    </a:lnTo>
                    <a:lnTo>
                      <a:pt x="428" y="127"/>
                    </a:lnTo>
                    <a:lnTo>
                      <a:pt x="372" y="110"/>
                    </a:lnTo>
                    <a:lnTo>
                      <a:pt x="377" y="114"/>
                    </a:lnTo>
                    <a:lnTo>
                      <a:pt x="366" y="119"/>
                    </a:lnTo>
                    <a:lnTo>
                      <a:pt x="366" y="132"/>
                    </a:lnTo>
                    <a:lnTo>
                      <a:pt x="355" y="123"/>
                    </a:lnTo>
                    <a:lnTo>
                      <a:pt x="342" y="127"/>
                    </a:lnTo>
                    <a:lnTo>
                      <a:pt x="349" y="114"/>
                    </a:lnTo>
                    <a:lnTo>
                      <a:pt x="342" y="103"/>
                    </a:lnTo>
                    <a:lnTo>
                      <a:pt x="351" y="104"/>
                    </a:lnTo>
                    <a:lnTo>
                      <a:pt x="280" y="84"/>
                    </a:lnTo>
                    <a:lnTo>
                      <a:pt x="280" y="84"/>
                    </a:lnTo>
                    <a:lnTo>
                      <a:pt x="293" y="89"/>
                    </a:lnTo>
                    <a:lnTo>
                      <a:pt x="282" y="95"/>
                    </a:lnTo>
                    <a:lnTo>
                      <a:pt x="280" y="108"/>
                    </a:lnTo>
                    <a:lnTo>
                      <a:pt x="271" y="99"/>
                    </a:lnTo>
                    <a:lnTo>
                      <a:pt x="258" y="103"/>
                    </a:lnTo>
                    <a:lnTo>
                      <a:pt x="263" y="89"/>
                    </a:lnTo>
                    <a:lnTo>
                      <a:pt x="258" y="80"/>
                    </a:lnTo>
                    <a:lnTo>
                      <a:pt x="235" y="123"/>
                    </a:lnTo>
                    <a:lnTo>
                      <a:pt x="237" y="123"/>
                    </a:lnTo>
                    <a:lnTo>
                      <a:pt x="233" y="125"/>
                    </a:lnTo>
                    <a:lnTo>
                      <a:pt x="226" y="138"/>
                    </a:lnTo>
                    <a:lnTo>
                      <a:pt x="224" y="132"/>
                    </a:lnTo>
                    <a:lnTo>
                      <a:pt x="224" y="144"/>
                    </a:lnTo>
                    <a:lnTo>
                      <a:pt x="215" y="134"/>
                    </a:lnTo>
                    <a:lnTo>
                      <a:pt x="202" y="138"/>
                    </a:lnTo>
                    <a:lnTo>
                      <a:pt x="207" y="125"/>
                    </a:lnTo>
                    <a:lnTo>
                      <a:pt x="200" y="114"/>
                    </a:lnTo>
                    <a:lnTo>
                      <a:pt x="213" y="116"/>
                    </a:lnTo>
                    <a:lnTo>
                      <a:pt x="217" y="112"/>
                    </a:lnTo>
                    <a:lnTo>
                      <a:pt x="198" y="71"/>
                    </a:lnTo>
                    <a:lnTo>
                      <a:pt x="196" y="71"/>
                    </a:lnTo>
                    <a:lnTo>
                      <a:pt x="194" y="84"/>
                    </a:lnTo>
                    <a:lnTo>
                      <a:pt x="185" y="76"/>
                    </a:lnTo>
                    <a:lnTo>
                      <a:pt x="172" y="78"/>
                    </a:lnTo>
                    <a:lnTo>
                      <a:pt x="177" y="67"/>
                    </a:lnTo>
                    <a:lnTo>
                      <a:pt x="172" y="56"/>
                    </a:lnTo>
                    <a:lnTo>
                      <a:pt x="185" y="56"/>
                    </a:lnTo>
                    <a:lnTo>
                      <a:pt x="187" y="56"/>
                    </a:lnTo>
                    <a:lnTo>
                      <a:pt x="110" y="32"/>
                    </a:lnTo>
                    <a:lnTo>
                      <a:pt x="110" y="35"/>
                    </a:lnTo>
                    <a:lnTo>
                      <a:pt x="123" y="41"/>
                    </a:lnTo>
                    <a:lnTo>
                      <a:pt x="112" y="48"/>
                    </a:lnTo>
                    <a:lnTo>
                      <a:pt x="110" y="61"/>
                    </a:lnTo>
                    <a:lnTo>
                      <a:pt x="101" y="52"/>
                    </a:lnTo>
                    <a:lnTo>
                      <a:pt x="88" y="54"/>
                    </a:lnTo>
                    <a:lnTo>
                      <a:pt x="93" y="43"/>
                    </a:lnTo>
                    <a:lnTo>
                      <a:pt x="86" y="32"/>
                    </a:lnTo>
                    <a:lnTo>
                      <a:pt x="99" y="33"/>
                    </a:lnTo>
                    <a:lnTo>
                      <a:pt x="103" y="30"/>
                    </a:lnTo>
                    <a:lnTo>
                      <a:pt x="24" y="7"/>
                    </a:lnTo>
                    <a:lnTo>
                      <a:pt x="26" y="13"/>
                    </a:lnTo>
                    <a:lnTo>
                      <a:pt x="37" y="18"/>
                    </a:lnTo>
                    <a:lnTo>
                      <a:pt x="26" y="24"/>
                    </a:lnTo>
                    <a:lnTo>
                      <a:pt x="24" y="37"/>
                    </a:lnTo>
                    <a:lnTo>
                      <a:pt x="15" y="28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7" y="18"/>
                    </a:lnTo>
                    <a:lnTo>
                      <a:pt x="2" y="7"/>
                    </a:lnTo>
                    <a:lnTo>
                      <a:pt x="15" y="9"/>
                    </a:lnTo>
                    <a:lnTo>
                      <a:pt x="19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" name="işḻîḍe">
                <a:extLst>
                  <a:ext uri="{FF2B5EF4-FFF2-40B4-BE49-F238E27FC236}">
                    <a16:creationId xmlns:a16="http://schemas.microsoft.com/office/drawing/2014/main" xmlns="" id="{8392D6AA-A7D0-45D4-9C5F-90F5635007D6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64" cy="80"/>
              </a:xfrm>
              <a:custGeom>
                <a:avLst/>
                <a:gdLst>
                  <a:gd name="T0" fmla="*/ 37 w 64"/>
                  <a:gd name="T1" fmla="*/ 67 h 80"/>
                  <a:gd name="T2" fmla="*/ 28 w 64"/>
                  <a:gd name="T3" fmla="*/ 73 h 80"/>
                  <a:gd name="T4" fmla="*/ 28 w 64"/>
                  <a:gd name="T5" fmla="*/ 74 h 80"/>
                  <a:gd name="T6" fmla="*/ 30 w 64"/>
                  <a:gd name="T7" fmla="*/ 80 h 80"/>
                  <a:gd name="T8" fmla="*/ 37 w 64"/>
                  <a:gd name="T9" fmla="*/ 67 h 80"/>
                  <a:gd name="T10" fmla="*/ 0 w 64"/>
                  <a:gd name="T11" fmla="*/ 0 h 80"/>
                  <a:gd name="T12" fmla="*/ 0 w 64"/>
                  <a:gd name="T13" fmla="*/ 2 h 80"/>
                  <a:gd name="T14" fmla="*/ 0 w 64"/>
                  <a:gd name="T15" fmla="*/ 2 h 80"/>
                  <a:gd name="T16" fmla="*/ 11 w 64"/>
                  <a:gd name="T17" fmla="*/ 7 h 80"/>
                  <a:gd name="T18" fmla="*/ 2 w 64"/>
                  <a:gd name="T19" fmla="*/ 13 h 80"/>
                  <a:gd name="T20" fmla="*/ 21 w 64"/>
                  <a:gd name="T21" fmla="*/ 54 h 80"/>
                  <a:gd name="T22" fmla="*/ 21 w 64"/>
                  <a:gd name="T23" fmla="*/ 54 h 80"/>
                  <a:gd name="T24" fmla="*/ 21 w 64"/>
                  <a:gd name="T25" fmla="*/ 52 h 80"/>
                  <a:gd name="T26" fmla="*/ 17 w 64"/>
                  <a:gd name="T27" fmla="*/ 48 h 80"/>
                  <a:gd name="T28" fmla="*/ 15 w 64"/>
                  <a:gd name="T29" fmla="*/ 43 h 80"/>
                  <a:gd name="T30" fmla="*/ 24 w 64"/>
                  <a:gd name="T31" fmla="*/ 41 h 80"/>
                  <a:gd name="T32" fmla="*/ 32 w 64"/>
                  <a:gd name="T33" fmla="*/ 30 h 80"/>
                  <a:gd name="T34" fmla="*/ 37 w 64"/>
                  <a:gd name="T35" fmla="*/ 41 h 80"/>
                  <a:gd name="T36" fmla="*/ 50 w 64"/>
                  <a:gd name="T37" fmla="*/ 43 h 80"/>
                  <a:gd name="T38" fmla="*/ 39 w 64"/>
                  <a:gd name="T39" fmla="*/ 52 h 80"/>
                  <a:gd name="T40" fmla="*/ 41 w 64"/>
                  <a:gd name="T41" fmla="*/ 61 h 80"/>
                  <a:gd name="T42" fmla="*/ 39 w 64"/>
                  <a:gd name="T43" fmla="*/ 65 h 80"/>
                  <a:gd name="T44" fmla="*/ 30 w 64"/>
                  <a:gd name="T45" fmla="*/ 59 h 80"/>
                  <a:gd name="T46" fmla="*/ 28 w 64"/>
                  <a:gd name="T47" fmla="*/ 59 h 80"/>
                  <a:gd name="T48" fmla="*/ 28 w 64"/>
                  <a:gd name="T49" fmla="*/ 61 h 80"/>
                  <a:gd name="T50" fmla="*/ 39 w 64"/>
                  <a:gd name="T51" fmla="*/ 65 h 80"/>
                  <a:gd name="T52" fmla="*/ 62 w 64"/>
                  <a:gd name="T53" fmla="*/ 22 h 80"/>
                  <a:gd name="T54" fmla="*/ 60 w 64"/>
                  <a:gd name="T55" fmla="*/ 20 h 80"/>
                  <a:gd name="T56" fmla="*/ 62 w 64"/>
                  <a:gd name="T57" fmla="*/ 20 h 80"/>
                  <a:gd name="T58" fmla="*/ 64 w 64"/>
                  <a:gd name="T59" fmla="*/ 18 h 80"/>
                  <a:gd name="T60" fmla="*/ 0 w 64"/>
                  <a:gd name="T6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80">
                    <a:moveTo>
                      <a:pt x="37" y="67"/>
                    </a:moveTo>
                    <a:lnTo>
                      <a:pt x="28" y="73"/>
                    </a:lnTo>
                    <a:lnTo>
                      <a:pt x="28" y="74"/>
                    </a:lnTo>
                    <a:lnTo>
                      <a:pt x="30" y="80"/>
                    </a:lnTo>
                    <a:lnTo>
                      <a:pt x="37" y="67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1" y="7"/>
                    </a:lnTo>
                    <a:lnTo>
                      <a:pt x="2" y="13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21" y="52"/>
                    </a:lnTo>
                    <a:lnTo>
                      <a:pt x="17" y="48"/>
                    </a:lnTo>
                    <a:lnTo>
                      <a:pt x="15" y="43"/>
                    </a:lnTo>
                    <a:lnTo>
                      <a:pt x="24" y="41"/>
                    </a:lnTo>
                    <a:lnTo>
                      <a:pt x="32" y="30"/>
                    </a:lnTo>
                    <a:lnTo>
                      <a:pt x="37" y="41"/>
                    </a:lnTo>
                    <a:lnTo>
                      <a:pt x="50" y="43"/>
                    </a:lnTo>
                    <a:lnTo>
                      <a:pt x="39" y="52"/>
                    </a:lnTo>
                    <a:lnTo>
                      <a:pt x="41" y="61"/>
                    </a:lnTo>
                    <a:lnTo>
                      <a:pt x="39" y="65"/>
                    </a:lnTo>
                    <a:lnTo>
                      <a:pt x="30" y="59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39" y="65"/>
                    </a:lnTo>
                    <a:lnTo>
                      <a:pt x="62" y="22"/>
                    </a:lnTo>
                    <a:lnTo>
                      <a:pt x="60" y="20"/>
                    </a:lnTo>
                    <a:lnTo>
                      <a:pt x="62" y="20"/>
                    </a:lnTo>
                    <a:lnTo>
                      <a:pt x="6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" name="íṧḷidê">
                <a:extLst>
                  <a:ext uri="{FF2B5EF4-FFF2-40B4-BE49-F238E27FC236}">
                    <a16:creationId xmlns:a16="http://schemas.microsoft.com/office/drawing/2014/main" xmlns="" id="{C26CEE72-8F1D-452F-9F85-D1520CDD2D51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64" cy="80"/>
              </a:xfrm>
              <a:custGeom>
                <a:avLst/>
                <a:gdLst>
                  <a:gd name="T0" fmla="*/ 37 w 64"/>
                  <a:gd name="T1" fmla="*/ 67 h 80"/>
                  <a:gd name="T2" fmla="*/ 28 w 64"/>
                  <a:gd name="T3" fmla="*/ 73 h 80"/>
                  <a:gd name="T4" fmla="*/ 28 w 64"/>
                  <a:gd name="T5" fmla="*/ 74 h 80"/>
                  <a:gd name="T6" fmla="*/ 30 w 64"/>
                  <a:gd name="T7" fmla="*/ 80 h 80"/>
                  <a:gd name="T8" fmla="*/ 37 w 64"/>
                  <a:gd name="T9" fmla="*/ 67 h 80"/>
                  <a:gd name="T10" fmla="*/ 0 w 64"/>
                  <a:gd name="T11" fmla="*/ 0 h 80"/>
                  <a:gd name="T12" fmla="*/ 0 w 64"/>
                  <a:gd name="T13" fmla="*/ 2 h 80"/>
                  <a:gd name="T14" fmla="*/ 0 w 64"/>
                  <a:gd name="T15" fmla="*/ 2 h 80"/>
                  <a:gd name="T16" fmla="*/ 11 w 64"/>
                  <a:gd name="T17" fmla="*/ 7 h 80"/>
                  <a:gd name="T18" fmla="*/ 2 w 64"/>
                  <a:gd name="T19" fmla="*/ 13 h 80"/>
                  <a:gd name="T20" fmla="*/ 21 w 64"/>
                  <a:gd name="T21" fmla="*/ 54 h 80"/>
                  <a:gd name="T22" fmla="*/ 21 w 64"/>
                  <a:gd name="T23" fmla="*/ 54 h 80"/>
                  <a:gd name="T24" fmla="*/ 21 w 64"/>
                  <a:gd name="T25" fmla="*/ 52 h 80"/>
                  <a:gd name="T26" fmla="*/ 17 w 64"/>
                  <a:gd name="T27" fmla="*/ 48 h 80"/>
                  <a:gd name="T28" fmla="*/ 15 w 64"/>
                  <a:gd name="T29" fmla="*/ 43 h 80"/>
                  <a:gd name="T30" fmla="*/ 24 w 64"/>
                  <a:gd name="T31" fmla="*/ 41 h 80"/>
                  <a:gd name="T32" fmla="*/ 32 w 64"/>
                  <a:gd name="T33" fmla="*/ 30 h 80"/>
                  <a:gd name="T34" fmla="*/ 37 w 64"/>
                  <a:gd name="T35" fmla="*/ 41 h 80"/>
                  <a:gd name="T36" fmla="*/ 50 w 64"/>
                  <a:gd name="T37" fmla="*/ 43 h 80"/>
                  <a:gd name="T38" fmla="*/ 39 w 64"/>
                  <a:gd name="T39" fmla="*/ 52 h 80"/>
                  <a:gd name="T40" fmla="*/ 41 w 64"/>
                  <a:gd name="T41" fmla="*/ 61 h 80"/>
                  <a:gd name="T42" fmla="*/ 39 w 64"/>
                  <a:gd name="T43" fmla="*/ 65 h 80"/>
                  <a:gd name="T44" fmla="*/ 30 w 64"/>
                  <a:gd name="T45" fmla="*/ 59 h 80"/>
                  <a:gd name="T46" fmla="*/ 28 w 64"/>
                  <a:gd name="T47" fmla="*/ 59 h 80"/>
                  <a:gd name="T48" fmla="*/ 28 w 64"/>
                  <a:gd name="T49" fmla="*/ 61 h 80"/>
                  <a:gd name="T50" fmla="*/ 39 w 64"/>
                  <a:gd name="T51" fmla="*/ 65 h 80"/>
                  <a:gd name="T52" fmla="*/ 62 w 64"/>
                  <a:gd name="T53" fmla="*/ 22 h 80"/>
                  <a:gd name="T54" fmla="*/ 60 w 64"/>
                  <a:gd name="T55" fmla="*/ 20 h 80"/>
                  <a:gd name="T56" fmla="*/ 62 w 64"/>
                  <a:gd name="T57" fmla="*/ 20 h 80"/>
                  <a:gd name="T58" fmla="*/ 64 w 64"/>
                  <a:gd name="T59" fmla="*/ 18 h 80"/>
                  <a:gd name="T60" fmla="*/ 0 w 64"/>
                  <a:gd name="T6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80">
                    <a:moveTo>
                      <a:pt x="37" y="67"/>
                    </a:moveTo>
                    <a:lnTo>
                      <a:pt x="28" y="73"/>
                    </a:lnTo>
                    <a:lnTo>
                      <a:pt x="28" y="74"/>
                    </a:lnTo>
                    <a:lnTo>
                      <a:pt x="30" y="80"/>
                    </a:lnTo>
                    <a:lnTo>
                      <a:pt x="37" y="67"/>
                    </a:lnTo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1" y="7"/>
                    </a:lnTo>
                    <a:lnTo>
                      <a:pt x="2" y="13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21" y="52"/>
                    </a:lnTo>
                    <a:lnTo>
                      <a:pt x="17" y="48"/>
                    </a:lnTo>
                    <a:lnTo>
                      <a:pt x="15" y="43"/>
                    </a:lnTo>
                    <a:lnTo>
                      <a:pt x="24" y="41"/>
                    </a:lnTo>
                    <a:lnTo>
                      <a:pt x="32" y="30"/>
                    </a:lnTo>
                    <a:lnTo>
                      <a:pt x="37" y="41"/>
                    </a:lnTo>
                    <a:lnTo>
                      <a:pt x="50" y="43"/>
                    </a:lnTo>
                    <a:lnTo>
                      <a:pt x="39" y="52"/>
                    </a:lnTo>
                    <a:lnTo>
                      <a:pt x="41" y="61"/>
                    </a:lnTo>
                    <a:lnTo>
                      <a:pt x="39" y="65"/>
                    </a:lnTo>
                    <a:lnTo>
                      <a:pt x="30" y="59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39" y="65"/>
                    </a:lnTo>
                    <a:lnTo>
                      <a:pt x="62" y="22"/>
                    </a:lnTo>
                    <a:lnTo>
                      <a:pt x="60" y="20"/>
                    </a:lnTo>
                    <a:lnTo>
                      <a:pt x="62" y="20"/>
                    </a:lnTo>
                    <a:lnTo>
                      <a:pt x="64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" name="íṩļiḋé">
                <a:extLst>
                  <a:ext uri="{FF2B5EF4-FFF2-40B4-BE49-F238E27FC236}">
                    <a16:creationId xmlns:a16="http://schemas.microsoft.com/office/drawing/2014/main" xmlns="" id="{03BEDFD6-074D-45CB-9580-F6C103F3D8AC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8" name="îSḷiḑê">
                <a:extLst>
                  <a:ext uri="{FF2B5EF4-FFF2-40B4-BE49-F238E27FC236}">
                    <a16:creationId xmlns:a16="http://schemas.microsoft.com/office/drawing/2014/main" xmlns="" id="{E676AAAD-E0B0-4D00-8DBB-FCF54E237697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9" name="îSlïďè">
                <a:extLst>
                  <a:ext uri="{FF2B5EF4-FFF2-40B4-BE49-F238E27FC236}">
                    <a16:creationId xmlns:a16="http://schemas.microsoft.com/office/drawing/2014/main" xmlns="" id="{C15803EE-BDB2-4D53-9D7D-A85F36AB3897}"/>
                  </a:ext>
                </a:extLst>
              </p:cNvPr>
              <p:cNvSpPr/>
              <p:nvPr/>
            </p:nvSpPr>
            <p:spPr bwMode="auto">
              <a:xfrm>
                <a:off x="2898" y="1885"/>
                <a:ext cx="35" cy="35"/>
              </a:xfrm>
              <a:custGeom>
                <a:avLst/>
                <a:gdLst>
                  <a:gd name="T0" fmla="*/ 17 w 35"/>
                  <a:gd name="T1" fmla="*/ 0 h 35"/>
                  <a:gd name="T2" fmla="*/ 9 w 35"/>
                  <a:gd name="T3" fmla="*/ 11 h 35"/>
                  <a:gd name="T4" fmla="*/ 0 w 35"/>
                  <a:gd name="T5" fmla="*/ 13 h 35"/>
                  <a:gd name="T6" fmla="*/ 2 w 35"/>
                  <a:gd name="T7" fmla="*/ 18 h 35"/>
                  <a:gd name="T8" fmla="*/ 6 w 35"/>
                  <a:gd name="T9" fmla="*/ 22 h 35"/>
                  <a:gd name="T10" fmla="*/ 6 w 35"/>
                  <a:gd name="T11" fmla="*/ 24 h 35"/>
                  <a:gd name="T12" fmla="*/ 11 w 35"/>
                  <a:gd name="T13" fmla="*/ 18 h 35"/>
                  <a:gd name="T14" fmla="*/ 13 w 35"/>
                  <a:gd name="T15" fmla="*/ 29 h 35"/>
                  <a:gd name="T16" fmla="*/ 15 w 35"/>
                  <a:gd name="T17" fmla="*/ 29 h 35"/>
                  <a:gd name="T18" fmla="*/ 24 w 35"/>
                  <a:gd name="T19" fmla="*/ 35 h 35"/>
                  <a:gd name="T20" fmla="*/ 26 w 35"/>
                  <a:gd name="T21" fmla="*/ 31 h 35"/>
                  <a:gd name="T22" fmla="*/ 24 w 35"/>
                  <a:gd name="T23" fmla="*/ 22 h 35"/>
                  <a:gd name="T24" fmla="*/ 35 w 35"/>
                  <a:gd name="T25" fmla="*/ 13 h 35"/>
                  <a:gd name="T26" fmla="*/ 22 w 35"/>
                  <a:gd name="T27" fmla="*/ 11 h 35"/>
                  <a:gd name="T28" fmla="*/ 17 w 35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lnTo>
                      <a:pt x="9" y="11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11" y="18"/>
                    </a:lnTo>
                    <a:lnTo>
                      <a:pt x="13" y="29"/>
                    </a:lnTo>
                    <a:lnTo>
                      <a:pt x="15" y="29"/>
                    </a:lnTo>
                    <a:lnTo>
                      <a:pt x="24" y="35"/>
                    </a:lnTo>
                    <a:lnTo>
                      <a:pt x="26" y="31"/>
                    </a:lnTo>
                    <a:lnTo>
                      <a:pt x="24" y="22"/>
                    </a:lnTo>
                    <a:lnTo>
                      <a:pt x="35" y="13"/>
                    </a:lnTo>
                    <a:lnTo>
                      <a:pt x="22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0" name="îśľîḑe">
                <a:extLst>
                  <a:ext uri="{FF2B5EF4-FFF2-40B4-BE49-F238E27FC236}">
                    <a16:creationId xmlns:a16="http://schemas.microsoft.com/office/drawing/2014/main" xmlns="" id="{D3A4EA50-36F7-4084-BD1F-F1DC29270AEE}"/>
                  </a:ext>
                </a:extLst>
              </p:cNvPr>
              <p:cNvSpPr/>
              <p:nvPr/>
            </p:nvSpPr>
            <p:spPr bwMode="auto">
              <a:xfrm>
                <a:off x="2898" y="1885"/>
                <a:ext cx="35" cy="35"/>
              </a:xfrm>
              <a:custGeom>
                <a:avLst/>
                <a:gdLst>
                  <a:gd name="T0" fmla="*/ 17 w 35"/>
                  <a:gd name="T1" fmla="*/ 0 h 35"/>
                  <a:gd name="T2" fmla="*/ 9 w 35"/>
                  <a:gd name="T3" fmla="*/ 11 h 35"/>
                  <a:gd name="T4" fmla="*/ 0 w 35"/>
                  <a:gd name="T5" fmla="*/ 13 h 35"/>
                  <a:gd name="T6" fmla="*/ 2 w 35"/>
                  <a:gd name="T7" fmla="*/ 18 h 35"/>
                  <a:gd name="T8" fmla="*/ 6 w 35"/>
                  <a:gd name="T9" fmla="*/ 22 h 35"/>
                  <a:gd name="T10" fmla="*/ 6 w 35"/>
                  <a:gd name="T11" fmla="*/ 24 h 35"/>
                  <a:gd name="T12" fmla="*/ 11 w 35"/>
                  <a:gd name="T13" fmla="*/ 18 h 35"/>
                  <a:gd name="T14" fmla="*/ 13 w 35"/>
                  <a:gd name="T15" fmla="*/ 29 h 35"/>
                  <a:gd name="T16" fmla="*/ 15 w 35"/>
                  <a:gd name="T17" fmla="*/ 29 h 35"/>
                  <a:gd name="T18" fmla="*/ 24 w 35"/>
                  <a:gd name="T19" fmla="*/ 35 h 35"/>
                  <a:gd name="T20" fmla="*/ 26 w 35"/>
                  <a:gd name="T21" fmla="*/ 31 h 35"/>
                  <a:gd name="T22" fmla="*/ 24 w 35"/>
                  <a:gd name="T23" fmla="*/ 22 h 35"/>
                  <a:gd name="T24" fmla="*/ 35 w 35"/>
                  <a:gd name="T25" fmla="*/ 13 h 35"/>
                  <a:gd name="T26" fmla="*/ 22 w 35"/>
                  <a:gd name="T27" fmla="*/ 11 h 35"/>
                  <a:gd name="T28" fmla="*/ 17 w 35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lnTo>
                      <a:pt x="9" y="11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11" y="18"/>
                    </a:lnTo>
                    <a:lnTo>
                      <a:pt x="13" y="29"/>
                    </a:lnTo>
                    <a:lnTo>
                      <a:pt x="15" y="29"/>
                    </a:lnTo>
                    <a:lnTo>
                      <a:pt x="24" y="35"/>
                    </a:lnTo>
                    <a:lnTo>
                      <a:pt x="26" y="31"/>
                    </a:lnTo>
                    <a:lnTo>
                      <a:pt x="24" y="22"/>
                    </a:lnTo>
                    <a:lnTo>
                      <a:pt x="35" y="13"/>
                    </a:lnTo>
                    <a:lnTo>
                      <a:pt x="22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1" name="ïŝḷiḑé">
                <a:extLst>
                  <a:ext uri="{FF2B5EF4-FFF2-40B4-BE49-F238E27FC236}">
                    <a16:creationId xmlns:a16="http://schemas.microsoft.com/office/drawing/2014/main" xmlns="" id="{AFEEE945-27EE-413F-B873-A97C3A34EF87}"/>
                  </a:ext>
                </a:extLst>
              </p:cNvPr>
              <p:cNvSpPr/>
              <p:nvPr/>
            </p:nvSpPr>
            <p:spPr bwMode="auto">
              <a:xfrm>
                <a:off x="2750" y="2146"/>
                <a:ext cx="234" cy="239"/>
              </a:xfrm>
              <a:custGeom>
                <a:avLst/>
                <a:gdLst>
                  <a:gd name="T0" fmla="*/ 25 w 234"/>
                  <a:gd name="T1" fmla="*/ 239 h 239"/>
                  <a:gd name="T2" fmla="*/ 23 w 234"/>
                  <a:gd name="T3" fmla="*/ 226 h 239"/>
                  <a:gd name="T4" fmla="*/ 96 w 234"/>
                  <a:gd name="T5" fmla="*/ 161 h 239"/>
                  <a:gd name="T6" fmla="*/ 98 w 234"/>
                  <a:gd name="T7" fmla="*/ 159 h 239"/>
                  <a:gd name="T8" fmla="*/ 10 w 234"/>
                  <a:gd name="T9" fmla="*/ 136 h 239"/>
                  <a:gd name="T10" fmla="*/ 21 w 234"/>
                  <a:gd name="T11" fmla="*/ 147 h 239"/>
                  <a:gd name="T12" fmla="*/ 10 w 234"/>
                  <a:gd name="T13" fmla="*/ 134 h 239"/>
                  <a:gd name="T14" fmla="*/ 30 w 234"/>
                  <a:gd name="T15" fmla="*/ 196 h 239"/>
                  <a:gd name="T16" fmla="*/ 40 w 234"/>
                  <a:gd name="T17" fmla="*/ 202 h 239"/>
                  <a:gd name="T18" fmla="*/ 43 w 234"/>
                  <a:gd name="T19" fmla="*/ 211 h 239"/>
                  <a:gd name="T20" fmla="*/ 64 w 234"/>
                  <a:gd name="T21" fmla="*/ 196 h 239"/>
                  <a:gd name="T22" fmla="*/ 12 w 234"/>
                  <a:gd name="T23" fmla="*/ 155 h 239"/>
                  <a:gd name="T24" fmla="*/ 14 w 234"/>
                  <a:gd name="T25" fmla="*/ 63 h 239"/>
                  <a:gd name="T26" fmla="*/ 2 w 234"/>
                  <a:gd name="T27" fmla="*/ 90 h 239"/>
                  <a:gd name="T28" fmla="*/ 79 w 234"/>
                  <a:gd name="T29" fmla="*/ 174 h 239"/>
                  <a:gd name="T30" fmla="*/ 86 w 234"/>
                  <a:gd name="T31" fmla="*/ 164 h 239"/>
                  <a:gd name="T32" fmla="*/ 56 w 234"/>
                  <a:gd name="T33" fmla="*/ 112 h 239"/>
                  <a:gd name="T34" fmla="*/ 51 w 234"/>
                  <a:gd name="T35" fmla="*/ 106 h 239"/>
                  <a:gd name="T36" fmla="*/ 66 w 234"/>
                  <a:gd name="T37" fmla="*/ 48 h 239"/>
                  <a:gd name="T38" fmla="*/ 42 w 234"/>
                  <a:gd name="T39" fmla="*/ 58 h 239"/>
                  <a:gd name="T40" fmla="*/ 68 w 234"/>
                  <a:gd name="T41" fmla="*/ 82 h 239"/>
                  <a:gd name="T42" fmla="*/ 79 w 234"/>
                  <a:gd name="T43" fmla="*/ 99 h 239"/>
                  <a:gd name="T44" fmla="*/ 81 w 234"/>
                  <a:gd name="T45" fmla="*/ 103 h 239"/>
                  <a:gd name="T46" fmla="*/ 131 w 234"/>
                  <a:gd name="T47" fmla="*/ 121 h 239"/>
                  <a:gd name="T48" fmla="*/ 118 w 234"/>
                  <a:gd name="T49" fmla="*/ 32 h 239"/>
                  <a:gd name="T50" fmla="*/ 103 w 234"/>
                  <a:gd name="T51" fmla="*/ 52 h 239"/>
                  <a:gd name="T52" fmla="*/ 126 w 234"/>
                  <a:gd name="T53" fmla="*/ 45 h 239"/>
                  <a:gd name="T54" fmla="*/ 139 w 234"/>
                  <a:gd name="T55" fmla="*/ 63 h 239"/>
                  <a:gd name="T56" fmla="*/ 127 w 234"/>
                  <a:gd name="T57" fmla="*/ 78 h 239"/>
                  <a:gd name="T58" fmla="*/ 167 w 234"/>
                  <a:gd name="T59" fmla="*/ 84 h 239"/>
                  <a:gd name="T60" fmla="*/ 167 w 234"/>
                  <a:gd name="T61" fmla="*/ 17 h 239"/>
                  <a:gd name="T62" fmla="*/ 183 w 234"/>
                  <a:gd name="T63" fmla="*/ 67 h 239"/>
                  <a:gd name="T64" fmla="*/ 185 w 234"/>
                  <a:gd name="T65" fmla="*/ 32 h 239"/>
                  <a:gd name="T66" fmla="*/ 176 w 234"/>
                  <a:gd name="T67" fmla="*/ 26 h 239"/>
                  <a:gd name="T68" fmla="*/ 167 w 234"/>
                  <a:gd name="T69" fmla="*/ 17 h 239"/>
                  <a:gd name="T70" fmla="*/ 198 w 234"/>
                  <a:gd name="T71" fmla="*/ 9 h 239"/>
                  <a:gd name="T72" fmla="*/ 234 w 234"/>
                  <a:gd name="T73" fmla="*/ 1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4" h="239">
                    <a:moveTo>
                      <a:pt x="23" y="226"/>
                    </a:moveTo>
                    <a:lnTo>
                      <a:pt x="25" y="239"/>
                    </a:lnTo>
                    <a:lnTo>
                      <a:pt x="30" y="233"/>
                    </a:lnTo>
                    <a:lnTo>
                      <a:pt x="23" y="226"/>
                    </a:lnTo>
                    <a:close/>
                    <a:moveTo>
                      <a:pt x="94" y="155"/>
                    </a:moveTo>
                    <a:lnTo>
                      <a:pt x="96" y="161"/>
                    </a:lnTo>
                    <a:lnTo>
                      <a:pt x="81" y="177"/>
                    </a:lnTo>
                    <a:lnTo>
                      <a:pt x="98" y="159"/>
                    </a:lnTo>
                    <a:lnTo>
                      <a:pt x="94" y="155"/>
                    </a:lnTo>
                    <a:close/>
                    <a:moveTo>
                      <a:pt x="10" y="136"/>
                    </a:moveTo>
                    <a:lnTo>
                      <a:pt x="12" y="144"/>
                    </a:lnTo>
                    <a:lnTo>
                      <a:pt x="21" y="147"/>
                    </a:lnTo>
                    <a:lnTo>
                      <a:pt x="10" y="136"/>
                    </a:lnTo>
                    <a:close/>
                    <a:moveTo>
                      <a:pt x="10" y="134"/>
                    </a:moveTo>
                    <a:lnTo>
                      <a:pt x="17" y="181"/>
                    </a:lnTo>
                    <a:lnTo>
                      <a:pt x="30" y="196"/>
                    </a:lnTo>
                    <a:lnTo>
                      <a:pt x="38" y="189"/>
                    </a:lnTo>
                    <a:lnTo>
                      <a:pt x="40" y="202"/>
                    </a:lnTo>
                    <a:lnTo>
                      <a:pt x="53" y="207"/>
                    </a:lnTo>
                    <a:lnTo>
                      <a:pt x="43" y="211"/>
                    </a:lnTo>
                    <a:lnTo>
                      <a:pt x="47" y="215"/>
                    </a:lnTo>
                    <a:lnTo>
                      <a:pt x="64" y="196"/>
                    </a:lnTo>
                    <a:lnTo>
                      <a:pt x="23" y="149"/>
                    </a:lnTo>
                    <a:lnTo>
                      <a:pt x="12" y="155"/>
                    </a:lnTo>
                    <a:lnTo>
                      <a:pt x="10" y="134"/>
                    </a:lnTo>
                    <a:close/>
                    <a:moveTo>
                      <a:pt x="14" y="63"/>
                    </a:moveTo>
                    <a:lnTo>
                      <a:pt x="0" y="69"/>
                    </a:lnTo>
                    <a:lnTo>
                      <a:pt x="2" y="90"/>
                    </a:lnTo>
                    <a:lnTo>
                      <a:pt x="79" y="175"/>
                    </a:lnTo>
                    <a:lnTo>
                      <a:pt x="79" y="174"/>
                    </a:lnTo>
                    <a:lnTo>
                      <a:pt x="73" y="162"/>
                    </a:lnTo>
                    <a:lnTo>
                      <a:pt x="86" y="164"/>
                    </a:lnTo>
                    <a:lnTo>
                      <a:pt x="94" y="155"/>
                    </a:lnTo>
                    <a:lnTo>
                      <a:pt x="56" y="112"/>
                    </a:lnTo>
                    <a:lnTo>
                      <a:pt x="47" y="114"/>
                    </a:lnTo>
                    <a:lnTo>
                      <a:pt x="51" y="106"/>
                    </a:lnTo>
                    <a:lnTo>
                      <a:pt x="14" y="63"/>
                    </a:lnTo>
                    <a:close/>
                    <a:moveTo>
                      <a:pt x="66" y="48"/>
                    </a:moveTo>
                    <a:lnTo>
                      <a:pt x="42" y="56"/>
                    </a:lnTo>
                    <a:lnTo>
                      <a:pt x="42" y="58"/>
                    </a:lnTo>
                    <a:lnTo>
                      <a:pt x="66" y="86"/>
                    </a:lnTo>
                    <a:lnTo>
                      <a:pt x="68" y="82"/>
                    </a:lnTo>
                    <a:lnTo>
                      <a:pt x="70" y="90"/>
                    </a:lnTo>
                    <a:lnTo>
                      <a:pt x="79" y="99"/>
                    </a:lnTo>
                    <a:lnTo>
                      <a:pt x="83" y="101"/>
                    </a:lnTo>
                    <a:lnTo>
                      <a:pt x="81" y="103"/>
                    </a:lnTo>
                    <a:lnTo>
                      <a:pt x="114" y="140"/>
                    </a:lnTo>
                    <a:lnTo>
                      <a:pt x="131" y="121"/>
                    </a:lnTo>
                    <a:lnTo>
                      <a:pt x="66" y="48"/>
                    </a:lnTo>
                    <a:close/>
                    <a:moveTo>
                      <a:pt x="118" y="32"/>
                    </a:moveTo>
                    <a:lnTo>
                      <a:pt x="92" y="41"/>
                    </a:lnTo>
                    <a:lnTo>
                      <a:pt x="103" y="52"/>
                    </a:lnTo>
                    <a:lnTo>
                      <a:pt x="116" y="54"/>
                    </a:lnTo>
                    <a:lnTo>
                      <a:pt x="126" y="45"/>
                    </a:lnTo>
                    <a:lnTo>
                      <a:pt x="127" y="58"/>
                    </a:lnTo>
                    <a:lnTo>
                      <a:pt x="139" y="63"/>
                    </a:lnTo>
                    <a:lnTo>
                      <a:pt x="127" y="69"/>
                    </a:lnTo>
                    <a:lnTo>
                      <a:pt x="127" y="78"/>
                    </a:lnTo>
                    <a:lnTo>
                      <a:pt x="148" y="103"/>
                    </a:lnTo>
                    <a:lnTo>
                      <a:pt x="167" y="84"/>
                    </a:lnTo>
                    <a:lnTo>
                      <a:pt x="118" y="32"/>
                    </a:lnTo>
                    <a:close/>
                    <a:moveTo>
                      <a:pt x="167" y="17"/>
                    </a:moveTo>
                    <a:lnTo>
                      <a:pt x="144" y="24"/>
                    </a:lnTo>
                    <a:lnTo>
                      <a:pt x="183" y="67"/>
                    </a:lnTo>
                    <a:lnTo>
                      <a:pt x="200" y="48"/>
                    </a:lnTo>
                    <a:lnTo>
                      <a:pt x="185" y="32"/>
                    </a:lnTo>
                    <a:lnTo>
                      <a:pt x="185" y="35"/>
                    </a:lnTo>
                    <a:lnTo>
                      <a:pt x="176" y="26"/>
                    </a:lnTo>
                    <a:lnTo>
                      <a:pt x="163" y="28"/>
                    </a:lnTo>
                    <a:lnTo>
                      <a:pt x="167" y="17"/>
                    </a:lnTo>
                    <a:close/>
                    <a:moveTo>
                      <a:pt x="225" y="0"/>
                    </a:moveTo>
                    <a:lnTo>
                      <a:pt x="198" y="9"/>
                    </a:lnTo>
                    <a:lnTo>
                      <a:pt x="217" y="30"/>
                    </a:lnTo>
                    <a:lnTo>
                      <a:pt x="234" y="11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2" name="iŝļïde">
                <a:extLst>
                  <a:ext uri="{FF2B5EF4-FFF2-40B4-BE49-F238E27FC236}">
                    <a16:creationId xmlns:a16="http://schemas.microsoft.com/office/drawing/2014/main" xmlns="" id="{2DD06E2F-892B-4971-A931-D2D867953399}"/>
                  </a:ext>
                </a:extLst>
              </p:cNvPr>
              <p:cNvSpPr/>
              <p:nvPr/>
            </p:nvSpPr>
            <p:spPr bwMode="auto">
              <a:xfrm>
                <a:off x="2750" y="2146"/>
                <a:ext cx="234" cy="239"/>
              </a:xfrm>
              <a:custGeom>
                <a:avLst/>
                <a:gdLst>
                  <a:gd name="T0" fmla="*/ 25 w 234"/>
                  <a:gd name="T1" fmla="*/ 239 h 239"/>
                  <a:gd name="T2" fmla="*/ 23 w 234"/>
                  <a:gd name="T3" fmla="*/ 226 h 239"/>
                  <a:gd name="T4" fmla="*/ 96 w 234"/>
                  <a:gd name="T5" fmla="*/ 161 h 239"/>
                  <a:gd name="T6" fmla="*/ 98 w 234"/>
                  <a:gd name="T7" fmla="*/ 159 h 239"/>
                  <a:gd name="T8" fmla="*/ 10 w 234"/>
                  <a:gd name="T9" fmla="*/ 136 h 239"/>
                  <a:gd name="T10" fmla="*/ 21 w 234"/>
                  <a:gd name="T11" fmla="*/ 147 h 239"/>
                  <a:gd name="T12" fmla="*/ 10 w 234"/>
                  <a:gd name="T13" fmla="*/ 134 h 239"/>
                  <a:gd name="T14" fmla="*/ 30 w 234"/>
                  <a:gd name="T15" fmla="*/ 196 h 239"/>
                  <a:gd name="T16" fmla="*/ 40 w 234"/>
                  <a:gd name="T17" fmla="*/ 202 h 239"/>
                  <a:gd name="T18" fmla="*/ 43 w 234"/>
                  <a:gd name="T19" fmla="*/ 211 h 239"/>
                  <a:gd name="T20" fmla="*/ 64 w 234"/>
                  <a:gd name="T21" fmla="*/ 196 h 239"/>
                  <a:gd name="T22" fmla="*/ 12 w 234"/>
                  <a:gd name="T23" fmla="*/ 155 h 239"/>
                  <a:gd name="T24" fmla="*/ 14 w 234"/>
                  <a:gd name="T25" fmla="*/ 63 h 239"/>
                  <a:gd name="T26" fmla="*/ 2 w 234"/>
                  <a:gd name="T27" fmla="*/ 90 h 239"/>
                  <a:gd name="T28" fmla="*/ 79 w 234"/>
                  <a:gd name="T29" fmla="*/ 174 h 239"/>
                  <a:gd name="T30" fmla="*/ 86 w 234"/>
                  <a:gd name="T31" fmla="*/ 164 h 239"/>
                  <a:gd name="T32" fmla="*/ 56 w 234"/>
                  <a:gd name="T33" fmla="*/ 112 h 239"/>
                  <a:gd name="T34" fmla="*/ 51 w 234"/>
                  <a:gd name="T35" fmla="*/ 106 h 239"/>
                  <a:gd name="T36" fmla="*/ 66 w 234"/>
                  <a:gd name="T37" fmla="*/ 48 h 239"/>
                  <a:gd name="T38" fmla="*/ 42 w 234"/>
                  <a:gd name="T39" fmla="*/ 58 h 239"/>
                  <a:gd name="T40" fmla="*/ 68 w 234"/>
                  <a:gd name="T41" fmla="*/ 82 h 239"/>
                  <a:gd name="T42" fmla="*/ 79 w 234"/>
                  <a:gd name="T43" fmla="*/ 99 h 239"/>
                  <a:gd name="T44" fmla="*/ 81 w 234"/>
                  <a:gd name="T45" fmla="*/ 103 h 239"/>
                  <a:gd name="T46" fmla="*/ 131 w 234"/>
                  <a:gd name="T47" fmla="*/ 121 h 239"/>
                  <a:gd name="T48" fmla="*/ 118 w 234"/>
                  <a:gd name="T49" fmla="*/ 32 h 239"/>
                  <a:gd name="T50" fmla="*/ 103 w 234"/>
                  <a:gd name="T51" fmla="*/ 52 h 239"/>
                  <a:gd name="T52" fmla="*/ 126 w 234"/>
                  <a:gd name="T53" fmla="*/ 45 h 239"/>
                  <a:gd name="T54" fmla="*/ 139 w 234"/>
                  <a:gd name="T55" fmla="*/ 63 h 239"/>
                  <a:gd name="T56" fmla="*/ 127 w 234"/>
                  <a:gd name="T57" fmla="*/ 78 h 239"/>
                  <a:gd name="T58" fmla="*/ 167 w 234"/>
                  <a:gd name="T59" fmla="*/ 84 h 239"/>
                  <a:gd name="T60" fmla="*/ 167 w 234"/>
                  <a:gd name="T61" fmla="*/ 17 h 239"/>
                  <a:gd name="T62" fmla="*/ 183 w 234"/>
                  <a:gd name="T63" fmla="*/ 67 h 239"/>
                  <a:gd name="T64" fmla="*/ 185 w 234"/>
                  <a:gd name="T65" fmla="*/ 32 h 239"/>
                  <a:gd name="T66" fmla="*/ 176 w 234"/>
                  <a:gd name="T67" fmla="*/ 26 h 239"/>
                  <a:gd name="T68" fmla="*/ 167 w 234"/>
                  <a:gd name="T69" fmla="*/ 17 h 239"/>
                  <a:gd name="T70" fmla="*/ 198 w 234"/>
                  <a:gd name="T71" fmla="*/ 9 h 239"/>
                  <a:gd name="T72" fmla="*/ 234 w 234"/>
                  <a:gd name="T73" fmla="*/ 1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4" h="239">
                    <a:moveTo>
                      <a:pt x="23" y="226"/>
                    </a:moveTo>
                    <a:lnTo>
                      <a:pt x="25" y="239"/>
                    </a:lnTo>
                    <a:lnTo>
                      <a:pt x="30" y="233"/>
                    </a:lnTo>
                    <a:lnTo>
                      <a:pt x="23" y="226"/>
                    </a:lnTo>
                    <a:moveTo>
                      <a:pt x="94" y="155"/>
                    </a:moveTo>
                    <a:lnTo>
                      <a:pt x="96" y="161"/>
                    </a:lnTo>
                    <a:lnTo>
                      <a:pt x="81" y="177"/>
                    </a:lnTo>
                    <a:lnTo>
                      <a:pt x="98" y="159"/>
                    </a:lnTo>
                    <a:lnTo>
                      <a:pt x="94" y="155"/>
                    </a:lnTo>
                    <a:moveTo>
                      <a:pt x="10" y="136"/>
                    </a:moveTo>
                    <a:lnTo>
                      <a:pt x="12" y="144"/>
                    </a:lnTo>
                    <a:lnTo>
                      <a:pt x="21" y="147"/>
                    </a:lnTo>
                    <a:lnTo>
                      <a:pt x="10" y="136"/>
                    </a:lnTo>
                    <a:moveTo>
                      <a:pt x="10" y="134"/>
                    </a:moveTo>
                    <a:lnTo>
                      <a:pt x="17" y="181"/>
                    </a:lnTo>
                    <a:lnTo>
                      <a:pt x="30" y="196"/>
                    </a:lnTo>
                    <a:lnTo>
                      <a:pt x="38" y="189"/>
                    </a:lnTo>
                    <a:lnTo>
                      <a:pt x="40" y="202"/>
                    </a:lnTo>
                    <a:lnTo>
                      <a:pt x="53" y="207"/>
                    </a:lnTo>
                    <a:lnTo>
                      <a:pt x="43" y="211"/>
                    </a:lnTo>
                    <a:lnTo>
                      <a:pt x="47" y="215"/>
                    </a:lnTo>
                    <a:lnTo>
                      <a:pt x="64" y="196"/>
                    </a:lnTo>
                    <a:lnTo>
                      <a:pt x="23" y="149"/>
                    </a:lnTo>
                    <a:lnTo>
                      <a:pt x="12" y="155"/>
                    </a:lnTo>
                    <a:lnTo>
                      <a:pt x="10" y="134"/>
                    </a:lnTo>
                    <a:moveTo>
                      <a:pt x="14" y="63"/>
                    </a:moveTo>
                    <a:lnTo>
                      <a:pt x="0" y="69"/>
                    </a:lnTo>
                    <a:lnTo>
                      <a:pt x="2" y="90"/>
                    </a:lnTo>
                    <a:lnTo>
                      <a:pt x="79" y="175"/>
                    </a:lnTo>
                    <a:lnTo>
                      <a:pt x="79" y="174"/>
                    </a:lnTo>
                    <a:lnTo>
                      <a:pt x="73" y="162"/>
                    </a:lnTo>
                    <a:lnTo>
                      <a:pt x="86" y="164"/>
                    </a:lnTo>
                    <a:lnTo>
                      <a:pt x="94" y="155"/>
                    </a:lnTo>
                    <a:lnTo>
                      <a:pt x="56" y="112"/>
                    </a:lnTo>
                    <a:lnTo>
                      <a:pt x="47" y="114"/>
                    </a:lnTo>
                    <a:lnTo>
                      <a:pt x="51" y="106"/>
                    </a:lnTo>
                    <a:lnTo>
                      <a:pt x="14" y="63"/>
                    </a:lnTo>
                    <a:moveTo>
                      <a:pt x="66" y="48"/>
                    </a:moveTo>
                    <a:lnTo>
                      <a:pt x="42" y="56"/>
                    </a:lnTo>
                    <a:lnTo>
                      <a:pt x="42" y="58"/>
                    </a:lnTo>
                    <a:lnTo>
                      <a:pt x="66" y="86"/>
                    </a:lnTo>
                    <a:lnTo>
                      <a:pt x="68" y="82"/>
                    </a:lnTo>
                    <a:lnTo>
                      <a:pt x="70" y="90"/>
                    </a:lnTo>
                    <a:lnTo>
                      <a:pt x="79" y="99"/>
                    </a:lnTo>
                    <a:lnTo>
                      <a:pt x="83" y="101"/>
                    </a:lnTo>
                    <a:lnTo>
                      <a:pt x="81" y="103"/>
                    </a:lnTo>
                    <a:lnTo>
                      <a:pt x="114" y="140"/>
                    </a:lnTo>
                    <a:lnTo>
                      <a:pt x="131" y="121"/>
                    </a:lnTo>
                    <a:lnTo>
                      <a:pt x="66" y="48"/>
                    </a:lnTo>
                    <a:moveTo>
                      <a:pt x="118" y="32"/>
                    </a:moveTo>
                    <a:lnTo>
                      <a:pt x="92" y="41"/>
                    </a:lnTo>
                    <a:lnTo>
                      <a:pt x="103" y="52"/>
                    </a:lnTo>
                    <a:lnTo>
                      <a:pt x="116" y="54"/>
                    </a:lnTo>
                    <a:lnTo>
                      <a:pt x="126" y="45"/>
                    </a:lnTo>
                    <a:lnTo>
                      <a:pt x="127" y="58"/>
                    </a:lnTo>
                    <a:lnTo>
                      <a:pt x="139" y="63"/>
                    </a:lnTo>
                    <a:lnTo>
                      <a:pt x="127" y="69"/>
                    </a:lnTo>
                    <a:lnTo>
                      <a:pt x="127" y="78"/>
                    </a:lnTo>
                    <a:lnTo>
                      <a:pt x="148" y="103"/>
                    </a:lnTo>
                    <a:lnTo>
                      <a:pt x="167" y="84"/>
                    </a:lnTo>
                    <a:lnTo>
                      <a:pt x="118" y="32"/>
                    </a:lnTo>
                    <a:moveTo>
                      <a:pt x="167" y="17"/>
                    </a:moveTo>
                    <a:lnTo>
                      <a:pt x="144" y="24"/>
                    </a:lnTo>
                    <a:lnTo>
                      <a:pt x="183" y="67"/>
                    </a:lnTo>
                    <a:lnTo>
                      <a:pt x="200" y="48"/>
                    </a:lnTo>
                    <a:lnTo>
                      <a:pt x="185" y="32"/>
                    </a:lnTo>
                    <a:lnTo>
                      <a:pt x="185" y="35"/>
                    </a:lnTo>
                    <a:lnTo>
                      <a:pt x="176" y="26"/>
                    </a:lnTo>
                    <a:lnTo>
                      <a:pt x="163" y="28"/>
                    </a:lnTo>
                    <a:lnTo>
                      <a:pt x="167" y="17"/>
                    </a:lnTo>
                    <a:moveTo>
                      <a:pt x="225" y="0"/>
                    </a:moveTo>
                    <a:lnTo>
                      <a:pt x="198" y="9"/>
                    </a:lnTo>
                    <a:lnTo>
                      <a:pt x="217" y="30"/>
                    </a:lnTo>
                    <a:lnTo>
                      <a:pt x="234" y="11"/>
                    </a:lnTo>
                    <a:lnTo>
                      <a:pt x="2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3" name="î$ľíḋe">
                <a:extLst>
                  <a:ext uri="{FF2B5EF4-FFF2-40B4-BE49-F238E27FC236}">
                    <a16:creationId xmlns:a16="http://schemas.microsoft.com/office/drawing/2014/main" xmlns="" id="{7A8A4064-DD3E-479F-AE28-DEB37F828B1F}"/>
                  </a:ext>
                </a:extLst>
              </p:cNvPr>
              <p:cNvSpPr/>
              <p:nvPr/>
            </p:nvSpPr>
            <p:spPr bwMode="auto">
              <a:xfrm>
                <a:off x="2767" y="2327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6 w 30"/>
                  <a:gd name="T3" fmla="*/ 45 h 52"/>
                  <a:gd name="T4" fmla="*/ 13 w 30"/>
                  <a:gd name="T5" fmla="*/ 52 h 52"/>
                  <a:gd name="T6" fmla="*/ 30 w 30"/>
                  <a:gd name="T7" fmla="*/ 34 h 52"/>
                  <a:gd name="T8" fmla="*/ 26 w 30"/>
                  <a:gd name="T9" fmla="*/ 30 h 52"/>
                  <a:gd name="T10" fmla="*/ 25 w 30"/>
                  <a:gd name="T11" fmla="*/ 34 h 52"/>
                  <a:gd name="T12" fmla="*/ 23 w 30"/>
                  <a:gd name="T13" fmla="*/ 41 h 52"/>
                  <a:gd name="T14" fmla="*/ 21 w 30"/>
                  <a:gd name="T15" fmla="*/ 43 h 52"/>
                  <a:gd name="T16" fmla="*/ 13 w 30"/>
                  <a:gd name="T17" fmla="*/ 37 h 52"/>
                  <a:gd name="T18" fmla="*/ 6 w 30"/>
                  <a:gd name="T19" fmla="*/ 39 h 52"/>
                  <a:gd name="T20" fmla="*/ 4 w 30"/>
                  <a:gd name="T21" fmla="*/ 30 h 52"/>
                  <a:gd name="T22" fmla="*/ 6 w 30"/>
                  <a:gd name="T23" fmla="*/ 28 h 52"/>
                  <a:gd name="T24" fmla="*/ 2 w 30"/>
                  <a:gd name="T25" fmla="*/ 22 h 52"/>
                  <a:gd name="T26" fmla="*/ 2 w 30"/>
                  <a:gd name="T27" fmla="*/ 17 h 52"/>
                  <a:gd name="T28" fmla="*/ 11 w 30"/>
                  <a:gd name="T29" fmla="*/ 19 h 52"/>
                  <a:gd name="T30" fmla="*/ 13 w 30"/>
                  <a:gd name="T31" fmla="*/ 15 h 52"/>
                  <a:gd name="T32" fmla="*/ 0 w 30"/>
                  <a:gd name="T3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6" y="45"/>
                    </a:lnTo>
                    <a:lnTo>
                      <a:pt x="13" y="52"/>
                    </a:lnTo>
                    <a:lnTo>
                      <a:pt x="30" y="34"/>
                    </a:lnTo>
                    <a:lnTo>
                      <a:pt x="26" y="30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21" y="43"/>
                    </a:lnTo>
                    <a:lnTo>
                      <a:pt x="13" y="37"/>
                    </a:lnTo>
                    <a:lnTo>
                      <a:pt x="6" y="39"/>
                    </a:lnTo>
                    <a:lnTo>
                      <a:pt x="4" y="30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11" y="19"/>
                    </a:lnTo>
                    <a:lnTo>
                      <a:pt x="1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4" name="íşľidè">
                <a:extLst>
                  <a:ext uri="{FF2B5EF4-FFF2-40B4-BE49-F238E27FC236}">
                    <a16:creationId xmlns:a16="http://schemas.microsoft.com/office/drawing/2014/main" xmlns="" id="{C158E609-F734-4F12-B44A-2F95A9D0470C}"/>
                  </a:ext>
                </a:extLst>
              </p:cNvPr>
              <p:cNvSpPr/>
              <p:nvPr/>
            </p:nvSpPr>
            <p:spPr bwMode="auto">
              <a:xfrm>
                <a:off x="2767" y="2327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6 w 30"/>
                  <a:gd name="T3" fmla="*/ 45 h 52"/>
                  <a:gd name="T4" fmla="*/ 13 w 30"/>
                  <a:gd name="T5" fmla="*/ 52 h 52"/>
                  <a:gd name="T6" fmla="*/ 30 w 30"/>
                  <a:gd name="T7" fmla="*/ 34 h 52"/>
                  <a:gd name="T8" fmla="*/ 26 w 30"/>
                  <a:gd name="T9" fmla="*/ 30 h 52"/>
                  <a:gd name="T10" fmla="*/ 25 w 30"/>
                  <a:gd name="T11" fmla="*/ 34 h 52"/>
                  <a:gd name="T12" fmla="*/ 23 w 30"/>
                  <a:gd name="T13" fmla="*/ 41 h 52"/>
                  <a:gd name="T14" fmla="*/ 21 w 30"/>
                  <a:gd name="T15" fmla="*/ 43 h 52"/>
                  <a:gd name="T16" fmla="*/ 13 w 30"/>
                  <a:gd name="T17" fmla="*/ 37 h 52"/>
                  <a:gd name="T18" fmla="*/ 6 w 30"/>
                  <a:gd name="T19" fmla="*/ 39 h 52"/>
                  <a:gd name="T20" fmla="*/ 4 w 30"/>
                  <a:gd name="T21" fmla="*/ 30 h 52"/>
                  <a:gd name="T22" fmla="*/ 6 w 30"/>
                  <a:gd name="T23" fmla="*/ 28 h 52"/>
                  <a:gd name="T24" fmla="*/ 2 w 30"/>
                  <a:gd name="T25" fmla="*/ 22 h 52"/>
                  <a:gd name="T26" fmla="*/ 2 w 30"/>
                  <a:gd name="T27" fmla="*/ 17 h 52"/>
                  <a:gd name="T28" fmla="*/ 11 w 30"/>
                  <a:gd name="T29" fmla="*/ 19 h 52"/>
                  <a:gd name="T30" fmla="*/ 13 w 30"/>
                  <a:gd name="T31" fmla="*/ 15 h 52"/>
                  <a:gd name="T32" fmla="*/ 0 w 30"/>
                  <a:gd name="T3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6" y="45"/>
                    </a:lnTo>
                    <a:lnTo>
                      <a:pt x="13" y="52"/>
                    </a:lnTo>
                    <a:lnTo>
                      <a:pt x="30" y="34"/>
                    </a:lnTo>
                    <a:lnTo>
                      <a:pt x="26" y="30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21" y="43"/>
                    </a:lnTo>
                    <a:lnTo>
                      <a:pt x="13" y="37"/>
                    </a:lnTo>
                    <a:lnTo>
                      <a:pt x="6" y="39"/>
                    </a:lnTo>
                    <a:lnTo>
                      <a:pt x="4" y="30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11" y="19"/>
                    </a:lnTo>
                    <a:lnTo>
                      <a:pt x="13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5" name="ïṡḻíḑê">
                <a:extLst>
                  <a:ext uri="{FF2B5EF4-FFF2-40B4-BE49-F238E27FC236}">
                    <a16:creationId xmlns:a16="http://schemas.microsoft.com/office/drawing/2014/main" xmlns="" id="{35A72854-515A-4FB5-87CF-AE6138605615}"/>
                  </a:ext>
                </a:extLst>
              </p:cNvPr>
              <p:cNvSpPr/>
              <p:nvPr/>
            </p:nvSpPr>
            <p:spPr bwMode="auto">
              <a:xfrm>
                <a:off x="2752" y="2236"/>
                <a:ext cx="79" cy="106"/>
              </a:xfrm>
              <a:custGeom>
                <a:avLst/>
                <a:gdLst>
                  <a:gd name="T0" fmla="*/ 0 w 79"/>
                  <a:gd name="T1" fmla="*/ 0 h 106"/>
                  <a:gd name="T2" fmla="*/ 8 w 79"/>
                  <a:gd name="T3" fmla="*/ 44 h 106"/>
                  <a:gd name="T4" fmla="*/ 8 w 79"/>
                  <a:gd name="T5" fmla="*/ 41 h 106"/>
                  <a:gd name="T6" fmla="*/ 8 w 79"/>
                  <a:gd name="T7" fmla="*/ 41 h 106"/>
                  <a:gd name="T8" fmla="*/ 8 w 79"/>
                  <a:gd name="T9" fmla="*/ 46 h 106"/>
                  <a:gd name="T10" fmla="*/ 19 w 79"/>
                  <a:gd name="T11" fmla="*/ 57 h 106"/>
                  <a:gd name="T12" fmla="*/ 21 w 79"/>
                  <a:gd name="T13" fmla="*/ 59 h 106"/>
                  <a:gd name="T14" fmla="*/ 21 w 79"/>
                  <a:gd name="T15" fmla="*/ 59 h 106"/>
                  <a:gd name="T16" fmla="*/ 62 w 79"/>
                  <a:gd name="T17" fmla="*/ 106 h 106"/>
                  <a:gd name="T18" fmla="*/ 79 w 79"/>
                  <a:gd name="T19" fmla="*/ 87 h 106"/>
                  <a:gd name="T20" fmla="*/ 71 w 79"/>
                  <a:gd name="T21" fmla="*/ 95 h 106"/>
                  <a:gd name="T22" fmla="*/ 77 w 79"/>
                  <a:gd name="T23" fmla="*/ 85 h 106"/>
                  <a:gd name="T24" fmla="*/ 0 w 79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6">
                    <a:moveTo>
                      <a:pt x="0" y="0"/>
                    </a:moveTo>
                    <a:lnTo>
                      <a:pt x="8" y="44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6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62" y="106"/>
                    </a:lnTo>
                    <a:lnTo>
                      <a:pt x="79" y="87"/>
                    </a:lnTo>
                    <a:lnTo>
                      <a:pt x="71" y="95"/>
                    </a:lnTo>
                    <a:lnTo>
                      <a:pt x="77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6" name="íṧḷíḍé">
                <a:extLst>
                  <a:ext uri="{FF2B5EF4-FFF2-40B4-BE49-F238E27FC236}">
                    <a16:creationId xmlns:a16="http://schemas.microsoft.com/office/drawing/2014/main" xmlns="" id="{59087C2E-866A-490E-9B14-73F12EBDEAF2}"/>
                  </a:ext>
                </a:extLst>
              </p:cNvPr>
              <p:cNvSpPr/>
              <p:nvPr/>
            </p:nvSpPr>
            <p:spPr bwMode="auto">
              <a:xfrm>
                <a:off x="2752" y="2236"/>
                <a:ext cx="79" cy="106"/>
              </a:xfrm>
              <a:custGeom>
                <a:avLst/>
                <a:gdLst>
                  <a:gd name="T0" fmla="*/ 0 w 79"/>
                  <a:gd name="T1" fmla="*/ 0 h 106"/>
                  <a:gd name="T2" fmla="*/ 8 w 79"/>
                  <a:gd name="T3" fmla="*/ 44 h 106"/>
                  <a:gd name="T4" fmla="*/ 8 w 79"/>
                  <a:gd name="T5" fmla="*/ 41 h 106"/>
                  <a:gd name="T6" fmla="*/ 8 w 79"/>
                  <a:gd name="T7" fmla="*/ 41 h 106"/>
                  <a:gd name="T8" fmla="*/ 8 w 79"/>
                  <a:gd name="T9" fmla="*/ 46 h 106"/>
                  <a:gd name="T10" fmla="*/ 19 w 79"/>
                  <a:gd name="T11" fmla="*/ 57 h 106"/>
                  <a:gd name="T12" fmla="*/ 21 w 79"/>
                  <a:gd name="T13" fmla="*/ 59 h 106"/>
                  <a:gd name="T14" fmla="*/ 21 w 79"/>
                  <a:gd name="T15" fmla="*/ 59 h 106"/>
                  <a:gd name="T16" fmla="*/ 62 w 79"/>
                  <a:gd name="T17" fmla="*/ 106 h 106"/>
                  <a:gd name="T18" fmla="*/ 79 w 79"/>
                  <a:gd name="T19" fmla="*/ 87 h 106"/>
                  <a:gd name="T20" fmla="*/ 71 w 79"/>
                  <a:gd name="T21" fmla="*/ 95 h 106"/>
                  <a:gd name="T22" fmla="*/ 77 w 79"/>
                  <a:gd name="T23" fmla="*/ 85 h 106"/>
                  <a:gd name="T24" fmla="*/ 0 w 79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6">
                    <a:moveTo>
                      <a:pt x="0" y="0"/>
                    </a:moveTo>
                    <a:lnTo>
                      <a:pt x="8" y="44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6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62" y="106"/>
                    </a:lnTo>
                    <a:lnTo>
                      <a:pt x="79" y="87"/>
                    </a:lnTo>
                    <a:lnTo>
                      <a:pt x="71" y="95"/>
                    </a:lnTo>
                    <a:lnTo>
                      <a:pt x="77" y="8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7" name="îṥľídê">
                <a:extLst>
                  <a:ext uri="{FF2B5EF4-FFF2-40B4-BE49-F238E27FC236}">
                    <a16:creationId xmlns:a16="http://schemas.microsoft.com/office/drawing/2014/main" xmlns="" id="{28E46EC8-1064-4719-92E5-C4DD8CB3FEB6}"/>
                  </a:ext>
                </a:extLst>
              </p:cNvPr>
              <p:cNvSpPr/>
              <p:nvPr/>
            </p:nvSpPr>
            <p:spPr bwMode="auto">
              <a:xfrm>
                <a:off x="2764" y="2202"/>
                <a:ext cx="100" cy="103"/>
              </a:xfrm>
              <a:custGeom>
                <a:avLst/>
                <a:gdLst>
                  <a:gd name="T0" fmla="*/ 67 w 100"/>
                  <a:gd name="T1" fmla="*/ 47 h 103"/>
                  <a:gd name="T2" fmla="*/ 56 w 100"/>
                  <a:gd name="T3" fmla="*/ 52 h 103"/>
                  <a:gd name="T4" fmla="*/ 56 w 100"/>
                  <a:gd name="T5" fmla="*/ 65 h 103"/>
                  <a:gd name="T6" fmla="*/ 46 w 100"/>
                  <a:gd name="T7" fmla="*/ 56 h 103"/>
                  <a:gd name="T8" fmla="*/ 42 w 100"/>
                  <a:gd name="T9" fmla="*/ 56 h 103"/>
                  <a:gd name="T10" fmla="*/ 80 w 100"/>
                  <a:gd name="T11" fmla="*/ 99 h 103"/>
                  <a:gd name="T12" fmla="*/ 80 w 100"/>
                  <a:gd name="T13" fmla="*/ 99 h 103"/>
                  <a:gd name="T14" fmla="*/ 80 w 100"/>
                  <a:gd name="T15" fmla="*/ 99 h 103"/>
                  <a:gd name="T16" fmla="*/ 84 w 100"/>
                  <a:gd name="T17" fmla="*/ 103 h 103"/>
                  <a:gd name="T18" fmla="*/ 100 w 100"/>
                  <a:gd name="T19" fmla="*/ 84 h 103"/>
                  <a:gd name="T20" fmla="*/ 67 w 100"/>
                  <a:gd name="T21" fmla="*/ 47 h 103"/>
                  <a:gd name="T22" fmla="*/ 56 w 100"/>
                  <a:gd name="T23" fmla="*/ 34 h 103"/>
                  <a:gd name="T24" fmla="*/ 56 w 100"/>
                  <a:gd name="T25" fmla="*/ 39 h 103"/>
                  <a:gd name="T26" fmla="*/ 65 w 100"/>
                  <a:gd name="T27" fmla="*/ 43 h 103"/>
                  <a:gd name="T28" fmla="*/ 56 w 100"/>
                  <a:gd name="T29" fmla="*/ 34 h 103"/>
                  <a:gd name="T30" fmla="*/ 26 w 100"/>
                  <a:gd name="T31" fmla="*/ 0 h 103"/>
                  <a:gd name="T32" fmla="*/ 0 w 100"/>
                  <a:gd name="T33" fmla="*/ 7 h 103"/>
                  <a:gd name="T34" fmla="*/ 37 w 100"/>
                  <a:gd name="T35" fmla="*/ 50 h 103"/>
                  <a:gd name="T36" fmla="*/ 39 w 100"/>
                  <a:gd name="T37" fmla="*/ 47 h 103"/>
                  <a:gd name="T38" fmla="*/ 31 w 100"/>
                  <a:gd name="T39" fmla="*/ 35 h 103"/>
                  <a:gd name="T40" fmla="*/ 44 w 100"/>
                  <a:gd name="T41" fmla="*/ 37 h 103"/>
                  <a:gd name="T42" fmla="*/ 52 w 100"/>
                  <a:gd name="T43" fmla="*/ 30 h 103"/>
                  <a:gd name="T44" fmla="*/ 28 w 100"/>
                  <a:gd name="T45" fmla="*/ 2 h 103"/>
                  <a:gd name="T46" fmla="*/ 28 w 100"/>
                  <a:gd name="T47" fmla="*/ 2 h 103"/>
                  <a:gd name="T48" fmla="*/ 26 w 100"/>
                  <a:gd name="T4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0" h="103">
                    <a:moveTo>
                      <a:pt x="67" y="47"/>
                    </a:moveTo>
                    <a:lnTo>
                      <a:pt x="56" y="52"/>
                    </a:lnTo>
                    <a:lnTo>
                      <a:pt x="56" y="65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4" y="103"/>
                    </a:lnTo>
                    <a:lnTo>
                      <a:pt x="100" y="84"/>
                    </a:lnTo>
                    <a:lnTo>
                      <a:pt x="67" y="47"/>
                    </a:lnTo>
                    <a:close/>
                    <a:moveTo>
                      <a:pt x="56" y="34"/>
                    </a:moveTo>
                    <a:lnTo>
                      <a:pt x="56" y="39"/>
                    </a:lnTo>
                    <a:lnTo>
                      <a:pt x="65" y="43"/>
                    </a:lnTo>
                    <a:lnTo>
                      <a:pt x="56" y="34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37" y="50"/>
                    </a:lnTo>
                    <a:lnTo>
                      <a:pt x="39" y="47"/>
                    </a:lnTo>
                    <a:lnTo>
                      <a:pt x="31" y="35"/>
                    </a:lnTo>
                    <a:lnTo>
                      <a:pt x="44" y="37"/>
                    </a:lnTo>
                    <a:lnTo>
                      <a:pt x="52" y="3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8" name="iŝ1iḍé">
                <a:extLst>
                  <a:ext uri="{FF2B5EF4-FFF2-40B4-BE49-F238E27FC236}">
                    <a16:creationId xmlns:a16="http://schemas.microsoft.com/office/drawing/2014/main" xmlns="" id="{B89290FC-8720-4FE3-BB12-A96F48F26881}"/>
                  </a:ext>
                </a:extLst>
              </p:cNvPr>
              <p:cNvSpPr/>
              <p:nvPr/>
            </p:nvSpPr>
            <p:spPr bwMode="auto">
              <a:xfrm>
                <a:off x="2764" y="2202"/>
                <a:ext cx="100" cy="103"/>
              </a:xfrm>
              <a:custGeom>
                <a:avLst/>
                <a:gdLst>
                  <a:gd name="T0" fmla="*/ 67 w 100"/>
                  <a:gd name="T1" fmla="*/ 47 h 103"/>
                  <a:gd name="T2" fmla="*/ 56 w 100"/>
                  <a:gd name="T3" fmla="*/ 52 h 103"/>
                  <a:gd name="T4" fmla="*/ 56 w 100"/>
                  <a:gd name="T5" fmla="*/ 65 h 103"/>
                  <a:gd name="T6" fmla="*/ 46 w 100"/>
                  <a:gd name="T7" fmla="*/ 56 h 103"/>
                  <a:gd name="T8" fmla="*/ 42 w 100"/>
                  <a:gd name="T9" fmla="*/ 56 h 103"/>
                  <a:gd name="T10" fmla="*/ 80 w 100"/>
                  <a:gd name="T11" fmla="*/ 99 h 103"/>
                  <a:gd name="T12" fmla="*/ 80 w 100"/>
                  <a:gd name="T13" fmla="*/ 99 h 103"/>
                  <a:gd name="T14" fmla="*/ 80 w 100"/>
                  <a:gd name="T15" fmla="*/ 99 h 103"/>
                  <a:gd name="T16" fmla="*/ 84 w 100"/>
                  <a:gd name="T17" fmla="*/ 103 h 103"/>
                  <a:gd name="T18" fmla="*/ 100 w 100"/>
                  <a:gd name="T19" fmla="*/ 84 h 103"/>
                  <a:gd name="T20" fmla="*/ 67 w 100"/>
                  <a:gd name="T21" fmla="*/ 47 h 103"/>
                  <a:gd name="T22" fmla="*/ 56 w 100"/>
                  <a:gd name="T23" fmla="*/ 34 h 103"/>
                  <a:gd name="T24" fmla="*/ 56 w 100"/>
                  <a:gd name="T25" fmla="*/ 39 h 103"/>
                  <a:gd name="T26" fmla="*/ 65 w 100"/>
                  <a:gd name="T27" fmla="*/ 43 h 103"/>
                  <a:gd name="T28" fmla="*/ 56 w 100"/>
                  <a:gd name="T29" fmla="*/ 34 h 103"/>
                  <a:gd name="T30" fmla="*/ 26 w 100"/>
                  <a:gd name="T31" fmla="*/ 0 h 103"/>
                  <a:gd name="T32" fmla="*/ 0 w 100"/>
                  <a:gd name="T33" fmla="*/ 7 h 103"/>
                  <a:gd name="T34" fmla="*/ 37 w 100"/>
                  <a:gd name="T35" fmla="*/ 50 h 103"/>
                  <a:gd name="T36" fmla="*/ 39 w 100"/>
                  <a:gd name="T37" fmla="*/ 47 h 103"/>
                  <a:gd name="T38" fmla="*/ 31 w 100"/>
                  <a:gd name="T39" fmla="*/ 35 h 103"/>
                  <a:gd name="T40" fmla="*/ 44 w 100"/>
                  <a:gd name="T41" fmla="*/ 37 h 103"/>
                  <a:gd name="T42" fmla="*/ 52 w 100"/>
                  <a:gd name="T43" fmla="*/ 30 h 103"/>
                  <a:gd name="T44" fmla="*/ 28 w 100"/>
                  <a:gd name="T45" fmla="*/ 2 h 103"/>
                  <a:gd name="T46" fmla="*/ 28 w 100"/>
                  <a:gd name="T47" fmla="*/ 2 h 103"/>
                  <a:gd name="T48" fmla="*/ 26 w 100"/>
                  <a:gd name="T4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0" h="103">
                    <a:moveTo>
                      <a:pt x="67" y="47"/>
                    </a:moveTo>
                    <a:lnTo>
                      <a:pt x="56" y="52"/>
                    </a:lnTo>
                    <a:lnTo>
                      <a:pt x="56" y="65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4" y="103"/>
                    </a:lnTo>
                    <a:lnTo>
                      <a:pt x="100" y="84"/>
                    </a:lnTo>
                    <a:lnTo>
                      <a:pt x="67" y="47"/>
                    </a:lnTo>
                    <a:moveTo>
                      <a:pt x="56" y="34"/>
                    </a:moveTo>
                    <a:lnTo>
                      <a:pt x="56" y="39"/>
                    </a:lnTo>
                    <a:lnTo>
                      <a:pt x="65" y="43"/>
                    </a:lnTo>
                    <a:lnTo>
                      <a:pt x="56" y="34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37" y="50"/>
                    </a:lnTo>
                    <a:lnTo>
                      <a:pt x="39" y="47"/>
                    </a:lnTo>
                    <a:lnTo>
                      <a:pt x="31" y="35"/>
                    </a:lnTo>
                    <a:lnTo>
                      <a:pt x="44" y="37"/>
                    </a:lnTo>
                    <a:lnTo>
                      <a:pt x="52" y="3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9" name="ïS1ídé">
                <a:extLst>
                  <a:ext uri="{FF2B5EF4-FFF2-40B4-BE49-F238E27FC236}">
                    <a16:creationId xmlns:a16="http://schemas.microsoft.com/office/drawing/2014/main" xmlns="" id="{3A607C92-063D-449A-88F5-C217C6CFD24F}"/>
                  </a:ext>
                </a:extLst>
              </p:cNvPr>
              <p:cNvSpPr/>
              <p:nvPr/>
            </p:nvSpPr>
            <p:spPr bwMode="auto">
              <a:xfrm>
                <a:off x="2816" y="2187"/>
                <a:ext cx="82" cy="80"/>
              </a:xfrm>
              <a:custGeom>
                <a:avLst/>
                <a:gdLst>
                  <a:gd name="T0" fmla="*/ 67 w 82"/>
                  <a:gd name="T1" fmla="*/ 78 h 80"/>
                  <a:gd name="T2" fmla="*/ 65 w 82"/>
                  <a:gd name="T3" fmla="*/ 75 h 80"/>
                  <a:gd name="T4" fmla="*/ 71 w 82"/>
                  <a:gd name="T5" fmla="*/ 75 h 80"/>
                  <a:gd name="T6" fmla="*/ 67 w 82"/>
                  <a:gd name="T7" fmla="*/ 78 h 80"/>
                  <a:gd name="T8" fmla="*/ 26 w 82"/>
                  <a:gd name="T9" fmla="*/ 0 h 80"/>
                  <a:gd name="T10" fmla="*/ 0 w 82"/>
                  <a:gd name="T11" fmla="*/ 7 h 80"/>
                  <a:gd name="T12" fmla="*/ 65 w 82"/>
                  <a:gd name="T13" fmla="*/ 80 h 80"/>
                  <a:gd name="T14" fmla="*/ 82 w 82"/>
                  <a:gd name="T15" fmla="*/ 62 h 80"/>
                  <a:gd name="T16" fmla="*/ 61 w 82"/>
                  <a:gd name="T17" fmla="*/ 37 h 80"/>
                  <a:gd name="T18" fmla="*/ 61 w 82"/>
                  <a:gd name="T19" fmla="*/ 41 h 80"/>
                  <a:gd name="T20" fmla="*/ 50 w 82"/>
                  <a:gd name="T21" fmla="*/ 32 h 80"/>
                  <a:gd name="T22" fmla="*/ 37 w 82"/>
                  <a:gd name="T23" fmla="*/ 35 h 80"/>
                  <a:gd name="T24" fmla="*/ 45 w 82"/>
                  <a:gd name="T25" fmla="*/ 22 h 80"/>
                  <a:gd name="T26" fmla="*/ 37 w 82"/>
                  <a:gd name="T27" fmla="*/ 11 h 80"/>
                  <a:gd name="T28" fmla="*/ 37 w 82"/>
                  <a:gd name="T29" fmla="*/ 11 h 80"/>
                  <a:gd name="T30" fmla="*/ 26 w 82"/>
                  <a:gd name="T3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80">
                    <a:moveTo>
                      <a:pt x="67" y="78"/>
                    </a:moveTo>
                    <a:lnTo>
                      <a:pt x="65" y="75"/>
                    </a:lnTo>
                    <a:lnTo>
                      <a:pt x="71" y="75"/>
                    </a:lnTo>
                    <a:lnTo>
                      <a:pt x="67" y="78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65" y="80"/>
                    </a:lnTo>
                    <a:lnTo>
                      <a:pt x="82" y="62"/>
                    </a:lnTo>
                    <a:lnTo>
                      <a:pt x="61" y="37"/>
                    </a:lnTo>
                    <a:lnTo>
                      <a:pt x="61" y="41"/>
                    </a:lnTo>
                    <a:lnTo>
                      <a:pt x="50" y="32"/>
                    </a:lnTo>
                    <a:lnTo>
                      <a:pt x="37" y="35"/>
                    </a:lnTo>
                    <a:lnTo>
                      <a:pt x="45" y="2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0" name="ïṣļíḋè">
                <a:extLst>
                  <a:ext uri="{FF2B5EF4-FFF2-40B4-BE49-F238E27FC236}">
                    <a16:creationId xmlns:a16="http://schemas.microsoft.com/office/drawing/2014/main" xmlns="" id="{AE10DFF2-4BD0-4FFE-8514-6E53685CCE4C}"/>
                  </a:ext>
                </a:extLst>
              </p:cNvPr>
              <p:cNvSpPr/>
              <p:nvPr/>
            </p:nvSpPr>
            <p:spPr bwMode="auto">
              <a:xfrm>
                <a:off x="2816" y="2187"/>
                <a:ext cx="82" cy="80"/>
              </a:xfrm>
              <a:custGeom>
                <a:avLst/>
                <a:gdLst>
                  <a:gd name="T0" fmla="*/ 67 w 82"/>
                  <a:gd name="T1" fmla="*/ 78 h 80"/>
                  <a:gd name="T2" fmla="*/ 65 w 82"/>
                  <a:gd name="T3" fmla="*/ 75 h 80"/>
                  <a:gd name="T4" fmla="*/ 71 w 82"/>
                  <a:gd name="T5" fmla="*/ 75 h 80"/>
                  <a:gd name="T6" fmla="*/ 67 w 82"/>
                  <a:gd name="T7" fmla="*/ 78 h 80"/>
                  <a:gd name="T8" fmla="*/ 26 w 82"/>
                  <a:gd name="T9" fmla="*/ 0 h 80"/>
                  <a:gd name="T10" fmla="*/ 0 w 82"/>
                  <a:gd name="T11" fmla="*/ 7 h 80"/>
                  <a:gd name="T12" fmla="*/ 65 w 82"/>
                  <a:gd name="T13" fmla="*/ 80 h 80"/>
                  <a:gd name="T14" fmla="*/ 82 w 82"/>
                  <a:gd name="T15" fmla="*/ 62 h 80"/>
                  <a:gd name="T16" fmla="*/ 61 w 82"/>
                  <a:gd name="T17" fmla="*/ 37 h 80"/>
                  <a:gd name="T18" fmla="*/ 61 w 82"/>
                  <a:gd name="T19" fmla="*/ 41 h 80"/>
                  <a:gd name="T20" fmla="*/ 50 w 82"/>
                  <a:gd name="T21" fmla="*/ 32 h 80"/>
                  <a:gd name="T22" fmla="*/ 37 w 82"/>
                  <a:gd name="T23" fmla="*/ 35 h 80"/>
                  <a:gd name="T24" fmla="*/ 45 w 82"/>
                  <a:gd name="T25" fmla="*/ 22 h 80"/>
                  <a:gd name="T26" fmla="*/ 37 w 82"/>
                  <a:gd name="T27" fmla="*/ 11 h 80"/>
                  <a:gd name="T28" fmla="*/ 37 w 82"/>
                  <a:gd name="T29" fmla="*/ 11 h 80"/>
                  <a:gd name="T30" fmla="*/ 26 w 82"/>
                  <a:gd name="T3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80">
                    <a:moveTo>
                      <a:pt x="67" y="78"/>
                    </a:moveTo>
                    <a:lnTo>
                      <a:pt x="65" y="75"/>
                    </a:lnTo>
                    <a:lnTo>
                      <a:pt x="71" y="75"/>
                    </a:lnTo>
                    <a:lnTo>
                      <a:pt x="67" y="78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65" y="80"/>
                    </a:lnTo>
                    <a:lnTo>
                      <a:pt x="82" y="62"/>
                    </a:lnTo>
                    <a:lnTo>
                      <a:pt x="61" y="37"/>
                    </a:lnTo>
                    <a:lnTo>
                      <a:pt x="61" y="41"/>
                    </a:lnTo>
                    <a:lnTo>
                      <a:pt x="50" y="32"/>
                    </a:lnTo>
                    <a:lnTo>
                      <a:pt x="37" y="35"/>
                    </a:lnTo>
                    <a:lnTo>
                      <a:pt x="45" y="2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1" name="îṣ1ïḍe">
                <a:extLst>
                  <a:ext uri="{FF2B5EF4-FFF2-40B4-BE49-F238E27FC236}">
                    <a16:creationId xmlns:a16="http://schemas.microsoft.com/office/drawing/2014/main" xmlns="" id="{40C43F16-57EE-4863-B3BC-AF5AB07F71A3}"/>
                  </a:ext>
                </a:extLst>
              </p:cNvPr>
              <p:cNvSpPr/>
              <p:nvPr/>
            </p:nvSpPr>
            <p:spPr bwMode="auto">
              <a:xfrm>
                <a:off x="2868" y="2170"/>
                <a:ext cx="65" cy="60"/>
              </a:xfrm>
              <a:custGeom>
                <a:avLst/>
                <a:gdLst>
                  <a:gd name="T0" fmla="*/ 26 w 65"/>
                  <a:gd name="T1" fmla="*/ 0 h 60"/>
                  <a:gd name="T2" fmla="*/ 0 w 65"/>
                  <a:gd name="T3" fmla="*/ 8 h 60"/>
                  <a:gd name="T4" fmla="*/ 49 w 65"/>
                  <a:gd name="T5" fmla="*/ 60 h 60"/>
                  <a:gd name="T6" fmla="*/ 65 w 65"/>
                  <a:gd name="T7" fmla="*/ 43 h 60"/>
                  <a:gd name="T8" fmla="*/ 26 w 65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0">
                    <a:moveTo>
                      <a:pt x="26" y="0"/>
                    </a:moveTo>
                    <a:lnTo>
                      <a:pt x="0" y="8"/>
                    </a:lnTo>
                    <a:lnTo>
                      <a:pt x="49" y="60"/>
                    </a:lnTo>
                    <a:lnTo>
                      <a:pt x="65" y="4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2" name="i$ḷîḓé">
                <a:extLst>
                  <a:ext uri="{FF2B5EF4-FFF2-40B4-BE49-F238E27FC236}">
                    <a16:creationId xmlns:a16="http://schemas.microsoft.com/office/drawing/2014/main" xmlns="" id="{171F9261-0AD5-40E5-ABEC-23A42A62DA7D}"/>
                  </a:ext>
                </a:extLst>
              </p:cNvPr>
              <p:cNvSpPr/>
              <p:nvPr/>
            </p:nvSpPr>
            <p:spPr bwMode="auto">
              <a:xfrm>
                <a:off x="2868" y="2170"/>
                <a:ext cx="65" cy="60"/>
              </a:xfrm>
              <a:custGeom>
                <a:avLst/>
                <a:gdLst>
                  <a:gd name="T0" fmla="*/ 26 w 65"/>
                  <a:gd name="T1" fmla="*/ 0 h 60"/>
                  <a:gd name="T2" fmla="*/ 0 w 65"/>
                  <a:gd name="T3" fmla="*/ 8 h 60"/>
                  <a:gd name="T4" fmla="*/ 49 w 65"/>
                  <a:gd name="T5" fmla="*/ 60 h 60"/>
                  <a:gd name="T6" fmla="*/ 65 w 65"/>
                  <a:gd name="T7" fmla="*/ 43 h 60"/>
                  <a:gd name="T8" fmla="*/ 26 w 65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0">
                    <a:moveTo>
                      <a:pt x="26" y="0"/>
                    </a:moveTo>
                    <a:lnTo>
                      <a:pt x="0" y="8"/>
                    </a:lnTo>
                    <a:lnTo>
                      <a:pt x="49" y="60"/>
                    </a:lnTo>
                    <a:lnTo>
                      <a:pt x="65" y="4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3" name="îsḷîďè">
                <a:extLst>
                  <a:ext uri="{FF2B5EF4-FFF2-40B4-BE49-F238E27FC236}">
                    <a16:creationId xmlns:a16="http://schemas.microsoft.com/office/drawing/2014/main" xmlns="" id="{4A8C93F9-D1E0-4EF7-93A2-A0A69AA4DAB6}"/>
                  </a:ext>
                </a:extLst>
              </p:cNvPr>
              <p:cNvSpPr/>
              <p:nvPr/>
            </p:nvSpPr>
            <p:spPr bwMode="auto">
              <a:xfrm>
                <a:off x="2935" y="2155"/>
                <a:ext cx="32" cy="39"/>
              </a:xfrm>
              <a:custGeom>
                <a:avLst/>
                <a:gdLst>
                  <a:gd name="T0" fmla="*/ 13 w 32"/>
                  <a:gd name="T1" fmla="*/ 0 h 39"/>
                  <a:gd name="T2" fmla="*/ 4 w 32"/>
                  <a:gd name="T3" fmla="*/ 2 h 39"/>
                  <a:gd name="T4" fmla="*/ 13 w 32"/>
                  <a:gd name="T5" fmla="*/ 6 h 39"/>
                  <a:gd name="T6" fmla="*/ 0 w 32"/>
                  <a:gd name="T7" fmla="*/ 13 h 39"/>
                  <a:gd name="T8" fmla="*/ 0 w 32"/>
                  <a:gd name="T9" fmla="*/ 23 h 39"/>
                  <a:gd name="T10" fmla="*/ 15 w 32"/>
                  <a:gd name="T11" fmla="*/ 39 h 39"/>
                  <a:gd name="T12" fmla="*/ 32 w 32"/>
                  <a:gd name="T13" fmla="*/ 21 h 39"/>
                  <a:gd name="T14" fmla="*/ 13 w 3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9">
                    <a:moveTo>
                      <a:pt x="13" y="0"/>
                    </a:moveTo>
                    <a:lnTo>
                      <a:pt x="4" y="2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5" y="39"/>
                    </a:lnTo>
                    <a:lnTo>
                      <a:pt x="32" y="2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4" name="íŝ1íḍé">
                <a:extLst>
                  <a:ext uri="{FF2B5EF4-FFF2-40B4-BE49-F238E27FC236}">
                    <a16:creationId xmlns:a16="http://schemas.microsoft.com/office/drawing/2014/main" xmlns="" id="{21B67ADC-6EF7-444B-9174-33844CD6FC7A}"/>
                  </a:ext>
                </a:extLst>
              </p:cNvPr>
              <p:cNvSpPr/>
              <p:nvPr/>
            </p:nvSpPr>
            <p:spPr bwMode="auto">
              <a:xfrm>
                <a:off x="2935" y="2155"/>
                <a:ext cx="32" cy="39"/>
              </a:xfrm>
              <a:custGeom>
                <a:avLst/>
                <a:gdLst>
                  <a:gd name="T0" fmla="*/ 13 w 32"/>
                  <a:gd name="T1" fmla="*/ 0 h 39"/>
                  <a:gd name="T2" fmla="*/ 4 w 32"/>
                  <a:gd name="T3" fmla="*/ 2 h 39"/>
                  <a:gd name="T4" fmla="*/ 13 w 32"/>
                  <a:gd name="T5" fmla="*/ 6 h 39"/>
                  <a:gd name="T6" fmla="*/ 0 w 32"/>
                  <a:gd name="T7" fmla="*/ 13 h 39"/>
                  <a:gd name="T8" fmla="*/ 0 w 32"/>
                  <a:gd name="T9" fmla="*/ 23 h 39"/>
                  <a:gd name="T10" fmla="*/ 15 w 32"/>
                  <a:gd name="T11" fmla="*/ 39 h 39"/>
                  <a:gd name="T12" fmla="*/ 32 w 32"/>
                  <a:gd name="T13" fmla="*/ 21 h 39"/>
                  <a:gd name="T14" fmla="*/ 13 w 3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9">
                    <a:moveTo>
                      <a:pt x="13" y="0"/>
                    </a:moveTo>
                    <a:lnTo>
                      <a:pt x="4" y="2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5" y="39"/>
                    </a:lnTo>
                    <a:lnTo>
                      <a:pt x="32" y="2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5" name="îSļiḑê">
                <a:extLst>
                  <a:ext uri="{FF2B5EF4-FFF2-40B4-BE49-F238E27FC236}">
                    <a16:creationId xmlns:a16="http://schemas.microsoft.com/office/drawing/2014/main" xmlns="" id="{402FB97A-B7B4-49AB-913A-998BCEBE4715}"/>
                  </a:ext>
                </a:extLst>
              </p:cNvPr>
              <p:cNvSpPr/>
              <p:nvPr/>
            </p:nvSpPr>
            <p:spPr bwMode="auto">
              <a:xfrm>
                <a:off x="2975" y="2138"/>
                <a:ext cx="26" cy="19"/>
              </a:xfrm>
              <a:custGeom>
                <a:avLst/>
                <a:gdLst>
                  <a:gd name="T0" fmla="*/ 26 w 26"/>
                  <a:gd name="T1" fmla="*/ 0 h 19"/>
                  <a:gd name="T2" fmla="*/ 16 w 26"/>
                  <a:gd name="T3" fmla="*/ 2 h 19"/>
                  <a:gd name="T4" fmla="*/ 16 w 26"/>
                  <a:gd name="T5" fmla="*/ 8 h 19"/>
                  <a:gd name="T6" fmla="*/ 13 w 26"/>
                  <a:gd name="T7" fmla="*/ 4 h 19"/>
                  <a:gd name="T8" fmla="*/ 0 w 26"/>
                  <a:gd name="T9" fmla="*/ 8 h 19"/>
                  <a:gd name="T10" fmla="*/ 9 w 26"/>
                  <a:gd name="T11" fmla="*/ 19 h 19"/>
                  <a:gd name="T12" fmla="*/ 26 w 2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9">
                    <a:moveTo>
                      <a:pt x="26" y="0"/>
                    </a:moveTo>
                    <a:lnTo>
                      <a:pt x="16" y="2"/>
                    </a:lnTo>
                    <a:lnTo>
                      <a:pt x="16" y="8"/>
                    </a:lnTo>
                    <a:lnTo>
                      <a:pt x="13" y="4"/>
                    </a:lnTo>
                    <a:lnTo>
                      <a:pt x="0" y="8"/>
                    </a:lnTo>
                    <a:lnTo>
                      <a:pt x="9" y="1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6" name="iśliḓé">
                <a:extLst>
                  <a:ext uri="{FF2B5EF4-FFF2-40B4-BE49-F238E27FC236}">
                    <a16:creationId xmlns:a16="http://schemas.microsoft.com/office/drawing/2014/main" xmlns="" id="{AF05BAC1-4F44-4FD1-A4A0-E3A1F3B86689}"/>
                  </a:ext>
                </a:extLst>
              </p:cNvPr>
              <p:cNvSpPr/>
              <p:nvPr/>
            </p:nvSpPr>
            <p:spPr bwMode="auto">
              <a:xfrm>
                <a:off x="2975" y="2138"/>
                <a:ext cx="26" cy="19"/>
              </a:xfrm>
              <a:custGeom>
                <a:avLst/>
                <a:gdLst>
                  <a:gd name="T0" fmla="*/ 26 w 26"/>
                  <a:gd name="T1" fmla="*/ 0 h 19"/>
                  <a:gd name="T2" fmla="*/ 16 w 26"/>
                  <a:gd name="T3" fmla="*/ 2 h 19"/>
                  <a:gd name="T4" fmla="*/ 16 w 26"/>
                  <a:gd name="T5" fmla="*/ 8 h 19"/>
                  <a:gd name="T6" fmla="*/ 13 w 26"/>
                  <a:gd name="T7" fmla="*/ 4 h 19"/>
                  <a:gd name="T8" fmla="*/ 0 w 26"/>
                  <a:gd name="T9" fmla="*/ 8 h 19"/>
                  <a:gd name="T10" fmla="*/ 9 w 26"/>
                  <a:gd name="T11" fmla="*/ 19 h 19"/>
                  <a:gd name="T12" fmla="*/ 26 w 2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9">
                    <a:moveTo>
                      <a:pt x="26" y="0"/>
                    </a:moveTo>
                    <a:lnTo>
                      <a:pt x="16" y="2"/>
                    </a:lnTo>
                    <a:lnTo>
                      <a:pt x="16" y="8"/>
                    </a:lnTo>
                    <a:lnTo>
                      <a:pt x="13" y="4"/>
                    </a:lnTo>
                    <a:lnTo>
                      <a:pt x="0" y="8"/>
                    </a:lnTo>
                    <a:lnTo>
                      <a:pt x="9" y="1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7" name="îṩlïde">
                <a:extLst>
                  <a:ext uri="{FF2B5EF4-FFF2-40B4-BE49-F238E27FC236}">
                    <a16:creationId xmlns:a16="http://schemas.microsoft.com/office/drawing/2014/main" xmlns="" id="{4A9EBDB6-8DE5-4E6C-8C50-8BA0D6FF11B2}"/>
                  </a:ext>
                </a:extLst>
              </p:cNvPr>
              <p:cNvSpPr/>
              <p:nvPr/>
            </p:nvSpPr>
            <p:spPr bwMode="auto">
              <a:xfrm>
                <a:off x="2689" y="1802"/>
                <a:ext cx="35" cy="32"/>
              </a:xfrm>
              <a:custGeom>
                <a:avLst/>
                <a:gdLst>
                  <a:gd name="T0" fmla="*/ 17 w 35"/>
                  <a:gd name="T1" fmla="*/ 0 h 32"/>
                  <a:gd name="T2" fmla="*/ 17 w 35"/>
                  <a:gd name="T3" fmla="*/ 0 h 32"/>
                  <a:gd name="T4" fmla="*/ 13 w 35"/>
                  <a:gd name="T5" fmla="*/ 4 h 32"/>
                  <a:gd name="T6" fmla="*/ 0 w 35"/>
                  <a:gd name="T7" fmla="*/ 2 h 32"/>
                  <a:gd name="T8" fmla="*/ 5 w 35"/>
                  <a:gd name="T9" fmla="*/ 13 h 32"/>
                  <a:gd name="T10" fmla="*/ 2 w 35"/>
                  <a:gd name="T11" fmla="*/ 21 h 32"/>
                  <a:gd name="T12" fmla="*/ 2 w 35"/>
                  <a:gd name="T13" fmla="*/ 25 h 32"/>
                  <a:gd name="T14" fmla="*/ 13 w 35"/>
                  <a:gd name="T15" fmla="*/ 23 h 32"/>
                  <a:gd name="T16" fmla="*/ 22 w 35"/>
                  <a:gd name="T17" fmla="*/ 32 h 32"/>
                  <a:gd name="T18" fmla="*/ 24 w 35"/>
                  <a:gd name="T19" fmla="*/ 19 h 32"/>
                  <a:gd name="T20" fmla="*/ 35 w 35"/>
                  <a:gd name="T21" fmla="*/ 13 h 32"/>
                  <a:gd name="T22" fmla="*/ 24 w 35"/>
                  <a:gd name="T23" fmla="*/ 8 h 32"/>
                  <a:gd name="T24" fmla="*/ 22 w 35"/>
                  <a:gd name="T25" fmla="*/ 2 h 32"/>
                  <a:gd name="T26" fmla="*/ 17 w 3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2">
                    <a:moveTo>
                      <a:pt x="17" y="0"/>
                    </a:moveTo>
                    <a:lnTo>
                      <a:pt x="17" y="0"/>
                    </a:lnTo>
                    <a:lnTo>
                      <a:pt x="13" y="4"/>
                    </a:lnTo>
                    <a:lnTo>
                      <a:pt x="0" y="2"/>
                    </a:lnTo>
                    <a:lnTo>
                      <a:pt x="5" y="13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13" y="23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8" name="ïślíḓe">
                <a:extLst>
                  <a:ext uri="{FF2B5EF4-FFF2-40B4-BE49-F238E27FC236}">
                    <a16:creationId xmlns:a16="http://schemas.microsoft.com/office/drawing/2014/main" xmlns="" id="{0DC2594D-040F-4321-99CA-241AB78493F8}"/>
                  </a:ext>
                </a:extLst>
              </p:cNvPr>
              <p:cNvSpPr/>
              <p:nvPr/>
            </p:nvSpPr>
            <p:spPr bwMode="auto">
              <a:xfrm>
                <a:off x="2689" y="1802"/>
                <a:ext cx="35" cy="32"/>
              </a:xfrm>
              <a:custGeom>
                <a:avLst/>
                <a:gdLst>
                  <a:gd name="T0" fmla="*/ 17 w 35"/>
                  <a:gd name="T1" fmla="*/ 0 h 32"/>
                  <a:gd name="T2" fmla="*/ 17 w 35"/>
                  <a:gd name="T3" fmla="*/ 0 h 32"/>
                  <a:gd name="T4" fmla="*/ 13 w 35"/>
                  <a:gd name="T5" fmla="*/ 4 h 32"/>
                  <a:gd name="T6" fmla="*/ 0 w 35"/>
                  <a:gd name="T7" fmla="*/ 2 h 32"/>
                  <a:gd name="T8" fmla="*/ 5 w 35"/>
                  <a:gd name="T9" fmla="*/ 13 h 32"/>
                  <a:gd name="T10" fmla="*/ 2 w 35"/>
                  <a:gd name="T11" fmla="*/ 21 h 32"/>
                  <a:gd name="T12" fmla="*/ 2 w 35"/>
                  <a:gd name="T13" fmla="*/ 25 h 32"/>
                  <a:gd name="T14" fmla="*/ 13 w 35"/>
                  <a:gd name="T15" fmla="*/ 23 h 32"/>
                  <a:gd name="T16" fmla="*/ 22 w 35"/>
                  <a:gd name="T17" fmla="*/ 32 h 32"/>
                  <a:gd name="T18" fmla="*/ 24 w 35"/>
                  <a:gd name="T19" fmla="*/ 19 h 32"/>
                  <a:gd name="T20" fmla="*/ 35 w 35"/>
                  <a:gd name="T21" fmla="*/ 13 h 32"/>
                  <a:gd name="T22" fmla="*/ 24 w 35"/>
                  <a:gd name="T23" fmla="*/ 8 h 32"/>
                  <a:gd name="T24" fmla="*/ 22 w 35"/>
                  <a:gd name="T25" fmla="*/ 2 h 32"/>
                  <a:gd name="T26" fmla="*/ 17 w 3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2">
                    <a:moveTo>
                      <a:pt x="17" y="0"/>
                    </a:moveTo>
                    <a:lnTo>
                      <a:pt x="17" y="0"/>
                    </a:lnTo>
                    <a:lnTo>
                      <a:pt x="13" y="4"/>
                    </a:lnTo>
                    <a:lnTo>
                      <a:pt x="0" y="2"/>
                    </a:lnTo>
                    <a:lnTo>
                      <a:pt x="5" y="13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13" y="23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2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9" name="ï$ḷiďé">
                <a:extLst>
                  <a:ext uri="{FF2B5EF4-FFF2-40B4-BE49-F238E27FC236}">
                    <a16:creationId xmlns:a16="http://schemas.microsoft.com/office/drawing/2014/main" xmlns="" id="{EAE8B254-F54A-4497-ADB9-3C527363C6BC}"/>
                  </a:ext>
                </a:extLst>
              </p:cNvPr>
              <p:cNvSpPr/>
              <p:nvPr/>
            </p:nvSpPr>
            <p:spPr bwMode="auto">
              <a:xfrm>
                <a:off x="2773" y="1827"/>
                <a:ext cx="37" cy="31"/>
              </a:xfrm>
              <a:custGeom>
                <a:avLst/>
                <a:gdLst>
                  <a:gd name="T0" fmla="*/ 17 w 37"/>
                  <a:gd name="T1" fmla="*/ 0 h 31"/>
                  <a:gd name="T2" fmla="*/ 17 w 37"/>
                  <a:gd name="T3" fmla="*/ 0 h 31"/>
                  <a:gd name="T4" fmla="*/ 13 w 37"/>
                  <a:gd name="T5" fmla="*/ 3 h 31"/>
                  <a:gd name="T6" fmla="*/ 0 w 37"/>
                  <a:gd name="T7" fmla="*/ 2 h 31"/>
                  <a:gd name="T8" fmla="*/ 7 w 37"/>
                  <a:gd name="T9" fmla="*/ 13 h 31"/>
                  <a:gd name="T10" fmla="*/ 2 w 37"/>
                  <a:gd name="T11" fmla="*/ 24 h 31"/>
                  <a:gd name="T12" fmla="*/ 15 w 37"/>
                  <a:gd name="T13" fmla="*/ 22 h 31"/>
                  <a:gd name="T14" fmla="*/ 24 w 37"/>
                  <a:gd name="T15" fmla="*/ 31 h 31"/>
                  <a:gd name="T16" fmla="*/ 26 w 37"/>
                  <a:gd name="T17" fmla="*/ 18 h 31"/>
                  <a:gd name="T18" fmla="*/ 37 w 37"/>
                  <a:gd name="T19" fmla="*/ 11 h 31"/>
                  <a:gd name="T20" fmla="*/ 24 w 37"/>
                  <a:gd name="T21" fmla="*/ 5 h 31"/>
                  <a:gd name="T22" fmla="*/ 24 w 37"/>
                  <a:gd name="T23" fmla="*/ 2 h 31"/>
                  <a:gd name="T24" fmla="*/ 17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7" y="0"/>
                    </a:moveTo>
                    <a:lnTo>
                      <a:pt x="17" y="0"/>
                    </a:lnTo>
                    <a:lnTo>
                      <a:pt x="13" y="3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4"/>
                    </a:lnTo>
                    <a:lnTo>
                      <a:pt x="15" y="22"/>
                    </a:lnTo>
                    <a:lnTo>
                      <a:pt x="24" y="31"/>
                    </a:lnTo>
                    <a:lnTo>
                      <a:pt x="26" y="18"/>
                    </a:lnTo>
                    <a:lnTo>
                      <a:pt x="37" y="11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0" name="í$1îdè">
                <a:extLst>
                  <a:ext uri="{FF2B5EF4-FFF2-40B4-BE49-F238E27FC236}">
                    <a16:creationId xmlns:a16="http://schemas.microsoft.com/office/drawing/2014/main" xmlns="" id="{124A643B-B2F5-43FC-A629-4BB0D111168C}"/>
                  </a:ext>
                </a:extLst>
              </p:cNvPr>
              <p:cNvSpPr/>
              <p:nvPr/>
            </p:nvSpPr>
            <p:spPr bwMode="auto">
              <a:xfrm>
                <a:off x="2773" y="1827"/>
                <a:ext cx="37" cy="31"/>
              </a:xfrm>
              <a:custGeom>
                <a:avLst/>
                <a:gdLst>
                  <a:gd name="T0" fmla="*/ 17 w 37"/>
                  <a:gd name="T1" fmla="*/ 0 h 31"/>
                  <a:gd name="T2" fmla="*/ 17 w 37"/>
                  <a:gd name="T3" fmla="*/ 0 h 31"/>
                  <a:gd name="T4" fmla="*/ 13 w 37"/>
                  <a:gd name="T5" fmla="*/ 3 h 31"/>
                  <a:gd name="T6" fmla="*/ 0 w 37"/>
                  <a:gd name="T7" fmla="*/ 2 h 31"/>
                  <a:gd name="T8" fmla="*/ 7 w 37"/>
                  <a:gd name="T9" fmla="*/ 13 h 31"/>
                  <a:gd name="T10" fmla="*/ 2 w 37"/>
                  <a:gd name="T11" fmla="*/ 24 h 31"/>
                  <a:gd name="T12" fmla="*/ 15 w 37"/>
                  <a:gd name="T13" fmla="*/ 22 h 31"/>
                  <a:gd name="T14" fmla="*/ 24 w 37"/>
                  <a:gd name="T15" fmla="*/ 31 h 31"/>
                  <a:gd name="T16" fmla="*/ 26 w 37"/>
                  <a:gd name="T17" fmla="*/ 18 h 31"/>
                  <a:gd name="T18" fmla="*/ 37 w 37"/>
                  <a:gd name="T19" fmla="*/ 11 h 31"/>
                  <a:gd name="T20" fmla="*/ 24 w 37"/>
                  <a:gd name="T21" fmla="*/ 5 h 31"/>
                  <a:gd name="T22" fmla="*/ 24 w 37"/>
                  <a:gd name="T23" fmla="*/ 2 h 31"/>
                  <a:gd name="T24" fmla="*/ 17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7" y="0"/>
                    </a:moveTo>
                    <a:lnTo>
                      <a:pt x="17" y="0"/>
                    </a:lnTo>
                    <a:lnTo>
                      <a:pt x="13" y="3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4"/>
                    </a:lnTo>
                    <a:lnTo>
                      <a:pt x="15" y="22"/>
                    </a:lnTo>
                    <a:lnTo>
                      <a:pt x="24" y="31"/>
                    </a:lnTo>
                    <a:lnTo>
                      <a:pt x="26" y="18"/>
                    </a:lnTo>
                    <a:lnTo>
                      <a:pt x="37" y="11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1" name="îSḷiḑè">
                <a:extLst>
                  <a:ext uri="{FF2B5EF4-FFF2-40B4-BE49-F238E27FC236}">
                    <a16:creationId xmlns:a16="http://schemas.microsoft.com/office/drawing/2014/main" xmlns="" id="{61A240FB-3E66-49EB-87B7-F43BE25C2E24}"/>
                  </a:ext>
                </a:extLst>
              </p:cNvPr>
              <p:cNvSpPr/>
              <p:nvPr/>
            </p:nvSpPr>
            <p:spPr bwMode="auto">
              <a:xfrm>
                <a:off x="2859" y="1853"/>
                <a:ext cx="26" cy="28"/>
              </a:xfrm>
              <a:custGeom>
                <a:avLst/>
                <a:gdLst>
                  <a:gd name="T0" fmla="*/ 15 w 26"/>
                  <a:gd name="T1" fmla="*/ 0 h 28"/>
                  <a:gd name="T2" fmla="*/ 15 w 26"/>
                  <a:gd name="T3" fmla="*/ 0 h 28"/>
                  <a:gd name="T4" fmla="*/ 13 w 26"/>
                  <a:gd name="T5" fmla="*/ 0 h 28"/>
                  <a:gd name="T6" fmla="*/ 0 w 26"/>
                  <a:gd name="T7" fmla="*/ 0 h 28"/>
                  <a:gd name="T8" fmla="*/ 5 w 26"/>
                  <a:gd name="T9" fmla="*/ 11 h 28"/>
                  <a:gd name="T10" fmla="*/ 0 w 26"/>
                  <a:gd name="T11" fmla="*/ 22 h 28"/>
                  <a:gd name="T12" fmla="*/ 13 w 26"/>
                  <a:gd name="T13" fmla="*/ 20 h 28"/>
                  <a:gd name="T14" fmla="*/ 22 w 26"/>
                  <a:gd name="T15" fmla="*/ 28 h 28"/>
                  <a:gd name="T16" fmla="*/ 24 w 26"/>
                  <a:gd name="T17" fmla="*/ 15 h 28"/>
                  <a:gd name="T18" fmla="*/ 26 w 26"/>
                  <a:gd name="T19" fmla="*/ 15 h 28"/>
                  <a:gd name="T20" fmla="*/ 20 w 26"/>
                  <a:gd name="T21" fmla="*/ 2 h 28"/>
                  <a:gd name="T22" fmla="*/ 15 w 26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28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20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2" name="íṥľíďè">
                <a:extLst>
                  <a:ext uri="{FF2B5EF4-FFF2-40B4-BE49-F238E27FC236}">
                    <a16:creationId xmlns:a16="http://schemas.microsoft.com/office/drawing/2014/main" xmlns="" id="{DC1EB98D-D1D4-4AB3-8D7F-D8BE0AA0775D}"/>
                  </a:ext>
                </a:extLst>
              </p:cNvPr>
              <p:cNvSpPr/>
              <p:nvPr/>
            </p:nvSpPr>
            <p:spPr bwMode="auto">
              <a:xfrm>
                <a:off x="2859" y="1853"/>
                <a:ext cx="26" cy="28"/>
              </a:xfrm>
              <a:custGeom>
                <a:avLst/>
                <a:gdLst>
                  <a:gd name="T0" fmla="*/ 15 w 26"/>
                  <a:gd name="T1" fmla="*/ 0 h 28"/>
                  <a:gd name="T2" fmla="*/ 15 w 26"/>
                  <a:gd name="T3" fmla="*/ 0 h 28"/>
                  <a:gd name="T4" fmla="*/ 13 w 26"/>
                  <a:gd name="T5" fmla="*/ 0 h 28"/>
                  <a:gd name="T6" fmla="*/ 0 w 26"/>
                  <a:gd name="T7" fmla="*/ 0 h 28"/>
                  <a:gd name="T8" fmla="*/ 5 w 26"/>
                  <a:gd name="T9" fmla="*/ 11 h 28"/>
                  <a:gd name="T10" fmla="*/ 0 w 26"/>
                  <a:gd name="T11" fmla="*/ 22 h 28"/>
                  <a:gd name="T12" fmla="*/ 13 w 26"/>
                  <a:gd name="T13" fmla="*/ 20 h 28"/>
                  <a:gd name="T14" fmla="*/ 22 w 26"/>
                  <a:gd name="T15" fmla="*/ 28 h 28"/>
                  <a:gd name="T16" fmla="*/ 24 w 26"/>
                  <a:gd name="T17" fmla="*/ 15 h 28"/>
                  <a:gd name="T18" fmla="*/ 26 w 26"/>
                  <a:gd name="T19" fmla="*/ 15 h 28"/>
                  <a:gd name="T20" fmla="*/ 20 w 26"/>
                  <a:gd name="T21" fmla="*/ 2 h 28"/>
                  <a:gd name="T22" fmla="*/ 15 w 26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28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20" y="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3" name="iṣḷïḑe">
                <a:extLst>
                  <a:ext uri="{FF2B5EF4-FFF2-40B4-BE49-F238E27FC236}">
                    <a16:creationId xmlns:a16="http://schemas.microsoft.com/office/drawing/2014/main" xmlns="" id="{EDFB682D-A102-40FF-BC71-D22B6D347770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6 w 15"/>
                  <a:gd name="T3" fmla="*/ 13 h 13"/>
                  <a:gd name="T4" fmla="*/ 15 w 15"/>
                  <a:gd name="T5" fmla="*/ 7 h 13"/>
                  <a:gd name="T6" fmla="*/ 4 w 15"/>
                  <a:gd name="T7" fmla="*/ 2 h 13"/>
                  <a:gd name="T8" fmla="*/ 4 w 15"/>
                  <a:gd name="T9" fmla="*/ 2 h 13"/>
                  <a:gd name="T10" fmla="*/ 2 w 15"/>
                  <a:gd name="T11" fmla="*/ 2 h 13"/>
                  <a:gd name="T12" fmla="*/ 0 w 1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6" y="13"/>
                    </a:lnTo>
                    <a:lnTo>
                      <a:pt x="15" y="7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4" name="iślîḋè">
                <a:extLst>
                  <a:ext uri="{FF2B5EF4-FFF2-40B4-BE49-F238E27FC236}">
                    <a16:creationId xmlns:a16="http://schemas.microsoft.com/office/drawing/2014/main" xmlns="" id="{B1CC993E-52F4-4713-BDD9-76123EDD5E92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6 w 15"/>
                  <a:gd name="T3" fmla="*/ 13 h 13"/>
                  <a:gd name="T4" fmla="*/ 15 w 15"/>
                  <a:gd name="T5" fmla="*/ 7 h 13"/>
                  <a:gd name="T6" fmla="*/ 4 w 15"/>
                  <a:gd name="T7" fmla="*/ 2 h 13"/>
                  <a:gd name="T8" fmla="*/ 4 w 15"/>
                  <a:gd name="T9" fmla="*/ 2 h 13"/>
                  <a:gd name="T10" fmla="*/ 2 w 15"/>
                  <a:gd name="T11" fmla="*/ 2 h 13"/>
                  <a:gd name="T12" fmla="*/ 0 w 1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6" y="13"/>
                    </a:lnTo>
                    <a:lnTo>
                      <a:pt x="15" y="7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5" name="iSľîďè">
                <a:extLst>
                  <a:ext uri="{FF2B5EF4-FFF2-40B4-BE49-F238E27FC236}">
                    <a16:creationId xmlns:a16="http://schemas.microsoft.com/office/drawing/2014/main" xmlns="" id="{484F5D9A-B075-4B1D-8042-C46B41B4FE6A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6" name="íSľîḋê">
                <a:extLst>
                  <a:ext uri="{FF2B5EF4-FFF2-40B4-BE49-F238E27FC236}">
                    <a16:creationId xmlns:a16="http://schemas.microsoft.com/office/drawing/2014/main" xmlns="" id="{5C462A53-4852-463F-B33D-2F43FA81EF8A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7" name="íṧḷïde">
                <a:extLst>
                  <a:ext uri="{FF2B5EF4-FFF2-40B4-BE49-F238E27FC236}">
                    <a16:creationId xmlns:a16="http://schemas.microsoft.com/office/drawing/2014/main" xmlns="" id="{26A9DB5B-A7A7-4D74-8F19-679E0E607F15}"/>
                  </a:ext>
                </a:extLst>
              </p:cNvPr>
              <p:cNvSpPr/>
              <p:nvPr/>
            </p:nvSpPr>
            <p:spPr bwMode="auto">
              <a:xfrm>
                <a:off x="2945" y="1875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0 w 35"/>
                  <a:gd name="T3" fmla="*/ 2 h 30"/>
                  <a:gd name="T4" fmla="*/ 5 w 35"/>
                  <a:gd name="T5" fmla="*/ 11 h 30"/>
                  <a:gd name="T6" fmla="*/ 0 w 35"/>
                  <a:gd name="T7" fmla="*/ 25 h 30"/>
                  <a:gd name="T8" fmla="*/ 13 w 35"/>
                  <a:gd name="T9" fmla="*/ 21 h 30"/>
                  <a:gd name="T10" fmla="*/ 22 w 35"/>
                  <a:gd name="T11" fmla="*/ 30 h 30"/>
                  <a:gd name="T12" fmla="*/ 24 w 35"/>
                  <a:gd name="T13" fmla="*/ 17 h 30"/>
                  <a:gd name="T14" fmla="*/ 35 w 35"/>
                  <a:gd name="T15" fmla="*/ 11 h 30"/>
                  <a:gd name="T16" fmla="*/ 22 w 35"/>
                  <a:gd name="T17" fmla="*/ 6 h 30"/>
                  <a:gd name="T18" fmla="*/ 22 w 35"/>
                  <a:gd name="T19" fmla="*/ 6 h 30"/>
                  <a:gd name="T20" fmla="*/ 13 w 35"/>
                  <a:gd name="T21" fmla="*/ 2 h 30"/>
                  <a:gd name="T22" fmla="*/ 11 w 35"/>
                  <a:gd name="T23" fmla="*/ 2 h 30"/>
                  <a:gd name="T24" fmla="*/ 0 w 35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0" y="2"/>
                    </a:lnTo>
                    <a:lnTo>
                      <a:pt x="5" y="11"/>
                    </a:lnTo>
                    <a:lnTo>
                      <a:pt x="0" y="25"/>
                    </a:lnTo>
                    <a:lnTo>
                      <a:pt x="13" y="21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11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8" name="îṣliḓè">
                <a:extLst>
                  <a:ext uri="{FF2B5EF4-FFF2-40B4-BE49-F238E27FC236}">
                    <a16:creationId xmlns:a16="http://schemas.microsoft.com/office/drawing/2014/main" xmlns="" id="{2BC3DCBA-3E0E-461A-98C7-D7DC4EA4C2C2}"/>
                  </a:ext>
                </a:extLst>
              </p:cNvPr>
              <p:cNvSpPr/>
              <p:nvPr/>
            </p:nvSpPr>
            <p:spPr bwMode="auto">
              <a:xfrm>
                <a:off x="2945" y="1875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0 w 35"/>
                  <a:gd name="T3" fmla="*/ 2 h 30"/>
                  <a:gd name="T4" fmla="*/ 5 w 35"/>
                  <a:gd name="T5" fmla="*/ 11 h 30"/>
                  <a:gd name="T6" fmla="*/ 0 w 35"/>
                  <a:gd name="T7" fmla="*/ 25 h 30"/>
                  <a:gd name="T8" fmla="*/ 13 w 35"/>
                  <a:gd name="T9" fmla="*/ 21 h 30"/>
                  <a:gd name="T10" fmla="*/ 22 w 35"/>
                  <a:gd name="T11" fmla="*/ 30 h 30"/>
                  <a:gd name="T12" fmla="*/ 24 w 35"/>
                  <a:gd name="T13" fmla="*/ 17 h 30"/>
                  <a:gd name="T14" fmla="*/ 35 w 35"/>
                  <a:gd name="T15" fmla="*/ 11 h 30"/>
                  <a:gd name="T16" fmla="*/ 22 w 35"/>
                  <a:gd name="T17" fmla="*/ 6 h 30"/>
                  <a:gd name="T18" fmla="*/ 22 w 35"/>
                  <a:gd name="T19" fmla="*/ 6 h 30"/>
                  <a:gd name="T20" fmla="*/ 13 w 35"/>
                  <a:gd name="T21" fmla="*/ 2 h 30"/>
                  <a:gd name="T22" fmla="*/ 11 w 35"/>
                  <a:gd name="T23" fmla="*/ 2 h 30"/>
                  <a:gd name="T24" fmla="*/ 0 w 35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0" y="2"/>
                    </a:lnTo>
                    <a:lnTo>
                      <a:pt x="5" y="11"/>
                    </a:lnTo>
                    <a:lnTo>
                      <a:pt x="0" y="25"/>
                    </a:lnTo>
                    <a:lnTo>
                      <a:pt x="13" y="21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11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9" name="ïṡḷïḍé">
                <a:extLst>
                  <a:ext uri="{FF2B5EF4-FFF2-40B4-BE49-F238E27FC236}">
                    <a16:creationId xmlns:a16="http://schemas.microsoft.com/office/drawing/2014/main" xmlns="" id="{11A4A953-5908-496D-8431-805A3BAD9DBD}"/>
                  </a:ext>
                </a:extLst>
              </p:cNvPr>
              <p:cNvSpPr/>
              <p:nvPr/>
            </p:nvSpPr>
            <p:spPr bwMode="auto">
              <a:xfrm>
                <a:off x="2943" y="187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0" name="işḷíďé">
                <a:extLst>
                  <a:ext uri="{FF2B5EF4-FFF2-40B4-BE49-F238E27FC236}">
                    <a16:creationId xmlns:a16="http://schemas.microsoft.com/office/drawing/2014/main" xmlns="" id="{BD3A973C-8BE7-4C72-9DC4-EFC8EA4E9BE4}"/>
                  </a:ext>
                </a:extLst>
              </p:cNvPr>
              <p:cNvSpPr/>
              <p:nvPr/>
            </p:nvSpPr>
            <p:spPr bwMode="auto">
              <a:xfrm>
                <a:off x="2943" y="187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iṣļïďê">
                <a:extLst>
                  <a:ext uri="{FF2B5EF4-FFF2-40B4-BE49-F238E27FC236}">
                    <a16:creationId xmlns:a16="http://schemas.microsoft.com/office/drawing/2014/main" xmlns="" id="{F5C1F3D3-0A70-478F-A07F-1F276354CFD9}"/>
                  </a:ext>
                </a:extLst>
              </p:cNvPr>
              <p:cNvSpPr/>
              <p:nvPr/>
            </p:nvSpPr>
            <p:spPr bwMode="auto">
              <a:xfrm>
                <a:off x="3029" y="1900"/>
                <a:ext cx="35" cy="29"/>
              </a:xfrm>
              <a:custGeom>
                <a:avLst/>
                <a:gdLst>
                  <a:gd name="T0" fmla="*/ 0 w 35"/>
                  <a:gd name="T1" fmla="*/ 0 h 29"/>
                  <a:gd name="T2" fmla="*/ 7 w 35"/>
                  <a:gd name="T3" fmla="*/ 11 h 29"/>
                  <a:gd name="T4" fmla="*/ 0 w 35"/>
                  <a:gd name="T5" fmla="*/ 24 h 29"/>
                  <a:gd name="T6" fmla="*/ 13 w 35"/>
                  <a:gd name="T7" fmla="*/ 20 h 29"/>
                  <a:gd name="T8" fmla="*/ 24 w 35"/>
                  <a:gd name="T9" fmla="*/ 29 h 29"/>
                  <a:gd name="T10" fmla="*/ 24 w 35"/>
                  <a:gd name="T11" fmla="*/ 16 h 29"/>
                  <a:gd name="T12" fmla="*/ 35 w 35"/>
                  <a:gd name="T13" fmla="*/ 11 h 29"/>
                  <a:gd name="T14" fmla="*/ 30 w 35"/>
                  <a:gd name="T15" fmla="*/ 7 h 29"/>
                  <a:gd name="T16" fmla="*/ 9 w 35"/>
                  <a:gd name="T17" fmla="*/ 1 h 29"/>
                  <a:gd name="T18" fmla="*/ 0 w 35"/>
                  <a:gd name="T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9">
                    <a:moveTo>
                      <a:pt x="0" y="0"/>
                    </a:moveTo>
                    <a:lnTo>
                      <a:pt x="7" y="11"/>
                    </a:lnTo>
                    <a:lnTo>
                      <a:pt x="0" y="24"/>
                    </a:lnTo>
                    <a:lnTo>
                      <a:pt x="13" y="20"/>
                    </a:lnTo>
                    <a:lnTo>
                      <a:pt x="24" y="29"/>
                    </a:lnTo>
                    <a:lnTo>
                      <a:pt x="24" y="16"/>
                    </a:lnTo>
                    <a:lnTo>
                      <a:pt x="35" y="11"/>
                    </a:lnTo>
                    <a:lnTo>
                      <a:pt x="30" y="7"/>
                    </a:lnTo>
                    <a:lnTo>
                      <a:pt x="9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iṩľîḍé">
                <a:extLst>
                  <a:ext uri="{FF2B5EF4-FFF2-40B4-BE49-F238E27FC236}">
                    <a16:creationId xmlns:a16="http://schemas.microsoft.com/office/drawing/2014/main" xmlns="" id="{41531FF8-589B-4A6B-AF07-A1B83B0BFF5D}"/>
                  </a:ext>
                </a:extLst>
              </p:cNvPr>
              <p:cNvSpPr/>
              <p:nvPr/>
            </p:nvSpPr>
            <p:spPr bwMode="auto">
              <a:xfrm>
                <a:off x="3029" y="1900"/>
                <a:ext cx="35" cy="29"/>
              </a:xfrm>
              <a:custGeom>
                <a:avLst/>
                <a:gdLst>
                  <a:gd name="T0" fmla="*/ 0 w 35"/>
                  <a:gd name="T1" fmla="*/ 0 h 29"/>
                  <a:gd name="T2" fmla="*/ 7 w 35"/>
                  <a:gd name="T3" fmla="*/ 11 h 29"/>
                  <a:gd name="T4" fmla="*/ 0 w 35"/>
                  <a:gd name="T5" fmla="*/ 24 h 29"/>
                  <a:gd name="T6" fmla="*/ 13 w 35"/>
                  <a:gd name="T7" fmla="*/ 20 h 29"/>
                  <a:gd name="T8" fmla="*/ 24 w 35"/>
                  <a:gd name="T9" fmla="*/ 29 h 29"/>
                  <a:gd name="T10" fmla="*/ 24 w 35"/>
                  <a:gd name="T11" fmla="*/ 16 h 29"/>
                  <a:gd name="T12" fmla="*/ 35 w 35"/>
                  <a:gd name="T13" fmla="*/ 11 h 29"/>
                  <a:gd name="T14" fmla="*/ 30 w 35"/>
                  <a:gd name="T15" fmla="*/ 7 h 29"/>
                  <a:gd name="T16" fmla="*/ 9 w 35"/>
                  <a:gd name="T17" fmla="*/ 1 h 29"/>
                  <a:gd name="T18" fmla="*/ 0 w 35"/>
                  <a:gd name="T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9">
                    <a:moveTo>
                      <a:pt x="0" y="0"/>
                    </a:moveTo>
                    <a:lnTo>
                      <a:pt x="7" y="11"/>
                    </a:lnTo>
                    <a:lnTo>
                      <a:pt x="0" y="24"/>
                    </a:lnTo>
                    <a:lnTo>
                      <a:pt x="13" y="20"/>
                    </a:lnTo>
                    <a:lnTo>
                      <a:pt x="24" y="29"/>
                    </a:lnTo>
                    <a:lnTo>
                      <a:pt x="24" y="16"/>
                    </a:lnTo>
                    <a:lnTo>
                      <a:pt x="35" y="11"/>
                    </a:lnTo>
                    <a:lnTo>
                      <a:pt x="30" y="7"/>
                    </a:lnTo>
                    <a:lnTo>
                      <a:pt x="9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îṡliďé">
                <a:extLst>
                  <a:ext uri="{FF2B5EF4-FFF2-40B4-BE49-F238E27FC236}">
                    <a16:creationId xmlns:a16="http://schemas.microsoft.com/office/drawing/2014/main" xmlns="" id="{BAAFDF1B-CAB0-491A-89DD-77F9608CFD42}"/>
                  </a:ext>
                </a:extLst>
              </p:cNvPr>
              <p:cNvSpPr/>
              <p:nvPr/>
            </p:nvSpPr>
            <p:spPr bwMode="auto">
              <a:xfrm>
                <a:off x="3115" y="1924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5 w 35"/>
                  <a:gd name="T3" fmla="*/ 11 h 30"/>
                  <a:gd name="T4" fmla="*/ 0 w 35"/>
                  <a:gd name="T5" fmla="*/ 22 h 30"/>
                  <a:gd name="T6" fmla="*/ 13 w 35"/>
                  <a:gd name="T7" fmla="*/ 20 h 30"/>
                  <a:gd name="T8" fmla="*/ 22 w 35"/>
                  <a:gd name="T9" fmla="*/ 30 h 30"/>
                  <a:gd name="T10" fmla="*/ 24 w 35"/>
                  <a:gd name="T11" fmla="*/ 17 h 30"/>
                  <a:gd name="T12" fmla="*/ 35 w 35"/>
                  <a:gd name="T13" fmla="*/ 9 h 30"/>
                  <a:gd name="T14" fmla="*/ 0 w 35"/>
                  <a:gd name="T15" fmla="*/ 0 h 30"/>
                  <a:gd name="T16" fmla="*/ 0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išliďè">
                <a:extLst>
                  <a:ext uri="{FF2B5EF4-FFF2-40B4-BE49-F238E27FC236}">
                    <a16:creationId xmlns:a16="http://schemas.microsoft.com/office/drawing/2014/main" xmlns="" id="{E7A7D042-7292-4756-8052-B92394662D44}"/>
                  </a:ext>
                </a:extLst>
              </p:cNvPr>
              <p:cNvSpPr/>
              <p:nvPr/>
            </p:nvSpPr>
            <p:spPr bwMode="auto">
              <a:xfrm>
                <a:off x="3115" y="1924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5 w 35"/>
                  <a:gd name="T3" fmla="*/ 11 h 30"/>
                  <a:gd name="T4" fmla="*/ 0 w 35"/>
                  <a:gd name="T5" fmla="*/ 22 h 30"/>
                  <a:gd name="T6" fmla="*/ 13 w 35"/>
                  <a:gd name="T7" fmla="*/ 20 h 30"/>
                  <a:gd name="T8" fmla="*/ 22 w 35"/>
                  <a:gd name="T9" fmla="*/ 30 h 30"/>
                  <a:gd name="T10" fmla="*/ 24 w 35"/>
                  <a:gd name="T11" fmla="*/ 17 h 30"/>
                  <a:gd name="T12" fmla="*/ 35 w 35"/>
                  <a:gd name="T13" fmla="*/ 9 h 30"/>
                  <a:gd name="T14" fmla="*/ 0 w 35"/>
                  <a:gd name="T15" fmla="*/ 0 h 30"/>
                  <a:gd name="T16" fmla="*/ 0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9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îṡḷîḑè">
                <a:extLst>
                  <a:ext uri="{FF2B5EF4-FFF2-40B4-BE49-F238E27FC236}">
                    <a16:creationId xmlns:a16="http://schemas.microsoft.com/office/drawing/2014/main" xmlns="" id="{E127C50B-1BC8-4630-87F8-2BC2988AA4A4}"/>
                  </a:ext>
                </a:extLst>
              </p:cNvPr>
              <p:cNvSpPr/>
              <p:nvPr/>
            </p:nvSpPr>
            <p:spPr bwMode="auto">
              <a:xfrm>
                <a:off x="2717" y="1855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7 w 35"/>
                  <a:gd name="T7" fmla="*/ 20 h 37"/>
                  <a:gd name="T8" fmla="*/ 2 w 35"/>
                  <a:gd name="T9" fmla="*/ 31 h 37"/>
                  <a:gd name="T10" fmla="*/ 13 w 35"/>
                  <a:gd name="T11" fmla="*/ 30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3" y="30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isḻiďè">
                <a:extLst>
                  <a:ext uri="{FF2B5EF4-FFF2-40B4-BE49-F238E27FC236}">
                    <a16:creationId xmlns:a16="http://schemas.microsoft.com/office/drawing/2014/main" xmlns="" id="{6015077A-E6B4-4391-AC12-B23FD12BBB23}"/>
                  </a:ext>
                </a:extLst>
              </p:cNvPr>
              <p:cNvSpPr/>
              <p:nvPr/>
            </p:nvSpPr>
            <p:spPr bwMode="auto">
              <a:xfrm>
                <a:off x="2717" y="1855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7 w 35"/>
                  <a:gd name="T7" fmla="*/ 20 h 37"/>
                  <a:gd name="T8" fmla="*/ 2 w 35"/>
                  <a:gd name="T9" fmla="*/ 31 h 37"/>
                  <a:gd name="T10" fmla="*/ 13 w 35"/>
                  <a:gd name="T11" fmla="*/ 30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3" y="30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îŝḷíḋè">
                <a:extLst>
                  <a:ext uri="{FF2B5EF4-FFF2-40B4-BE49-F238E27FC236}">
                    <a16:creationId xmlns:a16="http://schemas.microsoft.com/office/drawing/2014/main" xmlns="" id="{577787DE-F852-4054-882F-C81602FCB587}"/>
                  </a:ext>
                </a:extLst>
              </p:cNvPr>
              <p:cNvSpPr/>
              <p:nvPr/>
            </p:nvSpPr>
            <p:spPr bwMode="auto">
              <a:xfrm>
                <a:off x="2803" y="1879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19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ïs1iḍê">
                <a:extLst>
                  <a:ext uri="{FF2B5EF4-FFF2-40B4-BE49-F238E27FC236}">
                    <a16:creationId xmlns:a16="http://schemas.microsoft.com/office/drawing/2014/main" xmlns="" id="{BACEBCA0-8A9F-43D5-BEDF-11B420EC4060}"/>
                  </a:ext>
                </a:extLst>
              </p:cNvPr>
              <p:cNvSpPr/>
              <p:nvPr/>
            </p:nvSpPr>
            <p:spPr bwMode="auto">
              <a:xfrm>
                <a:off x="2803" y="1879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19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íS1iḋe">
                <a:extLst>
                  <a:ext uri="{FF2B5EF4-FFF2-40B4-BE49-F238E27FC236}">
                    <a16:creationId xmlns:a16="http://schemas.microsoft.com/office/drawing/2014/main" xmlns="" id="{237F8094-A633-4807-A454-35BF8E6DEB3C}"/>
                  </a:ext>
                </a:extLst>
              </p:cNvPr>
              <p:cNvSpPr/>
              <p:nvPr/>
            </p:nvSpPr>
            <p:spPr bwMode="auto">
              <a:xfrm>
                <a:off x="2887" y="1909"/>
                <a:ext cx="37" cy="32"/>
              </a:xfrm>
              <a:custGeom>
                <a:avLst/>
                <a:gdLst>
                  <a:gd name="T0" fmla="*/ 35 w 37"/>
                  <a:gd name="T1" fmla="*/ 11 h 32"/>
                  <a:gd name="T2" fmla="*/ 33 w 37"/>
                  <a:gd name="T3" fmla="*/ 13 h 32"/>
                  <a:gd name="T4" fmla="*/ 37 w 37"/>
                  <a:gd name="T5" fmla="*/ 11 h 32"/>
                  <a:gd name="T6" fmla="*/ 35 w 37"/>
                  <a:gd name="T7" fmla="*/ 11 h 32"/>
                  <a:gd name="T8" fmla="*/ 17 w 37"/>
                  <a:gd name="T9" fmla="*/ 0 h 32"/>
                  <a:gd name="T10" fmla="*/ 13 w 37"/>
                  <a:gd name="T11" fmla="*/ 4 h 32"/>
                  <a:gd name="T12" fmla="*/ 0 w 37"/>
                  <a:gd name="T13" fmla="*/ 2 h 32"/>
                  <a:gd name="T14" fmla="*/ 7 w 37"/>
                  <a:gd name="T15" fmla="*/ 13 h 32"/>
                  <a:gd name="T16" fmla="*/ 2 w 37"/>
                  <a:gd name="T17" fmla="*/ 26 h 32"/>
                  <a:gd name="T18" fmla="*/ 15 w 37"/>
                  <a:gd name="T19" fmla="*/ 22 h 32"/>
                  <a:gd name="T20" fmla="*/ 24 w 37"/>
                  <a:gd name="T21" fmla="*/ 32 h 32"/>
                  <a:gd name="T22" fmla="*/ 24 w 37"/>
                  <a:gd name="T23" fmla="*/ 20 h 32"/>
                  <a:gd name="T24" fmla="*/ 17 w 37"/>
                  <a:gd name="T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2">
                    <a:moveTo>
                      <a:pt x="35" y="11"/>
                    </a:moveTo>
                    <a:lnTo>
                      <a:pt x="33" y="13"/>
                    </a:lnTo>
                    <a:lnTo>
                      <a:pt x="37" y="11"/>
                    </a:lnTo>
                    <a:lnTo>
                      <a:pt x="35" y="11"/>
                    </a:lnTo>
                    <a:close/>
                    <a:moveTo>
                      <a:pt x="17" y="0"/>
                    </a:moveTo>
                    <a:lnTo>
                      <a:pt x="13" y="4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6"/>
                    </a:lnTo>
                    <a:lnTo>
                      <a:pt x="15" y="22"/>
                    </a:lnTo>
                    <a:lnTo>
                      <a:pt x="24" y="32"/>
                    </a:lnTo>
                    <a:lnTo>
                      <a:pt x="24" y="2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íṧḷiḋé">
                <a:extLst>
                  <a:ext uri="{FF2B5EF4-FFF2-40B4-BE49-F238E27FC236}">
                    <a16:creationId xmlns:a16="http://schemas.microsoft.com/office/drawing/2014/main" xmlns="" id="{1E4EAE9B-2B93-4616-94B6-1F694A7E5314}"/>
                  </a:ext>
                </a:extLst>
              </p:cNvPr>
              <p:cNvSpPr/>
              <p:nvPr/>
            </p:nvSpPr>
            <p:spPr bwMode="auto">
              <a:xfrm>
                <a:off x="2887" y="1909"/>
                <a:ext cx="37" cy="32"/>
              </a:xfrm>
              <a:custGeom>
                <a:avLst/>
                <a:gdLst>
                  <a:gd name="T0" fmla="*/ 35 w 37"/>
                  <a:gd name="T1" fmla="*/ 11 h 32"/>
                  <a:gd name="T2" fmla="*/ 33 w 37"/>
                  <a:gd name="T3" fmla="*/ 13 h 32"/>
                  <a:gd name="T4" fmla="*/ 37 w 37"/>
                  <a:gd name="T5" fmla="*/ 11 h 32"/>
                  <a:gd name="T6" fmla="*/ 35 w 37"/>
                  <a:gd name="T7" fmla="*/ 11 h 32"/>
                  <a:gd name="T8" fmla="*/ 17 w 37"/>
                  <a:gd name="T9" fmla="*/ 0 h 32"/>
                  <a:gd name="T10" fmla="*/ 13 w 37"/>
                  <a:gd name="T11" fmla="*/ 4 h 32"/>
                  <a:gd name="T12" fmla="*/ 0 w 37"/>
                  <a:gd name="T13" fmla="*/ 2 h 32"/>
                  <a:gd name="T14" fmla="*/ 7 w 37"/>
                  <a:gd name="T15" fmla="*/ 13 h 32"/>
                  <a:gd name="T16" fmla="*/ 2 w 37"/>
                  <a:gd name="T17" fmla="*/ 26 h 32"/>
                  <a:gd name="T18" fmla="*/ 15 w 37"/>
                  <a:gd name="T19" fmla="*/ 22 h 32"/>
                  <a:gd name="T20" fmla="*/ 24 w 37"/>
                  <a:gd name="T21" fmla="*/ 32 h 32"/>
                  <a:gd name="T22" fmla="*/ 24 w 37"/>
                  <a:gd name="T23" fmla="*/ 20 h 32"/>
                  <a:gd name="T24" fmla="*/ 17 w 37"/>
                  <a:gd name="T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2">
                    <a:moveTo>
                      <a:pt x="35" y="11"/>
                    </a:moveTo>
                    <a:lnTo>
                      <a:pt x="33" y="13"/>
                    </a:lnTo>
                    <a:lnTo>
                      <a:pt x="37" y="11"/>
                    </a:lnTo>
                    <a:lnTo>
                      <a:pt x="35" y="11"/>
                    </a:lnTo>
                    <a:moveTo>
                      <a:pt x="17" y="0"/>
                    </a:moveTo>
                    <a:lnTo>
                      <a:pt x="13" y="4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6"/>
                    </a:lnTo>
                    <a:lnTo>
                      <a:pt x="15" y="22"/>
                    </a:lnTo>
                    <a:lnTo>
                      <a:pt x="24" y="32"/>
                    </a:lnTo>
                    <a:lnTo>
                      <a:pt x="24" y="2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iṡḻiḍe">
                <a:extLst>
                  <a:ext uri="{FF2B5EF4-FFF2-40B4-BE49-F238E27FC236}">
                    <a16:creationId xmlns:a16="http://schemas.microsoft.com/office/drawing/2014/main" xmlns="" id="{2394FE3C-B9C1-49CF-8463-0CB61603D576}"/>
                  </a:ext>
                </a:extLst>
              </p:cNvPr>
              <p:cNvSpPr/>
              <p:nvPr/>
            </p:nvSpPr>
            <p:spPr bwMode="auto">
              <a:xfrm>
                <a:off x="2904" y="1909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0 w 18"/>
                  <a:gd name="T3" fmla="*/ 0 h 20"/>
                  <a:gd name="T4" fmla="*/ 7 w 18"/>
                  <a:gd name="T5" fmla="*/ 20 h 20"/>
                  <a:gd name="T6" fmla="*/ 7 w 18"/>
                  <a:gd name="T7" fmla="*/ 19 h 20"/>
                  <a:gd name="T8" fmla="*/ 16 w 18"/>
                  <a:gd name="T9" fmla="*/ 13 h 20"/>
                  <a:gd name="T10" fmla="*/ 18 w 18"/>
                  <a:gd name="T11" fmla="*/ 11 h 20"/>
                  <a:gd name="T12" fmla="*/ 7 w 18"/>
                  <a:gd name="T13" fmla="*/ 7 h 20"/>
                  <a:gd name="T14" fmla="*/ 7 w 18"/>
                  <a:gd name="T15" fmla="*/ 5 h 20"/>
                  <a:gd name="T16" fmla="*/ 1 w 18"/>
                  <a:gd name="T17" fmla="*/ 9 h 20"/>
                  <a:gd name="T18" fmla="*/ 0 w 18"/>
                  <a:gd name="T19" fmla="*/ 2 h 20"/>
                  <a:gd name="T20" fmla="*/ 0 w 18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0" y="0"/>
                    </a:lnTo>
                    <a:lnTo>
                      <a:pt x="7" y="20"/>
                    </a:lnTo>
                    <a:lnTo>
                      <a:pt x="7" y="19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" y="9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ïṡļïḑe">
                <a:extLst>
                  <a:ext uri="{FF2B5EF4-FFF2-40B4-BE49-F238E27FC236}">
                    <a16:creationId xmlns:a16="http://schemas.microsoft.com/office/drawing/2014/main" xmlns="" id="{14D65968-84E1-47A1-94CE-D4F95355754B}"/>
                  </a:ext>
                </a:extLst>
              </p:cNvPr>
              <p:cNvSpPr/>
              <p:nvPr/>
            </p:nvSpPr>
            <p:spPr bwMode="auto">
              <a:xfrm>
                <a:off x="2904" y="1909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0 w 18"/>
                  <a:gd name="T3" fmla="*/ 0 h 20"/>
                  <a:gd name="T4" fmla="*/ 7 w 18"/>
                  <a:gd name="T5" fmla="*/ 20 h 20"/>
                  <a:gd name="T6" fmla="*/ 7 w 18"/>
                  <a:gd name="T7" fmla="*/ 19 h 20"/>
                  <a:gd name="T8" fmla="*/ 16 w 18"/>
                  <a:gd name="T9" fmla="*/ 13 h 20"/>
                  <a:gd name="T10" fmla="*/ 18 w 18"/>
                  <a:gd name="T11" fmla="*/ 11 h 20"/>
                  <a:gd name="T12" fmla="*/ 7 w 18"/>
                  <a:gd name="T13" fmla="*/ 7 h 20"/>
                  <a:gd name="T14" fmla="*/ 7 w 18"/>
                  <a:gd name="T15" fmla="*/ 5 h 20"/>
                  <a:gd name="T16" fmla="*/ 1 w 18"/>
                  <a:gd name="T17" fmla="*/ 9 h 20"/>
                  <a:gd name="T18" fmla="*/ 0 w 18"/>
                  <a:gd name="T19" fmla="*/ 2 h 20"/>
                  <a:gd name="T20" fmla="*/ 0 w 18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0" y="0"/>
                    </a:lnTo>
                    <a:lnTo>
                      <a:pt x="7" y="20"/>
                    </a:lnTo>
                    <a:lnTo>
                      <a:pt x="7" y="19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" y="9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iṧḷïḋê">
                <a:extLst>
                  <a:ext uri="{FF2B5EF4-FFF2-40B4-BE49-F238E27FC236}">
                    <a16:creationId xmlns:a16="http://schemas.microsoft.com/office/drawing/2014/main" xmlns="" id="{98E291E0-C029-4121-BD58-8603D8A8E802}"/>
                  </a:ext>
                </a:extLst>
              </p:cNvPr>
              <p:cNvSpPr/>
              <p:nvPr/>
            </p:nvSpPr>
            <p:spPr bwMode="auto">
              <a:xfrm>
                <a:off x="2904" y="1903"/>
                <a:ext cx="7" cy="15"/>
              </a:xfrm>
              <a:custGeom>
                <a:avLst/>
                <a:gdLst>
                  <a:gd name="T0" fmla="*/ 5 w 7"/>
                  <a:gd name="T1" fmla="*/ 0 h 15"/>
                  <a:gd name="T2" fmla="*/ 0 w 7"/>
                  <a:gd name="T3" fmla="*/ 6 h 15"/>
                  <a:gd name="T4" fmla="*/ 0 w 7"/>
                  <a:gd name="T5" fmla="*/ 8 h 15"/>
                  <a:gd name="T6" fmla="*/ 1 w 7"/>
                  <a:gd name="T7" fmla="*/ 15 h 15"/>
                  <a:gd name="T8" fmla="*/ 7 w 7"/>
                  <a:gd name="T9" fmla="*/ 11 h 15"/>
                  <a:gd name="T10" fmla="*/ 5 w 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5">
                    <a:moveTo>
                      <a:pt x="5" y="0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" y="15"/>
                    </a:lnTo>
                    <a:lnTo>
                      <a:pt x="7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íṣḻîḋé">
                <a:extLst>
                  <a:ext uri="{FF2B5EF4-FFF2-40B4-BE49-F238E27FC236}">
                    <a16:creationId xmlns:a16="http://schemas.microsoft.com/office/drawing/2014/main" xmlns="" id="{89FBA2F8-E9F6-4BAF-A4A7-9F3733DE2593}"/>
                  </a:ext>
                </a:extLst>
              </p:cNvPr>
              <p:cNvSpPr/>
              <p:nvPr/>
            </p:nvSpPr>
            <p:spPr bwMode="auto">
              <a:xfrm>
                <a:off x="2904" y="1903"/>
                <a:ext cx="7" cy="15"/>
              </a:xfrm>
              <a:custGeom>
                <a:avLst/>
                <a:gdLst>
                  <a:gd name="T0" fmla="*/ 5 w 7"/>
                  <a:gd name="T1" fmla="*/ 0 h 15"/>
                  <a:gd name="T2" fmla="*/ 0 w 7"/>
                  <a:gd name="T3" fmla="*/ 6 h 15"/>
                  <a:gd name="T4" fmla="*/ 0 w 7"/>
                  <a:gd name="T5" fmla="*/ 8 h 15"/>
                  <a:gd name="T6" fmla="*/ 1 w 7"/>
                  <a:gd name="T7" fmla="*/ 15 h 15"/>
                  <a:gd name="T8" fmla="*/ 7 w 7"/>
                  <a:gd name="T9" fmla="*/ 11 h 15"/>
                  <a:gd name="T10" fmla="*/ 5 w 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5">
                    <a:moveTo>
                      <a:pt x="5" y="0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" y="15"/>
                    </a:lnTo>
                    <a:lnTo>
                      <a:pt x="7" y="11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ísḻïďe">
                <a:extLst>
                  <a:ext uri="{FF2B5EF4-FFF2-40B4-BE49-F238E27FC236}">
                    <a16:creationId xmlns:a16="http://schemas.microsoft.com/office/drawing/2014/main" xmlns="" id="{D0E77D50-A257-497E-9ACC-F1F1B53CC317}"/>
                  </a:ext>
                </a:extLst>
              </p:cNvPr>
              <p:cNvSpPr/>
              <p:nvPr/>
            </p:nvSpPr>
            <p:spPr bwMode="auto">
              <a:xfrm>
                <a:off x="2973" y="1926"/>
                <a:ext cx="35" cy="39"/>
              </a:xfrm>
              <a:custGeom>
                <a:avLst/>
                <a:gdLst>
                  <a:gd name="T0" fmla="*/ 20 w 35"/>
                  <a:gd name="T1" fmla="*/ 0 h 39"/>
                  <a:gd name="T2" fmla="*/ 13 w 35"/>
                  <a:gd name="T3" fmla="*/ 11 h 39"/>
                  <a:gd name="T4" fmla="*/ 0 w 35"/>
                  <a:gd name="T5" fmla="*/ 9 h 39"/>
                  <a:gd name="T6" fmla="*/ 5 w 35"/>
                  <a:gd name="T7" fmla="*/ 20 h 39"/>
                  <a:gd name="T8" fmla="*/ 0 w 35"/>
                  <a:gd name="T9" fmla="*/ 31 h 39"/>
                  <a:gd name="T10" fmla="*/ 13 w 35"/>
                  <a:gd name="T11" fmla="*/ 30 h 39"/>
                  <a:gd name="T12" fmla="*/ 22 w 35"/>
                  <a:gd name="T13" fmla="*/ 39 h 39"/>
                  <a:gd name="T14" fmla="*/ 24 w 35"/>
                  <a:gd name="T15" fmla="*/ 26 h 39"/>
                  <a:gd name="T16" fmla="*/ 35 w 35"/>
                  <a:gd name="T17" fmla="*/ 18 h 39"/>
                  <a:gd name="T18" fmla="*/ 24 w 35"/>
                  <a:gd name="T19" fmla="*/ 13 h 39"/>
                  <a:gd name="T20" fmla="*/ 20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0" y="31"/>
                    </a:lnTo>
                    <a:lnTo>
                      <a:pt x="13" y="30"/>
                    </a:lnTo>
                    <a:lnTo>
                      <a:pt x="22" y="39"/>
                    </a:lnTo>
                    <a:lnTo>
                      <a:pt x="24" y="26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îṡľidê">
                <a:extLst>
                  <a:ext uri="{FF2B5EF4-FFF2-40B4-BE49-F238E27FC236}">
                    <a16:creationId xmlns:a16="http://schemas.microsoft.com/office/drawing/2014/main" xmlns="" id="{8BBAF014-0462-46CB-9AAB-6D3D137811F4}"/>
                  </a:ext>
                </a:extLst>
              </p:cNvPr>
              <p:cNvSpPr/>
              <p:nvPr/>
            </p:nvSpPr>
            <p:spPr bwMode="auto">
              <a:xfrm>
                <a:off x="2973" y="1926"/>
                <a:ext cx="35" cy="39"/>
              </a:xfrm>
              <a:custGeom>
                <a:avLst/>
                <a:gdLst>
                  <a:gd name="T0" fmla="*/ 20 w 35"/>
                  <a:gd name="T1" fmla="*/ 0 h 39"/>
                  <a:gd name="T2" fmla="*/ 13 w 35"/>
                  <a:gd name="T3" fmla="*/ 11 h 39"/>
                  <a:gd name="T4" fmla="*/ 0 w 35"/>
                  <a:gd name="T5" fmla="*/ 9 h 39"/>
                  <a:gd name="T6" fmla="*/ 5 w 35"/>
                  <a:gd name="T7" fmla="*/ 20 h 39"/>
                  <a:gd name="T8" fmla="*/ 0 w 35"/>
                  <a:gd name="T9" fmla="*/ 31 h 39"/>
                  <a:gd name="T10" fmla="*/ 13 w 35"/>
                  <a:gd name="T11" fmla="*/ 30 h 39"/>
                  <a:gd name="T12" fmla="*/ 22 w 35"/>
                  <a:gd name="T13" fmla="*/ 39 h 39"/>
                  <a:gd name="T14" fmla="*/ 24 w 35"/>
                  <a:gd name="T15" fmla="*/ 26 h 39"/>
                  <a:gd name="T16" fmla="*/ 35 w 35"/>
                  <a:gd name="T17" fmla="*/ 18 h 39"/>
                  <a:gd name="T18" fmla="*/ 24 w 35"/>
                  <a:gd name="T19" fmla="*/ 13 h 39"/>
                  <a:gd name="T20" fmla="*/ 20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0" y="31"/>
                    </a:lnTo>
                    <a:lnTo>
                      <a:pt x="13" y="30"/>
                    </a:lnTo>
                    <a:lnTo>
                      <a:pt x="22" y="39"/>
                    </a:lnTo>
                    <a:lnTo>
                      <a:pt x="24" y="26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íšļïḋe">
                <a:extLst>
                  <a:ext uri="{FF2B5EF4-FFF2-40B4-BE49-F238E27FC236}">
                    <a16:creationId xmlns:a16="http://schemas.microsoft.com/office/drawing/2014/main" xmlns="" id="{0A9FD764-7B49-4CC8-98DA-F0C3ACCD17DE}"/>
                  </a:ext>
                </a:extLst>
              </p:cNvPr>
              <p:cNvSpPr/>
              <p:nvPr/>
            </p:nvSpPr>
            <p:spPr bwMode="auto">
              <a:xfrm>
                <a:off x="3057" y="1950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2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9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íṡľïdè">
                <a:extLst>
                  <a:ext uri="{FF2B5EF4-FFF2-40B4-BE49-F238E27FC236}">
                    <a16:creationId xmlns:a16="http://schemas.microsoft.com/office/drawing/2014/main" xmlns="" id="{D3E09537-A36D-4914-85EB-4CE27ADC17EC}"/>
                  </a:ext>
                </a:extLst>
              </p:cNvPr>
              <p:cNvSpPr/>
              <p:nvPr/>
            </p:nvSpPr>
            <p:spPr bwMode="auto">
              <a:xfrm>
                <a:off x="3057" y="1950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2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9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íṡļïḓé">
                <a:extLst>
                  <a:ext uri="{FF2B5EF4-FFF2-40B4-BE49-F238E27FC236}">
                    <a16:creationId xmlns:a16="http://schemas.microsoft.com/office/drawing/2014/main" xmlns="" id="{0B8D980E-003D-4743-B5AE-36FD957CC8FA}"/>
                  </a:ext>
                </a:extLst>
              </p:cNvPr>
              <p:cNvSpPr/>
              <p:nvPr/>
            </p:nvSpPr>
            <p:spPr bwMode="auto">
              <a:xfrm>
                <a:off x="3143" y="19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îṩ1íḓè">
                <a:extLst>
                  <a:ext uri="{FF2B5EF4-FFF2-40B4-BE49-F238E27FC236}">
                    <a16:creationId xmlns:a16="http://schemas.microsoft.com/office/drawing/2014/main" xmlns="" id="{C9E5D2B2-AB08-4C84-8CE3-4D25DA02D8A8}"/>
                  </a:ext>
                </a:extLst>
              </p:cNvPr>
              <p:cNvSpPr/>
              <p:nvPr/>
            </p:nvSpPr>
            <p:spPr bwMode="auto">
              <a:xfrm>
                <a:off x="3143" y="19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íšľíḍè">
                <a:extLst>
                  <a:ext uri="{FF2B5EF4-FFF2-40B4-BE49-F238E27FC236}">
                    <a16:creationId xmlns:a16="http://schemas.microsoft.com/office/drawing/2014/main" xmlns="" id="{1A25D3DC-75FC-4C6E-81C1-76F1F1BE5673}"/>
                  </a:ext>
                </a:extLst>
              </p:cNvPr>
              <p:cNvSpPr/>
              <p:nvPr/>
            </p:nvSpPr>
            <p:spPr bwMode="auto">
              <a:xfrm>
                <a:off x="2743" y="1926"/>
                <a:ext cx="37" cy="39"/>
              </a:xfrm>
              <a:custGeom>
                <a:avLst/>
                <a:gdLst>
                  <a:gd name="T0" fmla="*/ 22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7 w 37"/>
                  <a:gd name="T7" fmla="*/ 20 h 39"/>
                  <a:gd name="T8" fmla="*/ 2 w 37"/>
                  <a:gd name="T9" fmla="*/ 31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6 h 39"/>
                  <a:gd name="T16" fmla="*/ 37 w 37"/>
                  <a:gd name="T17" fmla="*/ 18 h 39"/>
                  <a:gd name="T18" fmla="*/ 24 w 37"/>
                  <a:gd name="T19" fmla="*/ 13 h 39"/>
                  <a:gd name="T20" fmla="*/ 22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îšļïḍè">
                <a:extLst>
                  <a:ext uri="{FF2B5EF4-FFF2-40B4-BE49-F238E27FC236}">
                    <a16:creationId xmlns:a16="http://schemas.microsoft.com/office/drawing/2014/main" xmlns="" id="{C8CAF1CE-75C8-4EA2-8271-A1ABCF0A8879}"/>
                  </a:ext>
                </a:extLst>
              </p:cNvPr>
              <p:cNvSpPr/>
              <p:nvPr/>
            </p:nvSpPr>
            <p:spPr bwMode="auto">
              <a:xfrm>
                <a:off x="2743" y="1926"/>
                <a:ext cx="37" cy="39"/>
              </a:xfrm>
              <a:custGeom>
                <a:avLst/>
                <a:gdLst>
                  <a:gd name="T0" fmla="*/ 22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7 w 37"/>
                  <a:gd name="T7" fmla="*/ 20 h 39"/>
                  <a:gd name="T8" fmla="*/ 2 w 37"/>
                  <a:gd name="T9" fmla="*/ 31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6 h 39"/>
                  <a:gd name="T16" fmla="*/ 37 w 37"/>
                  <a:gd name="T17" fmla="*/ 18 h 39"/>
                  <a:gd name="T18" fmla="*/ 24 w 37"/>
                  <a:gd name="T19" fmla="*/ 13 h 39"/>
                  <a:gd name="T20" fmla="*/ 22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iŝľïḋê">
                <a:extLst>
                  <a:ext uri="{FF2B5EF4-FFF2-40B4-BE49-F238E27FC236}">
                    <a16:creationId xmlns:a16="http://schemas.microsoft.com/office/drawing/2014/main" xmlns="" id="{F43D2E9A-0840-4E34-ADE4-0B672F3660E2}"/>
                  </a:ext>
                </a:extLst>
              </p:cNvPr>
              <p:cNvSpPr/>
              <p:nvPr/>
            </p:nvSpPr>
            <p:spPr bwMode="auto">
              <a:xfrm>
                <a:off x="2829" y="195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20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20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iṥ1îḑé">
                <a:extLst>
                  <a:ext uri="{FF2B5EF4-FFF2-40B4-BE49-F238E27FC236}">
                    <a16:creationId xmlns:a16="http://schemas.microsoft.com/office/drawing/2014/main" xmlns="" id="{3274F0BA-0606-4C1F-B8E5-E0FFFC3012F9}"/>
                  </a:ext>
                </a:extLst>
              </p:cNvPr>
              <p:cNvSpPr/>
              <p:nvPr/>
            </p:nvSpPr>
            <p:spPr bwMode="auto">
              <a:xfrm>
                <a:off x="2829" y="195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20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20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íṣļïḍé">
                <a:extLst>
                  <a:ext uri="{FF2B5EF4-FFF2-40B4-BE49-F238E27FC236}">
                    <a16:creationId xmlns:a16="http://schemas.microsoft.com/office/drawing/2014/main" xmlns="" id="{A2D0B7E7-B3AF-4A52-A5BA-C1D90055D78B}"/>
                  </a:ext>
                </a:extLst>
              </p:cNvPr>
              <p:cNvSpPr/>
              <p:nvPr/>
            </p:nvSpPr>
            <p:spPr bwMode="auto">
              <a:xfrm>
                <a:off x="2913" y="1974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4 h 38"/>
                  <a:gd name="T16" fmla="*/ 37 w 37"/>
                  <a:gd name="T17" fmla="*/ 19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ïS1íḍè">
                <a:extLst>
                  <a:ext uri="{FF2B5EF4-FFF2-40B4-BE49-F238E27FC236}">
                    <a16:creationId xmlns:a16="http://schemas.microsoft.com/office/drawing/2014/main" xmlns="" id="{D49FD39A-3FDC-4AE8-9AB1-BA47DED47CC6}"/>
                  </a:ext>
                </a:extLst>
              </p:cNvPr>
              <p:cNvSpPr/>
              <p:nvPr/>
            </p:nvSpPr>
            <p:spPr bwMode="auto">
              <a:xfrm>
                <a:off x="2913" y="1974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4 h 38"/>
                  <a:gd name="T16" fmla="*/ 37 w 37"/>
                  <a:gd name="T17" fmla="*/ 19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7" name="îş1ide">
                <a:extLst>
                  <a:ext uri="{FF2B5EF4-FFF2-40B4-BE49-F238E27FC236}">
                    <a16:creationId xmlns:a16="http://schemas.microsoft.com/office/drawing/2014/main" xmlns="" id="{D812A656-C689-4300-8F5D-850B2DFA3984}"/>
                  </a:ext>
                </a:extLst>
              </p:cNvPr>
              <p:cNvSpPr/>
              <p:nvPr/>
            </p:nvSpPr>
            <p:spPr bwMode="auto">
              <a:xfrm>
                <a:off x="2999" y="199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0 h 38"/>
                  <a:gd name="T10" fmla="*/ 13 w 37"/>
                  <a:gd name="T11" fmla="*/ 28 h 38"/>
                  <a:gd name="T12" fmla="*/ 24 w 37"/>
                  <a:gd name="T13" fmla="*/ 38 h 38"/>
                  <a:gd name="T14" fmla="*/ 24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0"/>
                    </a:lnTo>
                    <a:lnTo>
                      <a:pt x="13" y="28"/>
                    </a:lnTo>
                    <a:lnTo>
                      <a:pt x="24" y="38"/>
                    </a:lnTo>
                    <a:lnTo>
                      <a:pt x="24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8" name="îṥḻiḓe">
                <a:extLst>
                  <a:ext uri="{FF2B5EF4-FFF2-40B4-BE49-F238E27FC236}">
                    <a16:creationId xmlns:a16="http://schemas.microsoft.com/office/drawing/2014/main" xmlns="" id="{F5521CFD-08B1-4AB1-BFE6-0F212971D31B}"/>
                  </a:ext>
                </a:extLst>
              </p:cNvPr>
              <p:cNvSpPr/>
              <p:nvPr/>
            </p:nvSpPr>
            <p:spPr bwMode="auto">
              <a:xfrm>
                <a:off x="2999" y="199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0 h 38"/>
                  <a:gd name="T10" fmla="*/ 13 w 37"/>
                  <a:gd name="T11" fmla="*/ 28 h 38"/>
                  <a:gd name="T12" fmla="*/ 24 w 37"/>
                  <a:gd name="T13" fmla="*/ 38 h 38"/>
                  <a:gd name="T14" fmla="*/ 24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0"/>
                    </a:lnTo>
                    <a:lnTo>
                      <a:pt x="13" y="28"/>
                    </a:lnTo>
                    <a:lnTo>
                      <a:pt x="24" y="38"/>
                    </a:lnTo>
                    <a:lnTo>
                      <a:pt x="24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9" name="iš1iḋe">
                <a:extLst>
                  <a:ext uri="{FF2B5EF4-FFF2-40B4-BE49-F238E27FC236}">
                    <a16:creationId xmlns:a16="http://schemas.microsoft.com/office/drawing/2014/main" xmlns="" id="{D7091552-824C-4344-912C-80BBC648CD4F}"/>
                  </a:ext>
                </a:extLst>
              </p:cNvPr>
              <p:cNvSpPr/>
              <p:nvPr/>
            </p:nvSpPr>
            <p:spPr bwMode="auto">
              <a:xfrm>
                <a:off x="3085" y="2021"/>
                <a:ext cx="22" cy="20"/>
              </a:xfrm>
              <a:custGeom>
                <a:avLst/>
                <a:gdLst>
                  <a:gd name="T0" fmla="*/ 20 w 22"/>
                  <a:gd name="T1" fmla="*/ 0 h 20"/>
                  <a:gd name="T2" fmla="*/ 13 w 22"/>
                  <a:gd name="T3" fmla="*/ 11 h 20"/>
                  <a:gd name="T4" fmla="*/ 0 w 22"/>
                  <a:gd name="T5" fmla="*/ 9 h 20"/>
                  <a:gd name="T6" fmla="*/ 5 w 22"/>
                  <a:gd name="T7" fmla="*/ 20 h 20"/>
                  <a:gd name="T8" fmla="*/ 22 w 22"/>
                  <a:gd name="T9" fmla="*/ 2 h 20"/>
                  <a:gd name="T10" fmla="*/ 20 w 22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22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0" name="íŝľïdê">
                <a:extLst>
                  <a:ext uri="{FF2B5EF4-FFF2-40B4-BE49-F238E27FC236}">
                    <a16:creationId xmlns:a16="http://schemas.microsoft.com/office/drawing/2014/main" xmlns="" id="{D0B6B0BF-D367-4DE7-9FD3-9A502CD72B3A}"/>
                  </a:ext>
                </a:extLst>
              </p:cNvPr>
              <p:cNvSpPr/>
              <p:nvPr/>
            </p:nvSpPr>
            <p:spPr bwMode="auto">
              <a:xfrm>
                <a:off x="3085" y="2021"/>
                <a:ext cx="22" cy="20"/>
              </a:xfrm>
              <a:custGeom>
                <a:avLst/>
                <a:gdLst>
                  <a:gd name="T0" fmla="*/ 20 w 22"/>
                  <a:gd name="T1" fmla="*/ 0 h 20"/>
                  <a:gd name="T2" fmla="*/ 13 w 22"/>
                  <a:gd name="T3" fmla="*/ 11 h 20"/>
                  <a:gd name="T4" fmla="*/ 0 w 22"/>
                  <a:gd name="T5" fmla="*/ 9 h 20"/>
                  <a:gd name="T6" fmla="*/ 5 w 22"/>
                  <a:gd name="T7" fmla="*/ 20 h 20"/>
                  <a:gd name="T8" fmla="*/ 22 w 22"/>
                  <a:gd name="T9" fmla="*/ 2 h 20"/>
                  <a:gd name="T10" fmla="*/ 20 w 22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22" y="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1" name="îṧľïdè">
                <a:extLst>
                  <a:ext uri="{FF2B5EF4-FFF2-40B4-BE49-F238E27FC236}">
                    <a16:creationId xmlns:a16="http://schemas.microsoft.com/office/drawing/2014/main" xmlns="" id="{E50504D8-37A3-4ED8-836F-EE8D597E88C9}"/>
                  </a:ext>
                </a:extLst>
              </p:cNvPr>
              <p:cNvSpPr/>
              <p:nvPr/>
            </p:nvSpPr>
            <p:spPr bwMode="auto">
              <a:xfrm>
                <a:off x="2797" y="2228"/>
                <a:ext cx="36" cy="32"/>
              </a:xfrm>
              <a:custGeom>
                <a:avLst/>
                <a:gdLst>
                  <a:gd name="T0" fmla="*/ 4 w 36"/>
                  <a:gd name="T1" fmla="*/ 24 h 32"/>
                  <a:gd name="T2" fmla="*/ 0 w 36"/>
                  <a:gd name="T3" fmla="*/ 32 h 32"/>
                  <a:gd name="T4" fmla="*/ 9 w 36"/>
                  <a:gd name="T5" fmla="*/ 30 h 32"/>
                  <a:gd name="T6" fmla="*/ 4 w 36"/>
                  <a:gd name="T7" fmla="*/ 24 h 32"/>
                  <a:gd name="T8" fmla="*/ 32 w 36"/>
                  <a:gd name="T9" fmla="*/ 17 h 32"/>
                  <a:gd name="T10" fmla="*/ 34 w 36"/>
                  <a:gd name="T11" fmla="*/ 21 h 32"/>
                  <a:gd name="T12" fmla="*/ 36 w 36"/>
                  <a:gd name="T13" fmla="*/ 19 h 32"/>
                  <a:gd name="T14" fmla="*/ 32 w 36"/>
                  <a:gd name="T15" fmla="*/ 17 h 32"/>
                  <a:gd name="T16" fmla="*/ 21 w 36"/>
                  <a:gd name="T17" fmla="*/ 0 h 32"/>
                  <a:gd name="T18" fmla="*/ 19 w 36"/>
                  <a:gd name="T19" fmla="*/ 4 h 32"/>
                  <a:gd name="T20" fmla="*/ 23 w 36"/>
                  <a:gd name="T21" fmla="*/ 8 h 32"/>
                  <a:gd name="T22" fmla="*/ 21 w 36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2">
                    <a:moveTo>
                      <a:pt x="4" y="24"/>
                    </a:moveTo>
                    <a:lnTo>
                      <a:pt x="0" y="32"/>
                    </a:lnTo>
                    <a:lnTo>
                      <a:pt x="9" y="30"/>
                    </a:lnTo>
                    <a:lnTo>
                      <a:pt x="4" y="24"/>
                    </a:lnTo>
                    <a:close/>
                    <a:moveTo>
                      <a:pt x="32" y="17"/>
                    </a:moveTo>
                    <a:lnTo>
                      <a:pt x="34" y="21"/>
                    </a:lnTo>
                    <a:lnTo>
                      <a:pt x="36" y="19"/>
                    </a:lnTo>
                    <a:lnTo>
                      <a:pt x="32" y="17"/>
                    </a:lnTo>
                    <a:close/>
                    <a:moveTo>
                      <a:pt x="21" y="0"/>
                    </a:moveTo>
                    <a:lnTo>
                      <a:pt x="19" y="4"/>
                    </a:lnTo>
                    <a:lnTo>
                      <a:pt x="23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2" name="íšlïdè">
                <a:extLst>
                  <a:ext uri="{FF2B5EF4-FFF2-40B4-BE49-F238E27FC236}">
                    <a16:creationId xmlns:a16="http://schemas.microsoft.com/office/drawing/2014/main" xmlns="" id="{BCB2A1E3-2129-47BD-AF5E-FAD61713A340}"/>
                  </a:ext>
                </a:extLst>
              </p:cNvPr>
              <p:cNvSpPr/>
              <p:nvPr/>
            </p:nvSpPr>
            <p:spPr bwMode="auto">
              <a:xfrm>
                <a:off x="2797" y="2228"/>
                <a:ext cx="36" cy="32"/>
              </a:xfrm>
              <a:custGeom>
                <a:avLst/>
                <a:gdLst>
                  <a:gd name="T0" fmla="*/ 4 w 36"/>
                  <a:gd name="T1" fmla="*/ 24 h 32"/>
                  <a:gd name="T2" fmla="*/ 0 w 36"/>
                  <a:gd name="T3" fmla="*/ 32 h 32"/>
                  <a:gd name="T4" fmla="*/ 9 w 36"/>
                  <a:gd name="T5" fmla="*/ 30 h 32"/>
                  <a:gd name="T6" fmla="*/ 4 w 36"/>
                  <a:gd name="T7" fmla="*/ 24 h 32"/>
                  <a:gd name="T8" fmla="*/ 32 w 36"/>
                  <a:gd name="T9" fmla="*/ 17 h 32"/>
                  <a:gd name="T10" fmla="*/ 34 w 36"/>
                  <a:gd name="T11" fmla="*/ 21 h 32"/>
                  <a:gd name="T12" fmla="*/ 36 w 36"/>
                  <a:gd name="T13" fmla="*/ 19 h 32"/>
                  <a:gd name="T14" fmla="*/ 32 w 36"/>
                  <a:gd name="T15" fmla="*/ 17 h 32"/>
                  <a:gd name="T16" fmla="*/ 21 w 36"/>
                  <a:gd name="T17" fmla="*/ 0 h 32"/>
                  <a:gd name="T18" fmla="*/ 19 w 36"/>
                  <a:gd name="T19" fmla="*/ 4 h 32"/>
                  <a:gd name="T20" fmla="*/ 23 w 36"/>
                  <a:gd name="T21" fmla="*/ 8 h 32"/>
                  <a:gd name="T22" fmla="*/ 21 w 36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2">
                    <a:moveTo>
                      <a:pt x="4" y="24"/>
                    </a:moveTo>
                    <a:lnTo>
                      <a:pt x="0" y="32"/>
                    </a:lnTo>
                    <a:lnTo>
                      <a:pt x="9" y="30"/>
                    </a:lnTo>
                    <a:lnTo>
                      <a:pt x="4" y="24"/>
                    </a:lnTo>
                    <a:moveTo>
                      <a:pt x="32" y="17"/>
                    </a:moveTo>
                    <a:lnTo>
                      <a:pt x="34" y="21"/>
                    </a:lnTo>
                    <a:lnTo>
                      <a:pt x="36" y="19"/>
                    </a:lnTo>
                    <a:lnTo>
                      <a:pt x="32" y="17"/>
                    </a:lnTo>
                    <a:moveTo>
                      <a:pt x="21" y="0"/>
                    </a:moveTo>
                    <a:lnTo>
                      <a:pt x="19" y="4"/>
                    </a:lnTo>
                    <a:lnTo>
                      <a:pt x="23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3" name="ïşľïḓê">
                <a:extLst>
                  <a:ext uri="{FF2B5EF4-FFF2-40B4-BE49-F238E27FC236}">
                    <a16:creationId xmlns:a16="http://schemas.microsoft.com/office/drawing/2014/main" xmlns="" id="{C79F5B96-16E1-4024-8874-E7151FA541CF}"/>
                  </a:ext>
                </a:extLst>
              </p:cNvPr>
              <p:cNvSpPr/>
              <p:nvPr/>
            </p:nvSpPr>
            <p:spPr bwMode="auto">
              <a:xfrm>
                <a:off x="2795" y="2232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13 w 36"/>
                  <a:gd name="T3" fmla="*/ 7 h 35"/>
                  <a:gd name="T4" fmla="*/ 0 w 36"/>
                  <a:gd name="T5" fmla="*/ 5 h 35"/>
                  <a:gd name="T6" fmla="*/ 8 w 36"/>
                  <a:gd name="T7" fmla="*/ 17 h 35"/>
                  <a:gd name="T8" fmla="*/ 6 w 36"/>
                  <a:gd name="T9" fmla="*/ 20 h 35"/>
                  <a:gd name="T10" fmla="*/ 11 w 36"/>
                  <a:gd name="T11" fmla="*/ 26 h 35"/>
                  <a:gd name="T12" fmla="*/ 15 w 36"/>
                  <a:gd name="T13" fmla="*/ 26 h 35"/>
                  <a:gd name="T14" fmla="*/ 25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34 w 36"/>
                  <a:gd name="T21" fmla="*/ 13 h 35"/>
                  <a:gd name="T22" fmla="*/ 25 w 36"/>
                  <a:gd name="T23" fmla="*/ 9 h 35"/>
                  <a:gd name="T24" fmla="*/ 25 w 36"/>
                  <a:gd name="T25" fmla="*/ 4 h 35"/>
                  <a:gd name="T26" fmla="*/ 21 w 36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25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34" y="13"/>
                    </a:lnTo>
                    <a:lnTo>
                      <a:pt x="25" y="9"/>
                    </a:lnTo>
                    <a:lnTo>
                      <a:pt x="25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4" name="îṡḻîḓé">
                <a:extLst>
                  <a:ext uri="{FF2B5EF4-FFF2-40B4-BE49-F238E27FC236}">
                    <a16:creationId xmlns:a16="http://schemas.microsoft.com/office/drawing/2014/main" xmlns="" id="{A46DF8AF-F5C2-4019-B3AD-29FC1B98C135}"/>
                  </a:ext>
                </a:extLst>
              </p:cNvPr>
              <p:cNvSpPr/>
              <p:nvPr/>
            </p:nvSpPr>
            <p:spPr bwMode="auto">
              <a:xfrm>
                <a:off x="2795" y="2232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13 w 36"/>
                  <a:gd name="T3" fmla="*/ 7 h 35"/>
                  <a:gd name="T4" fmla="*/ 0 w 36"/>
                  <a:gd name="T5" fmla="*/ 5 h 35"/>
                  <a:gd name="T6" fmla="*/ 8 w 36"/>
                  <a:gd name="T7" fmla="*/ 17 h 35"/>
                  <a:gd name="T8" fmla="*/ 6 w 36"/>
                  <a:gd name="T9" fmla="*/ 20 h 35"/>
                  <a:gd name="T10" fmla="*/ 11 w 36"/>
                  <a:gd name="T11" fmla="*/ 26 h 35"/>
                  <a:gd name="T12" fmla="*/ 15 w 36"/>
                  <a:gd name="T13" fmla="*/ 26 h 35"/>
                  <a:gd name="T14" fmla="*/ 25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34 w 36"/>
                  <a:gd name="T21" fmla="*/ 13 h 35"/>
                  <a:gd name="T22" fmla="*/ 25 w 36"/>
                  <a:gd name="T23" fmla="*/ 9 h 35"/>
                  <a:gd name="T24" fmla="*/ 25 w 36"/>
                  <a:gd name="T25" fmla="*/ 4 h 35"/>
                  <a:gd name="T26" fmla="*/ 21 w 36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25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34" y="13"/>
                    </a:lnTo>
                    <a:lnTo>
                      <a:pt x="25" y="9"/>
                    </a:lnTo>
                    <a:lnTo>
                      <a:pt x="25" y="4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5" name="îŝḷïďê">
                <a:extLst>
                  <a:ext uri="{FF2B5EF4-FFF2-40B4-BE49-F238E27FC236}">
                    <a16:creationId xmlns:a16="http://schemas.microsoft.com/office/drawing/2014/main" xmlns="" id="{D8CB28BD-02F9-4B61-8894-DEF8E3E805FB}"/>
                  </a:ext>
                </a:extLst>
              </p:cNvPr>
              <p:cNvSpPr/>
              <p:nvPr/>
            </p:nvSpPr>
            <p:spPr bwMode="auto">
              <a:xfrm>
                <a:off x="2881" y="226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2 w 6"/>
                  <a:gd name="T3" fmla="*/ 3 h 3"/>
                  <a:gd name="T4" fmla="*/ 6 w 6"/>
                  <a:gd name="T5" fmla="*/ 0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ïṣḻiḑè">
                <a:extLst>
                  <a:ext uri="{FF2B5EF4-FFF2-40B4-BE49-F238E27FC236}">
                    <a16:creationId xmlns:a16="http://schemas.microsoft.com/office/drawing/2014/main" xmlns="" id="{A79C61DE-02F6-4C60-86F0-CD4D51905E15}"/>
                  </a:ext>
                </a:extLst>
              </p:cNvPr>
              <p:cNvSpPr/>
              <p:nvPr/>
            </p:nvSpPr>
            <p:spPr bwMode="auto">
              <a:xfrm>
                <a:off x="2881" y="226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2 w 6"/>
                  <a:gd name="T3" fmla="*/ 3 h 3"/>
                  <a:gd name="T4" fmla="*/ 6 w 6"/>
                  <a:gd name="T5" fmla="*/ 0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7" name="ïṧļíḓê">
                <a:extLst>
                  <a:ext uri="{FF2B5EF4-FFF2-40B4-BE49-F238E27FC236}">
                    <a16:creationId xmlns:a16="http://schemas.microsoft.com/office/drawing/2014/main" xmlns="" id="{FDAF8B57-4927-448E-AC17-B51546DB5D86}"/>
                  </a:ext>
                </a:extLst>
              </p:cNvPr>
              <p:cNvSpPr/>
              <p:nvPr/>
            </p:nvSpPr>
            <p:spPr bwMode="auto">
              <a:xfrm>
                <a:off x="2760" y="2280"/>
                <a:ext cx="13" cy="21"/>
              </a:xfrm>
              <a:custGeom>
                <a:avLst/>
                <a:gdLst>
                  <a:gd name="T0" fmla="*/ 0 w 13"/>
                  <a:gd name="T1" fmla="*/ 0 h 21"/>
                  <a:gd name="T2" fmla="*/ 2 w 13"/>
                  <a:gd name="T3" fmla="*/ 21 h 21"/>
                  <a:gd name="T4" fmla="*/ 13 w 13"/>
                  <a:gd name="T5" fmla="*/ 15 h 21"/>
                  <a:gd name="T6" fmla="*/ 11 w 13"/>
                  <a:gd name="T7" fmla="*/ 13 h 21"/>
                  <a:gd name="T8" fmla="*/ 2 w 13"/>
                  <a:gd name="T9" fmla="*/ 10 h 21"/>
                  <a:gd name="T10" fmla="*/ 0 w 13"/>
                  <a:gd name="T11" fmla="*/ 2 h 21"/>
                  <a:gd name="T12" fmla="*/ 0 w 1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1">
                    <a:moveTo>
                      <a:pt x="0" y="0"/>
                    </a:moveTo>
                    <a:lnTo>
                      <a:pt x="2" y="21"/>
                    </a:lnTo>
                    <a:lnTo>
                      <a:pt x="13" y="15"/>
                    </a:lnTo>
                    <a:lnTo>
                      <a:pt x="11" y="13"/>
                    </a:lnTo>
                    <a:lnTo>
                      <a:pt x="2" y="1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ï$ḷïdè">
                <a:extLst>
                  <a:ext uri="{FF2B5EF4-FFF2-40B4-BE49-F238E27FC236}">
                    <a16:creationId xmlns:a16="http://schemas.microsoft.com/office/drawing/2014/main" xmlns="" id="{C4AE878C-5B75-42A2-9D1D-0C383C74AAF4}"/>
                  </a:ext>
                </a:extLst>
              </p:cNvPr>
              <p:cNvSpPr/>
              <p:nvPr/>
            </p:nvSpPr>
            <p:spPr bwMode="auto">
              <a:xfrm>
                <a:off x="2760" y="2280"/>
                <a:ext cx="13" cy="21"/>
              </a:xfrm>
              <a:custGeom>
                <a:avLst/>
                <a:gdLst>
                  <a:gd name="T0" fmla="*/ 0 w 13"/>
                  <a:gd name="T1" fmla="*/ 0 h 21"/>
                  <a:gd name="T2" fmla="*/ 2 w 13"/>
                  <a:gd name="T3" fmla="*/ 21 h 21"/>
                  <a:gd name="T4" fmla="*/ 13 w 13"/>
                  <a:gd name="T5" fmla="*/ 15 h 21"/>
                  <a:gd name="T6" fmla="*/ 11 w 13"/>
                  <a:gd name="T7" fmla="*/ 13 h 21"/>
                  <a:gd name="T8" fmla="*/ 2 w 13"/>
                  <a:gd name="T9" fmla="*/ 10 h 21"/>
                  <a:gd name="T10" fmla="*/ 0 w 13"/>
                  <a:gd name="T11" fmla="*/ 2 h 21"/>
                  <a:gd name="T12" fmla="*/ 0 w 1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1">
                    <a:moveTo>
                      <a:pt x="0" y="0"/>
                    </a:moveTo>
                    <a:lnTo>
                      <a:pt x="2" y="21"/>
                    </a:lnTo>
                    <a:lnTo>
                      <a:pt x="13" y="15"/>
                    </a:lnTo>
                    <a:lnTo>
                      <a:pt x="11" y="13"/>
                    </a:lnTo>
                    <a:lnTo>
                      <a:pt x="2" y="1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ïṥḻíḍé">
                <a:extLst>
                  <a:ext uri="{FF2B5EF4-FFF2-40B4-BE49-F238E27FC236}">
                    <a16:creationId xmlns:a16="http://schemas.microsoft.com/office/drawing/2014/main" xmlns="" id="{B4650F87-8C1F-45E0-9459-11727CD00D1F}"/>
                  </a:ext>
                </a:extLst>
              </p:cNvPr>
              <p:cNvSpPr/>
              <p:nvPr/>
            </p:nvSpPr>
            <p:spPr bwMode="auto">
              <a:xfrm>
                <a:off x="2760" y="2277"/>
                <a:ext cx="13" cy="18"/>
              </a:xfrm>
              <a:custGeom>
                <a:avLst/>
                <a:gdLst>
                  <a:gd name="T0" fmla="*/ 11 w 13"/>
                  <a:gd name="T1" fmla="*/ 16 h 18"/>
                  <a:gd name="T2" fmla="*/ 13 w 13"/>
                  <a:gd name="T3" fmla="*/ 18 h 18"/>
                  <a:gd name="T4" fmla="*/ 13 w 13"/>
                  <a:gd name="T5" fmla="*/ 18 h 18"/>
                  <a:gd name="T6" fmla="*/ 11 w 13"/>
                  <a:gd name="T7" fmla="*/ 16 h 18"/>
                  <a:gd name="T8" fmla="*/ 0 w 13"/>
                  <a:gd name="T9" fmla="*/ 0 h 18"/>
                  <a:gd name="T10" fmla="*/ 0 w 13"/>
                  <a:gd name="T11" fmla="*/ 0 h 18"/>
                  <a:gd name="T12" fmla="*/ 0 w 13"/>
                  <a:gd name="T13" fmla="*/ 3 h 18"/>
                  <a:gd name="T14" fmla="*/ 0 w 13"/>
                  <a:gd name="T15" fmla="*/ 5 h 18"/>
                  <a:gd name="T16" fmla="*/ 0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1" y="16"/>
                    </a:moveTo>
                    <a:lnTo>
                      <a:pt x="13" y="18"/>
                    </a:lnTo>
                    <a:lnTo>
                      <a:pt x="13" y="18"/>
                    </a:lnTo>
                    <a:lnTo>
                      <a:pt x="11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ïS1ïḍè">
                <a:extLst>
                  <a:ext uri="{FF2B5EF4-FFF2-40B4-BE49-F238E27FC236}">
                    <a16:creationId xmlns:a16="http://schemas.microsoft.com/office/drawing/2014/main" xmlns="" id="{51185551-DE9B-493A-A176-C32F4CB43064}"/>
                  </a:ext>
                </a:extLst>
              </p:cNvPr>
              <p:cNvSpPr/>
              <p:nvPr/>
            </p:nvSpPr>
            <p:spPr bwMode="auto">
              <a:xfrm>
                <a:off x="2760" y="2277"/>
                <a:ext cx="13" cy="18"/>
              </a:xfrm>
              <a:custGeom>
                <a:avLst/>
                <a:gdLst>
                  <a:gd name="T0" fmla="*/ 11 w 13"/>
                  <a:gd name="T1" fmla="*/ 16 h 18"/>
                  <a:gd name="T2" fmla="*/ 13 w 13"/>
                  <a:gd name="T3" fmla="*/ 18 h 18"/>
                  <a:gd name="T4" fmla="*/ 13 w 13"/>
                  <a:gd name="T5" fmla="*/ 18 h 18"/>
                  <a:gd name="T6" fmla="*/ 11 w 13"/>
                  <a:gd name="T7" fmla="*/ 16 h 18"/>
                  <a:gd name="T8" fmla="*/ 0 w 13"/>
                  <a:gd name="T9" fmla="*/ 0 h 18"/>
                  <a:gd name="T10" fmla="*/ 0 w 13"/>
                  <a:gd name="T11" fmla="*/ 0 h 18"/>
                  <a:gd name="T12" fmla="*/ 0 w 13"/>
                  <a:gd name="T13" fmla="*/ 3 h 18"/>
                  <a:gd name="T14" fmla="*/ 0 w 13"/>
                  <a:gd name="T15" fmla="*/ 5 h 18"/>
                  <a:gd name="T16" fmla="*/ 0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1" y="16"/>
                    </a:moveTo>
                    <a:lnTo>
                      <a:pt x="13" y="18"/>
                    </a:lnTo>
                    <a:lnTo>
                      <a:pt x="13" y="18"/>
                    </a:lnTo>
                    <a:lnTo>
                      <a:pt x="11" y="16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1" name="îṩḻídè">
                <a:extLst>
                  <a:ext uri="{FF2B5EF4-FFF2-40B4-BE49-F238E27FC236}">
                    <a16:creationId xmlns:a16="http://schemas.microsoft.com/office/drawing/2014/main" xmlns="" id="{9CB3CAAC-001B-4D3F-827E-C79B13083086}"/>
                  </a:ext>
                </a:extLst>
              </p:cNvPr>
              <p:cNvSpPr/>
              <p:nvPr/>
            </p:nvSpPr>
            <p:spPr bwMode="auto">
              <a:xfrm>
                <a:off x="2823" y="2301"/>
                <a:ext cx="23" cy="22"/>
              </a:xfrm>
              <a:custGeom>
                <a:avLst/>
                <a:gdLst>
                  <a:gd name="T0" fmla="*/ 21 w 23"/>
                  <a:gd name="T1" fmla="*/ 0 h 22"/>
                  <a:gd name="T2" fmla="*/ 13 w 23"/>
                  <a:gd name="T3" fmla="*/ 9 h 22"/>
                  <a:gd name="T4" fmla="*/ 0 w 23"/>
                  <a:gd name="T5" fmla="*/ 7 h 22"/>
                  <a:gd name="T6" fmla="*/ 6 w 23"/>
                  <a:gd name="T7" fmla="*/ 19 h 22"/>
                  <a:gd name="T8" fmla="*/ 6 w 23"/>
                  <a:gd name="T9" fmla="*/ 20 h 22"/>
                  <a:gd name="T10" fmla="*/ 8 w 23"/>
                  <a:gd name="T11" fmla="*/ 22 h 22"/>
                  <a:gd name="T12" fmla="*/ 23 w 23"/>
                  <a:gd name="T13" fmla="*/ 6 h 22"/>
                  <a:gd name="T14" fmla="*/ 21 w 23"/>
                  <a:gd name="T15" fmla="*/ 0 h 22"/>
                  <a:gd name="T16" fmla="*/ 21 w 23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8" y="22"/>
                    </a:lnTo>
                    <a:lnTo>
                      <a:pt x="23" y="6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íŝľide">
                <a:extLst>
                  <a:ext uri="{FF2B5EF4-FFF2-40B4-BE49-F238E27FC236}">
                    <a16:creationId xmlns:a16="http://schemas.microsoft.com/office/drawing/2014/main" xmlns="" id="{250FF6C0-CB68-4FAF-97F6-94CED8979D5F}"/>
                  </a:ext>
                </a:extLst>
              </p:cNvPr>
              <p:cNvSpPr/>
              <p:nvPr/>
            </p:nvSpPr>
            <p:spPr bwMode="auto">
              <a:xfrm>
                <a:off x="2823" y="2301"/>
                <a:ext cx="23" cy="22"/>
              </a:xfrm>
              <a:custGeom>
                <a:avLst/>
                <a:gdLst>
                  <a:gd name="T0" fmla="*/ 21 w 23"/>
                  <a:gd name="T1" fmla="*/ 0 h 22"/>
                  <a:gd name="T2" fmla="*/ 13 w 23"/>
                  <a:gd name="T3" fmla="*/ 9 h 22"/>
                  <a:gd name="T4" fmla="*/ 0 w 23"/>
                  <a:gd name="T5" fmla="*/ 7 h 22"/>
                  <a:gd name="T6" fmla="*/ 6 w 23"/>
                  <a:gd name="T7" fmla="*/ 19 h 22"/>
                  <a:gd name="T8" fmla="*/ 6 w 23"/>
                  <a:gd name="T9" fmla="*/ 20 h 22"/>
                  <a:gd name="T10" fmla="*/ 8 w 23"/>
                  <a:gd name="T11" fmla="*/ 22 h 22"/>
                  <a:gd name="T12" fmla="*/ 23 w 23"/>
                  <a:gd name="T13" fmla="*/ 6 h 22"/>
                  <a:gd name="T14" fmla="*/ 21 w 23"/>
                  <a:gd name="T15" fmla="*/ 0 h 22"/>
                  <a:gd name="T16" fmla="*/ 21 w 23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8" y="22"/>
                    </a:lnTo>
                    <a:lnTo>
                      <a:pt x="23" y="6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3" name="í$ļïḓé">
                <a:extLst>
                  <a:ext uri="{FF2B5EF4-FFF2-40B4-BE49-F238E27FC236}">
                    <a16:creationId xmlns:a16="http://schemas.microsoft.com/office/drawing/2014/main" xmlns="" id="{C79FBACC-2440-498E-817E-D683D81924D3}"/>
                  </a:ext>
                </a:extLst>
              </p:cNvPr>
              <p:cNvSpPr/>
              <p:nvPr/>
            </p:nvSpPr>
            <p:spPr bwMode="auto">
              <a:xfrm>
                <a:off x="2823" y="2321"/>
                <a:ext cx="8" cy="10"/>
              </a:xfrm>
              <a:custGeom>
                <a:avLst/>
                <a:gdLst>
                  <a:gd name="T0" fmla="*/ 6 w 8"/>
                  <a:gd name="T1" fmla="*/ 0 h 10"/>
                  <a:gd name="T2" fmla="*/ 0 w 8"/>
                  <a:gd name="T3" fmla="*/ 10 h 10"/>
                  <a:gd name="T4" fmla="*/ 8 w 8"/>
                  <a:gd name="T5" fmla="*/ 2 h 10"/>
                  <a:gd name="T6" fmla="*/ 6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0" y="10"/>
                    </a:lnTo>
                    <a:lnTo>
                      <a:pt x="8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ïṧļídè">
                <a:extLst>
                  <a:ext uri="{FF2B5EF4-FFF2-40B4-BE49-F238E27FC236}">
                    <a16:creationId xmlns:a16="http://schemas.microsoft.com/office/drawing/2014/main" xmlns="" id="{1D7641E9-5750-4E41-AE0C-CC5F3A068047}"/>
                  </a:ext>
                </a:extLst>
              </p:cNvPr>
              <p:cNvSpPr/>
              <p:nvPr/>
            </p:nvSpPr>
            <p:spPr bwMode="auto">
              <a:xfrm>
                <a:off x="2823" y="2321"/>
                <a:ext cx="8" cy="10"/>
              </a:xfrm>
              <a:custGeom>
                <a:avLst/>
                <a:gdLst>
                  <a:gd name="T0" fmla="*/ 6 w 8"/>
                  <a:gd name="T1" fmla="*/ 0 h 10"/>
                  <a:gd name="T2" fmla="*/ 0 w 8"/>
                  <a:gd name="T3" fmla="*/ 10 h 10"/>
                  <a:gd name="T4" fmla="*/ 8 w 8"/>
                  <a:gd name="T5" fmla="*/ 2 h 10"/>
                  <a:gd name="T6" fmla="*/ 6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0" y="10"/>
                    </a:lnTo>
                    <a:lnTo>
                      <a:pt x="8" y="2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ïṥlíḋè">
                <a:extLst>
                  <a:ext uri="{FF2B5EF4-FFF2-40B4-BE49-F238E27FC236}">
                    <a16:creationId xmlns:a16="http://schemas.microsoft.com/office/drawing/2014/main" xmlns="" id="{81E3B159-25A4-4036-8DD6-C27916D78918}"/>
                  </a:ext>
                </a:extLst>
              </p:cNvPr>
              <p:cNvSpPr/>
              <p:nvPr/>
            </p:nvSpPr>
            <p:spPr bwMode="auto">
              <a:xfrm>
                <a:off x="2844" y="2301"/>
                <a:ext cx="1" cy="1"/>
              </a:xfrm>
              <a:prstGeom prst="rect">
                <a:avLst/>
              </a:pr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işľíḑè">
                <a:extLst>
                  <a:ext uri="{FF2B5EF4-FFF2-40B4-BE49-F238E27FC236}">
                    <a16:creationId xmlns:a16="http://schemas.microsoft.com/office/drawing/2014/main" xmlns="" id="{2F776113-FF93-49DF-9006-F0419F38E615}"/>
                  </a:ext>
                </a:extLst>
              </p:cNvPr>
              <p:cNvSpPr/>
              <p:nvPr/>
            </p:nvSpPr>
            <p:spPr bwMode="auto">
              <a:xfrm>
                <a:off x="2844" y="2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ïṩliḍè">
                <a:extLst>
                  <a:ext uri="{FF2B5EF4-FFF2-40B4-BE49-F238E27FC236}">
                    <a16:creationId xmlns:a16="http://schemas.microsoft.com/office/drawing/2014/main" xmlns="" id="{E9BB6602-22CB-4FEB-A057-0A73F8D7C9D9}"/>
                  </a:ext>
                </a:extLst>
              </p:cNvPr>
              <p:cNvSpPr/>
              <p:nvPr/>
            </p:nvSpPr>
            <p:spPr bwMode="auto">
              <a:xfrm>
                <a:off x="2780" y="2335"/>
                <a:ext cx="23" cy="22"/>
              </a:xfrm>
              <a:custGeom>
                <a:avLst/>
                <a:gdLst>
                  <a:gd name="T0" fmla="*/ 8 w 23"/>
                  <a:gd name="T1" fmla="*/ 0 h 22"/>
                  <a:gd name="T2" fmla="*/ 0 w 23"/>
                  <a:gd name="T3" fmla="*/ 7 h 22"/>
                  <a:gd name="T4" fmla="*/ 13 w 23"/>
                  <a:gd name="T5" fmla="*/ 22 h 22"/>
                  <a:gd name="T6" fmla="*/ 23 w 23"/>
                  <a:gd name="T7" fmla="*/ 18 h 22"/>
                  <a:gd name="T8" fmla="*/ 10 w 23"/>
                  <a:gd name="T9" fmla="*/ 13 h 22"/>
                  <a:gd name="T10" fmla="*/ 8 w 2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8" y="0"/>
                    </a:moveTo>
                    <a:lnTo>
                      <a:pt x="0" y="7"/>
                    </a:lnTo>
                    <a:lnTo>
                      <a:pt x="13" y="22"/>
                    </a:lnTo>
                    <a:lnTo>
                      <a:pt x="23" y="18"/>
                    </a:lnTo>
                    <a:lnTo>
                      <a:pt x="10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ïŝľïde">
                <a:extLst>
                  <a:ext uri="{FF2B5EF4-FFF2-40B4-BE49-F238E27FC236}">
                    <a16:creationId xmlns:a16="http://schemas.microsoft.com/office/drawing/2014/main" xmlns="" id="{40D69C7A-A7C6-4DA4-9A84-BDB82928395A}"/>
                  </a:ext>
                </a:extLst>
              </p:cNvPr>
              <p:cNvSpPr/>
              <p:nvPr/>
            </p:nvSpPr>
            <p:spPr bwMode="auto">
              <a:xfrm>
                <a:off x="2780" y="2335"/>
                <a:ext cx="23" cy="22"/>
              </a:xfrm>
              <a:custGeom>
                <a:avLst/>
                <a:gdLst>
                  <a:gd name="T0" fmla="*/ 8 w 23"/>
                  <a:gd name="T1" fmla="*/ 0 h 22"/>
                  <a:gd name="T2" fmla="*/ 0 w 23"/>
                  <a:gd name="T3" fmla="*/ 7 h 22"/>
                  <a:gd name="T4" fmla="*/ 13 w 23"/>
                  <a:gd name="T5" fmla="*/ 22 h 22"/>
                  <a:gd name="T6" fmla="*/ 23 w 23"/>
                  <a:gd name="T7" fmla="*/ 18 h 22"/>
                  <a:gd name="T8" fmla="*/ 10 w 23"/>
                  <a:gd name="T9" fmla="*/ 13 h 22"/>
                  <a:gd name="T10" fmla="*/ 8 w 2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8" y="0"/>
                    </a:moveTo>
                    <a:lnTo>
                      <a:pt x="0" y="7"/>
                    </a:lnTo>
                    <a:lnTo>
                      <a:pt x="13" y="22"/>
                    </a:lnTo>
                    <a:lnTo>
                      <a:pt x="23" y="18"/>
                    </a:lnTo>
                    <a:lnTo>
                      <a:pt x="10" y="13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ïşlîdé">
                <a:extLst>
                  <a:ext uri="{FF2B5EF4-FFF2-40B4-BE49-F238E27FC236}">
                    <a16:creationId xmlns:a16="http://schemas.microsoft.com/office/drawing/2014/main" xmlns="" id="{2E1253BA-8018-475D-BB9E-3EBB3FDE97EB}"/>
                  </a:ext>
                </a:extLst>
              </p:cNvPr>
              <p:cNvSpPr/>
              <p:nvPr/>
            </p:nvSpPr>
            <p:spPr bwMode="auto">
              <a:xfrm>
                <a:off x="2769" y="2342"/>
                <a:ext cx="24" cy="28"/>
              </a:xfrm>
              <a:custGeom>
                <a:avLst/>
                <a:gdLst>
                  <a:gd name="T0" fmla="*/ 11 w 24"/>
                  <a:gd name="T1" fmla="*/ 0 h 28"/>
                  <a:gd name="T2" fmla="*/ 9 w 24"/>
                  <a:gd name="T3" fmla="*/ 4 h 28"/>
                  <a:gd name="T4" fmla="*/ 0 w 24"/>
                  <a:gd name="T5" fmla="*/ 2 h 28"/>
                  <a:gd name="T6" fmla="*/ 0 w 24"/>
                  <a:gd name="T7" fmla="*/ 7 h 28"/>
                  <a:gd name="T8" fmla="*/ 4 w 24"/>
                  <a:gd name="T9" fmla="*/ 13 h 28"/>
                  <a:gd name="T10" fmla="*/ 2 w 24"/>
                  <a:gd name="T11" fmla="*/ 15 h 28"/>
                  <a:gd name="T12" fmla="*/ 4 w 24"/>
                  <a:gd name="T13" fmla="*/ 24 h 28"/>
                  <a:gd name="T14" fmla="*/ 11 w 24"/>
                  <a:gd name="T15" fmla="*/ 22 h 28"/>
                  <a:gd name="T16" fmla="*/ 19 w 24"/>
                  <a:gd name="T17" fmla="*/ 28 h 28"/>
                  <a:gd name="T18" fmla="*/ 21 w 24"/>
                  <a:gd name="T19" fmla="*/ 26 h 28"/>
                  <a:gd name="T20" fmla="*/ 23 w 24"/>
                  <a:gd name="T21" fmla="*/ 19 h 28"/>
                  <a:gd name="T22" fmla="*/ 24 w 24"/>
                  <a:gd name="T23" fmla="*/ 15 h 28"/>
                  <a:gd name="T24" fmla="*/ 11 w 24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8">
                    <a:moveTo>
                      <a:pt x="11" y="0"/>
                    </a:moveTo>
                    <a:lnTo>
                      <a:pt x="9" y="4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4" y="24"/>
                    </a:lnTo>
                    <a:lnTo>
                      <a:pt x="11" y="22"/>
                    </a:lnTo>
                    <a:lnTo>
                      <a:pt x="19" y="28"/>
                    </a:lnTo>
                    <a:lnTo>
                      <a:pt x="21" y="26"/>
                    </a:lnTo>
                    <a:lnTo>
                      <a:pt x="23" y="19"/>
                    </a:lnTo>
                    <a:lnTo>
                      <a:pt x="24" y="1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îśľîḑè">
                <a:extLst>
                  <a:ext uri="{FF2B5EF4-FFF2-40B4-BE49-F238E27FC236}">
                    <a16:creationId xmlns:a16="http://schemas.microsoft.com/office/drawing/2014/main" xmlns="" id="{855A6137-9956-46CA-9868-ACC4685E3A0D}"/>
                  </a:ext>
                </a:extLst>
              </p:cNvPr>
              <p:cNvSpPr/>
              <p:nvPr/>
            </p:nvSpPr>
            <p:spPr bwMode="auto">
              <a:xfrm>
                <a:off x="2769" y="2342"/>
                <a:ext cx="24" cy="28"/>
              </a:xfrm>
              <a:custGeom>
                <a:avLst/>
                <a:gdLst>
                  <a:gd name="T0" fmla="*/ 11 w 24"/>
                  <a:gd name="T1" fmla="*/ 0 h 28"/>
                  <a:gd name="T2" fmla="*/ 9 w 24"/>
                  <a:gd name="T3" fmla="*/ 4 h 28"/>
                  <a:gd name="T4" fmla="*/ 0 w 24"/>
                  <a:gd name="T5" fmla="*/ 2 h 28"/>
                  <a:gd name="T6" fmla="*/ 0 w 24"/>
                  <a:gd name="T7" fmla="*/ 7 h 28"/>
                  <a:gd name="T8" fmla="*/ 4 w 24"/>
                  <a:gd name="T9" fmla="*/ 13 h 28"/>
                  <a:gd name="T10" fmla="*/ 2 w 24"/>
                  <a:gd name="T11" fmla="*/ 15 h 28"/>
                  <a:gd name="T12" fmla="*/ 4 w 24"/>
                  <a:gd name="T13" fmla="*/ 24 h 28"/>
                  <a:gd name="T14" fmla="*/ 11 w 24"/>
                  <a:gd name="T15" fmla="*/ 22 h 28"/>
                  <a:gd name="T16" fmla="*/ 19 w 24"/>
                  <a:gd name="T17" fmla="*/ 28 h 28"/>
                  <a:gd name="T18" fmla="*/ 21 w 24"/>
                  <a:gd name="T19" fmla="*/ 26 h 28"/>
                  <a:gd name="T20" fmla="*/ 23 w 24"/>
                  <a:gd name="T21" fmla="*/ 19 h 28"/>
                  <a:gd name="T22" fmla="*/ 24 w 24"/>
                  <a:gd name="T23" fmla="*/ 15 h 28"/>
                  <a:gd name="T24" fmla="*/ 11 w 24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8">
                    <a:moveTo>
                      <a:pt x="11" y="0"/>
                    </a:moveTo>
                    <a:lnTo>
                      <a:pt x="9" y="4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4" y="24"/>
                    </a:lnTo>
                    <a:lnTo>
                      <a:pt x="11" y="22"/>
                    </a:lnTo>
                    <a:lnTo>
                      <a:pt x="19" y="28"/>
                    </a:lnTo>
                    <a:lnTo>
                      <a:pt x="21" y="26"/>
                    </a:lnTo>
                    <a:lnTo>
                      <a:pt x="23" y="19"/>
                    </a:lnTo>
                    <a:lnTo>
                      <a:pt x="24" y="15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isľïďe">
                <a:extLst>
                  <a:ext uri="{FF2B5EF4-FFF2-40B4-BE49-F238E27FC236}">
                    <a16:creationId xmlns:a16="http://schemas.microsoft.com/office/drawing/2014/main" xmlns="" id="{603436A2-2EBC-477A-AFDA-5FE8F76A3C31}"/>
                  </a:ext>
                </a:extLst>
              </p:cNvPr>
              <p:cNvSpPr/>
              <p:nvPr/>
            </p:nvSpPr>
            <p:spPr bwMode="auto">
              <a:xfrm>
                <a:off x="2715" y="1980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7 h 7"/>
                  <a:gd name="T4" fmla="*/ 7 w 7"/>
                  <a:gd name="T5" fmla="*/ 4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7"/>
                    </a:lnTo>
                    <a:lnTo>
                      <a:pt x="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îsļíďè">
                <a:extLst>
                  <a:ext uri="{FF2B5EF4-FFF2-40B4-BE49-F238E27FC236}">
                    <a16:creationId xmlns:a16="http://schemas.microsoft.com/office/drawing/2014/main" xmlns="" id="{98F1F537-9C29-4CAD-9362-B75532DCBC7C}"/>
                  </a:ext>
                </a:extLst>
              </p:cNvPr>
              <p:cNvSpPr/>
              <p:nvPr/>
            </p:nvSpPr>
            <p:spPr bwMode="auto">
              <a:xfrm>
                <a:off x="2715" y="1980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7 h 7"/>
                  <a:gd name="T4" fmla="*/ 7 w 7"/>
                  <a:gd name="T5" fmla="*/ 4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7"/>
                    </a:lnTo>
                    <a:lnTo>
                      <a:pt x="7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íṣľiḑè">
                <a:extLst>
                  <a:ext uri="{FF2B5EF4-FFF2-40B4-BE49-F238E27FC236}">
                    <a16:creationId xmlns:a16="http://schemas.microsoft.com/office/drawing/2014/main" xmlns="" id="{4DD313FB-BA92-40B9-A467-BC926BCE888F}"/>
                  </a:ext>
                </a:extLst>
              </p:cNvPr>
              <p:cNvSpPr/>
              <p:nvPr/>
            </p:nvSpPr>
            <p:spPr bwMode="auto">
              <a:xfrm>
                <a:off x="2771" y="1989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7 w 35"/>
                  <a:gd name="T7" fmla="*/ 21 h 37"/>
                  <a:gd name="T8" fmla="*/ 0 w 35"/>
                  <a:gd name="T9" fmla="*/ 32 h 37"/>
                  <a:gd name="T10" fmla="*/ 13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7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ïšļiḋè">
                <a:extLst>
                  <a:ext uri="{FF2B5EF4-FFF2-40B4-BE49-F238E27FC236}">
                    <a16:creationId xmlns:a16="http://schemas.microsoft.com/office/drawing/2014/main" xmlns="" id="{AF76D1F6-EF27-4A34-8C79-58118209BF43}"/>
                  </a:ext>
                </a:extLst>
              </p:cNvPr>
              <p:cNvSpPr/>
              <p:nvPr/>
            </p:nvSpPr>
            <p:spPr bwMode="auto">
              <a:xfrm>
                <a:off x="2771" y="1989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7 w 35"/>
                  <a:gd name="T7" fmla="*/ 21 h 37"/>
                  <a:gd name="T8" fmla="*/ 0 w 35"/>
                  <a:gd name="T9" fmla="*/ 32 h 37"/>
                  <a:gd name="T10" fmla="*/ 13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7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iṣḻîḑè">
                <a:extLst>
                  <a:ext uri="{FF2B5EF4-FFF2-40B4-BE49-F238E27FC236}">
                    <a16:creationId xmlns:a16="http://schemas.microsoft.com/office/drawing/2014/main" xmlns="" id="{D5908198-C5AA-43C4-8101-16C765AD08AA}"/>
                  </a:ext>
                </a:extLst>
              </p:cNvPr>
              <p:cNvSpPr/>
              <p:nvPr/>
            </p:nvSpPr>
            <p:spPr bwMode="auto">
              <a:xfrm>
                <a:off x="2857" y="2013"/>
                <a:ext cx="35" cy="38"/>
              </a:xfrm>
              <a:custGeom>
                <a:avLst/>
                <a:gdLst>
                  <a:gd name="T0" fmla="*/ 20 w 35"/>
                  <a:gd name="T1" fmla="*/ 0 h 38"/>
                  <a:gd name="T2" fmla="*/ 13 w 35"/>
                  <a:gd name="T3" fmla="*/ 10 h 38"/>
                  <a:gd name="T4" fmla="*/ 0 w 35"/>
                  <a:gd name="T5" fmla="*/ 8 h 38"/>
                  <a:gd name="T6" fmla="*/ 6 w 35"/>
                  <a:gd name="T7" fmla="*/ 19 h 38"/>
                  <a:gd name="T8" fmla="*/ 0 w 35"/>
                  <a:gd name="T9" fmla="*/ 32 h 38"/>
                  <a:gd name="T10" fmla="*/ 13 w 35"/>
                  <a:gd name="T11" fmla="*/ 28 h 38"/>
                  <a:gd name="T12" fmla="*/ 22 w 35"/>
                  <a:gd name="T13" fmla="*/ 38 h 38"/>
                  <a:gd name="T14" fmla="*/ 24 w 35"/>
                  <a:gd name="T15" fmla="*/ 25 h 38"/>
                  <a:gd name="T16" fmla="*/ 35 w 35"/>
                  <a:gd name="T17" fmla="*/ 19 h 38"/>
                  <a:gd name="T18" fmla="*/ 24 w 35"/>
                  <a:gd name="T19" fmla="*/ 13 h 38"/>
                  <a:gd name="T20" fmla="*/ 20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ïṡḻîdè">
                <a:extLst>
                  <a:ext uri="{FF2B5EF4-FFF2-40B4-BE49-F238E27FC236}">
                    <a16:creationId xmlns:a16="http://schemas.microsoft.com/office/drawing/2014/main" xmlns="" id="{53413825-CF51-4916-9878-8DCA8B2D6F43}"/>
                  </a:ext>
                </a:extLst>
              </p:cNvPr>
              <p:cNvSpPr/>
              <p:nvPr/>
            </p:nvSpPr>
            <p:spPr bwMode="auto">
              <a:xfrm>
                <a:off x="2857" y="2013"/>
                <a:ext cx="35" cy="38"/>
              </a:xfrm>
              <a:custGeom>
                <a:avLst/>
                <a:gdLst>
                  <a:gd name="T0" fmla="*/ 20 w 35"/>
                  <a:gd name="T1" fmla="*/ 0 h 38"/>
                  <a:gd name="T2" fmla="*/ 13 w 35"/>
                  <a:gd name="T3" fmla="*/ 10 h 38"/>
                  <a:gd name="T4" fmla="*/ 0 w 35"/>
                  <a:gd name="T5" fmla="*/ 8 h 38"/>
                  <a:gd name="T6" fmla="*/ 6 w 35"/>
                  <a:gd name="T7" fmla="*/ 19 h 38"/>
                  <a:gd name="T8" fmla="*/ 0 w 35"/>
                  <a:gd name="T9" fmla="*/ 32 h 38"/>
                  <a:gd name="T10" fmla="*/ 13 w 35"/>
                  <a:gd name="T11" fmla="*/ 28 h 38"/>
                  <a:gd name="T12" fmla="*/ 22 w 35"/>
                  <a:gd name="T13" fmla="*/ 38 h 38"/>
                  <a:gd name="T14" fmla="*/ 24 w 35"/>
                  <a:gd name="T15" fmla="*/ 25 h 38"/>
                  <a:gd name="T16" fmla="*/ 35 w 35"/>
                  <a:gd name="T17" fmla="*/ 19 h 38"/>
                  <a:gd name="T18" fmla="*/ 24 w 35"/>
                  <a:gd name="T19" fmla="*/ 13 h 38"/>
                  <a:gd name="T20" fmla="*/ 20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išḷíḋê">
                <a:extLst>
                  <a:ext uri="{FF2B5EF4-FFF2-40B4-BE49-F238E27FC236}">
                    <a16:creationId xmlns:a16="http://schemas.microsoft.com/office/drawing/2014/main" xmlns="" id="{E34A9B13-9AC5-4FC4-A0B1-66B8EDDB9BC5}"/>
                  </a:ext>
                </a:extLst>
              </p:cNvPr>
              <p:cNvSpPr/>
              <p:nvPr/>
            </p:nvSpPr>
            <p:spPr bwMode="auto">
              <a:xfrm>
                <a:off x="2941" y="203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7 w 37"/>
                  <a:gd name="T7" fmla="*/ 18 h 37"/>
                  <a:gd name="T8" fmla="*/ 2 w 37"/>
                  <a:gd name="T9" fmla="*/ 30 h 37"/>
                  <a:gd name="T10" fmla="*/ 15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18"/>
                    </a:lnTo>
                    <a:lnTo>
                      <a:pt x="2" y="30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8" name="îŝ1iḋè">
                <a:extLst>
                  <a:ext uri="{FF2B5EF4-FFF2-40B4-BE49-F238E27FC236}">
                    <a16:creationId xmlns:a16="http://schemas.microsoft.com/office/drawing/2014/main" xmlns="" id="{AD04E7D9-6FF6-470B-A937-9DCF6BE83E4F}"/>
                  </a:ext>
                </a:extLst>
              </p:cNvPr>
              <p:cNvSpPr/>
              <p:nvPr/>
            </p:nvSpPr>
            <p:spPr bwMode="auto">
              <a:xfrm>
                <a:off x="2941" y="203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7 w 37"/>
                  <a:gd name="T7" fmla="*/ 18 h 37"/>
                  <a:gd name="T8" fmla="*/ 2 w 37"/>
                  <a:gd name="T9" fmla="*/ 30 h 37"/>
                  <a:gd name="T10" fmla="*/ 15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18"/>
                    </a:lnTo>
                    <a:lnTo>
                      <a:pt x="2" y="30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9" name="íṣļiḓé">
                <a:extLst>
                  <a:ext uri="{FF2B5EF4-FFF2-40B4-BE49-F238E27FC236}">
                    <a16:creationId xmlns:a16="http://schemas.microsoft.com/office/drawing/2014/main" xmlns="" id="{F08C3349-6F8A-4331-9B22-B46A46EF9A28}"/>
                  </a:ext>
                </a:extLst>
              </p:cNvPr>
              <p:cNvSpPr/>
              <p:nvPr/>
            </p:nvSpPr>
            <p:spPr bwMode="auto">
              <a:xfrm>
                <a:off x="3027" y="2060"/>
                <a:ext cx="30" cy="32"/>
              </a:xfrm>
              <a:custGeom>
                <a:avLst/>
                <a:gdLst>
                  <a:gd name="T0" fmla="*/ 20 w 30"/>
                  <a:gd name="T1" fmla="*/ 0 h 32"/>
                  <a:gd name="T2" fmla="*/ 13 w 30"/>
                  <a:gd name="T3" fmla="*/ 11 h 32"/>
                  <a:gd name="T4" fmla="*/ 0 w 30"/>
                  <a:gd name="T5" fmla="*/ 9 h 32"/>
                  <a:gd name="T6" fmla="*/ 5 w 30"/>
                  <a:gd name="T7" fmla="*/ 21 h 32"/>
                  <a:gd name="T8" fmla="*/ 0 w 30"/>
                  <a:gd name="T9" fmla="*/ 32 h 32"/>
                  <a:gd name="T10" fmla="*/ 13 w 30"/>
                  <a:gd name="T11" fmla="*/ 30 h 32"/>
                  <a:gd name="T12" fmla="*/ 17 w 30"/>
                  <a:gd name="T13" fmla="*/ 32 h 32"/>
                  <a:gd name="T14" fmla="*/ 30 w 30"/>
                  <a:gd name="T15" fmla="*/ 17 h 32"/>
                  <a:gd name="T16" fmla="*/ 24 w 30"/>
                  <a:gd name="T17" fmla="*/ 13 h 32"/>
                  <a:gd name="T18" fmla="*/ 20 w 30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2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1"/>
                    </a:lnTo>
                    <a:lnTo>
                      <a:pt x="0" y="32"/>
                    </a:lnTo>
                    <a:lnTo>
                      <a:pt x="13" y="30"/>
                    </a:lnTo>
                    <a:lnTo>
                      <a:pt x="17" y="32"/>
                    </a:lnTo>
                    <a:lnTo>
                      <a:pt x="30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0" name="ïSḷiḓè">
                <a:extLst>
                  <a:ext uri="{FF2B5EF4-FFF2-40B4-BE49-F238E27FC236}">
                    <a16:creationId xmlns:a16="http://schemas.microsoft.com/office/drawing/2014/main" xmlns="" id="{16B3CC17-3D3B-45EC-A694-3F45749913E5}"/>
                  </a:ext>
                </a:extLst>
              </p:cNvPr>
              <p:cNvSpPr/>
              <p:nvPr/>
            </p:nvSpPr>
            <p:spPr bwMode="auto">
              <a:xfrm>
                <a:off x="3027" y="2060"/>
                <a:ext cx="30" cy="32"/>
              </a:xfrm>
              <a:custGeom>
                <a:avLst/>
                <a:gdLst>
                  <a:gd name="T0" fmla="*/ 20 w 30"/>
                  <a:gd name="T1" fmla="*/ 0 h 32"/>
                  <a:gd name="T2" fmla="*/ 13 w 30"/>
                  <a:gd name="T3" fmla="*/ 11 h 32"/>
                  <a:gd name="T4" fmla="*/ 0 w 30"/>
                  <a:gd name="T5" fmla="*/ 9 h 32"/>
                  <a:gd name="T6" fmla="*/ 5 w 30"/>
                  <a:gd name="T7" fmla="*/ 21 h 32"/>
                  <a:gd name="T8" fmla="*/ 0 w 30"/>
                  <a:gd name="T9" fmla="*/ 32 h 32"/>
                  <a:gd name="T10" fmla="*/ 13 w 30"/>
                  <a:gd name="T11" fmla="*/ 30 h 32"/>
                  <a:gd name="T12" fmla="*/ 17 w 30"/>
                  <a:gd name="T13" fmla="*/ 32 h 32"/>
                  <a:gd name="T14" fmla="*/ 30 w 30"/>
                  <a:gd name="T15" fmla="*/ 17 h 32"/>
                  <a:gd name="T16" fmla="*/ 24 w 30"/>
                  <a:gd name="T17" fmla="*/ 13 h 32"/>
                  <a:gd name="T18" fmla="*/ 20 w 30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2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1"/>
                    </a:lnTo>
                    <a:lnTo>
                      <a:pt x="0" y="32"/>
                    </a:lnTo>
                    <a:lnTo>
                      <a:pt x="13" y="30"/>
                    </a:lnTo>
                    <a:lnTo>
                      <a:pt x="17" y="32"/>
                    </a:lnTo>
                    <a:lnTo>
                      <a:pt x="30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1" name="işļiḍé">
                <a:extLst>
                  <a:ext uri="{FF2B5EF4-FFF2-40B4-BE49-F238E27FC236}">
                    <a16:creationId xmlns:a16="http://schemas.microsoft.com/office/drawing/2014/main" xmlns="" id="{BA7A37E0-5777-4A27-BDA2-B5361BEA90DB}"/>
                  </a:ext>
                </a:extLst>
              </p:cNvPr>
              <p:cNvSpPr/>
              <p:nvPr/>
            </p:nvSpPr>
            <p:spPr bwMode="auto">
              <a:xfrm>
                <a:off x="2724" y="2038"/>
                <a:ext cx="25" cy="37"/>
              </a:xfrm>
              <a:custGeom>
                <a:avLst/>
                <a:gdLst>
                  <a:gd name="T0" fmla="*/ 10 w 25"/>
                  <a:gd name="T1" fmla="*/ 0 h 37"/>
                  <a:gd name="T2" fmla="*/ 2 w 25"/>
                  <a:gd name="T3" fmla="*/ 9 h 37"/>
                  <a:gd name="T4" fmla="*/ 0 w 25"/>
                  <a:gd name="T5" fmla="*/ 9 h 37"/>
                  <a:gd name="T6" fmla="*/ 4 w 25"/>
                  <a:gd name="T7" fmla="*/ 28 h 37"/>
                  <a:gd name="T8" fmla="*/ 12 w 25"/>
                  <a:gd name="T9" fmla="*/ 37 h 37"/>
                  <a:gd name="T10" fmla="*/ 13 w 25"/>
                  <a:gd name="T11" fmla="*/ 24 h 37"/>
                  <a:gd name="T12" fmla="*/ 25 w 25"/>
                  <a:gd name="T13" fmla="*/ 16 h 37"/>
                  <a:gd name="T14" fmla="*/ 13 w 25"/>
                  <a:gd name="T15" fmla="*/ 11 h 37"/>
                  <a:gd name="T16" fmla="*/ 10 w 25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7">
                    <a:moveTo>
                      <a:pt x="10" y="0"/>
                    </a:moveTo>
                    <a:lnTo>
                      <a:pt x="2" y="9"/>
                    </a:lnTo>
                    <a:lnTo>
                      <a:pt x="0" y="9"/>
                    </a:lnTo>
                    <a:lnTo>
                      <a:pt x="4" y="28"/>
                    </a:lnTo>
                    <a:lnTo>
                      <a:pt x="12" y="37"/>
                    </a:lnTo>
                    <a:lnTo>
                      <a:pt x="13" y="24"/>
                    </a:lnTo>
                    <a:lnTo>
                      <a:pt x="25" y="16"/>
                    </a:lnTo>
                    <a:lnTo>
                      <a:pt x="13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2" name="íṣļiďé">
                <a:extLst>
                  <a:ext uri="{FF2B5EF4-FFF2-40B4-BE49-F238E27FC236}">
                    <a16:creationId xmlns:a16="http://schemas.microsoft.com/office/drawing/2014/main" xmlns="" id="{B54DE4A7-A385-4F63-BCF6-7A7A06531FB8}"/>
                  </a:ext>
                </a:extLst>
              </p:cNvPr>
              <p:cNvSpPr/>
              <p:nvPr/>
            </p:nvSpPr>
            <p:spPr bwMode="auto">
              <a:xfrm>
                <a:off x="2724" y="2038"/>
                <a:ext cx="25" cy="37"/>
              </a:xfrm>
              <a:custGeom>
                <a:avLst/>
                <a:gdLst>
                  <a:gd name="T0" fmla="*/ 10 w 25"/>
                  <a:gd name="T1" fmla="*/ 0 h 37"/>
                  <a:gd name="T2" fmla="*/ 2 w 25"/>
                  <a:gd name="T3" fmla="*/ 9 h 37"/>
                  <a:gd name="T4" fmla="*/ 0 w 25"/>
                  <a:gd name="T5" fmla="*/ 9 h 37"/>
                  <a:gd name="T6" fmla="*/ 4 w 25"/>
                  <a:gd name="T7" fmla="*/ 28 h 37"/>
                  <a:gd name="T8" fmla="*/ 12 w 25"/>
                  <a:gd name="T9" fmla="*/ 37 h 37"/>
                  <a:gd name="T10" fmla="*/ 13 w 25"/>
                  <a:gd name="T11" fmla="*/ 24 h 37"/>
                  <a:gd name="T12" fmla="*/ 25 w 25"/>
                  <a:gd name="T13" fmla="*/ 16 h 37"/>
                  <a:gd name="T14" fmla="*/ 13 w 25"/>
                  <a:gd name="T15" fmla="*/ 11 h 37"/>
                  <a:gd name="T16" fmla="*/ 10 w 25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7">
                    <a:moveTo>
                      <a:pt x="10" y="0"/>
                    </a:moveTo>
                    <a:lnTo>
                      <a:pt x="2" y="9"/>
                    </a:lnTo>
                    <a:lnTo>
                      <a:pt x="0" y="9"/>
                    </a:lnTo>
                    <a:lnTo>
                      <a:pt x="4" y="28"/>
                    </a:lnTo>
                    <a:lnTo>
                      <a:pt x="12" y="37"/>
                    </a:lnTo>
                    <a:lnTo>
                      <a:pt x="13" y="24"/>
                    </a:lnTo>
                    <a:lnTo>
                      <a:pt x="25" y="16"/>
                    </a:lnTo>
                    <a:lnTo>
                      <a:pt x="13" y="11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3" name="îṥļîḑé">
                <a:extLst>
                  <a:ext uri="{FF2B5EF4-FFF2-40B4-BE49-F238E27FC236}">
                    <a16:creationId xmlns:a16="http://schemas.microsoft.com/office/drawing/2014/main" xmlns="" id="{68912062-51CC-4BCB-9E64-AA7237F57D82}"/>
                  </a:ext>
                </a:extLst>
              </p:cNvPr>
              <p:cNvSpPr/>
              <p:nvPr/>
            </p:nvSpPr>
            <p:spPr bwMode="auto">
              <a:xfrm>
                <a:off x="2797" y="2060"/>
                <a:ext cx="37" cy="39"/>
              </a:xfrm>
              <a:custGeom>
                <a:avLst/>
                <a:gdLst>
                  <a:gd name="T0" fmla="*/ 23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8 w 37"/>
                  <a:gd name="T7" fmla="*/ 21 h 39"/>
                  <a:gd name="T8" fmla="*/ 2 w 37"/>
                  <a:gd name="T9" fmla="*/ 32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4 h 39"/>
                  <a:gd name="T16" fmla="*/ 37 w 37"/>
                  <a:gd name="T17" fmla="*/ 19 h 39"/>
                  <a:gd name="T18" fmla="*/ 24 w 37"/>
                  <a:gd name="T19" fmla="*/ 13 h 39"/>
                  <a:gd name="T20" fmla="*/ 2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4" name="íSľíḍê">
                <a:extLst>
                  <a:ext uri="{FF2B5EF4-FFF2-40B4-BE49-F238E27FC236}">
                    <a16:creationId xmlns:a16="http://schemas.microsoft.com/office/drawing/2014/main" xmlns="" id="{B94FF0EF-BAD2-4BFD-883C-79B5D6A1D7C5}"/>
                  </a:ext>
                </a:extLst>
              </p:cNvPr>
              <p:cNvSpPr/>
              <p:nvPr/>
            </p:nvSpPr>
            <p:spPr bwMode="auto">
              <a:xfrm>
                <a:off x="2797" y="2060"/>
                <a:ext cx="37" cy="39"/>
              </a:xfrm>
              <a:custGeom>
                <a:avLst/>
                <a:gdLst>
                  <a:gd name="T0" fmla="*/ 23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8 w 37"/>
                  <a:gd name="T7" fmla="*/ 21 h 39"/>
                  <a:gd name="T8" fmla="*/ 2 w 37"/>
                  <a:gd name="T9" fmla="*/ 32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4 h 39"/>
                  <a:gd name="T16" fmla="*/ 37 w 37"/>
                  <a:gd name="T17" fmla="*/ 19 h 39"/>
                  <a:gd name="T18" fmla="*/ 24 w 37"/>
                  <a:gd name="T19" fmla="*/ 13 h 39"/>
                  <a:gd name="T20" fmla="*/ 2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5" name="ïšḷiḓe">
                <a:extLst>
                  <a:ext uri="{FF2B5EF4-FFF2-40B4-BE49-F238E27FC236}">
                    <a16:creationId xmlns:a16="http://schemas.microsoft.com/office/drawing/2014/main" xmlns="" id="{F5D29887-0C16-4F89-8BEC-2341682DB145}"/>
                  </a:ext>
                </a:extLst>
              </p:cNvPr>
              <p:cNvSpPr/>
              <p:nvPr/>
            </p:nvSpPr>
            <p:spPr bwMode="auto">
              <a:xfrm>
                <a:off x="2883" y="2084"/>
                <a:ext cx="36" cy="38"/>
              </a:xfrm>
              <a:custGeom>
                <a:avLst/>
                <a:gdLst>
                  <a:gd name="T0" fmla="*/ 22 w 36"/>
                  <a:gd name="T1" fmla="*/ 0 h 38"/>
                  <a:gd name="T2" fmla="*/ 13 w 36"/>
                  <a:gd name="T3" fmla="*/ 10 h 38"/>
                  <a:gd name="T4" fmla="*/ 0 w 36"/>
                  <a:gd name="T5" fmla="*/ 8 h 38"/>
                  <a:gd name="T6" fmla="*/ 6 w 36"/>
                  <a:gd name="T7" fmla="*/ 21 h 38"/>
                  <a:gd name="T8" fmla="*/ 0 w 36"/>
                  <a:gd name="T9" fmla="*/ 32 h 38"/>
                  <a:gd name="T10" fmla="*/ 13 w 36"/>
                  <a:gd name="T11" fmla="*/ 28 h 38"/>
                  <a:gd name="T12" fmla="*/ 22 w 36"/>
                  <a:gd name="T13" fmla="*/ 38 h 38"/>
                  <a:gd name="T14" fmla="*/ 24 w 36"/>
                  <a:gd name="T15" fmla="*/ 25 h 38"/>
                  <a:gd name="T16" fmla="*/ 36 w 36"/>
                  <a:gd name="T17" fmla="*/ 19 h 38"/>
                  <a:gd name="T18" fmla="*/ 24 w 36"/>
                  <a:gd name="T19" fmla="*/ 13 h 38"/>
                  <a:gd name="T20" fmla="*/ 22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6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9" name="ïśļîḑé">
              <a:extLst>
                <a:ext uri="{FF2B5EF4-FFF2-40B4-BE49-F238E27FC236}">
                  <a16:creationId xmlns:a16="http://schemas.microsoft.com/office/drawing/2014/main" xmlns="" id="{38FBEFC3-F4B0-4188-A545-6D34718CA0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47947" y="2628199"/>
              <a:ext cx="7192865" cy="2470111"/>
              <a:chOff x="1595" y="1422"/>
              <a:chExt cx="5093" cy="1749"/>
            </a:xfrm>
          </p:grpSpPr>
          <p:sp>
            <p:nvSpPr>
              <p:cNvPr id="276" name="ís1îdè">
                <a:extLst>
                  <a:ext uri="{FF2B5EF4-FFF2-40B4-BE49-F238E27FC236}">
                    <a16:creationId xmlns:a16="http://schemas.microsoft.com/office/drawing/2014/main" xmlns="" id="{2081D21D-12C5-405C-B01B-7064C810DA03}"/>
                  </a:ext>
                </a:extLst>
              </p:cNvPr>
              <p:cNvSpPr/>
              <p:nvPr/>
            </p:nvSpPr>
            <p:spPr bwMode="auto">
              <a:xfrm>
                <a:off x="2883" y="2084"/>
                <a:ext cx="36" cy="38"/>
              </a:xfrm>
              <a:custGeom>
                <a:avLst/>
                <a:gdLst>
                  <a:gd name="T0" fmla="*/ 22 w 36"/>
                  <a:gd name="T1" fmla="*/ 0 h 38"/>
                  <a:gd name="T2" fmla="*/ 13 w 36"/>
                  <a:gd name="T3" fmla="*/ 10 h 38"/>
                  <a:gd name="T4" fmla="*/ 0 w 36"/>
                  <a:gd name="T5" fmla="*/ 8 h 38"/>
                  <a:gd name="T6" fmla="*/ 6 w 36"/>
                  <a:gd name="T7" fmla="*/ 21 h 38"/>
                  <a:gd name="T8" fmla="*/ 0 w 36"/>
                  <a:gd name="T9" fmla="*/ 32 h 38"/>
                  <a:gd name="T10" fmla="*/ 13 w 36"/>
                  <a:gd name="T11" fmla="*/ 28 h 38"/>
                  <a:gd name="T12" fmla="*/ 22 w 36"/>
                  <a:gd name="T13" fmla="*/ 38 h 38"/>
                  <a:gd name="T14" fmla="*/ 24 w 36"/>
                  <a:gd name="T15" fmla="*/ 25 h 38"/>
                  <a:gd name="T16" fmla="*/ 36 w 36"/>
                  <a:gd name="T17" fmla="*/ 19 h 38"/>
                  <a:gd name="T18" fmla="*/ 24 w 36"/>
                  <a:gd name="T19" fmla="*/ 13 h 38"/>
                  <a:gd name="T20" fmla="*/ 22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6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íṡlíḓé">
                <a:extLst>
                  <a:ext uri="{FF2B5EF4-FFF2-40B4-BE49-F238E27FC236}">
                    <a16:creationId xmlns:a16="http://schemas.microsoft.com/office/drawing/2014/main" xmlns="" id="{AD38787E-659F-4D31-9596-79AAAE527445}"/>
                  </a:ext>
                </a:extLst>
              </p:cNvPr>
              <p:cNvSpPr/>
              <p:nvPr/>
            </p:nvSpPr>
            <p:spPr bwMode="auto">
              <a:xfrm>
                <a:off x="2967" y="2109"/>
                <a:ext cx="37" cy="33"/>
              </a:xfrm>
              <a:custGeom>
                <a:avLst/>
                <a:gdLst>
                  <a:gd name="T0" fmla="*/ 22 w 37"/>
                  <a:gd name="T1" fmla="*/ 0 h 33"/>
                  <a:gd name="T2" fmla="*/ 13 w 37"/>
                  <a:gd name="T3" fmla="*/ 9 h 33"/>
                  <a:gd name="T4" fmla="*/ 0 w 37"/>
                  <a:gd name="T5" fmla="*/ 7 h 33"/>
                  <a:gd name="T6" fmla="*/ 8 w 37"/>
                  <a:gd name="T7" fmla="*/ 18 h 33"/>
                  <a:gd name="T8" fmla="*/ 2 w 37"/>
                  <a:gd name="T9" fmla="*/ 31 h 33"/>
                  <a:gd name="T10" fmla="*/ 15 w 37"/>
                  <a:gd name="T11" fmla="*/ 28 h 33"/>
                  <a:gd name="T12" fmla="*/ 21 w 37"/>
                  <a:gd name="T13" fmla="*/ 33 h 33"/>
                  <a:gd name="T14" fmla="*/ 24 w 37"/>
                  <a:gd name="T15" fmla="*/ 31 h 33"/>
                  <a:gd name="T16" fmla="*/ 26 w 37"/>
                  <a:gd name="T17" fmla="*/ 24 h 33"/>
                  <a:gd name="T18" fmla="*/ 37 w 37"/>
                  <a:gd name="T19" fmla="*/ 18 h 33"/>
                  <a:gd name="T20" fmla="*/ 26 w 37"/>
                  <a:gd name="T21" fmla="*/ 13 h 33"/>
                  <a:gd name="T22" fmla="*/ 22 w 37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3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1" y="33"/>
                    </a:lnTo>
                    <a:lnTo>
                      <a:pt x="24" y="31"/>
                    </a:lnTo>
                    <a:lnTo>
                      <a:pt x="26" y="24"/>
                    </a:lnTo>
                    <a:lnTo>
                      <a:pt x="37" y="18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sļïḑe">
                <a:extLst>
                  <a:ext uri="{FF2B5EF4-FFF2-40B4-BE49-F238E27FC236}">
                    <a16:creationId xmlns:a16="http://schemas.microsoft.com/office/drawing/2014/main" xmlns="" id="{AD06F8CB-E418-4B38-AC9A-DD929B37F079}"/>
                  </a:ext>
                </a:extLst>
              </p:cNvPr>
              <p:cNvSpPr/>
              <p:nvPr/>
            </p:nvSpPr>
            <p:spPr bwMode="auto">
              <a:xfrm>
                <a:off x="2967" y="2109"/>
                <a:ext cx="37" cy="33"/>
              </a:xfrm>
              <a:custGeom>
                <a:avLst/>
                <a:gdLst>
                  <a:gd name="T0" fmla="*/ 22 w 37"/>
                  <a:gd name="T1" fmla="*/ 0 h 33"/>
                  <a:gd name="T2" fmla="*/ 13 w 37"/>
                  <a:gd name="T3" fmla="*/ 9 h 33"/>
                  <a:gd name="T4" fmla="*/ 0 w 37"/>
                  <a:gd name="T5" fmla="*/ 7 h 33"/>
                  <a:gd name="T6" fmla="*/ 8 w 37"/>
                  <a:gd name="T7" fmla="*/ 18 h 33"/>
                  <a:gd name="T8" fmla="*/ 2 w 37"/>
                  <a:gd name="T9" fmla="*/ 31 h 33"/>
                  <a:gd name="T10" fmla="*/ 15 w 37"/>
                  <a:gd name="T11" fmla="*/ 28 h 33"/>
                  <a:gd name="T12" fmla="*/ 21 w 37"/>
                  <a:gd name="T13" fmla="*/ 33 h 33"/>
                  <a:gd name="T14" fmla="*/ 24 w 37"/>
                  <a:gd name="T15" fmla="*/ 31 h 33"/>
                  <a:gd name="T16" fmla="*/ 26 w 37"/>
                  <a:gd name="T17" fmla="*/ 24 h 33"/>
                  <a:gd name="T18" fmla="*/ 37 w 37"/>
                  <a:gd name="T19" fmla="*/ 18 h 33"/>
                  <a:gd name="T20" fmla="*/ 26 w 37"/>
                  <a:gd name="T21" fmla="*/ 13 h 33"/>
                  <a:gd name="T22" fmla="*/ 22 w 37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3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1" y="33"/>
                    </a:lnTo>
                    <a:lnTo>
                      <a:pt x="24" y="31"/>
                    </a:lnTo>
                    <a:lnTo>
                      <a:pt x="26" y="24"/>
                    </a:lnTo>
                    <a:lnTo>
                      <a:pt x="37" y="18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iśľiḓé">
                <a:extLst>
                  <a:ext uri="{FF2B5EF4-FFF2-40B4-BE49-F238E27FC236}">
                    <a16:creationId xmlns:a16="http://schemas.microsoft.com/office/drawing/2014/main" xmlns="" id="{3031228D-DBE1-42DC-9416-9B6E92BE1FC3}"/>
                  </a:ext>
                </a:extLst>
              </p:cNvPr>
              <p:cNvSpPr/>
              <p:nvPr/>
            </p:nvSpPr>
            <p:spPr bwMode="auto">
              <a:xfrm>
                <a:off x="2988" y="2140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2 h 6"/>
                  <a:gd name="T4" fmla="*/ 3 w 3"/>
                  <a:gd name="T5" fmla="*/ 6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ïṧľîḍé">
                <a:extLst>
                  <a:ext uri="{FF2B5EF4-FFF2-40B4-BE49-F238E27FC236}">
                    <a16:creationId xmlns:a16="http://schemas.microsoft.com/office/drawing/2014/main" xmlns="" id="{C5846CE0-5596-42C2-9141-79313DF551C0}"/>
                  </a:ext>
                </a:extLst>
              </p:cNvPr>
              <p:cNvSpPr/>
              <p:nvPr/>
            </p:nvSpPr>
            <p:spPr bwMode="auto">
              <a:xfrm>
                <a:off x="2988" y="2140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2 h 6"/>
                  <a:gd name="T4" fmla="*/ 3 w 3"/>
                  <a:gd name="T5" fmla="*/ 6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ïśḻîḑê">
                <a:extLst>
                  <a:ext uri="{FF2B5EF4-FFF2-40B4-BE49-F238E27FC236}">
                    <a16:creationId xmlns:a16="http://schemas.microsoft.com/office/drawing/2014/main" xmlns="" id="{A28E5E03-FF43-45F1-B09A-8361DBF281DA}"/>
                  </a:ext>
                </a:extLst>
              </p:cNvPr>
              <p:cNvSpPr/>
              <p:nvPr/>
            </p:nvSpPr>
            <p:spPr bwMode="auto">
              <a:xfrm>
                <a:off x="2741" y="2096"/>
                <a:ext cx="37" cy="37"/>
              </a:xfrm>
              <a:custGeom>
                <a:avLst/>
                <a:gdLst>
                  <a:gd name="T0" fmla="*/ 23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8 w 37"/>
                  <a:gd name="T7" fmla="*/ 18 h 37"/>
                  <a:gd name="T8" fmla="*/ 2 w 37"/>
                  <a:gd name="T9" fmla="*/ 31 h 37"/>
                  <a:gd name="T10" fmla="*/ 13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8 h 37"/>
                  <a:gd name="T18" fmla="*/ 24 w 37"/>
                  <a:gd name="T19" fmla="*/ 13 h 37"/>
                  <a:gd name="T20" fmla="*/ 2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îşľíḍè">
                <a:extLst>
                  <a:ext uri="{FF2B5EF4-FFF2-40B4-BE49-F238E27FC236}">
                    <a16:creationId xmlns:a16="http://schemas.microsoft.com/office/drawing/2014/main" xmlns="" id="{819AEA01-8CCA-4E1A-A070-FED58E4294C4}"/>
                  </a:ext>
                </a:extLst>
              </p:cNvPr>
              <p:cNvSpPr/>
              <p:nvPr/>
            </p:nvSpPr>
            <p:spPr bwMode="auto">
              <a:xfrm>
                <a:off x="2741" y="2096"/>
                <a:ext cx="37" cy="37"/>
              </a:xfrm>
              <a:custGeom>
                <a:avLst/>
                <a:gdLst>
                  <a:gd name="T0" fmla="*/ 23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8 w 37"/>
                  <a:gd name="T7" fmla="*/ 18 h 37"/>
                  <a:gd name="T8" fmla="*/ 2 w 37"/>
                  <a:gd name="T9" fmla="*/ 31 h 37"/>
                  <a:gd name="T10" fmla="*/ 13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8 h 37"/>
                  <a:gd name="T18" fmla="*/ 24 w 37"/>
                  <a:gd name="T19" fmla="*/ 13 h 37"/>
                  <a:gd name="T20" fmla="*/ 2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íšľîḑè">
                <a:extLst>
                  <a:ext uri="{FF2B5EF4-FFF2-40B4-BE49-F238E27FC236}">
                    <a16:creationId xmlns:a16="http://schemas.microsoft.com/office/drawing/2014/main" xmlns="" id="{1E64D74A-96CF-4EC2-A01C-654D2F6FF77A}"/>
                  </a:ext>
                </a:extLst>
              </p:cNvPr>
              <p:cNvSpPr/>
              <p:nvPr/>
            </p:nvSpPr>
            <p:spPr bwMode="auto">
              <a:xfrm>
                <a:off x="2827" y="2120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7 h 37"/>
                  <a:gd name="T6" fmla="*/ 6 w 36"/>
                  <a:gd name="T7" fmla="*/ 18 h 37"/>
                  <a:gd name="T8" fmla="*/ 0 w 36"/>
                  <a:gd name="T9" fmla="*/ 32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8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íšľîdè">
                <a:extLst>
                  <a:ext uri="{FF2B5EF4-FFF2-40B4-BE49-F238E27FC236}">
                    <a16:creationId xmlns:a16="http://schemas.microsoft.com/office/drawing/2014/main" xmlns="" id="{3C8758F8-7FD0-4F12-AC8C-27584785E584}"/>
                  </a:ext>
                </a:extLst>
              </p:cNvPr>
              <p:cNvSpPr/>
              <p:nvPr/>
            </p:nvSpPr>
            <p:spPr bwMode="auto">
              <a:xfrm>
                <a:off x="2827" y="2120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7 h 37"/>
                  <a:gd name="T6" fmla="*/ 6 w 36"/>
                  <a:gd name="T7" fmla="*/ 18 h 37"/>
                  <a:gd name="T8" fmla="*/ 0 w 36"/>
                  <a:gd name="T9" fmla="*/ 32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8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îśľíḑè">
                <a:extLst>
                  <a:ext uri="{FF2B5EF4-FFF2-40B4-BE49-F238E27FC236}">
                    <a16:creationId xmlns:a16="http://schemas.microsoft.com/office/drawing/2014/main" xmlns="" id="{16002DB1-08A1-4E97-93AA-5A5C35E48D98}"/>
                  </a:ext>
                </a:extLst>
              </p:cNvPr>
              <p:cNvSpPr/>
              <p:nvPr/>
            </p:nvSpPr>
            <p:spPr bwMode="auto">
              <a:xfrm>
                <a:off x="2911" y="2142"/>
                <a:ext cx="28" cy="21"/>
              </a:xfrm>
              <a:custGeom>
                <a:avLst/>
                <a:gdLst>
                  <a:gd name="T0" fmla="*/ 22 w 28"/>
                  <a:gd name="T1" fmla="*/ 0 h 21"/>
                  <a:gd name="T2" fmla="*/ 13 w 28"/>
                  <a:gd name="T3" fmla="*/ 11 h 21"/>
                  <a:gd name="T4" fmla="*/ 0 w 28"/>
                  <a:gd name="T5" fmla="*/ 10 h 21"/>
                  <a:gd name="T6" fmla="*/ 8 w 28"/>
                  <a:gd name="T7" fmla="*/ 21 h 21"/>
                  <a:gd name="T8" fmla="*/ 6 w 28"/>
                  <a:gd name="T9" fmla="*/ 21 h 21"/>
                  <a:gd name="T10" fmla="*/ 11 w 28"/>
                  <a:gd name="T11" fmla="*/ 21 h 21"/>
                  <a:gd name="T12" fmla="*/ 28 w 28"/>
                  <a:gd name="T13" fmla="*/ 15 h 21"/>
                  <a:gd name="T14" fmla="*/ 24 w 28"/>
                  <a:gd name="T15" fmla="*/ 13 h 21"/>
                  <a:gd name="T16" fmla="*/ 22 w 2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1">
                    <a:moveTo>
                      <a:pt x="22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28" y="15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ïŝḻîḑè">
                <a:extLst>
                  <a:ext uri="{FF2B5EF4-FFF2-40B4-BE49-F238E27FC236}">
                    <a16:creationId xmlns:a16="http://schemas.microsoft.com/office/drawing/2014/main" xmlns="" id="{CD60B00C-3D0D-4996-A559-4230B7CF2870}"/>
                  </a:ext>
                </a:extLst>
              </p:cNvPr>
              <p:cNvSpPr/>
              <p:nvPr/>
            </p:nvSpPr>
            <p:spPr bwMode="auto">
              <a:xfrm>
                <a:off x="2911" y="2142"/>
                <a:ext cx="28" cy="21"/>
              </a:xfrm>
              <a:custGeom>
                <a:avLst/>
                <a:gdLst>
                  <a:gd name="T0" fmla="*/ 22 w 28"/>
                  <a:gd name="T1" fmla="*/ 0 h 21"/>
                  <a:gd name="T2" fmla="*/ 13 w 28"/>
                  <a:gd name="T3" fmla="*/ 11 h 21"/>
                  <a:gd name="T4" fmla="*/ 0 w 28"/>
                  <a:gd name="T5" fmla="*/ 10 h 21"/>
                  <a:gd name="T6" fmla="*/ 8 w 28"/>
                  <a:gd name="T7" fmla="*/ 21 h 21"/>
                  <a:gd name="T8" fmla="*/ 6 w 28"/>
                  <a:gd name="T9" fmla="*/ 21 h 21"/>
                  <a:gd name="T10" fmla="*/ 11 w 28"/>
                  <a:gd name="T11" fmla="*/ 21 h 21"/>
                  <a:gd name="T12" fmla="*/ 28 w 28"/>
                  <a:gd name="T13" fmla="*/ 15 h 21"/>
                  <a:gd name="T14" fmla="*/ 24 w 28"/>
                  <a:gd name="T15" fmla="*/ 13 h 21"/>
                  <a:gd name="T16" fmla="*/ 22 w 2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1">
                    <a:moveTo>
                      <a:pt x="22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28" y="15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îṡļïḋé">
                <a:extLst>
                  <a:ext uri="{FF2B5EF4-FFF2-40B4-BE49-F238E27FC236}">
                    <a16:creationId xmlns:a16="http://schemas.microsoft.com/office/drawing/2014/main" xmlns="" id="{62690E0A-FFA6-40A9-9A2F-50FCD5631A69}"/>
                  </a:ext>
                </a:extLst>
              </p:cNvPr>
              <p:cNvSpPr/>
              <p:nvPr/>
            </p:nvSpPr>
            <p:spPr bwMode="auto">
              <a:xfrm>
                <a:off x="2913" y="2163"/>
                <a:ext cx="22" cy="18"/>
              </a:xfrm>
              <a:custGeom>
                <a:avLst/>
                <a:gdLst>
                  <a:gd name="T0" fmla="*/ 9 w 22"/>
                  <a:gd name="T1" fmla="*/ 0 h 18"/>
                  <a:gd name="T2" fmla="*/ 4 w 22"/>
                  <a:gd name="T3" fmla="*/ 0 h 18"/>
                  <a:gd name="T4" fmla="*/ 0 w 22"/>
                  <a:gd name="T5" fmla="*/ 11 h 18"/>
                  <a:gd name="T6" fmla="*/ 13 w 22"/>
                  <a:gd name="T7" fmla="*/ 9 h 18"/>
                  <a:gd name="T8" fmla="*/ 22 w 22"/>
                  <a:gd name="T9" fmla="*/ 18 h 18"/>
                  <a:gd name="T10" fmla="*/ 22 w 22"/>
                  <a:gd name="T11" fmla="*/ 15 h 18"/>
                  <a:gd name="T12" fmla="*/ 9 w 22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9" y="0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3" y="9"/>
                    </a:lnTo>
                    <a:lnTo>
                      <a:pt x="22" y="18"/>
                    </a:lnTo>
                    <a:lnTo>
                      <a:pt x="22" y="1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ṧḻiḓê">
                <a:extLst>
                  <a:ext uri="{FF2B5EF4-FFF2-40B4-BE49-F238E27FC236}">
                    <a16:creationId xmlns:a16="http://schemas.microsoft.com/office/drawing/2014/main" xmlns="" id="{94825C78-0133-4EA6-8AFF-AD6F0A626028}"/>
                  </a:ext>
                </a:extLst>
              </p:cNvPr>
              <p:cNvSpPr/>
              <p:nvPr/>
            </p:nvSpPr>
            <p:spPr bwMode="auto">
              <a:xfrm>
                <a:off x="2913" y="2163"/>
                <a:ext cx="22" cy="18"/>
              </a:xfrm>
              <a:custGeom>
                <a:avLst/>
                <a:gdLst>
                  <a:gd name="T0" fmla="*/ 9 w 22"/>
                  <a:gd name="T1" fmla="*/ 0 h 18"/>
                  <a:gd name="T2" fmla="*/ 4 w 22"/>
                  <a:gd name="T3" fmla="*/ 0 h 18"/>
                  <a:gd name="T4" fmla="*/ 0 w 22"/>
                  <a:gd name="T5" fmla="*/ 11 h 18"/>
                  <a:gd name="T6" fmla="*/ 13 w 22"/>
                  <a:gd name="T7" fmla="*/ 9 h 18"/>
                  <a:gd name="T8" fmla="*/ 22 w 22"/>
                  <a:gd name="T9" fmla="*/ 18 h 18"/>
                  <a:gd name="T10" fmla="*/ 22 w 22"/>
                  <a:gd name="T11" fmla="*/ 15 h 18"/>
                  <a:gd name="T12" fmla="*/ 9 w 22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9" y="0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3" y="9"/>
                    </a:lnTo>
                    <a:lnTo>
                      <a:pt x="22" y="18"/>
                    </a:lnTo>
                    <a:lnTo>
                      <a:pt x="22" y="15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ísliḋé">
                <a:extLst>
                  <a:ext uri="{FF2B5EF4-FFF2-40B4-BE49-F238E27FC236}">
                    <a16:creationId xmlns:a16="http://schemas.microsoft.com/office/drawing/2014/main" xmlns="" id="{4DBDF207-4BCD-495E-A4BF-530C2EA97E39}"/>
                  </a:ext>
                </a:extLst>
              </p:cNvPr>
              <p:cNvSpPr/>
              <p:nvPr/>
            </p:nvSpPr>
            <p:spPr bwMode="auto">
              <a:xfrm>
                <a:off x="2922" y="2157"/>
                <a:ext cx="26" cy="21"/>
              </a:xfrm>
              <a:custGeom>
                <a:avLst/>
                <a:gdLst>
                  <a:gd name="T0" fmla="*/ 17 w 26"/>
                  <a:gd name="T1" fmla="*/ 0 h 21"/>
                  <a:gd name="T2" fmla="*/ 0 w 26"/>
                  <a:gd name="T3" fmla="*/ 6 h 21"/>
                  <a:gd name="T4" fmla="*/ 13 w 26"/>
                  <a:gd name="T5" fmla="*/ 21 h 21"/>
                  <a:gd name="T6" fmla="*/ 13 w 26"/>
                  <a:gd name="T7" fmla="*/ 11 h 21"/>
                  <a:gd name="T8" fmla="*/ 26 w 26"/>
                  <a:gd name="T9" fmla="*/ 4 h 21"/>
                  <a:gd name="T10" fmla="*/ 17 w 26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1">
                    <a:moveTo>
                      <a:pt x="17" y="0"/>
                    </a:moveTo>
                    <a:lnTo>
                      <a:pt x="0" y="6"/>
                    </a:lnTo>
                    <a:lnTo>
                      <a:pt x="13" y="21"/>
                    </a:lnTo>
                    <a:lnTo>
                      <a:pt x="13" y="11"/>
                    </a:lnTo>
                    <a:lnTo>
                      <a:pt x="26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iṡlîďè">
                <a:extLst>
                  <a:ext uri="{FF2B5EF4-FFF2-40B4-BE49-F238E27FC236}">
                    <a16:creationId xmlns:a16="http://schemas.microsoft.com/office/drawing/2014/main" xmlns="" id="{6D1388B1-097C-4DE5-BCA3-77022D2FD00F}"/>
                  </a:ext>
                </a:extLst>
              </p:cNvPr>
              <p:cNvSpPr/>
              <p:nvPr/>
            </p:nvSpPr>
            <p:spPr bwMode="auto">
              <a:xfrm>
                <a:off x="2922" y="2157"/>
                <a:ext cx="26" cy="21"/>
              </a:xfrm>
              <a:custGeom>
                <a:avLst/>
                <a:gdLst>
                  <a:gd name="T0" fmla="*/ 17 w 26"/>
                  <a:gd name="T1" fmla="*/ 0 h 21"/>
                  <a:gd name="T2" fmla="*/ 0 w 26"/>
                  <a:gd name="T3" fmla="*/ 6 h 21"/>
                  <a:gd name="T4" fmla="*/ 13 w 26"/>
                  <a:gd name="T5" fmla="*/ 21 h 21"/>
                  <a:gd name="T6" fmla="*/ 13 w 26"/>
                  <a:gd name="T7" fmla="*/ 11 h 21"/>
                  <a:gd name="T8" fmla="*/ 26 w 26"/>
                  <a:gd name="T9" fmla="*/ 4 h 21"/>
                  <a:gd name="T10" fmla="*/ 17 w 26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1">
                    <a:moveTo>
                      <a:pt x="17" y="0"/>
                    </a:moveTo>
                    <a:lnTo>
                      <a:pt x="0" y="6"/>
                    </a:lnTo>
                    <a:lnTo>
                      <a:pt x="13" y="21"/>
                    </a:lnTo>
                    <a:lnTo>
                      <a:pt x="13" y="11"/>
                    </a:lnTo>
                    <a:lnTo>
                      <a:pt x="26" y="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í$ľïḍé">
                <a:extLst>
                  <a:ext uri="{FF2B5EF4-FFF2-40B4-BE49-F238E27FC236}">
                    <a16:creationId xmlns:a16="http://schemas.microsoft.com/office/drawing/2014/main" xmlns="" id="{936DBAC7-7535-4B13-AC4A-7BCFBCE75803}"/>
                  </a:ext>
                </a:extLst>
              </p:cNvPr>
              <p:cNvSpPr/>
              <p:nvPr/>
            </p:nvSpPr>
            <p:spPr bwMode="auto">
              <a:xfrm>
                <a:off x="2767" y="2166"/>
                <a:ext cx="38" cy="36"/>
              </a:xfrm>
              <a:custGeom>
                <a:avLst/>
                <a:gdLst>
                  <a:gd name="T0" fmla="*/ 23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2 w 38"/>
                  <a:gd name="T9" fmla="*/ 32 h 36"/>
                  <a:gd name="T10" fmla="*/ 15 w 38"/>
                  <a:gd name="T11" fmla="*/ 30 h 36"/>
                  <a:gd name="T12" fmla="*/ 23 w 38"/>
                  <a:gd name="T13" fmla="*/ 36 h 36"/>
                  <a:gd name="T14" fmla="*/ 23 w 38"/>
                  <a:gd name="T15" fmla="*/ 36 h 36"/>
                  <a:gd name="T16" fmla="*/ 25 w 38"/>
                  <a:gd name="T17" fmla="*/ 36 h 36"/>
                  <a:gd name="T18" fmla="*/ 26 w 38"/>
                  <a:gd name="T19" fmla="*/ 25 h 36"/>
                  <a:gd name="T20" fmla="*/ 38 w 38"/>
                  <a:gd name="T21" fmla="*/ 19 h 36"/>
                  <a:gd name="T22" fmla="*/ 25 w 38"/>
                  <a:gd name="T23" fmla="*/ 14 h 36"/>
                  <a:gd name="T24" fmla="*/ 23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3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íṣľide">
                <a:extLst>
                  <a:ext uri="{FF2B5EF4-FFF2-40B4-BE49-F238E27FC236}">
                    <a16:creationId xmlns:a16="http://schemas.microsoft.com/office/drawing/2014/main" xmlns="" id="{B5F45C22-95B4-4D2E-8A41-C31EF93822B6}"/>
                  </a:ext>
                </a:extLst>
              </p:cNvPr>
              <p:cNvSpPr/>
              <p:nvPr/>
            </p:nvSpPr>
            <p:spPr bwMode="auto">
              <a:xfrm>
                <a:off x="2767" y="2166"/>
                <a:ext cx="38" cy="36"/>
              </a:xfrm>
              <a:custGeom>
                <a:avLst/>
                <a:gdLst>
                  <a:gd name="T0" fmla="*/ 23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2 w 38"/>
                  <a:gd name="T9" fmla="*/ 32 h 36"/>
                  <a:gd name="T10" fmla="*/ 15 w 38"/>
                  <a:gd name="T11" fmla="*/ 30 h 36"/>
                  <a:gd name="T12" fmla="*/ 23 w 38"/>
                  <a:gd name="T13" fmla="*/ 36 h 36"/>
                  <a:gd name="T14" fmla="*/ 23 w 38"/>
                  <a:gd name="T15" fmla="*/ 36 h 36"/>
                  <a:gd name="T16" fmla="*/ 25 w 38"/>
                  <a:gd name="T17" fmla="*/ 36 h 36"/>
                  <a:gd name="T18" fmla="*/ 26 w 38"/>
                  <a:gd name="T19" fmla="*/ 25 h 36"/>
                  <a:gd name="T20" fmla="*/ 38 w 38"/>
                  <a:gd name="T21" fmla="*/ 19 h 36"/>
                  <a:gd name="T22" fmla="*/ 25 w 38"/>
                  <a:gd name="T23" fmla="*/ 14 h 36"/>
                  <a:gd name="T24" fmla="*/ 23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3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4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ïṥļïḓè">
                <a:extLst>
                  <a:ext uri="{FF2B5EF4-FFF2-40B4-BE49-F238E27FC236}">
                    <a16:creationId xmlns:a16="http://schemas.microsoft.com/office/drawing/2014/main" xmlns="" id="{2E860FBE-E4CB-4C37-8707-67940BB98FD1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íṥļîdè">
                <a:extLst>
                  <a:ext uri="{FF2B5EF4-FFF2-40B4-BE49-F238E27FC236}">
                    <a16:creationId xmlns:a16="http://schemas.microsoft.com/office/drawing/2014/main" xmlns="" id="{9F2DCD02-DA97-4E7E-BA36-EE77A41902DD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ṣľíḑe">
                <a:extLst>
                  <a:ext uri="{FF2B5EF4-FFF2-40B4-BE49-F238E27FC236}">
                    <a16:creationId xmlns:a16="http://schemas.microsoft.com/office/drawing/2014/main" xmlns="" id="{6693D624-49B4-482B-BC4B-511CE4970A1E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i$ľiḍe">
                <a:extLst>
                  <a:ext uri="{FF2B5EF4-FFF2-40B4-BE49-F238E27FC236}">
                    <a16:creationId xmlns:a16="http://schemas.microsoft.com/office/drawing/2014/main" xmlns="" id="{D078AF2A-7504-4509-B7BD-D1CC6DD5DF0F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išliďe">
                <a:extLst>
                  <a:ext uri="{FF2B5EF4-FFF2-40B4-BE49-F238E27FC236}">
                    <a16:creationId xmlns:a16="http://schemas.microsoft.com/office/drawing/2014/main" xmlns="" id="{9B71E25C-BAC7-4593-8A4F-D59AD8D9F23E}"/>
                  </a:ext>
                </a:extLst>
              </p:cNvPr>
              <p:cNvSpPr/>
              <p:nvPr/>
            </p:nvSpPr>
            <p:spPr bwMode="auto">
              <a:xfrm>
                <a:off x="2853" y="2191"/>
                <a:ext cx="36" cy="33"/>
              </a:xfrm>
              <a:custGeom>
                <a:avLst/>
                <a:gdLst>
                  <a:gd name="T0" fmla="*/ 23 w 36"/>
                  <a:gd name="T1" fmla="*/ 0 h 33"/>
                  <a:gd name="T2" fmla="*/ 13 w 36"/>
                  <a:gd name="T3" fmla="*/ 9 h 33"/>
                  <a:gd name="T4" fmla="*/ 0 w 36"/>
                  <a:gd name="T5" fmla="*/ 7 h 33"/>
                  <a:gd name="T6" fmla="*/ 24 w 36"/>
                  <a:gd name="T7" fmla="*/ 33 h 33"/>
                  <a:gd name="T8" fmla="*/ 24 w 36"/>
                  <a:gd name="T9" fmla="*/ 24 h 33"/>
                  <a:gd name="T10" fmla="*/ 36 w 36"/>
                  <a:gd name="T11" fmla="*/ 18 h 33"/>
                  <a:gd name="T12" fmla="*/ 24 w 36"/>
                  <a:gd name="T13" fmla="*/ 13 h 33"/>
                  <a:gd name="T14" fmla="*/ 23 w 36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3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24" y="33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íś1ïḍé">
                <a:extLst>
                  <a:ext uri="{FF2B5EF4-FFF2-40B4-BE49-F238E27FC236}">
                    <a16:creationId xmlns:a16="http://schemas.microsoft.com/office/drawing/2014/main" xmlns="" id="{EB14EDEC-73E2-4651-9352-74E6C6798ABE}"/>
                  </a:ext>
                </a:extLst>
              </p:cNvPr>
              <p:cNvSpPr/>
              <p:nvPr/>
            </p:nvSpPr>
            <p:spPr bwMode="auto">
              <a:xfrm>
                <a:off x="2853" y="2191"/>
                <a:ext cx="36" cy="33"/>
              </a:xfrm>
              <a:custGeom>
                <a:avLst/>
                <a:gdLst>
                  <a:gd name="T0" fmla="*/ 23 w 36"/>
                  <a:gd name="T1" fmla="*/ 0 h 33"/>
                  <a:gd name="T2" fmla="*/ 13 w 36"/>
                  <a:gd name="T3" fmla="*/ 9 h 33"/>
                  <a:gd name="T4" fmla="*/ 0 w 36"/>
                  <a:gd name="T5" fmla="*/ 7 h 33"/>
                  <a:gd name="T6" fmla="*/ 24 w 36"/>
                  <a:gd name="T7" fmla="*/ 33 h 33"/>
                  <a:gd name="T8" fmla="*/ 24 w 36"/>
                  <a:gd name="T9" fmla="*/ 24 h 33"/>
                  <a:gd name="T10" fmla="*/ 36 w 36"/>
                  <a:gd name="T11" fmla="*/ 18 h 33"/>
                  <a:gd name="T12" fmla="*/ 24 w 36"/>
                  <a:gd name="T13" fmla="*/ 13 h 33"/>
                  <a:gd name="T14" fmla="*/ 23 w 36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3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24" y="33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ïśḷïdè">
                <a:extLst>
                  <a:ext uri="{FF2B5EF4-FFF2-40B4-BE49-F238E27FC236}">
                    <a16:creationId xmlns:a16="http://schemas.microsoft.com/office/drawing/2014/main" xmlns="" id="{444DEA8F-4832-4D9F-8588-DB392595861C}"/>
                  </a:ext>
                </a:extLst>
              </p:cNvPr>
              <p:cNvSpPr/>
              <p:nvPr/>
            </p:nvSpPr>
            <p:spPr bwMode="auto">
              <a:xfrm>
                <a:off x="2853" y="219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8 w 24"/>
                  <a:gd name="T3" fmla="*/ 11 h 30"/>
                  <a:gd name="T4" fmla="*/ 0 w 24"/>
                  <a:gd name="T5" fmla="*/ 24 h 30"/>
                  <a:gd name="T6" fmla="*/ 13 w 24"/>
                  <a:gd name="T7" fmla="*/ 21 h 30"/>
                  <a:gd name="T8" fmla="*/ 24 w 24"/>
                  <a:gd name="T9" fmla="*/ 30 h 30"/>
                  <a:gd name="T10" fmla="*/ 24 w 24"/>
                  <a:gd name="T11" fmla="*/ 26 h 30"/>
                  <a:gd name="T12" fmla="*/ 0 w 24"/>
                  <a:gd name="T13" fmla="*/ 0 h 30"/>
                  <a:gd name="T14" fmla="*/ 0 w 24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8" y="11"/>
                    </a:lnTo>
                    <a:lnTo>
                      <a:pt x="0" y="24"/>
                    </a:lnTo>
                    <a:lnTo>
                      <a:pt x="13" y="21"/>
                    </a:lnTo>
                    <a:lnTo>
                      <a:pt x="24" y="30"/>
                    </a:lnTo>
                    <a:lnTo>
                      <a:pt x="24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ïŝ1ïḓê">
                <a:extLst>
                  <a:ext uri="{FF2B5EF4-FFF2-40B4-BE49-F238E27FC236}">
                    <a16:creationId xmlns:a16="http://schemas.microsoft.com/office/drawing/2014/main" xmlns="" id="{2B9D47ED-2F4F-4BDA-80D1-609E8C84C489}"/>
                  </a:ext>
                </a:extLst>
              </p:cNvPr>
              <p:cNvSpPr/>
              <p:nvPr/>
            </p:nvSpPr>
            <p:spPr bwMode="auto">
              <a:xfrm>
                <a:off x="2853" y="219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8 w 24"/>
                  <a:gd name="T3" fmla="*/ 11 h 30"/>
                  <a:gd name="T4" fmla="*/ 0 w 24"/>
                  <a:gd name="T5" fmla="*/ 24 h 30"/>
                  <a:gd name="T6" fmla="*/ 13 w 24"/>
                  <a:gd name="T7" fmla="*/ 21 h 30"/>
                  <a:gd name="T8" fmla="*/ 24 w 24"/>
                  <a:gd name="T9" fmla="*/ 30 h 30"/>
                  <a:gd name="T10" fmla="*/ 24 w 24"/>
                  <a:gd name="T11" fmla="*/ 26 h 30"/>
                  <a:gd name="T12" fmla="*/ 0 w 24"/>
                  <a:gd name="T13" fmla="*/ 0 h 30"/>
                  <a:gd name="T14" fmla="*/ 0 w 24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8" y="11"/>
                    </a:lnTo>
                    <a:lnTo>
                      <a:pt x="0" y="24"/>
                    </a:lnTo>
                    <a:lnTo>
                      <a:pt x="13" y="21"/>
                    </a:lnTo>
                    <a:lnTo>
                      <a:pt x="24" y="30"/>
                    </a:lnTo>
                    <a:lnTo>
                      <a:pt x="24" y="2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iṧ1íḓê">
                <a:extLst>
                  <a:ext uri="{FF2B5EF4-FFF2-40B4-BE49-F238E27FC236}">
                    <a16:creationId xmlns:a16="http://schemas.microsoft.com/office/drawing/2014/main" xmlns="" id="{6ECE713B-7717-406C-BD4E-8BC7B224D42B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161 w 503"/>
                  <a:gd name="T1" fmla="*/ 513 h 579"/>
                  <a:gd name="T2" fmla="*/ 204 w 503"/>
                  <a:gd name="T3" fmla="*/ 435 h 579"/>
                  <a:gd name="T4" fmla="*/ 206 w 503"/>
                  <a:gd name="T5" fmla="*/ 454 h 579"/>
                  <a:gd name="T6" fmla="*/ 125 w 503"/>
                  <a:gd name="T7" fmla="*/ 407 h 579"/>
                  <a:gd name="T8" fmla="*/ 107 w 503"/>
                  <a:gd name="T9" fmla="*/ 439 h 579"/>
                  <a:gd name="T10" fmla="*/ 269 w 503"/>
                  <a:gd name="T11" fmla="*/ 394 h 579"/>
                  <a:gd name="T12" fmla="*/ 245 w 503"/>
                  <a:gd name="T13" fmla="*/ 390 h 579"/>
                  <a:gd name="T14" fmla="*/ 183 w 503"/>
                  <a:gd name="T15" fmla="*/ 388 h 579"/>
                  <a:gd name="T16" fmla="*/ 170 w 503"/>
                  <a:gd name="T17" fmla="*/ 375 h 579"/>
                  <a:gd name="T18" fmla="*/ 97 w 503"/>
                  <a:gd name="T19" fmla="*/ 385 h 579"/>
                  <a:gd name="T20" fmla="*/ 320 w 503"/>
                  <a:gd name="T21" fmla="*/ 329 h 579"/>
                  <a:gd name="T22" fmla="*/ 312 w 503"/>
                  <a:gd name="T23" fmla="*/ 340 h 579"/>
                  <a:gd name="T24" fmla="*/ 237 w 503"/>
                  <a:gd name="T25" fmla="*/ 349 h 579"/>
                  <a:gd name="T26" fmla="*/ 138 w 503"/>
                  <a:gd name="T27" fmla="*/ 306 h 579"/>
                  <a:gd name="T28" fmla="*/ 140 w 503"/>
                  <a:gd name="T29" fmla="*/ 325 h 579"/>
                  <a:gd name="T30" fmla="*/ 66 w 503"/>
                  <a:gd name="T31" fmla="*/ 291 h 579"/>
                  <a:gd name="T32" fmla="*/ 303 w 503"/>
                  <a:gd name="T33" fmla="*/ 289 h 579"/>
                  <a:gd name="T34" fmla="*/ 265 w 503"/>
                  <a:gd name="T35" fmla="*/ 282 h 579"/>
                  <a:gd name="T36" fmla="*/ 206 w 503"/>
                  <a:gd name="T37" fmla="*/ 280 h 579"/>
                  <a:gd name="T38" fmla="*/ 193 w 503"/>
                  <a:gd name="T39" fmla="*/ 267 h 579"/>
                  <a:gd name="T40" fmla="*/ 118 w 503"/>
                  <a:gd name="T41" fmla="*/ 276 h 579"/>
                  <a:gd name="T42" fmla="*/ 333 w 503"/>
                  <a:gd name="T43" fmla="*/ 231 h 579"/>
                  <a:gd name="T44" fmla="*/ 336 w 503"/>
                  <a:gd name="T45" fmla="*/ 250 h 579"/>
                  <a:gd name="T46" fmla="*/ 254 w 503"/>
                  <a:gd name="T47" fmla="*/ 203 h 579"/>
                  <a:gd name="T48" fmla="*/ 236 w 503"/>
                  <a:gd name="T49" fmla="*/ 237 h 579"/>
                  <a:gd name="T50" fmla="*/ 172 w 503"/>
                  <a:gd name="T51" fmla="*/ 200 h 579"/>
                  <a:gd name="T52" fmla="*/ 153 w 503"/>
                  <a:gd name="T53" fmla="*/ 207 h 579"/>
                  <a:gd name="T54" fmla="*/ 411 w 503"/>
                  <a:gd name="T55" fmla="*/ 194 h 579"/>
                  <a:gd name="T56" fmla="*/ 374 w 503"/>
                  <a:gd name="T57" fmla="*/ 187 h 579"/>
                  <a:gd name="T58" fmla="*/ 86 w 503"/>
                  <a:gd name="T59" fmla="*/ 194 h 579"/>
                  <a:gd name="T60" fmla="*/ 73 w 503"/>
                  <a:gd name="T61" fmla="*/ 179 h 579"/>
                  <a:gd name="T62" fmla="*/ 314 w 503"/>
                  <a:gd name="T63" fmla="*/ 198 h 579"/>
                  <a:gd name="T64" fmla="*/ 215 w 503"/>
                  <a:gd name="T65" fmla="*/ 153 h 579"/>
                  <a:gd name="T66" fmla="*/ 217 w 503"/>
                  <a:gd name="T67" fmla="*/ 172 h 579"/>
                  <a:gd name="T68" fmla="*/ 135 w 503"/>
                  <a:gd name="T69" fmla="*/ 125 h 579"/>
                  <a:gd name="T70" fmla="*/ 118 w 503"/>
                  <a:gd name="T71" fmla="*/ 159 h 579"/>
                  <a:gd name="T72" fmla="*/ 454 w 503"/>
                  <a:gd name="T73" fmla="*/ 138 h 579"/>
                  <a:gd name="T74" fmla="*/ 437 w 503"/>
                  <a:gd name="T75" fmla="*/ 146 h 579"/>
                  <a:gd name="T76" fmla="*/ 66 w 503"/>
                  <a:gd name="T77" fmla="*/ 127 h 579"/>
                  <a:gd name="T78" fmla="*/ 36 w 503"/>
                  <a:gd name="T79" fmla="*/ 129 h 579"/>
                  <a:gd name="T80" fmla="*/ 379 w 503"/>
                  <a:gd name="T81" fmla="*/ 125 h 579"/>
                  <a:gd name="T82" fmla="*/ 342 w 503"/>
                  <a:gd name="T83" fmla="*/ 118 h 579"/>
                  <a:gd name="T84" fmla="*/ 282 w 503"/>
                  <a:gd name="T85" fmla="*/ 116 h 579"/>
                  <a:gd name="T86" fmla="*/ 269 w 503"/>
                  <a:gd name="T87" fmla="*/ 101 h 579"/>
                  <a:gd name="T88" fmla="*/ 195 w 503"/>
                  <a:gd name="T89" fmla="*/ 112 h 579"/>
                  <a:gd name="T90" fmla="*/ 96 w 503"/>
                  <a:gd name="T91" fmla="*/ 67 h 579"/>
                  <a:gd name="T92" fmla="*/ 97 w 503"/>
                  <a:gd name="T93" fmla="*/ 86 h 579"/>
                  <a:gd name="T94" fmla="*/ 17 w 503"/>
                  <a:gd name="T95" fmla="*/ 39 h 579"/>
                  <a:gd name="T96" fmla="*/ 12 w 503"/>
                  <a:gd name="T97" fmla="*/ 49 h 579"/>
                  <a:gd name="T98" fmla="*/ 486 w 503"/>
                  <a:gd name="T99" fmla="*/ 119 h 579"/>
                  <a:gd name="T100" fmla="*/ 411 w 503"/>
                  <a:gd name="T101" fmla="*/ 99 h 579"/>
                  <a:gd name="T102" fmla="*/ 335 w 503"/>
                  <a:gd name="T103" fmla="*/ 90 h 579"/>
                  <a:gd name="T104" fmla="*/ 249 w 503"/>
                  <a:gd name="T105" fmla="*/ 60 h 579"/>
                  <a:gd name="T106" fmla="*/ 170 w 503"/>
                  <a:gd name="T107" fmla="*/ 37 h 579"/>
                  <a:gd name="T108" fmla="*/ 137 w 503"/>
                  <a:gd name="T109" fmla="*/ 30 h 579"/>
                  <a:gd name="T110" fmla="*/ 56 w 503"/>
                  <a:gd name="T111" fmla="*/ 2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3" h="579">
                    <a:moveTo>
                      <a:pt x="150" y="485"/>
                    </a:moveTo>
                    <a:lnTo>
                      <a:pt x="157" y="476"/>
                    </a:lnTo>
                    <a:lnTo>
                      <a:pt x="161" y="489"/>
                    </a:lnTo>
                    <a:lnTo>
                      <a:pt x="172" y="493"/>
                    </a:lnTo>
                    <a:lnTo>
                      <a:pt x="161" y="500"/>
                    </a:lnTo>
                    <a:lnTo>
                      <a:pt x="161" y="513"/>
                    </a:lnTo>
                    <a:lnTo>
                      <a:pt x="152" y="504"/>
                    </a:lnTo>
                    <a:lnTo>
                      <a:pt x="138" y="508"/>
                    </a:lnTo>
                    <a:lnTo>
                      <a:pt x="144" y="497"/>
                    </a:lnTo>
                    <a:lnTo>
                      <a:pt x="137" y="485"/>
                    </a:lnTo>
                    <a:lnTo>
                      <a:pt x="150" y="485"/>
                    </a:lnTo>
                    <a:close/>
                    <a:moveTo>
                      <a:pt x="204" y="435"/>
                    </a:moveTo>
                    <a:lnTo>
                      <a:pt x="211" y="424"/>
                    </a:lnTo>
                    <a:lnTo>
                      <a:pt x="215" y="437"/>
                    </a:lnTo>
                    <a:lnTo>
                      <a:pt x="228" y="441"/>
                    </a:lnTo>
                    <a:lnTo>
                      <a:pt x="217" y="448"/>
                    </a:lnTo>
                    <a:lnTo>
                      <a:pt x="215" y="461"/>
                    </a:lnTo>
                    <a:lnTo>
                      <a:pt x="206" y="454"/>
                    </a:lnTo>
                    <a:lnTo>
                      <a:pt x="193" y="457"/>
                    </a:lnTo>
                    <a:lnTo>
                      <a:pt x="198" y="444"/>
                    </a:lnTo>
                    <a:lnTo>
                      <a:pt x="191" y="433"/>
                    </a:lnTo>
                    <a:lnTo>
                      <a:pt x="204" y="435"/>
                    </a:lnTo>
                    <a:close/>
                    <a:moveTo>
                      <a:pt x="116" y="416"/>
                    </a:moveTo>
                    <a:lnTo>
                      <a:pt x="125" y="407"/>
                    </a:lnTo>
                    <a:lnTo>
                      <a:pt x="127" y="420"/>
                    </a:lnTo>
                    <a:lnTo>
                      <a:pt x="140" y="424"/>
                    </a:lnTo>
                    <a:lnTo>
                      <a:pt x="129" y="431"/>
                    </a:lnTo>
                    <a:lnTo>
                      <a:pt x="129" y="444"/>
                    </a:lnTo>
                    <a:lnTo>
                      <a:pt x="118" y="435"/>
                    </a:lnTo>
                    <a:lnTo>
                      <a:pt x="107" y="439"/>
                    </a:lnTo>
                    <a:lnTo>
                      <a:pt x="110" y="428"/>
                    </a:lnTo>
                    <a:lnTo>
                      <a:pt x="103" y="416"/>
                    </a:lnTo>
                    <a:lnTo>
                      <a:pt x="116" y="416"/>
                    </a:lnTo>
                    <a:close/>
                    <a:moveTo>
                      <a:pt x="258" y="392"/>
                    </a:moveTo>
                    <a:lnTo>
                      <a:pt x="265" y="381"/>
                    </a:lnTo>
                    <a:lnTo>
                      <a:pt x="269" y="394"/>
                    </a:lnTo>
                    <a:lnTo>
                      <a:pt x="275" y="396"/>
                    </a:lnTo>
                    <a:lnTo>
                      <a:pt x="262" y="413"/>
                    </a:lnTo>
                    <a:lnTo>
                      <a:pt x="260" y="411"/>
                    </a:lnTo>
                    <a:lnTo>
                      <a:pt x="247" y="414"/>
                    </a:lnTo>
                    <a:lnTo>
                      <a:pt x="252" y="401"/>
                    </a:lnTo>
                    <a:lnTo>
                      <a:pt x="245" y="390"/>
                    </a:lnTo>
                    <a:lnTo>
                      <a:pt x="258" y="392"/>
                    </a:lnTo>
                    <a:close/>
                    <a:moveTo>
                      <a:pt x="170" y="375"/>
                    </a:moveTo>
                    <a:lnTo>
                      <a:pt x="180" y="364"/>
                    </a:lnTo>
                    <a:lnTo>
                      <a:pt x="181" y="377"/>
                    </a:lnTo>
                    <a:lnTo>
                      <a:pt x="195" y="381"/>
                    </a:lnTo>
                    <a:lnTo>
                      <a:pt x="183" y="388"/>
                    </a:lnTo>
                    <a:lnTo>
                      <a:pt x="183" y="401"/>
                    </a:lnTo>
                    <a:lnTo>
                      <a:pt x="174" y="394"/>
                    </a:lnTo>
                    <a:lnTo>
                      <a:pt x="161" y="398"/>
                    </a:lnTo>
                    <a:lnTo>
                      <a:pt x="165" y="385"/>
                    </a:lnTo>
                    <a:lnTo>
                      <a:pt x="157" y="373"/>
                    </a:lnTo>
                    <a:lnTo>
                      <a:pt x="170" y="375"/>
                    </a:lnTo>
                    <a:close/>
                    <a:moveTo>
                      <a:pt x="84" y="357"/>
                    </a:moveTo>
                    <a:lnTo>
                      <a:pt x="92" y="347"/>
                    </a:lnTo>
                    <a:lnTo>
                      <a:pt x="96" y="360"/>
                    </a:lnTo>
                    <a:lnTo>
                      <a:pt x="109" y="364"/>
                    </a:lnTo>
                    <a:lnTo>
                      <a:pt x="97" y="371"/>
                    </a:lnTo>
                    <a:lnTo>
                      <a:pt x="97" y="385"/>
                    </a:lnTo>
                    <a:lnTo>
                      <a:pt x="86" y="375"/>
                    </a:lnTo>
                    <a:lnTo>
                      <a:pt x="84" y="377"/>
                    </a:lnTo>
                    <a:lnTo>
                      <a:pt x="81" y="357"/>
                    </a:lnTo>
                    <a:lnTo>
                      <a:pt x="84" y="357"/>
                    </a:lnTo>
                    <a:close/>
                    <a:moveTo>
                      <a:pt x="312" y="340"/>
                    </a:moveTo>
                    <a:lnTo>
                      <a:pt x="320" y="329"/>
                    </a:lnTo>
                    <a:lnTo>
                      <a:pt x="321" y="336"/>
                    </a:lnTo>
                    <a:lnTo>
                      <a:pt x="303" y="362"/>
                    </a:lnTo>
                    <a:lnTo>
                      <a:pt x="301" y="362"/>
                    </a:lnTo>
                    <a:lnTo>
                      <a:pt x="307" y="349"/>
                    </a:lnTo>
                    <a:lnTo>
                      <a:pt x="299" y="338"/>
                    </a:lnTo>
                    <a:lnTo>
                      <a:pt x="312" y="340"/>
                    </a:lnTo>
                    <a:close/>
                    <a:moveTo>
                      <a:pt x="224" y="323"/>
                    </a:moveTo>
                    <a:lnTo>
                      <a:pt x="234" y="312"/>
                    </a:lnTo>
                    <a:lnTo>
                      <a:pt x="237" y="325"/>
                    </a:lnTo>
                    <a:lnTo>
                      <a:pt x="249" y="329"/>
                    </a:lnTo>
                    <a:lnTo>
                      <a:pt x="237" y="336"/>
                    </a:lnTo>
                    <a:lnTo>
                      <a:pt x="237" y="349"/>
                    </a:lnTo>
                    <a:lnTo>
                      <a:pt x="228" y="342"/>
                    </a:lnTo>
                    <a:lnTo>
                      <a:pt x="215" y="345"/>
                    </a:lnTo>
                    <a:lnTo>
                      <a:pt x="219" y="332"/>
                    </a:lnTo>
                    <a:lnTo>
                      <a:pt x="211" y="321"/>
                    </a:lnTo>
                    <a:lnTo>
                      <a:pt x="224" y="323"/>
                    </a:lnTo>
                    <a:close/>
                    <a:moveTo>
                      <a:pt x="138" y="306"/>
                    </a:moveTo>
                    <a:lnTo>
                      <a:pt x="146" y="295"/>
                    </a:lnTo>
                    <a:lnTo>
                      <a:pt x="150" y="308"/>
                    </a:lnTo>
                    <a:lnTo>
                      <a:pt x="163" y="312"/>
                    </a:lnTo>
                    <a:lnTo>
                      <a:pt x="152" y="319"/>
                    </a:lnTo>
                    <a:lnTo>
                      <a:pt x="152" y="332"/>
                    </a:lnTo>
                    <a:lnTo>
                      <a:pt x="140" y="325"/>
                    </a:lnTo>
                    <a:lnTo>
                      <a:pt x="127" y="329"/>
                    </a:lnTo>
                    <a:lnTo>
                      <a:pt x="133" y="315"/>
                    </a:lnTo>
                    <a:lnTo>
                      <a:pt x="125" y="304"/>
                    </a:lnTo>
                    <a:lnTo>
                      <a:pt x="138" y="306"/>
                    </a:lnTo>
                    <a:close/>
                    <a:moveTo>
                      <a:pt x="68" y="301"/>
                    </a:moveTo>
                    <a:lnTo>
                      <a:pt x="66" y="291"/>
                    </a:lnTo>
                    <a:lnTo>
                      <a:pt x="75" y="295"/>
                    </a:lnTo>
                    <a:lnTo>
                      <a:pt x="68" y="301"/>
                    </a:lnTo>
                    <a:close/>
                    <a:moveTo>
                      <a:pt x="279" y="284"/>
                    </a:moveTo>
                    <a:lnTo>
                      <a:pt x="286" y="273"/>
                    </a:lnTo>
                    <a:lnTo>
                      <a:pt x="290" y="286"/>
                    </a:lnTo>
                    <a:lnTo>
                      <a:pt x="303" y="289"/>
                    </a:lnTo>
                    <a:lnTo>
                      <a:pt x="292" y="297"/>
                    </a:lnTo>
                    <a:lnTo>
                      <a:pt x="292" y="310"/>
                    </a:lnTo>
                    <a:lnTo>
                      <a:pt x="280" y="302"/>
                    </a:lnTo>
                    <a:lnTo>
                      <a:pt x="269" y="306"/>
                    </a:lnTo>
                    <a:lnTo>
                      <a:pt x="273" y="293"/>
                    </a:lnTo>
                    <a:lnTo>
                      <a:pt x="265" y="282"/>
                    </a:lnTo>
                    <a:lnTo>
                      <a:pt x="279" y="284"/>
                    </a:lnTo>
                    <a:close/>
                    <a:moveTo>
                      <a:pt x="193" y="267"/>
                    </a:moveTo>
                    <a:lnTo>
                      <a:pt x="200" y="256"/>
                    </a:lnTo>
                    <a:lnTo>
                      <a:pt x="204" y="269"/>
                    </a:lnTo>
                    <a:lnTo>
                      <a:pt x="217" y="273"/>
                    </a:lnTo>
                    <a:lnTo>
                      <a:pt x="206" y="280"/>
                    </a:lnTo>
                    <a:lnTo>
                      <a:pt x="204" y="293"/>
                    </a:lnTo>
                    <a:lnTo>
                      <a:pt x="195" y="286"/>
                    </a:lnTo>
                    <a:lnTo>
                      <a:pt x="181" y="289"/>
                    </a:lnTo>
                    <a:lnTo>
                      <a:pt x="187" y="276"/>
                    </a:lnTo>
                    <a:lnTo>
                      <a:pt x="180" y="265"/>
                    </a:lnTo>
                    <a:lnTo>
                      <a:pt x="193" y="267"/>
                    </a:lnTo>
                    <a:close/>
                    <a:moveTo>
                      <a:pt x="105" y="248"/>
                    </a:moveTo>
                    <a:lnTo>
                      <a:pt x="114" y="239"/>
                    </a:lnTo>
                    <a:lnTo>
                      <a:pt x="116" y="252"/>
                    </a:lnTo>
                    <a:lnTo>
                      <a:pt x="129" y="256"/>
                    </a:lnTo>
                    <a:lnTo>
                      <a:pt x="118" y="263"/>
                    </a:lnTo>
                    <a:lnTo>
                      <a:pt x="118" y="276"/>
                    </a:lnTo>
                    <a:lnTo>
                      <a:pt x="109" y="267"/>
                    </a:lnTo>
                    <a:lnTo>
                      <a:pt x="96" y="271"/>
                    </a:lnTo>
                    <a:lnTo>
                      <a:pt x="99" y="259"/>
                    </a:lnTo>
                    <a:lnTo>
                      <a:pt x="92" y="248"/>
                    </a:lnTo>
                    <a:lnTo>
                      <a:pt x="105" y="248"/>
                    </a:lnTo>
                    <a:close/>
                    <a:moveTo>
                      <a:pt x="333" y="231"/>
                    </a:moveTo>
                    <a:lnTo>
                      <a:pt x="342" y="220"/>
                    </a:lnTo>
                    <a:lnTo>
                      <a:pt x="344" y="233"/>
                    </a:lnTo>
                    <a:lnTo>
                      <a:pt x="357" y="237"/>
                    </a:lnTo>
                    <a:lnTo>
                      <a:pt x="346" y="245"/>
                    </a:lnTo>
                    <a:lnTo>
                      <a:pt x="346" y="258"/>
                    </a:lnTo>
                    <a:lnTo>
                      <a:pt x="336" y="250"/>
                    </a:lnTo>
                    <a:lnTo>
                      <a:pt x="323" y="254"/>
                    </a:lnTo>
                    <a:lnTo>
                      <a:pt x="327" y="241"/>
                    </a:lnTo>
                    <a:lnTo>
                      <a:pt x="320" y="231"/>
                    </a:lnTo>
                    <a:lnTo>
                      <a:pt x="333" y="231"/>
                    </a:lnTo>
                    <a:close/>
                    <a:moveTo>
                      <a:pt x="247" y="215"/>
                    </a:moveTo>
                    <a:lnTo>
                      <a:pt x="254" y="203"/>
                    </a:lnTo>
                    <a:lnTo>
                      <a:pt x="258" y="217"/>
                    </a:lnTo>
                    <a:lnTo>
                      <a:pt x="271" y="220"/>
                    </a:lnTo>
                    <a:lnTo>
                      <a:pt x="260" y="228"/>
                    </a:lnTo>
                    <a:lnTo>
                      <a:pt x="260" y="241"/>
                    </a:lnTo>
                    <a:lnTo>
                      <a:pt x="249" y="233"/>
                    </a:lnTo>
                    <a:lnTo>
                      <a:pt x="236" y="237"/>
                    </a:lnTo>
                    <a:lnTo>
                      <a:pt x="241" y="224"/>
                    </a:lnTo>
                    <a:lnTo>
                      <a:pt x="234" y="213"/>
                    </a:lnTo>
                    <a:lnTo>
                      <a:pt x="247" y="215"/>
                    </a:lnTo>
                    <a:close/>
                    <a:moveTo>
                      <a:pt x="159" y="198"/>
                    </a:moveTo>
                    <a:lnTo>
                      <a:pt x="168" y="187"/>
                    </a:lnTo>
                    <a:lnTo>
                      <a:pt x="172" y="200"/>
                    </a:lnTo>
                    <a:lnTo>
                      <a:pt x="183" y="203"/>
                    </a:lnTo>
                    <a:lnTo>
                      <a:pt x="172" y="211"/>
                    </a:lnTo>
                    <a:lnTo>
                      <a:pt x="172" y="224"/>
                    </a:lnTo>
                    <a:lnTo>
                      <a:pt x="163" y="217"/>
                    </a:lnTo>
                    <a:lnTo>
                      <a:pt x="150" y="220"/>
                    </a:lnTo>
                    <a:lnTo>
                      <a:pt x="153" y="207"/>
                    </a:lnTo>
                    <a:lnTo>
                      <a:pt x="146" y="196"/>
                    </a:lnTo>
                    <a:lnTo>
                      <a:pt x="159" y="198"/>
                    </a:lnTo>
                    <a:close/>
                    <a:moveTo>
                      <a:pt x="387" y="189"/>
                    </a:moveTo>
                    <a:lnTo>
                      <a:pt x="396" y="177"/>
                    </a:lnTo>
                    <a:lnTo>
                      <a:pt x="400" y="190"/>
                    </a:lnTo>
                    <a:lnTo>
                      <a:pt x="411" y="194"/>
                    </a:lnTo>
                    <a:lnTo>
                      <a:pt x="400" y="202"/>
                    </a:lnTo>
                    <a:lnTo>
                      <a:pt x="400" y="215"/>
                    </a:lnTo>
                    <a:lnTo>
                      <a:pt x="391" y="207"/>
                    </a:lnTo>
                    <a:lnTo>
                      <a:pt x="377" y="211"/>
                    </a:lnTo>
                    <a:lnTo>
                      <a:pt x="381" y="198"/>
                    </a:lnTo>
                    <a:lnTo>
                      <a:pt x="374" y="187"/>
                    </a:lnTo>
                    <a:lnTo>
                      <a:pt x="387" y="189"/>
                    </a:lnTo>
                    <a:close/>
                    <a:moveTo>
                      <a:pt x="73" y="179"/>
                    </a:moveTo>
                    <a:lnTo>
                      <a:pt x="81" y="170"/>
                    </a:lnTo>
                    <a:lnTo>
                      <a:pt x="84" y="183"/>
                    </a:lnTo>
                    <a:lnTo>
                      <a:pt x="97" y="187"/>
                    </a:lnTo>
                    <a:lnTo>
                      <a:pt x="86" y="194"/>
                    </a:lnTo>
                    <a:lnTo>
                      <a:pt x="86" y="207"/>
                    </a:lnTo>
                    <a:lnTo>
                      <a:pt x="75" y="200"/>
                    </a:lnTo>
                    <a:lnTo>
                      <a:pt x="62" y="203"/>
                    </a:lnTo>
                    <a:lnTo>
                      <a:pt x="68" y="190"/>
                    </a:lnTo>
                    <a:lnTo>
                      <a:pt x="60" y="179"/>
                    </a:lnTo>
                    <a:lnTo>
                      <a:pt x="73" y="179"/>
                    </a:lnTo>
                    <a:close/>
                    <a:moveTo>
                      <a:pt x="301" y="170"/>
                    </a:moveTo>
                    <a:lnTo>
                      <a:pt x="308" y="161"/>
                    </a:lnTo>
                    <a:lnTo>
                      <a:pt x="312" y="174"/>
                    </a:lnTo>
                    <a:lnTo>
                      <a:pt x="325" y="177"/>
                    </a:lnTo>
                    <a:lnTo>
                      <a:pt x="314" y="185"/>
                    </a:lnTo>
                    <a:lnTo>
                      <a:pt x="314" y="198"/>
                    </a:lnTo>
                    <a:lnTo>
                      <a:pt x="303" y="189"/>
                    </a:lnTo>
                    <a:lnTo>
                      <a:pt x="290" y="192"/>
                    </a:lnTo>
                    <a:lnTo>
                      <a:pt x="295" y="181"/>
                    </a:lnTo>
                    <a:lnTo>
                      <a:pt x="288" y="170"/>
                    </a:lnTo>
                    <a:lnTo>
                      <a:pt x="301" y="170"/>
                    </a:lnTo>
                    <a:close/>
                    <a:moveTo>
                      <a:pt x="215" y="153"/>
                    </a:moveTo>
                    <a:lnTo>
                      <a:pt x="223" y="144"/>
                    </a:lnTo>
                    <a:lnTo>
                      <a:pt x="226" y="155"/>
                    </a:lnTo>
                    <a:lnTo>
                      <a:pt x="237" y="161"/>
                    </a:lnTo>
                    <a:lnTo>
                      <a:pt x="228" y="168"/>
                    </a:lnTo>
                    <a:lnTo>
                      <a:pt x="226" y="181"/>
                    </a:lnTo>
                    <a:lnTo>
                      <a:pt x="217" y="172"/>
                    </a:lnTo>
                    <a:lnTo>
                      <a:pt x="204" y="175"/>
                    </a:lnTo>
                    <a:lnTo>
                      <a:pt x="209" y="164"/>
                    </a:lnTo>
                    <a:lnTo>
                      <a:pt x="202" y="153"/>
                    </a:lnTo>
                    <a:lnTo>
                      <a:pt x="215" y="153"/>
                    </a:lnTo>
                    <a:close/>
                    <a:moveTo>
                      <a:pt x="127" y="136"/>
                    </a:moveTo>
                    <a:lnTo>
                      <a:pt x="135" y="125"/>
                    </a:lnTo>
                    <a:lnTo>
                      <a:pt x="138" y="138"/>
                    </a:lnTo>
                    <a:lnTo>
                      <a:pt x="152" y="144"/>
                    </a:lnTo>
                    <a:lnTo>
                      <a:pt x="140" y="151"/>
                    </a:lnTo>
                    <a:lnTo>
                      <a:pt x="140" y="164"/>
                    </a:lnTo>
                    <a:lnTo>
                      <a:pt x="129" y="155"/>
                    </a:lnTo>
                    <a:lnTo>
                      <a:pt x="118" y="159"/>
                    </a:lnTo>
                    <a:lnTo>
                      <a:pt x="122" y="147"/>
                    </a:lnTo>
                    <a:lnTo>
                      <a:pt x="114" y="136"/>
                    </a:lnTo>
                    <a:lnTo>
                      <a:pt x="127" y="136"/>
                    </a:lnTo>
                    <a:close/>
                    <a:moveTo>
                      <a:pt x="443" y="136"/>
                    </a:moveTo>
                    <a:lnTo>
                      <a:pt x="450" y="125"/>
                    </a:lnTo>
                    <a:lnTo>
                      <a:pt x="454" y="138"/>
                    </a:lnTo>
                    <a:lnTo>
                      <a:pt x="465" y="142"/>
                    </a:lnTo>
                    <a:lnTo>
                      <a:pt x="456" y="149"/>
                    </a:lnTo>
                    <a:lnTo>
                      <a:pt x="454" y="162"/>
                    </a:lnTo>
                    <a:lnTo>
                      <a:pt x="445" y="155"/>
                    </a:lnTo>
                    <a:lnTo>
                      <a:pt x="432" y="159"/>
                    </a:lnTo>
                    <a:lnTo>
                      <a:pt x="437" y="146"/>
                    </a:lnTo>
                    <a:lnTo>
                      <a:pt x="430" y="134"/>
                    </a:lnTo>
                    <a:lnTo>
                      <a:pt x="443" y="136"/>
                    </a:lnTo>
                    <a:close/>
                    <a:moveTo>
                      <a:pt x="41" y="119"/>
                    </a:moveTo>
                    <a:lnTo>
                      <a:pt x="49" y="108"/>
                    </a:lnTo>
                    <a:lnTo>
                      <a:pt x="53" y="121"/>
                    </a:lnTo>
                    <a:lnTo>
                      <a:pt x="66" y="127"/>
                    </a:lnTo>
                    <a:lnTo>
                      <a:pt x="54" y="133"/>
                    </a:lnTo>
                    <a:lnTo>
                      <a:pt x="53" y="146"/>
                    </a:lnTo>
                    <a:lnTo>
                      <a:pt x="43" y="138"/>
                    </a:lnTo>
                    <a:lnTo>
                      <a:pt x="32" y="142"/>
                    </a:lnTo>
                    <a:lnTo>
                      <a:pt x="32" y="140"/>
                    </a:lnTo>
                    <a:lnTo>
                      <a:pt x="36" y="129"/>
                    </a:lnTo>
                    <a:lnTo>
                      <a:pt x="28" y="119"/>
                    </a:lnTo>
                    <a:lnTo>
                      <a:pt x="41" y="119"/>
                    </a:lnTo>
                    <a:close/>
                    <a:moveTo>
                      <a:pt x="355" y="119"/>
                    </a:moveTo>
                    <a:lnTo>
                      <a:pt x="363" y="108"/>
                    </a:lnTo>
                    <a:lnTo>
                      <a:pt x="366" y="121"/>
                    </a:lnTo>
                    <a:lnTo>
                      <a:pt x="379" y="125"/>
                    </a:lnTo>
                    <a:lnTo>
                      <a:pt x="368" y="133"/>
                    </a:lnTo>
                    <a:lnTo>
                      <a:pt x="368" y="146"/>
                    </a:lnTo>
                    <a:lnTo>
                      <a:pt x="357" y="138"/>
                    </a:lnTo>
                    <a:lnTo>
                      <a:pt x="346" y="142"/>
                    </a:lnTo>
                    <a:lnTo>
                      <a:pt x="349" y="129"/>
                    </a:lnTo>
                    <a:lnTo>
                      <a:pt x="342" y="118"/>
                    </a:lnTo>
                    <a:lnTo>
                      <a:pt x="355" y="119"/>
                    </a:lnTo>
                    <a:close/>
                    <a:moveTo>
                      <a:pt x="269" y="101"/>
                    </a:moveTo>
                    <a:lnTo>
                      <a:pt x="277" y="91"/>
                    </a:lnTo>
                    <a:lnTo>
                      <a:pt x="280" y="105"/>
                    </a:lnTo>
                    <a:lnTo>
                      <a:pt x="293" y="108"/>
                    </a:lnTo>
                    <a:lnTo>
                      <a:pt x="282" y="116"/>
                    </a:lnTo>
                    <a:lnTo>
                      <a:pt x="280" y="129"/>
                    </a:lnTo>
                    <a:lnTo>
                      <a:pt x="271" y="119"/>
                    </a:lnTo>
                    <a:lnTo>
                      <a:pt x="258" y="123"/>
                    </a:lnTo>
                    <a:lnTo>
                      <a:pt x="264" y="112"/>
                    </a:lnTo>
                    <a:lnTo>
                      <a:pt x="256" y="101"/>
                    </a:lnTo>
                    <a:lnTo>
                      <a:pt x="269" y="101"/>
                    </a:lnTo>
                    <a:close/>
                    <a:moveTo>
                      <a:pt x="181" y="84"/>
                    </a:moveTo>
                    <a:lnTo>
                      <a:pt x="191" y="75"/>
                    </a:lnTo>
                    <a:lnTo>
                      <a:pt x="193" y="86"/>
                    </a:lnTo>
                    <a:lnTo>
                      <a:pt x="206" y="91"/>
                    </a:lnTo>
                    <a:lnTo>
                      <a:pt x="195" y="99"/>
                    </a:lnTo>
                    <a:lnTo>
                      <a:pt x="195" y="112"/>
                    </a:lnTo>
                    <a:lnTo>
                      <a:pt x="185" y="103"/>
                    </a:lnTo>
                    <a:lnTo>
                      <a:pt x="172" y="106"/>
                    </a:lnTo>
                    <a:lnTo>
                      <a:pt x="176" y="95"/>
                    </a:lnTo>
                    <a:lnTo>
                      <a:pt x="168" y="84"/>
                    </a:lnTo>
                    <a:lnTo>
                      <a:pt x="181" y="84"/>
                    </a:lnTo>
                    <a:close/>
                    <a:moveTo>
                      <a:pt x="96" y="67"/>
                    </a:moveTo>
                    <a:lnTo>
                      <a:pt x="103" y="58"/>
                    </a:lnTo>
                    <a:lnTo>
                      <a:pt x="107" y="69"/>
                    </a:lnTo>
                    <a:lnTo>
                      <a:pt x="120" y="75"/>
                    </a:lnTo>
                    <a:lnTo>
                      <a:pt x="109" y="82"/>
                    </a:lnTo>
                    <a:lnTo>
                      <a:pt x="109" y="95"/>
                    </a:lnTo>
                    <a:lnTo>
                      <a:pt x="97" y="86"/>
                    </a:lnTo>
                    <a:lnTo>
                      <a:pt x="84" y="90"/>
                    </a:lnTo>
                    <a:lnTo>
                      <a:pt x="90" y="78"/>
                    </a:lnTo>
                    <a:lnTo>
                      <a:pt x="82" y="67"/>
                    </a:lnTo>
                    <a:lnTo>
                      <a:pt x="96" y="67"/>
                    </a:lnTo>
                    <a:close/>
                    <a:moveTo>
                      <a:pt x="12" y="49"/>
                    </a:moveTo>
                    <a:lnTo>
                      <a:pt x="17" y="39"/>
                    </a:lnTo>
                    <a:lnTo>
                      <a:pt x="21" y="52"/>
                    </a:lnTo>
                    <a:lnTo>
                      <a:pt x="32" y="58"/>
                    </a:lnTo>
                    <a:lnTo>
                      <a:pt x="21" y="63"/>
                    </a:lnTo>
                    <a:lnTo>
                      <a:pt x="21" y="78"/>
                    </a:lnTo>
                    <a:lnTo>
                      <a:pt x="17" y="75"/>
                    </a:lnTo>
                    <a:lnTo>
                      <a:pt x="12" y="4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31" y="579"/>
                    </a:lnTo>
                    <a:lnTo>
                      <a:pt x="503" y="108"/>
                    </a:lnTo>
                    <a:lnTo>
                      <a:pt x="497" y="116"/>
                    </a:lnTo>
                    <a:lnTo>
                      <a:pt x="486" y="119"/>
                    </a:lnTo>
                    <a:lnTo>
                      <a:pt x="490" y="106"/>
                    </a:lnTo>
                    <a:lnTo>
                      <a:pt x="490" y="106"/>
                    </a:lnTo>
                    <a:lnTo>
                      <a:pt x="424" y="91"/>
                    </a:lnTo>
                    <a:lnTo>
                      <a:pt x="422" y="93"/>
                    </a:lnTo>
                    <a:lnTo>
                      <a:pt x="422" y="106"/>
                    </a:lnTo>
                    <a:lnTo>
                      <a:pt x="411" y="99"/>
                    </a:lnTo>
                    <a:lnTo>
                      <a:pt x="398" y="103"/>
                    </a:lnTo>
                    <a:lnTo>
                      <a:pt x="404" y="90"/>
                    </a:lnTo>
                    <a:lnTo>
                      <a:pt x="402" y="86"/>
                    </a:lnTo>
                    <a:lnTo>
                      <a:pt x="340" y="73"/>
                    </a:lnTo>
                    <a:lnTo>
                      <a:pt x="335" y="77"/>
                    </a:lnTo>
                    <a:lnTo>
                      <a:pt x="335" y="90"/>
                    </a:lnTo>
                    <a:lnTo>
                      <a:pt x="325" y="80"/>
                    </a:lnTo>
                    <a:lnTo>
                      <a:pt x="312" y="86"/>
                    </a:lnTo>
                    <a:lnTo>
                      <a:pt x="316" y="73"/>
                    </a:lnTo>
                    <a:lnTo>
                      <a:pt x="314" y="67"/>
                    </a:lnTo>
                    <a:lnTo>
                      <a:pt x="254" y="54"/>
                    </a:lnTo>
                    <a:lnTo>
                      <a:pt x="249" y="60"/>
                    </a:lnTo>
                    <a:lnTo>
                      <a:pt x="249" y="73"/>
                    </a:lnTo>
                    <a:lnTo>
                      <a:pt x="237" y="63"/>
                    </a:lnTo>
                    <a:lnTo>
                      <a:pt x="224" y="67"/>
                    </a:lnTo>
                    <a:lnTo>
                      <a:pt x="230" y="56"/>
                    </a:lnTo>
                    <a:lnTo>
                      <a:pt x="224" y="49"/>
                    </a:lnTo>
                    <a:lnTo>
                      <a:pt x="170" y="37"/>
                    </a:lnTo>
                    <a:lnTo>
                      <a:pt x="161" y="43"/>
                    </a:lnTo>
                    <a:lnTo>
                      <a:pt x="161" y="56"/>
                    </a:lnTo>
                    <a:lnTo>
                      <a:pt x="152" y="47"/>
                    </a:lnTo>
                    <a:lnTo>
                      <a:pt x="138" y="50"/>
                    </a:lnTo>
                    <a:lnTo>
                      <a:pt x="144" y="39"/>
                    </a:lnTo>
                    <a:lnTo>
                      <a:pt x="137" y="30"/>
                    </a:lnTo>
                    <a:lnTo>
                      <a:pt x="86" y="19"/>
                    </a:lnTo>
                    <a:lnTo>
                      <a:pt x="75" y="24"/>
                    </a:lnTo>
                    <a:lnTo>
                      <a:pt x="75" y="39"/>
                    </a:lnTo>
                    <a:lnTo>
                      <a:pt x="64" y="30"/>
                    </a:lnTo>
                    <a:lnTo>
                      <a:pt x="53" y="34"/>
                    </a:lnTo>
                    <a:lnTo>
                      <a:pt x="56" y="21"/>
                    </a:lnTo>
                    <a:lnTo>
                      <a:pt x="49" y="11"/>
                    </a:lnTo>
                    <a:lnTo>
                      <a:pt x="5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îṣlîḓê">
                <a:extLst>
                  <a:ext uri="{FF2B5EF4-FFF2-40B4-BE49-F238E27FC236}">
                    <a16:creationId xmlns:a16="http://schemas.microsoft.com/office/drawing/2014/main" xmlns="" id="{AAE6EC77-25E2-4A07-A232-30255AFB9178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161 w 503"/>
                  <a:gd name="T1" fmla="*/ 513 h 579"/>
                  <a:gd name="T2" fmla="*/ 204 w 503"/>
                  <a:gd name="T3" fmla="*/ 435 h 579"/>
                  <a:gd name="T4" fmla="*/ 206 w 503"/>
                  <a:gd name="T5" fmla="*/ 454 h 579"/>
                  <a:gd name="T6" fmla="*/ 125 w 503"/>
                  <a:gd name="T7" fmla="*/ 407 h 579"/>
                  <a:gd name="T8" fmla="*/ 107 w 503"/>
                  <a:gd name="T9" fmla="*/ 439 h 579"/>
                  <a:gd name="T10" fmla="*/ 269 w 503"/>
                  <a:gd name="T11" fmla="*/ 394 h 579"/>
                  <a:gd name="T12" fmla="*/ 245 w 503"/>
                  <a:gd name="T13" fmla="*/ 390 h 579"/>
                  <a:gd name="T14" fmla="*/ 183 w 503"/>
                  <a:gd name="T15" fmla="*/ 388 h 579"/>
                  <a:gd name="T16" fmla="*/ 170 w 503"/>
                  <a:gd name="T17" fmla="*/ 375 h 579"/>
                  <a:gd name="T18" fmla="*/ 97 w 503"/>
                  <a:gd name="T19" fmla="*/ 385 h 579"/>
                  <a:gd name="T20" fmla="*/ 320 w 503"/>
                  <a:gd name="T21" fmla="*/ 329 h 579"/>
                  <a:gd name="T22" fmla="*/ 312 w 503"/>
                  <a:gd name="T23" fmla="*/ 340 h 579"/>
                  <a:gd name="T24" fmla="*/ 237 w 503"/>
                  <a:gd name="T25" fmla="*/ 349 h 579"/>
                  <a:gd name="T26" fmla="*/ 138 w 503"/>
                  <a:gd name="T27" fmla="*/ 306 h 579"/>
                  <a:gd name="T28" fmla="*/ 140 w 503"/>
                  <a:gd name="T29" fmla="*/ 325 h 579"/>
                  <a:gd name="T30" fmla="*/ 66 w 503"/>
                  <a:gd name="T31" fmla="*/ 291 h 579"/>
                  <a:gd name="T32" fmla="*/ 303 w 503"/>
                  <a:gd name="T33" fmla="*/ 289 h 579"/>
                  <a:gd name="T34" fmla="*/ 265 w 503"/>
                  <a:gd name="T35" fmla="*/ 282 h 579"/>
                  <a:gd name="T36" fmla="*/ 206 w 503"/>
                  <a:gd name="T37" fmla="*/ 280 h 579"/>
                  <a:gd name="T38" fmla="*/ 193 w 503"/>
                  <a:gd name="T39" fmla="*/ 267 h 579"/>
                  <a:gd name="T40" fmla="*/ 118 w 503"/>
                  <a:gd name="T41" fmla="*/ 276 h 579"/>
                  <a:gd name="T42" fmla="*/ 333 w 503"/>
                  <a:gd name="T43" fmla="*/ 231 h 579"/>
                  <a:gd name="T44" fmla="*/ 336 w 503"/>
                  <a:gd name="T45" fmla="*/ 250 h 579"/>
                  <a:gd name="T46" fmla="*/ 254 w 503"/>
                  <a:gd name="T47" fmla="*/ 203 h 579"/>
                  <a:gd name="T48" fmla="*/ 236 w 503"/>
                  <a:gd name="T49" fmla="*/ 237 h 579"/>
                  <a:gd name="T50" fmla="*/ 172 w 503"/>
                  <a:gd name="T51" fmla="*/ 200 h 579"/>
                  <a:gd name="T52" fmla="*/ 153 w 503"/>
                  <a:gd name="T53" fmla="*/ 207 h 579"/>
                  <a:gd name="T54" fmla="*/ 411 w 503"/>
                  <a:gd name="T55" fmla="*/ 194 h 579"/>
                  <a:gd name="T56" fmla="*/ 374 w 503"/>
                  <a:gd name="T57" fmla="*/ 187 h 579"/>
                  <a:gd name="T58" fmla="*/ 86 w 503"/>
                  <a:gd name="T59" fmla="*/ 194 h 579"/>
                  <a:gd name="T60" fmla="*/ 73 w 503"/>
                  <a:gd name="T61" fmla="*/ 179 h 579"/>
                  <a:gd name="T62" fmla="*/ 314 w 503"/>
                  <a:gd name="T63" fmla="*/ 198 h 579"/>
                  <a:gd name="T64" fmla="*/ 215 w 503"/>
                  <a:gd name="T65" fmla="*/ 153 h 579"/>
                  <a:gd name="T66" fmla="*/ 217 w 503"/>
                  <a:gd name="T67" fmla="*/ 172 h 579"/>
                  <a:gd name="T68" fmla="*/ 135 w 503"/>
                  <a:gd name="T69" fmla="*/ 125 h 579"/>
                  <a:gd name="T70" fmla="*/ 118 w 503"/>
                  <a:gd name="T71" fmla="*/ 159 h 579"/>
                  <a:gd name="T72" fmla="*/ 454 w 503"/>
                  <a:gd name="T73" fmla="*/ 138 h 579"/>
                  <a:gd name="T74" fmla="*/ 437 w 503"/>
                  <a:gd name="T75" fmla="*/ 146 h 579"/>
                  <a:gd name="T76" fmla="*/ 66 w 503"/>
                  <a:gd name="T77" fmla="*/ 127 h 579"/>
                  <a:gd name="T78" fmla="*/ 36 w 503"/>
                  <a:gd name="T79" fmla="*/ 129 h 579"/>
                  <a:gd name="T80" fmla="*/ 379 w 503"/>
                  <a:gd name="T81" fmla="*/ 125 h 579"/>
                  <a:gd name="T82" fmla="*/ 342 w 503"/>
                  <a:gd name="T83" fmla="*/ 118 h 579"/>
                  <a:gd name="T84" fmla="*/ 282 w 503"/>
                  <a:gd name="T85" fmla="*/ 116 h 579"/>
                  <a:gd name="T86" fmla="*/ 269 w 503"/>
                  <a:gd name="T87" fmla="*/ 101 h 579"/>
                  <a:gd name="T88" fmla="*/ 195 w 503"/>
                  <a:gd name="T89" fmla="*/ 112 h 579"/>
                  <a:gd name="T90" fmla="*/ 96 w 503"/>
                  <a:gd name="T91" fmla="*/ 67 h 579"/>
                  <a:gd name="T92" fmla="*/ 97 w 503"/>
                  <a:gd name="T93" fmla="*/ 86 h 579"/>
                  <a:gd name="T94" fmla="*/ 17 w 503"/>
                  <a:gd name="T95" fmla="*/ 39 h 579"/>
                  <a:gd name="T96" fmla="*/ 12 w 503"/>
                  <a:gd name="T97" fmla="*/ 49 h 579"/>
                  <a:gd name="T98" fmla="*/ 486 w 503"/>
                  <a:gd name="T99" fmla="*/ 119 h 579"/>
                  <a:gd name="T100" fmla="*/ 411 w 503"/>
                  <a:gd name="T101" fmla="*/ 99 h 579"/>
                  <a:gd name="T102" fmla="*/ 335 w 503"/>
                  <a:gd name="T103" fmla="*/ 90 h 579"/>
                  <a:gd name="T104" fmla="*/ 249 w 503"/>
                  <a:gd name="T105" fmla="*/ 60 h 579"/>
                  <a:gd name="T106" fmla="*/ 170 w 503"/>
                  <a:gd name="T107" fmla="*/ 37 h 579"/>
                  <a:gd name="T108" fmla="*/ 137 w 503"/>
                  <a:gd name="T109" fmla="*/ 30 h 579"/>
                  <a:gd name="T110" fmla="*/ 56 w 503"/>
                  <a:gd name="T111" fmla="*/ 2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3" h="579">
                    <a:moveTo>
                      <a:pt x="150" y="485"/>
                    </a:moveTo>
                    <a:lnTo>
                      <a:pt x="157" y="476"/>
                    </a:lnTo>
                    <a:lnTo>
                      <a:pt x="161" y="489"/>
                    </a:lnTo>
                    <a:lnTo>
                      <a:pt x="172" y="493"/>
                    </a:lnTo>
                    <a:lnTo>
                      <a:pt x="161" y="500"/>
                    </a:lnTo>
                    <a:lnTo>
                      <a:pt x="161" y="513"/>
                    </a:lnTo>
                    <a:lnTo>
                      <a:pt x="152" y="504"/>
                    </a:lnTo>
                    <a:lnTo>
                      <a:pt x="138" y="508"/>
                    </a:lnTo>
                    <a:lnTo>
                      <a:pt x="144" y="497"/>
                    </a:lnTo>
                    <a:lnTo>
                      <a:pt x="137" y="485"/>
                    </a:lnTo>
                    <a:lnTo>
                      <a:pt x="150" y="485"/>
                    </a:lnTo>
                    <a:moveTo>
                      <a:pt x="204" y="435"/>
                    </a:moveTo>
                    <a:lnTo>
                      <a:pt x="211" y="424"/>
                    </a:lnTo>
                    <a:lnTo>
                      <a:pt x="215" y="437"/>
                    </a:lnTo>
                    <a:lnTo>
                      <a:pt x="228" y="441"/>
                    </a:lnTo>
                    <a:lnTo>
                      <a:pt x="217" y="448"/>
                    </a:lnTo>
                    <a:lnTo>
                      <a:pt x="215" y="461"/>
                    </a:lnTo>
                    <a:lnTo>
                      <a:pt x="206" y="454"/>
                    </a:lnTo>
                    <a:lnTo>
                      <a:pt x="193" y="457"/>
                    </a:lnTo>
                    <a:lnTo>
                      <a:pt x="198" y="444"/>
                    </a:lnTo>
                    <a:lnTo>
                      <a:pt x="191" y="433"/>
                    </a:lnTo>
                    <a:lnTo>
                      <a:pt x="204" y="435"/>
                    </a:lnTo>
                    <a:moveTo>
                      <a:pt x="116" y="416"/>
                    </a:moveTo>
                    <a:lnTo>
                      <a:pt x="125" y="407"/>
                    </a:lnTo>
                    <a:lnTo>
                      <a:pt x="127" y="420"/>
                    </a:lnTo>
                    <a:lnTo>
                      <a:pt x="140" y="424"/>
                    </a:lnTo>
                    <a:lnTo>
                      <a:pt x="129" y="431"/>
                    </a:lnTo>
                    <a:lnTo>
                      <a:pt x="129" y="444"/>
                    </a:lnTo>
                    <a:lnTo>
                      <a:pt x="118" y="435"/>
                    </a:lnTo>
                    <a:lnTo>
                      <a:pt x="107" y="439"/>
                    </a:lnTo>
                    <a:lnTo>
                      <a:pt x="110" y="428"/>
                    </a:lnTo>
                    <a:lnTo>
                      <a:pt x="103" y="416"/>
                    </a:lnTo>
                    <a:lnTo>
                      <a:pt x="116" y="416"/>
                    </a:lnTo>
                    <a:moveTo>
                      <a:pt x="258" y="392"/>
                    </a:moveTo>
                    <a:lnTo>
                      <a:pt x="265" y="381"/>
                    </a:lnTo>
                    <a:lnTo>
                      <a:pt x="269" y="394"/>
                    </a:lnTo>
                    <a:lnTo>
                      <a:pt x="275" y="396"/>
                    </a:lnTo>
                    <a:lnTo>
                      <a:pt x="262" y="413"/>
                    </a:lnTo>
                    <a:lnTo>
                      <a:pt x="260" y="411"/>
                    </a:lnTo>
                    <a:lnTo>
                      <a:pt x="247" y="414"/>
                    </a:lnTo>
                    <a:lnTo>
                      <a:pt x="252" y="401"/>
                    </a:lnTo>
                    <a:lnTo>
                      <a:pt x="245" y="390"/>
                    </a:lnTo>
                    <a:lnTo>
                      <a:pt x="258" y="392"/>
                    </a:lnTo>
                    <a:moveTo>
                      <a:pt x="170" y="375"/>
                    </a:moveTo>
                    <a:lnTo>
                      <a:pt x="180" y="364"/>
                    </a:lnTo>
                    <a:lnTo>
                      <a:pt x="181" y="377"/>
                    </a:lnTo>
                    <a:lnTo>
                      <a:pt x="195" y="381"/>
                    </a:lnTo>
                    <a:lnTo>
                      <a:pt x="183" y="388"/>
                    </a:lnTo>
                    <a:lnTo>
                      <a:pt x="183" y="401"/>
                    </a:lnTo>
                    <a:lnTo>
                      <a:pt x="174" y="394"/>
                    </a:lnTo>
                    <a:lnTo>
                      <a:pt x="161" y="398"/>
                    </a:lnTo>
                    <a:lnTo>
                      <a:pt x="165" y="385"/>
                    </a:lnTo>
                    <a:lnTo>
                      <a:pt x="157" y="373"/>
                    </a:lnTo>
                    <a:lnTo>
                      <a:pt x="170" y="375"/>
                    </a:lnTo>
                    <a:moveTo>
                      <a:pt x="84" y="357"/>
                    </a:moveTo>
                    <a:lnTo>
                      <a:pt x="92" y="347"/>
                    </a:lnTo>
                    <a:lnTo>
                      <a:pt x="96" y="360"/>
                    </a:lnTo>
                    <a:lnTo>
                      <a:pt x="109" y="364"/>
                    </a:lnTo>
                    <a:lnTo>
                      <a:pt x="97" y="371"/>
                    </a:lnTo>
                    <a:lnTo>
                      <a:pt x="97" y="385"/>
                    </a:lnTo>
                    <a:lnTo>
                      <a:pt x="86" y="375"/>
                    </a:lnTo>
                    <a:lnTo>
                      <a:pt x="84" y="377"/>
                    </a:lnTo>
                    <a:lnTo>
                      <a:pt x="81" y="357"/>
                    </a:lnTo>
                    <a:lnTo>
                      <a:pt x="84" y="357"/>
                    </a:lnTo>
                    <a:moveTo>
                      <a:pt x="312" y="340"/>
                    </a:moveTo>
                    <a:lnTo>
                      <a:pt x="320" y="329"/>
                    </a:lnTo>
                    <a:lnTo>
                      <a:pt x="321" y="336"/>
                    </a:lnTo>
                    <a:lnTo>
                      <a:pt x="303" y="362"/>
                    </a:lnTo>
                    <a:lnTo>
                      <a:pt x="301" y="362"/>
                    </a:lnTo>
                    <a:lnTo>
                      <a:pt x="307" y="349"/>
                    </a:lnTo>
                    <a:lnTo>
                      <a:pt x="299" y="338"/>
                    </a:lnTo>
                    <a:lnTo>
                      <a:pt x="312" y="340"/>
                    </a:lnTo>
                    <a:moveTo>
                      <a:pt x="224" y="323"/>
                    </a:moveTo>
                    <a:lnTo>
                      <a:pt x="234" y="312"/>
                    </a:lnTo>
                    <a:lnTo>
                      <a:pt x="237" y="325"/>
                    </a:lnTo>
                    <a:lnTo>
                      <a:pt x="249" y="329"/>
                    </a:lnTo>
                    <a:lnTo>
                      <a:pt x="237" y="336"/>
                    </a:lnTo>
                    <a:lnTo>
                      <a:pt x="237" y="349"/>
                    </a:lnTo>
                    <a:lnTo>
                      <a:pt x="228" y="342"/>
                    </a:lnTo>
                    <a:lnTo>
                      <a:pt x="215" y="345"/>
                    </a:lnTo>
                    <a:lnTo>
                      <a:pt x="219" y="332"/>
                    </a:lnTo>
                    <a:lnTo>
                      <a:pt x="211" y="321"/>
                    </a:lnTo>
                    <a:lnTo>
                      <a:pt x="224" y="323"/>
                    </a:lnTo>
                    <a:moveTo>
                      <a:pt x="138" y="306"/>
                    </a:moveTo>
                    <a:lnTo>
                      <a:pt x="146" y="295"/>
                    </a:lnTo>
                    <a:lnTo>
                      <a:pt x="150" y="308"/>
                    </a:lnTo>
                    <a:lnTo>
                      <a:pt x="163" y="312"/>
                    </a:lnTo>
                    <a:lnTo>
                      <a:pt x="152" y="319"/>
                    </a:lnTo>
                    <a:lnTo>
                      <a:pt x="152" y="332"/>
                    </a:lnTo>
                    <a:lnTo>
                      <a:pt x="140" y="325"/>
                    </a:lnTo>
                    <a:lnTo>
                      <a:pt x="127" y="329"/>
                    </a:lnTo>
                    <a:lnTo>
                      <a:pt x="133" y="315"/>
                    </a:lnTo>
                    <a:lnTo>
                      <a:pt x="125" y="304"/>
                    </a:lnTo>
                    <a:lnTo>
                      <a:pt x="138" y="306"/>
                    </a:lnTo>
                    <a:moveTo>
                      <a:pt x="68" y="301"/>
                    </a:moveTo>
                    <a:lnTo>
                      <a:pt x="66" y="291"/>
                    </a:lnTo>
                    <a:lnTo>
                      <a:pt x="75" y="295"/>
                    </a:lnTo>
                    <a:lnTo>
                      <a:pt x="68" y="301"/>
                    </a:lnTo>
                    <a:moveTo>
                      <a:pt x="279" y="284"/>
                    </a:moveTo>
                    <a:lnTo>
                      <a:pt x="286" y="273"/>
                    </a:lnTo>
                    <a:lnTo>
                      <a:pt x="290" y="286"/>
                    </a:lnTo>
                    <a:lnTo>
                      <a:pt x="303" y="289"/>
                    </a:lnTo>
                    <a:lnTo>
                      <a:pt x="292" y="297"/>
                    </a:lnTo>
                    <a:lnTo>
                      <a:pt x="292" y="310"/>
                    </a:lnTo>
                    <a:lnTo>
                      <a:pt x="280" y="302"/>
                    </a:lnTo>
                    <a:lnTo>
                      <a:pt x="269" y="306"/>
                    </a:lnTo>
                    <a:lnTo>
                      <a:pt x="273" y="293"/>
                    </a:lnTo>
                    <a:lnTo>
                      <a:pt x="265" y="282"/>
                    </a:lnTo>
                    <a:lnTo>
                      <a:pt x="279" y="284"/>
                    </a:lnTo>
                    <a:moveTo>
                      <a:pt x="193" y="267"/>
                    </a:moveTo>
                    <a:lnTo>
                      <a:pt x="200" y="256"/>
                    </a:lnTo>
                    <a:lnTo>
                      <a:pt x="204" y="269"/>
                    </a:lnTo>
                    <a:lnTo>
                      <a:pt x="217" y="273"/>
                    </a:lnTo>
                    <a:lnTo>
                      <a:pt x="206" y="280"/>
                    </a:lnTo>
                    <a:lnTo>
                      <a:pt x="204" y="293"/>
                    </a:lnTo>
                    <a:lnTo>
                      <a:pt x="195" y="286"/>
                    </a:lnTo>
                    <a:lnTo>
                      <a:pt x="181" y="289"/>
                    </a:lnTo>
                    <a:lnTo>
                      <a:pt x="187" y="276"/>
                    </a:lnTo>
                    <a:lnTo>
                      <a:pt x="180" y="265"/>
                    </a:lnTo>
                    <a:lnTo>
                      <a:pt x="193" y="267"/>
                    </a:lnTo>
                    <a:moveTo>
                      <a:pt x="105" y="248"/>
                    </a:moveTo>
                    <a:lnTo>
                      <a:pt x="114" y="239"/>
                    </a:lnTo>
                    <a:lnTo>
                      <a:pt x="116" y="252"/>
                    </a:lnTo>
                    <a:lnTo>
                      <a:pt x="129" y="256"/>
                    </a:lnTo>
                    <a:lnTo>
                      <a:pt x="118" y="263"/>
                    </a:lnTo>
                    <a:lnTo>
                      <a:pt x="118" y="276"/>
                    </a:lnTo>
                    <a:lnTo>
                      <a:pt x="109" y="267"/>
                    </a:lnTo>
                    <a:lnTo>
                      <a:pt x="96" y="271"/>
                    </a:lnTo>
                    <a:lnTo>
                      <a:pt x="99" y="259"/>
                    </a:lnTo>
                    <a:lnTo>
                      <a:pt x="92" y="248"/>
                    </a:lnTo>
                    <a:lnTo>
                      <a:pt x="105" y="248"/>
                    </a:lnTo>
                    <a:moveTo>
                      <a:pt x="333" y="231"/>
                    </a:moveTo>
                    <a:lnTo>
                      <a:pt x="342" y="220"/>
                    </a:lnTo>
                    <a:lnTo>
                      <a:pt x="344" y="233"/>
                    </a:lnTo>
                    <a:lnTo>
                      <a:pt x="357" y="237"/>
                    </a:lnTo>
                    <a:lnTo>
                      <a:pt x="346" y="245"/>
                    </a:lnTo>
                    <a:lnTo>
                      <a:pt x="346" y="258"/>
                    </a:lnTo>
                    <a:lnTo>
                      <a:pt x="336" y="250"/>
                    </a:lnTo>
                    <a:lnTo>
                      <a:pt x="323" y="254"/>
                    </a:lnTo>
                    <a:lnTo>
                      <a:pt x="327" y="241"/>
                    </a:lnTo>
                    <a:lnTo>
                      <a:pt x="320" y="231"/>
                    </a:lnTo>
                    <a:lnTo>
                      <a:pt x="333" y="231"/>
                    </a:lnTo>
                    <a:moveTo>
                      <a:pt x="247" y="215"/>
                    </a:moveTo>
                    <a:lnTo>
                      <a:pt x="254" y="203"/>
                    </a:lnTo>
                    <a:lnTo>
                      <a:pt x="258" y="217"/>
                    </a:lnTo>
                    <a:lnTo>
                      <a:pt x="271" y="220"/>
                    </a:lnTo>
                    <a:lnTo>
                      <a:pt x="260" y="228"/>
                    </a:lnTo>
                    <a:lnTo>
                      <a:pt x="260" y="241"/>
                    </a:lnTo>
                    <a:lnTo>
                      <a:pt x="249" y="233"/>
                    </a:lnTo>
                    <a:lnTo>
                      <a:pt x="236" y="237"/>
                    </a:lnTo>
                    <a:lnTo>
                      <a:pt x="241" y="224"/>
                    </a:lnTo>
                    <a:lnTo>
                      <a:pt x="234" y="213"/>
                    </a:lnTo>
                    <a:lnTo>
                      <a:pt x="247" y="215"/>
                    </a:lnTo>
                    <a:moveTo>
                      <a:pt x="159" y="198"/>
                    </a:moveTo>
                    <a:lnTo>
                      <a:pt x="168" y="187"/>
                    </a:lnTo>
                    <a:lnTo>
                      <a:pt x="172" y="200"/>
                    </a:lnTo>
                    <a:lnTo>
                      <a:pt x="183" y="203"/>
                    </a:lnTo>
                    <a:lnTo>
                      <a:pt x="172" y="211"/>
                    </a:lnTo>
                    <a:lnTo>
                      <a:pt x="172" y="224"/>
                    </a:lnTo>
                    <a:lnTo>
                      <a:pt x="163" y="217"/>
                    </a:lnTo>
                    <a:lnTo>
                      <a:pt x="150" y="220"/>
                    </a:lnTo>
                    <a:lnTo>
                      <a:pt x="153" y="207"/>
                    </a:lnTo>
                    <a:lnTo>
                      <a:pt x="146" y="196"/>
                    </a:lnTo>
                    <a:lnTo>
                      <a:pt x="159" y="198"/>
                    </a:lnTo>
                    <a:moveTo>
                      <a:pt x="387" y="189"/>
                    </a:moveTo>
                    <a:lnTo>
                      <a:pt x="396" y="177"/>
                    </a:lnTo>
                    <a:lnTo>
                      <a:pt x="400" y="190"/>
                    </a:lnTo>
                    <a:lnTo>
                      <a:pt x="411" y="194"/>
                    </a:lnTo>
                    <a:lnTo>
                      <a:pt x="400" y="202"/>
                    </a:lnTo>
                    <a:lnTo>
                      <a:pt x="400" y="215"/>
                    </a:lnTo>
                    <a:lnTo>
                      <a:pt x="391" y="207"/>
                    </a:lnTo>
                    <a:lnTo>
                      <a:pt x="377" y="211"/>
                    </a:lnTo>
                    <a:lnTo>
                      <a:pt x="381" y="198"/>
                    </a:lnTo>
                    <a:lnTo>
                      <a:pt x="374" y="187"/>
                    </a:lnTo>
                    <a:lnTo>
                      <a:pt x="387" y="189"/>
                    </a:lnTo>
                    <a:moveTo>
                      <a:pt x="73" y="179"/>
                    </a:moveTo>
                    <a:lnTo>
                      <a:pt x="81" y="170"/>
                    </a:lnTo>
                    <a:lnTo>
                      <a:pt x="84" y="183"/>
                    </a:lnTo>
                    <a:lnTo>
                      <a:pt x="97" y="187"/>
                    </a:lnTo>
                    <a:lnTo>
                      <a:pt x="86" y="194"/>
                    </a:lnTo>
                    <a:lnTo>
                      <a:pt x="86" y="207"/>
                    </a:lnTo>
                    <a:lnTo>
                      <a:pt x="75" y="200"/>
                    </a:lnTo>
                    <a:lnTo>
                      <a:pt x="62" y="203"/>
                    </a:lnTo>
                    <a:lnTo>
                      <a:pt x="68" y="190"/>
                    </a:lnTo>
                    <a:lnTo>
                      <a:pt x="60" y="179"/>
                    </a:lnTo>
                    <a:lnTo>
                      <a:pt x="73" y="179"/>
                    </a:lnTo>
                    <a:moveTo>
                      <a:pt x="301" y="170"/>
                    </a:moveTo>
                    <a:lnTo>
                      <a:pt x="308" y="161"/>
                    </a:lnTo>
                    <a:lnTo>
                      <a:pt x="312" y="174"/>
                    </a:lnTo>
                    <a:lnTo>
                      <a:pt x="325" y="177"/>
                    </a:lnTo>
                    <a:lnTo>
                      <a:pt x="314" y="185"/>
                    </a:lnTo>
                    <a:lnTo>
                      <a:pt x="314" y="198"/>
                    </a:lnTo>
                    <a:lnTo>
                      <a:pt x="303" y="189"/>
                    </a:lnTo>
                    <a:lnTo>
                      <a:pt x="290" y="192"/>
                    </a:lnTo>
                    <a:lnTo>
                      <a:pt x="295" y="181"/>
                    </a:lnTo>
                    <a:lnTo>
                      <a:pt x="288" y="170"/>
                    </a:lnTo>
                    <a:lnTo>
                      <a:pt x="301" y="170"/>
                    </a:lnTo>
                    <a:moveTo>
                      <a:pt x="215" y="153"/>
                    </a:moveTo>
                    <a:lnTo>
                      <a:pt x="223" y="144"/>
                    </a:lnTo>
                    <a:lnTo>
                      <a:pt x="226" y="155"/>
                    </a:lnTo>
                    <a:lnTo>
                      <a:pt x="237" y="161"/>
                    </a:lnTo>
                    <a:lnTo>
                      <a:pt x="228" y="168"/>
                    </a:lnTo>
                    <a:lnTo>
                      <a:pt x="226" y="181"/>
                    </a:lnTo>
                    <a:lnTo>
                      <a:pt x="217" y="172"/>
                    </a:lnTo>
                    <a:lnTo>
                      <a:pt x="204" y="175"/>
                    </a:lnTo>
                    <a:lnTo>
                      <a:pt x="209" y="164"/>
                    </a:lnTo>
                    <a:lnTo>
                      <a:pt x="202" y="153"/>
                    </a:lnTo>
                    <a:lnTo>
                      <a:pt x="215" y="153"/>
                    </a:lnTo>
                    <a:moveTo>
                      <a:pt x="127" y="136"/>
                    </a:moveTo>
                    <a:lnTo>
                      <a:pt x="135" y="125"/>
                    </a:lnTo>
                    <a:lnTo>
                      <a:pt x="138" y="138"/>
                    </a:lnTo>
                    <a:lnTo>
                      <a:pt x="152" y="144"/>
                    </a:lnTo>
                    <a:lnTo>
                      <a:pt x="140" y="151"/>
                    </a:lnTo>
                    <a:lnTo>
                      <a:pt x="140" y="164"/>
                    </a:lnTo>
                    <a:lnTo>
                      <a:pt x="129" y="155"/>
                    </a:lnTo>
                    <a:lnTo>
                      <a:pt x="118" y="159"/>
                    </a:lnTo>
                    <a:lnTo>
                      <a:pt x="122" y="147"/>
                    </a:lnTo>
                    <a:lnTo>
                      <a:pt x="114" y="136"/>
                    </a:lnTo>
                    <a:lnTo>
                      <a:pt x="127" y="136"/>
                    </a:lnTo>
                    <a:moveTo>
                      <a:pt x="443" y="136"/>
                    </a:moveTo>
                    <a:lnTo>
                      <a:pt x="450" y="125"/>
                    </a:lnTo>
                    <a:lnTo>
                      <a:pt x="454" y="138"/>
                    </a:lnTo>
                    <a:lnTo>
                      <a:pt x="465" y="142"/>
                    </a:lnTo>
                    <a:lnTo>
                      <a:pt x="456" y="149"/>
                    </a:lnTo>
                    <a:lnTo>
                      <a:pt x="454" y="162"/>
                    </a:lnTo>
                    <a:lnTo>
                      <a:pt x="445" y="155"/>
                    </a:lnTo>
                    <a:lnTo>
                      <a:pt x="432" y="159"/>
                    </a:lnTo>
                    <a:lnTo>
                      <a:pt x="437" y="146"/>
                    </a:lnTo>
                    <a:lnTo>
                      <a:pt x="430" y="134"/>
                    </a:lnTo>
                    <a:lnTo>
                      <a:pt x="443" y="136"/>
                    </a:lnTo>
                    <a:moveTo>
                      <a:pt x="41" y="119"/>
                    </a:moveTo>
                    <a:lnTo>
                      <a:pt x="49" y="108"/>
                    </a:lnTo>
                    <a:lnTo>
                      <a:pt x="53" y="121"/>
                    </a:lnTo>
                    <a:lnTo>
                      <a:pt x="66" y="127"/>
                    </a:lnTo>
                    <a:lnTo>
                      <a:pt x="54" y="133"/>
                    </a:lnTo>
                    <a:lnTo>
                      <a:pt x="53" y="146"/>
                    </a:lnTo>
                    <a:lnTo>
                      <a:pt x="43" y="138"/>
                    </a:lnTo>
                    <a:lnTo>
                      <a:pt x="32" y="142"/>
                    </a:lnTo>
                    <a:lnTo>
                      <a:pt x="32" y="140"/>
                    </a:lnTo>
                    <a:lnTo>
                      <a:pt x="36" y="129"/>
                    </a:lnTo>
                    <a:lnTo>
                      <a:pt x="28" y="119"/>
                    </a:lnTo>
                    <a:lnTo>
                      <a:pt x="41" y="119"/>
                    </a:lnTo>
                    <a:moveTo>
                      <a:pt x="355" y="119"/>
                    </a:moveTo>
                    <a:lnTo>
                      <a:pt x="363" y="108"/>
                    </a:lnTo>
                    <a:lnTo>
                      <a:pt x="366" y="121"/>
                    </a:lnTo>
                    <a:lnTo>
                      <a:pt x="379" y="125"/>
                    </a:lnTo>
                    <a:lnTo>
                      <a:pt x="368" y="133"/>
                    </a:lnTo>
                    <a:lnTo>
                      <a:pt x="368" y="146"/>
                    </a:lnTo>
                    <a:lnTo>
                      <a:pt x="357" y="138"/>
                    </a:lnTo>
                    <a:lnTo>
                      <a:pt x="346" y="142"/>
                    </a:lnTo>
                    <a:lnTo>
                      <a:pt x="349" y="129"/>
                    </a:lnTo>
                    <a:lnTo>
                      <a:pt x="342" y="118"/>
                    </a:lnTo>
                    <a:lnTo>
                      <a:pt x="355" y="119"/>
                    </a:lnTo>
                    <a:moveTo>
                      <a:pt x="269" y="101"/>
                    </a:moveTo>
                    <a:lnTo>
                      <a:pt x="277" y="91"/>
                    </a:lnTo>
                    <a:lnTo>
                      <a:pt x="280" y="105"/>
                    </a:lnTo>
                    <a:lnTo>
                      <a:pt x="293" y="108"/>
                    </a:lnTo>
                    <a:lnTo>
                      <a:pt x="282" y="116"/>
                    </a:lnTo>
                    <a:lnTo>
                      <a:pt x="280" y="129"/>
                    </a:lnTo>
                    <a:lnTo>
                      <a:pt x="271" y="119"/>
                    </a:lnTo>
                    <a:lnTo>
                      <a:pt x="258" y="123"/>
                    </a:lnTo>
                    <a:lnTo>
                      <a:pt x="264" y="112"/>
                    </a:lnTo>
                    <a:lnTo>
                      <a:pt x="256" y="101"/>
                    </a:lnTo>
                    <a:lnTo>
                      <a:pt x="269" y="101"/>
                    </a:lnTo>
                    <a:moveTo>
                      <a:pt x="181" y="84"/>
                    </a:moveTo>
                    <a:lnTo>
                      <a:pt x="191" y="75"/>
                    </a:lnTo>
                    <a:lnTo>
                      <a:pt x="193" y="86"/>
                    </a:lnTo>
                    <a:lnTo>
                      <a:pt x="206" y="91"/>
                    </a:lnTo>
                    <a:lnTo>
                      <a:pt x="195" y="99"/>
                    </a:lnTo>
                    <a:lnTo>
                      <a:pt x="195" y="112"/>
                    </a:lnTo>
                    <a:lnTo>
                      <a:pt x="185" y="103"/>
                    </a:lnTo>
                    <a:lnTo>
                      <a:pt x="172" y="106"/>
                    </a:lnTo>
                    <a:lnTo>
                      <a:pt x="176" y="95"/>
                    </a:lnTo>
                    <a:lnTo>
                      <a:pt x="168" y="84"/>
                    </a:lnTo>
                    <a:lnTo>
                      <a:pt x="181" y="84"/>
                    </a:lnTo>
                    <a:moveTo>
                      <a:pt x="96" y="67"/>
                    </a:moveTo>
                    <a:lnTo>
                      <a:pt x="103" y="58"/>
                    </a:lnTo>
                    <a:lnTo>
                      <a:pt x="107" y="69"/>
                    </a:lnTo>
                    <a:lnTo>
                      <a:pt x="120" y="75"/>
                    </a:lnTo>
                    <a:lnTo>
                      <a:pt x="109" y="82"/>
                    </a:lnTo>
                    <a:lnTo>
                      <a:pt x="109" y="95"/>
                    </a:lnTo>
                    <a:lnTo>
                      <a:pt x="97" y="86"/>
                    </a:lnTo>
                    <a:lnTo>
                      <a:pt x="84" y="90"/>
                    </a:lnTo>
                    <a:lnTo>
                      <a:pt x="90" y="78"/>
                    </a:lnTo>
                    <a:lnTo>
                      <a:pt x="82" y="67"/>
                    </a:lnTo>
                    <a:lnTo>
                      <a:pt x="96" y="67"/>
                    </a:lnTo>
                    <a:moveTo>
                      <a:pt x="12" y="49"/>
                    </a:moveTo>
                    <a:lnTo>
                      <a:pt x="17" y="39"/>
                    </a:lnTo>
                    <a:lnTo>
                      <a:pt x="21" y="52"/>
                    </a:lnTo>
                    <a:lnTo>
                      <a:pt x="32" y="58"/>
                    </a:lnTo>
                    <a:lnTo>
                      <a:pt x="21" y="63"/>
                    </a:lnTo>
                    <a:lnTo>
                      <a:pt x="21" y="78"/>
                    </a:lnTo>
                    <a:lnTo>
                      <a:pt x="17" y="75"/>
                    </a:lnTo>
                    <a:lnTo>
                      <a:pt x="12" y="4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31" y="579"/>
                    </a:lnTo>
                    <a:lnTo>
                      <a:pt x="503" y="108"/>
                    </a:lnTo>
                    <a:lnTo>
                      <a:pt x="497" y="116"/>
                    </a:lnTo>
                    <a:lnTo>
                      <a:pt x="486" y="119"/>
                    </a:lnTo>
                    <a:lnTo>
                      <a:pt x="490" y="106"/>
                    </a:lnTo>
                    <a:lnTo>
                      <a:pt x="490" y="106"/>
                    </a:lnTo>
                    <a:lnTo>
                      <a:pt x="424" y="91"/>
                    </a:lnTo>
                    <a:lnTo>
                      <a:pt x="422" y="93"/>
                    </a:lnTo>
                    <a:lnTo>
                      <a:pt x="422" y="106"/>
                    </a:lnTo>
                    <a:lnTo>
                      <a:pt x="411" y="99"/>
                    </a:lnTo>
                    <a:lnTo>
                      <a:pt x="398" y="103"/>
                    </a:lnTo>
                    <a:lnTo>
                      <a:pt x="404" y="90"/>
                    </a:lnTo>
                    <a:lnTo>
                      <a:pt x="402" y="86"/>
                    </a:lnTo>
                    <a:lnTo>
                      <a:pt x="340" y="73"/>
                    </a:lnTo>
                    <a:lnTo>
                      <a:pt x="335" y="77"/>
                    </a:lnTo>
                    <a:lnTo>
                      <a:pt x="335" y="90"/>
                    </a:lnTo>
                    <a:lnTo>
                      <a:pt x="325" y="80"/>
                    </a:lnTo>
                    <a:lnTo>
                      <a:pt x="312" y="86"/>
                    </a:lnTo>
                    <a:lnTo>
                      <a:pt x="316" y="73"/>
                    </a:lnTo>
                    <a:lnTo>
                      <a:pt x="314" y="67"/>
                    </a:lnTo>
                    <a:lnTo>
                      <a:pt x="254" y="54"/>
                    </a:lnTo>
                    <a:lnTo>
                      <a:pt x="249" y="60"/>
                    </a:lnTo>
                    <a:lnTo>
                      <a:pt x="249" y="73"/>
                    </a:lnTo>
                    <a:lnTo>
                      <a:pt x="237" y="63"/>
                    </a:lnTo>
                    <a:lnTo>
                      <a:pt x="224" y="67"/>
                    </a:lnTo>
                    <a:lnTo>
                      <a:pt x="230" y="56"/>
                    </a:lnTo>
                    <a:lnTo>
                      <a:pt x="224" y="49"/>
                    </a:lnTo>
                    <a:lnTo>
                      <a:pt x="170" y="37"/>
                    </a:lnTo>
                    <a:lnTo>
                      <a:pt x="161" y="43"/>
                    </a:lnTo>
                    <a:lnTo>
                      <a:pt x="161" y="56"/>
                    </a:lnTo>
                    <a:lnTo>
                      <a:pt x="152" y="47"/>
                    </a:lnTo>
                    <a:lnTo>
                      <a:pt x="138" y="50"/>
                    </a:lnTo>
                    <a:lnTo>
                      <a:pt x="144" y="39"/>
                    </a:lnTo>
                    <a:lnTo>
                      <a:pt x="137" y="30"/>
                    </a:lnTo>
                    <a:lnTo>
                      <a:pt x="86" y="19"/>
                    </a:lnTo>
                    <a:lnTo>
                      <a:pt x="75" y="24"/>
                    </a:lnTo>
                    <a:lnTo>
                      <a:pt x="75" y="39"/>
                    </a:lnTo>
                    <a:lnTo>
                      <a:pt x="64" y="30"/>
                    </a:lnTo>
                    <a:lnTo>
                      <a:pt x="53" y="34"/>
                    </a:lnTo>
                    <a:lnTo>
                      <a:pt x="56" y="21"/>
                    </a:lnTo>
                    <a:lnTo>
                      <a:pt x="49" y="11"/>
                    </a:lnTo>
                    <a:lnTo>
                      <a:pt x="51" y="1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ï$ḷíḋê">
                <a:extLst>
                  <a:ext uri="{FF2B5EF4-FFF2-40B4-BE49-F238E27FC236}">
                    <a16:creationId xmlns:a16="http://schemas.microsoft.com/office/drawing/2014/main" xmlns="" id="{30E7AE02-1557-441B-B518-EB88CF27513F}"/>
                  </a:ext>
                </a:extLst>
              </p:cNvPr>
              <p:cNvSpPr/>
              <p:nvPr/>
            </p:nvSpPr>
            <p:spPr bwMode="auto">
              <a:xfrm>
                <a:off x="4461" y="2269"/>
                <a:ext cx="37" cy="28"/>
              </a:xfrm>
              <a:custGeom>
                <a:avLst/>
                <a:gdLst>
                  <a:gd name="T0" fmla="*/ 0 w 37"/>
                  <a:gd name="T1" fmla="*/ 0 h 28"/>
                  <a:gd name="T2" fmla="*/ 7 w 37"/>
                  <a:gd name="T3" fmla="*/ 10 h 28"/>
                  <a:gd name="T4" fmla="*/ 4 w 37"/>
                  <a:gd name="T5" fmla="*/ 23 h 28"/>
                  <a:gd name="T6" fmla="*/ 15 w 37"/>
                  <a:gd name="T7" fmla="*/ 19 h 28"/>
                  <a:gd name="T8" fmla="*/ 26 w 37"/>
                  <a:gd name="T9" fmla="*/ 28 h 28"/>
                  <a:gd name="T10" fmla="*/ 26 w 37"/>
                  <a:gd name="T11" fmla="*/ 13 h 28"/>
                  <a:gd name="T12" fmla="*/ 37 w 37"/>
                  <a:gd name="T13" fmla="*/ 8 h 28"/>
                  <a:gd name="T14" fmla="*/ 2 w 37"/>
                  <a:gd name="T15" fmla="*/ 0 h 28"/>
                  <a:gd name="T16" fmla="*/ 0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0" y="0"/>
                    </a:moveTo>
                    <a:lnTo>
                      <a:pt x="7" y="10"/>
                    </a:lnTo>
                    <a:lnTo>
                      <a:pt x="4" y="23"/>
                    </a:lnTo>
                    <a:lnTo>
                      <a:pt x="15" y="19"/>
                    </a:lnTo>
                    <a:lnTo>
                      <a:pt x="26" y="28"/>
                    </a:lnTo>
                    <a:lnTo>
                      <a:pt x="26" y="13"/>
                    </a:lnTo>
                    <a:lnTo>
                      <a:pt x="37" y="8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íślïḑè">
                <a:extLst>
                  <a:ext uri="{FF2B5EF4-FFF2-40B4-BE49-F238E27FC236}">
                    <a16:creationId xmlns:a16="http://schemas.microsoft.com/office/drawing/2014/main" xmlns="" id="{DD0BAE79-8BEA-43B2-A569-23C7B60AFFF0}"/>
                  </a:ext>
                </a:extLst>
              </p:cNvPr>
              <p:cNvSpPr/>
              <p:nvPr/>
            </p:nvSpPr>
            <p:spPr bwMode="auto">
              <a:xfrm>
                <a:off x="4461" y="2269"/>
                <a:ext cx="37" cy="28"/>
              </a:xfrm>
              <a:custGeom>
                <a:avLst/>
                <a:gdLst>
                  <a:gd name="T0" fmla="*/ 0 w 37"/>
                  <a:gd name="T1" fmla="*/ 0 h 28"/>
                  <a:gd name="T2" fmla="*/ 7 w 37"/>
                  <a:gd name="T3" fmla="*/ 10 h 28"/>
                  <a:gd name="T4" fmla="*/ 4 w 37"/>
                  <a:gd name="T5" fmla="*/ 23 h 28"/>
                  <a:gd name="T6" fmla="*/ 15 w 37"/>
                  <a:gd name="T7" fmla="*/ 19 h 28"/>
                  <a:gd name="T8" fmla="*/ 26 w 37"/>
                  <a:gd name="T9" fmla="*/ 28 h 28"/>
                  <a:gd name="T10" fmla="*/ 26 w 37"/>
                  <a:gd name="T11" fmla="*/ 13 h 28"/>
                  <a:gd name="T12" fmla="*/ 37 w 37"/>
                  <a:gd name="T13" fmla="*/ 8 h 28"/>
                  <a:gd name="T14" fmla="*/ 2 w 37"/>
                  <a:gd name="T15" fmla="*/ 0 h 28"/>
                  <a:gd name="T16" fmla="*/ 0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0" y="0"/>
                    </a:moveTo>
                    <a:lnTo>
                      <a:pt x="7" y="10"/>
                    </a:lnTo>
                    <a:lnTo>
                      <a:pt x="4" y="23"/>
                    </a:lnTo>
                    <a:lnTo>
                      <a:pt x="15" y="19"/>
                    </a:lnTo>
                    <a:lnTo>
                      <a:pt x="26" y="28"/>
                    </a:lnTo>
                    <a:lnTo>
                      <a:pt x="26" y="13"/>
                    </a:lnTo>
                    <a:lnTo>
                      <a:pt x="37" y="8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í$1iḋé">
                <a:extLst>
                  <a:ext uri="{FF2B5EF4-FFF2-40B4-BE49-F238E27FC236}">
                    <a16:creationId xmlns:a16="http://schemas.microsoft.com/office/drawing/2014/main" xmlns="" id="{28BCCA67-751A-4CD7-897D-5A6B08F1551D}"/>
                  </a:ext>
                </a:extLst>
              </p:cNvPr>
              <p:cNvSpPr/>
              <p:nvPr/>
            </p:nvSpPr>
            <p:spPr bwMode="auto">
              <a:xfrm>
                <a:off x="4549" y="2288"/>
                <a:ext cx="33" cy="26"/>
              </a:xfrm>
              <a:custGeom>
                <a:avLst/>
                <a:gdLst>
                  <a:gd name="T0" fmla="*/ 0 w 33"/>
                  <a:gd name="T1" fmla="*/ 0 h 26"/>
                  <a:gd name="T2" fmla="*/ 0 w 33"/>
                  <a:gd name="T3" fmla="*/ 0 h 26"/>
                  <a:gd name="T4" fmla="*/ 7 w 33"/>
                  <a:gd name="T5" fmla="*/ 9 h 26"/>
                  <a:gd name="T6" fmla="*/ 1 w 33"/>
                  <a:gd name="T7" fmla="*/ 20 h 26"/>
                  <a:gd name="T8" fmla="*/ 15 w 33"/>
                  <a:gd name="T9" fmla="*/ 17 h 26"/>
                  <a:gd name="T10" fmla="*/ 24 w 33"/>
                  <a:gd name="T11" fmla="*/ 26 h 26"/>
                  <a:gd name="T12" fmla="*/ 24 w 33"/>
                  <a:gd name="T13" fmla="*/ 13 h 26"/>
                  <a:gd name="T14" fmla="*/ 33 w 33"/>
                  <a:gd name="T15" fmla="*/ 7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1" y="20"/>
                    </a:lnTo>
                    <a:lnTo>
                      <a:pt x="15" y="17"/>
                    </a:lnTo>
                    <a:lnTo>
                      <a:pt x="24" y="26"/>
                    </a:lnTo>
                    <a:lnTo>
                      <a:pt x="24" y="13"/>
                    </a:lnTo>
                    <a:lnTo>
                      <a:pt x="33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ïś1îde">
                <a:extLst>
                  <a:ext uri="{FF2B5EF4-FFF2-40B4-BE49-F238E27FC236}">
                    <a16:creationId xmlns:a16="http://schemas.microsoft.com/office/drawing/2014/main" xmlns="" id="{FFF183E1-FE4C-43A5-8C78-74FC6FEFAB84}"/>
                  </a:ext>
                </a:extLst>
              </p:cNvPr>
              <p:cNvSpPr/>
              <p:nvPr/>
            </p:nvSpPr>
            <p:spPr bwMode="auto">
              <a:xfrm>
                <a:off x="4549" y="2288"/>
                <a:ext cx="33" cy="26"/>
              </a:xfrm>
              <a:custGeom>
                <a:avLst/>
                <a:gdLst>
                  <a:gd name="T0" fmla="*/ 0 w 33"/>
                  <a:gd name="T1" fmla="*/ 0 h 26"/>
                  <a:gd name="T2" fmla="*/ 0 w 33"/>
                  <a:gd name="T3" fmla="*/ 0 h 26"/>
                  <a:gd name="T4" fmla="*/ 7 w 33"/>
                  <a:gd name="T5" fmla="*/ 9 h 26"/>
                  <a:gd name="T6" fmla="*/ 1 w 33"/>
                  <a:gd name="T7" fmla="*/ 20 h 26"/>
                  <a:gd name="T8" fmla="*/ 15 w 33"/>
                  <a:gd name="T9" fmla="*/ 17 h 26"/>
                  <a:gd name="T10" fmla="*/ 24 w 33"/>
                  <a:gd name="T11" fmla="*/ 26 h 26"/>
                  <a:gd name="T12" fmla="*/ 24 w 33"/>
                  <a:gd name="T13" fmla="*/ 13 h 26"/>
                  <a:gd name="T14" fmla="*/ 33 w 33"/>
                  <a:gd name="T15" fmla="*/ 7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1" y="20"/>
                    </a:lnTo>
                    <a:lnTo>
                      <a:pt x="15" y="17"/>
                    </a:lnTo>
                    <a:lnTo>
                      <a:pt x="24" y="26"/>
                    </a:lnTo>
                    <a:lnTo>
                      <a:pt x="24" y="13"/>
                    </a:lnTo>
                    <a:lnTo>
                      <a:pt x="33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Sľiḋê">
                <a:extLst>
                  <a:ext uri="{FF2B5EF4-FFF2-40B4-BE49-F238E27FC236}">
                    <a16:creationId xmlns:a16="http://schemas.microsoft.com/office/drawing/2014/main" xmlns="" id="{BA7045B9-9E2D-496F-B54F-BB30D12912C0}"/>
                  </a:ext>
                </a:extLst>
              </p:cNvPr>
              <p:cNvSpPr/>
              <p:nvPr/>
            </p:nvSpPr>
            <p:spPr bwMode="auto">
              <a:xfrm>
                <a:off x="4636" y="2307"/>
                <a:ext cx="30" cy="24"/>
              </a:xfrm>
              <a:custGeom>
                <a:avLst/>
                <a:gdLst>
                  <a:gd name="T0" fmla="*/ 0 w 30"/>
                  <a:gd name="T1" fmla="*/ 0 h 24"/>
                  <a:gd name="T2" fmla="*/ 0 w 30"/>
                  <a:gd name="T3" fmla="*/ 0 h 24"/>
                  <a:gd name="T4" fmla="*/ 6 w 30"/>
                  <a:gd name="T5" fmla="*/ 7 h 24"/>
                  <a:gd name="T6" fmla="*/ 0 w 30"/>
                  <a:gd name="T7" fmla="*/ 18 h 24"/>
                  <a:gd name="T8" fmla="*/ 13 w 30"/>
                  <a:gd name="T9" fmla="*/ 14 h 24"/>
                  <a:gd name="T10" fmla="*/ 25 w 30"/>
                  <a:gd name="T11" fmla="*/ 24 h 24"/>
                  <a:gd name="T12" fmla="*/ 25 w 30"/>
                  <a:gd name="T13" fmla="*/ 11 h 24"/>
                  <a:gd name="T14" fmla="*/ 30 w 30"/>
                  <a:gd name="T15" fmla="*/ 5 h 24"/>
                  <a:gd name="T16" fmla="*/ 0 w 30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0" y="0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0" y="18"/>
                    </a:lnTo>
                    <a:lnTo>
                      <a:pt x="13" y="14"/>
                    </a:lnTo>
                    <a:lnTo>
                      <a:pt x="25" y="24"/>
                    </a:lnTo>
                    <a:lnTo>
                      <a:pt x="25" y="11"/>
                    </a:lnTo>
                    <a:lnTo>
                      <a:pt x="3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íṡļïďê">
                <a:extLst>
                  <a:ext uri="{FF2B5EF4-FFF2-40B4-BE49-F238E27FC236}">
                    <a16:creationId xmlns:a16="http://schemas.microsoft.com/office/drawing/2014/main" xmlns="" id="{C9121141-631B-4146-BA6D-2DAD05D30383}"/>
                  </a:ext>
                </a:extLst>
              </p:cNvPr>
              <p:cNvSpPr/>
              <p:nvPr/>
            </p:nvSpPr>
            <p:spPr bwMode="auto">
              <a:xfrm>
                <a:off x="4636" y="2307"/>
                <a:ext cx="30" cy="24"/>
              </a:xfrm>
              <a:custGeom>
                <a:avLst/>
                <a:gdLst>
                  <a:gd name="T0" fmla="*/ 0 w 30"/>
                  <a:gd name="T1" fmla="*/ 0 h 24"/>
                  <a:gd name="T2" fmla="*/ 0 w 30"/>
                  <a:gd name="T3" fmla="*/ 0 h 24"/>
                  <a:gd name="T4" fmla="*/ 6 w 30"/>
                  <a:gd name="T5" fmla="*/ 7 h 24"/>
                  <a:gd name="T6" fmla="*/ 0 w 30"/>
                  <a:gd name="T7" fmla="*/ 18 h 24"/>
                  <a:gd name="T8" fmla="*/ 13 w 30"/>
                  <a:gd name="T9" fmla="*/ 14 h 24"/>
                  <a:gd name="T10" fmla="*/ 25 w 30"/>
                  <a:gd name="T11" fmla="*/ 24 h 24"/>
                  <a:gd name="T12" fmla="*/ 25 w 30"/>
                  <a:gd name="T13" fmla="*/ 11 h 24"/>
                  <a:gd name="T14" fmla="*/ 30 w 30"/>
                  <a:gd name="T15" fmla="*/ 5 h 24"/>
                  <a:gd name="T16" fmla="*/ 0 w 30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0" y="0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0" y="18"/>
                    </a:lnTo>
                    <a:lnTo>
                      <a:pt x="13" y="14"/>
                    </a:lnTo>
                    <a:lnTo>
                      <a:pt x="25" y="24"/>
                    </a:lnTo>
                    <a:lnTo>
                      <a:pt x="25" y="11"/>
                    </a:lnTo>
                    <a:lnTo>
                      <a:pt x="3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îṥľíḑè">
                <a:extLst>
                  <a:ext uri="{FF2B5EF4-FFF2-40B4-BE49-F238E27FC236}">
                    <a16:creationId xmlns:a16="http://schemas.microsoft.com/office/drawing/2014/main" xmlns="" id="{68D0ABDA-C18E-4C1C-B758-9791D1F17668}"/>
                  </a:ext>
                </a:extLst>
              </p:cNvPr>
              <p:cNvSpPr/>
              <p:nvPr/>
            </p:nvSpPr>
            <p:spPr bwMode="auto">
              <a:xfrm>
                <a:off x="4724" y="2325"/>
                <a:ext cx="28" cy="23"/>
              </a:xfrm>
              <a:custGeom>
                <a:avLst/>
                <a:gdLst>
                  <a:gd name="T0" fmla="*/ 2 w 28"/>
                  <a:gd name="T1" fmla="*/ 0 h 23"/>
                  <a:gd name="T2" fmla="*/ 2 w 28"/>
                  <a:gd name="T3" fmla="*/ 0 h 23"/>
                  <a:gd name="T4" fmla="*/ 4 w 28"/>
                  <a:gd name="T5" fmla="*/ 6 h 23"/>
                  <a:gd name="T6" fmla="*/ 0 w 28"/>
                  <a:gd name="T7" fmla="*/ 19 h 23"/>
                  <a:gd name="T8" fmla="*/ 13 w 28"/>
                  <a:gd name="T9" fmla="*/ 13 h 23"/>
                  <a:gd name="T10" fmla="*/ 23 w 28"/>
                  <a:gd name="T11" fmla="*/ 23 h 23"/>
                  <a:gd name="T12" fmla="*/ 23 w 28"/>
                  <a:gd name="T13" fmla="*/ 10 h 23"/>
                  <a:gd name="T14" fmla="*/ 28 w 28"/>
                  <a:gd name="T15" fmla="*/ 6 h 23"/>
                  <a:gd name="T16" fmla="*/ 2 w 28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3">
                    <a:moveTo>
                      <a:pt x="2" y="0"/>
                    </a:moveTo>
                    <a:lnTo>
                      <a:pt x="2" y="0"/>
                    </a:lnTo>
                    <a:lnTo>
                      <a:pt x="4" y="6"/>
                    </a:lnTo>
                    <a:lnTo>
                      <a:pt x="0" y="19"/>
                    </a:lnTo>
                    <a:lnTo>
                      <a:pt x="13" y="13"/>
                    </a:lnTo>
                    <a:lnTo>
                      <a:pt x="23" y="23"/>
                    </a:lnTo>
                    <a:lnTo>
                      <a:pt x="23" y="10"/>
                    </a:lnTo>
                    <a:lnTo>
                      <a:pt x="28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îṡlîďé">
                <a:extLst>
                  <a:ext uri="{FF2B5EF4-FFF2-40B4-BE49-F238E27FC236}">
                    <a16:creationId xmlns:a16="http://schemas.microsoft.com/office/drawing/2014/main" xmlns="" id="{E17ABB08-5BC8-47F7-9E5C-69A5C7AF5631}"/>
                  </a:ext>
                </a:extLst>
              </p:cNvPr>
              <p:cNvSpPr/>
              <p:nvPr/>
            </p:nvSpPr>
            <p:spPr bwMode="auto">
              <a:xfrm>
                <a:off x="4724" y="2325"/>
                <a:ext cx="28" cy="23"/>
              </a:xfrm>
              <a:custGeom>
                <a:avLst/>
                <a:gdLst>
                  <a:gd name="T0" fmla="*/ 2 w 28"/>
                  <a:gd name="T1" fmla="*/ 0 h 23"/>
                  <a:gd name="T2" fmla="*/ 2 w 28"/>
                  <a:gd name="T3" fmla="*/ 0 h 23"/>
                  <a:gd name="T4" fmla="*/ 4 w 28"/>
                  <a:gd name="T5" fmla="*/ 6 h 23"/>
                  <a:gd name="T6" fmla="*/ 0 w 28"/>
                  <a:gd name="T7" fmla="*/ 19 h 23"/>
                  <a:gd name="T8" fmla="*/ 13 w 28"/>
                  <a:gd name="T9" fmla="*/ 13 h 23"/>
                  <a:gd name="T10" fmla="*/ 23 w 28"/>
                  <a:gd name="T11" fmla="*/ 23 h 23"/>
                  <a:gd name="T12" fmla="*/ 23 w 28"/>
                  <a:gd name="T13" fmla="*/ 10 h 23"/>
                  <a:gd name="T14" fmla="*/ 28 w 28"/>
                  <a:gd name="T15" fmla="*/ 6 h 23"/>
                  <a:gd name="T16" fmla="*/ 2 w 28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3">
                    <a:moveTo>
                      <a:pt x="2" y="0"/>
                    </a:moveTo>
                    <a:lnTo>
                      <a:pt x="2" y="0"/>
                    </a:lnTo>
                    <a:lnTo>
                      <a:pt x="4" y="6"/>
                    </a:lnTo>
                    <a:lnTo>
                      <a:pt x="0" y="19"/>
                    </a:lnTo>
                    <a:lnTo>
                      <a:pt x="13" y="13"/>
                    </a:lnTo>
                    <a:lnTo>
                      <a:pt x="23" y="23"/>
                    </a:lnTo>
                    <a:lnTo>
                      <a:pt x="23" y="10"/>
                    </a:lnTo>
                    <a:lnTo>
                      <a:pt x="28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îṣlîḑè">
                <a:extLst>
                  <a:ext uri="{FF2B5EF4-FFF2-40B4-BE49-F238E27FC236}">
                    <a16:creationId xmlns:a16="http://schemas.microsoft.com/office/drawing/2014/main" xmlns="" id="{0BB111B5-E938-4AB0-BF3E-ADB336089353}"/>
                  </a:ext>
                </a:extLst>
              </p:cNvPr>
              <p:cNvSpPr/>
              <p:nvPr/>
            </p:nvSpPr>
            <p:spPr bwMode="auto">
              <a:xfrm>
                <a:off x="4810" y="2344"/>
                <a:ext cx="26" cy="20"/>
              </a:xfrm>
              <a:custGeom>
                <a:avLst/>
                <a:gdLst>
                  <a:gd name="T0" fmla="*/ 4 w 26"/>
                  <a:gd name="T1" fmla="*/ 0 h 20"/>
                  <a:gd name="T2" fmla="*/ 4 w 26"/>
                  <a:gd name="T3" fmla="*/ 0 h 20"/>
                  <a:gd name="T4" fmla="*/ 6 w 26"/>
                  <a:gd name="T5" fmla="*/ 4 h 20"/>
                  <a:gd name="T6" fmla="*/ 0 w 26"/>
                  <a:gd name="T7" fmla="*/ 17 h 20"/>
                  <a:gd name="T8" fmla="*/ 13 w 26"/>
                  <a:gd name="T9" fmla="*/ 13 h 20"/>
                  <a:gd name="T10" fmla="*/ 24 w 26"/>
                  <a:gd name="T11" fmla="*/ 20 h 20"/>
                  <a:gd name="T12" fmla="*/ 24 w 26"/>
                  <a:gd name="T13" fmla="*/ 7 h 20"/>
                  <a:gd name="T14" fmla="*/ 26 w 26"/>
                  <a:gd name="T15" fmla="*/ 5 h 20"/>
                  <a:gd name="T16" fmla="*/ 4 w 2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4" y="0"/>
                    </a:moveTo>
                    <a:lnTo>
                      <a:pt x="4" y="0"/>
                    </a:lnTo>
                    <a:lnTo>
                      <a:pt x="6" y="4"/>
                    </a:lnTo>
                    <a:lnTo>
                      <a:pt x="0" y="17"/>
                    </a:lnTo>
                    <a:lnTo>
                      <a:pt x="13" y="13"/>
                    </a:lnTo>
                    <a:lnTo>
                      <a:pt x="24" y="20"/>
                    </a:lnTo>
                    <a:lnTo>
                      <a:pt x="24" y="7"/>
                    </a:lnTo>
                    <a:lnTo>
                      <a:pt x="26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îṩlîdè">
                <a:extLst>
                  <a:ext uri="{FF2B5EF4-FFF2-40B4-BE49-F238E27FC236}">
                    <a16:creationId xmlns:a16="http://schemas.microsoft.com/office/drawing/2014/main" xmlns="" id="{2371F41C-E37B-4E5A-9110-E232CF35FDD3}"/>
                  </a:ext>
                </a:extLst>
              </p:cNvPr>
              <p:cNvSpPr/>
              <p:nvPr/>
            </p:nvSpPr>
            <p:spPr bwMode="auto">
              <a:xfrm>
                <a:off x="4810" y="2344"/>
                <a:ext cx="26" cy="20"/>
              </a:xfrm>
              <a:custGeom>
                <a:avLst/>
                <a:gdLst>
                  <a:gd name="T0" fmla="*/ 4 w 26"/>
                  <a:gd name="T1" fmla="*/ 0 h 20"/>
                  <a:gd name="T2" fmla="*/ 4 w 26"/>
                  <a:gd name="T3" fmla="*/ 0 h 20"/>
                  <a:gd name="T4" fmla="*/ 6 w 26"/>
                  <a:gd name="T5" fmla="*/ 4 h 20"/>
                  <a:gd name="T6" fmla="*/ 0 w 26"/>
                  <a:gd name="T7" fmla="*/ 17 h 20"/>
                  <a:gd name="T8" fmla="*/ 13 w 26"/>
                  <a:gd name="T9" fmla="*/ 13 h 20"/>
                  <a:gd name="T10" fmla="*/ 24 w 26"/>
                  <a:gd name="T11" fmla="*/ 20 h 20"/>
                  <a:gd name="T12" fmla="*/ 24 w 26"/>
                  <a:gd name="T13" fmla="*/ 7 h 20"/>
                  <a:gd name="T14" fmla="*/ 26 w 26"/>
                  <a:gd name="T15" fmla="*/ 5 h 20"/>
                  <a:gd name="T16" fmla="*/ 4 w 2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4" y="0"/>
                    </a:moveTo>
                    <a:lnTo>
                      <a:pt x="4" y="0"/>
                    </a:lnTo>
                    <a:lnTo>
                      <a:pt x="6" y="4"/>
                    </a:lnTo>
                    <a:lnTo>
                      <a:pt x="0" y="17"/>
                    </a:lnTo>
                    <a:lnTo>
                      <a:pt x="13" y="13"/>
                    </a:lnTo>
                    <a:lnTo>
                      <a:pt x="24" y="20"/>
                    </a:lnTo>
                    <a:lnTo>
                      <a:pt x="24" y="7"/>
                    </a:lnTo>
                    <a:lnTo>
                      <a:pt x="26" y="5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ís1íḍe">
                <a:extLst>
                  <a:ext uri="{FF2B5EF4-FFF2-40B4-BE49-F238E27FC236}">
                    <a16:creationId xmlns:a16="http://schemas.microsoft.com/office/drawing/2014/main" xmlns="" id="{45F3DEC3-F9BF-4A68-BD5D-22D6B9CA2B6D}"/>
                  </a:ext>
                </a:extLst>
              </p:cNvPr>
              <p:cNvSpPr/>
              <p:nvPr/>
            </p:nvSpPr>
            <p:spPr bwMode="auto">
              <a:xfrm>
                <a:off x="4898" y="2364"/>
                <a:ext cx="17" cy="13"/>
              </a:xfrm>
              <a:custGeom>
                <a:avLst/>
                <a:gdLst>
                  <a:gd name="T0" fmla="*/ 4 w 17"/>
                  <a:gd name="T1" fmla="*/ 0 h 13"/>
                  <a:gd name="T2" fmla="*/ 4 w 17"/>
                  <a:gd name="T3" fmla="*/ 0 h 13"/>
                  <a:gd name="T4" fmla="*/ 4 w 17"/>
                  <a:gd name="T5" fmla="*/ 0 h 13"/>
                  <a:gd name="T6" fmla="*/ 0 w 17"/>
                  <a:gd name="T7" fmla="*/ 13 h 13"/>
                  <a:gd name="T8" fmla="*/ 11 w 17"/>
                  <a:gd name="T9" fmla="*/ 10 h 13"/>
                  <a:gd name="T10" fmla="*/ 17 w 17"/>
                  <a:gd name="T11" fmla="*/ 2 h 13"/>
                  <a:gd name="T12" fmla="*/ 4 w 1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13"/>
                    </a:lnTo>
                    <a:lnTo>
                      <a:pt x="11" y="10"/>
                    </a:lnTo>
                    <a:lnTo>
                      <a:pt x="17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ïṥlíḍê">
                <a:extLst>
                  <a:ext uri="{FF2B5EF4-FFF2-40B4-BE49-F238E27FC236}">
                    <a16:creationId xmlns:a16="http://schemas.microsoft.com/office/drawing/2014/main" xmlns="" id="{34D96D85-2BB4-40D7-B179-14D71C7243AA}"/>
                  </a:ext>
                </a:extLst>
              </p:cNvPr>
              <p:cNvSpPr/>
              <p:nvPr/>
            </p:nvSpPr>
            <p:spPr bwMode="auto">
              <a:xfrm>
                <a:off x="4898" y="2364"/>
                <a:ext cx="17" cy="13"/>
              </a:xfrm>
              <a:custGeom>
                <a:avLst/>
                <a:gdLst>
                  <a:gd name="T0" fmla="*/ 4 w 17"/>
                  <a:gd name="T1" fmla="*/ 0 h 13"/>
                  <a:gd name="T2" fmla="*/ 4 w 17"/>
                  <a:gd name="T3" fmla="*/ 0 h 13"/>
                  <a:gd name="T4" fmla="*/ 4 w 17"/>
                  <a:gd name="T5" fmla="*/ 0 h 13"/>
                  <a:gd name="T6" fmla="*/ 0 w 17"/>
                  <a:gd name="T7" fmla="*/ 13 h 13"/>
                  <a:gd name="T8" fmla="*/ 11 w 17"/>
                  <a:gd name="T9" fmla="*/ 10 h 13"/>
                  <a:gd name="T10" fmla="*/ 17 w 17"/>
                  <a:gd name="T11" fmla="*/ 2 h 13"/>
                  <a:gd name="T12" fmla="*/ 4 w 1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13"/>
                    </a:lnTo>
                    <a:lnTo>
                      <a:pt x="11" y="10"/>
                    </a:lnTo>
                    <a:lnTo>
                      <a:pt x="17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iṣḷîďé">
                <a:extLst>
                  <a:ext uri="{FF2B5EF4-FFF2-40B4-BE49-F238E27FC236}">
                    <a16:creationId xmlns:a16="http://schemas.microsoft.com/office/drawing/2014/main" xmlns="" id="{86C9D3AD-6775-4913-8A89-DCABCA4659E4}"/>
                  </a:ext>
                </a:extLst>
              </p:cNvPr>
              <p:cNvSpPr/>
              <p:nvPr/>
            </p:nvSpPr>
            <p:spPr bwMode="auto">
              <a:xfrm>
                <a:off x="4424" y="2297"/>
                <a:ext cx="20" cy="39"/>
              </a:xfrm>
              <a:custGeom>
                <a:avLst/>
                <a:gdLst>
                  <a:gd name="T0" fmla="*/ 5 w 20"/>
                  <a:gd name="T1" fmla="*/ 0 h 39"/>
                  <a:gd name="T2" fmla="*/ 0 w 20"/>
                  <a:gd name="T3" fmla="*/ 10 h 39"/>
                  <a:gd name="T4" fmla="*/ 5 w 20"/>
                  <a:gd name="T5" fmla="*/ 36 h 39"/>
                  <a:gd name="T6" fmla="*/ 9 w 20"/>
                  <a:gd name="T7" fmla="*/ 39 h 39"/>
                  <a:gd name="T8" fmla="*/ 9 w 20"/>
                  <a:gd name="T9" fmla="*/ 24 h 39"/>
                  <a:gd name="T10" fmla="*/ 20 w 20"/>
                  <a:gd name="T11" fmla="*/ 19 h 39"/>
                  <a:gd name="T12" fmla="*/ 9 w 20"/>
                  <a:gd name="T13" fmla="*/ 13 h 39"/>
                  <a:gd name="T14" fmla="*/ 5 w 20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9">
                    <a:moveTo>
                      <a:pt x="5" y="0"/>
                    </a:moveTo>
                    <a:lnTo>
                      <a:pt x="0" y="10"/>
                    </a:lnTo>
                    <a:lnTo>
                      <a:pt x="5" y="36"/>
                    </a:lnTo>
                    <a:lnTo>
                      <a:pt x="9" y="39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9" y="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ïṩlïḍé">
                <a:extLst>
                  <a:ext uri="{FF2B5EF4-FFF2-40B4-BE49-F238E27FC236}">
                    <a16:creationId xmlns:a16="http://schemas.microsoft.com/office/drawing/2014/main" xmlns="" id="{75F090E7-AD79-43E7-9A7D-4B8FDC7A408F}"/>
                  </a:ext>
                </a:extLst>
              </p:cNvPr>
              <p:cNvSpPr/>
              <p:nvPr/>
            </p:nvSpPr>
            <p:spPr bwMode="auto">
              <a:xfrm>
                <a:off x="4424" y="2297"/>
                <a:ext cx="20" cy="39"/>
              </a:xfrm>
              <a:custGeom>
                <a:avLst/>
                <a:gdLst>
                  <a:gd name="T0" fmla="*/ 5 w 20"/>
                  <a:gd name="T1" fmla="*/ 0 h 39"/>
                  <a:gd name="T2" fmla="*/ 0 w 20"/>
                  <a:gd name="T3" fmla="*/ 10 h 39"/>
                  <a:gd name="T4" fmla="*/ 5 w 20"/>
                  <a:gd name="T5" fmla="*/ 36 h 39"/>
                  <a:gd name="T6" fmla="*/ 9 w 20"/>
                  <a:gd name="T7" fmla="*/ 39 h 39"/>
                  <a:gd name="T8" fmla="*/ 9 w 20"/>
                  <a:gd name="T9" fmla="*/ 24 h 39"/>
                  <a:gd name="T10" fmla="*/ 20 w 20"/>
                  <a:gd name="T11" fmla="*/ 19 h 39"/>
                  <a:gd name="T12" fmla="*/ 9 w 20"/>
                  <a:gd name="T13" fmla="*/ 13 h 39"/>
                  <a:gd name="T14" fmla="*/ 5 w 20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9">
                    <a:moveTo>
                      <a:pt x="5" y="0"/>
                    </a:moveTo>
                    <a:lnTo>
                      <a:pt x="0" y="10"/>
                    </a:lnTo>
                    <a:lnTo>
                      <a:pt x="5" y="36"/>
                    </a:lnTo>
                    <a:lnTo>
                      <a:pt x="9" y="39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9" y="1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íšḷidè">
                <a:extLst>
                  <a:ext uri="{FF2B5EF4-FFF2-40B4-BE49-F238E27FC236}">
                    <a16:creationId xmlns:a16="http://schemas.microsoft.com/office/drawing/2014/main" xmlns="" id="{E4A00509-E877-4422-ADE2-ED52C7D59DEB}"/>
                  </a:ext>
                </a:extLst>
              </p:cNvPr>
              <p:cNvSpPr/>
              <p:nvPr/>
            </p:nvSpPr>
            <p:spPr bwMode="auto">
              <a:xfrm>
                <a:off x="4494" y="231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2 h 37"/>
                  <a:gd name="T10" fmla="*/ 15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1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îSľiďè">
                <a:extLst>
                  <a:ext uri="{FF2B5EF4-FFF2-40B4-BE49-F238E27FC236}">
                    <a16:creationId xmlns:a16="http://schemas.microsoft.com/office/drawing/2014/main" xmlns="" id="{22FDED30-8E35-409C-97F4-ED2088665CC7}"/>
                  </a:ext>
                </a:extLst>
              </p:cNvPr>
              <p:cNvSpPr/>
              <p:nvPr/>
            </p:nvSpPr>
            <p:spPr bwMode="auto">
              <a:xfrm>
                <a:off x="4494" y="231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2 h 37"/>
                  <a:gd name="T10" fmla="*/ 15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1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Sḻïďè">
                <a:extLst>
                  <a:ext uri="{FF2B5EF4-FFF2-40B4-BE49-F238E27FC236}">
                    <a16:creationId xmlns:a16="http://schemas.microsoft.com/office/drawing/2014/main" xmlns="" id="{A6C4ED23-EE30-458E-B0F5-986B9710CC60}"/>
                  </a:ext>
                </a:extLst>
              </p:cNvPr>
              <p:cNvSpPr/>
              <p:nvPr/>
            </p:nvSpPr>
            <p:spPr bwMode="auto">
              <a:xfrm>
                <a:off x="4580" y="2333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1 h 37"/>
                  <a:gd name="T10" fmla="*/ 17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1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1"/>
                    </a:lnTo>
                    <a:lnTo>
                      <a:pt x="17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íṡ1îḍe">
                <a:extLst>
                  <a:ext uri="{FF2B5EF4-FFF2-40B4-BE49-F238E27FC236}">
                    <a16:creationId xmlns:a16="http://schemas.microsoft.com/office/drawing/2014/main" xmlns="" id="{13D6B14E-021C-4B67-9F7E-3BA916A7209A}"/>
                  </a:ext>
                </a:extLst>
              </p:cNvPr>
              <p:cNvSpPr/>
              <p:nvPr/>
            </p:nvSpPr>
            <p:spPr bwMode="auto">
              <a:xfrm>
                <a:off x="4580" y="2333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1 h 37"/>
                  <a:gd name="T10" fmla="*/ 17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1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1"/>
                    </a:lnTo>
                    <a:lnTo>
                      <a:pt x="17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îSļíḓé">
                <a:extLst>
                  <a:ext uri="{FF2B5EF4-FFF2-40B4-BE49-F238E27FC236}">
                    <a16:creationId xmlns:a16="http://schemas.microsoft.com/office/drawing/2014/main" xmlns="" id="{4D08AE0B-D335-4423-ABD0-790E7A116ABA}"/>
                  </a:ext>
                </a:extLst>
              </p:cNvPr>
              <p:cNvSpPr/>
              <p:nvPr/>
            </p:nvSpPr>
            <p:spPr bwMode="auto">
              <a:xfrm>
                <a:off x="4668" y="2349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8 w 37"/>
                  <a:gd name="T7" fmla="*/ 21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iṩļídé">
                <a:extLst>
                  <a:ext uri="{FF2B5EF4-FFF2-40B4-BE49-F238E27FC236}">
                    <a16:creationId xmlns:a16="http://schemas.microsoft.com/office/drawing/2014/main" xmlns="" id="{E4E5B5C6-5231-4636-BDBB-72981D858DD2}"/>
                  </a:ext>
                </a:extLst>
              </p:cNvPr>
              <p:cNvSpPr/>
              <p:nvPr/>
            </p:nvSpPr>
            <p:spPr bwMode="auto">
              <a:xfrm>
                <a:off x="4668" y="2349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8 w 37"/>
                  <a:gd name="T7" fmla="*/ 21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ṣľïḓè">
                <a:extLst>
                  <a:ext uri="{FF2B5EF4-FFF2-40B4-BE49-F238E27FC236}">
                    <a16:creationId xmlns:a16="http://schemas.microsoft.com/office/drawing/2014/main" xmlns="" id="{5623A1D1-A4FA-4160-9734-6AD35373A6B2}"/>
                  </a:ext>
                </a:extLst>
              </p:cNvPr>
              <p:cNvSpPr/>
              <p:nvPr/>
            </p:nvSpPr>
            <p:spPr bwMode="auto">
              <a:xfrm>
                <a:off x="4754" y="2366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0 h 38"/>
                  <a:gd name="T6" fmla="*/ 7 w 37"/>
                  <a:gd name="T7" fmla="*/ 21 h 38"/>
                  <a:gd name="T8" fmla="*/ 4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íşļíḋê">
                <a:extLst>
                  <a:ext uri="{FF2B5EF4-FFF2-40B4-BE49-F238E27FC236}">
                    <a16:creationId xmlns:a16="http://schemas.microsoft.com/office/drawing/2014/main" xmlns="" id="{15AC2D37-8FC6-4738-AA4F-56ADE24C3731}"/>
                  </a:ext>
                </a:extLst>
              </p:cNvPr>
              <p:cNvSpPr/>
              <p:nvPr/>
            </p:nvSpPr>
            <p:spPr bwMode="auto">
              <a:xfrm>
                <a:off x="4754" y="2366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0 h 38"/>
                  <a:gd name="T6" fmla="*/ 7 w 37"/>
                  <a:gd name="T7" fmla="*/ 21 h 38"/>
                  <a:gd name="T8" fmla="*/ 4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ïšļïḑe">
                <a:extLst>
                  <a:ext uri="{FF2B5EF4-FFF2-40B4-BE49-F238E27FC236}">
                    <a16:creationId xmlns:a16="http://schemas.microsoft.com/office/drawing/2014/main" xmlns="" id="{E45BE14D-CB90-4748-A1CD-667C57F0287B}"/>
                  </a:ext>
                </a:extLst>
              </p:cNvPr>
              <p:cNvSpPr/>
              <p:nvPr/>
            </p:nvSpPr>
            <p:spPr bwMode="auto">
              <a:xfrm>
                <a:off x="4842" y="2383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11 h 37"/>
                  <a:gd name="T4" fmla="*/ 0 w 35"/>
                  <a:gd name="T5" fmla="*/ 9 h 37"/>
                  <a:gd name="T6" fmla="*/ 7 w 35"/>
                  <a:gd name="T7" fmla="*/ 21 h 37"/>
                  <a:gd name="T8" fmla="*/ 2 w 35"/>
                  <a:gd name="T9" fmla="*/ 34 h 37"/>
                  <a:gd name="T10" fmla="*/ 15 w 35"/>
                  <a:gd name="T11" fmla="*/ 30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îšľîḍe">
                <a:extLst>
                  <a:ext uri="{FF2B5EF4-FFF2-40B4-BE49-F238E27FC236}">
                    <a16:creationId xmlns:a16="http://schemas.microsoft.com/office/drawing/2014/main" xmlns="" id="{018CD73F-8A9D-4AF8-BB81-DC8C554AC58C}"/>
                  </a:ext>
                </a:extLst>
              </p:cNvPr>
              <p:cNvSpPr/>
              <p:nvPr/>
            </p:nvSpPr>
            <p:spPr bwMode="auto">
              <a:xfrm>
                <a:off x="4842" y="2383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11 h 37"/>
                  <a:gd name="T4" fmla="*/ 0 w 35"/>
                  <a:gd name="T5" fmla="*/ 9 h 37"/>
                  <a:gd name="T6" fmla="*/ 7 w 35"/>
                  <a:gd name="T7" fmla="*/ 21 h 37"/>
                  <a:gd name="T8" fmla="*/ 2 w 35"/>
                  <a:gd name="T9" fmla="*/ 34 h 37"/>
                  <a:gd name="T10" fmla="*/ 15 w 35"/>
                  <a:gd name="T11" fmla="*/ 30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slîdé">
                <a:extLst>
                  <a:ext uri="{FF2B5EF4-FFF2-40B4-BE49-F238E27FC236}">
                    <a16:creationId xmlns:a16="http://schemas.microsoft.com/office/drawing/2014/main" xmlns="" id="{3C71A649-1F25-44E7-935A-387E1A4897A5}"/>
                  </a:ext>
                </a:extLst>
              </p:cNvPr>
              <p:cNvSpPr/>
              <p:nvPr/>
            </p:nvSpPr>
            <p:spPr bwMode="auto">
              <a:xfrm>
                <a:off x="4440" y="2366"/>
                <a:ext cx="38" cy="38"/>
              </a:xfrm>
              <a:custGeom>
                <a:avLst/>
                <a:gdLst>
                  <a:gd name="T0" fmla="*/ 21 w 38"/>
                  <a:gd name="T1" fmla="*/ 0 h 38"/>
                  <a:gd name="T2" fmla="*/ 13 w 38"/>
                  <a:gd name="T3" fmla="*/ 11 h 38"/>
                  <a:gd name="T4" fmla="*/ 0 w 38"/>
                  <a:gd name="T5" fmla="*/ 11 h 38"/>
                  <a:gd name="T6" fmla="*/ 8 w 38"/>
                  <a:gd name="T7" fmla="*/ 21 h 38"/>
                  <a:gd name="T8" fmla="*/ 4 w 38"/>
                  <a:gd name="T9" fmla="*/ 32 h 38"/>
                  <a:gd name="T10" fmla="*/ 4 w 38"/>
                  <a:gd name="T11" fmla="*/ 34 h 38"/>
                  <a:gd name="T12" fmla="*/ 15 w 38"/>
                  <a:gd name="T13" fmla="*/ 30 h 38"/>
                  <a:gd name="T14" fmla="*/ 25 w 38"/>
                  <a:gd name="T15" fmla="*/ 38 h 38"/>
                  <a:gd name="T16" fmla="*/ 26 w 38"/>
                  <a:gd name="T17" fmla="*/ 25 h 38"/>
                  <a:gd name="T18" fmla="*/ 38 w 38"/>
                  <a:gd name="T19" fmla="*/ 19 h 38"/>
                  <a:gd name="T20" fmla="*/ 25 w 38"/>
                  <a:gd name="T21" fmla="*/ 13 h 38"/>
                  <a:gd name="T22" fmla="*/ 21 w 38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1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5" y="38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ïşḻíḍè">
                <a:extLst>
                  <a:ext uri="{FF2B5EF4-FFF2-40B4-BE49-F238E27FC236}">
                    <a16:creationId xmlns:a16="http://schemas.microsoft.com/office/drawing/2014/main" xmlns="" id="{7FD86EA5-5160-4F42-B0DE-4098D7466FDB}"/>
                  </a:ext>
                </a:extLst>
              </p:cNvPr>
              <p:cNvSpPr/>
              <p:nvPr/>
            </p:nvSpPr>
            <p:spPr bwMode="auto">
              <a:xfrm>
                <a:off x="4440" y="2366"/>
                <a:ext cx="38" cy="38"/>
              </a:xfrm>
              <a:custGeom>
                <a:avLst/>
                <a:gdLst>
                  <a:gd name="T0" fmla="*/ 21 w 38"/>
                  <a:gd name="T1" fmla="*/ 0 h 38"/>
                  <a:gd name="T2" fmla="*/ 13 w 38"/>
                  <a:gd name="T3" fmla="*/ 11 h 38"/>
                  <a:gd name="T4" fmla="*/ 0 w 38"/>
                  <a:gd name="T5" fmla="*/ 11 h 38"/>
                  <a:gd name="T6" fmla="*/ 8 w 38"/>
                  <a:gd name="T7" fmla="*/ 21 h 38"/>
                  <a:gd name="T8" fmla="*/ 4 w 38"/>
                  <a:gd name="T9" fmla="*/ 32 h 38"/>
                  <a:gd name="T10" fmla="*/ 4 w 38"/>
                  <a:gd name="T11" fmla="*/ 34 h 38"/>
                  <a:gd name="T12" fmla="*/ 15 w 38"/>
                  <a:gd name="T13" fmla="*/ 30 h 38"/>
                  <a:gd name="T14" fmla="*/ 25 w 38"/>
                  <a:gd name="T15" fmla="*/ 38 h 38"/>
                  <a:gd name="T16" fmla="*/ 26 w 38"/>
                  <a:gd name="T17" fmla="*/ 25 h 38"/>
                  <a:gd name="T18" fmla="*/ 38 w 38"/>
                  <a:gd name="T19" fmla="*/ 19 h 38"/>
                  <a:gd name="T20" fmla="*/ 25 w 38"/>
                  <a:gd name="T21" fmla="*/ 13 h 38"/>
                  <a:gd name="T22" fmla="*/ 21 w 38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1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5" y="38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ïṩļîdè">
                <a:extLst>
                  <a:ext uri="{FF2B5EF4-FFF2-40B4-BE49-F238E27FC236}">
                    <a16:creationId xmlns:a16="http://schemas.microsoft.com/office/drawing/2014/main" xmlns="" id="{BB9BE82B-128E-4129-8BB0-CA36BBA822DD}"/>
                  </a:ext>
                </a:extLst>
              </p:cNvPr>
              <p:cNvSpPr/>
              <p:nvPr/>
            </p:nvSpPr>
            <p:spPr bwMode="auto">
              <a:xfrm>
                <a:off x="4526" y="2383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3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4 h 39"/>
                  <a:gd name="T10" fmla="*/ 15 w 38"/>
                  <a:gd name="T11" fmla="*/ 30 h 39"/>
                  <a:gd name="T12" fmla="*/ 26 w 38"/>
                  <a:gd name="T13" fmla="*/ 39 h 39"/>
                  <a:gd name="T14" fmla="*/ 26 w 38"/>
                  <a:gd name="T15" fmla="*/ 26 h 39"/>
                  <a:gd name="T16" fmla="*/ 38 w 38"/>
                  <a:gd name="T17" fmla="*/ 19 h 39"/>
                  <a:gd name="T18" fmla="*/ 24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9"/>
                    </a:lnTo>
                    <a:lnTo>
                      <a:pt x="26" y="26"/>
                    </a:lnTo>
                    <a:lnTo>
                      <a:pt x="38" y="19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íṡḷîḓê">
                <a:extLst>
                  <a:ext uri="{FF2B5EF4-FFF2-40B4-BE49-F238E27FC236}">
                    <a16:creationId xmlns:a16="http://schemas.microsoft.com/office/drawing/2014/main" xmlns="" id="{E2EC9692-4A83-4BDE-85BC-F594BFC812E4}"/>
                  </a:ext>
                </a:extLst>
              </p:cNvPr>
              <p:cNvSpPr/>
              <p:nvPr/>
            </p:nvSpPr>
            <p:spPr bwMode="auto">
              <a:xfrm>
                <a:off x="4526" y="2383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3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4 h 39"/>
                  <a:gd name="T10" fmla="*/ 15 w 38"/>
                  <a:gd name="T11" fmla="*/ 30 h 39"/>
                  <a:gd name="T12" fmla="*/ 26 w 38"/>
                  <a:gd name="T13" fmla="*/ 39 h 39"/>
                  <a:gd name="T14" fmla="*/ 26 w 38"/>
                  <a:gd name="T15" fmla="*/ 26 h 39"/>
                  <a:gd name="T16" fmla="*/ 38 w 38"/>
                  <a:gd name="T17" fmla="*/ 19 h 39"/>
                  <a:gd name="T18" fmla="*/ 24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9"/>
                    </a:lnTo>
                    <a:lnTo>
                      <a:pt x="26" y="26"/>
                    </a:lnTo>
                    <a:lnTo>
                      <a:pt x="38" y="19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i$ḻîďe">
                <a:extLst>
                  <a:ext uri="{FF2B5EF4-FFF2-40B4-BE49-F238E27FC236}">
                    <a16:creationId xmlns:a16="http://schemas.microsoft.com/office/drawing/2014/main" xmlns="" id="{E926CE26-D7B8-4AB0-92DF-F0DE8A4FBC33}"/>
                  </a:ext>
                </a:extLst>
              </p:cNvPr>
              <p:cNvSpPr/>
              <p:nvPr/>
            </p:nvSpPr>
            <p:spPr bwMode="auto">
              <a:xfrm>
                <a:off x="4614" y="2402"/>
                <a:ext cx="35" cy="37"/>
              </a:xfrm>
              <a:custGeom>
                <a:avLst/>
                <a:gdLst>
                  <a:gd name="T0" fmla="*/ 21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0 h 37"/>
                  <a:gd name="T8" fmla="*/ 2 w 35"/>
                  <a:gd name="T9" fmla="*/ 31 h 37"/>
                  <a:gd name="T10" fmla="*/ 15 w 35"/>
                  <a:gd name="T11" fmla="*/ 28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1 h 37"/>
                  <a:gd name="T20" fmla="*/ 2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işlíďé">
                <a:extLst>
                  <a:ext uri="{FF2B5EF4-FFF2-40B4-BE49-F238E27FC236}">
                    <a16:creationId xmlns:a16="http://schemas.microsoft.com/office/drawing/2014/main" xmlns="" id="{F6998026-7876-4654-B210-CED8DBFC7663}"/>
                  </a:ext>
                </a:extLst>
              </p:cNvPr>
              <p:cNvSpPr/>
              <p:nvPr/>
            </p:nvSpPr>
            <p:spPr bwMode="auto">
              <a:xfrm>
                <a:off x="4614" y="2402"/>
                <a:ext cx="35" cy="37"/>
              </a:xfrm>
              <a:custGeom>
                <a:avLst/>
                <a:gdLst>
                  <a:gd name="T0" fmla="*/ 21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0 h 37"/>
                  <a:gd name="T8" fmla="*/ 2 w 35"/>
                  <a:gd name="T9" fmla="*/ 31 h 37"/>
                  <a:gd name="T10" fmla="*/ 15 w 35"/>
                  <a:gd name="T11" fmla="*/ 28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1 h 37"/>
                  <a:gd name="T20" fmla="*/ 2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íŝḻiḑè">
                <a:extLst>
                  <a:ext uri="{FF2B5EF4-FFF2-40B4-BE49-F238E27FC236}">
                    <a16:creationId xmlns:a16="http://schemas.microsoft.com/office/drawing/2014/main" xmlns="" id="{7F98ACCC-060B-4263-9D35-1B157D4A5838}"/>
                  </a:ext>
                </a:extLst>
              </p:cNvPr>
              <p:cNvSpPr/>
              <p:nvPr/>
            </p:nvSpPr>
            <p:spPr bwMode="auto">
              <a:xfrm>
                <a:off x="4700" y="2419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ïśľíďe">
                <a:extLst>
                  <a:ext uri="{FF2B5EF4-FFF2-40B4-BE49-F238E27FC236}">
                    <a16:creationId xmlns:a16="http://schemas.microsoft.com/office/drawing/2014/main" xmlns="" id="{D71E5AA1-1C9D-441E-ADAA-B9D6BBC2F553}"/>
                  </a:ext>
                </a:extLst>
              </p:cNvPr>
              <p:cNvSpPr/>
              <p:nvPr/>
            </p:nvSpPr>
            <p:spPr bwMode="auto">
              <a:xfrm>
                <a:off x="4700" y="2419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íşḷiḋe">
                <a:extLst>
                  <a:ext uri="{FF2B5EF4-FFF2-40B4-BE49-F238E27FC236}">
                    <a16:creationId xmlns:a16="http://schemas.microsoft.com/office/drawing/2014/main" xmlns="" id="{8CF7F594-C9FD-470E-B30A-123F765339ED}"/>
                  </a:ext>
                </a:extLst>
              </p:cNvPr>
              <p:cNvSpPr/>
              <p:nvPr/>
            </p:nvSpPr>
            <p:spPr bwMode="auto">
              <a:xfrm>
                <a:off x="4786" y="2435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7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7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íṡľíḑê">
                <a:extLst>
                  <a:ext uri="{FF2B5EF4-FFF2-40B4-BE49-F238E27FC236}">
                    <a16:creationId xmlns:a16="http://schemas.microsoft.com/office/drawing/2014/main" xmlns="" id="{294D2FEE-7D84-4E3D-9874-BB6182FB7B39}"/>
                  </a:ext>
                </a:extLst>
              </p:cNvPr>
              <p:cNvSpPr/>
              <p:nvPr/>
            </p:nvSpPr>
            <p:spPr bwMode="auto">
              <a:xfrm>
                <a:off x="4786" y="2435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7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7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î$1ïḍè">
                <a:extLst>
                  <a:ext uri="{FF2B5EF4-FFF2-40B4-BE49-F238E27FC236}">
                    <a16:creationId xmlns:a16="http://schemas.microsoft.com/office/drawing/2014/main" xmlns="" id="{39C3C555-8C3F-404B-9733-15ED58060682}"/>
                  </a:ext>
                </a:extLst>
              </p:cNvPr>
              <p:cNvSpPr/>
              <p:nvPr/>
            </p:nvSpPr>
            <p:spPr bwMode="auto">
              <a:xfrm>
                <a:off x="4515" y="266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4 w 37"/>
                  <a:gd name="T9" fmla="*/ 32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4" y="32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iṩļiḍè">
                <a:extLst>
                  <a:ext uri="{FF2B5EF4-FFF2-40B4-BE49-F238E27FC236}">
                    <a16:creationId xmlns:a16="http://schemas.microsoft.com/office/drawing/2014/main" xmlns="" id="{BEB82E96-DE81-4E72-91F2-85FF08E3DA38}"/>
                  </a:ext>
                </a:extLst>
              </p:cNvPr>
              <p:cNvSpPr/>
              <p:nvPr/>
            </p:nvSpPr>
            <p:spPr bwMode="auto">
              <a:xfrm>
                <a:off x="4515" y="266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4 w 37"/>
                  <a:gd name="T9" fmla="*/ 32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4" y="32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îṡḻíḑè">
                <a:extLst>
                  <a:ext uri="{FF2B5EF4-FFF2-40B4-BE49-F238E27FC236}">
                    <a16:creationId xmlns:a16="http://schemas.microsoft.com/office/drawing/2014/main" xmlns="" id="{6201E851-880A-4D78-B086-FA60381421D2}"/>
                  </a:ext>
                </a:extLst>
              </p:cNvPr>
              <p:cNvSpPr/>
              <p:nvPr/>
            </p:nvSpPr>
            <p:spPr bwMode="auto">
              <a:xfrm>
                <a:off x="4603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íṧlîdê">
                <a:extLst>
                  <a:ext uri="{FF2B5EF4-FFF2-40B4-BE49-F238E27FC236}">
                    <a16:creationId xmlns:a16="http://schemas.microsoft.com/office/drawing/2014/main" xmlns="" id="{136544D0-EDB9-495F-9D99-0D6B94D260C5}"/>
                  </a:ext>
                </a:extLst>
              </p:cNvPr>
              <p:cNvSpPr/>
              <p:nvPr/>
            </p:nvSpPr>
            <p:spPr bwMode="auto">
              <a:xfrm>
                <a:off x="4603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íšḷidè">
                <a:extLst>
                  <a:ext uri="{FF2B5EF4-FFF2-40B4-BE49-F238E27FC236}">
                    <a16:creationId xmlns:a16="http://schemas.microsoft.com/office/drawing/2014/main" xmlns="" id="{823F534E-ACBA-4D9C-A192-410B0BE4AF54}"/>
                  </a:ext>
                </a:extLst>
              </p:cNvPr>
              <p:cNvSpPr/>
              <p:nvPr/>
            </p:nvSpPr>
            <p:spPr bwMode="auto">
              <a:xfrm>
                <a:off x="4549" y="2734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1 h 37"/>
                  <a:gd name="T8" fmla="*/ 1 w 35"/>
                  <a:gd name="T9" fmla="*/ 32 h 37"/>
                  <a:gd name="T10" fmla="*/ 15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1" y="32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iş1ïḍè">
                <a:extLst>
                  <a:ext uri="{FF2B5EF4-FFF2-40B4-BE49-F238E27FC236}">
                    <a16:creationId xmlns:a16="http://schemas.microsoft.com/office/drawing/2014/main" xmlns="" id="{13C0F69B-EC92-4DE1-A153-1B2A2D68416E}"/>
                  </a:ext>
                </a:extLst>
              </p:cNvPr>
              <p:cNvSpPr/>
              <p:nvPr/>
            </p:nvSpPr>
            <p:spPr bwMode="auto">
              <a:xfrm>
                <a:off x="4549" y="2734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1 h 37"/>
                  <a:gd name="T8" fmla="*/ 1 w 35"/>
                  <a:gd name="T9" fmla="*/ 32 h 37"/>
                  <a:gd name="T10" fmla="*/ 15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1" y="32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ísḻïḋé">
                <a:extLst>
                  <a:ext uri="{FF2B5EF4-FFF2-40B4-BE49-F238E27FC236}">
                    <a16:creationId xmlns:a16="http://schemas.microsoft.com/office/drawing/2014/main" xmlns="" id="{1B206B26-8C3A-48E6-8265-F920BA56A199}"/>
                  </a:ext>
                </a:extLst>
              </p:cNvPr>
              <p:cNvSpPr/>
              <p:nvPr/>
            </p:nvSpPr>
            <p:spPr bwMode="auto">
              <a:xfrm>
                <a:off x="4472" y="24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îṩļíḑê">
                <a:extLst>
                  <a:ext uri="{FF2B5EF4-FFF2-40B4-BE49-F238E27FC236}">
                    <a16:creationId xmlns:a16="http://schemas.microsoft.com/office/drawing/2014/main" xmlns="" id="{58568C18-B680-4EC5-AFBA-58555C0D4398}"/>
                  </a:ext>
                </a:extLst>
              </p:cNvPr>
              <p:cNvSpPr/>
              <p:nvPr/>
            </p:nvSpPr>
            <p:spPr bwMode="auto">
              <a:xfrm>
                <a:off x="4472" y="24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šḷiďê">
                <a:extLst>
                  <a:ext uri="{FF2B5EF4-FFF2-40B4-BE49-F238E27FC236}">
                    <a16:creationId xmlns:a16="http://schemas.microsoft.com/office/drawing/2014/main" xmlns="" id="{45666D4E-2603-4566-8435-DCAD6D3980F3}"/>
                  </a:ext>
                </a:extLst>
              </p:cNvPr>
              <p:cNvSpPr/>
              <p:nvPr/>
            </p:nvSpPr>
            <p:spPr bwMode="auto">
              <a:xfrm>
                <a:off x="4558" y="244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6" name="îş1iḍé">
                <a:extLst>
                  <a:ext uri="{FF2B5EF4-FFF2-40B4-BE49-F238E27FC236}">
                    <a16:creationId xmlns:a16="http://schemas.microsoft.com/office/drawing/2014/main" xmlns="" id="{7370C012-4639-4750-8E53-99995CBF189D}"/>
                  </a:ext>
                </a:extLst>
              </p:cNvPr>
              <p:cNvSpPr/>
              <p:nvPr/>
            </p:nvSpPr>
            <p:spPr bwMode="auto">
              <a:xfrm>
                <a:off x="4558" y="244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7" name="ïšľiďè">
                <a:extLst>
                  <a:ext uri="{FF2B5EF4-FFF2-40B4-BE49-F238E27FC236}">
                    <a16:creationId xmlns:a16="http://schemas.microsoft.com/office/drawing/2014/main" xmlns="" id="{1B9A81FE-4DD7-4F33-AB07-A5415139885F}"/>
                  </a:ext>
                </a:extLst>
              </p:cNvPr>
              <p:cNvSpPr/>
              <p:nvPr/>
            </p:nvSpPr>
            <p:spPr bwMode="auto">
              <a:xfrm>
                <a:off x="4646" y="2461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2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íṥḻîdé">
                <a:extLst>
                  <a:ext uri="{FF2B5EF4-FFF2-40B4-BE49-F238E27FC236}">
                    <a16:creationId xmlns:a16="http://schemas.microsoft.com/office/drawing/2014/main" xmlns="" id="{CC9E236F-6B31-48A6-A6A3-8FC306E0F4D7}"/>
                  </a:ext>
                </a:extLst>
              </p:cNvPr>
              <p:cNvSpPr/>
              <p:nvPr/>
            </p:nvSpPr>
            <p:spPr bwMode="auto">
              <a:xfrm>
                <a:off x="4646" y="2461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2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íṩļîdé">
                <a:extLst>
                  <a:ext uri="{FF2B5EF4-FFF2-40B4-BE49-F238E27FC236}">
                    <a16:creationId xmlns:a16="http://schemas.microsoft.com/office/drawing/2014/main" xmlns="" id="{84764741-0452-4588-8DB2-17735871DBB7}"/>
                  </a:ext>
                </a:extLst>
              </p:cNvPr>
              <p:cNvSpPr/>
              <p:nvPr/>
            </p:nvSpPr>
            <p:spPr bwMode="auto">
              <a:xfrm>
                <a:off x="4732" y="247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1 h 38"/>
                  <a:gd name="T4" fmla="*/ 0 w 37"/>
                  <a:gd name="T5" fmla="*/ 11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íslïde">
                <a:extLst>
                  <a:ext uri="{FF2B5EF4-FFF2-40B4-BE49-F238E27FC236}">
                    <a16:creationId xmlns:a16="http://schemas.microsoft.com/office/drawing/2014/main" xmlns="" id="{5EC698C0-BB18-4912-943B-6E0E370B677C}"/>
                  </a:ext>
                </a:extLst>
              </p:cNvPr>
              <p:cNvSpPr/>
              <p:nvPr/>
            </p:nvSpPr>
            <p:spPr bwMode="auto">
              <a:xfrm>
                <a:off x="4732" y="247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1 h 38"/>
                  <a:gd name="T4" fmla="*/ 0 w 37"/>
                  <a:gd name="T5" fmla="*/ 11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" name="îş1íḋè">
                <a:extLst>
                  <a:ext uri="{FF2B5EF4-FFF2-40B4-BE49-F238E27FC236}">
                    <a16:creationId xmlns:a16="http://schemas.microsoft.com/office/drawing/2014/main" xmlns="" id="{F9736247-7CA8-4AEC-A1AF-E5F7729583FF}"/>
                  </a:ext>
                </a:extLst>
              </p:cNvPr>
              <p:cNvSpPr/>
              <p:nvPr/>
            </p:nvSpPr>
            <p:spPr bwMode="auto">
              <a:xfrm>
                <a:off x="4504" y="24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2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2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" name="iśḷíḋè">
                <a:extLst>
                  <a:ext uri="{FF2B5EF4-FFF2-40B4-BE49-F238E27FC236}">
                    <a16:creationId xmlns:a16="http://schemas.microsoft.com/office/drawing/2014/main" xmlns="" id="{48284AE6-C03D-4FBC-8844-5E1D8F387454}"/>
                  </a:ext>
                </a:extLst>
              </p:cNvPr>
              <p:cNvSpPr/>
              <p:nvPr/>
            </p:nvSpPr>
            <p:spPr bwMode="auto">
              <a:xfrm>
                <a:off x="4504" y="24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2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2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" name="iṩľide">
                <a:extLst>
                  <a:ext uri="{FF2B5EF4-FFF2-40B4-BE49-F238E27FC236}">
                    <a16:creationId xmlns:a16="http://schemas.microsoft.com/office/drawing/2014/main" xmlns="" id="{D7296BC3-926C-4DF7-9081-E71597ADBA9A}"/>
                  </a:ext>
                </a:extLst>
              </p:cNvPr>
              <p:cNvSpPr/>
              <p:nvPr/>
            </p:nvSpPr>
            <p:spPr bwMode="auto">
              <a:xfrm>
                <a:off x="4592" y="251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" name="ïṣḷiḑè">
                <a:extLst>
                  <a:ext uri="{FF2B5EF4-FFF2-40B4-BE49-F238E27FC236}">
                    <a16:creationId xmlns:a16="http://schemas.microsoft.com/office/drawing/2014/main" xmlns="" id="{AD2EDD40-F376-4246-B257-EF4ED9B4381D}"/>
                  </a:ext>
                </a:extLst>
              </p:cNvPr>
              <p:cNvSpPr/>
              <p:nvPr/>
            </p:nvSpPr>
            <p:spPr bwMode="auto">
              <a:xfrm>
                <a:off x="4592" y="251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" name="íşḻîḑè">
                <a:extLst>
                  <a:ext uri="{FF2B5EF4-FFF2-40B4-BE49-F238E27FC236}">
                    <a16:creationId xmlns:a16="http://schemas.microsoft.com/office/drawing/2014/main" xmlns="" id="{962A3C01-F82F-44CF-B734-06A100B5C7C0}"/>
                  </a:ext>
                </a:extLst>
              </p:cNvPr>
              <p:cNvSpPr/>
              <p:nvPr/>
            </p:nvSpPr>
            <p:spPr bwMode="auto">
              <a:xfrm>
                <a:off x="4677" y="253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29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29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" name="išḷiḍê">
                <a:extLst>
                  <a:ext uri="{FF2B5EF4-FFF2-40B4-BE49-F238E27FC236}">
                    <a16:creationId xmlns:a16="http://schemas.microsoft.com/office/drawing/2014/main" xmlns="" id="{77486E51-6CF5-4F44-9D30-BA211A58E316}"/>
                  </a:ext>
                </a:extLst>
              </p:cNvPr>
              <p:cNvSpPr/>
              <p:nvPr/>
            </p:nvSpPr>
            <p:spPr bwMode="auto">
              <a:xfrm>
                <a:off x="4677" y="253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29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29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" name="íşlíḍé">
                <a:extLst>
                  <a:ext uri="{FF2B5EF4-FFF2-40B4-BE49-F238E27FC236}">
                    <a16:creationId xmlns:a16="http://schemas.microsoft.com/office/drawing/2014/main" xmlns="" id="{C8E9E155-2C4B-4BB9-8EA1-1C1245805034}"/>
                  </a:ext>
                </a:extLst>
              </p:cNvPr>
              <p:cNvSpPr/>
              <p:nvPr/>
            </p:nvSpPr>
            <p:spPr bwMode="auto">
              <a:xfrm>
                <a:off x="4478" y="2549"/>
                <a:ext cx="9" cy="10"/>
              </a:xfrm>
              <a:custGeom>
                <a:avLst/>
                <a:gdLst>
                  <a:gd name="T0" fmla="*/ 0 w 9"/>
                  <a:gd name="T1" fmla="*/ 0 h 10"/>
                  <a:gd name="T2" fmla="*/ 2 w 9"/>
                  <a:gd name="T3" fmla="*/ 10 h 10"/>
                  <a:gd name="T4" fmla="*/ 9 w 9"/>
                  <a:gd name="T5" fmla="*/ 4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lnTo>
                      <a:pt x="2" y="10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" name="ïSliḑé">
                <a:extLst>
                  <a:ext uri="{FF2B5EF4-FFF2-40B4-BE49-F238E27FC236}">
                    <a16:creationId xmlns:a16="http://schemas.microsoft.com/office/drawing/2014/main" xmlns="" id="{75F13D63-D029-434A-82B7-03890AA1E006}"/>
                  </a:ext>
                </a:extLst>
              </p:cNvPr>
              <p:cNvSpPr/>
              <p:nvPr/>
            </p:nvSpPr>
            <p:spPr bwMode="auto">
              <a:xfrm>
                <a:off x="4478" y="2549"/>
                <a:ext cx="9" cy="10"/>
              </a:xfrm>
              <a:custGeom>
                <a:avLst/>
                <a:gdLst>
                  <a:gd name="T0" fmla="*/ 0 w 9"/>
                  <a:gd name="T1" fmla="*/ 0 h 10"/>
                  <a:gd name="T2" fmla="*/ 2 w 9"/>
                  <a:gd name="T3" fmla="*/ 10 h 10"/>
                  <a:gd name="T4" fmla="*/ 9 w 9"/>
                  <a:gd name="T5" fmla="*/ 4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lnTo>
                      <a:pt x="2" y="10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" name="iś1idè">
                <a:extLst>
                  <a:ext uri="{FF2B5EF4-FFF2-40B4-BE49-F238E27FC236}">
                    <a16:creationId xmlns:a16="http://schemas.microsoft.com/office/drawing/2014/main" xmlns="" id="{1E472789-F276-44DC-A4BC-9DAD9AC3B6C7}"/>
                  </a:ext>
                </a:extLst>
              </p:cNvPr>
              <p:cNvSpPr/>
              <p:nvPr/>
            </p:nvSpPr>
            <p:spPr bwMode="auto">
              <a:xfrm>
                <a:off x="4537" y="2553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4 h 37"/>
                  <a:gd name="T10" fmla="*/ 15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" name="íṩlîdè">
                <a:extLst>
                  <a:ext uri="{FF2B5EF4-FFF2-40B4-BE49-F238E27FC236}">
                    <a16:creationId xmlns:a16="http://schemas.microsoft.com/office/drawing/2014/main" xmlns="" id="{D3638AD3-90AC-42D5-A5CC-106981797E91}"/>
                  </a:ext>
                </a:extLst>
              </p:cNvPr>
              <p:cNvSpPr/>
              <p:nvPr/>
            </p:nvSpPr>
            <p:spPr bwMode="auto">
              <a:xfrm>
                <a:off x="4537" y="2553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4 h 37"/>
                  <a:gd name="T10" fmla="*/ 15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" name="îṣḷíḋè">
                <a:extLst>
                  <a:ext uri="{FF2B5EF4-FFF2-40B4-BE49-F238E27FC236}">
                    <a16:creationId xmlns:a16="http://schemas.microsoft.com/office/drawing/2014/main" xmlns="" id="{56DDD720-920E-414F-8B77-50D56B538A6A}"/>
                  </a:ext>
                </a:extLst>
              </p:cNvPr>
              <p:cNvSpPr/>
              <p:nvPr/>
            </p:nvSpPr>
            <p:spPr bwMode="auto">
              <a:xfrm>
                <a:off x="4623" y="2570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6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6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" name="îš1îḓe">
                <a:extLst>
                  <a:ext uri="{FF2B5EF4-FFF2-40B4-BE49-F238E27FC236}">
                    <a16:creationId xmlns:a16="http://schemas.microsoft.com/office/drawing/2014/main" xmlns="" id="{5EB88525-E6B2-4648-AD61-07B564B66360}"/>
                  </a:ext>
                </a:extLst>
              </p:cNvPr>
              <p:cNvSpPr/>
              <p:nvPr/>
            </p:nvSpPr>
            <p:spPr bwMode="auto">
              <a:xfrm>
                <a:off x="4623" y="2570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6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6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" name="ïṩliḍé">
                <a:extLst>
                  <a:ext uri="{FF2B5EF4-FFF2-40B4-BE49-F238E27FC236}">
                    <a16:creationId xmlns:a16="http://schemas.microsoft.com/office/drawing/2014/main" xmlns="" id="{89C9D93B-2F52-4026-8C6A-07E7AE8CA967}"/>
                  </a:ext>
                </a:extLst>
              </p:cNvPr>
              <p:cNvSpPr/>
              <p:nvPr/>
            </p:nvSpPr>
            <p:spPr bwMode="auto">
              <a:xfrm>
                <a:off x="4711" y="2587"/>
                <a:ext cx="22" cy="33"/>
              </a:xfrm>
              <a:custGeom>
                <a:avLst/>
                <a:gdLst>
                  <a:gd name="T0" fmla="*/ 21 w 22"/>
                  <a:gd name="T1" fmla="*/ 0 h 33"/>
                  <a:gd name="T2" fmla="*/ 13 w 22"/>
                  <a:gd name="T3" fmla="*/ 11 h 33"/>
                  <a:gd name="T4" fmla="*/ 0 w 22"/>
                  <a:gd name="T5" fmla="*/ 9 h 33"/>
                  <a:gd name="T6" fmla="*/ 8 w 22"/>
                  <a:gd name="T7" fmla="*/ 20 h 33"/>
                  <a:gd name="T8" fmla="*/ 2 w 22"/>
                  <a:gd name="T9" fmla="*/ 33 h 33"/>
                  <a:gd name="T10" fmla="*/ 4 w 22"/>
                  <a:gd name="T11" fmla="*/ 33 h 33"/>
                  <a:gd name="T12" fmla="*/ 22 w 22"/>
                  <a:gd name="T13" fmla="*/ 7 h 33"/>
                  <a:gd name="T14" fmla="*/ 21 w 22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22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" name="i$ľiḍè">
                <a:extLst>
                  <a:ext uri="{FF2B5EF4-FFF2-40B4-BE49-F238E27FC236}">
                    <a16:creationId xmlns:a16="http://schemas.microsoft.com/office/drawing/2014/main" xmlns="" id="{3FC0192F-467B-4D2D-9FB4-87C2DFDD197F}"/>
                  </a:ext>
                </a:extLst>
              </p:cNvPr>
              <p:cNvSpPr/>
              <p:nvPr/>
            </p:nvSpPr>
            <p:spPr bwMode="auto">
              <a:xfrm>
                <a:off x="4711" y="2587"/>
                <a:ext cx="22" cy="33"/>
              </a:xfrm>
              <a:custGeom>
                <a:avLst/>
                <a:gdLst>
                  <a:gd name="T0" fmla="*/ 21 w 22"/>
                  <a:gd name="T1" fmla="*/ 0 h 33"/>
                  <a:gd name="T2" fmla="*/ 13 w 22"/>
                  <a:gd name="T3" fmla="*/ 11 h 33"/>
                  <a:gd name="T4" fmla="*/ 0 w 22"/>
                  <a:gd name="T5" fmla="*/ 9 h 33"/>
                  <a:gd name="T6" fmla="*/ 8 w 22"/>
                  <a:gd name="T7" fmla="*/ 20 h 33"/>
                  <a:gd name="T8" fmla="*/ 2 w 22"/>
                  <a:gd name="T9" fmla="*/ 33 h 33"/>
                  <a:gd name="T10" fmla="*/ 4 w 22"/>
                  <a:gd name="T11" fmla="*/ 33 h 33"/>
                  <a:gd name="T12" fmla="*/ 22 w 22"/>
                  <a:gd name="T13" fmla="*/ 7 h 33"/>
                  <a:gd name="T14" fmla="*/ 21 w 22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22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" name="íşḻíďê">
                <a:extLst>
                  <a:ext uri="{FF2B5EF4-FFF2-40B4-BE49-F238E27FC236}">
                    <a16:creationId xmlns:a16="http://schemas.microsoft.com/office/drawing/2014/main" xmlns="" id="{7E698972-2900-4E82-89ED-C9BEF0859E87}"/>
                  </a:ext>
                </a:extLst>
              </p:cNvPr>
              <p:cNvSpPr/>
              <p:nvPr/>
            </p:nvSpPr>
            <p:spPr bwMode="auto">
              <a:xfrm>
                <a:off x="4493" y="2605"/>
                <a:ext cx="28" cy="38"/>
              </a:xfrm>
              <a:custGeom>
                <a:avLst/>
                <a:gdLst>
                  <a:gd name="T0" fmla="*/ 11 w 28"/>
                  <a:gd name="T1" fmla="*/ 0 h 38"/>
                  <a:gd name="T2" fmla="*/ 3 w 28"/>
                  <a:gd name="T3" fmla="*/ 10 h 38"/>
                  <a:gd name="T4" fmla="*/ 0 w 28"/>
                  <a:gd name="T5" fmla="*/ 10 h 38"/>
                  <a:gd name="T6" fmla="*/ 3 w 28"/>
                  <a:gd name="T7" fmla="*/ 30 h 38"/>
                  <a:gd name="T8" fmla="*/ 5 w 28"/>
                  <a:gd name="T9" fmla="*/ 28 h 38"/>
                  <a:gd name="T10" fmla="*/ 16 w 28"/>
                  <a:gd name="T11" fmla="*/ 38 h 38"/>
                  <a:gd name="T12" fmla="*/ 16 w 28"/>
                  <a:gd name="T13" fmla="*/ 24 h 38"/>
                  <a:gd name="T14" fmla="*/ 28 w 28"/>
                  <a:gd name="T15" fmla="*/ 17 h 38"/>
                  <a:gd name="T16" fmla="*/ 15 w 28"/>
                  <a:gd name="T17" fmla="*/ 13 h 38"/>
                  <a:gd name="T18" fmla="*/ 11 w 28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8">
                    <a:moveTo>
                      <a:pt x="11" y="0"/>
                    </a:moveTo>
                    <a:lnTo>
                      <a:pt x="3" y="10"/>
                    </a:lnTo>
                    <a:lnTo>
                      <a:pt x="0" y="10"/>
                    </a:lnTo>
                    <a:lnTo>
                      <a:pt x="3" y="30"/>
                    </a:lnTo>
                    <a:lnTo>
                      <a:pt x="5" y="28"/>
                    </a:lnTo>
                    <a:lnTo>
                      <a:pt x="16" y="38"/>
                    </a:lnTo>
                    <a:lnTo>
                      <a:pt x="16" y="24"/>
                    </a:lnTo>
                    <a:lnTo>
                      <a:pt x="28" y="17"/>
                    </a:lnTo>
                    <a:lnTo>
                      <a:pt x="15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" name="îṧḻïďé">
                <a:extLst>
                  <a:ext uri="{FF2B5EF4-FFF2-40B4-BE49-F238E27FC236}">
                    <a16:creationId xmlns:a16="http://schemas.microsoft.com/office/drawing/2014/main" xmlns="" id="{D8BFD8A3-3BA2-469D-84C7-C7A803E86EA3}"/>
                  </a:ext>
                </a:extLst>
              </p:cNvPr>
              <p:cNvSpPr/>
              <p:nvPr/>
            </p:nvSpPr>
            <p:spPr bwMode="auto">
              <a:xfrm>
                <a:off x="4493" y="2605"/>
                <a:ext cx="28" cy="38"/>
              </a:xfrm>
              <a:custGeom>
                <a:avLst/>
                <a:gdLst>
                  <a:gd name="T0" fmla="*/ 11 w 28"/>
                  <a:gd name="T1" fmla="*/ 0 h 38"/>
                  <a:gd name="T2" fmla="*/ 3 w 28"/>
                  <a:gd name="T3" fmla="*/ 10 h 38"/>
                  <a:gd name="T4" fmla="*/ 0 w 28"/>
                  <a:gd name="T5" fmla="*/ 10 h 38"/>
                  <a:gd name="T6" fmla="*/ 3 w 28"/>
                  <a:gd name="T7" fmla="*/ 30 h 38"/>
                  <a:gd name="T8" fmla="*/ 5 w 28"/>
                  <a:gd name="T9" fmla="*/ 28 h 38"/>
                  <a:gd name="T10" fmla="*/ 16 w 28"/>
                  <a:gd name="T11" fmla="*/ 38 h 38"/>
                  <a:gd name="T12" fmla="*/ 16 w 28"/>
                  <a:gd name="T13" fmla="*/ 24 h 38"/>
                  <a:gd name="T14" fmla="*/ 28 w 28"/>
                  <a:gd name="T15" fmla="*/ 17 h 38"/>
                  <a:gd name="T16" fmla="*/ 15 w 28"/>
                  <a:gd name="T17" fmla="*/ 13 h 38"/>
                  <a:gd name="T18" fmla="*/ 11 w 28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8">
                    <a:moveTo>
                      <a:pt x="11" y="0"/>
                    </a:moveTo>
                    <a:lnTo>
                      <a:pt x="3" y="10"/>
                    </a:lnTo>
                    <a:lnTo>
                      <a:pt x="0" y="10"/>
                    </a:lnTo>
                    <a:lnTo>
                      <a:pt x="3" y="30"/>
                    </a:lnTo>
                    <a:lnTo>
                      <a:pt x="5" y="28"/>
                    </a:lnTo>
                    <a:lnTo>
                      <a:pt x="16" y="38"/>
                    </a:lnTo>
                    <a:lnTo>
                      <a:pt x="16" y="24"/>
                    </a:lnTo>
                    <a:lnTo>
                      <a:pt x="28" y="17"/>
                    </a:lnTo>
                    <a:lnTo>
                      <a:pt x="15" y="1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" name="ïṡḻïḍé">
                <a:extLst>
                  <a:ext uri="{FF2B5EF4-FFF2-40B4-BE49-F238E27FC236}">
                    <a16:creationId xmlns:a16="http://schemas.microsoft.com/office/drawing/2014/main" xmlns="" id="{F59FF267-7172-45D2-B996-63E9DB8C393C}"/>
                  </a:ext>
                </a:extLst>
              </p:cNvPr>
              <p:cNvSpPr/>
              <p:nvPr/>
            </p:nvSpPr>
            <p:spPr bwMode="auto">
              <a:xfrm>
                <a:off x="4569" y="2622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1 h 37"/>
                  <a:gd name="T8" fmla="*/ 4 w 38"/>
                  <a:gd name="T9" fmla="*/ 34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" name="îṣļïḋé">
                <a:extLst>
                  <a:ext uri="{FF2B5EF4-FFF2-40B4-BE49-F238E27FC236}">
                    <a16:creationId xmlns:a16="http://schemas.microsoft.com/office/drawing/2014/main" xmlns="" id="{176B98A0-996F-4630-9182-1CCC7CE17283}"/>
                  </a:ext>
                </a:extLst>
              </p:cNvPr>
              <p:cNvSpPr/>
              <p:nvPr/>
            </p:nvSpPr>
            <p:spPr bwMode="auto">
              <a:xfrm>
                <a:off x="4569" y="2622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1 h 37"/>
                  <a:gd name="T8" fmla="*/ 4 w 38"/>
                  <a:gd name="T9" fmla="*/ 34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" name="iś1îḑê">
                <a:extLst>
                  <a:ext uri="{FF2B5EF4-FFF2-40B4-BE49-F238E27FC236}">
                    <a16:creationId xmlns:a16="http://schemas.microsoft.com/office/drawing/2014/main" xmlns="" id="{44C6914E-F1DD-41FC-9BB1-917B792D725C}"/>
                  </a:ext>
                </a:extLst>
              </p:cNvPr>
              <p:cNvSpPr/>
              <p:nvPr/>
            </p:nvSpPr>
            <p:spPr bwMode="auto">
              <a:xfrm>
                <a:off x="4657" y="2639"/>
                <a:ext cx="30" cy="33"/>
              </a:xfrm>
              <a:custGeom>
                <a:avLst/>
                <a:gdLst>
                  <a:gd name="T0" fmla="*/ 20 w 30"/>
                  <a:gd name="T1" fmla="*/ 0 h 33"/>
                  <a:gd name="T2" fmla="*/ 13 w 30"/>
                  <a:gd name="T3" fmla="*/ 11 h 33"/>
                  <a:gd name="T4" fmla="*/ 0 w 30"/>
                  <a:gd name="T5" fmla="*/ 9 h 33"/>
                  <a:gd name="T6" fmla="*/ 7 w 30"/>
                  <a:gd name="T7" fmla="*/ 20 h 33"/>
                  <a:gd name="T8" fmla="*/ 2 w 30"/>
                  <a:gd name="T9" fmla="*/ 33 h 33"/>
                  <a:gd name="T10" fmla="*/ 15 w 30"/>
                  <a:gd name="T11" fmla="*/ 30 h 33"/>
                  <a:gd name="T12" fmla="*/ 17 w 30"/>
                  <a:gd name="T13" fmla="*/ 32 h 33"/>
                  <a:gd name="T14" fmla="*/ 30 w 30"/>
                  <a:gd name="T15" fmla="*/ 15 h 33"/>
                  <a:gd name="T16" fmla="*/ 24 w 30"/>
                  <a:gd name="T17" fmla="*/ 13 h 33"/>
                  <a:gd name="T18" fmla="*/ 20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17" y="32"/>
                    </a:lnTo>
                    <a:lnTo>
                      <a:pt x="30" y="15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" name="ïṩlíde">
                <a:extLst>
                  <a:ext uri="{FF2B5EF4-FFF2-40B4-BE49-F238E27FC236}">
                    <a16:creationId xmlns:a16="http://schemas.microsoft.com/office/drawing/2014/main" xmlns="" id="{619422DB-CAA3-4292-91E4-563434655472}"/>
                  </a:ext>
                </a:extLst>
              </p:cNvPr>
              <p:cNvSpPr/>
              <p:nvPr/>
            </p:nvSpPr>
            <p:spPr bwMode="auto">
              <a:xfrm>
                <a:off x="4657" y="2639"/>
                <a:ext cx="30" cy="33"/>
              </a:xfrm>
              <a:custGeom>
                <a:avLst/>
                <a:gdLst>
                  <a:gd name="T0" fmla="*/ 20 w 30"/>
                  <a:gd name="T1" fmla="*/ 0 h 33"/>
                  <a:gd name="T2" fmla="*/ 13 w 30"/>
                  <a:gd name="T3" fmla="*/ 11 h 33"/>
                  <a:gd name="T4" fmla="*/ 0 w 30"/>
                  <a:gd name="T5" fmla="*/ 9 h 33"/>
                  <a:gd name="T6" fmla="*/ 7 w 30"/>
                  <a:gd name="T7" fmla="*/ 20 h 33"/>
                  <a:gd name="T8" fmla="*/ 2 w 30"/>
                  <a:gd name="T9" fmla="*/ 33 h 33"/>
                  <a:gd name="T10" fmla="*/ 15 w 30"/>
                  <a:gd name="T11" fmla="*/ 30 h 33"/>
                  <a:gd name="T12" fmla="*/ 17 w 30"/>
                  <a:gd name="T13" fmla="*/ 32 h 33"/>
                  <a:gd name="T14" fmla="*/ 30 w 30"/>
                  <a:gd name="T15" fmla="*/ 15 h 33"/>
                  <a:gd name="T16" fmla="*/ 24 w 30"/>
                  <a:gd name="T17" fmla="*/ 13 h 33"/>
                  <a:gd name="T18" fmla="*/ 20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17" y="32"/>
                    </a:lnTo>
                    <a:lnTo>
                      <a:pt x="30" y="15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" name="îś1iďê">
                <a:extLst>
                  <a:ext uri="{FF2B5EF4-FFF2-40B4-BE49-F238E27FC236}">
                    <a16:creationId xmlns:a16="http://schemas.microsoft.com/office/drawing/2014/main" xmlns="" id="{ABCADADE-2843-4FFD-9516-763EA2371350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166 w 509"/>
                  <a:gd name="T1" fmla="*/ 570 h 570"/>
                  <a:gd name="T2" fmla="*/ 207 w 509"/>
                  <a:gd name="T3" fmla="*/ 512 h 570"/>
                  <a:gd name="T4" fmla="*/ 192 w 509"/>
                  <a:gd name="T5" fmla="*/ 430 h 570"/>
                  <a:gd name="T6" fmla="*/ 175 w 509"/>
                  <a:gd name="T7" fmla="*/ 464 h 570"/>
                  <a:gd name="T8" fmla="*/ 250 w 509"/>
                  <a:gd name="T9" fmla="*/ 398 h 570"/>
                  <a:gd name="T10" fmla="*/ 231 w 509"/>
                  <a:gd name="T11" fmla="*/ 407 h 570"/>
                  <a:gd name="T12" fmla="*/ 175 w 509"/>
                  <a:gd name="T13" fmla="*/ 389 h 570"/>
                  <a:gd name="T14" fmla="*/ 138 w 509"/>
                  <a:gd name="T15" fmla="*/ 381 h 570"/>
                  <a:gd name="T16" fmla="*/ 304 w 509"/>
                  <a:gd name="T17" fmla="*/ 357 h 570"/>
                  <a:gd name="T18" fmla="*/ 291 w 509"/>
                  <a:gd name="T19" fmla="*/ 344 h 570"/>
                  <a:gd name="T20" fmla="*/ 216 w 509"/>
                  <a:gd name="T21" fmla="*/ 355 h 570"/>
                  <a:gd name="T22" fmla="*/ 115 w 509"/>
                  <a:gd name="T23" fmla="*/ 314 h 570"/>
                  <a:gd name="T24" fmla="*/ 119 w 509"/>
                  <a:gd name="T25" fmla="*/ 333 h 570"/>
                  <a:gd name="T26" fmla="*/ 351 w 509"/>
                  <a:gd name="T27" fmla="*/ 292 h 570"/>
                  <a:gd name="T28" fmla="*/ 343 w 509"/>
                  <a:gd name="T29" fmla="*/ 303 h 570"/>
                  <a:gd name="T30" fmla="*/ 269 w 509"/>
                  <a:gd name="T31" fmla="*/ 316 h 570"/>
                  <a:gd name="T32" fmla="*/ 170 w 509"/>
                  <a:gd name="T33" fmla="*/ 273 h 570"/>
                  <a:gd name="T34" fmla="*/ 172 w 509"/>
                  <a:gd name="T35" fmla="*/ 292 h 570"/>
                  <a:gd name="T36" fmla="*/ 383 w 509"/>
                  <a:gd name="T37" fmla="*/ 249 h 570"/>
                  <a:gd name="T38" fmla="*/ 106 w 509"/>
                  <a:gd name="T39" fmla="*/ 264 h 570"/>
                  <a:gd name="T40" fmla="*/ 82 w 509"/>
                  <a:gd name="T41" fmla="*/ 258 h 570"/>
                  <a:gd name="T42" fmla="*/ 323 w 509"/>
                  <a:gd name="T43" fmla="*/ 262 h 570"/>
                  <a:gd name="T44" fmla="*/ 222 w 509"/>
                  <a:gd name="T45" fmla="*/ 221 h 570"/>
                  <a:gd name="T46" fmla="*/ 226 w 509"/>
                  <a:gd name="T47" fmla="*/ 239 h 570"/>
                  <a:gd name="T48" fmla="*/ 143 w 509"/>
                  <a:gd name="T49" fmla="*/ 195 h 570"/>
                  <a:gd name="T50" fmla="*/ 125 w 509"/>
                  <a:gd name="T51" fmla="*/ 228 h 570"/>
                  <a:gd name="T52" fmla="*/ 59 w 509"/>
                  <a:gd name="T53" fmla="*/ 193 h 570"/>
                  <a:gd name="T54" fmla="*/ 369 w 509"/>
                  <a:gd name="T55" fmla="*/ 180 h 570"/>
                  <a:gd name="T56" fmla="*/ 353 w 509"/>
                  <a:gd name="T57" fmla="*/ 213 h 570"/>
                  <a:gd name="T58" fmla="*/ 287 w 509"/>
                  <a:gd name="T59" fmla="*/ 178 h 570"/>
                  <a:gd name="T60" fmla="*/ 270 w 509"/>
                  <a:gd name="T61" fmla="*/ 185 h 570"/>
                  <a:gd name="T62" fmla="*/ 213 w 509"/>
                  <a:gd name="T63" fmla="*/ 167 h 570"/>
                  <a:gd name="T64" fmla="*/ 175 w 509"/>
                  <a:gd name="T65" fmla="*/ 159 h 570"/>
                  <a:gd name="T66" fmla="*/ 114 w 509"/>
                  <a:gd name="T67" fmla="*/ 159 h 570"/>
                  <a:gd name="T68" fmla="*/ 101 w 509"/>
                  <a:gd name="T69" fmla="*/ 146 h 570"/>
                  <a:gd name="T70" fmla="*/ 429 w 509"/>
                  <a:gd name="T71" fmla="*/ 163 h 570"/>
                  <a:gd name="T72" fmla="*/ 328 w 509"/>
                  <a:gd name="T73" fmla="*/ 122 h 570"/>
                  <a:gd name="T74" fmla="*/ 330 w 509"/>
                  <a:gd name="T75" fmla="*/ 141 h 570"/>
                  <a:gd name="T76" fmla="*/ 250 w 509"/>
                  <a:gd name="T77" fmla="*/ 96 h 570"/>
                  <a:gd name="T78" fmla="*/ 231 w 509"/>
                  <a:gd name="T79" fmla="*/ 129 h 570"/>
                  <a:gd name="T80" fmla="*/ 480 w 509"/>
                  <a:gd name="T81" fmla="*/ 98 h 570"/>
                  <a:gd name="T82" fmla="*/ 459 w 509"/>
                  <a:gd name="T83" fmla="*/ 120 h 570"/>
                  <a:gd name="T84" fmla="*/ 166 w 509"/>
                  <a:gd name="T85" fmla="*/ 94 h 570"/>
                  <a:gd name="T86" fmla="*/ 149 w 509"/>
                  <a:gd name="T87" fmla="*/ 103 h 570"/>
                  <a:gd name="T88" fmla="*/ 405 w 509"/>
                  <a:gd name="T89" fmla="*/ 88 h 570"/>
                  <a:gd name="T90" fmla="*/ 368 w 509"/>
                  <a:gd name="T91" fmla="*/ 81 h 570"/>
                  <a:gd name="T92" fmla="*/ 80 w 509"/>
                  <a:gd name="T93" fmla="*/ 90 h 570"/>
                  <a:gd name="T94" fmla="*/ 67 w 509"/>
                  <a:gd name="T95" fmla="*/ 77 h 570"/>
                  <a:gd name="T96" fmla="*/ 308 w 509"/>
                  <a:gd name="T97" fmla="*/ 94 h 570"/>
                  <a:gd name="T98" fmla="*/ 207 w 509"/>
                  <a:gd name="T99" fmla="*/ 51 h 570"/>
                  <a:gd name="T100" fmla="*/ 209 w 509"/>
                  <a:gd name="T101" fmla="*/ 70 h 570"/>
                  <a:gd name="T102" fmla="*/ 127 w 509"/>
                  <a:gd name="T103" fmla="*/ 27 h 570"/>
                  <a:gd name="T104" fmla="*/ 110 w 509"/>
                  <a:gd name="T105" fmla="*/ 60 h 570"/>
                  <a:gd name="T106" fmla="*/ 45 w 509"/>
                  <a:gd name="T107" fmla="*/ 25 h 570"/>
                  <a:gd name="T108" fmla="*/ 28 w 509"/>
                  <a:gd name="T109" fmla="*/ 32 h 570"/>
                  <a:gd name="T110" fmla="*/ 509 w 509"/>
                  <a:gd name="T111" fmla="*/ 79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9" h="570">
                    <a:moveTo>
                      <a:pt x="166" y="549"/>
                    </a:moveTo>
                    <a:lnTo>
                      <a:pt x="173" y="540"/>
                    </a:lnTo>
                    <a:lnTo>
                      <a:pt x="177" y="551"/>
                    </a:lnTo>
                    <a:lnTo>
                      <a:pt x="179" y="553"/>
                    </a:lnTo>
                    <a:lnTo>
                      <a:pt x="168" y="568"/>
                    </a:lnTo>
                    <a:lnTo>
                      <a:pt x="166" y="570"/>
                    </a:lnTo>
                    <a:lnTo>
                      <a:pt x="160" y="549"/>
                    </a:lnTo>
                    <a:lnTo>
                      <a:pt x="166" y="549"/>
                    </a:lnTo>
                    <a:close/>
                    <a:moveTo>
                      <a:pt x="207" y="512"/>
                    </a:moveTo>
                    <a:lnTo>
                      <a:pt x="205" y="508"/>
                    </a:lnTo>
                    <a:lnTo>
                      <a:pt x="209" y="508"/>
                    </a:lnTo>
                    <a:lnTo>
                      <a:pt x="207" y="512"/>
                    </a:lnTo>
                    <a:close/>
                    <a:moveTo>
                      <a:pt x="147" y="505"/>
                    </a:moveTo>
                    <a:lnTo>
                      <a:pt x="145" y="497"/>
                    </a:lnTo>
                    <a:lnTo>
                      <a:pt x="155" y="501"/>
                    </a:lnTo>
                    <a:lnTo>
                      <a:pt x="147" y="505"/>
                    </a:lnTo>
                    <a:close/>
                    <a:moveTo>
                      <a:pt x="185" y="441"/>
                    </a:moveTo>
                    <a:lnTo>
                      <a:pt x="192" y="430"/>
                    </a:lnTo>
                    <a:lnTo>
                      <a:pt x="196" y="443"/>
                    </a:lnTo>
                    <a:lnTo>
                      <a:pt x="209" y="447"/>
                    </a:lnTo>
                    <a:lnTo>
                      <a:pt x="198" y="454"/>
                    </a:lnTo>
                    <a:lnTo>
                      <a:pt x="198" y="467"/>
                    </a:lnTo>
                    <a:lnTo>
                      <a:pt x="186" y="460"/>
                    </a:lnTo>
                    <a:lnTo>
                      <a:pt x="175" y="464"/>
                    </a:lnTo>
                    <a:lnTo>
                      <a:pt x="179" y="452"/>
                    </a:lnTo>
                    <a:lnTo>
                      <a:pt x="172" y="441"/>
                    </a:lnTo>
                    <a:lnTo>
                      <a:pt x="185" y="441"/>
                    </a:lnTo>
                    <a:close/>
                    <a:moveTo>
                      <a:pt x="237" y="396"/>
                    </a:moveTo>
                    <a:lnTo>
                      <a:pt x="244" y="387"/>
                    </a:lnTo>
                    <a:lnTo>
                      <a:pt x="250" y="398"/>
                    </a:lnTo>
                    <a:lnTo>
                      <a:pt x="261" y="404"/>
                    </a:lnTo>
                    <a:lnTo>
                      <a:pt x="250" y="411"/>
                    </a:lnTo>
                    <a:lnTo>
                      <a:pt x="250" y="424"/>
                    </a:lnTo>
                    <a:lnTo>
                      <a:pt x="241" y="415"/>
                    </a:lnTo>
                    <a:lnTo>
                      <a:pt x="228" y="421"/>
                    </a:lnTo>
                    <a:lnTo>
                      <a:pt x="231" y="407"/>
                    </a:lnTo>
                    <a:lnTo>
                      <a:pt x="224" y="396"/>
                    </a:lnTo>
                    <a:lnTo>
                      <a:pt x="237" y="396"/>
                    </a:lnTo>
                    <a:close/>
                    <a:moveTo>
                      <a:pt x="151" y="381"/>
                    </a:moveTo>
                    <a:lnTo>
                      <a:pt x="158" y="372"/>
                    </a:lnTo>
                    <a:lnTo>
                      <a:pt x="162" y="383"/>
                    </a:lnTo>
                    <a:lnTo>
                      <a:pt x="175" y="389"/>
                    </a:lnTo>
                    <a:lnTo>
                      <a:pt x="164" y="396"/>
                    </a:lnTo>
                    <a:lnTo>
                      <a:pt x="164" y="409"/>
                    </a:lnTo>
                    <a:lnTo>
                      <a:pt x="153" y="400"/>
                    </a:lnTo>
                    <a:lnTo>
                      <a:pt x="140" y="406"/>
                    </a:lnTo>
                    <a:lnTo>
                      <a:pt x="145" y="393"/>
                    </a:lnTo>
                    <a:lnTo>
                      <a:pt x="138" y="381"/>
                    </a:lnTo>
                    <a:lnTo>
                      <a:pt x="151" y="381"/>
                    </a:lnTo>
                    <a:close/>
                    <a:moveTo>
                      <a:pt x="291" y="344"/>
                    </a:moveTo>
                    <a:lnTo>
                      <a:pt x="298" y="333"/>
                    </a:lnTo>
                    <a:lnTo>
                      <a:pt x="302" y="346"/>
                    </a:lnTo>
                    <a:lnTo>
                      <a:pt x="315" y="350"/>
                    </a:lnTo>
                    <a:lnTo>
                      <a:pt x="304" y="357"/>
                    </a:lnTo>
                    <a:lnTo>
                      <a:pt x="304" y="370"/>
                    </a:lnTo>
                    <a:lnTo>
                      <a:pt x="293" y="363"/>
                    </a:lnTo>
                    <a:lnTo>
                      <a:pt x="280" y="366"/>
                    </a:lnTo>
                    <a:lnTo>
                      <a:pt x="285" y="353"/>
                    </a:lnTo>
                    <a:lnTo>
                      <a:pt x="278" y="344"/>
                    </a:lnTo>
                    <a:lnTo>
                      <a:pt x="291" y="344"/>
                    </a:lnTo>
                    <a:close/>
                    <a:moveTo>
                      <a:pt x="203" y="329"/>
                    </a:moveTo>
                    <a:lnTo>
                      <a:pt x="211" y="318"/>
                    </a:lnTo>
                    <a:lnTo>
                      <a:pt x="214" y="331"/>
                    </a:lnTo>
                    <a:lnTo>
                      <a:pt x="228" y="335"/>
                    </a:lnTo>
                    <a:lnTo>
                      <a:pt x="216" y="342"/>
                    </a:lnTo>
                    <a:lnTo>
                      <a:pt x="216" y="355"/>
                    </a:lnTo>
                    <a:lnTo>
                      <a:pt x="207" y="348"/>
                    </a:lnTo>
                    <a:lnTo>
                      <a:pt x="194" y="351"/>
                    </a:lnTo>
                    <a:lnTo>
                      <a:pt x="198" y="338"/>
                    </a:lnTo>
                    <a:lnTo>
                      <a:pt x="190" y="329"/>
                    </a:lnTo>
                    <a:lnTo>
                      <a:pt x="203" y="329"/>
                    </a:lnTo>
                    <a:close/>
                    <a:moveTo>
                      <a:pt x="115" y="314"/>
                    </a:moveTo>
                    <a:lnTo>
                      <a:pt x="125" y="303"/>
                    </a:lnTo>
                    <a:lnTo>
                      <a:pt x="129" y="316"/>
                    </a:lnTo>
                    <a:lnTo>
                      <a:pt x="140" y="320"/>
                    </a:lnTo>
                    <a:lnTo>
                      <a:pt x="130" y="327"/>
                    </a:lnTo>
                    <a:lnTo>
                      <a:pt x="130" y="340"/>
                    </a:lnTo>
                    <a:lnTo>
                      <a:pt x="119" y="333"/>
                    </a:lnTo>
                    <a:lnTo>
                      <a:pt x="106" y="337"/>
                    </a:lnTo>
                    <a:lnTo>
                      <a:pt x="112" y="323"/>
                    </a:lnTo>
                    <a:lnTo>
                      <a:pt x="102" y="314"/>
                    </a:lnTo>
                    <a:lnTo>
                      <a:pt x="115" y="314"/>
                    </a:lnTo>
                    <a:close/>
                    <a:moveTo>
                      <a:pt x="343" y="303"/>
                    </a:moveTo>
                    <a:lnTo>
                      <a:pt x="351" y="292"/>
                    </a:lnTo>
                    <a:lnTo>
                      <a:pt x="354" y="301"/>
                    </a:lnTo>
                    <a:lnTo>
                      <a:pt x="338" y="325"/>
                    </a:lnTo>
                    <a:lnTo>
                      <a:pt x="334" y="325"/>
                    </a:lnTo>
                    <a:lnTo>
                      <a:pt x="338" y="314"/>
                    </a:lnTo>
                    <a:lnTo>
                      <a:pt x="330" y="303"/>
                    </a:lnTo>
                    <a:lnTo>
                      <a:pt x="343" y="303"/>
                    </a:lnTo>
                    <a:close/>
                    <a:moveTo>
                      <a:pt x="256" y="288"/>
                    </a:moveTo>
                    <a:lnTo>
                      <a:pt x="263" y="277"/>
                    </a:lnTo>
                    <a:lnTo>
                      <a:pt x="267" y="290"/>
                    </a:lnTo>
                    <a:lnTo>
                      <a:pt x="280" y="294"/>
                    </a:lnTo>
                    <a:lnTo>
                      <a:pt x="269" y="301"/>
                    </a:lnTo>
                    <a:lnTo>
                      <a:pt x="269" y="316"/>
                    </a:lnTo>
                    <a:lnTo>
                      <a:pt x="259" y="307"/>
                    </a:lnTo>
                    <a:lnTo>
                      <a:pt x="246" y="310"/>
                    </a:lnTo>
                    <a:lnTo>
                      <a:pt x="250" y="299"/>
                    </a:lnTo>
                    <a:lnTo>
                      <a:pt x="242" y="288"/>
                    </a:lnTo>
                    <a:lnTo>
                      <a:pt x="256" y="288"/>
                    </a:lnTo>
                    <a:close/>
                    <a:moveTo>
                      <a:pt x="170" y="273"/>
                    </a:moveTo>
                    <a:lnTo>
                      <a:pt x="177" y="264"/>
                    </a:lnTo>
                    <a:lnTo>
                      <a:pt x="181" y="275"/>
                    </a:lnTo>
                    <a:lnTo>
                      <a:pt x="194" y="279"/>
                    </a:lnTo>
                    <a:lnTo>
                      <a:pt x="183" y="286"/>
                    </a:lnTo>
                    <a:lnTo>
                      <a:pt x="183" y="301"/>
                    </a:lnTo>
                    <a:lnTo>
                      <a:pt x="172" y="292"/>
                    </a:lnTo>
                    <a:lnTo>
                      <a:pt x="158" y="295"/>
                    </a:lnTo>
                    <a:lnTo>
                      <a:pt x="164" y="284"/>
                    </a:lnTo>
                    <a:lnTo>
                      <a:pt x="157" y="273"/>
                    </a:lnTo>
                    <a:lnTo>
                      <a:pt x="170" y="273"/>
                    </a:lnTo>
                    <a:close/>
                    <a:moveTo>
                      <a:pt x="386" y="254"/>
                    </a:moveTo>
                    <a:lnTo>
                      <a:pt x="383" y="249"/>
                    </a:lnTo>
                    <a:lnTo>
                      <a:pt x="390" y="251"/>
                    </a:lnTo>
                    <a:lnTo>
                      <a:pt x="386" y="254"/>
                    </a:lnTo>
                    <a:close/>
                    <a:moveTo>
                      <a:pt x="82" y="258"/>
                    </a:moveTo>
                    <a:lnTo>
                      <a:pt x="89" y="249"/>
                    </a:lnTo>
                    <a:lnTo>
                      <a:pt x="93" y="260"/>
                    </a:lnTo>
                    <a:lnTo>
                      <a:pt x="106" y="264"/>
                    </a:lnTo>
                    <a:lnTo>
                      <a:pt x="95" y="273"/>
                    </a:lnTo>
                    <a:lnTo>
                      <a:pt x="95" y="286"/>
                    </a:lnTo>
                    <a:lnTo>
                      <a:pt x="84" y="277"/>
                    </a:lnTo>
                    <a:lnTo>
                      <a:pt x="82" y="279"/>
                    </a:lnTo>
                    <a:lnTo>
                      <a:pt x="76" y="258"/>
                    </a:lnTo>
                    <a:lnTo>
                      <a:pt x="82" y="258"/>
                    </a:lnTo>
                    <a:close/>
                    <a:moveTo>
                      <a:pt x="310" y="236"/>
                    </a:moveTo>
                    <a:lnTo>
                      <a:pt x="317" y="225"/>
                    </a:lnTo>
                    <a:lnTo>
                      <a:pt x="321" y="238"/>
                    </a:lnTo>
                    <a:lnTo>
                      <a:pt x="334" y="241"/>
                    </a:lnTo>
                    <a:lnTo>
                      <a:pt x="323" y="249"/>
                    </a:lnTo>
                    <a:lnTo>
                      <a:pt x="323" y="262"/>
                    </a:lnTo>
                    <a:lnTo>
                      <a:pt x="312" y="254"/>
                    </a:lnTo>
                    <a:lnTo>
                      <a:pt x="298" y="258"/>
                    </a:lnTo>
                    <a:lnTo>
                      <a:pt x="304" y="245"/>
                    </a:lnTo>
                    <a:lnTo>
                      <a:pt x="297" y="234"/>
                    </a:lnTo>
                    <a:lnTo>
                      <a:pt x="310" y="236"/>
                    </a:lnTo>
                    <a:close/>
                    <a:moveTo>
                      <a:pt x="222" y="221"/>
                    </a:moveTo>
                    <a:lnTo>
                      <a:pt x="229" y="210"/>
                    </a:lnTo>
                    <a:lnTo>
                      <a:pt x="233" y="223"/>
                    </a:lnTo>
                    <a:lnTo>
                      <a:pt x="246" y="226"/>
                    </a:lnTo>
                    <a:lnTo>
                      <a:pt x="235" y="234"/>
                    </a:lnTo>
                    <a:lnTo>
                      <a:pt x="235" y="247"/>
                    </a:lnTo>
                    <a:lnTo>
                      <a:pt x="226" y="239"/>
                    </a:lnTo>
                    <a:lnTo>
                      <a:pt x="213" y="243"/>
                    </a:lnTo>
                    <a:lnTo>
                      <a:pt x="216" y="230"/>
                    </a:lnTo>
                    <a:lnTo>
                      <a:pt x="209" y="221"/>
                    </a:lnTo>
                    <a:lnTo>
                      <a:pt x="222" y="221"/>
                    </a:lnTo>
                    <a:close/>
                    <a:moveTo>
                      <a:pt x="134" y="206"/>
                    </a:moveTo>
                    <a:lnTo>
                      <a:pt x="143" y="195"/>
                    </a:lnTo>
                    <a:lnTo>
                      <a:pt x="147" y="208"/>
                    </a:lnTo>
                    <a:lnTo>
                      <a:pt x="158" y="211"/>
                    </a:lnTo>
                    <a:lnTo>
                      <a:pt x="147" y="219"/>
                    </a:lnTo>
                    <a:lnTo>
                      <a:pt x="147" y="232"/>
                    </a:lnTo>
                    <a:lnTo>
                      <a:pt x="138" y="225"/>
                    </a:lnTo>
                    <a:lnTo>
                      <a:pt x="125" y="228"/>
                    </a:lnTo>
                    <a:lnTo>
                      <a:pt x="129" y="215"/>
                    </a:lnTo>
                    <a:lnTo>
                      <a:pt x="121" y="206"/>
                    </a:lnTo>
                    <a:lnTo>
                      <a:pt x="134" y="206"/>
                    </a:lnTo>
                    <a:close/>
                    <a:moveTo>
                      <a:pt x="54" y="182"/>
                    </a:moveTo>
                    <a:lnTo>
                      <a:pt x="56" y="180"/>
                    </a:lnTo>
                    <a:lnTo>
                      <a:pt x="59" y="193"/>
                    </a:lnTo>
                    <a:lnTo>
                      <a:pt x="73" y="197"/>
                    </a:lnTo>
                    <a:lnTo>
                      <a:pt x="61" y="204"/>
                    </a:lnTo>
                    <a:lnTo>
                      <a:pt x="61" y="208"/>
                    </a:lnTo>
                    <a:lnTo>
                      <a:pt x="54" y="182"/>
                    </a:lnTo>
                    <a:close/>
                    <a:moveTo>
                      <a:pt x="362" y="191"/>
                    </a:moveTo>
                    <a:lnTo>
                      <a:pt x="369" y="180"/>
                    </a:lnTo>
                    <a:lnTo>
                      <a:pt x="373" y="193"/>
                    </a:lnTo>
                    <a:lnTo>
                      <a:pt x="386" y="197"/>
                    </a:lnTo>
                    <a:lnTo>
                      <a:pt x="375" y="204"/>
                    </a:lnTo>
                    <a:lnTo>
                      <a:pt x="375" y="217"/>
                    </a:lnTo>
                    <a:lnTo>
                      <a:pt x="366" y="210"/>
                    </a:lnTo>
                    <a:lnTo>
                      <a:pt x="353" y="213"/>
                    </a:lnTo>
                    <a:lnTo>
                      <a:pt x="356" y="200"/>
                    </a:lnTo>
                    <a:lnTo>
                      <a:pt x="349" y="189"/>
                    </a:lnTo>
                    <a:lnTo>
                      <a:pt x="362" y="191"/>
                    </a:lnTo>
                    <a:close/>
                    <a:moveTo>
                      <a:pt x="276" y="176"/>
                    </a:moveTo>
                    <a:lnTo>
                      <a:pt x="284" y="165"/>
                    </a:lnTo>
                    <a:lnTo>
                      <a:pt x="287" y="178"/>
                    </a:lnTo>
                    <a:lnTo>
                      <a:pt x="300" y="182"/>
                    </a:lnTo>
                    <a:lnTo>
                      <a:pt x="289" y="189"/>
                    </a:lnTo>
                    <a:lnTo>
                      <a:pt x="289" y="202"/>
                    </a:lnTo>
                    <a:lnTo>
                      <a:pt x="278" y="195"/>
                    </a:lnTo>
                    <a:lnTo>
                      <a:pt x="265" y="198"/>
                    </a:lnTo>
                    <a:lnTo>
                      <a:pt x="270" y="185"/>
                    </a:lnTo>
                    <a:lnTo>
                      <a:pt x="263" y="174"/>
                    </a:lnTo>
                    <a:lnTo>
                      <a:pt x="276" y="176"/>
                    </a:lnTo>
                    <a:close/>
                    <a:moveTo>
                      <a:pt x="188" y="161"/>
                    </a:moveTo>
                    <a:lnTo>
                      <a:pt x="196" y="150"/>
                    </a:lnTo>
                    <a:lnTo>
                      <a:pt x="200" y="163"/>
                    </a:lnTo>
                    <a:lnTo>
                      <a:pt x="213" y="167"/>
                    </a:lnTo>
                    <a:lnTo>
                      <a:pt x="201" y="174"/>
                    </a:lnTo>
                    <a:lnTo>
                      <a:pt x="201" y="187"/>
                    </a:lnTo>
                    <a:lnTo>
                      <a:pt x="190" y="180"/>
                    </a:lnTo>
                    <a:lnTo>
                      <a:pt x="179" y="183"/>
                    </a:lnTo>
                    <a:lnTo>
                      <a:pt x="183" y="170"/>
                    </a:lnTo>
                    <a:lnTo>
                      <a:pt x="175" y="159"/>
                    </a:lnTo>
                    <a:lnTo>
                      <a:pt x="188" y="161"/>
                    </a:lnTo>
                    <a:close/>
                    <a:moveTo>
                      <a:pt x="101" y="146"/>
                    </a:moveTo>
                    <a:lnTo>
                      <a:pt x="108" y="135"/>
                    </a:lnTo>
                    <a:lnTo>
                      <a:pt x="112" y="148"/>
                    </a:lnTo>
                    <a:lnTo>
                      <a:pt x="125" y="152"/>
                    </a:lnTo>
                    <a:lnTo>
                      <a:pt x="114" y="159"/>
                    </a:lnTo>
                    <a:lnTo>
                      <a:pt x="114" y="172"/>
                    </a:lnTo>
                    <a:lnTo>
                      <a:pt x="104" y="165"/>
                    </a:lnTo>
                    <a:lnTo>
                      <a:pt x="91" y="169"/>
                    </a:lnTo>
                    <a:lnTo>
                      <a:pt x="95" y="155"/>
                    </a:lnTo>
                    <a:lnTo>
                      <a:pt x="87" y="144"/>
                    </a:lnTo>
                    <a:lnTo>
                      <a:pt x="101" y="146"/>
                    </a:lnTo>
                    <a:close/>
                    <a:moveTo>
                      <a:pt x="416" y="137"/>
                    </a:moveTo>
                    <a:lnTo>
                      <a:pt x="424" y="126"/>
                    </a:lnTo>
                    <a:lnTo>
                      <a:pt x="427" y="139"/>
                    </a:lnTo>
                    <a:lnTo>
                      <a:pt x="440" y="142"/>
                    </a:lnTo>
                    <a:lnTo>
                      <a:pt x="429" y="150"/>
                    </a:lnTo>
                    <a:lnTo>
                      <a:pt x="429" y="163"/>
                    </a:lnTo>
                    <a:lnTo>
                      <a:pt x="418" y="155"/>
                    </a:lnTo>
                    <a:lnTo>
                      <a:pt x="405" y="159"/>
                    </a:lnTo>
                    <a:lnTo>
                      <a:pt x="411" y="148"/>
                    </a:lnTo>
                    <a:lnTo>
                      <a:pt x="403" y="137"/>
                    </a:lnTo>
                    <a:lnTo>
                      <a:pt x="416" y="137"/>
                    </a:lnTo>
                    <a:close/>
                    <a:moveTo>
                      <a:pt x="328" y="122"/>
                    </a:moveTo>
                    <a:lnTo>
                      <a:pt x="336" y="111"/>
                    </a:lnTo>
                    <a:lnTo>
                      <a:pt x="340" y="124"/>
                    </a:lnTo>
                    <a:lnTo>
                      <a:pt x="353" y="127"/>
                    </a:lnTo>
                    <a:lnTo>
                      <a:pt x="341" y="135"/>
                    </a:lnTo>
                    <a:lnTo>
                      <a:pt x="341" y="148"/>
                    </a:lnTo>
                    <a:lnTo>
                      <a:pt x="330" y="141"/>
                    </a:lnTo>
                    <a:lnTo>
                      <a:pt x="319" y="144"/>
                    </a:lnTo>
                    <a:lnTo>
                      <a:pt x="323" y="133"/>
                    </a:lnTo>
                    <a:lnTo>
                      <a:pt x="315" y="122"/>
                    </a:lnTo>
                    <a:lnTo>
                      <a:pt x="328" y="122"/>
                    </a:lnTo>
                    <a:close/>
                    <a:moveTo>
                      <a:pt x="241" y="107"/>
                    </a:moveTo>
                    <a:lnTo>
                      <a:pt x="250" y="96"/>
                    </a:lnTo>
                    <a:lnTo>
                      <a:pt x="254" y="109"/>
                    </a:lnTo>
                    <a:lnTo>
                      <a:pt x="265" y="113"/>
                    </a:lnTo>
                    <a:lnTo>
                      <a:pt x="254" y="120"/>
                    </a:lnTo>
                    <a:lnTo>
                      <a:pt x="254" y="133"/>
                    </a:lnTo>
                    <a:lnTo>
                      <a:pt x="244" y="126"/>
                    </a:lnTo>
                    <a:lnTo>
                      <a:pt x="231" y="129"/>
                    </a:lnTo>
                    <a:lnTo>
                      <a:pt x="235" y="118"/>
                    </a:lnTo>
                    <a:lnTo>
                      <a:pt x="228" y="107"/>
                    </a:lnTo>
                    <a:lnTo>
                      <a:pt x="241" y="107"/>
                    </a:lnTo>
                    <a:close/>
                    <a:moveTo>
                      <a:pt x="468" y="96"/>
                    </a:moveTo>
                    <a:lnTo>
                      <a:pt x="476" y="86"/>
                    </a:lnTo>
                    <a:lnTo>
                      <a:pt x="480" y="98"/>
                    </a:lnTo>
                    <a:lnTo>
                      <a:pt x="493" y="103"/>
                    </a:lnTo>
                    <a:lnTo>
                      <a:pt x="481" y="111"/>
                    </a:lnTo>
                    <a:lnTo>
                      <a:pt x="481" y="118"/>
                    </a:lnTo>
                    <a:lnTo>
                      <a:pt x="480" y="122"/>
                    </a:lnTo>
                    <a:lnTo>
                      <a:pt x="470" y="114"/>
                    </a:lnTo>
                    <a:lnTo>
                      <a:pt x="459" y="120"/>
                    </a:lnTo>
                    <a:lnTo>
                      <a:pt x="463" y="107"/>
                    </a:lnTo>
                    <a:lnTo>
                      <a:pt x="455" y="96"/>
                    </a:lnTo>
                    <a:lnTo>
                      <a:pt x="468" y="96"/>
                    </a:lnTo>
                    <a:close/>
                    <a:moveTo>
                      <a:pt x="155" y="92"/>
                    </a:moveTo>
                    <a:lnTo>
                      <a:pt x="162" y="81"/>
                    </a:lnTo>
                    <a:lnTo>
                      <a:pt x="166" y="94"/>
                    </a:lnTo>
                    <a:lnTo>
                      <a:pt x="179" y="98"/>
                    </a:lnTo>
                    <a:lnTo>
                      <a:pt x="168" y="105"/>
                    </a:lnTo>
                    <a:lnTo>
                      <a:pt x="168" y="118"/>
                    </a:lnTo>
                    <a:lnTo>
                      <a:pt x="157" y="111"/>
                    </a:lnTo>
                    <a:lnTo>
                      <a:pt x="143" y="114"/>
                    </a:lnTo>
                    <a:lnTo>
                      <a:pt x="149" y="103"/>
                    </a:lnTo>
                    <a:lnTo>
                      <a:pt x="142" y="92"/>
                    </a:lnTo>
                    <a:lnTo>
                      <a:pt x="155" y="92"/>
                    </a:lnTo>
                    <a:close/>
                    <a:moveTo>
                      <a:pt x="381" y="81"/>
                    </a:moveTo>
                    <a:lnTo>
                      <a:pt x="388" y="71"/>
                    </a:lnTo>
                    <a:lnTo>
                      <a:pt x="392" y="83"/>
                    </a:lnTo>
                    <a:lnTo>
                      <a:pt x="405" y="88"/>
                    </a:lnTo>
                    <a:lnTo>
                      <a:pt x="394" y="96"/>
                    </a:lnTo>
                    <a:lnTo>
                      <a:pt x="394" y="109"/>
                    </a:lnTo>
                    <a:lnTo>
                      <a:pt x="384" y="99"/>
                    </a:lnTo>
                    <a:lnTo>
                      <a:pt x="371" y="105"/>
                    </a:lnTo>
                    <a:lnTo>
                      <a:pt x="375" y="92"/>
                    </a:lnTo>
                    <a:lnTo>
                      <a:pt x="368" y="81"/>
                    </a:lnTo>
                    <a:lnTo>
                      <a:pt x="381" y="81"/>
                    </a:lnTo>
                    <a:close/>
                    <a:moveTo>
                      <a:pt x="67" y="77"/>
                    </a:moveTo>
                    <a:lnTo>
                      <a:pt x="74" y="66"/>
                    </a:lnTo>
                    <a:lnTo>
                      <a:pt x="78" y="79"/>
                    </a:lnTo>
                    <a:lnTo>
                      <a:pt x="91" y="83"/>
                    </a:lnTo>
                    <a:lnTo>
                      <a:pt x="80" y="90"/>
                    </a:lnTo>
                    <a:lnTo>
                      <a:pt x="80" y="103"/>
                    </a:lnTo>
                    <a:lnTo>
                      <a:pt x="71" y="96"/>
                    </a:lnTo>
                    <a:lnTo>
                      <a:pt x="58" y="99"/>
                    </a:lnTo>
                    <a:lnTo>
                      <a:pt x="61" y="88"/>
                    </a:lnTo>
                    <a:lnTo>
                      <a:pt x="54" y="77"/>
                    </a:lnTo>
                    <a:lnTo>
                      <a:pt x="67" y="77"/>
                    </a:lnTo>
                    <a:close/>
                    <a:moveTo>
                      <a:pt x="295" y="66"/>
                    </a:moveTo>
                    <a:lnTo>
                      <a:pt x="302" y="57"/>
                    </a:lnTo>
                    <a:lnTo>
                      <a:pt x="306" y="68"/>
                    </a:lnTo>
                    <a:lnTo>
                      <a:pt x="317" y="73"/>
                    </a:lnTo>
                    <a:lnTo>
                      <a:pt x="308" y="81"/>
                    </a:lnTo>
                    <a:lnTo>
                      <a:pt x="308" y="94"/>
                    </a:lnTo>
                    <a:lnTo>
                      <a:pt x="297" y="85"/>
                    </a:lnTo>
                    <a:lnTo>
                      <a:pt x="284" y="90"/>
                    </a:lnTo>
                    <a:lnTo>
                      <a:pt x="289" y="77"/>
                    </a:lnTo>
                    <a:lnTo>
                      <a:pt x="280" y="66"/>
                    </a:lnTo>
                    <a:lnTo>
                      <a:pt x="295" y="66"/>
                    </a:lnTo>
                    <a:close/>
                    <a:moveTo>
                      <a:pt x="207" y="51"/>
                    </a:moveTo>
                    <a:lnTo>
                      <a:pt x="214" y="42"/>
                    </a:lnTo>
                    <a:lnTo>
                      <a:pt x="218" y="53"/>
                    </a:lnTo>
                    <a:lnTo>
                      <a:pt x="231" y="58"/>
                    </a:lnTo>
                    <a:lnTo>
                      <a:pt x="220" y="66"/>
                    </a:lnTo>
                    <a:lnTo>
                      <a:pt x="220" y="79"/>
                    </a:lnTo>
                    <a:lnTo>
                      <a:pt x="209" y="70"/>
                    </a:lnTo>
                    <a:lnTo>
                      <a:pt x="198" y="75"/>
                    </a:lnTo>
                    <a:lnTo>
                      <a:pt x="201" y="62"/>
                    </a:lnTo>
                    <a:lnTo>
                      <a:pt x="194" y="51"/>
                    </a:lnTo>
                    <a:lnTo>
                      <a:pt x="207" y="51"/>
                    </a:lnTo>
                    <a:close/>
                    <a:moveTo>
                      <a:pt x="119" y="36"/>
                    </a:moveTo>
                    <a:lnTo>
                      <a:pt x="127" y="27"/>
                    </a:lnTo>
                    <a:lnTo>
                      <a:pt x="130" y="40"/>
                    </a:lnTo>
                    <a:lnTo>
                      <a:pt x="143" y="43"/>
                    </a:lnTo>
                    <a:lnTo>
                      <a:pt x="132" y="51"/>
                    </a:lnTo>
                    <a:lnTo>
                      <a:pt x="132" y="64"/>
                    </a:lnTo>
                    <a:lnTo>
                      <a:pt x="123" y="55"/>
                    </a:lnTo>
                    <a:lnTo>
                      <a:pt x="110" y="60"/>
                    </a:lnTo>
                    <a:lnTo>
                      <a:pt x="114" y="47"/>
                    </a:lnTo>
                    <a:lnTo>
                      <a:pt x="106" y="36"/>
                    </a:lnTo>
                    <a:lnTo>
                      <a:pt x="119" y="36"/>
                    </a:lnTo>
                    <a:close/>
                    <a:moveTo>
                      <a:pt x="33" y="21"/>
                    </a:moveTo>
                    <a:lnTo>
                      <a:pt x="41" y="12"/>
                    </a:lnTo>
                    <a:lnTo>
                      <a:pt x="45" y="25"/>
                    </a:lnTo>
                    <a:lnTo>
                      <a:pt x="56" y="28"/>
                    </a:lnTo>
                    <a:lnTo>
                      <a:pt x="46" y="36"/>
                    </a:lnTo>
                    <a:lnTo>
                      <a:pt x="46" y="49"/>
                    </a:lnTo>
                    <a:lnTo>
                      <a:pt x="35" y="42"/>
                    </a:lnTo>
                    <a:lnTo>
                      <a:pt x="22" y="45"/>
                    </a:lnTo>
                    <a:lnTo>
                      <a:pt x="28" y="32"/>
                    </a:lnTo>
                    <a:lnTo>
                      <a:pt x="20" y="21"/>
                    </a:lnTo>
                    <a:lnTo>
                      <a:pt x="33" y="2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68" y="570"/>
                    </a:lnTo>
                    <a:lnTo>
                      <a:pt x="509" y="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" name="iSļídê">
                <a:extLst>
                  <a:ext uri="{FF2B5EF4-FFF2-40B4-BE49-F238E27FC236}">
                    <a16:creationId xmlns:a16="http://schemas.microsoft.com/office/drawing/2014/main" xmlns="" id="{DB380BB8-1442-4E59-8A76-DF89FDECAC93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166 w 509"/>
                  <a:gd name="T1" fmla="*/ 570 h 570"/>
                  <a:gd name="T2" fmla="*/ 207 w 509"/>
                  <a:gd name="T3" fmla="*/ 512 h 570"/>
                  <a:gd name="T4" fmla="*/ 192 w 509"/>
                  <a:gd name="T5" fmla="*/ 430 h 570"/>
                  <a:gd name="T6" fmla="*/ 175 w 509"/>
                  <a:gd name="T7" fmla="*/ 464 h 570"/>
                  <a:gd name="T8" fmla="*/ 250 w 509"/>
                  <a:gd name="T9" fmla="*/ 398 h 570"/>
                  <a:gd name="T10" fmla="*/ 231 w 509"/>
                  <a:gd name="T11" fmla="*/ 407 h 570"/>
                  <a:gd name="T12" fmla="*/ 175 w 509"/>
                  <a:gd name="T13" fmla="*/ 389 h 570"/>
                  <a:gd name="T14" fmla="*/ 138 w 509"/>
                  <a:gd name="T15" fmla="*/ 381 h 570"/>
                  <a:gd name="T16" fmla="*/ 304 w 509"/>
                  <a:gd name="T17" fmla="*/ 357 h 570"/>
                  <a:gd name="T18" fmla="*/ 291 w 509"/>
                  <a:gd name="T19" fmla="*/ 344 h 570"/>
                  <a:gd name="T20" fmla="*/ 216 w 509"/>
                  <a:gd name="T21" fmla="*/ 355 h 570"/>
                  <a:gd name="T22" fmla="*/ 115 w 509"/>
                  <a:gd name="T23" fmla="*/ 314 h 570"/>
                  <a:gd name="T24" fmla="*/ 119 w 509"/>
                  <a:gd name="T25" fmla="*/ 333 h 570"/>
                  <a:gd name="T26" fmla="*/ 351 w 509"/>
                  <a:gd name="T27" fmla="*/ 292 h 570"/>
                  <a:gd name="T28" fmla="*/ 343 w 509"/>
                  <a:gd name="T29" fmla="*/ 303 h 570"/>
                  <a:gd name="T30" fmla="*/ 269 w 509"/>
                  <a:gd name="T31" fmla="*/ 316 h 570"/>
                  <a:gd name="T32" fmla="*/ 170 w 509"/>
                  <a:gd name="T33" fmla="*/ 273 h 570"/>
                  <a:gd name="T34" fmla="*/ 172 w 509"/>
                  <a:gd name="T35" fmla="*/ 292 h 570"/>
                  <a:gd name="T36" fmla="*/ 383 w 509"/>
                  <a:gd name="T37" fmla="*/ 249 h 570"/>
                  <a:gd name="T38" fmla="*/ 106 w 509"/>
                  <a:gd name="T39" fmla="*/ 264 h 570"/>
                  <a:gd name="T40" fmla="*/ 82 w 509"/>
                  <a:gd name="T41" fmla="*/ 258 h 570"/>
                  <a:gd name="T42" fmla="*/ 323 w 509"/>
                  <a:gd name="T43" fmla="*/ 262 h 570"/>
                  <a:gd name="T44" fmla="*/ 222 w 509"/>
                  <a:gd name="T45" fmla="*/ 221 h 570"/>
                  <a:gd name="T46" fmla="*/ 226 w 509"/>
                  <a:gd name="T47" fmla="*/ 239 h 570"/>
                  <a:gd name="T48" fmla="*/ 143 w 509"/>
                  <a:gd name="T49" fmla="*/ 195 h 570"/>
                  <a:gd name="T50" fmla="*/ 125 w 509"/>
                  <a:gd name="T51" fmla="*/ 228 h 570"/>
                  <a:gd name="T52" fmla="*/ 59 w 509"/>
                  <a:gd name="T53" fmla="*/ 193 h 570"/>
                  <a:gd name="T54" fmla="*/ 369 w 509"/>
                  <a:gd name="T55" fmla="*/ 180 h 570"/>
                  <a:gd name="T56" fmla="*/ 353 w 509"/>
                  <a:gd name="T57" fmla="*/ 213 h 570"/>
                  <a:gd name="T58" fmla="*/ 287 w 509"/>
                  <a:gd name="T59" fmla="*/ 178 h 570"/>
                  <a:gd name="T60" fmla="*/ 270 w 509"/>
                  <a:gd name="T61" fmla="*/ 185 h 570"/>
                  <a:gd name="T62" fmla="*/ 213 w 509"/>
                  <a:gd name="T63" fmla="*/ 167 h 570"/>
                  <a:gd name="T64" fmla="*/ 175 w 509"/>
                  <a:gd name="T65" fmla="*/ 159 h 570"/>
                  <a:gd name="T66" fmla="*/ 114 w 509"/>
                  <a:gd name="T67" fmla="*/ 159 h 570"/>
                  <a:gd name="T68" fmla="*/ 101 w 509"/>
                  <a:gd name="T69" fmla="*/ 146 h 570"/>
                  <a:gd name="T70" fmla="*/ 429 w 509"/>
                  <a:gd name="T71" fmla="*/ 163 h 570"/>
                  <a:gd name="T72" fmla="*/ 328 w 509"/>
                  <a:gd name="T73" fmla="*/ 122 h 570"/>
                  <a:gd name="T74" fmla="*/ 330 w 509"/>
                  <a:gd name="T75" fmla="*/ 141 h 570"/>
                  <a:gd name="T76" fmla="*/ 250 w 509"/>
                  <a:gd name="T77" fmla="*/ 96 h 570"/>
                  <a:gd name="T78" fmla="*/ 231 w 509"/>
                  <a:gd name="T79" fmla="*/ 129 h 570"/>
                  <a:gd name="T80" fmla="*/ 480 w 509"/>
                  <a:gd name="T81" fmla="*/ 98 h 570"/>
                  <a:gd name="T82" fmla="*/ 459 w 509"/>
                  <a:gd name="T83" fmla="*/ 120 h 570"/>
                  <a:gd name="T84" fmla="*/ 166 w 509"/>
                  <a:gd name="T85" fmla="*/ 94 h 570"/>
                  <a:gd name="T86" fmla="*/ 149 w 509"/>
                  <a:gd name="T87" fmla="*/ 103 h 570"/>
                  <a:gd name="T88" fmla="*/ 405 w 509"/>
                  <a:gd name="T89" fmla="*/ 88 h 570"/>
                  <a:gd name="T90" fmla="*/ 368 w 509"/>
                  <a:gd name="T91" fmla="*/ 81 h 570"/>
                  <a:gd name="T92" fmla="*/ 80 w 509"/>
                  <a:gd name="T93" fmla="*/ 90 h 570"/>
                  <a:gd name="T94" fmla="*/ 67 w 509"/>
                  <a:gd name="T95" fmla="*/ 77 h 570"/>
                  <a:gd name="T96" fmla="*/ 308 w 509"/>
                  <a:gd name="T97" fmla="*/ 94 h 570"/>
                  <a:gd name="T98" fmla="*/ 207 w 509"/>
                  <a:gd name="T99" fmla="*/ 51 h 570"/>
                  <a:gd name="T100" fmla="*/ 209 w 509"/>
                  <a:gd name="T101" fmla="*/ 70 h 570"/>
                  <a:gd name="T102" fmla="*/ 127 w 509"/>
                  <a:gd name="T103" fmla="*/ 27 h 570"/>
                  <a:gd name="T104" fmla="*/ 110 w 509"/>
                  <a:gd name="T105" fmla="*/ 60 h 570"/>
                  <a:gd name="T106" fmla="*/ 45 w 509"/>
                  <a:gd name="T107" fmla="*/ 25 h 570"/>
                  <a:gd name="T108" fmla="*/ 28 w 509"/>
                  <a:gd name="T109" fmla="*/ 32 h 570"/>
                  <a:gd name="T110" fmla="*/ 509 w 509"/>
                  <a:gd name="T111" fmla="*/ 79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9" h="570">
                    <a:moveTo>
                      <a:pt x="166" y="549"/>
                    </a:moveTo>
                    <a:lnTo>
                      <a:pt x="173" y="540"/>
                    </a:lnTo>
                    <a:lnTo>
                      <a:pt x="177" y="551"/>
                    </a:lnTo>
                    <a:lnTo>
                      <a:pt x="179" y="553"/>
                    </a:lnTo>
                    <a:lnTo>
                      <a:pt x="168" y="568"/>
                    </a:lnTo>
                    <a:lnTo>
                      <a:pt x="166" y="570"/>
                    </a:lnTo>
                    <a:lnTo>
                      <a:pt x="160" y="549"/>
                    </a:lnTo>
                    <a:lnTo>
                      <a:pt x="166" y="549"/>
                    </a:lnTo>
                    <a:moveTo>
                      <a:pt x="207" y="512"/>
                    </a:moveTo>
                    <a:lnTo>
                      <a:pt x="205" y="508"/>
                    </a:lnTo>
                    <a:lnTo>
                      <a:pt x="209" y="508"/>
                    </a:lnTo>
                    <a:lnTo>
                      <a:pt x="207" y="512"/>
                    </a:lnTo>
                    <a:moveTo>
                      <a:pt x="147" y="505"/>
                    </a:moveTo>
                    <a:lnTo>
                      <a:pt x="145" y="497"/>
                    </a:lnTo>
                    <a:lnTo>
                      <a:pt x="155" y="501"/>
                    </a:lnTo>
                    <a:lnTo>
                      <a:pt x="147" y="505"/>
                    </a:lnTo>
                    <a:moveTo>
                      <a:pt x="185" y="441"/>
                    </a:moveTo>
                    <a:lnTo>
                      <a:pt x="192" y="430"/>
                    </a:lnTo>
                    <a:lnTo>
                      <a:pt x="196" y="443"/>
                    </a:lnTo>
                    <a:lnTo>
                      <a:pt x="209" y="447"/>
                    </a:lnTo>
                    <a:lnTo>
                      <a:pt x="198" y="454"/>
                    </a:lnTo>
                    <a:lnTo>
                      <a:pt x="198" y="467"/>
                    </a:lnTo>
                    <a:lnTo>
                      <a:pt x="186" y="460"/>
                    </a:lnTo>
                    <a:lnTo>
                      <a:pt x="175" y="464"/>
                    </a:lnTo>
                    <a:lnTo>
                      <a:pt x="179" y="452"/>
                    </a:lnTo>
                    <a:lnTo>
                      <a:pt x="172" y="441"/>
                    </a:lnTo>
                    <a:lnTo>
                      <a:pt x="185" y="441"/>
                    </a:lnTo>
                    <a:moveTo>
                      <a:pt x="237" y="396"/>
                    </a:moveTo>
                    <a:lnTo>
                      <a:pt x="244" y="387"/>
                    </a:lnTo>
                    <a:lnTo>
                      <a:pt x="250" y="398"/>
                    </a:lnTo>
                    <a:lnTo>
                      <a:pt x="261" y="404"/>
                    </a:lnTo>
                    <a:lnTo>
                      <a:pt x="250" y="411"/>
                    </a:lnTo>
                    <a:lnTo>
                      <a:pt x="250" y="424"/>
                    </a:lnTo>
                    <a:lnTo>
                      <a:pt x="241" y="415"/>
                    </a:lnTo>
                    <a:lnTo>
                      <a:pt x="228" y="421"/>
                    </a:lnTo>
                    <a:lnTo>
                      <a:pt x="231" y="407"/>
                    </a:lnTo>
                    <a:lnTo>
                      <a:pt x="224" y="396"/>
                    </a:lnTo>
                    <a:lnTo>
                      <a:pt x="237" y="396"/>
                    </a:lnTo>
                    <a:moveTo>
                      <a:pt x="151" y="381"/>
                    </a:moveTo>
                    <a:lnTo>
                      <a:pt x="158" y="372"/>
                    </a:lnTo>
                    <a:lnTo>
                      <a:pt x="162" y="383"/>
                    </a:lnTo>
                    <a:lnTo>
                      <a:pt x="175" y="389"/>
                    </a:lnTo>
                    <a:lnTo>
                      <a:pt x="164" y="396"/>
                    </a:lnTo>
                    <a:lnTo>
                      <a:pt x="164" y="409"/>
                    </a:lnTo>
                    <a:lnTo>
                      <a:pt x="153" y="400"/>
                    </a:lnTo>
                    <a:lnTo>
                      <a:pt x="140" y="406"/>
                    </a:lnTo>
                    <a:lnTo>
                      <a:pt x="145" y="393"/>
                    </a:lnTo>
                    <a:lnTo>
                      <a:pt x="138" y="381"/>
                    </a:lnTo>
                    <a:lnTo>
                      <a:pt x="151" y="381"/>
                    </a:lnTo>
                    <a:moveTo>
                      <a:pt x="291" y="344"/>
                    </a:moveTo>
                    <a:lnTo>
                      <a:pt x="298" y="333"/>
                    </a:lnTo>
                    <a:lnTo>
                      <a:pt x="302" y="346"/>
                    </a:lnTo>
                    <a:lnTo>
                      <a:pt x="315" y="350"/>
                    </a:lnTo>
                    <a:lnTo>
                      <a:pt x="304" y="357"/>
                    </a:lnTo>
                    <a:lnTo>
                      <a:pt x="304" y="370"/>
                    </a:lnTo>
                    <a:lnTo>
                      <a:pt x="293" y="363"/>
                    </a:lnTo>
                    <a:lnTo>
                      <a:pt x="280" y="366"/>
                    </a:lnTo>
                    <a:lnTo>
                      <a:pt x="285" y="353"/>
                    </a:lnTo>
                    <a:lnTo>
                      <a:pt x="278" y="344"/>
                    </a:lnTo>
                    <a:lnTo>
                      <a:pt x="291" y="344"/>
                    </a:lnTo>
                    <a:moveTo>
                      <a:pt x="203" y="329"/>
                    </a:moveTo>
                    <a:lnTo>
                      <a:pt x="211" y="318"/>
                    </a:lnTo>
                    <a:lnTo>
                      <a:pt x="214" y="331"/>
                    </a:lnTo>
                    <a:lnTo>
                      <a:pt x="228" y="335"/>
                    </a:lnTo>
                    <a:lnTo>
                      <a:pt x="216" y="342"/>
                    </a:lnTo>
                    <a:lnTo>
                      <a:pt x="216" y="355"/>
                    </a:lnTo>
                    <a:lnTo>
                      <a:pt x="207" y="348"/>
                    </a:lnTo>
                    <a:lnTo>
                      <a:pt x="194" y="351"/>
                    </a:lnTo>
                    <a:lnTo>
                      <a:pt x="198" y="338"/>
                    </a:lnTo>
                    <a:lnTo>
                      <a:pt x="190" y="329"/>
                    </a:lnTo>
                    <a:lnTo>
                      <a:pt x="203" y="329"/>
                    </a:lnTo>
                    <a:moveTo>
                      <a:pt x="115" y="314"/>
                    </a:moveTo>
                    <a:lnTo>
                      <a:pt x="125" y="303"/>
                    </a:lnTo>
                    <a:lnTo>
                      <a:pt x="129" y="316"/>
                    </a:lnTo>
                    <a:lnTo>
                      <a:pt x="140" y="320"/>
                    </a:lnTo>
                    <a:lnTo>
                      <a:pt x="130" y="327"/>
                    </a:lnTo>
                    <a:lnTo>
                      <a:pt x="130" y="340"/>
                    </a:lnTo>
                    <a:lnTo>
                      <a:pt x="119" y="333"/>
                    </a:lnTo>
                    <a:lnTo>
                      <a:pt x="106" y="337"/>
                    </a:lnTo>
                    <a:lnTo>
                      <a:pt x="112" y="323"/>
                    </a:lnTo>
                    <a:lnTo>
                      <a:pt x="102" y="314"/>
                    </a:lnTo>
                    <a:lnTo>
                      <a:pt x="115" y="314"/>
                    </a:lnTo>
                    <a:moveTo>
                      <a:pt x="343" y="303"/>
                    </a:moveTo>
                    <a:lnTo>
                      <a:pt x="351" y="292"/>
                    </a:lnTo>
                    <a:lnTo>
                      <a:pt x="354" y="301"/>
                    </a:lnTo>
                    <a:lnTo>
                      <a:pt x="338" y="325"/>
                    </a:lnTo>
                    <a:lnTo>
                      <a:pt x="334" y="325"/>
                    </a:lnTo>
                    <a:lnTo>
                      <a:pt x="338" y="314"/>
                    </a:lnTo>
                    <a:lnTo>
                      <a:pt x="330" y="303"/>
                    </a:lnTo>
                    <a:lnTo>
                      <a:pt x="343" y="303"/>
                    </a:lnTo>
                    <a:moveTo>
                      <a:pt x="256" y="288"/>
                    </a:moveTo>
                    <a:lnTo>
                      <a:pt x="263" y="277"/>
                    </a:lnTo>
                    <a:lnTo>
                      <a:pt x="267" y="290"/>
                    </a:lnTo>
                    <a:lnTo>
                      <a:pt x="280" y="294"/>
                    </a:lnTo>
                    <a:lnTo>
                      <a:pt x="269" y="301"/>
                    </a:lnTo>
                    <a:lnTo>
                      <a:pt x="269" y="316"/>
                    </a:lnTo>
                    <a:lnTo>
                      <a:pt x="259" y="307"/>
                    </a:lnTo>
                    <a:lnTo>
                      <a:pt x="246" y="310"/>
                    </a:lnTo>
                    <a:lnTo>
                      <a:pt x="250" y="299"/>
                    </a:lnTo>
                    <a:lnTo>
                      <a:pt x="242" y="288"/>
                    </a:lnTo>
                    <a:lnTo>
                      <a:pt x="256" y="288"/>
                    </a:lnTo>
                    <a:moveTo>
                      <a:pt x="170" y="273"/>
                    </a:moveTo>
                    <a:lnTo>
                      <a:pt x="177" y="264"/>
                    </a:lnTo>
                    <a:lnTo>
                      <a:pt x="181" y="275"/>
                    </a:lnTo>
                    <a:lnTo>
                      <a:pt x="194" y="279"/>
                    </a:lnTo>
                    <a:lnTo>
                      <a:pt x="183" y="286"/>
                    </a:lnTo>
                    <a:lnTo>
                      <a:pt x="183" y="301"/>
                    </a:lnTo>
                    <a:lnTo>
                      <a:pt x="172" y="292"/>
                    </a:lnTo>
                    <a:lnTo>
                      <a:pt x="158" y="295"/>
                    </a:lnTo>
                    <a:lnTo>
                      <a:pt x="164" y="284"/>
                    </a:lnTo>
                    <a:lnTo>
                      <a:pt x="157" y="273"/>
                    </a:lnTo>
                    <a:lnTo>
                      <a:pt x="170" y="273"/>
                    </a:lnTo>
                    <a:moveTo>
                      <a:pt x="386" y="254"/>
                    </a:moveTo>
                    <a:lnTo>
                      <a:pt x="383" y="249"/>
                    </a:lnTo>
                    <a:lnTo>
                      <a:pt x="390" y="251"/>
                    </a:lnTo>
                    <a:lnTo>
                      <a:pt x="386" y="254"/>
                    </a:lnTo>
                    <a:moveTo>
                      <a:pt x="82" y="258"/>
                    </a:moveTo>
                    <a:lnTo>
                      <a:pt x="89" y="249"/>
                    </a:lnTo>
                    <a:lnTo>
                      <a:pt x="93" y="260"/>
                    </a:lnTo>
                    <a:lnTo>
                      <a:pt x="106" y="264"/>
                    </a:lnTo>
                    <a:lnTo>
                      <a:pt x="95" y="273"/>
                    </a:lnTo>
                    <a:lnTo>
                      <a:pt x="95" y="286"/>
                    </a:lnTo>
                    <a:lnTo>
                      <a:pt x="84" y="277"/>
                    </a:lnTo>
                    <a:lnTo>
                      <a:pt x="82" y="279"/>
                    </a:lnTo>
                    <a:lnTo>
                      <a:pt x="76" y="258"/>
                    </a:lnTo>
                    <a:lnTo>
                      <a:pt x="82" y="258"/>
                    </a:lnTo>
                    <a:moveTo>
                      <a:pt x="310" y="236"/>
                    </a:moveTo>
                    <a:lnTo>
                      <a:pt x="317" y="225"/>
                    </a:lnTo>
                    <a:lnTo>
                      <a:pt x="321" y="238"/>
                    </a:lnTo>
                    <a:lnTo>
                      <a:pt x="334" y="241"/>
                    </a:lnTo>
                    <a:lnTo>
                      <a:pt x="323" y="249"/>
                    </a:lnTo>
                    <a:lnTo>
                      <a:pt x="323" y="262"/>
                    </a:lnTo>
                    <a:lnTo>
                      <a:pt x="312" y="254"/>
                    </a:lnTo>
                    <a:lnTo>
                      <a:pt x="298" y="258"/>
                    </a:lnTo>
                    <a:lnTo>
                      <a:pt x="304" y="245"/>
                    </a:lnTo>
                    <a:lnTo>
                      <a:pt x="297" y="234"/>
                    </a:lnTo>
                    <a:lnTo>
                      <a:pt x="310" y="236"/>
                    </a:lnTo>
                    <a:moveTo>
                      <a:pt x="222" y="221"/>
                    </a:moveTo>
                    <a:lnTo>
                      <a:pt x="229" y="210"/>
                    </a:lnTo>
                    <a:lnTo>
                      <a:pt x="233" y="223"/>
                    </a:lnTo>
                    <a:lnTo>
                      <a:pt x="246" y="226"/>
                    </a:lnTo>
                    <a:lnTo>
                      <a:pt x="235" y="234"/>
                    </a:lnTo>
                    <a:lnTo>
                      <a:pt x="235" y="247"/>
                    </a:lnTo>
                    <a:lnTo>
                      <a:pt x="226" y="239"/>
                    </a:lnTo>
                    <a:lnTo>
                      <a:pt x="213" y="243"/>
                    </a:lnTo>
                    <a:lnTo>
                      <a:pt x="216" y="230"/>
                    </a:lnTo>
                    <a:lnTo>
                      <a:pt x="209" y="221"/>
                    </a:lnTo>
                    <a:lnTo>
                      <a:pt x="222" y="221"/>
                    </a:lnTo>
                    <a:moveTo>
                      <a:pt x="134" y="206"/>
                    </a:moveTo>
                    <a:lnTo>
                      <a:pt x="143" y="195"/>
                    </a:lnTo>
                    <a:lnTo>
                      <a:pt x="147" y="208"/>
                    </a:lnTo>
                    <a:lnTo>
                      <a:pt x="158" y="211"/>
                    </a:lnTo>
                    <a:lnTo>
                      <a:pt x="147" y="219"/>
                    </a:lnTo>
                    <a:lnTo>
                      <a:pt x="147" y="232"/>
                    </a:lnTo>
                    <a:lnTo>
                      <a:pt x="138" y="225"/>
                    </a:lnTo>
                    <a:lnTo>
                      <a:pt x="125" y="228"/>
                    </a:lnTo>
                    <a:lnTo>
                      <a:pt x="129" y="215"/>
                    </a:lnTo>
                    <a:lnTo>
                      <a:pt x="121" y="206"/>
                    </a:lnTo>
                    <a:lnTo>
                      <a:pt x="134" y="206"/>
                    </a:lnTo>
                    <a:moveTo>
                      <a:pt x="54" y="182"/>
                    </a:moveTo>
                    <a:lnTo>
                      <a:pt x="56" y="180"/>
                    </a:lnTo>
                    <a:lnTo>
                      <a:pt x="59" y="193"/>
                    </a:lnTo>
                    <a:lnTo>
                      <a:pt x="73" y="197"/>
                    </a:lnTo>
                    <a:lnTo>
                      <a:pt x="61" y="204"/>
                    </a:lnTo>
                    <a:lnTo>
                      <a:pt x="61" y="208"/>
                    </a:lnTo>
                    <a:lnTo>
                      <a:pt x="54" y="182"/>
                    </a:lnTo>
                    <a:moveTo>
                      <a:pt x="362" y="191"/>
                    </a:moveTo>
                    <a:lnTo>
                      <a:pt x="369" y="180"/>
                    </a:lnTo>
                    <a:lnTo>
                      <a:pt x="373" y="193"/>
                    </a:lnTo>
                    <a:lnTo>
                      <a:pt x="386" y="197"/>
                    </a:lnTo>
                    <a:lnTo>
                      <a:pt x="375" y="204"/>
                    </a:lnTo>
                    <a:lnTo>
                      <a:pt x="375" y="217"/>
                    </a:lnTo>
                    <a:lnTo>
                      <a:pt x="366" y="210"/>
                    </a:lnTo>
                    <a:lnTo>
                      <a:pt x="353" y="213"/>
                    </a:lnTo>
                    <a:lnTo>
                      <a:pt x="356" y="200"/>
                    </a:lnTo>
                    <a:lnTo>
                      <a:pt x="349" y="189"/>
                    </a:lnTo>
                    <a:lnTo>
                      <a:pt x="362" y="191"/>
                    </a:lnTo>
                    <a:moveTo>
                      <a:pt x="276" y="176"/>
                    </a:moveTo>
                    <a:lnTo>
                      <a:pt x="284" y="165"/>
                    </a:lnTo>
                    <a:lnTo>
                      <a:pt x="287" y="178"/>
                    </a:lnTo>
                    <a:lnTo>
                      <a:pt x="300" y="182"/>
                    </a:lnTo>
                    <a:lnTo>
                      <a:pt x="289" y="189"/>
                    </a:lnTo>
                    <a:lnTo>
                      <a:pt x="289" y="202"/>
                    </a:lnTo>
                    <a:lnTo>
                      <a:pt x="278" y="195"/>
                    </a:lnTo>
                    <a:lnTo>
                      <a:pt x="265" y="198"/>
                    </a:lnTo>
                    <a:lnTo>
                      <a:pt x="270" y="185"/>
                    </a:lnTo>
                    <a:lnTo>
                      <a:pt x="263" y="174"/>
                    </a:lnTo>
                    <a:lnTo>
                      <a:pt x="276" y="176"/>
                    </a:lnTo>
                    <a:moveTo>
                      <a:pt x="188" y="161"/>
                    </a:moveTo>
                    <a:lnTo>
                      <a:pt x="196" y="150"/>
                    </a:lnTo>
                    <a:lnTo>
                      <a:pt x="200" y="163"/>
                    </a:lnTo>
                    <a:lnTo>
                      <a:pt x="213" y="167"/>
                    </a:lnTo>
                    <a:lnTo>
                      <a:pt x="201" y="174"/>
                    </a:lnTo>
                    <a:lnTo>
                      <a:pt x="201" y="187"/>
                    </a:lnTo>
                    <a:lnTo>
                      <a:pt x="190" y="180"/>
                    </a:lnTo>
                    <a:lnTo>
                      <a:pt x="179" y="183"/>
                    </a:lnTo>
                    <a:lnTo>
                      <a:pt x="183" y="170"/>
                    </a:lnTo>
                    <a:lnTo>
                      <a:pt x="175" y="159"/>
                    </a:lnTo>
                    <a:lnTo>
                      <a:pt x="188" y="161"/>
                    </a:lnTo>
                    <a:moveTo>
                      <a:pt x="101" y="146"/>
                    </a:moveTo>
                    <a:lnTo>
                      <a:pt x="108" y="135"/>
                    </a:lnTo>
                    <a:lnTo>
                      <a:pt x="112" y="148"/>
                    </a:lnTo>
                    <a:lnTo>
                      <a:pt x="125" y="152"/>
                    </a:lnTo>
                    <a:lnTo>
                      <a:pt x="114" y="159"/>
                    </a:lnTo>
                    <a:lnTo>
                      <a:pt x="114" y="172"/>
                    </a:lnTo>
                    <a:lnTo>
                      <a:pt x="104" y="165"/>
                    </a:lnTo>
                    <a:lnTo>
                      <a:pt x="91" y="169"/>
                    </a:lnTo>
                    <a:lnTo>
                      <a:pt x="95" y="155"/>
                    </a:lnTo>
                    <a:lnTo>
                      <a:pt x="87" y="144"/>
                    </a:lnTo>
                    <a:lnTo>
                      <a:pt x="101" y="146"/>
                    </a:lnTo>
                    <a:moveTo>
                      <a:pt x="416" y="137"/>
                    </a:moveTo>
                    <a:lnTo>
                      <a:pt x="424" y="126"/>
                    </a:lnTo>
                    <a:lnTo>
                      <a:pt x="427" y="139"/>
                    </a:lnTo>
                    <a:lnTo>
                      <a:pt x="440" y="142"/>
                    </a:lnTo>
                    <a:lnTo>
                      <a:pt x="429" y="150"/>
                    </a:lnTo>
                    <a:lnTo>
                      <a:pt x="429" y="163"/>
                    </a:lnTo>
                    <a:lnTo>
                      <a:pt x="418" y="155"/>
                    </a:lnTo>
                    <a:lnTo>
                      <a:pt x="405" y="159"/>
                    </a:lnTo>
                    <a:lnTo>
                      <a:pt x="411" y="148"/>
                    </a:lnTo>
                    <a:lnTo>
                      <a:pt x="403" y="137"/>
                    </a:lnTo>
                    <a:lnTo>
                      <a:pt x="416" y="137"/>
                    </a:lnTo>
                    <a:moveTo>
                      <a:pt x="328" y="122"/>
                    </a:moveTo>
                    <a:lnTo>
                      <a:pt x="336" y="111"/>
                    </a:lnTo>
                    <a:lnTo>
                      <a:pt x="340" y="124"/>
                    </a:lnTo>
                    <a:lnTo>
                      <a:pt x="353" y="127"/>
                    </a:lnTo>
                    <a:lnTo>
                      <a:pt x="341" y="135"/>
                    </a:lnTo>
                    <a:lnTo>
                      <a:pt x="341" y="148"/>
                    </a:lnTo>
                    <a:lnTo>
                      <a:pt x="330" y="141"/>
                    </a:lnTo>
                    <a:lnTo>
                      <a:pt x="319" y="144"/>
                    </a:lnTo>
                    <a:lnTo>
                      <a:pt x="323" y="133"/>
                    </a:lnTo>
                    <a:lnTo>
                      <a:pt x="315" y="122"/>
                    </a:lnTo>
                    <a:lnTo>
                      <a:pt x="328" y="122"/>
                    </a:lnTo>
                    <a:moveTo>
                      <a:pt x="241" y="107"/>
                    </a:moveTo>
                    <a:lnTo>
                      <a:pt x="250" y="96"/>
                    </a:lnTo>
                    <a:lnTo>
                      <a:pt x="254" y="109"/>
                    </a:lnTo>
                    <a:lnTo>
                      <a:pt x="265" y="113"/>
                    </a:lnTo>
                    <a:lnTo>
                      <a:pt x="254" y="120"/>
                    </a:lnTo>
                    <a:lnTo>
                      <a:pt x="254" y="133"/>
                    </a:lnTo>
                    <a:lnTo>
                      <a:pt x="244" y="126"/>
                    </a:lnTo>
                    <a:lnTo>
                      <a:pt x="231" y="129"/>
                    </a:lnTo>
                    <a:lnTo>
                      <a:pt x="235" y="118"/>
                    </a:lnTo>
                    <a:lnTo>
                      <a:pt x="228" y="107"/>
                    </a:lnTo>
                    <a:lnTo>
                      <a:pt x="241" y="107"/>
                    </a:lnTo>
                    <a:moveTo>
                      <a:pt x="468" y="96"/>
                    </a:moveTo>
                    <a:lnTo>
                      <a:pt x="476" y="86"/>
                    </a:lnTo>
                    <a:lnTo>
                      <a:pt x="480" y="98"/>
                    </a:lnTo>
                    <a:lnTo>
                      <a:pt x="493" y="103"/>
                    </a:lnTo>
                    <a:lnTo>
                      <a:pt x="481" y="111"/>
                    </a:lnTo>
                    <a:lnTo>
                      <a:pt x="481" y="118"/>
                    </a:lnTo>
                    <a:lnTo>
                      <a:pt x="480" y="122"/>
                    </a:lnTo>
                    <a:lnTo>
                      <a:pt x="470" y="114"/>
                    </a:lnTo>
                    <a:lnTo>
                      <a:pt x="459" y="120"/>
                    </a:lnTo>
                    <a:lnTo>
                      <a:pt x="463" y="107"/>
                    </a:lnTo>
                    <a:lnTo>
                      <a:pt x="455" y="96"/>
                    </a:lnTo>
                    <a:lnTo>
                      <a:pt x="468" y="96"/>
                    </a:lnTo>
                    <a:moveTo>
                      <a:pt x="155" y="92"/>
                    </a:moveTo>
                    <a:lnTo>
                      <a:pt x="162" y="81"/>
                    </a:lnTo>
                    <a:lnTo>
                      <a:pt x="166" y="94"/>
                    </a:lnTo>
                    <a:lnTo>
                      <a:pt x="179" y="98"/>
                    </a:lnTo>
                    <a:lnTo>
                      <a:pt x="168" y="105"/>
                    </a:lnTo>
                    <a:lnTo>
                      <a:pt x="168" y="118"/>
                    </a:lnTo>
                    <a:lnTo>
                      <a:pt x="157" y="111"/>
                    </a:lnTo>
                    <a:lnTo>
                      <a:pt x="143" y="114"/>
                    </a:lnTo>
                    <a:lnTo>
                      <a:pt x="149" y="103"/>
                    </a:lnTo>
                    <a:lnTo>
                      <a:pt x="142" y="92"/>
                    </a:lnTo>
                    <a:lnTo>
                      <a:pt x="155" y="92"/>
                    </a:lnTo>
                    <a:moveTo>
                      <a:pt x="381" y="81"/>
                    </a:moveTo>
                    <a:lnTo>
                      <a:pt x="388" y="71"/>
                    </a:lnTo>
                    <a:lnTo>
                      <a:pt x="392" y="83"/>
                    </a:lnTo>
                    <a:lnTo>
                      <a:pt x="405" y="88"/>
                    </a:lnTo>
                    <a:lnTo>
                      <a:pt x="394" y="96"/>
                    </a:lnTo>
                    <a:lnTo>
                      <a:pt x="394" y="109"/>
                    </a:lnTo>
                    <a:lnTo>
                      <a:pt x="384" y="99"/>
                    </a:lnTo>
                    <a:lnTo>
                      <a:pt x="371" y="105"/>
                    </a:lnTo>
                    <a:lnTo>
                      <a:pt x="375" y="92"/>
                    </a:lnTo>
                    <a:lnTo>
                      <a:pt x="368" y="81"/>
                    </a:lnTo>
                    <a:lnTo>
                      <a:pt x="381" y="81"/>
                    </a:lnTo>
                    <a:moveTo>
                      <a:pt x="67" y="77"/>
                    </a:moveTo>
                    <a:lnTo>
                      <a:pt x="74" y="66"/>
                    </a:lnTo>
                    <a:lnTo>
                      <a:pt x="78" y="79"/>
                    </a:lnTo>
                    <a:lnTo>
                      <a:pt x="91" y="83"/>
                    </a:lnTo>
                    <a:lnTo>
                      <a:pt x="80" y="90"/>
                    </a:lnTo>
                    <a:lnTo>
                      <a:pt x="80" y="103"/>
                    </a:lnTo>
                    <a:lnTo>
                      <a:pt x="71" y="96"/>
                    </a:lnTo>
                    <a:lnTo>
                      <a:pt x="58" y="99"/>
                    </a:lnTo>
                    <a:lnTo>
                      <a:pt x="61" y="88"/>
                    </a:lnTo>
                    <a:lnTo>
                      <a:pt x="54" y="77"/>
                    </a:lnTo>
                    <a:lnTo>
                      <a:pt x="67" y="77"/>
                    </a:lnTo>
                    <a:moveTo>
                      <a:pt x="295" y="66"/>
                    </a:moveTo>
                    <a:lnTo>
                      <a:pt x="302" y="57"/>
                    </a:lnTo>
                    <a:lnTo>
                      <a:pt x="306" y="68"/>
                    </a:lnTo>
                    <a:lnTo>
                      <a:pt x="317" y="73"/>
                    </a:lnTo>
                    <a:lnTo>
                      <a:pt x="308" y="81"/>
                    </a:lnTo>
                    <a:lnTo>
                      <a:pt x="308" y="94"/>
                    </a:lnTo>
                    <a:lnTo>
                      <a:pt x="297" y="85"/>
                    </a:lnTo>
                    <a:lnTo>
                      <a:pt x="284" y="90"/>
                    </a:lnTo>
                    <a:lnTo>
                      <a:pt x="289" y="77"/>
                    </a:lnTo>
                    <a:lnTo>
                      <a:pt x="280" y="66"/>
                    </a:lnTo>
                    <a:lnTo>
                      <a:pt x="295" y="66"/>
                    </a:lnTo>
                    <a:moveTo>
                      <a:pt x="207" y="51"/>
                    </a:moveTo>
                    <a:lnTo>
                      <a:pt x="214" y="42"/>
                    </a:lnTo>
                    <a:lnTo>
                      <a:pt x="218" y="53"/>
                    </a:lnTo>
                    <a:lnTo>
                      <a:pt x="231" y="58"/>
                    </a:lnTo>
                    <a:lnTo>
                      <a:pt x="220" y="66"/>
                    </a:lnTo>
                    <a:lnTo>
                      <a:pt x="220" y="79"/>
                    </a:lnTo>
                    <a:lnTo>
                      <a:pt x="209" y="70"/>
                    </a:lnTo>
                    <a:lnTo>
                      <a:pt x="198" y="75"/>
                    </a:lnTo>
                    <a:lnTo>
                      <a:pt x="201" y="62"/>
                    </a:lnTo>
                    <a:lnTo>
                      <a:pt x="194" y="51"/>
                    </a:lnTo>
                    <a:lnTo>
                      <a:pt x="207" y="51"/>
                    </a:lnTo>
                    <a:moveTo>
                      <a:pt x="119" y="36"/>
                    </a:moveTo>
                    <a:lnTo>
                      <a:pt x="127" y="27"/>
                    </a:lnTo>
                    <a:lnTo>
                      <a:pt x="130" y="40"/>
                    </a:lnTo>
                    <a:lnTo>
                      <a:pt x="143" y="43"/>
                    </a:lnTo>
                    <a:lnTo>
                      <a:pt x="132" y="51"/>
                    </a:lnTo>
                    <a:lnTo>
                      <a:pt x="132" y="64"/>
                    </a:lnTo>
                    <a:lnTo>
                      <a:pt x="123" y="55"/>
                    </a:lnTo>
                    <a:lnTo>
                      <a:pt x="110" y="60"/>
                    </a:lnTo>
                    <a:lnTo>
                      <a:pt x="114" y="47"/>
                    </a:lnTo>
                    <a:lnTo>
                      <a:pt x="106" y="36"/>
                    </a:lnTo>
                    <a:lnTo>
                      <a:pt x="119" y="36"/>
                    </a:lnTo>
                    <a:moveTo>
                      <a:pt x="33" y="21"/>
                    </a:moveTo>
                    <a:lnTo>
                      <a:pt x="41" y="12"/>
                    </a:lnTo>
                    <a:lnTo>
                      <a:pt x="45" y="25"/>
                    </a:lnTo>
                    <a:lnTo>
                      <a:pt x="56" y="28"/>
                    </a:lnTo>
                    <a:lnTo>
                      <a:pt x="46" y="36"/>
                    </a:lnTo>
                    <a:lnTo>
                      <a:pt x="46" y="49"/>
                    </a:lnTo>
                    <a:lnTo>
                      <a:pt x="35" y="42"/>
                    </a:lnTo>
                    <a:lnTo>
                      <a:pt x="22" y="45"/>
                    </a:lnTo>
                    <a:lnTo>
                      <a:pt x="28" y="32"/>
                    </a:lnTo>
                    <a:lnTo>
                      <a:pt x="20" y="21"/>
                    </a:lnTo>
                    <a:lnTo>
                      <a:pt x="33" y="21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68" y="570"/>
                    </a:lnTo>
                    <a:lnTo>
                      <a:pt x="509" y="7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" name="ï$ḷîḍé">
                <a:extLst>
                  <a:ext uri="{FF2B5EF4-FFF2-40B4-BE49-F238E27FC236}">
                    <a16:creationId xmlns:a16="http://schemas.microsoft.com/office/drawing/2014/main" xmlns="" id="{1858EB9D-C16E-4419-B0E1-519AAD072B4B}"/>
                  </a:ext>
                </a:extLst>
              </p:cNvPr>
              <p:cNvSpPr/>
              <p:nvPr/>
            </p:nvSpPr>
            <p:spPr bwMode="auto">
              <a:xfrm>
                <a:off x="6199" y="2613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9 h 37"/>
                  <a:gd name="T6" fmla="*/ 8 w 36"/>
                  <a:gd name="T7" fmla="*/ 20 h 37"/>
                  <a:gd name="T8" fmla="*/ 2 w 36"/>
                  <a:gd name="T9" fmla="*/ 33 h 37"/>
                  <a:gd name="T10" fmla="*/ 15 w 36"/>
                  <a:gd name="T11" fmla="*/ 30 h 37"/>
                  <a:gd name="T12" fmla="*/ 26 w 36"/>
                  <a:gd name="T13" fmla="*/ 37 h 37"/>
                  <a:gd name="T14" fmla="*/ 26 w 36"/>
                  <a:gd name="T15" fmla="*/ 24 h 37"/>
                  <a:gd name="T16" fmla="*/ 36 w 36"/>
                  <a:gd name="T17" fmla="*/ 16 h 37"/>
                  <a:gd name="T18" fmla="*/ 25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6" y="16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" name="îṩļídé">
                <a:extLst>
                  <a:ext uri="{FF2B5EF4-FFF2-40B4-BE49-F238E27FC236}">
                    <a16:creationId xmlns:a16="http://schemas.microsoft.com/office/drawing/2014/main" xmlns="" id="{168EEC8D-0196-4042-9D15-4ECA98B7229B}"/>
                  </a:ext>
                </a:extLst>
              </p:cNvPr>
              <p:cNvSpPr/>
              <p:nvPr/>
            </p:nvSpPr>
            <p:spPr bwMode="auto">
              <a:xfrm>
                <a:off x="6199" y="2613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9 h 37"/>
                  <a:gd name="T6" fmla="*/ 8 w 36"/>
                  <a:gd name="T7" fmla="*/ 20 h 37"/>
                  <a:gd name="T8" fmla="*/ 2 w 36"/>
                  <a:gd name="T9" fmla="*/ 33 h 37"/>
                  <a:gd name="T10" fmla="*/ 15 w 36"/>
                  <a:gd name="T11" fmla="*/ 30 h 37"/>
                  <a:gd name="T12" fmla="*/ 26 w 36"/>
                  <a:gd name="T13" fmla="*/ 37 h 37"/>
                  <a:gd name="T14" fmla="*/ 26 w 36"/>
                  <a:gd name="T15" fmla="*/ 24 h 37"/>
                  <a:gd name="T16" fmla="*/ 36 w 36"/>
                  <a:gd name="T17" fmla="*/ 16 h 37"/>
                  <a:gd name="T18" fmla="*/ 25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6" y="16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" name="ïšliḓè">
                <a:extLst>
                  <a:ext uri="{FF2B5EF4-FFF2-40B4-BE49-F238E27FC236}">
                    <a16:creationId xmlns:a16="http://schemas.microsoft.com/office/drawing/2014/main" xmlns="" id="{2C2EE215-04AF-4899-B69A-B47335FAD581}"/>
                  </a:ext>
                </a:extLst>
              </p:cNvPr>
              <p:cNvSpPr/>
              <p:nvPr/>
            </p:nvSpPr>
            <p:spPr bwMode="auto">
              <a:xfrm>
                <a:off x="6285" y="26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" name="íṥlîḍe">
                <a:extLst>
                  <a:ext uri="{FF2B5EF4-FFF2-40B4-BE49-F238E27FC236}">
                    <a16:creationId xmlns:a16="http://schemas.microsoft.com/office/drawing/2014/main" xmlns="" id="{1105499B-8524-4084-A664-DB46D03D3A75}"/>
                  </a:ext>
                </a:extLst>
              </p:cNvPr>
              <p:cNvSpPr/>
              <p:nvPr/>
            </p:nvSpPr>
            <p:spPr bwMode="auto">
              <a:xfrm>
                <a:off x="6285" y="26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" name="îṣḷîḑè">
                <a:extLst>
                  <a:ext uri="{FF2B5EF4-FFF2-40B4-BE49-F238E27FC236}">
                    <a16:creationId xmlns:a16="http://schemas.microsoft.com/office/drawing/2014/main" xmlns="" id="{25B15DCE-FE02-4D72-811B-BBE62900CE9E}"/>
                  </a:ext>
                </a:extLst>
              </p:cNvPr>
              <p:cNvSpPr/>
              <p:nvPr/>
            </p:nvSpPr>
            <p:spPr bwMode="auto">
              <a:xfrm>
                <a:off x="6373" y="264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" name="ïŝliďè">
                <a:extLst>
                  <a:ext uri="{FF2B5EF4-FFF2-40B4-BE49-F238E27FC236}">
                    <a16:creationId xmlns:a16="http://schemas.microsoft.com/office/drawing/2014/main" xmlns="" id="{061D1B44-5E58-4F5E-9D54-567F4AB70224}"/>
                  </a:ext>
                </a:extLst>
              </p:cNvPr>
              <p:cNvSpPr/>
              <p:nvPr/>
            </p:nvSpPr>
            <p:spPr bwMode="auto">
              <a:xfrm>
                <a:off x="6373" y="264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" name="ïṡ1îḓé">
                <a:extLst>
                  <a:ext uri="{FF2B5EF4-FFF2-40B4-BE49-F238E27FC236}">
                    <a16:creationId xmlns:a16="http://schemas.microsoft.com/office/drawing/2014/main" xmlns="" id="{F23D7818-29ED-4858-8E0A-BB66AE74899D}"/>
                  </a:ext>
                </a:extLst>
              </p:cNvPr>
              <p:cNvSpPr/>
              <p:nvPr/>
            </p:nvSpPr>
            <p:spPr bwMode="auto">
              <a:xfrm>
                <a:off x="6459" y="265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5 w 37"/>
                  <a:gd name="T3" fmla="*/ 9 h 37"/>
                  <a:gd name="T4" fmla="*/ 0 w 37"/>
                  <a:gd name="T5" fmla="*/ 9 h 37"/>
                  <a:gd name="T6" fmla="*/ 9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6 h 37"/>
                  <a:gd name="T18" fmla="*/ 26 w 37"/>
                  <a:gd name="T19" fmla="*/ 11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5" y="9"/>
                    </a:lnTo>
                    <a:lnTo>
                      <a:pt x="0" y="9"/>
                    </a:lnTo>
                    <a:lnTo>
                      <a:pt x="9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6"/>
                    </a:lnTo>
                    <a:lnTo>
                      <a:pt x="26" y="1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" name="î$1íḋe">
                <a:extLst>
                  <a:ext uri="{FF2B5EF4-FFF2-40B4-BE49-F238E27FC236}">
                    <a16:creationId xmlns:a16="http://schemas.microsoft.com/office/drawing/2014/main" xmlns="" id="{7AC215D8-FDC1-4506-AF04-E9424E07DBA9}"/>
                  </a:ext>
                </a:extLst>
              </p:cNvPr>
              <p:cNvSpPr/>
              <p:nvPr/>
            </p:nvSpPr>
            <p:spPr bwMode="auto">
              <a:xfrm>
                <a:off x="6459" y="265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5 w 37"/>
                  <a:gd name="T3" fmla="*/ 9 h 37"/>
                  <a:gd name="T4" fmla="*/ 0 w 37"/>
                  <a:gd name="T5" fmla="*/ 9 h 37"/>
                  <a:gd name="T6" fmla="*/ 9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6 h 37"/>
                  <a:gd name="T18" fmla="*/ 26 w 37"/>
                  <a:gd name="T19" fmla="*/ 11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5" y="9"/>
                    </a:lnTo>
                    <a:lnTo>
                      <a:pt x="0" y="9"/>
                    </a:lnTo>
                    <a:lnTo>
                      <a:pt x="9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6"/>
                    </a:lnTo>
                    <a:lnTo>
                      <a:pt x="26" y="11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" name="îslidé">
                <a:extLst>
                  <a:ext uri="{FF2B5EF4-FFF2-40B4-BE49-F238E27FC236}">
                    <a16:creationId xmlns:a16="http://schemas.microsoft.com/office/drawing/2014/main" xmlns="" id="{327D58DF-ED0C-477B-9D43-7D943B4A5F55}"/>
                  </a:ext>
                </a:extLst>
              </p:cNvPr>
              <p:cNvSpPr/>
              <p:nvPr/>
            </p:nvSpPr>
            <p:spPr bwMode="auto">
              <a:xfrm>
                <a:off x="6547" y="2672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28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2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28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" name="î$ḷîďê">
                <a:extLst>
                  <a:ext uri="{FF2B5EF4-FFF2-40B4-BE49-F238E27FC236}">
                    <a16:creationId xmlns:a16="http://schemas.microsoft.com/office/drawing/2014/main" xmlns="" id="{582C4D4E-58D4-4FC5-B243-6E95E430DAB2}"/>
                  </a:ext>
                </a:extLst>
              </p:cNvPr>
              <p:cNvSpPr/>
              <p:nvPr/>
            </p:nvSpPr>
            <p:spPr bwMode="auto">
              <a:xfrm>
                <a:off x="6547" y="2672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28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2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28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" name="ïsḷíḋè">
                <a:extLst>
                  <a:ext uri="{FF2B5EF4-FFF2-40B4-BE49-F238E27FC236}">
                    <a16:creationId xmlns:a16="http://schemas.microsoft.com/office/drawing/2014/main" xmlns="" id="{6C3C7979-E28E-4C4B-9EE7-D9FCEF3681B2}"/>
                  </a:ext>
                </a:extLst>
              </p:cNvPr>
              <p:cNvSpPr/>
              <p:nvPr/>
            </p:nvSpPr>
            <p:spPr bwMode="auto">
              <a:xfrm>
                <a:off x="6634" y="2687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4 w 38"/>
                  <a:gd name="T9" fmla="*/ 34 h 36"/>
                  <a:gd name="T10" fmla="*/ 15 w 38"/>
                  <a:gd name="T11" fmla="*/ 28 h 36"/>
                  <a:gd name="T12" fmla="*/ 25 w 38"/>
                  <a:gd name="T13" fmla="*/ 36 h 36"/>
                  <a:gd name="T14" fmla="*/ 26 w 38"/>
                  <a:gd name="T15" fmla="*/ 32 h 36"/>
                  <a:gd name="T16" fmla="*/ 26 w 38"/>
                  <a:gd name="T17" fmla="*/ 25 h 36"/>
                  <a:gd name="T18" fmla="*/ 38 w 38"/>
                  <a:gd name="T19" fmla="*/ 17 h 36"/>
                  <a:gd name="T20" fmla="*/ 25 w 38"/>
                  <a:gd name="T21" fmla="*/ 12 h 36"/>
                  <a:gd name="T22" fmla="*/ 21 w 38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5" y="28"/>
                    </a:lnTo>
                    <a:lnTo>
                      <a:pt x="25" y="36"/>
                    </a:lnTo>
                    <a:lnTo>
                      <a:pt x="26" y="32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5" y="1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" name="íṧḻïdè">
                <a:extLst>
                  <a:ext uri="{FF2B5EF4-FFF2-40B4-BE49-F238E27FC236}">
                    <a16:creationId xmlns:a16="http://schemas.microsoft.com/office/drawing/2014/main" xmlns="" id="{3765BCAB-75A3-40B9-AB9A-DBB0806F3CD7}"/>
                  </a:ext>
                </a:extLst>
              </p:cNvPr>
              <p:cNvSpPr/>
              <p:nvPr/>
            </p:nvSpPr>
            <p:spPr bwMode="auto">
              <a:xfrm>
                <a:off x="6634" y="2687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4 w 38"/>
                  <a:gd name="T9" fmla="*/ 34 h 36"/>
                  <a:gd name="T10" fmla="*/ 15 w 38"/>
                  <a:gd name="T11" fmla="*/ 28 h 36"/>
                  <a:gd name="T12" fmla="*/ 25 w 38"/>
                  <a:gd name="T13" fmla="*/ 36 h 36"/>
                  <a:gd name="T14" fmla="*/ 26 w 38"/>
                  <a:gd name="T15" fmla="*/ 32 h 36"/>
                  <a:gd name="T16" fmla="*/ 26 w 38"/>
                  <a:gd name="T17" fmla="*/ 25 h 36"/>
                  <a:gd name="T18" fmla="*/ 38 w 38"/>
                  <a:gd name="T19" fmla="*/ 17 h 36"/>
                  <a:gd name="T20" fmla="*/ 25 w 38"/>
                  <a:gd name="T21" fmla="*/ 12 h 36"/>
                  <a:gd name="T22" fmla="*/ 21 w 38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5" y="28"/>
                    </a:lnTo>
                    <a:lnTo>
                      <a:pt x="25" y="36"/>
                    </a:lnTo>
                    <a:lnTo>
                      <a:pt x="26" y="32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5" y="12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" name="íšḷîďe">
                <a:extLst>
                  <a:ext uri="{FF2B5EF4-FFF2-40B4-BE49-F238E27FC236}">
                    <a16:creationId xmlns:a16="http://schemas.microsoft.com/office/drawing/2014/main" xmlns="" id="{29447320-E51B-412B-83DE-885FD9A174B9}"/>
                  </a:ext>
                </a:extLst>
              </p:cNvPr>
              <p:cNvSpPr/>
              <p:nvPr/>
            </p:nvSpPr>
            <p:spPr bwMode="auto">
              <a:xfrm>
                <a:off x="6233" y="2667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" name="i$ľîďé">
                <a:extLst>
                  <a:ext uri="{FF2B5EF4-FFF2-40B4-BE49-F238E27FC236}">
                    <a16:creationId xmlns:a16="http://schemas.microsoft.com/office/drawing/2014/main" xmlns="" id="{B95C532B-0F2B-4474-9DB3-CCDE93C4735E}"/>
                  </a:ext>
                </a:extLst>
              </p:cNvPr>
              <p:cNvSpPr/>
              <p:nvPr/>
            </p:nvSpPr>
            <p:spPr bwMode="auto">
              <a:xfrm>
                <a:off x="6233" y="2667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" name="iṧļîḍê">
                <a:extLst>
                  <a:ext uri="{FF2B5EF4-FFF2-40B4-BE49-F238E27FC236}">
                    <a16:creationId xmlns:a16="http://schemas.microsoft.com/office/drawing/2014/main" xmlns="" id="{E1172013-3965-45CC-889E-156A018F6BA5}"/>
                  </a:ext>
                </a:extLst>
              </p:cNvPr>
              <p:cNvSpPr/>
              <p:nvPr/>
            </p:nvSpPr>
            <p:spPr bwMode="auto">
              <a:xfrm>
                <a:off x="6321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1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" name="îśľiḓé">
                <a:extLst>
                  <a:ext uri="{FF2B5EF4-FFF2-40B4-BE49-F238E27FC236}">
                    <a16:creationId xmlns:a16="http://schemas.microsoft.com/office/drawing/2014/main" xmlns="" id="{7CA9D1DE-660D-4805-BB03-7B1D234B69F2}"/>
                  </a:ext>
                </a:extLst>
              </p:cNvPr>
              <p:cNvSpPr/>
              <p:nvPr/>
            </p:nvSpPr>
            <p:spPr bwMode="auto">
              <a:xfrm>
                <a:off x="6321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1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" name="ï$ḻîḋè">
                <a:extLst>
                  <a:ext uri="{FF2B5EF4-FFF2-40B4-BE49-F238E27FC236}">
                    <a16:creationId xmlns:a16="http://schemas.microsoft.com/office/drawing/2014/main" xmlns="" id="{BF13E178-0A85-411A-802A-5C0BB4D33DF3}"/>
                  </a:ext>
                </a:extLst>
              </p:cNvPr>
              <p:cNvSpPr/>
              <p:nvPr/>
            </p:nvSpPr>
            <p:spPr bwMode="auto">
              <a:xfrm>
                <a:off x="6407" y="26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3 h 37"/>
                  <a:gd name="T10" fmla="*/ 16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3"/>
                    </a:lnTo>
                    <a:lnTo>
                      <a:pt x="16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" name="iŝḻïḓe">
                <a:extLst>
                  <a:ext uri="{FF2B5EF4-FFF2-40B4-BE49-F238E27FC236}">
                    <a16:creationId xmlns:a16="http://schemas.microsoft.com/office/drawing/2014/main" xmlns="" id="{98BB5CA1-A0ED-4F15-A817-6D9345DB873B}"/>
                  </a:ext>
                </a:extLst>
              </p:cNvPr>
              <p:cNvSpPr/>
              <p:nvPr/>
            </p:nvSpPr>
            <p:spPr bwMode="auto">
              <a:xfrm>
                <a:off x="6407" y="26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3 h 37"/>
                  <a:gd name="T10" fmla="*/ 16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3"/>
                    </a:lnTo>
                    <a:lnTo>
                      <a:pt x="16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" name="ïSlîḓê">
                <a:extLst>
                  <a:ext uri="{FF2B5EF4-FFF2-40B4-BE49-F238E27FC236}">
                    <a16:creationId xmlns:a16="http://schemas.microsoft.com/office/drawing/2014/main" xmlns="" id="{6D081874-82A3-498E-BCAE-04F2DFA9701E}"/>
                  </a:ext>
                </a:extLst>
              </p:cNvPr>
              <p:cNvSpPr/>
              <p:nvPr/>
            </p:nvSpPr>
            <p:spPr bwMode="auto">
              <a:xfrm>
                <a:off x="6494" y="2712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2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2" name="í$líḍè">
                <a:extLst>
                  <a:ext uri="{FF2B5EF4-FFF2-40B4-BE49-F238E27FC236}">
                    <a16:creationId xmlns:a16="http://schemas.microsoft.com/office/drawing/2014/main" xmlns="" id="{9E127960-A5BB-47CB-AA16-7D68B90874B9}"/>
                  </a:ext>
                </a:extLst>
              </p:cNvPr>
              <p:cNvSpPr/>
              <p:nvPr/>
            </p:nvSpPr>
            <p:spPr bwMode="auto">
              <a:xfrm>
                <a:off x="6494" y="2712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2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3" name="ïṣľiḍê">
                <a:extLst>
                  <a:ext uri="{FF2B5EF4-FFF2-40B4-BE49-F238E27FC236}">
                    <a16:creationId xmlns:a16="http://schemas.microsoft.com/office/drawing/2014/main" xmlns="" id="{7431E02E-12AA-4D38-BCA3-A323EBA3B0F7}"/>
                  </a:ext>
                </a:extLst>
              </p:cNvPr>
              <p:cNvSpPr/>
              <p:nvPr/>
            </p:nvSpPr>
            <p:spPr bwMode="auto">
              <a:xfrm>
                <a:off x="6582" y="2727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2 h 37"/>
                  <a:gd name="T8" fmla="*/ 2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2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4" name="i$1iḓé">
                <a:extLst>
                  <a:ext uri="{FF2B5EF4-FFF2-40B4-BE49-F238E27FC236}">
                    <a16:creationId xmlns:a16="http://schemas.microsoft.com/office/drawing/2014/main" xmlns="" id="{35EFB56B-AD11-4F00-A541-1FF816D0986B}"/>
                  </a:ext>
                </a:extLst>
              </p:cNvPr>
              <p:cNvSpPr/>
              <p:nvPr/>
            </p:nvSpPr>
            <p:spPr bwMode="auto">
              <a:xfrm>
                <a:off x="6582" y="2727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2 h 37"/>
                  <a:gd name="T8" fmla="*/ 2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2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5" name="iṡ1ïḓe">
                <a:extLst>
                  <a:ext uri="{FF2B5EF4-FFF2-40B4-BE49-F238E27FC236}">
                    <a16:creationId xmlns:a16="http://schemas.microsoft.com/office/drawing/2014/main" xmlns="" id="{82060A53-56FC-49B6-AB73-16ECEEA3DA37}"/>
                  </a:ext>
                </a:extLst>
              </p:cNvPr>
              <p:cNvSpPr/>
              <p:nvPr/>
            </p:nvSpPr>
            <p:spPr bwMode="auto">
              <a:xfrm>
                <a:off x="6266" y="273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6" name="î$ḻíďè">
                <a:extLst>
                  <a:ext uri="{FF2B5EF4-FFF2-40B4-BE49-F238E27FC236}">
                    <a16:creationId xmlns:a16="http://schemas.microsoft.com/office/drawing/2014/main" xmlns="" id="{EA01108E-7E28-4CEB-A7D7-53F2C4438623}"/>
                  </a:ext>
                </a:extLst>
              </p:cNvPr>
              <p:cNvSpPr/>
              <p:nvPr/>
            </p:nvSpPr>
            <p:spPr bwMode="auto">
              <a:xfrm>
                <a:off x="6266" y="273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7" name="îšļîḓè">
                <a:extLst>
                  <a:ext uri="{FF2B5EF4-FFF2-40B4-BE49-F238E27FC236}">
                    <a16:creationId xmlns:a16="http://schemas.microsoft.com/office/drawing/2014/main" xmlns="" id="{1AEA7344-3C57-44AC-8FB6-E8F6432AC5C6}"/>
                  </a:ext>
                </a:extLst>
              </p:cNvPr>
              <p:cNvSpPr/>
              <p:nvPr/>
            </p:nvSpPr>
            <p:spPr bwMode="auto">
              <a:xfrm>
                <a:off x="6354" y="275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8" name="íṥḻîďé">
                <a:extLst>
                  <a:ext uri="{FF2B5EF4-FFF2-40B4-BE49-F238E27FC236}">
                    <a16:creationId xmlns:a16="http://schemas.microsoft.com/office/drawing/2014/main" xmlns="" id="{B495A02D-C3F8-4A16-B941-6EBA52176FE2}"/>
                  </a:ext>
                </a:extLst>
              </p:cNvPr>
              <p:cNvSpPr/>
              <p:nvPr/>
            </p:nvSpPr>
            <p:spPr bwMode="auto">
              <a:xfrm>
                <a:off x="6354" y="275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9" name="išliḓé">
                <a:extLst>
                  <a:ext uri="{FF2B5EF4-FFF2-40B4-BE49-F238E27FC236}">
                    <a16:creationId xmlns:a16="http://schemas.microsoft.com/office/drawing/2014/main" xmlns="" id="{5D476A3B-7398-43D5-BB89-5FE94752F85F}"/>
                  </a:ext>
                </a:extLst>
              </p:cNvPr>
              <p:cNvSpPr/>
              <p:nvPr/>
            </p:nvSpPr>
            <p:spPr bwMode="auto">
              <a:xfrm>
                <a:off x="6442" y="2766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0" name="iṧlíḍè">
                <a:extLst>
                  <a:ext uri="{FF2B5EF4-FFF2-40B4-BE49-F238E27FC236}">
                    <a16:creationId xmlns:a16="http://schemas.microsoft.com/office/drawing/2014/main" xmlns="" id="{F8EF5EED-7B74-4A26-8448-578D94AFD9D9}"/>
                  </a:ext>
                </a:extLst>
              </p:cNvPr>
              <p:cNvSpPr/>
              <p:nvPr/>
            </p:nvSpPr>
            <p:spPr bwMode="auto">
              <a:xfrm>
                <a:off x="6442" y="2766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1" name="ïṩľiḓe">
                <a:extLst>
                  <a:ext uri="{FF2B5EF4-FFF2-40B4-BE49-F238E27FC236}">
                    <a16:creationId xmlns:a16="http://schemas.microsoft.com/office/drawing/2014/main" xmlns="" id="{7A74D291-BAB8-42C5-887A-ED5EABD3B575}"/>
                  </a:ext>
                </a:extLst>
              </p:cNvPr>
              <p:cNvSpPr/>
              <p:nvPr/>
            </p:nvSpPr>
            <p:spPr bwMode="auto">
              <a:xfrm>
                <a:off x="6528" y="278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2" name="íśḷiḑé">
                <a:extLst>
                  <a:ext uri="{FF2B5EF4-FFF2-40B4-BE49-F238E27FC236}">
                    <a16:creationId xmlns:a16="http://schemas.microsoft.com/office/drawing/2014/main" xmlns="" id="{6376ABC3-DC6D-4F6C-94E7-40610B6FC6B9}"/>
                  </a:ext>
                </a:extLst>
              </p:cNvPr>
              <p:cNvSpPr/>
              <p:nvPr/>
            </p:nvSpPr>
            <p:spPr bwMode="auto">
              <a:xfrm>
                <a:off x="6528" y="278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3" name="iṩľîḑe">
                <a:extLst>
                  <a:ext uri="{FF2B5EF4-FFF2-40B4-BE49-F238E27FC236}">
                    <a16:creationId xmlns:a16="http://schemas.microsoft.com/office/drawing/2014/main" xmlns="" id="{1C8B875C-7105-47EC-BF0E-7583CF9BF831}"/>
                  </a:ext>
                </a:extLst>
              </p:cNvPr>
              <p:cNvSpPr/>
              <p:nvPr/>
            </p:nvSpPr>
            <p:spPr bwMode="auto">
              <a:xfrm>
                <a:off x="6351" y="303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4 h 37"/>
                  <a:gd name="T10" fmla="*/ 14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4"/>
                    </a:lnTo>
                    <a:lnTo>
                      <a:pt x="14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4" name="ïŝľíďê">
                <a:extLst>
                  <a:ext uri="{FF2B5EF4-FFF2-40B4-BE49-F238E27FC236}">
                    <a16:creationId xmlns:a16="http://schemas.microsoft.com/office/drawing/2014/main" xmlns="" id="{F09CF059-B111-4CCC-A01F-ABD8DD18434B}"/>
                  </a:ext>
                </a:extLst>
              </p:cNvPr>
              <p:cNvSpPr/>
              <p:nvPr/>
            </p:nvSpPr>
            <p:spPr bwMode="auto">
              <a:xfrm>
                <a:off x="6351" y="303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4 h 37"/>
                  <a:gd name="T10" fmla="*/ 14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4"/>
                    </a:lnTo>
                    <a:lnTo>
                      <a:pt x="14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5" name="ïṡļíḍe">
                <a:extLst>
                  <a:ext uri="{FF2B5EF4-FFF2-40B4-BE49-F238E27FC236}">
                    <a16:creationId xmlns:a16="http://schemas.microsoft.com/office/drawing/2014/main" xmlns="" id="{2417EF2F-C638-4A0F-B7FB-6220E895239B}"/>
                  </a:ext>
                </a:extLst>
              </p:cNvPr>
              <p:cNvSpPr/>
              <p:nvPr/>
            </p:nvSpPr>
            <p:spPr bwMode="auto">
              <a:xfrm>
                <a:off x="6324" y="3098"/>
                <a:ext cx="10" cy="8"/>
              </a:xfrm>
              <a:custGeom>
                <a:avLst/>
                <a:gdLst>
                  <a:gd name="T0" fmla="*/ 0 w 10"/>
                  <a:gd name="T1" fmla="*/ 0 h 8"/>
                  <a:gd name="T2" fmla="*/ 2 w 10"/>
                  <a:gd name="T3" fmla="*/ 8 h 8"/>
                  <a:gd name="T4" fmla="*/ 10 w 10"/>
                  <a:gd name="T5" fmla="*/ 4 h 8"/>
                  <a:gd name="T6" fmla="*/ 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2" y="8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6" name="isļíďè">
                <a:extLst>
                  <a:ext uri="{FF2B5EF4-FFF2-40B4-BE49-F238E27FC236}">
                    <a16:creationId xmlns:a16="http://schemas.microsoft.com/office/drawing/2014/main" xmlns="" id="{FD3FAB8A-0852-4FF1-B0B6-AF58CB729E55}"/>
                  </a:ext>
                </a:extLst>
              </p:cNvPr>
              <p:cNvSpPr/>
              <p:nvPr/>
            </p:nvSpPr>
            <p:spPr bwMode="auto">
              <a:xfrm>
                <a:off x="6324" y="3098"/>
                <a:ext cx="10" cy="8"/>
              </a:xfrm>
              <a:custGeom>
                <a:avLst/>
                <a:gdLst>
                  <a:gd name="T0" fmla="*/ 0 w 10"/>
                  <a:gd name="T1" fmla="*/ 0 h 8"/>
                  <a:gd name="T2" fmla="*/ 2 w 10"/>
                  <a:gd name="T3" fmla="*/ 8 h 8"/>
                  <a:gd name="T4" fmla="*/ 10 w 10"/>
                  <a:gd name="T5" fmla="*/ 4 h 8"/>
                  <a:gd name="T6" fmla="*/ 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2" y="8"/>
                    </a:lnTo>
                    <a:lnTo>
                      <a:pt x="1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7" name="ïṡḷïdé">
                <a:extLst>
                  <a:ext uri="{FF2B5EF4-FFF2-40B4-BE49-F238E27FC236}">
                    <a16:creationId xmlns:a16="http://schemas.microsoft.com/office/drawing/2014/main" xmlns="" id="{6DA6A3BC-43D4-4F2E-8330-AAB0D11639F1}"/>
                  </a:ext>
                </a:extLst>
              </p:cNvPr>
              <p:cNvSpPr/>
              <p:nvPr/>
            </p:nvSpPr>
            <p:spPr bwMode="auto">
              <a:xfrm>
                <a:off x="6384" y="310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2" y="4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8" name="ïsľîďe">
                <a:extLst>
                  <a:ext uri="{FF2B5EF4-FFF2-40B4-BE49-F238E27FC236}">
                    <a16:creationId xmlns:a16="http://schemas.microsoft.com/office/drawing/2014/main" xmlns="" id="{60B57E5C-9DB6-46B3-BD17-4DE2391D3AAC}"/>
                  </a:ext>
                </a:extLst>
              </p:cNvPr>
              <p:cNvSpPr/>
              <p:nvPr/>
            </p:nvSpPr>
            <p:spPr bwMode="auto">
              <a:xfrm>
                <a:off x="6384" y="310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2" y="4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9" name="íṡ1iḑé">
                <a:extLst>
                  <a:ext uri="{FF2B5EF4-FFF2-40B4-BE49-F238E27FC236}">
                    <a16:creationId xmlns:a16="http://schemas.microsoft.com/office/drawing/2014/main" xmlns="" id="{D61B5495-8C4C-4BC1-BD95-85A4C7E82550}"/>
                  </a:ext>
                </a:extLst>
              </p:cNvPr>
              <p:cNvSpPr/>
              <p:nvPr/>
            </p:nvSpPr>
            <p:spPr bwMode="auto">
              <a:xfrm>
                <a:off x="6339" y="3141"/>
                <a:ext cx="19" cy="30"/>
              </a:xfrm>
              <a:custGeom>
                <a:avLst/>
                <a:gdLst>
                  <a:gd name="T0" fmla="*/ 13 w 19"/>
                  <a:gd name="T1" fmla="*/ 0 h 30"/>
                  <a:gd name="T2" fmla="*/ 6 w 19"/>
                  <a:gd name="T3" fmla="*/ 9 h 30"/>
                  <a:gd name="T4" fmla="*/ 0 w 19"/>
                  <a:gd name="T5" fmla="*/ 9 h 30"/>
                  <a:gd name="T6" fmla="*/ 6 w 19"/>
                  <a:gd name="T7" fmla="*/ 30 h 30"/>
                  <a:gd name="T8" fmla="*/ 8 w 19"/>
                  <a:gd name="T9" fmla="*/ 28 h 30"/>
                  <a:gd name="T10" fmla="*/ 19 w 19"/>
                  <a:gd name="T11" fmla="*/ 13 h 30"/>
                  <a:gd name="T12" fmla="*/ 17 w 19"/>
                  <a:gd name="T13" fmla="*/ 11 h 30"/>
                  <a:gd name="T14" fmla="*/ 13 w 19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0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13"/>
                    </a:lnTo>
                    <a:lnTo>
                      <a:pt x="17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0" name="ïṡļîḋè">
                <a:extLst>
                  <a:ext uri="{FF2B5EF4-FFF2-40B4-BE49-F238E27FC236}">
                    <a16:creationId xmlns:a16="http://schemas.microsoft.com/office/drawing/2014/main" xmlns="" id="{C942E2D6-5230-4E9E-9642-631194E80B8A}"/>
                  </a:ext>
                </a:extLst>
              </p:cNvPr>
              <p:cNvSpPr/>
              <p:nvPr/>
            </p:nvSpPr>
            <p:spPr bwMode="auto">
              <a:xfrm>
                <a:off x="6339" y="3141"/>
                <a:ext cx="19" cy="30"/>
              </a:xfrm>
              <a:custGeom>
                <a:avLst/>
                <a:gdLst>
                  <a:gd name="T0" fmla="*/ 13 w 19"/>
                  <a:gd name="T1" fmla="*/ 0 h 30"/>
                  <a:gd name="T2" fmla="*/ 6 w 19"/>
                  <a:gd name="T3" fmla="*/ 9 h 30"/>
                  <a:gd name="T4" fmla="*/ 0 w 19"/>
                  <a:gd name="T5" fmla="*/ 9 h 30"/>
                  <a:gd name="T6" fmla="*/ 6 w 19"/>
                  <a:gd name="T7" fmla="*/ 30 h 30"/>
                  <a:gd name="T8" fmla="*/ 8 w 19"/>
                  <a:gd name="T9" fmla="*/ 28 h 30"/>
                  <a:gd name="T10" fmla="*/ 19 w 19"/>
                  <a:gd name="T11" fmla="*/ 13 h 30"/>
                  <a:gd name="T12" fmla="*/ 17 w 19"/>
                  <a:gd name="T13" fmla="*/ 11 h 30"/>
                  <a:gd name="T14" fmla="*/ 13 w 19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0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13"/>
                    </a:lnTo>
                    <a:lnTo>
                      <a:pt x="17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1" name="îsḻîďè">
                <a:extLst>
                  <a:ext uri="{FF2B5EF4-FFF2-40B4-BE49-F238E27FC236}">
                    <a16:creationId xmlns:a16="http://schemas.microsoft.com/office/drawing/2014/main" xmlns="" id="{8DF310E7-DEC7-4CD2-AD07-F7C6D32698FC}"/>
                  </a:ext>
                </a:extLst>
              </p:cNvPr>
              <p:cNvSpPr/>
              <p:nvPr/>
            </p:nvSpPr>
            <p:spPr bwMode="auto">
              <a:xfrm>
                <a:off x="6233" y="2781"/>
                <a:ext cx="19" cy="28"/>
              </a:xfrm>
              <a:custGeom>
                <a:avLst/>
                <a:gdLst>
                  <a:gd name="T0" fmla="*/ 2 w 19"/>
                  <a:gd name="T1" fmla="*/ 0 h 28"/>
                  <a:gd name="T2" fmla="*/ 0 w 19"/>
                  <a:gd name="T3" fmla="*/ 2 h 28"/>
                  <a:gd name="T4" fmla="*/ 7 w 19"/>
                  <a:gd name="T5" fmla="*/ 28 h 28"/>
                  <a:gd name="T6" fmla="*/ 7 w 19"/>
                  <a:gd name="T7" fmla="*/ 24 h 28"/>
                  <a:gd name="T8" fmla="*/ 19 w 19"/>
                  <a:gd name="T9" fmla="*/ 17 h 28"/>
                  <a:gd name="T10" fmla="*/ 5 w 19"/>
                  <a:gd name="T11" fmla="*/ 13 h 28"/>
                  <a:gd name="T12" fmla="*/ 2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2" y="0"/>
                    </a:moveTo>
                    <a:lnTo>
                      <a:pt x="0" y="2"/>
                    </a:lnTo>
                    <a:lnTo>
                      <a:pt x="7" y="28"/>
                    </a:lnTo>
                    <a:lnTo>
                      <a:pt x="7" y="24"/>
                    </a:lnTo>
                    <a:lnTo>
                      <a:pt x="19" y="17"/>
                    </a:lnTo>
                    <a:lnTo>
                      <a:pt x="5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2" name="išļïḑe">
                <a:extLst>
                  <a:ext uri="{FF2B5EF4-FFF2-40B4-BE49-F238E27FC236}">
                    <a16:creationId xmlns:a16="http://schemas.microsoft.com/office/drawing/2014/main" xmlns="" id="{F1F4E867-6711-45D1-9E17-B253CD686DB6}"/>
                  </a:ext>
                </a:extLst>
              </p:cNvPr>
              <p:cNvSpPr/>
              <p:nvPr/>
            </p:nvSpPr>
            <p:spPr bwMode="auto">
              <a:xfrm>
                <a:off x="6233" y="2781"/>
                <a:ext cx="19" cy="28"/>
              </a:xfrm>
              <a:custGeom>
                <a:avLst/>
                <a:gdLst>
                  <a:gd name="T0" fmla="*/ 2 w 19"/>
                  <a:gd name="T1" fmla="*/ 0 h 28"/>
                  <a:gd name="T2" fmla="*/ 0 w 19"/>
                  <a:gd name="T3" fmla="*/ 2 h 28"/>
                  <a:gd name="T4" fmla="*/ 7 w 19"/>
                  <a:gd name="T5" fmla="*/ 28 h 28"/>
                  <a:gd name="T6" fmla="*/ 7 w 19"/>
                  <a:gd name="T7" fmla="*/ 24 h 28"/>
                  <a:gd name="T8" fmla="*/ 19 w 19"/>
                  <a:gd name="T9" fmla="*/ 17 h 28"/>
                  <a:gd name="T10" fmla="*/ 5 w 19"/>
                  <a:gd name="T11" fmla="*/ 13 h 28"/>
                  <a:gd name="T12" fmla="*/ 2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2" y="0"/>
                    </a:moveTo>
                    <a:lnTo>
                      <a:pt x="0" y="2"/>
                    </a:lnTo>
                    <a:lnTo>
                      <a:pt x="7" y="28"/>
                    </a:lnTo>
                    <a:lnTo>
                      <a:pt x="7" y="24"/>
                    </a:lnTo>
                    <a:lnTo>
                      <a:pt x="19" y="17"/>
                    </a:lnTo>
                    <a:lnTo>
                      <a:pt x="5" y="1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3" name="íSļïḑê">
                <a:extLst>
                  <a:ext uri="{FF2B5EF4-FFF2-40B4-BE49-F238E27FC236}">
                    <a16:creationId xmlns:a16="http://schemas.microsoft.com/office/drawing/2014/main" xmlns="" id="{7B6B7180-05FF-4A74-B75B-7D392B4FE35D}"/>
                  </a:ext>
                </a:extLst>
              </p:cNvPr>
              <p:cNvSpPr/>
              <p:nvPr/>
            </p:nvSpPr>
            <p:spPr bwMode="auto">
              <a:xfrm>
                <a:off x="6300" y="2796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4" name="ísľíde">
                <a:extLst>
                  <a:ext uri="{FF2B5EF4-FFF2-40B4-BE49-F238E27FC236}">
                    <a16:creationId xmlns:a16="http://schemas.microsoft.com/office/drawing/2014/main" xmlns="" id="{64EA6821-C5D9-4C76-B5D9-B3E79DA7DB14}"/>
                  </a:ext>
                </a:extLst>
              </p:cNvPr>
              <p:cNvSpPr/>
              <p:nvPr/>
            </p:nvSpPr>
            <p:spPr bwMode="auto">
              <a:xfrm>
                <a:off x="6300" y="2796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5" name="ïšļïḍè">
                <a:extLst>
                  <a:ext uri="{FF2B5EF4-FFF2-40B4-BE49-F238E27FC236}">
                    <a16:creationId xmlns:a16="http://schemas.microsoft.com/office/drawing/2014/main" xmlns="" id="{040C2805-45F4-4B11-88EB-0D4D43508405}"/>
                  </a:ext>
                </a:extLst>
              </p:cNvPr>
              <p:cNvSpPr/>
              <p:nvPr/>
            </p:nvSpPr>
            <p:spPr bwMode="auto">
              <a:xfrm>
                <a:off x="6388" y="281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6" name="ïślíḋê">
                <a:extLst>
                  <a:ext uri="{FF2B5EF4-FFF2-40B4-BE49-F238E27FC236}">
                    <a16:creationId xmlns:a16="http://schemas.microsoft.com/office/drawing/2014/main" xmlns="" id="{795F3C76-AFAE-46B9-B310-9005A0DD2BDF}"/>
                  </a:ext>
                </a:extLst>
              </p:cNvPr>
              <p:cNvSpPr/>
              <p:nvPr/>
            </p:nvSpPr>
            <p:spPr bwMode="auto">
              <a:xfrm>
                <a:off x="6388" y="281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7" name="îś1ïḓe">
                <a:extLst>
                  <a:ext uri="{FF2B5EF4-FFF2-40B4-BE49-F238E27FC236}">
                    <a16:creationId xmlns:a16="http://schemas.microsoft.com/office/drawing/2014/main" xmlns="" id="{1815B4F8-995C-464A-B985-AEE9DD977260}"/>
                  </a:ext>
                </a:extLst>
              </p:cNvPr>
              <p:cNvSpPr/>
              <p:nvPr/>
            </p:nvSpPr>
            <p:spPr bwMode="auto">
              <a:xfrm>
                <a:off x="6476" y="2826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8" name="îṡḷïḓé">
                <a:extLst>
                  <a:ext uri="{FF2B5EF4-FFF2-40B4-BE49-F238E27FC236}">
                    <a16:creationId xmlns:a16="http://schemas.microsoft.com/office/drawing/2014/main" xmlns="" id="{95938E2B-CEBA-4DF9-A1F1-BDF0FA921A69}"/>
                  </a:ext>
                </a:extLst>
              </p:cNvPr>
              <p:cNvSpPr/>
              <p:nvPr/>
            </p:nvSpPr>
            <p:spPr bwMode="auto">
              <a:xfrm>
                <a:off x="6476" y="2826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9" name="işḷïḋe">
                <a:extLst>
                  <a:ext uri="{FF2B5EF4-FFF2-40B4-BE49-F238E27FC236}">
                    <a16:creationId xmlns:a16="http://schemas.microsoft.com/office/drawing/2014/main" xmlns="" id="{89374DE7-DEE1-4CD3-8774-164738E9DB34}"/>
                  </a:ext>
                </a:extLst>
              </p:cNvPr>
              <p:cNvSpPr/>
              <p:nvPr/>
            </p:nvSpPr>
            <p:spPr bwMode="auto">
              <a:xfrm>
                <a:off x="6562" y="2850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2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0" name="ïs1ïḑe">
                <a:extLst>
                  <a:ext uri="{FF2B5EF4-FFF2-40B4-BE49-F238E27FC236}">
                    <a16:creationId xmlns:a16="http://schemas.microsoft.com/office/drawing/2014/main" xmlns="" id="{F086BB1E-C815-49D1-8B1C-E08C5F2C3C5A}"/>
                  </a:ext>
                </a:extLst>
              </p:cNvPr>
              <p:cNvSpPr/>
              <p:nvPr/>
            </p:nvSpPr>
            <p:spPr bwMode="auto">
              <a:xfrm>
                <a:off x="6562" y="2850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2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1" name="ï$ľidè">
                <a:extLst>
                  <a:ext uri="{FF2B5EF4-FFF2-40B4-BE49-F238E27FC236}">
                    <a16:creationId xmlns:a16="http://schemas.microsoft.com/office/drawing/2014/main" xmlns="" id="{98BF8E9F-4D86-46C3-9ED8-BD07ABA2FA67}"/>
                  </a:ext>
                </a:extLst>
              </p:cNvPr>
              <p:cNvSpPr/>
              <p:nvPr/>
            </p:nvSpPr>
            <p:spPr bwMode="auto">
              <a:xfrm>
                <a:off x="6255" y="2850"/>
                <a:ext cx="30" cy="37"/>
              </a:xfrm>
              <a:custGeom>
                <a:avLst/>
                <a:gdLst>
                  <a:gd name="T0" fmla="*/ 13 w 30"/>
                  <a:gd name="T1" fmla="*/ 0 h 37"/>
                  <a:gd name="T2" fmla="*/ 6 w 30"/>
                  <a:gd name="T3" fmla="*/ 9 h 37"/>
                  <a:gd name="T4" fmla="*/ 0 w 30"/>
                  <a:gd name="T5" fmla="*/ 9 h 37"/>
                  <a:gd name="T6" fmla="*/ 6 w 30"/>
                  <a:gd name="T7" fmla="*/ 30 h 37"/>
                  <a:gd name="T8" fmla="*/ 8 w 30"/>
                  <a:gd name="T9" fmla="*/ 28 h 37"/>
                  <a:gd name="T10" fmla="*/ 19 w 30"/>
                  <a:gd name="T11" fmla="*/ 37 h 37"/>
                  <a:gd name="T12" fmla="*/ 19 w 30"/>
                  <a:gd name="T13" fmla="*/ 24 h 37"/>
                  <a:gd name="T14" fmla="*/ 30 w 30"/>
                  <a:gd name="T15" fmla="*/ 15 h 37"/>
                  <a:gd name="T16" fmla="*/ 17 w 30"/>
                  <a:gd name="T17" fmla="*/ 11 h 37"/>
                  <a:gd name="T18" fmla="*/ 13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37"/>
                    </a:lnTo>
                    <a:lnTo>
                      <a:pt x="19" y="24"/>
                    </a:lnTo>
                    <a:lnTo>
                      <a:pt x="30" y="15"/>
                    </a:lnTo>
                    <a:lnTo>
                      <a:pt x="17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2" name="ïšḻîḋè">
                <a:extLst>
                  <a:ext uri="{FF2B5EF4-FFF2-40B4-BE49-F238E27FC236}">
                    <a16:creationId xmlns:a16="http://schemas.microsoft.com/office/drawing/2014/main" xmlns="" id="{FAEC07E3-DA7A-4279-8419-43B92E9B0E25}"/>
                  </a:ext>
                </a:extLst>
              </p:cNvPr>
              <p:cNvSpPr/>
              <p:nvPr/>
            </p:nvSpPr>
            <p:spPr bwMode="auto">
              <a:xfrm>
                <a:off x="6255" y="2850"/>
                <a:ext cx="30" cy="37"/>
              </a:xfrm>
              <a:custGeom>
                <a:avLst/>
                <a:gdLst>
                  <a:gd name="T0" fmla="*/ 13 w 30"/>
                  <a:gd name="T1" fmla="*/ 0 h 37"/>
                  <a:gd name="T2" fmla="*/ 6 w 30"/>
                  <a:gd name="T3" fmla="*/ 9 h 37"/>
                  <a:gd name="T4" fmla="*/ 0 w 30"/>
                  <a:gd name="T5" fmla="*/ 9 h 37"/>
                  <a:gd name="T6" fmla="*/ 6 w 30"/>
                  <a:gd name="T7" fmla="*/ 30 h 37"/>
                  <a:gd name="T8" fmla="*/ 8 w 30"/>
                  <a:gd name="T9" fmla="*/ 28 h 37"/>
                  <a:gd name="T10" fmla="*/ 19 w 30"/>
                  <a:gd name="T11" fmla="*/ 37 h 37"/>
                  <a:gd name="T12" fmla="*/ 19 w 30"/>
                  <a:gd name="T13" fmla="*/ 24 h 37"/>
                  <a:gd name="T14" fmla="*/ 30 w 30"/>
                  <a:gd name="T15" fmla="*/ 15 h 37"/>
                  <a:gd name="T16" fmla="*/ 17 w 30"/>
                  <a:gd name="T17" fmla="*/ 11 h 37"/>
                  <a:gd name="T18" fmla="*/ 13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37"/>
                    </a:lnTo>
                    <a:lnTo>
                      <a:pt x="19" y="24"/>
                    </a:lnTo>
                    <a:lnTo>
                      <a:pt x="30" y="15"/>
                    </a:lnTo>
                    <a:lnTo>
                      <a:pt x="17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3" name="îṥľíḓé">
                <a:extLst>
                  <a:ext uri="{FF2B5EF4-FFF2-40B4-BE49-F238E27FC236}">
                    <a16:creationId xmlns:a16="http://schemas.microsoft.com/office/drawing/2014/main" xmlns="" id="{98BE21FB-4D0F-457E-8768-603B6B7B9881}"/>
                  </a:ext>
                </a:extLst>
              </p:cNvPr>
              <p:cNvSpPr/>
              <p:nvPr/>
            </p:nvSpPr>
            <p:spPr bwMode="auto">
              <a:xfrm>
                <a:off x="6336" y="2865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2 h 37"/>
                  <a:gd name="T16" fmla="*/ 37 w 37"/>
                  <a:gd name="T17" fmla="*/ 15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4" name="íş1ïḓè">
                <a:extLst>
                  <a:ext uri="{FF2B5EF4-FFF2-40B4-BE49-F238E27FC236}">
                    <a16:creationId xmlns:a16="http://schemas.microsoft.com/office/drawing/2014/main" xmlns="" id="{2DB83F93-A78F-4BDE-8433-5F037CA2408F}"/>
                  </a:ext>
                </a:extLst>
              </p:cNvPr>
              <p:cNvSpPr/>
              <p:nvPr/>
            </p:nvSpPr>
            <p:spPr bwMode="auto">
              <a:xfrm>
                <a:off x="6336" y="2865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2 h 37"/>
                  <a:gd name="T16" fmla="*/ 37 w 37"/>
                  <a:gd name="T17" fmla="*/ 15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5" name="îSḻiḑe">
                <a:extLst>
                  <a:ext uri="{FF2B5EF4-FFF2-40B4-BE49-F238E27FC236}">
                    <a16:creationId xmlns:a16="http://schemas.microsoft.com/office/drawing/2014/main" xmlns="" id="{B903BBC7-D06E-4EC7-B9E7-56E583E2AB0C}"/>
                  </a:ext>
                </a:extLst>
              </p:cNvPr>
              <p:cNvSpPr/>
              <p:nvPr/>
            </p:nvSpPr>
            <p:spPr bwMode="auto">
              <a:xfrm>
                <a:off x="6421" y="2878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4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3 h 39"/>
                  <a:gd name="T10" fmla="*/ 17 w 38"/>
                  <a:gd name="T11" fmla="*/ 30 h 39"/>
                  <a:gd name="T12" fmla="*/ 27 w 38"/>
                  <a:gd name="T13" fmla="*/ 39 h 39"/>
                  <a:gd name="T14" fmla="*/ 27 w 38"/>
                  <a:gd name="T15" fmla="*/ 24 h 39"/>
                  <a:gd name="T16" fmla="*/ 38 w 38"/>
                  <a:gd name="T17" fmla="*/ 17 h 39"/>
                  <a:gd name="T18" fmla="*/ 25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4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7" y="39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6" name="ïŝļiďè">
                <a:extLst>
                  <a:ext uri="{FF2B5EF4-FFF2-40B4-BE49-F238E27FC236}">
                    <a16:creationId xmlns:a16="http://schemas.microsoft.com/office/drawing/2014/main" xmlns="" id="{3C9E5C01-3524-4B1B-A435-A2464073A5FF}"/>
                  </a:ext>
                </a:extLst>
              </p:cNvPr>
              <p:cNvSpPr/>
              <p:nvPr/>
            </p:nvSpPr>
            <p:spPr bwMode="auto">
              <a:xfrm>
                <a:off x="6421" y="2878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4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3 h 39"/>
                  <a:gd name="T10" fmla="*/ 17 w 38"/>
                  <a:gd name="T11" fmla="*/ 30 h 39"/>
                  <a:gd name="T12" fmla="*/ 27 w 38"/>
                  <a:gd name="T13" fmla="*/ 39 h 39"/>
                  <a:gd name="T14" fmla="*/ 27 w 38"/>
                  <a:gd name="T15" fmla="*/ 24 h 39"/>
                  <a:gd name="T16" fmla="*/ 38 w 38"/>
                  <a:gd name="T17" fmla="*/ 17 h 39"/>
                  <a:gd name="T18" fmla="*/ 25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4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7" y="39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7" name="îṩlídê">
                <a:extLst>
                  <a:ext uri="{FF2B5EF4-FFF2-40B4-BE49-F238E27FC236}">
                    <a16:creationId xmlns:a16="http://schemas.microsoft.com/office/drawing/2014/main" xmlns="" id="{562402DB-C317-4110-AE29-8FBD59F88D59}"/>
                  </a:ext>
                </a:extLst>
              </p:cNvPr>
              <p:cNvSpPr/>
              <p:nvPr/>
            </p:nvSpPr>
            <p:spPr bwMode="auto">
              <a:xfrm>
                <a:off x="6509" y="2893"/>
                <a:ext cx="24" cy="33"/>
              </a:xfrm>
              <a:custGeom>
                <a:avLst/>
                <a:gdLst>
                  <a:gd name="T0" fmla="*/ 21 w 24"/>
                  <a:gd name="T1" fmla="*/ 0 h 33"/>
                  <a:gd name="T2" fmla="*/ 13 w 24"/>
                  <a:gd name="T3" fmla="*/ 11 h 33"/>
                  <a:gd name="T4" fmla="*/ 0 w 24"/>
                  <a:gd name="T5" fmla="*/ 11 h 33"/>
                  <a:gd name="T6" fmla="*/ 8 w 24"/>
                  <a:gd name="T7" fmla="*/ 22 h 33"/>
                  <a:gd name="T8" fmla="*/ 4 w 24"/>
                  <a:gd name="T9" fmla="*/ 33 h 33"/>
                  <a:gd name="T10" fmla="*/ 8 w 24"/>
                  <a:gd name="T11" fmla="*/ 33 h 33"/>
                  <a:gd name="T12" fmla="*/ 24 w 24"/>
                  <a:gd name="T13" fmla="*/ 9 h 33"/>
                  <a:gd name="T14" fmla="*/ 21 w 24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8" y="33"/>
                    </a:lnTo>
                    <a:lnTo>
                      <a:pt x="24" y="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8" name="îṩļîdê">
                <a:extLst>
                  <a:ext uri="{FF2B5EF4-FFF2-40B4-BE49-F238E27FC236}">
                    <a16:creationId xmlns:a16="http://schemas.microsoft.com/office/drawing/2014/main" xmlns="" id="{60C51166-D071-4BB2-8188-8272DB4D2E22}"/>
                  </a:ext>
                </a:extLst>
              </p:cNvPr>
              <p:cNvSpPr/>
              <p:nvPr/>
            </p:nvSpPr>
            <p:spPr bwMode="auto">
              <a:xfrm>
                <a:off x="6509" y="2893"/>
                <a:ext cx="24" cy="33"/>
              </a:xfrm>
              <a:custGeom>
                <a:avLst/>
                <a:gdLst>
                  <a:gd name="T0" fmla="*/ 21 w 24"/>
                  <a:gd name="T1" fmla="*/ 0 h 33"/>
                  <a:gd name="T2" fmla="*/ 13 w 24"/>
                  <a:gd name="T3" fmla="*/ 11 h 33"/>
                  <a:gd name="T4" fmla="*/ 0 w 24"/>
                  <a:gd name="T5" fmla="*/ 11 h 33"/>
                  <a:gd name="T6" fmla="*/ 8 w 24"/>
                  <a:gd name="T7" fmla="*/ 22 h 33"/>
                  <a:gd name="T8" fmla="*/ 4 w 24"/>
                  <a:gd name="T9" fmla="*/ 33 h 33"/>
                  <a:gd name="T10" fmla="*/ 8 w 24"/>
                  <a:gd name="T11" fmla="*/ 33 h 33"/>
                  <a:gd name="T12" fmla="*/ 24 w 24"/>
                  <a:gd name="T13" fmla="*/ 9 h 33"/>
                  <a:gd name="T14" fmla="*/ 21 w 24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8" y="33"/>
                    </a:lnTo>
                    <a:lnTo>
                      <a:pt x="24" y="9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9" name="îṥľíḑé">
                <a:extLst>
                  <a:ext uri="{FF2B5EF4-FFF2-40B4-BE49-F238E27FC236}">
                    <a16:creationId xmlns:a16="http://schemas.microsoft.com/office/drawing/2014/main" xmlns="" id="{2A90FA74-316D-4A68-A081-3DBAC1A3DF50}"/>
                  </a:ext>
                </a:extLst>
              </p:cNvPr>
              <p:cNvSpPr/>
              <p:nvPr/>
            </p:nvSpPr>
            <p:spPr bwMode="auto">
              <a:xfrm>
                <a:off x="6281" y="2904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10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8 w 38"/>
                  <a:gd name="T13" fmla="*/ 37 h 37"/>
                  <a:gd name="T14" fmla="*/ 28 w 38"/>
                  <a:gd name="T15" fmla="*/ 24 h 37"/>
                  <a:gd name="T16" fmla="*/ 38 w 38"/>
                  <a:gd name="T17" fmla="*/ 17 h 37"/>
                  <a:gd name="T18" fmla="*/ 27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8" y="17"/>
                    </a:lnTo>
                    <a:lnTo>
                      <a:pt x="27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0" name="ïşľïḍe">
                <a:extLst>
                  <a:ext uri="{FF2B5EF4-FFF2-40B4-BE49-F238E27FC236}">
                    <a16:creationId xmlns:a16="http://schemas.microsoft.com/office/drawing/2014/main" xmlns="" id="{03C31143-06E0-44E7-83E4-F298FEE201DA}"/>
                  </a:ext>
                </a:extLst>
              </p:cNvPr>
              <p:cNvSpPr/>
              <p:nvPr/>
            </p:nvSpPr>
            <p:spPr bwMode="auto">
              <a:xfrm>
                <a:off x="6281" y="2904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10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8 w 38"/>
                  <a:gd name="T13" fmla="*/ 37 h 37"/>
                  <a:gd name="T14" fmla="*/ 28 w 38"/>
                  <a:gd name="T15" fmla="*/ 24 h 37"/>
                  <a:gd name="T16" fmla="*/ 38 w 38"/>
                  <a:gd name="T17" fmla="*/ 17 h 37"/>
                  <a:gd name="T18" fmla="*/ 27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8" y="17"/>
                    </a:lnTo>
                    <a:lnTo>
                      <a:pt x="27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1" name="íṧľïḓé">
                <a:extLst>
                  <a:ext uri="{FF2B5EF4-FFF2-40B4-BE49-F238E27FC236}">
                    <a16:creationId xmlns:a16="http://schemas.microsoft.com/office/drawing/2014/main" xmlns="" id="{14AD6E35-E6BF-4B59-B28F-BCE4A2AEFA64}"/>
                  </a:ext>
                </a:extLst>
              </p:cNvPr>
              <p:cNvSpPr/>
              <p:nvPr/>
            </p:nvSpPr>
            <p:spPr bwMode="auto">
              <a:xfrm>
                <a:off x="6369" y="2919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2" name="îŝļïḓè">
                <a:extLst>
                  <a:ext uri="{FF2B5EF4-FFF2-40B4-BE49-F238E27FC236}">
                    <a16:creationId xmlns:a16="http://schemas.microsoft.com/office/drawing/2014/main" xmlns="" id="{39E27DB0-809F-46B0-8C86-42322492803E}"/>
                  </a:ext>
                </a:extLst>
              </p:cNvPr>
              <p:cNvSpPr/>
              <p:nvPr/>
            </p:nvSpPr>
            <p:spPr bwMode="auto">
              <a:xfrm>
                <a:off x="6369" y="2919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3" name="íşḻiḋè">
                <a:extLst>
                  <a:ext uri="{FF2B5EF4-FFF2-40B4-BE49-F238E27FC236}">
                    <a16:creationId xmlns:a16="http://schemas.microsoft.com/office/drawing/2014/main" xmlns="" id="{EA06C646-EC13-4EF6-A7FC-FBF50EE82D10}"/>
                  </a:ext>
                </a:extLst>
              </p:cNvPr>
              <p:cNvSpPr/>
              <p:nvPr/>
            </p:nvSpPr>
            <p:spPr bwMode="auto">
              <a:xfrm>
                <a:off x="6457" y="29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4" name="ï$ḻiḍê">
                <a:extLst>
                  <a:ext uri="{FF2B5EF4-FFF2-40B4-BE49-F238E27FC236}">
                    <a16:creationId xmlns:a16="http://schemas.microsoft.com/office/drawing/2014/main" xmlns="" id="{4C4D2990-424E-467E-8F55-047E8F1ADA2B}"/>
                  </a:ext>
                </a:extLst>
              </p:cNvPr>
              <p:cNvSpPr/>
              <p:nvPr/>
            </p:nvSpPr>
            <p:spPr bwMode="auto">
              <a:xfrm>
                <a:off x="6457" y="29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5" name="îṥ1ide">
                <a:extLst>
                  <a:ext uri="{FF2B5EF4-FFF2-40B4-BE49-F238E27FC236}">
                    <a16:creationId xmlns:a16="http://schemas.microsoft.com/office/drawing/2014/main" xmlns="" id="{DBF8F993-B71F-45FB-9FF0-3F1A75A62EF5}"/>
                  </a:ext>
                </a:extLst>
              </p:cNvPr>
              <p:cNvSpPr/>
              <p:nvPr/>
            </p:nvSpPr>
            <p:spPr bwMode="auto">
              <a:xfrm>
                <a:off x="6317" y="297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2 w 37"/>
                  <a:gd name="T9" fmla="*/ 34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6" name="iṣḻiďe">
                <a:extLst>
                  <a:ext uri="{FF2B5EF4-FFF2-40B4-BE49-F238E27FC236}">
                    <a16:creationId xmlns:a16="http://schemas.microsoft.com/office/drawing/2014/main" xmlns="" id="{047ECEEF-547A-407F-A53F-EDC18F7CF383}"/>
                  </a:ext>
                </a:extLst>
              </p:cNvPr>
              <p:cNvSpPr/>
              <p:nvPr/>
            </p:nvSpPr>
            <p:spPr bwMode="auto">
              <a:xfrm>
                <a:off x="6317" y="297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2 w 37"/>
                  <a:gd name="T9" fmla="*/ 34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7" name="îşḷiďè">
                <a:extLst>
                  <a:ext uri="{FF2B5EF4-FFF2-40B4-BE49-F238E27FC236}">
                    <a16:creationId xmlns:a16="http://schemas.microsoft.com/office/drawing/2014/main" xmlns="" id="{3F38702D-C4C6-41F5-9428-49AE9833D20B}"/>
                  </a:ext>
                </a:extLst>
              </p:cNvPr>
              <p:cNvSpPr/>
              <p:nvPr/>
            </p:nvSpPr>
            <p:spPr bwMode="auto">
              <a:xfrm>
                <a:off x="6403" y="2988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4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4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8" name="íṧḷïďé">
                <a:extLst>
                  <a:ext uri="{FF2B5EF4-FFF2-40B4-BE49-F238E27FC236}">
                    <a16:creationId xmlns:a16="http://schemas.microsoft.com/office/drawing/2014/main" xmlns="" id="{941CC564-1B41-4C14-8C0D-F6277A2CCA67}"/>
                  </a:ext>
                </a:extLst>
              </p:cNvPr>
              <p:cNvSpPr/>
              <p:nvPr/>
            </p:nvSpPr>
            <p:spPr bwMode="auto">
              <a:xfrm>
                <a:off x="6403" y="2988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4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4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9" name="îŝḷidè">
                <a:extLst>
                  <a:ext uri="{FF2B5EF4-FFF2-40B4-BE49-F238E27FC236}">
                    <a16:creationId xmlns:a16="http://schemas.microsoft.com/office/drawing/2014/main" xmlns="" id="{6E258629-AACB-41A8-A325-4BF2000E93F0}"/>
                  </a:ext>
                </a:extLst>
              </p:cNvPr>
              <p:cNvSpPr/>
              <p:nvPr/>
            </p:nvSpPr>
            <p:spPr bwMode="auto">
              <a:xfrm>
                <a:off x="1610" y="1425"/>
                <a:ext cx="39" cy="142"/>
              </a:xfrm>
              <a:custGeom>
                <a:avLst/>
                <a:gdLst>
                  <a:gd name="T0" fmla="*/ 0 w 39"/>
                  <a:gd name="T1" fmla="*/ 0 h 142"/>
                  <a:gd name="T2" fmla="*/ 3 w 39"/>
                  <a:gd name="T3" fmla="*/ 47 h 142"/>
                  <a:gd name="T4" fmla="*/ 39 w 39"/>
                  <a:gd name="T5" fmla="*/ 142 h 142"/>
                  <a:gd name="T6" fmla="*/ 29 w 39"/>
                  <a:gd name="T7" fmla="*/ 40 h 142"/>
                  <a:gd name="T8" fmla="*/ 16 w 39"/>
                  <a:gd name="T9" fmla="*/ 8 h 142"/>
                  <a:gd name="T10" fmla="*/ 0 w 39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2">
                    <a:moveTo>
                      <a:pt x="0" y="0"/>
                    </a:moveTo>
                    <a:lnTo>
                      <a:pt x="3" y="47"/>
                    </a:lnTo>
                    <a:lnTo>
                      <a:pt x="39" y="142"/>
                    </a:lnTo>
                    <a:lnTo>
                      <a:pt x="29" y="40"/>
                    </a:lnTo>
                    <a:lnTo>
                      <a:pt x="1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0" name="i$ľíde">
                <a:extLst>
                  <a:ext uri="{FF2B5EF4-FFF2-40B4-BE49-F238E27FC236}">
                    <a16:creationId xmlns:a16="http://schemas.microsoft.com/office/drawing/2014/main" xmlns="" id="{FD202108-219D-4D31-A8E9-82D9483A4B57}"/>
                  </a:ext>
                </a:extLst>
              </p:cNvPr>
              <p:cNvSpPr/>
              <p:nvPr/>
            </p:nvSpPr>
            <p:spPr bwMode="auto">
              <a:xfrm>
                <a:off x="1610" y="1425"/>
                <a:ext cx="39" cy="142"/>
              </a:xfrm>
              <a:custGeom>
                <a:avLst/>
                <a:gdLst>
                  <a:gd name="T0" fmla="*/ 0 w 39"/>
                  <a:gd name="T1" fmla="*/ 0 h 142"/>
                  <a:gd name="T2" fmla="*/ 3 w 39"/>
                  <a:gd name="T3" fmla="*/ 47 h 142"/>
                  <a:gd name="T4" fmla="*/ 39 w 39"/>
                  <a:gd name="T5" fmla="*/ 142 h 142"/>
                  <a:gd name="T6" fmla="*/ 29 w 39"/>
                  <a:gd name="T7" fmla="*/ 40 h 142"/>
                  <a:gd name="T8" fmla="*/ 16 w 39"/>
                  <a:gd name="T9" fmla="*/ 8 h 142"/>
                  <a:gd name="T10" fmla="*/ 0 w 39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2">
                    <a:moveTo>
                      <a:pt x="0" y="0"/>
                    </a:moveTo>
                    <a:lnTo>
                      <a:pt x="3" y="47"/>
                    </a:lnTo>
                    <a:lnTo>
                      <a:pt x="39" y="142"/>
                    </a:lnTo>
                    <a:lnTo>
                      <a:pt x="29" y="40"/>
                    </a:lnTo>
                    <a:lnTo>
                      <a:pt x="1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1" name="íṣļíďe">
                <a:extLst>
                  <a:ext uri="{FF2B5EF4-FFF2-40B4-BE49-F238E27FC236}">
                    <a16:creationId xmlns:a16="http://schemas.microsoft.com/office/drawing/2014/main" xmlns="" id="{72299B7D-B377-4B21-BA59-A5EDA9598669}"/>
                  </a:ext>
                </a:extLst>
              </p:cNvPr>
              <p:cNvSpPr/>
              <p:nvPr/>
            </p:nvSpPr>
            <p:spPr bwMode="auto">
              <a:xfrm>
                <a:off x="1626" y="1433"/>
                <a:ext cx="13" cy="32"/>
              </a:xfrm>
              <a:custGeom>
                <a:avLst/>
                <a:gdLst>
                  <a:gd name="T0" fmla="*/ 0 w 13"/>
                  <a:gd name="T1" fmla="*/ 0 h 32"/>
                  <a:gd name="T2" fmla="*/ 13 w 13"/>
                  <a:gd name="T3" fmla="*/ 32 h 32"/>
                  <a:gd name="T4" fmla="*/ 10 w 13"/>
                  <a:gd name="T5" fmla="*/ 2 h 32"/>
                  <a:gd name="T6" fmla="*/ 0 w 1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2">
                    <a:moveTo>
                      <a:pt x="0" y="0"/>
                    </a:moveTo>
                    <a:lnTo>
                      <a:pt x="13" y="3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2" name="íśḻîḑè">
                <a:extLst>
                  <a:ext uri="{FF2B5EF4-FFF2-40B4-BE49-F238E27FC236}">
                    <a16:creationId xmlns:a16="http://schemas.microsoft.com/office/drawing/2014/main" xmlns="" id="{A0CE4302-A1A3-42A6-A5EE-65501A51555A}"/>
                  </a:ext>
                </a:extLst>
              </p:cNvPr>
              <p:cNvSpPr/>
              <p:nvPr/>
            </p:nvSpPr>
            <p:spPr bwMode="auto">
              <a:xfrm>
                <a:off x="1626" y="1433"/>
                <a:ext cx="13" cy="32"/>
              </a:xfrm>
              <a:custGeom>
                <a:avLst/>
                <a:gdLst>
                  <a:gd name="T0" fmla="*/ 0 w 13"/>
                  <a:gd name="T1" fmla="*/ 0 h 32"/>
                  <a:gd name="T2" fmla="*/ 13 w 13"/>
                  <a:gd name="T3" fmla="*/ 32 h 32"/>
                  <a:gd name="T4" fmla="*/ 10 w 13"/>
                  <a:gd name="T5" fmla="*/ 2 h 32"/>
                  <a:gd name="T6" fmla="*/ 0 w 1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2">
                    <a:moveTo>
                      <a:pt x="0" y="0"/>
                    </a:moveTo>
                    <a:lnTo>
                      <a:pt x="13" y="32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3" name="îṧlîďé">
                <a:extLst>
                  <a:ext uri="{FF2B5EF4-FFF2-40B4-BE49-F238E27FC236}">
                    <a16:creationId xmlns:a16="http://schemas.microsoft.com/office/drawing/2014/main" xmlns="" id="{7BD5C7AB-6CDB-4C57-B7EC-B3101F2B50AE}"/>
                  </a:ext>
                </a:extLst>
              </p:cNvPr>
              <p:cNvSpPr/>
              <p:nvPr/>
            </p:nvSpPr>
            <p:spPr bwMode="auto">
              <a:xfrm>
                <a:off x="1662" y="1446"/>
                <a:ext cx="86" cy="110"/>
              </a:xfrm>
              <a:custGeom>
                <a:avLst/>
                <a:gdLst>
                  <a:gd name="T0" fmla="*/ 56 w 86"/>
                  <a:gd name="T1" fmla="*/ 20 h 110"/>
                  <a:gd name="T2" fmla="*/ 86 w 86"/>
                  <a:gd name="T3" fmla="*/ 99 h 110"/>
                  <a:gd name="T4" fmla="*/ 78 w 86"/>
                  <a:gd name="T5" fmla="*/ 28 h 110"/>
                  <a:gd name="T6" fmla="*/ 56 w 86"/>
                  <a:gd name="T7" fmla="*/ 20 h 110"/>
                  <a:gd name="T8" fmla="*/ 0 w 86"/>
                  <a:gd name="T9" fmla="*/ 0 h 110"/>
                  <a:gd name="T10" fmla="*/ 0 w 86"/>
                  <a:gd name="T11" fmla="*/ 13 h 110"/>
                  <a:gd name="T12" fmla="*/ 37 w 86"/>
                  <a:gd name="T13" fmla="*/ 110 h 110"/>
                  <a:gd name="T14" fmla="*/ 26 w 86"/>
                  <a:gd name="T15" fmla="*/ 9 h 110"/>
                  <a:gd name="T16" fmla="*/ 0 w 86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10">
                    <a:moveTo>
                      <a:pt x="56" y="20"/>
                    </a:moveTo>
                    <a:lnTo>
                      <a:pt x="86" y="99"/>
                    </a:lnTo>
                    <a:lnTo>
                      <a:pt x="78" y="28"/>
                    </a:lnTo>
                    <a:lnTo>
                      <a:pt x="56" y="20"/>
                    </a:lnTo>
                    <a:close/>
                    <a:moveTo>
                      <a:pt x="0" y="0"/>
                    </a:moveTo>
                    <a:lnTo>
                      <a:pt x="0" y="13"/>
                    </a:lnTo>
                    <a:lnTo>
                      <a:pt x="37" y="110"/>
                    </a:lnTo>
                    <a:lnTo>
                      <a:pt x="2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4" name="iṧḷîḋè">
                <a:extLst>
                  <a:ext uri="{FF2B5EF4-FFF2-40B4-BE49-F238E27FC236}">
                    <a16:creationId xmlns:a16="http://schemas.microsoft.com/office/drawing/2014/main" xmlns="" id="{D2838235-3C03-4A46-8595-D4B29B8BEDC4}"/>
                  </a:ext>
                </a:extLst>
              </p:cNvPr>
              <p:cNvSpPr/>
              <p:nvPr/>
            </p:nvSpPr>
            <p:spPr bwMode="auto">
              <a:xfrm>
                <a:off x="1662" y="1446"/>
                <a:ext cx="86" cy="110"/>
              </a:xfrm>
              <a:custGeom>
                <a:avLst/>
                <a:gdLst>
                  <a:gd name="T0" fmla="*/ 56 w 86"/>
                  <a:gd name="T1" fmla="*/ 20 h 110"/>
                  <a:gd name="T2" fmla="*/ 86 w 86"/>
                  <a:gd name="T3" fmla="*/ 99 h 110"/>
                  <a:gd name="T4" fmla="*/ 78 w 86"/>
                  <a:gd name="T5" fmla="*/ 28 h 110"/>
                  <a:gd name="T6" fmla="*/ 56 w 86"/>
                  <a:gd name="T7" fmla="*/ 20 h 110"/>
                  <a:gd name="T8" fmla="*/ 0 w 86"/>
                  <a:gd name="T9" fmla="*/ 0 h 110"/>
                  <a:gd name="T10" fmla="*/ 0 w 86"/>
                  <a:gd name="T11" fmla="*/ 13 h 110"/>
                  <a:gd name="T12" fmla="*/ 37 w 86"/>
                  <a:gd name="T13" fmla="*/ 110 h 110"/>
                  <a:gd name="T14" fmla="*/ 26 w 86"/>
                  <a:gd name="T15" fmla="*/ 9 h 110"/>
                  <a:gd name="T16" fmla="*/ 0 w 86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10">
                    <a:moveTo>
                      <a:pt x="56" y="20"/>
                    </a:moveTo>
                    <a:lnTo>
                      <a:pt x="86" y="99"/>
                    </a:lnTo>
                    <a:lnTo>
                      <a:pt x="78" y="28"/>
                    </a:lnTo>
                    <a:lnTo>
                      <a:pt x="56" y="20"/>
                    </a:lnTo>
                    <a:moveTo>
                      <a:pt x="0" y="0"/>
                    </a:moveTo>
                    <a:lnTo>
                      <a:pt x="0" y="13"/>
                    </a:lnTo>
                    <a:lnTo>
                      <a:pt x="37" y="110"/>
                    </a:lnTo>
                    <a:lnTo>
                      <a:pt x="26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5" name="iṧľîdê">
                <a:extLst>
                  <a:ext uri="{FF2B5EF4-FFF2-40B4-BE49-F238E27FC236}">
                    <a16:creationId xmlns:a16="http://schemas.microsoft.com/office/drawing/2014/main" xmlns="" id="{4683120E-BBC3-4DE6-8078-DF49FA8E8119}"/>
                  </a:ext>
                </a:extLst>
              </p:cNvPr>
              <p:cNvSpPr/>
              <p:nvPr/>
            </p:nvSpPr>
            <p:spPr bwMode="auto">
              <a:xfrm>
                <a:off x="1714" y="1465"/>
                <a:ext cx="43" cy="181"/>
              </a:xfrm>
              <a:custGeom>
                <a:avLst/>
                <a:gdLst>
                  <a:gd name="T0" fmla="*/ 0 w 43"/>
                  <a:gd name="T1" fmla="*/ 0 h 181"/>
                  <a:gd name="T2" fmla="*/ 8 w 43"/>
                  <a:gd name="T3" fmla="*/ 84 h 181"/>
                  <a:gd name="T4" fmla="*/ 43 w 43"/>
                  <a:gd name="T5" fmla="*/ 181 h 181"/>
                  <a:gd name="T6" fmla="*/ 34 w 43"/>
                  <a:gd name="T7" fmla="*/ 80 h 181"/>
                  <a:gd name="T8" fmla="*/ 4 w 43"/>
                  <a:gd name="T9" fmla="*/ 1 h 181"/>
                  <a:gd name="T10" fmla="*/ 0 w 43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1">
                    <a:moveTo>
                      <a:pt x="0" y="0"/>
                    </a:moveTo>
                    <a:lnTo>
                      <a:pt x="8" y="84"/>
                    </a:lnTo>
                    <a:lnTo>
                      <a:pt x="43" y="181"/>
                    </a:lnTo>
                    <a:lnTo>
                      <a:pt x="34" y="80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6" name="ï$ḻíḑè">
                <a:extLst>
                  <a:ext uri="{FF2B5EF4-FFF2-40B4-BE49-F238E27FC236}">
                    <a16:creationId xmlns:a16="http://schemas.microsoft.com/office/drawing/2014/main" xmlns="" id="{8FB0A6A9-0B47-4C5E-9437-C015F398D1D1}"/>
                  </a:ext>
                </a:extLst>
              </p:cNvPr>
              <p:cNvSpPr/>
              <p:nvPr/>
            </p:nvSpPr>
            <p:spPr bwMode="auto">
              <a:xfrm>
                <a:off x="1714" y="1465"/>
                <a:ext cx="43" cy="181"/>
              </a:xfrm>
              <a:custGeom>
                <a:avLst/>
                <a:gdLst>
                  <a:gd name="T0" fmla="*/ 0 w 43"/>
                  <a:gd name="T1" fmla="*/ 0 h 181"/>
                  <a:gd name="T2" fmla="*/ 8 w 43"/>
                  <a:gd name="T3" fmla="*/ 84 h 181"/>
                  <a:gd name="T4" fmla="*/ 43 w 43"/>
                  <a:gd name="T5" fmla="*/ 181 h 181"/>
                  <a:gd name="T6" fmla="*/ 34 w 43"/>
                  <a:gd name="T7" fmla="*/ 80 h 181"/>
                  <a:gd name="T8" fmla="*/ 4 w 43"/>
                  <a:gd name="T9" fmla="*/ 1 h 181"/>
                  <a:gd name="T10" fmla="*/ 0 w 43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1">
                    <a:moveTo>
                      <a:pt x="0" y="0"/>
                    </a:moveTo>
                    <a:lnTo>
                      <a:pt x="8" y="84"/>
                    </a:lnTo>
                    <a:lnTo>
                      <a:pt x="43" y="181"/>
                    </a:lnTo>
                    <a:lnTo>
                      <a:pt x="34" y="80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7" name="ïṧḻîḑé">
                <a:extLst>
                  <a:ext uri="{FF2B5EF4-FFF2-40B4-BE49-F238E27FC236}">
                    <a16:creationId xmlns:a16="http://schemas.microsoft.com/office/drawing/2014/main" xmlns="" id="{7A830215-71CE-49B0-85C5-F94C289EE4BC}"/>
                  </a:ext>
                </a:extLst>
              </p:cNvPr>
              <p:cNvSpPr/>
              <p:nvPr/>
            </p:nvSpPr>
            <p:spPr bwMode="auto">
              <a:xfrm>
                <a:off x="1780" y="1489"/>
                <a:ext cx="16" cy="45"/>
              </a:xfrm>
              <a:custGeom>
                <a:avLst/>
                <a:gdLst>
                  <a:gd name="T0" fmla="*/ 0 w 16"/>
                  <a:gd name="T1" fmla="*/ 0 h 45"/>
                  <a:gd name="T2" fmla="*/ 16 w 16"/>
                  <a:gd name="T3" fmla="*/ 45 h 45"/>
                  <a:gd name="T4" fmla="*/ 13 w 16"/>
                  <a:gd name="T5" fmla="*/ 4 h 45"/>
                  <a:gd name="T6" fmla="*/ 0 w 1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5">
                    <a:moveTo>
                      <a:pt x="0" y="0"/>
                    </a:moveTo>
                    <a:lnTo>
                      <a:pt x="16" y="45"/>
                    </a:lnTo>
                    <a:lnTo>
                      <a:pt x="1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8" name="îS1îḑè">
                <a:extLst>
                  <a:ext uri="{FF2B5EF4-FFF2-40B4-BE49-F238E27FC236}">
                    <a16:creationId xmlns:a16="http://schemas.microsoft.com/office/drawing/2014/main" xmlns="" id="{1FD35700-D05F-4DCE-AB0D-C5F2F30E753D}"/>
                  </a:ext>
                </a:extLst>
              </p:cNvPr>
              <p:cNvSpPr/>
              <p:nvPr/>
            </p:nvSpPr>
            <p:spPr bwMode="auto">
              <a:xfrm>
                <a:off x="1780" y="1489"/>
                <a:ext cx="16" cy="45"/>
              </a:xfrm>
              <a:custGeom>
                <a:avLst/>
                <a:gdLst>
                  <a:gd name="T0" fmla="*/ 0 w 16"/>
                  <a:gd name="T1" fmla="*/ 0 h 45"/>
                  <a:gd name="T2" fmla="*/ 16 w 16"/>
                  <a:gd name="T3" fmla="*/ 45 h 45"/>
                  <a:gd name="T4" fmla="*/ 13 w 16"/>
                  <a:gd name="T5" fmla="*/ 4 h 45"/>
                  <a:gd name="T6" fmla="*/ 0 w 1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5">
                    <a:moveTo>
                      <a:pt x="0" y="0"/>
                    </a:moveTo>
                    <a:lnTo>
                      <a:pt x="16" y="45"/>
                    </a:lnTo>
                    <a:lnTo>
                      <a:pt x="13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9" name="ïṩlîḋè">
                <a:extLst>
                  <a:ext uri="{FF2B5EF4-FFF2-40B4-BE49-F238E27FC236}">
                    <a16:creationId xmlns:a16="http://schemas.microsoft.com/office/drawing/2014/main" xmlns="" id="{2DAE0BD7-9D15-4D85-89E4-5B8B2726A34E}"/>
                  </a:ext>
                </a:extLst>
              </p:cNvPr>
              <p:cNvSpPr/>
              <p:nvPr/>
            </p:nvSpPr>
            <p:spPr bwMode="auto">
              <a:xfrm>
                <a:off x="1766" y="1483"/>
                <a:ext cx="42" cy="150"/>
              </a:xfrm>
              <a:custGeom>
                <a:avLst/>
                <a:gdLst>
                  <a:gd name="T0" fmla="*/ 0 w 42"/>
                  <a:gd name="T1" fmla="*/ 0 h 150"/>
                  <a:gd name="T2" fmla="*/ 6 w 42"/>
                  <a:gd name="T3" fmla="*/ 54 h 150"/>
                  <a:gd name="T4" fmla="*/ 42 w 42"/>
                  <a:gd name="T5" fmla="*/ 150 h 150"/>
                  <a:gd name="T6" fmla="*/ 30 w 42"/>
                  <a:gd name="T7" fmla="*/ 51 h 150"/>
                  <a:gd name="T8" fmla="*/ 14 w 42"/>
                  <a:gd name="T9" fmla="*/ 6 h 150"/>
                  <a:gd name="T10" fmla="*/ 0 w 42"/>
                  <a:gd name="T1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0">
                    <a:moveTo>
                      <a:pt x="0" y="0"/>
                    </a:moveTo>
                    <a:lnTo>
                      <a:pt x="6" y="54"/>
                    </a:lnTo>
                    <a:lnTo>
                      <a:pt x="42" y="150"/>
                    </a:lnTo>
                    <a:lnTo>
                      <a:pt x="30" y="51"/>
                    </a:lnTo>
                    <a:lnTo>
                      <a:pt x="14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0" name="íşľíḋe">
                <a:extLst>
                  <a:ext uri="{FF2B5EF4-FFF2-40B4-BE49-F238E27FC236}">
                    <a16:creationId xmlns:a16="http://schemas.microsoft.com/office/drawing/2014/main" xmlns="" id="{F0847DA8-3C18-4FB3-ABA8-EBBDF41D5656}"/>
                  </a:ext>
                </a:extLst>
              </p:cNvPr>
              <p:cNvSpPr/>
              <p:nvPr/>
            </p:nvSpPr>
            <p:spPr bwMode="auto">
              <a:xfrm>
                <a:off x="1766" y="1483"/>
                <a:ext cx="42" cy="150"/>
              </a:xfrm>
              <a:custGeom>
                <a:avLst/>
                <a:gdLst>
                  <a:gd name="T0" fmla="*/ 0 w 42"/>
                  <a:gd name="T1" fmla="*/ 0 h 150"/>
                  <a:gd name="T2" fmla="*/ 6 w 42"/>
                  <a:gd name="T3" fmla="*/ 54 h 150"/>
                  <a:gd name="T4" fmla="*/ 42 w 42"/>
                  <a:gd name="T5" fmla="*/ 150 h 150"/>
                  <a:gd name="T6" fmla="*/ 30 w 42"/>
                  <a:gd name="T7" fmla="*/ 51 h 150"/>
                  <a:gd name="T8" fmla="*/ 14 w 42"/>
                  <a:gd name="T9" fmla="*/ 6 h 150"/>
                  <a:gd name="T10" fmla="*/ 0 w 42"/>
                  <a:gd name="T1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0">
                    <a:moveTo>
                      <a:pt x="0" y="0"/>
                    </a:moveTo>
                    <a:lnTo>
                      <a:pt x="6" y="54"/>
                    </a:lnTo>
                    <a:lnTo>
                      <a:pt x="42" y="150"/>
                    </a:lnTo>
                    <a:lnTo>
                      <a:pt x="30" y="51"/>
                    </a:lnTo>
                    <a:lnTo>
                      <a:pt x="14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1" name="îŝ1iḓè">
                <a:extLst>
                  <a:ext uri="{FF2B5EF4-FFF2-40B4-BE49-F238E27FC236}">
                    <a16:creationId xmlns:a16="http://schemas.microsoft.com/office/drawing/2014/main" xmlns="" id="{A6710B63-367E-40FC-8CC2-656D660AE637}"/>
                  </a:ext>
                </a:extLst>
              </p:cNvPr>
              <p:cNvSpPr/>
              <p:nvPr/>
            </p:nvSpPr>
            <p:spPr bwMode="auto">
              <a:xfrm>
                <a:off x="1841" y="1511"/>
                <a:ext cx="4" cy="11"/>
              </a:xfrm>
              <a:custGeom>
                <a:avLst/>
                <a:gdLst>
                  <a:gd name="T0" fmla="*/ 0 w 4"/>
                  <a:gd name="T1" fmla="*/ 0 h 11"/>
                  <a:gd name="T2" fmla="*/ 4 w 4"/>
                  <a:gd name="T3" fmla="*/ 11 h 11"/>
                  <a:gd name="T4" fmla="*/ 4 w 4"/>
                  <a:gd name="T5" fmla="*/ 0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4" y="1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2" name="ísliḓe">
                <a:extLst>
                  <a:ext uri="{FF2B5EF4-FFF2-40B4-BE49-F238E27FC236}">
                    <a16:creationId xmlns:a16="http://schemas.microsoft.com/office/drawing/2014/main" xmlns="" id="{7BB8D9FF-3F2B-4C27-A7A8-173FFF5C39A4}"/>
                  </a:ext>
                </a:extLst>
              </p:cNvPr>
              <p:cNvSpPr/>
              <p:nvPr/>
            </p:nvSpPr>
            <p:spPr bwMode="auto">
              <a:xfrm>
                <a:off x="1841" y="1511"/>
                <a:ext cx="4" cy="11"/>
              </a:xfrm>
              <a:custGeom>
                <a:avLst/>
                <a:gdLst>
                  <a:gd name="T0" fmla="*/ 0 w 4"/>
                  <a:gd name="T1" fmla="*/ 0 h 11"/>
                  <a:gd name="T2" fmla="*/ 4 w 4"/>
                  <a:gd name="T3" fmla="*/ 11 h 11"/>
                  <a:gd name="T4" fmla="*/ 4 w 4"/>
                  <a:gd name="T5" fmla="*/ 0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4" y="11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3" name="ïṥliḓè">
                <a:extLst>
                  <a:ext uri="{FF2B5EF4-FFF2-40B4-BE49-F238E27FC236}">
                    <a16:creationId xmlns:a16="http://schemas.microsoft.com/office/drawing/2014/main" xmlns="" id="{7474AF5A-42C7-4AF9-A37C-ECD703E2CA06}"/>
                  </a:ext>
                </a:extLst>
              </p:cNvPr>
              <p:cNvSpPr/>
              <p:nvPr/>
            </p:nvSpPr>
            <p:spPr bwMode="auto">
              <a:xfrm>
                <a:off x="1819" y="1502"/>
                <a:ext cx="37" cy="119"/>
              </a:xfrm>
              <a:custGeom>
                <a:avLst/>
                <a:gdLst>
                  <a:gd name="T0" fmla="*/ 0 w 37"/>
                  <a:gd name="T1" fmla="*/ 0 h 119"/>
                  <a:gd name="T2" fmla="*/ 2 w 37"/>
                  <a:gd name="T3" fmla="*/ 24 h 119"/>
                  <a:gd name="T4" fmla="*/ 37 w 37"/>
                  <a:gd name="T5" fmla="*/ 119 h 119"/>
                  <a:gd name="T6" fmla="*/ 26 w 37"/>
                  <a:gd name="T7" fmla="*/ 20 h 119"/>
                  <a:gd name="T8" fmla="*/ 22 w 37"/>
                  <a:gd name="T9" fmla="*/ 9 h 119"/>
                  <a:gd name="T10" fmla="*/ 0 w 37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19">
                    <a:moveTo>
                      <a:pt x="0" y="0"/>
                    </a:moveTo>
                    <a:lnTo>
                      <a:pt x="2" y="24"/>
                    </a:lnTo>
                    <a:lnTo>
                      <a:pt x="37" y="119"/>
                    </a:lnTo>
                    <a:lnTo>
                      <a:pt x="26" y="20"/>
                    </a:lnTo>
                    <a:lnTo>
                      <a:pt x="2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4" name="iŝliḓé">
                <a:extLst>
                  <a:ext uri="{FF2B5EF4-FFF2-40B4-BE49-F238E27FC236}">
                    <a16:creationId xmlns:a16="http://schemas.microsoft.com/office/drawing/2014/main" xmlns="" id="{D9A9F23C-119A-4230-AE33-C700FA1EEC4F}"/>
                  </a:ext>
                </a:extLst>
              </p:cNvPr>
              <p:cNvSpPr/>
              <p:nvPr/>
            </p:nvSpPr>
            <p:spPr bwMode="auto">
              <a:xfrm>
                <a:off x="1819" y="1502"/>
                <a:ext cx="37" cy="119"/>
              </a:xfrm>
              <a:custGeom>
                <a:avLst/>
                <a:gdLst>
                  <a:gd name="T0" fmla="*/ 0 w 37"/>
                  <a:gd name="T1" fmla="*/ 0 h 119"/>
                  <a:gd name="T2" fmla="*/ 2 w 37"/>
                  <a:gd name="T3" fmla="*/ 24 h 119"/>
                  <a:gd name="T4" fmla="*/ 37 w 37"/>
                  <a:gd name="T5" fmla="*/ 119 h 119"/>
                  <a:gd name="T6" fmla="*/ 26 w 37"/>
                  <a:gd name="T7" fmla="*/ 20 h 119"/>
                  <a:gd name="T8" fmla="*/ 22 w 37"/>
                  <a:gd name="T9" fmla="*/ 9 h 119"/>
                  <a:gd name="T10" fmla="*/ 0 w 37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19">
                    <a:moveTo>
                      <a:pt x="0" y="0"/>
                    </a:moveTo>
                    <a:lnTo>
                      <a:pt x="2" y="24"/>
                    </a:lnTo>
                    <a:lnTo>
                      <a:pt x="37" y="119"/>
                    </a:lnTo>
                    <a:lnTo>
                      <a:pt x="26" y="20"/>
                    </a:lnTo>
                    <a:lnTo>
                      <a:pt x="22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5" name="îśḻîdé">
                <a:extLst>
                  <a:ext uri="{FF2B5EF4-FFF2-40B4-BE49-F238E27FC236}">
                    <a16:creationId xmlns:a16="http://schemas.microsoft.com/office/drawing/2014/main" xmlns="" id="{A73866FE-0B92-48D3-8F78-E38527E8ABA7}"/>
                  </a:ext>
                </a:extLst>
              </p:cNvPr>
              <p:cNvSpPr/>
              <p:nvPr/>
            </p:nvSpPr>
            <p:spPr bwMode="auto">
              <a:xfrm>
                <a:off x="1871" y="1521"/>
                <a:ext cx="30" cy="87"/>
              </a:xfrm>
              <a:custGeom>
                <a:avLst/>
                <a:gdLst>
                  <a:gd name="T0" fmla="*/ 0 w 30"/>
                  <a:gd name="T1" fmla="*/ 0 h 87"/>
                  <a:gd name="T2" fmla="*/ 9 w 30"/>
                  <a:gd name="T3" fmla="*/ 87 h 87"/>
                  <a:gd name="T4" fmla="*/ 30 w 30"/>
                  <a:gd name="T5" fmla="*/ 52 h 87"/>
                  <a:gd name="T6" fmla="*/ 24 w 30"/>
                  <a:gd name="T7" fmla="*/ 63 h 87"/>
                  <a:gd name="T8" fmla="*/ 2 w 30"/>
                  <a:gd name="T9" fmla="*/ 1 h 87"/>
                  <a:gd name="T10" fmla="*/ 0 w 30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87">
                    <a:moveTo>
                      <a:pt x="0" y="0"/>
                    </a:moveTo>
                    <a:lnTo>
                      <a:pt x="9" y="87"/>
                    </a:lnTo>
                    <a:lnTo>
                      <a:pt x="30" y="52"/>
                    </a:lnTo>
                    <a:lnTo>
                      <a:pt x="24" y="63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6" name="ïṩļïďê">
                <a:extLst>
                  <a:ext uri="{FF2B5EF4-FFF2-40B4-BE49-F238E27FC236}">
                    <a16:creationId xmlns:a16="http://schemas.microsoft.com/office/drawing/2014/main" xmlns="" id="{C6F9AE07-BAC0-496B-9997-93D1337B2BBF}"/>
                  </a:ext>
                </a:extLst>
              </p:cNvPr>
              <p:cNvSpPr/>
              <p:nvPr/>
            </p:nvSpPr>
            <p:spPr bwMode="auto">
              <a:xfrm>
                <a:off x="1871" y="1521"/>
                <a:ext cx="30" cy="87"/>
              </a:xfrm>
              <a:custGeom>
                <a:avLst/>
                <a:gdLst>
                  <a:gd name="T0" fmla="*/ 0 w 30"/>
                  <a:gd name="T1" fmla="*/ 0 h 87"/>
                  <a:gd name="T2" fmla="*/ 9 w 30"/>
                  <a:gd name="T3" fmla="*/ 87 h 87"/>
                  <a:gd name="T4" fmla="*/ 30 w 30"/>
                  <a:gd name="T5" fmla="*/ 52 h 87"/>
                  <a:gd name="T6" fmla="*/ 24 w 30"/>
                  <a:gd name="T7" fmla="*/ 63 h 87"/>
                  <a:gd name="T8" fmla="*/ 2 w 30"/>
                  <a:gd name="T9" fmla="*/ 1 h 87"/>
                  <a:gd name="T10" fmla="*/ 0 w 30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87">
                    <a:moveTo>
                      <a:pt x="0" y="0"/>
                    </a:moveTo>
                    <a:lnTo>
                      <a:pt x="9" y="87"/>
                    </a:lnTo>
                    <a:lnTo>
                      <a:pt x="30" y="52"/>
                    </a:lnTo>
                    <a:lnTo>
                      <a:pt x="24" y="63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7" name="íṥlîḋè">
                <a:extLst>
                  <a:ext uri="{FF2B5EF4-FFF2-40B4-BE49-F238E27FC236}">
                    <a16:creationId xmlns:a16="http://schemas.microsoft.com/office/drawing/2014/main" xmlns="" id="{FAB8A79F-B2A4-46F3-91D6-B89B8B2FFEFE}"/>
                  </a:ext>
                </a:extLst>
              </p:cNvPr>
              <p:cNvSpPr/>
              <p:nvPr/>
            </p:nvSpPr>
            <p:spPr bwMode="auto">
              <a:xfrm>
                <a:off x="1873" y="1522"/>
                <a:ext cx="28" cy="62"/>
              </a:xfrm>
              <a:custGeom>
                <a:avLst/>
                <a:gdLst>
                  <a:gd name="T0" fmla="*/ 0 w 28"/>
                  <a:gd name="T1" fmla="*/ 0 h 62"/>
                  <a:gd name="T2" fmla="*/ 22 w 28"/>
                  <a:gd name="T3" fmla="*/ 62 h 62"/>
                  <a:gd name="T4" fmla="*/ 28 w 28"/>
                  <a:gd name="T5" fmla="*/ 51 h 62"/>
                  <a:gd name="T6" fmla="*/ 24 w 28"/>
                  <a:gd name="T7" fmla="*/ 8 h 62"/>
                  <a:gd name="T8" fmla="*/ 0 w 2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0" y="0"/>
                    </a:moveTo>
                    <a:lnTo>
                      <a:pt x="22" y="62"/>
                    </a:lnTo>
                    <a:lnTo>
                      <a:pt x="28" y="51"/>
                    </a:lnTo>
                    <a:lnTo>
                      <a:pt x="2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8" name="işļiďé">
                <a:extLst>
                  <a:ext uri="{FF2B5EF4-FFF2-40B4-BE49-F238E27FC236}">
                    <a16:creationId xmlns:a16="http://schemas.microsoft.com/office/drawing/2014/main" xmlns="" id="{5BBBA425-7CE3-4038-ABF9-5C613E7AF01F}"/>
                  </a:ext>
                </a:extLst>
              </p:cNvPr>
              <p:cNvSpPr/>
              <p:nvPr/>
            </p:nvSpPr>
            <p:spPr bwMode="auto">
              <a:xfrm>
                <a:off x="1873" y="1522"/>
                <a:ext cx="28" cy="62"/>
              </a:xfrm>
              <a:custGeom>
                <a:avLst/>
                <a:gdLst>
                  <a:gd name="T0" fmla="*/ 0 w 28"/>
                  <a:gd name="T1" fmla="*/ 0 h 62"/>
                  <a:gd name="T2" fmla="*/ 22 w 28"/>
                  <a:gd name="T3" fmla="*/ 62 h 62"/>
                  <a:gd name="T4" fmla="*/ 28 w 28"/>
                  <a:gd name="T5" fmla="*/ 51 h 62"/>
                  <a:gd name="T6" fmla="*/ 24 w 28"/>
                  <a:gd name="T7" fmla="*/ 8 h 62"/>
                  <a:gd name="T8" fmla="*/ 0 w 2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0" y="0"/>
                    </a:moveTo>
                    <a:lnTo>
                      <a:pt x="22" y="62"/>
                    </a:lnTo>
                    <a:lnTo>
                      <a:pt x="28" y="51"/>
                    </a:lnTo>
                    <a:lnTo>
                      <a:pt x="24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9" name="i$1idé">
                <a:extLst>
                  <a:ext uri="{FF2B5EF4-FFF2-40B4-BE49-F238E27FC236}">
                    <a16:creationId xmlns:a16="http://schemas.microsoft.com/office/drawing/2014/main" xmlns="" id="{31FE7384-8D77-429B-A686-B496581B507B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478" cy="527"/>
              </a:xfrm>
              <a:custGeom>
                <a:avLst/>
                <a:gdLst>
                  <a:gd name="T0" fmla="*/ 0 w 478"/>
                  <a:gd name="T1" fmla="*/ 0 h 527"/>
                  <a:gd name="T2" fmla="*/ 47 w 478"/>
                  <a:gd name="T3" fmla="*/ 527 h 527"/>
                  <a:gd name="T4" fmla="*/ 478 w 478"/>
                  <a:gd name="T5" fmla="*/ 112 h 527"/>
                  <a:gd name="T6" fmla="*/ 456 w 478"/>
                  <a:gd name="T7" fmla="*/ 133 h 527"/>
                  <a:gd name="T8" fmla="*/ 454 w 478"/>
                  <a:gd name="T9" fmla="*/ 103 h 527"/>
                  <a:gd name="T10" fmla="*/ 428 w 478"/>
                  <a:gd name="T11" fmla="*/ 93 h 527"/>
                  <a:gd name="T12" fmla="*/ 433 w 478"/>
                  <a:gd name="T13" fmla="*/ 155 h 527"/>
                  <a:gd name="T14" fmla="*/ 411 w 478"/>
                  <a:gd name="T15" fmla="*/ 176 h 527"/>
                  <a:gd name="T16" fmla="*/ 402 w 478"/>
                  <a:gd name="T17" fmla="*/ 84 h 527"/>
                  <a:gd name="T18" fmla="*/ 376 w 478"/>
                  <a:gd name="T19" fmla="*/ 75 h 527"/>
                  <a:gd name="T20" fmla="*/ 389 w 478"/>
                  <a:gd name="T21" fmla="*/ 198 h 527"/>
                  <a:gd name="T22" fmla="*/ 366 w 478"/>
                  <a:gd name="T23" fmla="*/ 220 h 527"/>
                  <a:gd name="T24" fmla="*/ 349 w 478"/>
                  <a:gd name="T25" fmla="*/ 65 h 527"/>
                  <a:gd name="T26" fmla="*/ 323 w 478"/>
                  <a:gd name="T27" fmla="*/ 56 h 527"/>
                  <a:gd name="T28" fmla="*/ 342 w 478"/>
                  <a:gd name="T29" fmla="*/ 243 h 527"/>
                  <a:gd name="T30" fmla="*/ 320 w 478"/>
                  <a:gd name="T31" fmla="*/ 263 h 527"/>
                  <a:gd name="T32" fmla="*/ 301 w 478"/>
                  <a:gd name="T33" fmla="*/ 88 h 527"/>
                  <a:gd name="T34" fmla="*/ 280 w 478"/>
                  <a:gd name="T35" fmla="*/ 123 h 527"/>
                  <a:gd name="T36" fmla="*/ 297 w 478"/>
                  <a:gd name="T37" fmla="*/ 286 h 527"/>
                  <a:gd name="T38" fmla="*/ 275 w 478"/>
                  <a:gd name="T39" fmla="*/ 308 h 527"/>
                  <a:gd name="T40" fmla="*/ 258 w 478"/>
                  <a:gd name="T41" fmla="*/ 157 h 527"/>
                  <a:gd name="T42" fmla="*/ 237 w 478"/>
                  <a:gd name="T43" fmla="*/ 192 h 527"/>
                  <a:gd name="T44" fmla="*/ 250 w 478"/>
                  <a:gd name="T45" fmla="*/ 330 h 527"/>
                  <a:gd name="T46" fmla="*/ 228 w 478"/>
                  <a:gd name="T47" fmla="*/ 351 h 527"/>
                  <a:gd name="T48" fmla="*/ 215 w 478"/>
                  <a:gd name="T49" fmla="*/ 226 h 527"/>
                  <a:gd name="T50" fmla="*/ 194 w 478"/>
                  <a:gd name="T51" fmla="*/ 261 h 527"/>
                  <a:gd name="T52" fmla="*/ 206 w 478"/>
                  <a:gd name="T53" fmla="*/ 373 h 527"/>
                  <a:gd name="T54" fmla="*/ 183 w 478"/>
                  <a:gd name="T55" fmla="*/ 396 h 527"/>
                  <a:gd name="T56" fmla="*/ 172 w 478"/>
                  <a:gd name="T57" fmla="*/ 295 h 527"/>
                  <a:gd name="T58" fmla="*/ 151 w 478"/>
                  <a:gd name="T59" fmla="*/ 330 h 527"/>
                  <a:gd name="T60" fmla="*/ 159 w 478"/>
                  <a:gd name="T61" fmla="*/ 418 h 527"/>
                  <a:gd name="T62" fmla="*/ 137 w 478"/>
                  <a:gd name="T63" fmla="*/ 441 h 527"/>
                  <a:gd name="T64" fmla="*/ 129 w 478"/>
                  <a:gd name="T65" fmla="*/ 366 h 527"/>
                  <a:gd name="T66" fmla="*/ 129 w 478"/>
                  <a:gd name="T67" fmla="*/ 366 h 527"/>
                  <a:gd name="T68" fmla="*/ 94 w 478"/>
                  <a:gd name="T69" fmla="*/ 267 h 527"/>
                  <a:gd name="T70" fmla="*/ 114 w 478"/>
                  <a:gd name="T71" fmla="*/ 461 h 527"/>
                  <a:gd name="T72" fmla="*/ 92 w 478"/>
                  <a:gd name="T73" fmla="*/ 484 h 527"/>
                  <a:gd name="T74" fmla="*/ 58 w 478"/>
                  <a:gd name="T75" fmla="*/ 164 h 527"/>
                  <a:gd name="T76" fmla="*/ 21 w 478"/>
                  <a:gd name="T77" fmla="*/ 62 h 527"/>
                  <a:gd name="T78" fmla="*/ 69 w 478"/>
                  <a:gd name="T79" fmla="*/ 506 h 527"/>
                  <a:gd name="T80" fmla="*/ 47 w 478"/>
                  <a:gd name="T81" fmla="*/ 527 h 527"/>
                  <a:gd name="T82" fmla="*/ 0 w 478"/>
                  <a:gd name="T8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8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478" y="112"/>
                    </a:lnTo>
                    <a:lnTo>
                      <a:pt x="456" y="133"/>
                    </a:lnTo>
                    <a:lnTo>
                      <a:pt x="454" y="103"/>
                    </a:lnTo>
                    <a:lnTo>
                      <a:pt x="428" y="93"/>
                    </a:lnTo>
                    <a:lnTo>
                      <a:pt x="433" y="155"/>
                    </a:lnTo>
                    <a:lnTo>
                      <a:pt x="411" y="176"/>
                    </a:lnTo>
                    <a:lnTo>
                      <a:pt x="402" y="84"/>
                    </a:lnTo>
                    <a:lnTo>
                      <a:pt x="376" y="75"/>
                    </a:lnTo>
                    <a:lnTo>
                      <a:pt x="389" y="198"/>
                    </a:lnTo>
                    <a:lnTo>
                      <a:pt x="366" y="220"/>
                    </a:lnTo>
                    <a:lnTo>
                      <a:pt x="349" y="65"/>
                    </a:lnTo>
                    <a:lnTo>
                      <a:pt x="323" y="56"/>
                    </a:lnTo>
                    <a:lnTo>
                      <a:pt x="342" y="243"/>
                    </a:lnTo>
                    <a:lnTo>
                      <a:pt x="320" y="263"/>
                    </a:lnTo>
                    <a:lnTo>
                      <a:pt x="301" y="88"/>
                    </a:lnTo>
                    <a:lnTo>
                      <a:pt x="280" y="123"/>
                    </a:lnTo>
                    <a:lnTo>
                      <a:pt x="297" y="286"/>
                    </a:lnTo>
                    <a:lnTo>
                      <a:pt x="275" y="308"/>
                    </a:lnTo>
                    <a:lnTo>
                      <a:pt x="258" y="157"/>
                    </a:lnTo>
                    <a:lnTo>
                      <a:pt x="237" y="192"/>
                    </a:lnTo>
                    <a:lnTo>
                      <a:pt x="250" y="330"/>
                    </a:lnTo>
                    <a:lnTo>
                      <a:pt x="228" y="351"/>
                    </a:lnTo>
                    <a:lnTo>
                      <a:pt x="215" y="226"/>
                    </a:lnTo>
                    <a:lnTo>
                      <a:pt x="194" y="261"/>
                    </a:lnTo>
                    <a:lnTo>
                      <a:pt x="206" y="373"/>
                    </a:lnTo>
                    <a:lnTo>
                      <a:pt x="183" y="396"/>
                    </a:lnTo>
                    <a:lnTo>
                      <a:pt x="172" y="295"/>
                    </a:lnTo>
                    <a:lnTo>
                      <a:pt x="151" y="330"/>
                    </a:lnTo>
                    <a:lnTo>
                      <a:pt x="159" y="418"/>
                    </a:lnTo>
                    <a:lnTo>
                      <a:pt x="137" y="441"/>
                    </a:lnTo>
                    <a:lnTo>
                      <a:pt x="129" y="366"/>
                    </a:lnTo>
                    <a:lnTo>
                      <a:pt x="129" y="366"/>
                    </a:lnTo>
                    <a:lnTo>
                      <a:pt x="94" y="267"/>
                    </a:lnTo>
                    <a:lnTo>
                      <a:pt x="114" y="461"/>
                    </a:lnTo>
                    <a:lnTo>
                      <a:pt x="92" y="484"/>
                    </a:lnTo>
                    <a:lnTo>
                      <a:pt x="58" y="164"/>
                    </a:lnTo>
                    <a:lnTo>
                      <a:pt x="21" y="62"/>
                    </a:lnTo>
                    <a:lnTo>
                      <a:pt x="69" y="506"/>
                    </a:lnTo>
                    <a:lnTo>
                      <a:pt x="47" y="5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0" name="ïṥḻíḑé">
                <a:extLst>
                  <a:ext uri="{FF2B5EF4-FFF2-40B4-BE49-F238E27FC236}">
                    <a16:creationId xmlns:a16="http://schemas.microsoft.com/office/drawing/2014/main" xmlns="" id="{707AEA3F-53EC-4899-83BD-B2BE84D6387C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478" cy="527"/>
              </a:xfrm>
              <a:custGeom>
                <a:avLst/>
                <a:gdLst>
                  <a:gd name="T0" fmla="*/ 0 w 478"/>
                  <a:gd name="T1" fmla="*/ 0 h 527"/>
                  <a:gd name="T2" fmla="*/ 47 w 478"/>
                  <a:gd name="T3" fmla="*/ 527 h 527"/>
                  <a:gd name="T4" fmla="*/ 478 w 478"/>
                  <a:gd name="T5" fmla="*/ 112 h 527"/>
                  <a:gd name="T6" fmla="*/ 456 w 478"/>
                  <a:gd name="T7" fmla="*/ 133 h 527"/>
                  <a:gd name="T8" fmla="*/ 454 w 478"/>
                  <a:gd name="T9" fmla="*/ 103 h 527"/>
                  <a:gd name="T10" fmla="*/ 428 w 478"/>
                  <a:gd name="T11" fmla="*/ 93 h 527"/>
                  <a:gd name="T12" fmla="*/ 433 w 478"/>
                  <a:gd name="T13" fmla="*/ 155 h 527"/>
                  <a:gd name="T14" fmla="*/ 411 w 478"/>
                  <a:gd name="T15" fmla="*/ 176 h 527"/>
                  <a:gd name="T16" fmla="*/ 402 w 478"/>
                  <a:gd name="T17" fmla="*/ 84 h 527"/>
                  <a:gd name="T18" fmla="*/ 376 w 478"/>
                  <a:gd name="T19" fmla="*/ 75 h 527"/>
                  <a:gd name="T20" fmla="*/ 389 w 478"/>
                  <a:gd name="T21" fmla="*/ 198 h 527"/>
                  <a:gd name="T22" fmla="*/ 366 w 478"/>
                  <a:gd name="T23" fmla="*/ 220 h 527"/>
                  <a:gd name="T24" fmla="*/ 349 w 478"/>
                  <a:gd name="T25" fmla="*/ 65 h 527"/>
                  <a:gd name="T26" fmla="*/ 323 w 478"/>
                  <a:gd name="T27" fmla="*/ 56 h 527"/>
                  <a:gd name="T28" fmla="*/ 342 w 478"/>
                  <a:gd name="T29" fmla="*/ 243 h 527"/>
                  <a:gd name="T30" fmla="*/ 320 w 478"/>
                  <a:gd name="T31" fmla="*/ 263 h 527"/>
                  <a:gd name="T32" fmla="*/ 301 w 478"/>
                  <a:gd name="T33" fmla="*/ 88 h 527"/>
                  <a:gd name="T34" fmla="*/ 280 w 478"/>
                  <a:gd name="T35" fmla="*/ 123 h 527"/>
                  <a:gd name="T36" fmla="*/ 297 w 478"/>
                  <a:gd name="T37" fmla="*/ 286 h 527"/>
                  <a:gd name="T38" fmla="*/ 275 w 478"/>
                  <a:gd name="T39" fmla="*/ 308 h 527"/>
                  <a:gd name="T40" fmla="*/ 258 w 478"/>
                  <a:gd name="T41" fmla="*/ 157 h 527"/>
                  <a:gd name="T42" fmla="*/ 237 w 478"/>
                  <a:gd name="T43" fmla="*/ 192 h 527"/>
                  <a:gd name="T44" fmla="*/ 250 w 478"/>
                  <a:gd name="T45" fmla="*/ 330 h 527"/>
                  <a:gd name="T46" fmla="*/ 228 w 478"/>
                  <a:gd name="T47" fmla="*/ 351 h 527"/>
                  <a:gd name="T48" fmla="*/ 215 w 478"/>
                  <a:gd name="T49" fmla="*/ 226 h 527"/>
                  <a:gd name="T50" fmla="*/ 194 w 478"/>
                  <a:gd name="T51" fmla="*/ 261 h 527"/>
                  <a:gd name="T52" fmla="*/ 206 w 478"/>
                  <a:gd name="T53" fmla="*/ 373 h 527"/>
                  <a:gd name="T54" fmla="*/ 183 w 478"/>
                  <a:gd name="T55" fmla="*/ 396 h 527"/>
                  <a:gd name="T56" fmla="*/ 172 w 478"/>
                  <a:gd name="T57" fmla="*/ 295 h 527"/>
                  <a:gd name="T58" fmla="*/ 151 w 478"/>
                  <a:gd name="T59" fmla="*/ 330 h 527"/>
                  <a:gd name="T60" fmla="*/ 159 w 478"/>
                  <a:gd name="T61" fmla="*/ 418 h 527"/>
                  <a:gd name="T62" fmla="*/ 137 w 478"/>
                  <a:gd name="T63" fmla="*/ 441 h 527"/>
                  <a:gd name="T64" fmla="*/ 129 w 478"/>
                  <a:gd name="T65" fmla="*/ 366 h 527"/>
                  <a:gd name="T66" fmla="*/ 129 w 478"/>
                  <a:gd name="T67" fmla="*/ 366 h 527"/>
                  <a:gd name="T68" fmla="*/ 94 w 478"/>
                  <a:gd name="T69" fmla="*/ 267 h 527"/>
                  <a:gd name="T70" fmla="*/ 114 w 478"/>
                  <a:gd name="T71" fmla="*/ 461 h 527"/>
                  <a:gd name="T72" fmla="*/ 92 w 478"/>
                  <a:gd name="T73" fmla="*/ 484 h 527"/>
                  <a:gd name="T74" fmla="*/ 58 w 478"/>
                  <a:gd name="T75" fmla="*/ 164 h 527"/>
                  <a:gd name="T76" fmla="*/ 21 w 478"/>
                  <a:gd name="T77" fmla="*/ 62 h 527"/>
                  <a:gd name="T78" fmla="*/ 69 w 478"/>
                  <a:gd name="T79" fmla="*/ 506 h 527"/>
                  <a:gd name="T80" fmla="*/ 47 w 478"/>
                  <a:gd name="T81" fmla="*/ 527 h 527"/>
                  <a:gd name="T82" fmla="*/ 0 w 478"/>
                  <a:gd name="T8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8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478" y="112"/>
                    </a:lnTo>
                    <a:lnTo>
                      <a:pt x="456" y="133"/>
                    </a:lnTo>
                    <a:lnTo>
                      <a:pt x="454" y="103"/>
                    </a:lnTo>
                    <a:lnTo>
                      <a:pt x="428" y="93"/>
                    </a:lnTo>
                    <a:lnTo>
                      <a:pt x="433" y="155"/>
                    </a:lnTo>
                    <a:lnTo>
                      <a:pt x="411" y="176"/>
                    </a:lnTo>
                    <a:lnTo>
                      <a:pt x="402" y="84"/>
                    </a:lnTo>
                    <a:lnTo>
                      <a:pt x="376" y="75"/>
                    </a:lnTo>
                    <a:lnTo>
                      <a:pt x="389" y="198"/>
                    </a:lnTo>
                    <a:lnTo>
                      <a:pt x="366" y="220"/>
                    </a:lnTo>
                    <a:lnTo>
                      <a:pt x="349" y="65"/>
                    </a:lnTo>
                    <a:lnTo>
                      <a:pt x="323" y="56"/>
                    </a:lnTo>
                    <a:lnTo>
                      <a:pt x="342" y="243"/>
                    </a:lnTo>
                    <a:lnTo>
                      <a:pt x="320" y="263"/>
                    </a:lnTo>
                    <a:lnTo>
                      <a:pt x="301" y="88"/>
                    </a:lnTo>
                    <a:lnTo>
                      <a:pt x="280" y="123"/>
                    </a:lnTo>
                    <a:lnTo>
                      <a:pt x="297" y="286"/>
                    </a:lnTo>
                    <a:lnTo>
                      <a:pt x="275" y="308"/>
                    </a:lnTo>
                    <a:lnTo>
                      <a:pt x="258" y="157"/>
                    </a:lnTo>
                    <a:lnTo>
                      <a:pt x="237" y="192"/>
                    </a:lnTo>
                    <a:lnTo>
                      <a:pt x="250" y="330"/>
                    </a:lnTo>
                    <a:lnTo>
                      <a:pt x="228" y="351"/>
                    </a:lnTo>
                    <a:lnTo>
                      <a:pt x="215" y="226"/>
                    </a:lnTo>
                    <a:lnTo>
                      <a:pt x="194" y="261"/>
                    </a:lnTo>
                    <a:lnTo>
                      <a:pt x="206" y="373"/>
                    </a:lnTo>
                    <a:lnTo>
                      <a:pt x="183" y="396"/>
                    </a:lnTo>
                    <a:lnTo>
                      <a:pt x="172" y="295"/>
                    </a:lnTo>
                    <a:lnTo>
                      <a:pt x="151" y="330"/>
                    </a:lnTo>
                    <a:lnTo>
                      <a:pt x="159" y="418"/>
                    </a:lnTo>
                    <a:lnTo>
                      <a:pt x="137" y="441"/>
                    </a:lnTo>
                    <a:lnTo>
                      <a:pt x="129" y="366"/>
                    </a:lnTo>
                    <a:lnTo>
                      <a:pt x="129" y="366"/>
                    </a:lnTo>
                    <a:lnTo>
                      <a:pt x="94" y="267"/>
                    </a:lnTo>
                    <a:lnTo>
                      <a:pt x="114" y="461"/>
                    </a:lnTo>
                    <a:lnTo>
                      <a:pt x="92" y="484"/>
                    </a:lnTo>
                    <a:lnTo>
                      <a:pt x="58" y="164"/>
                    </a:lnTo>
                    <a:lnTo>
                      <a:pt x="21" y="62"/>
                    </a:lnTo>
                    <a:lnTo>
                      <a:pt x="69" y="506"/>
                    </a:lnTo>
                    <a:lnTo>
                      <a:pt x="47" y="5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1" name="îŝ1ídè">
                <a:extLst>
                  <a:ext uri="{FF2B5EF4-FFF2-40B4-BE49-F238E27FC236}">
                    <a16:creationId xmlns:a16="http://schemas.microsoft.com/office/drawing/2014/main" xmlns="" id="{D3CDE563-0E94-482A-8378-08E3C2FD3A0C}"/>
                  </a:ext>
                </a:extLst>
              </p:cNvPr>
              <p:cNvSpPr/>
              <p:nvPr/>
            </p:nvSpPr>
            <p:spPr bwMode="auto">
              <a:xfrm>
                <a:off x="1673" y="1526"/>
                <a:ext cx="185" cy="289"/>
              </a:xfrm>
              <a:custGeom>
                <a:avLst/>
                <a:gdLst>
                  <a:gd name="T0" fmla="*/ 71 w 185"/>
                  <a:gd name="T1" fmla="*/ 224 h 289"/>
                  <a:gd name="T2" fmla="*/ 78 w 185"/>
                  <a:gd name="T3" fmla="*/ 289 h 289"/>
                  <a:gd name="T4" fmla="*/ 99 w 185"/>
                  <a:gd name="T5" fmla="*/ 254 h 289"/>
                  <a:gd name="T6" fmla="*/ 88 w 185"/>
                  <a:gd name="T7" fmla="*/ 273 h 289"/>
                  <a:gd name="T8" fmla="*/ 71 w 185"/>
                  <a:gd name="T9" fmla="*/ 224 h 289"/>
                  <a:gd name="T10" fmla="*/ 0 w 185"/>
                  <a:gd name="T11" fmla="*/ 34 h 289"/>
                  <a:gd name="T12" fmla="*/ 11 w 185"/>
                  <a:gd name="T13" fmla="*/ 136 h 289"/>
                  <a:gd name="T14" fmla="*/ 47 w 185"/>
                  <a:gd name="T15" fmla="*/ 232 h 289"/>
                  <a:gd name="T16" fmla="*/ 36 w 185"/>
                  <a:gd name="T17" fmla="*/ 131 h 289"/>
                  <a:gd name="T18" fmla="*/ 0 w 185"/>
                  <a:gd name="T19" fmla="*/ 34 h 289"/>
                  <a:gd name="T20" fmla="*/ 49 w 185"/>
                  <a:gd name="T21" fmla="*/ 23 h 289"/>
                  <a:gd name="T22" fmla="*/ 60 w 185"/>
                  <a:gd name="T23" fmla="*/ 125 h 289"/>
                  <a:gd name="T24" fmla="*/ 95 w 185"/>
                  <a:gd name="T25" fmla="*/ 220 h 289"/>
                  <a:gd name="T26" fmla="*/ 84 w 185"/>
                  <a:gd name="T27" fmla="*/ 120 h 289"/>
                  <a:gd name="T28" fmla="*/ 49 w 185"/>
                  <a:gd name="T29" fmla="*/ 23 h 289"/>
                  <a:gd name="T30" fmla="*/ 99 w 185"/>
                  <a:gd name="T31" fmla="*/ 11 h 289"/>
                  <a:gd name="T32" fmla="*/ 108 w 185"/>
                  <a:gd name="T33" fmla="*/ 112 h 289"/>
                  <a:gd name="T34" fmla="*/ 138 w 185"/>
                  <a:gd name="T35" fmla="*/ 192 h 289"/>
                  <a:gd name="T36" fmla="*/ 121 w 185"/>
                  <a:gd name="T37" fmla="*/ 219 h 289"/>
                  <a:gd name="T38" fmla="*/ 120 w 185"/>
                  <a:gd name="T39" fmla="*/ 213 h 289"/>
                  <a:gd name="T40" fmla="*/ 121 w 185"/>
                  <a:gd name="T41" fmla="*/ 220 h 289"/>
                  <a:gd name="T42" fmla="*/ 142 w 185"/>
                  <a:gd name="T43" fmla="*/ 185 h 289"/>
                  <a:gd name="T44" fmla="*/ 135 w 185"/>
                  <a:gd name="T45" fmla="*/ 107 h 289"/>
                  <a:gd name="T46" fmla="*/ 99 w 185"/>
                  <a:gd name="T47" fmla="*/ 11 h 289"/>
                  <a:gd name="T48" fmla="*/ 148 w 185"/>
                  <a:gd name="T49" fmla="*/ 0 h 289"/>
                  <a:gd name="T50" fmla="*/ 159 w 185"/>
                  <a:gd name="T51" fmla="*/ 101 h 289"/>
                  <a:gd name="T52" fmla="*/ 172 w 185"/>
                  <a:gd name="T53" fmla="*/ 138 h 289"/>
                  <a:gd name="T54" fmla="*/ 164 w 185"/>
                  <a:gd name="T55" fmla="*/ 151 h 289"/>
                  <a:gd name="T56" fmla="*/ 185 w 185"/>
                  <a:gd name="T57" fmla="*/ 116 h 289"/>
                  <a:gd name="T58" fmla="*/ 183 w 185"/>
                  <a:gd name="T59" fmla="*/ 95 h 289"/>
                  <a:gd name="T60" fmla="*/ 148 w 185"/>
                  <a:gd name="T61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5" h="289">
                    <a:moveTo>
                      <a:pt x="71" y="224"/>
                    </a:moveTo>
                    <a:lnTo>
                      <a:pt x="78" y="289"/>
                    </a:lnTo>
                    <a:lnTo>
                      <a:pt x="99" y="254"/>
                    </a:lnTo>
                    <a:lnTo>
                      <a:pt x="88" y="273"/>
                    </a:lnTo>
                    <a:lnTo>
                      <a:pt x="71" y="224"/>
                    </a:lnTo>
                    <a:close/>
                    <a:moveTo>
                      <a:pt x="0" y="34"/>
                    </a:moveTo>
                    <a:lnTo>
                      <a:pt x="11" y="136"/>
                    </a:lnTo>
                    <a:lnTo>
                      <a:pt x="47" y="232"/>
                    </a:lnTo>
                    <a:lnTo>
                      <a:pt x="36" y="131"/>
                    </a:lnTo>
                    <a:lnTo>
                      <a:pt x="0" y="34"/>
                    </a:lnTo>
                    <a:close/>
                    <a:moveTo>
                      <a:pt x="49" y="23"/>
                    </a:moveTo>
                    <a:lnTo>
                      <a:pt x="60" y="125"/>
                    </a:lnTo>
                    <a:lnTo>
                      <a:pt x="95" y="220"/>
                    </a:lnTo>
                    <a:lnTo>
                      <a:pt x="84" y="120"/>
                    </a:lnTo>
                    <a:lnTo>
                      <a:pt x="49" y="23"/>
                    </a:lnTo>
                    <a:close/>
                    <a:moveTo>
                      <a:pt x="99" y="11"/>
                    </a:moveTo>
                    <a:lnTo>
                      <a:pt x="108" y="112"/>
                    </a:lnTo>
                    <a:lnTo>
                      <a:pt x="138" y="192"/>
                    </a:lnTo>
                    <a:lnTo>
                      <a:pt x="121" y="219"/>
                    </a:lnTo>
                    <a:lnTo>
                      <a:pt x="120" y="213"/>
                    </a:lnTo>
                    <a:lnTo>
                      <a:pt x="121" y="220"/>
                    </a:lnTo>
                    <a:lnTo>
                      <a:pt x="142" y="185"/>
                    </a:lnTo>
                    <a:lnTo>
                      <a:pt x="135" y="107"/>
                    </a:lnTo>
                    <a:lnTo>
                      <a:pt x="99" y="11"/>
                    </a:lnTo>
                    <a:close/>
                    <a:moveTo>
                      <a:pt x="148" y="0"/>
                    </a:moveTo>
                    <a:lnTo>
                      <a:pt x="159" y="101"/>
                    </a:lnTo>
                    <a:lnTo>
                      <a:pt x="172" y="138"/>
                    </a:lnTo>
                    <a:lnTo>
                      <a:pt x="164" y="151"/>
                    </a:lnTo>
                    <a:lnTo>
                      <a:pt x="185" y="116"/>
                    </a:lnTo>
                    <a:lnTo>
                      <a:pt x="183" y="95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2" name="îSļíḓè">
                <a:extLst>
                  <a:ext uri="{FF2B5EF4-FFF2-40B4-BE49-F238E27FC236}">
                    <a16:creationId xmlns:a16="http://schemas.microsoft.com/office/drawing/2014/main" xmlns="" id="{20CA6326-E5AE-4461-AC2A-C7ED932F51D4}"/>
                  </a:ext>
                </a:extLst>
              </p:cNvPr>
              <p:cNvSpPr/>
              <p:nvPr/>
            </p:nvSpPr>
            <p:spPr bwMode="auto">
              <a:xfrm>
                <a:off x="1673" y="1526"/>
                <a:ext cx="185" cy="289"/>
              </a:xfrm>
              <a:custGeom>
                <a:avLst/>
                <a:gdLst>
                  <a:gd name="T0" fmla="*/ 71 w 185"/>
                  <a:gd name="T1" fmla="*/ 224 h 289"/>
                  <a:gd name="T2" fmla="*/ 78 w 185"/>
                  <a:gd name="T3" fmla="*/ 289 h 289"/>
                  <a:gd name="T4" fmla="*/ 99 w 185"/>
                  <a:gd name="T5" fmla="*/ 254 h 289"/>
                  <a:gd name="T6" fmla="*/ 88 w 185"/>
                  <a:gd name="T7" fmla="*/ 273 h 289"/>
                  <a:gd name="T8" fmla="*/ 71 w 185"/>
                  <a:gd name="T9" fmla="*/ 224 h 289"/>
                  <a:gd name="T10" fmla="*/ 0 w 185"/>
                  <a:gd name="T11" fmla="*/ 34 h 289"/>
                  <a:gd name="T12" fmla="*/ 11 w 185"/>
                  <a:gd name="T13" fmla="*/ 136 h 289"/>
                  <a:gd name="T14" fmla="*/ 47 w 185"/>
                  <a:gd name="T15" fmla="*/ 232 h 289"/>
                  <a:gd name="T16" fmla="*/ 36 w 185"/>
                  <a:gd name="T17" fmla="*/ 131 h 289"/>
                  <a:gd name="T18" fmla="*/ 0 w 185"/>
                  <a:gd name="T19" fmla="*/ 34 h 289"/>
                  <a:gd name="T20" fmla="*/ 49 w 185"/>
                  <a:gd name="T21" fmla="*/ 23 h 289"/>
                  <a:gd name="T22" fmla="*/ 60 w 185"/>
                  <a:gd name="T23" fmla="*/ 125 h 289"/>
                  <a:gd name="T24" fmla="*/ 95 w 185"/>
                  <a:gd name="T25" fmla="*/ 220 h 289"/>
                  <a:gd name="T26" fmla="*/ 84 w 185"/>
                  <a:gd name="T27" fmla="*/ 120 h 289"/>
                  <a:gd name="T28" fmla="*/ 49 w 185"/>
                  <a:gd name="T29" fmla="*/ 23 h 289"/>
                  <a:gd name="T30" fmla="*/ 99 w 185"/>
                  <a:gd name="T31" fmla="*/ 11 h 289"/>
                  <a:gd name="T32" fmla="*/ 108 w 185"/>
                  <a:gd name="T33" fmla="*/ 112 h 289"/>
                  <a:gd name="T34" fmla="*/ 138 w 185"/>
                  <a:gd name="T35" fmla="*/ 192 h 289"/>
                  <a:gd name="T36" fmla="*/ 121 w 185"/>
                  <a:gd name="T37" fmla="*/ 219 h 289"/>
                  <a:gd name="T38" fmla="*/ 120 w 185"/>
                  <a:gd name="T39" fmla="*/ 213 h 289"/>
                  <a:gd name="T40" fmla="*/ 121 w 185"/>
                  <a:gd name="T41" fmla="*/ 220 h 289"/>
                  <a:gd name="T42" fmla="*/ 142 w 185"/>
                  <a:gd name="T43" fmla="*/ 185 h 289"/>
                  <a:gd name="T44" fmla="*/ 135 w 185"/>
                  <a:gd name="T45" fmla="*/ 107 h 289"/>
                  <a:gd name="T46" fmla="*/ 99 w 185"/>
                  <a:gd name="T47" fmla="*/ 11 h 289"/>
                  <a:gd name="T48" fmla="*/ 148 w 185"/>
                  <a:gd name="T49" fmla="*/ 0 h 289"/>
                  <a:gd name="T50" fmla="*/ 159 w 185"/>
                  <a:gd name="T51" fmla="*/ 101 h 289"/>
                  <a:gd name="T52" fmla="*/ 172 w 185"/>
                  <a:gd name="T53" fmla="*/ 138 h 289"/>
                  <a:gd name="T54" fmla="*/ 164 w 185"/>
                  <a:gd name="T55" fmla="*/ 151 h 289"/>
                  <a:gd name="T56" fmla="*/ 185 w 185"/>
                  <a:gd name="T57" fmla="*/ 116 h 289"/>
                  <a:gd name="T58" fmla="*/ 183 w 185"/>
                  <a:gd name="T59" fmla="*/ 95 h 289"/>
                  <a:gd name="T60" fmla="*/ 148 w 185"/>
                  <a:gd name="T61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5" h="289">
                    <a:moveTo>
                      <a:pt x="71" y="224"/>
                    </a:moveTo>
                    <a:lnTo>
                      <a:pt x="78" y="289"/>
                    </a:lnTo>
                    <a:lnTo>
                      <a:pt x="99" y="254"/>
                    </a:lnTo>
                    <a:lnTo>
                      <a:pt x="88" y="273"/>
                    </a:lnTo>
                    <a:lnTo>
                      <a:pt x="71" y="224"/>
                    </a:lnTo>
                    <a:moveTo>
                      <a:pt x="0" y="34"/>
                    </a:moveTo>
                    <a:lnTo>
                      <a:pt x="11" y="136"/>
                    </a:lnTo>
                    <a:lnTo>
                      <a:pt x="47" y="232"/>
                    </a:lnTo>
                    <a:lnTo>
                      <a:pt x="36" y="131"/>
                    </a:lnTo>
                    <a:lnTo>
                      <a:pt x="0" y="34"/>
                    </a:lnTo>
                    <a:moveTo>
                      <a:pt x="49" y="23"/>
                    </a:moveTo>
                    <a:lnTo>
                      <a:pt x="60" y="125"/>
                    </a:lnTo>
                    <a:lnTo>
                      <a:pt x="95" y="220"/>
                    </a:lnTo>
                    <a:lnTo>
                      <a:pt x="84" y="120"/>
                    </a:lnTo>
                    <a:lnTo>
                      <a:pt x="49" y="23"/>
                    </a:lnTo>
                    <a:moveTo>
                      <a:pt x="99" y="11"/>
                    </a:moveTo>
                    <a:lnTo>
                      <a:pt x="108" y="112"/>
                    </a:lnTo>
                    <a:lnTo>
                      <a:pt x="138" y="192"/>
                    </a:lnTo>
                    <a:lnTo>
                      <a:pt x="121" y="219"/>
                    </a:lnTo>
                    <a:lnTo>
                      <a:pt x="120" y="213"/>
                    </a:lnTo>
                    <a:lnTo>
                      <a:pt x="121" y="220"/>
                    </a:lnTo>
                    <a:lnTo>
                      <a:pt x="142" y="185"/>
                    </a:lnTo>
                    <a:lnTo>
                      <a:pt x="135" y="107"/>
                    </a:lnTo>
                    <a:lnTo>
                      <a:pt x="99" y="11"/>
                    </a:lnTo>
                    <a:moveTo>
                      <a:pt x="148" y="0"/>
                    </a:moveTo>
                    <a:lnTo>
                      <a:pt x="159" y="101"/>
                    </a:lnTo>
                    <a:lnTo>
                      <a:pt x="172" y="138"/>
                    </a:lnTo>
                    <a:lnTo>
                      <a:pt x="164" y="151"/>
                    </a:lnTo>
                    <a:lnTo>
                      <a:pt x="185" y="116"/>
                    </a:lnTo>
                    <a:lnTo>
                      <a:pt x="183" y="95"/>
                    </a:lnTo>
                    <a:lnTo>
                      <a:pt x="1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3" name="iṣļïdê">
                <a:extLst>
                  <a:ext uri="{FF2B5EF4-FFF2-40B4-BE49-F238E27FC236}">
                    <a16:creationId xmlns:a16="http://schemas.microsoft.com/office/drawing/2014/main" xmlns="" id="{455AD95C-71D3-4404-B44F-E5626F4F80DA}"/>
                  </a:ext>
                </a:extLst>
              </p:cNvPr>
              <p:cNvSpPr/>
              <p:nvPr/>
            </p:nvSpPr>
            <p:spPr bwMode="auto">
              <a:xfrm>
                <a:off x="1613" y="1472"/>
                <a:ext cx="116" cy="379"/>
              </a:xfrm>
              <a:custGeom>
                <a:avLst/>
                <a:gdLst>
                  <a:gd name="T0" fmla="*/ 71 w 116"/>
                  <a:gd name="T1" fmla="*/ 190 h 379"/>
                  <a:gd name="T2" fmla="*/ 81 w 116"/>
                  <a:gd name="T3" fmla="*/ 280 h 379"/>
                  <a:gd name="T4" fmla="*/ 116 w 116"/>
                  <a:gd name="T5" fmla="*/ 379 h 379"/>
                  <a:gd name="T6" fmla="*/ 116 w 116"/>
                  <a:gd name="T7" fmla="*/ 379 h 379"/>
                  <a:gd name="T8" fmla="*/ 107 w 116"/>
                  <a:gd name="T9" fmla="*/ 286 h 379"/>
                  <a:gd name="T10" fmla="*/ 71 w 116"/>
                  <a:gd name="T11" fmla="*/ 190 h 379"/>
                  <a:gd name="T12" fmla="*/ 0 w 116"/>
                  <a:gd name="T13" fmla="*/ 0 h 379"/>
                  <a:gd name="T14" fmla="*/ 8 w 116"/>
                  <a:gd name="T15" fmla="*/ 75 h 379"/>
                  <a:gd name="T16" fmla="*/ 45 w 116"/>
                  <a:gd name="T17" fmla="*/ 177 h 379"/>
                  <a:gd name="T18" fmla="*/ 36 w 116"/>
                  <a:gd name="T19" fmla="*/ 95 h 379"/>
                  <a:gd name="T20" fmla="*/ 0 w 116"/>
                  <a:gd name="T2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379">
                    <a:moveTo>
                      <a:pt x="71" y="190"/>
                    </a:moveTo>
                    <a:lnTo>
                      <a:pt x="81" y="280"/>
                    </a:lnTo>
                    <a:lnTo>
                      <a:pt x="116" y="379"/>
                    </a:lnTo>
                    <a:lnTo>
                      <a:pt x="116" y="379"/>
                    </a:lnTo>
                    <a:lnTo>
                      <a:pt x="107" y="286"/>
                    </a:lnTo>
                    <a:lnTo>
                      <a:pt x="71" y="190"/>
                    </a:lnTo>
                    <a:close/>
                    <a:moveTo>
                      <a:pt x="0" y="0"/>
                    </a:moveTo>
                    <a:lnTo>
                      <a:pt x="8" y="75"/>
                    </a:lnTo>
                    <a:lnTo>
                      <a:pt x="45" y="177"/>
                    </a:lnTo>
                    <a:lnTo>
                      <a:pt x="36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4" name="iṩľíḑê">
                <a:extLst>
                  <a:ext uri="{FF2B5EF4-FFF2-40B4-BE49-F238E27FC236}">
                    <a16:creationId xmlns:a16="http://schemas.microsoft.com/office/drawing/2014/main" xmlns="" id="{83BE5303-05EE-4564-AA9F-BB8212F34149}"/>
                  </a:ext>
                </a:extLst>
              </p:cNvPr>
              <p:cNvSpPr/>
              <p:nvPr/>
            </p:nvSpPr>
            <p:spPr bwMode="auto">
              <a:xfrm>
                <a:off x="1613" y="1472"/>
                <a:ext cx="116" cy="379"/>
              </a:xfrm>
              <a:custGeom>
                <a:avLst/>
                <a:gdLst>
                  <a:gd name="T0" fmla="*/ 71 w 116"/>
                  <a:gd name="T1" fmla="*/ 190 h 379"/>
                  <a:gd name="T2" fmla="*/ 81 w 116"/>
                  <a:gd name="T3" fmla="*/ 280 h 379"/>
                  <a:gd name="T4" fmla="*/ 116 w 116"/>
                  <a:gd name="T5" fmla="*/ 379 h 379"/>
                  <a:gd name="T6" fmla="*/ 116 w 116"/>
                  <a:gd name="T7" fmla="*/ 379 h 379"/>
                  <a:gd name="T8" fmla="*/ 107 w 116"/>
                  <a:gd name="T9" fmla="*/ 286 h 379"/>
                  <a:gd name="T10" fmla="*/ 71 w 116"/>
                  <a:gd name="T11" fmla="*/ 190 h 379"/>
                  <a:gd name="T12" fmla="*/ 0 w 116"/>
                  <a:gd name="T13" fmla="*/ 0 h 379"/>
                  <a:gd name="T14" fmla="*/ 8 w 116"/>
                  <a:gd name="T15" fmla="*/ 75 h 379"/>
                  <a:gd name="T16" fmla="*/ 45 w 116"/>
                  <a:gd name="T17" fmla="*/ 177 h 379"/>
                  <a:gd name="T18" fmla="*/ 36 w 116"/>
                  <a:gd name="T19" fmla="*/ 95 h 379"/>
                  <a:gd name="T20" fmla="*/ 0 w 116"/>
                  <a:gd name="T2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379">
                    <a:moveTo>
                      <a:pt x="71" y="190"/>
                    </a:moveTo>
                    <a:lnTo>
                      <a:pt x="81" y="280"/>
                    </a:lnTo>
                    <a:lnTo>
                      <a:pt x="116" y="379"/>
                    </a:lnTo>
                    <a:lnTo>
                      <a:pt x="116" y="379"/>
                    </a:lnTo>
                    <a:lnTo>
                      <a:pt x="107" y="286"/>
                    </a:lnTo>
                    <a:lnTo>
                      <a:pt x="71" y="190"/>
                    </a:lnTo>
                    <a:moveTo>
                      <a:pt x="0" y="0"/>
                    </a:moveTo>
                    <a:lnTo>
                      <a:pt x="8" y="75"/>
                    </a:lnTo>
                    <a:lnTo>
                      <a:pt x="45" y="177"/>
                    </a:lnTo>
                    <a:lnTo>
                      <a:pt x="36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5" name="îṧľïďè">
                <a:extLst>
                  <a:ext uri="{FF2B5EF4-FFF2-40B4-BE49-F238E27FC236}">
                    <a16:creationId xmlns:a16="http://schemas.microsoft.com/office/drawing/2014/main" xmlns="" id="{4F0C6A40-8F64-489E-B87A-ACD14F9D96F5}"/>
                  </a:ext>
                </a:extLst>
              </p:cNvPr>
              <p:cNvSpPr/>
              <p:nvPr/>
            </p:nvSpPr>
            <p:spPr bwMode="auto">
              <a:xfrm>
                <a:off x="1662" y="1459"/>
                <a:ext cx="110" cy="340"/>
              </a:xfrm>
              <a:custGeom>
                <a:avLst/>
                <a:gdLst>
                  <a:gd name="T0" fmla="*/ 71 w 110"/>
                  <a:gd name="T1" fmla="*/ 192 h 340"/>
                  <a:gd name="T2" fmla="*/ 82 w 110"/>
                  <a:gd name="T3" fmla="*/ 291 h 340"/>
                  <a:gd name="T4" fmla="*/ 99 w 110"/>
                  <a:gd name="T5" fmla="*/ 340 h 340"/>
                  <a:gd name="T6" fmla="*/ 110 w 110"/>
                  <a:gd name="T7" fmla="*/ 321 h 340"/>
                  <a:gd name="T8" fmla="*/ 106 w 110"/>
                  <a:gd name="T9" fmla="*/ 287 h 340"/>
                  <a:gd name="T10" fmla="*/ 71 w 110"/>
                  <a:gd name="T11" fmla="*/ 192 h 340"/>
                  <a:gd name="T12" fmla="*/ 0 w 110"/>
                  <a:gd name="T13" fmla="*/ 0 h 340"/>
                  <a:gd name="T14" fmla="*/ 11 w 110"/>
                  <a:gd name="T15" fmla="*/ 101 h 340"/>
                  <a:gd name="T16" fmla="*/ 47 w 110"/>
                  <a:gd name="T17" fmla="*/ 198 h 340"/>
                  <a:gd name="T18" fmla="*/ 37 w 110"/>
                  <a:gd name="T19" fmla="*/ 97 h 340"/>
                  <a:gd name="T20" fmla="*/ 0 w 110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340">
                    <a:moveTo>
                      <a:pt x="71" y="192"/>
                    </a:moveTo>
                    <a:lnTo>
                      <a:pt x="82" y="291"/>
                    </a:lnTo>
                    <a:lnTo>
                      <a:pt x="99" y="340"/>
                    </a:lnTo>
                    <a:lnTo>
                      <a:pt x="110" y="321"/>
                    </a:lnTo>
                    <a:lnTo>
                      <a:pt x="106" y="287"/>
                    </a:lnTo>
                    <a:lnTo>
                      <a:pt x="71" y="192"/>
                    </a:lnTo>
                    <a:close/>
                    <a:moveTo>
                      <a:pt x="0" y="0"/>
                    </a:moveTo>
                    <a:lnTo>
                      <a:pt x="11" y="101"/>
                    </a:lnTo>
                    <a:lnTo>
                      <a:pt x="47" y="198"/>
                    </a:lnTo>
                    <a:lnTo>
                      <a:pt x="37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6" name="ïşḻîdè">
                <a:extLst>
                  <a:ext uri="{FF2B5EF4-FFF2-40B4-BE49-F238E27FC236}">
                    <a16:creationId xmlns:a16="http://schemas.microsoft.com/office/drawing/2014/main" xmlns="" id="{F2DF055F-326A-4307-8E0A-ADD032C39802}"/>
                  </a:ext>
                </a:extLst>
              </p:cNvPr>
              <p:cNvSpPr/>
              <p:nvPr/>
            </p:nvSpPr>
            <p:spPr bwMode="auto">
              <a:xfrm>
                <a:off x="1662" y="1459"/>
                <a:ext cx="110" cy="340"/>
              </a:xfrm>
              <a:custGeom>
                <a:avLst/>
                <a:gdLst>
                  <a:gd name="T0" fmla="*/ 71 w 110"/>
                  <a:gd name="T1" fmla="*/ 192 h 340"/>
                  <a:gd name="T2" fmla="*/ 82 w 110"/>
                  <a:gd name="T3" fmla="*/ 291 h 340"/>
                  <a:gd name="T4" fmla="*/ 99 w 110"/>
                  <a:gd name="T5" fmla="*/ 340 h 340"/>
                  <a:gd name="T6" fmla="*/ 110 w 110"/>
                  <a:gd name="T7" fmla="*/ 321 h 340"/>
                  <a:gd name="T8" fmla="*/ 106 w 110"/>
                  <a:gd name="T9" fmla="*/ 287 h 340"/>
                  <a:gd name="T10" fmla="*/ 71 w 110"/>
                  <a:gd name="T11" fmla="*/ 192 h 340"/>
                  <a:gd name="T12" fmla="*/ 0 w 110"/>
                  <a:gd name="T13" fmla="*/ 0 h 340"/>
                  <a:gd name="T14" fmla="*/ 11 w 110"/>
                  <a:gd name="T15" fmla="*/ 101 h 340"/>
                  <a:gd name="T16" fmla="*/ 47 w 110"/>
                  <a:gd name="T17" fmla="*/ 198 h 340"/>
                  <a:gd name="T18" fmla="*/ 37 w 110"/>
                  <a:gd name="T19" fmla="*/ 97 h 340"/>
                  <a:gd name="T20" fmla="*/ 0 w 110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340">
                    <a:moveTo>
                      <a:pt x="71" y="192"/>
                    </a:moveTo>
                    <a:lnTo>
                      <a:pt x="82" y="291"/>
                    </a:lnTo>
                    <a:lnTo>
                      <a:pt x="99" y="340"/>
                    </a:lnTo>
                    <a:lnTo>
                      <a:pt x="110" y="321"/>
                    </a:lnTo>
                    <a:lnTo>
                      <a:pt x="106" y="287"/>
                    </a:lnTo>
                    <a:lnTo>
                      <a:pt x="71" y="192"/>
                    </a:lnTo>
                    <a:moveTo>
                      <a:pt x="0" y="0"/>
                    </a:moveTo>
                    <a:lnTo>
                      <a:pt x="11" y="101"/>
                    </a:lnTo>
                    <a:lnTo>
                      <a:pt x="47" y="198"/>
                    </a:lnTo>
                    <a:lnTo>
                      <a:pt x="37" y="9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7" name="íŝḻíḍê">
                <a:extLst>
                  <a:ext uri="{FF2B5EF4-FFF2-40B4-BE49-F238E27FC236}">
                    <a16:creationId xmlns:a16="http://schemas.microsoft.com/office/drawing/2014/main" xmlns="" id="{59430693-79BF-481E-A102-6F3E863E1DF7}"/>
                  </a:ext>
                </a:extLst>
              </p:cNvPr>
              <p:cNvSpPr/>
              <p:nvPr/>
            </p:nvSpPr>
            <p:spPr bwMode="auto">
              <a:xfrm>
                <a:off x="1781" y="1638"/>
                <a:ext cx="30" cy="107"/>
              </a:xfrm>
              <a:custGeom>
                <a:avLst/>
                <a:gdLst>
                  <a:gd name="T0" fmla="*/ 0 w 30"/>
                  <a:gd name="T1" fmla="*/ 0 h 107"/>
                  <a:gd name="T2" fmla="*/ 12 w 30"/>
                  <a:gd name="T3" fmla="*/ 101 h 107"/>
                  <a:gd name="T4" fmla="*/ 13 w 30"/>
                  <a:gd name="T5" fmla="*/ 107 h 107"/>
                  <a:gd name="T6" fmla="*/ 30 w 30"/>
                  <a:gd name="T7" fmla="*/ 80 h 107"/>
                  <a:gd name="T8" fmla="*/ 0 w 30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lnTo>
                      <a:pt x="12" y="101"/>
                    </a:lnTo>
                    <a:lnTo>
                      <a:pt x="13" y="107"/>
                    </a:lnTo>
                    <a:lnTo>
                      <a:pt x="3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8" name="iŝľïdè">
                <a:extLst>
                  <a:ext uri="{FF2B5EF4-FFF2-40B4-BE49-F238E27FC236}">
                    <a16:creationId xmlns:a16="http://schemas.microsoft.com/office/drawing/2014/main" xmlns="" id="{8076B6CD-2FB5-40F2-8D1F-F6A4E418879A}"/>
                  </a:ext>
                </a:extLst>
              </p:cNvPr>
              <p:cNvSpPr/>
              <p:nvPr/>
            </p:nvSpPr>
            <p:spPr bwMode="auto">
              <a:xfrm>
                <a:off x="1781" y="1638"/>
                <a:ext cx="30" cy="107"/>
              </a:xfrm>
              <a:custGeom>
                <a:avLst/>
                <a:gdLst>
                  <a:gd name="T0" fmla="*/ 0 w 30"/>
                  <a:gd name="T1" fmla="*/ 0 h 107"/>
                  <a:gd name="T2" fmla="*/ 12 w 30"/>
                  <a:gd name="T3" fmla="*/ 101 h 107"/>
                  <a:gd name="T4" fmla="*/ 13 w 30"/>
                  <a:gd name="T5" fmla="*/ 107 h 107"/>
                  <a:gd name="T6" fmla="*/ 30 w 30"/>
                  <a:gd name="T7" fmla="*/ 80 h 107"/>
                  <a:gd name="T8" fmla="*/ 0 w 30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lnTo>
                      <a:pt x="12" y="101"/>
                    </a:lnTo>
                    <a:lnTo>
                      <a:pt x="13" y="107"/>
                    </a:lnTo>
                    <a:lnTo>
                      <a:pt x="30" y="8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9" name="iSļiḍe">
                <a:extLst>
                  <a:ext uri="{FF2B5EF4-FFF2-40B4-BE49-F238E27FC236}">
                    <a16:creationId xmlns:a16="http://schemas.microsoft.com/office/drawing/2014/main" xmlns="" id="{DD52A43B-D838-4C4E-9626-24C85C50D3B8}"/>
                  </a:ext>
                </a:extLst>
              </p:cNvPr>
              <p:cNvSpPr/>
              <p:nvPr/>
            </p:nvSpPr>
            <p:spPr bwMode="auto">
              <a:xfrm>
                <a:off x="1832" y="1627"/>
                <a:ext cx="13" cy="50"/>
              </a:xfrm>
              <a:custGeom>
                <a:avLst/>
                <a:gdLst>
                  <a:gd name="T0" fmla="*/ 0 w 13"/>
                  <a:gd name="T1" fmla="*/ 0 h 50"/>
                  <a:gd name="T2" fmla="*/ 5 w 13"/>
                  <a:gd name="T3" fmla="*/ 50 h 50"/>
                  <a:gd name="T4" fmla="*/ 13 w 13"/>
                  <a:gd name="T5" fmla="*/ 37 h 50"/>
                  <a:gd name="T6" fmla="*/ 0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0" y="0"/>
                    </a:moveTo>
                    <a:lnTo>
                      <a:pt x="5" y="50"/>
                    </a:lnTo>
                    <a:lnTo>
                      <a:pt x="13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0" name="i$líďè">
                <a:extLst>
                  <a:ext uri="{FF2B5EF4-FFF2-40B4-BE49-F238E27FC236}">
                    <a16:creationId xmlns:a16="http://schemas.microsoft.com/office/drawing/2014/main" xmlns="" id="{A890ED0B-2BDB-405C-BD7C-58633CF9AF32}"/>
                  </a:ext>
                </a:extLst>
              </p:cNvPr>
              <p:cNvSpPr/>
              <p:nvPr/>
            </p:nvSpPr>
            <p:spPr bwMode="auto">
              <a:xfrm>
                <a:off x="1832" y="1627"/>
                <a:ext cx="13" cy="50"/>
              </a:xfrm>
              <a:custGeom>
                <a:avLst/>
                <a:gdLst>
                  <a:gd name="T0" fmla="*/ 0 w 13"/>
                  <a:gd name="T1" fmla="*/ 0 h 50"/>
                  <a:gd name="T2" fmla="*/ 5 w 13"/>
                  <a:gd name="T3" fmla="*/ 50 h 50"/>
                  <a:gd name="T4" fmla="*/ 13 w 13"/>
                  <a:gd name="T5" fmla="*/ 37 h 50"/>
                  <a:gd name="T6" fmla="*/ 0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0" y="0"/>
                    </a:moveTo>
                    <a:lnTo>
                      <a:pt x="5" y="50"/>
                    </a:lnTo>
                    <a:lnTo>
                      <a:pt x="13" y="3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1" name="ïṣ1iḑê">
                <a:extLst>
                  <a:ext uri="{FF2B5EF4-FFF2-40B4-BE49-F238E27FC236}">
                    <a16:creationId xmlns:a16="http://schemas.microsoft.com/office/drawing/2014/main" xmlns="" id="{B42FB445-C105-4F48-BDBF-A8361530CFF0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18" cy="50"/>
              </a:xfrm>
              <a:custGeom>
                <a:avLst/>
                <a:gdLst>
                  <a:gd name="T0" fmla="*/ 0 w 18"/>
                  <a:gd name="T1" fmla="*/ 0 h 50"/>
                  <a:gd name="T2" fmla="*/ 18 w 18"/>
                  <a:gd name="T3" fmla="*/ 50 h 50"/>
                  <a:gd name="T4" fmla="*/ 15 w 18"/>
                  <a:gd name="T5" fmla="*/ 3 h 50"/>
                  <a:gd name="T6" fmla="*/ 0 w 18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0">
                    <a:moveTo>
                      <a:pt x="0" y="0"/>
                    </a:moveTo>
                    <a:lnTo>
                      <a:pt x="18" y="50"/>
                    </a:lnTo>
                    <a:lnTo>
                      <a:pt x="1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2" name="íśļiḍè">
                <a:extLst>
                  <a:ext uri="{FF2B5EF4-FFF2-40B4-BE49-F238E27FC236}">
                    <a16:creationId xmlns:a16="http://schemas.microsoft.com/office/drawing/2014/main" xmlns="" id="{5A568DF6-1F4E-4CC2-A6D2-39FFDE5F81D9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18" cy="50"/>
              </a:xfrm>
              <a:custGeom>
                <a:avLst/>
                <a:gdLst>
                  <a:gd name="T0" fmla="*/ 0 w 18"/>
                  <a:gd name="T1" fmla="*/ 0 h 50"/>
                  <a:gd name="T2" fmla="*/ 18 w 18"/>
                  <a:gd name="T3" fmla="*/ 50 h 50"/>
                  <a:gd name="T4" fmla="*/ 15 w 18"/>
                  <a:gd name="T5" fmla="*/ 3 h 50"/>
                  <a:gd name="T6" fmla="*/ 0 w 18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0">
                    <a:moveTo>
                      <a:pt x="0" y="0"/>
                    </a:moveTo>
                    <a:lnTo>
                      <a:pt x="18" y="50"/>
                    </a:lnTo>
                    <a:lnTo>
                      <a:pt x="15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3" name="ïŝ1îdê">
                <a:extLst>
                  <a:ext uri="{FF2B5EF4-FFF2-40B4-BE49-F238E27FC236}">
                    <a16:creationId xmlns:a16="http://schemas.microsoft.com/office/drawing/2014/main" xmlns="" id="{0512B702-FC61-4002-B66C-F2970C9E1396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26" cy="125"/>
              </a:xfrm>
              <a:custGeom>
                <a:avLst/>
                <a:gdLst>
                  <a:gd name="T0" fmla="*/ 0 w 26"/>
                  <a:gd name="T1" fmla="*/ 0 h 125"/>
                  <a:gd name="T2" fmla="*/ 0 w 26"/>
                  <a:gd name="T3" fmla="*/ 0 h 125"/>
                  <a:gd name="T4" fmla="*/ 5 w 26"/>
                  <a:gd name="T5" fmla="*/ 63 h 125"/>
                  <a:gd name="T6" fmla="*/ 26 w 26"/>
                  <a:gd name="T7" fmla="*/ 125 h 125"/>
                  <a:gd name="T8" fmla="*/ 18 w 26"/>
                  <a:gd name="T9" fmla="*/ 50 h 125"/>
                  <a:gd name="T10" fmla="*/ 0 w 26"/>
                  <a:gd name="T11" fmla="*/ 0 h 125"/>
                  <a:gd name="T12" fmla="*/ 0 w 26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25">
                    <a:moveTo>
                      <a:pt x="0" y="0"/>
                    </a:moveTo>
                    <a:lnTo>
                      <a:pt x="0" y="0"/>
                    </a:lnTo>
                    <a:lnTo>
                      <a:pt x="5" y="63"/>
                    </a:lnTo>
                    <a:lnTo>
                      <a:pt x="26" y="125"/>
                    </a:lnTo>
                    <a:lnTo>
                      <a:pt x="18" y="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4" name="íšḷiďê">
                <a:extLst>
                  <a:ext uri="{FF2B5EF4-FFF2-40B4-BE49-F238E27FC236}">
                    <a16:creationId xmlns:a16="http://schemas.microsoft.com/office/drawing/2014/main" xmlns="" id="{C496F321-9097-4495-A13E-10E6743DEA48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26" cy="125"/>
              </a:xfrm>
              <a:custGeom>
                <a:avLst/>
                <a:gdLst>
                  <a:gd name="T0" fmla="*/ 0 w 26"/>
                  <a:gd name="T1" fmla="*/ 0 h 125"/>
                  <a:gd name="T2" fmla="*/ 0 w 26"/>
                  <a:gd name="T3" fmla="*/ 0 h 125"/>
                  <a:gd name="T4" fmla="*/ 5 w 26"/>
                  <a:gd name="T5" fmla="*/ 63 h 125"/>
                  <a:gd name="T6" fmla="*/ 26 w 26"/>
                  <a:gd name="T7" fmla="*/ 125 h 125"/>
                  <a:gd name="T8" fmla="*/ 18 w 26"/>
                  <a:gd name="T9" fmla="*/ 50 h 125"/>
                  <a:gd name="T10" fmla="*/ 0 w 26"/>
                  <a:gd name="T11" fmla="*/ 0 h 125"/>
                  <a:gd name="T12" fmla="*/ 0 w 26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25">
                    <a:moveTo>
                      <a:pt x="0" y="0"/>
                    </a:moveTo>
                    <a:lnTo>
                      <a:pt x="0" y="0"/>
                    </a:lnTo>
                    <a:lnTo>
                      <a:pt x="5" y="63"/>
                    </a:lnTo>
                    <a:lnTo>
                      <a:pt x="26" y="125"/>
                    </a:lnTo>
                    <a:lnTo>
                      <a:pt x="18" y="5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5" name="ïṣļïḑê">
                <a:extLst>
                  <a:ext uri="{FF2B5EF4-FFF2-40B4-BE49-F238E27FC236}">
                    <a16:creationId xmlns:a16="http://schemas.microsoft.com/office/drawing/2014/main" xmlns="" id="{3CE645DE-7D3E-40F6-8CC6-F1FA2594ABC7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69" cy="527"/>
              </a:xfrm>
              <a:custGeom>
                <a:avLst/>
                <a:gdLst>
                  <a:gd name="T0" fmla="*/ 0 w 69"/>
                  <a:gd name="T1" fmla="*/ 0 h 527"/>
                  <a:gd name="T2" fmla="*/ 47 w 69"/>
                  <a:gd name="T3" fmla="*/ 527 h 527"/>
                  <a:gd name="T4" fmla="*/ 69 w 69"/>
                  <a:gd name="T5" fmla="*/ 506 h 527"/>
                  <a:gd name="T6" fmla="*/ 21 w 69"/>
                  <a:gd name="T7" fmla="*/ 62 h 527"/>
                  <a:gd name="T8" fmla="*/ 0 w 69"/>
                  <a:gd name="T9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69" y="506"/>
                    </a:lnTo>
                    <a:lnTo>
                      <a:pt x="21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işļíďê">
              <a:extLst>
                <a:ext uri="{FF2B5EF4-FFF2-40B4-BE49-F238E27FC236}">
                  <a16:creationId xmlns:a16="http://schemas.microsoft.com/office/drawing/2014/main" xmlns="" id="{2EC2FA8B-C372-499B-A2C3-D0A91FB1AA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5009" y="2646580"/>
              <a:ext cx="8033196" cy="2576057"/>
              <a:chOff x="1600" y="1435"/>
              <a:chExt cx="5688" cy="1824"/>
            </a:xfrm>
          </p:grpSpPr>
          <p:sp>
            <p:nvSpPr>
              <p:cNvPr id="76" name="ísḷîḍê">
                <a:extLst>
                  <a:ext uri="{FF2B5EF4-FFF2-40B4-BE49-F238E27FC236}">
                    <a16:creationId xmlns:a16="http://schemas.microsoft.com/office/drawing/2014/main" xmlns="" id="{A20124BC-92B3-4D9B-914E-55A275BB1770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69" cy="527"/>
              </a:xfrm>
              <a:custGeom>
                <a:avLst/>
                <a:gdLst>
                  <a:gd name="T0" fmla="*/ 0 w 69"/>
                  <a:gd name="T1" fmla="*/ 0 h 527"/>
                  <a:gd name="T2" fmla="*/ 47 w 69"/>
                  <a:gd name="T3" fmla="*/ 527 h 527"/>
                  <a:gd name="T4" fmla="*/ 69 w 69"/>
                  <a:gd name="T5" fmla="*/ 506 h 527"/>
                  <a:gd name="T6" fmla="*/ 21 w 69"/>
                  <a:gd name="T7" fmla="*/ 62 h 527"/>
                  <a:gd name="T8" fmla="*/ 0 w 69"/>
                  <a:gd name="T9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69" y="506"/>
                    </a:lnTo>
                    <a:lnTo>
                      <a:pt x="21" y="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îSlîḍê">
                <a:extLst>
                  <a:ext uri="{FF2B5EF4-FFF2-40B4-BE49-F238E27FC236}">
                    <a16:creationId xmlns:a16="http://schemas.microsoft.com/office/drawing/2014/main" xmlns="" id="{0EF2EF21-02D2-44DB-9AED-0C03276A63F4}"/>
                  </a:ext>
                </a:extLst>
              </p:cNvPr>
              <p:cNvSpPr/>
              <p:nvPr/>
            </p:nvSpPr>
            <p:spPr bwMode="auto">
              <a:xfrm>
                <a:off x="1656" y="144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6 w 6"/>
                  <a:gd name="T3" fmla="*/ 15 h 15"/>
                  <a:gd name="T4" fmla="*/ 6 w 6"/>
                  <a:gd name="T5" fmla="*/ 2 h 15"/>
                  <a:gd name="T6" fmla="*/ 0 w 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6" y="15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šļiḋé">
                <a:extLst>
                  <a:ext uri="{FF2B5EF4-FFF2-40B4-BE49-F238E27FC236}">
                    <a16:creationId xmlns:a16="http://schemas.microsoft.com/office/drawing/2014/main" xmlns="" id="{055CA3CB-AE42-4D21-816B-17079DD2F93B}"/>
                  </a:ext>
                </a:extLst>
              </p:cNvPr>
              <p:cNvSpPr/>
              <p:nvPr/>
            </p:nvSpPr>
            <p:spPr bwMode="auto">
              <a:xfrm>
                <a:off x="1656" y="144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6 w 6"/>
                  <a:gd name="T3" fmla="*/ 15 h 15"/>
                  <a:gd name="T4" fmla="*/ 6 w 6"/>
                  <a:gd name="T5" fmla="*/ 2 h 15"/>
                  <a:gd name="T6" fmla="*/ 0 w 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6" y="15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ṩ1íďe">
                <a:extLst>
                  <a:ext uri="{FF2B5EF4-FFF2-40B4-BE49-F238E27FC236}">
                    <a16:creationId xmlns:a16="http://schemas.microsoft.com/office/drawing/2014/main" xmlns="" id="{22CA141D-F791-4AEF-AEC2-934300D8A0DC}"/>
                  </a:ext>
                </a:extLst>
              </p:cNvPr>
              <p:cNvSpPr/>
              <p:nvPr/>
            </p:nvSpPr>
            <p:spPr bwMode="auto">
              <a:xfrm>
                <a:off x="1636" y="1435"/>
                <a:ext cx="37" cy="125"/>
              </a:xfrm>
              <a:custGeom>
                <a:avLst/>
                <a:gdLst>
                  <a:gd name="T0" fmla="*/ 0 w 37"/>
                  <a:gd name="T1" fmla="*/ 0 h 125"/>
                  <a:gd name="T2" fmla="*/ 0 w 37"/>
                  <a:gd name="T3" fmla="*/ 0 h 125"/>
                  <a:gd name="T4" fmla="*/ 3 w 37"/>
                  <a:gd name="T5" fmla="*/ 30 h 125"/>
                  <a:gd name="T6" fmla="*/ 37 w 37"/>
                  <a:gd name="T7" fmla="*/ 125 h 125"/>
                  <a:gd name="T8" fmla="*/ 26 w 37"/>
                  <a:gd name="T9" fmla="*/ 24 h 125"/>
                  <a:gd name="T10" fmla="*/ 20 w 37"/>
                  <a:gd name="T11" fmla="*/ 9 h 125"/>
                  <a:gd name="T12" fmla="*/ 0 w 37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25">
                    <a:moveTo>
                      <a:pt x="0" y="0"/>
                    </a:moveTo>
                    <a:lnTo>
                      <a:pt x="0" y="0"/>
                    </a:lnTo>
                    <a:lnTo>
                      <a:pt x="3" y="30"/>
                    </a:lnTo>
                    <a:lnTo>
                      <a:pt x="37" y="125"/>
                    </a:lnTo>
                    <a:lnTo>
                      <a:pt x="26" y="24"/>
                    </a:lnTo>
                    <a:lnTo>
                      <a:pt x="2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šḷídê">
                <a:extLst>
                  <a:ext uri="{FF2B5EF4-FFF2-40B4-BE49-F238E27FC236}">
                    <a16:creationId xmlns:a16="http://schemas.microsoft.com/office/drawing/2014/main" xmlns="" id="{ABB16EA8-5D3F-4B19-95D8-EA95CBC68A4D}"/>
                  </a:ext>
                </a:extLst>
              </p:cNvPr>
              <p:cNvSpPr/>
              <p:nvPr/>
            </p:nvSpPr>
            <p:spPr bwMode="auto">
              <a:xfrm>
                <a:off x="1636" y="1435"/>
                <a:ext cx="37" cy="125"/>
              </a:xfrm>
              <a:custGeom>
                <a:avLst/>
                <a:gdLst>
                  <a:gd name="T0" fmla="*/ 0 w 37"/>
                  <a:gd name="T1" fmla="*/ 0 h 125"/>
                  <a:gd name="T2" fmla="*/ 0 w 37"/>
                  <a:gd name="T3" fmla="*/ 0 h 125"/>
                  <a:gd name="T4" fmla="*/ 3 w 37"/>
                  <a:gd name="T5" fmla="*/ 30 h 125"/>
                  <a:gd name="T6" fmla="*/ 37 w 37"/>
                  <a:gd name="T7" fmla="*/ 125 h 125"/>
                  <a:gd name="T8" fmla="*/ 26 w 37"/>
                  <a:gd name="T9" fmla="*/ 24 h 125"/>
                  <a:gd name="T10" fmla="*/ 20 w 37"/>
                  <a:gd name="T11" fmla="*/ 9 h 125"/>
                  <a:gd name="T12" fmla="*/ 0 w 37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25">
                    <a:moveTo>
                      <a:pt x="0" y="0"/>
                    </a:moveTo>
                    <a:lnTo>
                      <a:pt x="0" y="0"/>
                    </a:lnTo>
                    <a:lnTo>
                      <a:pt x="3" y="30"/>
                    </a:lnTo>
                    <a:lnTo>
                      <a:pt x="37" y="125"/>
                    </a:lnTo>
                    <a:lnTo>
                      <a:pt x="26" y="24"/>
                    </a:lnTo>
                    <a:lnTo>
                      <a:pt x="20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ṣļîḓè">
                <a:extLst>
                  <a:ext uri="{FF2B5EF4-FFF2-40B4-BE49-F238E27FC236}">
                    <a16:creationId xmlns:a16="http://schemas.microsoft.com/office/drawing/2014/main" xmlns="" id="{AE65C7ED-F782-4873-9894-95903AE99430}"/>
                  </a:ext>
                </a:extLst>
              </p:cNvPr>
              <p:cNvSpPr/>
              <p:nvPr/>
            </p:nvSpPr>
            <p:spPr bwMode="auto">
              <a:xfrm>
                <a:off x="1658" y="1649"/>
                <a:ext cx="56" cy="320"/>
              </a:xfrm>
              <a:custGeom>
                <a:avLst/>
                <a:gdLst>
                  <a:gd name="T0" fmla="*/ 0 w 56"/>
                  <a:gd name="T1" fmla="*/ 0 h 320"/>
                  <a:gd name="T2" fmla="*/ 34 w 56"/>
                  <a:gd name="T3" fmla="*/ 320 h 320"/>
                  <a:gd name="T4" fmla="*/ 56 w 56"/>
                  <a:gd name="T5" fmla="*/ 297 h 320"/>
                  <a:gd name="T6" fmla="*/ 36 w 56"/>
                  <a:gd name="T7" fmla="*/ 103 h 320"/>
                  <a:gd name="T8" fmla="*/ 0 w 56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0">
                    <a:moveTo>
                      <a:pt x="0" y="0"/>
                    </a:moveTo>
                    <a:lnTo>
                      <a:pt x="34" y="320"/>
                    </a:lnTo>
                    <a:lnTo>
                      <a:pt x="56" y="297"/>
                    </a:lnTo>
                    <a:lnTo>
                      <a:pt x="36" y="1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íṡlíďe">
                <a:extLst>
                  <a:ext uri="{FF2B5EF4-FFF2-40B4-BE49-F238E27FC236}">
                    <a16:creationId xmlns:a16="http://schemas.microsoft.com/office/drawing/2014/main" xmlns="" id="{B3B17B9F-BB80-42C9-8752-41862D4CCE33}"/>
                  </a:ext>
                </a:extLst>
              </p:cNvPr>
              <p:cNvSpPr/>
              <p:nvPr/>
            </p:nvSpPr>
            <p:spPr bwMode="auto">
              <a:xfrm>
                <a:off x="1658" y="1649"/>
                <a:ext cx="56" cy="320"/>
              </a:xfrm>
              <a:custGeom>
                <a:avLst/>
                <a:gdLst>
                  <a:gd name="T0" fmla="*/ 0 w 56"/>
                  <a:gd name="T1" fmla="*/ 0 h 320"/>
                  <a:gd name="T2" fmla="*/ 34 w 56"/>
                  <a:gd name="T3" fmla="*/ 320 h 320"/>
                  <a:gd name="T4" fmla="*/ 56 w 56"/>
                  <a:gd name="T5" fmla="*/ 297 h 320"/>
                  <a:gd name="T6" fmla="*/ 36 w 56"/>
                  <a:gd name="T7" fmla="*/ 103 h 320"/>
                  <a:gd name="T8" fmla="*/ 0 w 56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0">
                    <a:moveTo>
                      <a:pt x="0" y="0"/>
                    </a:moveTo>
                    <a:lnTo>
                      <a:pt x="34" y="320"/>
                    </a:lnTo>
                    <a:lnTo>
                      <a:pt x="56" y="297"/>
                    </a:lnTo>
                    <a:lnTo>
                      <a:pt x="36" y="10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ŝľïḋe">
                <a:extLst>
                  <a:ext uri="{FF2B5EF4-FFF2-40B4-BE49-F238E27FC236}">
                    <a16:creationId xmlns:a16="http://schemas.microsoft.com/office/drawing/2014/main" xmlns="" id="{E53D79B1-71BC-4B0A-96CD-AEFFCEBA8EF6}"/>
                  </a:ext>
                </a:extLst>
              </p:cNvPr>
              <p:cNvSpPr/>
              <p:nvPr/>
            </p:nvSpPr>
            <p:spPr bwMode="auto">
              <a:xfrm>
                <a:off x="1639" y="1465"/>
                <a:ext cx="45" cy="197"/>
              </a:xfrm>
              <a:custGeom>
                <a:avLst/>
                <a:gdLst>
                  <a:gd name="T0" fmla="*/ 0 w 45"/>
                  <a:gd name="T1" fmla="*/ 0 h 197"/>
                  <a:gd name="T2" fmla="*/ 10 w 45"/>
                  <a:gd name="T3" fmla="*/ 102 h 197"/>
                  <a:gd name="T4" fmla="*/ 45 w 45"/>
                  <a:gd name="T5" fmla="*/ 197 h 197"/>
                  <a:gd name="T6" fmla="*/ 34 w 45"/>
                  <a:gd name="T7" fmla="*/ 95 h 197"/>
                  <a:gd name="T8" fmla="*/ 0 w 45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7">
                    <a:moveTo>
                      <a:pt x="0" y="0"/>
                    </a:moveTo>
                    <a:lnTo>
                      <a:pt x="10" y="102"/>
                    </a:lnTo>
                    <a:lnTo>
                      <a:pt x="45" y="197"/>
                    </a:lnTo>
                    <a:lnTo>
                      <a:pt x="3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ŝlïḓe">
                <a:extLst>
                  <a:ext uri="{FF2B5EF4-FFF2-40B4-BE49-F238E27FC236}">
                    <a16:creationId xmlns:a16="http://schemas.microsoft.com/office/drawing/2014/main" xmlns="" id="{72D9C230-0510-48AF-82D5-2E07876C6D46}"/>
                  </a:ext>
                </a:extLst>
              </p:cNvPr>
              <p:cNvSpPr/>
              <p:nvPr/>
            </p:nvSpPr>
            <p:spPr bwMode="auto">
              <a:xfrm>
                <a:off x="1639" y="1465"/>
                <a:ext cx="45" cy="197"/>
              </a:xfrm>
              <a:custGeom>
                <a:avLst/>
                <a:gdLst>
                  <a:gd name="T0" fmla="*/ 0 w 45"/>
                  <a:gd name="T1" fmla="*/ 0 h 197"/>
                  <a:gd name="T2" fmla="*/ 10 w 45"/>
                  <a:gd name="T3" fmla="*/ 102 h 197"/>
                  <a:gd name="T4" fmla="*/ 45 w 45"/>
                  <a:gd name="T5" fmla="*/ 197 h 197"/>
                  <a:gd name="T6" fmla="*/ 34 w 45"/>
                  <a:gd name="T7" fmla="*/ 95 h 197"/>
                  <a:gd name="T8" fmla="*/ 0 w 45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7">
                    <a:moveTo>
                      <a:pt x="0" y="0"/>
                    </a:moveTo>
                    <a:lnTo>
                      <a:pt x="10" y="102"/>
                    </a:lnTo>
                    <a:lnTo>
                      <a:pt x="45" y="197"/>
                    </a:lnTo>
                    <a:lnTo>
                      <a:pt x="34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şlïďé">
                <a:extLst>
                  <a:ext uri="{FF2B5EF4-FFF2-40B4-BE49-F238E27FC236}">
                    <a16:creationId xmlns:a16="http://schemas.microsoft.com/office/drawing/2014/main" xmlns="" id="{BD01549C-5430-4DD4-B9F2-691FFB65FA0A}"/>
                  </a:ext>
                </a:extLst>
              </p:cNvPr>
              <p:cNvSpPr/>
              <p:nvPr/>
            </p:nvSpPr>
            <p:spPr bwMode="auto">
              <a:xfrm>
                <a:off x="1649" y="1567"/>
                <a:ext cx="45" cy="185"/>
              </a:xfrm>
              <a:custGeom>
                <a:avLst/>
                <a:gdLst>
                  <a:gd name="T0" fmla="*/ 0 w 45"/>
                  <a:gd name="T1" fmla="*/ 0 h 185"/>
                  <a:gd name="T2" fmla="*/ 9 w 45"/>
                  <a:gd name="T3" fmla="*/ 82 h 185"/>
                  <a:gd name="T4" fmla="*/ 45 w 45"/>
                  <a:gd name="T5" fmla="*/ 185 h 185"/>
                  <a:gd name="T6" fmla="*/ 35 w 45"/>
                  <a:gd name="T7" fmla="*/ 95 h 185"/>
                  <a:gd name="T8" fmla="*/ 0 w 45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85">
                    <a:moveTo>
                      <a:pt x="0" y="0"/>
                    </a:moveTo>
                    <a:lnTo>
                      <a:pt x="9" y="82"/>
                    </a:lnTo>
                    <a:lnTo>
                      <a:pt x="45" y="185"/>
                    </a:lnTo>
                    <a:lnTo>
                      <a:pt x="35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ṩḻíḍé">
                <a:extLst>
                  <a:ext uri="{FF2B5EF4-FFF2-40B4-BE49-F238E27FC236}">
                    <a16:creationId xmlns:a16="http://schemas.microsoft.com/office/drawing/2014/main" xmlns="" id="{229A69FF-8973-4C60-AC2C-B0D831AA0050}"/>
                  </a:ext>
                </a:extLst>
              </p:cNvPr>
              <p:cNvSpPr/>
              <p:nvPr/>
            </p:nvSpPr>
            <p:spPr bwMode="auto">
              <a:xfrm>
                <a:off x="1649" y="1567"/>
                <a:ext cx="45" cy="185"/>
              </a:xfrm>
              <a:custGeom>
                <a:avLst/>
                <a:gdLst>
                  <a:gd name="T0" fmla="*/ 0 w 45"/>
                  <a:gd name="T1" fmla="*/ 0 h 185"/>
                  <a:gd name="T2" fmla="*/ 9 w 45"/>
                  <a:gd name="T3" fmla="*/ 82 h 185"/>
                  <a:gd name="T4" fmla="*/ 45 w 45"/>
                  <a:gd name="T5" fmla="*/ 185 h 185"/>
                  <a:gd name="T6" fmla="*/ 35 w 45"/>
                  <a:gd name="T7" fmla="*/ 95 h 185"/>
                  <a:gd name="T8" fmla="*/ 0 w 45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85">
                    <a:moveTo>
                      <a:pt x="0" y="0"/>
                    </a:moveTo>
                    <a:lnTo>
                      <a:pt x="9" y="82"/>
                    </a:lnTo>
                    <a:lnTo>
                      <a:pt x="45" y="185"/>
                    </a:lnTo>
                    <a:lnTo>
                      <a:pt x="35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is1íḓê">
                <a:extLst>
                  <a:ext uri="{FF2B5EF4-FFF2-40B4-BE49-F238E27FC236}">
                    <a16:creationId xmlns:a16="http://schemas.microsoft.com/office/drawing/2014/main" xmlns="" id="{676AD169-2E01-4EEB-A8A9-C78E4CA259F5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45" cy="196"/>
              </a:xfrm>
              <a:custGeom>
                <a:avLst/>
                <a:gdLst>
                  <a:gd name="T0" fmla="*/ 0 w 45"/>
                  <a:gd name="T1" fmla="*/ 0 h 196"/>
                  <a:gd name="T2" fmla="*/ 0 w 45"/>
                  <a:gd name="T3" fmla="*/ 0 h 196"/>
                  <a:gd name="T4" fmla="*/ 11 w 45"/>
                  <a:gd name="T5" fmla="*/ 101 h 196"/>
                  <a:gd name="T6" fmla="*/ 45 w 45"/>
                  <a:gd name="T7" fmla="*/ 196 h 196"/>
                  <a:gd name="T8" fmla="*/ 34 w 45"/>
                  <a:gd name="T9" fmla="*/ 94 h 196"/>
                  <a:gd name="T10" fmla="*/ 0 w 45"/>
                  <a:gd name="T11" fmla="*/ 0 h 196"/>
                  <a:gd name="T12" fmla="*/ 0 w 45"/>
                  <a:gd name="T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96">
                    <a:moveTo>
                      <a:pt x="0" y="0"/>
                    </a:moveTo>
                    <a:lnTo>
                      <a:pt x="0" y="0"/>
                    </a:lnTo>
                    <a:lnTo>
                      <a:pt x="11" y="101"/>
                    </a:lnTo>
                    <a:lnTo>
                      <a:pt x="45" y="196"/>
                    </a:lnTo>
                    <a:lnTo>
                      <a:pt x="34" y="9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ṧļiḑe">
                <a:extLst>
                  <a:ext uri="{FF2B5EF4-FFF2-40B4-BE49-F238E27FC236}">
                    <a16:creationId xmlns:a16="http://schemas.microsoft.com/office/drawing/2014/main" xmlns="" id="{53FC506B-D3D8-4AE4-909C-FD09AC826CC2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45" cy="196"/>
              </a:xfrm>
              <a:custGeom>
                <a:avLst/>
                <a:gdLst>
                  <a:gd name="T0" fmla="*/ 0 w 45"/>
                  <a:gd name="T1" fmla="*/ 0 h 196"/>
                  <a:gd name="T2" fmla="*/ 0 w 45"/>
                  <a:gd name="T3" fmla="*/ 0 h 196"/>
                  <a:gd name="T4" fmla="*/ 11 w 45"/>
                  <a:gd name="T5" fmla="*/ 101 h 196"/>
                  <a:gd name="T6" fmla="*/ 45 w 45"/>
                  <a:gd name="T7" fmla="*/ 196 h 196"/>
                  <a:gd name="T8" fmla="*/ 34 w 45"/>
                  <a:gd name="T9" fmla="*/ 94 h 196"/>
                  <a:gd name="T10" fmla="*/ 0 w 45"/>
                  <a:gd name="T11" fmla="*/ 0 h 196"/>
                  <a:gd name="T12" fmla="*/ 0 w 45"/>
                  <a:gd name="T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96">
                    <a:moveTo>
                      <a:pt x="0" y="0"/>
                    </a:moveTo>
                    <a:lnTo>
                      <a:pt x="0" y="0"/>
                    </a:lnTo>
                    <a:lnTo>
                      <a:pt x="11" y="101"/>
                    </a:lnTo>
                    <a:lnTo>
                      <a:pt x="45" y="196"/>
                    </a:lnTo>
                    <a:lnTo>
                      <a:pt x="34" y="9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îŝḷîdè">
                <a:extLst>
                  <a:ext uri="{FF2B5EF4-FFF2-40B4-BE49-F238E27FC236}">
                    <a16:creationId xmlns:a16="http://schemas.microsoft.com/office/drawing/2014/main" xmlns="" id="{90404710-693A-4B52-AAFC-D800AF921123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34" cy="94"/>
              </a:xfrm>
              <a:custGeom>
                <a:avLst/>
                <a:gdLst>
                  <a:gd name="T0" fmla="*/ 0 w 34"/>
                  <a:gd name="T1" fmla="*/ 0 h 94"/>
                  <a:gd name="T2" fmla="*/ 34 w 34"/>
                  <a:gd name="T3" fmla="*/ 94 h 94"/>
                  <a:gd name="T4" fmla="*/ 26 w 34"/>
                  <a:gd name="T5" fmla="*/ 10 h 94"/>
                  <a:gd name="T6" fmla="*/ 0 w 34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94">
                    <a:moveTo>
                      <a:pt x="0" y="0"/>
                    </a:moveTo>
                    <a:lnTo>
                      <a:pt x="34" y="94"/>
                    </a:lnTo>
                    <a:lnTo>
                      <a:pt x="2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îṡḻîdê">
                <a:extLst>
                  <a:ext uri="{FF2B5EF4-FFF2-40B4-BE49-F238E27FC236}">
                    <a16:creationId xmlns:a16="http://schemas.microsoft.com/office/drawing/2014/main" xmlns="" id="{D6F53AE5-B581-4F85-8F8E-E98BB4E16F87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34" cy="94"/>
              </a:xfrm>
              <a:custGeom>
                <a:avLst/>
                <a:gdLst>
                  <a:gd name="T0" fmla="*/ 0 w 34"/>
                  <a:gd name="T1" fmla="*/ 0 h 94"/>
                  <a:gd name="T2" fmla="*/ 34 w 34"/>
                  <a:gd name="T3" fmla="*/ 94 h 94"/>
                  <a:gd name="T4" fmla="*/ 26 w 34"/>
                  <a:gd name="T5" fmla="*/ 10 h 94"/>
                  <a:gd name="T6" fmla="*/ 0 w 34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94">
                    <a:moveTo>
                      <a:pt x="0" y="0"/>
                    </a:moveTo>
                    <a:lnTo>
                      <a:pt x="34" y="94"/>
                    </a:lnTo>
                    <a:lnTo>
                      <a:pt x="26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iŝľîḋè">
                <a:extLst>
                  <a:ext uri="{FF2B5EF4-FFF2-40B4-BE49-F238E27FC236}">
                    <a16:creationId xmlns:a16="http://schemas.microsoft.com/office/drawing/2014/main" xmlns="" id="{FF65BD3F-29C1-425D-8987-14E1C9475C66}"/>
                  </a:ext>
                </a:extLst>
              </p:cNvPr>
              <p:cNvSpPr/>
              <p:nvPr/>
            </p:nvSpPr>
            <p:spPr bwMode="auto">
              <a:xfrm>
                <a:off x="1729" y="1815"/>
                <a:ext cx="30" cy="111"/>
              </a:xfrm>
              <a:custGeom>
                <a:avLst/>
                <a:gdLst>
                  <a:gd name="T0" fmla="*/ 22 w 30"/>
                  <a:gd name="T1" fmla="*/ 0 h 111"/>
                  <a:gd name="T2" fmla="*/ 0 w 30"/>
                  <a:gd name="T3" fmla="*/ 36 h 111"/>
                  <a:gd name="T4" fmla="*/ 8 w 30"/>
                  <a:gd name="T5" fmla="*/ 111 h 111"/>
                  <a:gd name="T6" fmla="*/ 30 w 30"/>
                  <a:gd name="T7" fmla="*/ 88 h 111"/>
                  <a:gd name="T8" fmla="*/ 22 w 3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1">
                    <a:moveTo>
                      <a:pt x="22" y="0"/>
                    </a:moveTo>
                    <a:lnTo>
                      <a:pt x="0" y="36"/>
                    </a:lnTo>
                    <a:lnTo>
                      <a:pt x="8" y="111"/>
                    </a:lnTo>
                    <a:lnTo>
                      <a:pt x="30" y="8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ṩľïḓe">
                <a:extLst>
                  <a:ext uri="{FF2B5EF4-FFF2-40B4-BE49-F238E27FC236}">
                    <a16:creationId xmlns:a16="http://schemas.microsoft.com/office/drawing/2014/main" xmlns="" id="{A3E63C86-1127-4045-8E49-8E023A5CD318}"/>
                  </a:ext>
                </a:extLst>
              </p:cNvPr>
              <p:cNvSpPr/>
              <p:nvPr/>
            </p:nvSpPr>
            <p:spPr bwMode="auto">
              <a:xfrm>
                <a:off x="1729" y="1815"/>
                <a:ext cx="30" cy="111"/>
              </a:xfrm>
              <a:custGeom>
                <a:avLst/>
                <a:gdLst>
                  <a:gd name="T0" fmla="*/ 22 w 30"/>
                  <a:gd name="T1" fmla="*/ 0 h 111"/>
                  <a:gd name="T2" fmla="*/ 0 w 30"/>
                  <a:gd name="T3" fmla="*/ 36 h 111"/>
                  <a:gd name="T4" fmla="*/ 8 w 30"/>
                  <a:gd name="T5" fmla="*/ 111 h 111"/>
                  <a:gd name="T6" fmla="*/ 30 w 30"/>
                  <a:gd name="T7" fmla="*/ 88 h 111"/>
                  <a:gd name="T8" fmla="*/ 22 w 3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1">
                    <a:moveTo>
                      <a:pt x="22" y="0"/>
                    </a:moveTo>
                    <a:lnTo>
                      <a:pt x="0" y="36"/>
                    </a:lnTo>
                    <a:lnTo>
                      <a:pt x="8" y="111"/>
                    </a:lnTo>
                    <a:lnTo>
                      <a:pt x="30" y="8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š1íḍê">
                <a:extLst>
                  <a:ext uri="{FF2B5EF4-FFF2-40B4-BE49-F238E27FC236}">
                    <a16:creationId xmlns:a16="http://schemas.microsoft.com/office/drawing/2014/main" xmlns="" id="{44556D6F-2B33-49F5-9CBE-7E085EA5009C}"/>
                  </a:ext>
                </a:extLst>
              </p:cNvPr>
              <p:cNvSpPr/>
              <p:nvPr/>
            </p:nvSpPr>
            <p:spPr bwMode="auto">
              <a:xfrm>
                <a:off x="1709" y="1657"/>
                <a:ext cx="42" cy="194"/>
              </a:xfrm>
              <a:custGeom>
                <a:avLst/>
                <a:gdLst>
                  <a:gd name="T0" fmla="*/ 0 w 42"/>
                  <a:gd name="T1" fmla="*/ 0 h 194"/>
                  <a:gd name="T2" fmla="*/ 11 w 42"/>
                  <a:gd name="T3" fmla="*/ 101 h 194"/>
                  <a:gd name="T4" fmla="*/ 35 w 42"/>
                  <a:gd name="T5" fmla="*/ 168 h 194"/>
                  <a:gd name="T6" fmla="*/ 20 w 42"/>
                  <a:gd name="T7" fmla="*/ 194 h 194"/>
                  <a:gd name="T8" fmla="*/ 42 w 42"/>
                  <a:gd name="T9" fmla="*/ 158 h 194"/>
                  <a:gd name="T10" fmla="*/ 35 w 42"/>
                  <a:gd name="T11" fmla="*/ 93 h 194"/>
                  <a:gd name="T12" fmla="*/ 0 w 42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94">
                    <a:moveTo>
                      <a:pt x="0" y="0"/>
                    </a:moveTo>
                    <a:lnTo>
                      <a:pt x="11" y="101"/>
                    </a:lnTo>
                    <a:lnTo>
                      <a:pt x="35" y="168"/>
                    </a:lnTo>
                    <a:lnTo>
                      <a:pt x="20" y="194"/>
                    </a:lnTo>
                    <a:lnTo>
                      <a:pt x="42" y="158"/>
                    </a:lnTo>
                    <a:lnTo>
                      <a:pt x="35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ŝľiḋe">
                <a:extLst>
                  <a:ext uri="{FF2B5EF4-FFF2-40B4-BE49-F238E27FC236}">
                    <a16:creationId xmlns:a16="http://schemas.microsoft.com/office/drawing/2014/main" xmlns="" id="{92CB1149-F70C-4CCE-84F8-B7A25C4B41FA}"/>
                  </a:ext>
                </a:extLst>
              </p:cNvPr>
              <p:cNvSpPr/>
              <p:nvPr/>
            </p:nvSpPr>
            <p:spPr bwMode="auto">
              <a:xfrm>
                <a:off x="1709" y="1657"/>
                <a:ext cx="42" cy="194"/>
              </a:xfrm>
              <a:custGeom>
                <a:avLst/>
                <a:gdLst>
                  <a:gd name="T0" fmla="*/ 0 w 42"/>
                  <a:gd name="T1" fmla="*/ 0 h 194"/>
                  <a:gd name="T2" fmla="*/ 11 w 42"/>
                  <a:gd name="T3" fmla="*/ 101 h 194"/>
                  <a:gd name="T4" fmla="*/ 35 w 42"/>
                  <a:gd name="T5" fmla="*/ 168 h 194"/>
                  <a:gd name="T6" fmla="*/ 20 w 42"/>
                  <a:gd name="T7" fmla="*/ 194 h 194"/>
                  <a:gd name="T8" fmla="*/ 42 w 42"/>
                  <a:gd name="T9" fmla="*/ 158 h 194"/>
                  <a:gd name="T10" fmla="*/ 35 w 42"/>
                  <a:gd name="T11" fmla="*/ 93 h 194"/>
                  <a:gd name="T12" fmla="*/ 0 w 42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94">
                    <a:moveTo>
                      <a:pt x="0" y="0"/>
                    </a:moveTo>
                    <a:lnTo>
                      <a:pt x="11" y="101"/>
                    </a:lnTo>
                    <a:lnTo>
                      <a:pt x="35" y="168"/>
                    </a:lnTo>
                    <a:lnTo>
                      <a:pt x="20" y="194"/>
                    </a:lnTo>
                    <a:lnTo>
                      <a:pt x="42" y="158"/>
                    </a:lnTo>
                    <a:lnTo>
                      <a:pt x="35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ṩľíḑe">
                <a:extLst>
                  <a:ext uri="{FF2B5EF4-FFF2-40B4-BE49-F238E27FC236}">
                    <a16:creationId xmlns:a16="http://schemas.microsoft.com/office/drawing/2014/main" xmlns="" id="{13068C30-3AA4-4974-894B-4A0207070C35}"/>
                  </a:ext>
                </a:extLst>
              </p:cNvPr>
              <p:cNvSpPr/>
              <p:nvPr/>
            </p:nvSpPr>
            <p:spPr bwMode="auto">
              <a:xfrm>
                <a:off x="1720" y="1758"/>
                <a:ext cx="24" cy="93"/>
              </a:xfrm>
              <a:custGeom>
                <a:avLst/>
                <a:gdLst>
                  <a:gd name="T0" fmla="*/ 0 w 24"/>
                  <a:gd name="T1" fmla="*/ 0 h 93"/>
                  <a:gd name="T2" fmla="*/ 9 w 24"/>
                  <a:gd name="T3" fmla="*/ 93 h 93"/>
                  <a:gd name="T4" fmla="*/ 24 w 24"/>
                  <a:gd name="T5" fmla="*/ 67 h 93"/>
                  <a:gd name="T6" fmla="*/ 0 w 24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3">
                    <a:moveTo>
                      <a:pt x="0" y="0"/>
                    </a:moveTo>
                    <a:lnTo>
                      <a:pt x="9" y="93"/>
                    </a:lnTo>
                    <a:lnTo>
                      <a:pt x="24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ṣ1íḋe">
                <a:extLst>
                  <a:ext uri="{FF2B5EF4-FFF2-40B4-BE49-F238E27FC236}">
                    <a16:creationId xmlns:a16="http://schemas.microsoft.com/office/drawing/2014/main" xmlns="" id="{9C9120AF-28C3-418C-B8DC-E5159B181800}"/>
                  </a:ext>
                </a:extLst>
              </p:cNvPr>
              <p:cNvSpPr/>
              <p:nvPr/>
            </p:nvSpPr>
            <p:spPr bwMode="auto">
              <a:xfrm>
                <a:off x="1720" y="1758"/>
                <a:ext cx="24" cy="93"/>
              </a:xfrm>
              <a:custGeom>
                <a:avLst/>
                <a:gdLst>
                  <a:gd name="T0" fmla="*/ 0 w 24"/>
                  <a:gd name="T1" fmla="*/ 0 h 93"/>
                  <a:gd name="T2" fmla="*/ 9 w 24"/>
                  <a:gd name="T3" fmla="*/ 93 h 93"/>
                  <a:gd name="T4" fmla="*/ 24 w 24"/>
                  <a:gd name="T5" fmla="*/ 67 h 93"/>
                  <a:gd name="T6" fmla="*/ 0 w 24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3">
                    <a:moveTo>
                      <a:pt x="0" y="0"/>
                    </a:moveTo>
                    <a:lnTo>
                      <a:pt x="9" y="93"/>
                    </a:lnTo>
                    <a:lnTo>
                      <a:pt x="24" y="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ṧļiḓe">
                <a:extLst>
                  <a:ext uri="{FF2B5EF4-FFF2-40B4-BE49-F238E27FC236}">
                    <a16:creationId xmlns:a16="http://schemas.microsoft.com/office/drawing/2014/main" xmlns="" id="{622A93D2-8307-421A-B6D7-5C704016723C}"/>
                  </a:ext>
                </a:extLst>
              </p:cNvPr>
              <p:cNvSpPr/>
              <p:nvPr/>
            </p:nvSpPr>
            <p:spPr bwMode="auto">
              <a:xfrm>
                <a:off x="1699" y="1556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10 w 45"/>
                  <a:gd name="T3" fmla="*/ 101 h 194"/>
                  <a:gd name="T4" fmla="*/ 45 w 45"/>
                  <a:gd name="T5" fmla="*/ 194 h 194"/>
                  <a:gd name="T6" fmla="*/ 34 w 45"/>
                  <a:gd name="T7" fmla="*/ 95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10" y="101"/>
                    </a:lnTo>
                    <a:lnTo>
                      <a:pt x="45" y="194"/>
                    </a:lnTo>
                    <a:lnTo>
                      <a:pt x="3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ṧḻîḑe">
                <a:extLst>
                  <a:ext uri="{FF2B5EF4-FFF2-40B4-BE49-F238E27FC236}">
                    <a16:creationId xmlns:a16="http://schemas.microsoft.com/office/drawing/2014/main" xmlns="" id="{221109E0-D60A-4F91-A2C5-9F2FC34349A4}"/>
                  </a:ext>
                </a:extLst>
              </p:cNvPr>
              <p:cNvSpPr/>
              <p:nvPr/>
            </p:nvSpPr>
            <p:spPr bwMode="auto">
              <a:xfrm>
                <a:off x="1699" y="1556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10 w 45"/>
                  <a:gd name="T3" fmla="*/ 101 h 194"/>
                  <a:gd name="T4" fmla="*/ 45 w 45"/>
                  <a:gd name="T5" fmla="*/ 194 h 194"/>
                  <a:gd name="T6" fmla="*/ 34 w 45"/>
                  <a:gd name="T7" fmla="*/ 95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10" y="101"/>
                    </a:lnTo>
                    <a:lnTo>
                      <a:pt x="45" y="194"/>
                    </a:lnTo>
                    <a:lnTo>
                      <a:pt x="34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$ḻiďè">
                <a:extLst>
                  <a:ext uri="{FF2B5EF4-FFF2-40B4-BE49-F238E27FC236}">
                    <a16:creationId xmlns:a16="http://schemas.microsoft.com/office/drawing/2014/main" xmlns="" id="{7317BDF8-38A8-43A3-A3BE-31430F7BB001}"/>
                  </a:ext>
                </a:extLst>
              </p:cNvPr>
              <p:cNvSpPr/>
              <p:nvPr/>
            </p:nvSpPr>
            <p:spPr bwMode="auto">
              <a:xfrm>
                <a:off x="1740" y="1474"/>
                <a:ext cx="41" cy="164"/>
              </a:xfrm>
              <a:custGeom>
                <a:avLst/>
                <a:gdLst>
                  <a:gd name="T0" fmla="*/ 0 w 41"/>
                  <a:gd name="T1" fmla="*/ 0 h 164"/>
                  <a:gd name="T2" fmla="*/ 0 w 41"/>
                  <a:gd name="T3" fmla="*/ 0 h 164"/>
                  <a:gd name="T4" fmla="*/ 8 w 41"/>
                  <a:gd name="T5" fmla="*/ 71 h 164"/>
                  <a:gd name="T6" fmla="*/ 41 w 41"/>
                  <a:gd name="T7" fmla="*/ 164 h 164"/>
                  <a:gd name="T8" fmla="*/ 32 w 41"/>
                  <a:gd name="T9" fmla="*/ 63 h 164"/>
                  <a:gd name="T10" fmla="*/ 10 w 41"/>
                  <a:gd name="T11" fmla="*/ 4 h 164"/>
                  <a:gd name="T12" fmla="*/ 0 w 41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64">
                    <a:moveTo>
                      <a:pt x="0" y="0"/>
                    </a:moveTo>
                    <a:lnTo>
                      <a:pt x="0" y="0"/>
                    </a:lnTo>
                    <a:lnTo>
                      <a:pt x="8" y="71"/>
                    </a:lnTo>
                    <a:lnTo>
                      <a:pt x="41" y="164"/>
                    </a:lnTo>
                    <a:lnTo>
                      <a:pt x="32" y="63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Sľíḓé">
                <a:extLst>
                  <a:ext uri="{FF2B5EF4-FFF2-40B4-BE49-F238E27FC236}">
                    <a16:creationId xmlns:a16="http://schemas.microsoft.com/office/drawing/2014/main" xmlns="" id="{D86E91CD-A4E5-4460-81AC-908F79C5CAC3}"/>
                  </a:ext>
                </a:extLst>
              </p:cNvPr>
              <p:cNvSpPr/>
              <p:nvPr/>
            </p:nvSpPr>
            <p:spPr bwMode="auto">
              <a:xfrm>
                <a:off x="1740" y="1474"/>
                <a:ext cx="41" cy="164"/>
              </a:xfrm>
              <a:custGeom>
                <a:avLst/>
                <a:gdLst>
                  <a:gd name="T0" fmla="*/ 0 w 41"/>
                  <a:gd name="T1" fmla="*/ 0 h 164"/>
                  <a:gd name="T2" fmla="*/ 0 w 41"/>
                  <a:gd name="T3" fmla="*/ 0 h 164"/>
                  <a:gd name="T4" fmla="*/ 8 w 41"/>
                  <a:gd name="T5" fmla="*/ 71 h 164"/>
                  <a:gd name="T6" fmla="*/ 41 w 41"/>
                  <a:gd name="T7" fmla="*/ 164 h 164"/>
                  <a:gd name="T8" fmla="*/ 32 w 41"/>
                  <a:gd name="T9" fmla="*/ 63 h 164"/>
                  <a:gd name="T10" fmla="*/ 10 w 41"/>
                  <a:gd name="T11" fmla="*/ 4 h 164"/>
                  <a:gd name="T12" fmla="*/ 0 w 41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64">
                    <a:moveTo>
                      <a:pt x="0" y="0"/>
                    </a:moveTo>
                    <a:lnTo>
                      <a:pt x="0" y="0"/>
                    </a:lnTo>
                    <a:lnTo>
                      <a:pt x="8" y="71"/>
                    </a:lnTo>
                    <a:lnTo>
                      <a:pt x="41" y="164"/>
                    </a:lnTo>
                    <a:lnTo>
                      <a:pt x="32" y="63"/>
                    </a:lnTo>
                    <a:lnTo>
                      <a:pt x="1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ŝḷíďe">
                <a:extLst>
                  <a:ext uri="{FF2B5EF4-FFF2-40B4-BE49-F238E27FC236}">
                    <a16:creationId xmlns:a16="http://schemas.microsoft.com/office/drawing/2014/main" xmlns="" id="{B1F2401A-6A5A-43F6-B207-A9E2B0DC6B7D}"/>
                  </a:ext>
                </a:extLst>
              </p:cNvPr>
              <p:cNvSpPr/>
              <p:nvPr/>
            </p:nvSpPr>
            <p:spPr bwMode="auto">
              <a:xfrm>
                <a:off x="1750" y="1478"/>
                <a:ext cx="22" cy="59"/>
              </a:xfrm>
              <a:custGeom>
                <a:avLst/>
                <a:gdLst>
                  <a:gd name="T0" fmla="*/ 0 w 22"/>
                  <a:gd name="T1" fmla="*/ 0 h 59"/>
                  <a:gd name="T2" fmla="*/ 22 w 22"/>
                  <a:gd name="T3" fmla="*/ 59 h 59"/>
                  <a:gd name="T4" fmla="*/ 16 w 22"/>
                  <a:gd name="T5" fmla="*/ 5 h 59"/>
                  <a:gd name="T6" fmla="*/ 0 w 22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9">
                    <a:moveTo>
                      <a:pt x="0" y="0"/>
                    </a:moveTo>
                    <a:lnTo>
                      <a:pt x="22" y="59"/>
                    </a:lnTo>
                    <a:lnTo>
                      <a:pt x="1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iŝļiďé">
                <a:extLst>
                  <a:ext uri="{FF2B5EF4-FFF2-40B4-BE49-F238E27FC236}">
                    <a16:creationId xmlns:a16="http://schemas.microsoft.com/office/drawing/2014/main" xmlns="" id="{4A9513DD-09A3-4660-90D8-1DAFCB2D3548}"/>
                  </a:ext>
                </a:extLst>
              </p:cNvPr>
              <p:cNvSpPr/>
              <p:nvPr/>
            </p:nvSpPr>
            <p:spPr bwMode="auto">
              <a:xfrm>
                <a:off x="1750" y="1478"/>
                <a:ext cx="22" cy="59"/>
              </a:xfrm>
              <a:custGeom>
                <a:avLst/>
                <a:gdLst>
                  <a:gd name="T0" fmla="*/ 0 w 22"/>
                  <a:gd name="T1" fmla="*/ 0 h 59"/>
                  <a:gd name="T2" fmla="*/ 22 w 22"/>
                  <a:gd name="T3" fmla="*/ 59 h 59"/>
                  <a:gd name="T4" fmla="*/ 16 w 22"/>
                  <a:gd name="T5" fmla="*/ 5 h 59"/>
                  <a:gd name="T6" fmla="*/ 0 w 22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9">
                    <a:moveTo>
                      <a:pt x="0" y="0"/>
                    </a:moveTo>
                    <a:lnTo>
                      <a:pt x="22" y="59"/>
                    </a:lnTo>
                    <a:lnTo>
                      <a:pt x="16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ṥḻiḋé">
                <a:extLst>
                  <a:ext uri="{FF2B5EF4-FFF2-40B4-BE49-F238E27FC236}">
                    <a16:creationId xmlns:a16="http://schemas.microsoft.com/office/drawing/2014/main" xmlns="" id="{93704BD0-0385-4FA1-BB2D-D9AD1A6FC68C}"/>
                  </a:ext>
                </a:extLst>
              </p:cNvPr>
              <p:cNvSpPr/>
              <p:nvPr/>
            </p:nvSpPr>
            <p:spPr bwMode="auto">
              <a:xfrm>
                <a:off x="1772" y="1746"/>
                <a:ext cx="34" cy="135"/>
              </a:xfrm>
              <a:custGeom>
                <a:avLst/>
                <a:gdLst>
                  <a:gd name="T0" fmla="*/ 22 w 34"/>
                  <a:gd name="T1" fmla="*/ 0 h 135"/>
                  <a:gd name="T2" fmla="*/ 0 w 34"/>
                  <a:gd name="T3" fmla="*/ 34 h 135"/>
                  <a:gd name="T4" fmla="*/ 11 w 34"/>
                  <a:gd name="T5" fmla="*/ 135 h 135"/>
                  <a:gd name="T6" fmla="*/ 34 w 34"/>
                  <a:gd name="T7" fmla="*/ 112 h 135"/>
                  <a:gd name="T8" fmla="*/ 22 w 34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5">
                    <a:moveTo>
                      <a:pt x="22" y="0"/>
                    </a:moveTo>
                    <a:lnTo>
                      <a:pt x="0" y="34"/>
                    </a:lnTo>
                    <a:lnTo>
                      <a:pt x="11" y="135"/>
                    </a:lnTo>
                    <a:lnTo>
                      <a:pt x="34" y="11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i$ḷidè">
                <a:extLst>
                  <a:ext uri="{FF2B5EF4-FFF2-40B4-BE49-F238E27FC236}">
                    <a16:creationId xmlns:a16="http://schemas.microsoft.com/office/drawing/2014/main" xmlns="" id="{1035F5AE-6436-40A5-A298-8CCAC059073D}"/>
                  </a:ext>
                </a:extLst>
              </p:cNvPr>
              <p:cNvSpPr/>
              <p:nvPr/>
            </p:nvSpPr>
            <p:spPr bwMode="auto">
              <a:xfrm>
                <a:off x="1772" y="1746"/>
                <a:ext cx="34" cy="135"/>
              </a:xfrm>
              <a:custGeom>
                <a:avLst/>
                <a:gdLst>
                  <a:gd name="T0" fmla="*/ 22 w 34"/>
                  <a:gd name="T1" fmla="*/ 0 h 135"/>
                  <a:gd name="T2" fmla="*/ 0 w 34"/>
                  <a:gd name="T3" fmla="*/ 34 h 135"/>
                  <a:gd name="T4" fmla="*/ 11 w 34"/>
                  <a:gd name="T5" fmla="*/ 135 h 135"/>
                  <a:gd name="T6" fmla="*/ 34 w 34"/>
                  <a:gd name="T7" fmla="*/ 112 h 135"/>
                  <a:gd name="T8" fmla="*/ 22 w 34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5">
                    <a:moveTo>
                      <a:pt x="22" y="0"/>
                    </a:moveTo>
                    <a:lnTo>
                      <a:pt x="0" y="34"/>
                    </a:lnTo>
                    <a:lnTo>
                      <a:pt x="11" y="135"/>
                    </a:lnTo>
                    <a:lnTo>
                      <a:pt x="34" y="112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ŝḷîḓe">
                <a:extLst>
                  <a:ext uri="{FF2B5EF4-FFF2-40B4-BE49-F238E27FC236}">
                    <a16:creationId xmlns:a16="http://schemas.microsoft.com/office/drawing/2014/main" xmlns="" id="{68126D7C-8E99-4252-B5BC-15E53A8F573B}"/>
                  </a:ext>
                </a:extLst>
              </p:cNvPr>
              <p:cNvSpPr/>
              <p:nvPr/>
            </p:nvSpPr>
            <p:spPr bwMode="auto">
              <a:xfrm>
                <a:off x="1757" y="1646"/>
                <a:ext cx="37" cy="134"/>
              </a:xfrm>
              <a:custGeom>
                <a:avLst/>
                <a:gdLst>
                  <a:gd name="T0" fmla="*/ 0 w 37"/>
                  <a:gd name="T1" fmla="*/ 0 h 134"/>
                  <a:gd name="T2" fmla="*/ 11 w 37"/>
                  <a:gd name="T3" fmla="*/ 100 h 134"/>
                  <a:gd name="T4" fmla="*/ 21 w 37"/>
                  <a:gd name="T5" fmla="*/ 127 h 134"/>
                  <a:gd name="T6" fmla="*/ 15 w 37"/>
                  <a:gd name="T7" fmla="*/ 134 h 134"/>
                  <a:gd name="T8" fmla="*/ 37 w 37"/>
                  <a:gd name="T9" fmla="*/ 100 h 134"/>
                  <a:gd name="T10" fmla="*/ 36 w 37"/>
                  <a:gd name="T11" fmla="*/ 93 h 134"/>
                  <a:gd name="T12" fmla="*/ 0 w 37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34">
                    <a:moveTo>
                      <a:pt x="0" y="0"/>
                    </a:moveTo>
                    <a:lnTo>
                      <a:pt x="11" y="100"/>
                    </a:lnTo>
                    <a:lnTo>
                      <a:pt x="21" y="127"/>
                    </a:lnTo>
                    <a:lnTo>
                      <a:pt x="15" y="134"/>
                    </a:lnTo>
                    <a:lnTo>
                      <a:pt x="37" y="100"/>
                    </a:lnTo>
                    <a:lnTo>
                      <a:pt x="36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s1ïďe">
                <a:extLst>
                  <a:ext uri="{FF2B5EF4-FFF2-40B4-BE49-F238E27FC236}">
                    <a16:creationId xmlns:a16="http://schemas.microsoft.com/office/drawing/2014/main" xmlns="" id="{77D6C77F-E474-4AEC-973C-D3992A884E49}"/>
                  </a:ext>
                </a:extLst>
              </p:cNvPr>
              <p:cNvSpPr/>
              <p:nvPr/>
            </p:nvSpPr>
            <p:spPr bwMode="auto">
              <a:xfrm>
                <a:off x="1757" y="1646"/>
                <a:ext cx="37" cy="134"/>
              </a:xfrm>
              <a:custGeom>
                <a:avLst/>
                <a:gdLst>
                  <a:gd name="T0" fmla="*/ 0 w 37"/>
                  <a:gd name="T1" fmla="*/ 0 h 134"/>
                  <a:gd name="T2" fmla="*/ 11 w 37"/>
                  <a:gd name="T3" fmla="*/ 100 h 134"/>
                  <a:gd name="T4" fmla="*/ 21 w 37"/>
                  <a:gd name="T5" fmla="*/ 127 h 134"/>
                  <a:gd name="T6" fmla="*/ 15 w 37"/>
                  <a:gd name="T7" fmla="*/ 134 h 134"/>
                  <a:gd name="T8" fmla="*/ 37 w 37"/>
                  <a:gd name="T9" fmla="*/ 100 h 134"/>
                  <a:gd name="T10" fmla="*/ 36 w 37"/>
                  <a:gd name="T11" fmla="*/ 93 h 134"/>
                  <a:gd name="T12" fmla="*/ 0 w 37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34">
                    <a:moveTo>
                      <a:pt x="0" y="0"/>
                    </a:moveTo>
                    <a:lnTo>
                      <a:pt x="11" y="100"/>
                    </a:lnTo>
                    <a:lnTo>
                      <a:pt x="21" y="127"/>
                    </a:lnTo>
                    <a:lnTo>
                      <a:pt x="15" y="134"/>
                    </a:lnTo>
                    <a:lnTo>
                      <a:pt x="37" y="100"/>
                    </a:lnTo>
                    <a:lnTo>
                      <a:pt x="36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íṩḷïḑê">
                <a:extLst>
                  <a:ext uri="{FF2B5EF4-FFF2-40B4-BE49-F238E27FC236}">
                    <a16:creationId xmlns:a16="http://schemas.microsoft.com/office/drawing/2014/main" xmlns="" id="{DB64E652-5612-4279-8A35-BFFA0CDB2A1C}"/>
                  </a:ext>
                </a:extLst>
              </p:cNvPr>
              <p:cNvSpPr/>
              <p:nvPr/>
            </p:nvSpPr>
            <p:spPr bwMode="auto">
              <a:xfrm>
                <a:off x="1768" y="1746"/>
                <a:ext cx="10" cy="34"/>
              </a:xfrm>
              <a:custGeom>
                <a:avLst/>
                <a:gdLst>
                  <a:gd name="T0" fmla="*/ 0 w 10"/>
                  <a:gd name="T1" fmla="*/ 0 h 34"/>
                  <a:gd name="T2" fmla="*/ 4 w 10"/>
                  <a:gd name="T3" fmla="*/ 34 h 34"/>
                  <a:gd name="T4" fmla="*/ 10 w 10"/>
                  <a:gd name="T5" fmla="*/ 27 h 34"/>
                  <a:gd name="T6" fmla="*/ 0 w 10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4">
                    <a:moveTo>
                      <a:pt x="0" y="0"/>
                    </a:moveTo>
                    <a:lnTo>
                      <a:pt x="4" y="34"/>
                    </a:lnTo>
                    <a:lnTo>
                      <a:pt x="1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îṡlíḓè">
                <a:extLst>
                  <a:ext uri="{FF2B5EF4-FFF2-40B4-BE49-F238E27FC236}">
                    <a16:creationId xmlns:a16="http://schemas.microsoft.com/office/drawing/2014/main" xmlns="" id="{A26233CB-5DF9-479D-B69E-82AD9C42A241}"/>
                  </a:ext>
                </a:extLst>
              </p:cNvPr>
              <p:cNvSpPr/>
              <p:nvPr/>
            </p:nvSpPr>
            <p:spPr bwMode="auto">
              <a:xfrm>
                <a:off x="1768" y="1746"/>
                <a:ext cx="10" cy="34"/>
              </a:xfrm>
              <a:custGeom>
                <a:avLst/>
                <a:gdLst>
                  <a:gd name="T0" fmla="*/ 0 w 10"/>
                  <a:gd name="T1" fmla="*/ 0 h 34"/>
                  <a:gd name="T2" fmla="*/ 4 w 10"/>
                  <a:gd name="T3" fmla="*/ 34 h 34"/>
                  <a:gd name="T4" fmla="*/ 10 w 10"/>
                  <a:gd name="T5" fmla="*/ 27 h 34"/>
                  <a:gd name="T6" fmla="*/ 0 w 10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4">
                    <a:moveTo>
                      <a:pt x="0" y="0"/>
                    </a:moveTo>
                    <a:lnTo>
                      <a:pt x="4" y="34"/>
                    </a:lnTo>
                    <a:lnTo>
                      <a:pt x="10" y="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ṡḷïdé">
                <a:extLst>
                  <a:ext uri="{FF2B5EF4-FFF2-40B4-BE49-F238E27FC236}">
                    <a16:creationId xmlns:a16="http://schemas.microsoft.com/office/drawing/2014/main" xmlns="" id="{6FF52CA5-75CF-4460-87AB-0222E76C9564}"/>
                  </a:ext>
                </a:extLst>
              </p:cNvPr>
              <p:cNvSpPr/>
              <p:nvPr/>
            </p:nvSpPr>
            <p:spPr bwMode="auto">
              <a:xfrm>
                <a:off x="1748" y="1545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9 w 45"/>
                  <a:gd name="T3" fmla="*/ 101 h 194"/>
                  <a:gd name="T4" fmla="*/ 45 w 45"/>
                  <a:gd name="T5" fmla="*/ 194 h 194"/>
                  <a:gd name="T6" fmla="*/ 33 w 45"/>
                  <a:gd name="T7" fmla="*/ 93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9" y="101"/>
                    </a:lnTo>
                    <a:lnTo>
                      <a:pt x="45" y="194"/>
                    </a:lnTo>
                    <a:lnTo>
                      <a:pt x="33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Sļíḋè">
                <a:extLst>
                  <a:ext uri="{FF2B5EF4-FFF2-40B4-BE49-F238E27FC236}">
                    <a16:creationId xmlns:a16="http://schemas.microsoft.com/office/drawing/2014/main" xmlns="" id="{E304071C-913A-42C0-A67B-0B32DD9FBE53}"/>
                  </a:ext>
                </a:extLst>
              </p:cNvPr>
              <p:cNvSpPr/>
              <p:nvPr/>
            </p:nvSpPr>
            <p:spPr bwMode="auto">
              <a:xfrm>
                <a:off x="1748" y="1545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9 w 45"/>
                  <a:gd name="T3" fmla="*/ 101 h 194"/>
                  <a:gd name="T4" fmla="*/ 45 w 45"/>
                  <a:gd name="T5" fmla="*/ 194 h 194"/>
                  <a:gd name="T6" fmla="*/ 33 w 45"/>
                  <a:gd name="T7" fmla="*/ 93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9" y="101"/>
                    </a:lnTo>
                    <a:lnTo>
                      <a:pt x="45" y="194"/>
                    </a:lnTo>
                    <a:lnTo>
                      <a:pt x="33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śḻíḍê">
                <a:extLst>
                  <a:ext uri="{FF2B5EF4-FFF2-40B4-BE49-F238E27FC236}">
                    <a16:creationId xmlns:a16="http://schemas.microsoft.com/office/drawing/2014/main" xmlns="" id="{A35B42F4-82BE-4D89-A123-4931D8744F93}"/>
                  </a:ext>
                </a:extLst>
              </p:cNvPr>
              <p:cNvSpPr/>
              <p:nvPr/>
            </p:nvSpPr>
            <p:spPr bwMode="auto">
              <a:xfrm>
                <a:off x="1793" y="1493"/>
                <a:ext cx="39" cy="134"/>
              </a:xfrm>
              <a:custGeom>
                <a:avLst/>
                <a:gdLst>
                  <a:gd name="T0" fmla="*/ 0 w 39"/>
                  <a:gd name="T1" fmla="*/ 0 h 134"/>
                  <a:gd name="T2" fmla="*/ 0 w 39"/>
                  <a:gd name="T3" fmla="*/ 0 h 134"/>
                  <a:gd name="T4" fmla="*/ 3 w 39"/>
                  <a:gd name="T5" fmla="*/ 41 h 134"/>
                  <a:gd name="T6" fmla="*/ 39 w 39"/>
                  <a:gd name="T7" fmla="*/ 134 h 134"/>
                  <a:gd name="T8" fmla="*/ 28 w 39"/>
                  <a:gd name="T9" fmla="*/ 33 h 134"/>
                  <a:gd name="T10" fmla="*/ 18 w 39"/>
                  <a:gd name="T11" fmla="*/ 7 h 134"/>
                  <a:gd name="T12" fmla="*/ 0 w 39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34">
                    <a:moveTo>
                      <a:pt x="0" y="0"/>
                    </a:moveTo>
                    <a:lnTo>
                      <a:pt x="0" y="0"/>
                    </a:lnTo>
                    <a:lnTo>
                      <a:pt x="3" y="41"/>
                    </a:lnTo>
                    <a:lnTo>
                      <a:pt x="39" y="134"/>
                    </a:lnTo>
                    <a:lnTo>
                      <a:pt x="28" y="33"/>
                    </a:lnTo>
                    <a:lnTo>
                      <a:pt x="1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îṡļïḓê">
                <a:extLst>
                  <a:ext uri="{FF2B5EF4-FFF2-40B4-BE49-F238E27FC236}">
                    <a16:creationId xmlns:a16="http://schemas.microsoft.com/office/drawing/2014/main" xmlns="" id="{5C7EFAF4-13F1-4CDC-83CE-8DBF0A90C1A0}"/>
                  </a:ext>
                </a:extLst>
              </p:cNvPr>
              <p:cNvSpPr/>
              <p:nvPr/>
            </p:nvSpPr>
            <p:spPr bwMode="auto">
              <a:xfrm>
                <a:off x="1793" y="1493"/>
                <a:ext cx="39" cy="134"/>
              </a:xfrm>
              <a:custGeom>
                <a:avLst/>
                <a:gdLst>
                  <a:gd name="T0" fmla="*/ 0 w 39"/>
                  <a:gd name="T1" fmla="*/ 0 h 134"/>
                  <a:gd name="T2" fmla="*/ 0 w 39"/>
                  <a:gd name="T3" fmla="*/ 0 h 134"/>
                  <a:gd name="T4" fmla="*/ 3 w 39"/>
                  <a:gd name="T5" fmla="*/ 41 h 134"/>
                  <a:gd name="T6" fmla="*/ 39 w 39"/>
                  <a:gd name="T7" fmla="*/ 134 h 134"/>
                  <a:gd name="T8" fmla="*/ 28 w 39"/>
                  <a:gd name="T9" fmla="*/ 33 h 134"/>
                  <a:gd name="T10" fmla="*/ 18 w 39"/>
                  <a:gd name="T11" fmla="*/ 7 h 134"/>
                  <a:gd name="T12" fmla="*/ 0 w 39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34">
                    <a:moveTo>
                      <a:pt x="0" y="0"/>
                    </a:moveTo>
                    <a:lnTo>
                      <a:pt x="0" y="0"/>
                    </a:lnTo>
                    <a:lnTo>
                      <a:pt x="3" y="41"/>
                    </a:lnTo>
                    <a:lnTo>
                      <a:pt x="39" y="134"/>
                    </a:lnTo>
                    <a:lnTo>
                      <a:pt x="28" y="33"/>
                    </a:lnTo>
                    <a:lnTo>
                      <a:pt x="1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ṡļïḑé">
                <a:extLst>
                  <a:ext uri="{FF2B5EF4-FFF2-40B4-BE49-F238E27FC236}">
                    <a16:creationId xmlns:a16="http://schemas.microsoft.com/office/drawing/2014/main" xmlns="" id="{2496CAB5-0F2B-4377-8D59-1966B085C6DC}"/>
                  </a:ext>
                </a:extLst>
              </p:cNvPr>
              <p:cNvSpPr/>
              <p:nvPr/>
            </p:nvSpPr>
            <p:spPr bwMode="auto">
              <a:xfrm>
                <a:off x="1811" y="1500"/>
                <a:ext cx="10" cy="26"/>
              </a:xfrm>
              <a:custGeom>
                <a:avLst/>
                <a:gdLst>
                  <a:gd name="T0" fmla="*/ 0 w 10"/>
                  <a:gd name="T1" fmla="*/ 0 h 26"/>
                  <a:gd name="T2" fmla="*/ 10 w 10"/>
                  <a:gd name="T3" fmla="*/ 26 h 26"/>
                  <a:gd name="T4" fmla="*/ 8 w 10"/>
                  <a:gd name="T5" fmla="*/ 2 h 26"/>
                  <a:gd name="T6" fmla="*/ 0 w 1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6">
                    <a:moveTo>
                      <a:pt x="0" y="0"/>
                    </a:moveTo>
                    <a:lnTo>
                      <a:pt x="10" y="26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iṥḻíḍè">
                <a:extLst>
                  <a:ext uri="{FF2B5EF4-FFF2-40B4-BE49-F238E27FC236}">
                    <a16:creationId xmlns:a16="http://schemas.microsoft.com/office/drawing/2014/main" xmlns="" id="{80C1E918-014D-45CD-A3C8-2CA9CE2E38DF}"/>
                  </a:ext>
                </a:extLst>
              </p:cNvPr>
              <p:cNvSpPr/>
              <p:nvPr/>
            </p:nvSpPr>
            <p:spPr bwMode="auto">
              <a:xfrm>
                <a:off x="1811" y="1500"/>
                <a:ext cx="10" cy="26"/>
              </a:xfrm>
              <a:custGeom>
                <a:avLst/>
                <a:gdLst>
                  <a:gd name="T0" fmla="*/ 0 w 10"/>
                  <a:gd name="T1" fmla="*/ 0 h 26"/>
                  <a:gd name="T2" fmla="*/ 10 w 10"/>
                  <a:gd name="T3" fmla="*/ 26 h 26"/>
                  <a:gd name="T4" fmla="*/ 8 w 10"/>
                  <a:gd name="T5" fmla="*/ 2 h 26"/>
                  <a:gd name="T6" fmla="*/ 0 w 1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6">
                    <a:moveTo>
                      <a:pt x="0" y="0"/>
                    </a:moveTo>
                    <a:lnTo>
                      <a:pt x="10" y="26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ŝ1íďê">
                <a:extLst>
                  <a:ext uri="{FF2B5EF4-FFF2-40B4-BE49-F238E27FC236}">
                    <a16:creationId xmlns:a16="http://schemas.microsoft.com/office/drawing/2014/main" xmlns="" id="{66737EFD-6B19-4BFF-A457-9CCA513DBF2A}"/>
                  </a:ext>
                </a:extLst>
              </p:cNvPr>
              <p:cNvSpPr/>
              <p:nvPr/>
            </p:nvSpPr>
            <p:spPr bwMode="auto">
              <a:xfrm>
                <a:off x="1815" y="1677"/>
                <a:ext cx="35" cy="159"/>
              </a:xfrm>
              <a:custGeom>
                <a:avLst/>
                <a:gdLst>
                  <a:gd name="T0" fmla="*/ 22 w 35"/>
                  <a:gd name="T1" fmla="*/ 0 h 159"/>
                  <a:gd name="T2" fmla="*/ 0 w 35"/>
                  <a:gd name="T3" fmla="*/ 34 h 159"/>
                  <a:gd name="T4" fmla="*/ 13 w 35"/>
                  <a:gd name="T5" fmla="*/ 159 h 159"/>
                  <a:gd name="T6" fmla="*/ 35 w 35"/>
                  <a:gd name="T7" fmla="*/ 138 h 159"/>
                  <a:gd name="T8" fmla="*/ 22 w 35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9">
                    <a:moveTo>
                      <a:pt x="22" y="0"/>
                    </a:moveTo>
                    <a:lnTo>
                      <a:pt x="0" y="34"/>
                    </a:lnTo>
                    <a:lnTo>
                      <a:pt x="13" y="159"/>
                    </a:lnTo>
                    <a:lnTo>
                      <a:pt x="35" y="13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ís1îḑè">
                <a:extLst>
                  <a:ext uri="{FF2B5EF4-FFF2-40B4-BE49-F238E27FC236}">
                    <a16:creationId xmlns:a16="http://schemas.microsoft.com/office/drawing/2014/main" xmlns="" id="{0505CF05-2F7B-4EBC-AE4A-FFA89728DCE4}"/>
                  </a:ext>
                </a:extLst>
              </p:cNvPr>
              <p:cNvSpPr/>
              <p:nvPr/>
            </p:nvSpPr>
            <p:spPr bwMode="auto">
              <a:xfrm>
                <a:off x="1815" y="1677"/>
                <a:ext cx="35" cy="159"/>
              </a:xfrm>
              <a:custGeom>
                <a:avLst/>
                <a:gdLst>
                  <a:gd name="T0" fmla="*/ 22 w 35"/>
                  <a:gd name="T1" fmla="*/ 0 h 159"/>
                  <a:gd name="T2" fmla="*/ 0 w 35"/>
                  <a:gd name="T3" fmla="*/ 34 h 159"/>
                  <a:gd name="T4" fmla="*/ 13 w 35"/>
                  <a:gd name="T5" fmla="*/ 159 h 159"/>
                  <a:gd name="T6" fmla="*/ 35 w 35"/>
                  <a:gd name="T7" fmla="*/ 138 h 159"/>
                  <a:gd name="T8" fmla="*/ 22 w 35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9">
                    <a:moveTo>
                      <a:pt x="22" y="0"/>
                    </a:moveTo>
                    <a:lnTo>
                      <a:pt x="0" y="34"/>
                    </a:lnTo>
                    <a:lnTo>
                      <a:pt x="13" y="159"/>
                    </a:lnTo>
                    <a:lnTo>
                      <a:pt x="35" y="13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sḻíďè">
                <a:extLst>
                  <a:ext uri="{FF2B5EF4-FFF2-40B4-BE49-F238E27FC236}">
                    <a16:creationId xmlns:a16="http://schemas.microsoft.com/office/drawing/2014/main" xmlns="" id="{74551700-8BC9-450A-B099-924982B88136}"/>
                  </a:ext>
                </a:extLst>
              </p:cNvPr>
              <p:cNvSpPr/>
              <p:nvPr/>
            </p:nvSpPr>
            <p:spPr bwMode="auto">
              <a:xfrm>
                <a:off x="1808" y="1633"/>
                <a:ext cx="29" cy="78"/>
              </a:xfrm>
              <a:custGeom>
                <a:avLst/>
                <a:gdLst>
                  <a:gd name="T0" fmla="*/ 0 w 29"/>
                  <a:gd name="T1" fmla="*/ 0 h 78"/>
                  <a:gd name="T2" fmla="*/ 7 w 29"/>
                  <a:gd name="T3" fmla="*/ 78 h 78"/>
                  <a:gd name="T4" fmla="*/ 29 w 29"/>
                  <a:gd name="T5" fmla="*/ 44 h 78"/>
                  <a:gd name="T6" fmla="*/ 20 w 29"/>
                  <a:gd name="T7" fmla="*/ 57 h 78"/>
                  <a:gd name="T8" fmla="*/ 0 w 2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8">
                    <a:moveTo>
                      <a:pt x="0" y="0"/>
                    </a:moveTo>
                    <a:lnTo>
                      <a:pt x="7" y="78"/>
                    </a:lnTo>
                    <a:lnTo>
                      <a:pt x="29" y="44"/>
                    </a:lnTo>
                    <a:lnTo>
                      <a:pt x="2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ṥḷïdé">
                <a:extLst>
                  <a:ext uri="{FF2B5EF4-FFF2-40B4-BE49-F238E27FC236}">
                    <a16:creationId xmlns:a16="http://schemas.microsoft.com/office/drawing/2014/main" xmlns="" id="{34F137E9-058D-48F4-B831-885880D061F6}"/>
                  </a:ext>
                </a:extLst>
              </p:cNvPr>
              <p:cNvSpPr/>
              <p:nvPr/>
            </p:nvSpPr>
            <p:spPr bwMode="auto">
              <a:xfrm>
                <a:off x="1808" y="1633"/>
                <a:ext cx="29" cy="78"/>
              </a:xfrm>
              <a:custGeom>
                <a:avLst/>
                <a:gdLst>
                  <a:gd name="T0" fmla="*/ 0 w 29"/>
                  <a:gd name="T1" fmla="*/ 0 h 78"/>
                  <a:gd name="T2" fmla="*/ 7 w 29"/>
                  <a:gd name="T3" fmla="*/ 78 h 78"/>
                  <a:gd name="T4" fmla="*/ 29 w 29"/>
                  <a:gd name="T5" fmla="*/ 44 h 78"/>
                  <a:gd name="T6" fmla="*/ 20 w 29"/>
                  <a:gd name="T7" fmla="*/ 57 h 78"/>
                  <a:gd name="T8" fmla="*/ 0 w 2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8">
                    <a:moveTo>
                      <a:pt x="0" y="0"/>
                    </a:moveTo>
                    <a:lnTo>
                      <a:pt x="7" y="78"/>
                    </a:lnTo>
                    <a:lnTo>
                      <a:pt x="29" y="44"/>
                    </a:lnTo>
                    <a:lnTo>
                      <a:pt x="20" y="5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sļïḋê">
                <a:extLst>
                  <a:ext uri="{FF2B5EF4-FFF2-40B4-BE49-F238E27FC236}">
                    <a16:creationId xmlns:a16="http://schemas.microsoft.com/office/drawing/2014/main" xmlns="" id="{A56A9B3F-7337-4E1A-BB68-125B07DFBD8F}"/>
                  </a:ext>
                </a:extLst>
              </p:cNvPr>
              <p:cNvSpPr/>
              <p:nvPr/>
            </p:nvSpPr>
            <p:spPr bwMode="auto">
              <a:xfrm>
                <a:off x="1796" y="1534"/>
                <a:ext cx="41" cy="156"/>
              </a:xfrm>
              <a:custGeom>
                <a:avLst/>
                <a:gdLst>
                  <a:gd name="T0" fmla="*/ 0 w 41"/>
                  <a:gd name="T1" fmla="*/ 0 h 156"/>
                  <a:gd name="T2" fmla="*/ 12 w 41"/>
                  <a:gd name="T3" fmla="*/ 99 h 156"/>
                  <a:gd name="T4" fmla="*/ 32 w 41"/>
                  <a:gd name="T5" fmla="*/ 156 h 156"/>
                  <a:gd name="T6" fmla="*/ 41 w 41"/>
                  <a:gd name="T7" fmla="*/ 143 h 156"/>
                  <a:gd name="T8" fmla="*/ 36 w 41"/>
                  <a:gd name="T9" fmla="*/ 93 h 156"/>
                  <a:gd name="T10" fmla="*/ 0 w 41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56">
                    <a:moveTo>
                      <a:pt x="0" y="0"/>
                    </a:moveTo>
                    <a:lnTo>
                      <a:pt x="12" y="99"/>
                    </a:lnTo>
                    <a:lnTo>
                      <a:pt x="32" y="156"/>
                    </a:lnTo>
                    <a:lnTo>
                      <a:pt x="41" y="143"/>
                    </a:lnTo>
                    <a:lnTo>
                      <a:pt x="36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Sḻîďé">
                <a:extLst>
                  <a:ext uri="{FF2B5EF4-FFF2-40B4-BE49-F238E27FC236}">
                    <a16:creationId xmlns:a16="http://schemas.microsoft.com/office/drawing/2014/main" xmlns="" id="{09EEE29C-E1FC-49E4-90AE-98A4E1080E39}"/>
                  </a:ext>
                </a:extLst>
              </p:cNvPr>
              <p:cNvSpPr/>
              <p:nvPr/>
            </p:nvSpPr>
            <p:spPr bwMode="auto">
              <a:xfrm>
                <a:off x="1796" y="1534"/>
                <a:ext cx="41" cy="156"/>
              </a:xfrm>
              <a:custGeom>
                <a:avLst/>
                <a:gdLst>
                  <a:gd name="T0" fmla="*/ 0 w 41"/>
                  <a:gd name="T1" fmla="*/ 0 h 156"/>
                  <a:gd name="T2" fmla="*/ 12 w 41"/>
                  <a:gd name="T3" fmla="*/ 99 h 156"/>
                  <a:gd name="T4" fmla="*/ 32 w 41"/>
                  <a:gd name="T5" fmla="*/ 156 h 156"/>
                  <a:gd name="T6" fmla="*/ 41 w 41"/>
                  <a:gd name="T7" fmla="*/ 143 h 156"/>
                  <a:gd name="T8" fmla="*/ 36 w 41"/>
                  <a:gd name="T9" fmla="*/ 93 h 156"/>
                  <a:gd name="T10" fmla="*/ 0 w 41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56">
                    <a:moveTo>
                      <a:pt x="0" y="0"/>
                    </a:moveTo>
                    <a:lnTo>
                      <a:pt x="12" y="99"/>
                    </a:lnTo>
                    <a:lnTo>
                      <a:pt x="32" y="156"/>
                    </a:lnTo>
                    <a:lnTo>
                      <a:pt x="41" y="143"/>
                    </a:lnTo>
                    <a:lnTo>
                      <a:pt x="36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Sľîḍé">
                <a:extLst>
                  <a:ext uri="{FF2B5EF4-FFF2-40B4-BE49-F238E27FC236}">
                    <a16:creationId xmlns:a16="http://schemas.microsoft.com/office/drawing/2014/main" xmlns="" id="{BEE33A0B-86CB-4A23-930E-BB2B1AE6C86C}"/>
                  </a:ext>
                </a:extLst>
              </p:cNvPr>
              <p:cNvSpPr/>
              <p:nvPr/>
            </p:nvSpPr>
            <p:spPr bwMode="auto">
              <a:xfrm>
                <a:off x="1845" y="1511"/>
                <a:ext cx="35" cy="131"/>
              </a:xfrm>
              <a:custGeom>
                <a:avLst/>
                <a:gdLst>
                  <a:gd name="T0" fmla="*/ 0 w 35"/>
                  <a:gd name="T1" fmla="*/ 0 h 131"/>
                  <a:gd name="T2" fmla="*/ 0 w 35"/>
                  <a:gd name="T3" fmla="*/ 0 h 131"/>
                  <a:gd name="T4" fmla="*/ 0 w 35"/>
                  <a:gd name="T5" fmla="*/ 11 h 131"/>
                  <a:gd name="T6" fmla="*/ 33 w 35"/>
                  <a:gd name="T7" fmla="*/ 99 h 131"/>
                  <a:gd name="T8" fmla="*/ 17 w 35"/>
                  <a:gd name="T9" fmla="*/ 125 h 131"/>
                  <a:gd name="T10" fmla="*/ 11 w 35"/>
                  <a:gd name="T11" fmla="*/ 110 h 131"/>
                  <a:gd name="T12" fmla="*/ 13 w 35"/>
                  <a:gd name="T13" fmla="*/ 131 h 131"/>
                  <a:gd name="T14" fmla="*/ 35 w 35"/>
                  <a:gd name="T15" fmla="*/ 97 h 131"/>
                  <a:gd name="T16" fmla="*/ 26 w 35"/>
                  <a:gd name="T17" fmla="*/ 10 h 131"/>
                  <a:gd name="T18" fmla="*/ 0 w 35"/>
                  <a:gd name="T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131">
                    <a:moveTo>
                      <a:pt x="0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3" y="99"/>
                    </a:lnTo>
                    <a:lnTo>
                      <a:pt x="17" y="125"/>
                    </a:lnTo>
                    <a:lnTo>
                      <a:pt x="11" y="110"/>
                    </a:lnTo>
                    <a:lnTo>
                      <a:pt x="13" y="131"/>
                    </a:lnTo>
                    <a:lnTo>
                      <a:pt x="35" y="97"/>
                    </a:lnTo>
                    <a:lnTo>
                      <a:pt x="2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$ḷíḓè">
                <a:extLst>
                  <a:ext uri="{FF2B5EF4-FFF2-40B4-BE49-F238E27FC236}">
                    <a16:creationId xmlns:a16="http://schemas.microsoft.com/office/drawing/2014/main" xmlns="" id="{3D200D8E-EFBF-4EC4-A0C4-9D40BF6A6BF2}"/>
                  </a:ext>
                </a:extLst>
              </p:cNvPr>
              <p:cNvSpPr/>
              <p:nvPr/>
            </p:nvSpPr>
            <p:spPr bwMode="auto">
              <a:xfrm>
                <a:off x="1845" y="1511"/>
                <a:ext cx="35" cy="131"/>
              </a:xfrm>
              <a:custGeom>
                <a:avLst/>
                <a:gdLst>
                  <a:gd name="T0" fmla="*/ 0 w 35"/>
                  <a:gd name="T1" fmla="*/ 0 h 131"/>
                  <a:gd name="T2" fmla="*/ 0 w 35"/>
                  <a:gd name="T3" fmla="*/ 0 h 131"/>
                  <a:gd name="T4" fmla="*/ 0 w 35"/>
                  <a:gd name="T5" fmla="*/ 11 h 131"/>
                  <a:gd name="T6" fmla="*/ 33 w 35"/>
                  <a:gd name="T7" fmla="*/ 99 h 131"/>
                  <a:gd name="T8" fmla="*/ 17 w 35"/>
                  <a:gd name="T9" fmla="*/ 125 h 131"/>
                  <a:gd name="T10" fmla="*/ 11 w 35"/>
                  <a:gd name="T11" fmla="*/ 110 h 131"/>
                  <a:gd name="T12" fmla="*/ 13 w 35"/>
                  <a:gd name="T13" fmla="*/ 131 h 131"/>
                  <a:gd name="T14" fmla="*/ 35 w 35"/>
                  <a:gd name="T15" fmla="*/ 97 h 131"/>
                  <a:gd name="T16" fmla="*/ 26 w 35"/>
                  <a:gd name="T17" fmla="*/ 10 h 131"/>
                  <a:gd name="T18" fmla="*/ 0 w 35"/>
                  <a:gd name="T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131">
                    <a:moveTo>
                      <a:pt x="0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3" y="99"/>
                    </a:lnTo>
                    <a:lnTo>
                      <a:pt x="17" y="125"/>
                    </a:lnTo>
                    <a:lnTo>
                      <a:pt x="11" y="110"/>
                    </a:lnTo>
                    <a:lnTo>
                      <a:pt x="13" y="131"/>
                    </a:lnTo>
                    <a:lnTo>
                      <a:pt x="35" y="97"/>
                    </a:lnTo>
                    <a:lnTo>
                      <a:pt x="26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ïṣļîḍê">
                <a:extLst>
                  <a:ext uri="{FF2B5EF4-FFF2-40B4-BE49-F238E27FC236}">
                    <a16:creationId xmlns:a16="http://schemas.microsoft.com/office/drawing/2014/main" xmlns="" id="{4878DC0F-EA54-4A9E-AA05-A33EA732935A}"/>
                  </a:ext>
                </a:extLst>
              </p:cNvPr>
              <p:cNvSpPr/>
              <p:nvPr/>
            </p:nvSpPr>
            <p:spPr bwMode="auto">
              <a:xfrm>
                <a:off x="1858" y="1608"/>
                <a:ext cx="39" cy="185"/>
              </a:xfrm>
              <a:custGeom>
                <a:avLst/>
                <a:gdLst>
                  <a:gd name="T0" fmla="*/ 22 w 39"/>
                  <a:gd name="T1" fmla="*/ 0 h 185"/>
                  <a:gd name="T2" fmla="*/ 0 w 39"/>
                  <a:gd name="T3" fmla="*/ 34 h 185"/>
                  <a:gd name="T4" fmla="*/ 17 w 39"/>
                  <a:gd name="T5" fmla="*/ 185 h 185"/>
                  <a:gd name="T6" fmla="*/ 39 w 39"/>
                  <a:gd name="T7" fmla="*/ 163 h 185"/>
                  <a:gd name="T8" fmla="*/ 22 w 39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5">
                    <a:moveTo>
                      <a:pt x="22" y="0"/>
                    </a:moveTo>
                    <a:lnTo>
                      <a:pt x="0" y="34"/>
                    </a:lnTo>
                    <a:lnTo>
                      <a:pt x="17" y="185"/>
                    </a:lnTo>
                    <a:lnTo>
                      <a:pt x="39" y="16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ṩļíḑê">
                <a:extLst>
                  <a:ext uri="{FF2B5EF4-FFF2-40B4-BE49-F238E27FC236}">
                    <a16:creationId xmlns:a16="http://schemas.microsoft.com/office/drawing/2014/main" xmlns="" id="{CFA113E4-8E71-4BAB-8CB7-3FB2B13E6932}"/>
                  </a:ext>
                </a:extLst>
              </p:cNvPr>
              <p:cNvSpPr/>
              <p:nvPr/>
            </p:nvSpPr>
            <p:spPr bwMode="auto">
              <a:xfrm>
                <a:off x="1858" y="1608"/>
                <a:ext cx="39" cy="185"/>
              </a:xfrm>
              <a:custGeom>
                <a:avLst/>
                <a:gdLst>
                  <a:gd name="T0" fmla="*/ 22 w 39"/>
                  <a:gd name="T1" fmla="*/ 0 h 185"/>
                  <a:gd name="T2" fmla="*/ 0 w 39"/>
                  <a:gd name="T3" fmla="*/ 34 h 185"/>
                  <a:gd name="T4" fmla="*/ 17 w 39"/>
                  <a:gd name="T5" fmla="*/ 185 h 185"/>
                  <a:gd name="T6" fmla="*/ 39 w 39"/>
                  <a:gd name="T7" fmla="*/ 163 h 185"/>
                  <a:gd name="T8" fmla="*/ 22 w 39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5">
                    <a:moveTo>
                      <a:pt x="22" y="0"/>
                    </a:moveTo>
                    <a:lnTo>
                      <a:pt x="0" y="34"/>
                    </a:lnTo>
                    <a:lnTo>
                      <a:pt x="17" y="185"/>
                    </a:lnTo>
                    <a:lnTo>
                      <a:pt x="39" y="16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ṥḻíḋé">
                <a:extLst>
                  <a:ext uri="{FF2B5EF4-FFF2-40B4-BE49-F238E27FC236}">
                    <a16:creationId xmlns:a16="http://schemas.microsoft.com/office/drawing/2014/main" xmlns="" id="{84333C3F-4F23-4A0E-9899-6A824C363160}"/>
                  </a:ext>
                </a:extLst>
              </p:cNvPr>
              <p:cNvSpPr/>
              <p:nvPr/>
            </p:nvSpPr>
            <p:spPr bwMode="auto">
              <a:xfrm>
                <a:off x="1845" y="1522"/>
                <a:ext cx="33" cy="114"/>
              </a:xfrm>
              <a:custGeom>
                <a:avLst/>
                <a:gdLst>
                  <a:gd name="T0" fmla="*/ 0 w 33"/>
                  <a:gd name="T1" fmla="*/ 0 h 114"/>
                  <a:gd name="T2" fmla="*/ 11 w 33"/>
                  <a:gd name="T3" fmla="*/ 99 h 114"/>
                  <a:gd name="T4" fmla="*/ 17 w 33"/>
                  <a:gd name="T5" fmla="*/ 114 h 114"/>
                  <a:gd name="T6" fmla="*/ 33 w 33"/>
                  <a:gd name="T7" fmla="*/ 88 h 114"/>
                  <a:gd name="T8" fmla="*/ 0 w 3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4">
                    <a:moveTo>
                      <a:pt x="0" y="0"/>
                    </a:moveTo>
                    <a:lnTo>
                      <a:pt x="11" y="99"/>
                    </a:lnTo>
                    <a:lnTo>
                      <a:pt x="17" y="114"/>
                    </a:lnTo>
                    <a:lnTo>
                      <a:pt x="33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ṩlíḓê">
                <a:extLst>
                  <a:ext uri="{FF2B5EF4-FFF2-40B4-BE49-F238E27FC236}">
                    <a16:creationId xmlns:a16="http://schemas.microsoft.com/office/drawing/2014/main" xmlns="" id="{B64BC6F7-0B30-439A-9895-F6FE8033D9B1}"/>
                  </a:ext>
                </a:extLst>
              </p:cNvPr>
              <p:cNvSpPr/>
              <p:nvPr/>
            </p:nvSpPr>
            <p:spPr bwMode="auto">
              <a:xfrm>
                <a:off x="1845" y="1522"/>
                <a:ext cx="33" cy="114"/>
              </a:xfrm>
              <a:custGeom>
                <a:avLst/>
                <a:gdLst>
                  <a:gd name="T0" fmla="*/ 0 w 33"/>
                  <a:gd name="T1" fmla="*/ 0 h 114"/>
                  <a:gd name="T2" fmla="*/ 11 w 33"/>
                  <a:gd name="T3" fmla="*/ 99 h 114"/>
                  <a:gd name="T4" fmla="*/ 17 w 33"/>
                  <a:gd name="T5" fmla="*/ 114 h 114"/>
                  <a:gd name="T6" fmla="*/ 33 w 33"/>
                  <a:gd name="T7" fmla="*/ 88 h 114"/>
                  <a:gd name="T8" fmla="*/ 0 w 3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4">
                    <a:moveTo>
                      <a:pt x="0" y="0"/>
                    </a:moveTo>
                    <a:lnTo>
                      <a:pt x="11" y="99"/>
                    </a:lnTo>
                    <a:lnTo>
                      <a:pt x="17" y="114"/>
                    </a:lnTo>
                    <a:lnTo>
                      <a:pt x="33" y="8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$1iḋê">
                <a:extLst>
                  <a:ext uri="{FF2B5EF4-FFF2-40B4-BE49-F238E27FC236}">
                    <a16:creationId xmlns:a16="http://schemas.microsoft.com/office/drawing/2014/main" xmlns="" id="{A237E58F-CB09-4CFA-AF8B-15735E7E3765}"/>
                  </a:ext>
                </a:extLst>
              </p:cNvPr>
              <p:cNvSpPr/>
              <p:nvPr/>
            </p:nvSpPr>
            <p:spPr bwMode="auto">
              <a:xfrm>
                <a:off x="1901" y="1539"/>
                <a:ext cx="41" cy="209"/>
              </a:xfrm>
              <a:custGeom>
                <a:avLst/>
                <a:gdLst>
                  <a:gd name="T0" fmla="*/ 20 w 41"/>
                  <a:gd name="T1" fmla="*/ 0 h 209"/>
                  <a:gd name="T2" fmla="*/ 0 w 41"/>
                  <a:gd name="T3" fmla="*/ 34 h 209"/>
                  <a:gd name="T4" fmla="*/ 19 w 41"/>
                  <a:gd name="T5" fmla="*/ 209 h 209"/>
                  <a:gd name="T6" fmla="*/ 41 w 41"/>
                  <a:gd name="T7" fmla="*/ 189 h 209"/>
                  <a:gd name="T8" fmla="*/ 22 w 41"/>
                  <a:gd name="T9" fmla="*/ 2 h 209"/>
                  <a:gd name="T10" fmla="*/ 20 w 41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9">
                    <a:moveTo>
                      <a:pt x="20" y="0"/>
                    </a:moveTo>
                    <a:lnTo>
                      <a:pt x="0" y="34"/>
                    </a:lnTo>
                    <a:lnTo>
                      <a:pt x="19" y="209"/>
                    </a:lnTo>
                    <a:lnTo>
                      <a:pt x="41" y="189"/>
                    </a:lnTo>
                    <a:lnTo>
                      <a:pt x="22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ïṣľidé">
                <a:extLst>
                  <a:ext uri="{FF2B5EF4-FFF2-40B4-BE49-F238E27FC236}">
                    <a16:creationId xmlns:a16="http://schemas.microsoft.com/office/drawing/2014/main" xmlns="" id="{0634FC27-1EA0-4E45-8883-1B37E510B0FA}"/>
                  </a:ext>
                </a:extLst>
              </p:cNvPr>
              <p:cNvSpPr/>
              <p:nvPr/>
            </p:nvSpPr>
            <p:spPr bwMode="auto">
              <a:xfrm>
                <a:off x="1901" y="1539"/>
                <a:ext cx="41" cy="209"/>
              </a:xfrm>
              <a:custGeom>
                <a:avLst/>
                <a:gdLst>
                  <a:gd name="T0" fmla="*/ 20 w 41"/>
                  <a:gd name="T1" fmla="*/ 0 h 209"/>
                  <a:gd name="T2" fmla="*/ 0 w 41"/>
                  <a:gd name="T3" fmla="*/ 34 h 209"/>
                  <a:gd name="T4" fmla="*/ 19 w 41"/>
                  <a:gd name="T5" fmla="*/ 209 h 209"/>
                  <a:gd name="T6" fmla="*/ 41 w 41"/>
                  <a:gd name="T7" fmla="*/ 189 h 209"/>
                  <a:gd name="T8" fmla="*/ 22 w 41"/>
                  <a:gd name="T9" fmla="*/ 2 h 209"/>
                  <a:gd name="T10" fmla="*/ 20 w 41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9">
                    <a:moveTo>
                      <a:pt x="20" y="0"/>
                    </a:moveTo>
                    <a:lnTo>
                      <a:pt x="0" y="34"/>
                    </a:lnTo>
                    <a:lnTo>
                      <a:pt x="19" y="209"/>
                    </a:lnTo>
                    <a:lnTo>
                      <a:pt x="41" y="189"/>
                    </a:lnTo>
                    <a:lnTo>
                      <a:pt x="22" y="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ṣļiḓé">
                <a:extLst>
                  <a:ext uri="{FF2B5EF4-FFF2-40B4-BE49-F238E27FC236}">
                    <a16:creationId xmlns:a16="http://schemas.microsoft.com/office/drawing/2014/main" xmlns="" id="{FBEE1423-45C6-4B35-8216-BBE7DCADE99F}"/>
                  </a:ext>
                </a:extLst>
              </p:cNvPr>
              <p:cNvSpPr/>
              <p:nvPr/>
            </p:nvSpPr>
            <p:spPr bwMode="auto">
              <a:xfrm>
                <a:off x="1901" y="1534"/>
                <a:ext cx="20" cy="39"/>
              </a:xfrm>
              <a:custGeom>
                <a:avLst/>
                <a:gdLst>
                  <a:gd name="T0" fmla="*/ 2 w 20"/>
                  <a:gd name="T1" fmla="*/ 0 h 39"/>
                  <a:gd name="T2" fmla="*/ 11 w 20"/>
                  <a:gd name="T3" fmla="*/ 22 h 39"/>
                  <a:gd name="T4" fmla="*/ 0 w 20"/>
                  <a:gd name="T5" fmla="*/ 39 h 39"/>
                  <a:gd name="T6" fmla="*/ 20 w 20"/>
                  <a:gd name="T7" fmla="*/ 5 h 39"/>
                  <a:gd name="T8" fmla="*/ 2 w 20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2" y="0"/>
                    </a:moveTo>
                    <a:lnTo>
                      <a:pt x="11" y="22"/>
                    </a:lnTo>
                    <a:lnTo>
                      <a:pt x="0" y="39"/>
                    </a:lnTo>
                    <a:lnTo>
                      <a:pt x="20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iśľîḋê">
                <a:extLst>
                  <a:ext uri="{FF2B5EF4-FFF2-40B4-BE49-F238E27FC236}">
                    <a16:creationId xmlns:a16="http://schemas.microsoft.com/office/drawing/2014/main" xmlns="" id="{A5653A71-F187-4057-8DA1-53B583D88BC7}"/>
                  </a:ext>
                </a:extLst>
              </p:cNvPr>
              <p:cNvSpPr/>
              <p:nvPr/>
            </p:nvSpPr>
            <p:spPr bwMode="auto">
              <a:xfrm>
                <a:off x="1901" y="1534"/>
                <a:ext cx="20" cy="39"/>
              </a:xfrm>
              <a:custGeom>
                <a:avLst/>
                <a:gdLst>
                  <a:gd name="T0" fmla="*/ 2 w 20"/>
                  <a:gd name="T1" fmla="*/ 0 h 39"/>
                  <a:gd name="T2" fmla="*/ 11 w 20"/>
                  <a:gd name="T3" fmla="*/ 22 h 39"/>
                  <a:gd name="T4" fmla="*/ 0 w 20"/>
                  <a:gd name="T5" fmla="*/ 39 h 39"/>
                  <a:gd name="T6" fmla="*/ 20 w 20"/>
                  <a:gd name="T7" fmla="*/ 5 h 39"/>
                  <a:gd name="T8" fmla="*/ 2 w 20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2" y="0"/>
                    </a:moveTo>
                    <a:lnTo>
                      <a:pt x="11" y="22"/>
                    </a:lnTo>
                    <a:lnTo>
                      <a:pt x="0" y="39"/>
                    </a:lnTo>
                    <a:lnTo>
                      <a:pt x="20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îśḻíďè">
                <a:extLst>
                  <a:ext uri="{FF2B5EF4-FFF2-40B4-BE49-F238E27FC236}">
                    <a16:creationId xmlns:a16="http://schemas.microsoft.com/office/drawing/2014/main" xmlns="" id="{FD55072C-E9A0-4387-A3CA-69F8C8293ED5}"/>
                  </a:ext>
                </a:extLst>
              </p:cNvPr>
              <p:cNvSpPr/>
              <p:nvPr/>
            </p:nvSpPr>
            <p:spPr bwMode="auto">
              <a:xfrm>
                <a:off x="1897" y="153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0 w 15"/>
                  <a:gd name="T3" fmla="*/ 0 h 43"/>
                  <a:gd name="T4" fmla="*/ 4 w 15"/>
                  <a:gd name="T5" fmla="*/ 43 h 43"/>
                  <a:gd name="T6" fmla="*/ 15 w 15"/>
                  <a:gd name="T7" fmla="*/ 26 h 43"/>
                  <a:gd name="T8" fmla="*/ 6 w 15"/>
                  <a:gd name="T9" fmla="*/ 4 h 43"/>
                  <a:gd name="T10" fmla="*/ 0 w 15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0" y="0"/>
                    </a:lnTo>
                    <a:lnTo>
                      <a:pt x="4" y="43"/>
                    </a:lnTo>
                    <a:lnTo>
                      <a:pt x="15" y="26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ṩḻïḓè">
                <a:extLst>
                  <a:ext uri="{FF2B5EF4-FFF2-40B4-BE49-F238E27FC236}">
                    <a16:creationId xmlns:a16="http://schemas.microsoft.com/office/drawing/2014/main" xmlns="" id="{C76C7B52-ED83-4FBC-A097-29B75DEA398C}"/>
                  </a:ext>
                </a:extLst>
              </p:cNvPr>
              <p:cNvSpPr/>
              <p:nvPr/>
            </p:nvSpPr>
            <p:spPr bwMode="auto">
              <a:xfrm>
                <a:off x="1897" y="153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0 w 15"/>
                  <a:gd name="T3" fmla="*/ 0 h 43"/>
                  <a:gd name="T4" fmla="*/ 4 w 15"/>
                  <a:gd name="T5" fmla="*/ 43 h 43"/>
                  <a:gd name="T6" fmla="*/ 15 w 15"/>
                  <a:gd name="T7" fmla="*/ 26 h 43"/>
                  <a:gd name="T8" fmla="*/ 6 w 15"/>
                  <a:gd name="T9" fmla="*/ 4 h 43"/>
                  <a:gd name="T10" fmla="*/ 0 w 15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0" y="0"/>
                    </a:lnTo>
                    <a:lnTo>
                      <a:pt x="4" y="43"/>
                    </a:lnTo>
                    <a:lnTo>
                      <a:pt x="15" y="26"/>
                    </a:lnTo>
                    <a:lnTo>
                      <a:pt x="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ṣ1îḑê">
                <a:extLst>
                  <a:ext uri="{FF2B5EF4-FFF2-40B4-BE49-F238E27FC236}">
                    <a16:creationId xmlns:a16="http://schemas.microsoft.com/office/drawing/2014/main" xmlns="" id="{5D20D22E-26A1-494C-8FBB-82EEE444DDFA}"/>
                  </a:ext>
                </a:extLst>
              </p:cNvPr>
              <p:cNvSpPr/>
              <p:nvPr/>
            </p:nvSpPr>
            <p:spPr bwMode="auto">
              <a:xfrm>
                <a:off x="1949" y="1550"/>
                <a:ext cx="40" cy="155"/>
              </a:xfrm>
              <a:custGeom>
                <a:avLst/>
                <a:gdLst>
                  <a:gd name="T0" fmla="*/ 0 w 40"/>
                  <a:gd name="T1" fmla="*/ 0 h 155"/>
                  <a:gd name="T2" fmla="*/ 0 w 40"/>
                  <a:gd name="T3" fmla="*/ 0 h 155"/>
                  <a:gd name="T4" fmla="*/ 17 w 40"/>
                  <a:gd name="T5" fmla="*/ 155 h 155"/>
                  <a:gd name="T6" fmla="*/ 40 w 40"/>
                  <a:gd name="T7" fmla="*/ 133 h 155"/>
                  <a:gd name="T8" fmla="*/ 27 w 40"/>
                  <a:gd name="T9" fmla="*/ 10 h 155"/>
                  <a:gd name="T10" fmla="*/ 0 w 40"/>
                  <a:gd name="T1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55">
                    <a:moveTo>
                      <a:pt x="0" y="0"/>
                    </a:moveTo>
                    <a:lnTo>
                      <a:pt x="0" y="0"/>
                    </a:lnTo>
                    <a:lnTo>
                      <a:pt x="17" y="155"/>
                    </a:lnTo>
                    <a:lnTo>
                      <a:pt x="40" y="133"/>
                    </a:lnTo>
                    <a:lnTo>
                      <a:pt x="27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$ľíḋé">
                <a:extLst>
                  <a:ext uri="{FF2B5EF4-FFF2-40B4-BE49-F238E27FC236}">
                    <a16:creationId xmlns:a16="http://schemas.microsoft.com/office/drawing/2014/main" xmlns="" id="{71E5B6C7-EC12-4736-B3E3-8AA6B03C6AF5}"/>
                  </a:ext>
                </a:extLst>
              </p:cNvPr>
              <p:cNvSpPr/>
              <p:nvPr/>
            </p:nvSpPr>
            <p:spPr bwMode="auto">
              <a:xfrm>
                <a:off x="1949" y="1550"/>
                <a:ext cx="40" cy="155"/>
              </a:xfrm>
              <a:custGeom>
                <a:avLst/>
                <a:gdLst>
                  <a:gd name="T0" fmla="*/ 0 w 40"/>
                  <a:gd name="T1" fmla="*/ 0 h 155"/>
                  <a:gd name="T2" fmla="*/ 0 w 40"/>
                  <a:gd name="T3" fmla="*/ 0 h 155"/>
                  <a:gd name="T4" fmla="*/ 17 w 40"/>
                  <a:gd name="T5" fmla="*/ 155 h 155"/>
                  <a:gd name="T6" fmla="*/ 40 w 40"/>
                  <a:gd name="T7" fmla="*/ 133 h 155"/>
                  <a:gd name="T8" fmla="*/ 27 w 40"/>
                  <a:gd name="T9" fmla="*/ 10 h 155"/>
                  <a:gd name="T10" fmla="*/ 0 w 40"/>
                  <a:gd name="T1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55">
                    <a:moveTo>
                      <a:pt x="0" y="0"/>
                    </a:moveTo>
                    <a:lnTo>
                      <a:pt x="0" y="0"/>
                    </a:lnTo>
                    <a:lnTo>
                      <a:pt x="17" y="155"/>
                    </a:lnTo>
                    <a:lnTo>
                      <a:pt x="40" y="133"/>
                    </a:lnTo>
                    <a:lnTo>
                      <a:pt x="27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$ļîḋè">
                <a:extLst>
                  <a:ext uri="{FF2B5EF4-FFF2-40B4-BE49-F238E27FC236}">
                    <a16:creationId xmlns:a16="http://schemas.microsoft.com/office/drawing/2014/main" xmlns="" id="{B0B0D757-A4A8-4D0F-A007-66D24659E61C}"/>
                  </a:ext>
                </a:extLst>
              </p:cNvPr>
              <p:cNvSpPr/>
              <p:nvPr/>
            </p:nvSpPr>
            <p:spPr bwMode="auto">
              <a:xfrm>
                <a:off x="2002" y="1569"/>
                <a:ext cx="31" cy="92"/>
              </a:xfrm>
              <a:custGeom>
                <a:avLst/>
                <a:gdLst>
                  <a:gd name="T0" fmla="*/ 0 w 31"/>
                  <a:gd name="T1" fmla="*/ 0 h 92"/>
                  <a:gd name="T2" fmla="*/ 0 w 31"/>
                  <a:gd name="T3" fmla="*/ 0 h 92"/>
                  <a:gd name="T4" fmla="*/ 9 w 31"/>
                  <a:gd name="T5" fmla="*/ 92 h 92"/>
                  <a:gd name="T6" fmla="*/ 31 w 31"/>
                  <a:gd name="T7" fmla="*/ 71 h 92"/>
                  <a:gd name="T8" fmla="*/ 26 w 31"/>
                  <a:gd name="T9" fmla="*/ 9 h 92"/>
                  <a:gd name="T10" fmla="*/ 0 w 31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92">
                    <a:moveTo>
                      <a:pt x="0" y="0"/>
                    </a:moveTo>
                    <a:lnTo>
                      <a:pt x="0" y="0"/>
                    </a:lnTo>
                    <a:lnTo>
                      <a:pt x="9" y="92"/>
                    </a:lnTo>
                    <a:lnTo>
                      <a:pt x="31" y="71"/>
                    </a:lnTo>
                    <a:lnTo>
                      <a:pt x="2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ísḻiḍe">
                <a:extLst>
                  <a:ext uri="{FF2B5EF4-FFF2-40B4-BE49-F238E27FC236}">
                    <a16:creationId xmlns:a16="http://schemas.microsoft.com/office/drawing/2014/main" xmlns="" id="{58D96663-998A-4CF2-8EA3-EED8672CC222}"/>
                  </a:ext>
                </a:extLst>
              </p:cNvPr>
              <p:cNvSpPr/>
              <p:nvPr/>
            </p:nvSpPr>
            <p:spPr bwMode="auto">
              <a:xfrm>
                <a:off x="2002" y="1569"/>
                <a:ext cx="31" cy="92"/>
              </a:xfrm>
              <a:custGeom>
                <a:avLst/>
                <a:gdLst>
                  <a:gd name="T0" fmla="*/ 0 w 31"/>
                  <a:gd name="T1" fmla="*/ 0 h 92"/>
                  <a:gd name="T2" fmla="*/ 0 w 31"/>
                  <a:gd name="T3" fmla="*/ 0 h 92"/>
                  <a:gd name="T4" fmla="*/ 9 w 31"/>
                  <a:gd name="T5" fmla="*/ 92 h 92"/>
                  <a:gd name="T6" fmla="*/ 31 w 31"/>
                  <a:gd name="T7" fmla="*/ 71 h 92"/>
                  <a:gd name="T8" fmla="*/ 26 w 31"/>
                  <a:gd name="T9" fmla="*/ 9 h 92"/>
                  <a:gd name="T10" fmla="*/ 0 w 31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92">
                    <a:moveTo>
                      <a:pt x="0" y="0"/>
                    </a:moveTo>
                    <a:lnTo>
                      <a:pt x="0" y="0"/>
                    </a:lnTo>
                    <a:lnTo>
                      <a:pt x="9" y="92"/>
                    </a:lnTo>
                    <a:lnTo>
                      <a:pt x="31" y="71"/>
                    </a:lnTo>
                    <a:lnTo>
                      <a:pt x="26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ïṣļiďé">
                <a:extLst>
                  <a:ext uri="{FF2B5EF4-FFF2-40B4-BE49-F238E27FC236}">
                    <a16:creationId xmlns:a16="http://schemas.microsoft.com/office/drawing/2014/main" xmlns="" id="{AC307F89-3CBE-498D-85F0-BE617DB4220D}"/>
                  </a:ext>
                </a:extLst>
              </p:cNvPr>
              <p:cNvSpPr/>
              <p:nvPr/>
            </p:nvSpPr>
            <p:spPr bwMode="auto">
              <a:xfrm>
                <a:off x="2054" y="158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0 w 24"/>
                  <a:gd name="T3" fmla="*/ 0 h 30"/>
                  <a:gd name="T4" fmla="*/ 2 w 24"/>
                  <a:gd name="T5" fmla="*/ 30 h 30"/>
                  <a:gd name="T6" fmla="*/ 24 w 24"/>
                  <a:gd name="T7" fmla="*/ 9 h 30"/>
                  <a:gd name="T8" fmla="*/ 0 w 2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24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śḻíḑe">
                <a:extLst>
                  <a:ext uri="{FF2B5EF4-FFF2-40B4-BE49-F238E27FC236}">
                    <a16:creationId xmlns:a16="http://schemas.microsoft.com/office/drawing/2014/main" xmlns="" id="{F91E7B9E-977B-4719-830D-A06782E2ABD7}"/>
                  </a:ext>
                </a:extLst>
              </p:cNvPr>
              <p:cNvSpPr/>
              <p:nvPr/>
            </p:nvSpPr>
            <p:spPr bwMode="auto">
              <a:xfrm>
                <a:off x="2054" y="158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0 w 24"/>
                  <a:gd name="T3" fmla="*/ 0 h 30"/>
                  <a:gd name="T4" fmla="*/ 2 w 24"/>
                  <a:gd name="T5" fmla="*/ 30 h 30"/>
                  <a:gd name="T6" fmla="*/ 24 w 24"/>
                  <a:gd name="T7" fmla="*/ 9 h 30"/>
                  <a:gd name="T8" fmla="*/ 0 w 2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24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ṩḷíḋe">
                <a:extLst>
                  <a:ext uri="{FF2B5EF4-FFF2-40B4-BE49-F238E27FC236}">
                    <a16:creationId xmlns:a16="http://schemas.microsoft.com/office/drawing/2014/main" xmlns="" id="{A1BE6AD5-45E3-4069-8E92-07C74C670481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29" cy="84"/>
              </a:xfrm>
              <a:custGeom>
                <a:avLst/>
                <a:gdLst>
                  <a:gd name="T0" fmla="*/ 101 w 129"/>
                  <a:gd name="T1" fmla="*/ 26 h 84"/>
                  <a:gd name="T2" fmla="*/ 105 w 129"/>
                  <a:gd name="T3" fmla="*/ 56 h 84"/>
                  <a:gd name="T4" fmla="*/ 129 w 129"/>
                  <a:gd name="T5" fmla="*/ 46 h 84"/>
                  <a:gd name="T6" fmla="*/ 127 w 129"/>
                  <a:gd name="T7" fmla="*/ 33 h 84"/>
                  <a:gd name="T8" fmla="*/ 101 w 129"/>
                  <a:gd name="T9" fmla="*/ 26 h 84"/>
                  <a:gd name="T10" fmla="*/ 47 w 129"/>
                  <a:gd name="T11" fmla="*/ 11 h 84"/>
                  <a:gd name="T12" fmla="*/ 58 w 129"/>
                  <a:gd name="T13" fmla="*/ 71 h 84"/>
                  <a:gd name="T14" fmla="*/ 65 w 129"/>
                  <a:gd name="T15" fmla="*/ 67 h 84"/>
                  <a:gd name="T16" fmla="*/ 82 w 129"/>
                  <a:gd name="T17" fmla="*/ 63 h 84"/>
                  <a:gd name="T18" fmla="*/ 73 w 129"/>
                  <a:gd name="T19" fmla="*/ 18 h 84"/>
                  <a:gd name="T20" fmla="*/ 47 w 129"/>
                  <a:gd name="T21" fmla="*/ 11 h 84"/>
                  <a:gd name="T22" fmla="*/ 0 w 129"/>
                  <a:gd name="T23" fmla="*/ 0 h 84"/>
                  <a:gd name="T24" fmla="*/ 0 w 129"/>
                  <a:gd name="T25" fmla="*/ 0 h 84"/>
                  <a:gd name="T26" fmla="*/ 15 w 129"/>
                  <a:gd name="T27" fmla="*/ 84 h 84"/>
                  <a:gd name="T28" fmla="*/ 34 w 129"/>
                  <a:gd name="T29" fmla="*/ 78 h 84"/>
                  <a:gd name="T30" fmla="*/ 20 w 129"/>
                  <a:gd name="T31" fmla="*/ 3 h 84"/>
                  <a:gd name="T32" fmla="*/ 0 w 129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9" h="84">
                    <a:moveTo>
                      <a:pt x="101" y="26"/>
                    </a:moveTo>
                    <a:lnTo>
                      <a:pt x="105" y="56"/>
                    </a:lnTo>
                    <a:lnTo>
                      <a:pt x="129" y="46"/>
                    </a:lnTo>
                    <a:lnTo>
                      <a:pt x="127" y="33"/>
                    </a:lnTo>
                    <a:lnTo>
                      <a:pt x="101" y="26"/>
                    </a:lnTo>
                    <a:close/>
                    <a:moveTo>
                      <a:pt x="47" y="11"/>
                    </a:moveTo>
                    <a:lnTo>
                      <a:pt x="58" y="71"/>
                    </a:lnTo>
                    <a:lnTo>
                      <a:pt x="65" y="67"/>
                    </a:lnTo>
                    <a:lnTo>
                      <a:pt x="82" y="63"/>
                    </a:lnTo>
                    <a:lnTo>
                      <a:pt x="73" y="18"/>
                    </a:lnTo>
                    <a:lnTo>
                      <a:pt x="47" y="1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5" y="84"/>
                    </a:lnTo>
                    <a:lnTo>
                      <a:pt x="34" y="78"/>
                    </a:lnTo>
                    <a:lnTo>
                      <a:pt x="2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ṩḻíḍé">
                <a:extLst>
                  <a:ext uri="{FF2B5EF4-FFF2-40B4-BE49-F238E27FC236}">
                    <a16:creationId xmlns:a16="http://schemas.microsoft.com/office/drawing/2014/main" xmlns="" id="{895C56DD-9A9E-4477-AB4E-18DEF38B07A4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29" cy="84"/>
              </a:xfrm>
              <a:custGeom>
                <a:avLst/>
                <a:gdLst>
                  <a:gd name="T0" fmla="*/ 101 w 129"/>
                  <a:gd name="T1" fmla="*/ 26 h 84"/>
                  <a:gd name="T2" fmla="*/ 105 w 129"/>
                  <a:gd name="T3" fmla="*/ 56 h 84"/>
                  <a:gd name="T4" fmla="*/ 129 w 129"/>
                  <a:gd name="T5" fmla="*/ 46 h 84"/>
                  <a:gd name="T6" fmla="*/ 127 w 129"/>
                  <a:gd name="T7" fmla="*/ 33 h 84"/>
                  <a:gd name="T8" fmla="*/ 101 w 129"/>
                  <a:gd name="T9" fmla="*/ 26 h 84"/>
                  <a:gd name="T10" fmla="*/ 47 w 129"/>
                  <a:gd name="T11" fmla="*/ 11 h 84"/>
                  <a:gd name="T12" fmla="*/ 58 w 129"/>
                  <a:gd name="T13" fmla="*/ 71 h 84"/>
                  <a:gd name="T14" fmla="*/ 65 w 129"/>
                  <a:gd name="T15" fmla="*/ 67 h 84"/>
                  <a:gd name="T16" fmla="*/ 82 w 129"/>
                  <a:gd name="T17" fmla="*/ 63 h 84"/>
                  <a:gd name="T18" fmla="*/ 73 w 129"/>
                  <a:gd name="T19" fmla="*/ 18 h 84"/>
                  <a:gd name="T20" fmla="*/ 47 w 129"/>
                  <a:gd name="T21" fmla="*/ 11 h 84"/>
                  <a:gd name="T22" fmla="*/ 0 w 129"/>
                  <a:gd name="T23" fmla="*/ 0 h 84"/>
                  <a:gd name="T24" fmla="*/ 0 w 129"/>
                  <a:gd name="T25" fmla="*/ 0 h 84"/>
                  <a:gd name="T26" fmla="*/ 15 w 129"/>
                  <a:gd name="T27" fmla="*/ 84 h 84"/>
                  <a:gd name="T28" fmla="*/ 34 w 129"/>
                  <a:gd name="T29" fmla="*/ 78 h 84"/>
                  <a:gd name="T30" fmla="*/ 20 w 129"/>
                  <a:gd name="T31" fmla="*/ 3 h 84"/>
                  <a:gd name="T32" fmla="*/ 0 w 129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9" h="84">
                    <a:moveTo>
                      <a:pt x="101" y="26"/>
                    </a:moveTo>
                    <a:lnTo>
                      <a:pt x="105" y="56"/>
                    </a:lnTo>
                    <a:lnTo>
                      <a:pt x="129" y="46"/>
                    </a:lnTo>
                    <a:lnTo>
                      <a:pt x="127" y="33"/>
                    </a:lnTo>
                    <a:lnTo>
                      <a:pt x="101" y="26"/>
                    </a:lnTo>
                    <a:moveTo>
                      <a:pt x="47" y="11"/>
                    </a:moveTo>
                    <a:lnTo>
                      <a:pt x="58" y="71"/>
                    </a:lnTo>
                    <a:lnTo>
                      <a:pt x="65" y="67"/>
                    </a:lnTo>
                    <a:lnTo>
                      <a:pt x="82" y="63"/>
                    </a:lnTo>
                    <a:lnTo>
                      <a:pt x="73" y="18"/>
                    </a:lnTo>
                    <a:lnTo>
                      <a:pt x="47" y="11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5" y="84"/>
                    </a:lnTo>
                    <a:lnTo>
                      <a:pt x="34" y="78"/>
                    </a:lnTo>
                    <a:lnTo>
                      <a:pt x="2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îṥlíḍé">
                <a:extLst>
                  <a:ext uri="{FF2B5EF4-FFF2-40B4-BE49-F238E27FC236}">
                    <a16:creationId xmlns:a16="http://schemas.microsoft.com/office/drawing/2014/main" xmlns="" id="{765A8E96-33FA-4EE1-9FFE-713782FF2AB2}"/>
                  </a:ext>
                </a:extLst>
              </p:cNvPr>
              <p:cNvSpPr/>
              <p:nvPr/>
            </p:nvSpPr>
            <p:spPr bwMode="auto">
              <a:xfrm>
                <a:off x="3417" y="2006"/>
                <a:ext cx="155" cy="418"/>
              </a:xfrm>
              <a:custGeom>
                <a:avLst/>
                <a:gdLst>
                  <a:gd name="T0" fmla="*/ 0 w 155"/>
                  <a:gd name="T1" fmla="*/ 0 h 418"/>
                  <a:gd name="T2" fmla="*/ 71 w 155"/>
                  <a:gd name="T3" fmla="*/ 407 h 418"/>
                  <a:gd name="T4" fmla="*/ 60 w 155"/>
                  <a:gd name="T5" fmla="*/ 418 h 418"/>
                  <a:gd name="T6" fmla="*/ 155 w 155"/>
                  <a:gd name="T7" fmla="*/ 312 h 418"/>
                  <a:gd name="T8" fmla="*/ 135 w 155"/>
                  <a:gd name="T9" fmla="*/ 334 h 418"/>
                  <a:gd name="T10" fmla="*/ 110 w 155"/>
                  <a:gd name="T11" fmla="*/ 196 h 418"/>
                  <a:gd name="T12" fmla="*/ 64 w 155"/>
                  <a:gd name="T13" fmla="*/ 69 h 418"/>
                  <a:gd name="T14" fmla="*/ 114 w 155"/>
                  <a:gd name="T15" fmla="*/ 358 h 418"/>
                  <a:gd name="T16" fmla="*/ 93 w 155"/>
                  <a:gd name="T17" fmla="*/ 383 h 418"/>
                  <a:gd name="T18" fmla="*/ 26 w 155"/>
                  <a:gd name="T19" fmla="*/ 7 h 418"/>
                  <a:gd name="T20" fmla="*/ 0 w 155"/>
                  <a:gd name="T2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18">
                    <a:moveTo>
                      <a:pt x="0" y="0"/>
                    </a:moveTo>
                    <a:lnTo>
                      <a:pt x="71" y="407"/>
                    </a:lnTo>
                    <a:lnTo>
                      <a:pt x="60" y="418"/>
                    </a:lnTo>
                    <a:lnTo>
                      <a:pt x="155" y="312"/>
                    </a:lnTo>
                    <a:lnTo>
                      <a:pt x="135" y="334"/>
                    </a:lnTo>
                    <a:lnTo>
                      <a:pt x="110" y="196"/>
                    </a:lnTo>
                    <a:lnTo>
                      <a:pt x="64" y="69"/>
                    </a:lnTo>
                    <a:lnTo>
                      <a:pt x="114" y="358"/>
                    </a:lnTo>
                    <a:lnTo>
                      <a:pt x="93" y="383"/>
                    </a:lnTo>
                    <a:lnTo>
                      <a:pt x="2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ṩliḓê">
                <a:extLst>
                  <a:ext uri="{FF2B5EF4-FFF2-40B4-BE49-F238E27FC236}">
                    <a16:creationId xmlns:a16="http://schemas.microsoft.com/office/drawing/2014/main" xmlns="" id="{0CB57197-3A4E-42D6-ABFB-C09B93BA3142}"/>
                  </a:ext>
                </a:extLst>
              </p:cNvPr>
              <p:cNvSpPr/>
              <p:nvPr/>
            </p:nvSpPr>
            <p:spPr bwMode="auto">
              <a:xfrm>
                <a:off x="3417" y="2006"/>
                <a:ext cx="155" cy="418"/>
              </a:xfrm>
              <a:custGeom>
                <a:avLst/>
                <a:gdLst>
                  <a:gd name="T0" fmla="*/ 0 w 155"/>
                  <a:gd name="T1" fmla="*/ 0 h 418"/>
                  <a:gd name="T2" fmla="*/ 71 w 155"/>
                  <a:gd name="T3" fmla="*/ 407 h 418"/>
                  <a:gd name="T4" fmla="*/ 60 w 155"/>
                  <a:gd name="T5" fmla="*/ 418 h 418"/>
                  <a:gd name="T6" fmla="*/ 155 w 155"/>
                  <a:gd name="T7" fmla="*/ 312 h 418"/>
                  <a:gd name="T8" fmla="*/ 135 w 155"/>
                  <a:gd name="T9" fmla="*/ 334 h 418"/>
                  <a:gd name="T10" fmla="*/ 110 w 155"/>
                  <a:gd name="T11" fmla="*/ 196 h 418"/>
                  <a:gd name="T12" fmla="*/ 64 w 155"/>
                  <a:gd name="T13" fmla="*/ 69 h 418"/>
                  <a:gd name="T14" fmla="*/ 114 w 155"/>
                  <a:gd name="T15" fmla="*/ 358 h 418"/>
                  <a:gd name="T16" fmla="*/ 93 w 155"/>
                  <a:gd name="T17" fmla="*/ 383 h 418"/>
                  <a:gd name="T18" fmla="*/ 26 w 155"/>
                  <a:gd name="T19" fmla="*/ 7 h 418"/>
                  <a:gd name="T20" fmla="*/ 0 w 155"/>
                  <a:gd name="T2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18">
                    <a:moveTo>
                      <a:pt x="0" y="0"/>
                    </a:moveTo>
                    <a:lnTo>
                      <a:pt x="71" y="407"/>
                    </a:lnTo>
                    <a:lnTo>
                      <a:pt x="60" y="418"/>
                    </a:lnTo>
                    <a:lnTo>
                      <a:pt x="155" y="312"/>
                    </a:lnTo>
                    <a:lnTo>
                      <a:pt x="135" y="334"/>
                    </a:lnTo>
                    <a:lnTo>
                      <a:pt x="110" y="196"/>
                    </a:lnTo>
                    <a:lnTo>
                      <a:pt x="64" y="69"/>
                    </a:lnTo>
                    <a:lnTo>
                      <a:pt x="114" y="358"/>
                    </a:lnTo>
                    <a:lnTo>
                      <a:pt x="93" y="383"/>
                    </a:lnTo>
                    <a:lnTo>
                      <a:pt x="26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ṡlîḑe">
                <a:extLst>
                  <a:ext uri="{FF2B5EF4-FFF2-40B4-BE49-F238E27FC236}">
                    <a16:creationId xmlns:a16="http://schemas.microsoft.com/office/drawing/2014/main" xmlns="" id="{3A4DC59A-619A-43AA-8118-F65036D8EDDF}"/>
                  </a:ext>
                </a:extLst>
              </p:cNvPr>
              <p:cNvSpPr/>
              <p:nvPr/>
            </p:nvSpPr>
            <p:spPr bwMode="auto">
              <a:xfrm>
                <a:off x="3471" y="2021"/>
                <a:ext cx="131" cy="297"/>
              </a:xfrm>
              <a:custGeom>
                <a:avLst/>
                <a:gdLst>
                  <a:gd name="T0" fmla="*/ 53 w 131"/>
                  <a:gd name="T1" fmla="*/ 15 h 297"/>
                  <a:gd name="T2" fmla="*/ 101 w 131"/>
                  <a:gd name="T3" fmla="*/ 295 h 297"/>
                  <a:gd name="T4" fmla="*/ 101 w 131"/>
                  <a:gd name="T5" fmla="*/ 297 h 297"/>
                  <a:gd name="T6" fmla="*/ 131 w 131"/>
                  <a:gd name="T7" fmla="*/ 261 h 297"/>
                  <a:gd name="T8" fmla="*/ 123 w 131"/>
                  <a:gd name="T9" fmla="*/ 271 h 297"/>
                  <a:gd name="T10" fmla="*/ 92 w 131"/>
                  <a:gd name="T11" fmla="*/ 91 h 297"/>
                  <a:gd name="T12" fmla="*/ 64 w 131"/>
                  <a:gd name="T13" fmla="*/ 17 h 297"/>
                  <a:gd name="T14" fmla="*/ 53 w 131"/>
                  <a:gd name="T15" fmla="*/ 15 h 297"/>
                  <a:gd name="T16" fmla="*/ 0 w 131"/>
                  <a:gd name="T17" fmla="*/ 0 h 297"/>
                  <a:gd name="T18" fmla="*/ 10 w 131"/>
                  <a:gd name="T19" fmla="*/ 54 h 297"/>
                  <a:gd name="T20" fmla="*/ 56 w 131"/>
                  <a:gd name="T21" fmla="*/ 181 h 297"/>
                  <a:gd name="T22" fmla="*/ 26 w 131"/>
                  <a:gd name="T23" fmla="*/ 7 h 297"/>
                  <a:gd name="T24" fmla="*/ 0 w 131"/>
                  <a:gd name="T25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97">
                    <a:moveTo>
                      <a:pt x="53" y="15"/>
                    </a:moveTo>
                    <a:lnTo>
                      <a:pt x="101" y="295"/>
                    </a:lnTo>
                    <a:lnTo>
                      <a:pt x="101" y="297"/>
                    </a:lnTo>
                    <a:lnTo>
                      <a:pt x="131" y="261"/>
                    </a:lnTo>
                    <a:lnTo>
                      <a:pt x="123" y="271"/>
                    </a:lnTo>
                    <a:lnTo>
                      <a:pt x="92" y="91"/>
                    </a:lnTo>
                    <a:lnTo>
                      <a:pt x="64" y="17"/>
                    </a:lnTo>
                    <a:lnTo>
                      <a:pt x="53" y="15"/>
                    </a:lnTo>
                    <a:close/>
                    <a:moveTo>
                      <a:pt x="0" y="0"/>
                    </a:moveTo>
                    <a:lnTo>
                      <a:pt x="10" y="54"/>
                    </a:lnTo>
                    <a:lnTo>
                      <a:pt x="56" y="181"/>
                    </a:lnTo>
                    <a:lnTo>
                      <a:pt x="2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îṣḷíḋê">
                <a:extLst>
                  <a:ext uri="{FF2B5EF4-FFF2-40B4-BE49-F238E27FC236}">
                    <a16:creationId xmlns:a16="http://schemas.microsoft.com/office/drawing/2014/main" xmlns="" id="{31F40AE4-AF2E-403F-8B2D-629FBA2D67CD}"/>
                  </a:ext>
                </a:extLst>
              </p:cNvPr>
              <p:cNvSpPr/>
              <p:nvPr/>
            </p:nvSpPr>
            <p:spPr bwMode="auto">
              <a:xfrm>
                <a:off x="3471" y="2021"/>
                <a:ext cx="131" cy="297"/>
              </a:xfrm>
              <a:custGeom>
                <a:avLst/>
                <a:gdLst>
                  <a:gd name="T0" fmla="*/ 53 w 131"/>
                  <a:gd name="T1" fmla="*/ 15 h 297"/>
                  <a:gd name="T2" fmla="*/ 101 w 131"/>
                  <a:gd name="T3" fmla="*/ 295 h 297"/>
                  <a:gd name="T4" fmla="*/ 101 w 131"/>
                  <a:gd name="T5" fmla="*/ 297 h 297"/>
                  <a:gd name="T6" fmla="*/ 131 w 131"/>
                  <a:gd name="T7" fmla="*/ 261 h 297"/>
                  <a:gd name="T8" fmla="*/ 123 w 131"/>
                  <a:gd name="T9" fmla="*/ 271 h 297"/>
                  <a:gd name="T10" fmla="*/ 92 w 131"/>
                  <a:gd name="T11" fmla="*/ 91 h 297"/>
                  <a:gd name="T12" fmla="*/ 64 w 131"/>
                  <a:gd name="T13" fmla="*/ 17 h 297"/>
                  <a:gd name="T14" fmla="*/ 53 w 131"/>
                  <a:gd name="T15" fmla="*/ 15 h 297"/>
                  <a:gd name="T16" fmla="*/ 0 w 131"/>
                  <a:gd name="T17" fmla="*/ 0 h 297"/>
                  <a:gd name="T18" fmla="*/ 10 w 131"/>
                  <a:gd name="T19" fmla="*/ 54 h 297"/>
                  <a:gd name="T20" fmla="*/ 56 w 131"/>
                  <a:gd name="T21" fmla="*/ 181 h 297"/>
                  <a:gd name="T22" fmla="*/ 26 w 131"/>
                  <a:gd name="T23" fmla="*/ 7 h 297"/>
                  <a:gd name="T24" fmla="*/ 0 w 131"/>
                  <a:gd name="T25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97">
                    <a:moveTo>
                      <a:pt x="53" y="15"/>
                    </a:moveTo>
                    <a:lnTo>
                      <a:pt x="101" y="295"/>
                    </a:lnTo>
                    <a:lnTo>
                      <a:pt x="101" y="297"/>
                    </a:lnTo>
                    <a:lnTo>
                      <a:pt x="131" y="261"/>
                    </a:lnTo>
                    <a:lnTo>
                      <a:pt x="123" y="271"/>
                    </a:lnTo>
                    <a:lnTo>
                      <a:pt x="92" y="91"/>
                    </a:lnTo>
                    <a:lnTo>
                      <a:pt x="64" y="17"/>
                    </a:lnTo>
                    <a:lnTo>
                      <a:pt x="53" y="15"/>
                    </a:lnTo>
                    <a:moveTo>
                      <a:pt x="0" y="0"/>
                    </a:moveTo>
                    <a:lnTo>
                      <a:pt x="10" y="54"/>
                    </a:lnTo>
                    <a:lnTo>
                      <a:pt x="56" y="181"/>
                    </a:lnTo>
                    <a:lnTo>
                      <a:pt x="26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îşḻïḓê">
                <a:extLst>
                  <a:ext uri="{FF2B5EF4-FFF2-40B4-BE49-F238E27FC236}">
                    <a16:creationId xmlns:a16="http://schemas.microsoft.com/office/drawing/2014/main" xmlns="" id="{1974DDEA-DA74-405B-A0E1-1EB2F860C729}"/>
                  </a:ext>
                </a:extLst>
              </p:cNvPr>
              <p:cNvSpPr/>
              <p:nvPr/>
            </p:nvSpPr>
            <p:spPr bwMode="auto">
              <a:xfrm>
                <a:off x="3535" y="2038"/>
                <a:ext cx="28" cy="74"/>
              </a:xfrm>
              <a:custGeom>
                <a:avLst/>
                <a:gdLst>
                  <a:gd name="T0" fmla="*/ 0 w 28"/>
                  <a:gd name="T1" fmla="*/ 0 h 74"/>
                  <a:gd name="T2" fmla="*/ 28 w 28"/>
                  <a:gd name="T3" fmla="*/ 74 h 74"/>
                  <a:gd name="T4" fmla="*/ 17 w 28"/>
                  <a:gd name="T5" fmla="*/ 5 h 74"/>
                  <a:gd name="T6" fmla="*/ 0 w 28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74">
                    <a:moveTo>
                      <a:pt x="0" y="0"/>
                    </a:moveTo>
                    <a:lnTo>
                      <a:pt x="28" y="74"/>
                    </a:lnTo>
                    <a:lnTo>
                      <a:pt x="1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ṥlïḍè">
                <a:extLst>
                  <a:ext uri="{FF2B5EF4-FFF2-40B4-BE49-F238E27FC236}">
                    <a16:creationId xmlns:a16="http://schemas.microsoft.com/office/drawing/2014/main" xmlns="" id="{102B0710-76BC-4D3A-B3A9-A76349FC8CC4}"/>
                  </a:ext>
                </a:extLst>
              </p:cNvPr>
              <p:cNvSpPr/>
              <p:nvPr/>
            </p:nvSpPr>
            <p:spPr bwMode="auto">
              <a:xfrm>
                <a:off x="3535" y="2038"/>
                <a:ext cx="28" cy="74"/>
              </a:xfrm>
              <a:custGeom>
                <a:avLst/>
                <a:gdLst>
                  <a:gd name="T0" fmla="*/ 0 w 28"/>
                  <a:gd name="T1" fmla="*/ 0 h 74"/>
                  <a:gd name="T2" fmla="*/ 28 w 28"/>
                  <a:gd name="T3" fmla="*/ 74 h 74"/>
                  <a:gd name="T4" fmla="*/ 17 w 28"/>
                  <a:gd name="T5" fmla="*/ 5 h 74"/>
                  <a:gd name="T6" fmla="*/ 0 w 28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74">
                    <a:moveTo>
                      <a:pt x="0" y="0"/>
                    </a:moveTo>
                    <a:lnTo>
                      <a:pt x="28" y="74"/>
                    </a:lnTo>
                    <a:lnTo>
                      <a:pt x="1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śḻíďe">
                <a:extLst>
                  <a:ext uri="{FF2B5EF4-FFF2-40B4-BE49-F238E27FC236}">
                    <a16:creationId xmlns:a16="http://schemas.microsoft.com/office/drawing/2014/main" xmlns="" id="{5610266B-87EA-420A-B231-82B3AD694F45}"/>
                  </a:ext>
                </a:extLst>
              </p:cNvPr>
              <p:cNvSpPr/>
              <p:nvPr/>
            </p:nvSpPr>
            <p:spPr bwMode="auto">
              <a:xfrm>
                <a:off x="3594" y="2054"/>
                <a:ext cx="17" cy="45"/>
              </a:xfrm>
              <a:custGeom>
                <a:avLst/>
                <a:gdLst>
                  <a:gd name="T0" fmla="*/ 0 w 17"/>
                  <a:gd name="T1" fmla="*/ 0 h 45"/>
                  <a:gd name="T2" fmla="*/ 17 w 17"/>
                  <a:gd name="T3" fmla="*/ 45 h 45"/>
                  <a:gd name="T4" fmla="*/ 10 w 17"/>
                  <a:gd name="T5" fmla="*/ 2 h 45"/>
                  <a:gd name="T6" fmla="*/ 0 w 17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45">
                    <a:moveTo>
                      <a:pt x="0" y="0"/>
                    </a:moveTo>
                    <a:lnTo>
                      <a:pt x="17" y="45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ïśḷïdê">
                <a:extLst>
                  <a:ext uri="{FF2B5EF4-FFF2-40B4-BE49-F238E27FC236}">
                    <a16:creationId xmlns:a16="http://schemas.microsoft.com/office/drawing/2014/main" xmlns="" id="{2504671A-FAC3-43B0-8BB7-7CF964771D54}"/>
                  </a:ext>
                </a:extLst>
              </p:cNvPr>
              <p:cNvSpPr/>
              <p:nvPr/>
            </p:nvSpPr>
            <p:spPr bwMode="auto">
              <a:xfrm>
                <a:off x="3594" y="2054"/>
                <a:ext cx="17" cy="45"/>
              </a:xfrm>
              <a:custGeom>
                <a:avLst/>
                <a:gdLst>
                  <a:gd name="T0" fmla="*/ 0 w 17"/>
                  <a:gd name="T1" fmla="*/ 0 h 45"/>
                  <a:gd name="T2" fmla="*/ 17 w 17"/>
                  <a:gd name="T3" fmla="*/ 45 h 45"/>
                  <a:gd name="T4" fmla="*/ 10 w 17"/>
                  <a:gd name="T5" fmla="*/ 2 h 45"/>
                  <a:gd name="T6" fmla="*/ 0 w 17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45">
                    <a:moveTo>
                      <a:pt x="0" y="0"/>
                    </a:moveTo>
                    <a:lnTo>
                      <a:pt x="17" y="45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ïšḷïḑé">
                <a:extLst>
                  <a:ext uri="{FF2B5EF4-FFF2-40B4-BE49-F238E27FC236}">
                    <a16:creationId xmlns:a16="http://schemas.microsoft.com/office/drawing/2014/main" xmlns="" id="{D4DBE302-0634-4BF5-BF41-FAF6D3230D39}"/>
                  </a:ext>
                </a:extLst>
              </p:cNvPr>
              <p:cNvSpPr/>
              <p:nvPr/>
            </p:nvSpPr>
            <p:spPr bwMode="auto">
              <a:xfrm>
                <a:off x="3578" y="2049"/>
                <a:ext cx="43" cy="183"/>
              </a:xfrm>
              <a:custGeom>
                <a:avLst/>
                <a:gdLst>
                  <a:gd name="T0" fmla="*/ 0 w 43"/>
                  <a:gd name="T1" fmla="*/ 0 h 183"/>
                  <a:gd name="T2" fmla="*/ 31 w 43"/>
                  <a:gd name="T3" fmla="*/ 183 h 183"/>
                  <a:gd name="T4" fmla="*/ 43 w 43"/>
                  <a:gd name="T5" fmla="*/ 101 h 183"/>
                  <a:gd name="T6" fmla="*/ 33 w 43"/>
                  <a:gd name="T7" fmla="*/ 50 h 183"/>
                  <a:gd name="T8" fmla="*/ 16 w 43"/>
                  <a:gd name="T9" fmla="*/ 5 h 183"/>
                  <a:gd name="T10" fmla="*/ 0 w 43"/>
                  <a:gd name="T1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3">
                    <a:moveTo>
                      <a:pt x="0" y="0"/>
                    </a:moveTo>
                    <a:lnTo>
                      <a:pt x="31" y="183"/>
                    </a:lnTo>
                    <a:lnTo>
                      <a:pt x="43" y="101"/>
                    </a:lnTo>
                    <a:lnTo>
                      <a:pt x="33" y="50"/>
                    </a:lnTo>
                    <a:lnTo>
                      <a:pt x="1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ï$líḓè">
                <a:extLst>
                  <a:ext uri="{FF2B5EF4-FFF2-40B4-BE49-F238E27FC236}">
                    <a16:creationId xmlns:a16="http://schemas.microsoft.com/office/drawing/2014/main" xmlns="" id="{920B8682-E76A-48C4-853B-C4D4E1FE4108}"/>
                  </a:ext>
                </a:extLst>
              </p:cNvPr>
              <p:cNvSpPr/>
              <p:nvPr/>
            </p:nvSpPr>
            <p:spPr bwMode="auto">
              <a:xfrm>
                <a:off x="3578" y="2049"/>
                <a:ext cx="43" cy="183"/>
              </a:xfrm>
              <a:custGeom>
                <a:avLst/>
                <a:gdLst>
                  <a:gd name="T0" fmla="*/ 0 w 43"/>
                  <a:gd name="T1" fmla="*/ 0 h 183"/>
                  <a:gd name="T2" fmla="*/ 31 w 43"/>
                  <a:gd name="T3" fmla="*/ 183 h 183"/>
                  <a:gd name="T4" fmla="*/ 43 w 43"/>
                  <a:gd name="T5" fmla="*/ 101 h 183"/>
                  <a:gd name="T6" fmla="*/ 33 w 43"/>
                  <a:gd name="T7" fmla="*/ 50 h 183"/>
                  <a:gd name="T8" fmla="*/ 16 w 43"/>
                  <a:gd name="T9" fmla="*/ 5 h 183"/>
                  <a:gd name="T10" fmla="*/ 0 w 43"/>
                  <a:gd name="T1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3">
                    <a:moveTo>
                      <a:pt x="0" y="0"/>
                    </a:moveTo>
                    <a:lnTo>
                      <a:pt x="31" y="183"/>
                    </a:lnTo>
                    <a:lnTo>
                      <a:pt x="43" y="101"/>
                    </a:lnTo>
                    <a:lnTo>
                      <a:pt x="33" y="50"/>
                    </a:lnTo>
                    <a:lnTo>
                      <a:pt x="16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ṥḷíďe">
                <a:extLst>
                  <a:ext uri="{FF2B5EF4-FFF2-40B4-BE49-F238E27FC236}">
                    <a16:creationId xmlns:a16="http://schemas.microsoft.com/office/drawing/2014/main" xmlns="" id="{3E79FEB1-0C8A-448C-BE02-8FC445A564EF}"/>
                  </a:ext>
                </a:extLst>
              </p:cNvPr>
              <p:cNvSpPr/>
              <p:nvPr/>
            </p:nvSpPr>
            <p:spPr bwMode="auto">
              <a:xfrm>
                <a:off x="3602" y="2064"/>
                <a:ext cx="159" cy="218"/>
              </a:xfrm>
              <a:custGeom>
                <a:avLst/>
                <a:gdLst>
                  <a:gd name="T0" fmla="*/ 30 w 159"/>
                  <a:gd name="T1" fmla="*/ 0 h 218"/>
                  <a:gd name="T2" fmla="*/ 30 w 159"/>
                  <a:gd name="T3" fmla="*/ 5 h 218"/>
                  <a:gd name="T4" fmla="*/ 56 w 159"/>
                  <a:gd name="T5" fmla="*/ 155 h 218"/>
                  <a:gd name="T6" fmla="*/ 34 w 159"/>
                  <a:gd name="T7" fmla="*/ 179 h 218"/>
                  <a:gd name="T8" fmla="*/ 19 w 159"/>
                  <a:gd name="T9" fmla="*/ 86 h 218"/>
                  <a:gd name="T10" fmla="*/ 7 w 159"/>
                  <a:gd name="T11" fmla="*/ 168 h 218"/>
                  <a:gd name="T12" fmla="*/ 13 w 159"/>
                  <a:gd name="T13" fmla="*/ 203 h 218"/>
                  <a:gd name="T14" fmla="*/ 0 w 159"/>
                  <a:gd name="T15" fmla="*/ 218 h 218"/>
                  <a:gd name="T16" fmla="*/ 159 w 159"/>
                  <a:gd name="T17" fmla="*/ 35 h 218"/>
                  <a:gd name="T18" fmla="*/ 134 w 159"/>
                  <a:gd name="T19" fmla="*/ 28 h 218"/>
                  <a:gd name="T20" fmla="*/ 140 w 159"/>
                  <a:gd name="T21" fmla="*/ 58 h 218"/>
                  <a:gd name="T22" fmla="*/ 119 w 159"/>
                  <a:gd name="T23" fmla="*/ 82 h 218"/>
                  <a:gd name="T24" fmla="*/ 108 w 159"/>
                  <a:gd name="T25" fmla="*/ 20 h 218"/>
                  <a:gd name="T26" fmla="*/ 82 w 159"/>
                  <a:gd name="T27" fmla="*/ 15 h 218"/>
                  <a:gd name="T28" fmla="*/ 97 w 159"/>
                  <a:gd name="T29" fmla="*/ 106 h 218"/>
                  <a:gd name="T30" fmla="*/ 76 w 159"/>
                  <a:gd name="T31" fmla="*/ 130 h 218"/>
                  <a:gd name="T32" fmla="*/ 56 w 159"/>
                  <a:gd name="T33" fmla="*/ 7 h 218"/>
                  <a:gd name="T34" fmla="*/ 30 w 159"/>
                  <a:gd name="T35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18">
                    <a:moveTo>
                      <a:pt x="30" y="0"/>
                    </a:moveTo>
                    <a:lnTo>
                      <a:pt x="30" y="5"/>
                    </a:lnTo>
                    <a:lnTo>
                      <a:pt x="56" y="155"/>
                    </a:lnTo>
                    <a:lnTo>
                      <a:pt x="34" y="179"/>
                    </a:lnTo>
                    <a:lnTo>
                      <a:pt x="19" y="86"/>
                    </a:lnTo>
                    <a:lnTo>
                      <a:pt x="7" y="168"/>
                    </a:lnTo>
                    <a:lnTo>
                      <a:pt x="13" y="203"/>
                    </a:lnTo>
                    <a:lnTo>
                      <a:pt x="0" y="218"/>
                    </a:lnTo>
                    <a:lnTo>
                      <a:pt x="159" y="35"/>
                    </a:lnTo>
                    <a:lnTo>
                      <a:pt x="134" y="28"/>
                    </a:lnTo>
                    <a:lnTo>
                      <a:pt x="140" y="58"/>
                    </a:lnTo>
                    <a:lnTo>
                      <a:pt x="119" y="82"/>
                    </a:lnTo>
                    <a:lnTo>
                      <a:pt x="108" y="20"/>
                    </a:lnTo>
                    <a:lnTo>
                      <a:pt x="82" y="15"/>
                    </a:lnTo>
                    <a:lnTo>
                      <a:pt x="97" y="106"/>
                    </a:lnTo>
                    <a:lnTo>
                      <a:pt x="76" y="130"/>
                    </a:lnTo>
                    <a:lnTo>
                      <a:pt x="56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ṡḻïḋè">
                <a:extLst>
                  <a:ext uri="{FF2B5EF4-FFF2-40B4-BE49-F238E27FC236}">
                    <a16:creationId xmlns:a16="http://schemas.microsoft.com/office/drawing/2014/main" xmlns="" id="{A90E53C5-096B-49D6-8AD2-D1060C594D98}"/>
                  </a:ext>
                </a:extLst>
              </p:cNvPr>
              <p:cNvSpPr/>
              <p:nvPr/>
            </p:nvSpPr>
            <p:spPr bwMode="auto">
              <a:xfrm>
                <a:off x="3602" y="2064"/>
                <a:ext cx="159" cy="218"/>
              </a:xfrm>
              <a:custGeom>
                <a:avLst/>
                <a:gdLst>
                  <a:gd name="T0" fmla="*/ 30 w 159"/>
                  <a:gd name="T1" fmla="*/ 0 h 218"/>
                  <a:gd name="T2" fmla="*/ 30 w 159"/>
                  <a:gd name="T3" fmla="*/ 5 h 218"/>
                  <a:gd name="T4" fmla="*/ 56 w 159"/>
                  <a:gd name="T5" fmla="*/ 155 h 218"/>
                  <a:gd name="T6" fmla="*/ 34 w 159"/>
                  <a:gd name="T7" fmla="*/ 179 h 218"/>
                  <a:gd name="T8" fmla="*/ 19 w 159"/>
                  <a:gd name="T9" fmla="*/ 86 h 218"/>
                  <a:gd name="T10" fmla="*/ 7 w 159"/>
                  <a:gd name="T11" fmla="*/ 168 h 218"/>
                  <a:gd name="T12" fmla="*/ 13 w 159"/>
                  <a:gd name="T13" fmla="*/ 203 h 218"/>
                  <a:gd name="T14" fmla="*/ 0 w 159"/>
                  <a:gd name="T15" fmla="*/ 218 h 218"/>
                  <a:gd name="T16" fmla="*/ 159 w 159"/>
                  <a:gd name="T17" fmla="*/ 35 h 218"/>
                  <a:gd name="T18" fmla="*/ 134 w 159"/>
                  <a:gd name="T19" fmla="*/ 28 h 218"/>
                  <a:gd name="T20" fmla="*/ 140 w 159"/>
                  <a:gd name="T21" fmla="*/ 58 h 218"/>
                  <a:gd name="T22" fmla="*/ 119 w 159"/>
                  <a:gd name="T23" fmla="*/ 82 h 218"/>
                  <a:gd name="T24" fmla="*/ 108 w 159"/>
                  <a:gd name="T25" fmla="*/ 20 h 218"/>
                  <a:gd name="T26" fmla="*/ 82 w 159"/>
                  <a:gd name="T27" fmla="*/ 15 h 218"/>
                  <a:gd name="T28" fmla="*/ 97 w 159"/>
                  <a:gd name="T29" fmla="*/ 106 h 218"/>
                  <a:gd name="T30" fmla="*/ 76 w 159"/>
                  <a:gd name="T31" fmla="*/ 130 h 218"/>
                  <a:gd name="T32" fmla="*/ 56 w 159"/>
                  <a:gd name="T33" fmla="*/ 7 h 218"/>
                  <a:gd name="T34" fmla="*/ 30 w 159"/>
                  <a:gd name="T35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18">
                    <a:moveTo>
                      <a:pt x="30" y="0"/>
                    </a:moveTo>
                    <a:lnTo>
                      <a:pt x="30" y="5"/>
                    </a:lnTo>
                    <a:lnTo>
                      <a:pt x="56" y="155"/>
                    </a:lnTo>
                    <a:lnTo>
                      <a:pt x="34" y="179"/>
                    </a:lnTo>
                    <a:lnTo>
                      <a:pt x="19" y="86"/>
                    </a:lnTo>
                    <a:lnTo>
                      <a:pt x="7" y="168"/>
                    </a:lnTo>
                    <a:lnTo>
                      <a:pt x="13" y="203"/>
                    </a:lnTo>
                    <a:lnTo>
                      <a:pt x="0" y="218"/>
                    </a:lnTo>
                    <a:lnTo>
                      <a:pt x="159" y="35"/>
                    </a:lnTo>
                    <a:lnTo>
                      <a:pt x="134" y="28"/>
                    </a:lnTo>
                    <a:lnTo>
                      <a:pt x="140" y="58"/>
                    </a:lnTo>
                    <a:lnTo>
                      <a:pt x="119" y="82"/>
                    </a:lnTo>
                    <a:lnTo>
                      <a:pt x="108" y="20"/>
                    </a:lnTo>
                    <a:lnTo>
                      <a:pt x="82" y="15"/>
                    </a:lnTo>
                    <a:lnTo>
                      <a:pt x="97" y="106"/>
                    </a:lnTo>
                    <a:lnTo>
                      <a:pt x="76" y="130"/>
                    </a:lnTo>
                    <a:lnTo>
                      <a:pt x="56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iṩḷîḑe">
                <a:extLst>
                  <a:ext uri="{FF2B5EF4-FFF2-40B4-BE49-F238E27FC236}">
                    <a16:creationId xmlns:a16="http://schemas.microsoft.com/office/drawing/2014/main" xmlns="" id="{07EA6ACA-304C-4DBB-874A-5664467E49D5}"/>
                  </a:ext>
                </a:extLst>
              </p:cNvPr>
              <p:cNvSpPr/>
              <p:nvPr/>
            </p:nvSpPr>
            <p:spPr bwMode="auto">
              <a:xfrm>
                <a:off x="3630" y="2064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šḻidê">
                <a:extLst>
                  <a:ext uri="{FF2B5EF4-FFF2-40B4-BE49-F238E27FC236}">
                    <a16:creationId xmlns:a16="http://schemas.microsoft.com/office/drawing/2014/main" xmlns="" id="{4F477E1E-5F0C-4ACF-9BE4-16303E27E0B2}"/>
                  </a:ext>
                </a:extLst>
              </p:cNvPr>
              <p:cNvSpPr/>
              <p:nvPr/>
            </p:nvSpPr>
            <p:spPr bwMode="auto">
              <a:xfrm>
                <a:off x="3630" y="2064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$ḻîďe">
                <a:extLst>
                  <a:ext uri="{FF2B5EF4-FFF2-40B4-BE49-F238E27FC236}">
                    <a16:creationId xmlns:a16="http://schemas.microsoft.com/office/drawing/2014/main" xmlns="" id="{ED59AC07-8705-4B8F-B86C-5C4E35A298DD}"/>
                  </a:ext>
                </a:extLst>
              </p:cNvPr>
              <p:cNvSpPr/>
              <p:nvPr/>
            </p:nvSpPr>
            <p:spPr bwMode="auto">
              <a:xfrm>
                <a:off x="3314" y="2252"/>
                <a:ext cx="163" cy="299"/>
              </a:xfrm>
              <a:custGeom>
                <a:avLst/>
                <a:gdLst>
                  <a:gd name="T0" fmla="*/ 0 w 163"/>
                  <a:gd name="T1" fmla="*/ 0 h 299"/>
                  <a:gd name="T2" fmla="*/ 55 w 163"/>
                  <a:gd name="T3" fmla="*/ 299 h 299"/>
                  <a:gd name="T4" fmla="*/ 163 w 163"/>
                  <a:gd name="T5" fmla="*/ 174 h 299"/>
                  <a:gd name="T6" fmla="*/ 153 w 163"/>
                  <a:gd name="T7" fmla="*/ 185 h 299"/>
                  <a:gd name="T8" fmla="*/ 150 w 163"/>
                  <a:gd name="T9" fmla="*/ 159 h 299"/>
                  <a:gd name="T10" fmla="*/ 118 w 163"/>
                  <a:gd name="T11" fmla="*/ 125 h 299"/>
                  <a:gd name="T12" fmla="*/ 133 w 163"/>
                  <a:gd name="T13" fmla="*/ 209 h 299"/>
                  <a:gd name="T14" fmla="*/ 111 w 163"/>
                  <a:gd name="T15" fmla="*/ 234 h 299"/>
                  <a:gd name="T16" fmla="*/ 86 w 163"/>
                  <a:gd name="T17" fmla="*/ 92 h 299"/>
                  <a:gd name="T18" fmla="*/ 55 w 163"/>
                  <a:gd name="T19" fmla="*/ 58 h 299"/>
                  <a:gd name="T20" fmla="*/ 90 w 163"/>
                  <a:gd name="T21" fmla="*/ 258 h 299"/>
                  <a:gd name="T22" fmla="*/ 69 w 163"/>
                  <a:gd name="T23" fmla="*/ 282 h 299"/>
                  <a:gd name="T24" fmla="*/ 25 w 163"/>
                  <a:gd name="T25" fmla="*/ 25 h 299"/>
                  <a:gd name="T26" fmla="*/ 0 w 163"/>
                  <a:gd name="T2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99">
                    <a:moveTo>
                      <a:pt x="0" y="0"/>
                    </a:moveTo>
                    <a:lnTo>
                      <a:pt x="55" y="299"/>
                    </a:lnTo>
                    <a:lnTo>
                      <a:pt x="163" y="174"/>
                    </a:lnTo>
                    <a:lnTo>
                      <a:pt x="153" y="185"/>
                    </a:lnTo>
                    <a:lnTo>
                      <a:pt x="150" y="159"/>
                    </a:lnTo>
                    <a:lnTo>
                      <a:pt x="118" y="125"/>
                    </a:lnTo>
                    <a:lnTo>
                      <a:pt x="133" y="209"/>
                    </a:lnTo>
                    <a:lnTo>
                      <a:pt x="111" y="234"/>
                    </a:lnTo>
                    <a:lnTo>
                      <a:pt x="86" y="92"/>
                    </a:lnTo>
                    <a:lnTo>
                      <a:pt x="55" y="58"/>
                    </a:lnTo>
                    <a:lnTo>
                      <a:pt x="90" y="258"/>
                    </a:lnTo>
                    <a:lnTo>
                      <a:pt x="69" y="282"/>
                    </a:lnTo>
                    <a:lnTo>
                      <a:pt x="25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íşļîḑè">
                <a:extLst>
                  <a:ext uri="{FF2B5EF4-FFF2-40B4-BE49-F238E27FC236}">
                    <a16:creationId xmlns:a16="http://schemas.microsoft.com/office/drawing/2014/main" xmlns="" id="{B6D3DFCA-3084-4519-BFA5-D8D435B2F659}"/>
                  </a:ext>
                </a:extLst>
              </p:cNvPr>
              <p:cNvSpPr/>
              <p:nvPr/>
            </p:nvSpPr>
            <p:spPr bwMode="auto">
              <a:xfrm>
                <a:off x="3314" y="2252"/>
                <a:ext cx="163" cy="299"/>
              </a:xfrm>
              <a:custGeom>
                <a:avLst/>
                <a:gdLst>
                  <a:gd name="T0" fmla="*/ 0 w 163"/>
                  <a:gd name="T1" fmla="*/ 0 h 299"/>
                  <a:gd name="T2" fmla="*/ 55 w 163"/>
                  <a:gd name="T3" fmla="*/ 299 h 299"/>
                  <a:gd name="T4" fmla="*/ 163 w 163"/>
                  <a:gd name="T5" fmla="*/ 174 h 299"/>
                  <a:gd name="T6" fmla="*/ 153 w 163"/>
                  <a:gd name="T7" fmla="*/ 185 h 299"/>
                  <a:gd name="T8" fmla="*/ 150 w 163"/>
                  <a:gd name="T9" fmla="*/ 159 h 299"/>
                  <a:gd name="T10" fmla="*/ 118 w 163"/>
                  <a:gd name="T11" fmla="*/ 125 h 299"/>
                  <a:gd name="T12" fmla="*/ 133 w 163"/>
                  <a:gd name="T13" fmla="*/ 209 h 299"/>
                  <a:gd name="T14" fmla="*/ 111 w 163"/>
                  <a:gd name="T15" fmla="*/ 234 h 299"/>
                  <a:gd name="T16" fmla="*/ 86 w 163"/>
                  <a:gd name="T17" fmla="*/ 92 h 299"/>
                  <a:gd name="T18" fmla="*/ 55 w 163"/>
                  <a:gd name="T19" fmla="*/ 58 h 299"/>
                  <a:gd name="T20" fmla="*/ 90 w 163"/>
                  <a:gd name="T21" fmla="*/ 258 h 299"/>
                  <a:gd name="T22" fmla="*/ 69 w 163"/>
                  <a:gd name="T23" fmla="*/ 282 h 299"/>
                  <a:gd name="T24" fmla="*/ 25 w 163"/>
                  <a:gd name="T25" fmla="*/ 25 h 299"/>
                  <a:gd name="T26" fmla="*/ 0 w 163"/>
                  <a:gd name="T2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99">
                    <a:moveTo>
                      <a:pt x="0" y="0"/>
                    </a:moveTo>
                    <a:lnTo>
                      <a:pt x="55" y="299"/>
                    </a:lnTo>
                    <a:lnTo>
                      <a:pt x="163" y="174"/>
                    </a:lnTo>
                    <a:lnTo>
                      <a:pt x="153" y="185"/>
                    </a:lnTo>
                    <a:lnTo>
                      <a:pt x="150" y="159"/>
                    </a:lnTo>
                    <a:lnTo>
                      <a:pt x="118" y="125"/>
                    </a:lnTo>
                    <a:lnTo>
                      <a:pt x="133" y="209"/>
                    </a:lnTo>
                    <a:lnTo>
                      <a:pt x="111" y="234"/>
                    </a:lnTo>
                    <a:lnTo>
                      <a:pt x="86" y="92"/>
                    </a:lnTo>
                    <a:lnTo>
                      <a:pt x="55" y="58"/>
                    </a:lnTo>
                    <a:lnTo>
                      <a:pt x="90" y="258"/>
                    </a:lnTo>
                    <a:lnTo>
                      <a:pt x="69" y="282"/>
                    </a:lnTo>
                    <a:lnTo>
                      <a:pt x="25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ṥlîḋé">
                <a:extLst>
                  <a:ext uri="{FF2B5EF4-FFF2-40B4-BE49-F238E27FC236}">
                    <a16:creationId xmlns:a16="http://schemas.microsoft.com/office/drawing/2014/main" xmlns="" id="{9CA179DA-95ED-4F82-8E6A-A2B7673113EC}"/>
                  </a:ext>
                </a:extLst>
              </p:cNvPr>
              <p:cNvSpPr/>
              <p:nvPr/>
            </p:nvSpPr>
            <p:spPr bwMode="auto">
              <a:xfrm>
                <a:off x="3279" y="2034"/>
                <a:ext cx="342" cy="377"/>
              </a:xfrm>
              <a:custGeom>
                <a:avLst/>
                <a:gdLst>
                  <a:gd name="T0" fmla="*/ 129 w 342"/>
                  <a:gd name="T1" fmla="*/ 203 h 377"/>
                  <a:gd name="T2" fmla="*/ 153 w 342"/>
                  <a:gd name="T3" fmla="*/ 343 h 377"/>
                  <a:gd name="T4" fmla="*/ 185 w 342"/>
                  <a:gd name="T5" fmla="*/ 377 h 377"/>
                  <a:gd name="T6" fmla="*/ 175 w 342"/>
                  <a:gd name="T7" fmla="*/ 330 h 377"/>
                  <a:gd name="T8" fmla="*/ 129 w 342"/>
                  <a:gd name="T9" fmla="*/ 203 h 377"/>
                  <a:gd name="T10" fmla="*/ 342 w 342"/>
                  <a:gd name="T11" fmla="*/ 116 h 377"/>
                  <a:gd name="T12" fmla="*/ 330 w 342"/>
                  <a:gd name="T13" fmla="*/ 198 h 377"/>
                  <a:gd name="T14" fmla="*/ 342 w 342"/>
                  <a:gd name="T15" fmla="*/ 116 h 377"/>
                  <a:gd name="T16" fmla="*/ 19 w 342"/>
                  <a:gd name="T17" fmla="*/ 11 h 377"/>
                  <a:gd name="T18" fmla="*/ 0 w 342"/>
                  <a:gd name="T19" fmla="*/ 17 h 377"/>
                  <a:gd name="T20" fmla="*/ 11 w 342"/>
                  <a:gd name="T21" fmla="*/ 76 h 377"/>
                  <a:gd name="T22" fmla="*/ 47 w 342"/>
                  <a:gd name="T23" fmla="*/ 170 h 377"/>
                  <a:gd name="T24" fmla="*/ 19 w 342"/>
                  <a:gd name="T25" fmla="*/ 11 h 377"/>
                  <a:gd name="T26" fmla="*/ 50 w 342"/>
                  <a:gd name="T27" fmla="*/ 0 h 377"/>
                  <a:gd name="T28" fmla="*/ 43 w 342"/>
                  <a:gd name="T29" fmla="*/ 4 h 377"/>
                  <a:gd name="T30" fmla="*/ 90 w 342"/>
                  <a:gd name="T31" fmla="*/ 276 h 377"/>
                  <a:gd name="T32" fmla="*/ 121 w 342"/>
                  <a:gd name="T33" fmla="*/ 310 h 377"/>
                  <a:gd name="T34" fmla="*/ 80 w 342"/>
                  <a:gd name="T35" fmla="*/ 80 h 377"/>
                  <a:gd name="T36" fmla="*/ 50 w 342"/>
                  <a:gd name="T37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2" h="377">
                    <a:moveTo>
                      <a:pt x="129" y="203"/>
                    </a:moveTo>
                    <a:lnTo>
                      <a:pt x="153" y="343"/>
                    </a:lnTo>
                    <a:lnTo>
                      <a:pt x="185" y="377"/>
                    </a:lnTo>
                    <a:lnTo>
                      <a:pt x="175" y="330"/>
                    </a:lnTo>
                    <a:lnTo>
                      <a:pt x="129" y="203"/>
                    </a:lnTo>
                    <a:close/>
                    <a:moveTo>
                      <a:pt x="342" y="116"/>
                    </a:moveTo>
                    <a:lnTo>
                      <a:pt x="330" y="198"/>
                    </a:lnTo>
                    <a:lnTo>
                      <a:pt x="342" y="116"/>
                    </a:lnTo>
                    <a:close/>
                    <a:moveTo>
                      <a:pt x="19" y="11"/>
                    </a:moveTo>
                    <a:lnTo>
                      <a:pt x="0" y="17"/>
                    </a:lnTo>
                    <a:lnTo>
                      <a:pt x="11" y="76"/>
                    </a:lnTo>
                    <a:lnTo>
                      <a:pt x="47" y="170"/>
                    </a:lnTo>
                    <a:lnTo>
                      <a:pt x="19" y="11"/>
                    </a:lnTo>
                    <a:close/>
                    <a:moveTo>
                      <a:pt x="50" y="0"/>
                    </a:moveTo>
                    <a:lnTo>
                      <a:pt x="43" y="4"/>
                    </a:lnTo>
                    <a:lnTo>
                      <a:pt x="90" y="276"/>
                    </a:lnTo>
                    <a:lnTo>
                      <a:pt x="121" y="310"/>
                    </a:lnTo>
                    <a:lnTo>
                      <a:pt x="80" y="8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ïşļíďe">
                <a:extLst>
                  <a:ext uri="{FF2B5EF4-FFF2-40B4-BE49-F238E27FC236}">
                    <a16:creationId xmlns:a16="http://schemas.microsoft.com/office/drawing/2014/main" xmlns="" id="{BB3F333F-AF0E-4B04-91AF-26BAD0CD22C2}"/>
                  </a:ext>
                </a:extLst>
              </p:cNvPr>
              <p:cNvSpPr/>
              <p:nvPr/>
            </p:nvSpPr>
            <p:spPr bwMode="auto">
              <a:xfrm>
                <a:off x="3279" y="2034"/>
                <a:ext cx="342" cy="377"/>
              </a:xfrm>
              <a:custGeom>
                <a:avLst/>
                <a:gdLst>
                  <a:gd name="T0" fmla="*/ 129 w 342"/>
                  <a:gd name="T1" fmla="*/ 203 h 377"/>
                  <a:gd name="T2" fmla="*/ 153 w 342"/>
                  <a:gd name="T3" fmla="*/ 343 h 377"/>
                  <a:gd name="T4" fmla="*/ 185 w 342"/>
                  <a:gd name="T5" fmla="*/ 377 h 377"/>
                  <a:gd name="T6" fmla="*/ 175 w 342"/>
                  <a:gd name="T7" fmla="*/ 330 h 377"/>
                  <a:gd name="T8" fmla="*/ 129 w 342"/>
                  <a:gd name="T9" fmla="*/ 203 h 377"/>
                  <a:gd name="T10" fmla="*/ 342 w 342"/>
                  <a:gd name="T11" fmla="*/ 116 h 377"/>
                  <a:gd name="T12" fmla="*/ 330 w 342"/>
                  <a:gd name="T13" fmla="*/ 198 h 377"/>
                  <a:gd name="T14" fmla="*/ 342 w 342"/>
                  <a:gd name="T15" fmla="*/ 116 h 377"/>
                  <a:gd name="T16" fmla="*/ 19 w 342"/>
                  <a:gd name="T17" fmla="*/ 11 h 377"/>
                  <a:gd name="T18" fmla="*/ 0 w 342"/>
                  <a:gd name="T19" fmla="*/ 17 h 377"/>
                  <a:gd name="T20" fmla="*/ 11 w 342"/>
                  <a:gd name="T21" fmla="*/ 76 h 377"/>
                  <a:gd name="T22" fmla="*/ 47 w 342"/>
                  <a:gd name="T23" fmla="*/ 170 h 377"/>
                  <a:gd name="T24" fmla="*/ 19 w 342"/>
                  <a:gd name="T25" fmla="*/ 11 h 377"/>
                  <a:gd name="T26" fmla="*/ 50 w 342"/>
                  <a:gd name="T27" fmla="*/ 0 h 377"/>
                  <a:gd name="T28" fmla="*/ 43 w 342"/>
                  <a:gd name="T29" fmla="*/ 4 h 377"/>
                  <a:gd name="T30" fmla="*/ 90 w 342"/>
                  <a:gd name="T31" fmla="*/ 276 h 377"/>
                  <a:gd name="T32" fmla="*/ 121 w 342"/>
                  <a:gd name="T33" fmla="*/ 310 h 377"/>
                  <a:gd name="T34" fmla="*/ 80 w 342"/>
                  <a:gd name="T35" fmla="*/ 80 h 377"/>
                  <a:gd name="T36" fmla="*/ 50 w 342"/>
                  <a:gd name="T37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2" h="377">
                    <a:moveTo>
                      <a:pt x="129" y="203"/>
                    </a:moveTo>
                    <a:lnTo>
                      <a:pt x="153" y="343"/>
                    </a:lnTo>
                    <a:lnTo>
                      <a:pt x="185" y="377"/>
                    </a:lnTo>
                    <a:lnTo>
                      <a:pt x="175" y="330"/>
                    </a:lnTo>
                    <a:lnTo>
                      <a:pt x="129" y="203"/>
                    </a:lnTo>
                    <a:moveTo>
                      <a:pt x="342" y="116"/>
                    </a:moveTo>
                    <a:lnTo>
                      <a:pt x="330" y="198"/>
                    </a:lnTo>
                    <a:lnTo>
                      <a:pt x="342" y="116"/>
                    </a:lnTo>
                    <a:moveTo>
                      <a:pt x="19" y="11"/>
                    </a:moveTo>
                    <a:lnTo>
                      <a:pt x="0" y="17"/>
                    </a:lnTo>
                    <a:lnTo>
                      <a:pt x="11" y="76"/>
                    </a:lnTo>
                    <a:lnTo>
                      <a:pt x="47" y="170"/>
                    </a:lnTo>
                    <a:lnTo>
                      <a:pt x="19" y="11"/>
                    </a:lnTo>
                    <a:moveTo>
                      <a:pt x="50" y="0"/>
                    </a:moveTo>
                    <a:lnTo>
                      <a:pt x="43" y="4"/>
                    </a:lnTo>
                    <a:lnTo>
                      <a:pt x="90" y="276"/>
                    </a:lnTo>
                    <a:lnTo>
                      <a:pt x="121" y="310"/>
                    </a:lnTo>
                    <a:lnTo>
                      <a:pt x="80" y="8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ïśļiḍê">
                <a:extLst>
                  <a:ext uri="{FF2B5EF4-FFF2-40B4-BE49-F238E27FC236}">
                    <a16:creationId xmlns:a16="http://schemas.microsoft.com/office/drawing/2014/main" xmlns="" id="{AB26420E-9424-4545-A5ED-C0A41D3A4D7B}"/>
                  </a:ext>
                </a:extLst>
              </p:cNvPr>
              <p:cNvSpPr/>
              <p:nvPr/>
            </p:nvSpPr>
            <p:spPr bwMode="auto">
              <a:xfrm>
                <a:off x="3329" y="2013"/>
                <a:ext cx="125" cy="351"/>
              </a:xfrm>
              <a:custGeom>
                <a:avLst/>
                <a:gdLst>
                  <a:gd name="T0" fmla="*/ 17 w 125"/>
                  <a:gd name="T1" fmla="*/ 17 h 351"/>
                  <a:gd name="T2" fmla="*/ 0 w 125"/>
                  <a:gd name="T3" fmla="*/ 21 h 351"/>
                  <a:gd name="T4" fmla="*/ 30 w 125"/>
                  <a:gd name="T5" fmla="*/ 101 h 351"/>
                  <a:gd name="T6" fmla="*/ 17 w 125"/>
                  <a:gd name="T7" fmla="*/ 17 h 351"/>
                  <a:gd name="T8" fmla="*/ 64 w 125"/>
                  <a:gd name="T9" fmla="*/ 0 h 351"/>
                  <a:gd name="T10" fmla="*/ 40 w 125"/>
                  <a:gd name="T11" fmla="*/ 10 h 351"/>
                  <a:gd name="T12" fmla="*/ 79 w 125"/>
                  <a:gd name="T13" fmla="*/ 224 h 351"/>
                  <a:gd name="T14" fmla="*/ 125 w 125"/>
                  <a:gd name="T15" fmla="*/ 351 h 351"/>
                  <a:gd name="T16" fmla="*/ 64 w 125"/>
                  <a:gd name="T1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351">
                    <a:moveTo>
                      <a:pt x="17" y="17"/>
                    </a:moveTo>
                    <a:lnTo>
                      <a:pt x="0" y="21"/>
                    </a:lnTo>
                    <a:lnTo>
                      <a:pt x="30" y="101"/>
                    </a:lnTo>
                    <a:lnTo>
                      <a:pt x="17" y="17"/>
                    </a:lnTo>
                    <a:close/>
                    <a:moveTo>
                      <a:pt x="64" y="0"/>
                    </a:moveTo>
                    <a:lnTo>
                      <a:pt x="40" y="10"/>
                    </a:lnTo>
                    <a:lnTo>
                      <a:pt x="79" y="224"/>
                    </a:lnTo>
                    <a:lnTo>
                      <a:pt x="125" y="35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ŝľïḋê">
                <a:extLst>
                  <a:ext uri="{FF2B5EF4-FFF2-40B4-BE49-F238E27FC236}">
                    <a16:creationId xmlns:a16="http://schemas.microsoft.com/office/drawing/2014/main" xmlns="" id="{B1925006-6146-4B99-B8E6-0C4E91FC5BAD}"/>
                  </a:ext>
                </a:extLst>
              </p:cNvPr>
              <p:cNvSpPr/>
              <p:nvPr/>
            </p:nvSpPr>
            <p:spPr bwMode="auto">
              <a:xfrm>
                <a:off x="3329" y="2013"/>
                <a:ext cx="125" cy="351"/>
              </a:xfrm>
              <a:custGeom>
                <a:avLst/>
                <a:gdLst>
                  <a:gd name="T0" fmla="*/ 17 w 125"/>
                  <a:gd name="T1" fmla="*/ 17 h 351"/>
                  <a:gd name="T2" fmla="*/ 0 w 125"/>
                  <a:gd name="T3" fmla="*/ 21 h 351"/>
                  <a:gd name="T4" fmla="*/ 30 w 125"/>
                  <a:gd name="T5" fmla="*/ 101 h 351"/>
                  <a:gd name="T6" fmla="*/ 17 w 125"/>
                  <a:gd name="T7" fmla="*/ 17 h 351"/>
                  <a:gd name="T8" fmla="*/ 64 w 125"/>
                  <a:gd name="T9" fmla="*/ 0 h 351"/>
                  <a:gd name="T10" fmla="*/ 40 w 125"/>
                  <a:gd name="T11" fmla="*/ 10 h 351"/>
                  <a:gd name="T12" fmla="*/ 79 w 125"/>
                  <a:gd name="T13" fmla="*/ 224 h 351"/>
                  <a:gd name="T14" fmla="*/ 125 w 125"/>
                  <a:gd name="T15" fmla="*/ 351 h 351"/>
                  <a:gd name="T16" fmla="*/ 64 w 125"/>
                  <a:gd name="T1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351">
                    <a:moveTo>
                      <a:pt x="17" y="17"/>
                    </a:moveTo>
                    <a:lnTo>
                      <a:pt x="0" y="21"/>
                    </a:lnTo>
                    <a:lnTo>
                      <a:pt x="30" y="101"/>
                    </a:lnTo>
                    <a:lnTo>
                      <a:pt x="17" y="17"/>
                    </a:lnTo>
                    <a:moveTo>
                      <a:pt x="64" y="0"/>
                    </a:moveTo>
                    <a:lnTo>
                      <a:pt x="40" y="10"/>
                    </a:lnTo>
                    <a:lnTo>
                      <a:pt x="79" y="224"/>
                    </a:lnTo>
                    <a:lnTo>
                      <a:pt x="125" y="351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sľïḑè">
                <a:extLst>
                  <a:ext uri="{FF2B5EF4-FFF2-40B4-BE49-F238E27FC236}">
                    <a16:creationId xmlns:a16="http://schemas.microsoft.com/office/drawing/2014/main" xmlns="" id="{25237C11-E2A5-4851-9890-A15ADD8A5DD5}"/>
                  </a:ext>
                </a:extLst>
              </p:cNvPr>
              <p:cNvSpPr/>
              <p:nvPr/>
            </p:nvSpPr>
            <p:spPr bwMode="auto">
              <a:xfrm>
                <a:off x="3290" y="2110"/>
                <a:ext cx="49" cy="167"/>
              </a:xfrm>
              <a:custGeom>
                <a:avLst/>
                <a:gdLst>
                  <a:gd name="T0" fmla="*/ 0 w 49"/>
                  <a:gd name="T1" fmla="*/ 0 h 167"/>
                  <a:gd name="T2" fmla="*/ 24 w 49"/>
                  <a:gd name="T3" fmla="*/ 142 h 167"/>
                  <a:gd name="T4" fmla="*/ 49 w 49"/>
                  <a:gd name="T5" fmla="*/ 167 h 167"/>
                  <a:gd name="T6" fmla="*/ 36 w 49"/>
                  <a:gd name="T7" fmla="*/ 94 h 167"/>
                  <a:gd name="T8" fmla="*/ 0 w 49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7">
                    <a:moveTo>
                      <a:pt x="0" y="0"/>
                    </a:moveTo>
                    <a:lnTo>
                      <a:pt x="24" y="142"/>
                    </a:lnTo>
                    <a:lnTo>
                      <a:pt x="49" y="167"/>
                    </a:lnTo>
                    <a:lnTo>
                      <a:pt x="36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îṩḻíḍe">
                <a:extLst>
                  <a:ext uri="{FF2B5EF4-FFF2-40B4-BE49-F238E27FC236}">
                    <a16:creationId xmlns:a16="http://schemas.microsoft.com/office/drawing/2014/main" xmlns="" id="{084CDE67-FCD7-4152-BC3C-2C2EF6B565FE}"/>
                  </a:ext>
                </a:extLst>
              </p:cNvPr>
              <p:cNvSpPr/>
              <p:nvPr/>
            </p:nvSpPr>
            <p:spPr bwMode="auto">
              <a:xfrm>
                <a:off x="3290" y="2110"/>
                <a:ext cx="49" cy="167"/>
              </a:xfrm>
              <a:custGeom>
                <a:avLst/>
                <a:gdLst>
                  <a:gd name="T0" fmla="*/ 0 w 49"/>
                  <a:gd name="T1" fmla="*/ 0 h 167"/>
                  <a:gd name="T2" fmla="*/ 24 w 49"/>
                  <a:gd name="T3" fmla="*/ 142 h 167"/>
                  <a:gd name="T4" fmla="*/ 49 w 49"/>
                  <a:gd name="T5" fmla="*/ 167 h 167"/>
                  <a:gd name="T6" fmla="*/ 36 w 49"/>
                  <a:gd name="T7" fmla="*/ 94 h 167"/>
                  <a:gd name="T8" fmla="*/ 0 w 49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7">
                    <a:moveTo>
                      <a:pt x="0" y="0"/>
                    </a:moveTo>
                    <a:lnTo>
                      <a:pt x="24" y="142"/>
                    </a:lnTo>
                    <a:lnTo>
                      <a:pt x="49" y="167"/>
                    </a:lnTo>
                    <a:lnTo>
                      <a:pt x="36" y="9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ṥḷide">
                <a:extLst>
                  <a:ext uri="{FF2B5EF4-FFF2-40B4-BE49-F238E27FC236}">
                    <a16:creationId xmlns:a16="http://schemas.microsoft.com/office/drawing/2014/main" xmlns="" id="{EFB40C23-06AE-45A3-9B32-8B8A0BF1CA67}"/>
                  </a:ext>
                </a:extLst>
              </p:cNvPr>
              <p:cNvSpPr/>
              <p:nvPr/>
            </p:nvSpPr>
            <p:spPr bwMode="auto">
              <a:xfrm>
                <a:off x="3284" y="1970"/>
                <a:ext cx="120" cy="564"/>
              </a:xfrm>
              <a:custGeom>
                <a:avLst/>
                <a:gdLst>
                  <a:gd name="T0" fmla="*/ 55 w 120"/>
                  <a:gd name="T1" fmla="*/ 307 h 564"/>
                  <a:gd name="T2" fmla="*/ 99 w 120"/>
                  <a:gd name="T3" fmla="*/ 564 h 564"/>
                  <a:gd name="T4" fmla="*/ 120 w 120"/>
                  <a:gd name="T5" fmla="*/ 540 h 564"/>
                  <a:gd name="T6" fmla="*/ 85 w 120"/>
                  <a:gd name="T7" fmla="*/ 340 h 564"/>
                  <a:gd name="T8" fmla="*/ 55 w 120"/>
                  <a:gd name="T9" fmla="*/ 307 h 564"/>
                  <a:gd name="T10" fmla="*/ 0 w 120"/>
                  <a:gd name="T11" fmla="*/ 0 h 564"/>
                  <a:gd name="T12" fmla="*/ 0 w 120"/>
                  <a:gd name="T13" fmla="*/ 0 h 564"/>
                  <a:gd name="T14" fmla="*/ 14 w 120"/>
                  <a:gd name="T15" fmla="*/ 75 h 564"/>
                  <a:gd name="T16" fmla="*/ 38 w 120"/>
                  <a:gd name="T17" fmla="*/ 68 h 564"/>
                  <a:gd name="T18" fmla="*/ 27 w 120"/>
                  <a:gd name="T19" fmla="*/ 8 h 564"/>
                  <a:gd name="T20" fmla="*/ 0 w 120"/>
                  <a:gd name="T21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564">
                    <a:moveTo>
                      <a:pt x="55" y="307"/>
                    </a:moveTo>
                    <a:lnTo>
                      <a:pt x="99" y="564"/>
                    </a:lnTo>
                    <a:lnTo>
                      <a:pt x="120" y="540"/>
                    </a:lnTo>
                    <a:lnTo>
                      <a:pt x="85" y="340"/>
                    </a:lnTo>
                    <a:lnTo>
                      <a:pt x="55" y="30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4" y="75"/>
                    </a:lnTo>
                    <a:lnTo>
                      <a:pt x="38" y="68"/>
                    </a:lnTo>
                    <a:lnTo>
                      <a:pt x="2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íṣlïḑé">
                <a:extLst>
                  <a:ext uri="{FF2B5EF4-FFF2-40B4-BE49-F238E27FC236}">
                    <a16:creationId xmlns:a16="http://schemas.microsoft.com/office/drawing/2014/main" xmlns="" id="{DE82C694-5985-4FC8-8C00-8B43C34598D9}"/>
                  </a:ext>
                </a:extLst>
              </p:cNvPr>
              <p:cNvSpPr/>
              <p:nvPr/>
            </p:nvSpPr>
            <p:spPr bwMode="auto">
              <a:xfrm>
                <a:off x="3284" y="1970"/>
                <a:ext cx="120" cy="564"/>
              </a:xfrm>
              <a:custGeom>
                <a:avLst/>
                <a:gdLst>
                  <a:gd name="T0" fmla="*/ 55 w 120"/>
                  <a:gd name="T1" fmla="*/ 307 h 564"/>
                  <a:gd name="T2" fmla="*/ 99 w 120"/>
                  <a:gd name="T3" fmla="*/ 564 h 564"/>
                  <a:gd name="T4" fmla="*/ 120 w 120"/>
                  <a:gd name="T5" fmla="*/ 540 h 564"/>
                  <a:gd name="T6" fmla="*/ 85 w 120"/>
                  <a:gd name="T7" fmla="*/ 340 h 564"/>
                  <a:gd name="T8" fmla="*/ 55 w 120"/>
                  <a:gd name="T9" fmla="*/ 307 h 564"/>
                  <a:gd name="T10" fmla="*/ 0 w 120"/>
                  <a:gd name="T11" fmla="*/ 0 h 564"/>
                  <a:gd name="T12" fmla="*/ 0 w 120"/>
                  <a:gd name="T13" fmla="*/ 0 h 564"/>
                  <a:gd name="T14" fmla="*/ 14 w 120"/>
                  <a:gd name="T15" fmla="*/ 75 h 564"/>
                  <a:gd name="T16" fmla="*/ 38 w 120"/>
                  <a:gd name="T17" fmla="*/ 68 h 564"/>
                  <a:gd name="T18" fmla="*/ 27 w 120"/>
                  <a:gd name="T19" fmla="*/ 8 h 564"/>
                  <a:gd name="T20" fmla="*/ 0 w 120"/>
                  <a:gd name="T21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564">
                    <a:moveTo>
                      <a:pt x="55" y="307"/>
                    </a:moveTo>
                    <a:lnTo>
                      <a:pt x="99" y="564"/>
                    </a:lnTo>
                    <a:lnTo>
                      <a:pt x="120" y="540"/>
                    </a:lnTo>
                    <a:lnTo>
                      <a:pt x="85" y="340"/>
                    </a:lnTo>
                    <a:lnTo>
                      <a:pt x="55" y="307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4" y="75"/>
                    </a:lnTo>
                    <a:lnTo>
                      <a:pt x="38" y="68"/>
                    </a:lnTo>
                    <a:lnTo>
                      <a:pt x="27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î$ļïdê">
                <a:extLst>
                  <a:ext uri="{FF2B5EF4-FFF2-40B4-BE49-F238E27FC236}">
                    <a16:creationId xmlns:a16="http://schemas.microsoft.com/office/drawing/2014/main" xmlns="" id="{37AC6218-CF80-49F0-8C3C-6F2DAEE95971}"/>
                  </a:ext>
                </a:extLst>
              </p:cNvPr>
              <p:cNvSpPr/>
              <p:nvPr/>
            </p:nvSpPr>
            <p:spPr bwMode="auto">
              <a:xfrm>
                <a:off x="3298" y="2038"/>
                <a:ext cx="71" cy="272"/>
              </a:xfrm>
              <a:custGeom>
                <a:avLst/>
                <a:gdLst>
                  <a:gd name="T0" fmla="*/ 24 w 71"/>
                  <a:gd name="T1" fmla="*/ 0 h 272"/>
                  <a:gd name="T2" fmla="*/ 0 w 71"/>
                  <a:gd name="T3" fmla="*/ 7 h 272"/>
                  <a:gd name="T4" fmla="*/ 28 w 71"/>
                  <a:gd name="T5" fmla="*/ 166 h 272"/>
                  <a:gd name="T6" fmla="*/ 65 w 71"/>
                  <a:gd name="T7" fmla="*/ 267 h 272"/>
                  <a:gd name="T8" fmla="*/ 41 w 71"/>
                  <a:gd name="T9" fmla="*/ 239 h 272"/>
                  <a:gd name="T10" fmla="*/ 71 w 71"/>
                  <a:gd name="T11" fmla="*/ 272 h 272"/>
                  <a:gd name="T12" fmla="*/ 24 w 71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72">
                    <a:moveTo>
                      <a:pt x="24" y="0"/>
                    </a:moveTo>
                    <a:lnTo>
                      <a:pt x="0" y="7"/>
                    </a:lnTo>
                    <a:lnTo>
                      <a:pt x="28" y="166"/>
                    </a:lnTo>
                    <a:lnTo>
                      <a:pt x="65" y="267"/>
                    </a:lnTo>
                    <a:lnTo>
                      <a:pt x="41" y="239"/>
                    </a:lnTo>
                    <a:lnTo>
                      <a:pt x="71" y="27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ïṡlíḍe">
                <a:extLst>
                  <a:ext uri="{FF2B5EF4-FFF2-40B4-BE49-F238E27FC236}">
                    <a16:creationId xmlns:a16="http://schemas.microsoft.com/office/drawing/2014/main" xmlns="" id="{FB6D5E15-B5B2-4EDD-82D9-1873EA923192}"/>
                  </a:ext>
                </a:extLst>
              </p:cNvPr>
              <p:cNvSpPr/>
              <p:nvPr/>
            </p:nvSpPr>
            <p:spPr bwMode="auto">
              <a:xfrm>
                <a:off x="3298" y="2038"/>
                <a:ext cx="71" cy="272"/>
              </a:xfrm>
              <a:custGeom>
                <a:avLst/>
                <a:gdLst>
                  <a:gd name="T0" fmla="*/ 24 w 71"/>
                  <a:gd name="T1" fmla="*/ 0 h 272"/>
                  <a:gd name="T2" fmla="*/ 0 w 71"/>
                  <a:gd name="T3" fmla="*/ 7 h 272"/>
                  <a:gd name="T4" fmla="*/ 28 w 71"/>
                  <a:gd name="T5" fmla="*/ 166 h 272"/>
                  <a:gd name="T6" fmla="*/ 65 w 71"/>
                  <a:gd name="T7" fmla="*/ 267 h 272"/>
                  <a:gd name="T8" fmla="*/ 41 w 71"/>
                  <a:gd name="T9" fmla="*/ 239 h 272"/>
                  <a:gd name="T10" fmla="*/ 71 w 71"/>
                  <a:gd name="T11" fmla="*/ 272 h 272"/>
                  <a:gd name="T12" fmla="*/ 24 w 71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72">
                    <a:moveTo>
                      <a:pt x="24" y="0"/>
                    </a:moveTo>
                    <a:lnTo>
                      <a:pt x="0" y="7"/>
                    </a:lnTo>
                    <a:lnTo>
                      <a:pt x="28" y="166"/>
                    </a:lnTo>
                    <a:lnTo>
                      <a:pt x="65" y="267"/>
                    </a:lnTo>
                    <a:lnTo>
                      <a:pt x="41" y="239"/>
                    </a:lnTo>
                    <a:lnTo>
                      <a:pt x="71" y="27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ísľiḓè">
                <a:extLst>
                  <a:ext uri="{FF2B5EF4-FFF2-40B4-BE49-F238E27FC236}">
                    <a16:creationId xmlns:a16="http://schemas.microsoft.com/office/drawing/2014/main" xmlns="" id="{9FF3980B-6FFD-45DF-A74D-9DE95CA14C8B}"/>
                  </a:ext>
                </a:extLst>
              </p:cNvPr>
              <p:cNvSpPr/>
              <p:nvPr/>
            </p:nvSpPr>
            <p:spPr bwMode="auto">
              <a:xfrm>
                <a:off x="3326" y="2204"/>
                <a:ext cx="37" cy="101"/>
              </a:xfrm>
              <a:custGeom>
                <a:avLst/>
                <a:gdLst>
                  <a:gd name="T0" fmla="*/ 0 w 37"/>
                  <a:gd name="T1" fmla="*/ 0 h 101"/>
                  <a:gd name="T2" fmla="*/ 13 w 37"/>
                  <a:gd name="T3" fmla="*/ 73 h 101"/>
                  <a:gd name="T4" fmla="*/ 37 w 37"/>
                  <a:gd name="T5" fmla="*/ 101 h 101"/>
                  <a:gd name="T6" fmla="*/ 0 w 37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01">
                    <a:moveTo>
                      <a:pt x="0" y="0"/>
                    </a:moveTo>
                    <a:lnTo>
                      <a:pt x="13" y="73"/>
                    </a:lnTo>
                    <a:lnTo>
                      <a:pt x="37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iṥḻîḋê">
                <a:extLst>
                  <a:ext uri="{FF2B5EF4-FFF2-40B4-BE49-F238E27FC236}">
                    <a16:creationId xmlns:a16="http://schemas.microsoft.com/office/drawing/2014/main" xmlns="" id="{C3BD7039-630D-4FB5-9889-20B734AF5BA2}"/>
                  </a:ext>
                </a:extLst>
              </p:cNvPr>
              <p:cNvSpPr/>
              <p:nvPr/>
            </p:nvSpPr>
            <p:spPr bwMode="auto">
              <a:xfrm>
                <a:off x="3326" y="2204"/>
                <a:ext cx="37" cy="101"/>
              </a:xfrm>
              <a:custGeom>
                <a:avLst/>
                <a:gdLst>
                  <a:gd name="T0" fmla="*/ 0 w 37"/>
                  <a:gd name="T1" fmla="*/ 0 h 101"/>
                  <a:gd name="T2" fmla="*/ 13 w 37"/>
                  <a:gd name="T3" fmla="*/ 73 h 101"/>
                  <a:gd name="T4" fmla="*/ 37 w 37"/>
                  <a:gd name="T5" fmla="*/ 101 h 101"/>
                  <a:gd name="T6" fmla="*/ 0 w 37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01">
                    <a:moveTo>
                      <a:pt x="0" y="0"/>
                    </a:moveTo>
                    <a:lnTo>
                      <a:pt x="13" y="73"/>
                    </a:lnTo>
                    <a:lnTo>
                      <a:pt x="37" y="10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iṡļíḑé">
                <a:extLst>
                  <a:ext uri="{FF2B5EF4-FFF2-40B4-BE49-F238E27FC236}">
                    <a16:creationId xmlns:a16="http://schemas.microsoft.com/office/drawing/2014/main" xmlns="" id="{F06D797E-4311-4B97-8581-3E7FE2234532}"/>
                  </a:ext>
                </a:extLst>
              </p:cNvPr>
              <p:cNvSpPr/>
              <p:nvPr/>
            </p:nvSpPr>
            <p:spPr bwMode="auto">
              <a:xfrm>
                <a:off x="3337" y="1985"/>
                <a:ext cx="110" cy="501"/>
              </a:xfrm>
              <a:custGeom>
                <a:avLst/>
                <a:gdLst>
                  <a:gd name="T0" fmla="*/ 63 w 110"/>
                  <a:gd name="T1" fmla="*/ 359 h 501"/>
                  <a:gd name="T2" fmla="*/ 88 w 110"/>
                  <a:gd name="T3" fmla="*/ 501 h 501"/>
                  <a:gd name="T4" fmla="*/ 110 w 110"/>
                  <a:gd name="T5" fmla="*/ 476 h 501"/>
                  <a:gd name="T6" fmla="*/ 95 w 110"/>
                  <a:gd name="T7" fmla="*/ 392 h 501"/>
                  <a:gd name="T8" fmla="*/ 63 w 110"/>
                  <a:gd name="T9" fmla="*/ 359 h 501"/>
                  <a:gd name="T10" fmla="*/ 0 w 110"/>
                  <a:gd name="T11" fmla="*/ 0 h 501"/>
                  <a:gd name="T12" fmla="*/ 0 w 110"/>
                  <a:gd name="T13" fmla="*/ 0 h 501"/>
                  <a:gd name="T14" fmla="*/ 9 w 110"/>
                  <a:gd name="T15" fmla="*/ 45 h 501"/>
                  <a:gd name="T16" fmla="*/ 32 w 110"/>
                  <a:gd name="T17" fmla="*/ 38 h 501"/>
                  <a:gd name="T18" fmla="*/ 28 w 110"/>
                  <a:gd name="T19" fmla="*/ 8 h 501"/>
                  <a:gd name="T20" fmla="*/ 0 w 110"/>
                  <a:gd name="T21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501">
                    <a:moveTo>
                      <a:pt x="63" y="359"/>
                    </a:moveTo>
                    <a:lnTo>
                      <a:pt x="88" y="501"/>
                    </a:lnTo>
                    <a:lnTo>
                      <a:pt x="110" y="476"/>
                    </a:lnTo>
                    <a:lnTo>
                      <a:pt x="95" y="392"/>
                    </a:lnTo>
                    <a:lnTo>
                      <a:pt x="63" y="35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9" y="45"/>
                    </a:lnTo>
                    <a:lnTo>
                      <a:pt x="32" y="38"/>
                    </a:lnTo>
                    <a:lnTo>
                      <a:pt x="2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ṡľîḋè">
                <a:extLst>
                  <a:ext uri="{FF2B5EF4-FFF2-40B4-BE49-F238E27FC236}">
                    <a16:creationId xmlns:a16="http://schemas.microsoft.com/office/drawing/2014/main" xmlns="" id="{C9E84200-841B-45D8-A3F7-33BEDCED1689}"/>
                  </a:ext>
                </a:extLst>
              </p:cNvPr>
              <p:cNvSpPr/>
              <p:nvPr/>
            </p:nvSpPr>
            <p:spPr bwMode="auto">
              <a:xfrm>
                <a:off x="3337" y="1985"/>
                <a:ext cx="110" cy="501"/>
              </a:xfrm>
              <a:custGeom>
                <a:avLst/>
                <a:gdLst>
                  <a:gd name="T0" fmla="*/ 63 w 110"/>
                  <a:gd name="T1" fmla="*/ 359 h 501"/>
                  <a:gd name="T2" fmla="*/ 88 w 110"/>
                  <a:gd name="T3" fmla="*/ 501 h 501"/>
                  <a:gd name="T4" fmla="*/ 110 w 110"/>
                  <a:gd name="T5" fmla="*/ 476 h 501"/>
                  <a:gd name="T6" fmla="*/ 95 w 110"/>
                  <a:gd name="T7" fmla="*/ 392 h 501"/>
                  <a:gd name="T8" fmla="*/ 63 w 110"/>
                  <a:gd name="T9" fmla="*/ 359 h 501"/>
                  <a:gd name="T10" fmla="*/ 0 w 110"/>
                  <a:gd name="T11" fmla="*/ 0 h 501"/>
                  <a:gd name="T12" fmla="*/ 0 w 110"/>
                  <a:gd name="T13" fmla="*/ 0 h 501"/>
                  <a:gd name="T14" fmla="*/ 9 w 110"/>
                  <a:gd name="T15" fmla="*/ 45 h 501"/>
                  <a:gd name="T16" fmla="*/ 32 w 110"/>
                  <a:gd name="T17" fmla="*/ 38 h 501"/>
                  <a:gd name="T18" fmla="*/ 28 w 110"/>
                  <a:gd name="T19" fmla="*/ 8 h 501"/>
                  <a:gd name="T20" fmla="*/ 0 w 110"/>
                  <a:gd name="T21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501">
                    <a:moveTo>
                      <a:pt x="63" y="359"/>
                    </a:moveTo>
                    <a:lnTo>
                      <a:pt x="88" y="501"/>
                    </a:lnTo>
                    <a:lnTo>
                      <a:pt x="110" y="476"/>
                    </a:lnTo>
                    <a:lnTo>
                      <a:pt x="95" y="392"/>
                    </a:lnTo>
                    <a:lnTo>
                      <a:pt x="63" y="35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9" y="45"/>
                    </a:lnTo>
                    <a:lnTo>
                      <a:pt x="32" y="38"/>
                    </a:lnTo>
                    <a:lnTo>
                      <a:pt x="28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šľiḑê">
                <a:extLst>
                  <a:ext uri="{FF2B5EF4-FFF2-40B4-BE49-F238E27FC236}">
                    <a16:creationId xmlns:a16="http://schemas.microsoft.com/office/drawing/2014/main" xmlns="" id="{78E1C592-437F-4EDE-9010-334A2A982160}"/>
                  </a:ext>
                </a:extLst>
              </p:cNvPr>
              <p:cNvSpPr/>
              <p:nvPr/>
            </p:nvSpPr>
            <p:spPr bwMode="auto">
              <a:xfrm>
                <a:off x="3359" y="2114"/>
                <a:ext cx="73" cy="263"/>
              </a:xfrm>
              <a:custGeom>
                <a:avLst/>
                <a:gdLst>
                  <a:gd name="T0" fmla="*/ 0 w 73"/>
                  <a:gd name="T1" fmla="*/ 0 h 263"/>
                  <a:gd name="T2" fmla="*/ 41 w 73"/>
                  <a:gd name="T3" fmla="*/ 230 h 263"/>
                  <a:gd name="T4" fmla="*/ 73 w 73"/>
                  <a:gd name="T5" fmla="*/ 263 h 263"/>
                  <a:gd name="T6" fmla="*/ 49 w 73"/>
                  <a:gd name="T7" fmla="*/ 123 h 263"/>
                  <a:gd name="T8" fmla="*/ 0 w 73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3">
                    <a:moveTo>
                      <a:pt x="0" y="0"/>
                    </a:moveTo>
                    <a:lnTo>
                      <a:pt x="41" y="230"/>
                    </a:lnTo>
                    <a:lnTo>
                      <a:pt x="73" y="263"/>
                    </a:lnTo>
                    <a:lnTo>
                      <a:pt x="49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ś1îďê">
                <a:extLst>
                  <a:ext uri="{FF2B5EF4-FFF2-40B4-BE49-F238E27FC236}">
                    <a16:creationId xmlns:a16="http://schemas.microsoft.com/office/drawing/2014/main" xmlns="" id="{C04CCA46-253D-4EE3-A9D7-B125C8878C1E}"/>
                  </a:ext>
                </a:extLst>
              </p:cNvPr>
              <p:cNvSpPr/>
              <p:nvPr/>
            </p:nvSpPr>
            <p:spPr bwMode="auto">
              <a:xfrm>
                <a:off x="3359" y="2114"/>
                <a:ext cx="73" cy="263"/>
              </a:xfrm>
              <a:custGeom>
                <a:avLst/>
                <a:gdLst>
                  <a:gd name="T0" fmla="*/ 0 w 73"/>
                  <a:gd name="T1" fmla="*/ 0 h 263"/>
                  <a:gd name="T2" fmla="*/ 41 w 73"/>
                  <a:gd name="T3" fmla="*/ 230 h 263"/>
                  <a:gd name="T4" fmla="*/ 73 w 73"/>
                  <a:gd name="T5" fmla="*/ 263 h 263"/>
                  <a:gd name="T6" fmla="*/ 49 w 73"/>
                  <a:gd name="T7" fmla="*/ 123 h 263"/>
                  <a:gd name="T8" fmla="*/ 0 w 73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3">
                    <a:moveTo>
                      <a:pt x="0" y="0"/>
                    </a:moveTo>
                    <a:lnTo>
                      <a:pt x="41" y="230"/>
                    </a:lnTo>
                    <a:lnTo>
                      <a:pt x="73" y="263"/>
                    </a:lnTo>
                    <a:lnTo>
                      <a:pt x="49" y="1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ïSḻïḑe">
                <a:extLst>
                  <a:ext uri="{FF2B5EF4-FFF2-40B4-BE49-F238E27FC236}">
                    <a16:creationId xmlns:a16="http://schemas.microsoft.com/office/drawing/2014/main" xmlns="" id="{68F4C980-EF02-4A80-BBBA-2B252284BEE3}"/>
                  </a:ext>
                </a:extLst>
              </p:cNvPr>
              <p:cNvSpPr/>
              <p:nvPr/>
            </p:nvSpPr>
            <p:spPr bwMode="auto">
              <a:xfrm>
                <a:off x="3346" y="2023"/>
                <a:ext cx="62" cy="214"/>
              </a:xfrm>
              <a:custGeom>
                <a:avLst/>
                <a:gdLst>
                  <a:gd name="T0" fmla="*/ 23 w 62"/>
                  <a:gd name="T1" fmla="*/ 0 h 214"/>
                  <a:gd name="T2" fmla="*/ 0 w 62"/>
                  <a:gd name="T3" fmla="*/ 7 h 214"/>
                  <a:gd name="T4" fmla="*/ 13 w 62"/>
                  <a:gd name="T5" fmla="*/ 91 h 214"/>
                  <a:gd name="T6" fmla="*/ 62 w 62"/>
                  <a:gd name="T7" fmla="*/ 214 h 214"/>
                  <a:gd name="T8" fmla="*/ 23 w 62"/>
                  <a:gd name="T9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4">
                    <a:moveTo>
                      <a:pt x="23" y="0"/>
                    </a:moveTo>
                    <a:lnTo>
                      <a:pt x="0" y="7"/>
                    </a:lnTo>
                    <a:lnTo>
                      <a:pt x="13" y="91"/>
                    </a:lnTo>
                    <a:lnTo>
                      <a:pt x="62" y="2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îşḻîḓé">
                <a:extLst>
                  <a:ext uri="{FF2B5EF4-FFF2-40B4-BE49-F238E27FC236}">
                    <a16:creationId xmlns:a16="http://schemas.microsoft.com/office/drawing/2014/main" xmlns="" id="{F6D0458D-2528-45B6-853A-6456F520E5DB}"/>
                  </a:ext>
                </a:extLst>
              </p:cNvPr>
              <p:cNvSpPr/>
              <p:nvPr/>
            </p:nvSpPr>
            <p:spPr bwMode="auto">
              <a:xfrm>
                <a:off x="3346" y="2023"/>
                <a:ext cx="62" cy="214"/>
              </a:xfrm>
              <a:custGeom>
                <a:avLst/>
                <a:gdLst>
                  <a:gd name="T0" fmla="*/ 23 w 62"/>
                  <a:gd name="T1" fmla="*/ 0 h 214"/>
                  <a:gd name="T2" fmla="*/ 0 w 62"/>
                  <a:gd name="T3" fmla="*/ 7 h 214"/>
                  <a:gd name="T4" fmla="*/ 13 w 62"/>
                  <a:gd name="T5" fmla="*/ 91 h 214"/>
                  <a:gd name="T6" fmla="*/ 62 w 62"/>
                  <a:gd name="T7" fmla="*/ 214 h 214"/>
                  <a:gd name="T8" fmla="*/ 23 w 62"/>
                  <a:gd name="T9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4">
                    <a:moveTo>
                      <a:pt x="23" y="0"/>
                    </a:moveTo>
                    <a:lnTo>
                      <a:pt x="0" y="7"/>
                    </a:lnTo>
                    <a:lnTo>
                      <a:pt x="13" y="91"/>
                    </a:lnTo>
                    <a:lnTo>
                      <a:pt x="62" y="214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ṣḷîde">
                <a:extLst>
                  <a:ext uri="{FF2B5EF4-FFF2-40B4-BE49-F238E27FC236}">
                    <a16:creationId xmlns:a16="http://schemas.microsoft.com/office/drawing/2014/main" xmlns="" id="{40BE2436-2615-43DA-B96C-C1CD543EAA50}"/>
                  </a:ext>
                </a:extLst>
              </p:cNvPr>
              <p:cNvSpPr/>
              <p:nvPr/>
            </p:nvSpPr>
            <p:spPr bwMode="auto">
              <a:xfrm>
                <a:off x="3391" y="2000"/>
                <a:ext cx="24" cy="13"/>
              </a:xfrm>
              <a:custGeom>
                <a:avLst/>
                <a:gdLst>
                  <a:gd name="T0" fmla="*/ 0 w 24"/>
                  <a:gd name="T1" fmla="*/ 0 h 13"/>
                  <a:gd name="T2" fmla="*/ 0 w 24"/>
                  <a:gd name="T3" fmla="*/ 0 h 13"/>
                  <a:gd name="T4" fmla="*/ 2 w 24"/>
                  <a:gd name="T5" fmla="*/ 13 h 13"/>
                  <a:gd name="T6" fmla="*/ 24 w 24"/>
                  <a:gd name="T7" fmla="*/ 6 h 13"/>
                  <a:gd name="T8" fmla="*/ 0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0"/>
                    </a:moveTo>
                    <a:lnTo>
                      <a:pt x="0" y="0"/>
                    </a:lnTo>
                    <a:lnTo>
                      <a:pt x="2" y="13"/>
                    </a:lnTo>
                    <a:lnTo>
                      <a:pt x="24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îṥḻiḍê">
                <a:extLst>
                  <a:ext uri="{FF2B5EF4-FFF2-40B4-BE49-F238E27FC236}">
                    <a16:creationId xmlns:a16="http://schemas.microsoft.com/office/drawing/2014/main" xmlns="" id="{2BFE4B57-490C-4695-9D64-F16CDEF0D8AF}"/>
                  </a:ext>
                </a:extLst>
              </p:cNvPr>
              <p:cNvSpPr/>
              <p:nvPr/>
            </p:nvSpPr>
            <p:spPr bwMode="auto">
              <a:xfrm>
                <a:off x="3391" y="2000"/>
                <a:ext cx="24" cy="13"/>
              </a:xfrm>
              <a:custGeom>
                <a:avLst/>
                <a:gdLst>
                  <a:gd name="T0" fmla="*/ 0 w 24"/>
                  <a:gd name="T1" fmla="*/ 0 h 13"/>
                  <a:gd name="T2" fmla="*/ 0 w 24"/>
                  <a:gd name="T3" fmla="*/ 0 h 13"/>
                  <a:gd name="T4" fmla="*/ 2 w 24"/>
                  <a:gd name="T5" fmla="*/ 13 h 13"/>
                  <a:gd name="T6" fmla="*/ 24 w 24"/>
                  <a:gd name="T7" fmla="*/ 6 h 13"/>
                  <a:gd name="T8" fmla="*/ 0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0"/>
                    </a:moveTo>
                    <a:lnTo>
                      <a:pt x="0" y="0"/>
                    </a:lnTo>
                    <a:lnTo>
                      <a:pt x="2" y="13"/>
                    </a:lnTo>
                    <a:lnTo>
                      <a:pt x="24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ï$1ïďe">
                <a:extLst>
                  <a:ext uri="{FF2B5EF4-FFF2-40B4-BE49-F238E27FC236}">
                    <a16:creationId xmlns:a16="http://schemas.microsoft.com/office/drawing/2014/main" xmlns="" id="{8917AC27-9BF1-4278-B2B3-175C0E86867D}"/>
                  </a:ext>
                </a:extLst>
              </p:cNvPr>
              <p:cNvSpPr/>
              <p:nvPr/>
            </p:nvSpPr>
            <p:spPr bwMode="auto">
              <a:xfrm>
                <a:off x="3393" y="2006"/>
                <a:ext cx="95" cy="418"/>
              </a:xfrm>
              <a:custGeom>
                <a:avLst/>
                <a:gdLst>
                  <a:gd name="T0" fmla="*/ 22 w 95"/>
                  <a:gd name="T1" fmla="*/ 0 h 418"/>
                  <a:gd name="T2" fmla="*/ 0 w 95"/>
                  <a:gd name="T3" fmla="*/ 7 h 418"/>
                  <a:gd name="T4" fmla="*/ 61 w 95"/>
                  <a:gd name="T5" fmla="*/ 358 h 418"/>
                  <a:gd name="T6" fmla="*/ 84 w 95"/>
                  <a:gd name="T7" fmla="*/ 418 h 418"/>
                  <a:gd name="T8" fmla="*/ 95 w 95"/>
                  <a:gd name="T9" fmla="*/ 407 h 418"/>
                  <a:gd name="T10" fmla="*/ 24 w 95"/>
                  <a:gd name="T11" fmla="*/ 0 h 418"/>
                  <a:gd name="T12" fmla="*/ 22 w 9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18">
                    <a:moveTo>
                      <a:pt x="22" y="0"/>
                    </a:moveTo>
                    <a:lnTo>
                      <a:pt x="0" y="7"/>
                    </a:lnTo>
                    <a:lnTo>
                      <a:pt x="61" y="358"/>
                    </a:lnTo>
                    <a:lnTo>
                      <a:pt x="84" y="418"/>
                    </a:lnTo>
                    <a:lnTo>
                      <a:pt x="95" y="407"/>
                    </a:lnTo>
                    <a:lnTo>
                      <a:pt x="24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îṩļîḍé">
                <a:extLst>
                  <a:ext uri="{FF2B5EF4-FFF2-40B4-BE49-F238E27FC236}">
                    <a16:creationId xmlns:a16="http://schemas.microsoft.com/office/drawing/2014/main" xmlns="" id="{05BBCD0E-1BD4-4BA1-B8F6-74ECDC4C2AA5}"/>
                  </a:ext>
                </a:extLst>
              </p:cNvPr>
              <p:cNvSpPr/>
              <p:nvPr/>
            </p:nvSpPr>
            <p:spPr bwMode="auto">
              <a:xfrm>
                <a:off x="3393" y="2006"/>
                <a:ext cx="95" cy="418"/>
              </a:xfrm>
              <a:custGeom>
                <a:avLst/>
                <a:gdLst>
                  <a:gd name="T0" fmla="*/ 22 w 95"/>
                  <a:gd name="T1" fmla="*/ 0 h 418"/>
                  <a:gd name="T2" fmla="*/ 0 w 95"/>
                  <a:gd name="T3" fmla="*/ 7 h 418"/>
                  <a:gd name="T4" fmla="*/ 61 w 95"/>
                  <a:gd name="T5" fmla="*/ 358 h 418"/>
                  <a:gd name="T6" fmla="*/ 84 w 95"/>
                  <a:gd name="T7" fmla="*/ 418 h 418"/>
                  <a:gd name="T8" fmla="*/ 95 w 95"/>
                  <a:gd name="T9" fmla="*/ 407 h 418"/>
                  <a:gd name="T10" fmla="*/ 24 w 95"/>
                  <a:gd name="T11" fmla="*/ 0 h 418"/>
                  <a:gd name="T12" fmla="*/ 22 w 9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18">
                    <a:moveTo>
                      <a:pt x="22" y="0"/>
                    </a:moveTo>
                    <a:lnTo>
                      <a:pt x="0" y="7"/>
                    </a:lnTo>
                    <a:lnTo>
                      <a:pt x="61" y="358"/>
                    </a:lnTo>
                    <a:lnTo>
                      <a:pt x="84" y="418"/>
                    </a:lnTo>
                    <a:lnTo>
                      <a:pt x="95" y="407"/>
                    </a:lnTo>
                    <a:lnTo>
                      <a:pt x="24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ïṥḷíďe">
                <a:extLst>
                  <a:ext uri="{FF2B5EF4-FFF2-40B4-BE49-F238E27FC236}">
                    <a16:creationId xmlns:a16="http://schemas.microsoft.com/office/drawing/2014/main" xmlns="" id="{B689DEC0-AF9D-482D-82E4-2FDDED2B7092}"/>
                  </a:ext>
                </a:extLst>
              </p:cNvPr>
              <p:cNvSpPr/>
              <p:nvPr/>
            </p:nvSpPr>
            <p:spPr bwMode="auto">
              <a:xfrm>
                <a:off x="3464" y="2411"/>
                <a:ext cx="13" cy="26"/>
              </a:xfrm>
              <a:custGeom>
                <a:avLst/>
                <a:gdLst>
                  <a:gd name="T0" fmla="*/ 0 w 13"/>
                  <a:gd name="T1" fmla="*/ 0 h 26"/>
                  <a:gd name="T2" fmla="*/ 3 w 13"/>
                  <a:gd name="T3" fmla="*/ 26 h 26"/>
                  <a:gd name="T4" fmla="*/ 13 w 13"/>
                  <a:gd name="T5" fmla="*/ 15 h 26"/>
                  <a:gd name="T6" fmla="*/ 0 w 1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6">
                    <a:moveTo>
                      <a:pt x="0" y="0"/>
                    </a:moveTo>
                    <a:lnTo>
                      <a:pt x="3" y="26"/>
                    </a:lnTo>
                    <a:lnTo>
                      <a:pt x="1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íSlïḓê">
                <a:extLst>
                  <a:ext uri="{FF2B5EF4-FFF2-40B4-BE49-F238E27FC236}">
                    <a16:creationId xmlns:a16="http://schemas.microsoft.com/office/drawing/2014/main" xmlns="" id="{0423D519-40A5-4DA1-89FF-F4E1FE360842}"/>
                  </a:ext>
                </a:extLst>
              </p:cNvPr>
              <p:cNvSpPr/>
              <p:nvPr/>
            </p:nvSpPr>
            <p:spPr bwMode="auto">
              <a:xfrm>
                <a:off x="3464" y="2411"/>
                <a:ext cx="13" cy="26"/>
              </a:xfrm>
              <a:custGeom>
                <a:avLst/>
                <a:gdLst>
                  <a:gd name="T0" fmla="*/ 0 w 13"/>
                  <a:gd name="T1" fmla="*/ 0 h 26"/>
                  <a:gd name="T2" fmla="*/ 3 w 13"/>
                  <a:gd name="T3" fmla="*/ 26 h 26"/>
                  <a:gd name="T4" fmla="*/ 13 w 13"/>
                  <a:gd name="T5" fmla="*/ 15 h 26"/>
                  <a:gd name="T6" fmla="*/ 0 w 1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6">
                    <a:moveTo>
                      <a:pt x="0" y="0"/>
                    </a:moveTo>
                    <a:lnTo>
                      <a:pt x="3" y="26"/>
                    </a:lnTo>
                    <a:lnTo>
                      <a:pt x="13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$lidè">
                <a:extLst>
                  <a:ext uri="{FF2B5EF4-FFF2-40B4-BE49-F238E27FC236}">
                    <a16:creationId xmlns:a16="http://schemas.microsoft.com/office/drawing/2014/main" xmlns="" id="{C167BAF5-2B7C-4776-9859-8643CD4CAF0F}"/>
                  </a:ext>
                </a:extLst>
              </p:cNvPr>
              <p:cNvSpPr/>
              <p:nvPr/>
            </p:nvSpPr>
            <p:spPr bwMode="auto">
              <a:xfrm>
                <a:off x="3454" y="2364"/>
                <a:ext cx="23" cy="62"/>
              </a:xfrm>
              <a:custGeom>
                <a:avLst/>
                <a:gdLst>
                  <a:gd name="T0" fmla="*/ 0 w 23"/>
                  <a:gd name="T1" fmla="*/ 0 h 62"/>
                  <a:gd name="T2" fmla="*/ 10 w 23"/>
                  <a:gd name="T3" fmla="*/ 47 h 62"/>
                  <a:gd name="T4" fmla="*/ 23 w 23"/>
                  <a:gd name="T5" fmla="*/ 62 h 62"/>
                  <a:gd name="T6" fmla="*/ 23 w 23"/>
                  <a:gd name="T7" fmla="*/ 60 h 62"/>
                  <a:gd name="T8" fmla="*/ 0 w 23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2">
                    <a:moveTo>
                      <a:pt x="0" y="0"/>
                    </a:moveTo>
                    <a:lnTo>
                      <a:pt x="10" y="47"/>
                    </a:lnTo>
                    <a:lnTo>
                      <a:pt x="23" y="62"/>
                    </a:lnTo>
                    <a:lnTo>
                      <a:pt x="23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ŝļiďè">
                <a:extLst>
                  <a:ext uri="{FF2B5EF4-FFF2-40B4-BE49-F238E27FC236}">
                    <a16:creationId xmlns:a16="http://schemas.microsoft.com/office/drawing/2014/main" xmlns="" id="{6DF76374-78EB-4072-87DA-577CF1FB4B82}"/>
                  </a:ext>
                </a:extLst>
              </p:cNvPr>
              <p:cNvSpPr/>
              <p:nvPr/>
            </p:nvSpPr>
            <p:spPr bwMode="auto">
              <a:xfrm>
                <a:off x="3454" y="2364"/>
                <a:ext cx="23" cy="62"/>
              </a:xfrm>
              <a:custGeom>
                <a:avLst/>
                <a:gdLst>
                  <a:gd name="T0" fmla="*/ 0 w 23"/>
                  <a:gd name="T1" fmla="*/ 0 h 62"/>
                  <a:gd name="T2" fmla="*/ 10 w 23"/>
                  <a:gd name="T3" fmla="*/ 47 h 62"/>
                  <a:gd name="T4" fmla="*/ 23 w 23"/>
                  <a:gd name="T5" fmla="*/ 62 h 62"/>
                  <a:gd name="T6" fmla="*/ 23 w 23"/>
                  <a:gd name="T7" fmla="*/ 60 h 62"/>
                  <a:gd name="T8" fmla="*/ 0 w 23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2">
                    <a:moveTo>
                      <a:pt x="0" y="0"/>
                    </a:moveTo>
                    <a:lnTo>
                      <a:pt x="10" y="47"/>
                    </a:lnTo>
                    <a:lnTo>
                      <a:pt x="23" y="62"/>
                    </a:lnTo>
                    <a:lnTo>
                      <a:pt x="23" y="6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ṧ1ïďè">
                <a:extLst>
                  <a:ext uri="{FF2B5EF4-FFF2-40B4-BE49-F238E27FC236}">
                    <a16:creationId xmlns:a16="http://schemas.microsoft.com/office/drawing/2014/main" xmlns="" id="{89155243-E8C4-45B2-BCEF-463EC005C139}"/>
                  </a:ext>
                </a:extLst>
              </p:cNvPr>
              <p:cNvSpPr/>
              <p:nvPr/>
            </p:nvSpPr>
            <p:spPr bwMode="auto">
              <a:xfrm>
                <a:off x="3458" y="2017"/>
                <a:ext cx="23" cy="58"/>
              </a:xfrm>
              <a:custGeom>
                <a:avLst/>
                <a:gdLst>
                  <a:gd name="T0" fmla="*/ 0 w 23"/>
                  <a:gd name="T1" fmla="*/ 0 h 58"/>
                  <a:gd name="T2" fmla="*/ 23 w 23"/>
                  <a:gd name="T3" fmla="*/ 58 h 58"/>
                  <a:gd name="T4" fmla="*/ 13 w 23"/>
                  <a:gd name="T5" fmla="*/ 4 h 58"/>
                  <a:gd name="T6" fmla="*/ 0 w 2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8">
                    <a:moveTo>
                      <a:pt x="0" y="0"/>
                    </a:moveTo>
                    <a:lnTo>
                      <a:pt x="23" y="58"/>
                    </a:lnTo>
                    <a:lnTo>
                      <a:pt x="1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ṣ1iḓè">
                <a:extLst>
                  <a:ext uri="{FF2B5EF4-FFF2-40B4-BE49-F238E27FC236}">
                    <a16:creationId xmlns:a16="http://schemas.microsoft.com/office/drawing/2014/main" xmlns="" id="{D2F1E46C-347A-4B41-8B1A-77356ECA169A}"/>
                  </a:ext>
                </a:extLst>
              </p:cNvPr>
              <p:cNvSpPr/>
              <p:nvPr/>
            </p:nvSpPr>
            <p:spPr bwMode="auto">
              <a:xfrm>
                <a:off x="3458" y="2017"/>
                <a:ext cx="23" cy="58"/>
              </a:xfrm>
              <a:custGeom>
                <a:avLst/>
                <a:gdLst>
                  <a:gd name="T0" fmla="*/ 0 w 23"/>
                  <a:gd name="T1" fmla="*/ 0 h 58"/>
                  <a:gd name="T2" fmla="*/ 23 w 23"/>
                  <a:gd name="T3" fmla="*/ 58 h 58"/>
                  <a:gd name="T4" fmla="*/ 13 w 23"/>
                  <a:gd name="T5" fmla="*/ 4 h 58"/>
                  <a:gd name="T6" fmla="*/ 0 w 2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8">
                    <a:moveTo>
                      <a:pt x="0" y="0"/>
                    </a:moveTo>
                    <a:lnTo>
                      <a:pt x="23" y="58"/>
                    </a:lnTo>
                    <a:lnTo>
                      <a:pt x="13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isļïḑè">
                <a:extLst>
                  <a:ext uri="{FF2B5EF4-FFF2-40B4-BE49-F238E27FC236}">
                    <a16:creationId xmlns:a16="http://schemas.microsoft.com/office/drawing/2014/main" xmlns="" id="{82BA8CED-2D1C-4EBD-A09C-B2DF99FAEB6A}"/>
                  </a:ext>
                </a:extLst>
              </p:cNvPr>
              <p:cNvSpPr/>
              <p:nvPr/>
            </p:nvSpPr>
            <p:spPr bwMode="auto">
              <a:xfrm>
                <a:off x="3443" y="2013"/>
                <a:ext cx="88" cy="376"/>
              </a:xfrm>
              <a:custGeom>
                <a:avLst/>
                <a:gdLst>
                  <a:gd name="T0" fmla="*/ 0 w 88"/>
                  <a:gd name="T1" fmla="*/ 0 h 376"/>
                  <a:gd name="T2" fmla="*/ 0 w 88"/>
                  <a:gd name="T3" fmla="*/ 0 h 376"/>
                  <a:gd name="T4" fmla="*/ 67 w 88"/>
                  <a:gd name="T5" fmla="*/ 376 h 376"/>
                  <a:gd name="T6" fmla="*/ 88 w 88"/>
                  <a:gd name="T7" fmla="*/ 351 h 376"/>
                  <a:gd name="T8" fmla="*/ 38 w 88"/>
                  <a:gd name="T9" fmla="*/ 62 h 376"/>
                  <a:gd name="T10" fmla="*/ 15 w 88"/>
                  <a:gd name="T11" fmla="*/ 4 h 376"/>
                  <a:gd name="T12" fmla="*/ 0 w 88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376">
                    <a:moveTo>
                      <a:pt x="0" y="0"/>
                    </a:moveTo>
                    <a:lnTo>
                      <a:pt x="0" y="0"/>
                    </a:lnTo>
                    <a:lnTo>
                      <a:pt x="67" y="376"/>
                    </a:lnTo>
                    <a:lnTo>
                      <a:pt x="88" y="351"/>
                    </a:lnTo>
                    <a:lnTo>
                      <a:pt x="38" y="62"/>
                    </a:lnTo>
                    <a:lnTo>
                      <a:pt x="1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$ľiḓé">
                <a:extLst>
                  <a:ext uri="{FF2B5EF4-FFF2-40B4-BE49-F238E27FC236}">
                    <a16:creationId xmlns:a16="http://schemas.microsoft.com/office/drawing/2014/main" xmlns="" id="{5AA66989-F968-40FA-B345-7EEA97945E3B}"/>
                  </a:ext>
                </a:extLst>
              </p:cNvPr>
              <p:cNvSpPr/>
              <p:nvPr/>
            </p:nvSpPr>
            <p:spPr bwMode="auto">
              <a:xfrm>
                <a:off x="3443" y="2013"/>
                <a:ext cx="88" cy="376"/>
              </a:xfrm>
              <a:custGeom>
                <a:avLst/>
                <a:gdLst>
                  <a:gd name="T0" fmla="*/ 0 w 88"/>
                  <a:gd name="T1" fmla="*/ 0 h 376"/>
                  <a:gd name="T2" fmla="*/ 0 w 88"/>
                  <a:gd name="T3" fmla="*/ 0 h 376"/>
                  <a:gd name="T4" fmla="*/ 67 w 88"/>
                  <a:gd name="T5" fmla="*/ 376 h 376"/>
                  <a:gd name="T6" fmla="*/ 88 w 88"/>
                  <a:gd name="T7" fmla="*/ 351 h 376"/>
                  <a:gd name="T8" fmla="*/ 38 w 88"/>
                  <a:gd name="T9" fmla="*/ 62 h 376"/>
                  <a:gd name="T10" fmla="*/ 15 w 88"/>
                  <a:gd name="T11" fmla="*/ 4 h 376"/>
                  <a:gd name="T12" fmla="*/ 0 w 88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376">
                    <a:moveTo>
                      <a:pt x="0" y="0"/>
                    </a:moveTo>
                    <a:lnTo>
                      <a:pt x="0" y="0"/>
                    </a:lnTo>
                    <a:lnTo>
                      <a:pt x="67" y="376"/>
                    </a:lnTo>
                    <a:lnTo>
                      <a:pt x="88" y="351"/>
                    </a:lnTo>
                    <a:lnTo>
                      <a:pt x="38" y="62"/>
                    </a:lnTo>
                    <a:lnTo>
                      <a:pt x="15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ṣľiḓé">
                <a:extLst>
                  <a:ext uri="{FF2B5EF4-FFF2-40B4-BE49-F238E27FC236}">
                    <a16:creationId xmlns:a16="http://schemas.microsoft.com/office/drawing/2014/main" xmlns="" id="{4D53EB66-761D-4743-B815-AEE66FD954D0}"/>
                  </a:ext>
                </a:extLst>
              </p:cNvPr>
              <p:cNvSpPr/>
              <p:nvPr/>
            </p:nvSpPr>
            <p:spPr bwMode="auto">
              <a:xfrm>
                <a:off x="3497" y="2028"/>
                <a:ext cx="75" cy="290"/>
              </a:xfrm>
              <a:custGeom>
                <a:avLst/>
                <a:gdLst>
                  <a:gd name="T0" fmla="*/ 0 w 75"/>
                  <a:gd name="T1" fmla="*/ 0 h 290"/>
                  <a:gd name="T2" fmla="*/ 0 w 75"/>
                  <a:gd name="T3" fmla="*/ 0 h 290"/>
                  <a:gd name="T4" fmla="*/ 30 w 75"/>
                  <a:gd name="T5" fmla="*/ 174 h 290"/>
                  <a:gd name="T6" fmla="*/ 75 w 75"/>
                  <a:gd name="T7" fmla="*/ 290 h 290"/>
                  <a:gd name="T8" fmla="*/ 75 w 75"/>
                  <a:gd name="T9" fmla="*/ 288 h 290"/>
                  <a:gd name="T10" fmla="*/ 27 w 75"/>
                  <a:gd name="T11" fmla="*/ 8 h 290"/>
                  <a:gd name="T12" fmla="*/ 0 w 75"/>
                  <a:gd name="T13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90">
                    <a:moveTo>
                      <a:pt x="0" y="0"/>
                    </a:moveTo>
                    <a:lnTo>
                      <a:pt x="0" y="0"/>
                    </a:lnTo>
                    <a:lnTo>
                      <a:pt x="30" y="174"/>
                    </a:lnTo>
                    <a:lnTo>
                      <a:pt x="75" y="290"/>
                    </a:lnTo>
                    <a:lnTo>
                      <a:pt x="75" y="288"/>
                    </a:lnTo>
                    <a:lnTo>
                      <a:pt x="2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ïṧļíḍe">
                <a:extLst>
                  <a:ext uri="{FF2B5EF4-FFF2-40B4-BE49-F238E27FC236}">
                    <a16:creationId xmlns:a16="http://schemas.microsoft.com/office/drawing/2014/main" xmlns="" id="{78220709-81AE-4EFE-81C4-C022E39983FB}"/>
                  </a:ext>
                </a:extLst>
              </p:cNvPr>
              <p:cNvSpPr/>
              <p:nvPr/>
            </p:nvSpPr>
            <p:spPr bwMode="auto">
              <a:xfrm>
                <a:off x="3497" y="2028"/>
                <a:ext cx="75" cy="290"/>
              </a:xfrm>
              <a:custGeom>
                <a:avLst/>
                <a:gdLst>
                  <a:gd name="T0" fmla="*/ 0 w 75"/>
                  <a:gd name="T1" fmla="*/ 0 h 290"/>
                  <a:gd name="T2" fmla="*/ 0 w 75"/>
                  <a:gd name="T3" fmla="*/ 0 h 290"/>
                  <a:gd name="T4" fmla="*/ 30 w 75"/>
                  <a:gd name="T5" fmla="*/ 174 h 290"/>
                  <a:gd name="T6" fmla="*/ 75 w 75"/>
                  <a:gd name="T7" fmla="*/ 290 h 290"/>
                  <a:gd name="T8" fmla="*/ 75 w 75"/>
                  <a:gd name="T9" fmla="*/ 288 h 290"/>
                  <a:gd name="T10" fmla="*/ 27 w 75"/>
                  <a:gd name="T11" fmla="*/ 8 h 290"/>
                  <a:gd name="T12" fmla="*/ 0 w 75"/>
                  <a:gd name="T13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90">
                    <a:moveTo>
                      <a:pt x="0" y="0"/>
                    </a:moveTo>
                    <a:lnTo>
                      <a:pt x="0" y="0"/>
                    </a:lnTo>
                    <a:lnTo>
                      <a:pt x="30" y="174"/>
                    </a:lnTo>
                    <a:lnTo>
                      <a:pt x="75" y="290"/>
                    </a:lnTo>
                    <a:lnTo>
                      <a:pt x="75" y="288"/>
                    </a:lnTo>
                    <a:lnTo>
                      <a:pt x="27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iṥ1ïḑe">
                <a:extLst>
                  <a:ext uri="{FF2B5EF4-FFF2-40B4-BE49-F238E27FC236}">
                    <a16:creationId xmlns:a16="http://schemas.microsoft.com/office/drawing/2014/main" xmlns="" id="{8B07EADD-7ACD-43B0-B926-8AF4C78D8DBC}"/>
                  </a:ext>
                </a:extLst>
              </p:cNvPr>
              <p:cNvSpPr/>
              <p:nvPr/>
            </p:nvSpPr>
            <p:spPr bwMode="auto">
              <a:xfrm>
                <a:off x="3527" y="2202"/>
                <a:ext cx="45" cy="138"/>
              </a:xfrm>
              <a:custGeom>
                <a:avLst/>
                <a:gdLst>
                  <a:gd name="T0" fmla="*/ 0 w 45"/>
                  <a:gd name="T1" fmla="*/ 0 h 138"/>
                  <a:gd name="T2" fmla="*/ 25 w 45"/>
                  <a:gd name="T3" fmla="*/ 138 h 138"/>
                  <a:gd name="T4" fmla="*/ 45 w 45"/>
                  <a:gd name="T5" fmla="*/ 116 h 138"/>
                  <a:gd name="T6" fmla="*/ 0 w 45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0" y="0"/>
                    </a:moveTo>
                    <a:lnTo>
                      <a:pt x="25" y="138"/>
                    </a:lnTo>
                    <a:lnTo>
                      <a:pt x="45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ïSľïďê">
                <a:extLst>
                  <a:ext uri="{FF2B5EF4-FFF2-40B4-BE49-F238E27FC236}">
                    <a16:creationId xmlns:a16="http://schemas.microsoft.com/office/drawing/2014/main" xmlns="" id="{AF6C2175-EFD6-4BFD-9BB5-336239F89AE9}"/>
                  </a:ext>
                </a:extLst>
              </p:cNvPr>
              <p:cNvSpPr/>
              <p:nvPr/>
            </p:nvSpPr>
            <p:spPr bwMode="auto">
              <a:xfrm>
                <a:off x="3527" y="2202"/>
                <a:ext cx="45" cy="138"/>
              </a:xfrm>
              <a:custGeom>
                <a:avLst/>
                <a:gdLst>
                  <a:gd name="T0" fmla="*/ 0 w 45"/>
                  <a:gd name="T1" fmla="*/ 0 h 138"/>
                  <a:gd name="T2" fmla="*/ 25 w 45"/>
                  <a:gd name="T3" fmla="*/ 138 h 138"/>
                  <a:gd name="T4" fmla="*/ 45 w 45"/>
                  <a:gd name="T5" fmla="*/ 116 h 138"/>
                  <a:gd name="T6" fmla="*/ 0 w 45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0" y="0"/>
                    </a:moveTo>
                    <a:lnTo>
                      <a:pt x="25" y="138"/>
                    </a:lnTo>
                    <a:lnTo>
                      <a:pt x="45" y="11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î$1iḍê">
                <a:extLst>
                  <a:ext uri="{FF2B5EF4-FFF2-40B4-BE49-F238E27FC236}">
                    <a16:creationId xmlns:a16="http://schemas.microsoft.com/office/drawing/2014/main" xmlns="" id="{3A5810CF-0E5A-4150-B3DA-1F223E214633}"/>
                  </a:ext>
                </a:extLst>
              </p:cNvPr>
              <p:cNvSpPr/>
              <p:nvPr/>
            </p:nvSpPr>
            <p:spPr bwMode="auto">
              <a:xfrm>
                <a:off x="3552" y="2043"/>
                <a:ext cx="57" cy="191"/>
              </a:xfrm>
              <a:custGeom>
                <a:avLst/>
                <a:gdLst>
                  <a:gd name="T0" fmla="*/ 0 w 57"/>
                  <a:gd name="T1" fmla="*/ 0 h 191"/>
                  <a:gd name="T2" fmla="*/ 0 w 57"/>
                  <a:gd name="T3" fmla="*/ 0 h 191"/>
                  <a:gd name="T4" fmla="*/ 11 w 57"/>
                  <a:gd name="T5" fmla="*/ 69 h 191"/>
                  <a:gd name="T6" fmla="*/ 57 w 57"/>
                  <a:gd name="T7" fmla="*/ 191 h 191"/>
                  <a:gd name="T8" fmla="*/ 57 w 57"/>
                  <a:gd name="T9" fmla="*/ 189 h 191"/>
                  <a:gd name="T10" fmla="*/ 26 w 57"/>
                  <a:gd name="T11" fmla="*/ 6 h 191"/>
                  <a:gd name="T12" fmla="*/ 0 w 57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1">
                    <a:moveTo>
                      <a:pt x="0" y="0"/>
                    </a:moveTo>
                    <a:lnTo>
                      <a:pt x="0" y="0"/>
                    </a:lnTo>
                    <a:lnTo>
                      <a:pt x="11" y="69"/>
                    </a:lnTo>
                    <a:lnTo>
                      <a:pt x="57" y="191"/>
                    </a:lnTo>
                    <a:lnTo>
                      <a:pt x="57" y="189"/>
                    </a:lnTo>
                    <a:lnTo>
                      <a:pt x="2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ïş1íḋè">
                <a:extLst>
                  <a:ext uri="{FF2B5EF4-FFF2-40B4-BE49-F238E27FC236}">
                    <a16:creationId xmlns:a16="http://schemas.microsoft.com/office/drawing/2014/main" xmlns="" id="{5E3DC8D2-A003-4254-8B6C-68BF6017294C}"/>
                  </a:ext>
                </a:extLst>
              </p:cNvPr>
              <p:cNvSpPr/>
              <p:nvPr/>
            </p:nvSpPr>
            <p:spPr bwMode="auto">
              <a:xfrm>
                <a:off x="3552" y="2043"/>
                <a:ext cx="57" cy="191"/>
              </a:xfrm>
              <a:custGeom>
                <a:avLst/>
                <a:gdLst>
                  <a:gd name="T0" fmla="*/ 0 w 57"/>
                  <a:gd name="T1" fmla="*/ 0 h 191"/>
                  <a:gd name="T2" fmla="*/ 0 w 57"/>
                  <a:gd name="T3" fmla="*/ 0 h 191"/>
                  <a:gd name="T4" fmla="*/ 11 w 57"/>
                  <a:gd name="T5" fmla="*/ 69 h 191"/>
                  <a:gd name="T6" fmla="*/ 57 w 57"/>
                  <a:gd name="T7" fmla="*/ 191 h 191"/>
                  <a:gd name="T8" fmla="*/ 57 w 57"/>
                  <a:gd name="T9" fmla="*/ 189 h 191"/>
                  <a:gd name="T10" fmla="*/ 26 w 57"/>
                  <a:gd name="T11" fmla="*/ 6 h 191"/>
                  <a:gd name="T12" fmla="*/ 0 w 57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1">
                    <a:moveTo>
                      <a:pt x="0" y="0"/>
                    </a:moveTo>
                    <a:lnTo>
                      <a:pt x="0" y="0"/>
                    </a:lnTo>
                    <a:lnTo>
                      <a:pt x="11" y="69"/>
                    </a:lnTo>
                    <a:lnTo>
                      <a:pt x="57" y="191"/>
                    </a:lnTo>
                    <a:lnTo>
                      <a:pt x="57" y="189"/>
                    </a:lnTo>
                    <a:lnTo>
                      <a:pt x="2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ïşḻíḋê">
                <a:extLst>
                  <a:ext uri="{FF2B5EF4-FFF2-40B4-BE49-F238E27FC236}">
                    <a16:creationId xmlns:a16="http://schemas.microsoft.com/office/drawing/2014/main" xmlns="" id="{9BC10C71-0391-49AD-8489-A22D0E2FCA73}"/>
                  </a:ext>
                </a:extLst>
              </p:cNvPr>
              <p:cNvSpPr/>
              <p:nvPr/>
            </p:nvSpPr>
            <p:spPr bwMode="auto">
              <a:xfrm>
                <a:off x="3602" y="2232"/>
                <a:ext cx="13" cy="50"/>
              </a:xfrm>
              <a:custGeom>
                <a:avLst/>
                <a:gdLst>
                  <a:gd name="T0" fmla="*/ 7 w 13"/>
                  <a:gd name="T1" fmla="*/ 0 h 50"/>
                  <a:gd name="T2" fmla="*/ 0 w 13"/>
                  <a:gd name="T3" fmla="*/ 50 h 50"/>
                  <a:gd name="T4" fmla="*/ 13 w 13"/>
                  <a:gd name="T5" fmla="*/ 35 h 50"/>
                  <a:gd name="T6" fmla="*/ 7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7" y="0"/>
                    </a:moveTo>
                    <a:lnTo>
                      <a:pt x="0" y="50"/>
                    </a:lnTo>
                    <a:lnTo>
                      <a:pt x="13" y="3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ïṧḷíḑe">
                <a:extLst>
                  <a:ext uri="{FF2B5EF4-FFF2-40B4-BE49-F238E27FC236}">
                    <a16:creationId xmlns:a16="http://schemas.microsoft.com/office/drawing/2014/main" xmlns="" id="{944E807C-D826-4067-B92A-63E63CCE427E}"/>
                  </a:ext>
                </a:extLst>
              </p:cNvPr>
              <p:cNvSpPr/>
              <p:nvPr/>
            </p:nvSpPr>
            <p:spPr bwMode="auto">
              <a:xfrm>
                <a:off x="3602" y="2232"/>
                <a:ext cx="13" cy="50"/>
              </a:xfrm>
              <a:custGeom>
                <a:avLst/>
                <a:gdLst>
                  <a:gd name="T0" fmla="*/ 7 w 13"/>
                  <a:gd name="T1" fmla="*/ 0 h 50"/>
                  <a:gd name="T2" fmla="*/ 0 w 13"/>
                  <a:gd name="T3" fmla="*/ 50 h 50"/>
                  <a:gd name="T4" fmla="*/ 13 w 13"/>
                  <a:gd name="T5" fmla="*/ 35 h 50"/>
                  <a:gd name="T6" fmla="*/ 7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7" y="0"/>
                    </a:moveTo>
                    <a:lnTo>
                      <a:pt x="0" y="50"/>
                    </a:lnTo>
                    <a:lnTo>
                      <a:pt x="13" y="35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íŝļíḍé">
                <a:extLst>
                  <a:ext uri="{FF2B5EF4-FFF2-40B4-BE49-F238E27FC236}">
                    <a16:creationId xmlns:a16="http://schemas.microsoft.com/office/drawing/2014/main" xmlns="" id="{9D07A91A-8772-4AB2-BD23-48109B8DAD8B}"/>
                  </a:ext>
                </a:extLst>
              </p:cNvPr>
              <p:cNvSpPr/>
              <p:nvPr/>
            </p:nvSpPr>
            <p:spPr bwMode="auto">
              <a:xfrm>
                <a:off x="3563" y="2112"/>
                <a:ext cx="46" cy="180"/>
              </a:xfrm>
              <a:custGeom>
                <a:avLst/>
                <a:gdLst>
                  <a:gd name="T0" fmla="*/ 0 w 46"/>
                  <a:gd name="T1" fmla="*/ 0 h 180"/>
                  <a:gd name="T2" fmla="*/ 31 w 46"/>
                  <a:gd name="T3" fmla="*/ 180 h 180"/>
                  <a:gd name="T4" fmla="*/ 39 w 46"/>
                  <a:gd name="T5" fmla="*/ 170 h 180"/>
                  <a:gd name="T6" fmla="*/ 46 w 46"/>
                  <a:gd name="T7" fmla="*/ 120 h 180"/>
                  <a:gd name="T8" fmla="*/ 46 w 46"/>
                  <a:gd name="T9" fmla="*/ 122 h 180"/>
                  <a:gd name="T10" fmla="*/ 0 w 46"/>
                  <a:gd name="T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0">
                    <a:moveTo>
                      <a:pt x="0" y="0"/>
                    </a:moveTo>
                    <a:lnTo>
                      <a:pt x="31" y="180"/>
                    </a:lnTo>
                    <a:lnTo>
                      <a:pt x="39" y="170"/>
                    </a:lnTo>
                    <a:lnTo>
                      <a:pt x="46" y="120"/>
                    </a:lnTo>
                    <a:lnTo>
                      <a:pt x="46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šḷíḍè">
                <a:extLst>
                  <a:ext uri="{FF2B5EF4-FFF2-40B4-BE49-F238E27FC236}">
                    <a16:creationId xmlns:a16="http://schemas.microsoft.com/office/drawing/2014/main" xmlns="" id="{42E7A36E-15C2-4359-99E5-88ACC2B1B848}"/>
                  </a:ext>
                </a:extLst>
              </p:cNvPr>
              <p:cNvSpPr/>
              <p:nvPr/>
            </p:nvSpPr>
            <p:spPr bwMode="auto">
              <a:xfrm>
                <a:off x="3563" y="2112"/>
                <a:ext cx="46" cy="180"/>
              </a:xfrm>
              <a:custGeom>
                <a:avLst/>
                <a:gdLst>
                  <a:gd name="T0" fmla="*/ 0 w 46"/>
                  <a:gd name="T1" fmla="*/ 0 h 180"/>
                  <a:gd name="T2" fmla="*/ 31 w 46"/>
                  <a:gd name="T3" fmla="*/ 180 h 180"/>
                  <a:gd name="T4" fmla="*/ 39 w 46"/>
                  <a:gd name="T5" fmla="*/ 170 h 180"/>
                  <a:gd name="T6" fmla="*/ 46 w 46"/>
                  <a:gd name="T7" fmla="*/ 120 h 180"/>
                  <a:gd name="T8" fmla="*/ 46 w 46"/>
                  <a:gd name="T9" fmla="*/ 122 h 180"/>
                  <a:gd name="T10" fmla="*/ 0 w 46"/>
                  <a:gd name="T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0">
                    <a:moveTo>
                      <a:pt x="0" y="0"/>
                    </a:moveTo>
                    <a:lnTo>
                      <a:pt x="31" y="180"/>
                    </a:lnTo>
                    <a:lnTo>
                      <a:pt x="39" y="170"/>
                    </a:lnTo>
                    <a:lnTo>
                      <a:pt x="46" y="120"/>
                    </a:lnTo>
                    <a:lnTo>
                      <a:pt x="46" y="1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îṧľïḍè">
                <a:extLst>
                  <a:ext uri="{FF2B5EF4-FFF2-40B4-BE49-F238E27FC236}">
                    <a16:creationId xmlns:a16="http://schemas.microsoft.com/office/drawing/2014/main" xmlns="" id="{6EE4D30F-A5A5-4AEA-A165-365B27A94111}"/>
                  </a:ext>
                </a:extLst>
              </p:cNvPr>
              <p:cNvSpPr/>
              <p:nvPr/>
            </p:nvSpPr>
            <p:spPr bwMode="auto">
              <a:xfrm>
                <a:off x="3604" y="2056"/>
                <a:ext cx="28" cy="94"/>
              </a:xfrm>
              <a:custGeom>
                <a:avLst/>
                <a:gdLst>
                  <a:gd name="T0" fmla="*/ 0 w 28"/>
                  <a:gd name="T1" fmla="*/ 0 h 94"/>
                  <a:gd name="T2" fmla="*/ 0 w 28"/>
                  <a:gd name="T3" fmla="*/ 0 h 94"/>
                  <a:gd name="T4" fmla="*/ 7 w 28"/>
                  <a:gd name="T5" fmla="*/ 43 h 94"/>
                  <a:gd name="T6" fmla="*/ 18 w 28"/>
                  <a:gd name="T7" fmla="*/ 73 h 94"/>
                  <a:gd name="T8" fmla="*/ 17 w 28"/>
                  <a:gd name="T9" fmla="*/ 94 h 94"/>
                  <a:gd name="T10" fmla="*/ 28 w 28"/>
                  <a:gd name="T11" fmla="*/ 13 h 94"/>
                  <a:gd name="T12" fmla="*/ 26 w 28"/>
                  <a:gd name="T13" fmla="*/ 8 h 94"/>
                  <a:gd name="T14" fmla="*/ 0 w 28"/>
                  <a:gd name="T1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4">
                    <a:moveTo>
                      <a:pt x="0" y="0"/>
                    </a:moveTo>
                    <a:lnTo>
                      <a:pt x="0" y="0"/>
                    </a:lnTo>
                    <a:lnTo>
                      <a:pt x="7" y="43"/>
                    </a:lnTo>
                    <a:lnTo>
                      <a:pt x="18" y="73"/>
                    </a:lnTo>
                    <a:lnTo>
                      <a:pt x="17" y="94"/>
                    </a:lnTo>
                    <a:lnTo>
                      <a:pt x="28" y="13"/>
                    </a:lnTo>
                    <a:lnTo>
                      <a:pt x="2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iṣľîdé">
                <a:extLst>
                  <a:ext uri="{FF2B5EF4-FFF2-40B4-BE49-F238E27FC236}">
                    <a16:creationId xmlns:a16="http://schemas.microsoft.com/office/drawing/2014/main" xmlns="" id="{9B0483DF-4313-4285-B628-C3D66ECBE437}"/>
                  </a:ext>
                </a:extLst>
              </p:cNvPr>
              <p:cNvSpPr/>
              <p:nvPr/>
            </p:nvSpPr>
            <p:spPr bwMode="auto">
              <a:xfrm>
                <a:off x="3604" y="2056"/>
                <a:ext cx="28" cy="94"/>
              </a:xfrm>
              <a:custGeom>
                <a:avLst/>
                <a:gdLst>
                  <a:gd name="T0" fmla="*/ 0 w 28"/>
                  <a:gd name="T1" fmla="*/ 0 h 94"/>
                  <a:gd name="T2" fmla="*/ 0 w 28"/>
                  <a:gd name="T3" fmla="*/ 0 h 94"/>
                  <a:gd name="T4" fmla="*/ 7 w 28"/>
                  <a:gd name="T5" fmla="*/ 43 h 94"/>
                  <a:gd name="T6" fmla="*/ 18 w 28"/>
                  <a:gd name="T7" fmla="*/ 73 h 94"/>
                  <a:gd name="T8" fmla="*/ 17 w 28"/>
                  <a:gd name="T9" fmla="*/ 94 h 94"/>
                  <a:gd name="T10" fmla="*/ 28 w 28"/>
                  <a:gd name="T11" fmla="*/ 13 h 94"/>
                  <a:gd name="T12" fmla="*/ 26 w 28"/>
                  <a:gd name="T13" fmla="*/ 8 h 94"/>
                  <a:gd name="T14" fmla="*/ 0 w 28"/>
                  <a:gd name="T1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4">
                    <a:moveTo>
                      <a:pt x="0" y="0"/>
                    </a:moveTo>
                    <a:lnTo>
                      <a:pt x="0" y="0"/>
                    </a:lnTo>
                    <a:lnTo>
                      <a:pt x="7" y="43"/>
                    </a:lnTo>
                    <a:lnTo>
                      <a:pt x="18" y="73"/>
                    </a:lnTo>
                    <a:lnTo>
                      <a:pt x="17" y="94"/>
                    </a:lnTo>
                    <a:lnTo>
                      <a:pt x="28" y="13"/>
                    </a:lnTo>
                    <a:lnTo>
                      <a:pt x="2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iṡḻîďe">
                <a:extLst>
                  <a:ext uri="{FF2B5EF4-FFF2-40B4-BE49-F238E27FC236}">
                    <a16:creationId xmlns:a16="http://schemas.microsoft.com/office/drawing/2014/main" xmlns="" id="{A10F5FCF-029A-443F-A942-23CFBA177371}"/>
                  </a:ext>
                </a:extLst>
              </p:cNvPr>
              <p:cNvSpPr/>
              <p:nvPr/>
            </p:nvSpPr>
            <p:spPr bwMode="auto">
              <a:xfrm>
                <a:off x="3621" y="2069"/>
                <a:ext cx="37" cy="174"/>
              </a:xfrm>
              <a:custGeom>
                <a:avLst/>
                <a:gdLst>
                  <a:gd name="T0" fmla="*/ 11 w 37"/>
                  <a:gd name="T1" fmla="*/ 0 h 174"/>
                  <a:gd name="T2" fmla="*/ 0 w 37"/>
                  <a:gd name="T3" fmla="*/ 81 h 174"/>
                  <a:gd name="T4" fmla="*/ 15 w 37"/>
                  <a:gd name="T5" fmla="*/ 174 h 174"/>
                  <a:gd name="T6" fmla="*/ 37 w 37"/>
                  <a:gd name="T7" fmla="*/ 150 h 174"/>
                  <a:gd name="T8" fmla="*/ 11 w 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4">
                    <a:moveTo>
                      <a:pt x="11" y="0"/>
                    </a:moveTo>
                    <a:lnTo>
                      <a:pt x="0" y="81"/>
                    </a:lnTo>
                    <a:lnTo>
                      <a:pt x="15" y="174"/>
                    </a:lnTo>
                    <a:lnTo>
                      <a:pt x="37" y="15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iṡļiḓé">
                <a:extLst>
                  <a:ext uri="{FF2B5EF4-FFF2-40B4-BE49-F238E27FC236}">
                    <a16:creationId xmlns:a16="http://schemas.microsoft.com/office/drawing/2014/main" xmlns="" id="{0FFCFBED-2DD6-47CC-9A8F-E720CBE74054}"/>
                  </a:ext>
                </a:extLst>
              </p:cNvPr>
              <p:cNvSpPr/>
              <p:nvPr/>
            </p:nvSpPr>
            <p:spPr bwMode="auto">
              <a:xfrm>
                <a:off x="3621" y="2069"/>
                <a:ext cx="37" cy="174"/>
              </a:xfrm>
              <a:custGeom>
                <a:avLst/>
                <a:gdLst>
                  <a:gd name="T0" fmla="*/ 11 w 37"/>
                  <a:gd name="T1" fmla="*/ 0 h 174"/>
                  <a:gd name="T2" fmla="*/ 0 w 37"/>
                  <a:gd name="T3" fmla="*/ 81 h 174"/>
                  <a:gd name="T4" fmla="*/ 15 w 37"/>
                  <a:gd name="T5" fmla="*/ 174 h 174"/>
                  <a:gd name="T6" fmla="*/ 37 w 37"/>
                  <a:gd name="T7" fmla="*/ 150 h 174"/>
                  <a:gd name="T8" fmla="*/ 11 w 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4">
                    <a:moveTo>
                      <a:pt x="11" y="0"/>
                    </a:moveTo>
                    <a:lnTo>
                      <a:pt x="0" y="81"/>
                    </a:lnTo>
                    <a:lnTo>
                      <a:pt x="15" y="174"/>
                    </a:lnTo>
                    <a:lnTo>
                      <a:pt x="37" y="15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ŝļíḋè">
                <a:extLst>
                  <a:ext uri="{FF2B5EF4-FFF2-40B4-BE49-F238E27FC236}">
                    <a16:creationId xmlns:a16="http://schemas.microsoft.com/office/drawing/2014/main" xmlns="" id="{8709A391-F9A7-45FF-A39A-9A7BF42FB062}"/>
                  </a:ext>
                </a:extLst>
              </p:cNvPr>
              <p:cNvSpPr/>
              <p:nvPr/>
            </p:nvSpPr>
            <p:spPr bwMode="auto">
              <a:xfrm>
                <a:off x="3611" y="2099"/>
                <a:ext cx="11" cy="51"/>
              </a:xfrm>
              <a:custGeom>
                <a:avLst/>
                <a:gdLst>
                  <a:gd name="T0" fmla="*/ 0 w 11"/>
                  <a:gd name="T1" fmla="*/ 0 h 51"/>
                  <a:gd name="T2" fmla="*/ 10 w 11"/>
                  <a:gd name="T3" fmla="*/ 51 h 51"/>
                  <a:gd name="T4" fmla="*/ 11 w 11"/>
                  <a:gd name="T5" fmla="*/ 30 h 51"/>
                  <a:gd name="T6" fmla="*/ 0 w 1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1">
                    <a:moveTo>
                      <a:pt x="0" y="0"/>
                    </a:moveTo>
                    <a:lnTo>
                      <a:pt x="10" y="51"/>
                    </a:lnTo>
                    <a:lnTo>
                      <a:pt x="11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îṡļíḓè">
                <a:extLst>
                  <a:ext uri="{FF2B5EF4-FFF2-40B4-BE49-F238E27FC236}">
                    <a16:creationId xmlns:a16="http://schemas.microsoft.com/office/drawing/2014/main" xmlns="" id="{C5E34338-387C-4252-BE35-00F9C5D583B5}"/>
                  </a:ext>
                </a:extLst>
              </p:cNvPr>
              <p:cNvSpPr/>
              <p:nvPr/>
            </p:nvSpPr>
            <p:spPr bwMode="auto">
              <a:xfrm>
                <a:off x="3611" y="2099"/>
                <a:ext cx="11" cy="51"/>
              </a:xfrm>
              <a:custGeom>
                <a:avLst/>
                <a:gdLst>
                  <a:gd name="T0" fmla="*/ 0 w 11"/>
                  <a:gd name="T1" fmla="*/ 0 h 51"/>
                  <a:gd name="T2" fmla="*/ 10 w 11"/>
                  <a:gd name="T3" fmla="*/ 51 h 51"/>
                  <a:gd name="T4" fmla="*/ 11 w 11"/>
                  <a:gd name="T5" fmla="*/ 30 h 51"/>
                  <a:gd name="T6" fmla="*/ 0 w 1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1">
                    <a:moveTo>
                      <a:pt x="0" y="0"/>
                    </a:moveTo>
                    <a:lnTo>
                      <a:pt x="10" y="51"/>
                    </a:lnTo>
                    <a:lnTo>
                      <a:pt x="11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íslíḋe">
                <a:extLst>
                  <a:ext uri="{FF2B5EF4-FFF2-40B4-BE49-F238E27FC236}">
                    <a16:creationId xmlns:a16="http://schemas.microsoft.com/office/drawing/2014/main" xmlns="" id="{7321AAF8-3863-4B1E-9210-78F190F01E06}"/>
                  </a:ext>
                </a:extLst>
              </p:cNvPr>
              <p:cNvSpPr/>
              <p:nvPr/>
            </p:nvSpPr>
            <p:spPr bwMode="auto">
              <a:xfrm>
                <a:off x="3658" y="2071"/>
                <a:ext cx="41" cy="123"/>
              </a:xfrm>
              <a:custGeom>
                <a:avLst/>
                <a:gdLst>
                  <a:gd name="T0" fmla="*/ 0 w 41"/>
                  <a:gd name="T1" fmla="*/ 0 h 123"/>
                  <a:gd name="T2" fmla="*/ 0 w 41"/>
                  <a:gd name="T3" fmla="*/ 0 h 123"/>
                  <a:gd name="T4" fmla="*/ 20 w 41"/>
                  <a:gd name="T5" fmla="*/ 123 h 123"/>
                  <a:gd name="T6" fmla="*/ 41 w 41"/>
                  <a:gd name="T7" fmla="*/ 99 h 123"/>
                  <a:gd name="T8" fmla="*/ 26 w 41"/>
                  <a:gd name="T9" fmla="*/ 8 h 123"/>
                  <a:gd name="T10" fmla="*/ 0 w 41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3">
                    <a:moveTo>
                      <a:pt x="0" y="0"/>
                    </a:moveTo>
                    <a:lnTo>
                      <a:pt x="0" y="0"/>
                    </a:lnTo>
                    <a:lnTo>
                      <a:pt x="20" y="123"/>
                    </a:lnTo>
                    <a:lnTo>
                      <a:pt x="41" y="99"/>
                    </a:lnTo>
                    <a:lnTo>
                      <a:pt x="2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îṣļide">
                <a:extLst>
                  <a:ext uri="{FF2B5EF4-FFF2-40B4-BE49-F238E27FC236}">
                    <a16:creationId xmlns:a16="http://schemas.microsoft.com/office/drawing/2014/main" xmlns="" id="{03DAA5BC-302A-4B6E-8240-5A809692E201}"/>
                  </a:ext>
                </a:extLst>
              </p:cNvPr>
              <p:cNvSpPr/>
              <p:nvPr/>
            </p:nvSpPr>
            <p:spPr bwMode="auto">
              <a:xfrm>
                <a:off x="3658" y="2071"/>
                <a:ext cx="41" cy="123"/>
              </a:xfrm>
              <a:custGeom>
                <a:avLst/>
                <a:gdLst>
                  <a:gd name="T0" fmla="*/ 0 w 41"/>
                  <a:gd name="T1" fmla="*/ 0 h 123"/>
                  <a:gd name="T2" fmla="*/ 0 w 41"/>
                  <a:gd name="T3" fmla="*/ 0 h 123"/>
                  <a:gd name="T4" fmla="*/ 20 w 41"/>
                  <a:gd name="T5" fmla="*/ 123 h 123"/>
                  <a:gd name="T6" fmla="*/ 41 w 41"/>
                  <a:gd name="T7" fmla="*/ 99 h 123"/>
                  <a:gd name="T8" fmla="*/ 26 w 41"/>
                  <a:gd name="T9" fmla="*/ 8 h 123"/>
                  <a:gd name="T10" fmla="*/ 0 w 41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3">
                    <a:moveTo>
                      <a:pt x="0" y="0"/>
                    </a:moveTo>
                    <a:lnTo>
                      <a:pt x="0" y="0"/>
                    </a:lnTo>
                    <a:lnTo>
                      <a:pt x="20" y="123"/>
                    </a:lnTo>
                    <a:lnTo>
                      <a:pt x="41" y="99"/>
                    </a:lnTo>
                    <a:lnTo>
                      <a:pt x="2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ïṣḻîḍe">
                <a:extLst>
                  <a:ext uri="{FF2B5EF4-FFF2-40B4-BE49-F238E27FC236}">
                    <a16:creationId xmlns:a16="http://schemas.microsoft.com/office/drawing/2014/main" xmlns="" id="{4B434CC8-6268-4C8E-BB14-F092C0223F70}"/>
                  </a:ext>
                </a:extLst>
              </p:cNvPr>
              <p:cNvSpPr/>
              <p:nvPr/>
            </p:nvSpPr>
            <p:spPr bwMode="auto">
              <a:xfrm>
                <a:off x="3710" y="2084"/>
                <a:ext cx="32" cy="62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11 w 32"/>
                  <a:gd name="T5" fmla="*/ 62 h 62"/>
                  <a:gd name="T6" fmla="*/ 32 w 32"/>
                  <a:gd name="T7" fmla="*/ 38 h 62"/>
                  <a:gd name="T8" fmla="*/ 26 w 32"/>
                  <a:gd name="T9" fmla="*/ 8 h 62"/>
                  <a:gd name="T10" fmla="*/ 0 w 3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11" y="62"/>
                    </a:lnTo>
                    <a:lnTo>
                      <a:pt x="32" y="38"/>
                    </a:lnTo>
                    <a:lnTo>
                      <a:pt x="2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ïṥ1ïḑê">
                <a:extLst>
                  <a:ext uri="{FF2B5EF4-FFF2-40B4-BE49-F238E27FC236}">
                    <a16:creationId xmlns:a16="http://schemas.microsoft.com/office/drawing/2014/main" xmlns="" id="{EFCEDC09-F662-4CC3-BC86-C2291289295E}"/>
                  </a:ext>
                </a:extLst>
              </p:cNvPr>
              <p:cNvSpPr/>
              <p:nvPr/>
            </p:nvSpPr>
            <p:spPr bwMode="auto">
              <a:xfrm>
                <a:off x="3710" y="2084"/>
                <a:ext cx="32" cy="62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11 w 32"/>
                  <a:gd name="T5" fmla="*/ 62 h 62"/>
                  <a:gd name="T6" fmla="*/ 32 w 32"/>
                  <a:gd name="T7" fmla="*/ 38 h 62"/>
                  <a:gd name="T8" fmla="*/ 26 w 32"/>
                  <a:gd name="T9" fmla="*/ 8 h 62"/>
                  <a:gd name="T10" fmla="*/ 0 w 3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11" y="62"/>
                    </a:lnTo>
                    <a:lnTo>
                      <a:pt x="32" y="38"/>
                    </a:lnTo>
                    <a:lnTo>
                      <a:pt x="2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ïŝliḋé">
                <a:extLst>
                  <a:ext uri="{FF2B5EF4-FFF2-40B4-BE49-F238E27FC236}">
                    <a16:creationId xmlns:a16="http://schemas.microsoft.com/office/drawing/2014/main" xmlns="" id="{6BE9DEC8-D04C-4117-93D1-AC62CBB34CBF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0 h 577"/>
                  <a:gd name="T4" fmla="*/ 144 w 506"/>
                  <a:gd name="T5" fmla="*/ 577 h 577"/>
                  <a:gd name="T6" fmla="*/ 506 w 506"/>
                  <a:gd name="T7" fmla="*/ 99 h 577"/>
                  <a:gd name="T8" fmla="*/ 497 w 506"/>
                  <a:gd name="T9" fmla="*/ 99 h 577"/>
                  <a:gd name="T10" fmla="*/ 501 w 506"/>
                  <a:gd name="T11" fmla="*/ 108 h 577"/>
                  <a:gd name="T12" fmla="*/ 480 w 506"/>
                  <a:gd name="T13" fmla="*/ 132 h 577"/>
                  <a:gd name="T14" fmla="*/ 471 w 506"/>
                  <a:gd name="T15" fmla="*/ 93 h 577"/>
                  <a:gd name="T16" fmla="*/ 443 w 506"/>
                  <a:gd name="T17" fmla="*/ 88 h 577"/>
                  <a:gd name="T18" fmla="*/ 461 w 506"/>
                  <a:gd name="T19" fmla="*/ 159 h 577"/>
                  <a:gd name="T20" fmla="*/ 443 w 506"/>
                  <a:gd name="T21" fmla="*/ 185 h 577"/>
                  <a:gd name="T22" fmla="*/ 417 w 506"/>
                  <a:gd name="T23" fmla="*/ 82 h 577"/>
                  <a:gd name="T24" fmla="*/ 390 w 506"/>
                  <a:gd name="T25" fmla="*/ 76 h 577"/>
                  <a:gd name="T26" fmla="*/ 422 w 506"/>
                  <a:gd name="T27" fmla="*/ 209 h 577"/>
                  <a:gd name="T28" fmla="*/ 404 w 506"/>
                  <a:gd name="T29" fmla="*/ 235 h 577"/>
                  <a:gd name="T30" fmla="*/ 362 w 506"/>
                  <a:gd name="T31" fmla="*/ 71 h 577"/>
                  <a:gd name="T32" fmla="*/ 336 w 506"/>
                  <a:gd name="T33" fmla="*/ 67 h 577"/>
                  <a:gd name="T34" fmla="*/ 383 w 506"/>
                  <a:gd name="T35" fmla="*/ 261 h 577"/>
                  <a:gd name="T36" fmla="*/ 364 w 506"/>
                  <a:gd name="T37" fmla="*/ 287 h 577"/>
                  <a:gd name="T38" fmla="*/ 308 w 506"/>
                  <a:gd name="T39" fmla="*/ 62 h 577"/>
                  <a:gd name="T40" fmla="*/ 282 w 506"/>
                  <a:gd name="T41" fmla="*/ 56 h 577"/>
                  <a:gd name="T42" fmla="*/ 344 w 506"/>
                  <a:gd name="T43" fmla="*/ 312 h 577"/>
                  <a:gd name="T44" fmla="*/ 325 w 506"/>
                  <a:gd name="T45" fmla="*/ 338 h 577"/>
                  <a:gd name="T46" fmla="*/ 254 w 506"/>
                  <a:gd name="T47" fmla="*/ 50 h 577"/>
                  <a:gd name="T48" fmla="*/ 228 w 506"/>
                  <a:gd name="T49" fmla="*/ 45 h 577"/>
                  <a:gd name="T50" fmla="*/ 306 w 506"/>
                  <a:gd name="T51" fmla="*/ 364 h 577"/>
                  <a:gd name="T52" fmla="*/ 286 w 506"/>
                  <a:gd name="T53" fmla="*/ 388 h 577"/>
                  <a:gd name="T54" fmla="*/ 200 w 506"/>
                  <a:gd name="T55" fmla="*/ 39 h 577"/>
                  <a:gd name="T56" fmla="*/ 174 w 506"/>
                  <a:gd name="T57" fmla="*/ 35 h 577"/>
                  <a:gd name="T58" fmla="*/ 267 w 506"/>
                  <a:gd name="T59" fmla="*/ 414 h 577"/>
                  <a:gd name="T60" fmla="*/ 249 w 506"/>
                  <a:gd name="T61" fmla="*/ 441 h 577"/>
                  <a:gd name="T62" fmla="*/ 146 w 506"/>
                  <a:gd name="T63" fmla="*/ 30 h 577"/>
                  <a:gd name="T64" fmla="*/ 120 w 506"/>
                  <a:gd name="T65" fmla="*/ 24 h 577"/>
                  <a:gd name="T66" fmla="*/ 228 w 506"/>
                  <a:gd name="T67" fmla="*/ 467 h 577"/>
                  <a:gd name="T68" fmla="*/ 209 w 506"/>
                  <a:gd name="T69" fmla="*/ 491 h 577"/>
                  <a:gd name="T70" fmla="*/ 92 w 506"/>
                  <a:gd name="T71" fmla="*/ 19 h 577"/>
                  <a:gd name="T72" fmla="*/ 66 w 506"/>
                  <a:gd name="T73" fmla="*/ 13 h 577"/>
                  <a:gd name="T74" fmla="*/ 189 w 506"/>
                  <a:gd name="T75" fmla="*/ 517 h 577"/>
                  <a:gd name="T76" fmla="*/ 170 w 506"/>
                  <a:gd name="T77" fmla="*/ 543 h 577"/>
                  <a:gd name="T78" fmla="*/ 38 w 506"/>
                  <a:gd name="T79" fmla="*/ 7 h 577"/>
                  <a:gd name="T80" fmla="*/ 11 w 506"/>
                  <a:gd name="T81" fmla="*/ 4 h 577"/>
                  <a:gd name="T82" fmla="*/ 150 w 506"/>
                  <a:gd name="T83" fmla="*/ 569 h 577"/>
                  <a:gd name="T84" fmla="*/ 144 w 506"/>
                  <a:gd name="T85" fmla="*/ 577 h 577"/>
                  <a:gd name="T86" fmla="*/ 0 w 506"/>
                  <a:gd name="T8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506" y="99"/>
                    </a:lnTo>
                    <a:lnTo>
                      <a:pt x="497" y="99"/>
                    </a:lnTo>
                    <a:lnTo>
                      <a:pt x="501" y="108"/>
                    </a:lnTo>
                    <a:lnTo>
                      <a:pt x="480" y="132"/>
                    </a:lnTo>
                    <a:lnTo>
                      <a:pt x="471" y="93"/>
                    </a:lnTo>
                    <a:lnTo>
                      <a:pt x="443" y="88"/>
                    </a:lnTo>
                    <a:lnTo>
                      <a:pt x="461" y="159"/>
                    </a:lnTo>
                    <a:lnTo>
                      <a:pt x="443" y="185"/>
                    </a:lnTo>
                    <a:lnTo>
                      <a:pt x="417" y="82"/>
                    </a:lnTo>
                    <a:lnTo>
                      <a:pt x="390" y="76"/>
                    </a:lnTo>
                    <a:lnTo>
                      <a:pt x="422" y="209"/>
                    </a:lnTo>
                    <a:lnTo>
                      <a:pt x="404" y="235"/>
                    </a:lnTo>
                    <a:lnTo>
                      <a:pt x="362" y="71"/>
                    </a:lnTo>
                    <a:lnTo>
                      <a:pt x="336" y="67"/>
                    </a:lnTo>
                    <a:lnTo>
                      <a:pt x="383" y="261"/>
                    </a:lnTo>
                    <a:lnTo>
                      <a:pt x="364" y="287"/>
                    </a:lnTo>
                    <a:lnTo>
                      <a:pt x="308" y="62"/>
                    </a:lnTo>
                    <a:lnTo>
                      <a:pt x="282" y="56"/>
                    </a:lnTo>
                    <a:lnTo>
                      <a:pt x="344" y="312"/>
                    </a:lnTo>
                    <a:lnTo>
                      <a:pt x="325" y="338"/>
                    </a:lnTo>
                    <a:lnTo>
                      <a:pt x="254" y="50"/>
                    </a:lnTo>
                    <a:lnTo>
                      <a:pt x="228" y="45"/>
                    </a:lnTo>
                    <a:lnTo>
                      <a:pt x="306" y="364"/>
                    </a:lnTo>
                    <a:lnTo>
                      <a:pt x="286" y="388"/>
                    </a:lnTo>
                    <a:lnTo>
                      <a:pt x="200" y="39"/>
                    </a:lnTo>
                    <a:lnTo>
                      <a:pt x="174" y="35"/>
                    </a:lnTo>
                    <a:lnTo>
                      <a:pt x="267" y="414"/>
                    </a:lnTo>
                    <a:lnTo>
                      <a:pt x="249" y="441"/>
                    </a:lnTo>
                    <a:lnTo>
                      <a:pt x="146" y="30"/>
                    </a:lnTo>
                    <a:lnTo>
                      <a:pt x="120" y="24"/>
                    </a:lnTo>
                    <a:lnTo>
                      <a:pt x="228" y="467"/>
                    </a:lnTo>
                    <a:lnTo>
                      <a:pt x="209" y="491"/>
                    </a:lnTo>
                    <a:lnTo>
                      <a:pt x="92" y="19"/>
                    </a:lnTo>
                    <a:lnTo>
                      <a:pt x="66" y="13"/>
                    </a:lnTo>
                    <a:lnTo>
                      <a:pt x="189" y="517"/>
                    </a:lnTo>
                    <a:lnTo>
                      <a:pt x="170" y="543"/>
                    </a:lnTo>
                    <a:lnTo>
                      <a:pt x="38" y="7"/>
                    </a:lnTo>
                    <a:lnTo>
                      <a:pt x="11" y="4"/>
                    </a:lnTo>
                    <a:lnTo>
                      <a:pt x="150" y="569"/>
                    </a:lnTo>
                    <a:lnTo>
                      <a:pt x="144" y="5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iŝļîdê">
                <a:extLst>
                  <a:ext uri="{FF2B5EF4-FFF2-40B4-BE49-F238E27FC236}">
                    <a16:creationId xmlns:a16="http://schemas.microsoft.com/office/drawing/2014/main" xmlns="" id="{E7059826-5B8F-43E9-AFBC-F158E24F0B64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0 h 577"/>
                  <a:gd name="T4" fmla="*/ 144 w 506"/>
                  <a:gd name="T5" fmla="*/ 577 h 577"/>
                  <a:gd name="T6" fmla="*/ 506 w 506"/>
                  <a:gd name="T7" fmla="*/ 99 h 577"/>
                  <a:gd name="T8" fmla="*/ 497 w 506"/>
                  <a:gd name="T9" fmla="*/ 99 h 577"/>
                  <a:gd name="T10" fmla="*/ 501 w 506"/>
                  <a:gd name="T11" fmla="*/ 108 h 577"/>
                  <a:gd name="T12" fmla="*/ 480 w 506"/>
                  <a:gd name="T13" fmla="*/ 132 h 577"/>
                  <a:gd name="T14" fmla="*/ 471 w 506"/>
                  <a:gd name="T15" fmla="*/ 93 h 577"/>
                  <a:gd name="T16" fmla="*/ 443 w 506"/>
                  <a:gd name="T17" fmla="*/ 88 h 577"/>
                  <a:gd name="T18" fmla="*/ 461 w 506"/>
                  <a:gd name="T19" fmla="*/ 159 h 577"/>
                  <a:gd name="T20" fmla="*/ 443 w 506"/>
                  <a:gd name="T21" fmla="*/ 185 h 577"/>
                  <a:gd name="T22" fmla="*/ 417 w 506"/>
                  <a:gd name="T23" fmla="*/ 82 h 577"/>
                  <a:gd name="T24" fmla="*/ 390 w 506"/>
                  <a:gd name="T25" fmla="*/ 76 h 577"/>
                  <a:gd name="T26" fmla="*/ 422 w 506"/>
                  <a:gd name="T27" fmla="*/ 209 h 577"/>
                  <a:gd name="T28" fmla="*/ 404 w 506"/>
                  <a:gd name="T29" fmla="*/ 235 h 577"/>
                  <a:gd name="T30" fmla="*/ 362 w 506"/>
                  <a:gd name="T31" fmla="*/ 71 h 577"/>
                  <a:gd name="T32" fmla="*/ 336 w 506"/>
                  <a:gd name="T33" fmla="*/ 67 h 577"/>
                  <a:gd name="T34" fmla="*/ 383 w 506"/>
                  <a:gd name="T35" fmla="*/ 261 h 577"/>
                  <a:gd name="T36" fmla="*/ 364 w 506"/>
                  <a:gd name="T37" fmla="*/ 287 h 577"/>
                  <a:gd name="T38" fmla="*/ 308 w 506"/>
                  <a:gd name="T39" fmla="*/ 62 h 577"/>
                  <a:gd name="T40" fmla="*/ 282 w 506"/>
                  <a:gd name="T41" fmla="*/ 56 h 577"/>
                  <a:gd name="T42" fmla="*/ 344 w 506"/>
                  <a:gd name="T43" fmla="*/ 312 h 577"/>
                  <a:gd name="T44" fmla="*/ 325 w 506"/>
                  <a:gd name="T45" fmla="*/ 338 h 577"/>
                  <a:gd name="T46" fmla="*/ 254 w 506"/>
                  <a:gd name="T47" fmla="*/ 50 h 577"/>
                  <a:gd name="T48" fmla="*/ 228 w 506"/>
                  <a:gd name="T49" fmla="*/ 45 h 577"/>
                  <a:gd name="T50" fmla="*/ 306 w 506"/>
                  <a:gd name="T51" fmla="*/ 364 h 577"/>
                  <a:gd name="T52" fmla="*/ 286 w 506"/>
                  <a:gd name="T53" fmla="*/ 388 h 577"/>
                  <a:gd name="T54" fmla="*/ 200 w 506"/>
                  <a:gd name="T55" fmla="*/ 39 h 577"/>
                  <a:gd name="T56" fmla="*/ 174 w 506"/>
                  <a:gd name="T57" fmla="*/ 35 h 577"/>
                  <a:gd name="T58" fmla="*/ 267 w 506"/>
                  <a:gd name="T59" fmla="*/ 414 h 577"/>
                  <a:gd name="T60" fmla="*/ 249 w 506"/>
                  <a:gd name="T61" fmla="*/ 441 h 577"/>
                  <a:gd name="T62" fmla="*/ 146 w 506"/>
                  <a:gd name="T63" fmla="*/ 30 h 577"/>
                  <a:gd name="T64" fmla="*/ 120 w 506"/>
                  <a:gd name="T65" fmla="*/ 24 h 577"/>
                  <a:gd name="T66" fmla="*/ 228 w 506"/>
                  <a:gd name="T67" fmla="*/ 467 h 577"/>
                  <a:gd name="T68" fmla="*/ 209 w 506"/>
                  <a:gd name="T69" fmla="*/ 491 h 577"/>
                  <a:gd name="T70" fmla="*/ 92 w 506"/>
                  <a:gd name="T71" fmla="*/ 19 h 577"/>
                  <a:gd name="T72" fmla="*/ 66 w 506"/>
                  <a:gd name="T73" fmla="*/ 13 h 577"/>
                  <a:gd name="T74" fmla="*/ 189 w 506"/>
                  <a:gd name="T75" fmla="*/ 517 h 577"/>
                  <a:gd name="T76" fmla="*/ 170 w 506"/>
                  <a:gd name="T77" fmla="*/ 543 h 577"/>
                  <a:gd name="T78" fmla="*/ 38 w 506"/>
                  <a:gd name="T79" fmla="*/ 7 h 577"/>
                  <a:gd name="T80" fmla="*/ 11 w 506"/>
                  <a:gd name="T81" fmla="*/ 4 h 577"/>
                  <a:gd name="T82" fmla="*/ 150 w 506"/>
                  <a:gd name="T83" fmla="*/ 569 h 577"/>
                  <a:gd name="T84" fmla="*/ 144 w 506"/>
                  <a:gd name="T85" fmla="*/ 577 h 577"/>
                  <a:gd name="T86" fmla="*/ 0 w 506"/>
                  <a:gd name="T8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506" y="99"/>
                    </a:lnTo>
                    <a:lnTo>
                      <a:pt x="497" y="99"/>
                    </a:lnTo>
                    <a:lnTo>
                      <a:pt x="501" y="108"/>
                    </a:lnTo>
                    <a:lnTo>
                      <a:pt x="480" y="132"/>
                    </a:lnTo>
                    <a:lnTo>
                      <a:pt x="471" y="93"/>
                    </a:lnTo>
                    <a:lnTo>
                      <a:pt x="443" y="88"/>
                    </a:lnTo>
                    <a:lnTo>
                      <a:pt x="461" y="159"/>
                    </a:lnTo>
                    <a:lnTo>
                      <a:pt x="443" y="185"/>
                    </a:lnTo>
                    <a:lnTo>
                      <a:pt x="417" y="82"/>
                    </a:lnTo>
                    <a:lnTo>
                      <a:pt x="390" y="76"/>
                    </a:lnTo>
                    <a:lnTo>
                      <a:pt x="422" y="209"/>
                    </a:lnTo>
                    <a:lnTo>
                      <a:pt x="404" y="235"/>
                    </a:lnTo>
                    <a:lnTo>
                      <a:pt x="362" y="71"/>
                    </a:lnTo>
                    <a:lnTo>
                      <a:pt x="336" y="67"/>
                    </a:lnTo>
                    <a:lnTo>
                      <a:pt x="383" y="261"/>
                    </a:lnTo>
                    <a:lnTo>
                      <a:pt x="364" y="287"/>
                    </a:lnTo>
                    <a:lnTo>
                      <a:pt x="308" y="62"/>
                    </a:lnTo>
                    <a:lnTo>
                      <a:pt x="282" y="56"/>
                    </a:lnTo>
                    <a:lnTo>
                      <a:pt x="344" y="312"/>
                    </a:lnTo>
                    <a:lnTo>
                      <a:pt x="325" y="338"/>
                    </a:lnTo>
                    <a:lnTo>
                      <a:pt x="254" y="50"/>
                    </a:lnTo>
                    <a:lnTo>
                      <a:pt x="228" y="45"/>
                    </a:lnTo>
                    <a:lnTo>
                      <a:pt x="306" y="364"/>
                    </a:lnTo>
                    <a:lnTo>
                      <a:pt x="286" y="388"/>
                    </a:lnTo>
                    <a:lnTo>
                      <a:pt x="200" y="39"/>
                    </a:lnTo>
                    <a:lnTo>
                      <a:pt x="174" y="35"/>
                    </a:lnTo>
                    <a:lnTo>
                      <a:pt x="267" y="414"/>
                    </a:lnTo>
                    <a:lnTo>
                      <a:pt x="249" y="441"/>
                    </a:lnTo>
                    <a:lnTo>
                      <a:pt x="146" y="30"/>
                    </a:lnTo>
                    <a:lnTo>
                      <a:pt x="120" y="24"/>
                    </a:lnTo>
                    <a:lnTo>
                      <a:pt x="228" y="467"/>
                    </a:lnTo>
                    <a:lnTo>
                      <a:pt x="209" y="491"/>
                    </a:lnTo>
                    <a:lnTo>
                      <a:pt x="92" y="19"/>
                    </a:lnTo>
                    <a:lnTo>
                      <a:pt x="66" y="13"/>
                    </a:lnTo>
                    <a:lnTo>
                      <a:pt x="189" y="517"/>
                    </a:lnTo>
                    <a:lnTo>
                      <a:pt x="170" y="543"/>
                    </a:lnTo>
                    <a:lnTo>
                      <a:pt x="38" y="7"/>
                    </a:lnTo>
                    <a:lnTo>
                      <a:pt x="11" y="4"/>
                    </a:lnTo>
                    <a:lnTo>
                      <a:pt x="150" y="569"/>
                    </a:lnTo>
                    <a:lnTo>
                      <a:pt x="144" y="5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ŝlîḍe">
                <a:extLst>
                  <a:ext uri="{FF2B5EF4-FFF2-40B4-BE49-F238E27FC236}">
                    <a16:creationId xmlns:a16="http://schemas.microsoft.com/office/drawing/2014/main" xmlns="" id="{5C4F18AA-0582-49C6-83DD-72B1FE1A617A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150" cy="577"/>
              </a:xfrm>
              <a:custGeom>
                <a:avLst/>
                <a:gdLst>
                  <a:gd name="T0" fmla="*/ 0 w 150"/>
                  <a:gd name="T1" fmla="*/ 0 h 577"/>
                  <a:gd name="T2" fmla="*/ 0 w 150"/>
                  <a:gd name="T3" fmla="*/ 0 h 577"/>
                  <a:gd name="T4" fmla="*/ 144 w 150"/>
                  <a:gd name="T5" fmla="*/ 577 h 577"/>
                  <a:gd name="T6" fmla="*/ 150 w 150"/>
                  <a:gd name="T7" fmla="*/ 569 h 577"/>
                  <a:gd name="T8" fmla="*/ 11 w 150"/>
                  <a:gd name="T9" fmla="*/ 4 h 577"/>
                  <a:gd name="T10" fmla="*/ 0 w 150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150" y="569"/>
                    </a:lnTo>
                    <a:lnTo>
                      <a:pt x="1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ïsļîḑé">
                <a:extLst>
                  <a:ext uri="{FF2B5EF4-FFF2-40B4-BE49-F238E27FC236}">
                    <a16:creationId xmlns:a16="http://schemas.microsoft.com/office/drawing/2014/main" xmlns="" id="{548BCF1D-3848-4996-8E58-182524F55EDC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150" cy="577"/>
              </a:xfrm>
              <a:custGeom>
                <a:avLst/>
                <a:gdLst>
                  <a:gd name="T0" fmla="*/ 0 w 150"/>
                  <a:gd name="T1" fmla="*/ 0 h 577"/>
                  <a:gd name="T2" fmla="*/ 0 w 150"/>
                  <a:gd name="T3" fmla="*/ 0 h 577"/>
                  <a:gd name="T4" fmla="*/ 144 w 150"/>
                  <a:gd name="T5" fmla="*/ 577 h 577"/>
                  <a:gd name="T6" fmla="*/ 150 w 150"/>
                  <a:gd name="T7" fmla="*/ 569 h 577"/>
                  <a:gd name="T8" fmla="*/ 11 w 150"/>
                  <a:gd name="T9" fmla="*/ 4 h 577"/>
                  <a:gd name="T10" fmla="*/ 0 w 150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150" y="569"/>
                    </a:lnTo>
                    <a:lnTo>
                      <a:pt x="11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íṧḻíḑè">
                <a:extLst>
                  <a:ext uri="{FF2B5EF4-FFF2-40B4-BE49-F238E27FC236}">
                    <a16:creationId xmlns:a16="http://schemas.microsoft.com/office/drawing/2014/main" xmlns="" id="{81657AFF-9A3E-4F60-A26E-B6070CAF8405}"/>
                  </a:ext>
                </a:extLst>
              </p:cNvPr>
              <p:cNvSpPr/>
              <p:nvPr/>
            </p:nvSpPr>
            <p:spPr bwMode="auto">
              <a:xfrm>
                <a:off x="5042" y="2392"/>
                <a:ext cx="151" cy="536"/>
              </a:xfrm>
              <a:custGeom>
                <a:avLst/>
                <a:gdLst>
                  <a:gd name="T0" fmla="*/ 0 w 151"/>
                  <a:gd name="T1" fmla="*/ 0 h 536"/>
                  <a:gd name="T2" fmla="*/ 0 w 151"/>
                  <a:gd name="T3" fmla="*/ 0 h 536"/>
                  <a:gd name="T4" fmla="*/ 132 w 151"/>
                  <a:gd name="T5" fmla="*/ 536 h 536"/>
                  <a:gd name="T6" fmla="*/ 151 w 151"/>
                  <a:gd name="T7" fmla="*/ 510 h 536"/>
                  <a:gd name="T8" fmla="*/ 28 w 151"/>
                  <a:gd name="T9" fmla="*/ 6 h 536"/>
                  <a:gd name="T10" fmla="*/ 0 w 151"/>
                  <a:gd name="T1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536">
                    <a:moveTo>
                      <a:pt x="0" y="0"/>
                    </a:moveTo>
                    <a:lnTo>
                      <a:pt x="0" y="0"/>
                    </a:lnTo>
                    <a:lnTo>
                      <a:pt x="132" y="536"/>
                    </a:lnTo>
                    <a:lnTo>
                      <a:pt x="151" y="510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íŝļîḑè">
                <a:extLst>
                  <a:ext uri="{FF2B5EF4-FFF2-40B4-BE49-F238E27FC236}">
                    <a16:creationId xmlns:a16="http://schemas.microsoft.com/office/drawing/2014/main" xmlns="" id="{F60FAD4E-15A5-4265-8CBF-6CB9DA6794DE}"/>
                  </a:ext>
                </a:extLst>
              </p:cNvPr>
              <p:cNvSpPr/>
              <p:nvPr/>
            </p:nvSpPr>
            <p:spPr bwMode="auto">
              <a:xfrm>
                <a:off x="5042" y="2392"/>
                <a:ext cx="151" cy="536"/>
              </a:xfrm>
              <a:custGeom>
                <a:avLst/>
                <a:gdLst>
                  <a:gd name="T0" fmla="*/ 0 w 151"/>
                  <a:gd name="T1" fmla="*/ 0 h 536"/>
                  <a:gd name="T2" fmla="*/ 0 w 151"/>
                  <a:gd name="T3" fmla="*/ 0 h 536"/>
                  <a:gd name="T4" fmla="*/ 132 w 151"/>
                  <a:gd name="T5" fmla="*/ 536 h 536"/>
                  <a:gd name="T6" fmla="*/ 151 w 151"/>
                  <a:gd name="T7" fmla="*/ 510 h 536"/>
                  <a:gd name="T8" fmla="*/ 28 w 151"/>
                  <a:gd name="T9" fmla="*/ 6 h 536"/>
                  <a:gd name="T10" fmla="*/ 0 w 151"/>
                  <a:gd name="T1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536">
                    <a:moveTo>
                      <a:pt x="0" y="0"/>
                    </a:moveTo>
                    <a:lnTo>
                      <a:pt x="0" y="0"/>
                    </a:lnTo>
                    <a:lnTo>
                      <a:pt x="132" y="536"/>
                    </a:lnTo>
                    <a:lnTo>
                      <a:pt x="151" y="510"/>
                    </a:lnTo>
                    <a:lnTo>
                      <a:pt x="28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ïṣľïdè">
                <a:extLst>
                  <a:ext uri="{FF2B5EF4-FFF2-40B4-BE49-F238E27FC236}">
                    <a16:creationId xmlns:a16="http://schemas.microsoft.com/office/drawing/2014/main" xmlns="" id="{0D295C4B-29BE-4001-88E2-5DBA4FFD62D0}"/>
                  </a:ext>
                </a:extLst>
              </p:cNvPr>
              <p:cNvSpPr/>
              <p:nvPr/>
            </p:nvSpPr>
            <p:spPr bwMode="auto">
              <a:xfrm>
                <a:off x="5096" y="2404"/>
                <a:ext cx="136" cy="472"/>
              </a:xfrm>
              <a:custGeom>
                <a:avLst/>
                <a:gdLst>
                  <a:gd name="T0" fmla="*/ 0 w 136"/>
                  <a:gd name="T1" fmla="*/ 0 h 472"/>
                  <a:gd name="T2" fmla="*/ 0 w 136"/>
                  <a:gd name="T3" fmla="*/ 0 h 472"/>
                  <a:gd name="T4" fmla="*/ 117 w 136"/>
                  <a:gd name="T5" fmla="*/ 472 h 472"/>
                  <a:gd name="T6" fmla="*/ 136 w 136"/>
                  <a:gd name="T7" fmla="*/ 448 h 472"/>
                  <a:gd name="T8" fmla="*/ 28 w 136"/>
                  <a:gd name="T9" fmla="*/ 5 h 472"/>
                  <a:gd name="T10" fmla="*/ 0 w 136"/>
                  <a:gd name="T11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472">
                    <a:moveTo>
                      <a:pt x="0" y="0"/>
                    </a:moveTo>
                    <a:lnTo>
                      <a:pt x="0" y="0"/>
                    </a:lnTo>
                    <a:lnTo>
                      <a:pt x="117" y="472"/>
                    </a:lnTo>
                    <a:lnTo>
                      <a:pt x="136" y="448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$ļïdé">
                <a:extLst>
                  <a:ext uri="{FF2B5EF4-FFF2-40B4-BE49-F238E27FC236}">
                    <a16:creationId xmlns:a16="http://schemas.microsoft.com/office/drawing/2014/main" xmlns="" id="{97356104-6450-4668-9D16-9E125BA576C7}"/>
                  </a:ext>
                </a:extLst>
              </p:cNvPr>
              <p:cNvSpPr/>
              <p:nvPr/>
            </p:nvSpPr>
            <p:spPr bwMode="auto">
              <a:xfrm>
                <a:off x="5096" y="2404"/>
                <a:ext cx="136" cy="472"/>
              </a:xfrm>
              <a:custGeom>
                <a:avLst/>
                <a:gdLst>
                  <a:gd name="T0" fmla="*/ 0 w 136"/>
                  <a:gd name="T1" fmla="*/ 0 h 472"/>
                  <a:gd name="T2" fmla="*/ 0 w 136"/>
                  <a:gd name="T3" fmla="*/ 0 h 472"/>
                  <a:gd name="T4" fmla="*/ 117 w 136"/>
                  <a:gd name="T5" fmla="*/ 472 h 472"/>
                  <a:gd name="T6" fmla="*/ 136 w 136"/>
                  <a:gd name="T7" fmla="*/ 448 h 472"/>
                  <a:gd name="T8" fmla="*/ 28 w 136"/>
                  <a:gd name="T9" fmla="*/ 5 h 472"/>
                  <a:gd name="T10" fmla="*/ 0 w 136"/>
                  <a:gd name="T11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472">
                    <a:moveTo>
                      <a:pt x="0" y="0"/>
                    </a:moveTo>
                    <a:lnTo>
                      <a:pt x="0" y="0"/>
                    </a:lnTo>
                    <a:lnTo>
                      <a:pt x="117" y="472"/>
                    </a:lnTo>
                    <a:lnTo>
                      <a:pt x="136" y="448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ïṡ1ïḓè">
                <a:extLst>
                  <a:ext uri="{FF2B5EF4-FFF2-40B4-BE49-F238E27FC236}">
                    <a16:creationId xmlns:a16="http://schemas.microsoft.com/office/drawing/2014/main" xmlns="" id="{7E7716B4-5D4C-4D95-A83C-179FC954113D}"/>
                  </a:ext>
                </a:extLst>
              </p:cNvPr>
              <p:cNvSpPr/>
              <p:nvPr/>
            </p:nvSpPr>
            <p:spPr bwMode="auto">
              <a:xfrm>
                <a:off x="5150" y="2415"/>
                <a:ext cx="121" cy="411"/>
              </a:xfrm>
              <a:custGeom>
                <a:avLst/>
                <a:gdLst>
                  <a:gd name="T0" fmla="*/ 0 w 121"/>
                  <a:gd name="T1" fmla="*/ 0 h 411"/>
                  <a:gd name="T2" fmla="*/ 0 w 121"/>
                  <a:gd name="T3" fmla="*/ 0 h 411"/>
                  <a:gd name="T4" fmla="*/ 103 w 121"/>
                  <a:gd name="T5" fmla="*/ 411 h 411"/>
                  <a:gd name="T6" fmla="*/ 121 w 121"/>
                  <a:gd name="T7" fmla="*/ 384 h 411"/>
                  <a:gd name="T8" fmla="*/ 28 w 121"/>
                  <a:gd name="T9" fmla="*/ 5 h 411"/>
                  <a:gd name="T10" fmla="*/ 0 w 121"/>
                  <a:gd name="T1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411">
                    <a:moveTo>
                      <a:pt x="0" y="0"/>
                    </a:moveTo>
                    <a:lnTo>
                      <a:pt x="0" y="0"/>
                    </a:lnTo>
                    <a:lnTo>
                      <a:pt x="103" y="411"/>
                    </a:lnTo>
                    <a:lnTo>
                      <a:pt x="121" y="384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iś1îḑè">
                <a:extLst>
                  <a:ext uri="{FF2B5EF4-FFF2-40B4-BE49-F238E27FC236}">
                    <a16:creationId xmlns:a16="http://schemas.microsoft.com/office/drawing/2014/main" xmlns="" id="{AE262F56-AF66-42F5-AA4C-A94F7D23EDAD}"/>
                  </a:ext>
                </a:extLst>
              </p:cNvPr>
              <p:cNvSpPr/>
              <p:nvPr/>
            </p:nvSpPr>
            <p:spPr bwMode="auto">
              <a:xfrm>
                <a:off x="5150" y="2415"/>
                <a:ext cx="121" cy="411"/>
              </a:xfrm>
              <a:custGeom>
                <a:avLst/>
                <a:gdLst>
                  <a:gd name="T0" fmla="*/ 0 w 121"/>
                  <a:gd name="T1" fmla="*/ 0 h 411"/>
                  <a:gd name="T2" fmla="*/ 0 w 121"/>
                  <a:gd name="T3" fmla="*/ 0 h 411"/>
                  <a:gd name="T4" fmla="*/ 103 w 121"/>
                  <a:gd name="T5" fmla="*/ 411 h 411"/>
                  <a:gd name="T6" fmla="*/ 121 w 121"/>
                  <a:gd name="T7" fmla="*/ 384 h 411"/>
                  <a:gd name="T8" fmla="*/ 28 w 121"/>
                  <a:gd name="T9" fmla="*/ 5 h 411"/>
                  <a:gd name="T10" fmla="*/ 0 w 121"/>
                  <a:gd name="T1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411">
                    <a:moveTo>
                      <a:pt x="0" y="0"/>
                    </a:moveTo>
                    <a:lnTo>
                      <a:pt x="0" y="0"/>
                    </a:lnTo>
                    <a:lnTo>
                      <a:pt x="103" y="411"/>
                    </a:lnTo>
                    <a:lnTo>
                      <a:pt x="121" y="384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îṥ1iḋè">
                <a:extLst>
                  <a:ext uri="{FF2B5EF4-FFF2-40B4-BE49-F238E27FC236}">
                    <a16:creationId xmlns:a16="http://schemas.microsoft.com/office/drawing/2014/main" xmlns="" id="{021355B1-B84B-4174-A766-92FBDC6B6A48}"/>
                  </a:ext>
                </a:extLst>
              </p:cNvPr>
              <p:cNvSpPr/>
              <p:nvPr/>
            </p:nvSpPr>
            <p:spPr bwMode="auto">
              <a:xfrm>
                <a:off x="5204" y="2424"/>
                <a:ext cx="106" cy="349"/>
              </a:xfrm>
              <a:custGeom>
                <a:avLst/>
                <a:gdLst>
                  <a:gd name="T0" fmla="*/ 0 w 106"/>
                  <a:gd name="T1" fmla="*/ 0 h 349"/>
                  <a:gd name="T2" fmla="*/ 0 w 106"/>
                  <a:gd name="T3" fmla="*/ 0 h 349"/>
                  <a:gd name="T4" fmla="*/ 86 w 106"/>
                  <a:gd name="T5" fmla="*/ 349 h 349"/>
                  <a:gd name="T6" fmla="*/ 106 w 106"/>
                  <a:gd name="T7" fmla="*/ 325 h 349"/>
                  <a:gd name="T8" fmla="*/ 28 w 106"/>
                  <a:gd name="T9" fmla="*/ 6 h 349"/>
                  <a:gd name="T10" fmla="*/ 0 w 106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349">
                    <a:moveTo>
                      <a:pt x="0" y="0"/>
                    </a:moveTo>
                    <a:lnTo>
                      <a:pt x="0" y="0"/>
                    </a:lnTo>
                    <a:lnTo>
                      <a:pt x="86" y="349"/>
                    </a:lnTo>
                    <a:lnTo>
                      <a:pt x="106" y="325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í$1ïḓé">
                <a:extLst>
                  <a:ext uri="{FF2B5EF4-FFF2-40B4-BE49-F238E27FC236}">
                    <a16:creationId xmlns:a16="http://schemas.microsoft.com/office/drawing/2014/main" xmlns="" id="{BC13B8BD-3FF8-495C-8F7D-513F43867FE3}"/>
                  </a:ext>
                </a:extLst>
              </p:cNvPr>
              <p:cNvSpPr/>
              <p:nvPr/>
            </p:nvSpPr>
            <p:spPr bwMode="auto">
              <a:xfrm>
                <a:off x="5204" y="2424"/>
                <a:ext cx="106" cy="349"/>
              </a:xfrm>
              <a:custGeom>
                <a:avLst/>
                <a:gdLst>
                  <a:gd name="T0" fmla="*/ 0 w 106"/>
                  <a:gd name="T1" fmla="*/ 0 h 349"/>
                  <a:gd name="T2" fmla="*/ 0 w 106"/>
                  <a:gd name="T3" fmla="*/ 0 h 349"/>
                  <a:gd name="T4" fmla="*/ 86 w 106"/>
                  <a:gd name="T5" fmla="*/ 349 h 349"/>
                  <a:gd name="T6" fmla="*/ 106 w 106"/>
                  <a:gd name="T7" fmla="*/ 325 h 349"/>
                  <a:gd name="T8" fmla="*/ 28 w 106"/>
                  <a:gd name="T9" fmla="*/ 6 h 349"/>
                  <a:gd name="T10" fmla="*/ 0 w 106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349">
                    <a:moveTo>
                      <a:pt x="0" y="0"/>
                    </a:moveTo>
                    <a:lnTo>
                      <a:pt x="0" y="0"/>
                    </a:lnTo>
                    <a:lnTo>
                      <a:pt x="86" y="349"/>
                    </a:lnTo>
                    <a:lnTo>
                      <a:pt x="106" y="325"/>
                    </a:lnTo>
                    <a:lnTo>
                      <a:pt x="28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îS1ídè">
                <a:extLst>
                  <a:ext uri="{FF2B5EF4-FFF2-40B4-BE49-F238E27FC236}">
                    <a16:creationId xmlns:a16="http://schemas.microsoft.com/office/drawing/2014/main" xmlns="" id="{1D7F664B-4564-41CF-A55C-AC12C36EDE64}"/>
                  </a:ext>
                </a:extLst>
              </p:cNvPr>
              <p:cNvSpPr/>
              <p:nvPr/>
            </p:nvSpPr>
            <p:spPr bwMode="auto">
              <a:xfrm>
                <a:off x="5258" y="2435"/>
                <a:ext cx="90" cy="288"/>
              </a:xfrm>
              <a:custGeom>
                <a:avLst/>
                <a:gdLst>
                  <a:gd name="T0" fmla="*/ 0 w 90"/>
                  <a:gd name="T1" fmla="*/ 0 h 288"/>
                  <a:gd name="T2" fmla="*/ 0 w 90"/>
                  <a:gd name="T3" fmla="*/ 0 h 288"/>
                  <a:gd name="T4" fmla="*/ 71 w 90"/>
                  <a:gd name="T5" fmla="*/ 288 h 288"/>
                  <a:gd name="T6" fmla="*/ 90 w 90"/>
                  <a:gd name="T7" fmla="*/ 262 h 288"/>
                  <a:gd name="T8" fmla="*/ 28 w 90"/>
                  <a:gd name="T9" fmla="*/ 6 h 288"/>
                  <a:gd name="T10" fmla="*/ 0 w 90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88">
                    <a:moveTo>
                      <a:pt x="0" y="0"/>
                    </a:moveTo>
                    <a:lnTo>
                      <a:pt x="0" y="0"/>
                    </a:lnTo>
                    <a:lnTo>
                      <a:pt x="71" y="288"/>
                    </a:lnTo>
                    <a:lnTo>
                      <a:pt x="90" y="262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iṥḷíḑe">
                <a:extLst>
                  <a:ext uri="{FF2B5EF4-FFF2-40B4-BE49-F238E27FC236}">
                    <a16:creationId xmlns:a16="http://schemas.microsoft.com/office/drawing/2014/main" xmlns="" id="{952C77A5-ED4A-433E-A997-CFE05BE0BBB8}"/>
                  </a:ext>
                </a:extLst>
              </p:cNvPr>
              <p:cNvSpPr/>
              <p:nvPr/>
            </p:nvSpPr>
            <p:spPr bwMode="auto">
              <a:xfrm>
                <a:off x="5258" y="2435"/>
                <a:ext cx="90" cy="288"/>
              </a:xfrm>
              <a:custGeom>
                <a:avLst/>
                <a:gdLst>
                  <a:gd name="T0" fmla="*/ 0 w 90"/>
                  <a:gd name="T1" fmla="*/ 0 h 288"/>
                  <a:gd name="T2" fmla="*/ 0 w 90"/>
                  <a:gd name="T3" fmla="*/ 0 h 288"/>
                  <a:gd name="T4" fmla="*/ 71 w 90"/>
                  <a:gd name="T5" fmla="*/ 288 h 288"/>
                  <a:gd name="T6" fmla="*/ 90 w 90"/>
                  <a:gd name="T7" fmla="*/ 262 h 288"/>
                  <a:gd name="T8" fmla="*/ 28 w 90"/>
                  <a:gd name="T9" fmla="*/ 6 h 288"/>
                  <a:gd name="T10" fmla="*/ 0 w 90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88">
                    <a:moveTo>
                      <a:pt x="0" y="0"/>
                    </a:moveTo>
                    <a:lnTo>
                      <a:pt x="0" y="0"/>
                    </a:lnTo>
                    <a:lnTo>
                      <a:pt x="71" y="288"/>
                    </a:lnTo>
                    <a:lnTo>
                      <a:pt x="90" y="262"/>
                    </a:lnTo>
                    <a:lnTo>
                      <a:pt x="28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iśḻiḍe">
                <a:extLst>
                  <a:ext uri="{FF2B5EF4-FFF2-40B4-BE49-F238E27FC236}">
                    <a16:creationId xmlns:a16="http://schemas.microsoft.com/office/drawing/2014/main" xmlns="" id="{D817035E-5A72-43A6-912A-57C93CD400BC}"/>
                  </a:ext>
                </a:extLst>
              </p:cNvPr>
              <p:cNvSpPr/>
              <p:nvPr/>
            </p:nvSpPr>
            <p:spPr bwMode="auto">
              <a:xfrm>
                <a:off x="5312" y="2447"/>
                <a:ext cx="75" cy="225"/>
              </a:xfrm>
              <a:custGeom>
                <a:avLst/>
                <a:gdLst>
                  <a:gd name="T0" fmla="*/ 0 w 75"/>
                  <a:gd name="T1" fmla="*/ 0 h 225"/>
                  <a:gd name="T2" fmla="*/ 0 w 75"/>
                  <a:gd name="T3" fmla="*/ 0 h 225"/>
                  <a:gd name="T4" fmla="*/ 56 w 75"/>
                  <a:gd name="T5" fmla="*/ 225 h 225"/>
                  <a:gd name="T6" fmla="*/ 75 w 75"/>
                  <a:gd name="T7" fmla="*/ 199 h 225"/>
                  <a:gd name="T8" fmla="*/ 28 w 75"/>
                  <a:gd name="T9" fmla="*/ 5 h 225"/>
                  <a:gd name="T10" fmla="*/ 0 w 75"/>
                  <a:gd name="T1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25">
                    <a:moveTo>
                      <a:pt x="0" y="0"/>
                    </a:moveTo>
                    <a:lnTo>
                      <a:pt x="0" y="0"/>
                    </a:lnTo>
                    <a:lnTo>
                      <a:pt x="56" y="225"/>
                    </a:lnTo>
                    <a:lnTo>
                      <a:pt x="75" y="199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ís1iḋè">
                <a:extLst>
                  <a:ext uri="{FF2B5EF4-FFF2-40B4-BE49-F238E27FC236}">
                    <a16:creationId xmlns:a16="http://schemas.microsoft.com/office/drawing/2014/main" xmlns="" id="{7827AC3E-4BD6-4C12-B43D-4ED2A356405C}"/>
                  </a:ext>
                </a:extLst>
              </p:cNvPr>
              <p:cNvSpPr/>
              <p:nvPr/>
            </p:nvSpPr>
            <p:spPr bwMode="auto">
              <a:xfrm>
                <a:off x="5312" y="2447"/>
                <a:ext cx="75" cy="225"/>
              </a:xfrm>
              <a:custGeom>
                <a:avLst/>
                <a:gdLst>
                  <a:gd name="T0" fmla="*/ 0 w 75"/>
                  <a:gd name="T1" fmla="*/ 0 h 225"/>
                  <a:gd name="T2" fmla="*/ 0 w 75"/>
                  <a:gd name="T3" fmla="*/ 0 h 225"/>
                  <a:gd name="T4" fmla="*/ 56 w 75"/>
                  <a:gd name="T5" fmla="*/ 225 h 225"/>
                  <a:gd name="T6" fmla="*/ 75 w 75"/>
                  <a:gd name="T7" fmla="*/ 199 h 225"/>
                  <a:gd name="T8" fmla="*/ 28 w 75"/>
                  <a:gd name="T9" fmla="*/ 5 h 225"/>
                  <a:gd name="T10" fmla="*/ 0 w 75"/>
                  <a:gd name="T1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25">
                    <a:moveTo>
                      <a:pt x="0" y="0"/>
                    </a:moveTo>
                    <a:lnTo>
                      <a:pt x="0" y="0"/>
                    </a:lnTo>
                    <a:lnTo>
                      <a:pt x="56" y="225"/>
                    </a:lnTo>
                    <a:lnTo>
                      <a:pt x="75" y="199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i$1iḑê">
                <a:extLst>
                  <a:ext uri="{FF2B5EF4-FFF2-40B4-BE49-F238E27FC236}">
                    <a16:creationId xmlns:a16="http://schemas.microsoft.com/office/drawing/2014/main" xmlns="" id="{D857BFB8-F24B-41AD-B36E-DE6A6BD3A7C0}"/>
                  </a:ext>
                </a:extLst>
              </p:cNvPr>
              <p:cNvSpPr/>
              <p:nvPr/>
            </p:nvSpPr>
            <p:spPr bwMode="auto">
              <a:xfrm>
                <a:off x="5366" y="2456"/>
                <a:ext cx="60" cy="164"/>
              </a:xfrm>
              <a:custGeom>
                <a:avLst/>
                <a:gdLst>
                  <a:gd name="T0" fmla="*/ 0 w 60"/>
                  <a:gd name="T1" fmla="*/ 0 h 164"/>
                  <a:gd name="T2" fmla="*/ 0 w 60"/>
                  <a:gd name="T3" fmla="*/ 0 h 164"/>
                  <a:gd name="T4" fmla="*/ 42 w 60"/>
                  <a:gd name="T5" fmla="*/ 164 h 164"/>
                  <a:gd name="T6" fmla="*/ 60 w 60"/>
                  <a:gd name="T7" fmla="*/ 138 h 164"/>
                  <a:gd name="T8" fmla="*/ 28 w 60"/>
                  <a:gd name="T9" fmla="*/ 5 h 164"/>
                  <a:gd name="T10" fmla="*/ 0 w 60"/>
                  <a:gd name="T1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64">
                    <a:moveTo>
                      <a:pt x="0" y="0"/>
                    </a:moveTo>
                    <a:lnTo>
                      <a:pt x="0" y="0"/>
                    </a:lnTo>
                    <a:lnTo>
                      <a:pt x="42" y="164"/>
                    </a:lnTo>
                    <a:lnTo>
                      <a:pt x="60" y="138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îsļíḋê">
                <a:extLst>
                  <a:ext uri="{FF2B5EF4-FFF2-40B4-BE49-F238E27FC236}">
                    <a16:creationId xmlns:a16="http://schemas.microsoft.com/office/drawing/2014/main" xmlns="" id="{14B94F68-E968-4C27-A327-8AE0102A9822}"/>
                  </a:ext>
                </a:extLst>
              </p:cNvPr>
              <p:cNvSpPr/>
              <p:nvPr/>
            </p:nvSpPr>
            <p:spPr bwMode="auto">
              <a:xfrm>
                <a:off x="5366" y="2456"/>
                <a:ext cx="60" cy="164"/>
              </a:xfrm>
              <a:custGeom>
                <a:avLst/>
                <a:gdLst>
                  <a:gd name="T0" fmla="*/ 0 w 60"/>
                  <a:gd name="T1" fmla="*/ 0 h 164"/>
                  <a:gd name="T2" fmla="*/ 0 w 60"/>
                  <a:gd name="T3" fmla="*/ 0 h 164"/>
                  <a:gd name="T4" fmla="*/ 42 w 60"/>
                  <a:gd name="T5" fmla="*/ 164 h 164"/>
                  <a:gd name="T6" fmla="*/ 60 w 60"/>
                  <a:gd name="T7" fmla="*/ 138 h 164"/>
                  <a:gd name="T8" fmla="*/ 28 w 60"/>
                  <a:gd name="T9" fmla="*/ 5 h 164"/>
                  <a:gd name="T10" fmla="*/ 0 w 60"/>
                  <a:gd name="T1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64">
                    <a:moveTo>
                      <a:pt x="0" y="0"/>
                    </a:moveTo>
                    <a:lnTo>
                      <a:pt x="0" y="0"/>
                    </a:lnTo>
                    <a:lnTo>
                      <a:pt x="42" y="164"/>
                    </a:lnTo>
                    <a:lnTo>
                      <a:pt x="60" y="138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íṧlîḑe">
                <a:extLst>
                  <a:ext uri="{FF2B5EF4-FFF2-40B4-BE49-F238E27FC236}">
                    <a16:creationId xmlns:a16="http://schemas.microsoft.com/office/drawing/2014/main" xmlns="" id="{9720088C-FA3F-4E26-A868-458DD6C3C9ED}"/>
                  </a:ext>
                </a:extLst>
              </p:cNvPr>
              <p:cNvSpPr/>
              <p:nvPr/>
            </p:nvSpPr>
            <p:spPr bwMode="auto">
              <a:xfrm>
                <a:off x="5421" y="2467"/>
                <a:ext cx="44" cy="103"/>
              </a:xfrm>
              <a:custGeom>
                <a:avLst/>
                <a:gdLst>
                  <a:gd name="T0" fmla="*/ 0 w 44"/>
                  <a:gd name="T1" fmla="*/ 0 h 103"/>
                  <a:gd name="T2" fmla="*/ 0 w 44"/>
                  <a:gd name="T3" fmla="*/ 0 h 103"/>
                  <a:gd name="T4" fmla="*/ 26 w 44"/>
                  <a:gd name="T5" fmla="*/ 103 h 103"/>
                  <a:gd name="T6" fmla="*/ 44 w 44"/>
                  <a:gd name="T7" fmla="*/ 77 h 103"/>
                  <a:gd name="T8" fmla="*/ 26 w 44"/>
                  <a:gd name="T9" fmla="*/ 6 h 103"/>
                  <a:gd name="T10" fmla="*/ 0 w 44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03">
                    <a:moveTo>
                      <a:pt x="0" y="0"/>
                    </a:moveTo>
                    <a:lnTo>
                      <a:pt x="0" y="0"/>
                    </a:lnTo>
                    <a:lnTo>
                      <a:pt x="26" y="103"/>
                    </a:lnTo>
                    <a:lnTo>
                      <a:pt x="44" y="77"/>
                    </a:lnTo>
                    <a:lnTo>
                      <a:pt x="2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îṩḻïdê">
                <a:extLst>
                  <a:ext uri="{FF2B5EF4-FFF2-40B4-BE49-F238E27FC236}">
                    <a16:creationId xmlns:a16="http://schemas.microsoft.com/office/drawing/2014/main" xmlns="" id="{23B1ABD5-9DF9-4E63-8360-0D905993265D}"/>
                  </a:ext>
                </a:extLst>
              </p:cNvPr>
              <p:cNvSpPr/>
              <p:nvPr/>
            </p:nvSpPr>
            <p:spPr bwMode="auto">
              <a:xfrm>
                <a:off x="5421" y="2467"/>
                <a:ext cx="44" cy="103"/>
              </a:xfrm>
              <a:custGeom>
                <a:avLst/>
                <a:gdLst>
                  <a:gd name="T0" fmla="*/ 0 w 44"/>
                  <a:gd name="T1" fmla="*/ 0 h 103"/>
                  <a:gd name="T2" fmla="*/ 0 w 44"/>
                  <a:gd name="T3" fmla="*/ 0 h 103"/>
                  <a:gd name="T4" fmla="*/ 26 w 44"/>
                  <a:gd name="T5" fmla="*/ 103 h 103"/>
                  <a:gd name="T6" fmla="*/ 44 w 44"/>
                  <a:gd name="T7" fmla="*/ 77 h 103"/>
                  <a:gd name="T8" fmla="*/ 26 w 44"/>
                  <a:gd name="T9" fmla="*/ 6 h 103"/>
                  <a:gd name="T10" fmla="*/ 0 w 44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03">
                    <a:moveTo>
                      <a:pt x="0" y="0"/>
                    </a:moveTo>
                    <a:lnTo>
                      <a:pt x="0" y="0"/>
                    </a:lnTo>
                    <a:lnTo>
                      <a:pt x="26" y="103"/>
                    </a:lnTo>
                    <a:lnTo>
                      <a:pt x="44" y="77"/>
                    </a:lnTo>
                    <a:lnTo>
                      <a:pt x="2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î$ḷïḍé">
                <a:extLst>
                  <a:ext uri="{FF2B5EF4-FFF2-40B4-BE49-F238E27FC236}">
                    <a16:creationId xmlns:a16="http://schemas.microsoft.com/office/drawing/2014/main" xmlns="" id="{7939ADD0-E817-4A86-9BF0-553EE895962B}"/>
                  </a:ext>
                </a:extLst>
              </p:cNvPr>
              <p:cNvSpPr/>
              <p:nvPr/>
            </p:nvSpPr>
            <p:spPr bwMode="auto">
              <a:xfrm>
                <a:off x="5475" y="2478"/>
                <a:ext cx="30" cy="39"/>
              </a:xfrm>
              <a:custGeom>
                <a:avLst/>
                <a:gdLst>
                  <a:gd name="T0" fmla="*/ 0 w 30"/>
                  <a:gd name="T1" fmla="*/ 0 h 39"/>
                  <a:gd name="T2" fmla="*/ 0 w 30"/>
                  <a:gd name="T3" fmla="*/ 0 h 39"/>
                  <a:gd name="T4" fmla="*/ 9 w 30"/>
                  <a:gd name="T5" fmla="*/ 39 h 39"/>
                  <a:gd name="T6" fmla="*/ 30 w 30"/>
                  <a:gd name="T7" fmla="*/ 15 h 39"/>
                  <a:gd name="T8" fmla="*/ 26 w 30"/>
                  <a:gd name="T9" fmla="*/ 6 h 39"/>
                  <a:gd name="T10" fmla="*/ 0 w 3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9">
                    <a:moveTo>
                      <a:pt x="0" y="0"/>
                    </a:moveTo>
                    <a:lnTo>
                      <a:pt x="0" y="0"/>
                    </a:lnTo>
                    <a:lnTo>
                      <a:pt x="9" y="39"/>
                    </a:lnTo>
                    <a:lnTo>
                      <a:pt x="30" y="15"/>
                    </a:lnTo>
                    <a:lnTo>
                      <a:pt x="2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îṣḷîḋê">
                <a:extLst>
                  <a:ext uri="{FF2B5EF4-FFF2-40B4-BE49-F238E27FC236}">
                    <a16:creationId xmlns:a16="http://schemas.microsoft.com/office/drawing/2014/main" xmlns="" id="{0B8EDC8D-8C43-4954-9430-F71103A0A718}"/>
                  </a:ext>
                </a:extLst>
              </p:cNvPr>
              <p:cNvSpPr/>
              <p:nvPr/>
            </p:nvSpPr>
            <p:spPr bwMode="auto">
              <a:xfrm>
                <a:off x="5475" y="2478"/>
                <a:ext cx="30" cy="39"/>
              </a:xfrm>
              <a:custGeom>
                <a:avLst/>
                <a:gdLst>
                  <a:gd name="T0" fmla="*/ 0 w 30"/>
                  <a:gd name="T1" fmla="*/ 0 h 39"/>
                  <a:gd name="T2" fmla="*/ 0 w 30"/>
                  <a:gd name="T3" fmla="*/ 0 h 39"/>
                  <a:gd name="T4" fmla="*/ 9 w 30"/>
                  <a:gd name="T5" fmla="*/ 39 h 39"/>
                  <a:gd name="T6" fmla="*/ 30 w 30"/>
                  <a:gd name="T7" fmla="*/ 15 h 39"/>
                  <a:gd name="T8" fmla="*/ 26 w 30"/>
                  <a:gd name="T9" fmla="*/ 6 h 39"/>
                  <a:gd name="T10" fmla="*/ 0 w 3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9">
                    <a:moveTo>
                      <a:pt x="0" y="0"/>
                    </a:moveTo>
                    <a:lnTo>
                      <a:pt x="0" y="0"/>
                    </a:lnTo>
                    <a:lnTo>
                      <a:pt x="9" y="39"/>
                    </a:lnTo>
                    <a:lnTo>
                      <a:pt x="30" y="15"/>
                    </a:lnTo>
                    <a:lnTo>
                      <a:pt x="2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íšḻïḓé">
                <a:extLst>
                  <a:ext uri="{FF2B5EF4-FFF2-40B4-BE49-F238E27FC236}">
                    <a16:creationId xmlns:a16="http://schemas.microsoft.com/office/drawing/2014/main" xmlns="" id="{5173C720-E664-4260-80C0-AB7768277CD4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0 h 568"/>
                  <a:gd name="T4" fmla="*/ 176 w 510"/>
                  <a:gd name="T5" fmla="*/ 568 h 568"/>
                  <a:gd name="T6" fmla="*/ 510 w 510"/>
                  <a:gd name="T7" fmla="*/ 69 h 568"/>
                  <a:gd name="T8" fmla="*/ 484 w 510"/>
                  <a:gd name="T9" fmla="*/ 67 h 568"/>
                  <a:gd name="T10" fmla="*/ 493 w 510"/>
                  <a:gd name="T11" fmla="*/ 95 h 568"/>
                  <a:gd name="T12" fmla="*/ 474 w 510"/>
                  <a:gd name="T13" fmla="*/ 121 h 568"/>
                  <a:gd name="T14" fmla="*/ 456 w 510"/>
                  <a:gd name="T15" fmla="*/ 64 h 568"/>
                  <a:gd name="T16" fmla="*/ 430 w 510"/>
                  <a:gd name="T17" fmla="*/ 60 h 568"/>
                  <a:gd name="T18" fmla="*/ 458 w 510"/>
                  <a:gd name="T19" fmla="*/ 148 h 568"/>
                  <a:gd name="T20" fmla="*/ 439 w 510"/>
                  <a:gd name="T21" fmla="*/ 176 h 568"/>
                  <a:gd name="T22" fmla="*/ 402 w 510"/>
                  <a:gd name="T23" fmla="*/ 56 h 568"/>
                  <a:gd name="T24" fmla="*/ 374 w 510"/>
                  <a:gd name="T25" fmla="*/ 51 h 568"/>
                  <a:gd name="T26" fmla="*/ 422 w 510"/>
                  <a:gd name="T27" fmla="*/ 202 h 568"/>
                  <a:gd name="T28" fmla="*/ 403 w 510"/>
                  <a:gd name="T29" fmla="*/ 228 h 568"/>
                  <a:gd name="T30" fmla="*/ 347 w 510"/>
                  <a:gd name="T31" fmla="*/ 47 h 568"/>
                  <a:gd name="T32" fmla="*/ 319 w 510"/>
                  <a:gd name="T33" fmla="*/ 43 h 568"/>
                  <a:gd name="T34" fmla="*/ 385 w 510"/>
                  <a:gd name="T35" fmla="*/ 254 h 568"/>
                  <a:gd name="T36" fmla="*/ 368 w 510"/>
                  <a:gd name="T37" fmla="*/ 280 h 568"/>
                  <a:gd name="T38" fmla="*/ 291 w 510"/>
                  <a:gd name="T39" fmla="*/ 39 h 568"/>
                  <a:gd name="T40" fmla="*/ 265 w 510"/>
                  <a:gd name="T41" fmla="*/ 36 h 568"/>
                  <a:gd name="T42" fmla="*/ 349 w 510"/>
                  <a:gd name="T43" fmla="*/ 308 h 568"/>
                  <a:gd name="T44" fmla="*/ 332 w 510"/>
                  <a:gd name="T45" fmla="*/ 334 h 568"/>
                  <a:gd name="T46" fmla="*/ 237 w 510"/>
                  <a:gd name="T47" fmla="*/ 32 h 568"/>
                  <a:gd name="T48" fmla="*/ 209 w 510"/>
                  <a:gd name="T49" fmla="*/ 28 h 568"/>
                  <a:gd name="T50" fmla="*/ 314 w 510"/>
                  <a:gd name="T51" fmla="*/ 360 h 568"/>
                  <a:gd name="T52" fmla="*/ 297 w 510"/>
                  <a:gd name="T53" fmla="*/ 387 h 568"/>
                  <a:gd name="T54" fmla="*/ 183 w 510"/>
                  <a:gd name="T55" fmla="*/ 24 h 568"/>
                  <a:gd name="T56" fmla="*/ 155 w 510"/>
                  <a:gd name="T57" fmla="*/ 21 h 568"/>
                  <a:gd name="T58" fmla="*/ 278 w 510"/>
                  <a:gd name="T59" fmla="*/ 415 h 568"/>
                  <a:gd name="T60" fmla="*/ 262 w 510"/>
                  <a:gd name="T61" fmla="*/ 441 h 568"/>
                  <a:gd name="T62" fmla="*/ 127 w 510"/>
                  <a:gd name="T63" fmla="*/ 17 h 568"/>
                  <a:gd name="T64" fmla="*/ 101 w 510"/>
                  <a:gd name="T65" fmla="*/ 13 h 568"/>
                  <a:gd name="T66" fmla="*/ 243 w 510"/>
                  <a:gd name="T67" fmla="*/ 467 h 568"/>
                  <a:gd name="T68" fmla="*/ 226 w 510"/>
                  <a:gd name="T69" fmla="*/ 493 h 568"/>
                  <a:gd name="T70" fmla="*/ 73 w 510"/>
                  <a:gd name="T71" fmla="*/ 9 h 568"/>
                  <a:gd name="T72" fmla="*/ 45 w 510"/>
                  <a:gd name="T73" fmla="*/ 6 h 568"/>
                  <a:gd name="T74" fmla="*/ 207 w 510"/>
                  <a:gd name="T75" fmla="*/ 521 h 568"/>
                  <a:gd name="T76" fmla="*/ 191 w 510"/>
                  <a:gd name="T77" fmla="*/ 547 h 568"/>
                  <a:gd name="T78" fmla="*/ 19 w 510"/>
                  <a:gd name="T79" fmla="*/ 2 h 568"/>
                  <a:gd name="T80" fmla="*/ 0 w 510"/>
                  <a:gd name="T81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0"/>
                    </a:lnTo>
                    <a:lnTo>
                      <a:pt x="176" y="568"/>
                    </a:lnTo>
                    <a:lnTo>
                      <a:pt x="510" y="69"/>
                    </a:lnTo>
                    <a:lnTo>
                      <a:pt x="484" y="67"/>
                    </a:lnTo>
                    <a:lnTo>
                      <a:pt x="493" y="95"/>
                    </a:lnTo>
                    <a:lnTo>
                      <a:pt x="474" y="121"/>
                    </a:lnTo>
                    <a:lnTo>
                      <a:pt x="456" y="64"/>
                    </a:lnTo>
                    <a:lnTo>
                      <a:pt x="430" y="60"/>
                    </a:lnTo>
                    <a:lnTo>
                      <a:pt x="458" y="148"/>
                    </a:lnTo>
                    <a:lnTo>
                      <a:pt x="439" y="176"/>
                    </a:lnTo>
                    <a:lnTo>
                      <a:pt x="402" y="56"/>
                    </a:lnTo>
                    <a:lnTo>
                      <a:pt x="374" y="51"/>
                    </a:lnTo>
                    <a:lnTo>
                      <a:pt x="422" y="202"/>
                    </a:lnTo>
                    <a:lnTo>
                      <a:pt x="403" y="228"/>
                    </a:lnTo>
                    <a:lnTo>
                      <a:pt x="347" y="47"/>
                    </a:lnTo>
                    <a:lnTo>
                      <a:pt x="319" y="43"/>
                    </a:lnTo>
                    <a:lnTo>
                      <a:pt x="385" y="254"/>
                    </a:lnTo>
                    <a:lnTo>
                      <a:pt x="368" y="280"/>
                    </a:lnTo>
                    <a:lnTo>
                      <a:pt x="291" y="39"/>
                    </a:lnTo>
                    <a:lnTo>
                      <a:pt x="265" y="36"/>
                    </a:lnTo>
                    <a:lnTo>
                      <a:pt x="349" y="308"/>
                    </a:lnTo>
                    <a:lnTo>
                      <a:pt x="332" y="334"/>
                    </a:lnTo>
                    <a:lnTo>
                      <a:pt x="237" y="32"/>
                    </a:lnTo>
                    <a:lnTo>
                      <a:pt x="209" y="28"/>
                    </a:lnTo>
                    <a:lnTo>
                      <a:pt x="314" y="360"/>
                    </a:lnTo>
                    <a:lnTo>
                      <a:pt x="297" y="387"/>
                    </a:lnTo>
                    <a:lnTo>
                      <a:pt x="183" y="24"/>
                    </a:lnTo>
                    <a:lnTo>
                      <a:pt x="155" y="21"/>
                    </a:lnTo>
                    <a:lnTo>
                      <a:pt x="278" y="415"/>
                    </a:lnTo>
                    <a:lnTo>
                      <a:pt x="262" y="441"/>
                    </a:lnTo>
                    <a:lnTo>
                      <a:pt x="127" y="17"/>
                    </a:lnTo>
                    <a:lnTo>
                      <a:pt x="101" y="13"/>
                    </a:lnTo>
                    <a:lnTo>
                      <a:pt x="243" y="467"/>
                    </a:lnTo>
                    <a:lnTo>
                      <a:pt x="226" y="493"/>
                    </a:lnTo>
                    <a:lnTo>
                      <a:pt x="73" y="9"/>
                    </a:lnTo>
                    <a:lnTo>
                      <a:pt x="45" y="6"/>
                    </a:lnTo>
                    <a:lnTo>
                      <a:pt x="207" y="521"/>
                    </a:lnTo>
                    <a:lnTo>
                      <a:pt x="191" y="547"/>
                    </a:lnTo>
                    <a:lnTo>
                      <a:pt x="1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îš1iḓé">
                <a:extLst>
                  <a:ext uri="{FF2B5EF4-FFF2-40B4-BE49-F238E27FC236}">
                    <a16:creationId xmlns:a16="http://schemas.microsoft.com/office/drawing/2014/main" xmlns="" id="{BF80725B-7BA3-4387-B370-12A29CA89FC6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0 h 568"/>
                  <a:gd name="T4" fmla="*/ 176 w 510"/>
                  <a:gd name="T5" fmla="*/ 568 h 568"/>
                  <a:gd name="T6" fmla="*/ 510 w 510"/>
                  <a:gd name="T7" fmla="*/ 69 h 568"/>
                  <a:gd name="T8" fmla="*/ 484 w 510"/>
                  <a:gd name="T9" fmla="*/ 67 h 568"/>
                  <a:gd name="T10" fmla="*/ 493 w 510"/>
                  <a:gd name="T11" fmla="*/ 95 h 568"/>
                  <a:gd name="T12" fmla="*/ 474 w 510"/>
                  <a:gd name="T13" fmla="*/ 121 h 568"/>
                  <a:gd name="T14" fmla="*/ 456 w 510"/>
                  <a:gd name="T15" fmla="*/ 64 h 568"/>
                  <a:gd name="T16" fmla="*/ 430 w 510"/>
                  <a:gd name="T17" fmla="*/ 60 h 568"/>
                  <a:gd name="T18" fmla="*/ 458 w 510"/>
                  <a:gd name="T19" fmla="*/ 148 h 568"/>
                  <a:gd name="T20" fmla="*/ 439 w 510"/>
                  <a:gd name="T21" fmla="*/ 176 h 568"/>
                  <a:gd name="T22" fmla="*/ 402 w 510"/>
                  <a:gd name="T23" fmla="*/ 56 h 568"/>
                  <a:gd name="T24" fmla="*/ 374 w 510"/>
                  <a:gd name="T25" fmla="*/ 51 h 568"/>
                  <a:gd name="T26" fmla="*/ 422 w 510"/>
                  <a:gd name="T27" fmla="*/ 202 h 568"/>
                  <a:gd name="T28" fmla="*/ 403 w 510"/>
                  <a:gd name="T29" fmla="*/ 228 h 568"/>
                  <a:gd name="T30" fmla="*/ 347 w 510"/>
                  <a:gd name="T31" fmla="*/ 47 h 568"/>
                  <a:gd name="T32" fmla="*/ 319 w 510"/>
                  <a:gd name="T33" fmla="*/ 43 h 568"/>
                  <a:gd name="T34" fmla="*/ 385 w 510"/>
                  <a:gd name="T35" fmla="*/ 254 h 568"/>
                  <a:gd name="T36" fmla="*/ 368 w 510"/>
                  <a:gd name="T37" fmla="*/ 280 h 568"/>
                  <a:gd name="T38" fmla="*/ 291 w 510"/>
                  <a:gd name="T39" fmla="*/ 39 h 568"/>
                  <a:gd name="T40" fmla="*/ 265 w 510"/>
                  <a:gd name="T41" fmla="*/ 36 h 568"/>
                  <a:gd name="T42" fmla="*/ 349 w 510"/>
                  <a:gd name="T43" fmla="*/ 308 h 568"/>
                  <a:gd name="T44" fmla="*/ 332 w 510"/>
                  <a:gd name="T45" fmla="*/ 334 h 568"/>
                  <a:gd name="T46" fmla="*/ 237 w 510"/>
                  <a:gd name="T47" fmla="*/ 32 h 568"/>
                  <a:gd name="T48" fmla="*/ 209 w 510"/>
                  <a:gd name="T49" fmla="*/ 28 h 568"/>
                  <a:gd name="T50" fmla="*/ 314 w 510"/>
                  <a:gd name="T51" fmla="*/ 360 h 568"/>
                  <a:gd name="T52" fmla="*/ 297 w 510"/>
                  <a:gd name="T53" fmla="*/ 387 h 568"/>
                  <a:gd name="T54" fmla="*/ 183 w 510"/>
                  <a:gd name="T55" fmla="*/ 24 h 568"/>
                  <a:gd name="T56" fmla="*/ 155 w 510"/>
                  <a:gd name="T57" fmla="*/ 21 h 568"/>
                  <a:gd name="T58" fmla="*/ 278 w 510"/>
                  <a:gd name="T59" fmla="*/ 415 h 568"/>
                  <a:gd name="T60" fmla="*/ 262 w 510"/>
                  <a:gd name="T61" fmla="*/ 441 h 568"/>
                  <a:gd name="T62" fmla="*/ 127 w 510"/>
                  <a:gd name="T63" fmla="*/ 17 h 568"/>
                  <a:gd name="T64" fmla="*/ 101 w 510"/>
                  <a:gd name="T65" fmla="*/ 13 h 568"/>
                  <a:gd name="T66" fmla="*/ 243 w 510"/>
                  <a:gd name="T67" fmla="*/ 467 h 568"/>
                  <a:gd name="T68" fmla="*/ 226 w 510"/>
                  <a:gd name="T69" fmla="*/ 493 h 568"/>
                  <a:gd name="T70" fmla="*/ 73 w 510"/>
                  <a:gd name="T71" fmla="*/ 9 h 568"/>
                  <a:gd name="T72" fmla="*/ 45 w 510"/>
                  <a:gd name="T73" fmla="*/ 6 h 568"/>
                  <a:gd name="T74" fmla="*/ 207 w 510"/>
                  <a:gd name="T75" fmla="*/ 521 h 568"/>
                  <a:gd name="T76" fmla="*/ 191 w 510"/>
                  <a:gd name="T77" fmla="*/ 547 h 568"/>
                  <a:gd name="T78" fmla="*/ 19 w 510"/>
                  <a:gd name="T79" fmla="*/ 2 h 568"/>
                  <a:gd name="T80" fmla="*/ 0 w 510"/>
                  <a:gd name="T81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0"/>
                    </a:lnTo>
                    <a:lnTo>
                      <a:pt x="176" y="568"/>
                    </a:lnTo>
                    <a:lnTo>
                      <a:pt x="510" y="69"/>
                    </a:lnTo>
                    <a:lnTo>
                      <a:pt x="484" y="67"/>
                    </a:lnTo>
                    <a:lnTo>
                      <a:pt x="493" y="95"/>
                    </a:lnTo>
                    <a:lnTo>
                      <a:pt x="474" y="121"/>
                    </a:lnTo>
                    <a:lnTo>
                      <a:pt x="456" y="64"/>
                    </a:lnTo>
                    <a:lnTo>
                      <a:pt x="430" y="60"/>
                    </a:lnTo>
                    <a:lnTo>
                      <a:pt x="458" y="148"/>
                    </a:lnTo>
                    <a:lnTo>
                      <a:pt x="439" y="176"/>
                    </a:lnTo>
                    <a:lnTo>
                      <a:pt x="402" y="56"/>
                    </a:lnTo>
                    <a:lnTo>
                      <a:pt x="374" y="51"/>
                    </a:lnTo>
                    <a:lnTo>
                      <a:pt x="422" y="202"/>
                    </a:lnTo>
                    <a:lnTo>
                      <a:pt x="403" y="228"/>
                    </a:lnTo>
                    <a:lnTo>
                      <a:pt x="347" y="47"/>
                    </a:lnTo>
                    <a:lnTo>
                      <a:pt x="319" y="43"/>
                    </a:lnTo>
                    <a:lnTo>
                      <a:pt x="385" y="254"/>
                    </a:lnTo>
                    <a:lnTo>
                      <a:pt x="368" y="280"/>
                    </a:lnTo>
                    <a:lnTo>
                      <a:pt x="291" y="39"/>
                    </a:lnTo>
                    <a:lnTo>
                      <a:pt x="265" y="36"/>
                    </a:lnTo>
                    <a:lnTo>
                      <a:pt x="349" y="308"/>
                    </a:lnTo>
                    <a:lnTo>
                      <a:pt x="332" y="334"/>
                    </a:lnTo>
                    <a:lnTo>
                      <a:pt x="237" y="32"/>
                    </a:lnTo>
                    <a:lnTo>
                      <a:pt x="209" y="28"/>
                    </a:lnTo>
                    <a:lnTo>
                      <a:pt x="314" y="360"/>
                    </a:lnTo>
                    <a:lnTo>
                      <a:pt x="297" y="387"/>
                    </a:lnTo>
                    <a:lnTo>
                      <a:pt x="183" y="24"/>
                    </a:lnTo>
                    <a:lnTo>
                      <a:pt x="155" y="21"/>
                    </a:lnTo>
                    <a:lnTo>
                      <a:pt x="278" y="415"/>
                    </a:lnTo>
                    <a:lnTo>
                      <a:pt x="262" y="441"/>
                    </a:lnTo>
                    <a:lnTo>
                      <a:pt x="127" y="17"/>
                    </a:lnTo>
                    <a:lnTo>
                      <a:pt x="101" y="13"/>
                    </a:lnTo>
                    <a:lnTo>
                      <a:pt x="243" y="467"/>
                    </a:lnTo>
                    <a:lnTo>
                      <a:pt x="226" y="493"/>
                    </a:lnTo>
                    <a:lnTo>
                      <a:pt x="73" y="9"/>
                    </a:lnTo>
                    <a:lnTo>
                      <a:pt x="45" y="6"/>
                    </a:lnTo>
                    <a:lnTo>
                      <a:pt x="207" y="521"/>
                    </a:lnTo>
                    <a:lnTo>
                      <a:pt x="191" y="547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ïŝļiḍê">
                <a:extLst>
                  <a:ext uri="{FF2B5EF4-FFF2-40B4-BE49-F238E27FC236}">
                    <a16:creationId xmlns:a16="http://schemas.microsoft.com/office/drawing/2014/main" xmlns="" id="{55E5B813-C352-49D7-9149-FE91D524C9D4}"/>
                  </a:ext>
                </a:extLst>
              </p:cNvPr>
              <p:cNvSpPr/>
              <p:nvPr/>
            </p:nvSpPr>
            <p:spPr bwMode="auto">
              <a:xfrm>
                <a:off x="6797" y="2693"/>
                <a:ext cx="188" cy="545"/>
              </a:xfrm>
              <a:custGeom>
                <a:avLst/>
                <a:gdLst>
                  <a:gd name="T0" fmla="*/ 0 w 188"/>
                  <a:gd name="T1" fmla="*/ 0 h 545"/>
                  <a:gd name="T2" fmla="*/ 0 w 188"/>
                  <a:gd name="T3" fmla="*/ 0 h 545"/>
                  <a:gd name="T4" fmla="*/ 172 w 188"/>
                  <a:gd name="T5" fmla="*/ 545 h 545"/>
                  <a:gd name="T6" fmla="*/ 188 w 188"/>
                  <a:gd name="T7" fmla="*/ 519 h 545"/>
                  <a:gd name="T8" fmla="*/ 26 w 188"/>
                  <a:gd name="T9" fmla="*/ 4 h 545"/>
                  <a:gd name="T10" fmla="*/ 0 w 188"/>
                  <a:gd name="T11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545">
                    <a:moveTo>
                      <a:pt x="0" y="0"/>
                    </a:moveTo>
                    <a:lnTo>
                      <a:pt x="0" y="0"/>
                    </a:lnTo>
                    <a:lnTo>
                      <a:pt x="172" y="545"/>
                    </a:lnTo>
                    <a:lnTo>
                      <a:pt x="188" y="519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í$liḓè">
                <a:extLst>
                  <a:ext uri="{FF2B5EF4-FFF2-40B4-BE49-F238E27FC236}">
                    <a16:creationId xmlns:a16="http://schemas.microsoft.com/office/drawing/2014/main" xmlns="" id="{BAD98DD6-4817-4ED9-A0A0-939A335956E0}"/>
                  </a:ext>
                </a:extLst>
              </p:cNvPr>
              <p:cNvSpPr/>
              <p:nvPr/>
            </p:nvSpPr>
            <p:spPr bwMode="auto">
              <a:xfrm>
                <a:off x="6797" y="2693"/>
                <a:ext cx="188" cy="545"/>
              </a:xfrm>
              <a:custGeom>
                <a:avLst/>
                <a:gdLst>
                  <a:gd name="T0" fmla="*/ 0 w 188"/>
                  <a:gd name="T1" fmla="*/ 0 h 545"/>
                  <a:gd name="T2" fmla="*/ 0 w 188"/>
                  <a:gd name="T3" fmla="*/ 0 h 545"/>
                  <a:gd name="T4" fmla="*/ 172 w 188"/>
                  <a:gd name="T5" fmla="*/ 545 h 545"/>
                  <a:gd name="T6" fmla="*/ 188 w 188"/>
                  <a:gd name="T7" fmla="*/ 519 h 545"/>
                  <a:gd name="T8" fmla="*/ 26 w 188"/>
                  <a:gd name="T9" fmla="*/ 4 h 545"/>
                  <a:gd name="T10" fmla="*/ 0 w 188"/>
                  <a:gd name="T11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545">
                    <a:moveTo>
                      <a:pt x="0" y="0"/>
                    </a:moveTo>
                    <a:lnTo>
                      <a:pt x="0" y="0"/>
                    </a:lnTo>
                    <a:lnTo>
                      <a:pt x="172" y="545"/>
                    </a:lnTo>
                    <a:lnTo>
                      <a:pt x="188" y="519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ïṣḷïḓé">
                <a:extLst>
                  <a:ext uri="{FF2B5EF4-FFF2-40B4-BE49-F238E27FC236}">
                    <a16:creationId xmlns:a16="http://schemas.microsoft.com/office/drawing/2014/main" xmlns="" id="{4A8EED83-B40E-45FB-B1A8-5E3A9E0DAEC4}"/>
                  </a:ext>
                </a:extLst>
              </p:cNvPr>
              <p:cNvSpPr/>
              <p:nvPr/>
            </p:nvSpPr>
            <p:spPr bwMode="auto">
              <a:xfrm>
                <a:off x="6851" y="2700"/>
                <a:ext cx="170" cy="484"/>
              </a:xfrm>
              <a:custGeom>
                <a:avLst/>
                <a:gdLst>
                  <a:gd name="T0" fmla="*/ 0 w 170"/>
                  <a:gd name="T1" fmla="*/ 0 h 484"/>
                  <a:gd name="T2" fmla="*/ 0 w 170"/>
                  <a:gd name="T3" fmla="*/ 0 h 484"/>
                  <a:gd name="T4" fmla="*/ 153 w 170"/>
                  <a:gd name="T5" fmla="*/ 484 h 484"/>
                  <a:gd name="T6" fmla="*/ 170 w 170"/>
                  <a:gd name="T7" fmla="*/ 458 h 484"/>
                  <a:gd name="T8" fmla="*/ 28 w 170"/>
                  <a:gd name="T9" fmla="*/ 4 h 484"/>
                  <a:gd name="T10" fmla="*/ 0 w 170"/>
                  <a:gd name="T11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84">
                    <a:moveTo>
                      <a:pt x="0" y="0"/>
                    </a:moveTo>
                    <a:lnTo>
                      <a:pt x="0" y="0"/>
                    </a:lnTo>
                    <a:lnTo>
                      <a:pt x="153" y="484"/>
                    </a:lnTo>
                    <a:lnTo>
                      <a:pt x="170" y="458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iŝļíḋé">
                <a:extLst>
                  <a:ext uri="{FF2B5EF4-FFF2-40B4-BE49-F238E27FC236}">
                    <a16:creationId xmlns:a16="http://schemas.microsoft.com/office/drawing/2014/main" xmlns="" id="{E590C007-0C50-4ABE-B752-2A91A8CD967F}"/>
                  </a:ext>
                </a:extLst>
              </p:cNvPr>
              <p:cNvSpPr/>
              <p:nvPr/>
            </p:nvSpPr>
            <p:spPr bwMode="auto">
              <a:xfrm>
                <a:off x="6851" y="2700"/>
                <a:ext cx="170" cy="484"/>
              </a:xfrm>
              <a:custGeom>
                <a:avLst/>
                <a:gdLst>
                  <a:gd name="T0" fmla="*/ 0 w 170"/>
                  <a:gd name="T1" fmla="*/ 0 h 484"/>
                  <a:gd name="T2" fmla="*/ 0 w 170"/>
                  <a:gd name="T3" fmla="*/ 0 h 484"/>
                  <a:gd name="T4" fmla="*/ 153 w 170"/>
                  <a:gd name="T5" fmla="*/ 484 h 484"/>
                  <a:gd name="T6" fmla="*/ 170 w 170"/>
                  <a:gd name="T7" fmla="*/ 458 h 484"/>
                  <a:gd name="T8" fmla="*/ 28 w 170"/>
                  <a:gd name="T9" fmla="*/ 4 h 484"/>
                  <a:gd name="T10" fmla="*/ 0 w 170"/>
                  <a:gd name="T11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84">
                    <a:moveTo>
                      <a:pt x="0" y="0"/>
                    </a:moveTo>
                    <a:lnTo>
                      <a:pt x="0" y="0"/>
                    </a:lnTo>
                    <a:lnTo>
                      <a:pt x="153" y="484"/>
                    </a:lnTo>
                    <a:lnTo>
                      <a:pt x="170" y="458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iŝḷíḋe">
                <a:extLst>
                  <a:ext uri="{FF2B5EF4-FFF2-40B4-BE49-F238E27FC236}">
                    <a16:creationId xmlns:a16="http://schemas.microsoft.com/office/drawing/2014/main" xmlns="" id="{908302C8-D4C6-4CE9-8539-3E9924F58347}"/>
                  </a:ext>
                </a:extLst>
              </p:cNvPr>
              <p:cNvSpPr/>
              <p:nvPr/>
            </p:nvSpPr>
            <p:spPr bwMode="auto">
              <a:xfrm>
                <a:off x="6905" y="2708"/>
                <a:ext cx="151" cy="424"/>
              </a:xfrm>
              <a:custGeom>
                <a:avLst/>
                <a:gdLst>
                  <a:gd name="T0" fmla="*/ 0 w 151"/>
                  <a:gd name="T1" fmla="*/ 0 h 424"/>
                  <a:gd name="T2" fmla="*/ 0 w 151"/>
                  <a:gd name="T3" fmla="*/ 0 h 424"/>
                  <a:gd name="T4" fmla="*/ 135 w 151"/>
                  <a:gd name="T5" fmla="*/ 424 h 424"/>
                  <a:gd name="T6" fmla="*/ 151 w 151"/>
                  <a:gd name="T7" fmla="*/ 398 h 424"/>
                  <a:gd name="T8" fmla="*/ 28 w 151"/>
                  <a:gd name="T9" fmla="*/ 4 h 424"/>
                  <a:gd name="T10" fmla="*/ 0 w 151"/>
                  <a:gd name="T11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424">
                    <a:moveTo>
                      <a:pt x="0" y="0"/>
                    </a:moveTo>
                    <a:lnTo>
                      <a:pt x="0" y="0"/>
                    </a:lnTo>
                    <a:lnTo>
                      <a:pt x="135" y="424"/>
                    </a:lnTo>
                    <a:lnTo>
                      <a:pt x="151" y="398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ïṩľíďé">
                <a:extLst>
                  <a:ext uri="{FF2B5EF4-FFF2-40B4-BE49-F238E27FC236}">
                    <a16:creationId xmlns:a16="http://schemas.microsoft.com/office/drawing/2014/main" xmlns="" id="{57B21B01-CA34-4C32-8732-24C426627D9A}"/>
                  </a:ext>
                </a:extLst>
              </p:cNvPr>
              <p:cNvSpPr/>
              <p:nvPr/>
            </p:nvSpPr>
            <p:spPr bwMode="auto">
              <a:xfrm>
                <a:off x="6905" y="2708"/>
                <a:ext cx="151" cy="424"/>
              </a:xfrm>
              <a:custGeom>
                <a:avLst/>
                <a:gdLst>
                  <a:gd name="T0" fmla="*/ 0 w 151"/>
                  <a:gd name="T1" fmla="*/ 0 h 424"/>
                  <a:gd name="T2" fmla="*/ 0 w 151"/>
                  <a:gd name="T3" fmla="*/ 0 h 424"/>
                  <a:gd name="T4" fmla="*/ 135 w 151"/>
                  <a:gd name="T5" fmla="*/ 424 h 424"/>
                  <a:gd name="T6" fmla="*/ 151 w 151"/>
                  <a:gd name="T7" fmla="*/ 398 h 424"/>
                  <a:gd name="T8" fmla="*/ 28 w 151"/>
                  <a:gd name="T9" fmla="*/ 4 h 424"/>
                  <a:gd name="T10" fmla="*/ 0 w 151"/>
                  <a:gd name="T11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424">
                    <a:moveTo>
                      <a:pt x="0" y="0"/>
                    </a:moveTo>
                    <a:lnTo>
                      <a:pt x="0" y="0"/>
                    </a:lnTo>
                    <a:lnTo>
                      <a:pt x="135" y="424"/>
                    </a:lnTo>
                    <a:lnTo>
                      <a:pt x="151" y="398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ïṩlïde">
                <a:extLst>
                  <a:ext uri="{FF2B5EF4-FFF2-40B4-BE49-F238E27FC236}">
                    <a16:creationId xmlns:a16="http://schemas.microsoft.com/office/drawing/2014/main" xmlns="" id="{3AB6382D-210E-4C5A-9B85-41BD18F80B7B}"/>
                  </a:ext>
                </a:extLst>
              </p:cNvPr>
              <p:cNvSpPr/>
              <p:nvPr/>
            </p:nvSpPr>
            <p:spPr bwMode="auto">
              <a:xfrm>
                <a:off x="6961" y="2715"/>
                <a:ext cx="131" cy="363"/>
              </a:xfrm>
              <a:custGeom>
                <a:avLst/>
                <a:gdLst>
                  <a:gd name="T0" fmla="*/ 0 w 131"/>
                  <a:gd name="T1" fmla="*/ 0 h 363"/>
                  <a:gd name="T2" fmla="*/ 0 w 131"/>
                  <a:gd name="T3" fmla="*/ 0 h 363"/>
                  <a:gd name="T4" fmla="*/ 114 w 131"/>
                  <a:gd name="T5" fmla="*/ 363 h 363"/>
                  <a:gd name="T6" fmla="*/ 131 w 131"/>
                  <a:gd name="T7" fmla="*/ 336 h 363"/>
                  <a:gd name="T8" fmla="*/ 26 w 131"/>
                  <a:gd name="T9" fmla="*/ 4 h 363"/>
                  <a:gd name="T10" fmla="*/ 0 w 131"/>
                  <a:gd name="T11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363">
                    <a:moveTo>
                      <a:pt x="0" y="0"/>
                    </a:moveTo>
                    <a:lnTo>
                      <a:pt x="0" y="0"/>
                    </a:lnTo>
                    <a:lnTo>
                      <a:pt x="114" y="363"/>
                    </a:lnTo>
                    <a:lnTo>
                      <a:pt x="131" y="336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î$1îďe">
                <a:extLst>
                  <a:ext uri="{FF2B5EF4-FFF2-40B4-BE49-F238E27FC236}">
                    <a16:creationId xmlns:a16="http://schemas.microsoft.com/office/drawing/2014/main" xmlns="" id="{F20FD22A-87C5-4781-B975-5EC684F941DE}"/>
                  </a:ext>
                </a:extLst>
              </p:cNvPr>
              <p:cNvSpPr/>
              <p:nvPr/>
            </p:nvSpPr>
            <p:spPr bwMode="auto">
              <a:xfrm>
                <a:off x="6961" y="2715"/>
                <a:ext cx="131" cy="363"/>
              </a:xfrm>
              <a:custGeom>
                <a:avLst/>
                <a:gdLst>
                  <a:gd name="T0" fmla="*/ 0 w 131"/>
                  <a:gd name="T1" fmla="*/ 0 h 363"/>
                  <a:gd name="T2" fmla="*/ 0 w 131"/>
                  <a:gd name="T3" fmla="*/ 0 h 363"/>
                  <a:gd name="T4" fmla="*/ 114 w 131"/>
                  <a:gd name="T5" fmla="*/ 363 h 363"/>
                  <a:gd name="T6" fmla="*/ 131 w 131"/>
                  <a:gd name="T7" fmla="*/ 336 h 363"/>
                  <a:gd name="T8" fmla="*/ 26 w 131"/>
                  <a:gd name="T9" fmla="*/ 4 h 363"/>
                  <a:gd name="T10" fmla="*/ 0 w 131"/>
                  <a:gd name="T11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363">
                    <a:moveTo>
                      <a:pt x="0" y="0"/>
                    </a:moveTo>
                    <a:lnTo>
                      <a:pt x="0" y="0"/>
                    </a:lnTo>
                    <a:lnTo>
                      <a:pt x="114" y="363"/>
                    </a:lnTo>
                    <a:lnTo>
                      <a:pt x="131" y="336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ïŝ1íde">
                <a:extLst>
                  <a:ext uri="{FF2B5EF4-FFF2-40B4-BE49-F238E27FC236}">
                    <a16:creationId xmlns:a16="http://schemas.microsoft.com/office/drawing/2014/main" xmlns="" id="{511ECEC6-D0D9-4E04-98E0-4925B876D5A6}"/>
                  </a:ext>
                </a:extLst>
              </p:cNvPr>
              <p:cNvSpPr/>
              <p:nvPr/>
            </p:nvSpPr>
            <p:spPr bwMode="auto">
              <a:xfrm>
                <a:off x="7015" y="2723"/>
                <a:ext cx="112" cy="302"/>
              </a:xfrm>
              <a:custGeom>
                <a:avLst/>
                <a:gdLst>
                  <a:gd name="T0" fmla="*/ 0 w 112"/>
                  <a:gd name="T1" fmla="*/ 0 h 302"/>
                  <a:gd name="T2" fmla="*/ 0 w 112"/>
                  <a:gd name="T3" fmla="*/ 0 h 302"/>
                  <a:gd name="T4" fmla="*/ 95 w 112"/>
                  <a:gd name="T5" fmla="*/ 302 h 302"/>
                  <a:gd name="T6" fmla="*/ 112 w 112"/>
                  <a:gd name="T7" fmla="*/ 276 h 302"/>
                  <a:gd name="T8" fmla="*/ 28 w 112"/>
                  <a:gd name="T9" fmla="*/ 4 h 302"/>
                  <a:gd name="T10" fmla="*/ 0 w 112"/>
                  <a:gd name="T11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302">
                    <a:moveTo>
                      <a:pt x="0" y="0"/>
                    </a:moveTo>
                    <a:lnTo>
                      <a:pt x="0" y="0"/>
                    </a:lnTo>
                    <a:lnTo>
                      <a:pt x="95" y="302"/>
                    </a:lnTo>
                    <a:lnTo>
                      <a:pt x="112" y="276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iṥľïdé">
                <a:extLst>
                  <a:ext uri="{FF2B5EF4-FFF2-40B4-BE49-F238E27FC236}">
                    <a16:creationId xmlns:a16="http://schemas.microsoft.com/office/drawing/2014/main" xmlns="" id="{D1F7354F-6698-4274-B81D-18D43BBC6306}"/>
                  </a:ext>
                </a:extLst>
              </p:cNvPr>
              <p:cNvSpPr/>
              <p:nvPr/>
            </p:nvSpPr>
            <p:spPr bwMode="auto">
              <a:xfrm>
                <a:off x="7015" y="2723"/>
                <a:ext cx="112" cy="302"/>
              </a:xfrm>
              <a:custGeom>
                <a:avLst/>
                <a:gdLst>
                  <a:gd name="T0" fmla="*/ 0 w 112"/>
                  <a:gd name="T1" fmla="*/ 0 h 302"/>
                  <a:gd name="T2" fmla="*/ 0 w 112"/>
                  <a:gd name="T3" fmla="*/ 0 h 302"/>
                  <a:gd name="T4" fmla="*/ 95 w 112"/>
                  <a:gd name="T5" fmla="*/ 302 h 302"/>
                  <a:gd name="T6" fmla="*/ 112 w 112"/>
                  <a:gd name="T7" fmla="*/ 276 h 302"/>
                  <a:gd name="T8" fmla="*/ 28 w 112"/>
                  <a:gd name="T9" fmla="*/ 4 h 302"/>
                  <a:gd name="T10" fmla="*/ 0 w 112"/>
                  <a:gd name="T11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302">
                    <a:moveTo>
                      <a:pt x="0" y="0"/>
                    </a:moveTo>
                    <a:lnTo>
                      <a:pt x="0" y="0"/>
                    </a:lnTo>
                    <a:lnTo>
                      <a:pt x="95" y="302"/>
                    </a:lnTo>
                    <a:lnTo>
                      <a:pt x="112" y="276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iSḻïḋe">
                <a:extLst>
                  <a:ext uri="{FF2B5EF4-FFF2-40B4-BE49-F238E27FC236}">
                    <a16:creationId xmlns:a16="http://schemas.microsoft.com/office/drawing/2014/main" xmlns="" id="{94A45725-F7C0-4616-B0F5-FE29D0CC6504}"/>
                  </a:ext>
                </a:extLst>
              </p:cNvPr>
              <p:cNvSpPr/>
              <p:nvPr/>
            </p:nvSpPr>
            <p:spPr bwMode="auto">
              <a:xfrm>
                <a:off x="7069" y="2730"/>
                <a:ext cx="94" cy="241"/>
              </a:xfrm>
              <a:custGeom>
                <a:avLst/>
                <a:gdLst>
                  <a:gd name="T0" fmla="*/ 0 w 94"/>
                  <a:gd name="T1" fmla="*/ 0 h 241"/>
                  <a:gd name="T2" fmla="*/ 0 w 94"/>
                  <a:gd name="T3" fmla="*/ 0 h 241"/>
                  <a:gd name="T4" fmla="*/ 77 w 94"/>
                  <a:gd name="T5" fmla="*/ 241 h 241"/>
                  <a:gd name="T6" fmla="*/ 94 w 94"/>
                  <a:gd name="T7" fmla="*/ 215 h 241"/>
                  <a:gd name="T8" fmla="*/ 28 w 94"/>
                  <a:gd name="T9" fmla="*/ 4 h 241"/>
                  <a:gd name="T10" fmla="*/ 0 w 94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41">
                    <a:moveTo>
                      <a:pt x="0" y="0"/>
                    </a:moveTo>
                    <a:lnTo>
                      <a:pt x="0" y="0"/>
                    </a:lnTo>
                    <a:lnTo>
                      <a:pt x="77" y="241"/>
                    </a:lnTo>
                    <a:lnTo>
                      <a:pt x="94" y="215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ïŝļiďè">
                <a:extLst>
                  <a:ext uri="{FF2B5EF4-FFF2-40B4-BE49-F238E27FC236}">
                    <a16:creationId xmlns:a16="http://schemas.microsoft.com/office/drawing/2014/main" xmlns="" id="{24B0F18D-3F3F-4B24-8B16-C5BC5FB8DF37}"/>
                  </a:ext>
                </a:extLst>
              </p:cNvPr>
              <p:cNvSpPr/>
              <p:nvPr/>
            </p:nvSpPr>
            <p:spPr bwMode="auto">
              <a:xfrm>
                <a:off x="7069" y="2730"/>
                <a:ext cx="94" cy="241"/>
              </a:xfrm>
              <a:custGeom>
                <a:avLst/>
                <a:gdLst>
                  <a:gd name="T0" fmla="*/ 0 w 94"/>
                  <a:gd name="T1" fmla="*/ 0 h 241"/>
                  <a:gd name="T2" fmla="*/ 0 w 94"/>
                  <a:gd name="T3" fmla="*/ 0 h 241"/>
                  <a:gd name="T4" fmla="*/ 77 w 94"/>
                  <a:gd name="T5" fmla="*/ 241 h 241"/>
                  <a:gd name="T6" fmla="*/ 94 w 94"/>
                  <a:gd name="T7" fmla="*/ 215 h 241"/>
                  <a:gd name="T8" fmla="*/ 28 w 94"/>
                  <a:gd name="T9" fmla="*/ 4 h 241"/>
                  <a:gd name="T10" fmla="*/ 0 w 94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41">
                    <a:moveTo>
                      <a:pt x="0" y="0"/>
                    </a:moveTo>
                    <a:lnTo>
                      <a:pt x="0" y="0"/>
                    </a:lnTo>
                    <a:lnTo>
                      <a:pt x="77" y="241"/>
                    </a:lnTo>
                    <a:lnTo>
                      <a:pt x="94" y="215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ísļîḓe">
                <a:extLst>
                  <a:ext uri="{FF2B5EF4-FFF2-40B4-BE49-F238E27FC236}">
                    <a16:creationId xmlns:a16="http://schemas.microsoft.com/office/drawing/2014/main" xmlns="" id="{00F8DACD-134C-4EEE-B7CE-64CF60A08133}"/>
                  </a:ext>
                </a:extLst>
              </p:cNvPr>
              <p:cNvSpPr/>
              <p:nvPr/>
            </p:nvSpPr>
            <p:spPr bwMode="auto">
              <a:xfrm>
                <a:off x="7125" y="2738"/>
                <a:ext cx="75" cy="181"/>
              </a:xfrm>
              <a:custGeom>
                <a:avLst/>
                <a:gdLst>
                  <a:gd name="T0" fmla="*/ 0 w 75"/>
                  <a:gd name="T1" fmla="*/ 0 h 181"/>
                  <a:gd name="T2" fmla="*/ 0 w 75"/>
                  <a:gd name="T3" fmla="*/ 0 h 181"/>
                  <a:gd name="T4" fmla="*/ 56 w 75"/>
                  <a:gd name="T5" fmla="*/ 181 h 181"/>
                  <a:gd name="T6" fmla="*/ 75 w 75"/>
                  <a:gd name="T7" fmla="*/ 155 h 181"/>
                  <a:gd name="T8" fmla="*/ 27 w 75"/>
                  <a:gd name="T9" fmla="*/ 4 h 181"/>
                  <a:gd name="T10" fmla="*/ 0 w 75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1">
                    <a:moveTo>
                      <a:pt x="0" y="0"/>
                    </a:moveTo>
                    <a:lnTo>
                      <a:pt x="0" y="0"/>
                    </a:lnTo>
                    <a:lnTo>
                      <a:pt x="56" y="181"/>
                    </a:lnTo>
                    <a:lnTo>
                      <a:pt x="75" y="155"/>
                    </a:lnTo>
                    <a:lnTo>
                      <a:pt x="2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íṣḷîḑé">
                <a:extLst>
                  <a:ext uri="{FF2B5EF4-FFF2-40B4-BE49-F238E27FC236}">
                    <a16:creationId xmlns:a16="http://schemas.microsoft.com/office/drawing/2014/main" xmlns="" id="{45210470-20D7-4650-A36F-1EF9AEE43B8B}"/>
                  </a:ext>
                </a:extLst>
              </p:cNvPr>
              <p:cNvSpPr/>
              <p:nvPr/>
            </p:nvSpPr>
            <p:spPr bwMode="auto">
              <a:xfrm>
                <a:off x="7125" y="2738"/>
                <a:ext cx="75" cy="181"/>
              </a:xfrm>
              <a:custGeom>
                <a:avLst/>
                <a:gdLst>
                  <a:gd name="T0" fmla="*/ 0 w 75"/>
                  <a:gd name="T1" fmla="*/ 0 h 181"/>
                  <a:gd name="T2" fmla="*/ 0 w 75"/>
                  <a:gd name="T3" fmla="*/ 0 h 181"/>
                  <a:gd name="T4" fmla="*/ 56 w 75"/>
                  <a:gd name="T5" fmla="*/ 181 h 181"/>
                  <a:gd name="T6" fmla="*/ 75 w 75"/>
                  <a:gd name="T7" fmla="*/ 155 h 181"/>
                  <a:gd name="T8" fmla="*/ 27 w 75"/>
                  <a:gd name="T9" fmla="*/ 4 h 181"/>
                  <a:gd name="T10" fmla="*/ 0 w 75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1">
                    <a:moveTo>
                      <a:pt x="0" y="0"/>
                    </a:moveTo>
                    <a:lnTo>
                      <a:pt x="0" y="0"/>
                    </a:lnTo>
                    <a:lnTo>
                      <a:pt x="56" y="181"/>
                    </a:lnTo>
                    <a:lnTo>
                      <a:pt x="75" y="155"/>
                    </a:lnTo>
                    <a:lnTo>
                      <a:pt x="27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iṥľíḋè">
                <a:extLst>
                  <a:ext uri="{FF2B5EF4-FFF2-40B4-BE49-F238E27FC236}">
                    <a16:creationId xmlns:a16="http://schemas.microsoft.com/office/drawing/2014/main" xmlns="" id="{F76D518A-1090-4E1B-BF7C-29CE1FE9D983}"/>
                  </a:ext>
                </a:extLst>
              </p:cNvPr>
              <p:cNvSpPr/>
              <p:nvPr/>
            </p:nvSpPr>
            <p:spPr bwMode="auto">
              <a:xfrm>
                <a:off x="7180" y="2747"/>
                <a:ext cx="56" cy="120"/>
              </a:xfrm>
              <a:custGeom>
                <a:avLst/>
                <a:gdLst>
                  <a:gd name="T0" fmla="*/ 0 w 56"/>
                  <a:gd name="T1" fmla="*/ 0 h 120"/>
                  <a:gd name="T2" fmla="*/ 0 w 56"/>
                  <a:gd name="T3" fmla="*/ 0 h 120"/>
                  <a:gd name="T4" fmla="*/ 37 w 56"/>
                  <a:gd name="T5" fmla="*/ 120 h 120"/>
                  <a:gd name="T6" fmla="*/ 56 w 56"/>
                  <a:gd name="T7" fmla="*/ 92 h 120"/>
                  <a:gd name="T8" fmla="*/ 28 w 56"/>
                  <a:gd name="T9" fmla="*/ 4 h 120"/>
                  <a:gd name="T10" fmla="*/ 0 w 56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20">
                    <a:moveTo>
                      <a:pt x="0" y="0"/>
                    </a:moveTo>
                    <a:lnTo>
                      <a:pt x="0" y="0"/>
                    </a:lnTo>
                    <a:lnTo>
                      <a:pt x="37" y="120"/>
                    </a:lnTo>
                    <a:lnTo>
                      <a:pt x="56" y="92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íSľîḓe">
                <a:extLst>
                  <a:ext uri="{FF2B5EF4-FFF2-40B4-BE49-F238E27FC236}">
                    <a16:creationId xmlns:a16="http://schemas.microsoft.com/office/drawing/2014/main" xmlns="" id="{F032DD20-51F8-4D15-BEBB-24B9DD9F1672}"/>
                  </a:ext>
                </a:extLst>
              </p:cNvPr>
              <p:cNvSpPr/>
              <p:nvPr/>
            </p:nvSpPr>
            <p:spPr bwMode="auto">
              <a:xfrm>
                <a:off x="7180" y="2747"/>
                <a:ext cx="56" cy="120"/>
              </a:xfrm>
              <a:custGeom>
                <a:avLst/>
                <a:gdLst>
                  <a:gd name="T0" fmla="*/ 0 w 56"/>
                  <a:gd name="T1" fmla="*/ 0 h 120"/>
                  <a:gd name="T2" fmla="*/ 0 w 56"/>
                  <a:gd name="T3" fmla="*/ 0 h 120"/>
                  <a:gd name="T4" fmla="*/ 37 w 56"/>
                  <a:gd name="T5" fmla="*/ 120 h 120"/>
                  <a:gd name="T6" fmla="*/ 56 w 56"/>
                  <a:gd name="T7" fmla="*/ 92 h 120"/>
                  <a:gd name="T8" fmla="*/ 28 w 56"/>
                  <a:gd name="T9" fmla="*/ 4 h 120"/>
                  <a:gd name="T10" fmla="*/ 0 w 56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20">
                    <a:moveTo>
                      <a:pt x="0" y="0"/>
                    </a:moveTo>
                    <a:lnTo>
                      <a:pt x="0" y="0"/>
                    </a:lnTo>
                    <a:lnTo>
                      <a:pt x="37" y="120"/>
                    </a:lnTo>
                    <a:lnTo>
                      <a:pt x="56" y="92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iṣḻïḑe">
                <a:extLst>
                  <a:ext uri="{FF2B5EF4-FFF2-40B4-BE49-F238E27FC236}">
                    <a16:creationId xmlns:a16="http://schemas.microsoft.com/office/drawing/2014/main" xmlns="" id="{AC31AFE5-2ECC-4F33-B1FD-F4AC2FD9DFE3}"/>
                  </a:ext>
                </a:extLst>
              </p:cNvPr>
              <p:cNvSpPr/>
              <p:nvPr/>
            </p:nvSpPr>
            <p:spPr bwMode="auto">
              <a:xfrm>
                <a:off x="7234" y="2755"/>
                <a:ext cx="37" cy="57"/>
              </a:xfrm>
              <a:custGeom>
                <a:avLst/>
                <a:gdLst>
                  <a:gd name="T0" fmla="*/ 0 w 37"/>
                  <a:gd name="T1" fmla="*/ 0 h 57"/>
                  <a:gd name="T2" fmla="*/ 0 w 37"/>
                  <a:gd name="T3" fmla="*/ 0 h 57"/>
                  <a:gd name="T4" fmla="*/ 18 w 37"/>
                  <a:gd name="T5" fmla="*/ 57 h 57"/>
                  <a:gd name="T6" fmla="*/ 37 w 37"/>
                  <a:gd name="T7" fmla="*/ 31 h 57"/>
                  <a:gd name="T8" fmla="*/ 28 w 37"/>
                  <a:gd name="T9" fmla="*/ 3 h 57"/>
                  <a:gd name="T10" fmla="*/ 0 w 3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7">
                    <a:moveTo>
                      <a:pt x="0" y="0"/>
                    </a:moveTo>
                    <a:lnTo>
                      <a:pt x="0" y="0"/>
                    </a:lnTo>
                    <a:lnTo>
                      <a:pt x="18" y="57"/>
                    </a:lnTo>
                    <a:lnTo>
                      <a:pt x="37" y="31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íṧḷïďê">
                <a:extLst>
                  <a:ext uri="{FF2B5EF4-FFF2-40B4-BE49-F238E27FC236}">
                    <a16:creationId xmlns:a16="http://schemas.microsoft.com/office/drawing/2014/main" xmlns="" id="{47B869FB-BC9E-4F1B-B037-6AA77DC717D0}"/>
                  </a:ext>
                </a:extLst>
              </p:cNvPr>
              <p:cNvSpPr/>
              <p:nvPr/>
            </p:nvSpPr>
            <p:spPr bwMode="auto">
              <a:xfrm>
                <a:off x="7234" y="2755"/>
                <a:ext cx="37" cy="57"/>
              </a:xfrm>
              <a:custGeom>
                <a:avLst/>
                <a:gdLst>
                  <a:gd name="T0" fmla="*/ 0 w 37"/>
                  <a:gd name="T1" fmla="*/ 0 h 57"/>
                  <a:gd name="T2" fmla="*/ 0 w 37"/>
                  <a:gd name="T3" fmla="*/ 0 h 57"/>
                  <a:gd name="T4" fmla="*/ 18 w 37"/>
                  <a:gd name="T5" fmla="*/ 57 h 57"/>
                  <a:gd name="T6" fmla="*/ 37 w 37"/>
                  <a:gd name="T7" fmla="*/ 31 h 57"/>
                  <a:gd name="T8" fmla="*/ 28 w 37"/>
                  <a:gd name="T9" fmla="*/ 3 h 57"/>
                  <a:gd name="T10" fmla="*/ 0 w 3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7">
                    <a:moveTo>
                      <a:pt x="0" y="0"/>
                    </a:moveTo>
                    <a:lnTo>
                      <a:pt x="0" y="0"/>
                    </a:lnTo>
                    <a:lnTo>
                      <a:pt x="18" y="57"/>
                    </a:lnTo>
                    <a:lnTo>
                      <a:pt x="37" y="31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îṩḷíḍè">
                <a:extLst>
                  <a:ext uri="{FF2B5EF4-FFF2-40B4-BE49-F238E27FC236}">
                    <a16:creationId xmlns:a16="http://schemas.microsoft.com/office/drawing/2014/main" xmlns="" id="{3F7DF592-1F31-4EF9-BB0A-7DA053251CA1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117 w 500"/>
                  <a:gd name="T5" fmla="*/ 582 h 582"/>
                  <a:gd name="T6" fmla="*/ 500 w 500"/>
                  <a:gd name="T7" fmla="*/ 119 h 582"/>
                  <a:gd name="T8" fmla="*/ 405 w 500"/>
                  <a:gd name="T9" fmla="*/ 97 h 582"/>
                  <a:gd name="T10" fmla="*/ 371 w 500"/>
                  <a:gd name="T11" fmla="*/ 276 h 582"/>
                  <a:gd name="T12" fmla="*/ 304 w 500"/>
                  <a:gd name="T13" fmla="*/ 356 h 582"/>
                  <a:gd name="T14" fmla="*/ 356 w 500"/>
                  <a:gd name="T15" fmla="*/ 86 h 582"/>
                  <a:gd name="T16" fmla="*/ 300 w 500"/>
                  <a:gd name="T17" fmla="*/ 72 h 582"/>
                  <a:gd name="T18" fmla="*/ 283 w 500"/>
                  <a:gd name="T19" fmla="*/ 209 h 582"/>
                  <a:gd name="T20" fmla="*/ 270 w 500"/>
                  <a:gd name="T21" fmla="*/ 194 h 582"/>
                  <a:gd name="T22" fmla="*/ 218 w 500"/>
                  <a:gd name="T23" fmla="*/ 461 h 582"/>
                  <a:gd name="T24" fmla="*/ 117 w 500"/>
                  <a:gd name="T25" fmla="*/ 582 h 582"/>
                  <a:gd name="T26" fmla="*/ 91 w 500"/>
                  <a:gd name="T27" fmla="*/ 453 h 582"/>
                  <a:gd name="T28" fmla="*/ 162 w 500"/>
                  <a:gd name="T29" fmla="*/ 86 h 582"/>
                  <a:gd name="T30" fmla="*/ 108 w 500"/>
                  <a:gd name="T31" fmla="*/ 30 h 582"/>
                  <a:gd name="T32" fmla="*/ 57 w 500"/>
                  <a:gd name="T33" fmla="*/ 287 h 582"/>
                  <a:gd name="T34" fmla="*/ 31 w 500"/>
                  <a:gd name="T35" fmla="*/ 160 h 582"/>
                  <a:gd name="T36" fmla="*/ 59 w 500"/>
                  <a:gd name="T37" fmla="*/ 15 h 582"/>
                  <a:gd name="T38" fmla="*/ 0 w 500"/>
                  <a:gd name="T3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117" y="582"/>
                    </a:lnTo>
                    <a:lnTo>
                      <a:pt x="500" y="119"/>
                    </a:lnTo>
                    <a:lnTo>
                      <a:pt x="405" y="97"/>
                    </a:lnTo>
                    <a:lnTo>
                      <a:pt x="371" y="276"/>
                    </a:lnTo>
                    <a:lnTo>
                      <a:pt x="304" y="356"/>
                    </a:lnTo>
                    <a:lnTo>
                      <a:pt x="356" y="86"/>
                    </a:lnTo>
                    <a:lnTo>
                      <a:pt x="300" y="72"/>
                    </a:lnTo>
                    <a:lnTo>
                      <a:pt x="283" y="209"/>
                    </a:lnTo>
                    <a:lnTo>
                      <a:pt x="270" y="194"/>
                    </a:lnTo>
                    <a:lnTo>
                      <a:pt x="218" y="461"/>
                    </a:lnTo>
                    <a:lnTo>
                      <a:pt x="117" y="582"/>
                    </a:lnTo>
                    <a:lnTo>
                      <a:pt x="91" y="453"/>
                    </a:lnTo>
                    <a:lnTo>
                      <a:pt x="162" y="86"/>
                    </a:lnTo>
                    <a:lnTo>
                      <a:pt x="108" y="30"/>
                    </a:lnTo>
                    <a:lnTo>
                      <a:pt x="57" y="287"/>
                    </a:lnTo>
                    <a:lnTo>
                      <a:pt x="31" y="160"/>
                    </a:lnTo>
                    <a:lnTo>
                      <a:pt x="59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ïṥľíďé">
                <a:extLst>
                  <a:ext uri="{FF2B5EF4-FFF2-40B4-BE49-F238E27FC236}">
                    <a16:creationId xmlns:a16="http://schemas.microsoft.com/office/drawing/2014/main" xmlns="" id="{F15C32F9-4AE0-4F18-8042-6FAA78836E33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117 w 500"/>
                  <a:gd name="T5" fmla="*/ 582 h 582"/>
                  <a:gd name="T6" fmla="*/ 500 w 500"/>
                  <a:gd name="T7" fmla="*/ 119 h 582"/>
                  <a:gd name="T8" fmla="*/ 405 w 500"/>
                  <a:gd name="T9" fmla="*/ 97 h 582"/>
                  <a:gd name="T10" fmla="*/ 371 w 500"/>
                  <a:gd name="T11" fmla="*/ 276 h 582"/>
                  <a:gd name="T12" fmla="*/ 304 w 500"/>
                  <a:gd name="T13" fmla="*/ 356 h 582"/>
                  <a:gd name="T14" fmla="*/ 356 w 500"/>
                  <a:gd name="T15" fmla="*/ 86 h 582"/>
                  <a:gd name="T16" fmla="*/ 300 w 500"/>
                  <a:gd name="T17" fmla="*/ 72 h 582"/>
                  <a:gd name="T18" fmla="*/ 283 w 500"/>
                  <a:gd name="T19" fmla="*/ 209 h 582"/>
                  <a:gd name="T20" fmla="*/ 270 w 500"/>
                  <a:gd name="T21" fmla="*/ 194 h 582"/>
                  <a:gd name="T22" fmla="*/ 218 w 500"/>
                  <a:gd name="T23" fmla="*/ 461 h 582"/>
                  <a:gd name="T24" fmla="*/ 117 w 500"/>
                  <a:gd name="T25" fmla="*/ 582 h 582"/>
                  <a:gd name="T26" fmla="*/ 91 w 500"/>
                  <a:gd name="T27" fmla="*/ 453 h 582"/>
                  <a:gd name="T28" fmla="*/ 162 w 500"/>
                  <a:gd name="T29" fmla="*/ 86 h 582"/>
                  <a:gd name="T30" fmla="*/ 108 w 500"/>
                  <a:gd name="T31" fmla="*/ 30 h 582"/>
                  <a:gd name="T32" fmla="*/ 57 w 500"/>
                  <a:gd name="T33" fmla="*/ 287 h 582"/>
                  <a:gd name="T34" fmla="*/ 31 w 500"/>
                  <a:gd name="T35" fmla="*/ 160 h 582"/>
                  <a:gd name="T36" fmla="*/ 59 w 500"/>
                  <a:gd name="T37" fmla="*/ 15 h 582"/>
                  <a:gd name="T38" fmla="*/ 0 w 500"/>
                  <a:gd name="T3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117" y="582"/>
                    </a:lnTo>
                    <a:lnTo>
                      <a:pt x="500" y="119"/>
                    </a:lnTo>
                    <a:lnTo>
                      <a:pt x="405" y="97"/>
                    </a:lnTo>
                    <a:lnTo>
                      <a:pt x="371" y="276"/>
                    </a:lnTo>
                    <a:lnTo>
                      <a:pt x="304" y="356"/>
                    </a:lnTo>
                    <a:lnTo>
                      <a:pt x="356" y="86"/>
                    </a:lnTo>
                    <a:lnTo>
                      <a:pt x="300" y="72"/>
                    </a:lnTo>
                    <a:lnTo>
                      <a:pt x="283" y="209"/>
                    </a:lnTo>
                    <a:lnTo>
                      <a:pt x="270" y="194"/>
                    </a:lnTo>
                    <a:lnTo>
                      <a:pt x="218" y="461"/>
                    </a:lnTo>
                    <a:lnTo>
                      <a:pt x="117" y="582"/>
                    </a:lnTo>
                    <a:lnTo>
                      <a:pt x="91" y="453"/>
                    </a:lnTo>
                    <a:lnTo>
                      <a:pt x="162" y="86"/>
                    </a:lnTo>
                    <a:lnTo>
                      <a:pt x="108" y="30"/>
                    </a:lnTo>
                    <a:lnTo>
                      <a:pt x="57" y="287"/>
                    </a:lnTo>
                    <a:lnTo>
                      <a:pt x="31" y="160"/>
                    </a:lnTo>
                    <a:lnTo>
                      <a:pt x="59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ïṣľíḓê">
                <a:extLst>
                  <a:ext uri="{FF2B5EF4-FFF2-40B4-BE49-F238E27FC236}">
                    <a16:creationId xmlns:a16="http://schemas.microsoft.com/office/drawing/2014/main" xmlns="" id="{B92654EE-A10F-44F2-8446-310017ED8B17}"/>
                  </a:ext>
                </a:extLst>
              </p:cNvPr>
              <p:cNvSpPr/>
              <p:nvPr/>
            </p:nvSpPr>
            <p:spPr bwMode="auto">
              <a:xfrm>
                <a:off x="3955" y="2148"/>
                <a:ext cx="63" cy="60"/>
              </a:xfrm>
              <a:custGeom>
                <a:avLst/>
                <a:gdLst>
                  <a:gd name="T0" fmla="*/ 17 w 63"/>
                  <a:gd name="T1" fmla="*/ 22 h 60"/>
                  <a:gd name="T2" fmla="*/ 20 w 63"/>
                  <a:gd name="T3" fmla="*/ 20 h 60"/>
                  <a:gd name="T4" fmla="*/ 20 w 63"/>
                  <a:gd name="T5" fmla="*/ 7 h 60"/>
                  <a:gd name="T6" fmla="*/ 30 w 63"/>
                  <a:gd name="T7" fmla="*/ 15 h 60"/>
                  <a:gd name="T8" fmla="*/ 43 w 63"/>
                  <a:gd name="T9" fmla="*/ 13 h 60"/>
                  <a:gd name="T10" fmla="*/ 37 w 63"/>
                  <a:gd name="T11" fmla="*/ 24 h 60"/>
                  <a:gd name="T12" fmla="*/ 45 w 63"/>
                  <a:gd name="T13" fmla="*/ 35 h 60"/>
                  <a:gd name="T14" fmla="*/ 32 w 63"/>
                  <a:gd name="T15" fmla="*/ 35 h 60"/>
                  <a:gd name="T16" fmla="*/ 30 w 63"/>
                  <a:gd name="T17" fmla="*/ 35 h 60"/>
                  <a:gd name="T18" fmla="*/ 17 w 63"/>
                  <a:gd name="T19" fmla="*/ 22 h 60"/>
                  <a:gd name="T20" fmla="*/ 0 w 63"/>
                  <a:gd name="T21" fmla="*/ 0 h 60"/>
                  <a:gd name="T22" fmla="*/ 0 w 63"/>
                  <a:gd name="T23" fmla="*/ 4 h 60"/>
                  <a:gd name="T24" fmla="*/ 54 w 63"/>
                  <a:gd name="T25" fmla="*/ 60 h 60"/>
                  <a:gd name="T26" fmla="*/ 63 w 63"/>
                  <a:gd name="T27" fmla="*/ 15 h 60"/>
                  <a:gd name="T28" fmla="*/ 0 w 63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0">
                    <a:moveTo>
                      <a:pt x="17" y="22"/>
                    </a:moveTo>
                    <a:lnTo>
                      <a:pt x="20" y="20"/>
                    </a:lnTo>
                    <a:lnTo>
                      <a:pt x="20" y="7"/>
                    </a:lnTo>
                    <a:lnTo>
                      <a:pt x="30" y="15"/>
                    </a:lnTo>
                    <a:lnTo>
                      <a:pt x="43" y="13"/>
                    </a:lnTo>
                    <a:lnTo>
                      <a:pt x="37" y="24"/>
                    </a:lnTo>
                    <a:lnTo>
                      <a:pt x="45" y="35"/>
                    </a:lnTo>
                    <a:lnTo>
                      <a:pt x="32" y="35"/>
                    </a:lnTo>
                    <a:lnTo>
                      <a:pt x="30" y="35"/>
                    </a:lnTo>
                    <a:lnTo>
                      <a:pt x="17" y="22"/>
                    </a:lnTo>
                    <a:close/>
                    <a:moveTo>
                      <a:pt x="0" y="0"/>
                    </a:moveTo>
                    <a:lnTo>
                      <a:pt x="0" y="4"/>
                    </a:lnTo>
                    <a:lnTo>
                      <a:pt x="54" y="60"/>
                    </a:lnTo>
                    <a:lnTo>
                      <a:pt x="6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ïšlíḍe">
                <a:extLst>
                  <a:ext uri="{FF2B5EF4-FFF2-40B4-BE49-F238E27FC236}">
                    <a16:creationId xmlns:a16="http://schemas.microsoft.com/office/drawing/2014/main" xmlns="" id="{452FC952-8F22-4178-9E2E-F5C937B82678}"/>
                  </a:ext>
                </a:extLst>
              </p:cNvPr>
              <p:cNvSpPr/>
              <p:nvPr/>
            </p:nvSpPr>
            <p:spPr bwMode="auto">
              <a:xfrm>
                <a:off x="3955" y="2148"/>
                <a:ext cx="63" cy="60"/>
              </a:xfrm>
              <a:custGeom>
                <a:avLst/>
                <a:gdLst>
                  <a:gd name="T0" fmla="*/ 17 w 63"/>
                  <a:gd name="T1" fmla="*/ 22 h 60"/>
                  <a:gd name="T2" fmla="*/ 20 w 63"/>
                  <a:gd name="T3" fmla="*/ 20 h 60"/>
                  <a:gd name="T4" fmla="*/ 20 w 63"/>
                  <a:gd name="T5" fmla="*/ 7 h 60"/>
                  <a:gd name="T6" fmla="*/ 30 w 63"/>
                  <a:gd name="T7" fmla="*/ 15 h 60"/>
                  <a:gd name="T8" fmla="*/ 43 w 63"/>
                  <a:gd name="T9" fmla="*/ 13 h 60"/>
                  <a:gd name="T10" fmla="*/ 37 w 63"/>
                  <a:gd name="T11" fmla="*/ 24 h 60"/>
                  <a:gd name="T12" fmla="*/ 45 w 63"/>
                  <a:gd name="T13" fmla="*/ 35 h 60"/>
                  <a:gd name="T14" fmla="*/ 32 w 63"/>
                  <a:gd name="T15" fmla="*/ 35 h 60"/>
                  <a:gd name="T16" fmla="*/ 30 w 63"/>
                  <a:gd name="T17" fmla="*/ 35 h 60"/>
                  <a:gd name="T18" fmla="*/ 17 w 63"/>
                  <a:gd name="T19" fmla="*/ 22 h 60"/>
                  <a:gd name="T20" fmla="*/ 0 w 63"/>
                  <a:gd name="T21" fmla="*/ 0 h 60"/>
                  <a:gd name="T22" fmla="*/ 0 w 63"/>
                  <a:gd name="T23" fmla="*/ 4 h 60"/>
                  <a:gd name="T24" fmla="*/ 54 w 63"/>
                  <a:gd name="T25" fmla="*/ 60 h 60"/>
                  <a:gd name="T26" fmla="*/ 63 w 63"/>
                  <a:gd name="T27" fmla="*/ 15 h 60"/>
                  <a:gd name="T28" fmla="*/ 0 w 63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0">
                    <a:moveTo>
                      <a:pt x="17" y="22"/>
                    </a:moveTo>
                    <a:lnTo>
                      <a:pt x="20" y="20"/>
                    </a:lnTo>
                    <a:lnTo>
                      <a:pt x="20" y="7"/>
                    </a:lnTo>
                    <a:lnTo>
                      <a:pt x="30" y="15"/>
                    </a:lnTo>
                    <a:lnTo>
                      <a:pt x="43" y="13"/>
                    </a:lnTo>
                    <a:lnTo>
                      <a:pt x="37" y="24"/>
                    </a:lnTo>
                    <a:lnTo>
                      <a:pt x="45" y="35"/>
                    </a:lnTo>
                    <a:lnTo>
                      <a:pt x="32" y="35"/>
                    </a:lnTo>
                    <a:lnTo>
                      <a:pt x="30" y="35"/>
                    </a:lnTo>
                    <a:lnTo>
                      <a:pt x="17" y="22"/>
                    </a:lnTo>
                    <a:moveTo>
                      <a:pt x="0" y="0"/>
                    </a:moveTo>
                    <a:lnTo>
                      <a:pt x="0" y="4"/>
                    </a:lnTo>
                    <a:lnTo>
                      <a:pt x="54" y="60"/>
                    </a:lnTo>
                    <a:lnTo>
                      <a:pt x="63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iṥ1îdê">
                <a:extLst>
                  <a:ext uri="{FF2B5EF4-FFF2-40B4-BE49-F238E27FC236}">
                    <a16:creationId xmlns:a16="http://schemas.microsoft.com/office/drawing/2014/main" xmlns="" id="{5C9B7636-7EDE-43EC-B64C-E2E91351F62B}"/>
                  </a:ext>
                </a:extLst>
              </p:cNvPr>
              <p:cNvSpPr/>
              <p:nvPr/>
            </p:nvSpPr>
            <p:spPr bwMode="auto">
              <a:xfrm>
                <a:off x="4117" y="2193"/>
                <a:ext cx="30" cy="138"/>
              </a:xfrm>
              <a:custGeom>
                <a:avLst/>
                <a:gdLst>
                  <a:gd name="T0" fmla="*/ 23 w 30"/>
                  <a:gd name="T1" fmla="*/ 0 h 138"/>
                  <a:gd name="T2" fmla="*/ 0 w 30"/>
                  <a:gd name="T3" fmla="*/ 123 h 138"/>
                  <a:gd name="T4" fmla="*/ 13 w 30"/>
                  <a:gd name="T5" fmla="*/ 138 h 138"/>
                  <a:gd name="T6" fmla="*/ 30 w 30"/>
                  <a:gd name="T7" fmla="*/ 1 h 138"/>
                  <a:gd name="T8" fmla="*/ 23 w 30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8">
                    <a:moveTo>
                      <a:pt x="23" y="0"/>
                    </a:moveTo>
                    <a:lnTo>
                      <a:pt x="0" y="123"/>
                    </a:lnTo>
                    <a:lnTo>
                      <a:pt x="13" y="138"/>
                    </a:lnTo>
                    <a:lnTo>
                      <a:pt x="30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ïśļîḓê">
                <a:extLst>
                  <a:ext uri="{FF2B5EF4-FFF2-40B4-BE49-F238E27FC236}">
                    <a16:creationId xmlns:a16="http://schemas.microsoft.com/office/drawing/2014/main" xmlns="" id="{AC53BF70-C655-4417-92BC-863DA7DCA339}"/>
                  </a:ext>
                </a:extLst>
              </p:cNvPr>
              <p:cNvSpPr/>
              <p:nvPr/>
            </p:nvSpPr>
            <p:spPr bwMode="auto">
              <a:xfrm>
                <a:off x="4117" y="2193"/>
                <a:ext cx="30" cy="138"/>
              </a:xfrm>
              <a:custGeom>
                <a:avLst/>
                <a:gdLst>
                  <a:gd name="T0" fmla="*/ 23 w 30"/>
                  <a:gd name="T1" fmla="*/ 0 h 138"/>
                  <a:gd name="T2" fmla="*/ 0 w 30"/>
                  <a:gd name="T3" fmla="*/ 123 h 138"/>
                  <a:gd name="T4" fmla="*/ 13 w 30"/>
                  <a:gd name="T5" fmla="*/ 138 h 138"/>
                  <a:gd name="T6" fmla="*/ 30 w 30"/>
                  <a:gd name="T7" fmla="*/ 1 h 138"/>
                  <a:gd name="T8" fmla="*/ 23 w 30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8">
                    <a:moveTo>
                      <a:pt x="23" y="0"/>
                    </a:moveTo>
                    <a:lnTo>
                      <a:pt x="0" y="123"/>
                    </a:lnTo>
                    <a:lnTo>
                      <a:pt x="13" y="138"/>
                    </a:lnTo>
                    <a:lnTo>
                      <a:pt x="30" y="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îSļïḑè">
                <a:extLst>
                  <a:ext uri="{FF2B5EF4-FFF2-40B4-BE49-F238E27FC236}">
                    <a16:creationId xmlns:a16="http://schemas.microsoft.com/office/drawing/2014/main" xmlns="" id="{68508B4E-DC4E-4040-BD5B-8E5BDDB05715}"/>
                  </a:ext>
                </a:extLst>
              </p:cNvPr>
              <p:cNvSpPr/>
              <p:nvPr/>
            </p:nvSpPr>
            <p:spPr bwMode="auto">
              <a:xfrm>
                <a:off x="3972" y="2155"/>
                <a:ext cx="28" cy="28"/>
              </a:xfrm>
              <a:custGeom>
                <a:avLst/>
                <a:gdLst>
                  <a:gd name="T0" fmla="*/ 3 w 28"/>
                  <a:gd name="T1" fmla="*/ 0 h 28"/>
                  <a:gd name="T2" fmla="*/ 3 w 28"/>
                  <a:gd name="T3" fmla="*/ 13 h 28"/>
                  <a:gd name="T4" fmla="*/ 0 w 28"/>
                  <a:gd name="T5" fmla="*/ 15 h 28"/>
                  <a:gd name="T6" fmla="*/ 13 w 28"/>
                  <a:gd name="T7" fmla="*/ 28 h 28"/>
                  <a:gd name="T8" fmla="*/ 15 w 28"/>
                  <a:gd name="T9" fmla="*/ 28 h 28"/>
                  <a:gd name="T10" fmla="*/ 28 w 28"/>
                  <a:gd name="T11" fmla="*/ 28 h 28"/>
                  <a:gd name="T12" fmla="*/ 20 w 28"/>
                  <a:gd name="T13" fmla="*/ 17 h 28"/>
                  <a:gd name="T14" fmla="*/ 26 w 28"/>
                  <a:gd name="T15" fmla="*/ 6 h 28"/>
                  <a:gd name="T16" fmla="*/ 13 w 28"/>
                  <a:gd name="T17" fmla="*/ 8 h 28"/>
                  <a:gd name="T18" fmla="*/ 3 w 28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3" y="0"/>
                    </a:moveTo>
                    <a:lnTo>
                      <a:pt x="3" y="13"/>
                    </a:lnTo>
                    <a:lnTo>
                      <a:pt x="0" y="15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28" y="28"/>
                    </a:lnTo>
                    <a:lnTo>
                      <a:pt x="20" y="17"/>
                    </a:lnTo>
                    <a:lnTo>
                      <a:pt x="26" y="6"/>
                    </a:lnTo>
                    <a:lnTo>
                      <a:pt x="13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îŝḷidê">
                <a:extLst>
                  <a:ext uri="{FF2B5EF4-FFF2-40B4-BE49-F238E27FC236}">
                    <a16:creationId xmlns:a16="http://schemas.microsoft.com/office/drawing/2014/main" xmlns="" id="{A2F60924-819C-4C34-B36F-3526C9330A3B}"/>
                  </a:ext>
                </a:extLst>
              </p:cNvPr>
              <p:cNvSpPr/>
              <p:nvPr/>
            </p:nvSpPr>
            <p:spPr bwMode="auto">
              <a:xfrm>
                <a:off x="3972" y="2155"/>
                <a:ext cx="28" cy="28"/>
              </a:xfrm>
              <a:custGeom>
                <a:avLst/>
                <a:gdLst>
                  <a:gd name="T0" fmla="*/ 3 w 28"/>
                  <a:gd name="T1" fmla="*/ 0 h 28"/>
                  <a:gd name="T2" fmla="*/ 3 w 28"/>
                  <a:gd name="T3" fmla="*/ 13 h 28"/>
                  <a:gd name="T4" fmla="*/ 0 w 28"/>
                  <a:gd name="T5" fmla="*/ 15 h 28"/>
                  <a:gd name="T6" fmla="*/ 13 w 28"/>
                  <a:gd name="T7" fmla="*/ 28 h 28"/>
                  <a:gd name="T8" fmla="*/ 15 w 28"/>
                  <a:gd name="T9" fmla="*/ 28 h 28"/>
                  <a:gd name="T10" fmla="*/ 28 w 28"/>
                  <a:gd name="T11" fmla="*/ 28 h 28"/>
                  <a:gd name="T12" fmla="*/ 20 w 28"/>
                  <a:gd name="T13" fmla="*/ 17 h 28"/>
                  <a:gd name="T14" fmla="*/ 26 w 28"/>
                  <a:gd name="T15" fmla="*/ 6 h 28"/>
                  <a:gd name="T16" fmla="*/ 13 w 28"/>
                  <a:gd name="T17" fmla="*/ 8 h 28"/>
                  <a:gd name="T18" fmla="*/ 3 w 28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3" y="0"/>
                    </a:moveTo>
                    <a:lnTo>
                      <a:pt x="3" y="13"/>
                    </a:lnTo>
                    <a:lnTo>
                      <a:pt x="0" y="15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28" y="28"/>
                    </a:lnTo>
                    <a:lnTo>
                      <a:pt x="20" y="17"/>
                    </a:lnTo>
                    <a:lnTo>
                      <a:pt x="26" y="6"/>
                    </a:lnTo>
                    <a:lnTo>
                      <a:pt x="13" y="8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î$1ïďê">
                <a:extLst>
                  <a:ext uri="{FF2B5EF4-FFF2-40B4-BE49-F238E27FC236}">
                    <a16:creationId xmlns:a16="http://schemas.microsoft.com/office/drawing/2014/main" xmlns="" id="{951D875B-8541-4ED2-90F6-8B73A6FF0B2E}"/>
                  </a:ext>
                </a:extLst>
              </p:cNvPr>
              <p:cNvSpPr/>
              <p:nvPr/>
            </p:nvSpPr>
            <p:spPr bwMode="auto">
              <a:xfrm>
                <a:off x="4151" y="2208"/>
                <a:ext cx="101" cy="270"/>
              </a:xfrm>
              <a:custGeom>
                <a:avLst/>
                <a:gdLst>
                  <a:gd name="T0" fmla="*/ 52 w 101"/>
                  <a:gd name="T1" fmla="*/ 0 h 270"/>
                  <a:gd name="T2" fmla="*/ 52 w 101"/>
                  <a:gd name="T3" fmla="*/ 0 h 270"/>
                  <a:gd name="T4" fmla="*/ 0 w 101"/>
                  <a:gd name="T5" fmla="*/ 270 h 270"/>
                  <a:gd name="T6" fmla="*/ 67 w 101"/>
                  <a:gd name="T7" fmla="*/ 190 h 270"/>
                  <a:gd name="T8" fmla="*/ 101 w 101"/>
                  <a:gd name="T9" fmla="*/ 11 h 270"/>
                  <a:gd name="T10" fmla="*/ 52 w 101"/>
                  <a:gd name="T1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70">
                    <a:moveTo>
                      <a:pt x="52" y="0"/>
                    </a:moveTo>
                    <a:lnTo>
                      <a:pt x="52" y="0"/>
                    </a:lnTo>
                    <a:lnTo>
                      <a:pt x="0" y="270"/>
                    </a:lnTo>
                    <a:lnTo>
                      <a:pt x="67" y="190"/>
                    </a:lnTo>
                    <a:lnTo>
                      <a:pt x="101" y="11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îsḻîḋê">
                <a:extLst>
                  <a:ext uri="{FF2B5EF4-FFF2-40B4-BE49-F238E27FC236}">
                    <a16:creationId xmlns:a16="http://schemas.microsoft.com/office/drawing/2014/main" xmlns="" id="{87A25A85-6093-41AB-B3A9-01386059792C}"/>
                  </a:ext>
                </a:extLst>
              </p:cNvPr>
              <p:cNvSpPr/>
              <p:nvPr/>
            </p:nvSpPr>
            <p:spPr bwMode="auto">
              <a:xfrm>
                <a:off x="4151" y="2208"/>
                <a:ext cx="101" cy="270"/>
              </a:xfrm>
              <a:custGeom>
                <a:avLst/>
                <a:gdLst>
                  <a:gd name="T0" fmla="*/ 52 w 101"/>
                  <a:gd name="T1" fmla="*/ 0 h 270"/>
                  <a:gd name="T2" fmla="*/ 52 w 101"/>
                  <a:gd name="T3" fmla="*/ 0 h 270"/>
                  <a:gd name="T4" fmla="*/ 0 w 101"/>
                  <a:gd name="T5" fmla="*/ 270 h 270"/>
                  <a:gd name="T6" fmla="*/ 67 w 101"/>
                  <a:gd name="T7" fmla="*/ 190 h 270"/>
                  <a:gd name="T8" fmla="*/ 101 w 101"/>
                  <a:gd name="T9" fmla="*/ 11 h 270"/>
                  <a:gd name="T10" fmla="*/ 52 w 101"/>
                  <a:gd name="T1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70">
                    <a:moveTo>
                      <a:pt x="52" y="0"/>
                    </a:moveTo>
                    <a:lnTo>
                      <a:pt x="52" y="0"/>
                    </a:lnTo>
                    <a:lnTo>
                      <a:pt x="0" y="270"/>
                    </a:lnTo>
                    <a:lnTo>
                      <a:pt x="67" y="190"/>
                    </a:lnTo>
                    <a:lnTo>
                      <a:pt x="101" y="11"/>
                    </a:lnTo>
                    <a:lnTo>
                      <a:pt x="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íṩľîḑé">
                <a:extLst>
                  <a:ext uri="{FF2B5EF4-FFF2-40B4-BE49-F238E27FC236}">
                    <a16:creationId xmlns:a16="http://schemas.microsoft.com/office/drawing/2014/main" xmlns="" id="{0FC3A8A9-A911-40EC-A3DA-560334BCB4B0}"/>
                  </a:ext>
                </a:extLst>
              </p:cNvPr>
              <p:cNvSpPr/>
              <p:nvPr/>
            </p:nvSpPr>
            <p:spPr bwMode="auto">
              <a:xfrm>
                <a:off x="4009" y="2163"/>
                <a:ext cx="131" cy="153"/>
              </a:xfrm>
              <a:custGeom>
                <a:avLst/>
                <a:gdLst>
                  <a:gd name="T0" fmla="*/ 91 w 131"/>
                  <a:gd name="T1" fmla="*/ 104 h 153"/>
                  <a:gd name="T2" fmla="*/ 90 w 131"/>
                  <a:gd name="T3" fmla="*/ 91 h 153"/>
                  <a:gd name="T4" fmla="*/ 77 w 131"/>
                  <a:gd name="T5" fmla="*/ 86 h 153"/>
                  <a:gd name="T6" fmla="*/ 88 w 131"/>
                  <a:gd name="T7" fmla="*/ 80 h 153"/>
                  <a:gd name="T8" fmla="*/ 90 w 131"/>
                  <a:gd name="T9" fmla="*/ 67 h 153"/>
                  <a:gd name="T10" fmla="*/ 99 w 131"/>
                  <a:gd name="T11" fmla="*/ 76 h 153"/>
                  <a:gd name="T12" fmla="*/ 112 w 131"/>
                  <a:gd name="T13" fmla="*/ 73 h 153"/>
                  <a:gd name="T14" fmla="*/ 106 w 131"/>
                  <a:gd name="T15" fmla="*/ 86 h 153"/>
                  <a:gd name="T16" fmla="*/ 114 w 131"/>
                  <a:gd name="T17" fmla="*/ 97 h 153"/>
                  <a:gd name="T18" fmla="*/ 101 w 131"/>
                  <a:gd name="T19" fmla="*/ 95 h 153"/>
                  <a:gd name="T20" fmla="*/ 91 w 131"/>
                  <a:gd name="T21" fmla="*/ 104 h 153"/>
                  <a:gd name="T22" fmla="*/ 28 w 131"/>
                  <a:gd name="T23" fmla="*/ 63 h 153"/>
                  <a:gd name="T24" fmla="*/ 24 w 131"/>
                  <a:gd name="T25" fmla="*/ 50 h 153"/>
                  <a:gd name="T26" fmla="*/ 13 w 131"/>
                  <a:gd name="T27" fmla="*/ 45 h 153"/>
                  <a:gd name="T28" fmla="*/ 24 w 131"/>
                  <a:gd name="T29" fmla="*/ 39 h 153"/>
                  <a:gd name="T30" fmla="*/ 26 w 131"/>
                  <a:gd name="T31" fmla="*/ 26 h 153"/>
                  <a:gd name="T32" fmla="*/ 35 w 131"/>
                  <a:gd name="T33" fmla="*/ 35 h 153"/>
                  <a:gd name="T34" fmla="*/ 49 w 131"/>
                  <a:gd name="T35" fmla="*/ 31 h 153"/>
                  <a:gd name="T36" fmla="*/ 43 w 131"/>
                  <a:gd name="T37" fmla="*/ 43 h 153"/>
                  <a:gd name="T38" fmla="*/ 49 w 131"/>
                  <a:gd name="T39" fmla="*/ 56 h 153"/>
                  <a:gd name="T40" fmla="*/ 35 w 131"/>
                  <a:gd name="T41" fmla="*/ 54 h 153"/>
                  <a:gd name="T42" fmla="*/ 28 w 131"/>
                  <a:gd name="T43" fmla="*/ 63 h 153"/>
                  <a:gd name="T44" fmla="*/ 9 w 131"/>
                  <a:gd name="T45" fmla="*/ 0 h 153"/>
                  <a:gd name="T46" fmla="*/ 9 w 131"/>
                  <a:gd name="T47" fmla="*/ 0 h 153"/>
                  <a:gd name="T48" fmla="*/ 0 w 131"/>
                  <a:gd name="T49" fmla="*/ 45 h 153"/>
                  <a:gd name="T50" fmla="*/ 108 w 131"/>
                  <a:gd name="T51" fmla="*/ 153 h 153"/>
                  <a:gd name="T52" fmla="*/ 131 w 131"/>
                  <a:gd name="T53" fmla="*/ 30 h 153"/>
                  <a:gd name="T54" fmla="*/ 116 w 131"/>
                  <a:gd name="T55" fmla="*/ 26 h 153"/>
                  <a:gd name="T56" fmla="*/ 110 w 131"/>
                  <a:gd name="T57" fmla="*/ 31 h 153"/>
                  <a:gd name="T58" fmla="*/ 108 w 131"/>
                  <a:gd name="T59" fmla="*/ 24 h 153"/>
                  <a:gd name="T60" fmla="*/ 9 w 131"/>
                  <a:gd name="T6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153">
                    <a:moveTo>
                      <a:pt x="91" y="104"/>
                    </a:moveTo>
                    <a:lnTo>
                      <a:pt x="90" y="91"/>
                    </a:lnTo>
                    <a:lnTo>
                      <a:pt x="77" y="86"/>
                    </a:lnTo>
                    <a:lnTo>
                      <a:pt x="88" y="80"/>
                    </a:lnTo>
                    <a:lnTo>
                      <a:pt x="90" y="67"/>
                    </a:lnTo>
                    <a:lnTo>
                      <a:pt x="99" y="76"/>
                    </a:lnTo>
                    <a:lnTo>
                      <a:pt x="112" y="73"/>
                    </a:lnTo>
                    <a:lnTo>
                      <a:pt x="106" y="86"/>
                    </a:lnTo>
                    <a:lnTo>
                      <a:pt x="114" y="97"/>
                    </a:lnTo>
                    <a:lnTo>
                      <a:pt x="101" y="95"/>
                    </a:lnTo>
                    <a:lnTo>
                      <a:pt x="91" y="104"/>
                    </a:lnTo>
                    <a:close/>
                    <a:moveTo>
                      <a:pt x="28" y="63"/>
                    </a:moveTo>
                    <a:lnTo>
                      <a:pt x="24" y="50"/>
                    </a:lnTo>
                    <a:lnTo>
                      <a:pt x="13" y="45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5" y="35"/>
                    </a:lnTo>
                    <a:lnTo>
                      <a:pt x="49" y="31"/>
                    </a:lnTo>
                    <a:lnTo>
                      <a:pt x="43" y="43"/>
                    </a:lnTo>
                    <a:lnTo>
                      <a:pt x="49" y="56"/>
                    </a:lnTo>
                    <a:lnTo>
                      <a:pt x="35" y="54"/>
                    </a:lnTo>
                    <a:lnTo>
                      <a:pt x="28" y="63"/>
                    </a:lnTo>
                    <a:close/>
                    <a:moveTo>
                      <a:pt x="9" y="0"/>
                    </a:moveTo>
                    <a:lnTo>
                      <a:pt x="9" y="0"/>
                    </a:lnTo>
                    <a:lnTo>
                      <a:pt x="0" y="45"/>
                    </a:lnTo>
                    <a:lnTo>
                      <a:pt x="108" y="153"/>
                    </a:lnTo>
                    <a:lnTo>
                      <a:pt x="131" y="30"/>
                    </a:lnTo>
                    <a:lnTo>
                      <a:pt x="116" y="26"/>
                    </a:lnTo>
                    <a:lnTo>
                      <a:pt x="110" y="31"/>
                    </a:lnTo>
                    <a:lnTo>
                      <a:pt x="108" y="2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iśḻîḓé">
                <a:extLst>
                  <a:ext uri="{FF2B5EF4-FFF2-40B4-BE49-F238E27FC236}">
                    <a16:creationId xmlns:a16="http://schemas.microsoft.com/office/drawing/2014/main" xmlns="" id="{87B6CC18-9259-45DA-8496-FD4B812EC49B}"/>
                  </a:ext>
                </a:extLst>
              </p:cNvPr>
              <p:cNvSpPr/>
              <p:nvPr/>
            </p:nvSpPr>
            <p:spPr bwMode="auto">
              <a:xfrm>
                <a:off x="4009" y="2163"/>
                <a:ext cx="131" cy="153"/>
              </a:xfrm>
              <a:custGeom>
                <a:avLst/>
                <a:gdLst>
                  <a:gd name="T0" fmla="*/ 91 w 131"/>
                  <a:gd name="T1" fmla="*/ 104 h 153"/>
                  <a:gd name="T2" fmla="*/ 90 w 131"/>
                  <a:gd name="T3" fmla="*/ 91 h 153"/>
                  <a:gd name="T4" fmla="*/ 77 w 131"/>
                  <a:gd name="T5" fmla="*/ 86 h 153"/>
                  <a:gd name="T6" fmla="*/ 88 w 131"/>
                  <a:gd name="T7" fmla="*/ 80 h 153"/>
                  <a:gd name="T8" fmla="*/ 90 w 131"/>
                  <a:gd name="T9" fmla="*/ 67 h 153"/>
                  <a:gd name="T10" fmla="*/ 99 w 131"/>
                  <a:gd name="T11" fmla="*/ 76 h 153"/>
                  <a:gd name="T12" fmla="*/ 112 w 131"/>
                  <a:gd name="T13" fmla="*/ 73 h 153"/>
                  <a:gd name="T14" fmla="*/ 106 w 131"/>
                  <a:gd name="T15" fmla="*/ 86 h 153"/>
                  <a:gd name="T16" fmla="*/ 114 w 131"/>
                  <a:gd name="T17" fmla="*/ 97 h 153"/>
                  <a:gd name="T18" fmla="*/ 101 w 131"/>
                  <a:gd name="T19" fmla="*/ 95 h 153"/>
                  <a:gd name="T20" fmla="*/ 91 w 131"/>
                  <a:gd name="T21" fmla="*/ 104 h 153"/>
                  <a:gd name="T22" fmla="*/ 28 w 131"/>
                  <a:gd name="T23" fmla="*/ 63 h 153"/>
                  <a:gd name="T24" fmla="*/ 24 w 131"/>
                  <a:gd name="T25" fmla="*/ 50 h 153"/>
                  <a:gd name="T26" fmla="*/ 13 w 131"/>
                  <a:gd name="T27" fmla="*/ 45 h 153"/>
                  <a:gd name="T28" fmla="*/ 24 w 131"/>
                  <a:gd name="T29" fmla="*/ 39 h 153"/>
                  <a:gd name="T30" fmla="*/ 26 w 131"/>
                  <a:gd name="T31" fmla="*/ 26 h 153"/>
                  <a:gd name="T32" fmla="*/ 35 w 131"/>
                  <a:gd name="T33" fmla="*/ 35 h 153"/>
                  <a:gd name="T34" fmla="*/ 49 w 131"/>
                  <a:gd name="T35" fmla="*/ 31 h 153"/>
                  <a:gd name="T36" fmla="*/ 43 w 131"/>
                  <a:gd name="T37" fmla="*/ 43 h 153"/>
                  <a:gd name="T38" fmla="*/ 49 w 131"/>
                  <a:gd name="T39" fmla="*/ 56 h 153"/>
                  <a:gd name="T40" fmla="*/ 35 w 131"/>
                  <a:gd name="T41" fmla="*/ 54 h 153"/>
                  <a:gd name="T42" fmla="*/ 28 w 131"/>
                  <a:gd name="T43" fmla="*/ 63 h 153"/>
                  <a:gd name="T44" fmla="*/ 9 w 131"/>
                  <a:gd name="T45" fmla="*/ 0 h 153"/>
                  <a:gd name="T46" fmla="*/ 9 w 131"/>
                  <a:gd name="T47" fmla="*/ 0 h 153"/>
                  <a:gd name="T48" fmla="*/ 0 w 131"/>
                  <a:gd name="T49" fmla="*/ 45 h 153"/>
                  <a:gd name="T50" fmla="*/ 108 w 131"/>
                  <a:gd name="T51" fmla="*/ 153 h 153"/>
                  <a:gd name="T52" fmla="*/ 131 w 131"/>
                  <a:gd name="T53" fmla="*/ 30 h 153"/>
                  <a:gd name="T54" fmla="*/ 116 w 131"/>
                  <a:gd name="T55" fmla="*/ 26 h 153"/>
                  <a:gd name="T56" fmla="*/ 110 w 131"/>
                  <a:gd name="T57" fmla="*/ 31 h 153"/>
                  <a:gd name="T58" fmla="*/ 108 w 131"/>
                  <a:gd name="T59" fmla="*/ 24 h 153"/>
                  <a:gd name="T60" fmla="*/ 9 w 131"/>
                  <a:gd name="T6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153">
                    <a:moveTo>
                      <a:pt x="91" y="104"/>
                    </a:moveTo>
                    <a:lnTo>
                      <a:pt x="90" y="91"/>
                    </a:lnTo>
                    <a:lnTo>
                      <a:pt x="77" y="86"/>
                    </a:lnTo>
                    <a:lnTo>
                      <a:pt x="88" y="80"/>
                    </a:lnTo>
                    <a:lnTo>
                      <a:pt x="90" y="67"/>
                    </a:lnTo>
                    <a:lnTo>
                      <a:pt x="99" y="76"/>
                    </a:lnTo>
                    <a:lnTo>
                      <a:pt x="112" y="73"/>
                    </a:lnTo>
                    <a:lnTo>
                      <a:pt x="106" y="86"/>
                    </a:lnTo>
                    <a:lnTo>
                      <a:pt x="114" y="97"/>
                    </a:lnTo>
                    <a:lnTo>
                      <a:pt x="101" y="95"/>
                    </a:lnTo>
                    <a:lnTo>
                      <a:pt x="91" y="104"/>
                    </a:lnTo>
                    <a:moveTo>
                      <a:pt x="28" y="63"/>
                    </a:moveTo>
                    <a:lnTo>
                      <a:pt x="24" y="50"/>
                    </a:lnTo>
                    <a:lnTo>
                      <a:pt x="13" y="45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5" y="35"/>
                    </a:lnTo>
                    <a:lnTo>
                      <a:pt x="49" y="31"/>
                    </a:lnTo>
                    <a:lnTo>
                      <a:pt x="43" y="43"/>
                    </a:lnTo>
                    <a:lnTo>
                      <a:pt x="49" y="56"/>
                    </a:lnTo>
                    <a:lnTo>
                      <a:pt x="35" y="54"/>
                    </a:lnTo>
                    <a:lnTo>
                      <a:pt x="28" y="63"/>
                    </a:lnTo>
                    <a:moveTo>
                      <a:pt x="9" y="0"/>
                    </a:moveTo>
                    <a:lnTo>
                      <a:pt x="9" y="0"/>
                    </a:lnTo>
                    <a:lnTo>
                      <a:pt x="0" y="45"/>
                    </a:lnTo>
                    <a:lnTo>
                      <a:pt x="108" y="153"/>
                    </a:lnTo>
                    <a:lnTo>
                      <a:pt x="131" y="30"/>
                    </a:lnTo>
                    <a:lnTo>
                      <a:pt x="116" y="26"/>
                    </a:lnTo>
                    <a:lnTo>
                      <a:pt x="110" y="31"/>
                    </a:lnTo>
                    <a:lnTo>
                      <a:pt x="108" y="2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íšliḓê">
                <a:extLst>
                  <a:ext uri="{FF2B5EF4-FFF2-40B4-BE49-F238E27FC236}">
                    <a16:creationId xmlns:a16="http://schemas.microsoft.com/office/drawing/2014/main" xmlns="" id="{9814B3E8-95DB-40D5-B3BC-13D7CB28E5D0}"/>
                  </a:ext>
                </a:extLst>
              </p:cNvPr>
              <p:cNvSpPr/>
              <p:nvPr/>
            </p:nvSpPr>
            <p:spPr bwMode="auto">
              <a:xfrm>
                <a:off x="4117" y="2187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íšľiḓê">
                <a:extLst>
                  <a:ext uri="{FF2B5EF4-FFF2-40B4-BE49-F238E27FC236}">
                    <a16:creationId xmlns:a16="http://schemas.microsoft.com/office/drawing/2014/main" xmlns="" id="{15C81F61-D62B-42FF-883B-B34EE3877DAF}"/>
                  </a:ext>
                </a:extLst>
              </p:cNvPr>
              <p:cNvSpPr/>
              <p:nvPr/>
            </p:nvSpPr>
            <p:spPr bwMode="auto">
              <a:xfrm>
                <a:off x="4117" y="2187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îsľîďé">
                <a:extLst>
                  <a:ext uri="{FF2B5EF4-FFF2-40B4-BE49-F238E27FC236}">
                    <a16:creationId xmlns:a16="http://schemas.microsoft.com/office/drawing/2014/main" xmlns="" id="{1163F201-A9A5-4858-B944-431D73D6B036}"/>
                  </a:ext>
                </a:extLst>
              </p:cNvPr>
              <p:cNvSpPr/>
              <p:nvPr/>
            </p:nvSpPr>
            <p:spPr bwMode="auto">
              <a:xfrm>
                <a:off x="3938" y="2208"/>
                <a:ext cx="179" cy="496"/>
              </a:xfrm>
              <a:custGeom>
                <a:avLst/>
                <a:gdLst>
                  <a:gd name="T0" fmla="*/ 71 w 179"/>
                  <a:gd name="T1" fmla="*/ 0 h 496"/>
                  <a:gd name="T2" fmla="*/ 0 w 179"/>
                  <a:gd name="T3" fmla="*/ 367 h 496"/>
                  <a:gd name="T4" fmla="*/ 26 w 179"/>
                  <a:gd name="T5" fmla="*/ 496 h 496"/>
                  <a:gd name="T6" fmla="*/ 127 w 179"/>
                  <a:gd name="T7" fmla="*/ 375 h 496"/>
                  <a:gd name="T8" fmla="*/ 179 w 179"/>
                  <a:gd name="T9" fmla="*/ 108 h 496"/>
                  <a:gd name="T10" fmla="*/ 71 w 179"/>
                  <a:gd name="T11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496">
                    <a:moveTo>
                      <a:pt x="71" y="0"/>
                    </a:moveTo>
                    <a:lnTo>
                      <a:pt x="0" y="367"/>
                    </a:lnTo>
                    <a:lnTo>
                      <a:pt x="26" y="496"/>
                    </a:lnTo>
                    <a:lnTo>
                      <a:pt x="127" y="375"/>
                    </a:lnTo>
                    <a:lnTo>
                      <a:pt x="179" y="10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ïšḷîḑe">
                <a:extLst>
                  <a:ext uri="{FF2B5EF4-FFF2-40B4-BE49-F238E27FC236}">
                    <a16:creationId xmlns:a16="http://schemas.microsoft.com/office/drawing/2014/main" xmlns="" id="{4863B46A-C3C4-40CD-ACB7-399E857DD397}"/>
                  </a:ext>
                </a:extLst>
              </p:cNvPr>
              <p:cNvSpPr/>
              <p:nvPr/>
            </p:nvSpPr>
            <p:spPr bwMode="auto">
              <a:xfrm>
                <a:off x="3938" y="2208"/>
                <a:ext cx="179" cy="496"/>
              </a:xfrm>
              <a:custGeom>
                <a:avLst/>
                <a:gdLst>
                  <a:gd name="T0" fmla="*/ 71 w 179"/>
                  <a:gd name="T1" fmla="*/ 0 h 496"/>
                  <a:gd name="T2" fmla="*/ 0 w 179"/>
                  <a:gd name="T3" fmla="*/ 367 h 496"/>
                  <a:gd name="T4" fmla="*/ 26 w 179"/>
                  <a:gd name="T5" fmla="*/ 496 h 496"/>
                  <a:gd name="T6" fmla="*/ 127 w 179"/>
                  <a:gd name="T7" fmla="*/ 375 h 496"/>
                  <a:gd name="T8" fmla="*/ 179 w 179"/>
                  <a:gd name="T9" fmla="*/ 108 h 496"/>
                  <a:gd name="T10" fmla="*/ 71 w 179"/>
                  <a:gd name="T11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496">
                    <a:moveTo>
                      <a:pt x="71" y="0"/>
                    </a:moveTo>
                    <a:lnTo>
                      <a:pt x="0" y="367"/>
                    </a:lnTo>
                    <a:lnTo>
                      <a:pt x="26" y="496"/>
                    </a:lnTo>
                    <a:lnTo>
                      <a:pt x="127" y="375"/>
                    </a:lnTo>
                    <a:lnTo>
                      <a:pt x="179" y="108"/>
                    </a:lnTo>
                    <a:lnTo>
                      <a:pt x="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ï$liḋê">
                <a:extLst>
                  <a:ext uri="{FF2B5EF4-FFF2-40B4-BE49-F238E27FC236}">
                    <a16:creationId xmlns:a16="http://schemas.microsoft.com/office/drawing/2014/main" xmlns="" id="{8FBA0D3A-4BC4-4659-8978-1E58B864472B}"/>
                  </a:ext>
                </a:extLst>
              </p:cNvPr>
              <p:cNvSpPr/>
              <p:nvPr/>
            </p:nvSpPr>
            <p:spPr bwMode="auto">
              <a:xfrm>
                <a:off x="4022" y="2189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2 w 36"/>
                  <a:gd name="T11" fmla="*/ 28 h 37"/>
                  <a:gd name="T12" fmla="*/ 36 w 36"/>
                  <a:gd name="T13" fmla="*/ 30 h 37"/>
                  <a:gd name="T14" fmla="*/ 30 w 36"/>
                  <a:gd name="T15" fmla="*/ 17 h 37"/>
                  <a:gd name="T16" fmla="*/ 36 w 36"/>
                  <a:gd name="T17" fmla="*/ 5 h 37"/>
                  <a:gd name="T18" fmla="*/ 22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iSľíḋe">
                <a:extLst>
                  <a:ext uri="{FF2B5EF4-FFF2-40B4-BE49-F238E27FC236}">
                    <a16:creationId xmlns:a16="http://schemas.microsoft.com/office/drawing/2014/main" xmlns="" id="{DC51A5FE-81BF-4E2F-BC88-B6E7E871ACA0}"/>
                  </a:ext>
                </a:extLst>
              </p:cNvPr>
              <p:cNvSpPr/>
              <p:nvPr/>
            </p:nvSpPr>
            <p:spPr bwMode="auto">
              <a:xfrm>
                <a:off x="4022" y="2189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2 w 36"/>
                  <a:gd name="T11" fmla="*/ 28 h 37"/>
                  <a:gd name="T12" fmla="*/ 36 w 36"/>
                  <a:gd name="T13" fmla="*/ 30 h 37"/>
                  <a:gd name="T14" fmla="*/ 30 w 36"/>
                  <a:gd name="T15" fmla="*/ 17 h 37"/>
                  <a:gd name="T16" fmla="*/ 36 w 36"/>
                  <a:gd name="T17" fmla="*/ 5 h 37"/>
                  <a:gd name="T18" fmla="*/ 22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îṣľiḍè">
                <a:extLst>
                  <a:ext uri="{FF2B5EF4-FFF2-40B4-BE49-F238E27FC236}">
                    <a16:creationId xmlns:a16="http://schemas.microsoft.com/office/drawing/2014/main" xmlns="" id="{392B2CDF-EDB4-4C29-859B-E1C3409D6DE7}"/>
                  </a:ext>
                </a:extLst>
              </p:cNvPr>
              <p:cNvSpPr/>
              <p:nvPr/>
            </p:nvSpPr>
            <p:spPr bwMode="auto">
              <a:xfrm>
                <a:off x="4086" y="223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9 h 37"/>
                  <a:gd name="T6" fmla="*/ 13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9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íśļîḓè">
                <a:extLst>
                  <a:ext uri="{FF2B5EF4-FFF2-40B4-BE49-F238E27FC236}">
                    <a16:creationId xmlns:a16="http://schemas.microsoft.com/office/drawing/2014/main" xmlns="" id="{47E0C4BA-84B4-477A-BEE4-7FAB98CC8340}"/>
                  </a:ext>
                </a:extLst>
              </p:cNvPr>
              <p:cNvSpPr/>
              <p:nvPr/>
            </p:nvSpPr>
            <p:spPr bwMode="auto">
              <a:xfrm>
                <a:off x="4086" y="223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9 h 37"/>
                  <a:gd name="T6" fmla="*/ 13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9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iṡľiďê">
                <a:extLst>
                  <a:ext uri="{FF2B5EF4-FFF2-40B4-BE49-F238E27FC236}">
                    <a16:creationId xmlns:a16="http://schemas.microsoft.com/office/drawing/2014/main" xmlns="" id="{A536F552-9050-4517-85D5-C4977A2E6D03}"/>
                  </a:ext>
                </a:extLst>
              </p:cNvPr>
              <p:cNvSpPr/>
              <p:nvPr/>
            </p:nvSpPr>
            <p:spPr bwMode="auto">
              <a:xfrm>
                <a:off x="3878" y="2137"/>
                <a:ext cx="77" cy="272"/>
              </a:xfrm>
              <a:custGeom>
                <a:avLst/>
                <a:gdLst>
                  <a:gd name="T0" fmla="*/ 28 w 77"/>
                  <a:gd name="T1" fmla="*/ 0 h 272"/>
                  <a:gd name="T2" fmla="*/ 28 w 77"/>
                  <a:gd name="T3" fmla="*/ 0 h 272"/>
                  <a:gd name="T4" fmla="*/ 0 w 77"/>
                  <a:gd name="T5" fmla="*/ 145 h 272"/>
                  <a:gd name="T6" fmla="*/ 26 w 77"/>
                  <a:gd name="T7" fmla="*/ 272 h 272"/>
                  <a:gd name="T8" fmla="*/ 77 w 77"/>
                  <a:gd name="T9" fmla="*/ 15 h 272"/>
                  <a:gd name="T10" fmla="*/ 71 w 77"/>
                  <a:gd name="T11" fmla="*/ 9 h 272"/>
                  <a:gd name="T12" fmla="*/ 28 w 77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272">
                    <a:moveTo>
                      <a:pt x="28" y="0"/>
                    </a:moveTo>
                    <a:lnTo>
                      <a:pt x="28" y="0"/>
                    </a:lnTo>
                    <a:lnTo>
                      <a:pt x="0" y="145"/>
                    </a:lnTo>
                    <a:lnTo>
                      <a:pt x="26" y="272"/>
                    </a:lnTo>
                    <a:lnTo>
                      <a:pt x="77" y="15"/>
                    </a:lnTo>
                    <a:lnTo>
                      <a:pt x="71" y="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ïšliḋé">
                <a:extLst>
                  <a:ext uri="{FF2B5EF4-FFF2-40B4-BE49-F238E27FC236}">
                    <a16:creationId xmlns:a16="http://schemas.microsoft.com/office/drawing/2014/main" xmlns="" id="{2E30471B-A33E-4409-82C9-8EF00BA96B80}"/>
                  </a:ext>
                </a:extLst>
              </p:cNvPr>
              <p:cNvSpPr/>
              <p:nvPr/>
            </p:nvSpPr>
            <p:spPr bwMode="auto">
              <a:xfrm>
                <a:off x="3878" y="2137"/>
                <a:ext cx="77" cy="272"/>
              </a:xfrm>
              <a:custGeom>
                <a:avLst/>
                <a:gdLst>
                  <a:gd name="T0" fmla="*/ 28 w 77"/>
                  <a:gd name="T1" fmla="*/ 0 h 272"/>
                  <a:gd name="T2" fmla="*/ 28 w 77"/>
                  <a:gd name="T3" fmla="*/ 0 h 272"/>
                  <a:gd name="T4" fmla="*/ 0 w 77"/>
                  <a:gd name="T5" fmla="*/ 145 h 272"/>
                  <a:gd name="T6" fmla="*/ 26 w 77"/>
                  <a:gd name="T7" fmla="*/ 272 h 272"/>
                  <a:gd name="T8" fmla="*/ 77 w 77"/>
                  <a:gd name="T9" fmla="*/ 15 h 272"/>
                  <a:gd name="T10" fmla="*/ 71 w 77"/>
                  <a:gd name="T11" fmla="*/ 9 h 272"/>
                  <a:gd name="T12" fmla="*/ 28 w 77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272">
                    <a:moveTo>
                      <a:pt x="28" y="0"/>
                    </a:moveTo>
                    <a:lnTo>
                      <a:pt x="28" y="0"/>
                    </a:lnTo>
                    <a:lnTo>
                      <a:pt x="0" y="145"/>
                    </a:lnTo>
                    <a:lnTo>
                      <a:pt x="26" y="272"/>
                    </a:lnTo>
                    <a:lnTo>
                      <a:pt x="77" y="15"/>
                    </a:lnTo>
                    <a:lnTo>
                      <a:pt x="71" y="9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îsḷîdê">
                <a:extLst>
                  <a:ext uri="{FF2B5EF4-FFF2-40B4-BE49-F238E27FC236}">
                    <a16:creationId xmlns:a16="http://schemas.microsoft.com/office/drawing/2014/main" xmlns="" id="{B329AE8F-DDBD-427F-A55E-F357F7F9C10C}"/>
                  </a:ext>
                </a:extLst>
              </p:cNvPr>
              <p:cNvSpPr/>
              <p:nvPr/>
            </p:nvSpPr>
            <p:spPr bwMode="auto">
              <a:xfrm>
                <a:off x="3949" y="2146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6 w 6"/>
                  <a:gd name="T5" fmla="*/ 2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6" y="6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íśḷíde">
                <a:extLst>
                  <a:ext uri="{FF2B5EF4-FFF2-40B4-BE49-F238E27FC236}">
                    <a16:creationId xmlns:a16="http://schemas.microsoft.com/office/drawing/2014/main" xmlns="" id="{40159509-F322-414C-AD3B-502CAE08DE68}"/>
                  </a:ext>
                </a:extLst>
              </p:cNvPr>
              <p:cNvSpPr/>
              <p:nvPr/>
            </p:nvSpPr>
            <p:spPr bwMode="auto">
              <a:xfrm>
                <a:off x="3949" y="2146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6 w 6"/>
                  <a:gd name="T5" fmla="*/ 2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6" y="6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iŝļídè">
                <a:extLst>
                  <a:ext uri="{FF2B5EF4-FFF2-40B4-BE49-F238E27FC236}">
                    <a16:creationId xmlns:a16="http://schemas.microsoft.com/office/drawing/2014/main" xmlns="" id="{C4E2D7A7-2E36-4992-AC54-633BEB25C5A5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0 h 573"/>
                  <a:gd name="T4" fmla="*/ 153 w 506"/>
                  <a:gd name="T5" fmla="*/ 573 h 573"/>
                  <a:gd name="T6" fmla="*/ 506 w 506"/>
                  <a:gd name="T7" fmla="*/ 89 h 573"/>
                  <a:gd name="T8" fmla="*/ 418 w 506"/>
                  <a:gd name="T9" fmla="*/ 72 h 573"/>
                  <a:gd name="T10" fmla="*/ 390 w 506"/>
                  <a:gd name="T11" fmla="*/ 250 h 573"/>
                  <a:gd name="T12" fmla="*/ 325 w 506"/>
                  <a:gd name="T13" fmla="*/ 339 h 573"/>
                  <a:gd name="T14" fmla="*/ 368 w 506"/>
                  <a:gd name="T15" fmla="*/ 65 h 573"/>
                  <a:gd name="T16" fmla="*/ 304 w 506"/>
                  <a:gd name="T17" fmla="*/ 54 h 573"/>
                  <a:gd name="T18" fmla="*/ 241 w 506"/>
                  <a:gd name="T19" fmla="*/ 453 h 573"/>
                  <a:gd name="T20" fmla="*/ 153 w 506"/>
                  <a:gd name="T21" fmla="*/ 573 h 573"/>
                  <a:gd name="T22" fmla="*/ 116 w 506"/>
                  <a:gd name="T23" fmla="*/ 435 h 573"/>
                  <a:gd name="T24" fmla="*/ 181 w 506"/>
                  <a:gd name="T25" fmla="*/ 31 h 573"/>
                  <a:gd name="T26" fmla="*/ 118 w 506"/>
                  <a:gd name="T27" fmla="*/ 20 h 573"/>
                  <a:gd name="T28" fmla="*/ 75 w 506"/>
                  <a:gd name="T29" fmla="*/ 282 h 573"/>
                  <a:gd name="T30" fmla="*/ 43 w 506"/>
                  <a:gd name="T31" fmla="*/ 164 h 573"/>
                  <a:gd name="T32" fmla="*/ 69 w 506"/>
                  <a:gd name="T33" fmla="*/ 13 h 573"/>
                  <a:gd name="T34" fmla="*/ 0 w 506"/>
                  <a:gd name="T35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0"/>
                    </a:lnTo>
                    <a:lnTo>
                      <a:pt x="153" y="573"/>
                    </a:lnTo>
                    <a:lnTo>
                      <a:pt x="506" y="89"/>
                    </a:lnTo>
                    <a:lnTo>
                      <a:pt x="418" y="72"/>
                    </a:lnTo>
                    <a:lnTo>
                      <a:pt x="390" y="250"/>
                    </a:lnTo>
                    <a:lnTo>
                      <a:pt x="325" y="339"/>
                    </a:lnTo>
                    <a:lnTo>
                      <a:pt x="368" y="65"/>
                    </a:lnTo>
                    <a:lnTo>
                      <a:pt x="304" y="54"/>
                    </a:lnTo>
                    <a:lnTo>
                      <a:pt x="241" y="453"/>
                    </a:lnTo>
                    <a:lnTo>
                      <a:pt x="153" y="573"/>
                    </a:lnTo>
                    <a:lnTo>
                      <a:pt x="116" y="435"/>
                    </a:lnTo>
                    <a:lnTo>
                      <a:pt x="181" y="31"/>
                    </a:lnTo>
                    <a:lnTo>
                      <a:pt x="118" y="20"/>
                    </a:lnTo>
                    <a:lnTo>
                      <a:pt x="75" y="282"/>
                    </a:lnTo>
                    <a:lnTo>
                      <a:pt x="43" y="164"/>
                    </a:lnTo>
                    <a:lnTo>
                      <a:pt x="69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îśľïdê">
                <a:extLst>
                  <a:ext uri="{FF2B5EF4-FFF2-40B4-BE49-F238E27FC236}">
                    <a16:creationId xmlns:a16="http://schemas.microsoft.com/office/drawing/2014/main" xmlns="" id="{6172AEFD-1D49-4CA0-8229-4CCC294E89D1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0 h 573"/>
                  <a:gd name="T4" fmla="*/ 153 w 506"/>
                  <a:gd name="T5" fmla="*/ 573 h 573"/>
                  <a:gd name="T6" fmla="*/ 506 w 506"/>
                  <a:gd name="T7" fmla="*/ 89 h 573"/>
                  <a:gd name="T8" fmla="*/ 418 w 506"/>
                  <a:gd name="T9" fmla="*/ 72 h 573"/>
                  <a:gd name="T10" fmla="*/ 390 w 506"/>
                  <a:gd name="T11" fmla="*/ 250 h 573"/>
                  <a:gd name="T12" fmla="*/ 325 w 506"/>
                  <a:gd name="T13" fmla="*/ 339 h 573"/>
                  <a:gd name="T14" fmla="*/ 368 w 506"/>
                  <a:gd name="T15" fmla="*/ 65 h 573"/>
                  <a:gd name="T16" fmla="*/ 304 w 506"/>
                  <a:gd name="T17" fmla="*/ 54 h 573"/>
                  <a:gd name="T18" fmla="*/ 241 w 506"/>
                  <a:gd name="T19" fmla="*/ 453 h 573"/>
                  <a:gd name="T20" fmla="*/ 153 w 506"/>
                  <a:gd name="T21" fmla="*/ 573 h 573"/>
                  <a:gd name="T22" fmla="*/ 116 w 506"/>
                  <a:gd name="T23" fmla="*/ 435 h 573"/>
                  <a:gd name="T24" fmla="*/ 181 w 506"/>
                  <a:gd name="T25" fmla="*/ 31 h 573"/>
                  <a:gd name="T26" fmla="*/ 118 w 506"/>
                  <a:gd name="T27" fmla="*/ 20 h 573"/>
                  <a:gd name="T28" fmla="*/ 75 w 506"/>
                  <a:gd name="T29" fmla="*/ 282 h 573"/>
                  <a:gd name="T30" fmla="*/ 43 w 506"/>
                  <a:gd name="T31" fmla="*/ 164 h 573"/>
                  <a:gd name="T32" fmla="*/ 69 w 506"/>
                  <a:gd name="T33" fmla="*/ 13 h 573"/>
                  <a:gd name="T34" fmla="*/ 0 w 506"/>
                  <a:gd name="T35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0"/>
                    </a:lnTo>
                    <a:lnTo>
                      <a:pt x="153" y="573"/>
                    </a:lnTo>
                    <a:lnTo>
                      <a:pt x="506" y="89"/>
                    </a:lnTo>
                    <a:lnTo>
                      <a:pt x="418" y="72"/>
                    </a:lnTo>
                    <a:lnTo>
                      <a:pt x="390" y="250"/>
                    </a:lnTo>
                    <a:lnTo>
                      <a:pt x="325" y="339"/>
                    </a:lnTo>
                    <a:lnTo>
                      <a:pt x="368" y="65"/>
                    </a:lnTo>
                    <a:lnTo>
                      <a:pt x="304" y="54"/>
                    </a:lnTo>
                    <a:lnTo>
                      <a:pt x="241" y="453"/>
                    </a:lnTo>
                    <a:lnTo>
                      <a:pt x="153" y="573"/>
                    </a:lnTo>
                    <a:lnTo>
                      <a:pt x="116" y="435"/>
                    </a:lnTo>
                    <a:lnTo>
                      <a:pt x="181" y="31"/>
                    </a:lnTo>
                    <a:lnTo>
                      <a:pt x="118" y="20"/>
                    </a:lnTo>
                    <a:lnTo>
                      <a:pt x="75" y="282"/>
                    </a:lnTo>
                    <a:lnTo>
                      <a:pt x="43" y="164"/>
                    </a:lnTo>
                    <a:lnTo>
                      <a:pt x="69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íš1îḑè">
                <a:extLst>
                  <a:ext uri="{FF2B5EF4-FFF2-40B4-BE49-F238E27FC236}">
                    <a16:creationId xmlns:a16="http://schemas.microsoft.com/office/drawing/2014/main" xmlns="" id="{A3143DFE-E01E-4DA1-BC0F-24BD67E80821}"/>
                  </a:ext>
                </a:extLst>
              </p:cNvPr>
              <p:cNvSpPr/>
              <p:nvPr/>
            </p:nvSpPr>
            <p:spPr bwMode="auto">
              <a:xfrm>
                <a:off x="5925" y="2566"/>
                <a:ext cx="93" cy="274"/>
              </a:xfrm>
              <a:custGeom>
                <a:avLst/>
                <a:gdLst>
                  <a:gd name="T0" fmla="*/ 43 w 93"/>
                  <a:gd name="T1" fmla="*/ 0 h 274"/>
                  <a:gd name="T2" fmla="*/ 43 w 93"/>
                  <a:gd name="T3" fmla="*/ 0 h 274"/>
                  <a:gd name="T4" fmla="*/ 0 w 93"/>
                  <a:gd name="T5" fmla="*/ 274 h 274"/>
                  <a:gd name="T6" fmla="*/ 65 w 93"/>
                  <a:gd name="T7" fmla="*/ 185 h 274"/>
                  <a:gd name="T8" fmla="*/ 93 w 93"/>
                  <a:gd name="T9" fmla="*/ 7 h 274"/>
                  <a:gd name="T10" fmla="*/ 43 w 93"/>
                  <a:gd name="T11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74">
                    <a:moveTo>
                      <a:pt x="43" y="0"/>
                    </a:moveTo>
                    <a:lnTo>
                      <a:pt x="43" y="0"/>
                    </a:lnTo>
                    <a:lnTo>
                      <a:pt x="0" y="274"/>
                    </a:lnTo>
                    <a:lnTo>
                      <a:pt x="65" y="185"/>
                    </a:lnTo>
                    <a:lnTo>
                      <a:pt x="93" y="7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1" name="ïṩľïḑe">
              <a:extLst>
                <a:ext uri="{FF2B5EF4-FFF2-40B4-BE49-F238E27FC236}">
                  <a16:creationId xmlns:a16="http://schemas.microsoft.com/office/drawing/2014/main" xmlns="" id="{92A182D1-6A16-4B05-AD80-99F687A0A78C}"/>
                </a:ext>
              </a:extLst>
            </p:cNvPr>
            <p:cNvSpPr/>
            <p:nvPr/>
          </p:nvSpPr>
          <p:spPr bwMode="auto">
            <a:xfrm>
              <a:off x="9063267" y="4243904"/>
              <a:ext cx="131345" cy="386973"/>
            </a:xfrm>
            <a:custGeom>
              <a:avLst/>
              <a:gdLst>
                <a:gd name="T0" fmla="*/ 43 w 93"/>
                <a:gd name="T1" fmla="*/ 0 h 274"/>
                <a:gd name="T2" fmla="*/ 43 w 93"/>
                <a:gd name="T3" fmla="*/ 0 h 274"/>
                <a:gd name="T4" fmla="*/ 0 w 93"/>
                <a:gd name="T5" fmla="*/ 274 h 274"/>
                <a:gd name="T6" fmla="*/ 65 w 93"/>
                <a:gd name="T7" fmla="*/ 185 h 274"/>
                <a:gd name="T8" fmla="*/ 93 w 93"/>
                <a:gd name="T9" fmla="*/ 7 h 274"/>
                <a:gd name="T10" fmla="*/ 43 w 93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74">
                  <a:moveTo>
                    <a:pt x="43" y="0"/>
                  </a:moveTo>
                  <a:lnTo>
                    <a:pt x="43" y="0"/>
                  </a:lnTo>
                  <a:lnTo>
                    <a:pt x="0" y="274"/>
                  </a:lnTo>
                  <a:lnTo>
                    <a:pt x="65" y="185"/>
                  </a:lnTo>
                  <a:lnTo>
                    <a:pt x="93" y="7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ṧlïdé">
              <a:extLst>
                <a:ext uri="{FF2B5EF4-FFF2-40B4-BE49-F238E27FC236}">
                  <a16:creationId xmlns:a16="http://schemas.microsoft.com/office/drawing/2014/main" xmlns="" id="{9200536A-B6B2-42B5-9621-14C16E92A898}"/>
                </a:ext>
              </a:extLst>
            </p:cNvPr>
            <p:cNvSpPr/>
            <p:nvPr/>
          </p:nvSpPr>
          <p:spPr bwMode="auto">
            <a:xfrm>
              <a:off x="8768093" y="4195885"/>
              <a:ext cx="265515" cy="765473"/>
            </a:xfrm>
            <a:custGeom>
              <a:avLst/>
              <a:gdLst>
                <a:gd name="T0" fmla="*/ 65 w 188"/>
                <a:gd name="T1" fmla="*/ 0 h 542"/>
                <a:gd name="T2" fmla="*/ 65 w 188"/>
                <a:gd name="T3" fmla="*/ 0 h 542"/>
                <a:gd name="T4" fmla="*/ 0 w 188"/>
                <a:gd name="T5" fmla="*/ 404 h 542"/>
                <a:gd name="T6" fmla="*/ 37 w 188"/>
                <a:gd name="T7" fmla="*/ 542 h 542"/>
                <a:gd name="T8" fmla="*/ 125 w 188"/>
                <a:gd name="T9" fmla="*/ 422 h 542"/>
                <a:gd name="T10" fmla="*/ 188 w 188"/>
                <a:gd name="T11" fmla="*/ 23 h 542"/>
                <a:gd name="T12" fmla="*/ 65 w 188"/>
                <a:gd name="T13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42">
                  <a:moveTo>
                    <a:pt x="65" y="0"/>
                  </a:moveTo>
                  <a:lnTo>
                    <a:pt x="65" y="0"/>
                  </a:lnTo>
                  <a:lnTo>
                    <a:pt x="0" y="404"/>
                  </a:lnTo>
                  <a:lnTo>
                    <a:pt x="37" y="542"/>
                  </a:lnTo>
                  <a:lnTo>
                    <a:pt x="125" y="422"/>
                  </a:lnTo>
                  <a:lnTo>
                    <a:pt x="188" y="2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E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şlíďe">
              <a:extLst>
                <a:ext uri="{FF2B5EF4-FFF2-40B4-BE49-F238E27FC236}">
                  <a16:creationId xmlns:a16="http://schemas.microsoft.com/office/drawing/2014/main" xmlns="" id="{32966563-9A53-49E5-AD27-304E0A8E363E}"/>
                </a:ext>
              </a:extLst>
            </p:cNvPr>
            <p:cNvSpPr/>
            <p:nvPr/>
          </p:nvSpPr>
          <p:spPr bwMode="auto">
            <a:xfrm>
              <a:off x="8768093" y="4195885"/>
              <a:ext cx="265515" cy="765473"/>
            </a:xfrm>
            <a:custGeom>
              <a:avLst/>
              <a:gdLst>
                <a:gd name="T0" fmla="*/ 65 w 188"/>
                <a:gd name="T1" fmla="*/ 0 h 542"/>
                <a:gd name="T2" fmla="*/ 65 w 188"/>
                <a:gd name="T3" fmla="*/ 0 h 542"/>
                <a:gd name="T4" fmla="*/ 0 w 188"/>
                <a:gd name="T5" fmla="*/ 404 h 542"/>
                <a:gd name="T6" fmla="*/ 37 w 188"/>
                <a:gd name="T7" fmla="*/ 542 h 542"/>
                <a:gd name="T8" fmla="*/ 125 w 188"/>
                <a:gd name="T9" fmla="*/ 422 h 542"/>
                <a:gd name="T10" fmla="*/ 188 w 188"/>
                <a:gd name="T11" fmla="*/ 23 h 542"/>
                <a:gd name="T12" fmla="*/ 65 w 188"/>
                <a:gd name="T13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42">
                  <a:moveTo>
                    <a:pt x="65" y="0"/>
                  </a:moveTo>
                  <a:lnTo>
                    <a:pt x="65" y="0"/>
                  </a:lnTo>
                  <a:lnTo>
                    <a:pt x="0" y="404"/>
                  </a:lnTo>
                  <a:lnTo>
                    <a:pt x="37" y="542"/>
                  </a:lnTo>
                  <a:lnTo>
                    <a:pt x="125" y="422"/>
                  </a:lnTo>
                  <a:lnTo>
                    <a:pt x="188" y="23"/>
                  </a:lnTo>
                  <a:lnTo>
                    <a:pt x="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ṩḷïḑê">
              <a:extLst>
                <a:ext uri="{FF2B5EF4-FFF2-40B4-BE49-F238E27FC236}">
                  <a16:creationId xmlns:a16="http://schemas.microsoft.com/office/drawing/2014/main" xmlns="" id="{843B9FD9-22A7-4558-A1B2-865F2F8D9845}"/>
                </a:ext>
              </a:extLst>
            </p:cNvPr>
            <p:cNvSpPr/>
            <p:nvPr/>
          </p:nvSpPr>
          <p:spPr bwMode="auto">
            <a:xfrm>
              <a:off x="8664995" y="4170464"/>
              <a:ext cx="105924" cy="379912"/>
            </a:xfrm>
            <a:custGeom>
              <a:avLst/>
              <a:gdLst>
                <a:gd name="T0" fmla="*/ 26 w 75"/>
                <a:gd name="T1" fmla="*/ 0 h 269"/>
                <a:gd name="T2" fmla="*/ 26 w 75"/>
                <a:gd name="T3" fmla="*/ 0 h 269"/>
                <a:gd name="T4" fmla="*/ 0 w 75"/>
                <a:gd name="T5" fmla="*/ 151 h 269"/>
                <a:gd name="T6" fmla="*/ 32 w 75"/>
                <a:gd name="T7" fmla="*/ 269 h 269"/>
                <a:gd name="T8" fmla="*/ 75 w 75"/>
                <a:gd name="T9" fmla="*/ 7 h 269"/>
                <a:gd name="T10" fmla="*/ 26 w 7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69">
                  <a:moveTo>
                    <a:pt x="26" y="0"/>
                  </a:moveTo>
                  <a:lnTo>
                    <a:pt x="26" y="0"/>
                  </a:lnTo>
                  <a:lnTo>
                    <a:pt x="0" y="151"/>
                  </a:lnTo>
                  <a:lnTo>
                    <a:pt x="32" y="269"/>
                  </a:lnTo>
                  <a:lnTo>
                    <a:pt x="75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ṧ1ïḋe">
              <a:extLst>
                <a:ext uri="{FF2B5EF4-FFF2-40B4-BE49-F238E27FC236}">
                  <a16:creationId xmlns:a16="http://schemas.microsoft.com/office/drawing/2014/main" xmlns="" id="{A319DA22-46F8-45D4-AA83-37D74EC0B5D5}"/>
                </a:ext>
              </a:extLst>
            </p:cNvPr>
            <p:cNvSpPr/>
            <p:nvPr/>
          </p:nvSpPr>
          <p:spPr bwMode="auto">
            <a:xfrm>
              <a:off x="8664995" y="4170464"/>
              <a:ext cx="105924" cy="379912"/>
            </a:xfrm>
            <a:custGeom>
              <a:avLst/>
              <a:gdLst>
                <a:gd name="T0" fmla="*/ 26 w 75"/>
                <a:gd name="T1" fmla="*/ 0 h 269"/>
                <a:gd name="T2" fmla="*/ 26 w 75"/>
                <a:gd name="T3" fmla="*/ 0 h 269"/>
                <a:gd name="T4" fmla="*/ 0 w 75"/>
                <a:gd name="T5" fmla="*/ 151 h 269"/>
                <a:gd name="T6" fmla="*/ 32 w 75"/>
                <a:gd name="T7" fmla="*/ 269 h 269"/>
                <a:gd name="T8" fmla="*/ 75 w 75"/>
                <a:gd name="T9" fmla="*/ 7 h 269"/>
                <a:gd name="T10" fmla="*/ 26 w 7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69">
                  <a:moveTo>
                    <a:pt x="26" y="0"/>
                  </a:moveTo>
                  <a:lnTo>
                    <a:pt x="26" y="0"/>
                  </a:lnTo>
                  <a:lnTo>
                    <a:pt x="0" y="151"/>
                  </a:lnTo>
                  <a:lnTo>
                    <a:pt x="32" y="269"/>
                  </a:lnTo>
                  <a:lnTo>
                    <a:pt x="75" y="7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76" name="d992ddf0-d745-41e6-acae-94c715433aec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B5F96137-D172-4B55-B03F-B9E2E0F04FF7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 rot="1004027" flipH="1">
            <a:off x="6233248" y="620223"/>
            <a:ext cx="6317756" cy="2233484"/>
            <a:chOff x="692495" y="1622661"/>
            <a:chExt cx="10807009" cy="3612723"/>
          </a:xfrm>
        </p:grpSpPr>
        <p:grpSp>
          <p:nvGrpSpPr>
            <p:cNvPr id="1677" name="îṧḷíḍé">
              <a:extLst>
                <a:ext uri="{FF2B5EF4-FFF2-40B4-BE49-F238E27FC236}">
                  <a16:creationId xmlns:a16="http://schemas.microsoft.com/office/drawing/2014/main" xmlns="" id="{A26E3DB9-0786-4906-B927-6B5CD4A70E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7674" y="2251131"/>
              <a:ext cx="9891830" cy="1122788"/>
              <a:chOff x="646" y="1155"/>
              <a:chExt cx="7004" cy="795"/>
            </a:xfrm>
          </p:grpSpPr>
          <p:sp>
            <p:nvSpPr>
              <p:cNvPr id="3090" name="iŝlïḍe">
                <a:extLst>
                  <a:ext uri="{FF2B5EF4-FFF2-40B4-BE49-F238E27FC236}">
                    <a16:creationId xmlns:a16="http://schemas.microsoft.com/office/drawing/2014/main" xmlns="" id="{0236AECD-8C3F-4895-B08D-1F5D76676175}"/>
                  </a:ext>
                </a:extLst>
              </p:cNvPr>
              <p:cNvSpPr/>
              <p:nvPr/>
            </p:nvSpPr>
            <p:spPr bwMode="auto">
              <a:xfrm>
                <a:off x="646" y="1155"/>
                <a:ext cx="7004" cy="289"/>
              </a:xfrm>
              <a:custGeom>
                <a:avLst/>
                <a:gdLst>
                  <a:gd name="T0" fmla="*/ 1688 w 3751"/>
                  <a:gd name="T1" fmla="*/ 141 h 155"/>
                  <a:gd name="T2" fmla="*/ 1681 w 3751"/>
                  <a:gd name="T3" fmla="*/ 155 h 155"/>
                  <a:gd name="T4" fmla="*/ 1720 w 3751"/>
                  <a:gd name="T5" fmla="*/ 155 h 155"/>
                  <a:gd name="T6" fmla="*/ 1743 w 3751"/>
                  <a:gd name="T7" fmla="*/ 155 h 155"/>
                  <a:gd name="T8" fmla="*/ 1736 w 3751"/>
                  <a:gd name="T9" fmla="*/ 141 h 155"/>
                  <a:gd name="T10" fmla="*/ 1720 w 3751"/>
                  <a:gd name="T11" fmla="*/ 141 h 155"/>
                  <a:gd name="T12" fmla="*/ 1688 w 3751"/>
                  <a:gd name="T13" fmla="*/ 141 h 155"/>
                  <a:gd name="T14" fmla="*/ 2047 w 3751"/>
                  <a:gd name="T15" fmla="*/ 137 h 155"/>
                  <a:gd name="T16" fmla="*/ 2011 w 3751"/>
                  <a:gd name="T17" fmla="*/ 138 h 155"/>
                  <a:gd name="T18" fmla="*/ 2004 w 3751"/>
                  <a:gd name="T19" fmla="*/ 152 h 155"/>
                  <a:gd name="T20" fmla="*/ 2055 w 3751"/>
                  <a:gd name="T21" fmla="*/ 151 h 155"/>
                  <a:gd name="T22" fmla="*/ 2047 w 3751"/>
                  <a:gd name="T23" fmla="*/ 137 h 155"/>
                  <a:gd name="T24" fmla="*/ 1367 w 3751"/>
                  <a:gd name="T25" fmla="*/ 136 h 155"/>
                  <a:gd name="T26" fmla="*/ 1359 w 3751"/>
                  <a:gd name="T27" fmla="*/ 150 h 155"/>
                  <a:gd name="T28" fmla="*/ 1420 w 3751"/>
                  <a:gd name="T29" fmla="*/ 152 h 155"/>
                  <a:gd name="T30" fmla="*/ 1414 w 3751"/>
                  <a:gd name="T31" fmla="*/ 137 h 155"/>
                  <a:gd name="T32" fmla="*/ 1367 w 3751"/>
                  <a:gd name="T33" fmla="*/ 136 h 155"/>
                  <a:gd name="T34" fmla="*/ 2372 w 3751"/>
                  <a:gd name="T35" fmla="*/ 126 h 155"/>
                  <a:gd name="T36" fmla="*/ 2323 w 3751"/>
                  <a:gd name="T37" fmla="*/ 128 h 155"/>
                  <a:gd name="T38" fmla="*/ 2316 w 3751"/>
                  <a:gd name="T39" fmla="*/ 142 h 155"/>
                  <a:gd name="T40" fmla="*/ 2350 w 3751"/>
                  <a:gd name="T41" fmla="*/ 141 h 155"/>
                  <a:gd name="T42" fmla="*/ 2375 w 3751"/>
                  <a:gd name="T43" fmla="*/ 131 h 155"/>
                  <a:gd name="T44" fmla="*/ 2372 w 3751"/>
                  <a:gd name="T45" fmla="*/ 126 h 155"/>
                  <a:gd name="T46" fmla="*/ 1052 w 3751"/>
                  <a:gd name="T47" fmla="*/ 123 h 155"/>
                  <a:gd name="T48" fmla="*/ 1044 w 3751"/>
                  <a:gd name="T49" fmla="*/ 137 h 155"/>
                  <a:gd name="T50" fmla="*/ 1098 w 3751"/>
                  <a:gd name="T51" fmla="*/ 140 h 155"/>
                  <a:gd name="T52" fmla="*/ 1092 w 3751"/>
                  <a:gd name="T53" fmla="*/ 125 h 155"/>
                  <a:gd name="T54" fmla="*/ 1052 w 3751"/>
                  <a:gd name="T55" fmla="*/ 123 h 155"/>
                  <a:gd name="T56" fmla="*/ 748 w 3751"/>
                  <a:gd name="T57" fmla="*/ 102 h 155"/>
                  <a:gd name="T58" fmla="*/ 740 w 3751"/>
                  <a:gd name="T59" fmla="*/ 115 h 155"/>
                  <a:gd name="T60" fmla="*/ 783 w 3751"/>
                  <a:gd name="T61" fmla="*/ 119 h 155"/>
                  <a:gd name="T62" fmla="*/ 778 w 3751"/>
                  <a:gd name="T63" fmla="*/ 104 h 155"/>
                  <a:gd name="T64" fmla="*/ 748 w 3751"/>
                  <a:gd name="T65" fmla="*/ 102 h 155"/>
                  <a:gd name="T66" fmla="*/ 3011 w 3751"/>
                  <a:gd name="T67" fmla="*/ 83 h 155"/>
                  <a:gd name="T68" fmla="*/ 2971 w 3751"/>
                  <a:gd name="T69" fmla="*/ 87 h 155"/>
                  <a:gd name="T70" fmla="*/ 2965 w 3751"/>
                  <a:gd name="T71" fmla="*/ 101 h 155"/>
                  <a:gd name="T72" fmla="*/ 3018 w 3751"/>
                  <a:gd name="T73" fmla="*/ 97 h 155"/>
                  <a:gd name="T74" fmla="*/ 3011 w 3751"/>
                  <a:gd name="T75" fmla="*/ 83 h 155"/>
                  <a:gd name="T76" fmla="*/ 433 w 3751"/>
                  <a:gd name="T77" fmla="*/ 69 h 155"/>
                  <a:gd name="T78" fmla="*/ 433 w 3751"/>
                  <a:gd name="T79" fmla="*/ 69 h 155"/>
                  <a:gd name="T80" fmla="*/ 424 w 3751"/>
                  <a:gd name="T81" fmla="*/ 82 h 155"/>
                  <a:gd name="T82" fmla="*/ 480 w 3751"/>
                  <a:gd name="T83" fmla="*/ 89 h 155"/>
                  <a:gd name="T84" fmla="*/ 475 w 3751"/>
                  <a:gd name="T85" fmla="*/ 74 h 155"/>
                  <a:gd name="T86" fmla="*/ 433 w 3751"/>
                  <a:gd name="T87" fmla="*/ 69 h 155"/>
                  <a:gd name="T88" fmla="*/ 3334 w 3751"/>
                  <a:gd name="T89" fmla="*/ 52 h 155"/>
                  <a:gd name="T90" fmla="*/ 3284 w 3751"/>
                  <a:gd name="T91" fmla="*/ 58 h 155"/>
                  <a:gd name="T92" fmla="*/ 3279 w 3751"/>
                  <a:gd name="T93" fmla="*/ 72 h 155"/>
                  <a:gd name="T94" fmla="*/ 3342 w 3751"/>
                  <a:gd name="T95" fmla="*/ 66 h 155"/>
                  <a:gd name="T96" fmla="*/ 3334 w 3751"/>
                  <a:gd name="T97" fmla="*/ 52 h 155"/>
                  <a:gd name="T98" fmla="*/ 3751 w 3751"/>
                  <a:gd name="T99" fmla="*/ 3 h 155"/>
                  <a:gd name="T100" fmla="*/ 3606 w 3751"/>
                  <a:gd name="T101" fmla="*/ 21 h 155"/>
                  <a:gd name="T102" fmla="*/ 3601 w 3751"/>
                  <a:gd name="T103" fmla="*/ 36 h 155"/>
                  <a:gd name="T104" fmla="*/ 3750 w 3751"/>
                  <a:gd name="T105" fmla="*/ 17 h 155"/>
                  <a:gd name="T106" fmla="*/ 3751 w 3751"/>
                  <a:gd name="T107" fmla="*/ 3 h 155"/>
                  <a:gd name="T108" fmla="*/ 3 w 3751"/>
                  <a:gd name="T109" fmla="*/ 0 h 155"/>
                  <a:gd name="T110" fmla="*/ 0 w 3751"/>
                  <a:gd name="T111" fmla="*/ 14 h 155"/>
                  <a:gd name="T112" fmla="*/ 165 w 3751"/>
                  <a:gd name="T113" fmla="*/ 45 h 155"/>
                  <a:gd name="T114" fmla="*/ 161 w 3751"/>
                  <a:gd name="T115" fmla="*/ 30 h 155"/>
                  <a:gd name="T116" fmla="*/ 3 w 3751"/>
                  <a:gd name="T117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751" h="155">
                    <a:moveTo>
                      <a:pt x="1688" y="141"/>
                    </a:moveTo>
                    <a:cubicBezTo>
                      <a:pt x="1681" y="155"/>
                      <a:pt x="1681" y="155"/>
                      <a:pt x="1681" y="155"/>
                    </a:cubicBezTo>
                    <a:cubicBezTo>
                      <a:pt x="1694" y="155"/>
                      <a:pt x="1707" y="155"/>
                      <a:pt x="1720" y="155"/>
                    </a:cubicBezTo>
                    <a:cubicBezTo>
                      <a:pt x="1727" y="155"/>
                      <a:pt x="1735" y="155"/>
                      <a:pt x="1743" y="155"/>
                    </a:cubicBezTo>
                    <a:cubicBezTo>
                      <a:pt x="1736" y="141"/>
                      <a:pt x="1736" y="141"/>
                      <a:pt x="1736" y="141"/>
                    </a:cubicBezTo>
                    <a:cubicBezTo>
                      <a:pt x="1731" y="141"/>
                      <a:pt x="1725" y="141"/>
                      <a:pt x="1720" y="141"/>
                    </a:cubicBezTo>
                    <a:cubicBezTo>
                      <a:pt x="1710" y="141"/>
                      <a:pt x="1699" y="141"/>
                      <a:pt x="1688" y="141"/>
                    </a:cubicBezTo>
                    <a:moveTo>
                      <a:pt x="2047" y="137"/>
                    </a:moveTo>
                    <a:cubicBezTo>
                      <a:pt x="2035" y="137"/>
                      <a:pt x="2023" y="137"/>
                      <a:pt x="2011" y="138"/>
                    </a:cubicBezTo>
                    <a:cubicBezTo>
                      <a:pt x="2004" y="152"/>
                      <a:pt x="2004" y="152"/>
                      <a:pt x="2004" y="152"/>
                    </a:cubicBezTo>
                    <a:cubicBezTo>
                      <a:pt x="2021" y="152"/>
                      <a:pt x="2038" y="151"/>
                      <a:pt x="2055" y="151"/>
                    </a:cubicBezTo>
                    <a:cubicBezTo>
                      <a:pt x="2047" y="137"/>
                      <a:pt x="2047" y="137"/>
                      <a:pt x="2047" y="137"/>
                    </a:cubicBezTo>
                    <a:moveTo>
                      <a:pt x="1367" y="136"/>
                    </a:moveTo>
                    <a:cubicBezTo>
                      <a:pt x="1359" y="150"/>
                      <a:pt x="1359" y="150"/>
                      <a:pt x="1359" y="150"/>
                    </a:cubicBezTo>
                    <a:cubicBezTo>
                      <a:pt x="1379" y="151"/>
                      <a:pt x="1399" y="151"/>
                      <a:pt x="1420" y="152"/>
                    </a:cubicBezTo>
                    <a:cubicBezTo>
                      <a:pt x="1414" y="137"/>
                      <a:pt x="1414" y="137"/>
                      <a:pt x="1414" y="137"/>
                    </a:cubicBezTo>
                    <a:cubicBezTo>
                      <a:pt x="1398" y="137"/>
                      <a:pt x="1382" y="136"/>
                      <a:pt x="1367" y="136"/>
                    </a:cubicBezTo>
                    <a:moveTo>
                      <a:pt x="2372" y="126"/>
                    </a:moveTo>
                    <a:cubicBezTo>
                      <a:pt x="2356" y="126"/>
                      <a:pt x="2339" y="127"/>
                      <a:pt x="2323" y="128"/>
                    </a:cubicBezTo>
                    <a:cubicBezTo>
                      <a:pt x="2316" y="142"/>
                      <a:pt x="2316" y="142"/>
                      <a:pt x="2316" y="142"/>
                    </a:cubicBezTo>
                    <a:cubicBezTo>
                      <a:pt x="2327" y="142"/>
                      <a:pt x="2338" y="141"/>
                      <a:pt x="2350" y="141"/>
                    </a:cubicBezTo>
                    <a:cubicBezTo>
                      <a:pt x="2375" y="131"/>
                      <a:pt x="2375" y="131"/>
                      <a:pt x="2375" y="131"/>
                    </a:cubicBezTo>
                    <a:cubicBezTo>
                      <a:pt x="2372" y="126"/>
                      <a:pt x="2372" y="126"/>
                      <a:pt x="2372" y="126"/>
                    </a:cubicBezTo>
                    <a:moveTo>
                      <a:pt x="1052" y="123"/>
                    </a:moveTo>
                    <a:cubicBezTo>
                      <a:pt x="1044" y="137"/>
                      <a:pt x="1044" y="137"/>
                      <a:pt x="1044" y="137"/>
                    </a:cubicBezTo>
                    <a:cubicBezTo>
                      <a:pt x="1062" y="138"/>
                      <a:pt x="1080" y="139"/>
                      <a:pt x="1098" y="140"/>
                    </a:cubicBezTo>
                    <a:cubicBezTo>
                      <a:pt x="1092" y="125"/>
                      <a:pt x="1092" y="125"/>
                      <a:pt x="1092" y="125"/>
                    </a:cubicBezTo>
                    <a:cubicBezTo>
                      <a:pt x="1078" y="124"/>
                      <a:pt x="1065" y="124"/>
                      <a:pt x="1052" y="123"/>
                    </a:cubicBezTo>
                    <a:moveTo>
                      <a:pt x="748" y="102"/>
                    </a:moveTo>
                    <a:cubicBezTo>
                      <a:pt x="740" y="115"/>
                      <a:pt x="740" y="115"/>
                      <a:pt x="740" y="115"/>
                    </a:cubicBezTo>
                    <a:cubicBezTo>
                      <a:pt x="754" y="116"/>
                      <a:pt x="769" y="118"/>
                      <a:pt x="783" y="119"/>
                    </a:cubicBezTo>
                    <a:cubicBezTo>
                      <a:pt x="778" y="104"/>
                      <a:pt x="778" y="104"/>
                      <a:pt x="778" y="104"/>
                    </a:cubicBezTo>
                    <a:cubicBezTo>
                      <a:pt x="768" y="103"/>
                      <a:pt x="758" y="103"/>
                      <a:pt x="748" y="102"/>
                    </a:cubicBezTo>
                    <a:moveTo>
                      <a:pt x="3011" y="83"/>
                    </a:moveTo>
                    <a:cubicBezTo>
                      <a:pt x="2997" y="85"/>
                      <a:pt x="2984" y="86"/>
                      <a:pt x="2971" y="87"/>
                    </a:cubicBezTo>
                    <a:cubicBezTo>
                      <a:pt x="2965" y="101"/>
                      <a:pt x="2965" y="101"/>
                      <a:pt x="2965" y="101"/>
                    </a:cubicBezTo>
                    <a:cubicBezTo>
                      <a:pt x="2983" y="100"/>
                      <a:pt x="3001" y="98"/>
                      <a:pt x="3018" y="97"/>
                    </a:cubicBezTo>
                    <a:cubicBezTo>
                      <a:pt x="3011" y="83"/>
                      <a:pt x="3011" y="83"/>
                      <a:pt x="3011" y="83"/>
                    </a:cubicBezTo>
                    <a:moveTo>
                      <a:pt x="433" y="69"/>
                    </a:moveTo>
                    <a:cubicBezTo>
                      <a:pt x="433" y="69"/>
                      <a:pt x="433" y="69"/>
                      <a:pt x="433" y="69"/>
                    </a:cubicBezTo>
                    <a:cubicBezTo>
                      <a:pt x="424" y="82"/>
                      <a:pt x="424" y="82"/>
                      <a:pt x="424" y="82"/>
                    </a:cubicBezTo>
                    <a:cubicBezTo>
                      <a:pt x="442" y="84"/>
                      <a:pt x="461" y="87"/>
                      <a:pt x="480" y="89"/>
                    </a:cubicBezTo>
                    <a:cubicBezTo>
                      <a:pt x="475" y="74"/>
                      <a:pt x="475" y="74"/>
                      <a:pt x="475" y="74"/>
                    </a:cubicBezTo>
                    <a:cubicBezTo>
                      <a:pt x="461" y="72"/>
                      <a:pt x="447" y="71"/>
                      <a:pt x="433" y="69"/>
                    </a:cubicBezTo>
                    <a:moveTo>
                      <a:pt x="3334" y="52"/>
                    </a:moveTo>
                    <a:cubicBezTo>
                      <a:pt x="3317" y="54"/>
                      <a:pt x="3301" y="56"/>
                      <a:pt x="3284" y="58"/>
                    </a:cubicBezTo>
                    <a:cubicBezTo>
                      <a:pt x="3279" y="72"/>
                      <a:pt x="3279" y="72"/>
                      <a:pt x="3279" y="72"/>
                    </a:cubicBezTo>
                    <a:cubicBezTo>
                      <a:pt x="3300" y="70"/>
                      <a:pt x="3321" y="68"/>
                      <a:pt x="3342" y="66"/>
                    </a:cubicBezTo>
                    <a:cubicBezTo>
                      <a:pt x="3334" y="52"/>
                      <a:pt x="3334" y="52"/>
                      <a:pt x="3334" y="52"/>
                    </a:cubicBezTo>
                    <a:moveTo>
                      <a:pt x="3751" y="3"/>
                    </a:moveTo>
                    <a:cubicBezTo>
                      <a:pt x="3702" y="9"/>
                      <a:pt x="3654" y="15"/>
                      <a:pt x="3606" y="21"/>
                    </a:cubicBezTo>
                    <a:cubicBezTo>
                      <a:pt x="3601" y="36"/>
                      <a:pt x="3601" y="36"/>
                      <a:pt x="3601" y="36"/>
                    </a:cubicBezTo>
                    <a:cubicBezTo>
                      <a:pt x="3650" y="30"/>
                      <a:pt x="3700" y="24"/>
                      <a:pt x="3750" y="17"/>
                    </a:cubicBezTo>
                    <a:cubicBezTo>
                      <a:pt x="3751" y="12"/>
                      <a:pt x="3751" y="8"/>
                      <a:pt x="3751" y="3"/>
                    </a:cubicBezTo>
                    <a:moveTo>
                      <a:pt x="3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57" y="27"/>
                      <a:pt x="165" y="45"/>
                    </a:cubicBezTo>
                    <a:cubicBezTo>
                      <a:pt x="161" y="30"/>
                      <a:pt x="161" y="30"/>
                      <a:pt x="161" y="30"/>
                    </a:cubicBezTo>
                    <a:cubicBezTo>
                      <a:pt x="58" y="13"/>
                      <a:pt x="4" y="0"/>
                      <a:pt x="3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1" name="isľïḑé">
                <a:extLst>
                  <a:ext uri="{FF2B5EF4-FFF2-40B4-BE49-F238E27FC236}">
                    <a16:creationId xmlns:a16="http://schemas.microsoft.com/office/drawing/2014/main" xmlns="" id="{1078FE8E-D955-4CD0-AF00-0EE393DD3535}"/>
                  </a:ext>
                </a:extLst>
              </p:cNvPr>
              <p:cNvSpPr/>
              <p:nvPr/>
            </p:nvSpPr>
            <p:spPr bwMode="auto">
              <a:xfrm>
                <a:off x="947" y="1209"/>
                <a:ext cx="115" cy="392"/>
              </a:xfrm>
              <a:custGeom>
                <a:avLst/>
                <a:gdLst>
                  <a:gd name="T0" fmla="*/ 0 w 115"/>
                  <a:gd name="T1" fmla="*/ 0 h 392"/>
                  <a:gd name="T2" fmla="*/ 0 w 115"/>
                  <a:gd name="T3" fmla="*/ 2 h 392"/>
                  <a:gd name="T4" fmla="*/ 7 w 115"/>
                  <a:gd name="T5" fmla="*/ 30 h 392"/>
                  <a:gd name="T6" fmla="*/ 115 w 115"/>
                  <a:gd name="T7" fmla="*/ 392 h 392"/>
                  <a:gd name="T8" fmla="*/ 0 w 115"/>
                  <a:gd name="T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392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15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2" name="iṣḻíďe">
                <a:extLst>
                  <a:ext uri="{FF2B5EF4-FFF2-40B4-BE49-F238E27FC236}">
                    <a16:creationId xmlns:a16="http://schemas.microsoft.com/office/drawing/2014/main" xmlns="" id="{07B47459-DD75-4108-908F-09965E67DB60}"/>
                  </a:ext>
                </a:extLst>
              </p:cNvPr>
              <p:cNvSpPr/>
              <p:nvPr/>
            </p:nvSpPr>
            <p:spPr bwMode="auto">
              <a:xfrm>
                <a:off x="947" y="1209"/>
                <a:ext cx="115" cy="392"/>
              </a:xfrm>
              <a:custGeom>
                <a:avLst/>
                <a:gdLst>
                  <a:gd name="T0" fmla="*/ 0 w 115"/>
                  <a:gd name="T1" fmla="*/ 0 h 392"/>
                  <a:gd name="T2" fmla="*/ 0 w 115"/>
                  <a:gd name="T3" fmla="*/ 2 h 392"/>
                  <a:gd name="T4" fmla="*/ 7 w 115"/>
                  <a:gd name="T5" fmla="*/ 30 h 392"/>
                  <a:gd name="T6" fmla="*/ 115 w 115"/>
                  <a:gd name="T7" fmla="*/ 392 h 392"/>
                  <a:gd name="T8" fmla="*/ 0 w 115"/>
                  <a:gd name="T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392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15" y="39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3" name="ïŝḷîḓè">
                <a:extLst>
                  <a:ext uri="{FF2B5EF4-FFF2-40B4-BE49-F238E27FC236}">
                    <a16:creationId xmlns:a16="http://schemas.microsoft.com/office/drawing/2014/main" xmlns="" id="{A9456EA8-B29B-4997-BC51-319FED747839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43" cy="125"/>
              </a:xfrm>
              <a:custGeom>
                <a:avLst/>
                <a:gdLst>
                  <a:gd name="T0" fmla="*/ 0 w 43"/>
                  <a:gd name="T1" fmla="*/ 0 h 125"/>
                  <a:gd name="T2" fmla="*/ 0 w 43"/>
                  <a:gd name="T3" fmla="*/ 2 h 125"/>
                  <a:gd name="T4" fmla="*/ 9 w 43"/>
                  <a:gd name="T5" fmla="*/ 30 h 125"/>
                  <a:gd name="T6" fmla="*/ 43 w 43"/>
                  <a:gd name="T7" fmla="*/ 125 h 125"/>
                  <a:gd name="T8" fmla="*/ 43 w 43"/>
                  <a:gd name="T9" fmla="*/ 125 h 125"/>
                  <a:gd name="T10" fmla="*/ 0 w 43"/>
                  <a:gd name="T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25">
                    <a:moveTo>
                      <a:pt x="0" y="0"/>
                    </a:moveTo>
                    <a:lnTo>
                      <a:pt x="0" y="2"/>
                    </a:lnTo>
                    <a:lnTo>
                      <a:pt x="9" y="3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4" name="iṡļîḍé">
                <a:extLst>
                  <a:ext uri="{FF2B5EF4-FFF2-40B4-BE49-F238E27FC236}">
                    <a16:creationId xmlns:a16="http://schemas.microsoft.com/office/drawing/2014/main" xmlns="" id="{1154C6A8-BF07-41EB-9C12-A632F91497A9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43" cy="125"/>
              </a:xfrm>
              <a:custGeom>
                <a:avLst/>
                <a:gdLst>
                  <a:gd name="T0" fmla="*/ 0 w 43"/>
                  <a:gd name="T1" fmla="*/ 0 h 125"/>
                  <a:gd name="T2" fmla="*/ 0 w 43"/>
                  <a:gd name="T3" fmla="*/ 2 h 125"/>
                  <a:gd name="T4" fmla="*/ 9 w 43"/>
                  <a:gd name="T5" fmla="*/ 30 h 125"/>
                  <a:gd name="T6" fmla="*/ 43 w 43"/>
                  <a:gd name="T7" fmla="*/ 125 h 125"/>
                  <a:gd name="T8" fmla="*/ 43 w 43"/>
                  <a:gd name="T9" fmla="*/ 125 h 125"/>
                  <a:gd name="T10" fmla="*/ 0 w 43"/>
                  <a:gd name="T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25">
                    <a:moveTo>
                      <a:pt x="0" y="0"/>
                    </a:moveTo>
                    <a:lnTo>
                      <a:pt x="0" y="2"/>
                    </a:lnTo>
                    <a:lnTo>
                      <a:pt x="9" y="3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5" name="iṩļídé">
                <a:extLst>
                  <a:ext uri="{FF2B5EF4-FFF2-40B4-BE49-F238E27FC236}">
                    <a16:creationId xmlns:a16="http://schemas.microsoft.com/office/drawing/2014/main" xmlns="" id="{DD63556F-0C23-4987-A218-D2D84EB8340B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114" cy="295"/>
              </a:xfrm>
              <a:custGeom>
                <a:avLst/>
                <a:gdLst>
                  <a:gd name="T0" fmla="*/ 0 w 114"/>
                  <a:gd name="T1" fmla="*/ 0 h 295"/>
                  <a:gd name="T2" fmla="*/ 2 w 114"/>
                  <a:gd name="T3" fmla="*/ 2 h 295"/>
                  <a:gd name="T4" fmla="*/ 11 w 114"/>
                  <a:gd name="T5" fmla="*/ 30 h 295"/>
                  <a:gd name="T6" fmla="*/ 114 w 114"/>
                  <a:gd name="T7" fmla="*/ 295 h 295"/>
                  <a:gd name="T8" fmla="*/ 0 w 114"/>
                  <a:gd name="T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95">
                    <a:moveTo>
                      <a:pt x="0" y="0"/>
                    </a:moveTo>
                    <a:lnTo>
                      <a:pt x="2" y="2"/>
                    </a:lnTo>
                    <a:lnTo>
                      <a:pt x="11" y="30"/>
                    </a:lnTo>
                    <a:lnTo>
                      <a:pt x="114" y="2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6" name="ïšlîḓe">
                <a:extLst>
                  <a:ext uri="{FF2B5EF4-FFF2-40B4-BE49-F238E27FC236}">
                    <a16:creationId xmlns:a16="http://schemas.microsoft.com/office/drawing/2014/main" xmlns="" id="{B6BD4865-7D96-4241-BA36-4A9027679A7D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114" cy="295"/>
              </a:xfrm>
              <a:custGeom>
                <a:avLst/>
                <a:gdLst>
                  <a:gd name="T0" fmla="*/ 0 w 114"/>
                  <a:gd name="T1" fmla="*/ 0 h 295"/>
                  <a:gd name="T2" fmla="*/ 2 w 114"/>
                  <a:gd name="T3" fmla="*/ 2 h 295"/>
                  <a:gd name="T4" fmla="*/ 11 w 114"/>
                  <a:gd name="T5" fmla="*/ 30 h 295"/>
                  <a:gd name="T6" fmla="*/ 114 w 114"/>
                  <a:gd name="T7" fmla="*/ 295 h 295"/>
                  <a:gd name="T8" fmla="*/ 0 w 114"/>
                  <a:gd name="T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95">
                    <a:moveTo>
                      <a:pt x="0" y="0"/>
                    </a:moveTo>
                    <a:lnTo>
                      <a:pt x="2" y="2"/>
                    </a:lnTo>
                    <a:lnTo>
                      <a:pt x="11" y="30"/>
                    </a:lnTo>
                    <a:lnTo>
                      <a:pt x="114" y="2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7" name="ïṡlíde">
                <a:extLst>
                  <a:ext uri="{FF2B5EF4-FFF2-40B4-BE49-F238E27FC236}">
                    <a16:creationId xmlns:a16="http://schemas.microsoft.com/office/drawing/2014/main" xmlns="" id="{822F50CB-DEFA-4C1F-910A-285134896597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196" cy="467"/>
              </a:xfrm>
              <a:custGeom>
                <a:avLst/>
                <a:gdLst>
                  <a:gd name="T0" fmla="*/ 0 w 196"/>
                  <a:gd name="T1" fmla="*/ 0 h 467"/>
                  <a:gd name="T2" fmla="*/ 2 w 196"/>
                  <a:gd name="T3" fmla="*/ 0 h 467"/>
                  <a:gd name="T4" fmla="*/ 13 w 196"/>
                  <a:gd name="T5" fmla="*/ 28 h 467"/>
                  <a:gd name="T6" fmla="*/ 196 w 196"/>
                  <a:gd name="T7" fmla="*/ 467 h 467"/>
                  <a:gd name="T8" fmla="*/ 0 w 196"/>
                  <a:gd name="T9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467">
                    <a:moveTo>
                      <a:pt x="0" y="0"/>
                    </a:moveTo>
                    <a:lnTo>
                      <a:pt x="2" y="0"/>
                    </a:lnTo>
                    <a:lnTo>
                      <a:pt x="13" y="28"/>
                    </a:lnTo>
                    <a:lnTo>
                      <a:pt x="196" y="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8" name="íṣļidè">
                <a:extLst>
                  <a:ext uri="{FF2B5EF4-FFF2-40B4-BE49-F238E27FC236}">
                    <a16:creationId xmlns:a16="http://schemas.microsoft.com/office/drawing/2014/main" xmlns="" id="{F190C09E-AF69-4313-85F8-47B502AC182C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196" cy="467"/>
              </a:xfrm>
              <a:custGeom>
                <a:avLst/>
                <a:gdLst>
                  <a:gd name="T0" fmla="*/ 0 w 196"/>
                  <a:gd name="T1" fmla="*/ 0 h 467"/>
                  <a:gd name="T2" fmla="*/ 2 w 196"/>
                  <a:gd name="T3" fmla="*/ 0 h 467"/>
                  <a:gd name="T4" fmla="*/ 13 w 196"/>
                  <a:gd name="T5" fmla="*/ 28 h 467"/>
                  <a:gd name="T6" fmla="*/ 196 w 196"/>
                  <a:gd name="T7" fmla="*/ 467 h 467"/>
                  <a:gd name="T8" fmla="*/ 0 w 196"/>
                  <a:gd name="T9" fmla="*/ 0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467">
                    <a:moveTo>
                      <a:pt x="0" y="0"/>
                    </a:moveTo>
                    <a:lnTo>
                      <a:pt x="2" y="0"/>
                    </a:lnTo>
                    <a:lnTo>
                      <a:pt x="13" y="28"/>
                    </a:lnTo>
                    <a:lnTo>
                      <a:pt x="196" y="4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9" name="iṩ1ïďe">
                <a:extLst>
                  <a:ext uri="{FF2B5EF4-FFF2-40B4-BE49-F238E27FC236}">
                    <a16:creationId xmlns:a16="http://schemas.microsoft.com/office/drawing/2014/main" xmlns="" id="{03A1992B-0ACA-41E9-A241-82767B920966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2 w 516"/>
                  <a:gd name="T3" fmla="*/ 0 h 540"/>
                  <a:gd name="T4" fmla="*/ 14 w 516"/>
                  <a:gd name="T5" fmla="*/ 28 h 540"/>
                  <a:gd name="T6" fmla="*/ 245 w 516"/>
                  <a:gd name="T7" fmla="*/ 540 h 540"/>
                  <a:gd name="T8" fmla="*/ 501 w 516"/>
                  <a:gd name="T9" fmla="*/ 34 h 540"/>
                  <a:gd name="T10" fmla="*/ 514 w 516"/>
                  <a:gd name="T11" fmla="*/ 8 h 540"/>
                  <a:gd name="T12" fmla="*/ 516 w 516"/>
                  <a:gd name="T13" fmla="*/ 6 h 540"/>
                  <a:gd name="T14" fmla="*/ 245 w 516"/>
                  <a:gd name="T15" fmla="*/ 540 h 540"/>
                  <a:gd name="T16" fmla="*/ 0 w 516"/>
                  <a:gd name="T17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2" y="0"/>
                    </a:lnTo>
                    <a:lnTo>
                      <a:pt x="14" y="28"/>
                    </a:lnTo>
                    <a:lnTo>
                      <a:pt x="245" y="540"/>
                    </a:lnTo>
                    <a:lnTo>
                      <a:pt x="501" y="34"/>
                    </a:lnTo>
                    <a:lnTo>
                      <a:pt x="514" y="8"/>
                    </a:lnTo>
                    <a:lnTo>
                      <a:pt x="516" y="6"/>
                    </a:lnTo>
                    <a:lnTo>
                      <a:pt x="245" y="5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0" name="íṡḷïḓe">
                <a:extLst>
                  <a:ext uri="{FF2B5EF4-FFF2-40B4-BE49-F238E27FC236}">
                    <a16:creationId xmlns:a16="http://schemas.microsoft.com/office/drawing/2014/main" xmlns="" id="{BEEB2157-29A2-471F-A65F-6F221A01F996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2 w 516"/>
                  <a:gd name="T3" fmla="*/ 0 h 540"/>
                  <a:gd name="T4" fmla="*/ 14 w 516"/>
                  <a:gd name="T5" fmla="*/ 28 h 540"/>
                  <a:gd name="T6" fmla="*/ 245 w 516"/>
                  <a:gd name="T7" fmla="*/ 540 h 540"/>
                  <a:gd name="T8" fmla="*/ 501 w 516"/>
                  <a:gd name="T9" fmla="*/ 34 h 540"/>
                  <a:gd name="T10" fmla="*/ 514 w 516"/>
                  <a:gd name="T11" fmla="*/ 8 h 540"/>
                  <a:gd name="T12" fmla="*/ 516 w 516"/>
                  <a:gd name="T13" fmla="*/ 6 h 540"/>
                  <a:gd name="T14" fmla="*/ 245 w 516"/>
                  <a:gd name="T15" fmla="*/ 540 h 540"/>
                  <a:gd name="T16" fmla="*/ 0 w 516"/>
                  <a:gd name="T17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2" y="0"/>
                    </a:lnTo>
                    <a:lnTo>
                      <a:pt x="14" y="28"/>
                    </a:lnTo>
                    <a:lnTo>
                      <a:pt x="245" y="540"/>
                    </a:lnTo>
                    <a:lnTo>
                      <a:pt x="501" y="34"/>
                    </a:lnTo>
                    <a:lnTo>
                      <a:pt x="514" y="8"/>
                    </a:lnTo>
                    <a:lnTo>
                      <a:pt x="516" y="6"/>
                    </a:lnTo>
                    <a:lnTo>
                      <a:pt x="245" y="54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1" name="išľíḍe">
                <a:extLst>
                  <a:ext uri="{FF2B5EF4-FFF2-40B4-BE49-F238E27FC236}">
                    <a16:creationId xmlns:a16="http://schemas.microsoft.com/office/drawing/2014/main" xmlns="" id="{0F285E4E-1294-4E93-8838-24D1B667D56D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513" cy="364"/>
              </a:xfrm>
              <a:custGeom>
                <a:avLst/>
                <a:gdLst>
                  <a:gd name="T0" fmla="*/ 323 w 513"/>
                  <a:gd name="T1" fmla="*/ 22 h 364"/>
                  <a:gd name="T2" fmla="*/ 291 w 513"/>
                  <a:gd name="T3" fmla="*/ 353 h 364"/>
                  <a:gd name="T4" fmla="*/ 325 w 513"/>
                  <a:gd name="T5" fmla="*/ 364 h 364"/>
                  <a:gd name="T6" fmla="*/ 513 w 513"/>
                  <a:gd name="T7" fmla="*/ 35 h 364"/>
                  <a:gd name="T8" fmla="*/ 437 w 513"/>
                  <a:gd name="T9" fmla="*/ 32 h 364"/>
                  <a:gd name="T10" fmla="*/ 422 w 513"/>
                  <a:gd name="T11" fmla="*/ 196 h 364"/>
                  <a:gd name="T12" fmla="*/ 362 w 513"/>
                  <a:gd name="T13" fmla="*/ 299 h 364"/>
                  <a:gd name="T14" fmla="*/ 386 w 513"/>
                  <a:gd name="T15" fmla="*/ 28 h 364"/>
                  <a:gd name="T16" fmla="*/ 323 w 513"/>
                  <a:gd name="T17" fmla="*/ 22 h 364"/>
                  <a:gd name="T18" fmla="*/ 0 w 513"/>
                  <a:gd name="T19" fmla="*/ 0 h 364"/>
                  <a:gd name="T20" fmla="*/ 0 w 513"/>
                  <a:gd name="T21" fmla="*/ 0 h 364"/>
                  <a:gd name="T22" fmla="*/ 114 w 513"/>
                  <a:gd name="T23" fmla="*/ 295 h 364"/>
                  <a:gd name="T24" fmla="*/ 157 w 513"/>
                  <a:gd name="T25" fmla="*/ 308 h 364"/>
                  <a:gd name="T26" fmla="*/ 170 w 513"/>
                  <a:gd name="T27" fmla="*/ 314 h 364"/>
                  <a:gd name="T28" fmla="*/ 198 w 513"/>
                  <a:gd name="T29" fmla="*/ 15 h 364"/>
                  <a:gd name="T30" fmla="*/ 133 w 513"/>
                  <a:gd name="T31" fmla="*/ 9 h 364"/>
                  <a:gd name="T32" fmla="*/ 108 w 513"/>
                  <a:gd name="T33" fmla="*/ 278 h 364"/>
                  <a:gd name="T34" fmla="*/ 67 w 513"/>
                  <a:gd name="T35" fmla="*/ 174 h 364"/>
                  <a:gd name="T36" fmla="*/ 84 w 513"/>
                  <a:gd name="T37" fmla="*/ 5 h 364"/>
                  <a:gd name="T38" fmla="*/ 0 w 513"/>
                  <a:gd name="T3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364">
                    <a:moveTo>
                      <a:pt x="323" y="22"/>
                    </a:moveTo>
                    <a:lnTo>
                      <a:pt x="291" y="353"/>
                    </a:lnTo>
                    <a:lnTo>
                      <a:pt x="325" y="364"/>
                    </a:lnTo>
                    <a:lnTo>
                      <a:pt x="513" y="35"/>
                    </a:lnTo>
                    <a:lnTo>
                      <a:pt x="437" y="32"/>
                    </a:lnTo>
                    <a:lnTo>
                      <a:pt x="422" y="196"/>
                    </a:lnTo>
                    <a:lnTo>
                      <a:pt x="362" y="299"/>
                    </a:lnTo>
                    <a:lnTo>
                      <a:pt x="386" y="28"/>
                    </a:lnTo>
                    <a:lnTo>
                      <a:pt x="323" y="2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14" y="295"/>
                    </a:lnTo>
                    <a:lnTo>
                      <a:pt x="157" y="308"/>
                    </a:lnTo>
                    <a:lnTo>
                      <a:pt x="170" y="314"/>
                    </a:lnTo>
                    <a:lnTo>
                      <a:pt x="198" y="15"/>
                    </a:lnTo>
                    <a:lnTo>
                      <a:pt x="133" y="9"/>
                    </a:lnTo>
                    <a:lnTo>
                      <a:pt x="108" y="278"/>
                    </a:lnTo>
                    <a:lnTo>
                      <a:pt x="67" y="174"/>
                    </a:lnTo>
                    <a:lnTo>
                      <a:pt x="84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2" name="ïsḻíďè">
                <a:extLst>
                  <a:ext uri="{FF2B5EF4-FFF2-40B4-BE49-F238E27FC236}">
                    <a16:creationId xmlns:a16="http://schemas.microsoft.com/office/drawing/2014/main" xmlns="" id="{C486AC5C-F4E0-497F-858C-4B3CDA668E48}"/>
                  </a:ext>
                </a:extLst>
              </p:cNvPr>
              <p:cNvSpPr/>
              <p:nvPr/>
            </p:nvSpPr>
            <p:spPr bwMode="auto">
              <a:xfrm>
                <a:off x="2097" y="1347"/>
                <a:ext cx="513" cy="364"/>
              </a:xfrm>
              <a:custGeom>
                <a:avLst/>
                <a:gdLst>
                  <a:gd name="T0" fmla="*/ 323 w 513"/>
                  <a:gd name="T1" fmla="*/ 22 h 364"/>
                  <a:gd name="T2" fmla="*/ 291 w 513"/>
                  <a:gd name="T3" fmla="*/ 353 h 364"/>
                  <a:gd name="T4" fmla="*/ 325 w 513"/>
                  <a:gd name="T5" fmla="*/ 364 h 364"/>
                  <a:gd name="T6" fmla="*/ 513 w 513"/>
                  <a:gd name="T7" fmla="*/ 35 h 364"/>
                  <a:gd name="T8" fmla="*/ 437 w 513"/>
                  <a:gd name="T9" fmla="*/ 32 h 364"/>
                  <a:gd name="T10" fmla="*/ 422 w 513"/>
                  <a:gd name="T11" fmla="*/ 196 h 364"/>
                  <a:gd name="T12" fmla="*/ 362 w 513"/>
                  <a:gd name="T13" fmla="*/ 299 h 364"/>
                  <a:gd name="T14" fmla="*/ 386 w 513"/>
                  <a:gd name="T15" fmla="*/ 28 h 364"/>
                  <a:gd name="T16" fmla="*/ 323 w 513"/>
                  <a:gd name="T17" fmla="*/ 22 h 364"/>
                  <a:gd name="T18" fmla="*/ 0 w 513"/>
                  <a:gd name="T19" fmla="*/ 0 h 364"/>
                  <a:gd name="T20" fmla="*/ 0 w 513"/>
                  <a:gd name="T21" fmla="*/ 0 h 364"/>
                  <a:gd name="T22" fmla="*/ 114 w 513"/>
                  <a:gd name="T23" fmla="*/ 295 h 364"/>
                  <a:gd name="T24" fmla="*/ 157 w 513"/>
                  <a:gd name="T25" fmla="*/ 308 h 364"/>
                  <a:gd name="T26" fmla="*/ 170 w 513"/>
                  <a:gd name="T27" fmla="*/ 314 h 364"/>
                  <a:gd name="T28" fmla="*/ 198 w 513"/>
                  <a:gd name="T29" fmla="*/ 15 h 364"/>
                  <a:gd name="T30" fmla="*/ 133 w 513"/>
                  <a:gd name="T31" fmla="*/ 9 h 364"/>
                  <a:gd name="T32" fmla="*/ 108 w 513"/>
                  <a:gd name="T33" fmla="*/ 278 h 364"/>
                  <a:gd name="T34" fmla="*/ 67 w 513"/>
                  <a:gd name="T35" fmla="*/ 174 h 364"/>
                  <a:gd name="T36" fmla="*/ 84 w 513"/>
                  <a:gd name="T37" fmla="*/ 5 h 364"/>
                  <a:gd name="T38" fmla="*/ 0 w 513"/>
                  <a:gd name="T3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364">
                    <a:moveTo>
                      <a:pt x="323" y="22"/>
                    </a:moveTo>
                    <a:lnTo>
                      <a:pt x="291" y="353"/>
                    </a:lnTo>
                    <a:lnTo>
                      <a:pt x="325" y="364"/>
                    </a:lnTo>
                    <a:lnTo>
                      <a:pt x="513" y="35"/>
                    </a:lnTo>
                    <a:lnTo>
                      <a:pt x="437" y="32"/>
                    </a:lnTo>
                    <a:lnTo>
                      <a:pt x="422" y="196"/>
                    </a:lnTo>
                    <a:lnTo>
                      <a:pt x="362" y="299"/>
                    </a:lnTo>
                    <a:lnTo>
                      <a:pt x="386" y="28"/>
                    </a:lnTo>
                    <a:lnTo>
                      <a:pt x="323" y="2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14" y="295"/>
                    </a:lnTo>
                    <a:lnTo>
                      <a:pt x="157" y="308"/>
                    </a:lnTo>
                    <a:lnTo>
                      <a:pt x="170" y="314"/>
                    </a:lnTo>
                    <a:lnTo>
                      <a:pt x="198" y="15"/>
                    </a:lnTo>
                    <a:lnTo>
                      <a:pt x="133" y="9"/>
                    </a:lnTo>
                    <a:lnTo>
                      <a:pt x="108" y="278"/>
                    </a:lnTo>
                    <a:lnTo>
                      <a:pt x="67" y="174"/>
                    </a:lnTo>
                    <a:lnTo>
                      <a:pt x="84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3" name="iṣlîḋé">
                <a:extLst>
                  <a:ext uri="{FF2B5EF4-FFF2-40B4-BE49-F238E27FC236}">
                    <a16:creationId xmlns:a16="http://schemas.microsoft.com/office/drawing/2014/main" xmlns="" id="{30F0E45D-31E8-477B-A078-403AA100C539}"/>
                  </a:ext>
                </a:extLst>
              </p:cNvPr>
              <p:cNvSpPr/>
              <p:nvPr/>
            </p:nvSpPr>
            <p:spPr bwMode="auto">
              <a:xfrm>
                <a:off x="2459" y="1375"/>
                <a:ext cx="75" cy="271"/>
              </a:xfrm>
              <a:custGeom>
                <a:avLst/>
                <a:gdLst>
                  <a:gd name="T0" fmla="*/ 24 w 75"/>
                  <a:gd name="T1" fmla="*/ 0 h 271"/>
                  <a:gd name="T2" fmla="*/ 24 w 75"/>
                  <a:gd name="T3" fmla="*/ 0 h 271"/>
                  <a:gd name="T4" fmla="*/ 0 w 75"/>
                  <a:gd name="T5" fmla="*/ 271 h 271"/>
                  <a:gd name="T6" fmla="*/ 60 w 75"/>
                  <a:gd name="T7" fmla="*/ 168 h 271"/>
                  <a:gd name="T8" fmla="*/ 75 w 75"/>
                  <a:gd name="T9" fmla="*/ 4 h 271"/>
                  <a:gd name="T10" fmla="*/ 24 w 7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71">
                    <a:moveTo>
                      <a:pt x="24" y="0"/>
                    </a:moveTo>
                    <a:lnTo>
                      <a:pt x="24" y="0"/>
                    </a:lnTo>
                    <a:lnTo>
                      <a:pt x="0" y="271"/>
                    </a:lnTo>
                    <a:lnTo>
                      <a:pt x="60" y="168"/>
                    </a:lnTo>
                    <a:lnTo>
                      <a:pt x="75" y="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4" name="išľiḋé">
                <a:extLst>
                  <a:ext uri="{FF2B5EF4-FFF2-40B4-BE49-F238E27FC236}">
                    <a16:creationId xmlns:a16="http://schemas.microsoft.com/office/drawing/2014/main" xmlns="" id="{41313A55-0162-4B2F-815C-6468526A2219}"/>
                  </a:ext>
                </a:extLst>
              </p:cNvPr>
              <p:cNvSpPr/>
              <p:nvPr/>
            </p:nvSpPr>
            <p:spPr bwMode="auto">
              <a:xfrm>
                <a:off x="2459" y="1375"/>
                <a:ext cx="75" cy="271"/>
              </a:xfrm>
              <a:custGeom>
                <a:avLst/>
                <a:gdLst>
                  <a:gd name="T0" fmla="*/ 24 w 75"/>
                  <a:gd name="T1" fmla="*/ 0 h 271"/>
                  <a:gd name="T2" fmla="*/ 24 w 75"/>
                  <a:gd name="T3" fmla="*/ 0 h 271"/>
                  <a:gd name="T4" fmla="*/ 0 w 75"/>
                  <a:gd name="T5" fmla="*/ 271 h 271"/>
                  <a:gd name="T6" fmla="*/ 60 w 75"/>
                  <a:gd name="T7" fmla="*/ 168 h 271"/>
                  <a:gd name="T8" fmla="*/ 75 w 75"/>
                  <a:gd name="T9" fmla="*/ 4 h 271"/>
                  <a:gd name="T10" fmla="*/ 24 w 75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71">
                    <a:moveTo>
                      <a:pt x="24" y="0"/>
                    </a:moveTo>
                    <a:lnTo>
                      <a:pt x="24" y="0"/>
                    </a:lnTo>
                    <a:lnTo>
                      <a:pt x="0" y="271"/>
                    </a:lnTo>
                    <a:lnTo>
                      <a:pt x="60" y="168"/>
                    </a:lnTo>
                    <a:lnTo>
                      <a:pt x="75" y="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5" name="îSḻiḋè">
                <a:extLst>
                  <a:ext uri="{FF2B5EF4-FFF2-40B4-BE49-F238E27FC236}">
                    <a16:creationId xmlns:a16="http://schemas.microsoft.com/office/drawing/2014/main" xmlns="" id="{C9866582-9AB7-443F-9594-519DBF994F5E}"/>
                  </a:ext>
                </a:extLst>
              </p:cNvPr>
              <p:cNvSpPr/>
              <p:nvPr/>
            </p:nvSpPr>
            <p:spPr bwMode="auto">
              <a:xfrm>
                <a:off x="2267" y="1362"/>
                <a:ext cx="153" cy="338"/>
              </a:xfrm>
              <a:custGeom>
                <a:avLst/>
                <a:gdLst>
                  <a:gd name="T0" fmla="*/ 28 w 153"/>
                  <a:gd name="T1" fmla="*/ 0 h 338"/>
                  <a:gd name="T2" fmla="*/ 28 w 153"/>
                  <a:gd name="T3" fmla="*/ 0 h 338"/>
                  <a:gd name="T4" fmla="*/ 0 w 153"/>
                  <a:gd name="T5" fmla="*/ 299 h 338"/>
                  <a:gd name="T6" fmla="*/ 48 w 153"/>
                  <a:gd name="T7" fmla="*/ 313 h 338"/>
                  <a:gd name="T8" fmla="*/ 121 w 153"/>
                  <a:gd name="T9" fmla="*/ 338 h 338"/>
                  <a:gd name="T10" fmla="*/ 153 w 153"/>
                  <a:gd name="T11" fmla="*/ 7 h 338"/>
                  <a:gd name="T12" fmla="*/ 28 w 153"/>
                  <a:gd name="T1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338">
                    <a:moveTo>
                      <a:pt x="28" y="0"/>
                    </a:moveTo>
                    <a:lnTo>
                      <a:pt x="28" y="0"/>
                    </a:lnTo>
                    <a:lnTo>
                      <a:pt x="0" y="299"/>
                    </a:lnTo>
                    <a:lnTo>
                      <a:pt x="48" y="313"/>
                    </a:lnTo>
                    <a:lnTo>
                      <a:pt x="121" y="338"/>
                    </a:lnTo>
                    <a:lnTo>
                      <a:pt x="153" y="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6" name="íşḷiḋe">
                <a:extLst>
                  <a:ext uri="{FF2B5EF4-FFF2-40B4-BE49-F238E27FC236}">
                    <a16:creationId xmlns:a16="http://schemas.microsoft.com/office/drawing/2014/main" xmlns="" id="{FDC6F9EC-86D7-45B5-B5C1-DF2540655CF1}"/>
                  </a:ext>
                </a:extLst>
              </p:cNvPr>
              <p:cNvSpPr/>
              <p:nvPr/>
            </p:nvSpPr>
            <p:spPr bwMode="auto">
              <a:xfrm>
                <a:off x="2267" y="1362"/>
                <a:ext cx="153" cy="338"/>
              </a:xfrm>
              <a:custGeom>
                <a:avLst/>
                <a:gdLst>
                  <a:gd name="T0" fmla="*/ 28 w 153"/>
                  <a:gd name="T1" fmla="*/ 0 h 338"/>
                  <a:gd name="T2" fmla="*/ 28 w 153"/>
                  <a:gd name="T3" fmla="*/ 0 h 338"/>
                  <a:gd name="T4" fmla="*/ 0 w 153"/>
                  <a:gd name="T5" fmla="*/ 299 h 338"/>
                  <a:gd name="T6" fmla="*/ 48 w 153"/>
                  <a:gd name="T7" fmla="*/ 313 h 338"/>
                  <a:gd name="T8" fmla="*/ 121 w 153"/>
                  <a:gd name="T9" fmla="*/ 338 h 338"/>
                  <a:gd name="T10" fmla="*/ 153 w 153"/>
                  <a:gd name="T11" fmla="*/ 7 h 338"/>
                  <a:gd name="T12" fmla="*/ 28 w 153"/>
                  <a:gd name="T13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338">
                    <a:moveTo>
                      <a:pt x="28" y="0"/>
                    </a:moveTo>
                    <a:lnTo>
                      <a:pt x="28" y="0"/>
                    </a:lnTo>
                    <a:lnTo>
                      <a:pt x="0" y="299"/>
                    </a:lnTo>
                    <a:lnTo>
                      <a:pt x="48" y="313"/>
                    </a:lnTo>
                    <a:lnTo>
                      <a:pt x="121" y="338"/>
                    </a:lnTo>
                    <a:lnTo>
                      <a:pt x="153" y="7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7" name="îslíḋê">
                <a:extLst>
                  <a:ext uri="{FF2B5EF4-FFF2-40B4-BE49-F238E27FC236}">
                    <a16:creationId xmlns:a16="http://schemas.microsoft.com/office/drawing/2014/main" xmlns="" id="{6067EDFE-C3CD-41C2-8FB7-56A9334C3425}"/>
                  </a:ext>
                </a:extLst>
              </p:cNvPr>
              <p:cNvSpPr/>
              <p:nvPr/>
            </p:nvSpPr>
            <p:spPr bwMode="auto">
              <a:xfrm>
                <a:off x="2164" y="1352"/>
                <a:ext cx="66" cy="273"/>
              </a:xfrm>
              <a:custGeom>
                <a:avLst/>
                <a:gdLst>
                  <a:gd name="T0" fmla="*/ 17 w 66"/>
                  <a:gd name="T1" fmla="*/ 0 h 273"/>
                  <a:gd name="T2" fmla="*/ 17 w 66"/>
                  <a:gd name="T3" fmla="*/ 0 h 273"/>
                  <a:gd name="T4" fmla="*/ 0 w 66"/>
                  <a:gd name="T5" fmla="*/ 169 h 273"/>
                  <a:gd name="T6" fmla="*/ 41 w 66"/>
                  <a:gd name="T7" fmla="*/ 273 h 273"/>
                  <a:gd name="T8" fmla="*/ 66 w 66"/>
                  <a:gd name="T9" fmla="*/ 4 h 273"/>
                  <a:gd name="T10" fmla="*/ 17 w 66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73">
                    <a:moveTo>
                      <a:pt x="17" y="0"/>
                    </a:moveTo>
                    <a:lnTo>
                      <a:pt x="17" y="0"/>
                    </a:lnTo>
                    <a:lnTo>
                      <a:pt x="0" y="169"/>
                    </a:lnTo>
                    <a:lnTo>
                      <a:pt x="41" y="273"/>
                    </a:lnTo>
                    <a:lnTo>
                      <a:pt x="66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8" name="íṥļîḓe">
                <a:extLst>
                  <a:ext uri="{FF2B5EF4-FFF2-40B4-BE49-F238E27FC236}">
                    <a16:creationId xmlns:a16="http://schemas.microsoft.com/office/drawing/2014/main" xmlns="" id="{34EB0C06-A91B-4C91-AE9D-1FD2C72D3CF8}"/>
                  </a:ext>
                </a:extLst>
              </p:cNvPr>
              <p:cNvSpPr/>
              <p:nvPr/>
            </p:nvSpPr>
            <p:spPr bwMode="auto">
              <a:xfrm>
                <a:off x="2164" y="1352"/>
                <a:ext cx="66" cy="273"/>
              </a:xfrm>
              <a:custGeom>
                <a:avLst/>
                <a:gdLst>
                  <a:gd name="T0" fmla="*/ 17 w 66"/>
                  <a:gd name="T1" fmla="*/ 0 h 273"/>
                  <a:gd name="T2" fmla="*/ 17 w 66"/>
                  <a:gd name="T3" fmla="*/ 0 h 273"/>
                  <a:gd name="T4" fmla="*/ 0 w 66"/>
                  <a:gd name="T5" fmla="*/ 169 h 273"/>
                  <a:gd name="T6" fmla="*/ 41 w 66"/>
                  <a:gd name="T7" fmla="*/ 273 h 273"/>
                  <a:gd name="T8" fmla="*/ 66 w 66"/>
                  <a:gd name="T9" fmla="*/ 4 h 273"/>
                  <a:gd name="T10" fmla="*/ 17 w 66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273">
                    <a:moveTo>
                      <a:pt x="17" y="0"/>
                    </a:moveTo>
                    <a:lnTo>
                      <a:pt x="17" y="0"/>
                    </a:lnTo>
                    <a:lnTo>
                      <a:pt x="0" y="169"/>
                    </a:lnTo>
                    <a:lnTo>
                      <a:pt x="41" y="273"/>
                    </a:lnTo>
                    <a:lnTo>
                      <a:pt x="66" y="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9" name="ïš1iḓê">
                <a:extLst>
                  <a:ext uri="{FF2B5EF4-FFF2-40B4-BE49-F238E27FC236}">
                    <a16:creationId xmlns:a16="http://schemas.microsoft.com/office/drawing/2014/main" xmlns="" id="{BF58735F-7E90-4568-905B-0764D76FA50B}"/>
                  </a:ext>
                </a:extLst>
              </p:cNvPr>
              <p:cNvSpPr/>
              <p:nvPr/>
            </p:nvSpPr>
            <p:spPr bwMode="auto">
              <a:xfrm>
                <a:off x="947" y="1209"/>
                <a:ext cx="508" cy="569"/>
              </a:xfrm>
              <a:custGeom>
                <a:avLst/>
                <a:gdLst>
                  <a:gd name="T0" fmla="*/ 87 w 272"/>
                  <a:gd name="T1" fmla="*/ 293 h 305"/>
                  <a:gd name="T2" fmla="*/ 116 w 272"/>
                  <a:gd name="T3" fmla="*/ 268 h 305"/>
                  <a:gd name="T4" fmla="*/ 165 w 272"/>
                  <a:gd name="T5" fmla="*/ 40 h 305"/>
                  <a:gd name="T6" fmla="*/ 166 w 272"/>
                  <a:gd name="T7" fmla="*/ 39 h 305"/>
                  <a:gd name="T8" fmla="*/ 170 w 272"/>
                  <a:gd name="T9" fmla="*/ 30 h 305"/>
                  <a:gd name="T10" fmla="*/ 171 w 272"/>
                  <a:gd name="T11" fmla="*/ 36 h 305"/>
                  <a:gd name="T12" fmla="*/ 209 w 272"/>
                  <a:gd name="T13" fmla="*/ 59 h 305"/>
                  <a:gd name="T14" fmla="*/ 232 w 272"/>
                  <a:gd name="T15" fmla="*/ 68 h 305"/>
                  <a:gd name="T16" fmla="*/ 238 w 272"/>
                  <a:gd name="T17" fmla="*/ 70 h 305"/>
                  <a:gd name="T18" fmla="*/ 243 w 272"/>
                  <a:gd name="T19" fmla="*/ 73 h 305"/>
                  <a:gd name="T20" fmla="*/ 272 w 272"/>
                  <a:gd name="T21" fmla="*/ 40 h 305"/>
                  <a:gd name="T22" fmla="*/ 264 w 272"/>
                  <a:gd name="T23" fmla="*/ 39 h 305"/>
                  <a:gd name="T24" fmla="*/ 271 w 272"/>
                  <a:gd name="T25" fmla="*/ 41 h 305"/>
                  <a:gd name="T26" fmla="*/ 266 w 272"/>
                  <a:gd name="T27" fmla="*/ 49 h 305"/>
                  <a:gd name="T28" fmla="*/ 260 w 272"/>
                  <a:gd name="T29" fmla="*/ 48 h 305"/>
                  <a:gd name="T30" fmla="*/ 255 w 272"/>
                  <a:gd name="T31" fmla="*/ 44 h 305"/>
                  <a:gd name="T32" fmla="*/ 258 w 272"/>
                  <a:gd name="T33" fmla="*/ 39 h 305"/>
                  <a:gd name="T34" fmla="*/ 216 w 272"/>
                  <a:gd name="T35" fmla="*/ 32 h 305"/>
                  <a:gd name="T36" fmla="*/ 224 w 272"/>
                  <a:gd name="T37" fmla="*/ 36 h 305"/>
                  <a:gd name="T38" fmla="*/ 219 w 272"/>
                  <a:gd name="T39" fmla="*/ 48 h 305"/>
                  <a:gd name="T40" fmla="*/ 207 w 272"/>
                  <a:gd name="T41" fmla="*/ 47 h 305"/>
                  <a:gd name="T42" fmla="*/ 204 w 272"/>
                  <a:gd name="T43" fmla="*/ 34 h 305"/>
                  <a:gd name="T44" fmla="*/ 213 w 272"/>
                  <a:gd name="T45" fmla="*/ 31 h 305"/>
                  <a:gd name="T46" fmla="*/ 106 w 272"/>
                  <a:gd name="T47" fmla="*/ 16 h 305"/>
                  <a:gd name="T48" fmla="*/ 120 w 272"/>
                  <a:gd name="T49" fmla="*/ 19 h 305"/>
                  <a:gd name="T50" fmla="*/ 160 w 272"/>
                  <a:gd name="T51" fmla="*/ 38 h 305"/>
                  <a:gd name="T52" fmla="*/ 157 w 272"/>
                  <a:gd name="T53" fmla="*/ 30 h 305"/>
                  <a:gd name="T54" fmla="*/ 167 w 272"/>
                  <a:gd name="T55" fmla="*/ 25 h 305"/>
                  <a:gd name="T56" fmla="*/ 33 w 272"/>
                  <a:gd name="T57" fmla="*/ 112 h 305"/>
                  <a:gd name="T58" fmla="*/ 41 w 272"/>
                  <a:gd name="T59" fmla="*/ 106 h 305"/>
                  <a:gd name="T60" fmla="*/ 50 w 272"/>
                  <a:gd name="T61" fmla="*/ 114 h 305"/>
                  <a:gd name="T62" fmla="*/ 46 w 272"/>
                  <a:gd name="T63" fmla="*/ 126 h 305"/>
                  <a:gd name="T64" fmla="*/ 37 w 272"/>
                  <a:gd name="T65" fmla="*/ 123 h 305"/>
                  <a:gd name="T66" fmla="*/ 35 w 272"/>
                  <a:gd name="T67" fmla="*/ 118 h 305"/>
                  <a:gd name="T68" fmla="*/ 33 w 272"/>
                  <a:gd name="T69" fmla="*/ 112 h 305"/>
                  <a:gd name="T70" fmla="*/ 23 w 272"/>
                  <a:gd name="T71" fmla="*/ 78 h 305"/>
                  <a:gd name="T72" fmla="*/ 25 w 272"/>
                  <a:gd name="T73" fmla="*/ 83 h 305"/>
                  <a:gd name="T74" fmla="*/ 20 w 272"/>
                  <a:gd name="T75" fmla="*/ 22 h 305"/>
                  <a:gd name="T76" fmla="*/ 22 w 272"/>
                  <a:gd name="T77" fmla="*/ 16 h 305"/>
                  <a:gd name="T78" fmla="*/ 29 w 272"/>
                  <a:gd name="T79" fmla="*/ 17 h 305"/>
                  <a:gd name="T80" fmla="*/ 30 w 272"/>
                  <a:gd name="T81" fmla="*/ 23 h 305"/>
                  <a:gd name="T82" fmla="*/ 25 w 272"/>
                  <a:gd name="T83" fmla="*/ 26 h 305"/>
                  <a:gd name="T84" fmla="*/ 0 w 272"/>
                  <a:gd name="T85" fmla="*/ 0 h 305"/>
                  <a:gd name="T86" fmla="*/ 62 w 272"/>
                  <a:gd name="T87" fmla="*/ 210 h 305"/>
                  <a:gd name="T88" fmla="*/ 61 w 272"/>
                  <a:gd name="T89" fmla="*/ 206 h 305"/>
                  <a:gd name="T90" fmla="*/ 62 w 272"/>
                  <a:gd name="T91" fmla="*/ 203 h 305"/>
                  <a:gd name="T92" fmla="*/ 54 w 272"/>
                  <a:gd name="T93" fmla="*/ 153 h 305"/>
                  <a:gd name="T94" fmla="*/ 51 w 272"/>
                  <a:gd name="T95" fmla="*/ 141 h 305"/>
                  <a:gd name="T96" fmla="*/ 59 w 272"/>
                  <a:gd name="T97" fmla="*/ 138 h 305"/>
                  <a:gd name="T98" fmla="*/ 57 w 272"/>
                  <a:gd name="T99" fmla="*/ 82 h 305"/>
                  <a:gd name="T100" fmla="*/ 56 w 272"/>
                  <a:gd name="T101" fmla="*/ 54 h 305"/>
                  <a:gd name="T102" fmla="*/ 51 w 272"/>
                  <a:gd name="T103" fmla="*/ 65 h 305"/>
                  <a:gd name="T104" fmla="*/ 39 w 272"/>
                  <a:gd name="T105" fmla="*/ 64 h 305"/>
                  <a:gd name="T106" fmla="*/ 36 w 272"/>
                  <a:gd name="T107" fmla="*/ 51 h 305"/>
                  <a:gd name="T108" fmla="*/ 47 w 272"/>
                  <a:gd name="T109" fmla="*/ 45 h 305"/>
                  <a:gd name="T110" fmla="*/ 56 w 272"/>
                  <a:gd name="T111" fmla="*/ 53 h 305"/>
                  <a:gd name="T112" fmla="*/ 46 w 272"/>
                  <a:gd name="T113" fmla="*/ 7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2" h="305">
                    <a:moveTo>
                      <a:pt x="116" y="268"/>
                    </a:moveTo>
                    <a:cubicBezTo>
                      <a:pt x="87" y="293"/>
                      <a:pt x="87" y="293"/>
                      <a:pt x="87" y="293"/>
                    </a:cubicBezTo>
                    <a:cubicBezTo>
                      <a:pt x="91" y="305"/>
                      <a:pt x="91" y="305"/>
                      <a:pt x="91" y="305"/>
                    </a:cubicBezTo>
                    <a:cubicBezTo>
                      <a:pt x="116" y="268"/>
                      <a:pt x="116" y="268"/>
                      <a:pt x="116" y="268"/>
                    </a:cubicBezTo>
                    <a:moveTo>
                      <a:pt x="166" y="39"/>
                    </a:moveTo>
                    <a:cubicBezTo>
                      <a:pt x="165" y="40"/>
                      <a:pt x="165" y="40"/>
                      <a:pt x="165" y="40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166" y="39"/>
                      <a:pt x="166" y="39"/>
                      <a:pt x="166" y="39"/>
                    </a:cubicBezTo>
                    <a:moveTo>
                      <a:pt x="168" y="25"/>
                    </a:moveTo>
                    <a:cubicBezTo>
                      <a:pt x="170" y="30"/>
                      <a:pt x="170" y="30"/>
                      <a:pt x="170" y="30"/>
                    </a:cubicBezTo>
                    <a:cubicBezTo>
                      <a:pt x="177" y="32"/>
                      <a:pt x="177" y="32"/>
                      <a:pt x="177" y="32"/>
                    </a:cubicBezTo>
                    <a:cubicBezTo>
                      <a:pt x="171" y="36"/>
                      <a:pt x="171" y="36"/>
                      <a:pt x="171" y="36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32" y="68"/>
                      <a:pt x="232" y="68"/>
                      <a:pt x="232" y="68"/>
                    </a:cubicBezTo>
                    <a:cubicBezTo>
                      <a:pt x="235" y="63"/>
                      <a:pt x="235" y="63"/>
                      <a:pt x="235" y="63"/>
                    </a:cubicBezTo>
                    <a:cubicBezTo>
                      <a:pt x="238" y="70"/>
                      <a:pt x="238" y="70"/>
                      <a:pt x="238" y="70"/>
                    </a:cubicBezTo>
                    <a:cubicBezTo>
                      <a:pt x="245" y="71"/>
                      <a:pt x="245" y="71"/>
                      <a:pt x="245" y="71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8" y="75"/>
                      <a:pt x="248" y="75"/>
                      <a:pt x="248" y="75"/>
                    </a:cubicBezTo>
                    <a:cubicBezTo>
                      <a:pt x="272" y="40"/>
                      <a:pt x="272" y="40"/>
                      <a:pt x="272" y="40"/>
                    </a:cubicBezTo>
                    <a:cubicBezTo>
                      <a:pt x="272" y="40"/>
                      <a:pt x="272" y="40"/>
                      <a:pt x="272" y="40"/>
                    </a:cubicBezTo>
                    <a:cubicBezTo>
                      <a:pt x="264" y="39"/>
                      <a:pt x="264" y="39"/>
                      <a:pt x="264" y="39"/>
                    </a:cubicBezTo>
                    <a:cubicBezTo>
                      <a:pt x="264" y="39"/>
                      <a:pt x="264" y="39"/>
                      <a:pt x="264" y="39"/>
                    </a:cubicBezTo>
                    <a:cubicBezTo>
                      <a:pt x="271" y="41"/>
                      <a:pt x="271" y="41"/>
                      <a:pt x="271" y="41"/>
                    </a:cubicBezTo>
                    <a:cubicBezTo>
                      <a:pt x="266" y="45"/>
                      <a:pt x="266" y="45"/>
                      <a:pt x="266" y="45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0" y="48"/>
                      <a:pt x="260" y="48"/>
                      <a:pt x="260" y="4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255" y="44"/>
                      <a:pt x="255" y="44"/>
                      <a:pt x="255" y="44"/>
                    </a:cubicBezTo>
                    <a:cubicBezTo>
                      <a:pt x="251" y="39"/>
                      <a:pt x="251" y="39"/>
                      <a:pt x="251" y="39"/>
                    </a:cubicBezTo>
                    <a:cubicBezTo>
                      <a:pt x="258" y="39"/>
                      <a:pt x="258" y="39"/>
                      <a:pt x="258" y="39"/>
                    </a:cubicBezTo>
                    <a:cubicBezTo>
                      <a:pt x="258" y="38"/>
                      <a:pt x="258" y="38"/>
                      <a:pt x="258" y="38"/>
                    </a:cubicBezTo>
                    <a:cubicBezTo>
                      <a:pt x="216" y="32"/>
                      <a:pt x="216" y="32"/>
                      <a:pt x="216" y="32"/>
                    </a:cubicBezTo>
                    <a:cubicBezTo>
                      <a:pt x="217" y="35"/>
                      <a:pt x="217" y="35"/>
                      <a:pt x="217" y="35"/>
                    </a:cubicBezTo>
                    <a:cubicBezTo>
                      <a:pt x="224" y="36"/>
                      <a:pt x="224" y="36"/>
                      <a:pt x="224" y="36"/>
                    </a:cubicBezTo>
                    <a:cubicBezTo>
                      <a:pt x="218" y="41"/>
                      <a:pt x="218" y="41"/>
                      <a:pt x="218" y="41"/>
                    </a:cubicBezTo>
                    <a:cubicBezTo>
                      <a:pt x="219" y="48"/>
                      <a:pt x="219" y="48"/>
                      <a:pt x="219" y="48"/>
                    </a:cubicBezTo>
                    <a:cubicBezTo>
                      <a:pt x="213" y="44"/>
                      <a:pt x="213" y="44"/>
                      <a:pt x="213" y="44"/>
                    </a:cubicBezTo>
                    <a:cubicBezTo>
                      <a:pt x="207" y="47"/>
                      <a:pt x="207" y="47"/>
                      <a:pt x="207" y="47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204" y="34"/>
                      <a:pt x="204" y="34"/>
                      <a:pt x="204" y="34"/>
                    </a:cubicBezTo>
                    <a:cubicBezTo>
                      <a:pt x="211" y="34"/>
                      <a:pt x="211" y="34"/>
                      <a:pt x="211" y="34"/>
                    </a:cubicBezTo>
                    <a:cubicBezTo>
                      <a:pt x="213" y="31"/>
                      <a:pt x="213" y="31"/>
                      <a:pt x="213" y="31"/>
                    </a:cubicBezTo>
                    <a:cubicBezTo>
                      <a:pt x="168" y="25"/>
                      <a:pt x="168" y="25"/>
                      <a:pt x="168" y="25"/>
                    </a:cubicBezTo>
                    <a:moveTo>
                      <a:pt x="106" y="16"/>
                    </a:moveTo>
                    <a:cubicBezTo>
                      <a:pt x="119" y="21"/>
                      <a:pt x="119" y="21"/>
                      <a:pt x="119" y="21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2" y="22"/>
                      <a:pt x="122" y="22"/>
                      <a:pt x="122" y="22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57" y="30"/>
                      <a:pt x="157" y="30"/>
                      <a:pt x="157" y="30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67" y="25"/>
                      <a:pt x="167" y="25"/>
                      <a:pt x="167" y="25"/>
                    </a:cubicBezTo>
                    <a:cubicBezTo>
                      <a:pt x="106" y="16"/>
                      <a:pt x="106" y="16"/>
                      <a:pt x="106" y="16"/>
                    </a:cubicBezTo>
                    <a:moveTo>
                      <a:pt x="33" y="112"/>
                    </a:moveTo>
                    <a:cubicBezTo>
                      <a:pt x="37" y="112"/>
                      <a:pt x="37" y="112"/>
                      <a:pt x="37" y="112"/>
                    </a:cubicBezTo>
                    <a:cubicBezTo>
                      <a:pt x="41" y="106"/>
                      <a:pt x="41" y="106"/>
                      <a:pt x="41" y="106"/>
                    </a:cubicBezTo>
                    <a:cubicBezTo>
                      <a:pt x="44" y="113"/>
                      <a:pt x="44" y="113"/>
                      <a:pt x="44" y="113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0" y="122"/>
                      <a:pt x="40" y="122"/>
                      <a:pt x="40" y="122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5" y="118"/>
                      <a:pt x="35" y="118"/>
                      <a:pt x="35" y="118"/>
                    </a:cubicBezTo>
                    <a:cubicBezTo>
                      <a:pt x="33" y="112"/>
                      <a:pt x="33" y="112"/>
                      <a:pt x="33" y="112"/>
                    </a:cubicBezTo>
                    <a:moveTo>
                      <a:pt x="25" y="83"/>
                    </a:moveTo>
                    <a:cubicBezTo>
                      <a:pt x="23" y="78"/>
                      <a:pt x="23" y="78"/>
                      <a:pt x="23" y="78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25" y="83"/>
                      <a:pt x="25" y="83"/>
                      <a:pt x="25" y="83"/>
                    </a:cubicBezTo>
                    <a:moveTo>
                      <a:pt x="18" y="28"/>
                    </a:moveTo>
                    <a:cubicBezTo>
                      <a:pt x="20" y="22"/>
                      <a:pt x="20" y="22"/>
                      <a:pt x="20" y="22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2" y="210"/>
                      <a:pt x="62" y="210"/>
                      <a:pt x="62" y="210"/>
                    </a:cubicBezTo>
                    <a:cubicBezTo>
                      <a:pt x="62" y="206"/>
                      <a:pt x="62" y="206"/>
                      <a:pt x="62" y="206"/>
                    </a:cubicBezTo>
                    <a:cubicBezTo>
                      <a:pt x="61" y="206"/>
                      <a:pt x="61" y="206"/>
                      <a:pt x="61" y="206"/>
                    </a:cubicBezTo>
                    <a:cubicBezTo>
                      <a:pt x="60" y="202"/>
                      <a:pt x="60" y="202"/>
                      <a:pt x="60" y="202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54" y="153"/>
                      <a:pt x="54" y="153"/>
                      <a:pt x="54" y="153"/>
                    </a:cubicBezTo>
                    <a:cubicBezTo>
                      <a:pt x="56" y="146"/>
                      <a:pt x="56" y="146"/>
                      <a:pt x="56" y="146"/>
                    </a:cubicBezTo>
                    <a:cubicBezTo>
                      <a:pt x="51" y="141"/>
                      <a:pt x="51" y="141"/>
                      <a:pt x="51" y="141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59" y="138"/>
                      <a:pt x="59" y="138"/>
                      <a:pt x="59" y="138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7" y="82"/>
                      <a:pt x="57" y="82"/>
                      <a:pt x="57" y="82"/>
                    </a:cubicBezTo>
                    <a:cubicBezTo>
                      <a:pt x="56" y="54"/>
                      <a:pt x="56" y="54"/>
                      <a:pt x="56" y="54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7" y="45"/>
                      <a:pt x="47" y="45"/>
                      <a:pt x="47" y="45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1" y="9"/>
                      <a:pt x="49" y="8"/>
                      <a:pt x="46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0" name="ïSļïďè">
                <a:extLst>
                  <a:ext uri="{FF2B5EF4-FFF2-40B4-BE49-F238E27FC236}">
                    <a16:creationId xmlns:a16="http://schemas.microsoft.com/office/drawing/2014/main" xmlns="" id="{8A0597AE-4039-4D10-9E9D-FF23DF96D8B1}"/>
                  </a:ext>
                </a:extLst>
              </p:cNvPr>
              <p:cNvSpPr/>
              <p:nvPr/>
            </p:nvSpPr>
            <p:spPr bwMode="auto">
              <a:xfrm>
                <a:off x="975" y="1227"/>
                <a:ext cx="39" cy="38"/>
              </a:xfrm>
              <a:custGeom>
                <a:avLst/>
                <a:gdLst>
                  <a:gd name="T0" fmla="*/ 20 w 39"/>
                  <a:gd name="T1" fmla="*/ 0 h 38"/>
                  <a:gd name="T2" fmla="*/ 13 w 39"/>
                  <a:gd name="T3" fmla="*/ 12 h 38"/>
                  <a:gd name="T4" fmla="*/ 0 w 39"/>
                  <a:gd name="T5" fmla="*/ 12 h 38"/>
                  <a:gd name="T6" fmla="*/ 9 w 39"/>
                  <a:gd name="T7" fmla="*/ 23 h 38"/>
                  <a:gd name="T8" fmla="*/ 5 w 39"/>
                  <a:gd name="T9" fmla="*/ 34 h 38"/>
                  <a:gd name="T10" fmla="*/ 18 w 39"/>
                  <a:gd name="T11" fmla="*/ 30 h 38"/>
                  <a:gd name="T12" fmla="*/ 30 w 39"/>
                  <a:gd name="T13" fmla="*/ 38 h 38"/>
                  <a:gd name="T14" fmla="*/ 28 w 39"/>
                  <a:gd name="T15" fmla="*/ 25 h 38"/>
                  <a:gd name="T16" fmla="*/ 39 w 39"/>
                  <a:gd name="T17" fmla="*/ 15 h 38"/>
                  <a:gd name="T18" fmla="*/ 26 w 39"/>
                  <a:gd name="T19" fmla="*/ 13 h 38"/>
                  <a:gd name="T20" fmla="*/ 20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3"/>
                    </a:lnTo>
                    <a:lnTo>
                      <a:pt x="5" y="34"/>
                    </a:lnTo>
                    <a:lnTo>
                      <a:pt x="18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9" y="15"/>
                    </a:lnTo>
                    <a:lnTo>
                      <a:pt x="26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1" name="iṧḻîdê">
                <a:extLst>
                  <a:ext uri="{FF2B5EF4-FFF2-40B4-BE49-F238E27FC236}">
                    <a16:creationId xmlns:a16="http://schemas.microsoft.com/office/drawing/2014/main" xmlns="" id="{7907C03D-7FF4-4F13-BAEA-D3A6FE81D464}"/>
                  </a:ext>
                </a:extLst>
              </p:cNvPr>
              <p:cNvSpPr/>
              <p:nvPr/>
            </p:nvSpPr>
            <p:spPr bwMode="auto">
              <a:xfrm>
                <a:off x="975" y="1227"/>
                <a:ext cx="39" cy="38"/>
              </a:xfrm>
              <a:custGeom>
                <a:avLst/>
                <a:gdLst>
                  <a:gd name="T0" fmla="*/ 20 w 39"/>
                  <a:gd name="T1" fmla="*/ 0 h 38"/>
                  <a:gd name="T2" fmla="*/ 13 w 39"/>
                  <a:gd name="T3" fmla="*/ 12 h 38"/>
                  <a:gd name="T4" fmla="*/ 0 w 39"/>
                  <a:gd name="T5" fmla="*/ 12 h 38"/>
                  <a:gd name="T6" fmla="*/ 9 w 39"/>
                  <a:gd name="T7" fmla="*/ 23 h 38"/>
                  <a:gd name="T8" fmla="*/ 5 w 39"/>
                  <a:gd name="T9" fmla="*/ 34 h 38"/>
                  <a:gd name="T10" fmla="*/ 18 w 39"/>
                  <a:gd name="T11" fmla="*/ 30 h 38"/>
                  <a:gd name="T12" fmla="*/ 30 w 39"/>
                  <a:gd name="T13" fmla="*/ 38 h 38"/>
                  <a:gd name="T14" fmla="*/ 28 w 39"/>
                  <a:gd name="T15" fmla="*/ 25 h 38"/>
                  <a:gd name="T16" fmla="*/ 39 w 39"/>
                  <a:gd name="T17" fmla="*/ 15 h 38"/>
                  <a:gd name="T18" fmla="*/ 26 w 39"/>
                  <a:gd name="T19" fmla="*/ 13 h 38"/>
                  <a:gd name="T20" fmla="*/ 20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3"/>
                    </a:lnTo>
                    <a:lnTo>
                      <a:pt x="5" y="34"/>
                    </a:lnTo>
                    <a:lnTo>
                      <a:pt x="18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9" y="15"/>
                    </a:lnTo>
                    <a:lnTo>
                      <a:pt x="26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2" name="îşľiďe">
                <a:extLst>
                  <a:ext uri="{FF2B5EF4-FFF2-40B4-BE49-F238E27FC236}">
                    <a16:creationId xmlns:a16="http://schemas.microsoft.com/office/drawing/2014/main" xmlns="" id="{AEC8F25D-F700-4993-8436-3156C20708E3}"/>
                  </a:ext>
                </a:extLst>
              </p:cNvPr>
              <p:cNvSpPr/>
              <p:nvPr/>
            </p:nvSpPr>
            <p:spPr bwMode="auto">
              <a:xfrm>
                <a:off x="1169" y="1244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4 h 6"/>
                  <a:gd name="T4" fmla="*/ 6 w 6"/>
                  <a:gd name="T5" fmla="*/ 6 h 6"/>
                  <a:gd name="T6" fmla="*/ 2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4"/>
                    </a:lnTo>
                    <a:lnTo>
                      <a:pt x="6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3" name="îṣļíḓé">
                <a:extLst>
                  <a:ext uri="{FF2B5EF4-FFF2-40B4-BE49-F238E27FC236}">
                    <a16:creationId xmlns:a16="http://schemas.microsoft.com/office/drawing/2014/main" xmlns="" id="{E8BFB419-A793-4418-B557-ABB5831C8470}"/>
                  </a:ext>
                </a:extLst>
              </p:cNvPr>
              <p:cNvSpPr/>
              <p:nvPr/>
            </p:nvSpPr>
            <p:spPr bwMode="auto">
              <a:xfrm>
                <a:off x="1169" y="1244"/>
                <a:ext cx="6" cy="6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4 h 6"/>
                  <a:gd name="T4" fmla="*/ 6 w 6"/>
                  <a:gd name="T5" fmla="*/ 6 h 6"/>
                  <a:gd name="T6" fmla="*/ 2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4"/>
                    </a:lnTo>
                    <a:lnTo>
                      <a:pt x="6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4" name="iṧlîḍè">
                <a:extLst>
                  <a:ext uri="{FF2B5EF4-FFF2-40B4-BE49-F238E27FC236}">
                    <a16:creationId xmlns:a16="http://schemas.microsoft.com/office/drawing/2014/main" xmlns="" id="{33CB2717-2212-4217-BCDE-7D326A092A5F}"/>
                  </a:ext>
                </a:extLst>
              </p:cNvPr>
              <p:cNvSpPr/>
              <p:nvPr/>
            </p:nvSpPr>
            <p:spPr bwMode="auto">
              <a:xfrm>
                <a:off x="1240" y="1255"/>
                <a:ext cx="37" cy="34"/>
              </a:xfrm>
              <a:custGeom>
                <a:avLst/>
                <a:gdLst>
                  <a:gd name="T0" fmla="*/ 19 w 37"/>
                  <a:gd name="T1" fmla="*/ 0 h 34"/>
                  <a:gd name="T2" fmla="*/ 19 w 37"/>
                  <a:gd name="T3" fmla="*/ 0 h 34"/>
                  <a:gd name="T4" fmla="*/ 13 w 37"/>
                  <a:gd name="T5" fmla="*/ 10 h 34"/>
                  <a:gd name="T6" fmla="*/ 0 w 37"/>
                  <a:gd name="T7" fmla="*/ 10 h 34"/>
                  <a:gd name="T8" fmla="*/ 7 w 37"/>
                  <a:gd name="T9" fmla="*/ 19 h 34"/>
                  <a:gd name="T10" fmla="*/ 5 w 37"/>
                  <a:gd name="T11" fmla="*/ 25 h 34"/>
                  <a:gd name="T12" fmla="*/ 15 w 37"/>
                  <a:gd name="T13" fmla="*/ 28 h 34"/>
                  <a:gd name="T14" fmla="*/ 17 w 37"/>
                  <a:gd name="T15" fmla="*/ 27 h 34"/>
                  <a:gd name="T16" fmla="*/ 26 w 37"/>
                  <a:gd name="T17" fmla="*/ 34 h 34"/>
                  <a:gd name="T18" fmla="*/ 28 w 37"/>
                  <a:gd name="T19" fmla="*/ 34 h 34"/>
                  <a:gd name="T20" fmla="*/ 26 w 37"/>
                  <a:gd name="T21" fmla="*/ 21 h 34"/>
                  <a:gd name="T22" fmla="*/ 37 w 37"/>
                  <a:gd name="T23" fmla="*/ 13 h 34"/>
                  <a:gd name="T24" fmla="*/ 24 w 37"/>
                  <a:gd name="T25" fmla="*/ 10 h 34"/>
                  <a:gd name="T26" fmla="*/ 20 w 37"/>
                  <a:gd name="T27" fmla="*/ 0 h 34"/>
                  <a:gd name="T28" fmla="*/ 19 w 37"/>
                  <a:gd name="T2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34">
                    <a:moveTo>
                      <a:pt x="19" y="0"/>
                    </a:moveTo>
                    <a:lnTo>
                      <a:pt x="19" y="0"/>
                    </a:lnTo>
                    <a:lnTo>
                      <a:pt x="13" y="10"/>
                    </a:lnTo>
                    <a:lnTo>
                      <a:pt x="0" y="10"/>
                    </a:lnTo>
                    <a:lnTo>
                      <a:pt x="7" y="19"/>
                    </a:lnTo>
                    <a:lnTo>
                      <a:pt x="5" y="25"/>
                    </a:lnTo>
                    <a:lnTo>
                      <a:pt x="15" y="28"/>
                    </a:lnTo>
                    <a:lnTo>
                      <a:pt x="17" y="27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6" y="21"/>
                    </a:lnTo>
                    <a:lnTo>
                      <a:pt x="37" y="13"/>
                    </a:lnTo>
                    <a:lnTo>
                      <a:pt x="24" y="10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5" name="íślïḍe">
                <a:extLst>
                  <a:ext uri="{FF2B5EF4-FFF2-40B4-BE49-F238E27FC236}">
                    <a16:creationId xmlns:a16="http://schemas.microsoft.com/office/drawing/2014/main" xmlns="" id="{AF21A2FF-659A-4366-B927-7E94E21EC700}"/>
                  </a:ext>
                </a:extLst>
              </p:cNvPr>
              <p:cNvSpPr/>
              <p:nvPr/>
            </p:nvSpPr>
            <p:spPr bwMode="auto">
              <a:xfrm>
                <a:off x="1240" y="1255"/>
                <a:ext cx="37" cy="34"/>
              </a:xfrm>
              <a:custGeom>
                <a:avLst/>
                <a:gdLst>
                  <a:gd name="T0" fmla="*/ 19 w 37"/>
                  <a:gd name="T1" fmla="*/ 0 h 34"/>
                  <a:gd name="T2" fmla="*/ 19 w 37"/>
                  <a:gd name="T3" fmla="*/ 0 h 34"/>
                  <a:gd name="T4" fmla="*/ 13 w 37"/>
                  <a:gd name="T5" fmla="*/ 10 h 34"/>
                  <a:gd name="T6" fmla="*/ 0 w 37"/>
                  <a:gd name="T7" fmla="*/ 10 h 34"/>
                  <a:gd name="T8" fmla="*/ 7 w 37"/>
                  <a:gd name="T9" fmla="*/ 19 h 34"/>
                  <a:gd name="T10" fmla="*/ 5 w 37"/>
                  <a:gd name="T11" fmla="*/ 25 h 34"/>
                  <a:gd name="T12" fmla="*/ 15 w 37"/>
                  <a:gd name="T13" fmla="*/ 28 h 34"/>
                  <a:gd name="T14" fmla="*/ 17 w 37"/>
                  <a:gd name="T15" fmla="*/ 27 h 34"/>
                  <a:gd name="T16" fmla="*/ 26 w 37"/>
                  <a:gd name="T17" fmla="*/ 34 h 34"/>
                  <a:gd name="T18" fmla="*/ 28 w 37"/>
                  <a:gd name="T19" fmla="*/ 34 h 34"/>
                  <a:gd name="T20" fmla="*/ 26 w 37"/>
                  <a:gd name="T21" fmla="*/ 21 h 34"/>
                  <a:gd name="T22" fmla="*/ 37 w 37"/>
                  <a:gd name="T23" fmla="*/ 13 h 34"/>
                  <a:gd name="T24" fmla="*/ 24 w 37"/>
                  <a:gd name="T25" fmla="*/ 10 h 34"/>
                  <a:gd name="T26" fmla="*/ 20 w 37"/>
                  <a:gd name="T27" fmla="*/ 0 h 34"/>
                  <a:gd name="T28" fmla="*/ 19 w 37"/>
                  <a:gd name="T2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" h="34">
                    <a:moveTo>
                      <a:pt x="19" y="0"/>
                    </a:moveTo>
                    <a:lnTo>
                      <a:pt x="19" y="0"/>
                    </a:lnTo>
                    <a:lnTo>
                      <a:pt x="13" y="10"/>
                    </a:lnTo>
                    <a:lnTo>
                      <a:pt x="0" y="10"/>
                    </a:lnTo>
                    <a:lnTo>
                      <a:pt x="7" y="19"/>
                    </a:lnTo>
                    <a:lnTo>
                      <a:pt x="5" y="25"/>
                    </a:lnTo>
                    <a:lnTo>
                      <a:pt x="15" y="28"/>
                    </a:lnTo>
                    <a:lnTo>
                      <a:pt x="17" y="27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6" y="21"/>
                    </a:lnTo>
                    <a:lnTo>
                      <a:pt x="37" y="13"/>
                    </a:lnTo>
                    <a:lnTo>
                      <a:pt x="24" y="10"/>
                    </a:lnTo>
                    <a:lnTo>
                      <a:pt x="2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6" name="îšlïḋè">
                <a:extLst>
                  <a:ext uri="{FF2B5EF4-FFF2-40B4-BE49-F238E27FC236}">
                    <a16:creationId xmlns:a16="http://schemas.microsoft.com/office/drawing/2014/main" xmlns="" id="{54CC8F38-A30E-4D1F-BED1-0D2547743718}"/>
                  </a:ext>
                </a:extLst>
              </p:cNvPr>
              <p:cNvSpPr/>
              <p:nvPr/>
            </p:nvSpPr>
            <p:spPr bwMode="auto">
              <a:xfrm>
                <a:off x="1328" y="1267"/>
                <a:ext cx="37" cy="31"/>
              </a:xfrm>
              <a:custGeom>
                <a:avLst/>
                <a:gdLst>
                  <a:gd name="T0" fmla="*/ 16 w 37"/>
                  <a:gd name="T1" fmla="*/ 0 h 31"/>
                  <a:gd name="T2" fmla="*/ 16 w 37"/>
                  <a:gd name="T3" fmla="*/ 0 h 31"/>
                  <a:gd name="T4" fmla="*/ 13 w 37"/>
                  <a:gd name="T5" fmla="*/ 5 h 31"/>
                  <a:gd name="T6" fmla="*/ 0 w 37"/>
                  <a:gd name="T7" fmla="*/ 5 h 31"/>
                  <a:gd name="T8" fmla="*/ 7 w 37"/>
                  <a:gd name="T9" fmla="*/ 16 h 31"/>
                  <a:gd name="T10" fmla="*/ 5 w 37"/>
                  <a:gd name="T11" fmla="*/ 29 h 31"/>
                  <a:gd name="T12" fmla="*/ 16 w 37"/>
                  <a:gd name="T13" fmla="*/ 24 h 31"/>
                  <a:gd name="T14" fmla="*/ 28 w 37"/>
                  <a:gd name="T15" fmla="*/ 31 h 31"/>
                  <a:gd name="T16" fmla="*/ 26 w 37"/>
                  <a:gd name="T17" fmla="*/ 18 h 31"/>
                  <a:gd name="T18" fmla="*/ 37 w 37"/>
                  <a:gd name="T19" fmla="*/ 9 h 31"/>
                  <a:gd name="T20" fmla="*/ 24 w 37"/>
                  <a:gd name="T21" fmla="*/ 7 h 31"/>
                  <a:gd name="T22" fmla="*/ 22 w 37"/>
                  <a:gd name="T23" fmla="*/ 1 h 31"/>
                  <a:gd name="T24" fmla="*/ 16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6" y="0"/>
                    </a:moveTo>
                    <a:lnTo>
                      <a:pt x="16" y="0"/>
                    </a:lnTo>
                    <a:lnTo>
                      <a:pt x="13" y="5"/>
                    </a:lnTo>
                    <a:lnTo>
                      <a:pt x="0" y="5"/>
                    </a:lnTo>
                    <a:lnTo>
                      <a:pt x="7" y="16"/>
                    </a:lnTo>
                    <a:lnTo>
                      <a:pt x="5" y="29"/>
                    </a:lnTo>
                    <a:lnTo>
                      <a:pt x="16" y="24"/>
                    </a:lnTo>
                    <a:lnTo>
                      <a:pt x="28" y="31"/>
                    </a:lnTo>
                    <a:lnTo>
                      <a:pt x="26" y="18"/>
                    </a:lnTo>
                    <a:lnTo>
                      <a:pt x="37" y="9"/>
                    </a:lnTo>
                    <a:lnTo>
                      <a:pt x="24" y="7"/>
                    </a:lnTo>
                    <a:lnTo>
                      <a:pt x="22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7" name="işľîdê">
                <a:extLst>
                  <a:ext uri="{FF2B5EF4-FFF2-40B4-BE49-F238E27FC236}">
                    <a16:creationId xmlns:a16="http://schemas.microsoft.com/office/drawing/2014/main" xmlns="" id="{CB961EBB-844F-46DE-A1B1-9096CE2C03E4}"/>
                  </a:ext>
                </a:extLst>
              </p:cNvPr>
              <p:cNvSpPr/>
              <p:nvPr/>
            </p:nvSpPr>
            <p:spPr bwMode="auto">
              <a:xfrm>
                <a:off x="1328" y="1267"/>
                <a:ext cx="37" cy="31"/>
              </a:xfrm>
              <a:custGeom>
                <a:avLst/>
                <a:gdLst>
                  <a:gd name="T0" fmla="*/ 16 w 37"/>
                  <a:gd name="T1" fmla="*/ 0 h 31"/>
                  <a:gd name="T2" fmla="*/ 16 w 37"/>
                  <a:gd name="T3" fmla="*/ 0 h 31"/>
                  <a:gd name="T4" fmla="*/ 13 w 37"/>
                  <a:gd name="T5" fmla="*/ 5 h 31"/>
                  <a:gd name="T6" fmla="*/ 0 w 37"/>
                  <a:gd name="T7" fmla="*/ 5 h 31"/>
                  <a:gd name="T8" fmla="*/ 7 w 37"/>
                  <a:gd name="T9" fmla="*/ 16 h 31"/>
                  <a:gd name="T10" fmla="*/ 5 w 37"/>
                  <a:gd name="T11" fmla="*/ 29 h 31"/>
                  <a:gd name="T12" fmla="*/ 16 w 37"/>
                  <a:gd name="T13" fmla="*/ 24 h 31"/>
                  <a:gd name="T14" fmla="*/ 28 w 37"/>
                  <a:gd name="T15" fmla="*/ 31 h 31"/>
                  <a:gd name="T16" fmla="*/ 26 w 37"/>
                  <a:gd name="T17" fmla="*/ 18 h 31"/>
                  <a:gd name="T18" fmla="*/ 37 w 37"/>
                  <a:gd name="T19" fmla="*/ 9 h 31"/>
                  <a:gd name="T20" fmla="*/ 24 w 37"/>
                  <a:gd name="T21" fmla="*/ 7 h 31"/>
                  <a:gd name="T22" fmla="*/ 22 w 37"/>
                  <a:gd name="T23" fmla="*/ 1 h 31"/>
                  <a:gd name="T24" fmla="*/ 16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6" y="0"/>
                    </a:moveTo>
                    <a:lnTo>
                      <a:pt x="16" y="0"/>
                    </a:lnTo>
                    <a:lnTo>
                      <a:pt x="13" y="5"/>
                    </a:lnTo>
                    <a:lnTo>
                      <a:pt x="0" y="5"/>
                    </a:lnTo>
                    <a:lnTo>
                      <a:pt x="7" y="16"/>
                    </a:lnTo>
                    <a:lnTo>
                      <a:pt x="5" y="29"/>
                    </a:lnTo>
                    <a:lnTo>
                      <a:pt x="16" y="24"/>
                    </a:lnTo>
                    <a:lnTo>
                      <a:pt x="28" y="31"/>
                    </a:lnTo>
                    <a:lnTo>
                      <a:pt x="26" y="18"/>
                    </a:lnTo>
                    <a:lnTo>
                      <a:pt x="37" y="9"/>
                    </a:lnTo>
                    <a:lnTo>
                      <a:pt x="24" y="7"/>
                    </a:lnTo>
                    <a:lnTo>
                      <a:pt x="22" y="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8" name="ïŝ1ïḑe">
                <a:extLst>
                  <a:ext uri="{FF2B5EF4-FFF2-40B4-BE49-F238E27FC236}">
                    <a16:creationId xmlns:a16="http://schemas.microsoft.com/office/drawing/2014/main" xmlns="" id="{A236767E-1DDF-4C5F-B7FD-79B8B49CF5B8}"/>
                  </a:ext>
                </a:extLst>
              </p:cNvPr>
              <p:cNvSpPr/>
              <p:nvPr/>
            </p:nvSpPr>
            <p:spPr bwMode="auto">
              <a:xfrm>
                <a:off x="1415" y="1280"/>
                <a:ext cx="38" cy="24"/>
              </a:xfrm>
              <a:custGeom>
                <a:avLst/>
                <a:gdLst>
                  <a:gd name="T0" fmla="*/ 13 w 38"/>
                  <a:gd name="T1" fmla="*/ 0 h 24"/>
                  <a:gd name="T2" fmla="*/ 13 w 38"/>
                  <a:gd name="T3" fmla="*/ 0 h 24"/>
                  <a:gd name="T4" fmla="*/ 13 w 38"/>
                  <a:gd name="T5" fmla="*/ 2 h 24"/>
                  <a:gd name="T6" fmla="*/ 0 w 38"/>
                  <a:gd name="T7" fmla="*/ 2 h 24"/>
                  <a:gd name="T8" fmla="*/ 8 w 38"/>
                  <a:gd name="T9" fmla="*/ 11 h 24"/>
                  <a:gd name="T10" fmla="*/ 6 w 38"/>
                  <a:gd name="T11" fmla="*/ 24 h 24"/>
                  <a:gd name="T12" fmla="*/ 17 w 38"/>
                  <a:gd name="T13" fmla="*/ 18 h 24"/>
                  <a:gd name="T14" fmla="*/ 27 w 38"/>
                  <a:gd name="T15" fmla="*/ 24 h 24"/>
                  <a:gd name="T16" fmla="*/ 28 w 38"/>
                  <a:gd name="T17" fmla="*/ 20 h 24"/>
                  <a:gd name="T18" fmla="*/ 28 w 38"/>
                  <a:gd name="T19" fmla="*/ 13 h 24"/>
                  <a:gd name="T20" fmla="*/ 38 w 38"/>
                  <a:gd name="T21" fmla="*/ 5 h 24"/>
                  <a:gd name="T22" fmla="*/ 25 w 38"/>
                  <a:gd name="T23" fmla="*/ 2 h 24"/>
                  <a:gd name="T24" fmla="*/ 25 w 38"/>
                  <a:gd name="T25" fmla="*/ 2 h 24"/>
                  <a:gd name="T26" fmla="*/ 13 w 38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6" y="24"/>
                    </a:lnTo>
                    <a:lnTo>
                      <a:pt x="17" y="18"/>
                    </a:lnTo>
                    <a:lnTo>
                      <a:pt x="27" y="24"/>
                    </a:lnTo>
                    <a:lnTo>
                      <a:pt x="28" y="20"/>
                    </a:lnTo>
                    <a:lnTo>
                      <a:pt x="28" y="13"/>
                    </a:lnTo>
                    <a:lnTo>
                      <a:pt x="38" y="5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9" name="iślïḑe">
                <a:extLst>
                  <a:ext uri="{FF2B5EF4-FFF2-40B4-BE49-F238E27FC236}">
                    <a16:creationId xmlns:a16="http://schemas.microsoft.com/office/drawing/2014/main" xmlns="" id="{5BE9740B-942F-4F6A-9E8B-02EFC7A2D006}"/>
                  </a:ext>
                </a:extLst>
              </p:cNvPr>
              <p:cNvSpPr/>
              <p:nvPr/>
            </p:nvSpPr>
            <p:spPr bwMode="auto">
              <a:xfrm>
                <a:off x="1415" y="1280"/>
                <a:ext cx="38" cy="24"/>
              </a:xfrm>
              <a:custGeom>
                <a:avLst/>
                <a:gdLst>
                  <a:gd name="T0" fmla="*/ 13 w 38"/>
                  <a:gd name="T1" fmla="*/ 0 h 24"/>
                  <a:gd name="T2" fmla="*/ 13 w 38"/>
                  <a:gd name="T3" fmla="*/ 0 h 24"/>
                  <a:gd name="T4" fmla="*/ 13 w 38"/>
                  <a:gd name="T5" fmla="*/ 2 h 24"/>
                  <a:gd name="T6" fmla="*/ 0 w 38"/>
                  <a:gd name="T7" fmla="*/ 2 h 24"/>
                  <a:gd name="T8" fmla="*/ 8 w 38"/>
                  <a:gd name="T9" fmla="*/ 11 h 24"/>
                  <a:gd name="T10" fmla="*/ 6 w 38"/>
                  <a:gd name="T11" fmla="*/ 24 h 24"/>
                  <a:gd name="T12" fmla="*/ 17 w 38"/>
                  <a:gd name="T13" fmla="*/ 18 h 24"/>
                  <a:gd name="T14" fmla="*/ 27 w 38"/>
                  <a:gd name="T15" fmla="*/ 24 h 24"/>
                  <a:gd name="T16" fmla="*/ 28 w 38"/>
                  <a:gd name="T17" fmla="*/ 20 h 24"/>
                  <a:gd name="T18" fmla="*/ 28 w 38"/>
                  <a:gd name="T19" fmla="*/ 13 h 24"/>
                  <a:gd name="T20" fmla="*/ 38 w 38"/>
                  <a:gd name="T21" fmla="*/ 5 h 24"/>
                  <a:gd name="T22" fmla="*/ 25 w 38"/>
                  <a:gd name="T23" fmla="*/ 2 h 24"/>
                  <a:gd name="T24" fmla="*/ 25 w 38"/>
                  <a:gd name="T25" fmla="*/ 2 h 24"/>
                  <a:gd name="T26" fmla="*/ 13 w 38"/>
                  <a:gd name="T2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2"/>
                    </a:lnTo>
                    <a:lnTo>
                      <a:pt x="8" y="11"/>
                    </a:lnTo>
                    <a:lnTo>
                      <a:pt x="6" y="24"/>
                    </a:lnTo>
                    <a:lnTo>
                      <a:pt x="17" y="18"/>
                    </a:lnTo>
                    <a:lnTo>
                      <a:pt x="27" y="24"/>
                    </a:lnTo>
                    <a:lnTo>
                      <a:pt x="28" y="20"/>
                    </a:lnTo>
                    <a:lnTo>
                      <a:pt x="28" y="13"/>
                    </a:lnTo>
                    <a:lnTo>
                      <a:pt x="38" y="5"/>
                    </a:lnTo>
                    <a:lnTo>
                      <a:pt x="25" y="2"/>
                    </a:lnTo>
                    <a:lnTo>
                      <a:pt x="25" y="2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0" name="iṡľíḋê">
                <a:extLst>
                  <a:ext uri="{FF2B5EF4-FFF2-40B4-BE49-F238E27FC236}">
                    <a16:creationId xmlns:a16="http://schemas.microsoft.com/office/drawing/2014/main" xmlns="" id="{5C6942C1-A8DC-42EC-976F-795EC78AEAAA}"/>
                  </a:ext>
                </a:extLst>
              </p:cNvPr>
              <p:cNvSpPr/>
              <p:nvPr/>
            </p:nvSpPr>
            <p:spPr bwMode="auto">
              <a:xfrm>
                <a:off x="1014" y="129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9 w 37"/>
                  <a:gd name="T7" fmla="*/ 22 h 37"/>
                  <a:gd name="T8" fmla="*/ 6 w 37"/>
                  <a:gd name="T9" fmla="*/ 35 h 37"/>
                  <a:gd name="T10" fmla="*/ 17 w 37"/>
                  <a:gd name="T11" fmla="*/ 30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7 h 37"/>
                  <a:gd name="T18" fmla="*/ 37 w 37"/>
                  <a:gd name="T19" fmla="*/ 15 h 37"/>
                  <a:gd name="T20" fmla="*/ 26 w 37"/>
                  <a:gd name="T21" fmla="*/ 13 h 37"/>
                  <a:gd name="T22" fmla="*/ 20 w 37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1" name="îŝļiḍe">
                <a:extLst>
                  <a:ext uri="{FF2B5EF4-FFF2-40B4-BE49-F238E27FC236}">
                    <a16:creationId xmlns:a16="http://schemas.microsoft.com/office/drawing/2014/main" xmlns="" id="{1086CB45-189A-4E03-9139-28C7146AA681}"/>
                  </a:ext>
                </a:extLst>
              </p:cNvPr>
              <p:cNvSpPr/>
              <p:nvPr/>
            </p:nvSpPr>
            <p:spPr bwMode="auto">
              <a:xfrm>
                <a:off x="1014" y="129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9 w 37"/>
                  <a:gd name="T7" fmla="*/ 22 h 37"/>
                  <a:gd name="T8" fmla="*/ 6 w 37"/>
                  <a:gd name="T9" fmla="*/ 35 h 37"/>
                  <a:gd name="T10" fmla="*/ 17 w 37"/>
                  <a:gd name="T11" fmla="*/ 30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7 h 37"/>
                  <a:gd name="T18" fmla="*/ 37 w 37"/>
                  <a:gd name="T19" fmla="*/ 15 h 37"/>
                  <a:gd name="T20" fmla="*/ 26 w 37"/>
                  <a:gd name="T21" fmla="*/ 13 h 37"/>
                  <a:gd name="T22" fmla="*/ 20 w 37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2" name="ïṥľiḍê">
                <a:extLst>
                  <a:ext uri="{FF2B5EF4-FFF2-40B4-BE49-F238E27FC236}">
                    <a16:creationId xmlns:a16="http://schemas.microsoft.com/office/drawing/2014/main" xmlns="" id="{2923EFF1-04C2-4609-89D7-6BECFECDC041}"/>
                  </a:ext>
                </a:extLst>
              </p:cNvPr>
              <p:cNvSpPr/>
              <p:nvPr/>
            </p:nvSpPr>
            <p:spPr bwMode="auto">
              <a:xfrm>
                <a:off x="1380" y="1326"/>
                <a:ext cx="24" cy="19"/>
              </a:xfrm>
              <a:custGeom>
                <a:avLst/>
                <a:gdLst>
                  <a:gd name="T0" fmla="*/ 6 w 24"/>
                  <a:gd name="T1" fmla="*/ 0 h 19"/>
                  <a:gd name="T2" fmla="*/ 0 w 24"/>
                  <a:gd name="T3" fmla="*/ 10 h 19"/>
                  <a:gd name="T4" fmla="*/ 20 w 24"/>
                  <a:gd name="T5" fmla="*/ 19 h 19"/>
                  <a:gd name="T6" fmla="*/ 24 w 24"/>
                  <a:gd name="T7" fmla="*/ 15 h 19"/>
                  <a:gd name="T8" fmla="*/ 11 w 24"/>
                  <a:gd name="T9" fmla="*/ 13 h 19"/>
                  <a:gd name="T10" fmla="*/ 6 w 2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6" y="0"/>
                    </a:moveTo>
                    <a:lnTo>
                      <a:pt x="0" y="10"/>
                    </a:lnTo>
                    <a:lnTo>
                      <a:pt x="20" y="19"/>
                    </a:lnTo>
                    <a:lnTo>
                      <a:pt x="24" y="15"/>
                    </a:lnTo>
                    <a:lnTo>
                      <a:pt x="11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3" name="iṥļíďé">
                <a:extLst>
                  <a:ext uri="{FF2B5EF4-FFF2-40B4-BE49-F238E27FC236}">
                    <a16:creationId xmlns:a16="http://schemas.microsoft.com/office/drawing/2014/main" xmlns="" id="{D43C48CB-6CB1-473A-BE67-6A3485F7CDF5}"/>
                  </a:ext>
                </a:extLst>
              </p:cNvPr>
              <p:cNvSpPr/>
              <p:nvPr/>
            </p:nvSpPr>
            <p:spPr bwMode="auto">
              <a:xfrm>
                <a:off x="1380" y="1326"/>
                <a:ext cx="24" cy="19"/>
              </a:xfrm>
              <a:custGeom>
                <a:avLst/>
                <a:gdLst>
                  <a:gd name="T0" fmla="*/ 6 w 24"/>
                  <a:gd name="T1" fmla="*/ 0 h 19"/>
                  <a:gd name="T2" fmla="*/ 0 w 24"/>
                  <a:gd name="T3" fmla="*/ 10 h 19"/>
                  <a:gd name="T4" fmla="*/ 20 w 24"/>
                  <a:gd name="T5" fmla="*/ 19 h 19"/>
                  <a:gd name="T6" fmla="*/ 24 w 24"/>
                  <a:gd name="T7" fmla="*/ 15 h 19"/>
                  <a:gd name="T8" fmla="*/ 11 w 24"/>
                  <a:gd name="T9" fmla="*/ 13 h 19"/>
                  <a:gd name="T10" fmla="*/ 6 w 2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9">
                    <a:moveTo>
                      <a:pt x="6" y="0"/>
                    </a:moveTo>
                    <a:lnTo>
                      <a:pt x="0" y="10"/>
                    </a:lnTo>
                    <a:lnTo>
                      <a:pt x="20" y="19"/>
                    </a:lnTo>
                    <a:lnTo>
                      <a:pt x="24" y="15"/>
                    </a:lnTo>
                    <a:lnTo>
                      <a:pt x="11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4" name="íśḷiḓe">
                <a:extLst>
                  <a:ext uri="{FF2B5EF4-FFF2-40B4-BE49-F238E27FC236}">
                    <a16:creationId xmlns:a16="http://schemas.microsoft.com/office/drawing/2014/main" xmlns="" id="{CC0BCBE4-8512-4B4F-A394-475A45C9B09E}"/>
                  </a:ext>
                </a:extLst>
              </p:cNvPr>
              <p:cNvSpPr/>
              <p:nvPr/>
            </p:nvSpPr>
            <p:spPr bwMode="auto">
              <a:xfrm>
                <a:off x="1059" y="1586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2 w 3"/>
                  <a:gd name="T3" fmla="*/ 7 h 7"/>
                  <a:gd name="T4" fmla="*/ 3 w 3"/>
                  <a:gd name="T5" fmla="*/ 7 h 7"/>
                  <a:gd name="T6" fmla="*/ 3 w 3"/>
                  <a:gd name="T7" fmla="*/ 2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5" name="ïṣliďê">
                <a:extLst>
                  <a:ext uri="{FF2B5EF4-FFF2-40B4-BE49-F238E27FC236}">
                    <a16:creationId xmlns:a16="http://schemas.microsoft.com/office/drawing/2014/main" xmlns="" id="{DDDCDF65-10D0-4E2C-9BD2-743C32416D17}"/>
                  </a:ext>
                </a:extLst>
              </p:cNvPr>
              <p:cNvSpPr/>
              <p:nvPr/>
            </p:nvSpPr>
            <p:spPr bwMode="auto">
              <a:xfrm>
                <a:off x="1059" y="1586"/>
                <a:ext cx="3" cy="7"/>
              </a:xfrm>
              <a:custGeom>
                <a:avLst/>
                <a:gdLst>
                  <a:gd name="T0" fmla="*/ 0 w 3"/>
                  <a:gd name="T1" fmla="*/ 0 h 7"/>
                  <a:gd name="T2" fmla="*/ 2 w 3"/>
                  <a:gd name="T3" fmla="*/ 7 h 7"/>
                  <a:gd name="T4" fmla="*/ 3 w 3"/>
                  <a:gd name="T5" fmla="*/ 7 h 7"/>
                  <a:gd name="T6" fmla="*/ 3 w 3"/>
                  <a:gd name="T7" fmla="*/ 2 h 7"/>
                  <a:gd name="T8" fmla="*/ 0 w 3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lnTo>
                      <a:pt x="2" y="7"/>
                    </a:lnTo>
                    <a:lnTo>
                      <a:pt x="3" y="7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6" name="iṥḷîďè">
                <a:extLst>
                  <a:ext uri="{FF2B5EF4-FFF2-40B4-BE49-F238E27FC236}">
                    <a16:creationId xmlns:a16="http://schemas.microsoft.com/office/drawing/2014/main" xmlns="" id="{10A7C85D-A85E-427F-98D0-612963321265}"/>
                  </a:ext>
                </a:extLst>
              </p:cNvPr>
              <p:cNvSpPr/>
              <p:nvPr/>
            </p:nvSpPr>
            <p:spPr bwMode="auto">
              <a:xfrm>
                <a:off x="990" y="1354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3 w 13"/>
                  <a:gd name="T3" fmla="*/ 10 h 10"/>
                  <a:gd name="T4" fmla="*/ 13 w 13"/>
                  <a:gd name="T5" fmla="*/ 2 h 10"/>
                  <a:gd name="T6" fmla="*/ 0 w 1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3" y="10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7" name="íŝlidê">
                <a:extLst>
                  <a:ext uri="{FF2B5EF4-FFF2-40B4-BE49-F238E27FC236}">
                    <a16:creationId xmlns:a16="http://schemas.microsoft.com/office/drawing/2014/main" xmlns="" id="{662EE274-9AB0-4BC4-88A8-43E3080A3614}"/>
                  </a:ext>
                </a:extLst>
              </p:cNvPr>
              <p:cNvSpPr/>
              <p:nvPr/>
            </p:nvSpPr>
            <p:spPr bwMode="auto">
              <a:xfrm>
                <a:off x="990" y="1354"/>
                <a:ext cx="13" cy="10"/>
              </a:xfrm>
              <a:custGeom>
                <a:avLst/>
                <a:gdLst>
                  <a:gd name="T0" fmla="*/ 0 w 13"/>
                  <a:gd name="T1" fmla="*/ 0 h 10"/>
                  <a:gd name="T2" fmla="*/ 3 w 13"/>
                  <a:gd name="T3" fmla="*/ 10 h 10"/>
                  <a:gd name="T4" fmla="*/ 13 w 13"/>
                  <a:gd name="T5" fmla="*/ 2 h 10"/>
                  <a:gd name="T6" fmla="*/ 0 w 1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lnTo>
                      <a:pt x="3" y="10"/>
                    </a:lnTo>
                    <a:lnTo>
                      <a:pt x="1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8" name="îşḻîḓe">
                <a:extLst>
                  <a:ext uri="{FF2B5EF4-FFF2-40B4-BE49-F238E27FC236}">
                    <a16:creationId xmlns:a16="http://schemas.microsoft.com/office/drawing/2014/main" xmlns="" id="{F615BB76-7A81-4A53-ACF6-5C3B8B6A449E}"/>
                  </a:ext>
                </a:extLst>
              </p:cNvPr>
              <p:cNvSpPr/>
              <p:nvPr/>
            </p:nvSpPr>
            <p:spPr bwMode="auto">
              <a:xfrm>
                <a:off x="1053" y="1362"/>
                <a:ext cx="1" cy="1"/>
              </a:xfrm>
              <a:prstGeom prst="rect">
                <a:avLst/>
              </a:pr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9" name="íṥľïdê">
                <a:extLst>
                  <a:ext uri="{FF2B5EF4-FFF2-40B4-BE49-F238E27FC236}">
                    <a16:creationId xmlns:a16="http://schemas.microsoft.com/office/drawing/2014/main" xmlns="" id="{3AEC5506-978E-4183-BDEF-293E404BAD8C}"/>
                  </a:ext>
                </a:extLst>
              </p:cNvPr>
              <p:cNvSpPr/>
              <p:nvPr/>
            </p:nvSpPr>
            <p:spPr bwMode="auto">
              <a:xfrm>
                <a:off x="1053" y="13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0" name="iṩ1íḋê">
                <a:extLst>
                  <a:ext uri="{FF2B5EF4-FFF2-40B4-BE49-F238E27FC236}">
                    <a16:creationId xmlns:a16="http://schemas.microsoft.com/office/drawing/2014/main" xmlns="" id="{B7315ADB-A9B1-46F0-9084-90B176A8FBB0}"/>
                  </a:ext>
                </a:extLst>
              </p:cNvPr>
              <p:cNvSpPr/>
              <p:nvPr/>
            </p:nvSpPr>
            <p:spPr bwMode="auto">
              <a:xfrm>
                <a:off x="1008" y="1407"/>
                <a:ext cx="32" cy="37"/>
              </a:xfrm>
              <a:custGeom>
                <a:avLst/>
                <a:gdLst>
                  <a:gd name="T0" fmla="*/ 15 w 32"/>
                  <a:gd name="T1" fmla="*/ 0 h 37"/>
                  <a:gd name="T2" fmla="*/ 8 w 32"/>
                  <a:gd name="T3" fmla="*/ 11 h 37"/>
                  <a:gd name="T4" fmla="*/ 0 w 32"/>
                  <a:gd name="T5" fmla="*/ 11 h 37"/>
                  <a:gd name="T6" fmla="*/ 4 w 32"/>
                  <a:gd name="T7" fmla="*/ 22 h 37"/>
                  <a:gd name="T8" fmla="*/ 4 w 32"/>
                  <a:gd name="T9" fmla="*/ 22 h 37"/>
                  <a:gd name="T10" fmla="*/ 4 w 32"/>
                  <a:gd name="T11" fmla="*/ 22 h 37"/>
                  <a:gd name="T12" fmla="*/ 8 w 32"/>
                  <a:gd name="T13" fmla="*/ 31 h 37"/>
                  <a:gd name="T14" fmla="*/ 13 w 32"/>
                  <a:gd name="T15" fmla="*/ 29 h 37"/>
                  <a:gd name="T16" fmla="*/ 25 w 32"/>
                  <a:gd name="T17" fmla="*/ 37 h 37"/>
                  <a:gd name="T18" fmla="*/ 23 w 32"/>
                  <a:gd name="T19" fmla="*/ 24 h 37"/>
                  <a:gd name="T20" fmla="*/ 32 w 32"/>
                  <a:gd name="T21" fmla="*/ 15 h 37"/>
                  <a:gd name="T22" fmla="*/ 21 w 32"/>
                  <a:gd name="T23" fmla="*/ 13 h 37"/>
                  <a:gd name="T24" fmla="*/ 15 w 32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7">
                    <a:moveTo>
                      <a:pt x="15" y="0"/>
                    </a:moveTo>
                    <a:lnTo>
                      <a:pt x="8" y="11"/>
                    </a:lnTo>
                    <a:lnTo>
                      <a:pt x="0" y="11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31"/>
                    </a:lnTo>
                    <a:lnTo>
                      <a:pt x="13" y="29"/>
                    </a:lnTo>
                    <a:lnTo>
                      <a:pt x="25" y="37"/>
                    </a:lnTo>
                    <a:lnTo>
                      <a:pt x="23" y="24"/>
                    </a:lnTo>
                    <a:lnTo>
                      <a:pt x="32" y="15"/>
                    </a:lnTo>
                    <a:lnTo>
                      <a:pt x="21" y="1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1" name="îṣļídê">
                <a:extLst>
                  <a:ext uri="{FF2B5EF4-FFF2-40B4-BE49-F238E27FC236}">
                    <a16:creationId xmlns:a16="http://schemas.microsoft.com/office/drawing/2014/main" xmlns="" id="{6AACEE6B-5422-4656-833A-24F78CC0C646}"/>
                  </a:ext>
                </a:extLst>
              </p:cNvPr>
              <p:cNvSpPr/>
              <p:nvPr/>
            </p:nvSpPr>
            <p:spPr bwMode="auto">
              <a:xfrm>
                <a:off x="1008" y="1407"/>
                <a:ext cx="32" cy="37"/>
              </a:xfrm>
              <a:custGeom>
                <a:avLst/>
                <a:gdLst>
                  <a:gd name="T0" fmla="*/ 15 w 32"/>
                  <a:gd name="T1" fmla="*/ 0 h 37"/>
                  <a:gd name="T2" fmla="*/ 8 w 32"/>
                  <a:gd name="T3" fmla="*/ 11 h 37"/>
                  <a:gd name="T4" fmla="*/ 0 w 32"/>
                  <a:gd name="T5" fmla="*/ 11 h 37"/>
                  <a:gd name="T6" fmla="*/ 4 w 32"/>
                  <a:gd name="T7" fmla="*/ 22 h 37"/>
                  <a:gd name="T8" fmla="*/ 4 w 32"/>
                  <a:gd name="T9" fmla="*/ 22 h 37"/>
                  <a:gd name="T10" fmla="*/ 4 w 32"/>
                  <a:gd name="T11" fmla="*/ 22 h 37"/>
                  <a:gd name="T12" fmla="*/ 8 w 32"/>
                  <a:gd name="T13" fmla="*/ 31 h 37"/>
                  <a:gd name="T14" fmla="*/ 13 w 32"/>
                  <a:gd name="T15" fmla="*/ 29 h 37"/>
                  <a:gd name="T16" fmla="*/ 25 w 32"/>
                  <a:gd name="T17" fmla="*/ 37 h 37"/>
                  <a:gd name="T18" fmla="*/ 23 w 32"/>
                  <a:gd name="T19" fmla="*/ 24 h 37"/>
                  <a:gd name="T20" fmla="*/ 32 w 32"/>
                  <a:gd name="T21" fmla="*/ 15 h 37"/>
                  <a:gd name="T22" fmla="*/ 21 w 32"/>
                  <a:gd name="T23" fmla="*/ 13 h 37"/>
                  <a:gd name="T24" fmla="*/ 15 w 32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7">
                    <a:moveTo>
                      <a:pt x="15" y="0"/>
                    </a:moveTo>
                    <a:lnTo>
                      <a:pt x="8" y="11"/>
                    </a:lnTo>
                    <a:lnTo>
                      <a:pt x="0" y="11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31"/>
                    </a:lnTo>
                    <a:lnTo>
                      <a:pt x="13" y="29"/>
                    </a:lnTo>
                    <a:lnTo>
                      <a:pt x="25" y="37"/>
                    </a:lnTo>
                    <a:lnTo>
                      <a:pt x="23" y="24"/>
                    </a:lnTo>
                    <a:lnTo>
                      <a:pt x="32" y="15"/>
                    </a:lnTo>
                    <a:lnTo>
                      <a:pt x="21" y="1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2" name="iṥļíḋe">
                <a:extLst>
                  <a:ext uri="{FF2B5EF4-FFF2-40B4-BE49-F238E27FC236}">
                    <a16:creationId xmlns:a16="http://schemas.microsoft.com/office/drawing/2014/main" xmlns="" id="{B8C97ED3-E48F-494E-98FC-4BCD8CBD0CD0}"/>
                  </a:ext>
                </a:extLst>
              </p:cNvPr>
              <p:cNvSpPr/>
              <p:nvPr/>
            </p:nvSpPr>
            <p:spPr bwMode="auto">
              <a:xfrm>
                <a:off x="1042" y="1466"/>
                <a:ext cx="17" cy="28"/>
              </a:xfrm>
              <a:custGeom>
                <a:avLst/>
                <a:gdLst>
                  <a:gd name="T0" fmla="*/ 15 w 17"/>
                  <a:gd name="T1" fmla="*/ 0 h 28"/>
                  <a:gd name="T2" fmla="*/ 13 w 17"/>
                  <a:gd name="T3" fmla="*/ 4 h 28"/>
                  <a:gd name="T4" fmla="*/ 0 w 17"/>
                  <a:gd name="T5" fmla="*/ 6 h 28"/>
                  <a:gd name="T6" fmla="*/ 9 w 17"/>
                  <a:gd name="T7" fmla="*/ 15 h 28"/>
                  <a:gd name="T8" fmla="*/ 6 w 17"/>
                  <a:gd name="T9" fmla="*/ 28 h 28"/>
                  <a:gd name="T10" fmla="*/ 17 w 17"/>
                  <a:gd name="T11" fmla="*/ 23 h 28"/>
                  <a:gd name="T12" fmla="*/ 15 w 1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5" y="0"/>
                    </a:moveTo>
                    <a:lnTo>
                      <a:pt x="13" y="4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6" y="28"/>
                    </a:lnTo>
                    <a:lnTo>
                      <a:pt x="17" y="2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3" name="íṡlïḑé">
                <a:extLst>
                  <a:ext uri="{FF2B5EF4-FFF2-40B4-BE49-F238E27FC236}">
                    <a16:creationId xmlns:a16="http://schemas.microsoft.com/office/drawing/2014/main" xmlns="" id="{8197E098-342E-45E5-8EF5-B62EBB43C6FA}"/>
                  </a:ext>
                </a:extLst>
              </p:cNvPr>
              <p:cNvSpPr/>
              <p:nvPr/>
            </p:nvSpPr>
            <p:spPr bwMode="auto">
              <a:xfrm>
                <a:off x="1042" y="1466"/>
                <a:ext cx="17" cy="28"/>
              </a:xfrm>
              <a:custGeom>
                <a:avLst/>
                <a:gdLst>
                  <a:gd name="T0" fmla="*/ 15 w 17"/>
                  <a:gd name="T1" fmla="*/ 0 h 28"/>
                  <a:gd name="T2" fmla="*/ 13 w 17"/>
                  <a:gd name="T3" fmla="*/ 4 h 28"/>
                  <a:gd name="T4" fmla="*/ 0 w 17"/>
                  <a:gd name="T5" fmla="*/ 6 h 28"/>
                  <a:gd name="T6" fmla="*/ 9 w 17"/>
                  <a:gd name="T7" fmla="*/ 15 h 28"/>
                  <a:gd name="T8" fmla="*/ 6 w 17"/>
                  <a:gd name="T9" fmla="*/ 28 h 28"/>
                  <a:gd name="T10" fmla="*/ 17 w 17"/>
                  <a:gd name="T11" fmla="*/ 23 h 28"/>
                  <a:gd name="T12" fmla="*/ 15 w 17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8">
                    <a:moveTo>
                      <a:pt x="15" y="0"/>
                    </a:moveTo>
                    <a:lnTo>
                      <a:pt x="13" y="4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6" y="28"/>
                    </a:lnTo>
                    <a:lnTo>
                      <a:pt x="17" y="2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4" name="iṡḻiḓè">
                <a:extLst>
                  <a:ext uri="{FF2B5EF4-FFF2-40B4-BE49-F238E27FC236}">
                    <a16:creationId xmlns:a16="http://schemas.microsoft.com/office/drawing/2014/main" xmlns="" id="{C59F128A-0549-4B11-9283-5E479828E29E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516" cy="485"/>
              </a:xfrm>
              <a:custGeom>
                <a:avLst/>
                <a:gdLst>
                  <a:gd name="T0" fmla="*/ 280 w 516"/>
                  <a:gd name="T1" fmla="*/ 456 h 485"/>
                  <a:gd name="T2" fmla="*/ 221 w 516"/>
                  <a:gd name="T3" fmla="*/ 422 h 485"/>
                  <a:gd name="T4" fmla="*/ 252 w 516"/>
                  <a:gd name="T5" fmla="*/ 399 h 485"/>
                  <a:gd name="T6" fmla="*/ 269 w 516"/>
                  <a:gd name="T7" fmla="*/ 358 h 485"/>
                  <a:gd name="T8" fmla="*/ 290 w 516"/>
                  <a:gd name="T9" fmla="*/ 358 h 485"/>
                  <a:gd name="T10" fmla="*/ 172 w 516"/>
                  <a:gd name="T11" fmla="*/ 345 h 485"/>
                  <a:gd name="T12" fmla="*/ 202 w 516"/>
                  <a:gd name="T13" fmla="*/ 370 h 485"/>
                  <a:gd name="T14" fmla="*/ 320 w 516"/>
                  <a:gd name="T15" fmla="*/ 286 h 485"/>
                  <a:gd name="T16" fmla="*/ 323 w 516"/>
                  <a:gd name="T17" fmla="*/ 304 h 485"/>
                  <a:gd name="T18" fmla="*/ 237 w 516"/>
                  <a:gd name="T19" fmla="*/ 273 h 485"/>
                  <a:gd name="T20" fmla="*/ 224 w 516"/>
                  <a:gd name="T21" fmla="*/ 308 h 485"/>
                  <a:gd name="T22" fmla="*/ 153 w 516"/>
                  <a:gd name="T23" fmla="*/ 282 h 485"/>
                  <a:gd name="T24" fmla="*/ 359 w 516"/>
                  <a:gd name="T25" fmla="*/ 263 h 485"/>
                  <a:gd name="T26" fmla="*/ 391 w 516"/>
                  <a:gd name="T27" fmla="*/ 241 h 485"/>
                  <a:gd name="T28" fmla="*/ 273 w 516"/>
                  <a:gd name="T29" fmla="*/ 248 h 485"/>
                  <a:gd name="T30" fmla="*/ 292 w 516"/>
                  <a:gd name="T31" fmla="*/ 248 h 485"/>
                  <a:gd name="T32" fmla="*/ 176 w 516"/>
                  <a:gd name="T33" fmla="*/ 235 h 485"/>
                  <a:gd name="T34" fmla="*/ 206 w 516"/>
                  <a:gd name="T35" fmla="*/ 259 h 485"/>
                  <a:gd name="T36" fmla="*/ 112 w 516"/>
                  <a:gd name="T37" fmla="*/ 231 h 485"/>
                  <a:gd name="T38" fmla="*/ 75 w 516"/>
                  <a:gd name="T39" fmla="*/ 177 h 485"/>
                  <a:gd name="T40" fmla="*/ 396 w 516"/>
                  <a:gd name="T41" fmla="*/ 179 h 485"/>
                  <a:gd name="T42" fmla="*/ 415 w 516"/>
                  <a:gd name="T43" fmla="*/ 196 h 485"/>
                  <a:gd name="T44" fmla="*/ 327 w 516"/>
                  <a:gd name="T45" fmla="*/ 164 h 485"/>
                  <a:gd name="T46" fmla="*/ 316 w 516"/>
                  <a:gd name="T47" fmla="*/ 200 h 485"/>
                  <a:gd name="T48" fmla="*/ 245 w 516"/>
                  <a:gd name="T49" fmla="*/ 174 h 485"/>
                  <a:gd name="T50" fmla="*/ 138 w 516"/>
                  <a:gd name="T51" fmla="*/ 196 h 485"/>
                  <a:gd name="T52" fmla="*/ 170 w 516"/>
                  <a:gd name="T53" fmla="*/ 174 h 485"/>
                  <a:gd name="T54" fmla="*/ 443 w 516"/>
                  <a:gd name="T55" fmla="*/ 127 h 485"/>
                  <a:gd name="T56" fmla="*/ 364 w 516"/>
                  <a:gd name="T57" fmla="*/ 134 h 485"/>
                  <a:gd name="T58" fmla="*/ 383 w 516"/>
                  <a:gd name="T59" fmla="*/ 136 h 485"/>
                  <a:gd name="T60" fmla="*/ 267 w 516"/>
                  <a:gd name="T61" fmla="*/ 123 h 485"/>
                  <a:gd name="T62" fmla="*/ 297 w 516"/>
                  <a:gd name="T63" fmla="*/ 146 h 485"/>
                  <a:gd name="T64" fmla="*/ 191 w 516"/>
                  <a:gd name="T65" fmla="*/ 119 h 485"/>
                  <a:gd name="T66" fmla="*/ 196 w 516"/>
                  <a:gd name="T67" fmla="*/ 138 h 485"/>
                  <a:gd name="T68" fmla="*/ 109 w 516"/>
                  <a:gd name="T69" fmla="*/ 106 h 485"/>
                  <a:gd name="T70" fmla="*/ 97 w 516"/>
                  <a:gd name="T71" fmla="*/ 142 h 485"/>
                  <a:gd name="T72" fmla="*/ 409 w 516"/>
                  <a:gd name="T73" fmla="*/ 75 h 485"/>
                  <a:gd name="T74" fmla="*/ 428 w 516"/>
                  <a:gd name="T75" fmla="*/ 75 h 485"/>
                  <a:gd name="T76" fmla="*/ 312 w 516"/>
                  <a:gd name="T77" fmla="*/ 63 h 485"/>
                  <a:gd name="T78" fmla="*/ 342 w 516"/>
                  <a:gd name="T79" fmla="*/ 86 h 485"/>
                  <a:gd name="T80" fmla="*/ 236 w 516"/>
                  <a:gd name="T81" fmla="*/ 60 h 485"/>
                  <a:gd name="T82" fmla="*/ 241 w 516"/>
                  <a:gd name="T83" fmla="*/ 77 h 485"/>
                  <a:gd name="T84" fmla="*/ 153 w 516"/>
                  <a:gd name="T85" fmla="*/ 45 h 485"/>
                  <a:gd name="T86" fmla="*/ 142 w 516"/>
                  <a:gd name="T87" fmla="*/ 80 h 485"/>
                  <a:gd name="T88" fmla="*/ 71 w 516"/>
                  <a:gd name="T89" fmla="*/ 54 h 485"/>
                  <a:gd name="T90" fmla="*/ 0 w 516"/>
                  <a:gd name="T91" fmla="*/ 0 h 485"/>
                  <a:gd name="T92" fmla="*/ 208 w 516"/>
                  <a:gd name="T93" fmla="*/ 461 h 485"/>
                  <a:gd name="T94" fmla="*/ 476 w 516"/>
                  <a:gd name="T95" fmla="*/ 41 h 485"/>
                  <a:gd name="T96" fmla="*/ 389 w 516"/>
                  <a:gd name="T97" fmla="*/ 15 h 485"/>
                  <a:gd name="T98" fmla="*/ 366 w 516"/>
                  <a:gd name="T99" fmla="*/ 24 h 485"/>
                  <a:gd name="T100" fmla="*/ 297 w 516"/>
                  <a:gd name="T101" fmla="*/ 22 h 485"/>
                  <a:gd name="T102" fmla="*/ 282 w 516"/>
                  <a:gd name="T103" fmla="*/ 11 h 485"/>
                  <a:gd name="T104" fmla="*/ 211 w 516"/>
                  <a:gd name="T105" fmla="*/ 34 h 485"/>
                  <a:gd name="T106" fmla="*/ 194 w 516"/>
                  <a:gd name="T107" fmla="*/ 7 h 485"/>
                  <a:gd name="T108" fmla="*/ 110 w 516"/>
                  <a:gd name="T109" fmla="*/ 24 h 485"/>
                  <a:gd name="T110" fmla="*/ 26 w 516"/>
                  <a:gd name="T111" fmla="*/ 0 h 485"/>
                  <a:gd name="T112" fmla="*/ 13 w 516"/>
                  <a:gd name="T113" fmla="*/ 28 h 485"/>
                  <a:gd name="T114" fmla="*/ 0 w 516"/>
                  <a:gd name="T115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6" h="485">
                    <a:moveTo>
                      <a:pt x="265" y="484"/>
                    </a:moveTo>
                    <a:lnTo>
                      <a:pt x="267" y="472"/>
                    </a:lnTo>
                    <a:lnTo>
                      <a:pt x="258" y="461"/>
                    </a:lnTo>
                    <a:lnTo>
                      <a:pt x="271" y="461"/>
                    </a:lnTo>
                    <a:lnTo>
                      <a:pt x="277" y="448"/>
                    </a:lnTo>
                    <a:lnTo>
                      <a:pt x="280" y="456"/>
                    </a:lnTo>
                    <a:lnTo>
                      <a:pt x="265" y="484"/>
                    </a:lnTo>
                    <a:close/>
                    <a:moveTo>
                      <a:pt x="306" y="405"/>
                    </a:moveTo>
                    <a:lnTo>
                      <a:pt x="303" y="401"/>
                    </a:lnTo>
                    <a:lnTo>
                      <a:pt x="310" y="401"/>
                    </a:lnTo>
                    <a:lnTo>
                      <a:pt x="306" y="405"/>
                    </a:lnTo>
                    <a:close/>
                    <a:moveTo>
                      <a:pt x="221" y="422"/>
                    </a:moveTo>
                    <a:lnTo>
                      <a:pt x="224" y="409"/>
                    </a:lnTo>
                    <a:lnTo>
                      <a:pt x="215" y="399"/>
                    </a:lnTo>
                    <a:lnTo>
                      <a:pt x="228" y="398"/>
                    </a:lnTo>
                    <a:lnTo>
                      <a:pt x="234" y="386"/>
                    </a:lnTo>
                    <a:lnTo>
                      <a:pt x="239" y="398"/>
                    </a:lnTo>
                    <a:lnTo>
                      <a:pt x="252" y="399"/>
                    </a:lnTo>
                    <a:lnTo>
                      <a:pt x="243" y="409"/>
                    </a:lnTo>
                    <a:lnTo>
                      <a:pt x="245" y="422"/>
                    </a:lnTo>
                    <a:lnTo>
                      <a:pt x="234" y="416"/>
                    </a:lnTo>
                    <a:lnTo>
                      <a:pt x="221" y="422"/>
                    </a:lnTo>
                    <a:close/>
                    <a:moveTo>
                      <a:pt x="267" y="370"/>
                    </a:moveTo>
                    <a:lnTo>
                      <a:pt x="269" y="358"/>
                    </a:lnTo>
                    <a:lnTo>
                      <a:pt x="262" y="347"/>
                    </a:lnTo>
                    <a:lnTo>
                      <a:pt x="275" y="347"/>
                    </a:lnTo>
                    <a:lnTo>
                      <a:pt x="280" y="334"/>
                    </a:lnTo>
                    <a:lnTo>
                      <a:pt x="286" y="347"/>
                    </a:lnTo>
                    <a:lnTo>
                      <a:pt x="299" y="349"/>
                    </a:lnTo>
                    <a:lnTo>
                      <a:pt x="290" y="358"/>
                    </a:lnTo>
                    <a:lnTo>
                      <a:pt x="292" y="371"/>
                    </a:lnTo>
                    <a:lnTo>
                      <a:pt x="278" y="364"/>
                    </a:lnTo>
                    <a:lnTo>
                      <a:pt x="267" y="370"/>
                    </a:lnTo>
                    <a:close/>
                    <a:moveTo>
                      <a:pt x="180" y="368"/>
                    </a:moveTo>
                    <a:lnTo>
                      <a:pt x="181" y="355"/>
                    </a:lnTo>
                    <a:lnTo>
                      <a:pt x="172" y="345"/>
                    </a:lnTo>
                    <a:lnTo>
                      <a:pt x="185" y="343"/>
                    </a:lnTo>
                    <a:lnTo>
                      <a:pt x="193" y="332"/>
                    </a:lnTo>
                    <a:lnTo>
                      <a:pt x="198" y="345"/>
                    </a:lnTo>
                    <a:lnTo>
                      <a:pt x="209" y="347"/>
                    </a:lnTo>
                    <a:lnTo>
                      <a:pt x="200" y="357"/>
                    </a:lnTo>
                    <a:lnTo>
                      <a:pt x="202" y="370"/>
                    </a:lnTo>
                    <a:lnTo>
                      <a:pt x="191" y="362"/>
                    </a:lnTo>
                    <a:lnTo>
                      <a:pt x="180" y="368"/>
                    </a:lnTo>
                    <a:close/>
                    <a:moveTo>
                      <a:pt x="312" y="310"/>
                    </a:moveTo>
                    <a:lnTo>
                      <a:pt x="316" y="297"/>
                    </a:lnTo>
                    <a:lnTo>
                      <a:pt x="306" y="287"/>
                    </a:lnTo>
                    <a:lnTo>
                      <a:pt x="320" y="286"/>
                    </a:lnTo>
                    <a:lnTo>
                      <a:pt x="325" y="274"/>
                    </a:lnTo>
                    <a:lnTo>
                      <a:pt x="331" y="286"/>
                    </a:lnTo>
                    <a:lnTo>
                      <a:pt x="344" y="289"/>
                    </a:lnTo>
                    <a:lnTo>
                      <a:pt x="334" y="297"/>
                    </a:lnTo>
                    <a:lnTo>
                      <a:pt x="336" y="310"/>
                    </a:lnTo>
                    <a:lnTo>
                      <a:pt x="323" y="304"/>
                    </a:lnTo>
                    <a:lnTo>
                      <a:pt x="312" y="310"/>
                    </a:lnTo>
                    <a:close/>
                    <a:moveTo>
                      <a:pt x="224" y="308"/>
                    </a:moveTo>
                    <a:lnTo>
                      <a:pt x="226" y="295"/>
                    </a:lnTo>
                    <a:lnTo>
                      <a:pt x="217" y="286"/>
                    </a:lnTo>
                    <a:lnTo>
                      <a:pt x="230" y="284"/>
                    </a:lnTo>
                    <a:lnTo>
                      <a:pt x="237" y="273"/>
                    </a:lnTo>
                    <a:lnTo>
                      <a:pt x="243" y="284"/>
                    </a:lnTo>
                    <a:lnTo>
                      <a:pt x="256" y="286"/>
                    </a:lnTo>
                    <a:lnTo>
                      <a:pt x="245" y="295"/>
                    </a:lnTo>
                    <a:lnTo>
                      <a:pt x="247" y="308"/>
                    </a:lnTo>
                    <a:lnTo>
                      <a:pt x="236" y="302"/>
                    </a:lnTo>
                    <a:lnTo>
                      <a:pt x="224" y="308"/>
                    </a:lnTo>
                    <a:close/>
                    <a:moveTo>
                      <a:pt x="137" y="306"/>
                    </a:moveTo>
                    <a:lnTo>
                      <a:pt x="138" y="293"/>
                    </a:lnTo>
                    <a:lnTo>
                      <a:pt x="129" y="284"/>
                    </a:lnTo>
                    <a:lnTo>
                      <a:pt x="142" y="282"/>
                    </a:lnTo>
                    <a:lnTo>
                      <a:pt x="148" y="271"/>
                    </a:lnTo>
                    <a:lnTo>
                      <a:pt x="153" y="282"/>
                    </a:lnTo>
                    <a:lnTo>
                      <a:pt x="166" y="284"/>
                    </a:lnTo>
                    <a:lnTo>
                      <a:pt x="157" y="293"/>
                    </a:lnTo>
                    <a:lnTo>
                      <a:pt x="159" y="306"/>
                    </a:lnTo>
                    <a:lnTo>
                      <a:pt x="148" y="301"/>
                    </a:lnTo>
                    <a:lnTo>
                      <a:pt x="137" y="306"/>
                    </a:lnTo>
                    <a:close/>
                    <a:moveTo>
                      <a:pt x="359" y="263"/>
                    </a:moveTo>
                    <a:lnTo>
                      <a:pt x="361" y="250"/>
                    </a:lnTo>
                    <a:lnTo>
                      <a:pt x="351" y="241"/>
                    </a:lnTo>
                    <a:lnTo>
                      <a:pt x="364" y="239"/>
                    </a:lnTo>
                    <a:lnTo>
                      <a:pt x="372" y="228"/>
                    </a:lnTo>
                    <a:lnTo>
                      <a:pt x="377" y="239"/>
                    </a:lnTo>
                    <a:lnTo>
                      <a:pt x="391" y="241"/>
                    </a:lnTo>
                    <a:lnTo>
                      <a:pt x="379" y="250"/>
                    </a:lnTo>
                    <a:lnTo>
                      <a:pt x="381" y="263"/>
                    </a:lnTo>
                    <a:lnTo>
                      <a:pt x="370" y="258"/>
                    </a:lnTo>
                    <a:lnTo>
                      <a:pt x="359" y="263"/>
                    </a:lnTo>
                    <a:close/>
                    <a:moveTo>
                      <a:pt x="271" y="259"/>
                    </a:moveTo>
                    <a:lnTo>
                      <a:pt x="273" y="248"/>
                    </a:lnTo>
                    <a:lnTo>
                      <a:pt x="264" y="237"/>
                    </a:lnTo>
                    <a:lnTo>
                      <a:pt x="277" y="237"/>
                    </a:lnTo>
                    <a:lnTo>
                      <a:pt x="282" y="224"/>
                    </a:lnTo>
                    <a:lnTo>
                      <a:pt x="288" y="237"/>
                    </a:lnTo>
                    <a:lnTo>
                      <a:pt x="301" y="239"/>
                    </a:lnTo>
                    <a:lnTo>
                      <a:pt x="292" y="248"/>
                    </a:lnTo>
                    <a:lnTo>
                      <a:pt x="293" y="261"/>
                    </a:lnTo>
                    <a:lnTo>
                      <a:pt x="282" y="254"/>
                    </a:lnTo>
                    <a:lnTo>
                      <a:pt x="271" y="259"/>
                    </a:lnTo>
                    <a:close/>
                    <a:moveTo>
                      <a:pt x="181" y="258"/>
                    </a:moveTo>
                    <a:lnTo>
                      <a:pt x="185" y="245"/>
                    </a:lnTo>
                    <a:lnTo>
                      <a:pt x="176" y="235"/>
                    </a:lnTo>
                    <a:lnTo>
                      <a:pt x="189" y="233"/>
                    </a:lnTo>
                    <a:lnTo>
                      <a:pt x="194" y="222"/>
                    </a:lnTo>
                    <a:lnTo>
                      <a:pt x="200" y="235"/>
                    </a:lnTo>
                    <a:lnTo>
                      <a:pt x="213" y="237"/>
                    </a:lnTo>
                    <a:lnTo>
                      <a:pt x="204" y="246"/>
                    </a:lnTo>
                    <a:lnTo>
                      <a:pt x="206" y="259"/>
                    </a:lnTo>
                    <a:lnTo>
                      <a:pt x="194" y="252"/>
                    </a:lnTo>
                    <a:lnTo>
                      <a:pt x="181" y="258"/>
                    </a:lnTo>
                    <a:close/>
                    <a:moveTo>
                      <a:pt x="99" y="231"/>
                    </a:moveTo>
                    <a:lnTo>
                      <a:pt x="99" y="231"/>
                    </a:lnTo>
                    <a:lnTo>
                      <a:pt x="107" y="220"/>
                    </a:lnTo>
                    <a:lnTo>
                      <a:pt x="112" y="231"/>
                    </a:lnTo>
                    <a:lnTo>
                      <a:pt x="125" y="235"/>
                    </a:lnTo>
                    <a:lnTo>
                      <a:pt x="114" y="243"/>
                    </a:lnTo>
                    <a:lnTo>
                      <a:pt x="116" y="256"/>
                    </a:lnTo>
                    <a:lnTo>
                      <a:pt x="107" y="250"/>
                    </a:lnTo>
                    <a:lnTo>
                      <a:pt x="99" y="231"/>
                    </a:lnTo>
                    <a:close/>
                    <a:moveTo>
                      <a:pt x="75" y="177"/>
                    </a:moveTo>
                    <a:lnTo>
                      <a:pt x="73" y="170"/>
                    </a:lnTo>
                    <a:lnTo>
                      <a:pt x="81" y="172"/>
                    </a:lnTo>
                    <a:lnTo>
                      <a:pt x="75" y="177"/>
                    </a:lnTo>
                    <a:close/>
                    <a:moveTo>
                      <a:pt x="404" y="202"/>
                    </a:moveTo>
                    <a:lnTo>
                      <a:pt x="405" y="189"/>
                    </a:lnTo>
                    <a:lnTo>
                      <a:pt x="396" y="179"/>
                    </a:lnTo>
                    <a:lnTo>
                      <a:pt x="409" y="177"/>
                    </a:lnTo>
                    <a:lnTo>
                      <a:pt x="417" y="166"/>
                    </a:lnTo>
                    <a:lnTo>
                      <a:pt x="422" y="179"/>
                    </a:lnTo>
                    <a:lnTo>
                      <a:pt x="430" y="179"/>
                    </a:lnTo>
                    <a:lnTo>
                      <a:pt x="419" y="198"/>
                    </a:lnTo>
                    <a:lnTo>
                      <a:pt x="415" y="196"/>
                    </a:lnTo>
                    <a:lnTo>
                      <a:pt x="404" y="202"/>
                    </a:lnTo>
                    <a:close/>
                    <a:moveTo>
                      <a:pt x="316" y="200"/>
                    </a:moveTo>
                    <a:lnTo>
                      <a:pt x="318" y="187"/>
                    </a:lnTo>
                    <a:lnTo>
                      <a:pt x="308" y="177"/>
                    </a:lnTo>
                    <a:lnTo>
                      <a:pt x="321" y="175"/>
                    </a:lnTo>
                    <a:lnTo>
                      <a:pt x="327" y="164"/>
                    </a:lnTo>
                    <a:lnTo>
                      <a:pt x="333" y="175"/>
                    </a:lnTo>
                    <a:lnTo>
                      <a:pt x="346" y="179"/>
                    </a:lnTo>
                    <a:lnTo>
                      <a:pt x="336" y="187"/>
                    </a:lnTo>
                    <a:lnTo>
                      <a:pt x="338" y="200"/>
                    </a:lnTo>
                    <a:lnTo>
                      <a:pt x="327" y="194"/>
                    </a:lnTo>
                    <a:lnTo>
                      <a:pt x="316" y="200"/>
                    </a:lnTo>
                    <a:close/>
                    <a:moveTo>
                      <a:pt x="226" y="198"/>
                    </a:moveTo>
                    <a:lnTo>
                      <a:pt x="230" y="185"/>
                    </a:lnTo>
                    <a:lnTo>
                      <a:pt x="221" y="175"/>
                    </a:lnTo>
                    <a:lnTo>
                      <a:pt x="234" y="174"/>
                    </a:lnTo>
                    <a:lnTo>
                      <a:pt x="239" y="162"/>
                    </a:lnTo>
                    <a:lnTo>
                      <a:pt x="245" y="174"/>
                    </a:lnTo>
                    <a:lnTo>
                      <a:pt x="258" y="175"/>
                    </a:lnTo>
                    <a:lnTo>
                      <a:pt x="249" y="185"/>
                    </a:lnTo>
                    <a:lnTo>
                      <a:pt x="250" y="198"/>
                    </a:lnTo>
                    <a:lnTo>
                      <a:pt x="239" y="192"/>
                    </a:lnTo>
                    <a:lnTo>
                      <a:pt x="226" y="198"/>
                    </a:lnTo>
                    <a:close/>
                    <a:moveTo>
                      <a:pt x="138" y="196"/>
                    </a:moveTo>
                    <a:lnTo>
                      <a:pt x="140" y="183"/>
                    </a:lnTo>
                    <a:lnTo>
                      <a:pt x="131" y="174"/>
                    </a:lnTo>
                    <a:lnTo>
                      <a:pt x="144" y="172"/>
                    </a:lnTo>
                    <a:lnTo>
                      <a:pt x="151" y="161"/>
                    </a:lnTo>
                    <a:lnTo>
                      <a:pt x="157" y="172"/>
                    </a:lnTo>
                    <a:lnTo>
                      <a:pt x="170" y="174"/>
                    </a:lnTo>
                    <a:lnTo>
                      <a:pt x="159" y="183"/>
                    </a:lnTo>
                    <a:lnTo>
                      <a:pt x="163" y="196"/>
                    </a:lnTo>
                    <a:lnTo>
                      <a:pt x="150" y="190"/>
                    </a:lnTo>
                    <a:lnTo>
                      <a:pt x="138" y="196"/>
                    </a:lnTo>
                    <a:close/>
                    <a:moveTo>
                      <a:pt x="452" y="136"/>
                    </a:moveTo>
                    <a:lnTo>
                      <a:pt x="443" y="127"/>
                    </a:lnTo>
                    <a:lnTo>
                      <a:pt x="456" y="127"/>
                    </a:lnTo>
                    <a:lnTo>
                      <a:pt x="461" y="114"/>
                    </a:lnTo>
                    <a:lnTo>
                      <a:pt x="463" y="116"/>
                    </a:lnTo>
                    <a:lnTo>
                      <a:pt x="452" y="136"/>
                    </a:lnTo>
                    <a:close/>
                    <a:moveTo>
                      <a:pt x="361" y="147"/>
                    </a:moveTo>
                    <a:lnTo>
                      <a:pt x="364" y="134"/>
                    </a:lnTo>
                    <a:lnTo>
                      <a:pt x="355" y="125"/>
                    </a:lnTo>
                    <a:lnTo>
                      <a:pt x="368" y="123"/>
                    </a:lnTo>
                    <a:lnTo>
                      <a:pt x="374" y="112"/>
                    </a:lnTo>
                    <a:lnTo>
                      <a:pt x="379" y="125"/>
                    </a:lnTo>
                    <a:lnTo>
                      <a:pt x="392" y="127"/>
                    </a:lnTo>
                    <a:lnTo>
                      <a:pt x="383" y="136"/>
                    </a:lnTo>
                    <a:lnTo>
                      <a:pt x="385" y="147"/>
                    </a:lnTo>
                    <a:lnTo>
                      <a:pt x="374" y="142"/>
                    </a:lnTo>
                    <a:lnTo>
                      <a:pt x="361" y="147"/>
                    </a:lnTo>
                    <a:close/>
                    <a:moveTo>
                      <a:pt x="273" y="146"/>
                    </a:moveTo>
                    <a:lnTo>
                      <a:pt x="275" y="133"/>
                    </a:lnTo>
                    <a:lnTo>
                      <a:pt x="267" y="123"/>
                    </a:lnTo>
                    <a:lnTo>
                      <a:pt x="280" y="121"/>
                    </a:lnTo>
                    <a:lnTo>
                      <a:pt x="286" y="110"/>
                    </a:lnTo>
                    <a:lnTo>
                      <a:pt x="292" y="121"/>
                    </a:lnTo>
                    <a:lnTo>
                      <a:pt x="305" y="125"/>
                    </a:lnTo>
                    <a:lnTo>
                      <a:pt x="295" y="133"/>
                    </a:lnTo>
                    <a:lnTo>
                      <a:pt x="297" y="146"/>
                    </a:lnTo>
                    <a:lnTo>
                      <a:pt x="284" y="140"/>
                    </a:lnTo>
                    <a:lnTo>
                      <a:pt x="273" y="146"/>
                    </a:lnTo>
                    <a:close/>
                    <a:moveTo>
                      <a:pt x="185" y="144"/>
                    </a:moveTo>
                    <a:lnTo>
                      <a:pt x="187" y="131"/>
                    </a:lnTo>
                    <a:lnTo>
                      <a:pt x="178" y="121"/>
                    </a:lnTo>
                    <a:lnTo>
                      <a:pt x="191" y="119"/>
                    </a:lnTo>
                    <a:lnTo>
                      <a:pt x="198" y="108"/>
                    </a:lnTo>
                    <a:lnTo>
                      <a:pt x="204" y="119"/>
                    </a:lnTo>
                    <a:lnTo>
                      <a:pt x="215" y="121"/>
                    </a:lnTo>
                    <a:lnTo>
                      <a:pt x="206" y="131"/>
                    </a:lnTo>
                    <a:lnTo>
                      <a:pt x="208" y="144"/>
                    </a:lnTo>
                    <a:lnTo>
                      <a:pt x="196" y="138"/>
                    </a:lnTo>
                    <a:lnTo>
                      <a:pt x="185" y="144"/>
                    </a:lnTo>
                    <a:close/>
                    <a:moveTo>
                      <a:pt x="97" y="142"/>
                    </a:moveTo>
                    <a:lnTo>
                      <a:pt x="99" y="129"/>
                    </a:lnTo>
                    <a:lnTo>
                      <a:pt x="90" y="119"/>
                    </a:lnTo>
                    <a:lnTo>
                      <a:pt x="103" y="118"/>
                    </a:lnTo>
                    <a:lnTo>
                      <a:pt x="109" y="106"/>
                    </a:lnTo>
                    <a:lnTo>
                      <a:pt x="114" y="118"/>
                    </a:lnTo>
                    <a:lnTo>
                      <a:pt x="127" y="119"/>
                    </a:lnTo>
                    <a:lnTo>
                      <a:pt x="118" y="129"/>
                    </a:lnTo>
                    <a:lnTo>
                      <a:pt x="120" y="142"/>
                    </a:lnTo>
                    <a:lnTo>
                      <a:pt x="109" y="136"/>
                    </a:lnTo>
                    <a:lnTo>
                      <a:pt x="97" y="142"/>
                    </a:lnTo>
                    <a:close/>
                    <a:moveTo>
                      <a:pt x="489" y="69"/>
                    </a:moveTo>
                    <a:lnTo>
                      <a:pt x="488" y="67"/>
                    </a:lnTo>
                    <a:lnTo>
                      <a:pt x="489" y="67"/>
                    </a:lnTo>
                    <a:lnTo>
                      <a:pt x="489" y="69"/>
                    </a:lnTo>
                    <a:close/>
                    <a:moveTo>
                      <a:pt x="405" y="88"/>
                    </a:moveTo>
                    <a:lnTo>
                      <a:pt x="409" y="75"/>
                    </a:lnTo>
                    <a:lnTo>
                      <a:pt x="400" y="65"/>
                    </a:lnTo>
                    <a:lnTo>
                      <a:pt x="413" y="63"/>
                    </a:lnTo>
                    <a:lnTo>
                      <a:pt x="419" y="52"/>
                    </a:lnTo>
                    <a:lnTo>
                      <a:pt x="424" y="63"/>
                    </a:lnTo>
                    <a:lnTo>
                      <a:pt x="437" y="65"/>
                    </a:lnTo>
                    <a:lnTo>
                      <a:pt x="428" y="75"/>
                    </a:lnTo>
                    <a:lnTo>
                      <a:pt x="430" y="88"/>
                    </a:lnTo>
                    <a:lnTo>
                      <a:pt x="419" y="82"/>
                    </a:lnTo>
                    <a:lnTo>
                      <a:pt x="405" y="88"/>
                    </a:lnTo>
                    <a:close/>
                    <a:moveTo>
                      <a:pt x="318" y="86"/>
                    </a:moveTo>
                    <a:lnTo>
                      <a:pt x="321" y="73"/>
                    </a:lnTo>
                    <a:lnTo>
                      <a:pt x="312" y="63"/>
                    </a:lnTo>
                    <a:lnTo>
                      <a:pt x="325" y="62"/>
                    </a:lnTo>
                    <a:lnTo>
                      <a:pt x="331" y="50"/>
                    </a:lnTo>
                    <a:lnTo>
                      <a:pt x="336" y="62"/>
                    </a:lnTo>
                    <a:lnTo>
                      <a:pt x="349" y="63"/>
                    </a:lnTo>
                    <a:lnTo>
                      <a:pt x="340" y="73"/>
                    </a:lnTo>
                    <a:lnTo>
                      <a:pt x="342" y="86"/>
                    </a:lnTo>
                    <a:lnTo>
                      <a:pt x="329" y="80"/>
                    </a:lnTo>
                    <a:lnTo>
                      <a:pt x="318" y="86"/>
                    </a:lnTo>
                    <a:close/>
                    <a:moveTo>
                      <a:pt x="230" y="84"/>
                    </a:moveTo>
                    <a:lnTo>
                      <a:pt x="232" y="71"/>
                    </a:lnTo>
                    <a:lnTo>
                      <a:pt x="222" y="62"/>
                    </a:lnTo>
                    <a:lnTo>
                      <a:pt x="236" y="60"/>
                    </a:lnTo>
                    <a:lnTo>
                      <a:pt x="243" y="47"/>
                    </a:lnTo>
                    <a:lnTo>
                      <a:pt x="249" y="60"/>
                    </a:lnTo>
                    <a:lnTo>
                      <a:pt x="262" y="62"/>
                    </a:lnTo>
                    <a:lnTo>
                      <a:pt x="250" y="71"/>
                    </a:lnTo>
                    <a:lnTo>
                      <a:pt x="252" y="84"/>
                    </a:lnTo>
                    <a:lnTo>
                      <a:pt x="241" y="77"/>
                    </a:lnTo>
                    <a:lnTo>
                      <a:pt x="230" y="84"/>
                    </a:lnTo>
                    <a:close/>
                    <a:moveTo>
                      <a:pt x="142" y="80"/>
                    </a:moveTo>
                    <a:lnTo>
                      <a:pt x="144" y="67"/>
                    </a:lnTo>
                    <a:lnTo>
                      <a:pt x="135" y="58"/>
                    </a:lnTo>
                    <a:lnTo>
                      <a:pt x="148" y="56"/>
                    </a:lnTo>
                    <a:lnTo>
                      <a:pt x="153" y="45"/>
                    </a:lnTo>
                    <a:lnTo>
                      <a:pt x="159" y="58"/>
                    </a:lnTo>
                    <a:lnTo>
                      <a:pt x="172" y="60"/>
                    </a:lnTo>
                    <a:lnTo>
                      <a:pt x="163" y="69"/>
                    </a:lnTo>
                    <a:lnTo>
                      <a:pt x="165" y="82"/>
                    </a:lnTo>
                    <a:lnTo>
                      <a:pt x="153" y="75"/>
                    </a:lnTo>
                    <a:lnTo>
                      <a:pt x="142" y="80"/>
                    </a:lnTo>
                    <a:close/>
                    <a:moveTo>
                      <a:pt x="53" y="78"/>
                    </a:moveTo>
                    <a:lnTo>
                      <a:pt x="56" y="65"/>
                    </a:lnTo>
                    <a:lnTo>
                      <a:pt x="47" y="56"/>
                    </a:lnTo>
                    <a:lnTo>
                      <a:pt x="60" y="54"/>
                    </a:lnTo>
                    <a:lnTo>
                      <a:pt x="66" y="43"/>
                    </a:lnTo>
                    <a:lnTo>
                      <a:pt x="71" y="54"/>
                    </a:lnTo>
                    <a:lnTo>
                      <a:pt x="84" y="58"/>
                    </a:lnTo>
                    <a:lnTo>
                      <a:pt x="75" y="65"/>
                    </a:lnTo>
                    <a:lnTo>
                      <a:pt x="77" y="78"/>
                    </a:lnTo>
                    <a:lnTo>
                      <a:pt x="66" y="73"/>
                    </a:lnTo>
                    <a:lnTo>
                      <a:pt x="53" y="78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96" y="467"/>
                    </a:lnTo>
                    <a:lnTo>
                      <a:pt x="189" y="446"/>
                    </a:lnTo>
                    <a:lnTo>
                      <a:pt x="189" y="446"/>
                    </a:lnTo>
                    <a:lnTo>
                      <a:pt x="194" y="459"/>
                    </a:lnTo>
                    <a:lnTo>
                      <a:pt x="208" y="461"/>
                    </a:lnTo>
                    <a:lnTo>
                      <a:pt x="200" y="467"/>
                    </a:lnTo>
                    <a:lnTo>
                      <a:pt x="264" y="485"/>
                    </a:lnTo>
                    <a:lnTo>
                      <a:pt x="516" y="20"/>
                    </a:lnTo>
                    <a:lnTo>
                      <a:pt x="484" y="19"/>
                    </a:lnTo>
                    <a:lnTo>
                      <a:pt x="475" y="28"/>
                    </a:lnTo>
                    <a:lnTo>
                      <a:pt x="476" y="41"/>
                    </a:lnTo>
                    <a:lnTo>
                      <a:pt x="465" y="34"/>
                    </a:lnTo>
                    <a:lnTo>
                      <a:pt x="452" y="39"/>
                    </a:lnTo>
                    <a:lnTo>
                      <a:pt x="456" y="26"/>
                    </a:lnTo>
                    <a:lnTo>
                      <a:pt x="447" y="17"/>
                    </a:lnTo>
                    <a:lnTo>
                      <a:pt x="447" y="17"/>
                    </a:lnTo>
                    <a:lnTo>
                      <a:pt x="389" y="15"/>
                    </a:lnTo>
                    <a:lnTo>
                      <a:pt x="396" y="17"/>
                    </a:lnTo>
                    <a:lnTo>
                      <a:pt x="385" y="24"/>
                    </a:lnTo>
                    <a:lnTo>
                      <a:pt x="387" y="37"/>
                    </a:lnTo>
                    <a:lnTo>
                      <a:pt x="376" y="32"/>
                    </a:lnTo>
                    <a:lnTo>
                      <a:pt x="364" y="37"/>
                    </a:lnTo>
                    <a:lnTo>
                      <a:pt x="366" y="24"/>
                    </a:lnTo>
                    <a:lnTo>
                      <a:pt x="357" y="15"/>
                    </a:lnTo>
                    <a:lnTo>
                      <a:pt x="368" y="15"/>
                    </a:lnTo>
                    <a:lnTo>
                      <a:pt x="293" y="11"/>
                    </a:lnTo>
                    <a:lnTo>
                      <a:pt x="293" y="11"/>
                    </a:lnTo>
                    <a:lnTo>
                      <a:pt x="306" y="13"/>
                    </a:lnTo>
                    <a:lnTo>
                      <a:pt x="297" y="22"/>
                    </a:lnTo>
                    <a:lnTo>
                      <a:pt x="299" y="35"/>
                    </a:lnTo>
                    <a:lnTo>
                      <a:pt x="288" y="30"/>
                    </a:lnTo>
                    <a:lnTo>
                      <a:pt x="277" y="35"/>
                    </a:lnTo>
                    <a:lnTo>
                      <a:pt x="278" y="22"/>
                    </a:lnTo>
                    <a:lnTo>
                      <a:pt x="269" y="13"/>
                    </a:lnTo>
                    <a:lnTo>
                      <a:pt x="282" y="11"/>
                    </a:lnTo>
                    <a:lnTo>
                      <a:pt x="282" y="11"/>
                    </a:lnTo>
                    <a:lnTo>
                      <a:pt x="204" y="7"/>
                    </a:lnTo>
                    <a:lnTo>
                      <a:pt x="206" y="9"/>
                    </a:lnTo>
                    <a:lnTo>
                      <a:pt x="219" y="11"/>
                    </a:lnTo>
                    <a:lnTo>
                      <a:pt x="209" y="20"/>
                    </a:lnTo>
                    <a:lnTo>
                      <a:pt x="211" y="34"/>
                    </a:lnTo>
                    <a:lnTo>
                      <a:pt x="200" y="28"/>
                    </a:lnTo>
                    <a:lnTo>
                      <a:pt x="187" y="34"/>
                    </a:lnTo>
                    <a:lnTo>
                      <a:pt x="191" y="20"/>
                    </a:lnTo>
                    <a:lnTo>
                      <a:pt x="181" y="11"/>
                    </a:lnTo>
                    <a:lnTo>
                      <a:pt x="194" y="9"/>
                    </a:lnTo>
                    <a:lnTo>
                      <a:pt x="194" y="7"/>
                    </a:lnTo>
                    <a:lnTo>
                      <a:pt x="116" y="4"/>
                    </a:lnTo>
                    <a:lnTo>
                      <a:pt x="118" y="7"/>
                    </a:lnTo>
                    <a:lnTo>
                      <a:pt x="131" y="9"/>
                    </a:lnTo>
                    <a:lnTo>
                      <a:pt x="120" y="19"/>
                    </a:lnTo>
                    <a:lnTo>
                      <a:pt x="122" y="32"/>
                    </a:lnTo>
                    <a:lnTo>
                      <a:pt x="110" y="24"/>
                    </a:lnTo>
                    <a:lnTo>
                      <a:pt x="99" y="32"/>
                    </a:lnTo>
                    <a:lnTo>
                      <a:pt x="101" y="19"/>
                    </a:lnTo>
                    <a:lnTo>
                      <a:pt x="92" y="9"/>
                    </a:lnTo>
                    <a:lnTo>
                      <a:pt x="105" y="7"/>
                    </a:lnTo>
                    <a:lnTo>
                      <a:pt x="107" y="4"/>
                    </a:lnTo>
                    <a:lnTo>
                      <a:pt x="26" y="0"/>
                    </a:lnTo>
                    <a:lnTo>
                      <a:pt x="28" y="6"/>
                    </a:lnTo>
                    <a:lnTo>
                      <a:pt x="41" y="7"/>
                    </a:lnTo>
                    <a:lnTo>
                      <a:pt x="32" y="17"/>
                    </a:lnTo>
                    <a:lnTo>
                      <a:pt x="34" y="30"/>
                    </a:lnTo>
                    <a:lnTo>
                      <a:pt x="23" y="22"/>
                    </a:lnTo>
                    <a:lnTo>
                      <a:pt x="13" y="28"/>
                    </a:lnTo>
                    <a:lnTo>
                      <a:pt x="11" y="24"/>
                    </a:lnTo>
                    <a:lnTo>
                      <a:pt x="13" y="15"/>
                    </a:lnTo>
                    <a:lnTo>
                      <a:pt x="4" y="6"/>
                    </a:lnTo>
                    <a:lnTo>
                      <a:pt x="17" y="6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5" name="íśľïḑè">
                <a:extLst>
                  <a:ext uri="{FF2B5EF4-FFF2-40B4-BE49-F238E27FC236}">
                    <a16:creationId xmlns:a16="http://schemas.microsoft.com/office/drawing/2014/main" xmlns="" id="{14E30A7C-55D9-46D6-8B04-5D59860D468A}"/>
                  </a:ext>
                </a:extLst>
              </p:cNvPr>
              <p:cNvSpPr/>
              <p:nvPr/>
            </p:nvSpPr>
            <p:spPr bwMode="auto">
              <a:xfrm>
                <a:off x="2683" y="1388"/>
                <a:ext cx="516" cy="485"/>
              </a:xfrm>
              <a:custGeom>
                <a:avLst/>
                <a:gdLst>
                  <a:gd name="T0" fmla="*/ 280 w 516"/>
                  <a:gd name="T1" fmla="*/ 456 h 485"/>
                  <a:gd name="T2" fmla="*/ 221 w 516"/>
                  <a:gd name="T3" fmla="*/ 422 h 485"/>
                  <a:gd name="T4" fmla="*/ 252 w 516"/>
                  <a:gd name="T5" fmla="*/ 399 h 485"/>
                  <a:gd name="T6" fmla="*/ 269 w 516"/>
                  <a:gd name="T7" fmla="*/ 358 h 485"/>
                  <a:gd name="T8" fmla="*/ 290 w 516"/>
                  <a:gd name="T9" fmla="*/ 358 h 485"/>
                  <a:gd name="T10" fmla="*/ 172 w 516"/>
                  <a:gd name="T11" fmla="*/ 345 h 485"/>
                  <a:gd name="T12" fmla="*/ 202 w 516"/>
                  <a:gd name="T13" fmla="*/ 370 h 485"/>
                  <a:gd name="T14" fmla="*/ 320 w 516"/>
                  <a:gd name="T15" fmla="*/ 286 h 485"/>
                  <a:gd name="T16" fmla="*/ 323 w 516"/>
                  <a:gd name="T17" fmla="*/ 304 h 485"/>
                  <a:gd name="T18" fmla="*/ 237 w 516"/>
                  <a:gd name="T19" fmla="*/ 273 h 485"/>
                  <a:gd name="T20" fmla="*/ 224 w 516"/>
                  <a:gd name="T21" fmla="*/ 308 h 485"/>
                  <a:gd name="T22" fmla="*/ 153 w 516"/>
                  <a:gd name="T23" fmla="*/ 282 h 485"/>
                  <a:gd name="T24" fmla="*/ 359 w 516"/>
                  <a:gd name="T25" fmla="*/ 263 h 485"/>
                  <a:gd name="T26" fmla="*/ 391 w 516"/>
                  <a:gd name="T27" fmla="*/ 241 h 485"/>
                  <a:gd name="T28" fmla="*/ 273 w 516"/>
                  <a:gd name="T29" fmla="*/ 248 h 485"/>
                  <a:gd name="T30" fmla="*/ 292 w 516"/>
                  <a:gd name="T31" fmla="*/ 248 h 485"/>
                  <a:gd name="T32" fmla="*/ 176 w 516"/>
                  <a:gd name="T33" fmla="*/ 235 h 485"/>
                  <a:gd name="T34" fmla="*/ 206 w 516"/>
                  <a:gd name="T35" fmla="*/ 259 h 485"/>
                  <a:gd name="T36" fmla="*/ 112 w 516"/>
                  <a:gd name="T37" fmla="*/ 231 h 485"/>
                  <a:gd name="T38" fmla="*/ 75 w 516"/>
                  <a:gd name="T39" fmla="*/ 177 h 485"/>
                  <a:gd name="T40" fmla="*/ 396 w 516"/>
                  <a:gd name="T41" fmla="*/ 179 h 485"/>
                  <a:gd name="T42" fmla="*/ 415 w 516"/>
                  <a:gd name="T43" fmla="*/ 196 h 485"/>
                  <a:gd name="T44" fmla="*/ 327 w 516"/>
                  <a:gd name="T45" fmla="*/ 164 h 485"/>
                  <a:gd name="T46" fmla="*/ 316 w 516"/>
                  <a:gd name="T47" fmla="*/ 200 h 485"/>
                  <a:gd name="T48" fmla="*/ 245 w 516"/>
                  <a:gd name="T49" fmla="*/ 174 h 485"/>
                  <a:gd name="T50" fmla="*/ 138 w 516"/>
                  <a:gd name="T51" fmla="*/ 196 h 485"/>
                  <a:gd name="T52" fmla="*/ 170 w 516"/>
                  <a:gd name="T53" fmla="*/ 174 h 485"/>
                  <a:gd name="T54" fmla="*/ 443 w 516"/>
                  <a:gd name="T55" fmla="*/ 127 h 485"/>
                  <a:gd name="T56" fmla="*/ 364 w 516"/>
                  <a:gd name="T57" fmla="*/ 134 h 485"/>
                  <a:gd name="T58" fmla="*/ 383 w 516"/>
                  <a:gd name="T59" fmla="*/ 136 h 485"/>
                  <a:gd name="T60" fmla="*/ 267 w 516"/>
                  <a:gd name="T61" fmla="*/ 123 h 485"/>
                  <a:gd name="T62" fmla="*/ 297 w 516"/>
                  <a:gd name="T63" fmla="*/ 146 h 485"/>
                  <a:gd name="T64" fmla="*/ 191 w 516"/>
                  <a:gd name="T65" fmla="*/ 119 h 485"/>
                  <a:gd name="T66" fmla="*/ 196 w 516"/>
                  <a:gd name="T67" fmla="*/ 138 h 485"/>
                  <a:gd name="T68" fmla="*/ 109 w 516"/>
                  <a:gd name="T69" fmla="*/ 106 h 485"/>
                  <a:gd name="T70" fmla="*/ 97 w 516"/>
                  <a:gd name="T71" fmla="*/ 142 h 485"/>
                  <a:gd name="T72" fmla="*/ 409 w 516"/>
                  <a:gd name="T73" fmla="*/ 75 h 485"/>
                  <a:gd name="T74" fmla="*/ 428 w 516"/>
                  <a:gd name="T75" fmla="*/ 75 h 485"/>
                  <a:gd name="T76" fmla="*/ 312 w 516"/>
                  <a:gd name="T77" fmla="*/ 63 h 485"/>
                  <a:gd name="T78" fmla="*/ 342 w 516"/>
                  <a:gd name="T79" fmla="*/ 86 h 485"/>
                  <a:gd name="T80" fmla="*/ 236 w 516"/>
                  <a:gd name="T81" fmla="*/ 60 h 485"/>
                  <a:gd name="T82" fmla="*/ 241 w 516"/>
                  <a:gd name="T83" fmla="*/ 77 h 485"/>
                  <a:gd name="T84" fmla="*/ 153 w 516"/>
                  <a:gd name="T85" fmla="*/ 45 h 485"/>
                  <a:gd name="T86" fmla="*/ 142 w 516"/>
                  <a:gd name="T87" fmla="*/ 80 h 485"/>
                  <a:gd name="T88" fmla="*/ 71 w 516"/>
                  <a:gd name="T89" fmla="*/ 54 h 485"/>
                  <a:gd name="T90" fmla="*/ 0 w 516"/>
                  <a:gd name="T91" fmla="*/ 0 h 485"/>
                  <a:gd name="T92" fmla="*/ 208 w 516"/>
                  <a:gd name="T93" fmla="*/ 461 h 485"/>
                  <a:gd name="T94" fmla="*/ 476 w 516"/>
                  <a:gd name="T95" fmla="*/ 41 h 485"/>
                  <a:gd name="T96" fmla="*/ 389 w 516"/>
                  <a:gd name="T97" fmla="*/ 15 h 485"/>
                  <a:gd name="T98" fmla="*/ 366 w 516"/>
                  <a:gd name="T99" fmla="*/ 24 h 485"/>
                  <a:gd name="T100" fmla="*/ 297 w 516"/>
                  <a:gd name="T101" fmla="*/ 22 h 485"/>
                  <a:gd name="T102" fmla="*/ 282 w 516"/>
                  <a:gd name="T103" fmla="*/ 11 h 485"/>
                  <a:gd name="T104" fmla="*/ 211 w 516"/>
                  <a:gd name="T105" fmla="*/ 34 h 485"/>
                  <a:gd name="T106" fmla="*/ 194 w 516"/>
                  <a:gd name="T107" fmla="*/ 7 h 485"/>
                  <a:gd name="T108" fmla="*/ 110 w 516"/>
                  <a:gd name="T109" fmla="*/ 24 h 485"/>
                  <a:gd name="T110" fmla="*/ 26 w 516"/>
                  <a:gd name="T111" fmla="*/ 0 h 485"/>
                  <a:gd name="T112" fmla="*/ 13 w 516"/>
                  <a:gd name="T113" fmla="*/ 28 h 485"/>
                  <a:gd name="T114" fmla="*/ 0 w 516"/>
                  <a:gd name="T115" fmla="*/ 0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6" h="485">
                    <a:moveTo>
                      <a:pt x="265" y="484"/>
                    </a:moveTo>
                    <a:lnTo>
                      <a:pt x="267" y="472"/>
                    </a:lnTo>
                    <a:lnTo>
                      <a:pt x="258" y="461"/>
                    </a:lnTo>
                    <a:lnTo>
                      <a:pt x="271" y="461"/>
                    </a:lnTo>
                    <a:lnTo>
                      <a:pt x="277" y="448"/>
                    </a:lnTo>
                    <a:lnTo>
                      <a:pt x="280" y="456"/>
                    </a:lnTo>
                    <a:lnTo>
                      <a:pt x="265" y="484"/>
                    </a:lnTo>
                    <a:moveTo>
                      <a:pt x="306" y="405"/>
                    </a:moveTo>
                    <a:lnTo>
                      <a:pt x="303" y="401"/>
                    </a:lnTo>
                    <a:lnTo>
                      <a:pt x="310" y="401"/>
                    </a:lnTo>
                    <a:lnTo>
                      <a:pt x="306" y="405"/>
                    </a:lnTo>
                    <a:moveTo>
                      <a:pt x="221" y="422"/>
                    </a:moveTo>
                    <a:lnTo>
                      <a:pt x="224" y="409"/>
                    </a:lnTo>
                    <a:lnTo>
                      <a:pt x="215" y="399"/>
                    </a:lnTo>
                    <a:lnTo>
                      <a:pt x="228" y="398"/>
                    </a:lnTo>
                    <a:lnTo>
                      <a:pt x="234" y="386"/>
                    </a:lnTo>
                    <a:lnTo>
                      <a:pt x="239" y="398"/>
                    </a:lnTo>
                    <a:lnTo>
                      <a:pt x="252" y="399"/>
                    </a:lnTo>
                    <a:lnTo>
                      <a:pt x="243" y="409"/>
                    </a:lnTo>
                    <a:lnTo>
                      <a:pt x="245" y="422"/>
                    </a:lnTo>
                    <a:lnTo>
                      <a:pt x="234" y="416"/>
                    </a:lnTo>
                    <a:lnTo>
                      <a:pt x="221" y="422"/>
                    </a:lnTo>
                    <a:moveTo>
                      <a:pt x="267" y="370"/>
                    </a:moveTo>
                    <a:lnTo>
                      <a:pt x="269" y="358"/>
                    </a:lnTo>
                    <a:lnTo>
                      <a:pt x="262" y="347"/>
                    </a:lnTo>
                    <a:lnTo>
                      <a:pt x="275" y="347"/>
                    </a:lnTo>
                    <a:lnTo>
                      <a:pt x="280" y="334"/>
                    </a:lnTo>
                    <a:lnTo>
                      <a:pt x="286" y="347"/>
                    </a:lnTo>
                    <a:lnTo>
                      <a:pt x="299" y="349"/>
                    </a:lnTo>
                    <a:lnTo>
                      <a:pt x="290" y="358"/>
                    </a:lnTo>
                    <a:lnTo>
                      <a:pt x="292" y="371"/>
                    </a:lnTo>
                    <a:lnTo>
                      <a:pt x="278" y="364"/>
                    </a:lnTo>
                    <a:lnTo>
                      <a:pt x="267" y="370"/>
                    </a:lnTo>
                    <a:moveTo>
                      <a:pt x="180" y="368"/>
                    </a:moveTo>
                    <a:lnTo>
                      <a:pt x="181" y="355"/>
                    </a:lnTo>
                    <a:lnTo>
                      <a:pt x="172" y="345"/>
                    </a:lnTo>
                    <a:lnTo>
                      <a:pt x="185" y="343"/>
                    </a:lnTo>
                    <a:lnTo>
                      <a:pt x="193" y="332"/>
                    </a:lnTo>
                    <a:lnTo>
                      <a:pt x="198" y="345"/>
                    </a:lnTo>
                    <a:lnTo>
                      <a:pt x="209" y="347"/>
                    </a:lnTo>
                    <a:lnTo>
                      <a:pt x="200" y="357"/>
                    </a:lnTo>
                    <a:lnTo>
                      <a:pt x="202" y="370"/>
                    </a:lnTo>
                    <a:lnTo>
                      <a:pt x="191" y="362"/>
                    </a:lnTo>
                    <a:lnTo>
                      <a:pt x="180" y="368"/>
                    </a:lnTo>
                    <a:moveTo>
                      <a:pt x="312" y="310"/>
                    </a:moveTo>
                    <a:lnTo>
                      <a:pt x="316" y="297"/>
                    </a:lnTo>
                    <a:lnTo>
                      <a:pt x="306" y="287"/>
                    </a:lnTo>
                    <a:lnTo>
                      <a:pt x="320" y="286"/>
                    </a:lnTo>
                    <a:lnTo>
                      <a:pt x="325" y="274"/>
                    </a:lnTo>
                    <a:lnTo>
                      <a:pt x="331" y="286"/>
                    </a:lnTo>
                    <a:lnTo>
                      <a:pt x="344" y="289"/>
                    </a:lnTo>
                    <a:lnTo>
                      <a:pt x="334" y="297"/>
                    </a:lnTo>
                    <a:lnTo>
                      <a:pt x="336" y="310"/>
                    </a:lnTo>
                    <a:lnTo>
                      <a:pt x="323" y="304"/>
                    </a:lnTo>
                    <a:lnTo>
                      <a:pt x="312" y="310"/>
                    </a:lnTo>
                    <a:moveTo>
                      <a:pt x="224" y="308"/>
                    </a:moveTo>
                    <a:lnTo>
                      <a:pt x="226" y="295"/>
                    </a:lnTo>
                    <a:lnTo>
                      <a:pt x="217" y="286"/>
                    </a:lnTo>
                    <a:lnTo>
                      <a:pt x="230" y="284"/>
                    </a:lnTo>
                    <a:lnTo>
                      <a:pt x="237" y="273"/>
                    </a:lnTo>
                    <a:lnTo>
                      <a:pt x="243" y="284"/>
                    </a:lnTo>
                    <a:lnTo>
                      <a:pt x="256" y="286"/>
                    </a:lnTo>
                    <a:lnTo>
                      <a:pt x="245" y="295"/>
                    </a:lnTo>
                    <a:lnTo>
                      <a:pt x="247" y="308"/>
                    </a:lnTo>
                    <a:lnTo>
                      <a:pt x="236" y="302"/>
                    </a:lnTo>
                    <a:lnTo>
                      <a:pt x="224" y="308"/>
                    </a:lnTo>
                    <a:moveTo>
                      <a:pt x="137" y="306"/>
                    </a:moveTo>
                    <a:lnTo>
                      <a:pt x="138" y="293"/>
                    </a:lnTo>
                    <a:lnTo>
                      <a:pt x="129" y="284"/>
                    </a:lnTo>
                    <a:lnTo>
                      <a:pt x="142" y="282"/>
                    </a:lnTo>
                    <a:lnTo>
                      <a:pt x="148" y="271"/>
                    </a:lnTo>
                    <a:lnTo>
                      <a:pt x="153" y="282"/>
                    </a:lnTo>
                    <a:lnTo>
                      <a:pt x="166" y="284"/>
                    </a:lnTo>
                    <a:lnTo>
                      <a:pt x="157" y="293"/>
                    </a:lnTo>
                    <a:lnTo>
                      <a:pt x="159" y="306"/>
                    </a:lnTo>
                    <a:lnTo>
                      <a:pt x="148" y="301"/>
                    </a:lnTo>
                    <a:lnTo>
                      <a:pt x="137" y="306"/>
                    </a:lnTo>
                    <a:moveTo>
                      <a:pt x="359" y="263"/>
                    </a:moveTo>
                    <a:lnTo>
                      <a:pt x="361" y="250"/>
                    </a:lnTo>
                    <a:lnTo>
                      <a:pt x="351" y="241"/>
                    </a:lnTo>
                    <a:lnTo>
                      <a:pt x="364" y="239"/>
                    </a:lnTo>
                    <a:lnTo>
                      <a:pt x="372" y="228"/>
                    </a:lnTo>
                    <a:lnTo>
                      <a:pt x="377" y="239"/>
                    </a:lnTo>
                    <a:lnTo>
                      <a:pt x="391" y="241"/>
                    </a:lnTo>
                    <a:lnTo>
                      <a:pt x="379" y="250"/>
                    </a:lnTo>
                    <a:lnTo>
                      <a:pt x="381" y="263"/>
                    </a:lnTo>
                    <a:lnTo>
                      <a:pt x="370" y="258"/>
                    </a:lnTo>
                    <a:lnTo>
                      <a:pt x="359" y="263"/>
                    </a:lnTo>
                    <a:moveTo>
                      <a:pt x="271" y="259"/>
                    </a:moveTo>
                    <a:lnTo>
                      <a:pt x="273" y="248"/>
                    </a:lnTo>
                    <a:lnTo>
                      <a:pt x="264" y="237"/>
                    </a:lnTo>
                    <a:lnTo>
                      <a:pt x="277" y="237"/>
                    </a:lnTo>
                    <a:lnTo>
                      <a:pt x="282" y="224"/>
                    </a:lnTo>
                    <a:lnTo>
                      <a:pt x="288" y="237"/>
                    </a:lnTo>
                    <a:lnTo>
                      <a:pt x="301" y="239"/>
                    </a:lnTo>
                    <a:lnTo>
                      <a:pt x="292" y="248"/>
                    </a:lnTo>
                    <a:lnTo>
                      <a:pt x="293" y="261"/>
                    </a:lnTo>
                    <a:lnTo>
                      <a:pt x="282" y="254"/>
                    </a:lnTo>
                    <a:lnTo>
                      <a:pt x="271" y="259"/>
                    </a:lnTo>
                    <a:moveTo>
                      <a:pt x="181" y="258"/>
                    </a:moveTo>
                    <a:lnTo>
                      <a:pt x="185" y="245"/>
                    </a:lnTo>
                    <a:lnTo>
                      <a:pt x="176" y="235"/>
                    </a:lnTo>
                    <a:lnTo>
                      <a:pt x="189" y="233"/>
                    </a:lnTo>
                    <a:lnTo>
                      <a:pt x="194" y="222"/>
                    </a:lnTo>
                    <a:lnTo>
                      <a:pt x="200" y="235"/>
                    </a:lnTo>
                    <a:lnTo>
                      <a:pt x="213" y="237"/>
                    </a:lnTo>
                    <a:lnTo>
                      <a:pt x="204" y="246"/>
                    </a:lnTo>
                    <a:lnTo>
                      <a:pt x="206" y="259"/>
                    </a:lnTo>
                    <a:lnTo>
                      <a:pt x="194" y="252"/>
                    </a:lnTo>
                    <a:lnTo>
                      <a:pt x="181" y="258"/>
                    </a:lnTo>
                    <a:moveTo>
                      <a:pt x="99" y="231"/>
                    </a:moveTo>
                    <a:lnTo>
                      <a:pt x="99" y="231"/>
                    </a:lnTo>
                    <a:lnTo>
                      <a:pt x="107" y="220"/>
                    </a:lnTo>
                    <a:lnTo>
                      <a:pt x="112" y="231"/>
                    </a:lnTo>
                    <a:lnTo>
                      <a:pt x="125" y="235"/>
                    </a:lnTo>
                    <a:lnTo>
                      <a:pt x="114" y="243"/>
                    </a:lnTo>
                    <a:lnTo>
                      <a:pt x="116" y="256"/>
                    </a:lnTo>
                    <a:lnTo>
                      <a:pt x="107" y="250"/>
                    </a:lnTo>
                    <a:lnTo>
                      <a:pt x="99" y="231"/>
                    </a:lnTo>
                    <a:moveTo>
                      <a:pt x="75" y="177"/>
                    </a:moveTo>
                    <a:lnTo>
                      <a:pt x="73" y="170"/>
                    </a:lnTo>
                    <a:lnTo>
                      <a:pt x="81" y="172"/>
                    </a:lnTo>
                    <a:lnTo>
                      <a:pt x="75" y="177"/>
                    </a:lnTo>
                    <a:moveTo>
                      <a:pt x="404" y="202"/>
                    </a:moveTo>
                    <a:lnTo>
                      <a:pt x="405" y="189"/>
                    </a:lnTo>
                    <a:lnTo>
                      <a:pt x="396" y="179"/>
                    </a:lnTo>
                    <a:lnTo>
                      <a:pt x="409" y="177"/>
                    </a:lnTo>
                    <a:lnTo>
                      <a:pt x="417" y="166"/>
                    </a:lnTo>
                    <a:lnTo>
                      <a:pt x="422" y="179"/>
                    </a:lnTo>
                    <a:lnTo>
                      <a:pt x="430" y="179"/>
                    </a:lnTo>
                    <a:lnTo>
                      <a:pt x="419" y="198"/>
                    </a:lnTo>
                    <a:lnTo>
                      <a:pt x="415" y="196"/>
                    </a:lnTo>
                    <a:lnTo>
                      <a:pt x="404" y="202"/>
                    </a:lnTo>
                    <a:moveTo>
                      <a:pt x="316" y="200"/>
                    </a:moveTo>
                    <a:lnTo>
                      <a:pt x="318" y="187"/>
                    </a:lnTo>
                    <a:lnTo>
                      <a:pt x="308" y="177"/>
                    </a:lnTo>
                    <a:lnTo>
                      <a:pt x="321" y="175"/>
                    </a:lnTo>
                    <a:lnTo>
                      <a:pt x="327" y="164"/>
                    </a:lnTo>
                    <a:lnTo>
                      <a:pt x="333" y="175"/>
                    </a:lnTo>
                    <a:lnTo>
                      <a:pt x="346" y="179"/>
                    </a:lnTo>
                    <a:lnTo>
                      <a:pt x="336" y="187"/>
                    </a:lnTo>
                    <a:lnTo>
                      <a:pt x="338" y="200"/>
                    </a:lnTo>
                    <a:lnTo>
                      <a:pt x="327" y="194"/>
                    </a:lnTo>
                    <a:lnTo>
                      <a:pt x="316" y="200"/>
                    </a:lnTo>
                    <a:moveTo>
                      <a:pt x="226" y="198"/>
                    </a:moveTo>
                    <a:lnTo>
                      <a:pt x="230" y="185"/>
                    </a:lnTo>
                    <a:lnTo>
                      <a:pt x="221" y="175"/>
                    </a:lnTo>
                    <a:lnTo>
                      <a:pt x="234" y="174"/>
                    </a:lnTo>
                    <a:lnTo>
                      <a:pt x="239" y="162"/>
                    </a:lnTo>
                    <a:lnTo>
                      <a:pt x="245" y="174"/>
                    </a:lnTo>
                    <a:lnTo>
                      <a:pt x="258" y="175"/>
                    </a:lnTo>
                    <a:lnTo>
                      <a:pt x="249" y="185"/>
                    </a:lnTo>
                    <a:lnTo>
                      <a:pt x="250" y="198"/>
                    </a:lnTo>
                    <a:lnTo>
                      <a:pt x="239" y="192"/>
                    </a:lnTo>
                    <a:lnTo>
                      <a:pt x="226" y="198"/>
                    </a:lnTo>
                    <a:moveTo>
                      <a:pt x="138" y="196"/>
                    </a:moveTo>
                    <a:lnTo>
                      <a:pt x="140" y="183"/>
                    </a:lnTo>
                    <a:lnTo>
                      <a:pt x="131" y="174"/>
                    </a:lnTo>
                    <a:lnTo>
                      <a:pt x="144" y="172"/>
                    </a:lnTo>
                    <a:lnTo>
                      <a:pt x="151" y="161"/>
                    </a:lnTo>
                    <a:lnTo>
                      <a:pt x="157" y="172"/>
                    </a:lnTo>
                    <a:lnTo>
                      <a:pt x="170" y="174"/>
                    </a:lnTo>
                    <a:lnTo>
                      <a:pt x="159" y="183"/>
                    </a:lnTo>
                    <a:lnTo>
                      <a:pt x="163" y="196"/>
                    </a:lnTo>
                    <a:lnTo>
                      <a:pt x="150" y="190"/>
                    </a:lnTo>
                    <a:lnTo>
                      <a:pt x="138" y="196"/>
                    </a:lnTo>
                    <a:moveTo>
                      <a:pt x="452" y="136"/>
                    </a:moveTo>
                    <a:lnTo>
                      <a:pt x="443" y="127"/>
                    </a:lnTo>
                    <a:lnTo>
                      <a:pt x="456" y="127"/>
                    </a:lnTo>
                    <a:lnTo>
                      <a:pt x="461" y="114"/>
                    </a:lnTo>
                    <a:lnTo>
                      <a:pt x="463" y="116"/>
                    </a:lnTo>
                    <a:lnTo>
                      <a:pt x="452" y="136"/>
                    </a:lnTo>
                    <a:moveTo>
                      <a:pt x="361" y="147"/>
                    </a:moveTo>
                    <a:lnTo>
                      <a:pt x="364" y="134"/>
                    </a:lnTo>
                    <a:lnTo>
                      <a:pt x="355" y="125"/>
                    </a:lnTo>
                    <a:lnTo>
                      <a:pt x="368" y="123"/>
                    </a:lnTo>
                    <a:lnTo>
                      <a:pt x="374" y="112"/>
                    </a:lnTo>
                    <a:lnTo>
                      <a:pt x="379" y="125"/>
                    </a:lnTo>
                    <a:lnTo>
                      <a:pt x="392" y="127"/>
                    </a:lnTo>
                    <a:lnTo>
                      <a:pt x="383" y="136"/>
                    </a:lnTo>
                    <a:lnTo>
                      <a:pt x="385" y="147"/>
                    </a:lnTo>
                    <a:lnTo>
                      <a:pt x="374" y="142"/>
                    </a:lnTo>
                    <a:lnTo>
                      <a:pt x="361" y="147"/>
                    </a:lnTo>
                    <a:moveTo>
                      <a:pt x="273" y="146"/>
                    </a:moveTo>
                    <a:lnTo>
                      <a:pt x="275" y="133"/>
                    </a:lnTo>
                    <a:lnTo>
                      <a:pt x="267" y="123"/>
                    </a:lnTo>
                    <a:lnTo>
                      <a:pt x="280" y="121"/>
                    </a:lnTo>
                    <a:lnTo>
                      <a:pt x="286" y="110"/>
                    </a:lnTo>
                    <a:lnTo>
                      <a:pt x="292" y="121"/>
                    </a:lnTo>
                    <a:lnTo>
                      <a:pt x="305" y="125"/>
                    </a:lnTo>
                    <a:lnTo>
                      <a:pt x="295" y="133"/>
                    </a:lnTo>
                    <a:lnTo>
                      <a:pt x="297" y="146"/>
                    </a:lnTo>
                    <a:lnTo>
                      <a:pt x="284" y="140"/>
                    </a:lnTo>
                    <a:lnTo>
                      <a:pt x="273" y="146"/>
                    </a:lnTo>
                    <a:moveTo>
                      <a:pt x="185" y="144"/>
                    </a:moveTo>
                    <a:lnTo>
                      <a:pt x="187" y="131"/>
                    </a:lnTo>
                    <a:lnTo>
                      <a:pt x="178" y="121"/>
                    </a:lnTo>
                    <a:lnTo>
                      <a:pt x="191" y="119"/>
                    </a:lnTo>
                    <a:lnTo>
                      <a:pt x="198" y="108"/>
                    </a:lnTo>
                    <a:lnTo>
                      <a:pt x="204" y="119"/>
                    </a:lnTo>
                    <a:lnTo>
                      <a:pt x="215" y="121"/>
                    </a:lnTo>
                    <a:lnTo>
                      <a:pt x="206" y="131"/>
                    </a:lnTo>
                    <a:lnTo>
                      <a:pt x="208" y="144"/>
                    </a:lnTo>
                    <a:lnTo>
                      <a:pt x="196" y="138"/>
                    </a:lnTo>
                    <a:lnTo>
                      <a:pt x="185" y="144"/>
                    </a:lnTo>
                    <a:moveTo>
                      <a:pt x="97" y="142"/>
                    </a:moveTo>
                    <a:lnTo>
                      <a:pt x="99" y="129"/>
                    </a:lnTo>
                    <a:lnTo>
                      <a:pt x="90" y="119"/>
                    </a:lnTo>
                    <a:lnTo>
                      <a:pt x="103" y="118"/>
                    </a:lnTo>
                    <a:lnTo>
                      <a:pt x="109" y="106"/>
                    </a:lnTo>
                    <a:lnTo>
                      <a:pt x="114" y="118"/>
                    </a:lnTo>
                    <a:lnTo>
                      <a:pt x="127" y="119"/>
                    </a:lnTo>
                    <a:lnTo>
                      <a:pt x="118" y="129"/>
                    </a:lnTo>
                    <a:lnTo>
                      <a:pt x="120" y="142"/>
                    </a:lnTo>
                    <a:lnTo>
                      <a:pt x="109" y="136"/>
                    </a:lnTo>
                    <a:lnTo>
                      <a:pt x="97" y="142"/>
                    </a:lnTo>
                    <a:moveTo>
                      <a:pt x="489" y="69"/>
                    </a:moveTo>
                    <a:lnTo>
                      <a:pt x="488" y="67"/>
                    </a:lnTo>
                    <a:lnTo>
                      <a:pt x="489" y="67"/>
                    </a:lnTo>
                    <a:lnTo>
                      <a:pt x="489" y="69"/>
                    </a:lnTo>
                    <a:moveTo>
                      <a:pt x="405" y="88"/>
                    </a:moveTo>
                    <a:lnTo>
                      <a:pt x="409" y="75"/>
                    </a:lnTo>
                    <a:lnTo>
                      <a:pt x="400" y="65"/>
                    </a:lnTo>
                    <a:lnTo>
                      <a:pt x="413" y="63"/>
                    </a:lnTo>
                    <a:lnTo>
                      <a:pt x="419" y="52"/>
                    </a:lnTo>
                    <a:lnTo>
                      <a:pt x="424" y="63"/>
                    </a:lnTo>
                    <a:lnTo>
                      <a:pt x="437" y="65"/>
                    </a:lnTo>
                    <a:lnTo>
                      <a:pt x="428" y="75"/>
                    </a:lnTo>
                    <a:lnTo>
                      <a:pt x="430" y="88"/>
                    </a:lnTo>
                    <a:lnTo>
                      <a:pt x="419" y="82"/>
                    </a:lnTo>
                    <a:lnTo>
                      <a:pt x="405" y="88"/>
                    </a:lnTo>
                    <a:moveTo>
                      <a:pt x="318" y="86"/>
                    </a:moveTo>
                    <a:lnTo>
                      <a:pt x="321" y="73"/>
                    </a:lnTo>
                    <a:lnTo>
                      <a:pt x="312" y="63"/>
                    </a:lnTo>
                    <a:lnTo>
                      <a:pt x="325" y="62"/>
                    </a:lnTo>
                    <a:lnTo>
                      <a:pt x="331" y="50"/>
                    </a:lnTo>
                    <a:lnTo>
                      <a:pt x="336" y="62"/>
                    </a:lnTo>
                    <a:lnTo>
                      <a:pt x="349" y="63"/>
                    </a:lnTo>
                    <a:lnTo>
                      <a:pt x="340" y="73"/>
                    </a:lnTo>
                    <a:lnTo>
                      <a:pt x="342" y="86"/>
                    </a:lnTo>
                    <a:lnTo>
                      <a:pt x="329" y="80"/>
                    </a:lnTo>
                    <a:lnTo>
                      <a:pt x="318" y="86"/>
                    </a:lnTo>
                    <a:moveTo>
                      <a:pt x="230" y="84"/>
                    </a:moveTo>
                    <a:lnTo>
                      <a:pt x="232" y="71"/>
                    </a:lnTo>
                    <a:lnTo>
                      <a:pt x="222" y="62"/>
                    </a:lnTo>
                    <a:lnTo>
                      <a:pt x="236" y="60"/>
                    </a:lnTo>
                    <a:lnTo>
                      <a:pt x="243" y="47"/>
                    </a:lnTo>
                    <a:lnTo>
                      <a:pt x="249" y="60"/>
                    </a:lnTo>
                    <a:lnTo>
                      <a:pt x="262" y="62"/>
                    </a:lnTo>
                    <a:lnTo>
                      <a:pt x="250" y="71"/>
                    </a:lnTo>
                    <a:lnTo>
                      <a:pt x="252" y="84"/>
                    </a:lnTo>
                    <a:lnTo>
                      <a:pt x="241" y="77"/>
                    </a:lnTo>
                    <a:lnTo>
                      <a:pt x="230" y="84"/>
                    </a:lnTo>
                    <a:moveTo>
                      <a:pt x="142" y="80"/>
                    </a:moveTo>
                    <a:lnTo>
                      <a:pt x="144" y="67"/>
                    </a:lnTo>
                    <a:lnTo>
                      <a:pt x="135" y="58"/>
                    </a:lnTo>
                    <a:lnTo>
                      <a:pt x="148" y="56"/>
                    </a:lnTo>
                    <a:lnTo>
                      <a:pt x="153" y="45"/>
                    </a:lnTo>
                    <a:lnTo>
                      <a:pt x="159" y="58"/>
                    </a:lnTo>
                    <a:lnTo>
                      <a:pt x="172" y="60"/>
                    </a:lnTo>
                    <a:lnTo>
                      <a:pt x="163" y="69"/>
                    </a:lnTo>
                    <a:lnTo>
                      <a:pt x="165" y="82"/>
                    </a:lnTo>
                    <a:lnTo>
                      <a:pt x="153" y="75"/>
                    </a:lnTo>
                    <a:lnTo>
                      <a:pt x="142" y="80"/>
                    </a:lnTo>
                    <a:moveTo>
                      <a:pt x="53" y="78"/>
                    </a:moveTo>
                    <a:lnTo>
                      <a:pt x="56" y="65"/>
                    </a:lnTo>
                    <a:lnTo>
                      <a:pt x="47" y="56"/>
                    </a:lnTo>
                    <a:lnTo>
                      <a:pt x="60" y="54"/>
                    </a:lnTo>
                    <a:lnTo>
                      <a:pt x="66" y="43"/>
                    </a:lnTo>
                    <a:lnTo>
                      <a:pt x="71" y="54"/>
                    </a:lnTo>
                    <a:lnTo>
                      <a:pt x="84" y="58"/>
                    </a:lnTo>
                    <a:lnTo>
                      <a:pt x="75" y="65"/>
                    </a:lnTo>
                    <a:lnTo>
                      <a:pt x="77" y="78"/>
                    </a:lnTo>
                    <a:lnTo>
                      <a:pt x="66" y="73"/>
                    </a:lnTo>
                    <a:lnTo>
                      <a:pt x="53" y="78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96" y="467"/>
                    </a:lnTo>
                    <a:lnTo>
                      <a:pt x="189" y="446"/>
                    </a:lnTo>
                    <a:lnTo>
                      <a:pt x="189" y="446"/>
                    </a:lnTo>
                    <a:lnTo>
                      <a:pt x="194" y="459"/>
                    </a:lnTo>
                    <a:lnTo>
                      <a:pt x="208" y="461"/>
                    </a:lnTo>
                    <a:lnTo>
                      <a:pt x="200" y="467"/>
                    </a:lnTo>
                    <a:lnTo>
                      <a:pt x="264" y="485"/>
                    </a:lnTo>
                    <a:lnTo>
                      <a:pt x="516" y="20"/>
                    </a:lnTo>
                    <a:lnTo>
                      <a:pt x="484" y="19"/>
                    </a:lnTo>
                    <a:lnTo>
                      <a:pt x="475" y="28"/>
                    </a:lnTo>
                    <a:lnTo>
                      <a:pt x="476" y="41"/>
                    </a:lnTo>
                    <a:lnTo>
                      <a:pt x="465" y="34"/>
                    </a:lnTo>
                    <a:lnTo>
                      <a:pt x="452" y="39"/>
                    </a:lnTo>
                    <a:lnTo>
                      <a:pt x="456" y="26"/>
                    </a:lnTo>
                    <a:lnTo>
                      <a:pt x="447" y="17"/>
                    </a:lnTo>
                    <a:lnTo>
                      <a:pt x="447" y="17"/>
                    </a:lnTo>
                    <a:lnTo>
                      <a:pt x="389" y="15"/>
                    </a:lnTo>
                    <a:lnTo>
                      <a:pt x="396" y="17"/>
                    </a:lnTo>
                    <a:lnTo>
                      <a:pt x="385" y="24"/>
                    </a:lnTo>
                    <a:lnTo>
                      <a:pt x="387" y="37"/>
                    </a:lnTo>
                    <a:lnTo>
                      <a:pt x="376" y="32"/>
                    </a:lnTo>
                    <a:lnTo>
                      <a:pt x="364" y="37"/>
                    </a:lnTo>
                    <a:lnTo>
                      <a:pt x="366" y="24"/>
                    </a:lnTo>
                    <a:lnTo>
                      <a:pt x="357" y="15"/>
                    </a:lnTo>
                    <a:lnTo>
                      <a:pt x="368" y="15"/>
                    </a:lnTo>
                    <a:lnTo>
                      <a:pt x="293" y="11"/>
                    </a:lnTo>
                    <a:lnTo>
                      <a:pt x="293" y="11"/>
                    </a:lnTo>
                    <a:lnTo>
                      <a:pt x="306" y="13"/>
                    </a:lnTo>
                    <a:lnTo>
                      <a:pt x="297" y="22"/>
                    </a:lnTo>
                    <a:lnTo>
                      <a:pt x="299" y="35"/>
                    </a:lnTo>
                    <a:lnTo>
                      <a:pt x="288" y="30"/>
                    </a:lnTo>
                    <a:lnTo>
                      <a:pt x="277" y="35"/>
                    </a:lnTo>
                    <a:lnTo>
                      <a:pt x="278" y="22"/>
                    </a:lnTo>
                    <a:lnTo>
                      <a:pt x="269" y="13"/>
                    </a:lnTo>
                    <a:lnTo>
                      <a:pt x="282" y="11"/>
                    </a:lnTo>
                    <a:lnTo>
                      <a:pt x="282" y="11"/>
                    </a:lnTo>
                    <a:lnTo>
                      <a:pt x="204" y="7"/>
                    </a:lnTo>
                    <a:lnTo>
                      <a:pt x="206" y="9"/>
                    </a:lnTo>
                    <a:lnTo>
                      <a:pt x="219" y="11"/>
                    </a:lnTo>
                    <a:lnTo>
                      <a:pt x="209" y="20"/>
                    </a:lnTo>
                    <a:lnTo>
                      <a:pt x="211" y="34"/>
                    </a:lnTo>
                    <a:lnTo>
                      <a:pt x="200" y="28"/>
                    </a:lnTo>
                    <a:lnTo>
                      <a:pt x="187" y="34"/>
                    </a:lnTo>
                    <a:lnTo>
                      <a:pt x="191" y="20"/>
                    </a:lnTo>
                    <a:lnTo>
                      <a:pt x="181" y="11"/>
                    </a:lnTo>
                    <a:lnTo>
                      <a:pt x="194" y="9"/>
                    </a:lnTo>
                    <a:lnTo>
                      <a:pt x="194" y="7"/>
                    </a:lnTo>
                    <a:lnTo>
                      <a:pt x="116" y="4"/>
                    </a:lnTo>
                    <a:lnTo>
                      <a:pt x="118" y="7"/>
                    </a:lnTo>
                    <a:lnTo>
                      <a:pt x="131" y="9"/>
                    </a:lnTo>
                    <a:lnTo>
                      <a:pt x="120" y="19"/>
                    </a:lnTo>
                    <a:lnTo>
                      <a:pt x="122" y="32"/>
                    </a:lnTo>
                    <a:lnTo>
                      <a:pt x="110" y="24"/>
                    </a:lnTo>
                    <a:lnTo>
                      <a:pt x="99" y="32"/>
                    </a:lnTo>
                    <a:lnTo>
                      <a:pt x="101" y="19"/>
                    </a:lnTo>
                    <a:lnTo>
                      <a:pt x="92" y="9"/>
                    </a:lnTo>
                    <a:lnTo>
                      <a:pt x="105" y="7"/>
                    </a:lnTo>
                    <a:lnTo>
                      <a:pt x="107" y="4"/>
                    </a:lnTo>
                    <a:lnTo>
                      <a:pt x="26" y="0"/>
                    </a:lnTo>
                    <a:lnTo>
                      <a:pt x="28" y="6"/>
                    </a:lnTo>
                    <a:lnTo>
                      <a:pt x="41" y="7"/>
                    </a:lnTo>
                    <a:lnTo>
                      <a:pt x="32" y="17"/>
                    </a:lnTo>
                    <a:lnTo>
                      <a:pt x="34" y="30"/>
                    </a:lnTo>
                    <a:lnTo>
                      <a:pt x="23" y="22"/>
                    </a:lnTo>
                    <a:lnTo>
                      <a:pt x="13" y="28"/>
                    </a:lnTo>
                    <a:lnTo>
                      <a:pt x="11" y="24"/>
                    </a:lnTo>
                    <a:lnTo>
                      <a:pt x="13" y="15"/>
                    </a:lnTo>
                    <a:lnTo>
                      <a:pt x="4" y="6"/>
                    </a:lnTo>
                    <a:lnTo>
                      <a:pt x="17" y="6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6" name="íšļíḋè">
                <a:extLst>
                  <a:ext uri="{FF2B5EF4-FFF2-40B4-BE49-F238E27FC236}">
                    <a16:creationId xmlns:a16="http://schemas.microsoft.com/office/drawing/2014/main" xmlns="" id="{76EF4FE4-B6FB-4699-8BDA-6D5CADEDB7DB}"/>
                  </a:ext>
                </a:extLst>
              </p:cNvPr>
              <p:cNvSpPr/>
              <p:nvPr/>
            </p:nvSpPr>
            <p:spPr bwMode="auto">
              <a:xfrm>
                <a:off x="2687" y="1388"/>
                <a:ext cx="37" cy="30"/>
              </a:xfrm>
              <a:custGeom>
                <a:avLst/>
                <a:gdLst>
                  <a:gd name="T0" fmla="*/ 15 w 37"/>
                  <a:gd name="T1" fmla="*/ 0 h 30"/>
                  <a:gd name="T2" fmla="*/ 15 w 37"/>
                  <a:gd name="T3" fmla="*/ 0 h 30"/>
                  <a:gd name="T4" fmla="*/ 13 w 37"/>
                  <a:gd name="T5" fmla="*/ 6 h 30"/>
                  <a:gd name="T6" fmla="*/ 0 w 37"/>
                  <a:gd name="T7" fmla="*/ 6 h 30"/>
                  <a:gd name="T8" fmla="*/ 9 w 37"/>
                  <a:gd name="T9" fmla="*/ 15 h 30"/>
                  <a:gd name="T10" fmla="*/ 7 w 37"/>
                  <a:gd name="T11" fmla="*/ 24 h 30"/>
                  <a:gd name="T12" fmla="*/ 9 w 37"/>
                  <a:gd name="T13" fmla="*/ 28 h 30"/>
                  <a:gd name="T14" fmla="*/ 19 w 37"/>
                  <a:gd name="T15" fmla="*/ 22 h 30"/>
                  <a:gd name="T16" fmla="*/ 30 w 37"/>
                  <a:gd name="T17" fmla="*/ 30 h 30"/>
                  <a:gd name="T18" fmla="*/ 28 w 37"/>
                  <a:gd name="T19" fmla="*/ 17 h 30"/>
                  <a:gd name="T20" fmla="*/ 37 w 37"/>
                  <a:gd name="T21" fmla="*/ 7 h 30"/>
                  <a:gd name="T22" fmla="*/ 24 w 37"/>
                  <a:gd name="T23" fmla="*/ 6 h 30"/>
                  <a:gd name="T24" fmla="*/ 22 w 37"/>
                  <a:gd name="T25" fmla="*/ 0 h 30"/>
                  <a:gd name="T26" fmla="*/ 15 w 37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0">
                    <a:moveTo>
                      <a:pt x="15" y="0"/>
                    </a:moveTo>
                    <a:lnTo>
                      <a:pt x="15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7" y="24"/>
                    </a:lnTo>
                    <a:lnTo>
                      <a:pt x="9" y="28"/>
                    </a:lnTo>
                    <a:lnTo>
                      <a:pt x="19" y="22"/>
                    </a:lnTo>
                    <a:lnTo>
                      <a:pt x="30" y="30"/>
                    </a:lnTo>
                    <a:lnTo>
                      <a:pt x="28" y="17"/>
                    </a:lnTo>
                    <a:lnTo>
                      <a:pt x="37" y="7"/>
                    </a:lnTo>
                    <a:lnTo>
                      <a:pt x="24" y="6"/>
                    </a:lnTo>
                    <a:lnTo>
                      <a:pt x="22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7" name="í$ḻiḑe">
                <a:extLst>
                  <a:ext uri="{FF2B5EF4-FFF2-40B4-BE49-F238E27FC236}">
                    <a16:creationId xmlns:a16="http://schemas.microsoft.com/office/drawing/2014/main" xmlns="" id="{4A77B626-BE14-4DFD-AB4A-C655D013945F}"/>
                  </a:ext>
                </a:extLst>
              </p:cNvPr>
              <p:cNvSpPr/>
              <p:nvPr/>
            </p:nvSpPr>
            <p:spPr bwMode="auto">
              <a:xfrm>
                <a:off x="2687" y="1388"/>
                <a:ext cx="37" cy="30"/>
              </a:xfrm>
              <a:custGeom>
                <a:avLst/>
                <a:gdLst>
                  <a:gd name="T0" fmla="*/ 15 w 37"/>
                  <a:gd name="T1" fmla="*/ 0 h 30"/>
                  <a:gd name="T2" fmla="*/ 15 w 37"/>
                  <a:gd name="T3" fmla="*/ 0 h 30"/>
                  <a:gd name="T4" fmla="*/ 13 w 37"/>
                  <a:gd name="T5" fmla="*/ 6 h 30"/>
                  <a:gd name="T6" fmla="*/ 0 w 37"/>
                  <a:gd name="T7" fmla="*/ 6 h 30"/>
                  <a:gd name="T8" fmla="*/ 9 w 37"/>
                  <a:gd name="T9" fmla="*/ 15 h 30"/>
                  <a:gd name="T10" fmla="*/ 7 w 37"/>
                  <a:gd name="T11" fmla="*/ 24 h 30"/>
                  <a:gd name="T12" fmla="*/ 9 w 37"/>
                  <a:gd name="T13" fmla="*/ 28 h 30"/>
                  <a:gd name="T14" fmla="*/ 19 w 37"/>
                  <a:gd name="T15" fmla="*/ 22 h 30"/>
                  <a:gd name="T16" fmla="*/ 30 w 37"/>
                  <a:gd name="T17" fmla="*/ 30 h 30"/>
                  <a:gd name="T18" fmla="*/ 28 w 37"/>
                  <a:gd name="T19" fmla="*/ 17 h 30"/>
                  <a:gd name="T20" fmla="*/ 37 w 37"/>
                  <a:gd name="T21" fmla="*/ 7 h 30"/>
                  <a:gd name="T22" fmla="*/ 24 w 37"/>
                  <a:gd name="T23" fmla="*/ 6 h 30"/>
                  <a:gd name="T24" fmla="*/ 22 w 37"/>
                  <a:gd name="T25" fmla="*/ 0 h 30"/>
                  <a:gd name="T26" fmla="*/ 15 w 37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0">
                    <a:moveTo>
                      <a:pt x="15" y="0"/>
                    </a:moveTo>
                    <a:lnTo>
                      <a:pt x="15" y="0"/>
                    </a:lnTo>
                    <a:lnTo>
                      <a:pt x="13" y="6"/>
                    </a:lnTo>
                    <a:lnTo>
                      <a:pt x="0" y="6"/>
                    </a:lnTo>
                    <a:lnTo>
                      <a:pt x="9" y="15"/>
                    </a:lnTo>
                    <a:lnTo>
                      <a:pt x="7" y="24"/>
                    </a:lnTo>
                    <a:lnTo>
                      <a:pt x="9" y="28"/>
                    </a:lnTo>
                    <a:lnTo>
                      <a:pt x="19" y="22"/>
                    </a:lnTo>
                    <a:lnTo>
                      <a:pt x="30" y="30"/>
                    </a:lnTo>
                    <a:lnTo>
                      <a:pt x="28" y="17"/>
                    </a:lnTo>
                    <a:lnTo>
                      <a:pt x="37" y="7"/>
                    </a:lnTo>
                    <a:lnTo>
                      <a:pt x="24" y="6"/>
                    </a:lnTo>
                    <a:lnTo>
                      <a:pt x="22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8" name="ísľíḍê">
                <a:extLst>
                  <a:ext uri="{FF2B5EF4-FFF2-40B4-BE49-F238E27FC236}">
                    <a16:creationId xmlns:a16="http://schemas.microsoft.com/office/drawing/2014/main" xmlns="" id="{05017FF3-04C9-4B41-AFB2-9CC7CF445835}"/>
                  </a:ext>
                </a:extLst>
              </p:cNvPr>
              <p:cNvSpPr/>
              <p:nvPr/>
            </p:nvSpPr>
            <p:spPr bwMode="auto">
              <a:xfrm>
                <a:off x="2775" y="1392"/>
                <a:ext cx="39" cy="28"/>
              </a:xfrm>
              <a:custGeom>
                <a:avLst/>
                <a:gdLst>
                  <a:gd name="T0" fmla="*/ 15 w 39"/>
                  <a:gd name="T1" fmla="*/ 0 h 28"/>
                  <a:gd name="T2" fmla="*/ 15 w 39"/>
                  <a:gd name="T3" fmla="*/ 0 h 28"/>
                  <a:gd name="T4" fmla="*/ 13 w 39"/>
                  <a:gd name="T5" fmla="*/ 3 h 28"/>
                  <a:gd name="T6" fmla="*/ 0 w 39"/>
                  <a:gd name="T7" fmla="*/ 5 h 28"/>
                  <a:gd name="T8" fmla="*/ 9 w 39"/>
                  <a:gd name="T9" fmla="*/ 15 h 28"/>
                  <a:gd name="T10" fmla="*/ 7 w 39"/>
                  <a:gd name="T11" fmla="*/ 28 h 28"/>
                  <a:gd name="T12" fmla="*/ 18 w 39"/>
                  <a:gd name="T13" fmla="*/ 20 h 28"/>
                  <a:gd name="T14" fmla="*/ 30 w 39"/>
                  <a:gd name="T15" fmla="*/ 28 h 28"/>
                  <a:gd name="T16" fmla="*/ 28 w 39"/>
                  <a:gd name="T17" fmla="*/ 15 h 28"/>
                  <a:gd name="T18" fmla="*/ 39 w 39"/>
                  <a:gd name="T19" fmla="*/ 5 h 28"/>
                  <a:gd name="T20" fmla="*/ 26 w 39"/>
                  <a:gd name="T21" fmla="*/ 3 h 28"/>
                  <a:gd name="T22" fmla="*/ 24 w 39"/>
                  <a:gd name="T23" fmla="*/ 0 h 28"/>
                  <a:gd name="T24" fmla="*/ 15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3"/>
                    </a:lnTo>
                    <a:lnTo>
                      <a:pt x="0" y="5"/>
                    </a:lnTo>
                    <a:lnTo>
                      <a:pt x="9" y="15"/>
                    </a:lnTo>
                    <a:lnTo>
                      <a:pt x="7" y="28"/>
                    </a:lnTo>
                    <a:lnTo>
                      <a:pt x="18" y="20"/>
                    </a:lnTo>
                    <a:lnTo>
                      <a:pt x="30" y="28"/>
                    </a:lnTo>
                    <a:lnTo>
                      <a:pt x="28" y="15"/>
                    </a:lnTo>
                    <a:lnTo>
                      <a:pt x="39" y="5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9" name="îṡḻíḋê">
                <a:extLst>
                  <a:ext uri="{FF2B5EF4-FFF2-40B4-BE49-F238E27FC236}">
                    <a16:creationId xmlns:a16="http://schemas.microsoft.com/office/drawing/2014/main" xmlns="" id="{E8EF12BF-9579-4DC3-A040-E0F5C96B7C4A}"/>
                  </a:ext>
                </a:extLst>
              </p:cNvPr>
              <p:cNvSpPr/>
              <p:nvPr/>
            </p:nvSpPr>
            <p:spPr bwMode="auto">
              <a:xfrm>
                <a:off x="2775" y="1392"/>
                <a:ext cx="39" cy="28"/>
              </a:xfrm>
              <a:custGeom>
                <a:avLst/>
                <a:gdLst>
                  <a:gd name="T0" fmla="*/ 15 w 39"/>
                  <a:gd name="T1" fmla="*/ 0 h 28"/>
                  <a:gd name="T2" fmla="*/ 15 w 39"/>
                  <a:gd name="T3" fmla="*/ 0 h 28"/>
                  <a:gd name="T4" fmla="*/ 13 w 39"/>
                  <a:gd name="T5" fmla="*/ 3 h 28"/>
                  <a:gd name="T6" fmla="*/ 0 w 39"/>
                  <a:gd name="T7" fmla="*/ 5 h 28"/>
                  <a:gd name="T8" fmla="*/ 9 w 39"/>
                  <a:gd name="T9" fmla="*/ 15 h 28"/>
                  <a:gd name="T10" fmla="*/ 7 w 39"/>
                  <a:gd name="T11" fmla="*/ 28 h 28"/>
                  <a:gd name="T12" fmla="*/ 18 w 39"/>
                  <a:gd name="T13" fmla="*/ 20 h 28"/>
                  <a:gd name="T14" fmla="*/ 30 w 39"/>
                  <a:gd name="T15" fmla="*/ 28 h 28"/>
                  <a:gd name="T16" fmla="*/ 28 w 39"/>
                  <a:gd name="T17" fmla="*/ 15 h 28"/>
                  <a:gd name="T18" fmla="*/ 39 w 39"/>
                  <a:gd name="T19" fmla="*/ 5 h 28"/>
                  <a:gd name="T20" fmla="*/ 26 w 39"/>
                  <a:gd name="T21" fmla="*/ 3 h 28"/>
                  <a:gd name="T22" fmla="*/ 24 w 39"/>
                  <a:gd name="T23" fmla="*/ 0 h 28"/>
                  <a:gd name="T24" fmla="*/ 15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3"/>
                    </a:lnTo>
                    <a:lnTo>
                      <a:pt x="0" y="5"/>
                    </a:lnTo>
                    <a:lnTo>
                      <a:pt x="9" y="15"/>
                    </a:lnTo>
                    <a:lnTo>
                      <a:pt x="7" y="28"/>
                    </a:lnTo>
                    <a:lnTo>
                      <a:pt x="18" y="20"/>
                    </a:lnTo>
                    <a:lnTo>
                      <a:pt x="30" y="28"/>
                    </a:lnTo>
                    <a:lnTo>
                      <a:pt x="28" y="15"/>
                    </a:lnTo>
                    <a:lnTo>
                      <a:pt x="39" y="5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0" name="ïṥḻídê">
                <a:extLst>
                  <a:ext uri="{FF2B5EF4-FFF2-40B4-BE49-F238E27FC236}">
                    <a16:creationId xmlns:a16="http://schemas.microsoft.com/office/drawing/2014/main" xmlns="" id="{0B78AB13-8979-404A-8518-5F63C81E8CF4}"/>
                  </a:ext>
                </a:extLst>
              </p:cNvPr>
              <p:cNvSpPr/>
              <p:nvPr/>
            </p:nvSpPr>
            <p:spPr bwMode="auto">
              <a:xfrm>
                <a:off x="2864" y="1395"/>
                <a:ext cx="38" cy="27"/>
              </a:xfrm>
              <a:custGeom>
                <a:avLst/>
                <a:gdLst>
                  <a:gd name="T0" fmla="*/ 13 w 38"/>
                  <a:gd name="T1" fmla="*/ 0 h 27"/>
                  <a:gd name="T2" fmla="*/ 13 w 38"/>
                  <a:gd name="T3" fmla="*/ 0 h 27"/>
                  <a:gd name="T4" fmla="*/ 13 w 38"/>
                  <a:gd name="T5" fmla="*/ 2 h 27"/>
                  <a:gd name="T6" fmla="*/ 0 w 38"/>
                  <a:gd name="T7" fmla="*/ 4 h 27"/>
                  <a:gd name="T8" fmla="*/ 10 w 38"/>
                  <a:gd name="T9" fmla="*/ 13 h 27"/>
                  <a:gd name="T10" fmla="*/ 6 w 38"/>
                  <a:gd name="T11" fmla="*/ 27 h 27"/>
                  <a:gd name="T12" fmla="*/ 19 w 38"/>
                  <a:gd name="T13" fmla="*/ 21 h 27"/>
                  <a:gd name="T14" fmla="*/ 30 w 38"/>
                  <a:gd name="T15" fmla="*/ 27 h 27"/>
                  <a:gd name="T16" fmla="*/ 28 w 38"/>
                  <a:gd name="T17" fmla="*/ 13 h 27"/>
                  <a:gd name="T18" fmla="*/ 38 w 38"/>
                  <a:gd name="T19" fmla="*/ 4 h 27"/>
                  <a:gd name="T20" fmla="*/ 25 w 38"/>
                  <a:gd name="T21" fmla="*/ 2 h 27"/>
                  <a:gd name="T22" fmla="*/ 23 w 38"/>
                  <a:gd name="T23" fmla="*/ 0 h 27"/>
                  <a:gd name="T24" fmla="*/ 13 w 38"/>
                  <a:gd name="T2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7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4"/>
                    </a:lnTo>
                    <a:lnTo>
                      <a:pt x="10" y="13"/>
                    </a:lnTo>
                    <a:lnTo>
                      <a:pt x="6" y="27"/>
                    </a:lnTo>
                    <a:lnTo>
                      <a:pt x="19" y="21"/>
                    </a:lnTo>
                    <a:lnTo>
                      <a:pt x="30" y="27"/>
                    </a:lnTo>
                    <a:lnTo>
                      <a:pt x="28" y="13"/>
                    </a:lnTo>
                    <a:lnTo>
                      <a:pt x="38" y="4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1" name="í$1iďè">
                <a:extLst>
                  <a:ext uri="{FF2B5EF4-FFF2-40B4-BE49-F238E27FC236}">
                    <a16:creationId xmlns:a16="http://schemas.microsoft.com/office/drawing/2014/main" xmlns="" id="{0E003FC6-5AA8-4F31-8BF5-4081A0BB5100}"/>
                  </a:ext>
                </a:extLst>
              </p:cNvPr>
              <p:cNvSpPr/>
              <p:nvPr/>
            </p:nvSpPr>
            <p:spPr bwMode="auto">
              <a:xfrm>
                <a:off x="2864" y="1395"/>
                <a:ext cx="38" cy="27"/>
              </a:xfrm>
              <a:custGeom>
                <a:avLst/>
                <a:gdLst>
                  <a:gd name="T0" fmla="*/ 13 w 38"/>
                  <a:gd name="T1" fmla="*/ 0 h 27"/>
                  <a:gd name="T2" fmla="*/ 13 w 38"/>
                  <a:gd name="T3" fmla="*/ 0 h 27"/>
                  <a:gd name="T4" fmla="*/ 13 w 38"/>
                  <a:gd name="T5" fmla="*/ 2 h 27"/>
                  <a:gd name="T6" fmla="*/ 0 w 38"/>
                  <a:gd name="T7" fmla="*/ 4 h 27"/>
                  <a:gd name="T8" fmla="*/ 10 w 38"/>
                  <a:gd name="T9" fmla="*/ 13 h 27"/>
                  <a:gd name="T10" fmla="*/ 6 w 38"/>
                  <a:gd name="T11" fmla="*/ 27 h 27"/>
                  <a:gd name="T12" fmla="*/ 19 w 38"/>
                  <a:gd name="T13" fmla="*/ 21 h 27"/>
                  <a:gd name="T14" fmla="*/ 30 w 38"/>
                  <a:gd name="T15" fmla="*/ 27 h 27"/>
                  <a:gd name="T16" fmla="*/ 28 w 38"/>
                  <a:gd name="T17" fmla="*/ 13 h 27"/>
                  <a:gd name="T18" fmla="*/ 38 w 38"/>
                  <a:gd name="T19" fmla="*/ 4 h 27"/>
                  <a:gd name="T20" fmla="*/ 25 w 38"/>
                  <a:gd name="T21" fmla="*/ 2 h 27"/>
                  <a:gd name="T22" fmla="*/ 23 w 38"/>
                  <a:gd name="T23" fmla="*/ 0 h 27"/>
                  <a:gd name="T24" fmla="*/ 13 w 38"/>
                  <a:gd name="T2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27">
                    <a:moveTo>
                      <a:pt x="13" y="0"/>
                    </a:moveTo>
                    <a:lnTo>
                      <a:pt x="13" y="0"/>
                    </a:lnTo>
                    <a:lnTo>
                      <a:pt x="13" y="2"/>
                    </a:lnTo>
                    <a:lnTo>
                      <a:pt x="0" y="4"/>
                    </a:lnTo>
                    <a:lnTo>
                      <a:pt x="10" y="13"/>
                    </a:lnTo>
                    <a:lnTo>
                      <a:pt x="6" y="27"/>
                    </a:lnTo>
                    <a:lnTo>
                      <a:pt x="19" y="21"/>
                    </a:lnTo>
                    <a:lnTo>
                      <a:pt x="30" y="27"/>
                    </a:lnTo>
                    <a:lnTo>
                      <a:pt x="28" y="13"/>
                    </a:lnTo>
                    <a:lnTo>
                      <a:pt x="38" y="4"/>
                    </a:lnTo>
                    <a:lnTo>
                      <a:pt x="25" y="2"/>
                    </a:lnTo>
                    <a:lnTo>
                      <a:pt x="23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2" name="îş1îḍè">
                <a:extLst>
                  <a:ext uri="{FF2B5EF4-FFF2-40B4-BE49-F238E27FC236}">
                    <a16:creationId xmlns:a16="http://schemas.microsoft.com/office/drawing/2014/main" xmlns="" id="{0CBC8546-9229-4222-9E41-8013CFC51A24}"/>
                  </a:ext>
                </a:extLst>
              </p:cNvPr>
              <p:cNvSpPr/>
              <p:nvPr/>
            </p:nvSpPr>
            <p:spPr bwMode="auto">
              <a:xfrm>
                <a:off x="2952" y="1399"/>
                <a:ext cx="37" cy="24"/>
              </a:xfrm>
              <a:custGeom>
                <a:avLst/>
                <a:gdLst>
                  <a:gd name="T0" fmla="*/ 13 w 37"/>
                  <a:gd name="T1" fmla="*/ 0 h 24"/>
                  <a:gd name="T2" fmla="*/ 13 w 37"/>
                  <a:gd name="T3" fmla="*/ 0 h 24"/>
                  <a:gd name="T4" fmla="*/ 13 w 37"/>
                  <a:gd name="T5" fmla="*/ 0 h 24"/>
                  <a:gd name="T6" fmla="*/ 0 w 37"/>
                  <a:gd name="T7" fmla="*/ 2 h 24"/>
                  <a:gd name="T8" fmla="*/ 9 w 37"/>
                  <a:gd name="T9" fmla="*/ 11 h 24"/>
                  <a:gd name="T10" fmla="*/ 8 w 37"/>
                  <a:gd name="T11" fmla="*/ 24 h 24"/>
                  <a:gd name="T12" fmla="*/ 19 w 37"/>
                  <a:gd name="T13" fmla="*/ 19 h 24"/>
                  <a:gd name="T14" fmla="*/ 30 w 37"/>
                  <a:gd name="T15" fmla="*/ 24 h 24"/>
                  <a:gd name="T16" fmla="*/ 28 w 37"/>
                  <a:gd name="T17" fmla="*/ 11 h 24"/>
                  <a:gd name="T18" fmla="*/ 37 w 37"/>
                  <a:gd name="T19" fmla="*/ 2 h 24"/>
                  <a:gd name="T20" fmla="*/ 24 w 37"/>
                  <a:gd name="T21" fmla="*/ 0 h 24"/>
                  <a:gd name="T22" fmla="*/ 24 w 37"/>
                  <a:gd name="T23" fmla="*/ 0 h 24"/>
                  <a:gd name="T24" fmla="*/ 13 w 37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0"/>
                    </a:lnTo>
                    <a:lnTo>
                      <a:pt x="0" y="2"/>
                    </a:lnTo>
                    <a:lnTo>
                      <a:pt x="9" y="11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3" name="ïSḻîḓé">
                <a:extLst>
                  <a:ext uri="{FF2B5EF4-FFF2-40B4-BE49-F238E27FC236}">
                    <a16:creationId xmlns:a16="http://schemas.microsoft.com/office/drawing/2014/main" xmlns="" id="{7F5F2B71-E8A6-4072-9313-BA2A6D2CD73C}"/>
                  </a:ext>
                </a:extLst>
              </p:cNvPr>
              <p:cNvSpPr/>
              <p:nvPr/>
            </p:nvSpPr>
            <p:spPr bwMode="auto">
              <a:xfrm>
                <a:off x="2952" y="1399"/>
                <a:ext cx="37" cy="24"/>
              </a:xfrm>
              <a:custGeom>
                <a:avLst/>
                <a:gdLst>
                  <a:gd name="T0" fmla="*/ 13 w 37"/>
                  <a:gd name="T1" fmla="*/ 0 h 24"/>
                  <a:gd name="T2" fmla="*/ 13 w 37"/>
                  <a:gd name="T3" fmla="*/ 0 h 24"/>
                  <a:gd name="T4" fmla="*/ 13 w 37"/>
                  <a:gd name="T5" fmla="*/ 0 h 24"/>
                  <a:gd name="T6" fmla="*/ 0 w 37"/>
                  <a:gd name="T7" fmla="*/ 2 h 24"/>
                  <a:gd name="T8" fmla="*/ 9 w 37"/>
                  <a:gd name="T9" fmla="*/ 11 h 24"/>
                  <a:gd name="T10" fmla="*/ 8 w 37"/>
                  <a:gd name="T11" fmla="*/ 24 h 24"/>
                  <a:gd name="T12" fmla="*/ 19 w 37"/>
                  <a:gd name="T13" fmla="*/ 19 h 24"/>
                  <a:gd name="T14" fmla="*/ 30 w 37"/>
                  <a:gd name="T15" fmla="*/ 24 h 24"/>
                  <a:gd name="T16" fmla="*/ 28 w 37"/>
                  <a:gd name="T17" fmla="*/ 11 h 24"/>
                  <a:gd name="T18" fmla="*/ 37 w 37"/>
                  <a:gd name="T19" fmla="*/ 2 h 24"/>
                  <a:gd name="T20" fmla="*/ 24 w 37"/>
                  <a:gd name="T21" fmla="*/ 0 h 24"/>
                  <a:gd name="T22" fmla="*/ 24 w 37"/>
                  <a:gd name="T23" fmla="*/ 0 h 24"/>
                  <a:gd name="T24" fmla="*/ 13 w 37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4">
                    <a:moveTo>
                      <a:pt x="13" y="0"/>
                    </a:moveTo>
                    <a:lnTo>
                      <a:pt x="13" y="0"/>
                    </a:lnTo>
                    <a:lnTo>
                      <a:pt x="13" y="0"/>
                    </a:lnTo>
                    <a:lnTo>
                      <a:pt x="0" y="2"/>
                    </a:lnTo>
                    <a:lnTo>
                      <a:pt x="9" y="11"/>
                    </a:lnTo>
                    <a:lnTo>
                      <a:pt x="8" y="24"/>
                    </a:lnTo>
                    <a:lnTo>
                      <a:pt x="19" y="19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4" name="iSḻîde">
                <a:extLst>
                  <a:ext uri="{FF2B5EF4-FFF2-40B4-BE49-F238E27FC236}">
                    <a16:creationId xmlns:a16="http://schemas.microsoft.com/office/drawing/2014/main" xmlns="" id="{50905269-2930-46D0-8499-35630F68B0C1}"/>
                  </a:ext>
                </a:extLst>
              </p:cNvPr>
              <p:cNvSpPr/>
              <p:nvPr/>
            </p:nvSpPr>
            <p:spPr bwMode="auto">
              <a:xfrm>
                <a:off x="3040" y="1403"/>
                <a:ext cx="39" cy="22"/>
              </a:xfrm>
              <a:custGeom>
                <a:avLst/>
                <a:gdLst>
                  <a:gd name="T0" fmla="*/ 11 w 39"/>
                  <a:gd name="T1" fmla="*/ 0 h 22"/>
                  <a:gd name="T2" fmla="*/ 11 w 39"/>
                  <a:gd name="T3" fmla="*/ 0 h 22"/>
                  <a:gd name="T4" fmla="*/ 0 w 39"/>
                  <a:gd name="T5" fmla="*/ 0 h 22"/>
                  <a:gd name="T6" fmla="*/ 9 w 39"/>
                  <a:gd name="T7" fmla="*/ 9 h 22"/>
                  <a:gd name="T8" fmla="*/ 7 w 39"/>
                  <a:gd name="T9" fmla="*/ 22 h 22"/>
                  <a:gd name="T10" fmla="*/ 19 w 39"/>
                  <a:gd name="T11" fmla="*/ 17 h 22"/>
                  <a:gd name="T12" fmla="*/ 30 w 39"/>
                  <a:gd name="T13" fmla="*/ 22 h 22"/>
                  <a:gd name="T14" fmla="*/ 28 w 39"/>
                  <a:gd name="T15" fmla="*/ 9 h 22"/>
                  <a:gd name="T16" fmla="*/ 39 w 39"/>
                  <a:gd name="T17" fmla="*/ 2 h 22"/>
                  <a:gd name="T18" fmla="*/ 32 w 39"/>
                  <a:gd name="T19" fmla="*/ 0 h 22"/>
                  <a:gd name="T20" fmla="*/ 11 w 3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2">
                    <a:moveTo>
                      <a:pt x="11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7" y="22"/>
                    </a:lnTo>
                    <a:lnTo>
                      <a:pt x="19" y="17"/>
                    </a:lnTo>
                    <a:lnTo>
                      <a:pt x="30" y="22"/>
                    </a:lnTo>
                    <a:lnTo>
                      <a:pt x="28" y="9"/>
                    </a:lnTo>
                    <a:lnTo>
                      <a:pt x="39" y="2"/>
                    </a:lnTo>
                    <a:lnTo>
                      <a:pt x="32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5" name="îSļîḍé">
                <a:extLst>
                  <a:ext uri="{FF2B5EF4-FFF2-40B4-BE49-F238E27FC236}">
                    <a16:creationId xmlns:a16="http://schemas.microsoft.com/office/drawing/2014/main" xmlns="" id="{9B2141FF-0F13-4AAE-9841-C2B3845DCEA6}"/>
                  </a:ext>
                </a:extLst>
              </p:cNvPr>
              <p:cNvSpPr/>
              <p:nvPr/>
            </p:nvSpPr>
            <p:spPr bwMode="auto">
              <a:xfrm>
                <a:off x="3040" y="1403"/>
                <a:ext cx="39" cy="22"/>
              </a:xfrm>
              <a:custGeom>
                <a:avLst/>
                <a:gdLst>
                  <a:gd name="T0" fmla="*/ 11 w 39"/>
                  <a:gd name="T1" fmla="*/ 0 h 22"/>
                  <a:gd name="T2" fmla="*/ 11 w 39"/>
                  <a:gd name="T3" fmla="*/ 0 h 22"/>
                  <a:gd name="T4" fmla="*/ 0 w 39"/>
                  <a:gd name="T5" fmla="*/ 0 h 22"/>
                  <a:gd name="T6" fmla="*/ 9 w 39"/>
                  <a:gd name="T7" fmla="*/ 9 h 22"/>
                  <a:gd name="T8" fmla="*/ 7 w 39"/>
                  <a:gd name="T9" fmla="*/ 22 h 22"/>
                  <a:gd name="T10" fmla="*/ 19 w 39"/>
                  <a:gd name="T11" fmla="*/ 17 h 22"/>
                  <a:gd name="T12" fmla="*/ 30 w 39"/>
                  <a:gd name="T13" fmla="*/ 22 h 22"/>
                  <a:gd name="T14" fmla="*/ 28 w 39"/>
                  <a:gd name="T15" fmla="*/ 9 h 22"/>
                  <a:gd name="T16" fmla="*/ 39 w 39"/>
                  <a:gd name="T17" fmla="*/ 2 h 22"/>
                  <a:gd name="T18" fmla="*/ 32 w 39"/>
                  <a:gd name="T19" fmla="*/ 0 h 22"/>
                  <a:gd name="T20" fmla="*/ 11 w 39"/>
                  <a:gd name="T2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22">
                    <a:moveTo>
                      <a:pt x="11" y="0"/>
                    </a:moveTo>
                    <a:lnTo>
                      <a:pt x="11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7" y="22"/>
                    </a:lnTo>
                    <a:lnTo>
                      <a:pt x="19" y="17"/>
                    </a:lnTo>
                    <a:lnTo>
                      <a:pt x="30" y="22"/>
                    </a:lnTo>
                    <a:lnTo>
                      <a:pt x="28" y="9"/>
                    </a:lnTo>
                    <a:lnTo>
                      <a:pt x="39" y="2"/>
                    </a:lnTo>
                    <a:lnTo>
                      <a:pt x="32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6" name="îSliḓè">
                <a:extLst>
                  <a:ext uri="{FF2B5EF4-FFF2-40B4-BE49-F238E27FC236}">
                    <a16:creationId xmlns:a16="http://schemas.microsoft.com/office/drawing/2014/main" xmlns="" id="{A7F53844-6B1B-4A44-B2E0-27E90864CD9E}"/>
                  </a:ext>
                </a:extLst>
              </p:cNvPr>
              <p:cNvSpPr/>
              <p:nvPr/>
            </p:nvSpPr>
            <p:spPr bwMode="auto">
              <a:xfrm>
                <a:off x="3130" y="1405"/>
                <a:ext cx="37" cy="24"/>
              </a:xfrm>
              <a:custGeom>
                <a:avLst/>
                <a:gdLst>
                  <a:gd name="T0" fmla="*/ 0 w 37"/>
                  <a:gd name="T1" fmla="*/ 0 h 24"/>
                  <a:gd name="T2" fmla="*/ 0 w 37"/>
                  <a:gd name="T3" fmla="*/ 0 h 24"/>
                  <a:gd name="T4" fmla="*/ 0 w 37"/>
                  <a:gd name="T5" fmla="*/ 0 h 24"/>
                  <a:gd name="T6" fmla="*/ 9 w 37"/>
                  <a:gd name="T7" fmla="*/ 9 h 24"/>
                  <a:gd name="T8" fmla="*/ 5 w 37"/>
                  <a:gd name="T9" fmla="*/ 22 h 24"/>
                  <a:gd name="T10" fmla="*/ 18 w 37"/>
                  <a:gd name="T11" fmla="*/ 17 h 24"/>
                  <a:gd name="T12" fmla="*/ 29 w 37"/>
                  <a:gd name="T13" fmla="*/ 24 h 24"/>
                  <a:gd name="T14" fmla="*/ 28 w 37"/>
                  <a:gd name="T15" fmla="*/ 11 h 24"/>
                  <a:gd name="T16" fmla="*/ 37 w 37"/>
                  <a:gd name="T17" fmla="*/ 2 h 24"/>
                  <a:gd name="T18" fmla="*/ 0 w 37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2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5" y="22"/>
                    </a:lnTo>
                    <a:lnTo>
                      <a:pt x="18" y="17"/>
                    </a:lnTo>
                    <a:lnTo>
                      <a:pt x="29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7" name="iś1iḓè">
                <a:extLst>
                  <a:ext uri="{FF2B5EF4-FFF2-40B4-BE49-F238E27FC236}">
                    <a16:creationId xmlns:a16="http://schemas.microsoft.com/office/drawing/2014/main" xmlns="" id="{BC491A17-307D-44E2-91E3-F35A0F6F8CC1}"/>
                  </a:ext>
                </a:extLst>
              </p:cNvPr>
              <p:cNvSpPr/>
              <p:nvPr/>
            </p:nvSpPr>
            <p:spPr bwMode="auto">
              <a:xfrm>
                <a:off x="3130" y="1405"/>
                <a:ext cx="37" cy="24"/>
              </a:xfrm>
              <a:custGeom>
                <a:avLst/>
                <a:gdLst>
                  <a:gd name="T0" fmla="*/ 0 w 37"/>
                  <a:gd name="T1" fmla="*/ 0 h 24"/>
                  <a:gd name="T2" fmla="*/ 0 w 37"/>
                  <a:gd name="T3" fmla="*/ 0 h 24"/>
                  <a:gd name="T4" fmla="*/ 0 w 37"/>
                  <a:gd name="T5" fmla="*/ 0 h 24"/>
                  <a:gd name="T6" fmla="*/ 9 w 37"/>
                  <a:gd name="T7" fmla="*/ 9 h 24"/>
                  <a:gd name="T8" fmla="*/ 5 w 37"/>
                  <a:gd name="T9" fmla="*/ 22 h 24"/>
                  <a:gd name="T10" fmla="*/ 18 w 37"/>
                  <a:gd name="T11" fmla="*/ 17 h 24"/>
                  <a:gd name="T12" fmla="*/ 29 w 37"/>
                  <a:gd name="T13" fmla="*/ 24 h 24"/>
                  <a:gd name="T14" fmla="*/ 28 w 37"/>
                  <a:gd name="T15" fmla="*/ 11 h 24"/>
                  <a:gd name="T16" fmla="*/ 37 w 37"/>
                  <a:gd name="T17" fmla="*/ 2 h 24"/>
                  <a:gd name="T18" fmla="*/ 0 w 37"/>
                  <a:gd name="T1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2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9" y="9"/>
                    </a:lnTo>
                    <a:lnTo>
                      <a:pt x="5" y="22"/>
                    </a:lnTo>
                    <a:lnTo>
                      <a:pt x="18" y="17"/>
                    </a:lnTo>
                    <a:lnTo>
                      <a:pt x="29" y="24"/>
                    </a:lnTo>
                    <a:lnTo>
                      <a:pt x="28" y="11"/>
                    </a:lnTo>
                    <a:lnTo>
                      <a:pt x="3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8" name="îSḻîḍe">
                <a:extLst>
                  <a:ext uri="{FF2B5EF4-FFF2-40B4-BE49-F238E27FC236}">
                    <a16:creationId xmlns:a16="http://schemas.microsoft.com/office/drawing/2014/main" xmlns="" id="{1163CFFD-4EA6-41ED-8A0E-EC78736E3FAB}"/>
                  </a:ext>
                </a:extLst>
              </p:cNvPr>
              <p:cNvSpPr/>
              <p:nvPr/>
            </p:nvSpPr>
            <p:spPr bwMode="auto">
              <a:xfrm>
                <a:off x="2730" y="143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9" name="ïṡḷiḋê">
                <a:extLst>
                  <a:ext uri="{FF2B5EF4-FFF2-40B4-BE49-F238E27FC236}">
                    <a16:creationId xmlns:a16="http://schemas.microsoft.com/office/drawing/2014/main" xmlns="" id="{5AA41012-9D4E-4A3D-8A26-2F53BDED255D}"/>
                  </a:ext>
                </a:extLst>
              </p:cNvPr>
              <p:cNvSpPr/>
              <p:nvPr/>
            </p:nvSpPr>
            <p:spPr bwMode="auto">
              <a:xfrm>
                <a:off x="2730" y="143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0" name="ïŝ1ïḑê">
                <a:extLst>
                  <a:ext uri="{FF2B5EF4-FFF2-40B4-BE49-F238E27FC236}">
                    <a16:creationId xmlns:a16="http://schemas.microsoft.com/office/drawing/2014/main" xmlns="" id="{CD4AB2CC-1552-48B5-B4BD-EE67C0F9D5FA}"/>
                  </a:ext>
                </a:extLst>
              </p:cNvPr>
              <p:cNvSpPr/>
              <p:nvPr/>
            </p:nvSpPr>
            <p:spPr bwMode="auto">
              <a:xfrm>
                <a:off x="2818" y="143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2 h 37"/>
                  <a:gd name="T8" fmla="*/ 7 w 37"/>
                  <a:gd name="T9" fmla="*/ 35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1" name="îšľídè">
                <a:extLst>
                  <a:ext uri="{FF2B5EF4-FFF2-40B4-BE49-F238E27FC236}">
                    <a16:creationId xmlns:a16="http://schemas.microsoft.com/office/drawing/2014/main" xmlns="" id="{4EA10881-7437-46FC-9690-5DB3287AC937}"/>
                  </a:ext>
                </a:extLst>
              </p:cNvPr>
              <p:cNvSpPr/>
              <p:nvPr/>
            </p:nvSpPr>
            <p:spPr bwMode="auto">
              <a:xfrm>
                <a:off x="2818" y="143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2 h 37"/>
                  <a:gd name="T8" fmla="*/ 7 w 37"/>
                  <a:gd name="T9" fmla="*/ 35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2" name="iŝlîḍé">
                <a:extLst>
                  <a:ext uri="{FF2B5EF4-FFF2-40B4-BE49-F238E27FC236}">
                    <a16:creationId xmlns:a16="http://schemas.microsoft.com/office/drawing/2014/main" xmlns="" id="{DB5EDCAB-1BCD-426A-A28B-E43E21CA6D90}"/>
                  </a:ext>
                </a:extLst>
              </p:cNvPr>
              <p:cNvSpPr/>
              <p:nvPr/>
            </p:nvSpPr>
            <p:spPr bwMode="auto">
              <a:xfrm>
                <a:off x="2905" y="1435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4 w 40"/>
                  <a:gd name="T3" fmla="*/ 13 h 37"/>
                  <a:gd name="T4" fmla="*/ 0 w 40"/>
                  <a:gd name="T5" fmla="*/ 15 h 37"/>
                  <a:gd name="T6" fmla="*/ 10 w 40"/>
                  <a:gd name="T7" fmla="*/ 24 h 37"/>
                  <a:gd name="T8" fmla="*/ 8 w 40"/>
                  <a:gd name="T9" fmla="*/ 37 h 37"/>
                  <a:gd name="T10" fmla="*/ 19 w 40"/>
                  <a:gd name="T11" fmla="*/ 30 h 37"/>
                  <a:gd name="T12" fmla="*/ 30 w 40"/>
                  <a:gd name="T13" fmla="*/ 37 h 37"/>
                  <a:gd name="T14" fmla="*/ 28 w 40"/>
                  <a:gd name="T15" fmla="*/ 24 h 37"/>
                  <a:gd name="T16" fmla="*/ 40 w 40"/>
                  <a:gd name="T17" fmla="*/ 15 h 37"/>
                  <a:gd name="T18" fmla="*/ 27 w 40"/>
                  <a:gd name="T19" fmla="*/ 13 h 37"/>
                  <a:gd name="T20" fmla="*/ 21 w 40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4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5"/>
                    </a:lnTo>
                    <a:lnTo>
                      <a:pt x="27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3" name="îSlíďe">
                <a:extLst>
                  <a:ext uri="{FF2B5EF4-FFF2-40B4-BE49-F238E27FC236}">
                    <a16:creationId xmlns:a16="http://schemas.microsoft.com/office/drawing/2014/main" xmlns="" id="{8A4FAB5F-97B9-4D4B-ADEE-0CE94B77D3D2}"/>
                  </a:ext>
                </a:extLst>
              </p:cNvPr>
              <p:cNvSpPr/>
              <p:nvPr/>
            </p:nvSpPr>
            <p:spPr bwMode="auto">
              <a:xfrm>
                <a:off x="2905" y="1435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4 w 40"/>
                  <a:gd name="T3" fmla="*/ 13 h 37"/>
                  <a:gd name="T4" fmla="*/ 0 w 40"/>
                  <a:gd name="T5" fmla="*/ 15 h 37"/>
                  <a:gd name="T6" fmla="*/ 10 w 40"/>
                  <a:gd name="T7" fmla="*/ 24 h 37"/>
                  <a:gd name="T8" fmla="*/ 8 w 40"/>
                  <a:gd name="T9" fmla="*/ 37 h 37"/>
                  <a:gd name="T10" fmla="*/ 19 w 40"/>
                  <a:gd name="T11" fmla="*/ 30 h 37"/>
                  <a:gd name="T12" fmla="*/ 30 w 40"/>
                  <a:gd name="T13" fmla="*/ 37 h 37"/>
                  <a:gd name="T14" fmla="*/ 28 w 40"/>
                  <a:gd name="T15" fmla="*/ 24 h 37"/>
                  <a:gd name="T16" fmla="*/ 40 w 40"/>
                  <a:gd name="T17" fmla="*/ 15 h 37"/>
                  <a:gd name="T18" fmla="*/ 27 w 40"/>
                  <a:gd name="T19" fmla="*/ 13 h 37"/>
                  <a:gd name="T20" fmla="*/ 21 w 40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4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5"/>
                    </a:lnTo>
                    <a:lnTo>
                      <a:pt x="27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4" name="íṧļíḓe">
                <a:extLst>
                  <a:ext uri="{FF2B5EF4-FFF2-40B4-BE49-F238E27FC236}">
                    <a16:creationId xmlns:a16="http://schemas.microsoft.com/office/drawing/2014/main" xmlns="" id="{63240C57-ED27-41AB-A3E9-9EFD9ED20AD2}"/>
                  </a:ext>
                </a:extLst>
              </p:cNvPr>
              <p:cNvSpPr/>
              <p:nvPr/>
            </p:nvSpPr>
            <p:spPr bwMode="auto">
              <a:xfrm>
                <a:off x="2995" y="1438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7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5" name="ïṡḻiḋe">
                <a:extLst>
                  <a:ext uri="{FF2B5EF4-FFF2-40B4-BE49-F238E27FC236}">
                    <a16:creationId xmlns:a16="http://schemas.microsoft.com/office/drawing/2014/main" xmlns="" id="{3872CBB9-19C0-4409-8CA7-2208077C9133}"/>
                  </a:ext>
                </a:extLst>
              </p:cNvPr>
              <p:cNvSpPr/>
              <p:nvPr/>
            </p:nvSpPr>
            <p:spPr bwMode="auto">
              <a:xfrm>
                <a:off x="2995" y="1438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7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6" name="iśļiḍê">
                <a:extLst>
                  <a:ext uri="{FF2B5EF4-FFF2-40B4-BE49-F238E27FC236}">
                    <a16:creationId xmlns:a16="http://schemas.microsoft.com/office/drawing/2014/main" xmlns="" id="{34E9AF43-BC4B-4E3B-AA76-B518F7FC16A0}"/>
                  </a:ext>
                </a:extLst>
              </p:cNvPr>
              <p:cNvSpPr/>
              <p:nvPr/>
            </p:nvSpPr>
            <p:spPr bwMode="auto">
              <a:xfrm>
                <a:off x="3083" y="1440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1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7" name="ïṡḻîḑê">
                <a:extLst>
                  <a:ext uri="{FF2B5EF4-FFF2-40B4-BE49-F238E27FC236}">
                    <a16:creationId xmlns:a16="http://schemas.microsoft.com/office/drawing/2014/main" xmlns="" id="{B8BCD499-ED37-471A-85B0-A1C814DB431D}"/>
                  </a:ext>
                </a:extLst>
              </p:cNvPr>
              <p:cNvSpPr/>
              <p:nvPr/>
            </p:nvSpPr>
            <p:spPr bwMode="auto">
              <a:xfrm>
                <a:off x="3083" y="1440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1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8" name="ïṡḻiḑe">
                <a:extLst>
                  <a:ext uri="{FF2B5EF4-FFF2-40B4-BE49-F238E27FC236}">
                    <a16:creationId xmlns:a16="http://schemas.microsoft.com/office/drawing/2014/main" xmlns="" id="{D08634CA-127B-434C-8AE2-81C761AF8CDE}"/>
                  </a:ext>
                </a:extLst>
              </p:cNvPr>
              <p:cNvSpPr/>
              <p:nvPr/>
            </p:nvSpPr>
            <p:spPr bwMode="auto">
              <a:xfrm>
                <a:off x="3171" y="145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9" name="îṩḷiḑê">
                <a:extLst>
                  <a:ext uri="{FF2B5EF4-FFF2-40B4-BE49-F238E27FC236}">
                    <a16:creationId xmlns:a16="http://schemas.microsoft.com/office/drawing/2014/main" xmlns="" id="{FE6E4EF9-E9DF-4F19-A8C2-51CAAC30E05C}"/>
                  </a:ext>
                </a:extLst>
              </p:cNvPr>
              <p:cNvSpPr/>
              <p:nvPr/>
            </p:nvSpPr>
            <p:spPr bwMode="auto">
              <a:xfrm>
                <a:off x="3171" y="145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0" name="íś1íḍé">
                <a:extLst>
                  <a:ext uri="{FF2B5EF4-FFF2-40B4-BE49-F238E27FC236}">
                    <a16:creationId xmlns:a16="http://schemas.microsoft.com/office/drawing/2014/main" xmlns="" id="{FC852212-34F2-462D-9DF2-6D4D73F7DFB7}"/>
                  </a:ext>
                </a:extLst>
              </p:cNvPr>
              <p:cNvSpPr/>
              <p:nvPr/>
            </p:nvSpPr>
            <p:spPr bwMode="auto">
              <a:xfrm>
                <a:off x="2773" y="149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1" name="íṧľiḍe">
                <a:extLst>
                  <a:ext uri="{FF2B5EF4-FFF2-40B4-BE49-F238E27FC236}">
                    <a16:creationId xmlns:a16="http://schemas.microsoft.com/office/drawing/2014/main" xmlns="" id="{2A2388B0-29F3-4E7D-8247-A62CB8F945FD}"/>
                  </a:ext>
                </a:extLst>
              </p:cNvPr>
              <p:cNvSpPr/>
              <p:nvPr/>
            </p:nvSpPr>
            <p:spPr bwMode="auto">
              <a:xfrm>
                <a:off x="2773" y="149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2" name="ïṡļíḑè">
                <a:extLst>
                  <a:ext uri="{FF2B5EF4-FFF2-40B4-BE49-F238E27FC236}">
                    <a16:creationId xmlns:a16="http://schemas.microsoft.com/office/drawing/2014/main" xmlns="" id="{7BA58FC0-859A-4642-BEDA-36940B640FE7}"/>
                  </a:ext>
                </a:extLst>
              </p:cNvPr>
              <p:cNvSpPr/>
              <p:nvPr/>
            </p:nvSpPr>
            <p:spPr bwMode="auto">
              <a:xfrm>
                <a:off x="2861" y="1496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6 w 37"/>
                  <a:gd name="T19" fmla="*/ 11 h 36"/>
                  <a:gd name="T20" fmla="*/ 20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3" name="iŝlïḍè">
                <a:extLst>
                  <a:ext uri="{FF2B5EF4-FFF2-40B4-BE49-F238E27FC236}">
                    <a16:creationId xmlns:a16="http://schemas.microsoft.com/office/drawing/2014/main" xmlns="" id="{F00DA518-E0B7-4508-985E-972DA9BE757A}"/>
                  </a:ext>
                </a:extLst>
              </p:cNvPr>
              <p:cNvSpPr/>
              <p:nvPr/>
            </p:nvSpPr>
            <p:spPr bwMode="auto">
              <a:xfrm>
                <a:off x="2861" y="1496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6 w 37"/>
                  <a:gd name="T19" fmla="*/ 11 h 36"/>
                  <a:gd name="T20" fmla="*/ 20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4" name="iṧḷîḑê">
                <a:extLst>
                  <a:ext uri="{FF2B5EF4-FFF2-40B4-BE49-F238E27FC236}">
                    <a16:creationId xmlns:a16="http://schemas.microsoft.com/office/drawing/2014/main" xmlns="" id="{F61B739B-16A8-4541-8C14-7252F74F1D51}"/>
                  </a:ext>
                </a:extLst>
              </p:cNvPr>
              <p:cNvSpPr/>
              <p:nvPr/>
            </p:nvSpPr>
            <p:spPr bwMode="auto">
              <a:xfrm>
                <a:off x="2950" y="1498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5" name="i$ḷïḓe">
                <a:extLst>
                  <a:ext uri="{FF2B5EF4-FFF2-40B4-BE49-F238E27FC236}">
                    <a16:creationId xmlns:a16="http://schemas.microsoft.com/office/drawing/2014/main" xmlns="" id="{40DF0F74-F0A8-49AD-876A-D6AA817664AA}"/>
                  </a:ext>
                </a:extLst>
              </p:cNvPr>
              <p:cNvSpPr/>
              <p:nvPr/>
            </p:nvSpPr>
            <p:spPr bwMode="auto">
              <a:xfrm>
                <a:off x="2950" y="1498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6" name="ïṥ1idê">
                <a:extLst>
                  <a:ext uri="{FF2B5EF4-FFF2-40B4-BE49-F238E27FC236}">
                    <a16:creationId xmlns:a16="http://schemas.microsoft.com/office/drawing/2014/main" xmlns="" id="{00C9CEC3-34B6-4816-BB48-393E2A042D2D}"/>
                  </a:ext>
                </a:extLst>
              </p:cNvPr>
              <p:cNvSpPr/>
              <p:nvPr/>
            </p:nvSpPr>
            <p:spPr bwMode="auto">
              <a:xfrm>
                <a:off x="3038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4 h 35"/>
                  <a:gd name="T16" fmla="*/ 37 w 37"/>
                  <a:gd name="T17" fmla="*/ 15 h 35"/>
                  <a:gd name="T18" fmla="*/ 24 w 37"/>
                  <a:gd name="T19" fmla="*/ 13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7" name="íṧḻïḋè">
                <a:extLst>
                  <a:ext uri="{FF2B5EF4-FFF2-40B4-BE49-F238E27FC236}">
                    <a16:creationId xmlns:a16="http://schemas.microsoft.com/office/drawing/2014/main" xmlns="" id="{4FB7DFD4-D287-4793-9A04-4DFFC047ED2F}"/>
                  </a:ext>
                </a:extLst>
              </p:cNvPr>
              <p:cNvSpPr/>
              <p:nvPr/>
            </p:nvSpPr>
            <p:spPr bwMode="auto">
              <a:xfrm>
                <a:off x="3038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6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4 h 35"/>
                  <a:gd name="T16" fmla="*/ 37 w 37"/>
                  <a:gd name="T17" fmla="*/ 15 h 35"/>
                  <a:gd name="T18" fmla="*/ 24 w 37"/>
                  <a:gd name="T19" fmla="*/ 13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6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8" name="îśḻíḓê">
                <a:extLst>
                  <a:ext uri="{FF2B5EF4-FFF2-40B4-BE49-F238E27FC236}">
                    <a16:creationId xmlns:a16="http://schemas.microsoft.com/office/drawing/2014/main" xmlns="" id="{8F2E9C83-8077-488C-9279-64877C2CAA14}"/>
                  </a:ext>
                </a:extLst>
              </p:cNvPr>
              <p:cNvSpPr/>
              <p:nvPr/>
            </p:nvSpPr>
            <p:spPr bwMode="auto">
              <a:xfrm>
                <a:off x="3126" y="1502"/>
                <a:ext cx="20" cy="22"/>
              </a:xfrm>
              <a:custGeom>
                <a:avLst/>
                <a:gdLst>
                  <a:gd name="T0" fmla="*/ 18 w 20"/>
                  <a:gd name="T1" fmla="*/ 0 h 22"/>
                  <a:gd name="T2" fmla="*/ 13 w 20"/>
                  <a:gd name="T3" fmla="*/ 13 h 22"/>
                  <a:gd name="T4" fmla="*/ 0 w 20"/>
                  <a:gd name="T5" fmla="*/ 13 h 22"/>
                  <a:gd name="T6" fmla="*/ 9 w 20"/>
                  <a:gd name="T7" fmla="*/ 22 h 22"/>
                  <a:gd name="T8" fmla="*/ 20 w 20"/>
                  <a:gd name="T9" fmla="*/ 2 h 22"/>
                  <a:gd name="T10" fmla="*/ 18 w 2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2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9" name="îṣḻîḋé">
                <a:extLst>
                  <a:ext uri="{FF2B5EF4-FFF2-40B4-BE49-F238E27FC236}">
                    <a16:creationId xmlns:a16="http://schemas.microsoft.com/office/drawing/2014/main" xmlns="" id="{61B09F88-6F5E-4791-857C-6A036FA486FD}"/>
                  </a:ext>
                </a:extLst>
              </p:cNvPr>
              <p:cNvSpPr/>
              <p:nvPr/>
            </p:nvSpPr>
            <p:spPr bwMode="auto">
              <a:xfrm>
                <a:off x="3126" y="1502"/>
                <a:ext cx="20" cy="22"/>
              </a:xfrm>
              <a:custGeom>
                <a:avLst/>
                <a:gdLst>
                  <a:gd name="T0" fmla="*/ 18 w 20"/>
                  <a:gd name="T1" fmla="*/ 0 h 22"/>
                  <a:gd name="T2" fmla="*/ 13 w 20"/>
                  <a:gd name="T3" fmla="*/ 13 h 22"/>
                  <a:gd name="T4" fmla="*/ 0 w 20"/>
                  <a:gd name="T5" fmla="*/ 13 h 22"/>
                  <a:gd name="T6" fmla="*/ 9 w 20"/>
                  <a:gd name="T7" fmla="*/ 22 h 22"/>
                  <a:gd name="T8" fmla="*/ 20 w 20"/>
                  <a:gd name="T9" fmla="*/ 2 h 22"/>
                  <a:gd name="T10" fmla="*/ 18 w 2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2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20" y="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0" name="ïṧlîďe">
                <a:extLst>
                  <a:ext uri="{FF2B5EF4-FFF2-40B4-BE49-F238E27FC236}">
                    <a16:creationId xmlns:a16="http://schemas.microsoft.com/office/drawing/2014/main" xmlns="" id="{F3BCB383-16D8-4147-A4E7-FDEAE5CECB14}"/>
                  </a:ext>
                </a:extLst>
              </p:cNvPr>
              <p:cNvSpPr/>
              <p:nvPr/>
            </p:nvSpPr>
            <p:spPr bwMode="auto">
              <a:xfrm>
                <a:off x="2898" y="177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1" name="í$ļîḑê">
                <a:extLst>
                  <a:ext uri="{FF2B5EF4-FFF2-40B4-BE49-F238E27FC236}">
                    <a16:creationId xmlns:a16="http://schemas.microsoft.com/office/drawing/2014/main" xmlns="" id="{CA1D8682-20E0-4665-8E4C-9FBEF82578C7}"/>
                  </a:ext>
                </a:extLst>
              </p:cNvPr>
              <p:cNvSpPr/>
              <p:nvPr/>
            </p:nvSpPr>
            <p:spPr bwMode="auto">
              <a:xfrm>
                <a:off x="2898" y="1774"/>
                <a:ext cx="37" cy="36"/>
              </a:xfrm>
              <a:custGeom>
                <a:avLst/>
                <a:gdLst>
                  <a:gd name="T0" fmla="*/ 19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6 w 37"/>
                  <a:gd name="T9" fmla="*/ 36 h 36"/>
                  <a:gd name="T10" fmla="*/ 19 w 37"/>
                  <a:gd name="T11" fmla="*/ 30 h 36"/>
                  <a:gd name="T12" fmla="*/ 30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9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6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2" name="íSļíḍé">
                <a:extLst>
                  <a:ext uri="{FF2B5EF4-FFF2-40B4-BE49-F238E27FC236}">
                    <a16:creationId xmlns:a16="http://schemas.microsoft.com/office/drawing/2014/main" xmlns="" id="{84C3767A-8064-44BB-BDF0-5E71C5A53C6F}"/>
                  </a:ext>
                </a:extLst>
              </p:cNvPr>
              <p:cNvSpPr/>
              <p:nvPr/>
            </p:nvSpPr>
            <p:spPr bwMode="auto">
              <a:xfrm>
                <a:off x="2986" y="1789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0 h 4"/>
                  <a:gd name="T4" fmla="*/ 3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3" name="íṩľídè">
                <a:extLst>
                  <a:ext uri="{FF2B5EF4-FFF2-40B4-BE49-F238E27FC236}">
                    <a16:creationId xmlns:a16="http://schemas.microsoft.com/office/drawing/2014/main" xmlns="" id="{EC8B8200-445B-41B8-96CF-CD4B5D01BA94}"/>
                  </a:ext>
                </a:extLst>
              </p:cNvPr>
              <p:cNvSpPr/>
              <p:nvPr/>
            </p:nvSpPr>
            <p:spPr bwMode="auto">
              <a:xfrm>
                <a:off x="2986" y="1789"/>
                <a:ext cx="7" cy="4"/>
              </a:xfrm>
              <a:custGeom>
                <a:avLst/>
                <a:gdLst>
                  <a:gd name="T0" fmla="*/ 7 w 7"/>
                  <a:gd name="T1" fmla="*/ 0 h 4"/>
                  <a:gd name="T2" fmla="*/ 0 w 7"/>
                  <a:gd name="T3" fmla="*/ 0 h 4"/>
                  <a:gd name="T4" fmla="*/ 3 w 7"/>
                  <a:gd name="T5" fmla="*/ 4 h 4"/>
                  <a:gd name="T6" fmla="*/ 7 w 7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0"/>
                    </a:moveTo>
                    <a:lnTo>
                      <a:pt x="0" y="0"/>
                    </a:lnTo>
                    <a:lnTo>
                      <a:pt x="3" y="4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4" name="ïšľïde">
                <a:extLst>
                  <a:ext uri="{FF2B5EF4-FFF2-40B4-BE49-F238E27FC236}">
                    <a16:creationId xmlns:a16="http://schemas.microsoft.com/office/drawing/2014/main" xmlns="" id="{6EDD9B57-5FE0-4578-8F52-59F9A802C3DB}"/>
                  </a:ext>
                </a:extLst>
              </p:cNvPr>
              <p:cNvSpPr/>
              <p:nvPr/>
            </p:nvSpPr>
            <p:spPr bwMode="auto">
              <a:xfrm>
                <a:off x="2872" y="1834"/>
                <a:ext cx="19" cy="21"/>
              </a:xfrm>
              <a:custGeom>
                <a:avLst/>
                <a:gdLst>
                  <a:gd name="T0" fmla="*/ 0 w 19"/>
                  <a:gd name="T1" fmla="*/ 0 h 21"/>
                  <a:gd name="T2" fmla="*/ 0 w 19"/>
                  <a:gd name="T3" fmla="*/ 0 h 21"/>
                  <a:gd name="T4" fmla="*/ 7 w 19"/>
                  <a:gd name="T5" fmla="*/ 21 h 21"/>
                  <a:gd name="T6" fmla="*/ 11 w 19"/>
                  <a:gd name="T7" fmla="*/ 21 h 21"/>
                  <a:gd name="T8" fmla="*/ 11 w 19"/>
                  <a:gd name="T9" fmla="*/ 21 h 21"/>
                  <a:gd name="T10" fmla="*/ 19 w 19"/>
                  <a:gd name="T11" fmla="*/ 15 h 21"/>
                  <a:gd name="T12" fmla="*/ 5 w 19"/>
                  <a:gd name="T13" fmla="*/ 13 h 21"/>
                  <a:gd name="T14" fmla="*/ 0 w 19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lnTo>
                      <a:pt x="0" y="0"/>
                    </a:lnTo>
                    <a:lnTo>
                      <a:pt x="7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9" y="15"/>
                    </a:lnTo>
                    <a:lnTo>
                      <a:pt x="5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5" name="i$ľîḋè">
                <a:extLst>
                  <a:ext uri="{FF2B5EF4-FFF2-40B4-BE49-F238E27FC236}">
                    <a16:creationId xmlns:a16="http://schemas.microsoft.com/office/drawing/2014/main" xmlns="" id="{8A165972-1EC0-4570-81B4-593FDBAD74A4}"/>
                  </a:ext>
                </a:extLst>
              </p:cNvPr>
              <p:cNvSpPr/>
              <p:nvPr/>
            </p:nvSpPr>
            <p:spPr bwMode="auto">
              <a:xfrm>
                <a:off x="2872" y="1834"/>
                <a:ext cx="19" cy="21"/>
              </a:xfrm>
              <a:custGeom>
                <a:avLst/>
                <a:gdLst>
                  <a:gd name="T0" fmla="*/ 0 w 19"/>
                  <a:gd name="T1" fmla="*/ 0 h 21"/>
                  <a:gd name="T2" fmla="*/ 0 w 19"/>
                  <a:gd name="T3" fmla="*/ 0 h 21"/>
                  <a:gd name="T4" fmla="*/ 7 w 19"/>
                  <a:gd name="T5" fmla="*/ 21 h 21"/>
                  <a:gd name="T6" fmla="*/ 11 w 19"/>
                  <a:gd name="T7" fmla="*/ 21 h 21"/>
                  <a:gd name="T8" fmla="*/ 11 w 19"/>
                  <a:gd name="T9" fmla="*/ 21 h 21"/>
                  <a:gd name="T10" fmla="*/ 19 w 19"/>
                  <a:gd name="T11" fmla="*/ 15 h 21"/>
                  <a:gd name="T12" fmla="*/ 5 w 19"/>
                  <a:gd name="T13" fmla="*/ 13 h 21"/>
                  <a:gd name="T14" fmla="*/ 0 w 19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1">
                    <a:moveTo>
                      <a:pt x="0" y="0"/>
                    </a:moveTo>
                    <a:lnTo>
                      <a:pt x="0" y="0"/>
                    </a:lnTo>
                    <a:lnTo>
                      <a:pt x="7" y="21"/>
                    </a:lnTo>
                    <a:lnTo>
                      <a:pt x="11" y="21"/>
                    </a:lnTo>
                    <a:lnTo>
                      <a:pt x="11" y="21"/>
                    </a:lnTo>
                    <a:lnTo>
                      <a:pt x="19" y="15"/>
                    </a:lnTo>
                    <a:lnTo>
                      <a:pt x="5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6" name="îṥḷïḋe">
                <a:extLst>
                  <a:ext uri="{FF2B5EF4-FFF2-40B4-BE49-F238E27FC236}">
                    <a16:creationId xmlns:a16="http://schemas.microsoft.com/office/drawing/2014/main" xmlns="" id="{C6DA5D04-3B63-4CBE-9902-C7F759376103}"/>
                  </a:ext>
                </a:extLst>
              </p:cNvPr>
              <p:cNvSpPr/>
              <p:nvPr/>
            </p:nvSpPr>
            <p:spPr bwMode="auto">
              <a:xfrm>
                <a:off x="2941" y="1836"/>
                <a:ext cx="22" cy="36"/>
              </a:xfrm>
              <a:custGeom>
                <a:avLst/>
                <a:gdLst>
                  <a:gd name="T0" fmla="*/ 19 w 22"/>
                  <a:gd name="T1" fmla="*/ 0 h 36"/>
                  <a:gd name="T2" fmla="*/ 13 w 22"/>
                  <a:gd name="T3" fmla="*/ 13 h 36"/>
                  <a:gd name="T4" fmla="*/ 0 w 22"/>
                  <a:gd name="T5" fmla="*/ 13 h 36"/>
                  <a:gd name="T6" fmla="*/ 9 w 22"/>
                  <a:gd name="T7" fmla="*/ 24 h 36"/>
                  <a:gd name="T8" fmla="*/ 7 w 22"/>
                  <a:gd name="T9" fmla="*/ 36 h 36"/>
                  <a:gd name="T10" fmla="*/ 22 w 22"/>
                  <a:gd name="T11" fmla="*/ 8 h 36"/>
                  <a:gd name="T12" fmla="*/ 19 w 2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6"/>
                    </a:lnTo>
                    <a:lnTo>
                      <a:pt x="22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7" name="ïşļïďê">
                <a:extLst>
                  <a:ext uri="{FF2B5EF4-FFF2-40B4-BE49-F238E27FC236}">
                    <a16:creationId xmlns:a16="http://schemas.microsoft.com/office/drawing/2014/main" xmlns="" id="{358F2212-4A01-4049-B5FD-1535D32AAD96}"/>
                  </a:ext>
                </a:extLst>
              </p:cNvPr>
              <p:cNvSpPr/>
              <p:nvPr/>
            </p:nvSpPr>
            <p:spPr bwMode="auto">
              <a:xfrm>
                <a:off x="2941" y="1836"/>
                <a:ext cx="22" cy="36"/>
              </a:xfrm>
              <a:custGeom>
                <a:avLst/>
                <a:gdLst>
                  <a:gd name="T0" fmla="*/ 19 w 22"/>
                  <a:gd name="T1" fmla="*/ 0 h 36"/>
                  <a:gd name="T2" fmla="*/ 13 w 22"/>
                  <a:gd name="T3" fmla="*/ 13 h 36"/>
                  <a:gd name="T4" fmla="*/ 0 w 22"/>
                  <a:gd name="T5" fmla="*/ 13 h 36"/>
                  <a:gd name="T6" fmla="*/ 9 w 22"/>
                  <a:gd name="T7" fmla="*/ 24 h 36"/>
                  <a:gd name="T8" fmla="*/ 7 w 22"/>
                  <a:gd name="T9" fmla="*/ 36 h 36"/>
                  <a:gd name="T10" fmla="*/ 22 w 22"/>
                  <a:gd name="T11" fmla="*/ 8 h 36"/>
                  <a:gd name="T12" fmla="*/ 19 w 2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9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6"/>
                    </a:lnTo>
                    <a:lnTo>
                      <a:pt x="22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8" name="íś1idé">
                <a:extLst>
                  <a:ext uri="{FF2B5EF4-FFF2-40B4-BE49-F238E27FC236}">
                    <a16:creationId xmlns:a16="http://schemas.microsoft.com/office/drawing/2014/main" xmlns="" id="{FE741EE3-7EF5-44A0-B86C-A134E4954821}"/>
                  </a:ext>
                </a:extLst>
              </p:cNvPr>
              <p:cNvSpPr/>
              <p:nvPr/>
            </p:nvSpPr>
            <p:spPr bwMode="auto">
              <a:xfrm>
                <a:off x="2756" y="1558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9" name="iṩļïďe">
                <a:extLst>
                  <a:ext uri="{FF2B5EF4-FFF2-40B4-BE49-F238E27FC236}">
                    <a16:creationId xmlns:a16="http://schemas.microsoft.com/office/drawing/2014/main" xmlns="" id="{AF9E326B-E86A-4426-A583-97921B56505D}"/>
                  </a:ext>
                </a:extLst>
              </p:cNvPr>
              <p:cNvSpPr/>
              <p:nvPr/>
            </p:nvSpPr>
            <p:spPr bwMode="auto">
              <a:xfrm>
                <a:off x="2756" y="1558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0" name="îŝ1íḍè">
                <a:extLst>
                  <a:ext uri="{FF2B5EF4-FFF2-40B4-BE49-F238E27FC236}">
                    <a16:creationId xmlns:a16="http://schemas.microsoft.com/office/drawing/2014/main" xmlns="" id="{1DF80D32-F0D4-4842-BAC8-7350B16B6570}"/>
                  </a:ext>
                </a:extLst>
              </p:cNvPr>
              <p:cNvSpPr/>
              <p:nvPr/>
            </p:nvSpPr>
            <p:spPr bwMode="auto">
              <a:xfrm>
                <a:off x="2814" y="1549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2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1" name="îšḷiḓê">
                <a:extLst>
                  <a:ext uri="{FF2B5EF4-FFF2-40B4-BE49-F238E27FC236}">
                    <a16:creationId xmlns:a16="http://schemas.microsoft.com/office/drawing/2014/main" xmlns="" id="{D69016F3-344A-4133-9DB5-A995D3080B09}"/>
                  </a:ext>
                </a:extLst>
              </p:cNvPr>
              <p:cNvSpPr/>
              <p:nvPr/>
            </p:nvSpPr>
            <p:spPr bwMode="auto">
              <a:xfrm>
                <a:off x="2814" y="1549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2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2" name="ïṣ1íḓe">
                <a:extLst>
                  <a:ext uri="{FF2B5EF4-FFF2-40B4-BE49-F238E27FC236}">
                    <a16:creationId xmlns:a16="http://schemas.microsoft.com/office/drawing/2014/main" xmlns="" id="{C5C27DFD-8BD5-45E7-BDAC-AD4805D6D9D2}"/>
                  </a:ext>
                </a:extLst>
              </p:cNvPr>
              <p:cNvSpPr/>
              <p:nvPr/>
            </p:nvSpPr>
            <p:spPr bwMode="auto">
              <a:xfrm>
                <a:off x="2904" y="155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8 w 37"/>
                  <a:gd name="T11" fmla="*/ 30 h 36"/>
                  <a:gd name="T12" fmla="*/ 29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29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3" name="îşḻîḍê">
                <a:extLst>
                  <a:ext uri="{FF2B5EF4-FFF2-40B4-BE49-F238E27FC236}">
                    <a16:creationId xmlns:a16="http://schemas.microsoft.com/office/drawing/2014/main" xmlns="" id="{2CDA8F3D-1D25-43FC-9376-DEC147358C76}"/>
                  </a:ext>
                </a:extLst>
              </p:cNvPr>
              <p:cNvSpPr/>
              <p:nvPr/>
            </p:nvSpPr>
            <p:spPr bwMode="auto">
              <a:xfrm>
                <a:off x="2904" y="155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2 h 36"/>
                  <a:gd name="T4" fmla="*/ 0 w 37"/>
                  <a:gd name="T5" fmla="*/ 13 h 36"/>
                  <a:gd name="T6" fmla="*/ 9 w 37"/>
                  <a:gd name="T7" fmla="*/ 23 h 36"/>
                  <a:gd name="T8" fmla="*/ 5 w 37"/>
                  <a:gd name="T9" fmla="*/ 36 h 36"/>
                  <a:gd name="T10" fmla="*/ 18 w 37"/>
                  <a:gd name="T11" fmla="*/ 30 h 36"/>
                  <a:gd name="T12" fmla="*/ 29 w 37"/>
                  <a:gd name="T13" fmla="*/ 36 h 36"/>
                  <a:gd name="T14" fmla="*/ 28 w 37"/>
                  <a:gd name="T15" fmla="*/ 23 h 36"/>
                  <a:gd name="T16" fmla="*/ 37 w 37"/>
                  <a:gd name="T17" fmla="*/ 13 h 36"/>
                  <a:gd name="T18" fmla="*/ 24 w 37"/>
                  <a:gd name="T19" fmla="*/ 12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29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4" name="iş1îḍê">
                <a:extLst>
                  <a:ext uri="{FF2B5EF4-FFF2-40B4-BE49-F238E27FC236}">
                    <a16:creationId xmlns:a16="http://schemas.microsoft.com/office/drawing/2014/main" xmlns="" id="{BFA84984-1C34-416F-84D1-75467FDF8E1D}"/>
                  </a:ext>
                </a:extLst>
              </p:cNvPr>
              <p:cNvSpPr/>
              <p:nvPr/>
            </p:nvSpPr>
            <p:spPr bwMode="auto">
              <a:xfrm>
                <a:off x="2991" y="155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10 w 38"/>
                  <a:gd name="T7" fmla="*/ 23 h 36"/>
                  <a:gd name="T8" fmla="*/ 8 w 38"/>
                  <a:gd name="T9" fmla="*/ 36 h 36"/>
                  <a:gd name="T10" fmla="*/ 19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5" name="îṣḷîdé">
                <a:extLst>
                  <a:ext uri="{FF2B5EF4-FFF2-40B4-BE49-F238E27FC236}">
                    <a16:creationId xmlns:a16="http://schemas.microsoft.com/office/drawing/2014/main" xmlns="" id="{A063FDEB-3EE1-4E8F-A2B5-7761D1FD9431}"/>
                  </a:ext>
                </a:extLst>
              </p:cNvPr>
              <p:cNvSpPr/>
              <p:nvPr/>
            </p:nvSpPr>
            <p:spPr bwMode="auto">
              <a:xfrm>
                <a:off x="2991" y="155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10 w 38"/>
                  <a:gd name="T7" fmla="*/ 23 h 36"/>
                  <a:gd name="T8" fmla="*/ 8 w 38"/>
                  <a:gd name="T9" fmla="*/ 36 h 36"/>
                  <a:gd name="T10" fmla="*/ 19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6" name="iṩļiḍe">
                <a:extLst>
                  <a:ext uri="{FF2B5EF4-FFF2-40B4-BE49-F238E27FC236}">
                    <a16:creationId xmlns:a16="http://schemas.microsoft.com/office/drawing/2014/main" xmlns="" id="{D0BDF221-06E0-45F7-AB58-FA7A82ACBE0A}"/>
                  </a:ext>
                </a:extLst>
              </p:cNvPr>
              <p:cNvSpPr/>
              <p:nvPr/>
            </p:nvSpPr>
            <p:spPr bwMode="auto">
              <a:xfrm>
                <a:off x="3079" y="1554"/>
                <a:ext cx="34" cy="36"/>
              </a:xfrm>
              <a:custGeom>
                <a:avLst/>
                <a:gdLst>
                  <a:gd name="T0" fmla="*/ 21 w 34"/>
                  <a:gd name="T1" fmla="*/ 0 h 36"/>
                  <a:gd name="T2" fmla="*/ 13 w 34"/>
                  <a:gd name="T3" fmla="*/ 11 h 36"/>
                  <a:gd name="T4" fmla="*/ 0 w 34"/>
                  <a:gd name="T5" fmla="*/ 13 h 36"/>
                  <a:gd name="T6" fmla="*/ 9 w 34"/>
                  <a:gd name="T7" fmla="*/ 23 h 36"/>
                  <a:gd name="T8" fmla="*/ 8 w 34"/>
                  <a:gd name="T9" fmla="*/ 36 h 36"/>
                  <a:gd name="T10" fmla="*/ 19 w 34"/>
                  <a:gd name="T11" fmla="*/ 30 h 36"/>
                  <a:gd name="T12" fmla="*/ 23 w 34"/>
                  <a:gd name="T13" fmla="*/ 32 h 36"/>
                  <a:gd name="T14" fmla="*/ 34 w 34"/>
                  <a:gd name="T15" fmla="*/ 13 h 36"/>
                  <a:gd name="T16" fmla="*/ 26 w 34"/>
                  <a:gd name="T17" fmla="*/ 13 h 36"/>
                  <a:gd name="T18" fmla="*/ 21 w 34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23" y="32"/>
                    </a:lnTo>
                    <a:lnTo>
                      <a:pt x="34" y="13"/>
                    </a:lnTo>
                    <a:lnTo>
                      <a:pt x="26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7" name="isļiḍé">
                <a:extLst>
                  <a:ext uri="{FF2B5EF4-FFF2-40B4-BE49-F238E27FC236}">
                    <a16:creationId xmlns:a16="http://schemas.microsoft.com/office/drawing/2014/main" xmlns="" id="{A7AC5983-9C9C-4CAD-9086-E72500C7B7C2}"/>
                  </a:ext>
                </a:extLst>
              </p:cNvPr>
              <p:cNvSpPr/>
              <p:nvPr/>
            </p:nvSpPr>
            <p:spPr bwMode="auto">
              <a:xfrm>
                <a:off x="3079" y="1554"/>
                <a:ext cx="34" cy="36"/>
              </a:xfrm>
              <a:custGeom>
                <a:avLst/>
                <a:gdLst>
                  <a:gd name="T0" fmla="*/ 21 w 34"/>
                  <a:gd name="T1" fmla="*/ 0 h 36"/>
                  <a:gd name="T2" fmla="*/ 13 w 34"/>
                  <a:gd name="T3" fmla="*/ 11 h 36"/>
                  <a:gd name="T4" fmla="*/ 0 w 34"/>
                  <a:gd name="T5" fmla="*/ 13 h 36"/>
                  <a:gd name="T6" fmla="*/ 9 w 34"/>
                  <a:gd name="T7" fmla="*/ 23 h 36"/>
                  <a:gd name="T8" fmla="*/ 8 w 34"/>
                  <a:gd name="T9" fmla="*/ 36 h 36"/>
                  <a:gd name="T10" fmla="*/ 19 w 34"/>
                  <a:gd name="T11" fmla="*/ 30 h 36"/>
                  <a:gd name="T12" fmla="*/ 23 w 34"/>
                  <a:gd name="T13" fmla="*/ 32 h 36"/>
                  <a:gd name="T14" fmla="*/ 34 w 34"/>
                  <a:gd name="T15" fmla="*/ 13 h 36"/>
                  <a:gd name="T16" fmla="*/ 26 w 34"/>
                  <a:gd name="T17" fmla="*/ 13 h 36"/>
                  <a:gd name="T18" fmla="*/ 21 w 34"/>
                  <a:gd name="T1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23" y="32"/>
                    </a:lnTo>
                    <a:lnTo>
                      <a:pt x="34" y="13"/>
                    </a:lnTo>
                    <a:lnTo>
                      <a:pt x="26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8" name="îŝḷíḋê">
                <a:extLst>
                  <a:ext uri="{FF2B5EF4-FFF2-40B4-BE49-F238E27FC236}">
                    <a16:creationId xmlns:a16="http://schemas.microsoft.com/office/drawing/2014/main" xmlns="" id="{6589A238-FE19-4FF8-AF1B-100115E2370A}"/>
                  </a:ext>
                </a:extLst>
              </p:cNvPr>
              <p:cNvSpPr/>
              <p:nvPr/>
            </p:nvSpPr>
            <p:spPr bwMode="auto">
              <a:xfrm>
                <a:off x="2782" y="1608"/>
                <a:ext cx="26" cy="36"/>
              </a:xfrm>
              <a:custGeom>
                <a:avLst/>
                <a:gdLst>
                  <a:gd name="T0" fmla="*/ 8 w 26"/>
                  <a:gd name="T1" fmla="*/ 0 h 36"/>
                  <a:gd name="T2" fmla="*/ 0 w 26"/>
                  <a:gd name="T3" fmla="*/ 11 h 36"/>
                  <a:gd name="T4" fmla="*/ 0 w 26"/>
                  <a:gd name="T5" fmla="*/ 11 h 36"/>
                  <a:gd name="T6" fmla="*/ 8 w 26"/>
                  <a:gd name="T7" fmla="*/ 30 h 36"/>
                  <a:gd name="T8" fmla="*/ 17 w 26"/>
                  <a:gd name="T9" fmla="*/ 36 h 36"/>
                  <a:gd name="T10" fmla="*/ 15 w 26"/>
                  <a:gd name="T11" fmla="*/ 23 h 36"/>
                  <a:gd name="T12" fmla="*/ 26 w 26"/>
                  <a:gd name="T13" fmla="*/ 15 h 36"/>
                  <a:gd name="T14" fmla="*/ 13 w 26"/>
                  <a:gd name="T15" fmla="*/ 11 h 36"/>
                  <a:gd name="T16" fmla="*/ 8 w 2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6">
                    <a:moveTo>
                      <a:pt x="8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8" y="30"/>
                    </a:lnTo>
                    <a:lnTo>
                      <a:pt x="17" y="36"/>
                    </a:lnTo>
                    <a:lnTo>
                      <a:pt x="15" y="23"/>
                    </a:lnTo>
                    <a:lnTo>
                      <a:pt x="26" y="15"/>
                    </a:lnTo>
                    <a:lnTo>
                      <a:pt x="13" y="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9" name="islíḋè">
                <a:extLst>
                  <a:ext uri="{FF2B5EF4-FFF2-40B4-BE49-F238E27FC236}">
                    <a16:creationId xmlns:a16="http://schemas.microsoft.com/office/drawing/2014/main" xmlns="" id="{A18711BF-E7CF-4498-A959-32E01E36667F}"/>
                  </a:ext>
                </a:extLst>
              </p:cNvPr>
              <p:cNvSpPr/>
              <p:nvPr/>
            </p:nvSpPr>
            <p:spPr bwMode="auto">
              <a:xfrm>
                <a:off x="2782" y="1608"/>
                <a:ext cx="26" cy="36"/>
              </a:xfrm>
              <a:custGeom>
                <a:avLst/>
                <a:gdLst>
                  <a:gd name="T0" fmla="*/ 8 w 26"/>
                  <a:gd name="T1" fmla="*/ 0 h 36"/>
                  <a:gd name="T2" fmla="*/ 0 w 26"/>
                  <a:gd name="T3" fmla="*/ 11 h 36"/>
                  <a:gd name="T4" fmla="*/ 0 w 26"/>
                  <a:gd name="T5" fmla="*/ 11 h 36"/>
                  <a:gd name="T6" fmla="*/ 8 w 26"/>
                  <a:gd name="T7" fmla="*/ 30 h 36"/>
                  <a:gd name="T8" fmla="*/ 17 w 26"/>
                  <a:gd name="T9" fmla="*/ 36 h 36"/>
                  <a:gd name="T10" fmla="*/ 15 w 26"/>
                  <a:gd name="T11" fmla="*/ 23 h 36"/>
                  <a:gd name="T12" fmla="*/ 26 w 26"/>
                  <a:gd name="T13" fmla="*/ 15 h 36"/>
                  <a:gd name="T14" fmla="*/ 13 w 26"/>
                  <a:gd name="T15" fmla="*/ 11 h 36"/>
                  <a:gd name="T16" fmla="*/ 8 w 26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6">
                    <a:moveTo>
                      <a:pt x="8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8" y="30"/>
                    </a:lnTo>
                    <a:lnTo>
                      <a:pt x="17" y="36"/>
                    </a:lnTo>
                    <a:lnTo>
                      <a:pt x="15" y="23"/>
                    </a:lnTo>
                    <a:lnTo>
                      <a:pt x="26" y="15"/>
                    </a:lnTo>
                    <a:lnTo>
                      <a:pt x="13" y="11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0" name="íşľiḑe">
                <a:extLst>
                  <a:ext uri="{FF2B5EF4-FFF2-40B4-BE49-F238E27FC236}">
                    <a16:creationId xmlns:a16="http://schemas.microsoft.com/office/drawing/2014/main" xmlns="" id="{A31200FA-2BF0-4365-81B5-6FFA55B51F0E}"/>
                  </a:ext>
                </a:extLst>
              </p:cNvPr>
              <p:cNvSpPr/>
              <p:nvPr/>
            </p:nvSpPr>
            <p:spPr bwMode="auto">
              <a:xfrm>
                <a:off x="2859" y="1610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3 h 37"/>
                  <a:gd name="T8" fmla="*/ 5 w 37"/>
                  <a:gd name="T9" fmla="*/ 36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1" name="i$ļíḋè">
                <a:extLst>
                  <a:ext uri="{FF2B5EF4-FFF2-40B4-BE49-F238E27FC236}">
                    <a16:creationId xmlns:a16="http://schemas.microsoft.com/office/drawing/2014/main" xmlns="" id="{C3E504B6-EA79-4B29-BFC7-2095EEBFD2D2}"/>
                  </a:ext>
                </a:extLst>
              </p:cNvPr>
              <p:cNvSpPr/>
              <p:nvPr/>
            </p:nvSpPr>
            <p:spPr bwMode="auto">
              <a:xfrm>
                <a:off x="2859" y="1610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9 w 37"/>
                  <a:gd name="T7" fmla="*/ 23 h 37"/>
                  <a:gd name="T8" fmla="*/ 5 w 37"/>
                  <a:gd name="T9" fmla="*/ 36 h 37"/>
                  <a:gd name="T10" fmla="*/ 18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5" y="36"/>
                    </a:lnTo>
                    <a:lnTo>
                      <a:pt x="18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2" name="îṩļïḑe">
                <a:extLst>
                  <a:ext uri="{FF2B5EF4-FFF2-40B4-BE49-F238E27FC236}">
                    <a16:creationId xmlns:a16="http://schemas.microsoft.com/office/drawing/2014/main" xmlns="" id="{489BF8FE-B5A5-496F-A414-25062C04AB8E}"/>
                  </a:ext>
                </a:extLst>
              </p:cNvPr>
              <p:cNvSpPr/>
              <p:nvPr/>
            </p:nvSpPr>
            <p:spPr bwMode="auto">
              <a:xfrm>
                <a:off x="2947" y="161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9 w 37"/>
                  <a:gd name="T7" fmla="*/ 24 h 37"/>
                  <a:gd name="T8" fmla="*/ 7 w 37"/>
                  <a:gd name="T9" fmla="*/ 35 h 37"/>
                  <a:gd name="T10" fmla="*/ 18 w 37"/>
                  <a:gd name="T11" fmla="*/ 30 h 37"/>
                  <a:gd name="T12" fmla="*/ 29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29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3" name="íšļídé">
                <a:extLst>
                  <a:ext uri="{FF2B5EF4-FFF2-40B4-BE49-F238E27FC236}">
                    <a16:creationId xmlns:a16="http://schemas.microsoft.com/office/drawing/2014/main" xmlns="" id="{60675AC4-E48B-4340-AE89-BF7EC47E7F5A}"/>
                  </a:ext>
                </a:extLst>
              </p:cNvPr>
              <p:cNvSpPr/>
              <p:nvPr/>
            </p:nvSpPr>
            <p:spPr bwMode="auto">
              <a:xfrm>
                <a:off x="2947" y="161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9 w 37"/>
                  <a:gd name="T7" fmla="*/ 24 h 37"/>
                  <a:gd name="T8" fmla="*/ 7 w 37"/>
                  <a:gd name="T9" fmla="*/ 35 h 37"/>
                  <a:gd name="T10" fmla="*/ 18 w 37"/>
                  <a:gd name="T11" fmla="*/ 30 h 37"/>
                  <a:gd name="T12" fmla="*/ 29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9" y="24"/>
                    </a:lnTo>
                    <a:lnTo>
                      <a:pt x="7" y="35"/>
                    </a:lnTo>
                    <a:lnTo>
                      <a:pt x="18" y="30"/>
                    </a:lnTo>
                    <a:lnTo>
                      <a:pt x="29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4" name="i$lïḍê">
                <a:extLst>
                  <a:ext uri="{FF2B5EF4-FFF2-40B4-BE49-F238E27FC236}">
                    <a16:creationId xmlns:a16="http://schemas.microsoft.com/office/drawing/2014/main" xmlns="" id="{52B8D8A0-1ACD-4CC0-B739-2D3DEF61BC3A}"/>
                  </a:ext>
                </a:extLst>
              </p:cNvPr>
              <p:cNvSpPr/>
              <p:nvPr/>
            </p:nvSpPr>
            <p:spPr bwMode="auto">
              <a:xfrm>
                <a:off x="3034" y="16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3 w 40"/>
                  <a:gd name="T3" fmla="*/ 11 h 35"/>
                  <a:gd name="T4" fmla="*/ 0 w 40"/>
                  <a:gd name="T5" fmla="*/ 13 h 35"/>
                  <a:gd name="T6" fmla="*/ 10 w 40"/>
                  <a:gd name="T7" fmla="*/ 22 h 35"/>
                  <a:gd name="T8" fmla="*/ 8 w 40"/>
                  <a:gd name="T9" fmla="*/ 35 h 35"/>
                  <a:gd name="T10" fmla="*/ 19 w 40"/>
                  <a:gd name="T11" fmla="*/ 30 h 35"/>
                  <a:gd name="T12" fmla="*/ 30 w 40"/>
                  <a:gd name="T13" fmla="*/ 35 h 35"/>
                  <a:gd name="T14" fmla="*/ 28 w 40"/>
                  <a:gd name="T15" fmla="*/ 22 h 35"/>
                  <a:gd name="T16" fmla="*/ 40 w 40"/>
                  <a:gd name="T17" fmla="*/ 13 h 35"/>
                  <a:gd name="T18" fmla="*/ 26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5" name="íṧliḓè">
                <a:extLst>
                  <a:ext uri="{FF2B5EF4-FFF2-40B4-BE49-F238E27FC236}">
                    <a16:creationId xmlns:a16="http://schemas.microsoft.com/office/drawing/2014/main" xmlns="" id="{7B19058D-FAB6-4CC6-875F-9D4BC8EE7E09}"/>
                  </a:ext>
                </a:extLst>
              </p:cNvPr>
              <p:cNvSpPr/>
              <p:nvPr/>
            </p:nvSpPr>
            <p:spPr bwMode="auto">
              <a:xfrm>
                <a:off x="3034" y="16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3 w 40"/>
                  <a:gd name="T3" fmla="*/ 11 h 35"/>
                  <a:gd name="T4" fmla="*/ 0 w 40"/>
                  <a:gd name="T5" fmla="*/ 13 h 35"/>
                  <a:gd name="T6" fmla="*/ 10 w 40"/>
                  <a:gd name="T7" fmla="*/ 22 h 35"/>
                  <a:gd name="T8" fmla="*/ 8 w 40"/>
                  <a:gd name="T9" fmla="*/ 35 h 35"/>
                  <a:gd name="T10" fmla="*/ 19 w 40"/>
                  <a:gd name="T11" fmla="*/ 30 h 35"/>
                  <a:gd name="T12" fmla="*/ 30 w 40"/>
                  <a:gd name="T13" fmla="*/ 35 h 35"/>
                  <a:gd name="T14" fmla="*/ 28 w 40"/>
                  <a:gd name="T15" fmla="*/ 22 h 35"/>
                  <a:gd name="T16" fmla="*/ 40 w 40"/>
                  <a:gd name="T17" fmla="*/ 13 h 35"/>
                  <a:gd name="T18" fmla="*/ 26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6" name="îşļíde">
                <a:extLst>
                  <a:ext uri="{FF2B5EF4-FFF2-40B4-BE49-F238E27FC236}">
                    <a16:creationId xmlns:a16="http://schemas.microsoft.com/office/drawing/2014/main" xmlns="" id="{19C0A214-0435-4DF9-8A1A-083804A994BF}"/>
                  </a:ext>
                </a:extLst>
              </p:cNvPr>
              <p:cNvSpPr/>
              <p:nvPr/>
            </p:nvSpPr>
            <p:spPr bwMode="auto">
              <a:xfrm>
                <a:off x="2812" y="165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8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7" name="isľíḓê">
                <a:extLst>
                  <a:ext uri="{FF2B5EF4-FFF2-40B4-BE49-F238E27FC236}">
                    <a16:creationId xmlns:a16="http://schemas.microsoft.com/office/drawing/2014/main" xmlns="" id="{47051949-70D0-4D38-9D6D-5927C1EB835E}"/>
                  </a:ext>
                </a:extLst>
              </p:cNvPr>
              <p:cNvSpPr/>
              <p:nvPr/>
            </p:nvSpPr>
            <p:spPr bwMode="auto">
              <a:xfrm>
                <a:off x="2812" y="165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3 h 35"/>
                  <a:gd name="T6" fmla="*/ 9 w 37"/>
                  <a:gd name="T7" fmla="*/ 22 h 35"/>
                  <a:gd name="T8" fmla="*/ 8 w 37"/>
                  <a:gd name="T9" fmla="*/ 35 h 35"/>
                  <a:gd name="T10" fmla="*/ 19 w 37"/>
                  <a:gd name="T11" fmla="*/ 30 h 35"/>
                  <a:gd name="T12" fmla="*/ 30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8" y="35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8" name="í$ļiďè">
                <a:extLst>
                  <a:ext uri="{FF2B5EF4-FFF2-40B4-BE49-F238E27FC236}">
                    <a16:creationId xmlns:a16="http://schemas.microsoft.com/office/drawing/2014/main" xmlns="" id="{2B00B000-9D72-489B-835A-9817CEF69855}"/>
                  </a:ext>
                </a:extLst>
              </p:cNvPr>
              <p:cNvSpPr/>
              <p:nvPr/>
            </p:nvSpPr>
            <p:spPr bwMode="auto">
              <a:xfrm>
                <a:off x="2900" y="1661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0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9" name="ïşḻïďè">
                <a:extLst>
                  <a:ext uri="{FF2B5EF4-FFF2-40B4-BE49-F238E27FC236}">
                    <a16:creationId xmlns:a16="http://schemas.microsoft.com/office/drawing/2014/main" xmlns="" id="{C2760934-49EB-49BC-BF67-D7B42298E2A3}"/>
                  </a:ext>
                </a:extLst>
              </p:cNvPr>
              <p:cNvSpPr/>
              <p:nvPr/>
            </p:nvSpPr>
            <p:spPr bwMode="auto">
              <a:xfrm>
                <a:off x="2900" y="1661"/>
                <a:ext cx="39" cy="35"/>
              </a:xfrm>
              <a:custGeom>
                <a:avLst/>
                <a:gdLst>
                  <a:gd name="T0" fmla="*/ 20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9 w 39"/>
                  <a:gd name="T7" fmla="*/ 22 h 35"/>
                  <a:gd name="T8" fmla="*/ 7 w 39"/>
                  <a:gd name="T9" fmla="*/ 35 h 35"/>
                  <a:gd name="T10" fmla="*/ 19 w 39"/>
                  <a:gd name="T11" fmla="*/ 29 h 35"/>
                  <a:gd name="T12" fmla="*/ 30 w 39"/>
                  <a:gd name="T13" fmla="*/ 35 h 35"/>
                  <a:gd name="T14" fmla="*/ 28 w 39"/>
                  <a:gd name="T15" fmla="*/ 22 h 35"/>
                  <a:gd name="T16" fmla="*/ 39 w 39"/>
                  <a:gd name="T17" fmla="*/ 13 h 35"/>
                  <a:gd name="T18" fmla="*/ 26 w 39"/>
                  <a:gd name="T19" fmla="*/ 11 h 35"/>
                  <a:gd name="T20" fmla="*/ 20 w 39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5">
                    <a:moveTo>
                      <a:pt x="20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0" y="35"/>
                    </a:lnTo>
                    <a:lnTo>
                      <a:pt x="28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0" name="ïṡḷîdé">
                <a:extLst>
                  <a:ext uri="{FF2B5EF4-FFF2-40B4-BE49-F238E27FC236}">
                    <a16:creationId xmlns:a16="http://schemas.microsoft.com/office/drawing/2014/main" xmlns="" id="{7B7A07D1-E5BF-4AA4-BD73-39A5728F929D}"/>
                  </a:ext>
                </a:extLst>
              </p:cNvPr>
              <p:cNvSpPr/>
              <p:nvPr/>
            </p:nvSpPr>
            <p:spPr bwMode="auto">
              <a:xfrm>
                <a:off x="2989" y="166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4 w 38"/>
                  <a:gd name="T3" fmla="*/ 12 h 36"/>
                  <a:gd name="T4" fmla="*/ 0 w 38"/>
                  <a:gd name="T5" fmla="*/ 13 h 36"/>
                  <a:gd name="T6" fmla="*/ 10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2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1" name="iṥḷiḍé">
                <a:extLst>
                  <a:ext uri="{FF2B5EF4-FFF2-40B4-BE49-F238E27FC236}">
                    <a16:creationId xmlns:a16="http://schemas.microsoft.com/office/drawing/2014/main" xmlns="" id="{A977B7A5-9848-4E41-B276-7535B9E2199C}"/>
                  </a:ext>
                </a:extLst>
              </p:cNvPr>
              <p:cNvSpPr/>
              <p:nvPr/>
            </p:nvSpPr>
            <p:spPr bwMode="auto">
              <a:xfrm>
                <a:off x="2989" y="1662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4 w 38"/>
                  <a:gd name="T3" fmla="*/ 12 h 36"/>
                  <a:gd name="T4" fmla="*/ 0 w 38"/>
                  <a:gd name="T5" fmla="*/ 13 h 36"/>
                  <a:gd name="T6" fmla="*/ 10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30 w 38"/>
                  <a:gd name="T13" fmla="*/ 36 h 36"/>
                  <a:gd name="T14" fmla="*/ 28 w 38"/>
                  <a:gd name="T15" fmla="*/ 23 h 36"/>
                  <a:gd name="T16" fmla="*/ 38 w 38"/>
                  <a:gd name="T17" fmla="*/ 15 h 36"/>
                  <a:gd name="T18" fmla="*/ 25 w 38"/>
                  <a:gd name="T19" fmla="*/ 12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3"/>
                    </a:lnTo>
                    <a:lnTo>
                      <a:pt x="10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30" y="36"/>
                    </a:lnTo>
                    <a:lnTo>
                      <a:pt x="28" y="23"/>
                    </a:lnTo>
                    <a:lnTo>
                      <a:pt x="38" y="15"/>
                    </a:lnTo>
                    <a:lnTo>
                      <a:pt x="25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2" name="îşḷîḍê">
                <a:extLst>
                  <a:ext uri="{FF2B5EF4-FFF2-40B4-BE49-F238E27FC236}">
                    <a16:creationId xmlns:a16="http://schemas.microsoft.com/office/drawing/2014/main" xmlns="" id="{AD57DEAB-F3FB-46D2-9F31-CE5328618777}"/>
                  </a:ext>
                </a:extLst>
              </p:cNvPr>
              <p:cNvSpPr/>
              <p:nvPr/>
            </p:nvSpPr>
            <p:spPr bwMode="auto">
              <a:xfrm>
                <a:off x="2855" y="1720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3 h 38"/>
                  <a:gd name="T6" fmla="*/ 9 w 37"/>
                  <a:gd name="T7" fmla="*/ 23 h 38"/>
                  <a:gd name="T8" fmla="*/ 8 w 37"/>
                  <a:gd name="T9" fmla="*/ 36 h 38"/>
                  <a:gd name="T10" fmla="*/ 19 w 37"/>
                  <a:gd name="T11" fmla="*/ 30 h 38"/>
                  <a:gd name="T12" fmla="*/ 30 w 37"/>
                  <a:gd name="T13" fmla="*/ 38 h 38"/>
                  <a:gd name="T14" fmla="*/ 28 w 37"/>
                  <a:gd name="T15" fmla="*/ 25 h 38"/>
                  <a:gd name="T16" fmla="*/ 37 w 37"/>
                  <a:gd name="T17" fmla="*/ 15 h 38"/>
                  <a:gd name="T18" fmla="*/ 26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3" name="íṥľíḍè">
                <a:extLst>
                  <a:ext uri="{FF2B5EF4-FFF2-40B4-BE49-F238E27FC236}">
                    <a16:creationId xmlns:a16="http://schemas.microsoft.com/office/drawing/2014/main" xmlns="" id="{E595140C-BD1A-4348-8475-29EA9E74E5DC}"/>
                  </a:ext>
                </a:extLst>
              </p:cNvPr>
              <p:cNvSpPr/>
              <p:nvPr/>
            </p:nvSpPr>
            <p:spPr bwMode="auto">
              <a:xfrm>
                <a:off x="2855" y="1720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3 h 38"/>
                  <a:gd name="T6" fmla="*/ 9 w 37"/>
                  <a:gd name="T7" fmla="*/ 23 h 38"/>
                  <a:gd name="T8" fmla="*/ 8 w 37"/>
                  <a:gd name="T9" fmla="*/ 36 h 38"/>
                  <a:gd name="T10" fmla="*/ 19 w 37"/>
                  <a:gd name="T11" fmla="*/ 30 h 38"/>
                  <a:gd name="T12" fmla="*/ 30 w 37"/>
                  <a:gd name="T13" fmla="*/ 38 h 38"/>
                  <a:gd name="T14" fmla="*/ 28 w 37"/>
                  <a:gd name="T15" fmla="*/ 25 h 38"/>
                  <a:gd name="T16" fmla="*/ 37 w 37"/>
                  <a:gd name="T17" fmla="*/ 15 h 38"/>
                  <a:gd name="T18" fmla="*/ 26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8" y="36"/>
                    </a:lnTo>
                    <a:lnTo>
                      <a:pt x="19" y="30"/>
                    </a:lnTo>
                    <a:lnTo>
                      <a:pt x="30" y="38"/>
                    </a:lnTo>
                    <a:lnTo>
                      <a:pt x="28" y="25"/>
                    </a:lnTo>
                    <a:lnTo>
                      <a:pt x="37" y="15"/>
                    </a:lnTo>
                    <a:lnTo>
                      <a:pt x="26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4" name="íśḷïḍê">
                <a:extLst>
                  <a:ext uri="{FF2B5EF4-FFF2-40B4-BE49-F238E27FC236}">
                    <a16:creationId xmlns:a16="http://schemas.microsoft.com/office/drawing/2014/main" xmlns="" id="{C7048382-6079-4347-B160-290B01BDA617}"/>
                  </a:ext>
                </a:extLst>
              </p:cNvPr>
              <p:cNvSpPr/>
              <p:nvPr/>
            </p:nvSpPr>
            <p:spPr bwMode="auto">
              <a:xfrm>
                <a:off x="2945" y="172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7 w 37"/>
                  <a:gd name="T7" fmla="*/ 24 h 37"/>
                  <a:gd name="T8" fmla="*/ 5 w 37"/>
                  <a:gd name="T9" fmla="*/ 36 h 37"/>
                  <a:gd name="T10" fmla="*/ 16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7" y="24"/>
                    </a:lnTo>
                    <a:lnTo>
                      <a:pt x="5" y="36"/>
                    </a:lnTo>
                    <a:lnTo>
                      <a:pt x="16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5" name="íŝḻiḍé">
                <a:extLst>
                  <a:ext uri="{FF2B5EF4-FFF2-40B4-BE49-F238E27FC236}">
                    <a16:creationId xmlns:a16="http://schemas.microsoft.com/office/drawing/2014/main" xmlns="" id="{4A3EA8C2-C9E1-4133-A532-09CC38E009A7}"/>
                  </a:ext>
                </a:extLst>
              </p:cNvPr>
              <p:cNvSpPr/>
              <p:nvPr/>
            </p:nvSpPr>
            <p:spPr bwMode="auto">
              <a:xfrm>
                <a:off x="2945" y="1722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3 h 37"/>
                  <a:gd name="T6" fmla="*/ 7 w 37"/>
                  <a:gd name="T7" fmla="*/ 24 h 37"/>
                  <a:gd name="T8" fmla="*/ 5 w 37"/>
                  <a:gd name="T9" fmla="*/ 36 h 37"/>
                  <a:gd name="T10" fmla="*/ 16 w 37"/>
                  <a:gd name="T11" fmla="*/ 30 h 37"/>
                  <a:gd name="T12" fmla="*/ 30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3"/>
                    </a:lnTo>
                    <a:lnTo>
                      <a:pt x="7" y="24"/>
                    </a:lnTo>
                    <a:lnTo>
                      <a:pt x="5" y="36"/>
                    </a:lnTo>
                    <a:lnTo>
                      <a:pt x="16" y="30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6" name="íṩ1ïḍè">
                <a:extLst>
                  <a:ext uri="{FF2B5EF4-FFF2-40B4-BE49-F238E27FC236}">
                    <a16:creationId xmlns:a16="http://schemas.microsoft.com/office/drawing/2014/main" xmlns="" id="{80EBD86B-4BD8-4059-873C-461393C7660A}"/>
                  </a:ext>
                </a:extLst>
              </p:cNvPr>
              <p:cNvSpPr/>
              <p:nvPr/>
            </p:nvSpPr>
            <p:spPr bwMode="auto">
              <a:xfrm>
                <a:off x="4468" y="1394"/>
                <a:ext cx="516" cy="545"/>
              </a:xfrm>
              <a:custGeom>
                <a:avLst/>
                <a:gdLst>
                  <a:gd name="T0" fmla="*/ 166 w 276"/>
                  <a:gd name="T1" fmla="*/ 201 h 292"/>
                  <a:gd name="T2" fmla="*/ 167 w 276"/>
                  <a:gd name="T3" fmla="*/ 217 h 292"/>
                  <a:gd name="T4" fmla="*/ 186 w 276"/>
                  <a:gd name="T5" fmla="*/ 178 h 292"/>
                  <a:gd name="T6" fmla="*/ 190 w 276"/>
                  <a:gd name="T7" fmla="*/ 188 h 292"/>
                  <a:gd name="T8" fmla="*/ 160 w 276"/>
                  <a:gd name="T9" fmla="*/ 147 h 292"/>
                  <a:gd name="T10" fmla="*/ 170 w 276"/>
                  <a:gd name="T11" fmla="*/ 159 h 292"/>
                  <a:gd name="T12" fmla="*/ 200 w 276"/>
                  <a:gd name="T13" fmla="*/ 146 h 292"/>
                  <a:gd name="T14" fmla="*/ 205 w 276"/>
                  <a:gd name="T15" fmla="*/ 157 h 292"/>
                  <a:gd name="T16" fmla="*/ 185 w 276"/>
                  <a:gd name="T17" fmla="*/ 113 h 292"/>
                  <a:gd name="T18" fmla="*/ 186 w 276"/>
                  <a:gd name="T19" fmla="*/ 129 h 292"/>
                  <a:gd name="T20" fmla="*/ 204 w 276"/>
                  <a:gd name="T21" fmla="*/ 85 h 292"/>
                  <a:gd name="T22" fmla="*/ 214 w 276"/>
                  <a:gd name="T23" fmla="*/ 98 h 292"/>
                  <a:gd name="T24" fmla="*/ 163 w 276"/>
                  <a:gd name="T25" fmla="*/ 88 h 292"/>
                  <a:gd name="T26" fmla="*/ 158 w 276"/>
                  <a:gd name="T27" fmla="*/ 99 h 292"/>
                  <a:gd name="T28" fmla="*/ 149 w 276"/>
                  <a:gd name="T29" fmla="*/ 193 h 292"/>
                  <a:gd name="T30" fmla="*/ 155 w 276"/>
                  <a:gd name="T31" fmla="*/ 242 h 292"/>
                  <a:gd name="T32" fmla="*/ 140 w 276"/>
                  <a:gd name="T33" fmla="*/ 283 h 292"/>
                  <a:gd name="T34" fmla="*/ 36 w 276"/>
                  <a:gd name="T35" fmla="*/ 72 h 292"/>
                  <a:gd name="T36" fmla="*/ 51 w 276"/>
                  <a:gd name="T37" fmla="*/ 66 h 292"/>
                  <a:gd name="T38" fmla="*/ 35 w 276"/>
                  <a:gd name="T39" fmla="*/ 77 h 292"/>
                  <a:gd name="T40" fmla="*/ 88 w 276"/>
                  <a:gd name="T41" fmla="*/ 57 h 292"/>
                  <a:gd name="T42" fmla="*/ 88 w 276"/>
                  <a:gd name="T43" fmla="*/ 73 h 292"/>
                  <a:gd name="T44" fmla="*/ 132 w 276"/>
                  <a:gd name="T45" fmla="*/ 61 h 292"/>
                  <a:gd name="T46" fmla="*/ 142 w 276"/>
                  <a:gd name="T47" fmla="*/ 73 h 292"/>
                  <a:gd name="T48" fmla="*/ 18 w 276"/>
                  <a:gd name="T49" fmla="*/ 34 h 292"/>
                  <a:gd name="T50" fmla="*/ 12 w 276"/>
                  <a:gd name="T51" fmla="*/ 32 h 292"/>
                  <a:gd name="T52" fmla="*/ 62 w 276"/>
                  <a:gd name="T53" fmla="*/ 25 h 292"/>
                  <a:gd name="T54" fmla="*/ 63 w 276"/>
                  <a:gd name="T55" fmla="*/ 41 h 292"/>
                  <a:gd name="T56" fmla="*/ 106 w 276"/>
                  <a:gd name="T57" fmla="*/ 29 h 292"/>
                  <a:gd name="T58" fmla="*/ 116 w 276"/>
                  <a:gd name="T59" fmla="*/ 42 h 292"/>
                  <a:gd name="T60" fmla="*/ 147 w 276"/>
                  <a:gd name="T61" fmla="*/ 28 h 292"/>
                  <a:gd name="T62" fmla="*/ 162 w 276"/>
                  <a:gd name="T63" fmla="*/ 32 h 292"/>
                  <a:gd name="T64" fmla="*/ 199 w 276"/>
                  <a:gd name="T65" fmla="*/ 30 h 292"/>
                  <a:gd name="T66" fmla="*/ 214 w 276"/>
                  <a:gd name="T67" fmla="*/ 24 h 292"/>
                  <a:gd name="T68" fmla="*/ 276 w 276"/>
                  <a:gd name="T69" fmla="*/ 0 h 292"/>
                  <a:gd name="T70" fmla="*/ 269 w 276"/>
                  <a:gd name="T71" fmla="*/ 0 h 292"/>
                  <a:gd name="T72" fmla="*/ 221 w 276"/>
                  <a:gd name="T73" fmla="*/ 10 h 292"/>
                  <a:gd name="T74" fmla="*/ 186 w 276"/>
                  <a:gd name="T75" fmla="*/ 12 h 292"/>
                  <a:gd name="T76" fmla="*/ 140 w 276"/>
                  <a:gd name="T77" fmla="*/ 4 h 292"/>
                  <a:gd name="T78" fmla="*/ 127 w 276"/>
                  <a:gd name="T79" fmla="*/ 8 h 292"/>
                  <a:gd name="T80" fmla="*/ 85 w 276"/>
                  <a:gd name="T81" fmla="*/ 14 h 292"/>
                  <a:gd name="T82" fmla="*/ 43 w 276"/>
                  <a:gd name="T83" fmla="*/ 12 h 292"/>
                  <a:gd name="T84" fmla="*/ 27 w 276"/>
                  <a:gd name="T85" fmla="*/ 8 h 292"/>
                  <a:gd name="T86" fmla="*/ 69 w 276"/>
                  <a:gd name="T87" fmla="*/ 104 h 292"/>
                  <a:gd name="T88" fmla="*/ 62 w 276"/>
                  <a:gd name="T89" fmla="*/ 93 h 292"/>
                  <a:gd name="T90" fmla="*/ 72 w 276"/>
                  <a:gd name="T91" fmla="*/ 103 h 292"/>
                  <a:gd name="T92" fmla="*/ 112 w 276"/>
                  <a:gd name="T93" fmla="*/ 84 h 292"/>
                  <a:gd name="T94" fmla="*/ 156 w 276"/>
                  <a:gd name="T95" fmla="*/ 71 h 292"/>
                  <a:gd name="T96" fmla="*/ 179 w 276"/>
                  <a:gd name="T97" fmla="*/ 58 h 292"/>
                  <a:gd name="T98" fmla="*/ 206 w 276"/>
                  <a:gd name="T99" fmla="*/ 52 h 292"/>
                  <a:gd name="T100" fmla="*/ 246 w 276"/>
                  <a:gd name="T101" fmla="*/ 28 h 292"/>
                  <a:gd name="T102" fmla="*/ 261 w 276"/>
                  <a:gd name="T103" fmla="*/ 2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76" h="292">
                    <a:moveTo>
                      <a:pt x="161" y="221"/>
                    </a:moveTo>
                    <a:cubicBezTo>
                      <a:pt x="162" y="214"/>
                      <a:pt x="162" y="214"/>
                      <a:pt x="162" y="214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63" y="208"/>
                      <a:pt x="163" y="208"/>
                      <a:pt x="163" y="208"/>
                    </a:cubicBezTo>
                    <a:cubicBezTo>
                      <a:pt x="166" y="201"/>
                      <a:pt x="166" y="201"/>
                      <a:pt x="166" y="201"/>
                    </a:cubicBezTo>
                    <a:cubicBezTo>
                      <a:pt x="170" y="207"/>
                      <a:pt x="170" y="207"/>
                      <a:pt x="170" y="207"/>
                    </a:cubicBezTo>
                    <a:cubicBezTo>
                      <a:pt x="177" y="208"/>
                      <a:pt x="177" y="208"/>
                      <a:pt x="177" y="208"/>
                    </a:cubicBezTo>
                    <a:cubicBezTo>
                      <a:pt x="172" y="213"/>
                      <a:pt x="172" y="213"/>
                      <a:pt x="172" y="213"/>
                    </a:cubicBezTo>
                    <a:cubicBezTo>
                      <a:pt x="173" y="220"/>
                      <a:pt x="173" y="220"/>
                      <a:pt x="173" y="220"/>
                    </a:cubicBezTo>
                    <a:cubicBezTo>
                      <a:pt x="167" y="217"/>
                      <a:pt x="167" y="217"/>
                      <a:pt x="167" y="217"/>
                    </a:cubicBezTo>
                    <a:cubicBezTo>
                      <a:pt x="161" y="221"/>
                      <a:pt x="161" y="221"/>
                      <a:pt x="161" y="221"/>
                    </a:cubicBezTo>
                    <a:moveTo>
                      <a:pt x="183" y="192"/>
                    </a:moveTo>
                    <a:cubicBezTo>
                      <a:pt x="184" y="185"/>
                      <a:pt x="184" y="185"/>
                      <a:pt x="184" y="185"/>
                    </a:cubicBezTo>
                    <a:cubicBezTo>
                      <a:pt x="179" y="180"/>
                      <a:pt x="179" y="180"/>
                      <a:pt x="179" y="180"/>
                    </a:cubicBezTo>
                    <a:cubicBezTo>
                      <a:pt x="186" y="178"/>
                      <a:pt x="186" y="178"/>
                      <a:pt x="186" y="178"/>
                    </a:cubicBezTo>
                    <a:cubicBezTo>
                      <a:pt x="189" y="172"/>
                      <a:pt x="189" y="172"/>
                      <a:pt x="189" y="172"/>
                    </a:cubicBezTo>
                    <a:cubicBezTo>
                      <a:pt x="192" y="178"/>
                      <a:pt x="192" y="178"/>
                      <a:pt x="192" y="178"/>
                    </a:cubicBezTo>
                    <a:cubicBezTo>
                      <a:pt x="196" y="178"/>
                      <a:pt x="196" y="178"/>
                      <a:pt x="196" y="178"/>
                    </a:cubicBezTo>
                    <a:cubicBezTo>
                      <a:pt x="191" y="189"/>
                      <a:pt x="191" y="189"/>
                      <a:pt x="191" y="189"/>
                    </a:cubicBezTo>
                    <a:cubicBezTo>
                      <a:pt x="190" y="188"/>
                      <a:pt x="190" y="188"/>
                      <a:pt x="190" y="188"/>
                    </a:cubicBezTo>
                    <a:cubicBezTo>
                      <a:pt x="183" y="192"/>
                      <a:pt x="183" y="192"/>
                      <a:pt x="183" y="192"/>
                    </a:cubicBezTo>
                    <a:moveTo>
                      <a:pt x="158" y="160"/>
                    </a:moveTo>
                    <a:cubicBezTo>
                      <a:pt x="158" y="153"/>
                      <a:pt x="158" y="153"/>
                      <a:pt x="158" y="153"/>
                    </a:cubicBezTo>
                    <a:cubicBezTo>
                      <a:pt x="153" y="148"/>
                      <a:pt x="153" y="148"/>
                      <a:pt x="153" y="148"/>
                    </a:cubicBezTo>
                    <a:cubicBezTo>
                      <a:pt x="160" y="147"/>
                      <a:pt x="160" y="147"/>
                      <a:pt x="160" y="147"/>
                    </a:cubicBezTo>
                    <a:cubicBezTo>
                      <a:pt x="163" y="140"/>
                      <a:pt x="163" y="140"/>
                      <a:pt x="163" y="140"/>
                    </a:cubicBezTo>
                    <a:cubicBezTo>
                      <a:pt x="166" y="147"/>
                      <a:pt x="166" y="147"/>
                      <a:pt x="166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69" y="152"/>
                      <a:pt x="169" y="152"/>
                      <a:pt x="169" y="152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64" y="156"/>
                      <a:pt x="164" y="156"/>
                      <a:pt x="164" y="156"/>
                    </a:cubicBezTo>
                    <a:cubicBezTo>
                      <a:pt x="158" y="160"/>
                      <a:pt x="158" y="160"/>
                      <a:pt x="158" y="160"/>
                    </a:cubicBezTo>
                    <a:moveTo>
                      <a:pt x="205" y="157"/>
                    </a:moveTo>
                    <a:cubicBezTo>
                      <a:pt x="206" y="150"/>
                      <a:pt x="206" y="150"/>
                      <a:pt x="206" y="150"/>
                    </a:cubicBezTo>
                    <a:cubicBezTo>
                      <a:pt x="200" y="146"/>
                      <a:pt x="200" y="146"/>
                      <a:pt x="200" y="146"/>
                    </a:cubicBezTo>
                    <a:cubicBezTo>
                      <a:pt x="207" y="144"/>
                      <a:pt x="207" y="144"/>
                      <a:pt x="207" y="144"/>
                    </a:cubicBezTo>
                    <a:cubicBezTo>
                      <a:pt x="210" y="138"/>
                      <a:pt x="210" y="138"/>
                      <a:pt x="210" y="138"/>
                    </a:cubicBezTo>
                    <a:cubicBezTo>
                      <a:pt x="212" y="142"/>
                      <a:pt x="212" y="142"/>
                      <a:pt x="212" y="142"/>
                    </a:cubicBezTo>
                    <a:cubicBezTo>
                      <a:pt x="205" y="157"/>
                      <a:pt x="205" y="157"/>
                      <a:pt x="205" y="157"/>
                    </a:cubicBezTo>
                    <a:cubicBezTo>
                      <a:pt x="205" y="157"/>
                      <a:pt x="205" y="157"/>
                      <a:pt x="205" y="157"/>
                    </a:cubicBezTo>
                    <a:moveTo>
                      <a:pt x="180" y="133"/>
                    </a:move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76" y="121"/>
                      <a:pt x="176" y="121"/>
                      <a:pt x="176" y="121"/>
                    </a:cubicBezTo>
                    <a:cubicBezTo>
                      <a:pt x="183" y="120"/>
                      <a:pt x="183" y="120"/>
                      <a:pt x="183" y="120"/>
                    </a:cubicBezTo>
                    <a:cubicBezTo>
                      <a:pt x="185" y="113"/>
                      <a:pt x="185" y="113"/>
                      <a:pt x="185" y="113"/>
                    </a:cubicBezTo>
                    <a:cubicBezTo>
                      <a:pt x="189" y="119"/>
                      <a:pt x="189" y="119"/>
                      <a:pt x="189" y="119"/>
                    </a:cubicBezTo>
                    <a:cubicBezTo>
                      <a:pt x="196" y="120"/>
                      <a:pt x="196" y="120"/>
                      <a:pt x="196" y="120"/>
                    </a:cubicBezTo>
                    <a:cubicBezTo>
                      <a:pt x="191" y="125"/>
                      <a:pt x="191" y="125"/>
                      <a:pt x="191" y="125"/>
                    </a:cubicBezTo>
                    <a:cubicBezTo>
                      <a:pt x="193" y="132"/>
                      <a:pt x="193" y="132"/>
                      <a:pt x="193" y="132"/>
                    </a:cubicBez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0" y="133"/>
                      <a:pt x="180" y="133"/>
                      <a:pt x="180" y="133"/>
                    </a:cubicBezTo>
                    <a:moveTo>
                      <a:pt x="202" y="98"/>
                    </a:moveTo>
                    <a:cubicBezTo>
                      <a:pt x="202" y="91"/>
                      <a:pt x="202" y="91"/>
                      <a:pt x="202" y="91"/>
                    </a:cubicBezTo>
                    <a:cubicBezTo>
                      <a:pt x="197" y="87"/>
                      <a:pt x="197" y="87"/>
                      <a:pt x="197" y="87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7" y="79"/>
                      <a:pt x="207" y="79"/>
                      <a:pt x="207" y="79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7" y="86"/>
                      <a:pt x="217" y="86"/>
                      <a:pt x="217" y="86"/>
                    </a:cubicBezTo>
                    <a:cubicBezTo>
                      <a:pt x="213" y="91"/>
                      <a:pt x="213" y="91"/>
                      <a:pt x="213" y="91"/>
                    </a:cubicBezTo>
                    <a:cubicBezTo>
                      <a:pt x="214" y="98"/>
                      <a:pt x="214" y="98"/>
                      <a:pt x="214" y="98"/>
                    </a:cubicBezTo>
                    <a:cubicBezTo>
                      <a:pt x="208" y="95"/>
                      <a:pt x="208" y="95"/>
                      <a:pt x="208" y="95"/>
                    </a:cubicBezTo>
                    <a:cubicBezTo>
                      <a:pt x="202" y="98"/>
                      <a:pt x="202" y="98"/>
                      <a:pt x="202" y="98"/>
                    </a:cubicBezTo>
                    <a:moveTo>
                      <a:pt x="217" y="63"/>
                    </a:moveTo>
                    <a:cubicBezTo>
                      <a:pt x="199" y="70"/>
                      <a:pt x="180" y="77"/>
                      <a:pt x="161" y="84"/>
                    </a:cubicBezTo>
                    <a:cubicBezTo>
                      <a:pt x="163" y="88"/>
                      <a:pt x="163" y="88"/>
                      <a:pt x="163" y="88"/>
                    </a:cubicBezTo>
                    <a:cubicBezTo>
                      <a:pt x="170" y="88"/>
                      <a:pt x="170" y="88"/>
                      <a:pt x="170" y="88"/>
                    </a:cubicBezTo>
                    <a:cubicBezTo>
                      <a:pt x="165" y="93"/>
                      <a:pt x="165" y="93"/>
                      <a:pt x="165" y="93"/>
                    </a:cubicBezTo>
                    <a:cubicBezTo>
                      <a:pt x="167" y="100"/>
                      <a:pt x="167" y="100"/>
                      <a:pt x="167" y="100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58" y="99"/>
                      <a:pt x="158" y="99"/>
                      <a:pt x="158" y="99"/>
                    </a:cubicBezTo>
                    <a:cubicBezTo>
                      <a:pt x="150" y="181"/>
                      <a:pt x="150" y="181"/>
                      <a:pt x="150" y="181"/>
                    </a:cubicBezTo>
                    <a:cubicBezTo>
                      <a:pt x="152" y="181"/>
                      <a:pt x="152" y="181"/>
                      <a:pt x="152" y="181"/>
                    </a:cubicBezTo>
                    <a:cubicBezTo>
                      <a:pt x="150" y="184"/>
                      <a:pt x="150" y="184"/>
                      <a:pt x="150" y="184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49" y="193"/>
                      <a:pt x="149" y="193"/>
                      <a:pt x="149" y="193"/>
                    </a:cubicBezTo>
                    <a:cubicBezTo>
                      <a:pt x="145" y="235"/>
                      <a:pt x="145" y="235"/>
                      <a:pt x="145" y="235"/>
                    </a:cubicBezTo>
                    <a:cubicBezTo>
                      <a:pt x="145" y="235"/>
                      <a:pt x="145" y="235"/>
                      <a:pt x="145" y="235"/>
                    </a:cubicBezTo>
                    <a:cubicBezTo>
                      <a:pt x="148" y="242"/>
                      <a:pt x="148" y="242"/>
                      <a:pt x="148" y="242"/>
                    </a:cubicBezTo>
                    <a:cubicBezTo>
                      <a:pt x="155" y="242"/>
                      <a:pt x="155" y="242"/>
                      <a:pt x="155" y="242"/>
                    </a:cubicBezTo>
                    <a:cubicBezTo>
                      <a:pt x="150" y="247"/>
                      <a:pt x="150" y="247"/>
                      <a:pt x="150" y="247"/>
                    </a:cubicBezTo>
                    <a:cubicBezTo>
                      <a:pt x="152" y="254"/>
                      <a:pt x="152" y="254"/>
                      <a:pt x="152" y="254"/>
                    </a:cubicBezTo>
                    <a:cubicBezTo>
                      <a:pt x="146" y="251"/>
                      <a:pt x="146" y="251"/>
                      <a:pt x="146" y="251"/>
                    </a:cubicBezTo>
                    <a:cubicBezTo>
                      <a:pt x="143" y="253"/>
                      <a:pt x="143" y="253"/>
                      <a:pt x="143" y="253"/>
                    </a:cubicBezTo>
                    <a:cubicBezTo>
                      <a:pt x="140" y="283"/>
                      <a:pt x="140" y="283"/>
                      <a:pt x="140" y="283"/>
                    </a:cubicBezTo>
                    <a:cubicBezTo>
                      <a:pt x="145" y="292"/>
                      <a:pt x="145" y="292"/>
                      <a:pt x="145" y="292"/>
                    </a:cubicBezTo>
                    <a:cubicBezTo>
                      <a:pt x="239" y="83"/>
                      <a:pt x="239" y="83"/>
                      <a:pt x="239" y="83"/>
                    </a:cubicBezTo>
                    <a:cubicBezTo>
                      <a:pt x="217" y="63"/>
                      <a:pt x="217" y="63"/>
                      <a:pt x="217" y="63"/>
                    </a:cubicBezTo>
                    <a:moveTo>
                      <a:pt x="35" y="77"/>
                    </a:moveTo>
                    <a:cubicBezTo>
                      <a:pt x="36" y="72"/>
                      <a:pt x="36" y="72"/>
                      <a:pt x="36" y="72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36" y="78"/>
                      <a:pt x="36" y="78"/>
                      <a:pt x="36" y="78"/>
                    </a:cubicBezTo>
                    <a:cubicBezTo>
                      <a:pt x="35" y="77"/>
                      <a:pt x="35" y="77"/>
                      <a:pt x="35" y="77"/>
                    </a:cubicBezTo>
                    <a:moveTo>
                      <a:pt x="82" y="76"/>
                    </a:moveTo>
                    <a:cubicBezTo>
                      <a:pt x="83" y="69"/>
                      <a:pt x="83" y="69"/>
                      <a:pt x="83" y="69"/>
                    </a:cubicBezTo>
                    <a:cubicBezTo>
                      <a:pt x="78" y="65"/>
                      <a:pt x="78" y="65"/>
                      <a:pt x="78" y="65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5" y="76"/>
                      <a:pt x="95" y="76"/>
                      <a:pt x="95" y="76"/>
                    </a:cubicBezTo>
                    <a:cubicBezTo>
                      <a:pt x="88" y="73"/>
                      <a:pt x="88" y="73"/>
                      <a:pt x="88" y="73"/>
                    </a:cubicBezTo>
                    <a:cubicBezTo>
                      <a:pt x="82" y="76"/>
                      <a:pt x="82" y="76"/>
                      <a:pt x="82" y="76"/>
                    </a:cubicBezTo>
                    <a:moveTo>
                      <a:pt x="130" y="74"/>
                    </a:moveTo>
                    <a:cubicBezTo>
                      <a:pt x="130" y="67"/>
                      <a:pt x="130" y="67"/>
                      <a:pt x="130" y="67"/>
                    </a:cubicBezTo>
                    <a:cubicBezTo>
                      <a:pt x="125" y="62"/>
                      <a:pt x="125" y="62"/>
                      <a:pt x="125" y="62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38" y="60"/>
                      <a:pt x="138" y="60"/>
                      <a:pt x="138" y="60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1" y="66"/>
                      <a:pt x="141" y="66"/>
                      <a:pt x="141" y="66"/>
                    </a:cubicBezTo>
                    <a:cubicBezTo>
                      <a:pt x="142" y="73"/>
                      <a:pt x="142" y="73"/>
                      <a:pt x="142" y="73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30" y="74"/>
                      <a:pt x="130" y="74"/>
                      <a:pt x="130" y="74"/>
                    </a:cubicBezTo>
                    <a:moveTo>
                      <a:pt x="12" y="32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2" y="32"/>
                      <a:pt x="12" y="32"/>
                      <a:pt x="12" y="32"/>
                    </a:cubicBezTo>
                    <a:moveTo>
                      <a:pt x="57" y="45"/>
                    </a:moveTo>
                    <a:cubicBezTo>
                      <a:pt x="57" y="38"/>
                      <a:pt x="57" y="38"/>
                      <a:pt x="57" y="38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5" y="31"/>
                      <a:pt x="65" y="31"/>
                      <a:pt x="65" y="31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57" y="45"/>
                      <a:pt x="57" y="45"/>
                      <a:pt x="57" y="45"/>
                    </a:cubicBezTo>
                    <a:moveTo>
                      <a:pt x="104" y="42"/>
                    </a:moveTo>
                    <a:cubicBezTo>
                      <a:pt x="105" y="35"/>
                      <a:pt x="105" y="35"/>
                      <a:pt x="105" y="35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04" y="42"/>
                      <a:pt x="104" y="42"/>
                      <a:pt x="104" y="42"/>
                    </a:cubicBezTo>
                    <a:moveTo>
                      <a:pt x="151" y="40"/>
                    </a:moveTo>
                    <a:cubicBezTo>
                      <a:pt x="152" y="33"/>
                      <a:pt x="152" y="33"/>
                      <a:pt x="152" y="33"/>
                    </a:cubicBezTo>
                    <a:cubicBezTo>
                      <a:pt x="147" y="28"/>
                      <a:pt x="147" y="28"/>
                      <a:pt x="147" y="28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7" y="27"/>
                      <a:pt x="167" y="27"/>
                      <a:pt x="167" y="27"/>
                    </a:cubicBezTo>
                    <a:cubicBezTo>
                      <a:pt x="162" y="32"/>
                      <a:pt x="162" y="32"/>
                      <a:pt x="162" y="32"/>
                    </a:cubicBezTo>
                    <a:cubicBezTo>
                      <a:pt x="164" y="39"/>
                      <a:pt x="164" y="39"/>
                      <a:pt x="164" y="39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1" y="40"/>
                      <a:pt x="151" y="40"/>
                      <a:pt x="151" y="40"/>
                    </a:cubicBezTo>
                    <a:moveTo>
                      <a:pt x="198" y="37"/>
                    </a:moveTo>
                    <a:cubicBezTo>
                      <a:pt x="199" y="30"/>
                      <a:pt x="199" y="30"/>
                      <a:pt x="199" y="30"/>
                    </a:cubicBezTo>
                    <a:cubicBezTo>
                      <a:pt x="194" y="25"/>
                      <a:pt x="194" y="25"/>
                      <a:pt x="194" y="25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4" y="18"/>
                      <a:pt x="204" y="18"/>
                      <a:pt x="204" y="18"/>
                    </a:cubicBezTo>
                    <a:cubicBezTo>
                      <a:pt x="207" y="24"/>
                      <a:pt x="207" y="24"/>
                      <a:pt x="207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09" y="30"/>
                      <a:pt x="209" y="30"/>
                      <a:pt x="209" y="30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04" y="33"/>
                      <a:pt x="204" y="33"/>
                      <a:pt x="204" y="33"/>
                    </a:cubicBezTo>
                    <a:cubicBezTo>
                      <a:pt x="198" y="37"/>
                      <a:pt x="198" y="37"/>
                      <a:pt x="198" y="37"/>
                    </a:cubicBezTo>
                    <a:moveTo>
                      <a:pt x="276" y="0"/>
                    </a:moveTo>
                    <a:cubicBezTo>
                      <a:pt x="276" y="0"/>
                      <a:pt x="276" y="0"/>
                      <a:pt x="276" y="0"/>
                    </a:cubicBezTo>
                    <a:cubicBezTo>
                      <a:pt x="274" y="4"/>
                      <a:pt x="274" y="4"/>
                      <a:pt x="274" y="4"/>
                    </a:cubicBezTo>
                    <a:cubicBezTo>
                      <a:pt x="268" y="7"/>
                      <a:pt x="268" y="7"/>
                      <a:pt x="268" y="7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33" y="1"/>
                      <a:pt x="233" y="1"/>
                      <a:pt x="233" y="1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3" y="9"/>
                      <a:pt x="233" y="9"/>
                      <a:pt x="233" y="9"/>
                    </a:cubicBezTo>
                    <a:cubicBezTo>
                      <a:pt x="227" y="6"/>
                      <a:pt x="227" y="6"/>
                      <a:pt x="227" y="6"/>
                    </a:cubicBezTo>
                    <a:cubicBezTo>
                      <a:pt x="221" y="10"/>
                      <a:pt x="221" y="10"/>
                      <a:pt x="221" y="10"/>
                    </a:cubicBezTo>
                    <a:cubicBezTo>
                      <a:pt x="222" y="3"/>
                      <a:pt x="222" y="3"/>
                      <a:pt x="222" y="3"/>
                    </a:cubicBezTo>
                    <a:cubicBezTo>
                      <a:pt x="220" y="1"/>
                      <a:pt x="220" y="1"/>
                      <a:pt x="220" y="1"/>
                    </a:cubicBezTo>
                    <a:cubicBezTo>
                      <a:pt x="187" y="3"/>
                      <a:pt x="187" y="3"/>
                      <a:pt x="187" y="3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6" y="12"/>
                      <a:pt x="186" y="12"/>
                      <a:pt x="186" y="12"/>
                    </a:cubicBezTo>
                    <a:cubicBezTo>
                      <a:pt x="180" y="9"/>
                      <a:pt x="180" y="9"/>
                      <a:pt x="180" y="9"/>
                    </a:cubicBezTo>
                    <a:cubicBezTo>
                      <a:pt x="174" y="12"/>
                      <a:pt x="174" y="12"/>
                      <a:pt x="174" y="12"/>
                    </a:cubicBezTo>
                    <a:cubicBezTo>
                      <a:pt x="175" y="5"/>
                      <a:pt x="175" y="5"/>
                      <a:pt x="175" y="5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9" y="14"/>
                      <a:pt x="139" y="14"/>
                      <a:pt x="139" y="14"/>
                    </a:cubicBezTo>
                    <a:cubicBezTo>
                      <a:pt x="133" y="11"/>
                      <a:pt x="133" y="11"/>
                      <a:pt x="133" y="11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4" y="5"/>
                      <a:pt x="124" y="5"/>
                      <a:pt x="124" y="5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85" y="14"/>
                      <a:pt x="85" y="14"/>
                      <a:pt x="85" y="14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2" y="110"/>
                      <a:pt x="52" y="110"/>
                      <a:pt x="52" y="110"/>
                    </a:cubicBezTo>
                    <a:cubicBezTo>
                      <a:pt x="60" y="107"/>
                      <a:pt x="60" y="107"/>
                      <a:pt x="60" y="107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76" y="93"/>
                      <a:pt x="76" y="93"/>
                      <a:pt x="76" y="93"/>
                    </a:cubicBezTo>
                    <a:cubicBezTo>
                      <a:pt x="71" y="99"/>
                      <a:pt x="71" y="99"/>
                      <a:pt x="71" y="99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101" y="92"/>
                      <a:pt x="101" y="92"/>
                      <a:pt x="101" y="92"/>
                    </a:cubicBezTo>
                    <a:cubicBezTo>
                      <a:pt x="111" y="88"/>
                      <a:pt x="111" y="88"/>
                      <a:pt x="111" y="88"/>
                    </a:cubicBezTo>
                    <a:cubicBezTo>
                      <a:pt x="112" y="84"/>
                      <a:pt x="112" y="84"/>
                      <a:pt x="112" y="84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5" y="87"/>
                      <a:pt x="115" y="87"/>
                      <a:pt x="115" y="87"/>
                    </a:cubicBezTo>
                    <a:cubicBezTo>
                      <a:pt x="129" y="81"/>
                      <a:pt x="129" y="81"/>
                      <a:pt x="129" y="81"/>
                    </a:cubicBezTo>
                    <a:cubicBezTo>
                      <a:pt x="143" y="76"/>
                      <a:pt x="143" y="76"/>
                      <a:pt x="143" y="76"/>
                    </a:cubicBezTo>
                    <a:cubicBezTo>
                      <a:pt x="156" y="71"/>
                      <a:pt x="156" y="71"/>
                      <a:pt x="156" y="71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0" y="70"/>
                      <a:pt x="160" y="70"/>
                      <a:pt x="160" y="70"/>
                    </a:cubicBezTo>
                    <a:cubicBezTo>
                      <a:pt x="166" y="68"/>
                      <a:pt x="171" y="65"/>
                      <a:pt x="177" y="63"/>
                    </a:cubicBezTo>
                    <a:cubicBezTo>
                      <a:pt x="172" y="60"/>
                      <a:pt x="172" y="60"/>
                      <a:pt x="172" y="60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82" y="52"/>
                      <a:pt x="182" y="52"/>
                      <a:pt x="182" y="52"/>
                    </a:cubicBezTo>
                    <a:cubicBezTo>
                      <a:pt x="186" y="58"/>
                      <a:pt x="186" y="58"/>
                      <a:pt x="186" y="58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5" y="56"/>
                      <a:pt x="201" y="54"/>
                      <a:pt x="206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40" y="38"/>
                      <a:pt x="240" y="38"/>
                      <a:pt x="240" y="38"/>
                    </a:cubicBezTo>
                    <a:cubicBezTo>
                      <a:pt x="254" y="32"/>
                      <a:pt x="254" y="32"/>
                      <a:pt x="254" y="32"/>
                    </a:cubicBezTo>
                    <a:cubicBezTo>
                      <a:pt x="252" y="31"/>
                      <a:pt x="252" y="31"/>
                      <a:pt x="252" y="31"/>
                    </a:cubicBezTo>
                    <a:cubicBezTo>
                      <a:pt x="246" y="35"/>
                      <a:pt x="246" y="35"/>
                      <a:pt x="246" y="35"/>
                    </a:cubicBezTo>
                    <a:cubicBezTo>
                      <a:pt x="246" y="28"/>
                      <a:pt x="246" y="28"/>
                      <a:pt x="246" y="28"/>
                    </a:cubicBezTo>
                    <a:cubicBezTo>
                      <a:pt x="241" y="23"/>
                      <a:pt x="241" y="23"/>
                      <a:pt x="241" y="23"/>
                    </a:cubicBezTo>
                    <a:cubicBezTo>
                      <a:pt x="248" y="21"/>
                      <a:pt x="248" y="21"/>
                      <a:pt x="248" y="21"/>
                    </a:cubicBezTo>
                    <a:cubicBezTo>
                      <a:pt x="251" y="15"/>
                      <a:pt x="251" y="15"/>
                      <a:pt x="251" y="15"/>
                    </a:cubicBezTo>
                    <a:cubicBezTo>
                      <a:pt x="254" y="21"/>
                      <a:pt x="254" y="21"/>
                      <a:pt x="254" y="21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7" y="31"/>
                      <a:pt x="257" y="31"/>
                      <a:pt x="257" y="31"/>
                    </a:cubicBezTo>
                    <a:cubicBezTo>
                      <a:pt x="263" y="29"/>
                      <a:pt x="263" y="29"/>
                      <a:pt x="263" y="29"/>
                    </a:cubicBezTo>
                    <a:cubicBezTo>
                      <a:pt x="276" y="0"/>
                      <a:pt x="276" y="0"/>
                      <a:pt x="276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7" name="isḷïḍê">
                <a:extLst>
                  <a:ext uri="{FF2B5EF4-FFF2-40B4-BE49-F238E27FC236}">
                    <a16:creationId xmlns:a16="http://schemas.microsoft.com/office/drawing/2014/main" xmlns="" id="{FCF8D6A9-9606-4770-95A5-8240B446DBBF}"/>
                  </a:ext>
                </a:extLst>
              </p:cNvPr>
              <p:cNvSpPr/>
              <p:nvPr/>
            </p:nvSpPr>
            <p:spPr bwMode="auto">
              <a:xfrm>
                <a:off x="4519" y="1407"/>
                <a:ext cx="39" cy="24"/>
              </a:xfrm>
              <a:custGeom>
                <a:avLst/>
                <a:gdLst>
                  <a:gd name="T0" fmla="*/ 39 w 39"/>
                  <a:gd name="T1" fmla="*/ 0 h 24"/>
                  <a:gd name="T2" fmla="*/ 3 w 39"/>
                  <a:gd name="T3" fmla="*/ 1 h 24"/>
                  <a:gd name="T4" fmla="*/ 0 w 39"/>
                  <a:gd name="T5" fmla="*/ 1 h 24"/>
                  <a:gd name="T6" fmla="*/ 11 w 39"/>
                  <a:gd name="T7" fmla="*/ 11 h 24"/>
                  <a:gd name="T8" fmla="*/ 9 w 39"/>
                  <a:gd name="T9" fmla="*/ 24 h 24"/>
                  <a:gd name="T10" fmla="*/ 20 w 39"/>
                  <a:gd name="T11" fmla="*/ 16 h 24"/>
                  <a:gd name="T12" fmla="*/ 31 w 39"/>
                  <a:gd name="T13" fmla="*/ 22 h 24"/>
                  <a:gd name="T14" fmla="*/ 30 w 39"/>
                  <a:gd name="T15" fmla="*/ 9 h 24"/>
                  <a:gd name="T16" fmla="*/ 39 w 39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4">
                    <a:moveTo>
                      <a:pt x="39" y="0"/>
                    </a:moveTo>
                    <a:lnTo>
                      <a:pt x="3" y="1"/>
                    </a:lnTo>
                    <a:lnTo>
                      <a:pt x="0" y="1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6"/>
                    </a:lnTo>
                    <a:lnTo>
                      <a:pt x="31" y="22"/>
                    </a:lnTo>
                    <a:lnTo>
                      <a:pt x="30" y="9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8" name="î$ľiḑè">
                <a:extLst>
                  <a:ext uri="{FF2B5EF4-FFF2-40B4-BE49-F238E27FC236}">
                    <a16:creationId xmlns:a16="http://schemas.microsoft.com/office/drawing/2014/main" xmlns="" id="{14AF3F73-E8ED-48E6-A516-D3529880F601}"/>
                  </a:ext>
                </a:extLst>
              </p:cNvPr>
              <p:cNvSpPr/>
              <p:nvPr/>
            </p:nvSpPr>
            <p:spPr bwMode="auto">
              <a:xfrm>
                <a:off x="4519" y="1407"/>
                <a:ext cx="39" cy="24"/>
              </a:xfrm>
              <a:custGeom>
                <a:avLst/>
                <a:gdLst>
                  <a:gd name="T0" fmla="*/ 39 w 39"/>
                  <a:gd name="T1" fmla="*/ 0 h 24"/>
                  <a:gd name="T2" fmla="*/ 3 w 39"/>
                  <a:gd name="T3" fmla="*/ 1 h 24"/>
                  <a:gd name="T4" fmla="*/ 0 w 39"/>
                  <a:gd name="T5" fmla="*/ 1 h 24"/>
                  <a:gd name="T6" fmla="*/ 11 w 39"/>
                  <a:gd name="T7" fmla="*/ 11 h 24"/>
                  <a:gd name="T8" fmla="*/ 9 w 39"/>
                  <a:gd name="T9" fmla="*/ 24 h 24"/>
                  <a:gd name="T10" fmla="*/ 20 w 39"/>
                  <a:gd name="T11" fmla="*/ 16 h 24"/>
                  <a:gd name="T12" fmla="*/ 31 w 39"/>
                  <a:gd name="T13" fmla="*/ 22 h 24"/>
                  <a:gd name="T14" fmla="*/ 30 w 39"/>
                  <a:gd name="T15" fmla="*/ 9 h 24"/>
                  <a:gd name="T16" fmla="*/ 39 w 39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24">
                    <a:moveTo>
                      <a:pt x="39" y="0"/>
                    </a:moveTo>
                    <a:lnTo>
                      <a:pt x="3" y="1"/>
                    </a:lnTo>
                    <a:lnTo>
                      <a:pt x="0" y="1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6"/>
                    </a:lnTo>
                    <a:lnTo>
                      <a:pt x="31" y="22"/>
                    </a:lnTo>
                    <a:lnTo>
                      <a:pt x="30" y="9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9" name="ïṩḻídê">
                <a:extLst>
                  <a:ext uri="{FF2B5EF4-FFF2-40B4-BE49-F238E27FC236}">
                    <a16:creationId xmlns:a16="http://schemas.microsoft.com/office/drawing/2014/main" xmlns="" id="{B8E35D51-451F-4529-9B7F-58274DF352F2}"/>
                  </a:ext>
                </a:extLst>
              </p:cNvPr>
              <p:cNvSpPr/>
              <p:nvPr/>
            </p:nvSpPr>
            <p:spPr bwMode="auto">
              <a:xfrm>
                <a:off x="4610" y="1405"/>
                <a:ext cx="34" cy="20"/>
              </a:xfrm>
              <a:custGeom>
                <a:avLst/>
                <a:gdLst>
                  <a:gd name="T0" fmla="*/ 34 w 34"/>
                  <a:gd name="T1" fmla="*/ 0 h 20"/>
                  <a:gd name="T2" fmla="*/ 0 w 34"/>
                  <a:gd name="T3" fmla="*/ 0 h 20"/>
                  <a:gd name="T4" fmla="*/ 8 w 34"/>
                  <a:gd name="T5" fmla="*/ 7 h 20"/>
                  <a:gd name="T6" fmla="*/ 6 w 34"/>
                  <a:gd name="T7" fmla="*/ 20 h 20"/>
                  <a:gd name="T8" fmla="*/ 17 w 34"/>
                  <a:gd name="T9" fmla="*/ 15 h 20"/>
                  <a:gd name="T10" fmla="*/ 30 w 34"/>
                  <a:gd name="T11" fmla="*/ 20 h 20"/>
                  <a:gd name="T12" fmla="*/ 26 w 34"/>
                  <a:gd name="T13" fmla="*/ 7 h 20"/>
                  <a:gd name="T14" fmla="*/ 34 w 34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6" y="20"/>
                    </a:lnTo>
                    <a:lnTo>
                      <a:pt x="17" y="15"/>
                    </a:lnTo>
                    <a:lnTo>
                      <a:pt x="30" y="20"/>
                    </a:lnTo>
                    <a:lnTo>
                      <a:pt x="26" y="7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0" name="î$1ïḓé">
                <a:extLst>
                  <a:ext uri="{FF2B5EF4-FFF2-40B4-BE49-F238E27FC236}">
                    <a16:creationId xmlns:a16="http://schemas.microsoft.com/office/drawing/2014/main" xmlns="" id="{63F93A20-9455-4C2E-8000-5A551CB40A7B}"/>
                  </a:ext>
                </a:extLst>
              </p:cNvPr>
              <p:cNvSpPr/>
              <p:nvPr/>
            </p:nvSpPr>
            <p:spPr bwMode="auto">
              <a:xfrm>
                <a:off x="4610" y="1405"/>
                <a:ext cx="34" cy="20"/>
              </a:xfrm>
              <a:custGeom>
                <a:avLst/>
                <a:gdLst>
                  <a:gd name="T0" fmla="*/ 34 w 34"/>
                  <a:gd name="T1" fmla="*/ 0 h 20"/>
                  <a:gd name="T2" fmla="*/ 0 w 34"/>
                  <a:gd name="T3" fmla="*/ 0 h 20"/>
                  <a:gd name="T4" fmla="*/ 8 w 34"/>
                  <a:gd name="T5" fmla="*/ 7 h 20"/>
                  <a:gd name="T6" fmla="*/ 6 w 34"/>
                  <a:gd name="T7" fmla="*/ 20 h 20"/>
                  <a:gd name="T8" fmla="*/ 17 w 34"/>
                  <a:gd name="T9" fmla="*/ 15 h 20"/>
                  <a:gd name="T10" fmla="*/ 30 w 34"/>
                  <a:gd name="T11" fmla="*/ 20 h 20"/>
                  <a:gd name="T12" fmla="*/ 26 w 34"/>
                  <a:gd name="T13" fmla="*/ 7 h 20"/>
                  <a:gd name="T14" fmla="*/ 34 w 34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0">
                    <a:moveTo>
                      <a:pt x="34" y="0"/>
                    </a:moveTo>
                    <a:lnTo>
                      <a:pt x="0" y="0"/>
                    </a:lnTo>
                    <a:lnTo>
                      <a:pt x="8" y="7"/>
                    </a:lnTo>
                    <a:lnTo>
                      <a:pt x="6" y="20"/>
                    </a:lnTo>
                    <a:lnTo>
                      <a:pt x="17" y="15"/>
                    </a:lnTo>
                    <a:lnTo>
                      <a:pt x="30" y="20"/>
                    </a:lnTo>
                    <a:lnTo>
                      <a:pt x="26" y="7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1" name="îṩļidê">
                <a:extLst>
                  <a:ext uri="{FF2B5EF4-FFF2-40B4-BE49-F238E27FC236}">
                    <a16:creationId xmlns:a16="http://schemas.microsoft.com/office/drawing/2014/main" xmlns="" id="{21C735F1-0CDA-48DC-82B4-5420D7C133A6}"/>
                  </a:ext>
                </a:extLst>
              </p:cNvPr>
              <p:cNvSpPr/>
              <p:nvPr/>
            </p:nvSpPr>
            <p:spPr bwMode="auto">
              <a:xfrm>
                <a:off x="4700" y="1401"/>
                <a:ext cx="30" cy="21"/>
              </a:xfrm>
              <a:custGeom>
                <a:avLst/>
                <a:gdLst>
                  <a:gd name="T0" fmla="*/ 30 w 30"/>
                  <a:gd name="T1" fmla="*/ 0 h 21"/>
                  <a:gd name="T2" fmla="*/ 0 w 30"/>
                  <a:gd name="T3" fmla="*/ 2 h 21"/>
                  <a:gd name="T4" fmla="*/ 5 w 30"/>
                  <a:gd name="T5" fmla="*/ 7 h 21"/>
                  <a:gd name="T6" fmla="*/ 4 w 30"/>
                  <a:gd name="T7" fmla="*/ 21 h 21"/>
                  <a:gd name="T8" fmla="*/ 17 w 30"/>
                  <a:gd name="T9" fmla="*/ 13 h 21"/>
                  <a:gd name="T10" fmla="*/ 28 w 30"/>
                  <a:gd name="T11" fmla="*/ 19 h 21"/>
                  <a:gd name="T12" fmla="*/ 24 w 30"/>
                  <a:gd name="T13" fmla="*/ 6 h 21"/>
                  <a:gd name="T14" fmla="*/ 30 w 30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1">
                    <a:moveTo>
                      <a:pt x="30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4" y="21"/>
                    </a:lnTo>
                    <a:lnTo>
                      <a:pt x="17" y="13"/>
                    </a:lnTo>
                    <a:lnTo>
                      <a:pt x="28" y="19"/>
                    </a:lnTo>
                    <a:lnTo>
                      <a:pt x="24" y="6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2" name="ïṩliḋè">
                <a:extLst>
                  <a:ext uri="{FF2B5EF4-FFF2-40B4-BE49-F238E27FC236}">
                    <a16:creationId xmlns:a16="http://schemas.microsoft.com/office/drawing/2014/main" xmlns="" id="{723E1366-0117-46A2-A75A-045F7720B6EE}"/>
                  </a:ext>
                </a:extLst>
              </p:cNvPr>
              <p:cNvSpPr/>
              <p:nvPr/>
            </p:nvSpPr>
            <p:spPr bwMode="auto">
              <a:xfrm>
                <a:off x="4700" y="1401"/>
                <a:ext cx="30" cy="21"/>
              </a:xfrm>
              <a:custGeom>
                <a:avLst/>
                <a:gdLst>
                  <a:gd name="T0" fmla="*/ 30 w 30"/>
                  <a:gd name="T1" fmla="*/ 0 h 21"/>
                  <a:gd name="T2" fmla="*/ 0 w 30"/>
                  <a:gd name="T3" fmla="*/ 2 h 21"/>
                  <a:gd name="T4" fmla="*/ 5 w 30"/>
                  <a:gd name="T5" fmla="*/ 7 h 21"/>
                  <a:gd name="T6" fmla="*/ 4 w 30"/>
                  <a:gd name="T7" fmla="*/ 21 h 21"/>
                  <a:gd name="T8" fmla="*/ 17 w 30"/>
                  <a:gd name="T9" fmla="*/ 13 h 21"/>
                  <a:gd name="T10" fmla="*/ 28 w 30"/>
                  <a:gd name="T11" fmla="*/ 19 h 21"/>
                  <a:gd name="T12" fmla="*/ 24 w 30"/>
                  <a:gd name="T13" fmla="*/ 6 h 21"/>
                  <a:gd name="T14" fmla="*/ 30 w 30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1">
                    <a:moveTo>
                      <a:pt x="30" y="0"/>
                    </a:moveTo>
                    <a:lnTo>
                      <a:pt x="0" y="2"/>
                    </a:lnTo>
                    <a:lnTo>
                      <a:pt x="5" y="7"/>
                    </a:lnTo>
                    <a:lnTo>
                      <a:pt x="4" y="21"/>
                    </a:lnTo>
                    <a:lnTo>
                      <a:pt x="17" y="13"/>
                    </a:lnTo>
                    <a:lnTo>
                      <a:pt x="28" y="19"/>
                    </a:lnTo>
                    <a:lnTo>
                      <a:pt x="24" y="6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3" name="íṥḻïḋe">
                <a:extLst>
                  <a:ext uri="{FF2B5EF4-FFF2-40B4-BE49-F238E27FC236}">
                    <a16:creationId xmlns:a16="http://schemas.microsoft.com/office/drawing/2014/main" xmlns="" id="{A071D1AB-1E57-4A8B-9E9D-46F6757E0328}"/>
                  </a:ext>
                </a:extLst>
              </p:cNvPr>
              <p:cNvSpPr/>
              <p:nvPr/>
            </p:nvSpPr>
            <p:spPr bwMode="auto">
              <a:xfrm>
                <a:off x="4789" y="1399"/>
                <a:ext cx="29" cy="17"/>
              </a:xfrm>
              <a:custGeom>
                <a:avLst/>
                <a:gdLst>
                  <a:gd name="T0" fmla="*/ 29 w 29"/>
                  <a:gd name="T1" fmla="*/ 0 h 17"/>
                  <a:gd name="T2" fmla="*/ 0 w 29"/>
                  <a:gd name="T3" fmla="*/ 0 h 17"/>
                  <a:gd name="T4" fmla="*/ 6 w 29"/>
                  <a:gd name="T5" fmla="*/ 4 h 17"/>
                  <a:gd name="T6" fmla="*/ 4 w 29"/>
                  <a:gd name="T7" fmla="*/ 17 h 17"/>
                  <a:gd name="T8" fmla="*/ 15 w 29"/>
                  <a:gd name="T9" fmla="*/ 11 h 17"/>
                  <a:gd name="T10" fmla="*/ 27 w 29"/>
                  <a:gd name="T11" fmla="*/ 17 h 17"/>
                  <a:gd name="T12" fmla="*/ 25 w 29"/>
                  <a:gd name="T13" fmla="*/ 4 h 17"/>
                  <a:gd name="T14" fmla="*/ 29 w 29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7">
                    <a:moveTo>
                      <a:pt x="29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4" y="17"/>
                    </a:lnTo>
                    <a:lnTo>
                      <a:pt x="15" y="11"/>
                    </a:lnTo>
                    <a:lnTo>
                      <a:pt x="27" y="17"/>
                    </a:lnTo>
                    <a:lnTo>
                      <a:pt x="25" y="4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4" name="íś1îḋê">
                <a:extLst>
                  <a:ext uri="{FF2B5EF4-FFF2-40B4-BE49-F238E27FC236}">
                    <a16:creationId xmlns:a16="http://schemas.microsoft.com/office/drawing/2014/main" xmlns="" id="{5B5AFFCC-C5B5-4189-B262-6A0DD37D7FB5}"/>
                  </a:ext>
                </a:extLst>
              </p:cNvPr>
              <p:cNvSpPr/>
              <p:nvPr/>
            </p:nvSpPr>
            <p:spPr bwMode="auto">
              <a:xfrm>
                <a:off x="4789" y="1399"/>
                <a:ext cx="29" cy="17"/>
              </a:xfrm>
              <a:custGeom>
                <a:avLst/>
                <a:gdLst>
                  <a:gd name="T0" fmla="*/ 29 w 29"/>
                  <a:gd name="T1" fmla="*/ 0 h 17"/>
                  <a:gd name="T2" fmla="*/ 0 w 29"/>
                  <a:gd name="T3" fmla="*/ 0 h 17"/>
                  <a:gd name="T4" fmla="*/ 6 w 29"/>
                  <a:gd name="T5" fmla="*/ 4 h 17"/>
                  <a:gd name="T6" fmla="*/ 4 w 29"/>
                  <a:gd name="T7" fmla="*/ 17 h 17"/>
                  <a:gd name="T8" fmla="*/ 15 w 29"/>
                  <a:gd name="T9" fmla="*/ 11 h 17"/>
                  <a:gd name="T10" fmla="*/ 27 w 29"/>
                  <a:gd name="T11" fmla="*/ 17 h 17"/>
                  <a:gd name="T12" fmla="*/ 25 w 29"/>
                  <a:gd name="T13" fmla="*/ 4 h 17"/>
                  <a:gd name="T14" fmla="*/ 29 w 29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7">
                    <a:moveTo>
                      <a:pt x="29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4" y="17"/>
                    </a:lnTo>
                    <a:lnTo>
                      <a:pt x="15" y="11"/>
                    </a:lnTo>
                    <a:lnTo>
                      <a:pt x="27" y="17"/>
                    </a:lnTo>
                    <a:lnTo>
                      <a:pt x="25" y="4"/>
                    </a:lnTo>
                    <a:lnTo>
                      <a:pt x="2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5" name="ïşľíde">
                <a:extLst>
                  <a:ext uri="{FF2B5EF4-FFF2-40B4-BE49-F238E27FC236}">
                    <a16:creationId xmlns:a16="http://schemas.microsoft.com/office/drawing/2014/main" xmlns="" id="{BA3878F3-F221-465A-A856-63E6E17483AC}"/>
                  </a:ext>
                </a:extLst>
              </p:cNvPr>
              <p:cNvSpPr/>
              <p:nvPr/>
            </p:nvSpPr>
            <p:spPr bwMode="auto">
              <a:xfrm>
                <a:off x="4879" y="1395"/>
                <a:ext cx="24" cy="17"/>
              </a:xfrm>
              <a:custGeom>
                <a:avLst/>
                <a:gdLst>
                  <a:gd name="T0" fmla="*/ 24 w 24"/>
                  <a:gd name="T1" fmla="*/ 0 h 17"/>
                  <a:gd name="T2" fmla="*/ 0 w 24"/>
                  <a:gd name="T3" fmla="*/ 0 h 17"/>
                  <a:gd name="T4" fmla="*/ 4 w 24"/>
                  <a:gd name="T5" fmla="*/ 4 h 17"/>
                  <a:gd name="T6" fmla="*/ 2 w 24"/>
                  <a:gd name="T7" fmla="*/ 17 h 17"/>
                  <a:gd name="T8" fmla="*/ 13 w 24"/>
                  <a:gd name="T9" fmla="*/ 10 h 17"/>
                  <a:gd name="T10" fmla="*/ 24 w 24"/>
                  <a:gd name="T11" fmla="*/ 15 h 17"/>
                  <a:gd name="T12" fmla="*/ 23 w 24"/>
                  <a:gd name="T13" fmla="*/ 2 h 17"/>
                  <a:gd name="T14" fmla="*/ 24 w 24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2" y="17"/>
                    </a:lnTo>
                    <a:lnTo>
                      <a:pt x="13" y="10"/>
                    </a:lnTo>
                    <a:lnTo>
                      <a:pt x="24" y="15"/>
                    </a:lnTo>
                    <a:lnTo>
                      <a:pt x="23" y="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6" name="i$liḋê">
                <a:extLst>
                  <a:ext uri="{FF2B5EF4-FFF2-40B4-BE49-F238E27FC236}">
                    <a16:creationId xmlns:a16="http://schemas.microsoft.com/office/drawing/2014/main" xmlns="" id="{898EEB83-0AB7-4578-BAC7-DFB187216E6A}"/>
                  </a:ext>
                </a:extLst>
              </p:cNvPr>
              <p:cNvSpPr/>
              <p:nvPr/>
            </p:nvSpPr>
            <p:spPr bwMode="auto">
              <a:xfrm>
                <a:off x="4879" y="1395"/>
                <a:ext cx="24" cy="17"/>
              </a:xfrm>
              <a:custGeom>
                <a:avLst/>
                <a:gdLst>
                  <a:gd name="T0" fmla="*/ 24 w 24"/>
                  <a:gd name="T1" fmla="*/ 0 h 17"/>
                  <a:gd name="T2" fmla="*/ 0 w 24"/>
                  <a:gd name="T3" fmla="*/ 0 h 17"/>
                  <a:gd name="T4" fmla="*/ 4 w 24"/>
                  <a:gd name="T5" fmla="*/ 4 h 17"/>
                  <a:gd name="T6" fmla="*/ 2 w 24"/>
                  <a:gd name="T7" fmla="*/ 17 h 17"/>
                  <a:gd name="T8" fmla="*/ 13 w 24"/>
                  <a:gd name="T9" fmla="*/ 10 h 17"/>
                  <a:gd name="T10" fmla="*/ 24 w 24"/>
                  <a:gd name="T11" fmla="*/ 15 h 17"/>
                  <a:gd name="T12" fmla="*/ 23 w 24"/>
                  <a:gd name="T13" fmla="*/ 2 h 17"/>
                  <a:gd name="T14" fmla="*/ 24 w 24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24" y="0"/>
                    </a:moveTo>
                    <a:lnTo>
                      <a:pt x="0" y="0"/>
                    </a:lnTo>
                    <a:lnTo>
                      <a:pt x="4" y="4"/>
                    </a:lnTo>
                    <a:lnTo>
                      <a:pt x="2" y="17"/>
                    </a:lnTo>
                    <a:lnTo>
                      <a:pt x="13" y="10"/>
                    </a:lnTo>
                    <a:lnTo>
                      <a:pt x="24" y="15"/>
                    </a:lnTo>
                    <a:lnTo>
                      <a:pt x="23" y="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7" name="íṩ1îḍe">
                <a:extLst>
                  <a:ext uri="{FF2B5EF4-FFF2-40B4-BE49-F238E27FC236}">
                    <a16:creationId xmlns:a16="http://schemas.microsoft.com/office/drawing/2014/main" xmlns="" id="{7570D3AD-357A-4C14-8D8F-4B18113D509D}"/>
                  </a:ext>
                </a:extLst>
              </p:cNvPr>
              <p:cNvSpPr/>
              <p:nvPr/>
            </p:nvSpPr>
            <p:spPr bwMode="auto">
              <a:xfrm>
                <a:off x="4969" y="1394"/>
                <a:ext cx="15" cy="13"/>
              </a:xfrm>
              <a:custGeom>
                <a:avLst/>
                <a:gdLst>
                  <a:gd name="T0" fmla="*/ 15 w 15"/>
                  <a:gd name="T1" fmla="*/ 0 h 13"/>
                  <a:gd name="T2" fmla="*/ 2 w 15"/>
                  <a:gd name="T3" fmla="*/ 0 h 13"/>
                  <a:gd name="T4" fmla="*/ 2 w 15"/>
                  <a:gd name="T5" fmla="*/ 0 h 13"/>
                  <a:gd name="T6" fmla="*/ 0 w 15"/>
                  <a:gd name="T7" fmla="*/ 13 h 13"/>
                  <a:gd name="T8" fmla="*/ 11 w 15"/>
                  <a:gd name="T9" fmla="*/ 7 h 13"/>
                  <a:gd name="T10" fmla="*/ 15 w 1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11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8" name="iṧ1îďé">
                <a:extLst>
                  <a:ext uri="{FF2B5EF4-FFF2-40B4-BE49-F238E27FC236}">
                    <a16:creationId xmlns:a16="http://schemas.microsoft.com/office/drawing/2014/main" xmlns="" id="{96992B17-C81E-4ACB-BC0E-1064519CCA20}"/>
                  </a:ext>
                </a:extLst>
              </p:cNvPr>
              <p:cNvSpPr/>
              <p:nvPr/>
            </p:nvSpPr>
            <p:spPr bwMode="auto">
              <a:xfrm>
                <a:off x="4969" y="1394"/>
                <a:ext cx="15" cy="13"/>
              </a:xfrm>
              <a:custGeom>
                <a:avLst/>
                <a:gdLst>
                  <a:gd name="T0" fmla="*/ 15 w 15"/>
                  <a:gd name="T1" fmla="*/ 0 h 13"/>
                  <a:gd name="T2" fmla="*/ 2 w 15"/>
                  <a:gd name="T3" fmla="*/ 0 h 13"/>
                  <a:gd name="T4" fmla="*/ 2 w 15"/>
                  <a:gd name="T5" fmla="*/ 0 h 13"/>
                  <a:gd name="T6" fmla="*/ 0 w 15"/>
                  <a:gd name="T7" fmla="*/ 13 h 13"/>
                  <a:gd name="T8" fmla="*/ 11 w 15"/>
                  <a:gd name="T9" fmla="*/ 7 h 13"/>
                  <a:gd name="T10" fmla="*/ 15 w 1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3">
                    <a:moveTo>
                      <a:pt x="15" y="0"/>
                    </a:moveTo>
                    <a:lnTo>
                      <a:pt x="2" y="0"/>
                    </a:lnTo>
                    <a:lnTo>
                      <a:pt x="2" y="0"/>
                    </a:lnTo>
                    <a:lnTo>
                      <a:pt x="0" y="13"/>
                    </a:lnTo>
                    <a:lnTo>
                      <a:pt x="11" y="7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9" name="ïšḻïḑé">
                <a:extLst>
                  <a:ext uri="{FF2B5EF4-FFF2-40B4-BE49-F238E27FC236}">
                    <a16:creationId xmlns:a16="http://schemas.microsoft.com/office/drawing/2014/main" xmlns="" id="{557E4FFB-FB79-46CC-8354-9ABD077C0F64}"/>
                  </a:ext>
                </a:extLst>
              </p:cNvPr>
              <p:cNvSpPr/>
              <p:nvPr/>
            </p:nvSpPr>
            <p:spPr bwMode="auto">
              <a:xfrm>
                <a:off x="4491" y="1446"/>
                <a:ext cx="24" cy="35"/>
              </a:xfrm>
              <a:custGeom>
                <a:avLst/>
                <a:gdLst>
                  <a:gd name="T0" fmla="*/ 5 w 24"/>
                  <a:gd name="T1" fmla="*/ 0 h 35"/>
                  <a:gd name="T2" fmla="*/ 0 w 24"/>
                  <a:gd name="T3" fmla="*/ 7 h 35"/>
                  <a:gd name="T4" fmla="*/ 13 w 24"/>
                  <a:gd name="T5" fmla="*/ 32 h 35"/>
                  <a:gd name="T6" fmla="*/ 18 w 24"/>
                  <a:gd name="T7" fmla="*/ 35 h 35"/>
                  <a:gd name="T8" fmla="*/ 15 w 24"/>
                  <a:gd name="T9" fmla="*/ 22 h 35"/>
                  <a:gd name="T10" fmla="*/ 24 w 24"/>
                  <a:gd name="T11" fmla="*/ 13 h 35"/>
                  <a:gd name="T12" fmla="*/ 11 w 24"/>
                  <a:gd name="T13" fmla="*/ 11 h 35"/>
                  <a:gd name="T14" fmla="*/ 5 w 24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5">
                    <a:moveTo>
                      <a:pt x="5" y="0"/>
                    </a:moveTo>
                    <a:lnTo>
                      <a:pt x="0" y="7"/>
                    </a:lnTo>
                    <a:lnTo>
                      <a:pt x="13" y="32"/>
                    </a:lnTo>
                    <a:lnTo>
                      <a:pt x="18" y="35"/>
                    </a:lnTo>
                    <a:lnTo>
                      <a:pt x="15" y="22"/>
                    </a:lnTo>
                    <a:lnTo>
                      <a:pt x="24" y="13"/>
                    </a:lnTo>
                    <a:lnTo>
                      <a:pt x="11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0" name="îSlîḋe">
                <a:extLst>
                  <a:ext uri="{FF2B5EF4-FFF2-40B4-BE49-F238E27FC236}">
                    <a16:creationId xmlns:a16="http://schemas.microsoft.com/office/drawing/2014/main" xmlns="" id="{6C580BE6-2924-4E4B-B604-F6F19C3B2CC2}"/>
                  </a:ext>
                </a:extLst>
              </p:cNvPr>
              <p:cNvSpPr/>
              <p:nvPr/>
            </p:nvSpPr>
            <p:spPr bwMode="auto">
              <a:xfrm>
                <a:off x="4491" y="1446"/>
                <a:ext cx="24" cy="35"/>
              </a:xfrm>
              <a:custGeom>
                <a:avLst/>
                <a:gdLst>
                  <a:gd name="T0" fmla="*/ 5 w 24"/>
                  <a:gd name="T1" fmla="*/ 0 h 35"/>
                  <a:gd name="T2" fmla="*/ 0 w 24"/>
                  <a:gd name="T3" fmla="*/ 7 h 35"/>
                  <a:gd name="T4" fmla="*/ 13 w 24"/>
                  <a:gd name="T5" fmla="*/ 32 h 35"/>
                  <a:gd name="T6" fmla="*/ 18 w 24"/>
                  <a:gd name="T7" fmla="*/ 35 h 35"/>
                  <a:gd name="T8" fmla="*/ 15 w 24"/>
                  <a:gd name="T9" fmla="*/ 22 h 35"/>
                  <a:gd name="T10" fmla="*/ 24 w 24"/>
                  <a:gd name="T11" fmla="*/ 13 h 35"/>
                  <a:gd name="T12" fmla="*/ 11 w 24"/>
                  <a:gd name="T13" fmla="*/ 11 h 35"/>
                  <a:gd name="T14" fmla="*/ 5 w 24"/>
                  <a:gd name="T1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5">
                    <a:moveTo>
                      <a:pt x="5" y="0"/>
                    </a:moveTo>
                    <a:lnTo>
                      <a:pt x="0" y="7"/>
                    </a:lnTo>
                    <a:lnTo>
                      <a:pt x="13" y="32"/>
                    </a:lnTo>
                    <a:lnTo>
                      <a:pt x="18" y="35"/>
                    </a:lnTo>
                    <a:lnTo>
                      <a:pt x="15" y="22"/>
                    </a:lnTo>
                    <a:lnTo>
                      <a:pt x="24" y="13"/>
                    </a:lnTo>
                    <a:lnTo>
                      <a:pt x="11" y="11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1" name="îṥlïde">
                <a:extLst>
                  <a:ext uri="{FF2B5EF4-FFF2-40B4-BE49-F238E27FC236}">
                    <a16:creationId xmlns:a16="http://schemas.microsoft.com/office/drawing/2014/main" xmlns="" id="{9C46E960-29E8-458B-8DBA-3022E318F067}"/>
                  </a:ext>
                </a:extLst>
              </p:cNvPr>
              <p:cNvSpPr/>
              <p:nvPr/>
            </p:nvSpPr>
            <p:spPr bwMode="auto">
              <a:xfrm>
                <a:off x="4565" y="1440"/>
                <a:ext cx="38" cy="38"/>
              </a:xfrm>
              <a:custGeom>
                <a:avLst/>
                <a:gdLst>
                  <a:gd name="T0" fmla="*/ 19 w 38"/>
                  <a:gd name="T1" fmla="*/ 0 h 38"/>
                  <a:gd name="T2" fmla="*/ 13 w 38"/>
                  <a:gd name="T3" fmla="*/ 13 h 38"/>
                  <a:gd name="T4" fmla="*/ 0 w 38"/>
                  <a:gd name="T5" fmla="*/ 15 h 38"/>
                  <a:gd name="T6" fmla="*/ 10 w 38"/>
                  <a:gd name="T7" fmla="*/ 25 h 38"/>
                  <a:gd name="T8" fmla="*/ 10 w 38"/>
                  <a:gd name="T9" fmla="*/ 38 h 38"/>
                  <a:gd name="T10" fmla="*/ 21 w 38"/>
                  <a:gd name="T11" fmla="*/ 30 h 38"/>
                  <a:gd name="T12" fmla="*/ 32 w 38"/>
                  <a:gd name="T13" fmla="*/ 36 h 38"/>
                  <a:gd name="T14" fmla="*/ 28 w 38"/>
                  <a:gd name="T15" fmla="*/ 23 h 38"/>
                  <a:gd name="T16" fmla="*/ 38 w 38"/>
                  <a:gd name="T17" fmla="*/ 13 h 38"/>
                  <a:gd name="T18" fmla="*/ 25 w 38"/>
                  <a:gd name="T19" fmla="*/ 11 h 38"/>
                  <a:gd name="T20" fmla="*/ 19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2" name="iṩlïḍê">
                <a:extLst>
                  <a:ext uri="{FF2B5EF4-FFF2-40B4-BE49-F238E27FC236}">
                    <a16:creationId xmlns:a16="http://schemas.microsoft.com/office/drawing/2014/main" xmlns="" id="{71728163-4679-4F49-AFF4-CC9546C7FDF1}"/>
                  </a:ext>
                </a:extLst>
              </p:cNvPr>
              <p:cNvSpPr/>
              <p:nvPr/>
            </p:nvSpPr>
            <p:spPr bwMode="auto">
              <a:xfrm>
                <a:off x="4565" y="1440"/>
                <a:ext cx="38" cy="38"/>
              </a:xfrm>
              <a:custGeom>
                <a:avLst/>
                <a:gdLst>
                  <a:gd name="T0" fmla="*/ 19 w 38"/>
                  <a:gd name="T1" fmla="*/ 0 h 38"/>
                  <a:gd name="T2" fmla="*/ 13 w 38"/>
                  <a:gd name="T3" fmla="*/ 13 h 38"/>
                  <a:gd name="T4" fmla="*/ 0 w 38"/>
                  <a:gd name="T5" fmla="*/ 15 h 38"/>
                  <a:gd name="T6" fmla="*/ 10 w 38"/>
                  <a:gd name="T7" fmla="*/ 25 h 38"/>
                  <a:gd name="T8" fmla="*/ 10 w 38"/>
                  <a:gd name="T9" fmla="*/ 38 h 38"/>
                  <a:gd name="T10" fmla="*/ 21 w 38"/>
                  <a:gd name="T11" fmla="*/ 30 h 38"/>
                  <a:gd name="T12" fmla="*/ 32 w 38"/>
                  <a:gd name="T13" fmla="*/ 36 h 38"/>
                  <a:gd name="T14" fmla="*/ 28 w 38"/>
                  <a:gd name="T15" fmla="*/ 23 h 38"/>
                  <a:gd name="T16" fmla="*/ 38 w 38"/>
                  <a:gd name="T17" fmla="*/ 13 h 38"/>
                  <a:gd name="T18" fmla="*/ 25 w 38"/>
                  <a:gd name="T19" fmla="*/ 11 h 38"/>
                  <a:gd name="T20" fmla="*/ 19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3" name="iṧḻiḍè">
                <a:extLst>
                  <a:ext uri="{FF2B5EF4-FFF2-40B4-BE49-F238E27FC236}">
                    <a16:creationId xmlns:a16="http://schemas.microsoft.com/office/drawing/2014/main" xmlns="" id="{383C362B-48C2-4B29-A911-64D9BA149143}"/>
                  </a:ext>
                </a:extLst>
              </p:cNvPr>
              <p:cNvSpPr/>
              <p:nvPr/>
            </p:nvSpPr>
            <p:spPr bwMode="auto">
              <a:xfrm>
                <a:off x="4653" y="1436"/>
                <a:ext cx="39" cy="36"/>
              </a:xfrm>
              <a:custGeom>
                <a:avLst/>
                <a:gdLst>
                  <a:gd name="T0" fmla="*/ 19 w 39"/>
                  <a:gd name="T1" fmla="*/ 0 h 36"/>
                  <a:gd name="T2" fmla="*/ 13 w 39"/>
                  <a:gd name="T3" fmla="*/ 12 h 36"/>
                  <a:gd name="T4" fmla="*/ 0 w 39"/>
                  <a:gd name="T5" fmla="*/ 15 h 36"/>
                  <a:gd name="T6" fmla="*/ 11 w 39"/>
                  <a:gd name="T7" fmla="*/ 23 h 36"/>
                  <a:gd name="T8" fmla="*/ 10 w 39"/>
                  <a:gd name="T9" fmla="*/ 36 h 36"/>
                  <a:gd name="T10" fmla="*/ 21 w 39"/>
                  <a:gd name="T11" fmla="*/ 30 h 36"/>
                  <a:gd name="T12" fmla="*/ 32 w 39"/>
                  <a:gd name="T13" fmla="*/ 36 h 36"/>
                  <a:gd name="T14" fmla="*/ 30 w 39"/>
                  <a:gd name="T15" fmla="*/ 23 h 36"/>
                  <a:gd name="T16" fmla="*/ 39 w 39"/>
                  <a:gd name="T17" fmla="*/ 12 h 36"/>
                  <a:gd name="T18" fmla="*/ 24 w 39"/>
                  <a:gd name="T19" fmla="*/ 12 h 36"/>
                  <a:gd name="T20" fmla="*/ 19 w 39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4" name="ïsḻïḍè">
                <a:extLst>
                  <a:ext uri="{FF2B5EF4-FFF2-40B4-BE49-F238E27FC236}">
                    <a16:creationId xmlns:a16="http://schemas.microsoft.com/office/drawing/2014/main" xmlns="" id="{224E2F9D-B10A-4DD4-8E68-1DD5CE389F55}"/>
                  </a:ext>
                </a:extLst>
              </p:cNvPr>
              <p:cNvSpPr/>
              <p:nvPr/>
            </p:nvSpPr>
            <p:spPr bwMode="auto">
              <a:xfrm>
                <a:off x="4653" y="1436"/>
                <a:ext cx="39" cy="36"/>
              </a:xfrm>
              <a:custGeom>
                <a:avLst/>
                <a:gdLst>
                  <a:gd name="T0" fmla="*/ 19 w 39"/>
                  <a:gd name="T1" fmla="*/ 0 h 36"/>
                  <a:gd name="T2" fmla="*/ 13 w 39"/>
                  <a:gd name="T3" fmla="*/ 12 h 36"/>
                  <a:gd name="T4" fmla="*/ 0 w 39"/>
                  <a:gd name="T5" fmla="*/ 15 h 36"/>
                  <a:gd name="T6" fmla="*/ 11 w 39"/>
                  <a:gd name="T7" fmla="*/ 23 h 36"/>
                  <a:gd name="T8" fmla="*/ 10 w 39"/>
                  <a:gd name="T9" fmla="*/ 36 h 36"/>
                  <a:gd name="T10" fmla="*/ 21 w 39"/>
                  <a:gd name="T11" fmla="*/ 30 h 36"/>
                  <a:gd name="T12" fmla="*/ 32 w 39"/>
                  <a:gd name="T13" fmla="*/ 36 h 36"/>
                  <a:gd name="T14" fmla="*/ 30 w 39"/>
                  <a:gd name="T15" fmla="*/ 23 h 36"/>
                  <a:gd name="T16" fmla="*/ 39 w 39"/>
                  <a:gd name="T17" fmla="*/ 12 h 36"/>
                  <a:gd name="T18" fmla="*/ 24 w 39"/>
                  <a:gd name="T19" fmla="*/ 12 h 36"/>
                  <a:gd name="T20" fmla="*/ 19 w 39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5" name="ísļïḍe">
                <a:extLst>
                  <a:ext uri="{FF2B5EF4-FFF2-40B4-BE49-F238E27FC236}">
                    <a16:creationId xmlns:a16="http://schemas.microsoft.com/office/drawing/2014/main" xmlns="" id="{E3D79455-3458-4AB4-9223-4F2D04F7052B}"/>
                  </a:ext>
                </a:extLst>
              </p:cNvPr>
              <p:cNvSpPr/>
              <p:nvPr/>
            </p:nvSpPr>
            <p:spPr bwMode="auto">
              <a:xfrm>
                <a:off x="4743" y="143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8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8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6" name="îṧ1ïďê">
                <a:extLst>
                  <a:ext uri="{FF2B5EF4-FFF2-40B4-BE49-F238E27FC236}">
                    <a16:creationId xmlns:a16="http://schemas.microsoft.com/office/drawing/2014/main" xmlns="" id="{C5555027-61DD-4BAC-AB99-A0FBA4E903AA}"/>
                  </a:ext>
                </a:extLst>
              </p:cNvPr>
              <p:cNvSpPr/>
              <p:nvPr/>
            </p:nvSpPr>
            <p:spPr bwMode="auto">
              <a:xfrm>
                <a:off x="4743" y="143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8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8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7" name="ï$ḷiḑé">
                <a:extLst>
                  <a:ext uri="{FF2B5EF4-FFF2-40B4-BE49-F238E27FC236}">
                    <a16:creationId xmlns:a16="http://schemas.microsoft.com/office/drawing/2014/main" xmlns="" id="{05AE2BEB-31F8-4F31-94F8-BCF013400218}"/>
                  </a:ext>
                </a:extLst>
              </p:cNvPr>
              <p:cNvSpPr/>
              <p:nvPr/>
            </p:nvSpPr>
            <p:spPr bwMode="auto">
              <a:xfrm>
                <a:off x="4831" y="1427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28 h 36"/>
                  <a:gd name="T12" fmla="*/ 31 w 37"/>
                  <a:gd name="T13" fmla="*/ 34 h 36"/>
                  <a:gd name="T14" fmla="*/ 28 w 37"/>
                  <a:gd name="T15" fmla="*/ 23 h 36"/>
                  <a:gd name="T16" fmla="*/ 37 w 37"/>
                  <a:gd name="T17" fmla="*/ 11 h 36"/>
                  <a:gd name="T18" fmla="*/ 24 w 37"/>
                  <a:gd name="T19" fmla="*/ 11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28"/>
                    </a:lnTo>
                    <a:lnTo>
                      <a:pt x="31" y="34"/>
                    </a:lnTo>
                    <a:lnTo>
                      <a:pt x="28" y="23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8" name="íşľiďê">
                <a:extLst>
                  <a:ext uri="{FF2B5EF4-FFF2-40B4-BE49-F238E27FC236}">
                    <a16:creationId xmlns:a16="http://schemas.microsoft.com/office/drawing/2014/main" xmlns="" id="{55B34A92-A308-4679-AEF2-475F812C5065}"/>
                  </a:ext>
                </a:extLst>
              </p:cNvPr>
              <p:cNvSpPr/>
              <p:nvPr/>
            </p:nvSpPr>
            <p:spPr bwMode="auto">
              <a:xfrm>
                <a:off x="4831" y="1427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11 h 36"/>
                  <a:gd name="T4" fmla="*/ 0 w 37"/>
                  <a:gd name="T5" fmla="*/ 13 h 36"/>
                  <a:gd name="T6" fmla="*/ 9 w 37"/>
                  <a:gd name="T7" fmla="*/ 23 h 36"/>
                  <a:gd name="T8" fmla="*/ 7 w 37"/>
                  <a:gd name="T9" fmla="*/ 36 h 36"/>
                  <a:gd name="T10" fmla="*/ 18 w 37"/>
                  <a:gd name="T11" fmla="*/ 28 h 36"/>
                  <a:gd name="T12" fmla="*/ 31 w 37"/>
                  <a:gd name="T13" fmla="*/ 34 h 36"/>
                  <a:gd name="T14" fmla="*/ 28 w 37"/>
                  <a:gd name="T15" fmla="*/ 23 h 36"/>
                  <a:gd name="T16" fmla="*/ 37 w 37"/>
                  <a:gd name="T17" fmla="*/ 11 h 36"/>
                  <a:gd name="T18" fmla="*/ 24 w 37"/>
                  <a:gd name="T19" fmla="*/ 11 h 36"/>
                  <a:gd name="T20" fmla="*/ 18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9" y="23"/>
                    </a:lnTo>
                    <a:lnTo>
                      <a:pt x="7" y="36"/>
                    </a:lnTo>
                    <a:lnTo>
                      <a:pt x="18" y="28"/>
                    </a:lnTo>
                    <a:lnTo>
                      <a:pt x="31" y="34"/>
                    </a:lnTo>
                    <a:lnTo>
                      <a:pt x="28" y="23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9" name="îṥḷïḓe">
                <a:extLst>
                  <a:ext uri="{FF2B5EF4-FFF2-40B4-BE49-F238E27FC236}">
                    <a16:creationId xmlns:a16="http://schemas.microsoft.com/office/drawing/2014/main" xmlns="" id="{DFEB6A6A-7085-4451-B272-10E14AD62F12}"/>
                  </a:ext>
                </a:extLst>
              </p:cNvPr>
              <p:cNvSpPr/>
              <p:nvPr/>
            </p:nvSpPr>
            <p:spPr bwMode="auto">
              <a:xfrm>
                <a:off x="4918" y="1422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1 h 37"/>
                  <a:gd name="T4" fmla="*/ 0 w 38"/>
                  <a:gd name="T5" fmla="*/ 14 h 37"/>
                  <a:gd name="T6" fmla="*/ 10 w 38"/>
                  <a:gd name="T7" fmla="*/ 24 h 37"/>
                  <a:gd name="T8" fmla="*/ 10 w 38"/>
                  <a:gd name="T9" fmla="*/ 37 h 37"/>
                  <a:gd name="T10" fmla="*/ 21 w 38"/>
                  <a:gd name="T11" fmla="*/ 29 h 37"/>
                  <a:gd name="T12" fmla="*/ 25 w 38"/>
                  <a:gd name="T13" fmla="*/ 31 h 37"/>
                  <a:gd name="T14" fmla="*/ 30 w 38"/>
                  <a:gd name="T15" fmla="*/ 29 h 37"/>
                  <a:gd name="T16" fmla="*/ 30 w 38"/>
                  <a:gd name="T17" fmla="*/ 22 h 37"/>
                  <a:gd name="T18" fmla="*/ 38 w 38"/>
                  <a:gd name="T19" fmla="*/ 13 h 37"/>
                  <a:gd name="T20" fmla="*/ 25 w 38"/>
                  <a:gd name="T21" fmla="*/ 11 h 37"/>
                  <a:gd name="T22" fmla="*/ 19 w 3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37"/>
                    </a:lnTo>
                    <a:lnTo>
                      <a:pt x="21" y="29"/>
                    </a:lnTo>
                    <a:lnTo>
                      <a:pt x="25" y="31"/>
                    </a:lnTo>
                    <a:lnTo>
                      <a:pt x="30" y="29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0" name="íṧliḓê">
                <a:extLst>
                  <a:ext uri="{FF2B5EF4-FFF2-40B4-BE49-F238E27FC236}">
                    <a16:creationId xmlns:a16="http://schemas.microsoft.com/office/drawing/2014/main" xmlns="" id="{0FE5F4F2-9F81-4077-9A24-67006F0DE191}"/>
                  </a:ext>
                </a:extLst>
              </p:cNvPr>
              <p:cNvSpPr/>
              <p:nvPr/>
            </p:nvSpPr>
            <p:spPr bwMode="auto">
              <a:xfrm>
                <a:off x="4918" y="1422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1 h 37"/>
                  <a:gd name="T4" fmla="*/ 0 w 38"/>
                  <a:gd name="T5" fmla="*/ 14 h 37"/>
                  <a:gd name="T6" fmla="*/ 10 w 38"/>
                  <a:gd name="T7" fmla="*/ 24 h 37"/>
                  <a:gd name="T8" fmla="*/ 10 w 38"/>
                  <a:gd name="T9" fmla="*/ 37 h 37"/>
                  <a:gd name="T10" fmla="*/ 21 w 38"/>
                  <a:gd name="T11" fmla="*/ 29 h 37"/>
                  <a:gd name="T12" fmla="*/ 25 w 38"/>
                  <a:gd name="T13" fmla="*/ 31 h 37"/>
                  <a:gd name="T14" fmla="*/ 30 w 38"/>
                  <a:gd name="T15" fmla="*/ 29 h 37"/>
                  <a:gd name="T16" fmla="*/ 30 w 38"/>
                  <a:gd name="T17" fmla="*/ 22 h 37"/>
                  <a:gd name="T18" fmla="*/ 38 w 38"/>
                  <a:gd name="T19" fmla="*/ 13 h 37"/>
                  <a:gd name="T20" fmla="*/ 25 w 38"/>
                  <a:gd name="T21" fmla="*/ 11 h 37"/>
                  <a:gd name="T22" fmla="*/ 19 w 3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37"/>
                    </a:lnTo>
                    <a:lnTo>
                      <a:pt x="21" y="29"/>
                    </a:lnTo>
                    <a:lnTo>
                      <a:pt x="25" y="31"/>
                    </a:lnTo>
                    <a:lnTo>
                      <a:pt x="30" y="29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1" name="í$ḻiḍé">
                <a:extLst>
                  <a:ext uri="{FF2B5EF4-FFF2-40B4-BE49-F238E27FC236}">
                    <a16:creationId xmlns:a16="http://schemas.microsoft.com/office/drawing/2014/main" xmlns="" id="{62161B36-4155-49CF-88E8-D40762C9F837}"/>
                  </a:ext>
                </a:extLst>
              </p:cNvPr>
              <p:cNvSpPr/>
              <p:nvPr/>
            </p:nvSpPr>
            <p:spPr bwMode="auto">
              <a:xfrm>
                <a:off x="4526" y="1504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3 h 35"/>
                  <a:gd name="T4" fmla="*/ 0 w 38"/>
                  <a:gd name="T5" fmla="*/ 15 h 35"/>
                  <a:gd name="T6" fmla="*/ 10 w 38"/>
                  <a:gd name="T7" fmla="*/ 24 h 35"/>
                  <a:gd name="T8" fmla="*/ 8 w 38"/>
                  <a:gd name="T9" fmla="*/ 33 h 35"/>
                  <a:gd name="T10" fmla="*/ 10 w 38"/>
                  <a:gd name="T11" fmla="*/ 35 h 35"/>
                  <a:gd name="T12" fmla="*/ 19 w 38"/>
                  <a:gd name="T13" fmla="*/ 30 h 35"/>
                  <a:gd name="T14" fmla="*/ 32 w 38"/>
                  <a:gd name="T15" fmla="*/ 35 h 35"/>
                  <a:gd name="T16" fmla="*/ 28 w 38"/>
                  <a:gd name="T17" fmla="*/ 22 h 35"/>
                  <a:gd name="T18" fmla="*/ 38 w 38"/>
                  <a:gd name="T19" fmla="*/ 13 h 35"/>
                  <a:gd name="T20" fmla="*/ 24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3"/>
                    </a:lnTo>
                    <a:lnTo>
                      <a:pt x="10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2" name="îśḻiḋe">
                <a:extLst>
                  <a:ext uri="{FF2B5EF4-FFF2-40B4-BE49-F238E27FC236}">
                    <a16:creationId xmlns:a16="http://schemas.microsoft.com/office/drawing/2014/main" xmlns="" id="{1BB7DB6E-6800-4AEA-8553-E8DFDF0B20A0}"/>
                  </a:ext>
                </a:extLst>
              </p:cNvPr>
              <p:cNvSpPr/>
              <p:nvPr/>
            </p:nvSpPr>
            <p:spPr bwMode="auto">
              <a:xfrm>
                <a:off x="4526" y="1504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3 h 35"/>
                  <a:gd name="T4" fmla="*/ 0 w 38"/>
                  <a:gd name="T5" fmla="*/ 15 h 35"/>
                  <a:gd name="T6" fmla="*/ 10 w 38"/>
                  <a:gd name="T7" fmla="*/ 24 h 35"/>
                  <a:gd name="T8" fmla="*/ 8 w 38"/>
                  <a:gd name="T9" fmla="*/ 33 h 35"/>
                  <a:gd name="T10" fmla="*/ 10 w 38"/>
                  <a:gd name="T11" fmla="*/ 35 h 35"/>
                  <a:gd name="T12" fmla="*/ 19 w 38"/>
                  <a:gd name="T13" fmla="*/ 30 h 35"/>
                  <a:gd name="T14" fmla="*/ 32 w 38"/>
                  <a:gd name="T15" fmla="*/ 35 h 35"/>
                  <a:gd name="T16" fmla="*/ 28 w 38"/>
                  <a:gd name="T17" fmla="*/ 22 h 35"/>
                  <a:gd name="T18" fmla="*/ 38 w 38"/>
                  <a:gd name="T19" fmla="*/ 13 h 35"/>
                  <a:gd name="T20" fmla="*/ 24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3"/>
                    </a:lnTo>
                    <a:lnTo>
                      <a:pt x="10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3" name="îṧļíḑè">
                <a:extLst>
                  <a:ext uri="{FF2B5EF4-FFF2-40B4-BE49-F238E27FC236}">
                    <a16:creationId xmlns:a16="http://schemas.microsoft.com/office/drawing/2014/main" xmlns="" id="{B04B0FDE-9167-47F7-8332-3394367CED32}"/>
                  </a:ext>
                </a:extLst>
              </p:cNvPr>
              <p:cNvSpPr/>
              <p:nvPr/>
            </p:nvSpPr>
            <p:spPr bwMode="auto">
              <a:xfrm>
                <a:off x="4614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30 h 35"/>
                  <a:gd name="T12" fmla="*/ 32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4" name="ï$lïḋê">
                <a:extLst>
                  <a:ext uri="{FF2B5EF4-FFF2-40B4-BE49-F238E27FC236}">
                    <a16:creationId xmlns:a16="http://schemas.microsoft.com/office/drawing/2014/main" xmlns="" id="{DE34128B-CB1F-47A7-AC86-6B6EF8646E67}"/>
                  </a:ext>
                </a:extLst>
              </p:cNvPr>
              <p:cNvSpPr/>
              <p:nvPr/>
            </p:nvSpPr>
            <p:spPr bwMode="auto">
              <a:xfrm>
                <a:off x="4614" y="1500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30 h 35"/>
                  <a:gd name="T12" fmla="*/ 32 w 37"/>
                  <a:gd name="T13" fmla="*/ 35 h 35"/>
                  <a:gd name="T14" fmla="*/ 28 w 37"/>
                  <a:gd name="T15" fmla="*/ 22 h 35"/>
                  <a:gd name="T16" fmla="*/ 37 w 37"/>
                  <a:gd name="T17" fmla="*/ 13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5" name="îṧ1ïḑe">
                <a:extLst>
                  <a:ext uri="{FF2B5EF4-FFF2-40B4-BE49-F238E27FC236}">
                    <a16:creationId xmlns:a16="http://schemas.microsoft.com/office/drawing/2014/main" xmlns="" id="{1B55FD4B-8394-4DDA-A83F-375B51104F46}"/>
                  </a:ext>
                </a:extLst>
              </p:cNvPr>
              <p:cNvSpPr/>
              <p:nvPr/>
            </p:nvSpPr>
            <p:spPr bwMode="auto">
              <a:xfrm>
                <a:off x="4702" y="1494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6" name="îṧļïḑè">
                <a:extLst>
                  <a:ext uri="{FF2B5EF4-FFF2-40B4-BE49-F238E27FC236}">
                    <a16:creationId xmlns:a16="http://schemas.microsoft.com/office/drawing/2014/main" xmlns="" id="{8FAE7C10-C8E8-4E83-9D06-A024AA63CA0B}"/>
                  </a:ext>
                </a:extLst>
              </p:cNvPr>
              <p:cNvSpPr/>
              <p:nvPr/>
            </p:nvSpPr>
            <p:spPr bwMode="auto">
              <a:xfrm>
                <a:off x="4702" y="1494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7" name="îśļîḍé">
                <a:extLst>
                  <a:ext uri="{FF2B5EF4-FFF2-40B4-BE49-F238E27FC236}">
                    <a16:creationId xmlns:a16="http://schemas.microsoft.com/office/drawing/2014/main" xmlns="" id="{B57CA986-99C6-48CE-8D2D-CF29C914B318}"/>
                  </a:ext>
                </a:extLst>
              </p:cNvPr>
              <p:cNvSpPr/>
              <p:nvPr/>
            </p:nvSpPr>
            <p:spPr bwMode="auto">
              <a:xfrm>
                <a:off x="4789" y="1491"/>
                <a:ext cx="34" cy="20"/>
              </a:xfrm>
              <a:custGeom>
                <a:avLst/>
                <a:gdLst>
                  <a:gd name="T0" fmla="*/ 10 w 18"/>
                  <a:gd name="T1" fmla="*/ 0 h 11"/>
                  <a:gd name="T2" fmla="*/ 7 w 18"/>
                  <a:gd name="T3" fmla="*/ 6 h 11"/>
                  <a:gd name="T4" fmla="*/ 0 w 18"/>
                  <a:gd name="T5" fmla="*/ 8 h 11"/>
                  <a:gd name="T6" fmla="*/ 5 w 18"/>
                  <a:gd name="T7" fmla="*/ 11 h 11"/>
                  <a:gd name="T8" fmla="*/ 18 w 18"/>
                  <a:gd name="T9" fmla="*/ 6 h 11"/>
                  <a:gd name="T10" fmla="*/ 14 w 18"/>
                  <a:gd name="T11" fmla="*/ 6 h 11"/>
                  <a:gd name="T12" fmla="*/ 10 w 18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1">
                    <a:moveTo>
                      <a:pt x="10" y="0"/>
                    </a:moveTo>
                    <a:cubicBezTo>
                      <a:pt x="7" y="6"/>
                      <a:pt x="7" y="6"/>
                      <a:pt x="7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9" y="10"/>
                      <a:pt x="14" y="8"/>
                      <a:pt x="18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8" name="ïṩlîdê">
                <a:extLst>
                  <a:ext uri="{FF2B5EF4-FFF2-40B4-BE49-F238E27FC236}">
                    <a16:creationId xmlns:a16="http://schemas.microsoft.com/office/drawing/2014/main" xmlns="" id="{7807EE69-213A-4E57-8486-74208FCEBE24}"/>
                  </a:ext>
                </a:extLst>
              </p:cNvPr>
              <p:cNvSpPr/>
              <p:nvPr/>
            </p:nvSpPr>
            <p:spPr bwMode="auto">
              <a:xfrm>
                <a:off x="4760" y="1769"/>
                <a:ext cx="39" cy="37"/>
              </a:xfrm>
              <a:custGeom>
                <a:avLst/>
                <a:gdLst>
                  <a:gd name="T0" fmla="*/ 18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0 w 39"/>
                  <a:gd name="T11" fmla="*/ 30 h 37"/>
                  <a:gd name="T12" fmla="*/ 31 w 39"/>
                  <a:gd name="T13" fmla="*/ 35 h 37"/>
                  <a:gd name="T14" fmla="*/ 29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8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9" name="îšlïdé">
                <a:extLst>
                  <a:ext uri="{FF2B5EF4-FFF2-40B4-BE49-F238E27FC236}">
                    <a16:creationId xmlns:a16="http://schemas.microsoft.com/office/drawing/2014/main" xmlns="" id="{438433BE-111D-4558-8568-6C35700D0C5E}"/>
                  </a:ext>
                </a:extLst>
              </p:cNvPr>
              <p:cNvSpPr/>
              <p:nvPr/>
            </p:nvSpPr>
            <p:spPr bwMode="auto">
              <a:xfrm>
                <a:off x="4760" y="1769"/>
                <a:ext cx="39" cy="37"/>
              </a:xfrm>
              <a:custGeom>
                <a:avLst/>
                <a:gdLst>
                  <a:gd name="T0" fmla="*/ 18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0 w 39"/>
                  <a:gd name="T11" fmla="*/ 30 h 37"/>
                  <a:gd name="T12" fmla="*/ 31 w 39"/>
                  <a:gd name="T13" fmla="*/ 35 h 37"/>
                  <a:gd name="T14" fmla="*/ 29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8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0" name="îṥ1ïḍé">
                <a:extLst>
                  <a:ext uri="{FF2B5EF4-FFF2-40B4-BE49-F238E27FC236}">
                    <a16:creationId xmlns:a16="http://schemas.microsoft.com/office/drawing/2014/main" xmlns="" id="{24C547FA-933F-42B6-89A7-2D4620D1C3D5}"/>
                  </a:ext>
                </a:extLst>
              </p:cNvPr>
              <p:cNvSpPr/>
              <p:nvPr/>
            </p:nvSpPr>
            <p:spPr bwMode="auto">
              <a:xfrm>
                <a:off x="4735" y="1832"/>
                <a:ext cx="23" cy="36"/>
              </a:xfrm>
              <a:custGeom>
                <a:avLst/>
                <a:gdLst>
                  <a:gd name="T0" fmla="*/ 4 w 23"/>
                  <a:gd name="T1" fmla="*/ 0 h 36"/>
                  <a:gd name="T2" fmla="*/ 4 w 23"/>
                  <a:gd name="T3" fmla="*/ 0 h 36"/>
                  <a:gd name="T4" fmla="*/ 0 w 23"/>
                  <a:gd name="T5" fmla="*/ 34 h 36"/>
                  <a:gd name="T6" fmla="*/ 6 w 23"/>
                  <a:gd name="T7" fmla="*/ 30 h 36"/>
                  <a:gd name="T8" fmla="*/ 17 w 23"/>
                  <a:gd name="T9" fmla="*/ 36 h 36"/>
                  <a:gd name="T10" fmla="*/ 13 w 23"/>
                  <a:gd name="T11" fmla="*/ 23 h 36"/>
                  <a:gd name="T12" fmla="*/ 23 w 23"/>
                  <a:gd name="T13" fmla="*/ 13 h 36"/>
                  <a:gd name="T14" fmla="*/ 10 w 23"/>
                  <a:gd name="T15" fmla="*/ 13 h 36"/>
                  <a:gd name="T16" fmla="*/ 4 w 2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6">
                    <a:moveTo>
                      <a:pt x="4" y="0"/>
                    </a:moveTo>
                    <a:lnTo>
                      <a:pt x="4" y="0"/>
                    </a:lnTo>
                    <a:lnTo>
                      <a:pt x="0" y="34"/>
                    </a:lnTo>
                    <a:lnTo>
                      <a:pt x="6" y="30"/>
                    </a:lnTo>
                    <a:lnTo>
                      <a:pt x="17" y="36"/>
                    </a:lnTo>
                    <a:lnTo>
                      <a:pt x="13" y="23"/>
                    </a:lnTo>
                    <a:lnTo>
                      <a:pt x="23" y="13"/>
                    </a:lnTo>
                    <a:lnTo>
                      <a:pt x="10" y="1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1" name="îŝḷïḍè">
                <a:extLst>
                  <a:ext uri="{FF2B5EF4-FFF2-40B4-BE49-F238E27FC236}">
                    <a16:creationId xmlns:a16="http://schemas.microsoft.com/office/drawing/2014/main" xmlns="" id="{F331EE7F-62FA-4628-AFDC-7DB7EA1CF5E7}"/>
                  </a:ext>
                </a:extLst>
              </p:cNvPr>
              <p:cNvSpPr/>
              <p:nvPr/>
            </p:nvSpPr>
            <p:spPr bwMode="auto">
              <a:xfrm>
                <a:off x="4735" y="1832"/>
                <a:ext cx="23" cy="36"/>
              </a:xfrm>
              <a:custGeom>
                <a:avLst/>
                <a:gdLst>
                  <a:gd name="T0" fmla="*/ 4 w 23"/>
                  <a:gd name="T1" fmla="*/ 0 h 36"/>
                  <a:gd name="T2" fmla="*/ 4 w 23"/>
                  <a:gd name="T3" fmla="*/ 0 h 36"/>
                  <a:gd name="T4" fmla="*/ 0 w 23"/>
                  <a:gd name="T5" fmla="*/ 34 h 36"/>
                  <a:gd name="T6" fmla="*/ 6 w 23"/>
                  <a:gd name="T7" fmla="*/ 30 h 36"/>
                  <a:gd name="T8" fmla="*/ 17 w 23"/>
                  <a:gd name="T9" fmla="*/ 36 h 36"/>
                  <a:gd name="T10" fmla="*/ 13 w 23"/>
                  <a:gd name="T11" fmla="*/ 23 h 36"/>
                  <a:gd name="T12" fmla="*/ 23 w 23"/>
                  <a:gd name="T13" fmla="*/ 13 h 36"/>
                  <a:gd name="T14" fmla="*/ 10 w 23"/>
                  <a:gd name="T15" fmla="*/ 13 h 36"/>
                  <a:gd name="T16" fmla="*/ 4 w 23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36">
                    <a:moveTo>
                      <a:pt x="4" y="0"/>
                    </a:moveTo>
                    <a:lnTo>
                      <a:pt x="4" y="0"/>
                    </a:lnTo>
                    <a:lnTo>
                      <a:pt x="0" y="34"/>
                    </a:lnTo>
                    <a:lnTo>
                      <a:pt x="6" y="30"/>
                    </a:lnTo>
                    <a:lnTo>
                      <a:pt x="17" y="36"/>
                    </a:lnTo>
                    <a:lnTo>
                      <a:pt x="13" y="23"/>
                    </a:lnTo>
                    <a:lnTo>
                      <a:pt x="23" y="13"/>
                    </a:lnTo>
                    <a:lnTo>
                      <a:pt x="10" y="1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2" name="îš1iďè">
                <a:extLst>
                  <a:ext uri="{FF2B5EF4-FFF2-40B4-BE49-F238E27FC236}">
                    <a16:creationId xmlns:a16="http://schemas.microsoft.com/office/drawing/2014/main" xmlns="" id="{1241ECE4-1A47-4902-863B-C5F1F33304C4}"/>
                  </a:ext>
                </a:extLst>
              </p:cNvPr>
              <p:cNvSpPr/>
              <p:nvPr/>
            </p:nvSpPr>
            <p:spPr bwMode="auto">
              <a:xfrm>
                <a:off x="4571" y="1556"/>
                <a:ext cx="39" cy="35"/>
              </a:xfrm>
              <a:custGeom>
                <a:avLst/>
                <a:gdLst>
                  <a:gd name="T0" fmla="*/ 19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11 w 39"/>
                  <a:gd name="T7" fmla="*/ 22 h 35"/>
                  <a:gd name="T8" fmla="*/ 9 w 39"/>
                  <a:gd name="T9" fmla="*/ 35 h 35"/>
                  <a:gd name="T10" fmla="*/ 21 w 39"/>
                  <a:gd name="T11" fmla="*/ 30 h 35"/>
                  <a:gd name="T12" fmla="*/ 26 w 39"/>
                  <a:gd name="T13" fmla="*/ 32 h 35"/>
                  <a:gd name="T14" fmla="*/ 32 w 39"/>
                  <a:gd name="T15" fmla="*/ 30 h 35"/>
                  <a:gd name="T16" fmla="*/ 30 w 39"/>
                  <a:gd name="T17" fmla="*/ 22 h 35"/>
                  <a:gd name="T18" fmla="*/ 39 w 39"/>
                  <a:gd name="T19" fmla="*/ 11 h 35"/>
                  <a:gd name="T20" fmla="*/ 26 w 39"/>
                  <a:gd name="T21" fmla="*/ 11 h 35"/>
                  <a:gd name="T22" fmla="*/ 19 w 39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35"/>
                    </a:lnTo>
                    <a:lnTo>
                      <a:pt x="21" y="30"/>
                    </a:lnTo>
                    <a:lnTo>
                      <a:pt x="26" y="32"/>
                    </a:lnTo>
                    <a:lnTo>
                      <a:pt x="32" y="30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3" name="ï$ḷîdé">
                <a:extLst>
                  <a:ext uri="{FF2B5EF4-FFF2-40B4-BE49-F238E27FC236}">
                    <a16:creationId xmlns:a16="http://schemas.microsoft.com/office/drawing/2014/main" xmlns="" id="{E28DF090-E438-4139-83FF-C8E2C52F7BCC}"/>
                  </a:ext>
                </a:extLst>
              </p:cNvPr>
              <p:cNvSpPr/>
              <p:nvPr/>
            </p:nvSpPr>
            <p:spPr bwMode="auto">
              <a:xfrm>
                <a:off x="4571" y="1556"/>
                <a:ext cx="39" cy="35"/>
              </a:xfrm>
              <a:custGeom>
                <a:avLst/>
                <a:gdLst>
                  <a:gd name="T0" fmla="*/ 19 w 39"/>
                  <a:gd name="T1" fmla="*/ 0 h 35"/>
                  <a:gd name="T2" fmla="*/ 13 w 39"/>
                  <a:gd name="T3" fmla="*/ 11 h 35"/>
                  <a:gd name="T4" fmla="*/ 0 w 39"/>
                  <a:gd name="T5" fmla="*/ 13 h 35"/>
                  <a:gd name="T6" fmla="*/ 11 w 39"/>
                  <a:gd name="T7" fmla="*/ 22 h 35"/>
                  <a:gd name="T8" fmla="*/ 9 w 39"/>
                  <a:gd name="T9" fmla="*/ 35 h 35"/>
                  <a:gd name="T10" fmla="*/ 21 w 39"/>
                  <a:gd name="T11" fmla="*/ 30 h 35"/>
                  <a:gd name="T12" fmla="*/ 26 w 39"/>
                  <a:gd name="T13" fmla="*/ 32 h 35"/>
                  <a:gd name="T14" fmla="*/ 32 w 39"/>
                  <a:gd name="T15" fmla="*/ 30 h 35"/>
                  <a:gd name="T16" fmla="*/ 30 w 39"/>
                  <a:gd name="T17" fmla="*/ 22 h 35"/>
                  <a:gd name="T18" fmla="*/ 39 w 39"/>
                  <a:gd name="T19" fmla="*/ 11 h 35"/>
                  <a:gd name="T20" fmla="*/ 26 w 39"/>
                  <a:gd name="T21" fmla="*/ 11 h 35"/>
                  <a:gd name="T22" fmla="*/ 19 w 39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35"/>
                    </a:lnTo>
                    <a:lnTo>
                      <a:pt x="21" y="30"/>
                    </a:lnTo>
                    <a:lnTo>
                      <a:pt x="26" y="32"/>
                    </a:lnTo>
                    <a:lnTo>
                      <a:pt x="32" y="30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4" name="îSḷiḋé">
                <a:extLst>
                  <a:ext uri="{FF2B5EF4-FFF2-40B4-BE49-F238E27FC236}">
                    <a16:creationId xmlns:a16="http://schemas.microsoft.com/office/drawing/2014/main" xmlns="" id="{779B0BF0-3784-45EE-AFC9-D4487600A306}"/>
                  </a:ext>
                </a:extLst>
              </p:cNvPr>
              <p:cNvSpPr/>
              <p:nvPr/>
            </p:nvSpPr>
            <p:spPr bwMode="auto">
              <a:xfrm>
                <a:off x="4676" y="1550"/>
                <a:ext cx="5" cy="8"/>
              </a:xfrm>
              <a:custGeom>
                <a:avLst/>
                <a:gdLst>
                  <a:gd name="T0" fmla="*/ 1 w 5"/>
                  <a:gd name="T1" fmla="*/ 0 h 8"/>
                  <a:gd name="T2" fmla="*/ 0 w 5"/>
                  <a:gd name="T3" fmla="*/ 8 h 8"/>
                  <a:gd name="T4" fmla="*/ 5 w 5"/>
                  <a:gd name="T5" fmla="*/ 6 h 8"/>
                  <a:gd name="T6" fmla="*/ 1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1" y="0"/>
                    </a:moveTo>
                    <a:lnTo>
                      <a:pt x="0" y="8"/>
                    </a:lnTo>
                    <a:lnTo>
                      <a:pt x="5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5" name="ïšḷïde">
                <a:extLst>
                  <a:ext uri="{FF2B5EF4-FFF2-40B4-BE49-F238E27FC236}">
                    <a16:creationId xmlns:a16="http://schemas.microsoft.com/office/drawing/2014/main" xmlns="" id="{3F683F7F-3A8E-456C-99DB-79DB57D57BF6}"/>
                  </a:ext>
                </a:extLst>
              </p:cNvPr>
              <p:cNvSpPr/>
              <p:nvPr/>
            </p:nvSpPr>
            <p:spPr bwMode="auto">
              <a:xfrm>
                <a:off x="4676" y="1550"/>
                <a:ext cx="5" cy="8"/>
              </a:xfrm>
              <a:custGeom>
                <a:avLst/>
                <a:gdLst>
                  <a:gd name="T0" fmla="*/ 1 w 5"/>
                  <a:gd name="T1" fmla="*/ 0 h 8"/>
                  <a:gd name="T2" fmla="*/ 0 w 5"/>
                  <a:gd name="T3" fmla="*/ 8 h 8"/>
                  <a:gd name="T4" fmla="*/ 5 w 5"/>
                  <a:gd name="T5" fmla="*/ 6 h 8"/>
                  <a:gd name="T6" fmla="*/ 1 w 5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1" y="0"/>
                    </a:moveTo>
                    <a:lnTo>
                      <a:pt x="0" y="8"/>
                    </a:lnTo>
                    <a:lnTo>
                      <a:pt x="5" y="6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6" name="íṥḷidê">
                <a:extLst>
                  <a:ext uri="{FF2B5EF4-FFF2-40B4-BE49-F238E27FC236}">
                    <a16:creationId xmlns:a16="http://schemas.microsoft.com/office/drawing/2014/main" xmlns="" id="{89AE17D2-5E83-4FFC-9ACD-83B815E3862F}"/>
                  </a:ext>
                </a:extLst>
              </p:cNvPr>
              <p:cNvSpPr/>
              <p:nvPr/>
            </p:nvSpPr>
            <p:spPr bwMode="auto">
              <a:xfrm>
                <a:off x="4763" y="1550"/>
                <a:ext cx="23" cy="30"/>
              </a:xfrm>
              <a:custGeom>
                <a:avLst/>
                <a:gdLst>
                  <a:gd name="T0" fmla="*/ 3 w 12"/>
                  <a:gd name="T1" fmla="*/ 0 h 16"/>
                  <a:gd name="T2" fmla="*/ 1 w 12"/>
                  <a:gd name="T3" fmla="*/ 1 h 16"/>
                  <a:gd name="T4" fmla="*/ 0 w 12"/>
                  <a:gd name="T5" fmla="*/ 15 h 16"/>
                  <a:gd name="T6" fmla="*/ 2 w 12"/>
                  <a:gd name="T7" fmla="*/ 13 h 16"/>
                  <a:gd name="T8" fmla="*/ 9 w 12"/>
                  <a:gd name="T9" fmla="*/ 16 h 16"/>
                  <a:gd name="T10" fmla="*/ 7 w 12"/>
                  <a:gd name="T11" fmla="*/ 9 h 16"/>
                  <a:gd name="T12" fmla="*/ 12 w 12"/>
                  <a:gd name="T13" fmla="*/ 4 h 16"/>
                  <a:gd name="T14" fmla="*/ 5 w 12"/>
                  <a:gd name="T15" fmla="*/ 4 h 16"/>
                  <a:gd name="T16" fmla="*/ 3 w 12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3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7" name="ïS1ïďe">
                <a:extLst>
                  <a:ext uri="{FF2B5EF4-FFF2-40B4-BE49-F238E27FC236}">
                    <a16:creationId xmlns:a16="http://schemas.microsoft.com/office/drawing/2014/main" xmlns="" id="{BCD36CB4-B99D-47E8-A15F-10B2D714E135}"/>
                  </a:ext>
                </a:extLst>
              </p:cNvPr>
              <p:cNvSpPr/>
              <p:nvPr/>
            </p:nvSpPr>
            <p:spPr bwMode="auto">
              <a:xfrm>
                <a:off x="4836" y="1541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2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6 h 36"/>
                  <a:gd name="T14" fmla="*/ 30 w 38"/>
                  <a:gd name="T15" fmla="*/ 22 h 36"/>
                  <a:gd name="T16" fmla="*/ 38 w 38"/>
                  <a:gd name="T17" fmla="*/ 13 h 36"/>
                  <a:gd name="T18" fmla="*/ 24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8" name="ïṩḻiďê">
                <a:extLst>
                  <a:ext uri="{FF2B5EF4-FFF2-40B4-BE49-F238E27FC236}">
                    <a16:creationId xmlns:a16="http://schemas.microsoft.com/office/drawing/2014/main" xmlns="" id="{457852F1-ED27-4992-A49D-DA4E74772C33}"/>
                  </a:ext>
                </a:extLst>
              </p:cNvPr>
              <p:cNvSpPr/>
              <p:nvPr/>
            </p:nvSpPr>
            <p:spPr bwMode="auto">
              <a:xfrm>
                <a:off x="4836" y="1541"/>
                <a:ext cx="38" cy="36"/>
              </a:xfrm>
              <a:custGeom>
                <a:avLst/>
                <a:gdLst>
                  <a:gd name="T0" fmla="*/ 19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2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6 h 36"/>
                  <a:gd name="T14" fmla="*/ 30 w 38"/>
                  <a:gd name="T15" fmla="*/ 22 h 36"/>
                  <a:gd name="T16" fmla="*/ 38 w 38"/>
                  <a:gd name="T17" fmla="*/ 13 h 36"/>
                  <a:gd name="T18" fmla="*/ 24 w 38"/>
                  <a:gd name="T19" fmla="*/ 11 h 36"/>
                  <a:gd name="T20" fmla="*/ 19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2"/>
                    </a:lnTo>
                    <a:lnTo>
                      <a:pt x="38" y="13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9" name="ïSľíḋè">
                <a:extLst>
                  <a:ext uri="{FF2B5EF4-FFF2-40B4-BE49-F238E27FC236}">
                    <a16:creationId xmlns:a16="http://schemas.microsoft.com/office/drawing/2014/main" xmlns="" id="{9DDA67BC-D1F7-435F-99EA-91555B5E6A97}"/>
                  </a:ext>
                </a:extLst>
              </p:cNvPr>
              <p:cNvSpPr/>
              <p:nvPr/>
            </p:nvSpPr>
            <p:spPr bwMode="auto">
              <a:xfrm>
                <a:off x="4797" y="160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0" name="ïṩľïdé">
                <a:extLst>
                  <a:ext uri="{FF2B5EF4-FFF2-40B4-BE49-F238E27FC236}">
                    <a16:creationId xmlns:a16="http://schemas.microsoft.com/office/drawing/2014/main" xmlns="" id="{687F81AB-DF28-4DD6-B91F-FBD0F1776F66}"/>
                  </a:ext>
                </a:extLst>
              </p:cNvPr>
              <p:cNvSpPr/>
              <p:nvPr/>
            </p:nvSpPr>
            <p:spPr bwMode="auto">
              <a:xfrm>
                <a:off x="4797" y="160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1" name="ïṣḷiḓè">
                <a:extLst>
                  <a:ext uri="{FF2B5EF4-FFF2-40B4-BE49-F238E27FC236}">
                    <a16:creationId xmlns:a16="http://schemas.microsoft.com/office/drawing/2014/main" xmlns="" id="{BC688BA8-6004-45A7-935D-6CF6BC845376}"/>
                  </a:ext>
                </a:extLst>
              </p:cNvPr>
              <p:cNvSpPr/>
              <p:nvPr/>
            </p:nvSpPr>
            <p:spPr bwMode="auto">
              <a:xfrm>
                <a:off x="4754" y="1655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1 w 37"/>
                  <a:gd name="T11" fmla="*/ 30 h 37"/>
                  <a:gd name="T12" fmla="*/ 32 w 37"/>
                  <a:gd name="T13" fmla="*/ 35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2" y="35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2" name="íŝ1ïḓe">
                <a:extLst>
                  <a:ext uri="{FF2B5EF4-FFF2-40B4-BE49-F238E27FC236}">
                    <a16:creationId xmlns:a16="http://schemas.microsoft.com/office/drawing/2014/main" xmlns="" id="{236322EB-F560-4F04-9D1B-CDCB15822CE7}"/>
                  </a:ext>
                </a:extLst>
              </p:cNvPr>
              <p:cNvSpPr/>
              <p:nvPr/>
            </p:nvSpPr>
            <p:spPr bwMode="auto">
              <a:xfrm>
                <a:off x="4754" y="1655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1 w 37"/>
                  <a:gd name="T11" fmla="*/ 30 h 37"/>
                  <a:gd name="T12" fmla="*/ 32 w 37"/>
                  <a:gd name="T13" fmla="*/ 35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2" y="35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3" name="îş1íḍê">
                <a:extLst>
                  <a:ext uri="{FF2B5EF4-FFF2-40B4-BE49-F238E27FC236}">
                    <a16:creationId xmlns:a16="http://schemas.microsoft.com/office/drawing/2014/main" xmlns="" id="{90B6A3E9-46CE-4FFD-8E98-2DD8A29CDAEA}"/>
                  </a:ext>
                </a:extLst>
              </p:cNvPr>
              <p:cNvSpPr/>
              <p:nvPr/>
            </p:nvSpPr>
            <p:spPr bwMode="auto">
              <a:xfrm>
                <a:off x="4842" y="1651"/>
                <a:ext cx="22" cy="36"/>
              </a:xfrm>
              <a:custGeom>
                <a:avLst/>
                <a:gdLst>
                  <a:gd name="T0" fmla="*/ 18 w 22"/>
                  <a:gd name="T1" fmla="*/ 0 h 36"/>
                  <a:gd name="T2" fmla="*/ 13 w 22"/>
                  <a:gd name="T3" fmla="*/ 11 h 36"/>
                  <a:gd name="T4" fmla="*/ 0 w 22"/>
                  <a:gd name="T5" fmla="*/ 15 h 36"/>
                  <a:gd name="T6" fmla="*/ 11 w 22"/>
                  <a:gd name="T7" fmla="*/ 23 h 36"/>
                  <a:gd name="T8" fmla="*/ 9 w 22"/>
                  <a:gd name="T9" fmla="*/ 36 h 36"/>
                  <a:gd name="T10" fmla="*/ 9 w 22"/>
                  <a:gd name="T11" fmla="*/ 36 h 36"/>
                  <a:gd name="T12" fmla="*/ 22 w 22"/>
                  <a:gd name="T13" fmla="*/ 8 h 36"/>
                  <a:gd name="T14" fmla="*/ 18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22" y="8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4" name="ïṧḻîde">
                <a:extLst>
                  <a:ext uri="{FF2B5EF4-FFF2-40B4-BE49-F238E27FC236}">
                    <a16:creationId xmlns:a16="http://schemas.microsoft.com/office/drawing/2014/main" xmlns="" id="{D625709B-D821-4B5C-A358-BA1B129273FA}"/>
                  </a:ext>
                </a:extLst>
              </p:cNvPr>
              <p:cNvSpPr/>
              <p:nvPr/>
            </p:nvSpPr>
            <p:spPr bwMode="auto">
              <a:xfrm>
                <a:off x="4842" y="1651"/>
                <a:ext cx="22" cy="36"/>
              </a:xfrm>
              <a:custGeom>
                <a:avLst/>
                <a:gdLst>
                  <a:gd name="T0" fmla="*/ 18 w 22"/>
                  <a:gd name="T1" fmla="*/ 0 h 36"/>
                  <a:gd name="T2" fmla="*/ 13 w 22"/>
                  <a:gd name="T3" fmla="*/ 11 h 36"/>
                  <a:gd name="T4" fmla="*/ 0 w 22"/>
                  <a:gd name="T5" fmla="*/ 15 h 36"/>
                  <a:gd name="T6" fmla="*/ 11 w 22"/>
                  <a:gd name="T7" fmla="*/ 23 h 36"/>
                  <a:gd name="T8" fmla="*/ 9 w 22"/>
                  <a:gd name="T9" fmla="*/ 36 h 36"/>
                  <a:gd name="T10" fmla="*/ 9 w 22"/>
                  <a:gd name="T11" fmla="*/ 36 h 36"/>
                  <a:gd name="T12" fmla="*/ 22 w 22"/>
                  <a:gd name="T13" fmla="*/ 8 h 36"/>
                  <a:gd name="T14" fmla="*/ 18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3"/>
                    </a:lnTo>
                    <a:lnTo>
                      <a:pt x="9" y="36"/>
                    </a:lnTo>
                    <a:lnTo>
                      <a:pt x="9" y="36"/>
                    </a:lnTo>
                    <a:lnTo>
                      <a:pt x="22" y="8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5" name="îşlíḋé">
                <a:extLst>
                  <a:ext uri="{FF2B5EF4-FFF2-40B4-BE49-F238E27FC236}">
                    <a16:creationId xmlns:a16="http://schemas.microsoft.com/office/drawing/2014/main" xmlns="" id="{B500DC52-6BB5-4E23-9C01-860B060A782A}"/>
                  </a:ext>
                </a:extLst>
              </p:cNvPr>
              <p:cNvSpPr/>
              <p:nvPr/>
            </p:nvSpPr>
            <p:spPr bwMode="auto">
              <a:xfrm>
                <a:off x="4747" y="1731"/>
                <a:ext cx="5" cy="23"/>
              </a:xfrm>
              <a:custGeom>
                <a:avLst/>
                <a:gdLst>
                  <a:gd name="T0" fmla="*/ 0 w 5"/>
                  <a:gd name="T1" fmla="*/ 23 h 23"/>
                  <a:gd name="T2" fmla="*/ 0 w 5"/>
                  <a:gd name="T3" fmla="*/ 23 h 23"/>
                  <a:gd name="T4" fmla="*/ 0 w 5"/>
                  <a:gd name="T5" fmla="*/ 23 h 23"/>
                  <a:gd name="T6" fmla="*/ 0 w 5"/>
                  <a:gd name="T7" fmla="*/ 23 h 23"/>
                  <a:gd name="T8" fmla="*/ 1 w 5"/>
                  <a:gd name="T9" fmla="*/ 0 h 23"/>
                  <a:gd name="T10" fmla="*/ 1 w 5"/>
                  <a:gd name="T11" fmla="*/ 6 h 23"/>
                  <a:gd name="T12" fmla="*/ 5 w 5"/>
                  <a:gd name="T13" fmla="*/ 0 h 23"/>
                  <a:gd name="T14" fmla="*/ 1 w 5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3">
                    <a:moveTo>
                      <a:pt x="0" y="23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  <a:moveTo>
                      <a:pt x="1" y="0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6" name="íş1íďè">
                <a:extLst>
                  <a:ext uri="{FF2B5EF4-FFF2-40B4-BE49-F238E27FC236}">
                    <a16:creationId xmlns:a16="http://schemas.microsoft.com/office/drawing/2014/main" xmlns="" id="{E36262AA-1080-4BA8-977B-63449D977016}"/>
                  </a:ext>
                </a:extLst>
              </p:cNvPr>
              <p:cNvSpPr/>
              <p:nvPr/>
            </p:nvSpPr>
            <p:spPr bwMode="auto">
              <a:xfrm>
                <a:off x="4747" y="1731"/>
                <a:ext cx="5" cy="23"/>
              </a:xfrm>
              <a:custGeom>
                <a:avLst/>
                <a:gdLst>
                  <a:gd name="T0" fmla="*/ 0 w 5"/>
                  <a:gd name="T1" fmla="*/ 23 h 23"/>
                  <a:gd name="T2" fmla="*/ 0 w 5"/>
                  <a:gd name="T3" fmla="*/ 23 h 23"/>
                  <a:gd name="T4" fmla="*/ 0 w 5"/>
                  <a:gd name="T5" fmla="*/ 23 h 23"/>
                  <a:gd name="T6" fmla="*/ 0 w 5"/>
                  <a:gd name="T7" fmla="*/ 23 h 23"/>
                  <a:gd name="T8" fmla="*/ 1 w 5"/>
                  <a:gd name="T9" fmla="*/ 0 h 23"/>
                  <a:gd name="T10" fmla="*/ 1 w 5"/>
                  <a:gd name="T11" fmla="*/ 6 h 23"/>
                  <a:gd name="T12" fmla="*/ 5 w 5"/>
                  <a:gd name="T13" fmla="*/ 0 h 23"/>
                  <a:gd name="T14" fmla="*/ 1 w 5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23">
                    <a:moveTo>
                      <a:pt x="0" y="23"/>
                    </a:move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moveTo>
                      <a:pt x="1" y="0"/>
                    </a:moveTo>
                    <a:lnTo>
                      <a:pt x="1" y="6"/>
                    </a:lnTo>
                    <a:lnTo>
                      <a:pt x="5" y="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7" name="îŝḷîḑe">
                <a:extLst>
                  <a:ext uri="{FF2B5EF4-FFF2-40B4-BE49-F238E27FC236}">
                    <a16:creationId xmlns:a16="http://schemas.microsoft.com/office/drawing/2014/main" xmlns="" id="{B09F8937-CB09-4677-9258-61E58AD49D85}"/>
                  </a:ext>
                </a:extLst>
              </p:cNvPr>
              <p:cNvSpPr/>
              <p:nvPr/>
            </p:nvSpPr>
            <p:spPr bwMode="auto">
              <a:xfrm>
                <a:off x="4803" y="1715"/>
                <a:ext cx="31" cy="37"/>
              </a:xfrm>
              <a:custGeom>
                <a:avLst/>
                <a:gdLst>
                  <a:gd name="T0" fmla="*/ 18 w 31"/>
                  <a:gd name="T1" fmla="*/ 0 h 37"/>
                  <a:gd name="T2" fmla="*/ 13 w 31"/>
                  <a:gd name="T3" fmla="*/ 11 h 37"/>
                  <a:gd name="T4" fmla="*/ 0 w 31"/>
                  <a:gd name="T5" fmla="*/ 15 h 37"/>
                  <a:gd name="T6" fmla="*/ 9 w 31"/>
                  <a:gd name="T7" fmla="*/ 24 h 37"/>
                  <a:gd name="T8" fmla="*/ 7 w 31"/>
                  <a:gd name="T9" fmla="*/ 37 h 37"/>
                  <a:gd name="T10" fmla="*/ 20 w 31"/>
                  <a:gd name="T11" fmla="*/ 30 h 37"/>
                  <a:gd name="T12" fmla="*/ 22 w 31"/>
                  <a:gd name="T13" fmla="*/ 31 h 37"/>
                  <a:gd name="T14" fmla="*/ 31 w 31"/>
                  <a:gd name="T15" fmla="*/ 11 h 37"/>
                  <a:gd name="T16" fmla="*/ 24 w 31"/>
                  <a:gd name="T17" fmla="*/ 11 h 37"/>
                  <a:gd name="T18" fmla="*/ 18 w 3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20" y="30"/>
                    </a:lnTo>
                    <a:lnTo>
                      <a:pt x="22" y="31"/>
                    </a:lnTo>
                    <a:lnTo>
                      <a:pt x="31" y="11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8" name="ïşľíḑè">
                <a:extLst>
                  <a:ext uri="{FF2B5EF4-FFF2-40B4-BE49-F238E27FC236}">
                    <a16:creationId xmlns:a16="http://schemas.microsoft.com/office/drawing/2014/main" xmlns="" id="{2911F698-363B-4E18-A83E-5DD870C4E42F}"/>
                  </a:ext>
                </a:extLst>
              </p:cNvPr>
              <p:cNvSpPr/>
              <p:nvPr/>
            </p:nvSpPr>
            <p:spPr bwMode="auto">
              <a:xfrm>
                <a:off x="4803" y="1715"/>
                <a:ext cx="31" cy="37"/>
              </a:xfrm>
              <a:custGeom>
                <a:avLst/>
                <a:gdLst>
                  <a:gd name="T0" fmla="*/ 18 w 31"/>
                  <a:gd name="T1" fmla="*/ 0 h 37"/>
                  <a:gd name="T2" fmla="*/ 13 w 31"/>
                  <a:gd name="T3" fmla="*/ 11 h 37"/>
                  <a:gd name="T4" fmla="*/ 0 w 31"/>
                  <a:gd name="T5" fmla="*/ 15 h 37"/>
                  <a:gd name="T6" fmla="*/ 9 w 31"/>
                  <a:gd name="T7" fmla="*/ 24 h 37"/>
                  <a:gd name="T8" fmla="*/ 7 w 31"/>
                  <a:gd name="T9" fmla="*/ 37 h 37"/>
                  <a:gd name="T10" fmla="*/ 20 w 31"/>
                  <a:gd name="T11" fmla="*/ 30 h 37"/>
                  <a:gd name="T12" fmla="*/ 22 w 31"/>
                  <a:gd name="T13" fmla="*/ 31 h 37"/>
                  <a:gd name="T14" fmla="*/ 31 w 31"/>
                  <a:gd name="T15" fmla="*/ 11 h 37"/>
                  <a:gd name="T16" fmla="*/ 24 w 31"/>
                  <a:gd name="T17" fmla="*/ 11 h 37"/>
                  <a:gd name="T18" fmla="*/ 18 w 3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37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20" y="30"/>
                    </a:lnTo>
                    <a:lnTo>
                      <a:pt x="22" y="31"/>
                    </a:lnTo>
                    <a:lnTo>
                      <a:pt x="31" y="11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9" name="íṡ1îḋe">
                <a:extLst>
                  <a:ext uri="{FF2B5EF4-FFF2-40B4-BE49-F238E27FC236}">
                    <a16:creationId xmlns:a16="http://schemas.microsoft.com/office/drawing/2014/main" xmlns="" id="{69CC91B1-A894-4A64-AFCF-379B0FF4D988}"/>
                  </a:ext>
                </a:extLst>
              </p:cNvPr>
              <p:cNvSpPr/>
              <p:nvPr/>
            </p:nvSpPr>
            <p:spPr bwMode="auto">
              <a:xfrm>
                <a:off x="6266" y="1261"/>
                <a:ext cx="514" cy="560"/>
              </a:xfrm>
              <a:custGeom>
                <a:avLst/>
                <a:gdLst>
                  <a:gd name="T0" fmla="*/ 303 w 514"/>
                  <a:gd name="T1" fmla="*/ 558 h 560"/>
                  <a:gd name="T2" fmla="*/ 267 w 514"/>
                  <a:gd name="T3" fmla="*/ 502 h 560"/>
                  <a:gd name="T4" fmla="*/ 284 w 514"/>
                  <a:gd name="T5" fmla="*/ 442 h 560"/>
                  <a:gd name="T6" fmla="*/ 303 w 514"/>
                  <a:gd name="T7" fmla="*/ 441 h 560"/>
                  <a:gd name="T8" fmla="*/ 228 w 514"/>
                  <a:gd name="T9" fmla="*/ 385 h 560"/>
                  <a:gd name="T10" fmla="*/ 260 w 514"/>
                  <a:gd name="T11" fmla="*/ 405 h 560"/>
                  <a:gd name="T12" fmla="*/ 329 w 514"/>
                  <a:gd name="T13" fmla="*/ 375 h 560"/>
                  <a:gd name="T14" fmla="*/ 335 w 514"/>
                  <a:gd name="T15" fmla="*/ 392 h 560"/>
                  <a:gd name="T16" fmla="*/ 195 w 514"/>
                  <a:gd name="T17" fmla="*/ 312 h 560"/>
                  <a:gd name="T18" fmla="*/ 187 w 514"/>
                  <a:gd name="T19" fmla="*/ 349 h 560"/>
                  <a:gd name="T20" fmla="*/ 290 w 514"/>
                  <a:gd name="T21" fmla="*/ 316 h 560"/>
                  <a:gd name="T22" fmla="*/ 363 w 514"/>
                  <a:gd name="T23" fmla="*/ 334 h 560"/>
                  <a:gd name="T24" fmla="*/ 391 w 514"/>
                  <a:gd name="T25" fmla="*/ 310 h 560"/>
                  <a:gd name="T26" fmla="*/ 144 w 514"/>
                  <a:gd name="T27" fmla="*/ 278 h 560"/>
                  <a:gd name="T28" fmla="*/ 150 w 514"/>
                  <a:gd name="T29" fmla="*/ 297 h 560"/>
                  <a:gd name="T30" fmla="*/ 232 w 514"/>
                  <a:gd name="T31" fmla="*/ 273 h 560"/>
                  <a:gd name="T32" fmla="*/ 239 w 514"/>
                  <a:gd name="T33" fmla="*/ 289 h 560"/>
                  <a:gd name="T34" fmla="*/ 325 w 514"/>
                  <a:gd name="T35" fmla="*/ 252 h 560"/>
                  <a:gd name="T36" fmla="*/ 316 w 514"/>
                  <a:gd name="T37" fmla="*/ 289 h 560"/>
                  <a:gd name="T38" fmla="*/ 417 w 514"/>
                  <a:gd name="T39" fmla="*/ 254 h 560"/>
                  <a:gd name="T40" fmla="*/ 118 w 514"/>
                  <a:gd name="T41" fmla="*/ 220 h 560"/>
                  <a:gd name="T42" fmla="*/ 169 w 514"/>
                  <a:gd name="T43" fmla="*/ 217 h 560"/>
                  <a:gd name="T44" fmla="*/ 200 w 514"/>
                  <a:gd name="T45" fmla="*/ 237 h 560"/>
                  <a:gd name="T46" fmla="*/ 269 w 514"/>
                  <a:gd name="T47" fmla="*/ 207 h 560"/>
                  <a:gd name="T48" fmla="*/ 277 w 514"/>
                  <a:gd name="T49" fmla="*/ 224 h 560"/>
                  <a:gd name="T50" fmla="*/ 353 w 514"/>
                  <a:gd name="T51" fmla="*/ 224 h 560"/>
                  <a:gd name="T52" fmla="*/ 383 w 514"/>
                  <a:gd name="T53" fmla="*/ 200 h 560"/>
                  <a:gd name="T54" fmla="*/ 219 w 514"/>
                  <a:gd name="T55" fmla="*/ 168 h 560"/>
                  <a:gd name="T56" fmla="*/ 239 w 514"/>
                  <a:gd name="T57" fmla="*/ 168 h 560"/>
                  <a:gd name="T58" fmla="*/ 297 w 514"/>
                  <a:gd name="T59" fmla="*/ 153 h 560"/>
                  <a:gd name="T60" fmla="*/ 329 w 514"/>
                  <a:gd name="T61" fmla="*/ 174 h 560"/>
                  <a:gd name="T62" fmla="*/ 398 w 514"/>
                  <a:gd name="T63" fmla="*/ 144 h 560"/>
                  <a:gd name="T64" fmla="*/ 406 w 514"/>
                  <a:gd name="T65" fmla="*/ 161 h 560"/>
                  <a:gd name="T66" fmla="*/ 178 w 514"/>
                  <a:gd name="T67" fmla="*/ 88 h 560"/>
                  <a:gd name="T68" fmla="*/ 169 w 514"/>
                  <a:gd name="T69" fmla="*/ 125 h 560"/>
                  <a:gd name="T70" fmla="*/ 273 w 514"/>
                  <a:gd name="T71" fmla="*/ 91 h 560"/>
                  <a:gd name="T72" fmla="*/ 346 w 514"/>
                  <a:gd name="T73" fmla="*/ 110 h 560"/>
                  <a:gd name="T74" fmla="*/ 374 w 514"/>
                  <a:gd name="T75" fmla="*/ 86 h 560"/>
                  <a:gd name="T76" fmla="*/ 434 w 514"/>
                  <a:gd name="T77" fmla="*/ 90 h 560"/>
                  <a:gd name="T78" fmla="*/ 452 w 514"/>
                  <a:gd name="T79" fmla="*/ 88 h 560"/>
                  <a:gd name="T80" fmla="*/ 200 w 514"/>
                  <a:gd name="T81" fmla="*/ 50 h 560"/>
                  <a:gd name="T82" fmla="*/ 234 w 514"/>
                  <a:gd name="T83" fmla="*/ 71 h 560"/>
                  <a:gd name="T84" fmla="*/ 301 w 514"/>
                  <a:gd name="T85" fmla="*/ 41 h 560"/>
                  <a:gd name="T86" fmla="*/ 309 w 514"/>
                  <a:gd name="T87" fmla="*/ 58 h 560"/>
                  <a:gd name="T88" fmla="*/ 394 w 514"/>
                  <a:gd name="T89" fmla="*/ 21 h 560"/>
                  <a:gd name="T90" fmla="*/ 387 w 514"/>
                  <a:gd name="T91" fmla="*/ 58 h 560"/>
                  <a:gd name="T92" fmla="*/ 490 w 514"/>
                  <a:gd name="T93" fmla="*/ 26 h 560"/>
                  <a:gd name="T94" fmla="*/ 475 w 514"/>
                  <a:gd name="T95" fmla="*/ 50 h 560"/>
                  <a:gd name="T96" fmla="*/ 144 w 514"/>
                  <a:gd name="T97" fmla="*/ 77 h 560"/>
                  <a:gd name="T98" fmla="*/ 150 w 514"/>
                  <a:gd name="T99" fmla="*/ 174 h 560"/>
                  <a:gd name="T100" fmla="*/ 135 w 514"/>
                  <a:gd name="T101" fmla="*/ 164 h 560"/>
                  <a:gd name="T102" fmla="*/ 71 w 514"/>
                  <a:gd name="T103" fmla="*/ 110 h 560"/>
                  <a:gd name="T104" fmla="*/ 27 w 514"/>
                  <a:gd name="T105" fmla="*/ 63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4" h="560">
                    <a:moveTo>
                      <a:pt x="292" y="541"/>
                    </a:moveTo>
                    <a:lnTo>
                      <a:pt x="296" y="540"/>
                    </a:lnTo>
                    <a:lnTo>
                      <a:pt x="301" y="528"/>
                    </a:lnTo>
                    <a:lnTo>
                      <a:pt x="309" y="540"/>
                    </a:lnTo>
                    <a:lnTo>
                      <a:pt x="310" y="540"/>
                    </a:lnTo>
                    <a:lnTo>
                      <a:pt x="303" y="558"/>
                    </a:lnTo>
                    <a:lnTo>
                      <a:pt x="301" y="558"/>
                    </a:lnTo>
                    <a:lnTo>
                      <a:pt x="292" y="541"/>
                    </a:lnTo>
                    <a:close/>
                    <a:moveTo>
                      <a:pt x="267" y="502"/>
                    </a:moveTo>
                    <a:lnTo>
                      <a:pt x="264" y="495"/>
                    </a:lnTo>
                    <a:lnTo>
                      <a:pt x="275" y="495"/>
                    </a:lnTo>
                    <a:lnTo>
                      <a:pt x="267" y="502"/>
                    </a:lnTo>
                    <a:close/>
                    <a:moveTo>
                      <a:pt x="327" y="493"/>
                    </a:moveTo>
                    <a:lnTo>
                      <a:pt x="325" y="491"/>
                    </a:lnTo>
                    <a:lnTo>
                      <a:pt x="329" y="491"/>
                    </a:lnTo>
                    <a:lnTo>
                      <a:pt x="327" y="493"/>
                    </a:lnTo>
                    <a:close/>
                    <a:moveTo>
                      <a:pt x="284" y="456"/>
                    </a:moveTo>
                    <a:lnTo>
                      <a:pt x="284" y="442"/>
                    </a:lnTo>
                    <a:lnTo>
                      <a:pt x="275" y="433"/>
                    </a:lnTo>
                    <a:lnTo>
                      <a:pt x="288" y="431"/>
                    </a:lnTo>
                    <a:lnTo>
                      <a:pt x="292" y="418"/>
                    </a:lnTo>
                    <a:lnTo>
                      <a:pt x="299" y="429"/>
                    </a:lnTo>
                    <a:lnTo>
                      <a:pt x="312" y="431"/>
                    </a:lnTo>
                    <a:lnTo>
                      <a:pt x="303" y="441"/>
                    </a:lnTo>
                    <a:lnTo>
                      <a:pt x="307" y="454"/>
                    </a:lnTo>
                    <a:lnTo>
                      <a:pt x="296" y="448"/>
                    </a:lnTo>
                    <a:lnTo>
                      <a:pt x="284" y="456"/>
                    </a:lnTo>
                    <a:close/>
                    <a:moveTo>
                      <a:pt x="236" y="407"/>
                    </a:moveTo>
                    <a:lnTo>
                      <a:pt x="238" y="394"/>
                    </a:lnTo>
                    <a:lnTo>
                      <a:pt x="228" y="385"/>
                    </a:lnTo>
                    <a:lnTo>
                      <a:pt x="239" y="381"/>
                    </a:lnTo>
                    <a:lnTo>
                      <a:pt x="245" y="370"/>
                    </a:lnTo>
                    <a:lnTo>
                      <a:pt x="253" y="381"/>
                    </a:lnTo>
                    <a:lnTo>
                      <a:pt x="266" y="381"/>
                    </a:lnTo>
                    <a:lnTo>
                      <a:pt x="256" y="392"/>
                    </a:lnTo>
                    <a:lnTo>
                      <a:pt x="260" y="405"/>
                    </a:lnTo>
                    <a:lnTo>
                      <a:pt x="247" y="400"/>
                    </a:lnTo>
                    <a:lnTo>
                      <a:pt x="236" y="407"/>
                    </a:lnTo>
                    <a:close/>
                    <a:moveTo>
                      <a:pt x="325" y="400"/>
                    </a:moveTo>
                    <a:lnTo>
                      <a:pt x="325" y="386"/>
                    </a:lnTo>
                    <a:lnTo>
                      <a:pt x="316" y="377"/>
                    </a:lnTo>
                    <a:lnTo>
                      <a:pt x="329" y="375"/>
                    </a:lnTo>
                    <a:lnTo>
                      <a:pt x="333" y="362"/>
                    </a:lnTo>
                    <a:lnTo>
                      <a:pt x="340" y="373"/>
                    </a:lnTo>
                    <a:lnTo>
                      <a:pt x="353" y="375"/>
                    </a:lnTo>
                    <a:lnTo>
                      <a:pt x="344" y="385"/>
                    </a:lnTo>
                    <a:lnTo>
                      <a:pt x="348" y="398"/>
                    </a:lnTo>
                    <a:lnTo>
                      <a:pt x="335" y="392"/>
                    </a:lnTo>
                    <a:lnTo>
                      <a:pt x="325" y="400"/>
                    </a:lnTo>
                    <a:close/>
                    <a:moveTo>
                      <a:pt x="187" y="349"/>
                    </a:moveTo>
                    <a:lnTo>
                      <a:pt x="187" y="336"/>
                    </a:lnTo>
                    <a:lnTo>
                      <a:pt x="178" y="327"/>
                    </a:lnTo>
                    <a:lnTo>
                      <a:pt x="191" y="325"/>
                    </a:lnTo>
                    <a:lnTo>
                      <a:pt x="195" y="312"/>
                    </a:lnTo>
                    <a:lnTo>
                      <a:pt x="202" y="323"/>
                    </a:lnTo>
                    <a:lnTo>
                      <a:pt x="215" y="325"/>
                    </a:lnTo>
                    <a:lnTo>
                      <a:pt x="206" y="334"/>
                    </a:lnTo>
                    <a:lnTo>
                      <a:pt x="210" y="347"/>
                    </a:lnTo>
                    <a:lnTo>
                      <a:pt x="198" y="342"/>
                    </a:lnTo>
                    <a:lnTo>
                      <a:pt x="187" y="349"/>
                    </a:lnTo>
                    <a:close/>
                    <a:moveTo>
                      <a:pt x="275" y="342"/>
                    </a:moveTo>
                    <a:lnTo>
                      <a:pt x="277" y="329"/>
                    </a:lnTo>
                    <a:lnTo>
                      <a:pt x="266" y="319"/>
                    </a:lnTo>
                    <a:lnTo>
                      <a:pt x="279" y="317"/>
                    </a:lnTo>
                    <a:lnTo>
                      <a:pt x="284" y="304"/>
                    </a:lnTo>
                    <a:lnTo>
                      <a:pt x="290" y="316"/>
                    </a:lnTo>
                    <a:lnTo>
                      <a:pt x="303" y="317"/>
                    </a:lnTo>
                    <a:lnTo>
                      <a:pt x="296" y="327"/>
                    </a:lnTo>
                    <a:lnTo>
                      <a:pt x="297" y="340"/>
                    </a:lnTo>
                    <a:lnTo>
                      <a:pt x="286" y="334"/>
                    </a:lnTo>
                    <a:lnTo>
                      <a:pt x="275" y="342"/>
                    </a:lnTo>
                    <a:close/>
                    <a:moveTo>
                      <a:pt x="363" y="334"/>
                    </a:moveTo>
                    <a:lnTo>
                      <a:pt x="365" y="321"/>
                    </a:lnTo>
                    <a:lnTo>
                      <a:pt x="353" y="314"/>
                    </a:lnTo>
                    <a:lnTo>
                      <a:pt x="366" y="310"/>
                    </a:lnTo>
                    <a:lnTo>
                      <a:pt x="372" y="299"/>
                    </a:lnTo>
                    <a:lnTo>
                      <a:pt x="378" y="310"/>
                    </a:lnTo>
                    <a:lnTo>
                      <a:pt x="391" y="310"/>
                    </a:lnTo>
                    <a:lnTo>
                      <a:pt x="383" y="319"/>
                    </a:lnTo>
                    <a:lnTo>
                      <a:pt x="387" y="332"/>
                    </a:lnTo>
                    <a:lnTo>
                      <a:pt x="374" y="327"/>
                    </a:lnTo>
                    <a:lnTo>
                      <a:pt x="363" y="334"/>
                    </a:lnTo>
                    <a:close/>
                    <a:moveTo>
                      <a:pt x="137" y="280"/>
                    </a:moveTo>
                    <a:lnTo>
                      <a:pt x="144" y="278"/>
                    </a:lnTo>
                    <a:lnTo>
                      <a:pt x="148" y="267"/>
                    </a:lnTo>
                    <a:lnTo>
                      <a:pt x="155" y="278"/>
                    </a:lnTo>
                    <a:lnTo>
                      <a:pt x="169" y="278"/>
                    </a:lnTo>
                    <a:lnTo>
                      <a:pt x="159" y="289"/>
                    </a:lnTo>
                    <a:lnTo>
                      <a:pt x="163" y="301"/>
                    </a:lnTo>
                    <a:lnTo>
                      <a:pt x="150" y="297"/>
                    </a:lnTo>
                    <a:lnTo>
                      <a:pt x="148" y="299"/>
                    </a:lnTo>
                    <a:lnTo>
                      <a:pt x="137" y="280"/>
                    </a:lnTo>
                    <a:close/>
                    <a:moveTo>
                      <a:pt x="228" y="297"/>
                    </a:moveTo>
                    <a:lnTo>
                      <a:pt x="228" y="284"/>
                    </a:lnTo>
                    <a:lnTo>
                      <a:pt x="219" y="274"/>
                    </a:lnTo>
                    <a:lnTo>
                      <a:pt x="232" y="273"/>
                    </a:lnTo>
                    <a:lnTo>
                      <a:pt x="236" y="260"/>
                    </a:lnTo>
                    <a:lnTo>
                      <a:pt x="243" y="271"/>
                    </a:lnTo>
                    <a:lnTo>
                      <a:pt x="256" y="273"/>
                    </a:lnTo>
                    <a:lnTo>
                      <a:pt x="247" y="282"/>
                    </a:lnTo>
                    <a:lnTo>
                      <a:pt x="251" y="295"/>
                    </a:lnTo>
                    <a:lnTo>
                      <a:pt x="239" y="289"/>
                    </a:lnTo>
                    <a:lnTo>
                      <a:pt x="228" y="297"/>
                    </a:lnTo>
                    <a:close/>
                    <a:moveTo>
                      <a:pt x="316" y="289"/>
                    </a:moveTo>
                    <a:lnTo>
                      <a:pt x="316" y="276"/>
                    </a:lnTo>
                    <a:lnTo>
                      <a:pt x="307" y="267"/>
                    </a:lnTo>
                    <a:lnTo>
                      <a:pt x="320" y="265"/>
                    </a:lnTo>
                    <a:lnTo>
                      <a:pt x="325" y="252"/>
                    </a:lnTo>
                    <a:lnTo>
                      <a:pt x="331" y="263"/>
                    </a:lnTo>
                    <a:lnTo>
                      <a:pt x="344" y="265"/>
                    </a:lnTo>
                    <a:lnTo>
                      <a:pt x="337" y="274"/>
                    </a:lnTo>
                    <a:lnTo>
                      <a:pt x="338" y="288"/>
                    </a:lnTo>
                    <a:lnTo>
                      <a:pt x="327" y="282"/>
                    </a:lnTo>
                    <a:lnTo>
                      <a:pt x="316" y="289"/>
                    </a:lnTo>
                    <a:close/>
                    <a:moveTo>
                      <a:pt x="404" y="282"/>
                    </a:moveTo>
                    <a:lnTo>
                      <a:pt x="406" y="269"/>
                    </a:lnTo>
                    <a:lnTo>
                      <a:pt x="394" y="261"/>
                    </a:lnTo>
                    <a:lnTo>
                      <a:pt x="408" y="258"/>
                    </a:lnTo>
                    <a:lnTo>
                      <a:pt x="413" y="246"/>
                    </a:lnTo>
                    <a:lnTo>
                      <a:pt x="417" y="254"/>
                    </a:lnTo>
                    <a:lnTo>
                      <a:pt x="408" y="280"/>
                    </a:lnTo>
                    <a:lnTo>
                      <a:pt x="404" y="282"/>
                    </a:lnTo>
                    <a:close/>
                    <a:moveTo>
                      <a:pt x="98" y="211"/>
                    </a:moveTo>
                    <a:lnTo>
                      <a:pt x="99" y="209"/>
                    </a:lnTo>
                    <a:lnTo>
                      <a:pt x="105" y="220"/>
                    </a:lnTo>
                    <a:lnTo>
                      <a:pt x="118" y="220"/>
                    </a:lnTo>
                    <a:lnTo>
                      <a:pt x="111" y="232"/>
                    </a:lnTo>
                    <a:lnTo>
                      <a:pt x="111" y="235"/>
                    </a:lnTo>
                    <a:lnTo>
                      <a:pt x="98" y="211"/>
                    </a:lnTo>
                    <a:close/>
                    <a:moveTo>
                      <a:pt x="178" y="239"/>
                    </a:moveTo>
                    <a:lnTo>
                      <a:pt x="180" y="226"/>
                    </a:lnTo>
                    <a:lnTo>
                      <a:pt x="169" y="217"/>
                    </a:lnTo>
                    <a:lnTo>
                      <a:pt x="182" y="215"/>
                    </a:lnTo>
                    <a:lnTo>
                      <a:pt x="187" y="202"/>
                    </a:lnTo>
                    <a:lnTo>
                      <a:pt x="193" y="213"/>
                    </a:lnTo>
                    <a:lnTo>
                      <a:pt x="206" y="215"/>
                    </a:lnTo>
                    <a:lnTo>
                      <a:pt x="198" y="224"/>
                    </a:lnTo>
                    <a:lnTo>
                      <a:pt x="200" y="237"/>
                    </a:lnTo>
                    <a:lnTo>
                      <a:pt x="189" y="232"/>
                    </a:lnTo>
                    <a:lnTo>
                      <a:pt x="178" y="239"/>
                    </a:lnTo>
                    <a:close/>
                    <a:moveTo>
                      <a:pt x="266" y="232"/>
                    </a:moveTo>
                    <a:lnTo>
                      <a:pt x="267" y="218"/>
                    </a:lnTo>
                    <a:lnTo>
                      <a:pt x="256" y="211"/>
                    </a:lnTo>
                    <a:lnTo>
                      <a:pt x="269" y="207"/>
                    </a:lnTo>
                    <a:lnTo>
                      <a:pt x="275" y="194"/>
                    </a:lnTo>
                    <a:lnTo>
                      <a:pt x="282" y="205"/>
                    </a:lnTo>
                    <a:lnTo>
                      <a:pt x="296" y="207"/>
                    </a:lnTo>
                    <a:lnTo>
                      <a:pt x="286" y="217"/>
                    </a:lnTo>
                    <a:lnTo>
                      <a:pt x="290" y="230"/>
                    </a:lnTo>
                    <a:lnTo>
                      <a:pt x="277" y="224"/>
                    </a:lnTo>
                    <a:lnTo>
                      <a:pt x="266" y="232"/>
                    </a:lnTo>
                    <a:close/>
                    <a:moveTo>
                      <a:pt x="437" y="200"/>
                    </a:moveTo>
                    <a:lnTo>
                      <a:pt x="434" y="196"/>
                    </a:lnTo>
                    <a:lnTo>
                      <a:pt x="439" y="194"/>
                    </a:lnTo>
                    <a:lnTo>
                      <a:pt x="437" y="200"/>
                    </a:lnTo>
                    <a:close/>
                    <a:moveTo>
                      <a:pt x="353" y="224"/>
                    </a:moveTo>
                    <a:lnTo>
                      <a:pt x="355" y="211"/>
                    </a:lnTo>
                    <a:lnTo>
                      <a:pt x="346" y="204"/>
                    </a:lnTo>
                    <a:lnTo>
                      <a:pt x="357" y="200"/>
                    </a:lnTo>
                    <a:lnTo>
                      <a:pt x="363" y="189"/>
                    </a:lnTo>
                    <a:lnTo>
                      <a:pt x="370" y="200"/>
                    </a:lnTo>
                    <a:lnTo>
                      <a:pt x="383" y="200"/>
                    </a:lnTo>
                    <a:lnTo>
                      <a:pt x="374" y="209"/>
                    </a:lnTo>
                    <a:lnTo>
                      <a:pt x="378" y="222"/>
                    </a:lnTo>
                    <a:lnTo>
                      <a:pt x="365" y="218"/>
                    </a:lnTo>
                    <a:lnTo>
                      <a:pt x="353" y="224"/>
                    </a:lnTo>
                    <a:close/>
                    <a:moveTo>
                      <a:pt x="219" y="181"/>
                    </a:moveTo>
                    <a:lnTo>
                      <a:pt x="219" y="168"/>
                    </a:lnTo>
                    <a:lnTo>
                      <a:pt x="210" y="161"/>
                    </a:lnTo>
                    <a:lnTo>
                      <a:pt x="223" y="157"/>
                    </a:lnTo>
                    <a:lnTo>
                      <a:pt x="228" y="146"/>
                    </a:lnTo>
                    <a:lnTo>
                      <a:pt x="234" y="157"/>
                    </a:lnTo>
                    <a:lnTo>
                      <a:pt x="247" y="157"/>
                    </a:lnTo>
                    <a:lnTo>
                      <a:pt x="239" y="168"/>
                    </a:lnTo>
                    <a:lnTo>
                      <a:pt x="241" y="179"/>
                    </a:lnTo>
                    <a:lnTo>
                      <a:pt x="230" y="175"/>
                    </a:lnTo>
                    <a:lnTo>
                      <a:pt x="219" y="181"/>
                    </a:lnTo>
                    <a:close/>
                    <a:moveTo>
                      <a:pt x="307" y="175"/>
                    </a:moveTo>
                    <a:lnTo>
                      <a:pt x="309" y="162"/>
                    </a:lnTo>
                    <a:lnTo>
                      <a:pt x="297" y="153"/>
                    </a:lnTo>
                    <a:lnTo>
                      <a:pt x="310" y="151"/>
                    </a:lnTo>
                    <a:lnTo>
                      <a:pt x="316" y="138"/>
                    </a:lnTo>
                    <a:lnTo>
                      <a:pt x="322" y="149"/>
                    </a:lnTo>
                    <a:lnTo>
                      <a:pt x="335" y="151"/>
                    </a:lnTo>
                    <a:lnTo>
                      <a:pt x="327" y="161"/>
                    </a:lnTo>
                    <a:lnTo>
                      <a:pt x="329" y="174"/>
                    </a:lnTo>
                    <a:lnTo>
                      <a:pt x="318" y="168"/>
                    </a:lnTo>
                    <a:lnTo>
                      <a:pt x="307" y="175"/>
                    </a:lnTo>
                    <a:close/>
                    <a:moveTo>
                      <a:pt x="394" y="168"/>
                    </a:moveTo>
                    <a:lnTo>
                      <a:pt x="396" y="155"/>
                    </a:lnTo>
                    <a:lnTo>
                      <a:pt x="385" y="146"/>
                    </a:lnTo>
                    <a:lnTo>
                      <a:pt x="398" y="144"/>
                    </a:lnTo>
                    <a:lnTo>
                      <a:pt x="404" y="131"/>
                    </a:lnTo>
                    <a:lnTo>
                      <a:pt x="411" y="142"/>
                    </a:lnTo>
                    <a:lnTo>
                      <a:pt x="424" y="144"/>
                    </a:lnTo>
                    <a:lnTo>
                      <a:pt x="415" y="153"/>
                    </a:lnTo>
                    <a:lnTo>
                      <a:pt x="419" y="166"/>
                    </a:lnTo>
                    <a:lnTo>
                      <a:pt x="406" y="161"/>
                    </a:lnTo>
                    <a:lnTo>
                      <a:pt x="394" y="168"/>
                    </a:lnTo>
                    <a:close/>
                    <a:moveTo>
                      <a:pt x="169" y="125"/>
                    </a:moveTo>
                    <a:lnTo>
                      <a:pt x="170" y="110"/>
                    </a:lnTo>
                    <a:lnTo>
                      <a:pt x="159" y="103"/>
                    </a:lnTo>
                    <a:lnTo>
                      <a:pt x="172" y="99"/>
                    </a:lnTo>
                    <a:lnTo>
                      <a:pt x="178" y="88"/>
                    </a:lnTo>
                    <a:lnTo>
                      <a:pt x="185" y="99"/>
                    </a:lnTo>
                    <a:lnTo>
                      <a:pt x="198" y="99"/>
                    </a:lnTo>
                    <a:lnTo>
                      <a:pt x="189" y="110"/>
                    </a:lnTo>
                    <a:lnTo>
                      <a:pt x="193" y="123"/>
                    </a:lnTo>
                    <a:lnTo>
                      <a:pt x="180" y="118"/>
                    </a:lnTo>
                    <a:lnTo>
                      <a:pt x="169" y="125"/>
                    </a:lnTo>
                    <a:close/>
                    <a:moveTo>
                      <a:pt x="256" y="118"/>
                    </a:moveTo>
                    <a:lnTo>
                      <a:pt x="258" y="105"/>
                    </a:lnTo>
                    <a:lnTo>
                      <a:pt x="249" y="95"/>
                    </a:lnTo>
                    <a:lnTo>
                      <a:pt x="260" y="93"/>
                    </a:lnTo>
                    <a:lnTo>
                      <a:pt x="266" y="80"/>
                    </a:lnTo>
                    <a:lnTo>
                      <a:pt x="273" y="91"/>
                    </a:lnTo>
                    <a:lnTo>
                      <a:pt x="286" y="93"/>
                    </a:lnTo>
                    <a:lnTo>
                      <a:pt x="277" y="103"/>
                    </a:lnTo>
                    <a:lnTo>
                      <a:pt x="281" y="116"/>
                    </a:lnTo>
                    <a:lnTo>
                      <a:pt x="267" y="110"/>
                    </a:lnTo>
                    <a:lnTo>
                      <a:pt x="256" y="118"/>
                    </a:lnTo>
                    <a:close/>
                    <a:moveTo>
                      <a:pt x="346" y="110"/>
                    </a:moveTo>
                    <a:lnTo>
                      <a:pt x="346" y="97"/>
                    </a:lnTo>
                    <a:lnTo>
                      <a:pt x="337" y="88"/>
                    </a:lnTo>
                    <a:lnTo>
                      <a:pt x="350" y="86"/>
                    </a:lnTo>
                    <a:lnTo>
                      <a:pt x="353" y="73"/>
                    </a:lnTo>
                    <a:lnTo>
                      <a:pt x="361" y="84"/>
                    </a:lnTo>
                    <a:lnTo>
                      <a:pt x="374" y="86"/>
                    </a:lnTo>
                    <a:lnTo>
                      <a:pt x="365" y="95"/>
                    </a:lnTo>
                    <a:lnTo>
                      <a:pt x="368" y="108"/>
                    </a:lnTo>
                    <a:lnTo>
                      <a:pt x="357" y="103"/>
                    </a:lnTo>
                    <a:lnTo>
                      <a:pt x="346" y="110"/>
                    </a:lnTo>
                    <a:close/>
                    <a:moveTo>
                      <a:pt x="434" y="103"/>
                    </a:moveTo>
                    <a:lnTo>
                      <a:pt x="434" y="90"/>
                    </a:lnTo>
                    <a:lnTo>
                      <a:pt x="424" y="82"/>
                    </a:lnTo>
                    <a:lnTo>
                      <a:pt x="437" y="78"/>
                    </a:lnTo>
                    <a:lnTo>
                      <a:pt x="441" y="67"/>
                    </a:lnTo>
                    <a:lnTo>
                      <a:pt x="449" y="78"/>
                    </a:lnTo>
                    <a:lnTo>
                      <a:pt x="462" y="78"/>
                    </a:lnTo>
                    <a:lnTo>
                      <a:pt x="452" y="88"/>
                    </a:lnTo>
                    <a:lnTo>
                      <a:pt x="456" y="101"/>
                    </a:lnTo>
                    <a:lnTo>
                      <a:pt x="445" y="97"/>
                    </a:lnTo>
                    <a:lnTo>
                      <a:pt x="434" y="103"/>
                    </a:lnTo>
                    <a:close/>
                    <a:moveTo>
                      <a:pt x="210" y="73"/>
                    </a:moveTo>
                    <a:lnTo>
                      <a:pt x="211" y="60"/>
                    </a:lnTo>
                    <a:lnTo>
                      <a:pt x="200" y="50"/>
                    </a:lnTo>
                    <a:lnTo>
                      <a:pt x="213" y="47"/>
                    </a:lnTo>
                    <a:lnTo>
                      <a:pt x="219" y="35"/>
                    </a:lnTo>
                    <a:lnTo>
                      <a:pt x="225" y="47"/>
                    </a:lnTo>
                    <a:lnTo>
                      <a:pt x="239" y="47"/>
                    </a:lnTo>
                    <a:lnTo>
                      <a:pt x="230" y="58"/>
                    </a:lnTo>
                    <a:lnTo>
                      <a:pt x="234" y="71"/>
                    </a:lnTo>
                    <a:lnTo>
                      <a:pt x="221" y="65"/>
                    </a:lnTo>
                    <a:lnTo>
                      <a:pt x="210" y="73"/>
                    </a:lnTo>
                    <a:close/>
                    <a:moveTo>
                      <a:pt x="297" y="65"/>
                    </a:moveTo>
                    <a:lnTo>
                      <a:pt x="299" y="52"/>
                    </a:lnTo>
                    <a:lnTo>
                      <a:pt x="290" y="43"/>
                    </a:lnTo>
                    <a:lnTo>
                      <a:pt x="301" y="41"/>
                    </a:lnTo>
                    <a:lnTo>
                      <a:pt x="307" y="28"/>
                    </a:lnTo>
                    <a:lnTo>
                      <a:pt x="314" y="39"/>
                    </a:lnTo>
                    <a:lnTo>
                      <a:pt x="327" y="41"/>
                    </a:lnTo>
                    <a:lnTo>
                      <a:pt x="318" y="50"/>
                    </a:lnTo>
                    <a:lnTo>
                      <a:pt x="322" y="63"/>
                    </a:lnTo>
                    <a:lnTo>
                      <a:pt x="309" y="58"/>
                    </a:lnTo>
                    <a:lnTo>
                      <a:pt x="297" y="65"/>
                    </a:lnTo>
                    <a:close/>
                    <a:moveTo>
                      <a:pt x="387" y="58"/>
                    </a:moveTo>
                    <a:lnTo>
                      <a:pt x="387" y="45"/>
                    </a:lnTo>
                    <a:lnTo>
                      <a:pt x="378" y="37"/>
                    </a:lnTo>
                    <a:lnTo>
                      <a:pt x="391" y="34"/>
                    </a:lnTo>
                    <a:lnTo>
                      <a:pt x="394" y="21"/>
                    </a:lnTo>
                    <a:lnTo>
                      <a:pt x="402" y="32"/>
                    </a:lnTo>
                    <a:lnTo>
                      <a:pt x="415" y="34"/>
                    </a:lnTo>
                    <a:lnTo>
                      <a:pt x="406" y="43"/>
                    </a:lnTo>
                    <a:lnTo>
                      <a:pt x="409" y="56"/>
                    </a:lnTo>
                    <a:lnTo>
                      <a:pt x="396" y="50"/>
                    </a:lnTo>
                    <a:lnTo>
                      <a:pt x="387" y="58"/>
                    </a:lnTo>
                    <a:close/>
                    <a:moveTo>
                      <a:pt x="475" y="50"/>
                    </a:moveTo>
                    <a:lnTo>
                      <a:pt x="475" y="37"/>
                    </a:lnTo>
                    <a:lnTo>
                      <a:pt x="465" y="30"/>
                    </a:lnTo>
                    <a:lnTo>
                      <a:pt x="478" y="26"/>
                    </a:lnTo>
                    <a:lnTo>
                      <a:pt x="482" y="15"/>
                    </a:lnTo>
                    <a:lnTo>
                      <a:pt x="490" y="26"/>
                    </a:lnTo>
                    <a:lnTo>
                      <a:pt x="503" y="26"/>
                    </a:lnTo>
                    <a:lnTo>
                      <a:pt x="493" y="37"/>
                    </a:lnTo>
                    <a:lnTo>
                      <a:pt x="495" y="45"/>
                    </a:lnTo>
                    <a:lnTo>
                      <a:pt x="495" y="49"/>
                    </a:lnTo>
                    <a:lnTo>
                      <a:pt x="486" y="45"/>
                    </a:lnTo>
                    <a:lnTo>
                      <a:pt x="475" y="50"/>
                    </a:lnTo>
                    <a:close/>
                    <a:moveTo>
                      <a:pt x="514" y="0"/>
                    </a:moveTo>
                    <a:lnTo>
                      <a:pt x="141" y="35"/>
                    </a:lnTo>
                    <a:lnTo>
                      <a:pt x="141" y="54"/>
                    </a:lnTo>
                    <a:lnTo>
                      <a:pt x="150" y="54"/>
                    </a:lnTo>
                    <a:lnTo>
                      <a:pt x="142" y="63"/>
                    </a:lnTo>
                    <a:lnTo>
                      <a:pt x="144" y="77"/>
                    </a:lnTo>
                    <a:lnTo>
                      <a:pt x="141" y="75"/>
                    </a:lnTo>
                    <a:lnTo>
                      <a:pt x="137" y="159"/>
                    </a:lnTo>
                    <a:lnTo>
                      <a:pt x="139" y="151"/>
                    </a:lnTo>
                    <a:lnTo>
                      <a:pt x="146" y="164"/>
                    </a:lnTo>
                    <a:lnTo>
                      <a:pt x="159" y="164"/>
                    </a:lnTo>
                    <a:lnTo>
                      <a:pt x="150" y="174"/>
                    </a:lnTo>
                    <a:lnTo>
                      <a:pt x="154" y="187"/>
                    </a:lnTo>
                    <a:lnTo>
                      <a:pt x="142" y="181"/>
                    </a:lnTo>
                    <a:lnTo>
                      <a:pt x="131" y="189"/>
                    </a:lnTo>
                    <a:lnTo>
                      <a:pt x="131" y="175"/>
                    </a:lnTo>
                    <a:lnTo>
                      <a:pt x="122" y="168"/>
                    </a:lnTo>
                    <a:lnTo>
                      <a:pt x="135" y="164"/>
                    </a:lnTo>
                    <a:lnTo>
                      <a:pt x="137" y="159"/>
                    </a:lnTo>
                    <a:lnTo>
                      <a:pt x="99" y="127"/>
                    </a:lnTo>
                    <a:lnTo>
                      <a:pt x="92" y="123"/>
                    </a:lnTo>
                    <a:lnTo>
                      <a:pt x="81" y="131"/>
                    </a:lnTo>
                    <a:lnTo>
                      <a:pt x="83" y="118"/>
                    </a:lnTo>
                    <a:lnTo>
                      <a:pt x="71" y="110"/>
                    </a:lnTo>
                    <a:lnTo>
                      <a:pt x="77" y="108"/>
                    </a:lnTo>
                    <a:lnTo>
                      <a:pt x="43" y="80"/>
                    </a:lnTo>
                    <a:lnTo>
                      <a:pt x="34" y="86"/>
                    </a:lnTo>
                    <a:lnTo>
                      <a:pt x="34" y="73"/>
                    </a:lnTo>
                    <a:lnTo>
                      <a:pt x="25" y="63"/>
                    </a:lnTo>
                    <a:lnTo>
                      <a:pt x="27" y="63"/>
                    </a:lnTo>
                    <a:lnTo>
                      <a:pt x="8" y="49"/>
                    </a:lnTo>
                    <a:lnTo>
                      <a:pt x="0" y="49"/>
                    </a:lnTo>
                    <a:lnTo>
                      <a:pt x="303" y="560"/>
                    </a:lnTo>
                    <a:lnTo>
                      <a:pt x="51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0" name="îsľîḍê">
                <a:extLst>
                  <a:ext uri="{FF2B5EF4-FFF2-40B4-BE49-F238E27FC236}">
                    <a16:creationId xmlns:a16="http://schemas.microsoft.com/office/drawing/2014/main" xmlns="" id="{040FA059-F4FF-4DF0-9B38-A0AF16DA3746}"/>
                  </a:ext>
                </a:extLst>
              </p:cNvPr>
              <p:cNvSpPr/>
              <p:nvPr/>
            </p:nvSpPr>
            <p:spPr bwMode="auto">
              <a:xfrm>
                <a:off x="6266" y="1261"/>
                <a:ext cx="514" cy="560"/>
              </a:xfrm>
              <a:custGeom>
                <a:avLst/>
                <a:gdLst>
                  <a:gd name="T0" fmla="*/ 303 w 514"/>
                  <a:gd name="T1" fmla="*/ 558 h 560"/>
                  <a:gd name="T2" fmla="*/ 267 w 514"/>
                  <a:gd name="T3" fmla="*/ 502 h 560"/>
                  <a:gd name="T4" fmla="*/ 284 w 514"/>
                  <a:gd name="T5" fmla="*/ 442 h 560"/>
                  <a:gd name="T6" fmla="*/ 303 w 514"/>
                  <a:gd name="T7" fmla="*/ 441 h 560"/>
                  <a:gd name="T8" fmla="*/ 228 w 514"/>
                  <a:gd name="T9" fmla="*/ 385 h 560"/>
                  <a:gd name="T10" fmla="*/ 260 w 514"/>
                  <a:gd name="T11" fmla="*/ 405 h 560"/>
                  <a:gd name="T12" fmla="*/ 329 w 514"/>
                  <a:gd name="T13" fmla="*/ 375 h 560"/>
                  <a:gd name="T14" fmla="*/ 335 w 514"/>
                  <a:gd name="T15" fmla="*/ 392 h 560"/>
                  <a:gd name="T16" fmla="*/ 195 w 514"/>
                  <a:gd name="T17" fmla="*/ 312 h 560"/>
                  <a:gd name="T18" fmla="*/ 187 w 514"/>
                  <a:gd name="T19" fmla="*/ 349 h 560"/>
                  <a:gd name="T20" fmla="*/ 290 w 514"/>
                  <a:gd name="T21" fmla="*/ 316 h 560"/>
                  <a:gd name="T22" fmla="*/ 363 w 514"/>
                  <a:gd name="T23" fmla="*/ 334 h 560"/>
                  <a:gd name="T24" fmla="*/ 391 w 514"/>
                  <a:gd name="T25" fmla="*/ 310 h 560"/>
                  <a:gd name="T26" fmla="*/ 144 w 514"/>
                  <a:gd name="T27" fmla="*/ 278 h 560"/>
                  <a:gd name="T28" fmla="*/ 150 w 514"/>
                  <a:gd name="T29" fmla="*/ 297 h 560"/>
                  <a:gd name="T30" fmla="*/ 232 w 514"/>
                  <a:gd name="T31" fmla="*/ 273 h 560"/>
                  <a:gd name="T32" fmla="*/ 239 w 514"/>
                  <a:gd name="T33" fmla="*/ 289 h 560"/>
                  <a:gd name="T34" fmla="*/ 325 w 514"/>
                  <a:gd name="T35" fmla="*/ 252 h 560"/>
                  <a:gd name="T36" fmla="*/ 316 w 514"/>
                  <a:gd name="T37" fmla="*/ 289 h 560"/>
                  <a:gd name="T38" fmla="*/ 417 w 514"/>
                  <a:gd name="T39" fmla="*/ 254 h 560"/>
                  <a:gd name="T40" fmla="*/ 118 w 514"/>
                  <a:gd name="T41" fmla="*/ 220 h 560"/>
                  <a:gd name="T42" fmla="*/ 169 w 514"/>
                  <a:gd name="T43" fmla="*/ 217 h 560"/>
                  <a:gd name="T44" fmla="*/ 200 w 514"/>
                  <a:gd name="T45" fmla="*/ 237 h 560"/>
                  <a:gd name="T46" fmla="*/ 269 w 514"/>
                  <a:gd name="T47" fmla="*/ 207 h 560"/>
                  <a:gd name="T48" fmla="*/ 277 w 514"/>
                  <a:gd name="T49" fmla="*/ 224 h 560"/>
                  <a:gd name="T50" fmla="*/ 353 w 514"/>
                  <a:gd name="T51" fmla="*/ 224 h 560"/>
                  <a:gd name="T52" fmla="*/ 383 w 514"/>
                  <a:gd name="T53" fmla="*/ 200 h 560"/>
                  <a:gd name="T54" fmla="*/ 219 w 514"/>
                  <a:gd name="T55" fmla="*/ 168 h 560"/>
                  <a:gd name="T56" fmla="*/ 239 w 514"/>
                  <a:gd name="T57" fmla="*/ 168 h 560"/>
                  <a:gd name="T58" fmla="*/ 297 w 514"/>
                  <a:gd name="T59" fmla="*/ 153 h 560"/>
                  <a:gd name="T60" fmla="*/ 329 w 514"/>
                  <a:gd name="T61" fmla="*/ 174 h 560"/>
                  <a:gd name="T62" fmla="*/ 398 w 514"/>
                  <a:gd name="T63" fmla="*/ 144 h 560"/>
                  <a:gd name="T64" fmla="*/ 406 w 514"/>
                  <a:gd name="T65" fmla="*/ 161 h 560"/>
                  <a:gd name="T66" fmla="*/ 178 w 514"/>
                  <a:gd name="T67" fmla="*/ 88 h 560"/>
                  <a:gd name="T68" fmla="*/ 169 w 514"/>
                  <a:gd name="T69" fmla="*/ 125 h 560"/>
                  <a:gd name="T70" fmla="*/ 273 w 514"/>
                  <a:gd name="T71" fmla="*/ 91 h 560"/>
                  <a:gd name="T72" fmla="*/ 346 w 514"/>
                  <a:gd name="T73" fmla="*/ 110 h 560"/>
                  <a:gd name="T74" fmla="*/ 374 w 514"/>
                  <a:gd name="T75" fmla="*/ 86 h 560"/>
                  <a:gd name="T76" fmla="*/ 434 w 514"/>
                  <a:gd name="T77" fmla="*/ 90 h 560"/>
                  <a:gd name="T78" fmla="*/ 452 w 514"/>
                  <a:gd name="T79" fmla="*/ 88 h 560"/>
                  <a:gd name="T80" fmla="*/ 200 w 514"/>
                  <a:gd name="T81" fmla="*/ 50 h 560"/>
                  <a:gd name="T82" fmla="*/ 234 w 514"/>
                  <a:gd name="T83" fmla="*/ 71 h 560"/>
                  <a:gd name="T84" fmla="*/ 301 w 514"/>
                  <a:gd name="T85" fmla="*/ 41 h 560"/>
                  <a:gd name="T86" fmla="*/ 309 w 514"/>
                  <a:gd name="T87" fmla="*/ 58 h 560"/>
                  <a:gd name="T88" fmla="*/ 394 w 514"/>
                  <a:gd name="T89" fmla="*/ 21 h 560"/>
                  <a:gd name="T90" fmla="*/ 387 w 514"/>
                  <a:gd name="T91" fmla="*/ 58 h 560"/>
                  <a:gd name="T92" fmla="*/ 490 w 514"/>
                  <a:gd name="T93" fmla="*/ 26 h 560"/>
                  <a:gd name="T94" fmla="*/ 475 w 514"/>
                  <a:gd name="T95" fmla="*/ 50 h 560"/>
                  <a:gd name="T96" fmla="*/ 144 w 514"/>
                  <a:gd name="T97" fmla="*/ 77 h 560"/>
                  <a:gd name="T98" fmla="*/ 150 w 514"/>
                  <a:gd name="T99" fmla="*/ 174 h 560"/>
                  <a:gd name="T100" fmla="*/ 135 w 514"/>
                  <a:gd name="T101" fmla="*/ 164 h 560"/>
                  <a:gd name="T102" fmla="*/ 71 w 514"/>
                  <a:gd name="T103" fmla="*/ 110 h 560"/>
                  <a:gd name="T104" fmla="*/ 27 w 514"/>
                  <a:gd name="T105" fmla="*/ 63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14" h="560">
                    <a:moveTo>
                      <a:pt x="292" y="541"/>
                    </a:moveTo>
                    <a:lnTo>
                      <a:pt x="296" y="540"/>
                    </a:lnTo>
                    <a:lnTo>
                      <a:pt x="301" y="528"/>
                    </a:lnTo>
                    <a:lnTo>
                      <a:pt x="309" y="540"/>
                    </a:lnTo>
                    <a:lnTo>
                      <a:pt x="310" y="540"/>
                    </a:lnTo>
                    <a:lnTo>
                      <a:pt x="303" y="558"/>
                    </a:lnTo>
                    <a:lnTo>
                      <a:pt x="301" y="558"/>
                    </a:lnTo>
                    <a:lnTo>
                      <a:pt x="292" y="541"/>
                    </a:lnTo>
                    <a:moveTo>
                      <a:pt x="267" y="502"/>
                    </a:moveTo>
                    <a:lnTo>
                      <a:pt x="264" y="495"/>
                    </a:lnTo>
                    <a:lnTo>
                      <a:pt x="275" y="495"/>
                    </a:lnTo>
                    <a:lnTo>
                      <a:pt x="267" y="502"/>
                    </a:lnTo>
                    <a:moveTo>
                      <a:pt x="327" y="493"/>
                    </a:moveTo>
                    <a:lnTo>
                      <a:pt x="325" y="491"/>
                    </a:lnTo>
                    <a:lnTo>
                      <a:pt x="329" y="491"/>
                    </a:lnTo>
                    <a:lnTo>
                      <a:pt x="327" y="493"/>
                    </a:lnTo>
                    <a:moveTo>
                      <a:pt x="284" y="456"/>
                    </a:moveTo>
                    <a:lnTo>
                      <a:pt x="284" y="442"/>
                    </a:lnTo>
                    <a:lnTo>
                      <a:pt x="275" y="433"/>
                    </a:lnTo>
                    <a:lnTo>
                      <a:pt x="288" y="431"/>
                    </a:lnTo>
                    <a:lnTo>
                      <a:pt x="292" y="418"/>
                    </a:lnTo>
                    <a:lnTo>
                      <a:pt x="299" y="429"/>
                    </a:lnTo>
                    <a:lnTo>
                      <a:pt x="312" y="431"/>
                    </a:lnTo>
                    <a:lnTo>
                      <a:pt x="303" y="441"/>
                    </a:lnTo>
                    <a:lnTo>
                      <a:pt x="307" y="454"/>
                    </a:lnTo>
                    <a:lnTo>
                      <a:pt x="296" y="448"/>
                    </a:lnTo>
                    <a:lnTo>
                      <a:pt x="284" y="456"/>
                    </a:lnTo>
                    <a:moveTo>
                      <a:pt x="236" y="407"/>
                    </a:moveTo>
                    <a:lnTo>
                      <a:pt x="238" y="394"/>
                    </a:lnTo>
                    <a:lnTo>
                      <a:pt x="228" y="385"/>
                    </a:lnTo>
                    <a:lnTo>
                      <a:pt x="239" y="381"/>
                    </a:lnTo>
                    <a:lnTo>
                      <a:pt x="245" y="370"/>
                    </a:lnTo>
                    <a:lnTo>
                      <a:pt x="253" y="381"/>
                    </a:lnTo>
                    <a:lnTo>
                      <a:pt x="266" y="381"/>
                    </a:lnTo>
                    <a:lnTo>
                      <a:pt x="256" y="392"/>
                    </a:lnTo>
                    <a:lnTo>
                      <a:pt x="260" y="405"/>
                    </a:lnTo>
                    <a:lnTo>
                      <a:pt x="247" y="400"/>
                    </a:lnTo>
                    <a:lnTo>
                      <a:pt x="236" y="407"/>
                    </a:lnTo>
                    <a:moveTo>
                      <a:pt x="325" y="400"/>
                    </a:moveTo>
                    <a:lnTo>
                      <a:pt x="325" y="386"/>
                    </a:lnTo>
                    <a:lnTo>
                      <a:pt x="316" y="377"/>
                    </a:lnTo>
                    <a:lnTo>
                      <a:pt x="329" y="375"/>
                    </a:lnTo>
                    <a:lnTo>
                      <a:pt x="333" y="362"/>
                    </a:lnTo>
                    <a:lnTo>
                      <a:pt x="340" y="373"/>
                    </a:lnTo>
                    <a:lnTo>
                      <a:pt x="353" y="375"/>
                    </a:lnTo>
                    <a:lnTo>
                      <a:pt x="344" y="385"/>
                    </a:lnTo>
                    <a:lnTo>
                      <a:pt x="348" y="398"/>
                    </a:lnTo>
                    <a:lnTo>
                      <a:pt x="335" y="392"/>
                    </a:lnTo>
                    <a:lnTo>
                      <a:pt x="325" y="400"/>
                    </a:lnTo>
                    <a:moveTo>
                      <a:pt x="187" y="349"/>
                    </a:moveTo>
                    <a:lnTo>
                      <a:pt x="187" y="336"/>
                    </a:lnTo>
                    <a:lnTo>
                      <a:pt x="178" y="327"/>
                    </a:lnTo>
                    <a:lnTo>
                      <a:pt x="191" y="325"/>
                    </a:lnTo>
                    <a:lnTo>
                      <a:pt x="195" y="312"/>
                    </a:lnTo>
                    <a:lnTo>
                      <a:pt x="202" y="323"/>
                    </a:lnTo>
                    <a:lnTo>
                      <a:pt x="215" y="325"/>
                    </a:lnTo>
                    <a:lnTo>
                      <a:pt x="206" y="334"/>
                    </a:lnTo>
                    <a:lnTo>
                      <a:pt x="210" y="347"/>
                    </a:lnTo>
                    <a:lnTo>
                      <a:pt x="198" y="342"/>
                    </a:lnTo>
                    <a:lnTo>
                      <a:pt x="187" y="349"/>
                    </a:lnTo>
                    <a:moveTo>
                      <a:pt x="275" y="342"/>
                    </a:moveTo>
                    <a:lnTo>
                      <a:pt x="277" y="329"/>
                    </a:lnTo>
                    <a:lnTo>
                      <a:pt x="266" y="319"/>
                    </a:lnTo>
                    <a:lnTo>
                      <a:pt x="279" y="317"/>
                    </a:lnTo>
                    <a:lnTo>
                      <a:pt x="284" y="304"/>
                    </a:lnTo>
                    <a:lnTo>
                      <a:pt x="290" y="316"/>
                    </a:lnTo>
                    <a:lnTo>
                      <a:pt x="303" y="317"/>
                    </a:lnTo>
                    <a:lnTo>
                      <a:pt x="296" y="327"/>
                    </a:lnTo>
                    <a:lnTo>
                      <a:pt x="297" y="340"/>
                    </a:lnTo>
                    <a:lnTo>
                      <a:pt x="286" y="334"/>
                    </a:lnTo>
                    <a:lnTo>
                      <a:pt x="275" y="342"/>
                    </a:lnTo>
                    <a:moveTo>
                      <a:pt x="363" y="334"/>
                    </a:moveTo>
                    <a:lnTo>
                      <a:pt x="365" y="321"/>
                    </a:lnTo>
                    <a:lnTo>
                      <a:pt x="353" y="314"/>
                    </a:lnTo>
                    <a:lnTo>
                      <a:pt x="366" y="310"/>
                    </a:lnTo>
                    <a:lnTo>
                      <a:pt x="372" y="299"/>
                    </a:lnTo>
                    <a:lnTo>
                      <a:pt x="378" y="310"/>
                    </a:lnTo>
                    <a:lnTo>
                      <a:pt x="391" y="310"/>
                    </a:lnTo>
                    <a:lnTo>
                      <a:pt x="383" y="319"/>
                    </a:lnTo>
                    <a:lnTo>
                      <a:pt x="387" y="332"/>
                    </a:lnTo>
                    <a:lnTo>
                      <a:pt x="374" y="327"/>
                    </a:lnTo>
                    <a:lnTo>
                      <a:pt x="363" y="334"/>
                    </a:lnTo>
                    <a:moveTo>
                      <a:pt x="137" y="280"/>
                    </a:moveTo>
                    <a:lnTo>
                      <a:pt x="144" y="278"/>
                    </a:lnTo>
                    <a:lnTo>
                      <a:pt x="148" y="267"/>
                    </a:lnTo>
                    <a:lnTo>
                      <a:pt x="155" y="278"/>
                    </a:lnTo>
                    <a:lnTo>
                      <a:pt x="169" y="278"/>
                    </a:lnTo>
                    <a:lnTo>
                      <a:pt x="159" y="289"/>
                    </a:lnTo>
                    <a:lnTo>
                      <a:pt x="163" y="301"/>
                    </a:lnTo>
                    <a:lnTo>
                      <a:pt x="150" y="297"/>
                    </a:lnTo>
                    <a:lnTo>
                      <a:pt x="148" y="299"/>
                    </a:lnTo>
                    <a:lnTo>
                      <a:pt x="137" y="280"/>
                    </a:lnTo>
                    <a:moveTo>
                      <a:pt x="228" y="297"/>
                    </a:moveTo>
                    <a:lnTo>
                      <a:pt x="228" y="284"/>
                    </a:lnTo>
                    <a:lnTo>
                      <a:pt x="219" y="274"/>
                    </a:lnTo>
                    <a:lnTo>
                      <a:pt x="232" y="273"/>
                    </a:lnTo>
                    <a:lnTo>
                      <a:pt x="236" y="260"/>
                    </a:lnTo>
                    <a:lnTo>
                      <a:pt x="243" y="271"/>
                    </a:lnTo>
                    <a:lnTo>
                      <a:pt x="256" y="273"/>
                    </a:lnTo>
                    <a:lnTo>
                      <a:pt x="247" y="282"/>
                    </a:lnTo>
                    <a:lnTo>
                      <a:pt x="251" y="295"/>
                    </a:lnTo>
                    <a:lnTo>
                      <a:pt x="239" y="289"/>
                    </a:lnTo>
                    <a:lnTo>
                      <a:pt x="228" y="297"/>
                    </a:lnTo>
                    <a:moveTo>
                      <a:pt x="316" y="289"/>
                    </a:moveTo>
                    <a:lnTo>
                      <a:pt x="316" y="276"/>
                    </a:lnTo>
                    <a:lnTo>
                      <a:pt x="307" y="267"/>
                    </a:lnTo>
                    <a:lnTo>
                      <a:pt x="320" y="265"/>
                    </a:lnTo>
                    <a:lnTo>
                      <a:pt x="325" y="252"/>
                    </a:lnTo>
                    <a:lnTo>
                      <a:pt x="331" y="263"/>
                    </a:lnTo>
                    <a:lnTo>
                      <a:pt x="344" y="265"/>
                    </a:lnTo>
                    <a:lnTo>
                      <a:pt x="337" y="274"/>
                    </a:lnTo>
                    <a:lnTo>
                      <a:pt x="338" y="288"/>
                    </a:lnTo>
                    <a:lnTo>
                      <a:pt x="327" y="282"/>
                    </a:lnTo>
                    <a:lnTo>
                      <a:pt x="316" y="289"/>
                    </a:lnTo>
                    <a:moveTo>
                      <a:pt x="404" y="282"/>
                    </a:moveTo>
                    <a:lnTo>
                      <a:pt x="406" y="269"/>
                    </a:lnTo>
                    <a:lnTo>
                      <a:pt x="394" y="261"/>
                    </a:lnTo>
                    <a:lnTo>
                      <a:pt x="408" y="258"/>
                    </a:lnTo>
                    <a:lnTo>
                      <a:pt x="413" y="246"/>
                    </a:lnTo>
                    <a:lnTo>
                      <a:pt x="417" y="254"/>
                    </a:lnTo>
                    <a:lnTo>
                      <a:pt x="408" y="280"/>
                    </a:lnTo>
                    <a:lnTo>
                      <a:pt x="404" y="282"/>
                    </a:lnTo>
                    <a:moveTo>
                      <a:pt x="98" y="211"/>
                    </a:moveTo>
                    <a:lnTo>
                      <a:pt x="99" y="209"/>
                    </a:lnTo>
                    <a:lnTo>
                      <a:pt x="105" y="220"/>
                    </a:lnTo>
                    <a:lnTo>
                      <a:pt x="118" y="220"/>
                    </a:lnTo>
                    <a:lnTo>
                      <a:pt x="111" y="232"/>
                    </a:lnTo>
                    <a:lnTo>
                      <a:pt x="111" y="235"/>
                    </a:lnTo>
                    <a:lnTo>
                      <a:pt x="98" y="211"/>
                    </a:lnTo>
                    <a:moveTo>
                      <a:pt x="178" y="239"/>
                    </a:moveTo>
                    <a:lnTo>
                      <a:pt x="180" y="226"/>
                    </a:lnTo>
                    <a:lnTo>
                      <a:pt x="169" y="217"/>
                    </a:lnTo>
                    <a:lnTo>
                      <a:pt x="182" y="215"/>
                    </a:lnTo>
                    <a:lnTo>
                      <a:pt x="187" y="202"/>
                    </a:lnTo>
                    <a:lnTo>
                      <a:pt x="193" y="213"/>
                    </a:lnTo>
                    <a:lnTo>
                      <a:pt x="206" y="215"/>
                    </a:lnTo>
                    <a:lnTo>
                      <a:pt x="198" y="224"/>
                    </a:lnTo>
                    <a:lnTo>
                      <a:pt x="200" y="237"/>
                    </a:lnTo>
                    <a:lnTo>
                      <a:pt x="189" y="232"/>
                    </a:lnTo>
                    <a:lnTo>
                      <a:pt x="178" y="239"/>
                    </a:lnTo>
                    <a:moveTo>
                      <a:pt x="266" y="232"/>
                    </a:moveTo>
                    <a:lnTo>
                      <a:pt x="267" y="218"/>
                    </a:lnTo>
                    <a:lnTo>
                      <a:pt x="256" y="211"/>
                    </a:lnTo>
                    <a:lnTo>
                      <a:pt x="269" y="207"/>
                    </a:lnTo>
                    <a:lnTo>
                      <a:pt x="275" y="194"/>
                    </a:lnTo>
                    <a:lnTo>
                      <a:pt x="282" y="205"/>
                    </a:lnTo>
                    <a:lnTo>
                      <a:pt x="296" y="207"/>
                    </a:lnTo>
                    <a:lnTo>
                      <a:pt x="286" y="217"/>
                    </a:lnTo>
                    <a:lnTo>
                      <a:pt x="290" y="230"/>
                    </a:lnTo>
                    <a:lnTo>
                      <a:pt x="277" y="224"/>
                    </a:lnTo>
                    <a:lnTo>
                      <a:pt x="266" y="232"/>
                    </a:lnTo>
                    <a:moveTo>
                      <a:pt x="437" y="200"/>
                    </a:moveTo>
                    <a:lnTo>
                      <a:pt x="434" y="196"/>
                    </a:lnTo>
                    <a:lnTo>
                      <a:pt x="439" y="194"/>
                    </a:lnTo>
                    <a:lnTo>
                      <a:pt x="437" y="200"/>
                    </a:lnTo>
                    <a:moveTo>
                      <a:pt x="353" y="224"/>
                    </a:moveTo>
                    <a:lnTo>
                      <a:pt x="355" y="211"/>
                    </a:lnTo>
                    <a:lnTo>
                      <a:pt x="346" y="204"/>
                    </a:lnTo>
                    <a:lnTo>
                      <a:pt x="357" y="200"/>
                    </a:lnTo>
                    <a:lnTo>
                      <a:pt x="363" y="189"/>
                    </a:lnTo>
                    <a:lnTo>
                      <a:pt x="370" y="200"/>
                    </a:lnTo>
                    <a:lnTo>
                      <a:pt x="383" y="200"/>
                    </a:lnTo>
                    <a:lnTo>
                      <a:pt x="374" y="209"/>
                    </a:lnTo>
                    <a:lnTo>
                      <a:pt x="378" y="222"/>
                    </a:lnTo>
                    <a:lnTo>
                      <a:pt x="365" y="218"/>
                    </a:lnTo>
                    <a:lnTo>
                      <a:pt x="353" y="224"/>
                    </a:lnTo>
                    <a:moveTo>
                      <a:pt x="219" y="181"/>
                    </a:moveTo>
                    <a:lnTo>
                      <a:pt x="219" y="168"/>
                    </a:lnTo>
                    <a:lnTo>
                      <a:pt x="210" y="161"/>
                    </a:lnTo>
                    <a:lnTo>
                      <a:pt x="223" y="157"/>
                    </a:lnTo>
                    <a:lnTo>
                      <a:pt x="228" y="146"/>
                    </a:lnTo>
                    <a:lnTo>
                      <a:pt x="234" y="157"/>
                    </a:lnTo>
                    <a:lnTo>
                      <a:pt x="247" y="157"/>
                    </a:lnTo>
                    <a:lnTo>
                      <a:pt x="239" y="168"/>
                    </a:lnTo>
                    <a:lnTo>
                      <a:pt x="241" y="179"/>
                    </a:lnTo>
                    <a:lnTo>
                      <a:pt x="230" y="175"/>
                    </a:lnTo>
                    <a:lnTo>
                      <a:pt x="219" y="181"/>
                    </a:lnTo>
                    <a:moveTo>
                      <a:pt x="307" y="175"/>
                    </a:moveTo>
                    <a:lnTo>
                      <a:pt x="309" y="162"/>
                    </a:lnTo>
                    <a:lnTo>
                      <a:pt x="297" y="153"/>
                    </a:lnTo>
                    <a:lnTo>
                      <a:pt x="310" y="151"/>
                    </a:lnTo>
                    <a:lnTo>
                      <a:pt x="316" y="138"/>
                    </a:lnTo>
                    <a:lnTo>
                      <a:pt x="322" y="149"/>
                    </a:lnTo>
                    <a:lnTo>
                      <a:pt x="335" y="151"/>
                    </a:lnTo>
                    <a:lnTo>
                      <a:pt x="327" y="161"/>
                    </a:lnTo>
                    <a:lnTo>
                      <a:pt x="329" y="174"/>
                    </a:lnTo>
                    <a:lnTo>
                      <a:pt x="318" y="168"/>
                    </a:lnTo>
                    <a:lnTo>
                      <a:pt x="307" y="175"/>
                    </a:lnTo>
                    <a:moveTo>
                      <a:pt x="394" y="168"/>
                    </a:moveTo>
                    <a:lnTo>
                      <a:pt x="396" y="155"/>
                    </a:lnTo>
                    <a:lnTo>
                      <a:pt x="385" y="146"/>
                    </a:lnTo>
                    <a:lnTo>
                      <a:pt x="398" y="144"/>
                    </a:lnTo>
                    <a:lnTo>
                      <a:pt x="404" y="131"/>
                    </a:lnTo>
                    <a:lnTo>
                      <a:pt x="411" y="142"/>
                    </a:lnTo>
                    <a:lnTo>
                      <a:pt x="424" y="144"/>
                    </a:lnTo>
                    <a:lnTo>
                      <a:pt x="415" y="153"/>
                    </a:lnTo>
                    <a:lnTo>
                      <a:pt x="419" y="166"/>
                    </a:lnTo>
                    <a:lnTo>
                      <a:pt x="406" y="161"/>
                    </a:lnTo>
                    <a:lnTo>
                      <a:pt x="394" y="168"/>
                    </a:lnTo>
                    <a:moveTo>
                      <a:pt x="169" y="125"/>
                    </a:moveTo>
                    <a:lnTo>
                      <a:pt x="170" y="110"/>
                    </a:lnTo>
                    <a:lnTo>
                      <a:pt x="159" y="103"/>
                    </a:lnTo>
                    <a:lnTo>
                      <a:pt x="172" y="99"/>
                    </a:lnTo>
                    <a:lnTo>
                      <a:pt x="178" y="88"/>
                    </a:lnTo>
                    <a:lnTo>
                      <a:pt x="185" y="99"/>
                    </a:lnTo>
                    <a:lnTo>
                      <a:pt x="198" y="99"/>
                    </a:lnTo>
                    <a:lnTo>
                      <a:pt x="189" y="110"/>
                    </a:lnTo>
                    <a:lnTo>
                      <a:pt x="193" y="123"/>
                    </a:lnTo>
                    <a:lnTo>
                      <a:pt x="180" y="118"/>
                    </a:lnTo>
                    <a:lnTo>
                      <a:pt x="169" y="125"/>
                    </a:lnTo>
                    <a:moveTo>
                      <a:pt x="256" y="118"/>
                    </a:moveTo>
                    <a:lnTo>
                      <a:pt x="258" y="105"/>
                    </a:lnTo>
                    <a:lnTo>
                      <a:pt x="249" y="95"/>
                    </a:lnTo>
                    <a:lnTo>
                      <a:pt x="260" y="93"/>
                    </a:lnTo>
                    <a:lnTo>
                      <a:pt x="266" y="80"/>
                    </a:lnTo>
                    <a:lnTo>
                      <a:pt x="273" y="91"/>
                    </a:lnTo>
                    <a:lnTo>
                      <a:pt x="286" y="93"/>
                    </a:lnTo>
                    <a:lnTo>
                      <a:pt x="277" y="103"/>
                    </a:lnTo>
                    <a:lnTo>
                      <a:pt x="281" y="116"/>
                    </a:lnTo>
                    <a:lnTo>
                      <a:pt x="267" y="110"/>
                    </a:lnTo>
                    <a:lnTo>
                      <a:pt x="256" y="118"/>
                    </a:lnTo>
                    <a:moveTo>
                      <a:pt x="346" y="110"/>
                    </a:moveTo>
                    <a:lnTo>
                      <a:pt x="346" y="97"/>
                    </a:lnTo>
                    <a:lnTo>
                      <a:pt x="337" y="88"/>
                    </a:lnTo>
                    <a:lnTo>
                      <a:pt x="350" y="86"/>
                    </a:lnTo>
                    <a:lnTo>
                      <a:pt x="353" y="73"/>
                    </a:lnTo>
                    <a:lnTo>
                      <a:pt x="361" y="84"/>
                    </a:lnTo>
                    <a:lnTo>
                      <a:pt x="374" y="86"/>
                    </a:lnTo>
                    <a:lnTo>
                      <a:pt x="365" y="95"/>
                    </a:lnTo>
                    <a:lnTo>
                      <a:pt x="368" y="108"/>
                    </a:lnTo>
                    <a:lnTo>
                      <a:pt x="357" y="103"/>
                    </a:lnTo>
                    <a:lnTo>
                      <a:pt x="346" y="110"/>
                    </a:lnTo>
                    <a:moveTo>
                      <a:pt x="434" y="103"/>
                    </a:moveTo>
                    <a:lnTo>
                      <a:pt x="434" y="90"/>
                    </a:lnTo>
                    <a:lnTo>
                      <a:pt x="424" y="82"/>
                    </a:lnTo>
                    <a:lnTo>
                      <a:pt x="437" y="78"/>
                    </a:lnTo>
                    <a:lnTo>
                      <a:pt x="441" y="67"/>
                    </a:lnTo>
                    <a:lnTo>
                      <a:pt x="449" y="78"/>
                    </a:lnTo>
                    <a:lnTo>
                      <a:pt x="462" y="78"/>
                    </a:lnTo>
                    <a:lnTo>
                      <a:pt x="452" y="88"/>
                    </a:lnTo>
                    <a:lnTo>
                      <a:pt x="456" y="101"/>
                    </a:lnTo>
                    <a:lnTo>
                      <a:pt x="445" y="97"/>
                    </a:lnTo>
                    <a:lnTo>
                      <a:pt x="434" y="103"/>
                    </a:lnTo>
                    <a:moveTo>
                      <a:pt x="210" y="73"/>
                    </a:moveTo>
                    <a:lnTo>
                      <a:pt x="211" y="60"/>
                    </a:lnTo>
                    <a:lnTo>
                      <a:pt x="200" y="50"/>
                    </a:lnTo>
                    <a:lnTo>
                      <a:pt x="213" y="47"/>
                    </a:lnTo>
                    <a:lnTo>
                      <a:pt x="219" y="35"/>
                    </a:lnTo>
                    <a:lnTo>
                      <a:pt x="225" y="47"/>
                    </a:lnTo>
                    <a:lnTo>
                      <a:pt x="239" y="47"/>
                    </a:lnTo>
                    <a:lnTo>
                      <a:pt x="230" y="58"/>
                    </a:lnTo>
                    <a:lnTo>
                      <a:pt x="234" y="71"/>
                    </a:lnTo>
                    <a:lnTo>
                      <a:pt x="221" y="65"/>
                    </a:lnTo>
                    <a:lnTo>
                      <a:pt x="210" y="73"/>
                    </a:lnTo>
                    <a:moveTo>
                      <a:pt x="297" y="65"/>
                    </a:moveTo>
                    <a:lnTo>
                      <a:pt x="299" y="52"/>
                    </a:lnTo>
                    <a:lnTo>
                      <a:pt x="290" y="43"/>
                    </a:lnTo>
                    <a:lnTo>
                      <a:pt x="301" y="41"/>
                    </a:lnTo>
                    <a:lnTo>
                      <a:pt x="307" y="28"/>
                    </a:lnTo>
                    <a:lnTo>
                      <a:pt x="314" y="39"/>
                    </a:lnTo>
                    <a:lnTo>
                      <a:pt x="327" y="41"/>
                    </a:lnTo>
                    <a:lnTo>
                      <a:pt x="318" y="50"/>
                    </a:lnTo>
                    <a:lnTo>
                      <a:pt x="322" y="63"/>
                    </a:lnTo>
                    <a:lnTo>
                      <a:pt x="309" y="58"/>
                    </a:lnTo>
                    <a:lnTo>
                      <a:pt x="297" y="65"/>
                    </a:lnTo>
                    <a:moveTo>
                      <a:pt x="387" y="58"/>
                    </a:moveTo>
                    <a:lnTo>
                      <a:pt x="387" y="45"/>
                    </a:lnTo>
                    <a:lnTo>
                      <a:pt x="378" y="37"/>
                    </a:lnTo>
                    <a:lnTo>
                      <a:pt x="391" y="34"/>
                    </a:lnTo>
                    <a:lnTo>
                      <a:pt x="394" y="21"/>
                    </a:lnTo>
                    <a:lnTo>
                      <a:pt x="402" y="32"/>
                    </a:lnTo>
                    <a:lnTo>
                      <a:pt x="415" y="34"/>
                    </a:lnTo>
                    <a:lnTo>
                      <a:pt x="406" y="43"/>
                    </a:lnTo>
                    <a:lnTo>
                      <a:pt x="409" y="56"/>
                    </a:lnTo>
                    <a:lnTo>
                      <a:pt x="396" y="50"/>
                    </a:lnTo>
                    <a:lnTo>
                      <a:pt x="387" y="58"/>
                    </a:lnTo>
                    <a:moveTo>
                      <a:pt x="475" y="50"/>
                    </a:moveTo>
                    <a:lnTo>
                      <a:pt x="475" y="37"/>
                    </a:lnTo>
                    <a:lnTo>
                      <a:pt x="465" y="30"/>
                    </a:lnTo>
                    <a:lnTo>
                      <a:pt x="478" y="26"/>
                    </a:lnTo>
                    <a:lnTo>
                      <a:pt x="482" y="15"/>
                    </a:lnTo>
                    <a:lnTo>
                      <a:pt x="490" y="26"/>
                    </a:lnTo>
                    <a:lnTo>
                      <a:pt x="503" y="26"/>
                    </a:lnTo>
                    <a:lnTo>
                      <a:pt x="493" y="37"/>
                    </a:lnTo>
                    <a:lnTo>
                      <a:pt x="495" y="45"/>
                    </a:lnTo>
                    <a:lnTo>
                      <a:pt x="495" y="49"/>
                    </a:lnTo>
                    <a:lnTo>
                      <a:pt x="486" y="45"/>
                    </a:lnTo>
                    <a:lnTo>
                      <a:pt x="475" y="50"/>
                    </a:lnTo>
                    <a:moveTo>
                      <a:pt x="514" y="0"/>
                    </a:moveTo>
                    <a:lnTo>
                      <a:pt x="141" y="35"/>
                    </a:lnTo>
                    <a:lnTo>
                      <a:pt x="141" y="54"/>
                    </a:lnTo>
                    <a:lnTo>
                      <a:pt x="150" y="54"/>
                    </a:lnTo>
                    <a:lnTo>
                      <a:pt x="142" y="63"/>
                    </a:lnTo>
                    <a:lnTo>
                      <a:pt x="144" y="77"/>
                    </a:lnTo>
                    <a:lnTo>
                      <a:pt x="141" y="75"/>
                    </a:lnTo>
                    <a:lnTo>
                      <a:pt x="137" y="159"/>
                    </a:lnTo>
                    <a:lnTo>
                      <a:pt x="139" y="151"/>
                    </a:lnTo>
                    <a:lnTo>
                      <a:pt x="146" y="164"/>
                    </a:lnTo>
                    <a:lnTo>
                      <a:pt x="159" y="164"/>
                    </a:lnTo>
                    <a:lnTo>
                      <a:pt x="150" y="174"/>
                    </a:lnTo>
                    <a:lnTo>
                      <a:pt x="154" y="187"/>
                    </a:lnTo>
                    <a:lnTo>
                      <a:pt x="142" y="181"/>
                    </a:lnTo>
                    <a:lnTo>
                      <a:pt x="131" y="189"/>
                    </a:lnTo>
                    <a:lnTo>
                      <a:pt x="131" y="175"/>
                    </a:lnTo>
                    <a:lnTo>
                      <a:pt x="122" y="168"/>
                    </a:lnTo>
                    <a:lnTo>
                      <a:pt x="135" y="164"/>
                    </a:lnTo>
                    <a:lnTo>
                      <a:pt x="137" y="159"/>
                    </a:lnTo>
                    <a:lnTo>
                      <a:pt x="99" y="127"/>
                    </a:lnTo>
                    <a:lnTo>
                      <a:pt x="92" y="123"/>
                    </a:lnTo>
                    <a:lnTo>
                      <a:pt x="81" y="131"/>
                    </a:lnTo>
                    <a:lnTo>
                      <a:pt x="83" y="118"/>
                    </a:lnTo>
                    <a:lnTo>
                      <a:pt x="71" y="110"/>
                    </a:lnTo>
                    <a:lnTo>
                      <a:pt x="77" y="108"/>
                    </a:lnTo>
                    <a:lnTo>
                      <a:pt x="43" y="80"/>
                    </a:lnTo>
                    <a:lnTo>
                      <a:pt x="34" y="86"/>
                    </a:lnTo>
                    <a:lnTo>
                      <a:pt x="34" y="73"/>
                    </a:lnTo>
                    <a:lnTo>
                      <a:pt x="25" y="63"/>
                    </a:lnTo>
                    <a:lnTo>
                      <a:pt x="27" y="63"/>
                    </a:lnTo>
                    <a:lnTo>
                      <a:pt x="8" y="49"/>
                    </a:lnTo>
                    <a:lnTo>
                      <a:pt x="0" y="49"/>
                    </a:lnTo>
                    <a:lnTo>
                      <a:pt x="303" y="560"/>
                    </a:lnTo>
                    <a:lnTo>
                      <a:pt x="5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1" name="ïSľíḍé">
                <a:extLst>
                  <a:ext uri="{FF2B5EF4-FFF2-40B4-BE49-F238E27FC236}">
                    <a16:creationId xmlns:a16="http://schemas.microsoft.com/office/drawing/2014/main" xmlns="" id="{78A6A6B3-5E34-4263-88A6-F6975C8D0111}"/>
                  </a:ext>
                </a:extLst>
              </p:cNvPr>
              <p:cNvSpPr/>
              <p:nvPr/>
            </p:nvSpPr>
            <p:spPr bwMode="auto">
              <a:xfrm>
                <a:off x="6291" y="1324"/>
                <a:ext cx="18" cy="23"/>
              </a:xfrm>
              <a:custGeom>
                <a:avLst/>
                <a:gdLst>
                  <a:gd name="T0" fmla="*/ 2 w 18"/>
                  <a:gd name="T1" fmla="*/ 0 h 23"/>
                  <a:gd name="T2" fmla="*/ 0 w 18"/>
                  <a:gd name="T3" fmla="*/ 0 h 23"/>
                  <a:gd name="T4" fmla="*/ 9 w 18"/>
                  <a:gd name="T5" fmla="*/ 10 h 23"/>
                  <a:gd name="T6" fmla="*/ 9 w 18"/>
                  <a:gd name="T7" fmla="*/ 23 h 23"/>
                  <a:gd name="T8" fmla="*/ 18 w 18"/>
                  <a:gd name="T9" fmla="*/ 17 h 23"/>
                  <a:gd name="T10" fmla="*/ 2 w 18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2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9" y="23"/>
                    </a:lnTo>
                    <a:lnTo>
                      <a:pt x="18" y="17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2" name="ï$ḻîďé">
                <a:extLst>
                  <a:ext uri="{FF2B5EF4-FFF2-40B4-BE49-F238E27FC236}">
                    <a16:creationId xmlns:a16="http://schemas.microsoft.com/office/drawing/2014/main" xmlns="" id="{0B8F92E5-A2F9-48CF-8FE8-DF3096C1402B}"/>
                  </a:ext>
                </a:extLst>
              </p:cNvPr>
              <p:cNvSpPr/>
              <p:nvPr/>
            </p:nvSpPr>
            <p:spPr bwMode="auto">
              <a:xfrm>
                <a:off x="6291" y="1324"/>
                <a:ext cx="18" cy="23"/>
              </a:xfrm>
              <a:custGeom>
                <a:avLst/>
                <a:gdLst>
                  <a:gd name="T0" fmla="*/ 2 w 18"/>
                  <a:gd name="T1" fmla="*/ 0 h 23"/>
                  <a:gd name="T2" fmla="*/ 0 w 18"/>
                  <a:gd name="T3" fmla="*/ 0 h 23"/>
                  <a:gd name="T4" fmla="*/ 9 w 18"/>
                  <a:gd name="T5" fmla="*/ 10 h 23"/>
                  <a:gd name="T6" fmla="*/ 9 w 18"/>
                  <a:gd name="T7" fmla="*/ 23 h 23"/>
                  <a:gd name="T8" fmla="*/ 18 w 18"/>
                  <a:gd name="T9" fmla="*/ 17 h 23"/>
                  <a:gd name="T10" fmla="*/ 2 w 18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23">
                    <a:moveTo>
                      <a:pt x="2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9" y="23"/>
                    </a:lnTo>
                    <a:lnTo>
                      <a:pt x="18" y="17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3" name="islïḓe">
                <a:extLst>
                  <a:ext uri="{FF2B5EF4-FFF2-40B4-BE49-F238E27FC236}">
                    <a16:creationId xmlns:a16="http://schemas.microsoft.com/office/drawing/2014/main" xmlns="" id="{FD4DFC89-F28E-4880-B556-9DAF333121B5}"/>
                  </a:ext>
                </a:extLst>
              </p:cNvPr>
              <p:cNvSpPr/>
              <p:nvPr/>
            </p:nvSpPr>
            <p:spPr bwMode="auto">
              <a:xfrm>
                <a:off x="6407" y="1315"/>
                <a:ext cx="9" cy="23"/>
              </a:xfrm>
              <a:custGeom>
                <a:avLst/>
                <a:gdLst>
                  <a:gd name="T0" fmla="*/ 0 w 9"/>
                  <a:gd name="T1" fmla="*/ 0 h 23"/>
                  <a:gd name="T2" fmla="*/ 0 w 9"/>
                  <a:gd name="T3" fmla="*/ 21 h 23"/>
                  <a:gd name="T4" fmla="*/ 3 w 9"/>
                  <a:gd name="T5" fmla="*/ 23 h 23"/>
                  <a:gd name="T6" fmla="*/ 1 w 9"/>
                  <a:gd name="T7" fmla="*/ 9 h 23"/>
                  <a:gd name="T8" fmla="*/ 9 w 9"/>
                  <a:gd name="T9" fmla="*/ 0 h 23"/>
                  <a:gd name="T10" fmla="*/ 0 w 9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0"/>
                    </a:moveTo>
                    <a:lnTo>
                      <a:pt x="0" y="21"/>
                    </a:lnTo>
                    <a:lnTo>
                      <a:pt x="3" y="23"/>
                    </a:lnTo>
                    <a:lnTo>
                      <a:pt x="1" y="9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4" name="îslidê">
                <a:extLst>
                  <a:ext uri="{FF2B5EF4-FFF2-40B4-BE49-F238E27FC236}">
                    <a16:creationId xmlns:a16="http://schemas.microsoft.com/office/drawing/2014/main" xmlns="" id="{FF80C289-CEE7-4E48-BA76-E958DCAE8221}"/>
                  </a:ext>
                </a:extLst>
              </p:cNvPr>
              <p:cNvSpPr/>
              <p:nvPr/>
            </p:nvSpPr>
            <p:spPr bwMode="auto">
              <a:xfrm>
                <a:off x="6407" y="1315"/>
                <a:ext cx="9" cy="23"/>
              </a:xfrm>
              <a:custGeom>
                <a:avLst/>
                <a:gdLst>
                  <a:gd name="T0" fmla="*/ 0 w 9"/>
                  <a:gd name="T1" fmla="*/ 0 h 23"/>
                  <a:gd name="T2" fmla="*/ 0 w 9"/>
                  <a:gd name="T3" fmla="*/ 21 h 23"/>
                  <a:gd name="T4" fmla="*/ 3 w 9"/>
                  <a:gd name="T5" fmla="*/ 23 h 23"/>
                  <a:gd name="T6" fmla="*/ 1 w 9"/>
                  <a:gd name="T7" fmla="*/ 9 h 23"/>
                  <a:gd name="T8" fmla="*/ 9 w 9"/>
                  <a:gd name="T9" fmla="*/ 0 h 23"/>
                  <a:gd name="T10" fmla="*/ 0 w 9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0"/>
                    </a:moveTo>
                    <a:lnTo>
                      <a:pt x="0" y="21"/>
                    </a:lnTo>
                    <a:lnTo>
                      <a:pt x="3" y="23"/>
                    </a:lnTo>
                    <a:lnTo>
                      <a:pt x="1" y="9"/>
                    </a:lnTo>
                    <a:lnTo>
                      <a:pt x="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5" name="îšḷïďê">
                <a:extLst>
                  <a:ext uri="{FF2B5EF4-FFF2-40B4-BE49-F238E27FC236}">
                    <a16:creationId xmlns:a16="http://schemas.microsoft.com/office/drawing/2014/main" xmlns="" id="{A7355FD6-20B9-44D1-AF81-4664F2D92488}"/>
                  </a:ext>
                </a:extLst>
              </p:cNvPr>
              <p:cNvSpPr/>
              <p:nvPr/>
            </p:nvSpPr>
            <p:spPr bwMode="auto">
              <a:xfrm>
                <a:off x="6466" y="1296"/>
                <a:ext cx="39" cy="38"/>
              </a:xfrm>
              <a:custGeom>
                <a:avLst/>
                <a:gdLst>
                  <a:gd name="T0" fmla="*/ 19 w 39"/>
                  <a:gd name="T1" fmla="*/ 0 h 38"/>
                  <a:gd name="T2" fmla="*/ 13 w 39"/>
                  <a:gd name="T3" fmla="*/ 12 h 38"/>
                  <a:gd name="T4" fmla="*/ 0 w 39"/>
                  <a:gd name="T5" fmla="*/ 15 h 38"/>
                  <a:gd name="T6" fmla="*/ 11 w 39"/>
                  <a:gd name="T7" fmla="*/ 25 h 38"/>
                  <a:gd name="T8" fmla="*/ 10 w 39"/>
                  <a:gd name="T9" fmla="*/ 38 h 38"/>
                  <a:gd name="T10" fmla="*/ 21 w 39"/>
                  <a:gd name="T11" fmla="*/ 30 h 38"/>
                  <a:gd name="T12" fmla="*/ 34 w 39"/>
                  <a:gd name="T13" fmla="*/ 36 h 38"/>
                  <a:gd name="T14" fmla="*/ 30 w 39"/>
                  <a:gd name="T15" fmla="*/ 23 h 38"/>
                  <a:gd name="T16" fmla="*/ 39 w 39"/>
                  <a:gd name="T17" fmla="*/ 12 h 38"/>
                  <a:gd name="T18" fmla="*/ 25 w 39"/>
                  <a:gd name="T19" fmla="*/ 12 h 38"/>
                  <a:gd name="T20" fmla="*/ 19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5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6" name="ïšlïḑè">
                <a:extLst>
                  <a:ext uri="{FF2B5EF4-FFF2-40B4-BE49-F238E27FC236}">
                    <a16:creationId xmlns:a16="http://schemas.microsoft.com/office/drawing/2014/main" xmlns="" id="{094EA340-87CF-40C9-B4F2-0D7E3F82346D}"/>
                  </a:ext>
                </a:extLst>
              </p:cNvPr>
              <p:cNvSpPr/>
              <p:nvPr/>
            </p:nvSpPr>
            <p:spPr bwMode="auto">
              <a:xfrm>
                <a:off x="6466" y="1296"/>
                <a:ext cx="39" cy="38"/>
              </a:xfrm>
              <a:custGeom>
                <a:avLst/>
                <a:gdLst>
                  <a:gd name="T0" fmla="*/ 19 w 39"/>
                  <a:gd name="T1" fmla="*/ 0 h 38"/>
                  <a:gd name="T2" fmla="*/ 13 w 39"/>
                  <a:gd name="T3" fmla="*/ 12 h 38"/>
                  <a:gd name="T4" fmla="*/ 0 w 39"/>
                  <a:gd name="T5" fmla="*/ 15 h 38"/>
                  <a:gd name="T6" fmla="*/ 11 w 39"/>
                  <a:gd name="T7" fmla="*/ 25 h 38"/>
                  <a:gd name="T8" fmla="*/ 10 w 39"/>
                  <a:gd name="T9" fmla="*/ 38 h 38"/>
                  <a:gd name="T10" fmla="*/ 21 w 39"/>
                  <a:gd name="T11" fmla="*/ 30 h 38"/>
                  <a:gd name="T12" fmla="*/ 34 w 39"/>
                  <a:gd name="T13" fmla="*/ 36 h 38"/>
                  <a:gd name="T14" fmla="*/ 30 w 39"/>
                  <a:gd name="T15" fmla="*/ 23 h 38"/>
                  <a:gd name="T16" fmla="*/ 39 w 39"/>
                  <a:gd name="T17" fmla="*/ 12 h 38"/>
                  <a:gd name="T18" fmla="*/ 25 w 39"/>
                  <a:gd name="T19" fmla="*/ 12 h 38"/>
                  <a:gd name="T20" fmla="*/ 19 w 39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39" y="12"/>
                    </a:lnTo>
                    <a:lnTo>
                      <a:pt x="25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7" name="îṣľîḍè">
                <a:extLst>
                  <a:ext uri="{FF2B5EF4-FFF2-40B4-BE49-F238E27FC236}">
                    <a16:creationId xmlns:a16="http://schemas.microsoft.com/office/drawing/2014/main" xmlns="" id="{93EBC9AB-7E97-4543-885C-A8F7A8F87C72}"/>
                  </a:ext>
                </a:extLst>
              </p:cNvPr>
              <p:cNvSpPr/>
              <p:nvPr/>
            </p:nvSpPr>
            <p:spPr bwMode="auto">
              <a:xfrm>
                <a:off x="6556" y="1289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8" name="íṣľíḍe">
                <a:extLst>
                  <a:ext uri="{FF2B5EF4-FFF2-40B4-BE49-F238E27FC236}">
                    <a16:creationId xmlns:a16="http://schemas.microsoft.com/office/drawing/2014/main" xmlns="" id="{4C57ACF5-E9A9-4086-A7DA-4E1651C9E1FD}"/>
                  </a:ext>
                </a:extLst>
              </p:cNvPr>
              <p:cNvSpPr/>
              <p:nvPr/>
            </p:nvSpPr>
            <p:spPr bwMode="auto">
              <a:xfrm>
                <a:off x="6556" y="1289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1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7 w 37"/>
                  <a:gd name="T9" fmla="*/ 37 h 37"/>
                  <a:gd name="T10" fmla="*/ 19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7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9" name="ïṧliďe">
                <a:extLst>
                  <a:ext uri="{FF2B5EF4-FFF2-40B4-BE49-F238E27FC236}">
                    <a16:creationId xmlns:a16="http://schemas.microsoft.com/office/drawing/2014/main" xmlns="" id="{EAEBDC52-3B6B-484D-B144-BFB412971890}"/>
                  </a:ext>
                </a:extLst>
              </p:cNvPr>
              <p:cNvSpPr/>
              <p:nvPr/>
            </p:nvSpPr>
            <p:spPr bwMode="auto">
              <a:xfrm>
                <a:off x="6644" y="12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9 w 37"/>
                  <a:gd name="T7" fmla="*/ 24 h 37"/>
                  <a:gd name="T8" fmla="*/ 9 w 37"/>
                  <a:gd name="T9" fmla="*/ 37 h 37"/>
                  <a:gd name="T10" fmla="*/ 18 w 37"/>
                  <a:gd name="T11" fmla="*/ 29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18" y="29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0" name="îş1îḑé">
                <a:extLst>
                  <a:ext uri="{FF2B5EF4-FFF2-40B4-BE49-F238E27FC236}">
                    <a16:creationId xmlns:a16="http://schemas.microsoft.com/office/drawing/2014/main" xmlns="" id="{5A0746C5-545A-4346-B562-D342D172146A}"/>
                  </a:ext>
                </a:extLst>
              </p:cNvPr>
              <p:cNvSpPr/>
              <p:nvPr/>
            </p:nvSpPr>
            <p:spPr bwMode="auto">
              <a:xfrm>
                <a:off x="6644" y="12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9 w 37"/>
                  <a:gd name="T7" fmla="*/ 24 h 37"/>
                  <a:gd name="T8" fmla="*/ 9 w 37"/>
                  <a:gd name="T9" fmla="*/ 37 h 37"/>
                  <a:gd name="T10" fmla="*/ 18 w 37"/>
                  <a:gd name="T11" fmla="*/ 29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18" y="29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1" name="ïsľiďe">
                <a:extLst>
                  <a:ext uri="{FF2B5EF4-FFF2-40B4-BE49-F238E27FC236}">
                    <a16:creationId xmlns:a16="http://schemas.microsoft.com/office/drawing/2014/main" xmlns="" id="{E3587989-B7F0-4441-84C4-185E185EC1B6}"/>
                  </a:ext>
                </a:extLst>
              </p:cNvPr>
              <p:cNvSpPr/>
              <p:nvPr/>
            </p:nvSpPr>
            <p:spPr bwMode="auto">
              <a:xfrm>
                <a:off x="6731" y="1276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0 w 38"/>
                  <a:gd name="T7" fmla="*/ 22 h 35"/>
                  <a:gd name="T8" fmla="*/ 10 w 38"/>
                  <a:gd name="T9" fmla="*/ 35 h 35"/>
                  <a:gd name="T10" fmla="*/ 21 w 38"/>
                  <a:gd name="T11" fmla="*/ 30 h 35"/>
                  <a:gd name="T12" fmla="*/ 30 w 38"/>
                  <a:gd name="T13" fmla="*/ 34 h 35"/>
                  <a:gd name="T14" fmla="*/ 30 w 38"/>
                  <a:gd name="T15" fmla="*/ 30 h 35"/>
                  <a:gd name="T16" fmla="*/ 28 w 38"/>
                  <a:gd name="T17" fmla="*/ 22 h 35"/>
                  <a:gd name="T18" fmla="*/ 38 w 38"/>
                  <a:gd name="T19" fmla="*/ 11 h 35"/>
                  <a:gd name="T20" fmla="*/ 25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5"/>
                    </a:lnTo>
                    <a:lnTo>
                      <a:pt x="21" y="30"/>
                    </a:lnTo>
                    <a:lnTo>
                      <a:pt x="30" y="34"/>
                    </a:lnTo>
                    <a:lnTo>
                      <a:pt x="30" y="30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2" name="íśľïde">
                <a:extLst>
                  <a:ext uri="{FF2B5EF4-FFF2-40B4-BE49-F238E27FC236}">
                    <a16:creationId xmlns:a16="http://schemas.microsoft.com/office/drawing/2014/main" xmlns="" id="{8E52A294-244F-4E52-AAF9-EAC8D112F69A}"/>
                  </a:ext>
                </a:extLst>
              </p:cNvPr>
              <p:cNvSpPr/>
              <p:nvPr/>
            </p:nvSpPr>
            <p:spPr bwMode="auto">
              <a:xfrm>
                <a:off x="6731" y="1276"/>
                <a:ext cx="38" cy="35"/>
              </a:xfrm>
              <a:custGeom>
                <a:avLst/>
                <a:gdLst>
                  <a:gd name="T0" fmla="*/ 17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0 w 38"/>
                  <a:gd name="T7" fmla="*/ 22 h 35"/>
                  <a:gd name="T8" fmla="*/ 10 w 38"/>
                  <a:gd name="T9" fmla="*/ 35 h 35"/>
                  <a:gd name="T10" fmla="*/ 21 w 38"/>
                  <a:gd name="T11" fmla="*/ 30 h 35"/>
                  <a:gd name="T12" fmla="*/ 30 w 38"/>
                  <a:gd name="T13" fmla="*/ 34 h 35"/>
                  <a:gd name="T14" fmla="*/ 30 w 38"/>
                  <a:gd name="T15" fmla="*/ 30 h 35"/>
                  <a:gd name="T16" fmla="*/ 28 w 38"/>
                  <a:gd name="T17" fmla="*/ 22 h 35"/>
                  <a:gd name="T18" fmla="*/ 38 w 38"/>
                  <a:gd name="T19" fmla="*/ 11 h 35"/>
                  <a:gd name="T20" fmla="*/ 25 w 38"/>
                  <a:gd name="T21" fmla="*/ 11 h 35"/>
                  <a:gd name="T22" fmla="*/ 17 w 38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10" y="35"/>
                    </a:lnTo>
                    <a:lnTo>
                      <a:pt x="21" y="30"/>
                    </a:lnTo>
                    <a:lnTo>
                      <a:pt x="30" y="34"/>
                    </a:lnTo>
                    <a:lnTo>
                      <a:pt x="30" y="30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3" name="ïSḷïḓè">
                <a:extLst>
                  <a:ext uri="{FF2B5EF4-FFF2-40B4-BE49-F238E27FC236}">
                    <a16:creationId xmlns:a16="http://schemas.microsoft.com/office/drawing/2014/main" xmlns="" id="{012968D2-3A35-4512-AD0C-69259D5C096A}"/>
                  </a:ext>
                </a:extLst>
              </p:cNvPr>
              <p:cNvSpPr/>
              <p:nvPr/>
            </p:nvSpPr>
            <p:spPr bwMode="auto">
              <a:xfrm>
                <a:off x="6337" y="1369"/>
                <a:ext cx="28" cy="23"/>
              </a:xfrm>
              <a:custGeom>
                <a:avLst/>
                <a:gdLst>
                  <a:gd name="T0" fmla="*/ 6 w 28"/>
                  <a:gd name="T1" fmla="*/ 0 h 23"/>
                  <a:gd name="T2" fmla="*/ 0 w 28"/>
                  <a:gd name="T3" fmla="*/ 2 h 23"/>
                  <a:gd name="T4" fmla="*/ 12 w 28"/>
                  <a:gd name="T5" fmla="*/ 10 h 23"/>
                  <a:gd name="T6" fmla="*/ 10 w 28"/>
                  <a:gd name="T7" fmla="*/ 23 h 23"/>
                  <a:gd name="T8" fmla="*/ 21 w 28"/>
                  <a:gd name="T9" fmla="*/ 15 h 23"/>
                  <a:gd name="T10" fmla="*/ 28 w 28"/>
                  <a:gd name="T11" fmla="*/ 19 h 23"/>
                  <a:gd name="T12" fmla="*/ 6 w 2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3">
                    <a:moveTo>
                      <a:pt x="6" y="0"/>
                    </a:moveTo>
                    <a:lnTo>
                      <a:pt x="0" y="2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5"/>
                    </a:lnTo>
                    <a:lnTo>
                      <a:pt x="28" y="1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4" name="íśļîďe">
                <a:extLst>
                  <a:ext uri="{FF2B5EF4-FFF2-40B4-BE49-F238E27FC236}">
                    <a16:creationId xmlns:a16="http://schemas.microsoft.com/office/drawing/2014/main" xmlns="" id="{498D5E77-6B65-437F-A871-B76DA4E84848}"/>
                  </a:ext>
                </a:extLst>
              </p:cNvPr>
              <p:cNvSpPr/>
              <p:nvPr/>
            </p:nvSpPr>
            <p:spPr bwMode="auto">
              <a:xfrm>
                <a:off x="6337" y="1369"/>
                <a:ext cx="28" cy="23"/>
              </a:xfrm>
              <a:custGeom>
                <a:avLst/>
                <a:gdLst>
                  <a:gd name="T0" fmla="*/ 6 w 28"/>
                  <a:gd name="T1" fmla="*/ 0 h 23"/>
                  <a:gd name="T2" fmla="*/ 0 w 28"/>
                  <a:gd name="T3" fmla="*/ 2 h 23"/>
                  <a:gd name="T4" fmla="*/ 12 w 28"/>
                  <a:gd name="T5" fmla="*/ 10 h 23"/>
                  <a:gd name="T6" fmla="*/ 10 w 28"/>
                  <a:gd name="T7" fmla="*/ 23 h 23"/>
                  <a:gd name="T8" fmla="*/ 21 w 28"/>
                  <a:gd name="T9" fmla="*/ 15 h 23"/>
                  <a:gd name="T10" fmla="*/ 28 w 28"/>
                  <a:gd name="T11" fmla="*/ 19 h 23"/>
                  <a:gd name="T12" fmla="*/ 6 w 2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3">
                    <a:moveTo>
                      <a:pt x="6" y="0"/>
                    </a:moveTo>
                    <a:lnTo>
                      <a:pt x="0" y="2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5"/>
                    </a:lnTo>
                    <a:lnTo>
                      <a:pt x="28" y="1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5" name="îṣḻiḍé">
                <a:extLst>
                  <a:ext uri="{FF2B5EF4-FFF2-40B4-BE49-F238E27FC236}">
                    <a16:creationId xmlns:a16="http://schemas.microsoft.com/office/drawing/2014/main" xmlns="" id="{71CB855E-01F1-4AF1-B683-AE7D4EAC3E8F}"/>
                  </a:ext>
                </a:extLst>
              </p:cNvPr>
              <p:cNvSpPr/>
              <p:nvPr/>
            </p:nvSpPr>
            <p:spPr bwMode="auto">
              <a:xfrm>
                <a:off x="6425" y="1349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1 h 37"/>
                  <a:gd name="T4" fmla="*/ 0 w 39"/>
                  <a:gd name="T5" fmla="*/ 15 h 37"/>
                  <a:gd name="T6" fmla="*/ 11 w 39"/>
                  <a:gd name="T7" fmla="*/ 22 h 37"/>
                  <a:gd name="T8" fmla="*/ 10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1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6" name="ís1ïḑè">
                <a:extLst>
                  <a:ext uri="{FF2B5EF4-FFF2-40B4-BE49-F238E27FC236}">
                    <a16:creationId xmlns:a16="http://schemas.microsoft.com/office/drawing/2014/main" xmlns="" id="{F2AEC93D-1334-42FE-AEE1-340A576B38D9}"/>
                  </a:ext>
                </a:extLst>
              </p:cNvPr>
              <p:cNvSpPr/>
              <p:nvPr/>
            </p:nvSpPr>
            <p:spPr bwMode="auto">
              <a:xfrm>
                <a:off x="6425" y="1349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1 h 37"/>
                  <a:gd name="T4" fmla="*/ 0 w 39"/>
                  <a:gd name="T5" fmla="*/ 15 h 37"/>
                  <a:gd name="T6" fmla="*/ 11 w 39"/>
                  <a:gd name="T7" fmla="*/ 22 h 37"/>
                  <a:gd name="T8" fmla="*/ 10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1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1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7" name="i$ḷíde">
                <a:extLst>
                  <a:ext uri="{FF2B5EF4-FFF2-40B4-BE49-F238E27FC236}">
                    <a16:creationId xmlns:a16="http://schemas.microsoft.com/office/drawing/2014/main" xmlns="" id="{6A079346-C7B2-4C85-A365-CCA078B175CB}"/>
                  </a:ext>
                </a:extLst>
              </p:cNvPr>
              <p:cNvSpPr/>
              <p:nvPr/>
            </p:nvSpPr>
            <p:spPr bwMode="auto">
              <a:xfrm>
                <a:off x="6515" y="1341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1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7 w 37"/>
                  <a:gd name="T9" fmla="*/ 38 h 38"/>
                  <a:gd name="T10" fmla="*/ 18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7" y="38"/>
                    </a:lnTo>
                    <a:lnTo>
                      <a:pt x="18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8" name="îsḷiḍê">
                <a:extLst>
                  <a:ext uri="{FF2B5EF4-FFF2-40B4-BE49-F238E27FC236}">
                    <a16:creationId xmlns:a16="http://schemas.microsoft.com/office/drawing/2014/main" xmlns="" id="{A1DBE20B-A90E-4059-BB7E-FA00036CB812}"/>
                  </a:ext>
                </a:extLst>
              </p:cNvPr>
              <p:cNvSpPr/>
              <p:nvPr/>
            </p:nvSpPr>
            <p:spPr bwMode="auto">
              <a:xfrm>
                <a:off x="6515" y="1341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1 w 37"/>
                  <a:gd name="T3" fmla="*/ 13 h 38"/>
                  <a:gd name="T4" fmla="*/ 0 w 37"/>
                  <a:gd name="T5" fmla="*/ 15 h 38"/>
                  <a:gd name="T6" fmla="*/ 9 w 37"/>
                  <a:gd name="T7" fmla="*/ 25 h 38"/>
                  <a:gd name="T8" fmla="*/ 7 w 37"/>
                  <a:gd name="T9" fmla="*/ 38 h 38"/>
                  <a:gd name="T10" fmla="*/ 18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1" y="13"/>
                    </a:lnTo>
                    <a:lnTo>
                      <a:pt x="0" y="15"/>
                    </a:lnTo>
                    <a:lnTo>
                      <a:pt x="9" y="25"/>
                    </a:lnTo>
                    <a:lnTo>
                      <a:pt x="7" y="38"/>
                    </a:lnTo>
                    <a:lnTo>
                      <a:pt x="18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9" name="îṣlîdè">
                <a:extLst>
                  <a:ext uri="{FF2B5EF4-FFF2-40B4-BE49-F238E27FC236}">
                    <a16:creationId xmlns:a16="http://schemas.microsoft.com/office/drawing/2014/main" xmlns="" id="{E7704B24-A3D6-4DEB-A626-9438BE3173AC}"/>
                  </a:ext>
                </a:extLst>
              </p:cNvPr>
              <p:cNvSpPr/>
              <p:nvPr/>
            </p:nvSpPr>
            <p:spPr bwMode="auto">
              <a:xfrm>
                <a:off x="6603" y="1334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0" name="iṡlíḍe">
                <a:extLst>
                  <a:ext uri="{FF2B5EF4-FFF2-40B4-BE49-F238E27FC236}">
                    <a16:creationId xmlns:a16="http://schemas.microsoft.com/office/drawing/2014/main" xmlns="" id="{A015C409-65AF-4E51-8127-98531CC295B3}"/>
                  </a:ext>
                </a:extLst>
              </p:cNvPr>
              <p:cNvSpPr/>
              <p:nvPr/>
            </p:nvSpPr>
            <p:spPr bwMode="auto">
              <a:xfrm>
                <a:off x="6603" y="1334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1" name="i$ḻïḋê">
                <a:extLst>
                  <a:ext uri="{FF2B5EF4-FFF2-40B4-BE49-F238E27FC236}">
                    <a16:creationId xmlns:a16="http://schemas.microsoft.com/office/drawing/2014/main" xmlns="" id="{53AC38D0-475B-4FBD-B94D-DA55A113B5D0}"/>
                  </a:ext>
                </a:extLst>
              </p:cNvPr>
              <p:cNvSpPr/>
              <p:nvPr/>
            </p:nvSpPr>
            <p:spPr bwMode="auto">
              <a:xfrm>
                <a:off x="6690" y="1328"/>
                <a:ext cx="38" cy="36"/>
              </a:xfrm>
              <a:custGeom>
                <a:avLst/>
                <a:gdLst>
                  <a:gd name="T0" fmla="*/ 17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3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4 h 36"/>
                  <a:gd name="T14" fmla="*/ 28 w 38"/>
                  <a:gd name="T15" fmla="*/ 21 h 36"/>
                  <a:gd name="T16" fmla="*/ 38 w 38"/>
                  <a:gd name="T17" fmla="*/ 11 h 36"/>
                  <a:gd name="T18" fmla="*/ 25 w 38"/>
                  <a:gd name="T19" fmla="*/ 11 h 36"/>
                  <a:gd name="T20" fmla="*/ 17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4"/>
                    </a:lnTo>
                    <a:lnTo>
                      <a:pt x="28" y="21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2" name="işľíďè">
                <a:extLst>
                  <a:ext uri="{FF2B5EF4-FFF2-40B4-BE49-F238E27FC236}">
                    <a16:creationId xmlns:a16="http://schemas.microsoft.com/office/drawing/2014/main" xmlns="" id="{6CDD3529-3130-468B-8449-88581C1E49B2}"/>
                  </a:ext>
                </a:extLst>
              </p:cNvPr>
              <p:cNvSpPr/>
              <p:nvPr/>
            </p:nvSpPr>
            <p:spPr bwMode="auto">
              <a:xfrm>
                <a:off x="6690" y="1328"/>
                <a:ext cx="38" cy="36"/>
              </a:xfrm>
              <a:custGeom>
                <a:avLst/>
                <a:gdLst>
                  <a:gd name="T0" fmla="*/ 17 w 38"/>
                  <a:gd name="T1" fmla="*/ 0 h 36"/>
                  <a:gd name="T2" fmla="*/ 13 w 38"/>
                  <a:gd name="T3" fmla="*/ 11 h 36"/>
                  <a:gd name="T4" fmla="*/ 0 w 38"/>
                  <a:gd name="T5" fmla="*/ 15 h 36"/>
                  <a:gd name="T6" fmla="*/ 10 w 38"/>
                  <a:gd name="T7" fmla="*/ 23 h 36"/>
                  <a:gd name="T8" fmla="*/ 10 w 38"/>
                  <a:gd name="T9" fmla="*/ 36 h 36"/>
                  <a:gd name="T10" fmla="*/ 21 w 38"/>
                  <a:gd name="T11" fmla="*/ 30 h 36"/>
                  <a:gd name="T12" fmla="*/ 32 w 38"/>
                  <a:gd name="T13" fmla="*/ 34 h 36"/>
                  <a:gd name="T14" fmla="*/ 28 w 38"/>
                  <a:gd name="T15" fmla="*/ 21 h 36"/>
                  <a:gd name="T16" fmla="*/ 38 w 38"/>
                  <a:gd name="T17" fmla="*/ 11 h 36"/>
                  <a:gd name="T18" fmla="*/ 25 w 38"/>
                  <a:gd name="T19" fmla="*/ 11 h 36"/>
                  <a:gd name="T20" fmla="*/ 17 w 38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6">
                    <a:moveTo>
                      <a:pt x="17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0" y="23"/>
                    </a:lnTo>
                    <a:lnTo>
                      <a:pt x="10" y="36"/>
                    </a:lnTo>
                    <a:lnTo>
                      <a:pt x="21" y="30"/>
                    </a:lnTo>
                    <a:lnTo>
                      <a:pt x="32" y="34"/>
                    </a:lnTo>
                    <a:lnTo>
                      <a:pt x="28" y="21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3" name="îslíďê">
                <a:extLst>
                  <a:ext uri="{FF2B5EF4-FFF2-40B4-BE49-F238E27FC236}">
                    <a16:creationId xmlns:a16="http://schemas.microsoft.com/office/drawing/2014/main" xmlns="" id="{CDCA61E6-3D94-4A65-831D-991FB8D69C20}"/>
                  </a:ext>
                </a:extLst>
              </p:cNvPr>
              <p:cNvSpPr/>
              <p:nvPr/>
            </p:nvSpPr>
            <p:spPr bwMode="auto">
              <a:xfrm>
                <a:off x="6388" y="1412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5 w 37"/>
                  <a:gd name="T3" fmla="*/ 8 h 38"/>
                  <a:gd name="T4" fmla="*/ 15 w 37"/>
                  <a:gd name="T5" fmla="*/ 10 h 38"/>
                  <a:gd name="T6" fmla="*/ 15 w 37"/>
                  <a:gd name="T7" fmla="*/ 8 h 38"/>
                  <a:gd name="T8" fmla="*/ 13 w 37"/>
                  <a:gd name="T9" fmla="*/ 13 h 38"/>
                  <a:gd name="T10" fmla="*/ 0 w 37"/>
                  <a:gd name="T11" fmla="*/ 17 h 38"/>
                  <a:gd name="T12" fmla="*/ 9 w 37"/>
                  <a:gd name="T13" fmla="*/ 24 h 38"/>
                  <a:gd name="T14" fmla="*/ 9 w 37"/>
                  <a:gd name="T15" fmla="*/ 38 h 38"/>
                  <a:gd name="T16" fmla="*/ 20 w 37"/>
                  <a:gd name="T17" fmla="*/ 30 h 38"/>
                  <a:gd name="T18" fmla="*/ 32 w 37"/>
                  <a:gd name="T19" fmla="*/ 36 h 38"/>
                  <a:gd name="T20" fmla="*/ 28 w 37"/>
                  <a:gd name="T21" fmla="*/ 23 h 38"/>
                  <a:gd name="T22" fmla="*/ 37 w 37"/>
                  <a:gd name="T23" fmla="*/ 13 h 38"/>
                  <a:gd name="T24" fmla="*/ 24 w 37"/>
                  <a:gd name="T25" fmla="*/ 13 h 38"/>
                  <a:gd name="T26" fmla="*/ 17 w 37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5" y="8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3" y="13"/>
                    </a:lnTo>
                    <a:lnTo>
                      <a:pt x="0" y="17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4" name="iṩliḑé">
                <a:extLst>
                  <a:ext uri="{FF2B5EF4-FFF2-40B4-BE49-F238E27FC236}">
                    <a16:creationId xmlns:a16="http://schemas.microsoft.com/office/drawing/2014/main" xmlns="" id="{D3F625DD-DC68-4DD7-86F2-778473DDB413}"/>
                  </a:ext>
                </a:extLst>
              </p:cNvPr>
              <p:cNvSpPr/>
              <p:nvPr/>
            </p:nvSpPr>
            <p:spPr bwMode="auto">
              <a:xfrm>
                <a:off x="6388" y="1412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5 w 37"/>
                  <a:gd name="T3" fmla="*/ 8 h 38"/>
                  <a:gd name="T4" fmla="*/ 15 w 37"/>
                  <a:gd name="T5" fmla="*/ 10 h 38"/>
                  <a:gd name="T6" fmla="*/ 15 w 37"/>
                  <a:gd name="T7" fmla="*/ 8 h 38"/>
                  <a:gd name="T8" fmla="*/ 13 w 37"/>
                  <a:gd name="T9" fmla="*/ 13 h 38"/>
                  <a:gd name="T10" fmla="*/ 0 w 37"/>
                  <a:gd name="T11" fmla="*/ 17 h 38"/>
                  <a:gd name="T12" fmla="*/ 9 w 37"/>
                  <a:gd name="T13" fmla="*/ 24 h 38"/>
                  <a:gd name="T14" fmla="*/ 9 w 37"/>
                  <a:gd name="T15" fmla="*/ 38 h 38"/>
                  <a:gd name="T16" fmla="*/ 20 w 37"/>
                  <a:gd name="T17" fmla="*/ 30 h 38"/>
                  <a:gd name="T18" fmla="*/ 32 w 37"/>
                  <a:gd name="T19" fmla="*/ 36 h 38"/>
                  <a:gd name="T20" fmla="*/ 28 w 37"/>
                  <a:gd name="T21" fmla="*/ 23 h 38"/>
                  <a:gd name="T22" fmla="*/ 37 w 37"/>
                  <a:gd name="T23" fmla="*/ 13 h 38"/>
                  <a:gd name="T24" fmla="*/ 24 w 37"/>
                  <a:gd name="T25" fmla="*/ 13 h 38"/>
                  <a:gd name="T26" fmla="*/ 17 w 37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5" y="8"/>
                    </a:lnTo>
                    <a:lnTo>
                      <a:pt x="15" y="10"/>
                    </a:lnTo>
                    <a:lnTo>
                      <a:pt x="15" y="8"/>
                    </a:lnTo>
                    <a:lnTo>
                      <a:pt x="13" y="13"/>
                    </a:lnTo>
                    <a:lnTo>
                      <a:pt x="0" y="17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3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5" name="íṧḻïďe">
                <a:extLst>
                  <a:ext uri="{FF2B5EF4-FFF2-40B4-BE49-F238E27FC236}">
                    <a16:creationId xmlns:a16="http://schemas.microsoft.com/office/drawing/2014/main" xmlns="" id="{86E62FBC-A2A3-489B-8A93-AA696C3F290F}"/>
                  </a:ext>
                </a:extLst>
              </p:cNvPr>
              <p:cNvSpPr/>
              <p:nvPr/>
            </p:nvSpPr>
            <p:spPr bwMode="auto">
              <a:xfrm>
                <a:off x="6476" y="1407"/>
                <a:ext cx="37" cy="35"/>
              </a:xfrm>
              <a:custGeom>
                <a:avLst/>
                <a:gdLst>
                  <a:gd name="T0" fmla="*/ 18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9 w 37"/>
                  <a:gd name="T9" fmla="*/ 35 h 35"/>
                  <a:gd name="T10" fmla="*/ 20 w 37"/>
                  <a:gd name="T11" fmla="*/ 29 h 35"/>
                  <a:gd name="T12" fmla="*/ 31 w 37"/>
                  <a:gd name="T13" fmla="*/ 33 h 35"/>
                  <a:gd name="T14" fmla="*/ 29 w 37"/>
                  <a:gd name="T15" fmla="*/ 22 h 35"/>
                  <a:gd name="T16" fmla="*/ 37 w 37"/>
                  <a:gd name="T17" fmla="*/ 11 h 35"/>
                  <a:gd name="T18" fmla="*/ 24 w 37"/>
                  <a:gd name="T19" fmla="*/ 11 h 35"/>
                  <a:gd name="T20" fmla="*/ 18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9" y="35"/>
                    </a:lnTo>
                    <a:lnTo>
                      <a:pt x="20" y="29"/>
                    </a:lnTo>
                    <a:lnTo>
                      <a:pt x="31" y="33"/>
                    </a:lnTo>
                    <a:lnTo>
                      <a:pt x="29" y="22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6" name="iṣḷîḋê">
                <a:extLst>
                  <a:ext uri="{FF2B5EF4-FFF2-40B4-BE49-F238E27FC236}">
                    <a16:creationId xmlns:a16="http://schemas.microsoft.com/office/drawing/2014/main" xmlns="" id="{EC6BB31B-E2D6-438E-8310-D5B16986B2AF}"/>
                  </a:ext>
                </a:extLst>
              </p:cNvPr>
              <p:cNvSpPr/>
              <p:nvPr/>
            </p:nvSpPr>
            <p:spPr bwMode="auto">
              <a:xfrm>
                <a:off x="6476" y="1407"/>
                <a:ext cx="37" cy="35"/>
              </a:xfrm>
              <a:custGeom>
                <a:avLst/>
                <a:gdLst>
                  <a:gd name="T0" fmla="*/ 18 w 37"/>
                  <a:gd name="T1" fmla="*/ 0 h 35"/>
                  <a:gd name="T2" fmla="*/ 13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9 w 37"/>
                  <a:gd name="T9" fmla="*/ 35 h 35"/>
                  <a:gd name="T10" fmla="*/ 20 w 37"/>
                  <a:gd name="T11" fmla="*/ 29 h 35"/>
                  <a:gd name="T12" fmla="*/ 31 w 37"/>
                  <a:gd name="T13" fmla="*/ 33 h 35"/>
                  <a:gd name="T14" fmla="*/ 29 w 37"/>
                  <a:gd name="T15" fmla="*/ 22 h 35"/>
                  <a:gd name="T16" fmla="*/ 37 w 37"/>
                  <a:gd name="T17" fmla="*/ 11 h 35"/>
                  <a:gd name="T18" fmla="*/ 24 w 37"/>
                  <a:gd name="T19" fmla="*/ 11 h 35"/>
                  <a:gd name="T20" fmla="*/ 18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8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9" y="35"/>
                    </a:lnTo>
                    <a:lnTo>
                      <a:pt x="20" y="29"/>
                    </a:lnTo>
                    <a:lnTo>
                      <a:pt x="31" y="33"/>
                    </a:lnTo>
                    <a:lnTo>
                      <a:pt x="29" y="22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7" name="işḻïdé">
                <a:extLst>
                  <a:ext uri="{FF2B5EF4-FFF2-40B4-BE49-F238E27FC236}">
                    <a16:creationId xmlns:a16="http://schemas.microsoft.com/office/drawing/2014/main" xmlns="" id="{899DAB5A-FDE3-4F56-86B7-F59552FC31BF}"/>
                  </a:ext>
                </a:extLst>
              </p:cNvPr>
              <p:cNvSpPr/>
              <p:nvPr/>
            </p:nvSpPr>
            <p:spPr bwMode="auto">
              <a:xfrm>
                <a:off x="6563" y="1399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3 h 37"/>
                  <a:gd name="T4" fmla="*/ 0 w 38"/>
                  <a:gd name="T5" fmla="*/ 15 h 37"/>
                  <a:gd name="T6" fmla="*/ 12 w 38"/>
                  <a:gd name="T7" fmla="*/ 24 h 37"/>
                  <a:gd name="T8" fmla="*/ 10 w 38"/>
                  <a:gd name="T9" fmla="*/ 37 h 37"/>
                  <a:gd name="T10" fmla="*/ 21 w 38"/>
                  <a:gd name="T11" fmla="*/ 30 h 37"/>
                  <a:gd name="T12" fmla="*/ 32 w 38"/>
                  <a:gd name="T13" fmla="*/ 36 h 37"/>
                  <a:gd name="T14" fmla="*/ 30 w 38"/>
                  <a:gd name="T15" fmla="*/ 23 h 37"/>
                  <a:gd name="T16" fmla="*/ 38 w 38"/>
                  <a:gd name="T17" fmla="*/ 13 h 37"/>
                  <a:gd name="T18" fmla="*/ 25 w 38"/>
                  <a:gd name="T19" fmla="*/ 11 h 37"/>
                  <a:gd name="T20" fmla="*/ 19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2" y="24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8" name="í$ḷïďe">
                <a:extLst>
                  <a:ext uri="{FF2B5EF4-FFF2-40B4-BE49-F238E27FC236}">
                    <a16:creationId xmlns:a16="http://schemas.microsoft.com/office/drawing/2014/main" xmlns="" id="{998D7693-A4D8-487C-9A6D-A1845225B8A5}"/>
                  </a:ext>
                </a:extLst>
              </p:cNvPr>
              <p:cNvSpPr/>
              <p:nvPr/>
            </p:nvSpPr>
            <p:spPr bwMode="auto">
              <a:xfrm>
                <a:off x="6563" y="1399"/>
                <a:ext cx="38" cy="37"/>
              </a:xfrm>
              <a:custGeom>
                <a:avLst/>
                <a:gdLst>
                  <a:gd name="T0" fmla="*/ 19 w 38"/>
                  <a:gd name="T1" fmla="*/ 0 h 37"/>
                  <a:gd name="T2" fmla="*/ 13 w 38"/>
                  <a:gd name="T3" fmla="*/ 13 h 37"/>
                  <a:gd name="T4" fmla="*/ 0 w 38"/>
                  <a:gd name="T5" fmla="*/ 15 h 37"/>
                  <a:gd name="T6" fmla="*/ 12 w 38"/>
                  <a:gd name="T7" fmla="*/ 24 h 37"/>
                  <a:gd name="T8" fmla="*/ 10 w 38"/>
                  <a:gd name="T9" fmla="*/ 37 h 37"/>
                  <a:gd name="T10" fmla="*/ 21 w 38"/>
                  <a:gd name="T11" fmla="*/ 30 h 37"/>
                  <a:gd name="T12" fmla="*/ 32 w 38"/>
                  <a:gd name="T13" fmla="*/ 36 h 37"/>
                  <a:gd name="T14" fmla="*/ 30 w 38"/>
                  <a:gd name="T15" fmla="*/ 23 h 37"/>
                  <a:gd name="T16" fmla="*/ 38 w 38"/>
                  <a:gd name="T17" fmla="*/ 13 h 37"/>
                  <a:gd name="T18" fmla="*/ 25 w 38"/>
                  <a:gd name="T19" fmla="*/ 11 h 37"/>
                  <a:gd name="T20" fmla="*/ 19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2" y="24"/>
                    </a:lnTo>
                    <a:lnTo>
                      <a:pt x="10" y="37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8" y="13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9" name="ïṣļíde">
                <a:extLst>
                  <a:ext uri="{FF2B5EF4-FFF2-40B4-BE49-F238E27FC236}">
                    <a16:creationId xmlns:a16="http://schemas.microsoft.com/office/drawing/2014/main" xmlns="" id="{4AA4190C-9F3C-424E-8A33-55D3329A998E}"/>
                  </a:ext>
                </a:extLst>
              </p:cNvPr>
              <p:cNvSpPr/>
              <p:nvPr/>
            </p:nvSpPr>
            <p:spPr bwMode="auto">
              <a:xfrm>
                <a:off x="6651" y="1392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78" name="îś1íḓè">
              <a:extLst>
                <a:ext uri="{FF2B5EF4-FFF2-40B4-BE49-F238E27FC236}">
                  <a16:creationId xmlns:a16="http://schemas.microsoft.com/office/drawing/2014/main" xmlns="" id="{DBA66F29-7FDF-4ED3-8BCF-DCFE8A7187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495" y="1622661"/>
              <a:ext cx="10427070" cy="3612723"/>
              <a:chOff x="-2" y="710"/>
              <a:chExt cx="7383" cy="2558"/>
            </a:xfrm>
          </p:grpSpPr>
          <p:sp>
            <p:nvSpPr>
              <p:cNvPr id="2890" name="ïSḷiḍé">
                <a:extLst>
                  <a:ext uri="{FF2B5EF4-FFF2-40B4-BE49-F238E27FC236}">
                    <a16:creationId xmlns:a16="http://schemas.microsoft.com/office/drawing/2014/main" xmlns="" id="{1EED7033-30F1-444B-87D7-1209EC985A73}"/>
                  </a:ext>
                </a:extLst>
              </p:cNvPr>
              <p:cNvSpPr/>
              <p:nvPr/>
            </p:nvSpPr>
            <p:spPr bwMode="auto">
              <a:xfrm>
                <a:off x="6651" y="1392"/>
                <a:ext cx="39" cy="37"/>
              </a:xfrm>
              <a:custGeom>
                <a:avLst/>
                <a:gdLst>
                  <a:gd name="T0" fmla="*/ 19 w 39"/>
                  <a:gd name="T1" fmla="*/ 0 h 37"/>
                  <a:gd name="T2" fmla="*/ 13 w 39"/>
                  <a:gd name="T3" fmla="*/ 13 h 37"/>
                  <a:gd name="T4" fmla="*/ 0 w 39"/>
                  <a:gd name="T5" fmla="*/ 15 h 37"/>
                  <a:gd name="T6" fmla="*/ 11 w 39"/>
                  <a:gd name="T7" fmla="*/ 24 h 37"/>
                  <a:gd name="T8" fmla="*/ 9 w 39"/>
                  <a:gd name="T9" fmla="*/ 37 h 37"/>
                  <a:gd name="T10" fmla="*/ 21 w 39"/>
                  <a:gd name="T11" fmla="*/ 30 h 37"/>
                  <a:gd name="T12" fmla="*/ 34 w 39"/>
                  <a:gd name="T13" fmla="*/ 35 h 37"/>
                  <a:gd name="T14" fmla="*/ 30 w 39"/>
                  <a:gd name="T15" fmla="*/ 22 h 37"/>
                  <a:gd name="T16" fmla="*/ 39 w 39"/>
                  <a:gd name="T17" fmla="*/ 13 h 37"/>
                  <a:gd name="T18" fmla="*/ 26 w 39"/>
                  <a:gd name="T19" fmla="*/ 11 h 37"/>
                  <a:gd name="T20" fmla="*/ 19 w 39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7">
                    <a:moveTo>
                      <a:pt x="19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1" y="30"/>
                    </a:lnTo>
                    <a:lnTo>
                      <a:pt x="34" y="35"/>
                    </a:lnTo>
                    <a:lnTo>
                      <a:pt x="30" y="22"/>
                    </a:lnTo>
                    <a:lnTo>
                      <a:pt x="39" y="13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1" name="iś1iḋe">
                <a:extLst>
                  <a:ext uri="{FF2B5EF4-FFF2-40B4-BE49-F238E27FC236}">
                    <a16:creationId xmlns:a16="http://schemas.microsoft.com/office/drawing/2014/main" xmlns="" id="{99474FB9-6B99-4575-87FB-161564EE1AC8}"/>
                  </a:ext>
                </a:extLst>
              </p:cNvPr>
              <p:cNvSpPr/>
              <p:nvPr/>
            </p:nvSpPr>
            <p:spPr bwMode="auto">
              <a:xfrm>
                <a:off x="6541" y="1679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21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2" name="îsḻíḋê">
                <a:extLst>
                  <a:ext uri="{FF2B5EF4-FFF2-40B4-BE49-F238E27FC236}">
                    <a16:creationId xmlns:a16="http://schemas.microsoft.com/office/drawing/2014/main" xmlns="" id="{A5F45724-1268-4F83-84A5-77D20BB7E777}"/>
                  </a:ext>
                </a:extLst>
              </p:cNvPr>
              <p:cNvSpPr/>
              <p:nvPr/>
            </p:nvSpPr>
            <p:spPr bwMode="auto">
              <a:xfrm>
                <a:off x="6541" y="1679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21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21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3" name="ïṩľîḓè">
                <a:extLst>
                  <a:ext uri="{FF2B5EF4-FFF2-40B4-BE49-F238E27FC236}">
                    <a16:creationId xmlns:a16="http://schemas.microsoft.com/office/drawing/2014/main" xmlns="" id="{9830C087-7025-4074-8D44-784E0048F908}"/>
                  </a:ext>
                </a:extLst>
              </p:cNvPr>
              <p:cNvSpPr/>
              <p:nvPr/>
            </p:nvSpPr>
            <p:spPr bwMode="auto">
              <a:xfrm>
                <a:off x="6530" y="1756"/>
                <a:ext cx="11" cy="7"/>
              </a:xfrm>
              <a:custGeom>
                <a:avLst/>
                <a:gdLst>
                  <a:gd name="T0" fmla="*/ 0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  <a:gd name="T6" fmla="*/ 0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lnTo>
                      <a:pt x="3" y="7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4" name="ïṩḷïḓe">
                <a:extLst>
                  <a:ext uri="{FF2B5EF4-FFF2-40B4-BE49-F238E27FC236}">
                    <a16:creationId xmlns:a16="http://schemas.microsoft.com/office/drawing/2014/main" xmlns="" id="{68247E80-653A-4A80-8169-36937B84C858}"/>
                  </a:ext>
                </a:extLst>
              </p:cNvPr>
              <p:cNvSpPr/>
              <p:nvPr/>
            </p:nvSpPr>
            <p:spPr bwMode="auto">
              <a:xfrm>
                <a:off x="6530" y="1756"/>
                <a:ext cx="11" cy="7"/>
              </a:xfrm>
              <a:custGeom>
                <a:avLst/>
                <a:gdLst>
                  <a:gd name="T0" fmla="*/ 0 w 11"/>
                  <a:gd name="T1" fmla="*/ 0 h 7"/>
                  <a:gd name="T2" fmla="*/ 3 w 11"/>
                  <a:gd name="T3" fmla="*/ 7 h 7"/>
                  <a:gd name="T4" fmla="*/ 11 w 11"/>
                  <a:gd name="T5" fmla="*/ 0 h 7"/>
                  <a:gd name="T6" fmla="*/ 0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0" y="0"/>
                    </a:moveTo>
                    <a:lnTo>
                      <a:pt x="3" y="7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5" name="îŝļîḑe">
                <a:extLst>
                  <a:ext uri="{FF2B5EF4-FFF2-40B4-BE49-F238E27FC236}">
                    <a16:creationId xmlns:a16="http://schemas.microsoft.com/office/drawing/2014/main" xmlns="" id="{87C9A150-5423-4320-B305-47A42F66CF13}"/>
                  </a:ext>
                </a:extLst>
              </p:cNvPr>
              <p:cNvSpPr/>
              <p:nvPr/>
            </p:nvSpPr>
            <p:spPr bwMode="auto">
              <a:xfrm>
                <a:off x="6591" y="175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6" name="işľíḓê">
                <a:extLst>
                  <a:ext uri="{FF2B5EF4-FFF2-40B4-BE49-F238E27FC236}">
                    <a16:creationId xmlns:a16="http://schemas.microsoft.com/office/drawing/2014/main" xmlns="" id="{DBB81F60-13BD-4AF5-9061-A2AC7B2D6A90}"/>
                  </a:ext>
                </a:extLst>
              </p:cNvPr>
              <p:cNvSpPr/>
              <p:nvPr/>
            </p:nvSpPr>
            <p:spPr bwMode="auto">
              <a:xfrm>
                <a:off x="6591" y="1752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7" name="íś1îḋê">
                <a:extLst>
                  <a:ext uri="{FF2B5EF4-FFF2-40B4-BE49-F238E27FC236}">
                    <a16:creationId xmlns:a16="http://schemas.microsoft.com/office/drawing/2014/main" xmlns="" id="{2E69884A-C892-4BD6-82BE-F123E5456E9A}"/>
                  </a:ext>
                </a:extLst>
              </p:cNvPr>
              <p:cNvSpPr/>
              <p:nvPr/>
            </p:nvSpPr>
            <p:spPr bwMode="auto">
              <a:xfrm>
                <a:off x="6558" y="1789"/>
                <a:ext cx="18" cy="30"/>
              </a:xfrm>
              <a:custGeom>
                <a:avLst/>
                <a:gdLst>
                  <a:gd name="T0" fmla="*/ 9 w 18"/>
                  <a:gd name="T1" fmla="*/ 0 h 30"/>
                  <a:gd name="T2" fmla="*/ 4 w 18"/>
                  <a:gd name="T3" fmla="*/ 12 h 30"/>
                  <a:gd name="T4" fmla="*/ 0 w 18"/>
                  <a:gd name="T5" fmla="*/ 13 h 30"/>
                  <a:gd name="T6" fmla="*/ 9 w 18"/>
                  <a:gd name="T7" fmla="*/ 30 h 30"/>
                  <a:gd name="T8" fmla="*/ 11 w 18"/>
                  <a:gd name="T9" fmla="*/ 30 h 30"/>
                  <a:gd name="T10" fmla="*/ 18 w 18"/>
                  <a:gd name="T11" fmla="*/ 12 h 30"/>
                  <a:gd name="T12" fmla="*/ 17 w 18"/>
                  <a:gd name="T13" fmla="*/ 12 h 30"/>
                  <a:gd name="T14" fmla="*/ 9 w 18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30">
                    <a:moveTo>
                      <a:pt x="9" y="0"/>
                    </a:moveTo>
                    <a:lnTo>
                      <a:pt x="4" y="12"/>
                    </a:lnTo>
                    <a:lnTo>
                      <a:pt x="0" y="13"/>
                    </a:lnTo>
                    <a:lnTo>
                      <a:pt x="9" y="30"/>
                    </a:lnTo>
                    <a:lnTo>
                      <a:pt x="11" y="30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8" name="iṥľîḑé">
                <a:extLst>
                  <a:ext uri="{FF2B5EF4-FFF2-40B4-BE49-F238E27FC236}">
                    <a16:creationId xmlns:a16="http://schemas.microsoft.com/office/drawing/2014/main" xmlns="" id="{486F8569-A099-46AF-ACB3-41AC62351352}"/>
                  </a:ext>
                </a:extLst>
              </p:cNvPr>
              <p:cNvSpPr/>
              <p:nvPr/>
            </p:nvSpPr>
            <p:spPr bwMode="auto">
              <a:xfrm>
                <a:off x="6558" y="1789"/>
                <a:ext cx="18" cy="30"/>
              </a:xfrm>
              <a:custGeom>
                <a:avLst/>
                <a:gdLst>
                  <a:gd name="T0" fmla="*/ 9 w 18"/>
                  <a:gd name="T1" fmla="*/ 0 h 30"/>
                  <a:gd name="T2" fmla="*/ 4 w 18"/>
                  <a:gd name="T3" fmla="*/ 12 h 30"/>
                  <a:gd name="T4" fmla="*/ 0 w 18"/>
                  <a:gd name="T5" fmla="*/ 13 h 30"/>
                  <a:gd name="T6" fmla="*/ 9 w 18"/>
                  <a:gd name="T7" fmla="*/ 30 h 30"/>
                  <a:gd name="T8" fmla="*/ 11 w 18"/>
                  <a:gd name="T9" fmla="*/ 30 h 30"/>
                  <a:gd name="T10" fmla="*/ 18 w 18"/>
                  <a:gd name="T11" fmla="*/ 12 h 30"/>
                  <a:gd name="T12" fmla="*/ 17 w 18"/>
                  <a:gd name="T13" fmla="*/ 12 h 30"/>
                  <a:gd name="T14" fmla="*/ 9 w 18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30">
                    <a:moveTo>
                      <a:pt x="9" y="0"/>
                    </a:moveTo>
                    <a:lnTo>
                      <a:pt x="4" y="12"/>
                    </a:lnTo>
                    <a:lnTo>
                      <a:pt x="0" y="13"/>
                    </a:lnTo>
                    <a:lnTo>
                      <a:pt x="9" y="30"/>
                    </a:lnTo>
                    <a:lnTo>
                      <a:pt x="11" y="30"/>
                    </a:lnTo>
                    <a:lnTo>
                      <a:pt x="18" y="12"/>
                    </a:lnTo>
                    <a:lnTo>
                      <a:pt x="17" y="1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9" name="î$ľíḋe">
                <a:extLst>
                  <a:ext uri="{FF2B5EF4-FFF2-40B4-BE49-F238E27FC236}">
                    <a16:creationId xmlns:a16="http://schemas.microsoft.com/office/drawing/2014/main" xmlns="" id="{6A975210-4629-4D0F-8820-81E70BC90167}"/>
                  </a:ext>
                </a:extLst>
              </p:cNvPr>
              <p:cNvSpPr/>
              <p:nvPr/>
            </p:nvSpPr>
            <p:spPr bwMode="auto">
              <a:xfrm>
                <a:off x="6364" y="1470"/>
                <a:ext cx="20" cy="26"/>
              </a:xfrm>
              <a:custGeom>
                <a:avLst/>
                <a:gdLst>
                  <a:gd name="T0" fmla="*/ 1 w 20"/>
                  <a:gd name="T1" fmla="*/ 0 h 26"/>
                  <a:gd name="T2" fmla="*/ 0 w 20"/>
                  <a:gd name="T3" fmla="*/ 2 h 26"/>
                  <a:gd name="T4" fmla="*/ 13 w 20"/>
                  <a:gd name="T5" fmla="*/ 26 h 26"/>
                  <a:gd name="T6" fmla="*/ 13 w 20"/>
                  <a:gd name="T7" fmla="*/ 23 h 26"/>
                  <a:gd name="T8" fmla="*/ 20 w 20"/>
                  <a:gd name="T9" fmla="*/ 11 h 26"/>
                  <a:gd name="T10" fmla="*/ 7 w 20"/>
                  <a:gd name="T11" fmla="*/ 11 h 26"/>
                  <a:gd name="T12" fmla="*/ 1 w 2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1" y="0"/>
                    </a:moveTo>
                    <a:lnTo>
                      <a:pt x="0" y="2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20" y="11"/>
                    </a:lnTo>
                    <a:lnTo>
                      <a:pt x="7" y="1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0" name="îsľïḍè">
                <a:extLst>
                  <a:ext uri="{FF2B5EF4-FFF2-40B4-BE49-F238E27FC236}">
                    <a16:creationId xmlns:a16="http://schemas.microsoft.com/office/drawing/2014/main" xmlns="" id="{287884D7-0BDF-4E95-8135-659D266BE939}"/>
                  </a:ext>
                </a:extLst>
              </p:cNvPr>
              <p:cNvSpPr/>
              <p:nvPr/>
            </p:nvSpPr>
            <p:spPr bwMode="auto">
              <a:xfrm>
                <a:off x="6364" y="1470"/>
                <a:ext cx="20" cy="26"/>
              </a:xfrm>
              <a:custGeom>
                <a:avLst/>
                <a:gdLst>
                  <a:gd name="T0" fmla="*/ 1 w 20"/>
                  <a:gd name="T1" fmla="*/ 0 h 26"/>
                  <a:gd name="T2" fmla="*/ 0 w 20"/>
                  <a:gd name="T3" fmla="*/ 2 h 26"/>
                  <a:gd name="T4" fmla="*/ 13 w 20"/>
                  <a:gd name="T5" fmla="*/ 26 h 26"/>
                  <a:gd name="T6" fmla="*/ 13 w 20"/>
                  <a:gd name="T7" fmla="*/ 23 h 26"/>
                  <a:gd name="T8" fmla="*/ 20 w 20"/>
                  <a:gd name="T9" fmla="*/ 11 h 26"/>
                  <a:gd name="T10" fmla="*/ 7 w 20"/>
                  <a:gd name="T11" fmla="*/ 11 h 26"/>
                  <a:gd name="T12" fmla="*/ 1 w 20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1" y="0"/>
                    </a:moveTo>
                    <a:lnTo>
                      <a:pt x="0" y="2"/>
                    </a:lnTo>
                    <a:lnTo>
                      <a:pt x="13" y="26"/>
                    </a:lnTo>
                    <a:lnTo>
                      <a:pt x="13" y="23"/>
                    </a:lnTo>
                    <a:lnTo>
                      <a:pt x="20" y="11"/>
                    </a:lnTo>
                    <a:lnTo>
                      <a:pt x="7" y="1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1" name="îşļïḍè">
                <a:extLst>
                  <a:ext uri="{FF2B5EF4-FFF2-40B4-BE49-F238E27FC236}">
                    <a16:creationId xmlns:a16="http://schemas.microsoft.com/office/drawing/2014/main" xmlns="" id="{FD56ED0D-AE0E-4534-864D-EF5EBCDEC2D9}"/>
                  </a:ext>
                </a:extLst>
              </p:cNvPr>
              <p:cNvSpPr/>
              <p:nvPr/>
            </p:nvSpPr>
            <p:spPr bwMode="auto">
              <a:xfrm>
                <a:off x="6435" y="146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11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9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2" name="íṣļîḋè">
                <a:extLst>
                  <a:ext uri="{FF2B5EF4-FFF2-40B4-BE49-F238E27FC236}">
                    <a16:creationId xmlns:a16="http://schemas.microsoft.com/office/drawing/2014/main" xmlns="" id="{3D7E9332-BE2D-4C85-AB1B-8B9CED2F2CF7}"/>
                  </a:ext>
                </a:extLst>
              </p:cNvPr>
              <p:cNvSpPr/>
              <p:nvPr/>
            </p:nvSpPr>
            <p:spPr bwMode="auto">
              <a:xfrm>
                <a:off x="6435" y="146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11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5 h 37"/>
                  <a:gd name="T14" fmla="*/ 29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5"/>
                    </a:lnTo>
                    <a:lnTo>
                      <a:pt x="29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3" name="iṩlïḓè">
                <a:extLst>
                  <a:ext uri="{FF2B5EF4-FFF2-40B4-BE49-F238E27FC236}">
                    <a16:creationId xmlns:a16="http://schemas.microsoft.com/office/drawing/2014/main" xmlns="" id="{88A53FE3-F2AD-4941-8603-7C9BB70858FD}"/>
                  </a:ext>
                </a:extLst>
              </p:cNvPr>
              <p:cNvSpPr/>
              <p:nvPr/>
            </p:nvSpPr>
            <p:spPr bwMode="auto">
              <a:xfrm>
                <a:off x="6522" y="1455"/>
                <a:ext cx="40" cy="38"/>
              </a:xfrm>
              <a:custGeom>
                <a:avLst/>
                <a:gdLst>
                  <a:gd name="T0" fmla="*/ 19 w 40"/>
                  <a:gd name="T1" fmla="*/ 0 h 38"/>
                  <a:gd name="T2" fmla="*/ 13 w 40"/>
                  <a:gd name="T3" fmla="*/ 13 h 38"/>
                  <a:gd name="T4" fmla="*/ 0 w 40"/>
                  <a:gd name="T5" fmla="*/ 17 h 38"/>
                  <a:gd name="T6" fmla="*/ 11 w 40"/>
                  <a:gd name="T7" fmla="*/ 24 h 38"/>
                  <a:gd name="T8" fmla="*/ 10 w 40"/>
                  <a:gd name="T9" fmla="*/ 38 h 38"/>
                  <a:gd name="T10" fmla="*/ 21 w 40"/>
                  <a:gd name="T11" fmla="*/ 30 h 38"/>
                  <a:gd name="T12" fmla="*/ 34 w 40"/>
                  <a:gd name="T13" fmla="*/ 36 h 38"/>
                  <a:gd name="T14" fmla="*/ 30 w 40"/>
                  <a:gd name="T15" fmla="*/ 23 h 38"/>
                  <a:gd name="T16" fmla="*/ 40 w 40"/>
                  <a:gd name="T17" fmla="*/ 13 h 38"/>
                  <a:gd name="T18" fmla="*/ 26 w 40"/>
                  <a:gd name="T19" fmla="*/ 11 h 38"/>
                  <a:gd name="T20" fmla="*/ 19 w 40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4" name="ïslïdè">
                <a:extLst>
                  <a:ext uri="{FF2B5EF4-FFF2-40B4-BE49-F238E27FC236}">
                    <a16:creationId xmlns:a16="http://schemas.microsoft.com/office/drawing/2014/main" xmlns="" id="{F50DD1D1-6734-4CF7-B2C4-A0EF7C40FD5D}"/>
                  </a:ext>
                </a:extLst>
              </p:cNvPr>
              <p:cNvSpPr/>
              <p:nvPr/>
            </p:nvSpPr>
            <p:spPr bwMode="auto">
              <a:xfrm>
                <a:off x="6522" y="1455"/>
                <a:ext cx="40" cy="38"/>
              </a:xfrm>
              <a:custGeom>
                <a:avLst/>
                <a:gdLst>
                  <a:gd name="T0" fmla="*/ 19 w 40"/>
                  <a:gd name="T1" fmla="*/ 0 h 38"/>
                  <a:gd name="T2" fmla="*/ 13 w 40"/>
                  <a:gd name="T3" fmla="*/ 13 h 38"/>
                  <a:gd name="T4" fmla="*/ 0 w 40"/>
                  <a:gd name="T5" fmla="*/ 17 h 38"/>
                  <a:gd name="T6" fmla="*/ 11 w 40"/>
                  <a:gd name="T7" fmla="*/ 24 h 38"/>
                  <a:gd name="T8" fmla="*/ 10 w 40"/>
                  <a:gd name="T9" fmla="*/ 38 h 38"/>
                  <a:gd name="T10" fmla="*/ 21 w 40"/>
                  <a:gd name="T11" fmla="*/ 30 h 38"/>
                  <a:gd name="T12" fmla="*/ 34 w 40"/>
                  <a:gd name="T13" fmla="*/ 36 h 38"/>
                  <a:gd name="T14" fmla="*/ 30 w 40"/>
                  <a:gd name="T15" fmla="*/ 23 h 38"/>
                  <a:gd name="T16" fmla="*/ 40 w 40"/>
                  <a:gd name="T17" fmla="*/ 13 h 38"/>
                  <a:gd name="T18" fmla="*/ 26 w 40"/>
                  <a:gd name="T19" fmla="*/ 11 h 38"/>
                  <a:gd name="T20" fmla="*/ 19 w 40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8">
                    <a:moveTo>
                      <a:pt x="19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0" y="38"/>
                    </a:lnTo>
                    <a:lnTo>
                      <a:pt x="21" y="30"/>
                    </a:lnTo>
                    <a:lnTo>
                      <a:pt x="34" y="36"/>
                    </a:lnTo>
                    <a:lnTo>
                      <a:pt x="30" y="23"/>
                    </a:lnTo>
                    <a:lnTo>
                      <a:pt x="40" y="13"/>
                    </a:lnTo>
                    <a:lnTo>
                      <a:pt x="26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5" name="ïṣḷíḑé">
                <a:extLst>
                  <a:ext uri="{FF2B5EF4-FFF2-40B4-BE49-F238E27FC236}">
                    <a16:creationId xmlns:a16="http://schemas.microsoft.com/office/drawing/2014/main" xmlns="" id="{A4C5E50C-DB8B-4F9D-A1FE-E363418DAF2E}"/>
                  </a:ext>
                </a:extLst>
              </p:cNvPr>
              <p:cNvSpPr/>
              <p:nvPr/>
            </p:nvSpPr>
            <p:spPr bwMode="auto">
              <a:xfrm>
                <a:off x="6612" y="1450"/>
                <a:ext cx="37" cy="35"/>
              </a:xfrm>
              <a:custGeom>
                <a:avLst/>
                <a:gdLst>
                  <a:gd name="T0" fmla="*/ 17 w 37"/>
                  <a:gd name="T1" fmla="*/ 0 h 35"/>
                  <a:gd name="T2" fmla="*/ 11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29 h 35"/>
                  <a:gd name="T12" fmla="*/ 32 w 37"/>
                  <a:gd name="T13" fmla="*/ 33 h 35"/>
                  <a:gd name="T14" fmla="*/ 28 w 37"/>
                  <a:gd name="T15" fmla="*/ 20 h 35"/>
                  <a:gd name="T16" fmla="*/ 37 w 37"/>
                  <a:gd name="T17" fmla="*/ 11 h 35"/>
                  <a:gd name="T18" fmla="*/ 24 w 37"/>
                  <a:gd name="T19" fmla="*/ 11 h 35"/>
                  <a:gd name="T20" fmla="*/ 17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3"/>
                    </a:lnTo>
                    <a:lnTo>
                      <a:pt x="28" y="20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6" name="íṥḷîďè">
                <a:extLst>
                  <a:ext uri="{FF2B5EF4-FFF2-40B4-BE49-F238E27FC236}">
                    <a16:creationId xmlns:a16="http://schemas.microsoft.com/office/drawing/2014/main" xmlns="" id="{52660784-CD44-45E0-984E-E0B1D9ED0AD0}"/>
                  </a:ext>
                </a:extLst>
              </p:cNvPr>
              <p:cNvSpPr/>
              <p:nvPr/>
            </p:nvSpPr>
            <p:spPr bwMode="auto">
              <a:xfrm>
                <a:off x="6612" y="1450"/>
                <a:ext cx="37" cy="35"/>
              </a:xfrm>
              <a:custGeom>
                <a:avLst/>
                <a:gdLst>
                  <a:gd name="T0" fmla="*/ 17 w 37"/>
                  <a:gd name="T1" fmla="*/ 0 h 35"/>
                  <a:gd name="T2" fmla="*/ 11 w 37"/>
                  <a:gd name="T3" fmla="*/ 11 h 35"/>
                  <a:gd name="T4" fmla="*/ 0 w 37"/>
                  <a:gd name="T5" fmla="*/ 15 h 35"/>
                  <a:gd name="T6" fmla="*/ 9 w 37"/>
                  <a:gd name="T7" fmla="*/ 22 h 35"/>
                  <a:gd name="T8" fmla="*/ 7 w 37"/>
                  <a:gd name="T9" fmla="*/ 35 h 35"/>
                  <a:gd name="T10" fmla="*/ 19 w 37"/>
                  <a:gd name="T11" fmla="*/ 29 h 35"/>
                  <a:gd name="T12" fmla="*/ 32 w 37"/>
                  <a:gd name="T13" fmla="*/ 33 h 35"/>
                  <a:gd name="T14" fmla="*/ 28 w 37"/>
                  <a:gd name="T15" fmla="*/ 20 h 35"/>
                  <a:gd name="T16" fmla="*/ 37 w 37"/>
                  <a:gd name="T17" fmla="*/ 11 h 35"/>
                  <a:gd name="T18" fmla="*/ 24 w 37"/>
                  <a:gd name="T19" fmla="*/ 11 h 35"/>
                  <a:gd name="T20" fmla="*/ 17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9" y="22"/>
                    </a:lnTo>
                    <a:lnTo>
                      <a:pt x="7" y="35"/>
                    </a:lnTo>
                    <a:lnTo>
                      <a:pt x="19" y="29"/>
                    </a:lnTo>
                    <a:lnTo>
                      <a:pt x="32" y="33"/>
                    </a:lnTo>
                    <a:lnTo>
                      <a:pt x="28" y="20"/>
                    </a:lnTo>
                    <a:lnTo>
                      <a:pt x="37" y="11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7" name="íṡlidê">
                <a:extLst>
                  <a:ext uri="{FF2B5EF4-FFF2-40B4-BE49-F238E27FC236}">
                    <a16:creationId xmlns:a16="http://schemas.microsoft.com/office/drawing/2014/main" xmlns="" id="{8C4EA4F9-B19A-4671-85E2-BA895A25A249}"/>
                  </a:ext>
                </a:extLst>
              </p:cNvPr>
              <p:cNvSpPr/>
              <p:nvPr/>
            </p:nvSpPr>
            <p:spPr bwMode="auto">
              <a:xfrm>
                <a:off x="6700" y="1455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2 h 6"/>
                  <a:gd name="T4" fmla="*/ 3 w 5"/>
                  <a:gd name="T5" fmla="*/ 6 h 6"/>
                  <a:gd name="T6" fmla="*/ 5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8" name="isḻïḋé">
                <a:extLst>
                  <a:ext uri="{FF2B5EF4-FFF2-40B4-BE49-F238E27FC236}">
                    <a16:creationId xmlns:a16="http://schemas.microsoft.com/office/drawing/2014/main" xmlns="" id="{5F025CDA-EB56-4CB4-AD9F-F0AF14479FE8}"/>
                  </a:ext>
                </a:extLst>
              </p:cNvPr>
              <p:cNvSpPr/>
              <p:nvPr/>
            </p:nvSpPr>
            <p:spPr bwMode="auto">
              <a:xfrm>
                <a:off x="6700" y="1455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2 h 6"/>
                  <a:gd name="T4" fmla="*/ 3 w 5"/>
                  <a:gd name="T5" fmla="*/ 6 h 6"/>
                  <a:gd name="T6" fmla="*/ 5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9" name="ïṧlidè">
                <a:extLst>
                  <a:ext uri="{FF2B5EF4-FFF2-40B4-BE49-F238E27FC236}">
                    <a16:creationId xmlns:a16="http://schemas.microsoft.com/office/drawing/2014/main" xmlns="" id="{D595AFD8-9539-4447-BBFB-EC22D35FF17B}"/>
                  </a:ext>
                </a:extLst>
              </p:cNvPr>
              <p:cNvSpPr/>
              <p:nvPr/>
            </p:nvSpPr>
            <p:spPr bwMode="auto">
              <a:xfrm>
                <a:off x="6403" y="1528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7 w 32"/>
                  <a:gd name="T3" fmla="*/ 11 h 34"/>
                  <a:gd name="T4" fmla="*/ 0 w 32"/>
                  <a:gd name="T5" fmla="*/ 13 h 34"/>
                  <a:gd name="T6" fmla="*/ 11 w 32"/>
                  <a:gd name="T7" fmla="*/ 32 h 34"/>
                  <a:gd name="T8" fmla="*/ 13 w 32"/>
                  <a:gd name="T9" fmla="*/ 30 h 34"/>
                  <a:gd name="T10" fmla="*/ 26 w 32"/>
                  <a:gd name="T11" fmla="*/ 34 h 34"/>
                  <a:gd name="T12" fmla="*/ 22 w 32"/>
                  <a:gd name="T13" fmla="*/ 22 h 34"/>
                  <a:gd name="T14" fmla="*/ 32 w 32"/>
                  <a:gd name="T15" fmla="*/ 11 h 34"/>
                  <a:gd name="T16" fmla="*/ 18 w 32"/>
                  <a:gd name="T17" fmla="*/ 11 h 34"/>
                  <a:gd name="T18" fmla="*/ 11 w 32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7" y="11"/>
                    </a:lnTo>
                    <a:lnTo>
                      <a:pt x="0" y="13"/>
                    </a:lnTo>
                    <a:lnTo>
                      <a:pt x="11" y="32"/>
                    </a:lnTo>
                    <a:lnTo>
                      <a:pt x="13" y="30"/>
                    </a:lnTo>
                    <a:lnTo>
                      <a:pt x="26" y="34"/>
                    </a:lnTo>
                    <a:lnTo>
                      <a:pt x="22" y="22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0" name="íšḻiďé">
                <a:extLst>
                  <a:ext uri="{FF2B5EF4-FFF2-40B4-BE49-F238E27FC236}">
                    <a16:creationId xmlns:a16="http://schemas.microsoft.com/office/drawing/2014/main" xmlns="" id="{8A6BEED4-4D16-4C3F-BF6A-0A1ECC53B7B2}"/>
                  </a:ext>
                </a:extLst>
              </p:cNvPr>
              <p:cNvSpPr/>
              <p:nvPr/>
            </p:nvSpPr>
            <p:spPr bwMode="auto">
              <a:xfrm>
                <a:off x="6403" y="1528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7 w 32"/>
                  <a:gd name="T3" fmla="*/ 11 h 34"/>
                  <a:gd name="T4" fmla="*/ 0 w 32"/>
                  <a:gd name="T5" fmla="*/ 13 h 34"/>
                  <a:gd name="T6" fmla="*/ 11 w 32"/>
                  <a:gd name="T7" fmla="*/ 32 h 34"/>
                  <a:gd name="T8" fmla="*/ 13 w 32"/>
                  <a:gd name="T9" fmla="*/ 30 h 34"/>
                  <a:gd name="T10" fmla="*/ 26 w 32"/>
                  <a:gd name="T11" fmla="*/ 34 h 34"/>
                  <a:gd name="T12" fmla="*/ 22 w 32"/>
                  <a:gd name="T13" fmla="*/ 22 h 34"/>
                  <a:gd name="T14" fmla="*/ 32 w 32"/>
                  <a:gd name="T15" fmla="*/ 11 h 34"/>
                  <a:gd name="T16" fmla="*/ 18 w 32"/>
                  <a:gd name="T17" fmla="*/ 11 h 34"/>
                  <a:gd name="T18" fmla="*/ 11 w 32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7" y="11"/>
                    </a:lnTo>
                    <a:lnTo>
                      <a:pt x="0" y="13"/>
                    </a:lnTo>
                    <a:lnTo>
                      <a:pt x="11" y="32"/>
                    </a:lnTo>
                    <a:lnTo>
                      <a:pt x="13" y="30"/>
                    </a:lnTo>
                    <a:lnTo>
                      <a:pt x="26" y="34"/>
                    </a:lnTo>
                    <a:lnTo>
                      <a:pt x="22" y="22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1" name="îşḻïḋê">
                <a:extLst>
                  <a:ext uri="{FF2B5EF4-FFF2-40B4-BE49-F238E27FC236}">
                    <a16:creationId xmlns:a16="http://schemas.microsoft.com/office/drawing/2014/main" xmlns="" id="{B8D29A9C-66BE-4201-B493-65501C67453E}"/>
                  </a:ext>
                </a:extLst>
              </p:cNvPr>
              <p:cNvSpPr/>
              <p:nvPr/>
            </p:nvSpPr>
            <p:spPr bwMode="auto">
              <a:xfrm>
                <a:off x="6485" y="152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2" name="îṣļïḑè">
                <a:extLst>
                  <a:ext uri="{FF2B5EF4-FFF2-40B4-BE49-F238E27FC236}">
                    <a16:creationId xmlns:a16="http://schemas.microsoft.com/office/drawing/2014/main" xmlns="" id="{BD624293-49AC-4A38-83A3-127F81F4F401}"/>
                  </a:ext>
                </a:extLst>
              </p:cNvPr>
              <p:cNvSpPr/>
              <p:nvPr/>
            </p:nvSpPr>
            <p:spPr bwMode="auto">
              <a:xfrm>
                <a:off x="6485" y="1521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4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29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4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3" name="iṧ1íḓê">
                <a:extLst>
                  <a:ext uri="{FF2B5EF4-FFF2-40B4-BE49-F238E27FC236}">
                    <a16:creationId xmlns:a16="http://schemas.microsoft.com/office/drawing/2014/main" xmlns="" id="{E310AC8B-C9BD-459A-839E-F78B406FEFBE}"/>
                  </a:ext>
                </a:extLst>
              </p:cNvPr>
              <p:cNvSpPr/>
              <p:nvPr/>
            </p:nvSpPr>
            <p:spPr bwMode="auto">
              <a:xfrm>
                <a:off x="6573" y="151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6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4" name="íṧľiḓê">
                <a:extLst>
                  <a:ext uri="{FF2B5EF4-FFF2-40B4-BE49-F238E27FC236}">
                    <a16:creationId xmlns:a16="http://schemas.microsoft.com/office/drawing/2014/main" xmlns="" id="{7BF8B50A-CC64-4706-9190-68BF2C870F1C}"/>
                  </a:ext>
                </a:extLst>
              </p:cNvPr>
              <p:cNvSpPr/>
              <p:nvPr/>
            </p:nvSpPr>
            <p:spPr bwMode="auto">
              <a:xfrm>
                <a:off x="6573" y="1513"/>
                <a:ext cx="37" cy="37"/>
              </a:xfrm>
              <a:custGeom>
                <a:avLst/>
                <a:gdLst>
                  <a:gd name="T0" fmla="*/ 18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1 w 37"/>
                  <a:gd name="T13" fmla="*/ 36 h 37"/>
                  <a:gd name="T14" fmla="*/ 30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8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5" name="ísļîḋê">
                <a:extLst>
                  <a:ext uri="{FF2B5EF4-FFF2-40B4-BE49-F238E27FC236}">
                    <a16:creationId xmlns:a16="http://schemas.microsoft.com/office/drawing/2014/main" xmlns="" id="{D769CCF9-7FA8-4EB4-BBA7-20269387C038}"/>
                  </a:ext>
                </a:extLst>
              </p:cNvPr>
              <p:cNvSpPr/>
              <p:nvPr/>
            </p:nvSpPr>
            <p:spPr bwMode="auto">
              <a:xfrm>
                <a:off x="6660" y="1507"/>
                <a:ext cx="23" cy="36"/>
              </a:xfrm>
              <a:custGeom>
                <a:avLst/>
                <a:gdLst>
                  <a:gd name="T0" fmla="*/ 19 w 23"/>
                  <a:gd name="T1" fmla="*/ 0 h 36"/>
                  <a:gd name="T2" fmla="*/ 14 w 23"/>
                  <a:gd name="T3" fmla="*/ 12 h 36"/>
                  <a:gd name="T4" fmla="*/ 0 w 23"/>
                  <a:gd name="T5" fmla="*/ 15 h 36"/>
                  <a:gd name="T6" fmla="*/ 12 w 23"/>
                  <a:gd name="T7" fmla="*/ 23 h 36"/>
                  <a:gd name="T8" fmla="*/ 10 w 23"/>
                  <a:gd name="T9" fmla="*/ 36 h 36"/>
                  <a:gd name="T10" fmla="*/ 14 w 23"/>
                  <a:gd name="T11" fmla="*/ 34 h 36"/>
                  <a:gd name="T12" fmla="*/ 23 w 23"/>
                  <a:gd name="T13" fmla="*/ 8 h 36"/>
                  <a:gd name="T14" fmla="*/ 19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5"/>
                    </a:lnTo>
                    <a:lnTo>
                      <a:pt x="12" y="23"/>
                    </a:lnTo>
                    <a:lnTo>
                      <a:pt x="10" y="36"/>
                    </a:lnTo>
                    <a:lnTo>
                      <a:pt x="14" y="34"/>
                    </a:lnTo>
                    <a:lnTo>
                      <a:pt x="23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6" name="í$ľíḑe">
                <a:extLst>
                  <a:ext uri="{FF2B5EF4-FFF2-40B4-BE49-F238E27FC236}">
                    <a16:creationId xmlns:a16="http://schemas.microsoft.com/office/drawing/2014/main" xmlns="" id="{86EDC4C9-4DDE-452D-9A2E-34B1493FA785}"/>
                  </a:ext>
                </a:extLst>
              </p:cNvPr>
              <p:cNvSpPr/>
              <p:nvPr/>
            </p:nvSpPr>
            <p:spPr bwMode="auto">
              <a:xfrm>
                <a:off x="6660" y="1507"/>
                <a:ext cx="23" cy="36"/>
              </a:xfrm>
              <a:custGeom>
                <a:avLst/>
                <a:gdLst>
                  <a:gd name="T0" fmla="*/ 19 w 23"/>
                  <a:gd name="T1" fmla="*/ 0 h 36"/>
                  <a:gd name="T2" fmla="*/ 14 w 23"/>
                  <a:gd name="T3" fmla="*/ 12 h 36"/>
                  <a:gd name="T4" fmla="*/ 0 w 23"/>
                  <a:gd name="T5" fmla="*/ 15 h 36"/>
                  <a:gd name="T6" fmla="*/ 12 w 23"/>
                  <a:gd name="T7" fmla="*/ 23 h 36"/>
                  <a:gd name="T8" fmla="*/ 10 w 23"/>
                  <a:gd name="T9" fmla="*/ 36 h 36"/>
                  <a:gd name="T10" fmla="*/ 14 w 23"/>
                  <a:gd name="T11" fmla="*/ 34 h 36"/>
                  <a:gd name="T12" fmla="*/ 23 w 23"/>
                  <a:gd name="T13" fmla="*/ 8 h 36"/>
                  <a:gd name="T14" fmla="*/ 19 w 23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6">
                    <a:moveTo>
                      <a:pt x="19" y="0"/>
                    </a:moveTo>
                    <a:lnTo>
                      <a:pt x="14" y="12"/>
                    </a:lnTo>
                    <a:lnTo>
                      <a:pt x="0" y="15"/>
                    </a:lnTo>
                    <a:lnTo>
                      <a:pt x="12" y="23"/>
                    </a:lnTo>
                    <a:lnTo>
                      <a:pt x="10" y="36"/>
                    </a:lnTo>
                    <a:lnTo>
                      <a:pt x="14" y="34"/>
                    </a:lnTo>
                    <a:lnTo>
                      <a:pt x="23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7" name="ï$ḻiḍé">
                <a:extLst>
                  <a:ext uri="{FF2B5EF4-FFF2-40B4-BE49-F238E27FC236}">
                    <a16:creationId xmlns:a16="http://schemas.microsoft.com/office/drawing/2014/main" xmlns="" id="{60599B27-BA1D-4EA5-B26C-02038271E79B}"/>
                  </a:ext>
                </a:extLst>
              </p:cNvPr>
              <p:cNvSpPr/>
              <p:nvPr/>
            </p:nvSpPr>
            <p:spPr bwMode="auto">
              <a:xfrm>
                <a:off x="6444" y="157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8" name="işlïdè">
                <a:extLst>
                  <a:ext uri="{FF2B5EF4-FFF2-40B4-BE49-F238E27FC236}">
                    <a16:creationId xmlns:a16="http://schemas.microsoft.com/office/drawing/2014/main" xmlns="" id="{9503D0BD-E4F1-43CE-B0C7-D64F5F1738B9}"/>
                  </a:ext>
                </a:extLst>
              </p:cNvPr>
              <p:cNvSpPr/>
              <p:nvPr/>
            </p:nvSpPr>
            <p:spPr bwMode="auto">
              <a:xfrm>
                <a:off x="6444" y="157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9 w 37"/>
                  <a:gd name="T9" fmla="*/ 37 h 37"/>
                  <a:gd name="T10" fmla="*/ 20 w 37"/>
                  <a:gd name="T11" fmla="*/ 30 h 37"/>
                  <a:gd name="T12" fmla="*/ 32 w 37"/>
                  <a:gd name="T13" fmla="*/ 35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7"/>
                    </a:lnTo>
                    <a:lnTo>
                      <a:pt x="20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9" name="iS1iḓe">
                <a:extLst>
                  <a:ext uri="{FF2B5EF4-FFF2-40B4-BE49-F238E27FC236}">
                    <a16:creationId xmlns:a16="http://schemas.microsoft.com/office/drawing/2014/main" xmlns="" id="{6BF8015F-CF72-4E47-8D88-95B88F2E3BAE}"/>
                  </a:ext>
                </a:extLst>
              </p:cNvPr>
              <p:cNvSpPr/>
              <p:nvPr/>
            </p:nvSpPr>
            <p:spPr bwMode="auto">
              <a:xfrm>
                <a:off x="6532" y="1565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11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0" name="íṥliḍe">
                <a:extLst>
                  <a:ext uri="{FF2B5EF4-FFF2-40B4-BE49-F238E27FC236}">
                    <a16:creationId xmlns:a16="http://schemas.microsoft.com/office/drawing/2014/main" xmlns="" id="{19BEE4DA-D450-401C-97B8-B6CC77C06FAD}"/>
                  </a:ext>
                </a:extLst>
              </p:cNvPr>
              <p:cNvSpPr/>
              <p:nvPr/>
            </p:nvSpPr>
            <p:spPr bwMode="auto">
              <a:xfrm>
                <a:off x="6532" y="1565"/>
                <a:ext cx="37" cy="38"/>
              </a:xfrm>
              <a:custGeom>
                <a:avLst/>
                <a:gdLst>
                  <a:gd name="T0" fmla="*/ 18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11 w 37"/>
                  <a:gd name="T7" fmla="*/ 25 h 38"/>
                  <a:gd name="T8" fmla="*/ 9 w 37"/>
                  <a:gd name="T9" fmla="*/ 38 h 38"/>
                  <a:gd name="T10" fmla="*/ 20 w 37"/>
                  <a:gd name="T11" fmla="*/ 30 h 38"/>
                  <a:gd name="T12" fmla="*/ 31 w 37"/>
                  <a:gd name="T13" fmla="*/ 36 h 38"/>
                  <a:gd name="T14" fmla="*/ 30 w 37"/>
                  <a:gd name="T15" fmla="*/ 23 h 38"/>
                  <a:gd name="T16" fmla="*/ 37 w 37"/>
                  <a:gd name="T17" fmla="*/ 13 h 38"/>
                  <a:gd name="T18" fmla="*/ 24 w 37"/>
                  <a:gd name="T19" fmla="*/ 12 h 38"/>
                  <a:gd name="T20" fmla="*/ 18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8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11" y="25"/>
                    </a:lnTo>
                    <a:lnTo>
                      <a:pt x="9" y="38"/>
                    </a:lnTo>
                    <a:lnTo>
                      <a:pt x="20" y="30"/>
                    </a:lnTo>
                    <a:lnTo>
                      <a:pt x="31" y="36"/>
                    </a:lnTo>
                    <a:lnTo>
                      <a:pt x="30" y="23"/>
                    </a:lnTo>
                    <a:lnTo>
                      <a:pt x="37" y="13"/>
                    </a:lnTo>
                    <a:lnTo>
                      <a:pt x="24" y="1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1" name="iSľîḑè">
                <a:extLst>
                  <a:ext uri="{FF2B5EF4-FFF2-40B4-BE49-F238E27FC236}">
                    <a16:creationId xmlns:a16="http://schemas.microsoft.com/office/drawing/2014/main" xmlns="" id="{FE1A98CB-4BA2-45EC-AB23-DA13366D8DEC}"/>
                  </a:ext>
                </a:extLst>
              </p:cNvPr>
              <p:cNvSpPr/>
              <p:nvPr/>
            </p:nvSpPr>
            <p:spPr bwMode="auto">
              <a:xfrm>
                <a:off x="6619" y="1560"/>
                <a:ext cx="38" cy="35"/>
              </a:xfrm>
              <a:custGeom>
                <a:avLst/>
                <a:gdLst>
                  <a:gd name="T0" fmla="*/ 19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2 w 38"/>
                  <a:gd name="T7" fmla="*/ 22 h 35"/>
                  <a:gd name="T8" fmla="*/ 10 w 38"/>
                  <a:gd name="T9" fmla="*/ 35 h 35"/>
                  <a:gd name="T10" fmla="*/ 21 w 38"/>
                  <a:gd name="T11" fmla="*/ 28 h 35"/>
                  <a:gd name="T12" fmla="*/ 34 w 38"/>
                  <a:gd name="T13" fmla="*/ 33 h 35"/>
                  <a:gd name="T14" fmla="*/ 30 w 38"/>
                  <a:gd name="T15" fmla="*/ 20 h 35"/>
                  <a:gd name="T16" fmla="*/ 38 w 38"/>
                  <a:gd name="T17" fmla="*/ 11 h 35"/>
                  <a:gd name="T18" fmla="*/ 25 w 38"/>
                  <a:gd name="T19" fmla="*/ 11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2" y="22"/>
                    </a:lnTo>
                    <a:lnTo>
                      <a:pt x="10" y="35"/>
                    </a:lnTo>
                    <a:lnTo>
                      <a:pt x="21" y="28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2" name="iṣlïḍè">
                <a:extLst>
                  <a:ext uri="{FF2B5EF4-FFF2-40B4-BE49-F238E27FC236}">
                    <a16:creationId xmlns:a16="http://schemas.microsoft.com/office/drawing/2014/main" xmlns="" id="{67B7700B-5BFC-4304-9B78-699AC0C3EFA2}"/>
                  </a:ext>
                </a:extLst>
              </p:cNvPr>
              <p:cNvSpPr/>
              <p:nvPr/>
            </p:nvSpPr>
            <p:spPr bwMode="auto">
              <a:xfrm>
                <a:off x="6619" y="1560"/>
                <a:ext cx="38" cy="35"/>
              </a:xfrm>
              <a:custGeom>
                <a:avLst/>
                <a:gdLst>
                  <a:gd name="T0" fmla="*/ 19 w 38"/>
                  <a:gd name="T1" fmla="*/ 0 h 35"/>
                  <a:gd name="T2" fmla="*/ 13 w 38"/>
                  <a:gd name="T3" fmla="*/ 11 h 35"/>
                  <a:gd name="T4" fmla="*/ 0 w 38"/>
                  <a:gd name="T5" fmla="*/ 15 h 35"/>
                  <a:gd name="T6" fmla="*/ 12 w 38"/>
                  <a:gd name="T7" fmla="*/ 22 h 35"/>
                  <a:gd name="T8" fmla="*/ 10 w 38"/>
                  <a:gd name="T9" fmla="*/ 35 h 35"/>
                  <a:gd name="T10" fmla="*/ 21 w 38"/>
                  <a:gd name="T11" fmla="*/ 28 h 35"/>
                  <a:gd name="T12" fmla="*/ 34 w 38"/>
                  <a:gd name="T13" fmla="*/ 33 h 35"/>
                  <a:gd name="T14" fmla="*/ 30 w 38"/>
                  <a:gd name="T15" fmla="*/ 20 h 35"/>
                  <a:gd name="T16" fmla="*/ 38 w 38"/>
                  <a:gd name="T17" fmla="*/ 11 h 35"/>
                  <a:gd name="T18" fmla="*/ 25 w 38"/>
                  <a:gd name="T19" fmla="*/ 11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5"/>
                    </a:lnTo>
                    <a:lnTo>
                      <a:pt x="12" y="22"/>
                    </a:lnTo>
                    <a:lnTo>
                      <a:pt x="10" y="35"/>
                    </a:lnTo>
                    <a:lnTo>
                      <a:pt x="21" y="28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3" name="ï$ľïďé">
                <a:extLst>
                  <a:ext uri="{FF2B5EF4-FFF2-40B4-BE49-F238E27FC236}">
                    <a16:creationId xmlns:a16="http://schemas.microsoft.com/office/drawing/2014/main" xmlns="" id="{CBDBA7C5-DAF1-4915-BD8F-F9C7FDF768FB}"/>
                  </a:ext>
                </a:extLst>
              </p:cNvPr>
              <p:cNvSpPr/>
              <p:nvPr/>
            </p:nvSpPr>
            <p:spPr bwMode="auto">
              <a:xfrm>
                <a:off x="6494" y="1631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1 w 38"/>
                  <a:gd name="T3" fmla="*/ 11 h 37"/>
                  <a:gd name="T4" fmla="*/ 0 w 38"/>
                  <a:gd name="T5" fmla="*/ 15 h 37"/>
                  <a:gd name="T6" fmla="*/ 10 w 38"/>
                  <a:gd name="T7" fmla="*/ 24 h 37"/>
                  <a:gd name="T8" fmla="*/ 8 w 38"/>
                  <a:gd name="T9" fmla="*/ 37 h 37"/>
                  <a:gd name="T10" fmla="*/ 19 w 38"/>
                  <a:gd name="T11" fmla="*/ 30 h 37"/>
                  <a:gd name="T12" fmla="*/ 32 w 38"/>
                  <a:gd name="T13" fmla="*/ 35 h 37"/>
                  <a:gd name="T14" fmla="*/ 28 w 38"/>
                  <a:gd name="T15" fmla="*/ 22 h 37"/>
                  <a:gd name="T16" fmla="*/ 38 w 38"/>
                  <a:gd name="T17" fmla="*/ 11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4" name="îṣḻíḋe">
                <a:extLst>
                  <a:ext uri="{FF2B5EF4-FFF2-40B4-BE49-F238E27FC236}">
                    <a16:creationId xmlns:a16="http://schemas.microsoft.com/office/drawing/2014/main" xmlns="" id="{F85309BB-5F24-4948-977E-8573A83BB9A0}"/>
                  </a:ext>
                </a:extLst>
              </p:cNvPr>
              <p:cNvSpPr/>
              <p:nvPr/>
            </p:nvSpPr>
            <p:spPr bwMode="auto">
              <a:xfrm>
                <a:off x="6494" y="1631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1 w 38"/>
                  <a:gd name="T3" fmla="*/ 11 h 37"/>
                  <a:gd name="T4" fmla="*/ 0 w 38"/>
                  <a:gd name="T5" fmla="*/ 15 h 37"/>
                  <a:gd name="T6" fmla="*/ 10 w 38"/>
                  <a:gd name="T7" fmla="*/ 24 h 37"/>
                  <a:gd name="T8" fmla="*/ 8 w 38"/>
                  <a:gd name="T9" fmla="*/ 37 h 37"/>
                  <a:gd name="T10" fmla="*/ 19 w 38"/>
                  <a:gd name="T11" fmla="*/ 30 h 37"/>
                  <a:gd name="T12" fmla="*/ 32 w 38"/>
                  <a:gd name="T13" fmla="*/ 35 h 37"/>
                  <a:gd name="T14" fmla="*/ 28 w 38"/>
                  <a:gd name="T15" fmla="*/ 22 h 37"/>
                  <a:gd name="T16" fmla="*/ 38 w 38"/>
                  <a:gd name="T17" fmla="*/ 11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1" y="11"/>
                    </a:lnTo>
                    <a:lnTo>
                      <a:pt x="0" y="15"/>
                    </a:lnTo>
                    <a:lnTo>
                      <a:pt x="10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8" y="11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5" name="ïśľide">
                <a:extLst>
                  <a:ext uri="{FF2B5EF4-FFF2-40B4-BE49-F238E27FC236}">
                    <a16:creationId xmlns:a16="http://schemas.microsoft.com/office/drawing/2014/main" xmlns="" id="{75D31A54-59FA-451A-B4E3-AB9930FB7496}"/>
                  </a:ext>
                </a:extLst>
              </p:cNvPr>
              <p:cNvSpPr/>
              <p:nvPr/>
            </p:nvSpPr>
            <p:spPr bwMode="auto">
              <a:xfrm>
                <a:off x="6582" y="1623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19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6" name="ïṧḷïďè">
                <a:extLst>
                  <a:ext uri="{FF2B5EF4-FFF2-40B4-BE49-F238E27FC236}">
                    <a16:creationId xmlns:a16="http://schemas.microsoft.com/office/drawing/2014/main" xmlns="" id="{1FE44B6B-F751-459C-BA6F-825FDED57317}"/>
                  </a:ext>
                </a:extLst>
              </p:cNvPr>
              <p:cNvSpPr/>
              <p:nvPr/>
            </p:nvSpPr>
            <p:spPr bwMode="auto">
              <a:xfrm>
                <a:off x="6582" y="1623"/>
                <a:ext cx="37" cy="38"/>
              </a:xfrm>
              <a:custGeom>
                <a:avLst/>
                <a:gdLst>
                  <a:gd name="T0" fmla="*/ 17 w 37"/>
                  <a:gd name="T1" fmla="*/ 0 h 38"/>
                  <a:gd name="T2" fmla="*/ 13 w 37"/>
                  <a:gd name="T3" fmla="*/ 13 h 38"/>
                  <a:gd name="T4" fmla="*/ 0 w 37"/>
                  <a:gd name="T5" fmla="*/ 15 h 38"/>
                  <a:gd name="T6" fmla="*/ 9 w 37"/>
                  <a:gd name="T7" fmla="*/ 24 h 38"/>
                  <a:gd name="T8" fmla="*/ 9 w 37"/>
                  <a:gd name="T9" fmla="*/ 38 h 38"/>
                  <a:gd name="T10" fmla="*/ 19 w 37"/>
                  <a:gd name="T11" fmla="*/ 30 h 38"/>
                  <a:gd name="T12" fmla="*/ 32 w 37"/>
                  <a:gd name="T13" fmla="*/ 36 h 38"/>
                  <a:gd name="T14" fmla="*/ 28 w 37"/>
                  <a:gd name="T15" fmla="*/ 23 h 38"/>
                  <a:gd name="T16" fmla="*/ 37 w 37"/>
                  <a:gd name="T17" fmla="*/ 13 h 38"/>
                  <a:gd name="T18" fmla="*/ 24 w 37"/>
                  <a:gd name="T19" fmla="*/ 11 h 38"/>
                  <a:gd name="T20" fmla="*/ 17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9" y="38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7" name="iṥľïḓé">
                <a:extLst>
                  <a:ext uri="{FF2B5EF4-FFF2-40B4-BE49-F238E27FC236}">
                    <a16:creationId xmlns:a16="http://schemas.microsoft.com/office/drawing/2014/main" xmlns="" id="{815F53CC-940B-412F-9C4E-CC1C433E45E4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512" cy="248"/>
              </a:xfrm>
              <a:custGeom>
                <a:avLst/>
                <a:gdLst>
                  <a:gd name="T0" fmla="*/ 291 w 512"/>
                  <a:gd name="T1" fmla="*/ 30 h 248"/>
                  <a:gd name="T2" fmla="*/ 370 w 512"/>
                  <a:gd name="T3" fmla="*/ 243 h 248"/>
                  <a:gd name="T4" fmla="*/ 388 w 512"/>
                  <a:gd name="T5" fmla="*/ 248 h 248"/>
                  <a:gd name="T6" fmla="*/ 512 w 512"/>
                  <a:gd name="T7" fmla="*/ 52 h 248"/>
                  <a:gd name="T8" fmla="*/ 497 w 512"/>
                  <a:gd name="T9" fmla="*/ 76 h 248"/>
                  <a:gd name="T10" fmla="*/ 486 w 512"/>
                  <a:gd name="T11" fmla="*/ 50 h 248"/>
                  <a:gd name="T12" fmla="*/ 458 w 512"/>
                  <a:gd name="T13" fmla="*/ 47 h 248"/>
                  <a:gd name="T14" fmla="*/ 480 w 512"/>
                  <a:gd name="T15" fmla="*/ 104 h 248"/>
                  <a:gd name="T16" fmla="*/ 463 w 512"/>
                  <a:gd name="T17" fmla="*/ 131 h 248"/>
                  <a:gd name="T18" fmla="*/ 429 w 512"/>
                  <a:gd name="T19" fmla="*/ 45 h 248"/>
                  <a:gd name="T20" fmla="*/ 401 w 512"/>
                  <a:gd name="T21" fmla="*/ 41 h 248"/>
                  <a:gd name="T22" fmla="*/ 446 w 512"/>
                  <a:gd name="T23" fmla="*/ 159 h 248"/>
                  <a:gd name="T24" fmla="*/ 429 w 512"/>
                  <a:gd name="T25" fmla="*/ 185 h 248"/>
                  <a:gd name="T26" fmla="*/ 375 w 512"/>
                  <a:gd name="T27" fmla="*/ 37 h 248"/>
                  <a:gd name="T28" fmla="*/ 347 w 512"/>
                  <a:gd name="T29" fmla="*/ 35 h 248"/>
                  <a:gd name="T30" fmla="*/ 413 w 512"/>
                  <a:gd name="T31" fmla="*/ 213 h 248"/>
                  <a:gd name="T32" fmla="*/ 396 w 512"/>
                  <a:gd name="T33" fmla="*/ 239 h 248"/>
                  <a:gd name="T34" fmla="*/ 319 w 512"/>
                  <a:gd name="T35" fmla="*/ 32 h 248"/>
                  <a:gd name="T36" fmla="*/ 291 w 512"/>
                  <a:gd name="T37" fmla="*/ 30 h 248"/>
                  <a:gd name="T38" fmla="*/ 237 w 512"/>
                  <a:gd name="T39" fmla="*/ 24 h 248"/>
                  <a:gd name="T40" fmla="*/ 308 w 512"/>
                  <a:gd name="T41" fmla="*/ 220 h 248"/>
                  <a:gd name="T42" fmla="*/ 312 w 512"/>
                  <a:gd name="T43" fmla="*/ 220 h 248"/>
                  <a:gd name="T44" fmla="*/ 338 w 512"/>
                  <a:gd name="T45" fmla="*/ 230 h 248"/>
                  <a:gd name="T46" fmla="*/ 340 w 512"/>
                  <a:gd name="T47" fmla="*/ 231 h 248"/>
                  <a:gd name="T48" fmla="*/ 265 w 512"/>
                  <a:gd name="T49" fmla="*/ 26 h 248"/>
                  <a:gd name="T50" fmla="*/ 237 w 512"/>
                  <a:gd name="T51" fmla="*/ 24 h 248"/>
                  <a:gd name="T52" fmla="*/ 181 w 512"/>
                  <a:gd name="T53" fmla="*/ 19 h 248"/>
                  <a:gd name="T54" fmla="*/ 247 w 512"/>
                  <a:gd name="T55" fmla="*/ 198 h 248"/>
                  <a:gd name="T56" fmla="*/ 260 w 512"/>
                  <a:gd name="T57" fmla="*/ 202 h 248"/>
                  <a:gd name="T58" fmla="*/ 278 w 512"/>
                  <a:gd name="T59" fmla="*/ 209 h 248"/>
                  <a:gd name="T60" fmla="*/ 209 w 512"/>
                  <a:gd name="T61" fmla="*/ 20 h 248"/>
                  <a:gd name="T62" fmla="*/ 181 w 512"/>
                  <a:gd name="T63" fmla="*/ 19 h 248"/>
                  <a:gd name="T64" fmla="*/ 125 w 512"/>
                  <a:gd name="T65" fmla="*/ 13 h 248"/>
                  <a:gd name="T66" fmla="*/ 185 w 512"/>
                  <a:gd name="T67" fmla="*/ 175 h 248"/>
                  <a:gd name="T68" fmla="*/ 207 w 512"/>
                  <a:gd name="T69" fmla="*/ 183 h 248"/>
                  <a:gd name="T70" fmla="*/ 217 w 512"/>
                  <a:gd name="T71" fmla="*/ 187 h 248"/>
                  <a:gd name="T72" fmla="*/ 153 w 512"/>
                  <a:gd name="T73" fmla="*/ 15 h 248"/>
                  <a:gd name="T74" fmla="*/ 125 w 512"/>
                  <a:gd name="T75" fmla="*/ 13 h 248"/>
                  <a:gd name="T76" fmla="*/ 71 w 512"/>
                  <a:gd name="T77" fmla="*/ 7 h 248"/>
                  <a:gd name="T78" fmla="*/ 123 w 512"/>
                  <a:gd name="T79" fmla="*/ 153 h 248"/>
                  <a:gd name="T80" fmla="*/ 129 w 512"/>
                  <a:gd name="T81" fmla="*/ 155 h 248"/>
                  <a:gd name="T82" fmla="*/ 155 w 512"/>
                  <a:gd name="T83" fmla="*/ 164 h 248"/>
                  <a:gd name="T84" fmla="*/ 155 w 512"/>
                  <a:gd name="T85" fmla="*/ 164 h 248"/>
                  <a:gd name="T86" fmla="*/ 99 w 512"/>
                  <a:gd name="T87" fmla="*/ 9 h 248"/>
                  <a:gd name="T88" fmla="*/ 71 w 512"/>
                  <a:gd name="T89" fmla="*/ 7 h 248"/>
                  <a:gd name="T90" fmla="*/ 15 w 512"/>
                  <a:gd name="T91" fmla="*/ 2 h 248"/>
                  <a:gd name="T92" fmla="*/ 62 w 512"/>
                  <a:gd name="T93" fmla="*/ 131 h 248"/>
                  <a:gd name="T94" fmla="*/ 77 w 512"/>
                  <a:gd name="T95" fmla="*/ 134 h 248"/>
                  <a:gd name="T96" fmla="*/ 93 w 512"/>
                  <a:gd name="T97" fmla="*/ 142 h 248"/>
                  <a:gd name="T98" fmla="*/ 43 w 512"/>
                  <a:gd name="T99" fmla="*/ 4 h 248"/>
                  <a:gd name="T100" fmla="*/ 15 w 512"/>
                  <a:gd name="T101" fmla="*/ 2 h 248"/>
                  <a:gd name="T102" fmla="*/ 0 w 512"/>
                  <a:gd name="T103" fmla="*/ 0 h 248"/>
                  <a:gd name="T104" fmla="*/ 0 w 512"/>
                  <a:gd name="T105" fmla="*/ 0 h 248"/>
                  <a:gd name="T106" fmla="*/ 43 w 512"/>
                  <a:gd name="T107" fmla="*/ 125 h 248"/>
                  <a:gd name="T108" fmla="*/ 43 w 512"/>
                  <a:gd name="T109" fmla="*/ 125 h 248"/>
                  <a:gd name="T110" fmla="*/ 0 w 512"/>
                  <a:gd name="T11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2" h="248">
                    <a:moveTo>
                      <a:pt x="291" y="30"/>
                    </a:moveTo>
                    <a:lnTo>
                      <a:pt x="370" y="243"/>
                    </a:lnTo>
                    <a:lnTo>
                      <a:pt x="388" y="248"/>
                    </a:lnTo>
                    <a:lnTo>
                      <a:pt x="512" y="52"/>
                    </a:lnTo>
                    <a:lnTo>
                      <a:pt x="497" y="76"/>
                    </a:lnTo>
                    <a:lnTo>
                      <a:pt x="486" y="50"/>
                    </a:lnTo>
                    <a:lnTo>
                      <a:pt x="458" y="47"/>
                    </a:lnTo>
                    <a:lnTo>
                      <a:pt x="480" y="104"/>
                    </a:lnTo>
                    <a:lnTo>
                      <a:pt x="463" y="131"/>
                    </a:lnTo>
                    <a:lnTo>
                      <a:pt x="429" y="45"/>
                    </a:lnTo>
                    <a:lnTo>
                      <a:pt x="401" y="41"/>
                    </a:lnTo>
                    <a:lnTo>
                      <a:pt x="446" y="159"/>
                    </a:lnTo>
                    <a:lnTo>
                      <a:pt x="429" y="185"/>
                    </a:lnTo>
                    <a:lnTo>
                      <a:pt x="375" y="37"/>
                    </a:lnTo>
                    <a:lnTo>
                      <a:pt x="347" y="35"/>
                    </a:lnTo>
                    <a:lnTo>
                      <a:pt x="413" y="213"/>
                    </a:lnTo>
                    <a:lnTo>
                      <a:pt x="396" y="239"/>
                    </a:lnTo>
                    <a:lnTo>
                      <a:pt x="319" y="32"/>
                    </a:lnTo>
                    <a:lnTo>
                      <a:pt x="291" y="30"/>
                    </a:lnTo>
                    <a:close/>
                    <a:moveTo>
                      <a:pt x="237" y="24"/>
                    </a:moveTo>
                    <a:lnTo>
                      <a:pt x="308" y="220"/>
                    </a:lnTo>
                    <a:lnTo>
                      <a:pt x="312" y="220"/>
                    </a:lnTo>
                    <a:lnTo>
                      <a:pt x="338" y="230"/>
                    </a:lnTo>
                    <a:lnTo>
                      <a:pt x="340" y="231"/>
                    </a:lnTo>
                    <a:lnTo>
                      <a:pt x="265" y="26"/>
                    </a:lnTo>
                    <a:lnTo>
                      <a:pt x="237" y="24"/>
                    </a:lnTo>
                    <a:close/>
                    <a:moveTo>
                      <a:pt x="181" y="19"/>
                    </a:moveTo>
                    <a:lnTo>
                      <a:pt x="247" y="198"/>
                    </a:lnTo>
                    <a:lnTo>
                      <a:pt x="260" y="202"/>
                    </a:lnTo>
                    <a:lnTo>
                      <a:pt x="278" y="209"/>
                    </a:lnTo>
                    <a:lnTo>
                      <a:pt x="209" y="20"/>
                    </a:lnTo>
                    <a:lnTo>
                      <a:pt x="181" y="19"/>
                    </a:lnTo>
                    <a:close/>
                    <a:moveTo>
                      <a:pt x="125" y="13"/>
                    </a:moveTo>
                    <a:lnTo>
                      <a:pt x="185" y="175"/>
                    </a:lnTo>
                    <a:lnTo>
                      <a:pt x="207" y="183"/>
                    </a:lnTo>
                    <a:lnTo>
                      <a:pt x="217" y="187"/>
                    </a:lnTo>
                    <a:lnTo>
                      <a:pt x="153" y="15"/>
                    </a:lnTo>
                    <a:lnTo>
                      <a:pt x="125" y="13"/>
                    </a:lnTo>
                    <a:close/>
                    <a:moveTo>
                      <a:pt x="71" y="7"/>
                    </a:moveTo>
                    <a:lnTo>
                      <a:pt x="123" y="153"/>
                    </a:lnTo>
                    <a:lnTo>
                      <a:pt x="129" y="155"/>
                    </a:lnTo>
                    <a:lnTo>
                      <a:pt x="155" y="164"/>
                    </a:lnTo>
                    <a:lnTo>
                      <a:pt x="155" y="164"/>
                    </a:lnTo>
                    <a:lnTo>
                      <a:pt x="99" y="9"/>
                    </a:lnTo>
                    <a:lnTo>
                      <a:pt x="71" y="7"/>
                    </a:lnTo>
                    <a:close/>
                    <a:moveTo>
                      <a:pt x="15" y="2"/>
                    </a:moveTo>
                    <a:lnTo>
                      <a:pt x="62" y="131"/>
                    </a:lnTo>
                    <a:lnTo>
                      <a:pt x="77" y="134"/>
                    </a:lnTo>
                    <a:lnTo>
                      <a:pt x="93" y="142"/>
                    </a:lnTo>
                    <a:lnTo>
                      <a:pt x="43" y="4"/>
                    </a:lnTo>
                    <a:lnTo>
                      <a:pt x="15" y="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8" name="iśļîdé">
                <a:extLst>
                  <a:ext uri="{FF2B5EF4-FFF2-40B4-BE49-F238E27FC236}">
                    <a16:creationId xmlns:a16="http://schemas.microsoft.com/office/drawing/2014/main" xmlns="" id="{4C15407D-6740-4F83-8C6F-8DBA3FE90492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512" cy="248"/>
              </a:xfrm>
              <a:custGeom>
                <a:avLst/>
                <a:gdLst>
                  <a:gd name="T0" fmla="*/ 291 w 512"/>
                  <a:gd name="T1" fmla="*/ 30 h 248"/>
                  <a:gd name="T2" fmla="*/ 370 w 512"/>
                  <a:gd name="T3" fmla="*/ 243 h 248"/>
                  <a:gd name="T4" fmla="*/ 388 w 512"/>
                  <a:gd name="T5" fmla="*/ 248 h 248"/>
                  <a:gd name="T6" fmla="*/ 512 w 512"/>
                  <a:gd name="T7" fmla="*/ 52 h 248"/>
                  <a:gd name="T8" fmla="*/ 497 w 512"/>
                  <a:gd name="T9" fmla="*/ 76 h 248"/>
                  <a:gd name="T10" fmla="*/ 486 w 512"/>
                  <a:gd name="T11" fmla="*/ 50 h 248"/>
                  <a:gd name="T12" fmla="*/ 458 w 512"/>
                  <a:gd name="T13" fmla="*/ 47 h 248"/>
                  <a:gd name="T14" fmla="*/ 480 w 512"/>
                  <a:gd name="T15" fmla="*/ 104 h 248"/>
                  <a:gd name="T16" fmla="*/ 463 w 512"/>
                  <a:gd name="T17" fmla="*/ 131 h 248"/>
                  <a:gd name="T18" fmla="*/ 429 w 512"/>
                  <a:gd name="T19" fmla="*/ 45 h 248"/>
                  <a:gd name="T20" fmla="*/ 401 w 512"/>
                  <a:gd name="T21" fmla="*/ 41 h 248"/>
                  <a:gd name="T22" fmla="*/ 446 w 512"/>
                  <a:gd name="T23" fmla="*/ 159 h 248"/>
                  <a:gd name="T24" fmla="*/ 429 w 512"/>
                  <a:gd name="T25" fmla="*/ 185 h 248"/>
                  <a:gd name="T26" fmla="*/ 375 w 512"/>
                  <a:gd name="T27" fmla="*/ 37 h 248"/>
                  <a:gd name="T28" fmla="*/ 347 w 512"/>
                  <a:gd name="T29" fmla="*/ 35 h 248"/>
                  <a:gd name="T30" fmla="*/ 413 w 512"/>
                  <a:gd name="T31" fmla="*/ 213 h 248"/>
                  <a:gd name="T32" fmla="*/ 396 w 512"/>
                  <a:gd name="T33" fmla="*/ 239 h 248"/>
                  <a:gd name="T34" fmla="*/ 319 w 512"/>
                  <a:gd name="T35" fmla="*/ 32 h 248"/>
                  <a:gd name="T36" fmla="*/ 291 w 512"/>
                  <a:gd name="T37" fmla="*/ 30 h 248"/>
                  <a:gd name="T38" fmla="*/ 237 w 512"/>
                  <a:gd name="T39" fmla="*/ 24 h 248"/>
                  <a:gd name="T40" fmla="*/ 308 w 512"/>
                  <a:gd name="T41" fmla="*/ 220 h 248"/>
                  <a:gd name="T42" fmla="*/ 312 w 512"/>
                  <a:gd name="T43" fmla="*/ 220 h 248"/>
                  <a:gd name="T44" fmla="*/ 338 w 512"/>
                  <a:gd name="T45" fmla="*/ 230 h 248"/>
                  <a:gd name="T46" fmla="*/ 340 w 512"/>
                  <a:gd name="T47" fmla="*/ 231 h 248"/>
                  <a:gd name="T48" fmla="*/ 265 w 512"/>
                  <a:gd name="T49" fmla="*/ 26 h 248"/>
                  <a:gd name="T50" fmla="*/ 237 w 512"/>
                  <a:gd name="T51" fmla="*/ 24 h 248"/>
                  <a:gd name="T52" fmla="*/ 181 w 512"/>
                  <a:gd name="T53" fmla="*/ 19 h 248"/>
                  <a:gd name="T54" fmla="*/ 247 w 512"/>
                  <a:gd name="T55" fmla="*/ 198 h 248"/>
                  <a:gd name="T56" fmla="*/ 260 w 512"/>
                  <a:gd name="T57" fmla="*/ 202 h 248"/>
                  <a:gd name="T58" fmla="*/ 278 w 512"/>
                  <a:gd name="T59" fmla="*/ 209 h 248"/>
                  <a:gd name="T60" fmla="*/ 209 w 512"/>
                  <a:gd name="T61" fmla="*/ 20 h 248"/>
                  <a:gd name="T62" fmla="*/ 181 w 512"/>
                  <a:gd name="T63" fmla="*/ 19 h 248"/>
                  <a:gd name="T64" fmla="*/ 125 w 512"/>
                  <a:gd name="T65" fmla="*/ 13 h 248"/>
                  <a:gd name="T66" fmla="*/ 185 w 512"/>
                  <a:gd name="T67" fmla="*/ 175 h 248"/>
                  <a:gd name="T68" fmla="*/ 207 w 512"/>
                  <a:gd name="T69" fmla="*/ 183 h 248"/>
                  <a:gd name="T70" fmla="*/ 217 w 512"/>
                  <a:gd name="T71" fmla="*/ 187 h 248"/>
                  <a:gd name="T72" fmla="*/ 153 w 512"/>
                  <a:gd name="T73" fmla="*/ 15 h 248"/>
                  <a:gd name="T74" fmla="*/ 125 w 512"/>
                  <a:gd name="T75" fmla="*/ 13 h 248"/>
                  <a:gd name="T76" fmla="*/ 71 w 512"/>
                  <a:gd name="T77" fmla="*/ 7 h 248"/>
                  <a:gd name="T78" fmla="*/ 123 w 512"/>
                  <a:gd name="T79" fmla="*/ 153 h 248"/>
                  <a:gd name="T80" fmla="*/ 129 w 512"/>
                  <a:gd name="T81" fmla="*/ 155 h 248"/>
                  <a:gd name="T82" fmla="*/ 155 w 512"/>
                  <a:gd name="T83" fmla="*/ 164 h 248"/>
                  <a:gd name="T84" fmla="*/ 155 w 512"/>
                  <a:gd name="T85" fmla="*/ 164 h 248"/>
                  <a:gd name="T86" fmla="*/ 99 w 512"/>
                  <a:gd name="T87" fmla="*/ 9 h 248"/>
                  <a:gd name="T88" fmla="*/ 71 w 512"/>
                  <a:gd name="T89" fmla="*/ 7 h 248"/>
                  <a:gd name="T90" fmla="*/ 15 w 512"/>
                  <a:gd name="T91" fmla="*/ 2 h 248"/>
                  <a:gd name="T92" fmla="*/ 62 w 512"/>
                  <a:gd name="T93" fmla="*/ 131 h 248"/>
                  <a:gd name="T94" fmla="*/ 77 w 512"/>
                  <a:gd name="T95" fmla="*/ 134 h 248"/>
                  <a:gd name="T96" fmla="*/ 93 w 512"/>
                  <a:gd name="T97" fmla="*/ 142 h 248"/>
                  <a:gd name="T98" fmla="*/ 43 w 512"/>
                  <a:gd name="T99" fmla="*/ 4 h 248"/>
                  <a:gd name="T100" fmla="*/ 15 w 512"/>
                  <a:gd name="T101" fmla="*/ 2 h 248"/>
                  <a:gd name="T102" fmla="*/ 0 w 512"/>
                  <a:gd name="T103" fmla="*/ 0 h 248"/>
                  <a:gd name="T104" fmla="*/ 0 w 512"/>
                  <a:gd name="T105" fmla="*/ 0 h 248"/>
                  <a:gd name="T106" fmla="*/ 43 w 512"/>
                  <a:gd name="T107" fmla="*/ 125 h 248"/>
                  <a:gd name="T108" fmla="*/ 43 w 512"/>
                  <a:gd name="T109" fmla="*/ 125 h 248"/>
                  <a:gd name="T110" fmla="*/ 0 w 512"/>
                  <a:gd name="T111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12" h="248">
                    <a:moveTo>
                      <a:pt x="291" y="30"/>
                    </a:moveTo>
                    <a:lnTo>
                      <a:pt x="370" y="243"/>
                    </a:lnTo>
                    <a:lnTo>
                      <a:pt x="388" y="248"/>
                    </a:lnTo>
                    <a:lnTo>
                      <a:pt x="512" y="52"/>
                    </a:lnTo>
                    <a:lnTo>
                      <a:pt x="497" y="76"/>
                    </a:lnTo>
                    <a:lnTo>
                      <a:pt x="486" y="50"/>
                    </a:lnTo>
                    <a:lnTo>
                      <a:pt x="458" y="47"/>
                    </a:lnTo>
                    <a:lnTo>
                      <a:pt x="480" y="104"/>
                    </a:lnTo>
                    <a:lnTo>
                      <a:pt x="463" y="131"/>
                    </a:lnTo>
                    <a:lnTo>
                      <a:pt x="429" y="45"/>
                    </a:lnTo>
                    <a:lnTo>
                      <a:pt x="401" y="41"/>
                    </a:lnTo>
                    <a:lnTo>
                      <a:pt x="446" y="159"/>
                    </a:lnTo>
                    <a:lnTo>
                      <a:pt x="429" y="185"/>
                    </a:lnTo>
                    <a:lnTo>
                      <a:pt x="375" y="37"/>
                    </a:lnTo>
                    <a:lnTo>
                      <a:pt x="347" y="35"/>
                    </a:lnTo>
                    <a:lnTo>
                      <a:pt x="413" y="213"/>
                    </a:lnTo>
                    <a:lnTo>
                      <a:pt x="396" y="239"/>
                    </a:lnTo>
                    <a:lnTo>
                      <a:pt x="319" y="32"/>
                    </a:lnTo>
                    <a:lnTo>
                      <a:pt x="291" y="30"/>
                    </a:lnTo>
                    <a:moveTo>
                      <a:pt x="237" y="24"/>
                    </a:moveTo>
                    <a:lnTo>
                      <a:pt x="308" y="220"/>
                    </a:lnTo>
                    <a:lnTo>
                      <a:pt x="312" y="220"/>
                    </a:lnTo>
                    <a:lnTo>
                      <a:pt x="338" y="230"/>
                    </a:lnTo>
                    <a:lnTo>
                      <a:pt x="340" y="231"/>
                    </a:lnTo>
                    <a:lnTo>
                      <a:pt x="265" y="26"/>
                    </a:lnTo>
                    <a:lnTo>
                      <a:pt x="237" y="24"/>
                    </a:lnTo>
                    <a:moveTo>
                      <a:pt x="181" y="19"/>
                    </a:moveTo>
                    <a:lnTo>
                      <a:pt x="247" y="198"/>
                    </a:lnTo>
                    <a:lnTo>
                      <a:pt x="260" y="202"/>
                    </a:lnTo>
                    <a:lnTo>
                      <a:pt x="278" y="209"/>
                    </a:lnTo>
                    <a:lnTo>
                      <a:pt x="209" y="20"/>
                    </a:lnTo>
                    <a:lnTo>
                      <a:pt x="181" y="19"/>
                    </a:lnTo>
                    <a:moveTo>
                      <a:pt x="125" y="13"/>
                    </a:moveTo>
                    <a:lnTo>
                      <a:pt x="185" y="175"/>
                    </a:lnTo>
                    <a:lnTo>
                      <a:pt x="207" y="183"/>
                    </a:lnTo>
                    <a:lnTo>
                      <a:pt x="217" y="187"/>
                    </a:lnTo>
                    <a:lnTo>
                      <a:pt x="153" y="15"/>
                    </a:lnTo>
                    <a:lnTo>
                      <a:pt x="125" y="13"/>
                    </a:lnTo>
                    <a:moveTo>
                      <a:pt x="71" y="7"/>
                    </a:moveTo>
                    <a:lnTo>
                      <a:pt x="123" y="153"/>
                    </a:lnTo>
                    <a:lnTo>
                      <a:pt x="129" y="155"/>
                    </a:lnTo>
                    <a:lnTo>
                      <a:pt x="155" y="164"/>
                    </a:lnTo>
                    <a:lnTo>
                      <a:pt x="155" y="164"/>
                    </a:lnTo>
                    <a:lnTo>
                      <a:pt x="99" y="9"/>
                    </a:lnTo>
                    <a:lnTo>
                      <a:pt x="71" y="7"/>
                    </a:lnTo>
                    <a:moveTo>
                      <a:pt x="15" y="2"/>
                    </a:moveTo>
                    <a:lnTo>
                      <a:pt x="62" y="131"/>
                    </a:lnTo>
                    <a:lnTo>
                      <a:pt x="77" y="134"/>
                    </a:lnTo>
                    <a:lnTo>
                      <a:pt x="93" y="142"/>
                    </a:lnTo>
                    <a:lnTo>
                      <a:pt x="43" y="4"/>
                    </a:lnTo>
                    <a:lnTo>
                      <a:pt x="15" y="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43" y="125"/>
                    </a:lnTo>
                    <a:lnTo>
                      <a:pt x="43" y="1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9" name="îṥļîḑê">
                <a:extLst>
                  <a:ext uri="{FF2B5EF4-FFF2-40B4-BE49-F238E27FC236}">
                    <a16:creationId xmlns:a16="http://schemas.microsoft.com/office/drawing/2014/main" xmlns="" id="{79009AF5-7D22-475B-8E84-352153678EFB}"/>
                  </a:ext>
                </a:extLst>
              </p:cNvPr>
              <p:cNvSpPr/>
              <p:nvPr/>
            </p:nvSpPr>
            <p:spPr bwMode="auto">
              <a:xfrm>
                <a:off x="1533" y="1291"/>
                <a:ext cx="67" cy="194"/>
              </a:xfrm>
              <a:custGeom>
                <a:avLst/>
                <a:gdLst>
                  <a:gd name="T0" fmla="*/ 29 w 36"/>
                  <a:gd name="T1" fmla="*/ 84 h 104"/>
                  <a:gd name="T2" fmla="*/ 36 w 36"/>
                  <a:gd name="T3" fmla="*/ 104 h 104"/>
                  <a:gd name="T4" fmla="*/ 34 w 36"/>
                  <a:gd name="T5" fmla="*/ 86 h 104"/>
                  <a:gd name="T6" fmla="*/ 29 w 36"/>
                  <a:gd name="T7" fmla="*/ 84 h 104"/>
                  <a:gd name="T8" fmla="*/ 0 w 36"/>
                  <a:gd name="T9" fmla="*/ 0 h 104"/>
                  <a:gd name="T10" fmla="*/ 0 w 36"/>
                  <a:gd name="T11" fmla="*/ 0 h 104"/>
                  <a:gd name="T12" fmla="*/ 23 w 36"/>
                  <a:gd name="T13" fmla="*/ 67 h 104"/>
                  <a:gd name="T14" fmla="*/ 33 w 36"/>
                  <a:gd name="T15" fmla="*/ 71 h 104"/>
                  <a:gd name="T16" fmla="*/ 33 w 36"/>
                  <a:gd name="T17" fmla="*/ 70 h 104"/>
                  <a:gd name="T18" fmla="*/ 33 w 36"/>
                  <a:gd name="T19" fmla="*/ 70 h 104"/>
                  <a:gd name="T20" fmla="*/ 8 w 36"/>
                  <a:gd name="T21" fmla="*/ 1 h 104"/>
                  <a:gd name="T22" fmla="*/ 0 w 36"/>
                  <a:gd name="T2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104">
                    <a:moveTo>
                      <a:pt x="29" y="84"/>
                    </a:moveTo>
                    <a:cubicBezTo>
                      <a:pt x="36" y="104"/>
                      <a:pt x="36" y="104"/>
                      <a:pt x="36" y="104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3" y="86"/>
                      <a:pt x="31" y="85"/>
                      <a:pt x="29" y="8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6" y="68"/>
                      <a:pt x="30" y="69"/>
                      <a:pt x="33" y="71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33" y="70"/>
                      <a:pt x="33" y="70"/>
                      <a:pt x="33" y="7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0" name="işḷiḓè">
                <a:extLst>
                  <a:ext uri="{FF2B5EF4-FFF2-40B4-BE49-F238E27FC236}">
                    <a16:creationId xmlns:a16="http://schemas.microsoft.com/office/drawing/2014/main" xmlns="" id="{DB7DCB1D-E30A-44C4-9BAB-3D5CE27F35F9}"/>
                  </a:ext>
                </a:extLst>
              </p:cNvPr>
              <p:cNvSpPr/>
              <p:nvPr/>
            </p:nvSpPr>
            <p:spPr bwMode="auto">
              <a:xfrm>
                <a:off x="1576" y="1295"/>
                <a:ext cx="80" cy="149"/>
              </a:xfrm>
              <a:custGeom>
                <a:avLst/>
                <a:gdLst>
                  <a:gd name="T0" fmla="*/ 0 w 80"/>
                  <a:gd name="T1" fmla="*/ 0 h 149"/>
                  <a:gd name="T2" fmla="*/ 0 w 80"/>
                  <a:gd name="T3" fmla="*/ 0 h 149"/>
                  <a:gd name="T4" fmla="*/ 50 w 80"/>
                  <a:gd name="T5" fmla="*/ 138 h 149"/>
                  <a:gd name="T6" fmla="*/ 60 w 80"/>
                  <a:gd name="T7" fmla="*/ 140 h 149"/>
                  <a:gd name="T8" fmla="*/ 80 w 80"/>
                  <a:gd name="T9" fmla="*/ 149 h 149"/>
                  <a:gd name="T10" fmla="*/ 28 w 80"/>
                  <a:gd name="T11" fmla="*/ 3 h 149"/>
                  <a:gd name="T12" fmla="*/ 0 w 80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49">
                    <a:moveTo>
                      <a:pt x="0" y="0"/>
                    </a:moveTo>
                    <a:lnTo>
                      <a:pt x="0" y="0"/>
                    </a:lnTo>
                    <a:lnTo>
                      <a:pt x="50" y="138"/>
                    </a:lnTo>
                    <a:lnTo>
                      <a:pt x="60" y="140"/>
                    </a:lnTo>
                    <a:lnTo>
                      <a:pt x="80" y="149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1" name="ïšļidé">
                <a:extLst>
                  <a:ext uri="{FF2B5EF4-FFF2-40B4-BE49-F238E27FC236}">
                    <a16:creationId xmlns:a16="http://schemas.microsoft.com/office/drawing/2014/main" xmlns="" id="{30988EB9-1262-4D4D-B672-9CF0D154D2FC}"/>
                  </a:ext>
                </a:extLst>
              </p:cNvPr>
              <p:cNvSpPr/>
              <p:nvPr/>
            </p:nvSpPr>
            <p:spPr bwMode="auto">
              <a:xfrm>
                <a:off x="1576" y="1295"/>
                <a:ext cx="80" cy="149"/>
              </a:xfrm>
              <a:custGeom>
                <a:avLst/>
                <a:gdLst>
                  <a:gd name="T0" fmla="*/ 0 w 80"/>
                  <a:gd name="T1" fmla="*/ 0 h 149"/>
                  <a:gd name="T2" fmla="*/ 0 w 80"/>
                  <a:gd name="T3" fmla="*/ 0 h 149"/>
                  <a:gd name="T4" fmla="*/ 50 w 80"/>
                  <a:gd name="T5" fmla="*/ 138 h 149"/>
                  <a:gd name="T6" fmla="*/ 60 w 80"/>
                  <a:gd name="T7" fmla="*/ 140 h 149"/>
                  <a:gd name="T8" fmla="*/ 80 w 80"/>
                  <a:gd name="T9" fmla="*/ 149 h 149"/>
                  <a:gd name="T10" fmla="*/ 28 w 80"/>
                  <a:gd name="T11" fmla="*/ 3 h 149"/>
                  <a:gd name="T12" fmla="*/ 0 w 80"/>
                  <a:gd name="T13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49">
                    <a:moveTo>
                      <a:pt x="0" y="0"/>
                    </a:moveTo>
                    <a:lnTo>
                      <a:pt x="0" y="0"/>
                    </a:lnTo>
                    <a:lnTo>
                      <a:pt x="50" y="138"/>
                    </a:lnTo>
                    <a:lnTo>
                      <a:pt x="60" y="140"/>
                    </a:lnTo>
                    <a:lnTo>
                      <a:pt x="80" y="149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2" name="î$liḑè">
                <a:extLst>
                  <a:ext uri="{FF2B5EF4-FFF2-40B4-BE49-F238E27FC236}">
                    <a16:creationId xmlns:a16="http://schemas.microsoft.com/office/drawing/2014/main" xmlns="" id="{E5DF90F3-AB4A-4A39-87E3-C60523FCD43F}"/>
                  </a:ext>
                </a:extLst>
              </p:cNvPr>
              <p:cNvSpPr/>
              <p:nvPr/>
            </p:nvSpPr>
            <p:spPr bwMode="auto">
              <a:xfrm>
                <a:off x="1632" y="1300"/>
                <a:ext cx="86" cy="166"/>
              </a:xfrm>
              <a:custGeom>
                <a:avLst/>
                <a:gdLst>
                  <a:gd name="T0" fmla="*/ 0 w 86"/>
                  <a:gd name="T1" fmla="*/ 0 h 166"/>
                  <a:gd name="T2" fmla="*/ 0 w 86"/>
                  <a:gd name="T3" fmla="*/ 0 h 166"/>
                  <a:gd name="T4" fmla="*/ 56 w 86"/>
                  <a:gd name="T5" fmla="*/ 155 h 166"/>
                  <a:gd name="T6" fmla="*/ 82 w 86"/>
                  <a:gd name="T7" fmla="*/ 165 h 166"/>
                  <a:gd name="T8" fmla="*/ 86 w 86"/>
                  <a:gd name="T9" fmla="*/ 166 h 166"/>
                  <a:gd name="T10" fmla="*/ 26 w 86"/>
                  <a:gd name="T11" fmla="*/ 4 h 166"/>
                  <a:gd name="T12" fmla="*/ 0 w 86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66">
                    <a:moveTo>
                      <a:pt x="0" y="0"/>
                    </a:moveTo>
                    <a:lnTo>
                      <a:pt x="0" y="0"/>
                    </a:lnTo>
                    <a:lnTo>
                      <a:pt x="56" y="155"/>
                    </a:lnTo>
                    <a:lnTo>
                      <a:pt x="82" y="165"/>
                    </a:lnTo>
                    <a:lnTo>
                      <a:pt x="86" y="166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3" name="íŝḻíḋê">
                <a:extLst>
                  <a:ext uri="{FF2B5EF4-FFF2-40B4-BE49-F238E27FC236}">
                    <a16:creationId xmlns:a16="http://schemas.microsoft.com/office/drawing/2014/main" xmlns="" id="{01399075-05D5-482B-9016-07CD4C26BBD1}"/>
                  </a:ext>
                </a:extLst>
              </p:cNvPr>
              <p:cNvSpPr/>
              <p:nvPr/>
            </p:nvSpPr>
            <p:spPr bwMode="auto">
              <a:xfrm>
                <a:off x="1632" y="1300"/>
                <a:ext cx="86" cy="166"/>
              </a:xfrm>
              <a:custGeom>
                <a:avLst/>
                <a:gdLst>
                  <a:gd name="T0" fmla="*/ 0 w 86"/>
                  <a:gd name="T1" fmla="*/ 0 h 166"/>
                  <a:gd name="T2" fmla="*/ 0 w 86"/>
                  <a:gd name="T3" fmla="*/ 0 h 166"/>
                  <a:gd name="T4" fmla="*/ 56 w 86"/>
                  <a:gd name="T5" fmla="*/ 155 h 166"/>
                  <a:gd name="T6" fmla="*/ 82 w 86"/>
                  <a:gd name="T7" fmla="*/ 165 h 166"/>
                  <a:gd name="T8" fmla="*/ 86 w 86"/>
                  <a:gd name="T9" fmla="*/ 166 h 166"/>
                  <a:gd name="T10" fmla="*/ 26 w 86"/>
                  <a:gd name="T11" fmla="*/ 4 h 166"/>
                  <a:gd name="T12" fmla="*/ 0 w 86"/>
                  <a:gd name="T1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66">
                    <a:moveTo>
                      <a:pt x="0" y="0"/>
                    </a:moveTo>
                    <a:lnTo>
                      <a:pt x="0" y="0"/>
                    </a:lnTo>
                    <a:lnTo>
                      <a:pt x="56" y="155"/>
                    </a:lnTo>
                    <a:lnTo>
                      <a:pt x="82" y="165"/>
                    </a:lnTo>
                    <a:lnTo>
                      <a:pt x="86" y="166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4" name="î$1ïḍé">
                <a:extLst>
                  <a:ext uri="{FF2B5EF4-FFF2-40B4-BE49-F238E27FC236}">
                    <a16:creationId xmlns:a16="http://schemas.microsoft.com/office/drawing/2014/main" xmlns="" id="{58244A90-97B4-444D-86A8-BEFE88FF08C0}"/>
                  </a:ext>
                </a:extLst>
              </p:cNvPr>
              <p:cNvSpPr/>
              <p:nvPr/>
            </p:nvSpPr>
            <p:spPr bwMode="auto">
              <a:xfrm>
                <a:off x="1686" y="1306"/>
                <a:ext cx="94" cy="183"/>
              </a:xfrm>
              <a:custGeom>
                <a:avLst/>
                <a:gdLst>
                  <a:gd name="T0" fmla="*/ 0 w 94"/>
                  <a:gd name="T1" fmla="*/ 0 h 183"/>
                  <a:gd name="T2" fmla="*/ 0 w 94"/>
                  <a:gd name="T3" fmla="*/ 0 h 183"/>
                  <a:gd name="T4" fmla="*/ 64 w 94"/>
                  <a:gd name="T5" fmla="*/ 172 h 183"/>
                  <a:gd name="T6" fmla="*/ 80 w 94"/>
                  <a:gd name="T7" fmla="*/ 177 h 183"/>
                  <a:gd name="T8" fmla="*/ 94 w 94"/>
                  <a:gd name="T9" fmla="*/ 183 h 183"/>
                  <a:gd name="T10" fmla="*/ 28 w 94"/>
                  <a:gd name="T11" fmla="*/ 4 h 183"/>
                  <a:gd name="T12" fmla="*/ 0 w 94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83">
                    <a:moveTo>
                      <a:pt x="0" y="0"/>
                    </a:moveTo>
                    <a:lnTo>
                      <a:pt x="0" y="0"/>
                    </a:lnTo>
                    <a:lnTo>
                      <a:pt x="64" y="172"/>
                    </a:lnTo>
                    <a:lnTo>
                      <a:pt x="80" y="177"/>
                    </a:lnTo>
                    <a:lnTo>
                      <a:pt x="94" y="183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5" name="íślïḑe">
                <a:extLst>
                  <a:ext uri="{FF2B5EF4-FFF2-40B4-BE49-F238E27FC236}">
                    <a16:creationId xmlns:a16="http://schemas.microsoft.com/office/drawing/2014/main" xmlns="" id="{6F7B3844-9EE0-4B63-8113-CD8B8A2971EF}"/>
                  </a:ext>
                </a:extLst>
              </p:cNvPr>
              <p:cNvSpPr/>
              <p:nvPr/>
            </p:nvSpPr>
            <p:spPr bwMode="auto">
              <a:xfrm>
                <a:off x="1686" y="1306"/>
                <a:ext cx="94" cy="183"/>
              </a:xfrm>
              <a:custGeom>
                <a:avLst/>
                <a:gdLst>
                  <a:gd name="T0" fmla="*/ 0 w 94"/>
                  <a:gd name="T1" fmla="*/ 0 h 183"/>
                  <a:gd name="T2" fmla="*/ 0 w 94"/>
                  <a:gd name="T3" fmla="*/ 0 h 183"/>
                  <a:gd name="T4" fmla="*/ 64 w 94"/>
                  <a:gd name="T5" fmla="*/ 172 h 183"/>
                  <a:gd name="T6" fmla="*/ 80 w 94"/>
                  <a:gd name="T7" fmla="*/ 177 h 183"/>
                  <a:gd name="T8" fmla="*/ 94 w 94"/>
                  <a:gd name="T9" fmla="*/ 183 h 183"/>
                  <a:gd name="T10" fmla="*/ 28 w 94"/>
                  <a:gd name="T11" fmla="*/ 4 h 183"/>
                  <a:gd name="T12" fmla="*/ 0 w 94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83">
                    <a:moveTo>
                      <a:pt x="0" y="0"/>
                    </a:moveTo>
                    <a:lnTo>
                      <a:pt x="0" y="0"/>
                    </a:lnTo>
                    <a:lnTo>
                      <a:pt x="64" y="172"/>
                    </a:lnTo>
                    <a:lnTo>
                      <a:pt x="80" y="177"/>
                    </a:lnTo>
                    <a:lnTo>
                      <a:pt x="94" y="183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6" name="îsḷiďê">
                <a:extLst>
                  <a:ext uri="{FF2B5EF4-FFF2-40B4-BE49-F238E27FC236}">
                    <a16:creationId xmlns:a16="http://schemas.microsoft.com/office/drawing/2014/main" xmlns="" id="{4B25C1E5-2916-48FE-A6F8-0B62CBF82535}"/>
                  </a:ext>
                </a:extLst>
              </p:cNvPr>
              <p:cNvSpPr/>
              <p:nvPr/>
            </p:nvSpPr>
            <p:spPr bwMode="auto">
              <a:xfrm>
                <a:off x="1742" y="1311"/>
                <a:ext cx="99" cy="200"/>
              </a:xfrm>
              <a:custGeom>
                <a:avLst/>
                <a:gdLst>
                  <a:gd name="T0" fmla="*/ 0 w 99"/>
                  <a:gd name="T1" fmla="*/ 0 h 200"/>
                  <a:gd name="T2" fmla="*/ 0 w 99"/>
                  <a:gd name="T3" fmla="*/ 0 h 200"/>
                  <a:gd name="T4" fmla="*/ 69 w 99"/>
                  <a:gd name="T5" fmla="*/ 189 h 200"/>
                  <a:gd name="T6" fmla="*/ 77 w 99"/>
                  <a:gd name="T7" fmla="*/ 191 h 200"/>
                  <a:gd name="T8" fmla="*/ 99 w 99"/>
                  <a:gd name="T9" fmla="*/ 200 h 200"/>
                  <a:gd name="T10" fmla="*/ 28 w 99"/>
                  <a:gd name="T11" fmla="*/ 4 h 200"/>
                  <a:gd name="T12" fmla="*/ 0 w 99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00">
                    <a:moveTo>
                      <a:pt x="0" y="0"/>
                    </a:moveTo>
                    <a:lnTo>
                      <a:pt x="0" y="0"/>
                    </a:lnTo>
                    <a:lnTo>
                      <a:pt x="69" y="189"/>
                    </a:lnTo>
                    <a:lnTo>
                      <a:pt x="77" y="191"/>
                    </a:lnTo>
                    <a:lnTo>
                      <a:pt x="99" y="200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7" name="išlidê">
                <a:extLst>
                  <a:ext uri="{FF2B5EF4-FFF2-40B4-BE49-F238E27FC236}">
                    <a16:creationId xmlns:a16="http://schemas.microsoft.com/office/drawing/2014/main" xmlns="" id="{D8C90F0C-6426-499E-A391-A27D7A1DED08}"/>
                  </a:ext>
                </a:extLst>
              </p:cNvPr>
              <p:cNvSpPr/>
              <p:nvPr/>
            </p:nvSpPr>
            <p:spPr bwMode="auto">
              <a:xfrm>
                <a:off x="1742" y="1311"/>
                <a:ext cx="99" cy="200"/>
              </a:xfrm>
              <a:custGeom>
                <a:avLst/>
                <a:gdLst>
                  <a:gd name="T0" fmla="*/ 0 w 99"/>
                  <a:gd name="T1" fmla="*/ 0 h 200"/>
                  <a:gd name="T2" fmla="*/ 0 w 99"/>
                  <a:gd name="T3" fmla="*/ 0 h 200"/>
                  <a:gd name="T4" fmla="*/ 69 w 99"/>
                  <a:gd name="T5" fmla="*/ 189 h 200"/>
                  <a:gd name="T6" fmla="*/ 77 w 99"/>
                  <a:gd name="T7" fmla="*/ 191 h 200"/>
                  <a:gd name="T8" fmla="*/ 99 w 99"/>
                  <a:gd name="T9" fmla="*/ 200 h 200"/>
                  <a:gd name="T10" fmla="*/ 28 w 99"/>
                  <a:gd name="T11" fmla="*/ 4 h 200"/>
                  <a:gd name="T12" fmla="*/ 0 w 99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200">
                    <a:moveTo>
                      <a:pt x="0" y="0"/>
                    </a:moveTo>
                    <a:lnTo>
                      <a:pt x="0" y="0"/>
                    </a:lnTo>
                    <a:lnTo>
                      <a:pt x="69" y="189"/>
                    </a:lnTo>
                    <a:lnTo>
                      <a:pt x="77" y="191"/>
                    </a:lnTo>
                    <a:lnTo>
                      <a:pt x="99" y="200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8" name="íṥ1íḋê">
                <a:extLst>
                  <a:ext uri="{FF2B5EF4-FFF2-40B4-BE49-F238E27FC236}">
                    <a16:creationId xmlns:a16="http://schemas.microsoft.com/office/drawing/2014/main" xmlns="" id="{3F020E5B-B4D2-472C-97DD-A9CEB69DCC18}"/>
                  </a:ext>
                </a:extLst>
              </p:cNvPr>
              <p:cNvSpPr/>
              <p:nvPr/>
            </p:nvSpPr>
            <p:spPr bwMode="auto">
              <a:xfrm>
                <a:off x="1798" y="1317"/>
                <a:ext cx="105" cy="217"/>
              </a:xfrm>
              <a:custGeom>
                <a:avLst/>
                <a:gdLst>
                  <a:gd name="T0" fmla="*/ 0 w 105"/>
                  <a:gd name="T1" fmla="*/ 0 h 217"/>
                  <a:gd name="T2" fmla="*/ 0 w 105"/>
                  <a:gd name="T3" fmla="*/ 0 h 217"/>
                  <a:gd name="T4" fmla="*/ 75 w 105"/>
                  <a:gd name="T5" fmla="*/ 205 h 217"/>
                  <a:gd name="T6" fmla="*/ 99 w 105"/>
                  <a:gd name="T7" fmla="*/ 213 h 217"/>
                  <a:gd name="T8" fmla="*/ 105 w 105"/>
                  <a:gd name="T9" fmla="*/ 217 h 217"/>
                  <a:gd name="T10" fmla="*/ 26 w 105"/>
                  <a:gd name="T11" fmla="*/ 4 h 217"/>
                  <a:gd name="T12" fmla="*/ 0 w 105"/>
                  <a:gd name="T1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17">
                    <a:moveTo>
                      <a:pt x="0" y="0"/>
                    </a:moveTo>
                    <a:lnTo>
                      <a:pt x="0" y="0"/>
                    </a:lnTo>
                    <a:lnTo>
                      <a:pt x="75" y="205"/>
                    </a:lnTo>
                    <a:lnTo>
                      <a:pt x="99" y="213"/>
                    </a:lnTo>
                    <a:lnTo>
                      <a:pt x="105" y="217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9" name="ïṧḷïḑé">
                <a:extLst>
                  <a:ext uri="{FF2B5EF4-FFF2-40B4-BE49-F238E27FC236}">
                    <a16:creationId xmlns:a16="http://schemas.microsoft.com/office/drawing/2014/main" xmlns="" id="{3704D00C-D938-4051-B005-4F2F5A1D3E81}"/>
                  </a:ext>
                </a:extLst>
              </p:cNvPr>
              <p:cNvSpPr/>
              <p:nvPr/>
            </p:nvSpPr>
            <p:spPr bwMode="auto">
              <a:xfrm>
                <a:off x="1798" y="1317"/>
                <a:ext cx="105" cy="217"/>
              </a:xfrm>
              <a:custGeom>
                <a:avLst/>
                <a:gdLst>
                  <a:gd name="T0" fmla="*/ 0 w 105"/>
                  <a:gd name="T1" fmla="*/ 0 h 217"/>
                  <a:gd name="T2" fmla="*/ 0 w 105"/>
                  <a:gd name="T3" fmla="*/ 0 h 217"/>
                  <a:gd name="T4" fmla="*/ 75 w 105"/>
                  <a:gd name="T5" fmla="*/ 205 h 217"/>
                  <a:gd name="T6" fmla="*/ 99 w 105"/>
                  <a:gd name="T7" fmla="*/ 213 h 217"/>
                  <a:gd name="T8" fmla="*/ 105 w 105"/>
                  <a:gd name="T9" fmla="*/ 217 h 217"/>
                  <a:gd name="T10" fmla="*/ 26 w 105"/>
                  <a:gd name="T11" fmla="*/ 4 h 217"/>
                  <a:gd name="T12" fmla="*/ 0 w 105"/>
                  <a:gd name="T13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17">
                    <a:moveTo>
                      <a:pt x="0" y="0"/>
                    </a:moveTo>
                    <a:lnTo>
                      <a:pt x="0" y="0"/>
                    </a:lnTo>
                    <a:lnTo>
                      <a:pt x="75" y="205"/>
                    </a:lnTo>
                    <a:lnTo>
                      <a:pt x="99" y="213"/>
                    </a:lnTo>
                    <a:lnTo>
                      <a:pt x="105" y="217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0" name="isľïḓé">
                <a:extLst>
                  <a:ext uri="{FF2B5EF4-FFF2-40B4-BE49-F238E27FC236}">
                    <a16:creationId xmlns:a16="http://schemas.microsoft.com/office/drawing/2014/main" xmlns="" id="{840687EC-0405-41EE-AAFD-3C04875AF0D9}"/>
                  </a:ext>
                </a:extLst>
              </p:cNvPr>
              <p:cNvSpPr/>
              <p:nvPr/>
            </p:nvSpPr>
            <p:spPr bwMode="auto">
              <a:xfrm>
                <a:off x="1852" y="1323"/>
                <a:ext cx="94" cy="207"/>
              </a:xfrm>
              <a:custGeom>
                <a:avLst/>
                <a:gdLst>
                  <a:gd name="T0" fmla="*/ 0 w 94"/>
                  <a:gd name="T1" fmla="*/ 0 h 207"/>
                  <a:gd name="T2" fmla="*/ 0 w 94"/>
                  <a:gd name="T3" fmla="*/ 0 h 207"/>
                  <a:gd name="T4" fmla="*/ 77 w 94"/>
                  <a:gd name="T5" fmla="*/ 207 h 207"/>
                  <a:gd name="T6" fmla="*/ 94 w 94"/>
                  <a:gd name="T7" fmla="*/ 181 h 207"/>
                  <a:gd name="T8" fmla="*/ 28 w 94"/>
                  <a:gd name="T9" fmla="*/ 3 h 207"/>
                  <a:gd name="T10" fmla="*/ 0 w 94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07">
                    <a:moveTo>
                      <a:pt x="0" y="0"/>
                    </a:moveTo>
                    <a:lnTo>
                      <a:pt x="0" y="0"/>
                    </a:lnTo>
                    <a:lnTo>
                      <a:pt x="77" y="207"/>
                    </a:lnTo>
                    <a:lnTo>
                      <a:pt x="94" y="181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1" name="íṣļíḑè">
                <a:extLst>
                  <a:ext uri="{FF2B5EF4-FFF2-40B4-BE49-F238E27FC236}">
                    <a16:creationId xmlns:a16="http://schemas.microsoft.com/office/drawing/2014/main" xmlns="" id="{0E5153BA-9234-4B88-8731-D2BCB464737B}"/>
                  </a:ext>
                </a:extLst>
              </p:cNvPr>
              <p:cNvSpPr/>
              <p:nvPr/>
            </p:nvSpPr>
            <p:spPr bwMode="auto">
              <a:xfrm>
                <a:off x="1852" y="1323"/>
                <a:ext cx="94" cy="207"/>
              </a:xfrm>
              <a:custGeom>
                <a:avLst/>
                <a:gdLst>
                  <a:gd name="T0" fmla="*/ 0 w 94"/>
                  <a:gd name="T1" fmla="*/ 0 h 207"/>
                  <a:gd name="T2" fmla="*/ 0 w 94"/>
                  <a:gd name="T3" fmla="*/ 0 h 207"/>
                  <a:gd name="T4" fmla="*/ 77 w 94"/>
                  <a:gd name="T5" fmla="*/ 207 h 207"/>
                  <a:gd name="T6" fmla="*/ 94 w 94"/>
                  <a:gd name="T7" fmla="*/ 181 h 207"/>
                  <a:gd name="T8" fmla="*/ 28 w 94"/>
                  <a:gd name="T9" fmla="*/ 3 h 207"/>
                  <a:gd name="T10" fmla="*/ 0 w 94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07">
                    <a:moveTo>
                      <a:pt x="0" y="0"/>
                    </a:moveTo>
                    <a:lnTo>
                      <a:pt x="0" y="0"/>
                    </a:lnTo>
                    <a:lnTo>
                      <a:pt x="77" y="207"/>
                    </a:lnTo>
                    <a:lnTo>
                      <a:pt x="94" y="181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2" name="îsḷiḍè">
                <a:extLst>
                  <a:ext uri="{FF2B5EF4-FFF2-40B4-BE49-F238E27FC236}">
                    <a16:creationId xmlns:a16="http://schemas.microsoft.com/office/drawing/2014/main" xmlns="" id="{B53F9C76-7C76-4129-BCFA-331B380802C0}"/>
                  </a:ext>
                </a:extLst>
              </p:cNvPr>
              <p:cNvSpPr/>
              <p:nvPr/>
            </p:nvSpPr>
            <p:spPr bwMode="auto">
              <a:xfrm>
                <a:off x="1908" y="1328"/>
                <a:ext cx="71" cy="148"/>
              </a:xfrm>
              <a:custGeom>
                <a:avLst/>
                <a:gdLst>
                  <a:gd name="T0" fmla="*/ 0 w 71"/>
                  <a:gd name="T1" fmla="*/ 0 h 148"/>
                  <a:gd name="T2" fmla="*/ 0 w 71"/>
                  <a:gd name="T3" fmla="*/ 0 h 148"/>
                  <a:gd name="T4" fmla="*/ 54 w 71"/>
                  <a:gd name="T5" fmla="*/ 148 h 148"/>
                  <a:gd name="T6" fmla="*/ 71 w 71"/>
                  <a:gd name="T7" fmla="*/ 122 h 148"/>
                  <a:gd name="T8" fmla="*/ 26 w 71"/>
                  <a:gd name="T9" fmla="*/ 4 h 148"/>
                  <a:gd name="T10" fmla="*/ 0 w 71"/>
                  <a:gd name="T1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48">
                    <a:moveTo>
                      <a:pt x="0" y="0"/>
                    </a:moveTo>
                    <a:lnTo>
                      <a:pt x="0" y="0"/>
                    </a:lnTo>
                    <a:lnTo>
                      <a:pt x="54" y="148"/>
                    </a:lnTo>
                    <a:lnTo>
                      <a:pt x="71" y="122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3" name="îṣliḍê">
                <a:extLst>
                  <a:ext uri="{FF2B5EF4-FFF2-40B4-BE49-F238E27FC236}">
                    <a16:creationId xmlns:a16="http://schemas.microsoft.com/office/drawing/2014/main" xmlns="" id="{4D811F09-9985-428B-B5D8-2BBDADACC343}"/>
                  </a:ext>
                </a:extLst>
              </p:cNvPr>
              <p:cNvSpPr/>
              <p:nvPr/>
            </p:nvSpPr>
            <p:spPr bwMode="auto">
              <a:xfrm>
                <a:off x="1908" y="1328"/>
                <a:ext cx="71" cy="148"/>
              </a:xfrm>
              <a:custGeom>
                <a:avLst/>
                <a:gdLst>
                  <a:gd name="T0" fmla="*/ 0 w 71"/>
                  <a:gd name="T1" fmla="*/ 0 h 148"/>
                  <a:gd name="T2" fmla="*/ 0 w 71"/>
                  <a:gd name="T3" fmla="*/ 0 h 148"/>
                  <a:gd name="T4" fmla="*/ 54 w 71"/>
                  <a:gd name="T5" fmla="*/ 148 h 148"/>
                  <a:gd name="T6" fmla="*/ 71 w 71"/>
                  <a:gd name="T7" fmla="*/ 122 h 148"/>
                  <a:gd name="T8" fmla="*/ 26 w 71"/>
                  <a:gd name="T9" fmla="*/ 4 h 148"/>
                  <a:gd name="T10" fmla="*/ 0 w 71"/>
                  <a:gd name="T11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48">
                    <a:moveTo>
                      <a:pt x="0" y="0"/>
                    </a:moveTo>
                    <a:lnTo>
                      <a:pt x="0" y="0"/>
                    </a:lnTo>
                    <a:lnTo>
                      <a:pt x="54" y="148"/>
                    </a:lnTo>
                    <a:lnTo>
                      <a:pt x="71" y="122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4" name="ís1ídê">
                <a:extLst>
                  <a:ext uri="{FF2B5EF4-FFF2-40B4-BE49-F238E27FC236}">
                    <a16:creationId xmlns:a16="http://schemas.microsoft.com/office/drawing/2014/main" xmlns="" id="{9C978B0D-AD6A-423F-948E-D838C8E6CC25}"/>
                  </a:ext>
                </a:extLst>
              </p:cNvPr>
              <p:cNvSpPr/>
              <p:nvPr/>
            </p:nvSpPr>
            <p:spPr bwMode="auto">
              <a:xfrm>
                <a:off x="1962" y="1336"/>
                <a:ext cx="51" cy="86"/>
              </a:xfrm>
              <a:custGeom>
                <a:avLst/>
                <a:gdLst>
                  <a:gd name="T0" fmla="*/ 0 w 51"/>
                  <a:gd name="T1" fmla="*/ 0 h 86"/>
                  <a:gd name="T2" fmla="*/ 0 w 51"/>
                  <a:gd name="T3" fmla="*/ 0 h 86"/>
                  <a:gd name="T4" fmla="*/ 34 w 51"/>
                  <a:gd name="T5" fmla="*/ 86 h 86"/>
                  <a:gd name="T6" fmla="*/ 51 w 51"/>
                  <a:gd name="T7" fmla="*/ 59 h 86"/>
                  <a:gd name="T8" fmla="*/ 29 w 51"/>
                  <a:gd name="T9" fmla="*/ 2 h 86"/>
                  <a:gd name="T10" fmla="*/ 0 w 51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86">
                    <a:moveTo>
                      <a:pt x="0" y="0"/>
                    </a:moveTo>
                    <a:lnTo>
                      <a:pt x="0" y="0"/>
                    </a:lnTo>
                    <a:lnTo>
                      <a:pt x="34" y="86"/>
                    </a:lnTo>
                    <a:lnTo>
                      <a:pt x="51" y="59"/>
                    </a:lnTo>
                    <a:lnTo>
                      <a:pt x="2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5" name="íŝļidê">
                <a:extLst>
                  <a:ext uri="{FF2B5EF4-FFF2-40B4-BE49-F238E27FC236}">
                    <a16:creationId xmlns:a16="http://schemas.microsoft.com/office/drawing/2014/main" xmlns="" id="{04CC2B8D-FBFF-4C18-B07E-9E8B309E0617}"/>
                  </a:ext>
                </a:extLst>
              </p:cNvPr>
              <p:cNvSpPr/>
              <p:nvPr/>
            </p:nvSpPr>
            <p:spPr bwMode="auto">
              <a:xfrm>
                <a:off x="1962" y="1336"/>
                <a:ext cx="51" cy="86"/>
              </a:xfrm>
              <a:custGeom>
                <a:avLst/>
                <a:gdLst>
                  <a:gd name="T0" fmla="*/ 0 w 51"/>
                  <a:gd name="T1" fmla="*/ 0 h 86"/>
                  <a:gd name="T2" fmla="*/ 0 w 51"/>
                  <a:gd name="T3" fmla="*/ 0 h 86"/>
                  <a:gd name="T4" fmla="*/ 34 w 51"/>
                  <a:gd name="T5" fmla="*/ 86 h 86"/>
                  <a:gd name="T6" fmla="*/ 51 w 51"/>
                  <a:gd name="T7" fmla="*/ 59 h 86"/>
                  <a:gd name="T8" fmla="*/ 29 w 51"/>
                  <a:gd name="T9" fmla="*/ 2 h 86"/>
                  <a:gd name="T10" fmla="*/ 0 w 51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86">
                    <a:moveTo>
                      <a:pt x="0" y="0"/>
                    </a:moveTo>
                    <a:lnTo>
                      <a:pt x="0" y="0"/>
                    </a:lnTo>
                    <a:lnTo>
                      <a:pt x="34" y="86"/>
                    </a:lnTo>
                    <a:lnTo>
                      <a:pt x="51" y="59"/>
                    </a:lnTo>
                    <a:lnTo>
                      <a:pt x="29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6" name="íS1îḑè">
                <a:extLst>
                  <a:ext uri="{FF2B5EF4-FFF2-40B4-BE49-F238E27FC236}">
                    <a16:creationId xmlns:a16="http://schemas.microsoft.com/office/drawing/2014/main" xmlns="" id="{72709E3E-8669-44C3-9AD0-3DE6A384EC30}"/>
                  </a:ext>
                </a:extLst>
              </p:cNvPr>
              <p:cNvSpPr/>
              <p:nvPr/>
            </p:nvSpPr>
            <p:spPr bwMode="auto">
              <a:xfrm>
                <a:off x="2019" y="1341"/>
                <a:ext cx="26" cy="26"/>
              </a:xfrm>
              <a:custGeom>
                <a:avLst/>
                <a:gdLst>
                  <a:gd name="T0" fmla="*/ 0 w 26"/>
                  <a:gd name="T1" fmla="*/ 0 h 26"/>
                  <a:gd name="T2" fmla="*/ 0 w 26"/>
                  <a:gd name="T3" fmla="*/ 0 h 26"/>
                  <a:gd name="T4" fmla="*/ 11 w 26"/>
                  <a:gd name="T5" fmla="*/ 26 h 26"/>
                  <a:gd name="T6" fmla="*/ 26 w 26"/>
                  <a:gd name="T7" fmla="*/ 2 h 26"/>
                  <a:gd name="T8" fmla="*/ 0 w 2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lnTo>
                      <a:pt x="0" y="0"/>
                    </a:lnTo>
                    <a:lnTo>
                      <a:pt x="11" y="26"/>
                    </a:lnTo>
                    <a:lnTo>
                      <a:pt x="2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7" name="íSḻîḓe">
                <a:extLst>
                  <a:ext uri="{FF2B5EF4-FFF2-40B4-BE49-F238E27FC236}">
                    <a16:creationId xmlns:a16="http://schemas.microsoft.com/office/drawing/2014/main" xmlns="" id="{4BF7DA3C-0680-49E6-9C2F-948A30DEFFA7}"/>
                  </a:ext>
                </a:extLst>
              </p:cNvPr>
              <p:cNvSpPr/>
              <p:nvPr/>
            </p:nvSpPr>
            <p:spPr bwMode="auto">
              <a:xfrm>
                <a:off x="2019" y="1341"/>
                <a:ext cx="26" cy="26"/>
              </a:xfrm>
              <a:custGeom>
                <a:avLst/>
                <a:gdLst>
                  <a:gd name="T0" fmla="*/ 0 w 26"/>
                  <a:gd name="T1" fmla="*/ 0 h 26"/>
                  <a:gd name="T2" fmla="*/ 0 w 26"/>
                  <a:gd name="T3" fmla="*/ 0 h 26"/>
                  <a:gd name="T4" fmla="*/ 11 w 26"/>
                  <a:gd name="T5" fmla="*/ 26 h 26"/>
                  <a:gd name="T6" fmla="*/ 26 w 26"/>
                  <a:gd name="T7" fmla="*/ 2 h 26"/>
                  <a:gd name="T8" fmla="*/ 0 w 26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lnTo>
                      <a:pt x="0" y="0"/>
                    </a:lnTo>
                    <a:lnTo>
                      <a:pt x="11" y="26"/>
                    </a:lnTo>
                    <a:lnTo>
                      <a:pt x="2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8" name="işľídê">
                <a:extLst>
                  <a:ext uri="{FF2B5EF4-FFF2-40B4-BE49-F238E27FC236}">
                    <a16:creationId xmlns:a16="http://schemas.microsoft.com/office/drawing/2014/main" xmlns="" id="{627398EF-2530-4F31-B55F-FEE32E1E604C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0 w 516"/>
                  <a:gd name="T3" fmla="*/ 0 h 540"/>
                  <a:gd name="T4" fmla="*/ 245 w 516"/>
                  <a:gd name="T5" fmla="*/ 540 h 540"/>
                  <a:gd name="T6" fmla="*/ 516 w 516"/>
                  <a:gd name="T7" fmla="*/ 6 h 540"/>
                  <a:gd name="T8" fmla="*/ 490 w 516"/>
                  <a:gd name="T9" fmla="*/ 6 h 540"/>
                  <a:gd name="T10" fmla="*/ 503 w 516"/>
                  <a:gd name="T11" fmla="*/ 32 h 540"/>
                  <a:gd name="T12" fmla="*/ 488 w 516"/>
                  <a:gd name="T13" fmla="*/ 62 h 540"/>
                  <a:gd name="T14" fmla="*/ 464 w 516"/>
                  <a:gd name="T15" fmla="*/ 6 h 540"/>
                  <a:gd name="T16" fmla="*/ 436 w 516"/>
                  <a:gd name="T17" fmla="*/ 6 h 540"/>
                  <a:gd name="T18" fmla="*/ 473 w 516"/>
                  <a:gd name="T19" fmla="*/ 90 h 540"/>
                  <a:gd name="T20" fmla="*/ 458 w 516"/>
                  <a:gd name="T21" fmla="*/ 118 h 540"/>
                  <a:gd name="T22" fmla="*/ 408 w 516"/>
                  <a:gd name="T23" fmla="*/ 4 h 540"/>
                  <a:gd name="T24" fmla="*/ 380 w 516"/>
                  <a:gd name="T25" fmla="*/ 4 h 540"/>
                  <a:gd name="T26" fmla="*/ 445 w 516"/>
                  <a:gd name="T27" fmla="*/ 148 h 540"/>
                  <a:gd name="T28" fmla="*/ 430 w 516"/>
                  <a:gd name="T29" fmla="*/ 176 h 540"/>
                  <a:gd name="T30" fmla="*/ 353 w 516"/>
                  <a:gd name="T31" fmla="*/ 4 h 540"/>
                  <a:gd name="T32" fmla="*/ 325 w 516"/>
                  <a:gd name="T33" fmla="*/ 4 h 540"/>
                  <a:gd name="T34" fmla="*/ 415 w 516"/>
                  <a:gd name="T35" fmla="*/ 206 h 540"/>
                  <a:gd name="T36" fmla="*/ 400 w 516"/>
                  <a:gd name="T37" fmla="*/ 234 h 540"/>
                  <a:gd name="T38" fmla="*/ 297 w 516"/>
                  <a:gd name="T39" fmla="*/ 4 h 540"/>
                  <a:gd name="T40" fmla="*/ 269 w 516"/>
                  <a:gd name="T41" fmla="*/ 2 h 540"/>
                  <a:gd name="T42" fmla="*/ 387 w 516"/>
                  <a:gd name="T43" fmla="*/ 262 h 540"/>
                  <a:gd name="T44" fmla="*/ 372 w 516"/>
                  <a:gd name="T45" fmla="*/ 292 h 540"/>
                  <a:gd name="T46" fmla="*/ 243 w 516"/>
                  <a:gd name="T47" fmla="*/ 2 h 540"/>
                  <a:gd name="T48" fmla="*/ 215 w 516"/>
                  <a:gd name="T49" fmla="*/ 2 h 540"/>
                  <a:gd name="T50" fmla="*/ 357 w 516"/>
                  <a:gd name="T51" fmla="*/ 320 h 540"/>
                  <a:gd name="T52" fmla="*/ 342 w 516"/>
                  <a:gd name="T53" fmla="*/ 348 h 540"/>
                  <a:gd name="T54" fmla="*/ 187 w 516"/>
                  <a:gd name="T55" fmla="*/ 2 h 540"/>
                  <a:gd name="T56" fmla="*/ 159 w 516"/>
                  <a:gd name="T57" fmla="*/ 2 h 540"/>
                  <a:gd name="T58" fmla="*/ 327 w 516"/>
                  <a:gd name="T59" fmla="*/ 377 h 540"/>
                  <a:gd name="T60" fmla="*/ 314 w 516"/>
                  <a:gd name="T61" fmla="*/ 405 h 540"/>
                  <a:gd name="T62" fmla="*/ 133 w 516"/>
                  <a:gd name="T63" fmla="*/ 0 h 540"/>
                  <a:gd name="T64" fmla="*/ 105 w 516"/>
                  <a:gd name="T65" fmla="*/ 0 h 540"/>
                  <a:gd name="T66" fmla="*/ 299 w 516"/>
                  <a:gd name="T67" fmla="*/ 435 h 540"/>
                  <a:gd name="T68" fmla="*/ 284 w 516"/>
                  <a:gd name="T69" fmla="*/ 463 h 540"/>
                  <a:gd name="T70" fmla="*/ 77 w 516"/>
                  <a:gd name="T71" fmla="*/ 0 h 540"/>
                  <a:gd name="T72" fmla="*/ 49 w 516"/>
                  <a:gd name="T73" fmla="*/ 0 h 540"/>
                  <a:gd name="T74" fmla="*/ 269 w 516"/>
                  <a:gd name="T75" fmla="*/ 491 h 540"/>
                  <a:gd name="T76" fmla="*/ 256 w 516"/>
                  <a:gd name="T77" fmla="*/ 521 h 540"/>
                  <a:gd name="T78" fmla="*/ 21 w 516"/>
                  <a:gd name="T79" fmla="*/ 0 h 540"/>
                  <a:gd name="T80" fmla="*/ 0 w 516"/>
                  <a:gd name="T8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0" y="0"/>
                    </a:lnTo>
                    <a:lnTo>
                      <a:pt x="245" y="540"/>
                    </a:lnTo>
                    <a:lnTo>
                      <a:pt x="516" y="6"/>
                    </a:lnTo>
                    <a:lnTo>
                      <a:pt x="490" y="6"/>
                    </a:lnTo>
                    <a:lnTo>
                      <a:pt x="503" y="32"/>
                    </a:lnTo>
                    <a:lnTo>
                      <a:pt x="488" y="62"/>
                    </a:lnTo>
                    <a:lnTo>
                      <a:pt x="464" y="6"/>
                    </a:lnTo>
                    <a:lnTo>
                      <a:pt x="436" y="6"/>
                    </a:lnTo>
                    <a:lnTo>
                      <a:pt x="473" y="90"/>
                    </a:lnTo>
                    <a:lnTo>
                      <a:pt x="458" y="118"/>
                    </a:lnTo>
                    <a:lnTo>
                      <a:pt x="408" y="4"/>
                    </a:lnTo>
                    <a:lnTo>
                      <a:pt x="380" y="4"/>
                    </a:lnTo>
                    <a:lnTo>
                      <a:pt x="445" y="148"/>
                    </a:lnTo>
                    <a:lnTo>
                      <a:pt x="430" y="176"/>
                    </a:lnTo>
                    <a:lnTo>
                      <a:pt x="353" y="4"/>
                    </a:lnTo>
                    <a:lnTo>
                      <a:pt x="325" y="4"/>
                    </a:lnTo>
                    <a:lnTo>
                      <a:pt x="415" y="206"/>
                    </a:lnTo>
                    <a:lnTo>
                      <a:pt x="400" y="234"/>
                    </a:lnTo>
                    <a:lnTo>
                      <a:pt x="297" y="4"/>
                    </a:lnTo>
                    <a:lnTo>
                      <a:pt x="269" y="2"/>
                    </a:lnTo>
                    <a:lnTo>
                      <a:pt x="387" y="262"/>
                    </a:lnTo>
                    <a:lnTo>
                      <a:pt x="372" y="292"/>
                    </a:lnTo>
                    <a:lnTo>
                      <a:pt x="243" y="2"/>
                    </a:lnTo>
                    <a:lnTo>
                      <a:pt x="215" y="2"/>
                    </a:lnTo>
                    <a:lnTo>
                      <a:pt x="357" y="320"/>
                    </a:lnTo>
                    <a:lnTo>
                      <a:pt x="342" y="348"/>
                    </a:lnTo>
                    <a:lnTo>
                      <a:pt x="187" y="2"/>
                    </a:lnTo>
                    <a:lnTo>
                      <a:pt x="159" y="2"/>
                    </a:lnTo>
                    <a:lnTo>
                      <a:pt x="327" y="377"/>
                    </a:lnTo>
                    <a:lnTo>
                      <a:pt x="314" y="405"/>
                    </a:lnTo>
                    <a:lnTo>
                      <a:pt x="133" y="0"/>
                    </a:lnTo>
                    <a:lnTo>
                      <a:pt x="105" y="0"/>
                    </a:lnTo>
                    <a:lnTo>
                      <a:pt x="299" y="435"/>
                    </a:lnTo>
                    <a:lnTo>
                      <a:pt x="284" y="463"/>
                    </a:lnTo>
                    <a:lnTo>
                      <a:pt x="77" y="0"/>
                    </a:lnTo>
                    <a:lnTo>
                      <a:pt x="49" y="0"/>
                    </a:lnTo>
                    <a:lnTo>
                      <a:pt x="269" y="491"/>
                    </a:lnTo>
                    <a:lnTo>
                      <a:pt x="256" y="521"/>
                    </a:lnTo>
                    <a:lnTo>
                      <a:pt x="2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9" name="íšḷîḍé">
                <a:extLst>
                  <a:ext uri="{FF2B5EF4-FFF2-40B4-BE49-F238E27FC236}">
                    <a16:creationId xmlns:a16="http://schemas.microsoft.com/office/drawing/2014/main" xmlns="" id="{6DBAABAC-AC67-412A-A8BF-5A0A8A83C14D}"/>
                  </a:ext>
                </a:extLst>
              </p:cNvPr>
              <p:cNvSpPr/>
              <p:nvPr/>
            </p:nvSpPr>
            <p:spPr bwMode="auto">
              <a:xfrm>
                <a:off x="3284" y="1410"/>
                <a:ext cx="516" cy="540"/>
              </a:xfrm>
              <a:custGeom>
                <a:avLst/>
                <a:gdLst>
                  <a:gd name="T0" fmla="*/ 0 w 516"/>
                  <a:gd name="T1" fmla="*/ 0 h 540"/>
                  <a:gd name="T2" fmla="*/ 0 w 516"/>
                  <a:gd name="T3" fmla="*/ 0 h 540"/>
                  <a:gd name="T4" fmla="*/ 245 w 516"/>
                  <a:gd name="T5" fmla="*/ 540 h 540"/>
                  <a:gd name="T6" fmla="*/ 516 w 516"/>
                  <a:gd name="T7" fmla="*/ 6 h 540"/>
                  <a:gd name="T8" fmla="*/ 490 w 516"/>
                  <a:gd name="T9" fmla="*/ 6 h 540"/>
                  <a:gd name="T10" fmla="*/ 503 w 516"/>
                  <a:gd name="T11" fmla="*/ 32 h 540"/>
                  <a:gd name="T12" fmla="*/ 488 w 516"/>
                  <a:gd name="T13" fmla="*/ 62 h 540"/>
                  <a:gd name="T14" fmla="*/ 464 w 516"/>
                  <a:gd name="T15" fmla="*/ 6 h 540"/>
                  <a:gd name="T16" fmla="*/ 436 w 516"/>
                  <a:gd name="T17" fmla="*/ 6 h 540"/>
                  <a:gd name="T18" fmla="*/ 473 w 516"/>
                  <a:gd name="T19" fmla="*/ 90 h 540"/>
                  <a:gd name="T20" fmla="*/ 458 w 516"/>
                  <a:gd name="T21" fmla="*/ 118 h 540"/>
                  <a:gd name="T22" fmla="*/ 408 w 516"/>
                  <a:gd name="T23" fmla="*/ 4 h 540"/>
                  <a:gd name="T24" fmla="*/ 380 w 516"/>
                  <a:gd name="T25" fmla="*/ 4 h 540"/>
                  <a:gd name="T26" fmla="*/ 445 w 516"/>
                  <a:gd name="T27" fmla="*/ 148 h 540"/>
                  <a:gd name="T28" fmla="*/ 430 w 516"/>
                  <a:gd name="T29" fmla="*/ 176 h 540"/>
                  <a:gd name="T30" fmla="*/ 353 w 516"/>
                  <a:gd name="T31" fmla="*/ 4 h 540"/>
                  <a:gd name="T32" fmla="*/ 325 w 516"/>
                  <a:gd name="T33" fmla="*/ 4 h 540"/>
                  <a:gd name="T34" fmla="*/ 415 w 516"/>
                  <a:gd name="T35" fmla="*/ 206 h 540"/>
                  <a:gd name="T36" fmla="*/ 400 w 516"/>
                  <a:gd name="T37" fmla="*/ 234 h 540"/>
                  <a:gd name="T38" fmla="*/ 297 w 516"/>
                  <a:gd name="T39" fmla="*/ 4 h 540"/>
                  <a:gd name="T40" fmla="*/ 269 w 516"/>
                  <a:gd name="T41" fmla="*/ 2 h 540"/>
                  <a:gd name="T42" fmla="*/ 387 w 516"/>
                  <a:gd name="T43" fmla="*/ 262 h 540"/>
                  <a:gd name="T44" fmla="*/ 372 w 516"/>
                  <a:gd name="T45" fmla="*/ 292 h 540"/>
                  <a:gd name="T46" fmla="*/ 243 w 516"/>
                  <a:gd name="T47" fmla="*/ 2 h 540"/>
                  <a:gd name="T48" fmla="*/ 215 w 516"/>
                  <a:gd name="T49" fmla="*/ 2 h 540"/>
                  <a:gd name="T50" fmla="*/ 357 w 516"/>
                  <a:gd name="T51" fmla="*/ 320 h 540"/>
                  <a:gd name="T52" fmla="*/ 342 w 516"/>
                  <a:gd name="T53" fmla="*/ 348 h 540"/>
                  <a:gd name="T54" fmla="*/ 187 w 516"/>
                  <a:gd name="T55" fmla="*/ 2 h 540"/>
                  <a:gd name="T56" fmla="*/ 159 w 516"/>
                  <a:gd name="T57" fmla="*/ 2 h 540"/>
                  <a:gd name="T58" fmla="*/ 327 w 516"/>
                  <a:gd name="T59" fmla="*/ 377 h 540"/>
                  <a:gd name="T60" fmla="*/ 314 w 516"/>
                  <a:gd name="T61" fmla="*/ 405 h 540"/>
                  <a:gd name="T62" fmla="*/ 133 w 516"/>
                  <a:gd name="T63" fmla="*/ 0 h 540"/>
                  <a:gd name="T64" fmla="*/ 105 w 516"/>
                  <a:gd name="T65" fmla="*/ 0 h 540"/>
                  <a:gd name="T66" fmla="*/ 299 w 516"/>
                  <a:gd name="T67" fmla="*/ 435 h 540"/>
                  <a:gd name="T68" fmla="*/ 284 w 516"/>
                  <a:gd name="T69" fmla="*/ 463 h 540"/>
                  <a:gd name="T70" fmla="*/ 77 w 516"/>
                  <a:gd name="T71" fmla="*/ 0 h 540"/>
                  <a:gd name="T72" fmla="*/ 49 w 516"/>
                  <a:gd name="T73" fmla="*/ 0 h 540"/>
                  <a:gd name="T74" fmla="*/ 269 w 516"/>
                  <a:gd name="T75" fmla="*/ 491 h 540"/>
                  <a:gd name="T76" fmla="*/ 256 w 516"/>
                  <a:gd name="T77" fmla="*/ 521 h 540"/>
                  <a:gd name="T78" fmla="*/ 21 w 516"/>
                  <a:gd name="T79" fmla="*/ 0 h 540"/>
                  <a:gd name="T80" fmla="*/ 0 w 516"/>
                  <a:gd name="T8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6" h="540">
                    <a:moveTo>
                      <a:pt x="0" y="0"/>
                    </a:moveTo>
                    <a:lnTo>
                      <a:pt x="0" y="0"/>
                    </a:lnTo>
                    <a:lnTo>
                      <a:pt x="245" y="540"/>
                    </a:lnTo>
                    <a:lnTo>
                      <a:pt x="516" y="6"/>
                    </a:lnTo>
                    <a:lnTo>
                      <a:pt x="490" y="6"/>
                    </a:lnTo>
                    <a:lnTo>
                      <a:pt x="503" y="32"/>
                    </a:lnTo>
                    <a:lnTo>
                      <a:pt x="488" y="62"/>
                    </a:lnTo>
                    <a:lnTo>
                      <a:pt x="464" y="6"/>
                    </a:lnTo>
                    <a:lnTo>
                      <a:pt x="436" y="6"/>
                    </a:lnTo>
                    <a:lnTo>
                      <a:pt x="473" y="90"/>
                    </a:lnTo>
                    <a:lnTo>
                      <a:pt x="458" y="118"/>
                    </a:lnTo>
                    <a:lnTo>
                      <a:pt x="408" y="4"/>
                    </a:lnTo>
                    <a:lnTo>
                      <a:pt x="380" y="4"/>
                    </a:lnTo>
                    <a:lnTo>
                      <a:pt x="445" y="148"/>
                    </a:lnTo>
                    <a:lnTo>
                      <a:pt x="430" y="176"/>
                    </a:lnTo>
                    <a:lnTo>
                      <a:pt x="353" y="4"/>
                    </a:lnTo>
                    <a:lnTo>
                      <a:pt x="325" y="4"/>
                    </a:lnTo>
                    <a:lnTo>
                      <a:pt x="415" y="206"/>
                    </a:lnTo>
                    <a:lnTo>
                      <a:pt x="400" y="234"/>
                    </a:lnTo>
                    <a:lnTo>
                      <a:pt x="297" y="4"/>
                    </a:lnTo>
                    <a:lnTo>
                      <a:pt x="269" y="2"/>
                    </a:lnTo>
                    <a:lnTo>
                      <a:pt x="387" y="262"/>
                    </a:lnTo>
                    <a:lnTo>
                      <a:pt x="372" y="292"/>
                    </a:lnTo>
                    <a:lnTo>
                      <a:pt x="243" y="2"/>
                    </a:lnTo>
                    <a:lnTo>
                      <a:pt x="215" y="2"/>
                    </a:lnTo>
                    <a:lnTo>
                      <a:pt x="357" y="320"/>
                    </a:lnTo>
                    <a:lnTo>
                      <a:pt x="342" y="348"/>
                    </a:lnTo>
                    <a:lnTo>
                      <a:pt x="187" y="2"/>
                    </a:lnTo>
                    <a:lnTo>
                      <a:pt x="159" y="2"/>
                    </a:lnTo>
                    <a:lnTo>
                      <a:pt x="327" y="377"/>
                    </a:lnTo>
                    <a:lnTo>
                      <a:pt x="314" y="405"/>
                    </a:lnTo>
                    <a:lnTo>
                      <a:pt x="133" y="0"/>
                    </a:lnTo>
                    <a:lnTo>
                      <a:pt x="105" y="0"/>
                    </a:lnTo>
                    <a:lnTo>
                      <a:pt x="299" y="435"/>
                    </a:lnTo>
                    <a:lnTo>
                      <a:pt x="284" y="463"/>
                    </a:lnTo>
                    <a:lnTo>
                      <a:pt x="77" y="0"/>
                    </a:lnTo>
                    <a:lnTo>
                      <a:pt x="49" y="0"/>
                    </a:lnTo>
                    <a:lnTo>
                      <a:pt x="269" y="491"/>
                    </a:lnTo>
                    <a:lnTo>
                      <a:pt x="256" y="521"/>
                    </a:lnTo>
                    <a:lnTo>
                      <a:pt x="2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0" name="îsļïďê">
                <a:extLst>
                  <a:ext uri="{FF2B5EF4-FFF2-40B4-BE49-F238E27FC236}">
                    <a16:creationId xmlns:a16="http://schemas.microsoft.com/office/drawing/2014/main" xmlns="" id="{9B8308FD-A246-48B1-A7D2-CA8DB871D29E}"/>
                  </a:ext>
                </a:extLst>
              </p:cNvPr>
              <p:cNvSpPr/>
              <p:nvPr/>
            </p:nvSpPr>
            <p:spPr bwMode="auto">
              <a:xfrm>
                <a:off x="3305" y="1410"/>
                <a:ext cx="248" cy="521"/>
              </a:xfrm>
              <a:custGeom>
                <a:avLst/>
                <a:gdLst>
                  <a:gd name="T0" fmla="*/ 0 w 248"/>
                  <a:gd name="T1" fmla="*/ 0 h 521"/>
                  <a:gd name="T2" fmla="*/ 0 w 248"/>
                  <a:gd name="T3" fmla="*/ 0 h 521"/>
                  <a:gd name="T4" fmla="*/ 235 w 248"/>
                  <a:gd name="T5" fmla="*/ 521 h 521"/>
                  <a:gd name="T6" fmla="*/ 248 w 248"/>
                  <a:gd name="T7" fmla="*/ 491 h 521"/>
                  <a:gd name="T8" fmla="*/ 28 w 248"/>
                  <a:gd name="T9" fmla="*/ 0 h 521"/>
                  <a:gd name="T10" fmla="*/ 0 w 248"/>
                  <a:gd name="T11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21">
                    <a:moveTo>
                      <a:pt x="0" y="0"/>
                    </a:moveTo>
                    <a:lnTo>
                      <a:pt x="0" y="0"/>
                    </a:lnTo>
                    <a:lnTo>
                      <a:pt x="235" y="521"/>
                    </a:lnTo>
                    <a:lnTo>
                      <a:pt x="248" y="491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1" name="ïṩ1ïḑè">
                <a:extLst>
                  <a:ext uri="{FF2B5EF4-FFF2-40B4-BE49-F238E27FC236}">
                    <a16:creationId xmlns:a16="http://schemas.microsoft.com/office/drawing/2014/main" xmlns="" id="{E5E71C79-757F-4A9B-9AB9-E88B5E558A11}"/>
                  </a:ext>
                </a:extLst>
              </p:cNvPr>
              <p:cNvSpPr/>
              <p:nvPr/>
            </p:nvSpPr>
            <p:spPr bwMode="auto">
              <a:xfrm>
                <a:off x="3305" y="1410"/>
                <a:ext cx="248" cy="521"/>
              </a:xfrm>
              <a:custGeom>
                <a:avLst/>
                <a:gdLst>
                  <a:gd name="T0" fmla="*/ 0 w 248"/>
                  <a:gd name="T1" fmla="*/ 0 h 521"/>
                  <a:gd name="T2" fmla="*/ 0 w 248"/>
                  <a:gd name="T3" fmla="*/ 0 h 521"/>
                  <a:gd name="T4" fmla="*/ 235 w 248"/>
                  <a:gd name="T5" fmla="*/ 521 h 521"/>
                  <a:gd name="T6" fmla="*/ 248 w 248"/>
                  <a:gd name="T7" fmla="*/ 491 h 521"/>
                  <a:gd name="T8" fmla="*/ 28 w 248"/>
                  <a:gd name="T9" fmla="*/ 0 h 521"/>
                  <a:gd name="T10" fmla="*/ 0 w 248"/>
                  <a:gd name="T11" fmla="*/ 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" h="521">
                    <a:moveTo>
                      <a:pt x="0" y="0"/>
                    </a:moveTo>
                    <a:lnTo>
                      <a:pt x="0" y="0"/>
                    </a:lnTo>
                    <a:lnTo>
                      <a:pt x="235" y="521"/>
                    </a:lnTo>
                    <a:lnTo>
                      <a:pt x="248" y="491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2" name="ís1ïďè">
                <a:extLst>
                  <a:ext uri="{FF2B5EF4-FFF2-40B4-BE49-F238E27FC236}">
                    <a16:creationId xmlns:a16="http://schemas.microsoft.com/office/drawing/2014/main" xmlns="" id="{D614247A-94D9-49B0-9A97-6047EFFB94D5}"/>
                  </a:ext>
                </a:extLst>
              </p:cNvPr>
              <p:cNvSpPr/>
              <p:nvPr/>
            </p:nvSpPr>
            <p:spPr bwMode="auto">
              <a:xfrm>
                <a:off x="3361" y="1410"/>
                <a:ext cx="222" cy="463"/>
              </a:xfrm>
              <a:custGeom>
                <a:avLst/>
                <a:gdLst>
                  <a:gd name="T0" fmla="*/ 0 w 222"/>
                  <a:gd name="T1" fmla="*/ 0 h 463"/>
                  <a:gd name="T2" fmla="*/ 0 w 222"/>
                  <a:gd name="T3" fmla="*/ 0 h 463"/>
                  <a:gd name="T4" fmla="*/ 207 w 222"/>
                  <a:gd name="T5" fmla="*/ 463 h 463"/>
                  <a:gd name="T6" fmla="*/ 222 w 222"/>
                  <a:gd name="T7" fmla="*/ 435 h 463"/>
                  <a:gd name="T8" fmla="*/ 28 w 222"/>
                  <a:gd name="T9" fmla="*/ 0 h 463"/>
                  <a:gd name="T10" fmla="*/ 0 w 222"/>
                  <a:gd name="T1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463">
                    <a:moveTo>
                      <a:pt x="0" y="0"/>
                    </a:moveTo>
                    <a:lnTo>
                      <a:pt x="0" y="0"/>
                    </a:lnTo>
                    <a:lnTo>
                      <a:pt x="207" y="463"/>
                    </a:lnTo>
                    <a:lnTo>
                      <a:pt x="222" y="435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3" name="ïšľïḋe">
                <a:extLst>
                  <a:ext uri="{FF2B5EF4-FFF2-40B4-BE49-F238E27FC236}">
                    <a16:creationId xmlns:a16="http://schemas.microsoft.com/office/drawing/2014/main" xmlns="" id="{974E1C21-B613-49F1-ADDB-C8552EEE58D1}"/>
                  </a:ext>
                </a:extLst>
              </p:cNvPr>
              <p:cNvSpPr/>
              <p:nvPr/>
            </p:nvSpPr>
            <p:spPr bwMode="auto">
              <a:xfrm>
                <a:off x="3361" y="1410"/>
                <a:ext cx="222" cy="463"/>
              </a:xfrm>
              <a:custGeom>
                <a:avLst/>
                <a:gdLst>
                  <a:gd name="T0" fmla="*/ 0 w 222"/>
                  <a:gd name="T1" fmla="*/ 0 h 463"/>
                  <a:gd name="T2" fmla="*/ 0 w 222"/>
                  <a:gd name="T3" fmla="*/ 0 h 463"/>
                  <a:gd name="T4" fmla="*/ 207 w 222"/>
                  <a:gd name="T5" fmla="*/ 463 h 463"/>
                  <a:gd name="T6" fmla="*/ 222 w 222"/>
                  <a:gd name="T7" fmla="*/ 435 h 463"/>
                  <a:gd name="T8" fmla="*/ 28 w 222"/>
                  <a:gd name="T9" fmla="*/ 0 h 463"/>
                  <a:gd name="T10" fmla="*/ 0 w 222"/>
                  <a:gd name="T11" fmla="*/ 0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463">
                    <a:moveTo>
                      <a:pt x="0" y="0"/>
                    </a:moveTo>
                    <a:lnTo>
                      <a:pt x="0" y="0"/>
                    </a:lnTo>
                    <a:lnTo>
                      <a:pt x="207" y="463"/>
                    </a:lnTo>
                    <a:lnTo>
                      <a:pt x="222" y="435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4" name="íşļîḓe">
                <a:extLst>
                  <a:ext uri="{FF2B5EF4-FFF2-40B4-BE49-F238E27FC236}">
                    <a16:creationId xmlns:a16="http://schemas.microsoft.com/office/drawing/2014/main" xmlns="" id="{DAF4B44D-F800-47A4-9E2A-4AD5D1923140}"/>
                  </a:ext>
                </a:extLst>
              </p:cNvPr>
              <p:cNvSpPr/>
              <p:nvPr/>
            </p:nvSpPr>
            <p:spPr bwMode="auto">
              <a:xfrm>
                <a:off x="3417" y="1410"/>
                <a:ext cx="194" cy="405"/>
              </a:xfrm>
              <a:custGeom>
                <a:avLst/>
                <a:gdLst>
                  <a:gd name="T0" fmla="*/ 0 w 194"/>
                  <a:gd name="T1" fmla="*/ 0 h 405"/>
                  <a:gd name="T2" fmla="*/ 0 w 194"/>
                  <a:gd name="T3" fmla="*/ 0 h 405"/>
                  <a:gd name="T4" fmla="*/ 181 w 194"/>
                  <a:gd name="T5" fmla="*/ 405 h 405"/>
                  <a:gd name="T6" fmla="*/ 194 w 194"/>
                  <a:gd name="T7" fmla="*/ 377 h 405"/>
                  <a:gd name="T8" fmla="*/ 26 w 194"/>
                  <a:gd name="T9" fmla="*/ 2 h 405"/>
                  <a:gd name="T10" fmla="*/ 0 w 194"/>
                  <a:gd name="T11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405">
                    <a:moveTo>
                      <a:pt x="0" y="0"/>
                    </a:moveTo>
                    <a:lnTo>
                      <a:pt x="0" y="0"/>
                    </a:lnTo>
                    <a:lnTo>
                      <a:pt x="181" y="405"/>
                    </a:lnTo>
                    <a:lnTo>
                      <a:pt x="194" y="377"/>
                    </a:lnTo>
                    <a:lnTo>
                      <a:pt x="2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5" name="išļíďé">
                <a:extLst>
                  <a:ext uri="{FF2B5EF4-FFF2-40B4-BE49-F238E27FC236}">
                    <a16:creationId xmlns:a16="http://schemas.microsoft.com/office/drawing/2014/main" xmlns="" id="{50D1FE91-56CA-441B-AED7-AA56F8A7C50A}"/>
                  </a:ext>
                </a:extLst>
              </p:cNvPr>
              <p:cNvSpPr/>
              <p:nvPr/>
            </p:nvSpPr>
            <p:spPr bwMode="auto">
              <a:xfrm>
                <a:off x="3417" y="1410"/>
                <a:ext cx="194" cy="405"/>
              </a:xfrm>
              <a:custGeom>
                <a:avLst/>
                <a:gdLst>
                  <a:gd name="T0" fmla="*/ 0 w 194"/>
                  <a:gd name="T1" fmla="*/ 0 h 405"/>
                  <a:gd name="T2" fmla="*/ 0 w 194"/>
                  <a:gd name="T3" fmla="*/ 0 h 405"/>
                  <a:gd name="T4" fmla="*/ 181 w 194"/>
                  <a:gd name="T5" fmla="*/ 405 h 405"/>
                  <a:gd name="T6" fmla="*/ 194 w 194"/>
                  <a:gd name="T7" fmla="*/ 377 h 405"/>
                  <a:gd name="T8" fmla="*/ 26 w 194"/>
                  <a:gd name="T9" fmla="*/ 2 h 405"/>
                  <a:gd name="T10" fmla="*/ 0 w 194"/>
                  <a:gd name="T11" fmla="*/ 0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405">
                    <a:moveTo>
                      <a:pt x="0" y="0"/>
                    </a:moveTo>
                    <a:lnTo>
                      <a:pt x="0" y="0"/>
                    </a:lnTo>
                    <a:lnTo>
                      <a:pt x="181" y="405"/>
                    </a:lnTo>
                    <a:lnTo>
                      <a:pt x="194" y="377"/>
                    </a:lnTo>
                    <a:lnTo>
                      <a:pt x="2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6" name="îṩ1iḓè">
                <a:extLst>
                  <a:ext uri="{FF2B5EF4-FFF2-40B4-BE49-F238E27FC236}">
                    <a16:creationId xmlns:a16="http://schemas.microsoft.com/office/drawing/2014/main" xmlns="" id="{FA079D76-8CB4-4687-945D-6784609C7A7B}"/>
                  </a:ext>
                </a:extLst>
              </p:cNvPr>
              <p:cNvSpPr/>
              <p:nvPr/>
            </p:nvSpPr>
            <p:spPr bwMode="auto">
              <a:xfrm>
                <a:off x="3471" y="1412"/>
                <a:ext cx="170" cy="346"/>
              </a:xfrm>
              <a:custGeom>
                <a:avLst/>
                <a:gdLst>
                  <a:gd name="T0" fmla="*/ 0 w 170"/>
                  <a:gd name="T1" fmla="*/ 0 h 346"/>
                  <a:gd name="T2" fmla="*/ 0 w 170"/>
                  <a:gd name="T3" fmla="*/ 0 h 346"/>
                  <a:gd name="T4" fmla="*/ 155 w 170"/>
                  <a:gd name="T5" fmla="*/ 346 h 346"/>
                  <a:gd name="T6" fmla="*/ 170 w 170"/>
                  <a:gd name="T7" fmla="*/ 318 h 346"/>
                  <a:gd name="T8" fmla="*/ 28 w 170"/>
                  <a:gd name="T9" fmla="*/ 0 h 346"/>
                  <a:gd name="T10" fmla="*/ 0 w 170"/>
                  <a:gd name="T1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346">
                    <a:moveTo>
                      <a:pt x="0" y="0"/>
                    </a:moveTo>
                    <a:lnTo>
                      <a:pt x="0" y="0"/>
                    </a:lnTo>
                    <a:lnTo>
                      <a:pt x="155" y="346"/>
                    </a:lnTo>
                    <a:lnTo>
                      <a:pt x="170" y="318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7" name="ïsľiďe">
                <a:extLst>
                  <a:ext uri="{FF2B5EF4-FFF2-40B4-BE49-F238E27FC236}">
                    <a16:creationId xmlns:a16="http://schemas.microsoft.com/office/drawing/2014/main" xmlns="" id="{E732308A-FAD8-48A6-903A-8C4E14B74681}"/>
                  </a:ext>
                </a:extLst>
              </p:cNvPr>
              <p:cNvSpPr/>
              <p:nvPr/>
            </p:nvSpPr>
            <p:spPr bwMode="auto">
              <a:xfrm>
                <a:off x="3471" y="1412"/>
                <a:ext cx="170" cy="346"/>
              </a:xfrm>
              <a:custGeom>
                <a:avLst/>
                <a:gdLst>
                  <a:gd name="T0" fmla="*/ 0 w 170"/>
                  <a:gd name="T1" fmla="*/ 0 h 346"/>
                  <a:gd name="T2" fmla="*/ 0 w 170"/>
                  <a:gd name="T3" fmla="*/ 0 h 346"/>
                  <a:gd name="T4" fmla="*/ 155 w 170"/>
                  <a:gd name="T5" fmla="*/ 346 h 346"/>
                  <a:gd name="T6" fmla="*/ 170 w 170"/>
                  <a:gd name="T7" fmla="*/ 318 h 346"/>
                  <a:gd name="T8" fmla="*/ 28 w 170"/>
                  <a:gd name="T9" fmla="*/ 0 h 346"/>
                  <a:gd name="T10" fmla="*/ 0 w 170"/>
                  <a:gd name="T11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346">
                    <a:moveTo>
                      <a:pt x="0" y="0"/>
                    </a:moveTo>
                    <a:lnTo>
                      <a:pt x="0" y="0"/>
                    </a:lnTo>
                    <a:lnTo>
                      <a:pt x="155" y="346"/>
                    </a:lnTo>
                    <a:lnTo>
                      <a:pt x="170" y="318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8" name="ïṥḻiḑé">
                <a:extLst>
                  <a:ext uri="{FF2B5EF4-FFF2-40B4-BE49-F238E27FC236}">
                    <a16:creationId xmlns:a16="http://schemas.microsoft.com/office/drawing/2014/main" xmlns="" id="{3277B59D-BA99-4E9B-BFD0-A1F404BF0604}"/>
                  </a:ext>
                </a:extLst>
              </p:cNvPr>
              <p:cNvSpPr/>
              <p:nvPr/>
            </p:nvSpPr>
            <p:spPr bwMode="auto">
              <a:xfrm>
                <a:off x="3527" y="1412"/>
                <a:ext cx="144" cy="290"/>
              </a:xfrm>
              <a:custGeom>
                <a:avLst/>
                <a:gdLst>
                  <a:gd name="T0" fmla="*/ 0 w 144"/>
                  <a:gd name="T1" fmla="*/ 0 h 290"/>
                  <a:gd name="T2" fmla="*/ 0 w 144"/>
                  <a:gd name="T3" fmla="*/ 0 h 290"/>
                  <a:gd name="T4" fmla="*/ 129 w 144"/>
                  <a:gd name="T5" fmla="*/ 290 h 290"/>
                  <a:gd name="T6" fmla="*/ 144 w 144"/>
                  <a:gd name="T7" fmla="*/ 260 h 290"/>
                  <a:gd name="T8" fmla="*/ 26 w 144"/>
                  <a:gd name="T9" fmla="*/ 0 h 290"/>
                  <a:gd name="T10" fmla="*/ 0 w 144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0">
                    <a:moveTo>
                      <a:pt x="0" y="0"/>
                    </a:moveTo>
                    <a:lnTo>
                      <a:pt x="0" y="0"/>
                    </a:lnTo>
                    <a:lnTo>
                      <a:pt x="129" y="290"/>
                    </a:lnTo>
                    <a:lnTo>
                      <a:pt x="144" y="260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9" name="íŝḻîḍê">
                <a:extLst>
                  <a:ext uri="{FF2B5EF4-FFF2-40B4-BE49-F238E27FC236}">
                    <a16:creationId xmlns:a16="http://schemas.microsoft.com/office/drawing/2014/main" xmlns="" id="{9525944E-CAB1-4503-A33A-764F8A27B718}"/>
                  </a:ext>
                </a:extLst>
              </p:cNvPr>
              <p:cNvSpPr/>
              <p:nvPr/>
            </p:nvSpPr>
            <p:spPr bwMode="auto">
              <a:xfrm>
                <a:off x="3527" y="1412"/>
                <a:ext cx="144" cy="290"/>
              </a:xfrm>
              <a:custGeom>
                <a:avLst/>
                <a:gdLst>
                  <a:gd name="T0" fmla="*/ 0 w 144"/>
                  <a:gd name="T1" fmla="*/ 0 h 290"/>
                  <a:gd name="T2" fmla="*/ 0 w 144"/>
                  <a:gd name="T3" fmla="*/ 0 h 290"/>
                  <a:gd name="T4" fmla="*/ 129 w 144"/>
                  <a:gd name="T5" fmla="*/ 290 h 290"/>
                  <a:gd name="T6" fmla="*/ 144 w 144"/>
                  <a:gd name="T7" fmla="*/ 260 h 290"/>
                  <a:gd name="T8" fmla="*/ 26 w 144"/>
                  <a:gd name="T9" fmla="*/ 0 h 290"/>
                  <a:gd name="T10" fmla="*/ 0 w 144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0">
                    <a:moveTo>
                      <a:pt x="0" y="0"/>
                    </a:moveTo>
                    <a:lnTo>
                      <a:pt x="0" y="0"/>
                    </a:lnTo>
                    <a:lnTo>
                      <a:pt x="129" y="290"/>
                    </a:lnTo>
                    <a:lnTo>
                      <a:pt x="144" y="260"/>
                    </a:lnTo>
                    <a:lnTo>
                      <a:pt x="2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0" name="ísļiďé">
                <a:extLst>
                  <a:ext uri="{FF2B5EF4-FFF2-40B4-BE49-F238E27FC236}">
                    <a16:creationId xmlns:a16="http://schemas.microsoft.com/office/drawing/2014/main" xmlns="" id="{BDE17625-5A68-4C88-8A45-F5BD1C060F81}"/>
                  </a:ext>
                </a:extLst>
              </p:cNvPr>
              <p:cNvSpPr/>
              <p:nvPr/>
            </p:nvSpPr>
            <p:spPr bwMode="auto">
              <a:xfrm>
                <a:off x="3581" y="1414"/>
                <a:ext cx="118" cy="230"/>
              </a:xfrm>
              <a:custGeom>
                <a:avLst/>
                <a:gdLst>
                  <a:gd name="T0" fmla="*/ 0 w 118"/>
                  <a:gd name="T1" fmla="*/ 0 h 230"/>
                  <a:gd name="T2" fmla="*/ 0 w 118"/>
                  <a:gd name="T3" fmla="*/ 0 h 230"/>
                  <a:gd name="T4" fmla="*/ 103 w 118"/>
                  <a:gd name="T5" fmla="*/ 230 h 230"/>
                  <a:gd name="T6" fmla="*/ 118 w 118"/>
                  <a:gd name="T7" fmla="*/ 202 h 230"/>
                  <a:gd name="T8" fmla="*/ 28 w 118"/>
                  <a:gd name="T9" fmla="*/ 0 h 230"/>
                  <a:gd name="T10" fmla="*/ 0 w 118"/>
                  <a:gd name="T1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30">
                    <a:moveTo>
                      <a:pt x="0" y="0"/>
                    </a:moveTo>
                    <a:lnTo>
                      <a:pt x="0" y="0"/>
                    </a:lnTo>
                    <a:lnTo>
                      <a:pt x="103" y="230"/>
                    </a:lnTo>
                    <a:lnTo>
                      <a:pt x="118" y="202"/>
                    </a:lnTo>
                    <a:lnTo>
                      <a:pt x="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1" name="îSlídé">
                <a:extLst>
                  <a:ext uri="{FF2B5EF4-FFF2-40B4-BE49-F238E27FC236}">
                    <a16:creationId xmlns:a16="http://schemas.microsoft.com/office/drawing/2014/main" xmlns="" id="{A8D88A79-BE2C-4BD1-BAB4-EF3CEFEFEA59}"/>
                  </a:ext>
                </a:extLst>
              </p:cNvPr>
              <p:cNvSpPr/>
              <p:nvPr/>
            </p:nvSpPr>
            <p:spPr bwMode="auto">
              <a:xfrm>
                <a:off x="3581" y="1414"/>
                <a:ext cx="118" cy="230"/>
              </a:xfrm>
              <a:custGeom>
                <a:avLst/>
                <a:gdLst>
                  <a:gd name="T0" fmla="*/ 0 w 118"/>
                  <a:gd name="T1" fmla="*/ 0 h 230"/>
                  <a:gd name="T2" fmla="*/ 0 w 118"/>
                  <a:gd name="T3" fmla="*/ 0 h 230"/>
                  <a:gd name="T4" fmla="*/ 103 w 118"/>
                  <a:gd name="T5" fmla="*/ 230 h 230"/>
                  <a:gd name="T6" fmla="*/ 118 w 118"/>
                  <a:gd name="T7" fmla="*/ 202 h 230"/>
                  <a:gd name="T8" fmla="*/ 28 w 118"/>
                  <a:gd name="T9" fmla="*/ 0 h 230"/>
                  <a:gd name="T10" fmla="*/ 0 w 118"/>
                  <a:gd name="T11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230">
                    <a:moveTo>
                      <a:pt x="0" y="0"/>
                    </a:moveTo>
                    <a:lnTo>
                      <a:pt x="0" y="0"/>
                    </a:lnTo>
                    <a:lnTo>
                      <a:pt x="103" y="230"/>
                    </a:lnTo>
                    <a:lnTo>
                      <a:pt x="118" y="202"/>
                    </a:lnTo>
                    <a:lnTo>
                      <a:pt x="2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2" name="íş1ide">
                <a:extLst>
                  <a:ext uri="{FF2B5EF4-FFF2-40B4-BE49-F238E27FC236}">
                    <a16:creationId xmlns:a16="http://schemas.microsoft.com/office/drawing/2014/main" xmlns="" id="{C1B76825-ACA2-4ED7-B247-30FC908D7A98}"/>
                  </a:ext>
                </a:extLst>
              </p:cNvPr>
              <p:cNvSpPr/>
              <p:nvPr/>
            </p:nvSpPr>
            <p:spPr bwMode="auto">
              <a:xfrm>
                <a:off x="3637" y="1414"/>
                <a:ext cx="92" cy="172"/>
              </a:xfrm>
              <a:custGeom>
                <a:avLst/>
                <a:gdLst>
                  <a:gd name="T0" fmla="*/ 0 w 92"/>
                  <a:gd name="T1" fmla="*/ 0 h 172"/>
                  <a:gd name="T2" fmla="*/ 0 w 92"/>
                  <a:gd name="T3" fmla="*/ 0 h 172"/>
                  <a:gd name="T4" fmla="*/ 77 w 92"/>
                  <a:gd name="T5" fmla="*/ 172 h 172"/>
                  <a:gd name="T6" fmla="*/ 92 w 92"/>
                  <a:gd name="T7" fmla="*/ 144 h 172"/>
                  <a:gd name="T8" fmla="*/ 27 w 92"/>
                  <a:gd name="T9" fmla="*/ 0 h 172"/>
                  <a:gd name="T10" fmla="*/ 0 w 92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72">
                    <a:moveTo>
                      <a:pt x="0" y="0"/>
                    </a:moveTo>
                    <a:lnTo>
                      <a:pt x="0" y="0"/>
                    </a:lnTo>
                    <a:lnTo>
                      <a:pt x="77" y="172"/>
                    </a:lnTo>
                    <a:lnTo>
                      <a:pt x="92" y="144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3" name="îṡ1îḓè">
                <a:extLst>
                  <a:ext uri="{FF2B5EF4-FFF2-40B4-BE49-F238E27FC236}">
                    <a16:creationId xmlns:a16="http://schemas.microsoft.com/office/drawing/2014/main" xmlns="" id="{9DEA70C8-A580-41B8-ADA1-A61B3D2912CA}"/>
                  </a:ext>
                </a:extLst>
              </p:cNvPr>
              <p:cNvSpPr/>
              <p:nvPr/>
            </p:nvSpPr>
            <p:spPr bwMode="auto">
              <a:xfrm>
                <a:off x="3637" y="1414"/>
                <a:ext cx="92" cy="172"/>
              </a:xfrm>
              <a:custGeom>
                <a:avLst/>
                <a:gdLst>
                  <a:gd name="T0" fmla="*/ 0 w 92"/>
                  <a:gd name="T1" fmla="*/ 0 h 172"/>
                  <a:gd name="T2" fmla="*/ 0 w 92"/>
                  <a:gd name="T3" fmla="*/ 0 h 172"/>
                  <a:gd name="T4" fmla="*/ 77 w 92"/>
                  <a:gd name="T5" fmla="*/ 172 h 172"/>
                  <a:gd name="T6" fmla="*/ 92 w 92"/>
                  <a:gd name="T7" fmla="*/ 144 h 172"/>
                  <a:gd name="T8" fmla="*/ 27 w 92"/>
                  <a:gd name="T9" fmla="*/ 0 h 172"/>
                  <a:gd name="T10" fmla="*/ 0 w 92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172">
                    <a:moveTo>
                      <a:pt x="0" y="0"/>
                    </a:moveTo>
                    <a:lnTo>
                      <a:pt x="0" y="0"/>
                    </a:lnTo>
                    <a:lnTo>
                      <a:pt x="77" y="172"/>
                    </a:lnTo>
                    <a:lnTo>
                      <a:pt x="92" y="144"/>
                    </a:lnTo>
                    <a:lnTo>
                      <a:pt x="2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4" name="išľïďe">
                <a:extLst>
                  <a:ext uri="{FF2B5EF4-FFF2-40B4-BE49-F238E27FC236}">
                    <a16:creationId xmlns:a16="http://schemas.microsoft.com/office/drawing/2014/main" xmlns="" id="{B498BD1D-3D5A-458A-8C5D-A9B2AF524099}"/>
                  </a:ext>
                </a:extLst>
              </p:cNvPr>
              <p:cNvSpPr/>
              <p:nvPr/>
            </p:nvSpPr>
            <p:spPr bwMode="auto">
              <a:xfrm>
                <a:off x="3692" y="1414"/>
                <a:ext cx="65" cy="114"/>
              </a:xfrm>
              <a:custGeom>
                <a:avLst/>
                <a:gdLst>
                  <a:gd name="T0" fmla="*/ 0 w 65"/>
                  <a:gd name="T1" fmla="*/ 0 h 114"/>
                  <a:gd name="T2" fmla="*/ 0 w 65"/>
                  <a:gd name="T3" fmla="*/ 0 h 114"/>
                  <a:gd name="T4" fmla="*/ 50 w 65"/>
                  <a:gd name="T5" fmla="*/ 114 h 114"/>
                  <a:gd name="T6" fmla="*/ 65 w 65"/>
                  <a:gd name="T7" fmla="*/ 86 h 114"/>
                  <a:gd name="T8" fmla="*/ 28 w 65"/>
                  <a:gd name="T9" fmla="*/ 2 h 114"/>
                  <a:gd name="T10" fmla="*/ 0 w 65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4">
                    <a:moveTo>
                      <a:pt x="0" y="0"/>
                    </a:moveTo>
                    <a:lnTo>
                      <a:pt x="0" y="0"/>
                    </a:lnTo>
                    <a:lnTo>
                      <a:pt x="50" y="114"/>
                    </a:lnTo>
                    <a:lnTo>
                      <a:pt x="65" y="86"/>
                    </a:lnTo>
                    <a:lnTo>
                      <a:pt x="2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5" name="î$ḻiḓé">
                <a:extLst>
                  <a:ext uri="{FF2B5EF4-FFF2-40B4-BE49-F238E27FC236}">
                    <a16:creationId xmlns:a16="http://schemas.microsoft.com/office/drawing/2014/main" xmlns="" id="{3BEE9F0C-4FA1-432C-96FF-815DCE8F1744}"/>
                  </a:ext>
                </a:extLst>
              </p:cNvPr>
              <p:cNvSpPr/>
              <p:nvPr/>
            </p:nvSpPr>
            <p:spPr bwMode="auto">
              <a:xfrm>
                <a:off x="3692" y="1414"/>
                <a:ext cx="65" cy="114"/>
              </a:xfrm>
              <a:custGeom>
                <a:avLst/>
                <a:gdLst>
                  <a:gd name="T0" fmla="*/ 0 w 65"/>
                  <a:gd name="T1" fmla="*/ 0 h 114"/>
                  <a:gd name="T2" fmla="*/ 0 w 65"/>
                  <a:gd name="T3" fmla="*/ 0 h 114"/>
                  <a:gd name="T4" fmla="*/ 50 w 65"/>
                  <a:gd name="T5" fmla="*/ 114 h 114"/>
                  <a:gd name="T6" fmla="*/ 65 w 65"/>
                  <a:gd name="T7" fmla="*/ 86 h 114"/>
                  <a:gd name="T8" fmla="*/ 28 w 65"/>
                  <a:gd name="T9" fmla="*/ 2 h 114"/>
                  <a:gd name="T10" fmla="*/ 0 w 65"/>
                  <a:gd name="T1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114">
                    <a:moveTo>
                      <a:pt x="0" y="0"/>
                    </a:moveTo>
                    <a:lnTo>
                      <a:pt x="0" y="0"/>
                    </a:lnTo>
                    <a:lnTo>
                      <a:pt x="50" y="114"/>
                    </a:lnTo>
                    <a:lnTo>
                      <a:pt x="65" y="86"/>
                    </a:lnTo>
                    <a:lnTo>
                      <a:pt x="2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6" name="îşlîḋê">
                <a:extLst>
                  <a:ext uri="{FF2B5EF4-FFF2-40B4-BE49-F238E27FC236}">
                    <a16:creationId xmlns:a16="http://schemas.microsoft.com/office/drawing/2014/main" xmlns="" id="{D699BB8C-93D0-4C94-B98A-82D59322C7E8}"/>
                  </a:ext>
                </a:extLst>
              </p:cNvPr>
              <p:cNvSpPr/>
              <p:nvPr/>
            </p:nvSpPr>
            <p:spPr bwMode="auto">
              <a:xfrm>
                <a:off x="3748" y="1416"/>
                <a:ext cx="39" cy="56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24 w 39"/>
                  <a:gd name="T5" fmla="*/ 56 h 56"/>
                  <a:gd name="T6" fmla="*/ 39 w 39"/>
                  <a:gd name="T7" fmla="*/ 26 h 56"/>
                  <a:gd name="T8" fmla="*/ 26 w 39"/>
                  <a:gd name="T9" fmla="*/ 0 h 56"/>
                  <a:gd name="T10" fmla="*/ 0 w 39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6">
                    <a:moveTo>
                      <a:pt x="0" y="0"/>
                    </a:moveTo>
                    <a:lnTo>
                      <a:pt x="0" y="0"/>
                    </a:lnTo>
                    <a:lnTo>
                      <a:pt x="24" y="56"/>
                    </a:lnTo>
                    <a:lnTo>
                      <a:pt x="39" y="26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7" name="îṡľíďé">
                <a:extLst>
                  <a:ext uri="{FF2B5EF4-FFF2-40B4-BE49-F238E27FC236}">
                    <a16:creationId xmlns:a16="http://schemas.microsoft.com/office/drawing/2014/main" xmlns="" id="{D4198932-9442-4F92-9DD0-94035018AB0C}"/>
                  </a:ext>
                </a:extLst>
              </p:cNvPr>
              <p:cNvSpPr/>
              <p:nvPr/>
            </p:nvSpPr>
            <p:spPr bwMode="auto">
              <a:xfrm>
                <a:off x="3748" y="1416"/>
                <a:ext cx="39" cy="56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24 w 39"/>
                  <a:gd name="T5" fmla="*/ 56 h 56"/>
                  <a:gd name="T6" fmla="*/ 39 w 39"/>
                  <a:gd name="T7" fmla="*/ 26 h 56"/>
                  <a:gd name="T8" fmla="*/ 26 w 39"/>
                  <a:gd name="T9" fmla="*/ 0 h 56"/>
                  <a:gd name="T10" fmla="*/ 0 w 39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56">
                    <a:moveTo>
                      <a:pt x="0" y="0"/>
                    </a:moveTo>
                    <a:lnTo>
                      <a:pt x="0" y="0"/>
                    </a:lnTo>
                    <a:lnTo>
                      <a:pt x="24" y="56"/>
                    </a:lnTo>
                    <a:lnTo>
                      <a:pt x="39" y="26"/>
                    </a:lnTo>
                    <a:lnTo>
                      <a:pt x="2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8" name="î$ļïḓe">
                <a:extLst>
                  <a:ext uri="{FF2B5EF4-FFF2-40B4-BE49-F238E27FC236}">
                    <a16:creationId xmlns:a16="http://schemas.microsoft.com/office/drawing/2014/main" xmlns="" id="{64A8DC24-7B7F-4310-ACCE-CEF44562200A}"/>
                  </a:ext>
                </a:extLst>
              </p:cNvPr>
              <p:cNvSpPr/>
              <p:nvPr/>
            </p:nvSpPr>
            <p:spPr bwMode="auto">
              <a:xfrm>
                <a:off x="5086" y="1366"/>
                <a:ext cx="478" cy="547"/>
              </a:xfrm>
              <a:custGeom>
                <a:avLst/>
                <a:gdLst>
                  <a:gd name="T0" fmla="*/ 23 w 478"/>
                  <a:gd name="T1" fmla="*/ 22 h 547"/>
                  <a:gd name="T2" fmla="*/ 0 w 478"/>
                  <a:gd name="T3" fmla="*/ 22 h 547"/>
                  <a:gd name="T4" fmla="*/ 4 w 478"/>
                  <a:gd name="T5" fmla="*/ 29 h 547"/>
                  <a:gd name="T6" fmla="*/ 23 w 478"/>
                  <a:gd name="T7" fmla="*/ 22 h 547"/>
                  <a:gd name="T8" fmla="*/ 413 w 478"/>
                  <a:gd name="T9" fmla="*/ 0 h 547"/>
                  <a:gd name="T10" fmla="*/ 385 w 478"/>
                  <a:gd name="T11" fmla="*/ 1 h 547"/>
                  <a:gd name="T12" fmla="*/ 450 w 478"/>
                  <a:gd name="T13" fmla="*/ 123 h 547"/>
                  <a:gd name="T14" fmla="*/ 437 w 478"/>
                  <a:gd name="T15" fmla="*/ 151 h 547"/>
                  <a:gd name="T16" fmla="*/ 357 w 478"/>
                  <a:gd name="T17" fmla="*/ 3 h 547"/>
                  <a:gd name="T18" fmla="*/ 331 w 478"/>
                  <a:gd name="T19" fmla="*/ 5 h 547"/>
                  <a:gd name="T20" fmla="*/ 424 w 478"/>
                  <a:gd name="T21" fmla="*/ 181 h 547"/>
                  <a:gd name="T22" fmla="*/ 411 w 478"/>
                  <a:gd name="T23" fmla="*/ 211 h 547"/>
                  <a:gd name="T24" fmla="*/ 303 w 478"/>
                  <a:gd name="T25" fmla="*/ 5 h 547"/>
                  <a:gd name="T26" fmla="*/ 275 w 478"/>
                  <a:gd name="T27" fmla="*/ 7 h 547"/>
                  <a:gd name="T28" fmla="*/ 400 w 478"/>
                  <a:gd name="T29" fmla="*/ 240 h 547"/>
                  <a:gd name="T30" fmla="*/ 387 w 478"/>
                  <a:gd name="T31" fmla="*/ 270 h 547"/>
                  <a:gd name="T32" fmla="*/ 249 w 478"/>
                  <a:gd name="T33" fmla="*/ 9 h 547"/>
                  <a:gd name="T34" fmla="*/ 238 w 478"/>
                  <a:gd name="T35" fmla="*/ 9 h 547"/>
                  <a:gd name="T36" fmla="*/ 236 w 478"/>
                  <a:gd name="T37" fmla="*/ 41 h 547"/>
                  <a:gd name="T38" fmla="*/ 374 w 478"/>
                  <a:gd name="T39" fmla="*/ 300 h 547"/>
                  <a:gd name="T40" fmla="*/ 363 w 478"/>
                  <a:gd name="T41" fmla="*/ 330 h 547"/>
                  <a:gd name="T42" fmla="*/ 232 w 478"/>
                  <a:gd name="T43" fmla="*/ 85 h 547"/>
                  <a:gd name="T44" fmla="*/ 228 w 478"/>
                  <a:gd name="T45" fmla="*/ 134 h 547"/>
                  <a:gd name="T46" fmla="*/ 350 w 478"/>
                  <a:gd name="T47" fmla="*/ 360 h 547"/>
                  <a:gd name="T48" fmla="*/ 336 w 478"/>
                  <a:gd name="T49" fmla="*/ 388 h 547"/>
                  <a:gd name="T50" fmla="*/ 226 w 478"/>
                  <a:gd name="T51" fmla="*/ 179 h 547"/>
                  <a:gd name="T52" fmla="*/ 223 w 478"/>
                  <a:gd name="T53" fmla="*/ 227 h 547"/>
                  <a:gd name="T54" fmla="*/ 323 w 478"/>
                  <a:gd name="T55" fmla="*/ 418 h 547"/>
                  <a:gd name="T56" fmla="*/ 312 w 478"/>
                  <a:gd name="T57" fmla="*/ 448 h 547"/>
                  <a:gd name="T58" fmla="*/ 219 w 478"/>
                  <a:gd name="T59" fmla="*/ 272 h 547"/>
                  <a:gd name="T60" fmla="*/ 215 w 478"/>
                  <a:gd name="T61" fmla="*/ 319 h 547"/>
                  <a:gd name="T62" fmla="*/ 299 w 478"/>
                  <a:gd name="T63" fmla="*/ 478 h 547"/>
                  <a:gd name="T64" fmla="*/ 286 w 478"/>
                  <a:gd name="T65" fmla="*/ 507 h 547"/>
                  <a:gd name="T66" fmla="*/ 211 w 478"/>
                  <a:gd name="T67" fmla="*/ 365 h 547"/>
                  <a:gd name="T68" fmla="*/ 208 w 478"/>
                  <a:gd name="T69" fmla="*/ 412 h 547"/>
                  <a:gd name="T70" fmla="*/ 275 w 478"/>
                  <a:gd name="T71" fmla="*/ 537 h 547"/>
                  <a:gd name="T72" fmla="*/ 269 w 478"/>
                  <a:gd name="T73" fmla="*/ 547 h 547"/>
                  <a:gd name="T74" fmla="*/ 208 w 478"/>
                  <a:gd name="T75" fmla="*/ 429 h 547"/>
                  <a:gd name="T76" fmla="*/ 269 w 478"/>
                  <a:gd name="T77" fmla="*/ 547 h 547"/>
                  <a:gd name="T78" fmla="*/ 478 w 478"/>
                  <a:gd name="T79" fmla="*/ 54 h 547"/>
                  <a:gd name="T80" fmla="*/ 462 w 478"/>
                  <a:gd name="T81" fmla="*/ 39 h 547"/>
                  <a:gd name="T82" fmla="*/ 475 w 478"/>
                  <a:gd name="T83" fmla="*/ 63 h 547"/>
                  <a:gd name="T84" fmla="*/ 462 w 478"/>
                  <a:gd name="T85" fmla="*/ 93 h 547"/>
                  <a:gd name="T86" fmla="*/ 413 w 478"/>
                  <a:gd name="T87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8" h="547">
                    <a:moveTo>
                      <a:pt x="23" y="22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23" y="22"/>
                    </a:lnTo>
                    <a:close/>
                    <a:moveTo>
                      <a:pt x="413" y="0"/>
                    </a:moveTo>
                    <a:lnTo>
                      <a:pt x="385" y="1"/>
                    </a:lnTo>
                    <a:lnTo>
                      <a:pt x="450" y="123"/>
                    </a:lnTo>
                    <a:lnTo>
                      <a:pt x="437" y="151"/>
                    </a:lnTo>
                    <a:lnTo>
                      <a:pt x="357" y="3"/>
                    </a:lnTo>
                    <a:lnTo>
                      <a:pt x="331" y="5"/>
                    </a:lnTo>
                    <a:lnTo>
                      <a:pt x="424" y="181"/>
                    </a:lnTo>
                    <a:lnTo>
                      <a:pt x="411" y="211"/>
                    </a:lnTo>
                    <a:lnTo>
                      <a:pt x="303" y="5"/>
                    </a:lnTo>
                    <a:lnTo>
                      <a:pt x="275" y="7"/>
                    </a:lnTo>
                    <a:lnTo>
                      <a:pt x="400" y="240"/>
                    </a:lnTo>
                    <a:lnTo>
                      <a:pt x="387" y="270"/>
                    </a:lnTo>
                    <a:lnTo>
                      <a:pt x="249" y="9"/>
                    </a:lnTo>
                    <a:lnTo>
                      <a:pt x="238" y="9"/>
                    </a:lnTo>
                    <a:lnTo>
                      <a:pt x="236" y="41"/>
                    </a:lnTo>
                    <a:lnTo>
                      <a:pt x="374" y="300"/>
                    </a:lnTo>
                    <a:lnTo>
                      <a:pt x="363" y="330"/>
                    </a:lnTo>
                    <a:lnTo>
                      <a:pt x="232" y="85"/>
                    </a:lnTo>
                    <a:lnTo>
                      <a:pt x="228" y="134"/>
                    </a:lnTo>
                    <a:lnTo>
                      <a:pt x="350" y="360"/>
                    </a:lnTo>
                    <a:lnTo>
                      <a:pt x="336" y="388"/>
                    </a:lnTo>
                    <a:lnTo>
                      <a:pt x="226" y="179"/>
                    </a:lnTo>
                    <a:lnTo>
                      <a:pt x="223" y="227"/>
                    </a:lnTo>
                    <a:lnTo>
                      <a:pt x="323" y="418"/>
                    </a:lnTo>
                    <a:lnTo>
                      <a:pt x="312" y="448"/>
                    </a:lnTo>
                    <a:lnTo>
                      <a:pt x="219" y="272"/>
                    </a:lnTo>
                    <a:lnTo>
                      <a:pt x="215" y="319"/>
                    </a:lnTo>
                    <a:lnTo>
                      <a:pt x="299" y="478"/>
                    </a:lnTo>
                    <a:lnTo>
                      <a:pt x="286" y="507"/>
                    </a:lnTo>
                    <a:lnTo>
                      <a:pt x="211" y="365"/>
                    </a:lnTo>
                    <a:lnTo>
                      <a:pt x="208" y="412"/>
                    </a:lnTo>
                    <a:lnTo>
                      <a:pt x="275" y="537"/>
                    </a:lnTo>
                    <a:lnTo>
                      <a:pt x="269" y="547"/>
                    </a:lnTo>
                    <a:lnTo>
                      <a:pt x="208" y="429"/>
                    </a:lnTo>
                    <a:lnTo>
                      <a:pt x="269" y="547"/>
                    </a:lnTo>
                    <a:lnTo>
                      <a:pt x="478" y="54"/>
                    </a:lnTo>
                    <a:lnTo>
                      <a:pt x="462" y="39"/>
                    </a:lnTo>
                    <a:lnTo>
                      <a:pt x="475" y="63"/>
                    </a:lnTo>
                    <a:lnTo>
                      <a:pt x="462" y="93"/>
                    </a:lnTo>
                    <a:lnTo>
                      <a:pt x="41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9" name="ïṧlíďe">
                <a:extLst>
                  <a:ext uri="{FF2B5EF4-FFF2-40B4-BE49-F238E27FC236}">
                    <a16:creationId xmlns:a16="http://schemas.microsoft.com/office/drawing/2014/main" xmlns="" id="{5493E4D4-7BCA-49B5-AD60-55E329C3A10F}"/>
                  </a:ext>
                </a:extLst>
              </p:cNvPr>
              <p:cNvSpPr/>
              <p:nvPr/>
            </p:nvSpPr>
            <p:spPr bwMode="auto">
              <a:xfrm>
                <a:off x="5086" y="1366"/>
                <a:ext cx="478" cy="547"/>
              </a:xfrm>
              <a:custGeom>
                <a:avLst/>
                <a:gdLst>
                  <a:gd name="T0" fmla="*/ 23 w 478"/>
                  <a:gd name="T1" fmla="*/ 22 h 547"/>
                  <a:gd name="T2" fmla="*/ 0 w 478"/>
                  <a:gd name="T3" fmla="*/ 22 h 547"/>
                  <a:gd name="T4" fmla="*/ 4 w 478"/>
                  <a:gd name="T5" fmla="*/ 29 h 547"/>
                  <a:gd name="T6" fmla="*/ 23 w 478"/>
                  <a:gd name="T7" fmla="*/ 22 h 547"/>
                  <a:gd name="T8" fmla="*/ 413 w 478"/>
                  <a:gd name="T9" fmla="*/ 0 h 547"/>
                  <a:gd name="T10" fmla="*/ 385 w 478"/>
                  <a:gd name="T11" fmla="*/ 1 h 547"/>
                  <a:gd name="T12" fmla="*/ 450 w 478"/>
                  <a:gd name="T13" fmla="*/ 123 h 547"/>
                  <a:gd name="T14" fmla="*/ 437 w 478"/>
                  <a:gd name="T15" fmla="*/ 151 h 547"/>
                  <a:gd name="T16" fmla="*/ 357 w 478"/>
                  <a:gd name="T17" fmla="*/ 3 h 547"/>
                  <a:gd name="T18" fmla="*/ 331 w 478"/>
                  <a:gd name="T19" fmla="*/ 5 h 547"/>
                  <a:gd name="T20" fmla="*/ 424 w 478"/>
                  <a:gd name="T21" fmla="*/ 181 h 547"/>
                  <a:gd name="T22" fmla="*/ 411 w 478"/>
                  <a:gd name="T23" fmla="*/ 211 h 547"/>
                  <a:gd name="T24" fmla="*/ 303 w 478"/>
                  <a:gd name="T25" fmla="*/ 5 h 547"/>
                  <a:gd name="T26" fmla="*/ 275 w 478"/>
                  <a:gd name="T27" fmla="*/ 7 h 547"/>
                  <a:gd name="T28" fmla="*/ 400 w 478"/>
                  <a:gd name="T29" fmla="*/ 240 h 547"/>
                  <a:gd name="T30" fmla="*/ 387 w 478"/>
                  <a:gd name="T31" fmla="*/ 270 h 547"/>
                  <a:gd name="T32" fmla="*/ 249 w 478"/>
                  <a:gd name="T33" fmla="*/ 9 h 547"/>
                  <a:gd name="T34" fmla="*/ 238 w 478"/>
                  <a:gd name="T35" fmla="*/ 9 h 547"/>
                  <a:gd name="T36" fmla="*/ 236 w 478"/>
                  <a:gd name="T37" fmla="*/ 41 h 547"/>
                  <a:gd name="T38" fmla="*/ 374 w 478"/>
                  <a:gd name="T39" fmla="*/ 300 h 547"/>
                  <a:gd name="T40" fmla="*/ 363 w 478"/>
                  <a:gd name="T41" fmla="*/ 330 h 547"/>
                  <a:gd name="T42" fmla="*/ 232 w 478"/>
                  <a:gd name="T43" fmla="*/ 85 h 547"/>
                  <a:gd name="T44" fmla="*/ 228 w 478"/>
                  <a:gd name="T45" fmla="*/ 134 h 547"/>
                  <a:gd name="T46" fmla="*/ 350 w 478"/>
                  <a:gd name="T47" fmla="*/ 360 h 547"/>
                  <a:gd name="T48" fmla="*/ 336 w 478"/>
                  <a:gd name="T49" fmla="*/ 388 h 547"/>
                  <a:gd name="T50" fmla="*/ 226 w 478"/>
                  <a:gd name="T51" fmla="*/ 179 h 547"/>
                  <a:gd name="T52" fmla="*/ 223 w 478"/>
                  <a:gd name="T53" fmla="*/ 227 h 547"/>
                  <a:gd name="T54" fmla="*/ 323 w 478"/>
                  <a:gd name="T55" fmla="*/ 418 h 547"/>
                  <a:gd name="T56" fmla="*/ 312 w 478"/>
                  <a:gd name="T57" fmla="*/ 448 h 547"/>
                  <a:gd name="T58" fmla="*/ 219 w 478"/>
                  <a:gd name="T59" fmla="*/ 272 h 547"/>
                  <a:gd name="T60" fmla="*/ 215 w 478"/>
                  <a:gd name="T61" fmla="*/ 319 h 547"/>
                  <a:gd name="T62" fmla="*/ 299 w 478"/>
                  <a:gd name="T63" fmla="*/ 478 h 547"/>
                  <a:gd name="T64" fmla="*/ 286 w 478"/>
                  <a:gd name="T65" fmla="*/ 507 h 547"/>
                  <a:gd name="T66" fmla="*/ 211 w 478"/>
                  <a:gd name="T67" fmla="*/ 365 h 547"/>
                  <a:gd name="T68" fmla="*/ 208 w 478"/>
                  <a:gd name="T69" fmla="*/ 412 h 547"/>
                  <a:gd name="T70" fmla="*/ 275 w 478"/>
                  <a:gd name="T71" fmla="*/ 537 h 547"/>
                  <a:gd name="T72" fmla="*/ 269 w 478"/>
                  <a:gd name="T73" fmla="*/ 547 h 547"/>
                  <a:gd name="T74" fmla="*/ 208 w 478"/>
                  <a:gd name="T75" fmla="*/ 429 h 547"/>
                  <a:gd name="T76" fmla="*/ 269 w 478"/>
                  <a:gd name="T77" fmla="*/ 547 h 547"/>
                  <a:gd name="T78" fmla="*/ 478 w 478"/>
                  <a:gd name="T79" fmla="*/ 54 h 547"/>
                  <a:gd name="T80" fmla="*/ 462 w 478"/>
                  <a:gd name="T81" fmla="*/ 39 h 547"/>
                  <a:gd name="T82" fmla="*/ 475 w 478"/>
                  <a:gd name="T83" fmla="*/ 63 h 547"/>
                  <a:gd name="T84" fmla="*/ 462 w 478"/>
                  <a:gd name="T85" fmla="*/ 93 h 547"/>
                  <a:gd name="T86" fmla="*/ 413 w 478"/>
                  <a:gd name="T87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8" h="547">
                    <a:moveTo>
                      <a:pt x="23" y="22"/>
                    </a:moveTo>
                    <a:lnTo>
                      <a:pt x="0" y="22"/>
                    </a:lnTo>
                    <a:lnTo>
                      <a:pt x="4" y="29"/>
                    </a:lnTo>
                    <a:lnTo>
                      <a:pt x="23" y="22"/>
                    </a:lnTo>
                    <a:moveTo>
                      <a:pt x="413" y="0"/>
                    </a:moveTo>
                    <a:lnTo>
                      <a:pt x="385" y="1"/>
                    </a:lnTo>
                    <a:lnTo>
                      <a:pt x="450" y="123"/>
                    </a:lnTo>
                    <a:lnTo>
                      <a:pt x="437" y="151"/>
                    </a:lnTo>
                    <a:lnTo>
                      <a:pt x="357" y="3"/>
                    </a:lnTo>
                    <a:lnTo>
                      <a:pt x="331" y="5"/>
                    </a:lnTo>
                    <a:lnTo>
                      <a:pt x="424" y="181"/>
                    </a:lnTo>
                    <a:lnTo>
                      <a:pt x="411" y="211"/>
                    </a:lnTo>
                    <a:lnTo>
                      <a:pt x="303" y="5"/>
                    </a:lnTo>
                    <a:lnTo>
                      <a:pt x="275" y="7"/>
                    </a:lnTo>
                    <a:lnTo>
                      <a:pt x="400" y="240"/>
                    </a:lnTo>
                    <a:lnTo>
                      <a:pt x="387" y="270"/>
                    </a:lnTo>
                    <a:lnTo>
                      <a:pt x="249" y="9"/>
                    </a:lnTo>
                    <a:lnTo>
                      <a:pt x="238" y="9"/>
                    </a:lnTo>
                    <a:lnTo>
                      <a:pt x="236" y="41"/>
                    </a:lnTo>
                    <a:lnTo>
                      <a:pt x="374" y="300"/>
                    </a:lnTo>
                    <a:lnTo>
                      <a:pt x="363" y="330"/>
                    </a:lnTo>
                    <a:lnTo>
                      <a:pt x="232" y="85"/>
                    </a:lnTo>
                    <a:lnTo>
                      <a:pt x="228" y="134"/>
                    </a:lnTo>
                    <a:lnTo>
                      <a:pt x="350" y="360"/>
                    </a:lnTo>
                    <a:lnTo>
                      <a:pt x="336" y="388"/>
                    </a:lnTo>
                    <a:lnTo>
                      <a:pt x="226" y="179"/>
                    </a:lnTo>
                    <a:lnTo>
                      <a:pt x="223" y="227"/>
                    </a:lnTo>
                    <a:lnTo>
                      <a:pt x="323" y="418"/>
                    </a:lnTo>
                    <a:lnTo>
                      <a:pt x="312" y="448"/>
                    </a:lnTo>
                    <a:lnTo>
                      <a:pt x="219" y="272"/>
                    </a:lnTo>
                    <a:lnTo>
                      <a:pt x="215" y="319"/>
                    </a:lnTo>
                    <a:lnTo>
                      <a:pt x="299" y="478"/>
                    </a:lnTo>
                    <a:lnTo>
                      <a:pt x="286" y="507"/>
                    </a:lnTo>
                    <a:lnTo>
                      <a:pt x="211" y="365"/>
                    </a:lnTo>
                    <a:lnTo>
                      <a:pt x="208" y="412"/>
                    </a:lnTo>
                    <a:lnTo>
                      <a:pt x="275" y="537"/>
                    </a:lnTo>
                    <a:lnTo>
                      <a:pt x="269" y="547"/>
                    </a:lnTo>
                    <a:lnTo>
                      <a:pt x="208" y="429"/>
                    </a:lnTo>
                    <a:lnTo>
                      <a:pt x="269" y="547"/>
                    </a:lnTo>
                    <a:lnTo>
                      <a:pt x="478" y="54"/>
                    </a:lnTo>
                    <a:lnTo>
                      <a:pt x="462" y="39"/>
                    </a:lnTo>
                    <a:lnTo>
                      <a:pt x="475" y="63"/>
                    </a:lnTo>
                    <a:lnTo>
                      <a:pt x="462" y="93"/>
                    </a:lnTo>
                    <a:lnTo>
                      <a:pt x="4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0" name="íṧ1iďê">
                <a:extLst>
                  <a:ext uri="{FF2B5EF4-FFF2-40B4-BE49-F238E27FC236}">
                    <a16:creationId xmlns:a16="http://schemas.microsoft.com/office/drawing/2014/main" xmlns="" id="{ABC05FF1-C655-42C7-A38E-E8E6A4354535}"/>
                  </a:ext>
                </a:extLst>
              </p:cNvPr>
              <p:cNvSpPr/>
              <p:nvPr/>
            </p:nvSpPr>
            <p:spPr bwMode="auto">
              <a:xfrm>
                <a:off x="5075" y="1388"/>
                <a:ext cx="286" cy="525"/>
              </a:xfrm>
              <a:custGeom>
                <a:avLst/>
                <a:gdLst>
                  <a:gd name="T0" fmla="*/ 219 w 286"/>
                  <a:gd name="T1" fmla="*/ 390 h 525"/>
                  <a:gd name="T2" fmla="*/ 219 w 286"/>
                  <a:gd name="T3" fmla="*/ 407 h 525"/>
                  <a:gd name="T4" fmla="*/ 280 w 286"/>
                  <a:gd name="T5" fmla="*/ 525 h 525"/>
                  <a:gd name="T6" fmla="*/ 286 w 286"/>
                  <a:gd name="T7" fmla="*/ 515 h 525"/>
                  <a:gd name="T8" fmla="*/ 219 w 286"/>
                  <a:gd name="T9" fmla="*/ 390 h 525"/>
                  <a:gd name="T10" fmla="*/ 11 w 286"/>
                  <a:gd name="T11" fmla="*/ 0 h 525"/>
                  <a:gd name="T12" fmla="*/ 0 w 286"/>
                  <a:gd name="T13" fmla="*/ 2 h 525"/>
                  <a:gd name="T14" fmla="*/ 6 w 286"/>
                  <a:gd name="T15" fmla="*/ 11 h 525"/>
                  <a:gd name="T16" fmla="*/ 15 w 286"/>
                  <a:gd name="T17" fmla="*/ 7 h 525"/>
                  <a:gd name="T18" fmla="*/ 11 w 286"/>
                  <a:gd name="T1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525">
                    <a:moveTo>
                      <a:pt x="219" y="390"/>
                    </a:moveTo>
                    <a:lnTo>
                      <a:pt x="219" y="407"/>
                    </a:lnTo>
                    <a:lnTo>
                      <a:pt x="280" y="525"/>
                    </a:lnTo>
                    <a:lnTo>
                      <a:pt x="286" y="515"/>
                    </a:lnTo>
                    <a:lnTo>
                      <a:pt x="219" y="390"/>
                    </a:lnTo>
                    <a:close/>
                    <a:moveTo>
                      <a:pt x="11" y="0"/>
                    </a:moveTo>
                    <a:lnTo>
                      <a:pt x="0" y="2"/>
                    </a:lnTo>
                    <a:lnTo>
                      <a:pt x="6" y="11"/>
                    </a:lnTo>
                    <a:lnTo>
                      <a:pt x="15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1" name="î$líḑe">
                <a:extLst>
                  <a:ext uri="{FF2B5EF4-FFF2-40B4-BE49-F238E27FC236}">
                    <a16:creationId xmlns:a16="http://schemas.microsoft.com/office/drawing/2014/main" xmlns="" id="{961FBA74-1238-4324-A344-0B045305AA80}"/>
                  </a:ext>
                </a:extLst>
              </p:cNvPr>
              <p:cNvSpPr/>
              <p:nvPr/>
            </p:nvSpPr>
            <p:spPr bwMode="auto">
              <a:xfrm>
                <a:off x="5075" y="1388"/>
                <a:ext cx="286" cy="525"/>
              </a:xfrm>
              <a:custGeom>
                <a:avLst/>
                <a:gdLst>
                  <a:gd name="T0" fmla="*/ 219 w 286"/>
                  <a:gd name="T1" fmla="*/ 390 h 525"/>
                  <a:gd name="T2" fmla="*/ 219 w 286"/>
                  <a:gd name="T3" fmla="*/ 407 h 525"/>
                  <a:gd name="T4" fmla="*/ 280 w 286"/>
                  <a:gd name="T5" fmla="*/ 525 h 525"/>
                  <a:gd name="T6" fmla="*/ 286 w 286"/>
                  <a:gd name="T7" fmla="*/ 515 h 525"/>
                  <a:gd name="T8" fmla="*/ 219 w 286"/>
                  <a:gd name="T9" fmla="*/ 390 h 525"/>
                  <a:gd name="T10" fmla="*/ 11 w 286"/>
                  <a:gd name="T11" fmla="*/ 0 h 525"/>
                  <a:gd name="T12" fmla="*/ 0 w 286"/>
                  <a:gd name="T13" fmla="*/ 2 h 525"/>
                  <a:gd name="T14" fmla="*/ 6 w 286"/>
                  <a:gd name="T15" fmla="*/ 11 h 525"/>
                  <a:gd name="T16" fmla="*/ 15 w 286"/>
                  <a:gd name="T17" fmla="*/ 7 h 525"/>
                  <a:gd name="T18" fmla="*/ 11 w 286"/>
                  <a:gd name="T19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6" h="525">
                    <a:moveTo>
                      <a:pt x="219" y="390"/>
                    </a:moveTo>
                    <a:lnTo>
                      <a:pt x="219" y="407"/>
                    </a:lnTo>
                    <a:lnTo>
                      <a:pt x="280" y="525"/>
                    </a:lnTo>
                    <a:lnTo>
                      <a:pt x="286" y="515"/>
                    </a:lnTo>
                    <a:lnTo>
                      <a:pt x="219" y="390"/>
                    </a:lnTo>
                    <a:moveTo>
                      <a:pt x="11" y="0"/>
                    </a:moveTo>
                    <a:lnTo>
                      <a:pt x="0" y="2"/>
                    </a:lnTo>
                    <a:lnTo>
                      <a:pt x="6" y="11"/>
                    </a:lnTo>
                    <a:lnTo>
                      <a:pt x="15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2" name="îS1iďè">
                <a:extLst>
                  <a:ext uri="{FF2B5EF4-FFF2-40B4-BE49-F238E27FC236}">
                    <a16:creationId xmlns:a16="http://schemas.microsoft.com/office/drawing/2014/main" xmlns="" id="{0AF95DC6-661A-4D88-8484-C9BFFE310BEC}"/>
                  </a:ext>
                </a:extLst>
              </p:cNvPr>
              <p:cNvSpPr/>
              <p:nvPr/>
            </p:nvSpPr>
            <p:spPr bwMode="auto">
              <a:xfrm>
                <a:off x="5297" y="1685"/>
                <a:ext cx="88" cy="188"/>
              </a:xfrm>
              <a:custGeom>
                <a:avLst/>
                <a:gdLst>
                  <a:gd name="T0" fmla="*/ 4 w 88"/>
                  <a:gd name="T1" fmla="*/ 0 h 188"/>
                  <a:gd name="T2" fmla="*/ 0 w 88"/>
                  <a:gd name="T3" fmla="*/ 46 h 188"/>
                  <a:gd name="T4" fmla="*/ 75 w 88"/>
                  <a:gd name="T5" fmla="*/ 188 h 188"/>
                  <a:gd name="T6" fmla="*/ 88 w 88"/>
                  <a:gd name="T7" fmla="*/ 159 h 188"/>
                  <a:gd name="T8" fmla="*/ 4 w 88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88">
                    <a:moveTo>
                      <a:pt x="4" y="0"/>
                    </a:moveTo>
                    <a:lnTo>
                      <a:pt x="0" y="46"/>
                    </a:lnTo>
                    <a:lnTo>
                      <a:pt x="75" y="188"/>
                    </a:lnTo>
                    <a:lnTo>
                      <a:pt x="88" y="15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3" name="ïŝ1ïḍê">
                <a:extLst>
                  <a:ext uri="{FF2B5EF4-FFF2-40B4-BE49-F238E27FC236}">
                    <a16:creationId xmlns:a16="http://schemas.microsoft.com/office/drawing/2014/main" xmlns="" id="{1B16A6E4-F57E-4ED8-8CA4-DFDFAD4E74D0}"/>
                  </a:ext>
                </a:extLst>
              </p:cNvPr>
              <p:cNvSpPr/>
              <p:nvPr/>
            </p:nvSpPr>
            <p:spPr bwMode="auto">
              <a:xfrm>
                <a:off x="5297" y="1685"/>
                <a:ext cx="88" cy="188"/>
              </a:xfrm>
              <a:custGeom>
                <a:avLst/>
                <a:gdLst>
                  <a:gd name="T0" fmla="*/ 4 w 88"/>
                  <a:gd name="T1" fmla="*/ 0 h 188"/>
                  <a:gd name="T2" fmla="*/ 0 w 88"/>
                  <a:gd name="T3" fmla="*/ 46 h 188"/>
                  <a:gd name="T4" fmla="*/ 75 w 88"/>
                  <a:gd name="T5" fmla="*/ 188 h 188"/>
                  <a:gd name="T6" fmla="*/ 88 w 88"/>
                  <a:gd name="T7" fmla="*/ 159 h 188"/>
                  <a:gd name="T8" fmla="*/ 4 w 88"/>
                  <a:gd name="T9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88">
                    <a:moveTo>
                      <a:pt x="4" y="0"/>
                    </a:moveTo>
                    <a:lnTo>
                      <a:pt x="0" y="46"/>
                    </a:lnTo>
                    <a:lnTo>
                      <a:pt x="75" y="188"/>
                    </a:lnTo>
                    <a:lnTo>
                      <a:pt x="88" y="15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4" name="îṧľïḋê">
                <a:extLst>
                  <a:ext uri="{FF2B5EF4-FFF2-40B4-BE49-F238E27FC236}">
                    <a16:creationId xmlns:a16="http://schemas.microsoft.com/office/drawing/2014/main" xmlns="" id="{01C1FE42-64E1-4F89-A4E0-0A849C6D580F}"/>
                  </a:ext>
                </a:extLst>
              </p:cNvPr>
              <p:cNvSpPr/>
              <p:nvPr/>
            </p:nvSpPr>
            <p:spPr bwMode="auto">
              <a:xfrm>
                <a:off x="5305" y="1593"/>
                <a:ext cx="104" cy="221"/>
              </a:xfrm>
              <a:custGeom>
                <a:avLst/>
                <a:gdLst>
                  <a:gd name="T0" fmla="*/ 4 w 104"/>
                  <a:gd name="T1" fmla="*/ 0 h 221"/>
                  <a:gd name="T2" fmla="*/ 0 w 104"/>
                  <a:gd name="T3" fmla="*/ 45 h 221"/>
                  <a:gd name="T4" fmla="*/ 93 w 104"/>
                  <a:gd name="T5" fmla="*/ 221 h 221"/>
                  <a:gd name="T6" fmla="*/ 104 w 104"/>
                  <a:gd name="T7" fmla="*/ 191 h 221"/>
                  <a:gd name="T8" fmla="*/ 4 w 104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21">
                    <a:moveTo>
                      <a:pt x="4" y="0"/>
                    </a:moveTo>
                    <a:lnTo>
                      <a:pt x="0" y="45"/>
                    </a:lnTo>
                    <a:lnTo>
                      <a:pt x="93" y="221"/>
                    </a:lnTo>
                    <a:lnTo>
                      <a:pt x="104" y="19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5" name="íś1íḋé">
                <a:extLst>
                  <a:ext uri="{FF2B5EF4-FFF2-40B4-BE49-F238E27FC236}">
                    <a16:creationId xmlns:a16="http://schemas.microsoft.com/office/drawing/2014/main" xmlns="" id="{28193295-6F05-49FB-BCAB-EB2D633CE19D}"/>
                  </a:ext>
                </a:extLst>
              </p:cNvPr>
              <p:cNvSpPr/>
              <p:nvPr/>
            </p:nvSpPr>
            <p:spPr bwMode="auto">
              <a:xfrm>
                <a:off x="5305" y="1593"/>
                <a:ext cx="104" cy="221"/>
              </a:xfrm>
              <a:custGeom>
                <a:avLst/>
                <a:gdLst>
                  <a:gd name="T0" fmla="*/ 4 w 104"/>
                  <a:gd name="T1" fmla="*/ 0 h 221"/>
                  <a:gd name="T2" fmla="*/ 0 w 104"/>
                  <a:gd name="T3" fmla="*/ 45 h 221"/>
                  <a:gd name="T4" fmla="*/ 93 w 104"/>
                  <a:gd name="T5" fmla="*/ 221 h 221"/>
                  <a:gd name="T6" fmla="*/ 104 w 104"/>
                  <a:gd name="T7" fmla="*/ 191 h 221"/>
                  <a:gd name="T8" fmla="*/ 4 w 104"/>
                  <a:gd name="T9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221">
                    <a:moveTo>
                      <a:pt x="4" y="0"/>
                    </a:moveTo>
                    <a:lnTo>
                      <a:pt x="0" y="45"/>
                    </a:lnTo>
                    <a:lnTo>
                      <a:pt x="93" y="221"/>
                    </a:lnTo>
                    <a:lnTo>
                      <a:pt x="104" y="191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6" name="ïṣļîďé">
                <a:extLst>
                  <a:ext uri="{FF2B5EF4-FFF2-40B4-BE49-F238E27FC236}">
                    <a16:creationId xmlns:a16="http://schemas.microsoft.com/office/drawing/2014/main" xmlns="" id="{3B7AA110-16A9-4CF1-8CE8-77A09BF86016}"/>
                  </a:ext>
                </a:extLst>
              </p:cNvPr>
              <p:cNvSpPr/>
              <p:nvPr/>
            </p:nvSpPr>
            <p:spPr bwMode="auto">
              <a:xfrm>
                <a:off x="5312" y="1500"/>
                <a:ext cx="124" cy="254"/>
              </a:xfrm>
              <a:custGeom>
                <a:avLst/>
                <a:gdLst>
                  <a:gd name="T0" fmla="*/ 2 w 124"/>
                  <a:gd name="T1" fmla="*/ 0 h 254"/>
                  <a:gd name="T2" fmla="*/ 0 w 124"/>
                  <a:gd name="T3" fmla="*/ 45 h 254"/>
                  <a:gd name="T4" fmla="*/ 110 w 124"/>
                  <a:gd name="T5" fmla="*/ 254 h 254"/>
                  <a:gd name="T6" fmla="*/ 124 w 124"/>
                  <a:gd name="T7" fmla="*/ 226 h 254"/>
                  <a:gd name="T8" fmla="*/ 2 w 124"/>
                  <a:gd name="T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4">
                    <a:moveTo>
                      <a:pt x="2" y="0"/>
                    </a:moveTo>
                    <a:lnTo>
                      <a:pt x="0" y="45"/>
                    </a:lnTo>
                    <a:lnTo>
                      <a:pt x="110" y="254"/>
                    </a:lnTo>
                    <a:lnTo>
                      <a:pt x="124" y="22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7" name="íśļîdê">
                <a:extLst>
                  <a:ext uri="{FF2B5EF4-FFF2-40B4-BE49-F238E27FC236}">
                    <a16:creationId xmlns:a16="http://schemas.microsoft.com/office/drawing/2014/main" xmlns="" id="{EE4F646D-28B7-4714-ADD7-0F9A5E779C98}"/>
                  </a:ext>
                </a:extLst>
              </p:cNvPr>
              <p:cNvSpPr/>
              <p:nvPr/>
            </p:nvSpPr>
            <p:spPr bwMode="auto">
              <a:xfrm>
                <a:off x="5312" y="1500"/>
                <a:ext cx="124" cy="254"/>
              </a:xfrm>
              <a:custGeom>
                <a:avLst/>
                <a:gdLst>
                  <a:gd name="T0" fmla="*/ 2 w 124"/>
                  <a:gd name="T1" fmla="*/ 0 h 254"/>
                  <a:gd name="T2" fmla="*/ 0 w 124"/>
                  <a:gd name="T3" fmla="*/ 45 h 254"/>
                  <a:gd name="T4" fmla="*/ 110 w 124"/>
                  <a:gd name="T5" fmla="*/ 254 h 254"/>
                  <a:gd name="T6" fmla="*/ 124 w 124"/>
                  <a:gd name="T7" fmla="*/ 226 h 254"/>
                  <a:gd name="T8" fmla="*/ 2 w 124"/>
                  <a:gd name="T9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254">
                    <a:moveTo>
                      <a:pt x="2" y="0"/>
                    </a:moveTo>
                    <a:lnTo>
                      <a:pt x="0" y="45"/>
                    </a:lnTo>
                    <a:lnTo>
                      <a:pt x="110" y="254"/>
                    </a:lnTo>
                    <a:lnTo>
                      <a:pt x="124" y="22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8" name="iṧḻïḑe">
                <a:extLst>
                  <a:ext uri="{FF2B5EF4-FFF2-40B4-BE49-F238E27FC236}">
                    <a16:creationId xmlns:a16="http://schemas.microsoft.com/office/drawing/2014/main" xmlns="" id="{31AD4B2D-DBFA-4C4D-8364-C517F44186DB}"/>
                  </a:ext>
                </a:extLst>
              </p:cNvPr>
              <p:cNvSpPr/>
              <p:nvPr/>
            </p:nvSpPr>
            <p:spPr bwMode="auto">
              <a:xfrm>
                <a:off x="5318" y="1407"/>
                <a:ext cx="142" cy="289"/>
              </a:xfrm>
              <a:custGeom>
                <a:avLst/>
                <a:gdLst>
                  <a:gd name="T0" fmla="*/ 4 w 142"/>
                  <a:gd name="T1" fmla="*/ 0 h 289"/>
                  <a:gd name="T2" fmla="*/ 0 w 142"/>
                  <a:gd name="T3" fmla="*/ 44 h 289"/>
                  <a:gd name="T4" fmla="*/ 131 w 142"/>
                  <a:gd name="T5" fmla="*/ 289 h 289"/>
                  <a:gd name="T6" fmla="*/ 142 w 142"/>
                  <a:gd name="T7" fmla="*/ 259 h 289"/>
                  <a:gd name="T8" fmla="*/ 4 w 142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289">
                    <a:moveTo>
                      <a:pt x="4" y="0"/>
                    </a:moveTo>
                    <a:lnTo>
                      <a:pt x="0" y="44"/>
                    </a:lnTo>
                    <a:lnTo>
                      <a:pt x="131" y="289"/>
                    </a:lnTo>
                    <a:lnTo>
                      <a:pt x="142" y="25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9" name="iṥľiḑe">
                <a:extLst>
                  <a:ext uri="{FF2B5EF4-FFF2-40B4-BE49-F238E27FC236}">
                    <a16:creationId xmlns:a16="http://schemas.microsoft.com/office/drawing/2014/main" xmlns="" id="{9EE4E8F7-F2AB-4B21-8173-9F4E13409D50}"/>
                  </a:ext>
                </a:extLst>
              </p:cNvPr>
              <p:cNvSpPr/>
              <p:nvPr/>
            </p:nvSpPr>
            <p:spPr bwMode="auto">
              <a:xfrm>
                <a:off x="5318" y="1407"/>
                <a:ext cx="142" cy="289"/>
              </a:xfrm>
              <a:custGeom>
                <a:avLst/>
                <a:gdLst>
                  <a:gd name="T0" fmla="*/ 4 w 142"/>
                  <a:gd name="T1" fmla="*/ 0 h 289"/>
                  <a:gd name="T2" fmla="*/ 0 w 142"/>
                  <a:gd name="T3" fmla="*/ 44 h 289"/>
                  <a:gd name="T4" fmla="*/ 131 w 142"/>
                  <a:gd name="T5" fmla="*/ 289 h 289"/>
                  <a:gd name="T6" fmla="*/ 142 w 142"/>
                  <a:gd name="T7" fmla="*/ 259 h 289"/>
                  <a:gd name="T8" fmla="*/ 4 w 142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289">
                    <a:moveTo>
                      <a:pt x="4" y="0"/>
                    </a:moveTo>
                    <a:lnTo>
                      <a:pt x="0" y="44"/>
                    </a:lnTo>
                    <a:lnTo>
                      <a:pt x="131" y="289"/>
                    </a:lnTo>
                    <a:lnTo>
                      <a:pt x="142" y="25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0" name="îŝ1íďe">
                <a:extLst>
                  <a:ext uri="{FF2B5EF4-FFF2-40B4-BE49-F238E27FC236}">
                    <a16:creationId xmlns:a16="http://schemas.microsoft.com/office/drawing/2014/main" xmlns="" id="{AC6F31C6-E276-4BCC-AC3B-A440B5A7611B}"/>
                  </a:ext>
                </a:extLst>
              </p:cNvPr>
              <p:cNvSpPr/>
              <p:nvPr/>
            </p:nvSpPr>
            <p:spPr bwMode="auto">
              <a:xfrm>
                <a:off x="5335" y="1373"/>
                <a:ext cx="151" cy="263"/>
              </a:xfrm>
              <a:custGeom>
                <a:avLst/>
                <a:gdLst>
                  <a:gd name="T0" fmla="*/ 26 w 151"/>
                  <a:gd name="T1" fmla="*/ 0 h 263"/>
                  <a:gd name="T2" fmla="*/ 0 w 151"/>
                  <a:gd name="T3" fmla="*/ 2 h 263"/>
                  <a:gd name="T4" fmla="*/ 138 w 151"/>
                  <a:gd name="T5" fmla="*/ 263 h 263"/>
                  <a:gd name="T6" fmla="*/ 151 w 151"/>
                  <a:gd name="T7" fmla="*/ 233 h 263"/>
                  <a:gd name="T8" fmla="*/ 26 w 151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3">
                    <a:moveTo>
                      <a:pt x="26" y="0"/>
                    </a:moveTo>
                    <a:lnTo>
                      <a:pt x="0" y="2"/>
                    </a:lnTo>
                    <a:lnTo>
                      <a:pt x="138" y="263"/>
                    </a:lnTo>
                    <a:lnTo>
                      <a:pt x="151" y="23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1" name="iṩḷîḋe">
                <a:extLst>
                  <a:ext uri="{FF2B5EF4-FFF2-40B4-BE49-F238E27FC236}">
                    <a16:creationId xmlns:a16="http://schemas.microsoft.com/office/drawing/2014/main" xmlns="" id="{CE409FBE-7769-42A7-A727-C7728B3AC5A3}"/>
                  </a:ext>
                </a:extLst>
              </p:cNvPr>
              <p:cNvSpPr/>
              <p:nvPr/>
            </p:nvSpPr>
            <p:spPr bwMode="auto">
              <a:xfrm>
                <a:off x="5335" y="1373"/>
                <a:ext cx="151" cy="263"/>
              </a:xfrm>
              <a:custGeom>
                <a:avLst/>
                <a:gdLst>
                  <a:gd name="T0" fmla="*/ 26 w 151"/>
                  <a:gd name="T1" fmla="*/ 0 h 263"/>
                  <a:gd name="T2" fmla="*/ 0 w 151"/>
                  <a:gd name="T3" fmla="*/ 2 h 263"/>
                  <a:gd name="T4" fmla="*/ 138 w 151"/>
                  <a:gd name="T5" fmla="*/ 263 h 263"/>
                  <a:gd name="T6" fmla="*/ 151 w 151"/>
                  <a:gd name="T7" fmla="*/ 233 h 263"/>
                  <a:gd name="T8" fmla="*/ 26 w 151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63">
                    <a:moveTo>
                      <a:pt x="26" y="0"/>
                    </a:moveTo>
                    <a:lnTo>
                      <a:pt x="0" y="2"/>
                    </a:lnTo>
                    <a:lnTo>
                      <a:pt x="138" y="263"/>
                    </a:lnTo>
                    <a:lnTo>
                      <a:pt x="151" y="23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2" name="ïśḻíḍe">
                <a:extLst>
                  <a:ext uri="{FF2B5EF4-FFF2-40B4-BE49-F238E27FC236}">
                    <a16:creationId xmlns:a16="http://schemas.microsoft.com/office/drawing/2014/main" xmlns="" id="{9CA45C90-F16C-4D04-B2EF-C174EA5B5068}"/>
                  </a:ext>
                </a:extLst>
              </p:cNvPr>
              <p:cNvSpPr/>
              <p:nvPr/>
            </p:nvSpPr>
            <p:spPr bwMode="auto">
              <a:xfrm>
                <a:off x="5389" y="1371"/>
                <a:ext cx="121" cy="206"/>
              </a:xfrm>
              <a:custGeom>
                <a:avLst/>
                <a:gdLst>
                  <a:gd name="T0" fmla="*/ 28 w 121"/>
                  <a:gd name="T1" fmla="*/ 0 h 206"/>
                  <a:gd name="T2" fmla="*/ 0 w 121"/>
                  <a:gd name="T3" fmla="*/ 0 h 206"/>
                  <a:gd name="T4" fmla="*/ 108 w 121"/>
                  <a:gd name="T5" fmla="*/ 206 h 206"/>
                  <a:gd name="T6" fmla="*/ 121 w 121"/>
                  <a:gd name="T7" fmla="*/ 176 h 206"/>
                  <a:gd name="T8" fmla="*/ 28 w 121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06">
                    <a:moveTo>
                      <a:pt x="28" y="0"/>
                    </a:moveTo>
                    <a:lnTo>
                      <a:pt x="0" y="0"/>
                    </a:lnTo>
                    <a:lnTo>
                      <a:pt x="108" y="206"/>
                    </a:lnTo>
                    <a:lnTo>
                      <a:pt x="121" y="17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3" name="işļîďè">
                <a:extLst>
                  <a:ext uri="{FF2B5EF4-FFF2-40B4-BE49-F238E27FC236}">
                    <a16:creationId xmlns:a16="http://schemas.microsoft.com/office/drawing/2014/main" xmlns="" id="{DD147920-3FC1-4202-BD6C-6CCE6A02E1CD}"/>
                  </a:ext>
                </a:extLst>
              </p:cNvPr>
              <p:cNvSpPr/>
              <p:nvPr/>
            </p:nvSpPr>
            <p:spPr bwMode="auto">
              <a:xfrm>
                <a:off x="5389" y="1371"/>
                <a:ext cx="121" cy="206"/>
              </a:xfrm>
              <a:custGeom>
                <a:avLst/>
                <a:gdLst>
                  <a:gd name="T0" fmla="*/ 28 w 121"/>
                  <a:gd name="T1" fmla="*/ 0 h 206"/>
                  <a:gd name="T2" fmla="*/ 0 w 121"/>
                  <a:gd name="T3" fmla="*/ 0 h 206"/>
                  <a:gd name="T4" fmla="*/ 108 w 121"/>
                  <a:gd name="T5" fmla="*/ 206 h 206"/>
                  <a:gd name="T6" fmla="*/ 121 w 121"/>
                  <a:gd name="T7" fmla="*/ 176 h 206"/>
                  <a:gd name="T8" fmla="*/ 28 w 121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206">
                    <a:moveTo>
                      <a:pt x="28" y="0"/>
                    </a:moveTo>
                    <a:lnTo>
                      <a:pt x="0" y="0"/>
                    </a:lnTo>
                    <a:lnTo>
                      <a:pt x="108" y="206"/>
                    </a:lnTo>
                    <a:lnTo>
                      <a:pt x="121" y="176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4" name="iṥḷïḋê">
                <a:extLst>
                  <a:ext uri="{FF2B5EF4-FFF2-40B4-BE49-F238E27FC236}">
                    <a16:creationId xmlns:a16="http://schemas.microsoft.com/office/drawing/2014/main" xmlns="" id="{D637E2DE-FCBA-4530-BA10-2E5155F920FC}"/>
                  </a:ext>
                </a:extLst>
              </p:cNvPr>
              <p:cNvSpPr/>
              <p:nvPr/>
            </p:nvSpPr>
            <p:spPr bwMode="auto">
              <a:xfrm>
                <a:off x="5443" y="1367"/>
                <a:ext cx="93" cy="150"/>
              </a:xfrm>
              <a:custGeom>
                <a:avLst/>
                <a:gdLst>
                  <a:gd name="T0" fmla="*/ 28 w 93"/>
                  <a:gd name="T1" fmla="*/ 0 h 150"/>
                  <a:gd name="T2" fmla="*/ 0 w 93"/>
                  <a:gd name="T3" fmla="*/ 2 h 150"/>
                  <a:gd name="T4" fmla="*/ 80 w 93"/>
                  <a:gd name="T5" fmla="*/ 150 h 150"/>
                  <a:gd name="T6" fmla="*/ 93 w 93"/>
                  <a:gd name="T7" fmla="*/ 122 h 150"/>
                  <a:gd name="T8" fmla="*/ 28 w 93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0">
                    <a:moveTo>
                      <a:pt x="28" y="0"/>
                    </a:moveTo>
                    <a:lnTo>
                      <a:pt x="0" y="2"/>
                    </a:lnTo>
                    <a:lnTo>
                      <a:pt x="80" y="150"/>
                    </a:lnTo>
                    <a:lnTo>
                      <a:pt x="93" y="122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5" name="iṣḻíďe">
                <a:extLst>
                  <a:ext uri="{FF2B5EF4-FFF2-40B4-BE49-F238E27FC236}">
                    <a16:creationId xmlns:a16="http://schemas.microsoft.com/office/drawing/2014/main" xmlns="" id="{7DC00998-CC2E-4E0D-8E0A-F25463E48957}"/>
                  </a:ext>
                </a:extLst>
              </p:cNvPr>
              <p:cNvSpPr/>
              <p:nvPr/>
            </p:nvSpPr>
            <p:spPr bwMode="auto">
              <a:xfrm>
                <a:off x="5443" y="1367"/>
                <a:ext cx="93" cy="150"/>
              </a:xfrm>
              <a:custGeom>
                <a:avLst/>
                <a:gdLst>
                  <a:gd name="T0" fmla="*/ 28 w 93"/>
                  <a:gd name="T1" fmla="*/ 0 h 150"/>
                  <a:gd name="T2" fmla="*/ 0 w 93"/>
                  <a:gd name="T3" fmla="*/ 2 h 150"/>
                  <a:gd name="T4" fmla="*/ 80 w 93"/>
                  <a:gd name="T5" fmla="*/ 150 h 150"/>
                  <a:gd name="T6" fmla="*/ 93 w 93"/>
                  <a:gd name="T7" fmla="*/ 122 h 150"/>
                  <a:gd name="T8" fmla="*/ 28 w 93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50">
                    <a:moveTo>
                      <a:pt x="28" y="0"/>
                    </a:moveTo>
                    <a:lnTo>
                      <a:pt x="0" y="2"/>
                    </a:lnTo>
                    <a:lnTo>
                      <a:pt x="80" y="150"/>
                    </a:lnTo>
                    <a:lnTo>
                      <a:pt x="93" y="122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6" name="îşľíḍé">
                <a:extLst>
                  <a:ext uri="{FF2B5EF4-FFF2-40B4-BE49-F238E27FC236}">
                    <a16:creationId xmlns:a16="http://schemas.microsoft.com/office/drawing/2014/main" xmlns="" id="{B637F6A7-EA7E-4F0A-8E42-F98F5AF80258}"/>
                  </a:ext>
                </a:extLst>
              </p:cNvPr>
              <p:cNvSpPr/>
              <p:nvPr/>
            </p:nvSpPr>
            <p:spPr bwMode="auto">
              <a:xfrm>
                <a:off x="5499" y="1366"/>
                <a:ext cx="62" cy="93"/>
              </a:xfrm>
              <a:custGeom>
                <a:avLst/>
                <a:gdLst>
                  <a:gd name="T0" fmla="*/ 6 w 62"/>
                  <a:gd name="T1" fmla="*/ 0 h 93"/>
                  <a:gd name="T2" fmla="*/ 0 w 62"/>
                  <a:gd name="T3" fmla="*/ 0 h 93"/>
                  <a:gd name="T4" fmla="*/ 49 w 62"/>
                  <a:gd name="T5" fmla="*/ 93 h 93"/>
                  <a:gd name="T6" fmla="*/ 62 w 62"/>
                  <a:gd name="T7" fmla="*/ 63 h 93"/>
                  <a:gd name="T8" fmla="*/ 49 w 62"/>
                  <a:gd name="T9" fmla="*/ 39 h 93"/>
                  <a:gd name="T10" fmla="*/ 6 w 62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93">
                    <a:moveTo>
                      <a:pt x="6" y="0"/>
                    </a:moveTo>
                    <a:lnTo>
                      <a:pt x="0" y="0"/>
                    </a:lnTo>
                    <a:lnTo>
                      <a:pt x="49" y="93"/>
                    </a:lnTo>
                    <a:lnTo>
                      <a:pt x="62" y="63"/>
                    </a:lnTo>
                    <a:lnTo>
                      <a:pt x="49" y="3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7" name="iṩľîďè">
                <a:extLst>
                  <a:ext uri="{FF2B5EF4-FFF2-40B4-BE49-F238E27FC236}">
                    <a16:creationId xmlns:a16="http://schemas.microsoft.com/office/drawing/2014/main" xmlns="" id="{B2A7AAFB-79DE-48CC-8B1E-54CEBACD096F}"/>
                  </a:ext>
                </a:extLst>
              </p:cNvPr>
              <p:cNvSpPr/>
              <p:nvPr/>
            </p:nvSpPr>
            <p:spPr bwMode="auto">
              <a:xfrm>
                <a:off x="5499" y="1366"/>
                <a:ext cx="62" cy="93"/>
              </a:xfrm>
              <a:custGeom>
                <a:avLst/>
                <a:gdLst>
                  <a:gd name="T0" fmla="*/ 6 w 62"/>
                  <a:gd name="T1" fmla="*/ 0 h 93"/>
                  <a:gd name="T2" fmla="*/ 0 w 62"/>
                  <a:gd name="T3" fmla="*/ 0 h 93"/>
                  <a:gd name="T4" fmla="*/ 49 w 62"/>
                  <a:gd name="T5" fmla="*/ 93 h 93"/>
                  <a:gd name="T6" fmla="*/ 62 w 62"/>
                  <a:gd name="T7" fmla="*/ 63 h 93"/>
                  <a:gd name="T8" fmla="*/ 49 w 62"/>
                  <a:gd name="T9" fmla="*/ 39 h 93"/>
                  <a:gd name="T10" fmla="*/ 6 w 62"/>
                  <a:gd name="T11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93">
                    <a:moveTo>
                      <a:pt x="6" y="0"/>
                    </a:moveTo>
                    <a:lnTo>
                      <a:pt x="0" y="0"/>
                    </a:lnTo>
                    <a:lnTo>
                      <a:pt x="49" y="93"/>
                    </a:lnTo>
                    <a:lnTo>
                      <a:pt x="62" y="63"/>
                    </a:lnTo>
                    <a:lnTo>
                      <a:pt x="49" y="3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8" name="iṣ1idé">
                <a:extLst>
                  <a:ext uri="{FF2B5EF4-FFF2-40B4-BE49-F238E27FC236}">
                    <a16:creationId xmlns:a16="http://schemas.microsoft.com/office/drawing/2014/main" xmlns="" id="{51E7AD3D-F269-4A04-AFA0-980B9DB89FD6}"/>
                  </a:ext>
                </a:extLst>
              </p:cNvPr>
              <p:cNvSpPr/>
              <p:nvPr/>
            </p:nvSpPr>
            <p:spPr bwMode="auto">
              <a:xfrm>
                <a:off x="6870" y="1192"/>
                <a:ext cx="511" cy="564"/>
              </a:xfrm>
              <a:custGeom>
                <a:avLst/>
                <a:gdLst>
                  <a:gd name="T0" fmla="*/ 511 w 511"/>
                  <a:gd name="T1" fmla="*/ 0 h 564"/>
                  <a:gd name="T2" fmla="*/ 485 w 511"/>
                  <a:gd name="T3" fmla="*/ 4 h 564"/>
                  <a:gd name="T4" fmla="*/ 500 w 511"/>
                  <a:gd name="T5" fmla="*/ 28 h 564"/>
                  <a:gd name="T6" fmla="*/ 489 w 511"/>
                  <a:gd name="T7" fmla="*/ 58 h 564"/>
                  <a:gd name="T8" fmla="*/ 457 w 511"/>
                  <a:gd name="T9" fmla="*/ 6 h 564"/>
                  <a:gd name="T10" fmla="*/ 429 w 511"/>
                  <a:gd name="T11" fmla="*/ 9 h 564"/>
                  <a:gd name="T12" fmla="*/ 479 w 511"/>
                  <a:gd name="T13" fmla="*/ 90 h 564"/>
                  <a:gd name="T14" fmla="*/ 468 w 511"/>
                  <a:gd name="T15" fmla="*/ 119 h 564"/>
                  <a:gd name="T16" fmla="*/ 403 w 511"/>
                  <a:gd name="T17" fmla="*/ 13 h 564"/>
                  <a:gd name="T18" fmla="*/ 375 w 511"/>
                  <a:gd name="T19" fmla="*/ 15 h 564"/>
                  <a:gd name="T20" fmla="*/ 457 w 511"/>
                  <a:gd name="T21" fmla="*/ 149 h 564"/>
                  <a:gd name="T22" fmla="*/ 446 w 511"/>
                  <a:gd name="T23" fmla="*/ 179 h 564"/>
                  <a:gd name="T24" fmla="*/ 347 w 511"/>
                  <a:gd name="T25" fmla="*/ 19 h 564"/>
                  <a:gd name="T26" fmla="*/ 319 w 511"/>
                  <a:gd name="T27" fmla="*/ 22 h 564"/>
                  <a:gd name="T28" fmla="*/ 437 w 511"/>
                  <a:gd name="T29" fmla="*/ 209 h 564"/>
                  <a:gd name="T30" fmla="*/ 425 w 511"/>
                  <a:gd name="T31" fmla="*/ 239 h 564"/>
                  <a:gd name="T32" fmla="*/ 293 w 511"/>
                  <a:gd name="T33" fmla="*/ 24 h 564"/>
                  <a:gd name="T34" fmla="*/ 265 w 511"/>
                  <a:gd name="T35" fmla="*/ 28 h 564"/>
                  <a:gd name="T36" fmla="*/ 414 w 511"/>
                  <a:gd name="T37" fmla="*/ 271 h 564"/>
                  <a:gd name="T38" fmla="*/ 403 w 511"/>
                  <a:gd name="T39" fmla="*/ 299 h 564"/>
                  <a:gd name="T40" fmla="*/ 237 w 511"/>
                  <a:gd name="T41" fmla="*/ 30 h 564"/>
                  <a:gd name="T42" fmla="*/ 209 w 511"/>
                  <a:gd name="T43" fmla="*/ 34 h 564"/>
                  <a:gd name="T44" fmla="*/ 394 w 511"/>
                  <a:gd name="T45" fmla="*/ 330 h 564"/>
                  <a:gd name="T46" fmla="*/ 382 w 511"/>
                  <a:gd name="T47" fmla="*/ 360 h 564"/>
                  <a:gd name="T48" fmla="*/ 183 w 511"/>
                  <a:gd name="T49" fmla="*/ 37 h 564"/>
                  <a:gd name="T50" fmla="*/ 155 w 511"/>
                  <a:gd name="T51" fmla="*/ 39 h 564"/>
                  <a:gd name="T52" fmla="*/ 371 w 511"/>
                  <a:gd name="T53" fmla="*/ 390 h 564"/>
                  <a:gd name="T54" fmla="*/ 360 w 511"/>
                  <a:gd name="T55" fmla="*/ 420 h 564"/>
                  <a:gd name="T56" fmla="*/ 128 w 511"/>
                  <a:gd name="T57" fmla="*/ 43 h 564"/>
                  <a:gd name="T58" fmla="*/ 100 w 511"/>
                  <a:gd name="T59" fmla="*/ 47 h 564"/>
                  <a:gd name="T60" fmla="*/ 351 w 511"/>
                  <a:gd name="T61" fmla="*/ 450 h 564"/>
                  <a:gd name="T62" fmla="*/ 339 w 511"/>
                  <a:gd name="T63" fmla="*/ 480 h 564"/>
                  <a:gd name="T64" fmla="*/ 72 w 511"/>
                  <a:gd name="T65" fmla="*/ 48 h 564"/>
                  <a:gd name="T66" fmla="*/ 44 w 511"/>
                  <a:gd name="T67" fmla="*/ 52 h 564"/>
                  <a:gd name="T68" fmla="*/ 328 w 511"/>
                  <a:gd name="T69" fmla="*/ 511 h 564"/>
                  <a:gd name="T70" fmla="*/ 317 w 511"/>
                  <a:gd name="T71" fmla="*/ 541 h 564"/>
                  <a:gd name="T72" fmla="*/ 18 w 511"/>
                  <a:gd name="T73" fmla="*/ 56 h 564"/>
                  <a:gd name="T74" fmla="*/ 0 w 511"/>
                  <a:gd name="T75" fmla="*/ 58 h 564"/>
                  <a:gd name="T76" fmla="*/ 310 w 511"/>
                  <a:gd name="T77" fmla="*/ 564 h 564"/>
                  <a:gd name="T78" fmla="*/ 511 w 511"/>
                  <a:gd name="T79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1" h="564">
                    <a:moveTo>
                      <a:pt x="511" y="0"/>
                    </a:moveTo>
                    <a:lnTo>
                      <a:pt x="485" y="4"/>
                    </a:lnTo>
                    <a:lnTo>
                      <a:pt x="500" y="28"/>
                    </a:lnTo>
                    <a:lnTo>
                      <a:pt x="489" y="58"/>
                    </a:lnTo>
                    <a:lnTo>
                      <a:pt x="457" y="6"/>
                    </a:lnTo>
                    <a:lnTo>
                      <a:pt x="429" y="9"/>
                    </a:lnTo>
                    <a:lnTo>
                      <a:pt x="479" y="90"/>
                    </a:lnTo>
                    <a:lnTo>
                      <a:pt x="468" y="119"/>
                    </a:lnTo>
                    <a:lnTo>
                      <a:pt x="403" y="13"/>
                    </a:lnTo>
                    <a:lnTo>
                      <a:pt x="375" y="15"/>
                    </a:lnTo>
                    <a:lnTo>
                      <a:pt x="457" y="149"/>
                    </a:lnTo>
                    <a:lnTo>
                      <a:pt x="446" y="179"/>
                    </a:lnTo>
                    <a:lnTo>
                      <a:pt x="347" y="19"/>
                    </a:lnTo>
                    <a:lnTo>
                      <a:pt x="319" y="22"/>
                    </a:lnTo>
                    <a:lnTo>
                      <a:pt x="437" y="209"/>
                    </a:lnTo>
                    <a:lnTo>
                      <a:pt x="425" y="239"/>
                    </a:lnTo>
                    <a:lnTo>
                      <a:pt x="293" y="24"/>
                    </a:lnTo>
                    <a:lnTo>
                      <a:pt x="265" y="28"/>
                    </a:lnTo>
                    <a:lnTo>
                      <a:pt x="414" y="271"/>
                    </a:lnTo>
                    <a:lnTo>
                      <a:pt x="403" y="299"/>
                    </a:lnTo>
                    <a:lnTo>
                      <a:pt x="237" y="30"/>
                    </a:lnTo>
                    <a:lnTo>
                      <a:pt x="209" y="34"/>
                    </a:lnTo>
                    <a:lnTo>
                      <a:pt x="394" y="330"/>
                    </a:lnTo>
                    <a:lnTo>
                      <a:pt x="382" y="360"/>
                    </a:lnTo>
                    <a:lnTo>
                      <a:pt x="183" y="37"/>
                    </a:lnTo>
                    <a:lnTo>
                      <a:pt x="155" y="39"/>
                    </a:lnTo>
                    <a:lnTo>
                      <a:pt x="371" y="390"/>
                    </a:lnTo>
                    <a:lnTo>
                      <a:pt x="360" y="420"/>
                    </a:lnTo>
                    <a:lnTo>
                      <a:pt x="128" y="43"/>
                    </a:lnTo>
                    <a:lnTo>
                      <a:pt x="100" y="47"/>
                    </a:lnTo>
                    <a:lnTo>
                      <a:pt x="351" y="450"/>
                    </a:lnTo>
                    <a:lnTo>
                      <a:pt x="339" y="480"/>
                    </a:lnTo>
                    <a:lnTo>
                      <a:pt x="72" y="48"/>
                    </a:lnTo>
                    <a:lnTo>
                      <a:pt x="44" y="52"/>
                    </a:lnTo>
                    <a:lnTo>
                      <a:pt x="328" y="511"/>
                    </a:lnTo>
                    <a:lnTo>
                      <a:pt x="317" y="541"/>
                    </a:lnTo>
                    <a:lnTo>
                      <a:pt x="18" y="56"/>
                    </a:lnTo>
                    <a:lnTo>
                      <a:pt x="0" y="58"/>
                    </a:lnTo>
                    <a:lnTo>
                      <a:pt x="310" y="564"/>
                    </a:lnTo>
                    <a:lnTo>
                      <a:pt x="51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9" name="íşḷîḋè">
                <a:extLst>
                  <a:ext uri="{FF2B5EF4-FFF2-40B4-BE49-F238E27FC236}">
                    <a16:creationId xmlns:a16="http://schemas.microsoft.com/office/drawing/2014/main" xmlns="" id="{D87433E8-9CFC-425A-8F77-085A1F0F3EFC}"/>
                  </a:ext>
                </a:extLst>
              </p:cNvPr>
              <p:cNvSpPr/>
              <p:nvPr/>
            </p:nvSpPr>
            <p:spPr bwMode="auto">
              <a:xfrm>
                <a:off x="6870" y="1192"/>
                <a:ext cx="511" cy="564"/>
              </a:xfrm>
              <a:custGeom>
                <a:avLst/>
                <a:gdLst>
                  <a:gd name="T0" fmla="*/ 511 w 511"/>
                  <a:gd name="T1" fmla="*/ 0 h 564"/>
                  <a:gd name="T2" fmla="*/ 485 w 511"/>
                  <a:gd name="T3" fmla="*/ 4 h 564"/>
                  <a:gd name="T4" fmla="*/ 500 w 511"/>
                  <a:gd name="T5" fmla="*/ 28 h 564"/>
                  <a:gd name="T6" fmla="*/ 489 w 511"/>
                  <a:gd name="T7" fmla="*/ 58 h 564"/>
                  <a:gd name="T8" fmla="*/ 457 w 511"/>
                  <a:gd name="T9" fmla="*/ 6 h 564"/>
                  <a:gd name="T10" fmla="*/ 429 w 511"/>
                  <a:gd name="T11" fmla="*/ 9 h 564"/>
                  <a:gd name="T12" fmla="*/ 479 w 511"/>
                  <a:gd name="T13" fmla="*/ 90 h 564"/>
                  <a:gd name="T14" fmla="*/ 468 w 511"/>
                  <a:gd name="T15" fmla="*/ 119 h 564"/>
                  <a:gd name="T16" fmla="*/ 403 w 511"/>
                  <a:gd name="T17" fmla="*/ 13 h 564"/>
                  <a:gd name="T18" fmla="*/ 375 w 511"/>
                  <a:gd name="T19" fmla="*/ 15 h 564"/>
                  <a:gd name="T20" fmla="*/ 457 w 511"/>
                  <a:gd name="T21" fmla="*/ 149 h 564"/>
                  <a:gd name="T22" fmla="*/ 446 w 511"/>
                  <a:gd name="T23" fmla="*/ 179 h 564"/>
                  <a:gd name="T24" fmla="*/ 347 w 511"/>
                  <a:gd name="T25" fmla="*/ 19 h 564"/>
                  <a:gd name="T26" fmla="*/ 319 w 511"/>
                  <a:gd name="T27" fmla="*/ 22 h 564"/>
                  <a:gd name="T28" fmla="*/ 437 w 511"/>
                  <a:gd name="T29" fmla="*/ 209 h 564"/>
                  <a:gd name="T30" fmla="*/ 425 w 511"/>
                  <a:gd name="T31" fmla="*/ 239 h 564"/>
                  <a:gd name="T32" fmla="*/ 293 w 511"/>
                  <a:gd name="T33" fmla="*/ 24 h 564"/>
                  <a:gd name="T34" fmla="*/ 265 w 511"/>
                  <a:gd name="T35" fmla="*/ 28 h 564"/>
                  <a:gd name="T36" fmla="*/ 414 w 511"/>
                  <a:gd name="T37" fmla="*/ 271 h 564"/>
                  <a:gd name="T38" fmla="*/ 403 w 511"/>
                  <a:gd name="T39" fmla="*/ 299 h 564"/>
                  <a:gd name="T40" fmla="*/ 237 w 511"/>
                  <a:gd name="T41" fmla="*/ 30 h 564"/>
                  <a:gd name="T42" fmla="*/ 209 w 511"/>
                  <a:gd name="T43" fmla="*/ 34 h 564"/>
                  <a:gd name="T44" fmla="*/ 394 w 511"/>
                  <a:gd name="T45" fmla="*/ 330 h 564"/>
                  <a:gd name="T46" fmla="*/ 382 w 511"/>
                  <a:gd name="T47" fmla="*/ 360 h 564"/>
                  <a:gd name="T48" fmla="*/ 183 w 511"/>
                  <a:gd name="T49" fmla="*/ 37 h 564"/>
                  <a:gd name="T50" fmla="*/ 155 w 511"/>
                  <a:gd name="T51" fmla="*/ 39 h 564"/>
                  <a:gd name="T52" fmla="*/ 371 w 511"/>
                  <a:gd name="T53" fmla="*/ 390 h 564"/>
                  <a:gd name="T54" fmla="*/ 360 w 511"/>
                  <a:gd name="T55" fmla="*/ 420 h 564"/>
                  <a:gd name="T56" fmla="*/ 128 w 511"/>
                  <a:gd name="T57" fmla="*/ 43 h 564"/>
                  <a:gd name="T58" fmla="*/ 100 w 511"/>
                  <a:gd name="T59" fmla="*/ 47 h 564"/>
                  <a:gd name="T60" fmla="*/ 351 w 511"/>
                  <a:gd name="T61" fmla="*/ 450 h 564"/>
                  <a:gd name="T62" fmla="*/ 339 w 511"/>
                  <a:gd name="T63" fmla="*/ 480 h 564"/>
                  <a:gd name="T64" fmla="*/ 72 w 511"/>
                  <a:gd name="T65" fmla="*/ 48 h 564"/>
                  <a:gd name="T66" fmla="*/ 44 w 511"/>
                  <a:gd name="T67" fmla="*/ 52 h 564"/>
                  <a:gd name="T68" fmla="*/ 328 w 511"/>
                  <a:gd name="T69" fmla="*/ 511 h 564"/>
                  <a:gd name="T70" fmla="*/ 317 w 511"/>
                  <a:gd name="T71" fmla="*/ 541 h 564"/>
                  <a:gd name="T72" fmla="*/ 18 w 511"/>
                  <a:gd name="T73" fmla="*/ 56 h 564"/>
                  <a:gd name="T74" fmla="*/ 0 w 511"/>
                  <a:gd name="T75" fmla="*/ 58 h 564"/>
                  <a:gd name="T76" fmla="*/ 310 w 511"/>
                  <a:gd name="T77" fmla="*/ 564 h 564"/>
                  <a:gd name="T78" fmla="*/ 511 w 511"/>
                  <a:gd name="T79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1" h="564">
                    <a:moveTo>
                      <a:pt x="511" y="0"/>
                    </a:moveTo>
                    <a:lnTo>
                      <a:pt x="485" y="4"/>
                    </a:lnTo>
                    <a:lnTo>
                      <a:pt x="500" y="28"/>
                    </a:lnTo>
                    <a:lnTo>
                      <a:pt x="489" y="58"/>
                    </a:lnTo>
                    <a:lnTo>
                      <a:pt x="457" y="6"/>
                    </a:lnTo>
                    <a:lnTo>
                      <a:pt x="429" y="9"/>
                    </a:lnTo>
                    <a:lnTo>
                      <a:pt x="479" y="90"/>
                    </a:lnTo>
                    <a:lnTo>
                      <a:pt x="468" y="119"/>
                    </a:lnTo>
                    <a:lnTo>
                      <a:pt x="403" y="13"/>
                    </a:lnTo>
                    <a:lnTo>
                      <a:pt x="375" y="15"/>
                    </a:lnTo>
                    <a:lnTo>
                      <a:pt x="457" y="149"/>
                    </a:lnTo>
                    <a:lnTo>
                      <a:pt x="446" y="179"/>
                    </a:lnTo>
                    <a:lnTo>
                      <a:pt x="347" y="19"/>
                    </a:lnTo>
                    <a:lnTo>
                      <a:pt x="319" y="22"/>
                    </a:lnTo>
                    <a:lnTo>
                      <a:pt x="437" y="209"/>
                    </a:lnTo>
                    <a:lnTo>
                      <a:pt x="425" y="239"/>
                    </a:lnTo>
                    <a:lnTo>
                      <a:pt x="293" y="24"/>
                    </a:lnTo>
                    <a:lnTo>
                      <a:pt x="265" y="28"/>
                    </a:lnTo>
                    <a:lnTo>
                      <a:pt x="414" y="271"/>
                    </a:lnTo>
                    <a:lnTo>
                      <a:pt x="403" y="299"/>
                    </a:lnTo>
                    <a:lnTo>
                      <a:pt x="237" y="30"/>
                    </a:lnTo>
                    <a:lnTo>
                      <a:pt x="209" y="34"/>
                    </a:lnTo>
                    <a:lnTo>
                      <a:pt x="394" y="330"/>
                    </a:lnTo>
                    <a:lnTo>
                      <a:pt x="382" y="360"/>
                    </a:lnTo>
                    <a:lnTo>
                      <a:pt x="183" y="37"/>
                    </a:lnTo>
                    <a:lnTo>
                      <a:pt x="155" y="39"/>
                    </a:lnTo>
                    <a:lnTo>
                      <a:pt x="371" y="390"/>
                    </a:lnTo>
                    <a:lnTo>
                      <a:pt x="360" y="420"/>
                    </a:lnTo>
                    <a:lnTo>
                      <a:pt x="128" y="43"/>
                    </a:lnTo>
                    <a:lnTo>
                      <a:pt x="100" y="47"/>
                    </a:lnTo>
                    <a:lnTo>
                      <a:pt x="351" y="450"/>
                    </a:lnTo>
                    <a:lnTo>
                      <a:pt x="339" y="480"/>
                    </a:lnTo>
                    <a:lnTo>
                      <a:pt x="72" y="48"/>
                    </a:lnTo>
                    <a:lnTo>
                      <a:pt x="44" y="52"/>
                    </a:lnTo>
                    <a:lnTo>
                      <a:pt x="328" y="511"/>
                    </a:lnTo>
                    <a:lnTo>
                      <a:pt x="317" y="541"/>
                    </a:lnTo>
                    <a:lnTo>
                      <a:pt x="18" y="56"/>
                    </a:lnTo>
                    <a:lnTo>
                      <a:pt x="0" y="58"/>
                    </a:lnTo>
                    <a:lnTo>
                      <a:pt x="310" y="564"/>
                    </a:lnTo>
                    <a:lnTo>
                      <a:pt x="5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0" name="îSlïḍé">
                <a:extLst>
                  <a:ext uri="{FF2B5EF4-FFF2-40B4-BE49-F238E27FC236}">
                    <a16:creationId xmlns:a16="http://schemas.microsoft.com/office/drawing/2014/main" xmlns="" id="{01B503D4-9AA4-46C6-975E-45E7B6EA74B9}"/>
                  </a:ext>
                </a:extLst>
              </p:cNvPr>
              <p:cNvSpPr/>
              <p:nvPr/>
            </p:nvSpPr>
            <p:spPr bwMode="auto">
              <a:xfrm>
                <a:off x="6888" y="1244"/>
                <a:ext cx="310" cy="489"/>
              </a:xfrm>
              <a:custGeom>
                <a:avLst/>
                <a:gdLst>
                  <a:gd name="T0" fmla="*/ 26 w 310"/>
                  <a:gd name="T1" fmla="*/ 0 h 489"/>
                  <a:gd name="T2" fmla="*/ 0 w 310"/>
                  <a:gd name="T3" fmla="*/ 4 h 489"/>
                  <a:gd name="T4" fmla="*/ 299 w 310"/>
                  <a:gd name="T5" fmla="*/ 489 h 489"/>
                  <a:gd name="T6" fmla="*/ 310 w 310"/>
                  <a:gd name="T7" fmla="*/ 459 h 489"/>
                  <a:gd name="T8" fmla="*/ 26 w 310"/>
                  <a:gd name="T9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89">
                    <a:moveTo>
                      <a:pt x="26" y="0"/>
                    </a:moveTo>
                    <a:lnTo>
                      <a:pt x="0" y="4"/>
                    </a:lnTo>
                    <a:lnTo>
                      <a:pt x="299" y="489"/>
                    </a:lnTo>
                    <a:lnTo>
                      <a:pt x="310" y="45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1" name="iṩľîḓè">
                <a:extLst>
                  <a:ext uri="{FF2B5EF4-FFF2-40B4-BE49-F238E27FC236}">
                    <a16:creationId xmlns:a16="http://schemas.microsoft.com/office/drawing/2014/main" xmlns="" id="{A15F98DF-D360-4715-B71D-D30C42330F9D}"/>
                  </a:ext>
                </a:extLst>
              </p:cNvPr>
              <p:cNvSpPr/>
              <p:nvPr/>
            </p:nvSpPr>
            <p:spPr bwMode="auto">
              <a:xfrm>
                <a:off x="6888" y="1244"/>
                <a:ext cx="310" cy="489"/>
              </a:xfrm>
              <a:custGeom>
                <a:avLst/>
                <a:gdLst>
                  <a:gd name="T0" fmla="*/ 26 w 310"/>
                  <a:gd name="T1" fmla="*/ 0 h 489"/>
                  <a:gd name="T2" fmla="*/ 0 w 310"/>
                  <a:gd name="T3" fmla="*/ 4 h 489"/>
                  <a:gd name="T4" fmla="*/ 299 w 310"/>
                  <a:gd name="T5" fmla="*/ 489 h 489"/>
                  <a:gd name="T6" fmla="*/ 310 w 310"/>
                  <a:gd name="T7" fmla="*/ 459 h 489"/>
                  <a:gd name="T8" fmla="*/ 26 w 310"/>
                  <a:gd name="T9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0" h="489">
                    <a:moveTo>
                      <a:pt x="26" y="0"/>
                    </a:moveTo>
                    <a:lnTo>
                      <a:pt x="0" y="4"/>
                    </a:lnTo>
                    <a:lnTo>
                      <a:pt x="299" y="489"/>
                    </a:lnTo>
                    <a:lnTo>
                      <a:pt x="310" y="45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2" name="ïṧľïḑè">
                <a:extLst>
                  <a:ext uri="{FF2B5EF4-FFF2-40B4-BE49-F238E27FC236}">
                    <a16:creationId xmlns:a16="http://schemas.microsoft.com/office/drawing/2014/main" xmlns="" id="{37D36D5A-168F-44D3-B50B-45B27717B65F}"/>
                  </a:ext>
                </a:extLst>
              </p:cNvPr>
              <p:cNvSpPr/>
              <p:nvPr/>
            </p:nvSpPr>
            <p:spPr bwMode="auto">
              <a:xfrm>
                <a:off x="6942" y="1239"/>
                <a:ext cx="279" cy="433"/>
              </a:xfrm>
              <a:custGeom>
                <a:avLst/>
                <a:gdLst>
                  <a:gd name="T0" fmla="*/ 28 w 279"/>
                  <a:gd name="T1" fmla="*/ 0 h 433"/>
                  <a:gd name="T2" fmla="*/ 0 w 279"/>
                  <a:gd name="T3" fmla="*/ 1 h 433"/>
                  <a:gd name="T4" fmla="*/ 267 w 279"/>
                  <a:gd name="T5" fmla="*/ 433 h 433"/>
                  <a:gd name="T6" fmla="*/ 279 w 279"/>
                  <a:gd name="T7" fmla="*/ 403 h 433"/>
                  <a:gd name="T8" fmla="*/ 28 w 27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433">
                    <a:moveTo>
                      <a:pt x="28" y="0"/>
                    </a:moveTo>
                    <a:lnTo>
                      <a:pt x="0" y="1"/>
                    </a:lnTo>
                    <a:lnTo>
                      <a:pt x="267" y="433"/>
                    </a:lnTo>
                    <a:lnTo>
                      <a:pt x="279" y="40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3" name="ïṡļíḓé">
                <a:extLst>
                  <a:ext uri="{FF2B5EF4-FFF2-40B4-BE49-F238E27FC236}">
                    <a16:creationId xmlns:a16="http://schemas.microsoft.com/office/drawing/2014/main" xmlns="" id="{8CBBC52F-8DDF-4B03-991A-1369D87D398E}"/>
                  </a:ext>
                </a:extLst>
              </p:cNvPr>
              <p:cNvSpPr/>
              <p:nvPr/>
            </p:nvSpPr>
            <p:spPr bwMode="auto">
              <a:xfrm>
                <a:off x="6942" y="1239"/>
                <a:ext cx="279" cy="433"/>
              </a:xfrm>
              <a:custGeom>
                <a:avLst/>
                <a:gdLst>
                  <a:gd name="T0" fmla="*/ 28 w 279"/>
                  <a:gd name="T1" fmla="*/ 0 h 433"/>
                  <a:gd name="T2" fmla="*/ 0 w 279"/>
                  <a:gd name="T3" fmla="*/ 1 h 433"/>
                  <a:gd name="T4" fmla="*/ 267 w 279"/>
                  <a:gd name="T5" fmla="*/ 433 h 433"/>
                  <a:gd name="T6" fmla="*/ 279 w 279"/>
                  <a:gd name="T7" fmla="*/ 403 h 433"/>
                  <a:gd name="T8" fmla="*/ 28 w 279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9" h="433">
                    <a:moveTo>
                      <a:pt x="28" y="0"/>
                    </a:moveTo>
                    <a:lnTo>
                      <a:pt x="0" y="1"/>
                    </a:lnTo>
                    <a:lnTo>
                      <a:pt x="267" y="433"/>
                    </a:lnTo>
                    <a:lnTo>
                      <a:pt x="279" y="40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4" name="îSļíďê">
                <a:extLst>
                  <a:ext uri="{FF2B5EF4-FFF2-40B4-BE49-F238E27FC236}">
                    <a16:creationId xmlns:a16="http://schemas.microsoft.com/office/drawing/2014/main" xmlns="" id="{1C1D711D-7BFE-47C4-915E-37C3D68F892D}"/>
                  </a:ext>
                </a:extLst>
              </p:cNvPr>
              <p:cNvSpPr/>
              <p:nvPr/>
            </p:nvSpPr>
            <p:spPr bwMode="auto">
              <a:xfrm>
                <a:off x="6998" y="1231"/>
                <a:ext cx="243" cy="381"/>
              </a:xfrm>
              <a:custGeom>
                <a:avLst/>
                <a:gdLst>
                  <a:gd name="T0" fmla="*/ 27 w 243"/>
                  <a:gd name="T1" fmla="*/ 0 h 381"/>
                  <a:gd name="T2" fmla="*/ 0 w 243"/>
                  <a:gd name="T3" fmla="*/ 4 h 381"/>
                  <a:gd name="T4" fmla="*/ 232 w 243"/>
                  <a:gd name="T5" fmla="*/ 381 h 381"/>
                  <a:gd name="T6" fmla="*/ 243 w 243"/>
                  <a:gd name="T7" fmla="*/ 351 h 381"/>
                  <a:gd name="T8" fmla="*/ 27 w 243"/>
                  <a:gd name="T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81">
                    <a:moveTo>
                      <a:pt x="27" y="0"/>
                    </a:moveTo>
                    <a:lnTo>
                      <a:pt x="0" y="4"/>
                    </a:lnTo>
                    <a:lnTo>
                      <a:pt x="232" y="381"/>
                    </a:lnTo>
                    <a:lnTo>
                      <a:pt x="243" y="35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5" name="íşḷiďè">
                <a:extLst>
                  <a:ext uri="{FF2B5EF4-FFF2-40B4-BE49-F238E27FC236}">
                    <a16:creationId xmlns:a16="http://schemas.microsoft.com/office/drawing/2014/main" xmlns="" id="{610125B8-2031-4732-A25B-761D7A3527B7}"/>
                  </a:ext>
                </a:extLst>
              </p:cNvPr>
              <p:cNvSpPr/>
              <p:nvPr/>
            </p:nvSpPr>
            <p:spPr bwMode="auto">
              <a:xfrm>
                <a:off x="6998" y="1231"/>
                <a:ext cx="243" cy="381"/>
              </a:xfrm>
              <a:custGeom>
                <a:avLst/>
                <a:gdLst>
                  <a:gd name="T0" fmla="*/ 27 w 243"/>
                  <a:gd name="T1" fmla="*/ 0 h 381"/>
                  <a:gd name="T2" fmla="*/ 0 w 243"/>
                  <a:gd name="T3" fmla="*/ 4 h 381"/>
                  <a:gd name="T4" fmla="*/ 232 w 243"/>
                  <a:gd name="T5" fmla="*/ 381 h 381"/>
                  <a:gd name="T6" fmla="*/ 243 w 243"/>
                  <a:gd name="T7" fmla="*/ 351 h 381"/>
                  <a:gd name="T8" fmla="*/ 27 w 243"/>
                  <a:gd name="T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381">
                    <a:moveTo>
                      <a:pt x="27" y="0"/>
                    </a:moveTo>
                    <a:lnTo>
                      <a:pt x="0" y="4"/>
                    </a:lnTo>
                    <a:lnTo>
                      <a:pt x="232" y="381"/>
                    </a:lnTo>
                    <a:lnTo>
                      <a:pt x="243" y="351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6" name="íS1ïḍè">
                <a:extLst>
                  <a:ext uri="{FF2B5EF4-FFF2-40B4-BE49-F238E27FC236}">
                    <a16:creationId xmlns:a16="http://schemas.microsoft.com/office/drawing/2014/main" xmlns="" id="{B29D01CD-1B93-46C0-96C6-0352F66C3A10}"/>
                  </a:ext>
                </a:extLst>
              </p:cNvPr>
              <p:cNvSpPr/>
              <p:nvPr/>
            </p:nvSpPr>
            <p:spPr bwMode="auto">
              <a:xfrm>
                <a:off x="7053" y="1226"/>
                <a:ext cx="211" cy="326"/>
              </a:xfrm>
              <a:custGeom>
                <a:avLst/>
                <a:gdLst>
                  <a:gd name="T0" fmla="*/ 26 w 211"/>
                  <a:gd name="T1" fmla="*/ 0 h 326"/>
                  <a:gd name="T2" fmla="*/ 0 w 211"/>
                  <a:gd name="T3" fmla="*/ 3 h 326"/>
                  <a:gd name="T4" fmla="*/ 199 w 211"/>
                  <a:gd name="T5" fmla="*/ 326 h 326"/>
                  <a:gd name="T6" fmla="*/ 211 w 211"/>
                  <a:gd name="T7" fmla="*/ 296 h 326"/>
                  <a:gd name="T8" fmla="*/ 26 w 211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326">
                    <a:moveTo>
                      <a:pt x="26" y="0"/>
                    </a:moveTo>
                    <a:lnTo>
                      <a:pt x="0" y="3"/>
                    </a:lnTo>
                    <a:lnTo>
                      <a:pt x="199" y="326"/>
                    </a:lnTo>
                    <a:lnTo>
                      <a:pt x="211" y="296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7" name="ïṩḷîḍè">
                <a:extLst>
                  <a:ext uri="{FF2B5EF4-FFF2-40B4-BE49-F238E27FC236}">
                    <a16:creationId xmlns:a16="http://schemas.microsoft.com/office/drawing/2014/main" xmlns="" id="{EACEA4E7-51B4-4D88-8C0F-286D5293EC10}"/>
                  </a:ext>
                </a:extLst>
              </p:cNvPr>
              <p:cNvSpPr/>
              <p:nvPr/>
            </p:nvSpPr>
            <p:spPr bwMode="auto">
              <a:xfrm>
                <a:off x="7053" y="1226"/>
                <a:ext cx="211" cy="326"/>
              </a:xfrm>
              <a:custGeom>
                <a:avLst/>
                <a:gdLst>
                  <a:gd name="T0" fmla="*/ 26 w 211"/>
                  <a:gd name="T1" fmla="*/ 0 h 326"/>
                  <a:gd name="T2" fmla="*/ 0 w 211"/>
                  <a:gd name="T3" fmla="*/ 3 h 326"/>
                  <a:gd name="T4" fmla="*/ 199 w 211"/>
                  <a:gd name="T5" fmla="*/ 326 h 326"/>
                  <a:gd name="T6" fmla="*/ 211 w 211"/>
                  <a:gd name="T7" fmla="*/ 296 h 326"/>
                  <a:gd name="T8" fmla="*/ 26 w 211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326">
                    <a:moveTo>
                      <a:pt x="26" y="0"/>
                    </a:moveTo>
                    <a:lnTo>
                      <a:pt x="0" y="3"/>
                    </a:lnTo>
                    <a:lnTo>
                      <a:pt x="199" y="326"/>
                    </a:lnTo>
                    <a:lnTo>
                      <a:pt x="211" y="296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8" name="iṩľíḑê">
                <a:extLst>
                  <a:ext uri="{FF2B5EF4-FFF2-40B4-BE49-F238E27FC236}">
                    <a16:creationId xmlns:a16="http://schemas.microsoft.com/office/drawing/2014/main" xmlns="" id="{3D5A5A67-72A9-4C2B-96C1-CD9D0B08E94F}"/>
                  </a:ext>
                </a:extLst>
              </p:cNvPr>
              <p:cNvSpPr/>
              <p:nvPr/>
            </p:nvSpPr>
            <p:spPr bwMode="auto">
              <a:xfrm>
                <a:off x="7107" y="1220"/>
                <a:ext cx="177" cy="271"/>
              </a:xfrm>
              <a:custGeom>
                <a:avLst/>
                <a:gdLst>
                  <a:gd name="T0" fmla="*/ 28 w 177"/>
                  <a:gd name="T1" fmla="*/ 0 h 271"/>
                  <a:gd name="T2" fmla="*/ 0 w 177"/>
                  <a:gd name="T3" fmla="*/ 2 h 271"/>
                  <a:gd name="T4" fmla="*/ 166 w 177"/>
                  <a:gd name="T5" fmla="*/ 271 h 271"/>
                  <a:gd name="T6" fmla="*/ 177 w 177"/>
                  <a:gd name="T7" fmla="*/ 243 h 271"/>
                  <a:gd name="T8" fmla="*/ 28 w 17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71">
                    <a:moveTo>
                      <a:pt x="28" y="0"/>
                    </a:moveTo>
                    <a:lnTo>
                      <a:pt x="0" y="2"/>
                    </a:lnTo>
                    <a:lnTo>
                      <a:pt x="166" y="271"/>
                    </a:lnTo>
                    <a:lnTo>
                      <a:pt x="177" y="243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9" name="îSlîḍè">
                <a:extLst>
                  <a:ext uri="{FF2B5EF4-FFF2-40B4-BE49-F238E27FC236}">
                    <a16:creationId xmlns:a16="http://schemas.microsoft.com/office/drawing/2014/main" xmlns="" id="{C9378A0F-78E7-4881-B4DF-EC15A98B6D4A}"/>
                  </a:ext>
                </a:extLst>
              </p:cNvPr>
              <p:cNvSpPr/>
              <p:nvPr/>
            </p:nvSpPr>
            <p:spPr bwMode="auto">
              <a:xfrm>
                <a:off x="7107" y="1220"/>
                <a:ext cx="177" cy="271"/>
              </a:xfrm>
              <a:custGeom>
                <a:avLst/>
                <a:gdLst>
                  <a:gd name="T0" fmla="*/ 28 w 177"/>
                  <a:gd name="T1" fmla="*/ 0 h 271"/>
                  <a:gd name="T2" fmla="*/ 0 w 177"/>
                  <a:gd name="T3" fmla="*/ 2 h 271"/>
                  <a:gd name="T4" fmla="*/ 166 w 177"/>
                  <a:gd name="T5" fmla="*/ 271 h 271"/>
                  <a:gd name="T6" fmla="*/ 177 w 177"/>
                  <a:gd name="T7" fmla="*/ 243 h 271"/>
                  <a:gd name="T8" fmla="*/ 28 w 177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71">
                    <a:moveTo>
                      <a:pt x="28" y="0"/>
                    </a:moveTo>
                    <a:lnTo>
                      <a:pt x="0" y="2"/>
                    </a:lnTo>
                    <a:lnTo>
                      <a:pt x="166" y="271"/>
                    </a:lnTo>
                    <a:lnTo>
                      <a:pt x="177" y="243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0" name="išļíḍê">
                <a:extLst>
                  <a:ext uri="{FF2B5EF4-FFF2-40B4-BE49-F238E27FC236}">
                    <a16:creationId xmlns:a16="http://schemas.microsoft.com/office/drawing/2014/main" xmlns="" id="{96300E66-820D-4D42-B0D5-1A5104ECDBC1}"/>
                  </a:ext>
                </a:extLst>
              </p:cNvPr>
              <p:cNvSpPr/>
              <p:nvPr/>
            </p:nvSpPr>
            <p:spPr bwMode="auto">
              <a:xfrm>
                <a:off x="7163" y="1214"/>
                <a:ext cx="144" cy="217"/>
              </a:xfrm>
              <a:custGeom>
                <a:avLst/>
                <a:gdLst>
                  <a:gd name="T0" fmla="*/ 26 w 144"/>
                  <a:gd name="T1" fmla="*/ 0 h 217"/>
                  <a:gd name="T2" fmla="*/ 0 w 144"/>
                  <a:gd name="T3" fmla="*/ 2 h 217"/>
                  <a:gd name="T4" fmla="*/ 132 w 144"/>
                  <a:gd name="T5" fmla="*/ 217 h 217"/>
                  <a:gd name="T6" fmla="*/ 144 w 144"/>
                  <a:gd name="T7" fmla="*/ 187 h 217"/>
                  <a:gd name="T8" fmla="*/ 26 w 14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7">
                    <a:moveTo>
                      <a:pt x="26" y="0"/>
                    </a:moveTo>
                    <a:lnTo>
                      <a:pt x="0" y="2"/>
                    </a:lnTo>
                    <a:lnTo>
                      <a:pt x="132" y="217"/>
                    </a:lnTo>
                    <a:lnTo>
                      <a:pt x="144" y="18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1" name="îŝḻiḑé">
                <a:extLst>
                  <a:ext uri="{FF2B5EF4-FFF2-40B4-BE49-F238E27FC236}">
                    <a16:creationId xmlns:a16="http://schemas.microsoft.com/office/drawing/2014/main" xmlns="" id="{E52364D6-9C15-47A8-89A2-AC95B91A0DF2}"/>
                  </a:ext>
                </a:extLst>
              </p:cNvPr>
              <p:cNvSpPr/>
              <p:nvPr/>
            </p:nvSpPr>
            <p:spPr bwMode="auto">
              <a:xfrm>
                <a:off x="7163" y="1214"/>
                <a:ext cx="144" cy="217"/>
              </a:xfrm>
              <a:custGeom>
                <a:avLst/>
                <a:gdLst>
                  <a:gd name="T0" fmla="*/ 26 w 144"/>
                  <a:gd name="T1" fmla="*/ 0 h 217"/>
                  <a:gd name="T2" fmla="*/ 0 w 144"/>
                  <a:gd name="T3" fmla="*/ 2 h 217"/>
                  <a:gd name="T4" fmla="*/ 132 w 144"/>
                  <a:gd name="T5" fmla="*/ 217 h 217"/>
                  <a:gd name="T6" fmla="*/ 144 w 144"/>
                  <a:gd name="T7" fmla="*/ 187 h 217"/>
                  <a:gd name="T8" fmla="*/ 26 w 144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7">
                    <a:moveTo>
                      <a:pt x="26" y="0"/>
                    </a:moveTo>
                    <a:lnTo>
                      <a:pt x="0" y="2"/>
                    </a:lnTo>
                    <a:lnTo>
                      <a:pt x="132" y="217"/>
                    </a:lnTo>
                    <a:lnTo>
                      <a:pt x="144" y="18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2" name="í$ḻiḑè">
                <a:extLst>
                  <a:ext uri="{FF2B5EF4-FFF2-40B4-BE49-F238E27FC236}">
                    <a16:creationId xmlns:a16="http://schemas.microsoft.com/office/drawing/2014/main" xmlns="" id="{6112ACE3-BD0B-4756-ACED-72F2776142D4}"/>
                  </a:ext>
                </a:extLst>
              </p:cNvPr>
              <p:cNvSpPr/>
              <p:nvPr/>
            </p:nvSpPr>
            <p:spPr bwMode="auto">
              <a:xfrm>
                <a:off x="7217" y="1207"/>
                <a:ext cx="110" cy="164"/>
              </a:xfrm>
              <a:custGeom>
                <a:avLst/>
                <a:gdLst>
                  <a:gd name="T0" fmla="*/ 28 w 110"/>
                  <a:gd name="T1" fmla="*/ 0 h 164"/>
                  <a:gd name="T2" fmla="*/ 0 w 110"/>
                  <a:gd name="T3" fmla="*/ 4 h 164"/>
                  <a:gd name="T4" fmla="*/ 99 w 110"/>
                  <a:gd name="T5" fmla="*/ 164 h 164"/>
                  <a:gd name="T6" fmla="*/ 110 w 110"/>
                  <a:gd name="T7" fmla="*/ 134 h 164"/>
                  <a:gd name="T8" fmla="*/ 28 w 110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64">
                    <a:moveTo>
                      <a:pt x="28" y="0"/>
                    </a:moveTo>
                    <a:lnTo>
                      <a:pt x="0" y="4"/>
                    </a:lnTo>
                    <a:lnTo>
                      <a:pt x="99" y="164"/>
                    </a:lnTo>
                    <a:lnTo>
                      <a:pt x="110" y="13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3" name="ïSļiḋè">
                <a:extLst>
                  <a:ext uri="{FF2B5EF4-FFF2-40B4-BE49-F238E27FC236}">
                    <a16:creationId xmlns:a16="http://schemas.microsoft.com/office/drawing/2014/main" xmlns="" id="{EB619749-2EFC-436B-A92B-8BAF4223064C}"/>
                  </a:ext>
                </a:extLst>
              </p:cNvPr>
              <p:cNvSpPr/>
              <p:nvPr/>
            </p:nvSpPr>
            <p:spPr bwMode="auto">
              <a:xfrm>
                <a:off x="7217" y="1207"/>
                <a:ext cx="110" cy="164"/>
              </a:xfrm>
              <a:custGeom>
                <a:avLst/>
                <a:gdLst>
                  <a:gd name="T0" fmla="*/ 28 w 110"/>
                  <a:gd name="T1" fmla="*/ 0 h 164"/>
                  <a:gd name="T2" fmla="*/ 0 w 110"/>
                  <a:gd name="T3" fmla="*/ 4 h 164"/>
                  <a:gd name="T4" fmla="*/ 99 w 110"/>
                  <a:gd name="T5" fmla="*/ 164 h 164"/>
                  <a:gd name="T6" fmla="*/ 110 w 110"/>
                  <a:gd name="T7" fmla="*/ 134 h 164"/>
                  <a:gd name="T8" fmla="*/ 28 w 110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64">
                    <a:moveTo>
                      <a:pt x="28" y="0"/>
                    </a:moveTo>
                    <a:lnTo>
                      <a:pt x="0" y="4"/>
                    </a:lnTo>
                    <a:lnTo>
                      <a:pt x="99" y="164"/>
                    </a:lnTo>
                    <a:lnTo>
                      <a:pt x="110" y="134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4" name="îşlïḍê">
                <a:extLst>
                  <a:ext uri="{FF2B5EF4-FFF2-40B4-BE49-F238E27FC236}">
                    <a16:creationId xmlns:a16="http://schemas.microsoft.com/office/drawing/2014/main" xmlns="" id="{8CB23A01-32FD-4518-AFFA-1903F6923573}"/>
                  </a:ext>
                </a:extLst>
              </p:cNvPr>
              <p:cNvSpPr/>
              <p:nvPr/>
            </p:nvSpPr>
            <p:spPr bwMode="auto">
              <a:xfrm>
                <a:off x="7273" y="1201"/>
                <a:ext cx="76" cy="110"/>
              </a:xfrm>
              <a:custGeom>
                <a:avLst/>
                <a:gdLst>
                  <a:gd name="T0" fmla="*/ 26 w 76"/>
                  <a:gd name="T1" fmla="*/ 0 h 110"/>
                  <a:gd name="T2" fmla="*/ 0 w 76"/>
                  <a:gd name="T3" fmla="*/ 4 h 110"/>
                  <a:gd name="T4" fmla="*/ 65 w 76"/>
                  <a:gd name="T5" fmla="*/ 110 h 110"/>
                  <a:gd name="T6" fmla="*/ 76 w 76"/>
                  <a:gd name="T7" fmla="*/ 81 h 110"/>
                  <a:gd name="T8" fmla="*/ 26 w 76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0">
                    <a:moveTo>
                      <a:pt x="26" y="0"/>
                    </a:moveTo>
                    <a:lnTo>
                      <a:pt x="0" y="4"/>
                    </a:lnTo>
                    <a:lnTo>
                      <a:pt x="65" y="110"/>
                    </a:lnTo>
                    <a:lnTo>
                      <a:pt x="76" y="8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5" name="işḷîḑé">
                <a:extLst>
                  <a:ext uri="{FF2B5EF4-FFF2-40B4-BE49-F238E27FC236}">
                    <a16:creationId xmlns:a16="http://schemas.microsoft.com/office/drawing/2014/main" xmlns="" id="{EFCFE1A3-830F-4144-9DBB-84DAFCAE826B}"/>
                  </a:ext>
                </a:extLst>
              </p:cNvPr>
              <p:cNvSpPr/>
              <p:nvPr/>
            </p:nvSpPr>
            <p:spPr bwMode="auto">
              <a:xfrm>
                <a:off x="7273" y="1201"/>
                <a:ext cx="76" cy="110"/>
              </a:xfrm>
              <a:custGeom>
                <a:avLst/>
                <a:gdLst>
                  <a:gd name="T0" fmla="*/ 26 w 76"/>
                  <a:gd name="T1" fmla="*/ 0 h 110"/>
                  <a:gd name="T2" fmla="*/ 0 w 76"/>
                  <a:gd name="T3" fmla="*/ 4 h 110"/>
                  <a:gd name="T4" fmla="*/ 65 w 76"/>
                  <a:gd name="T5" fmla="*/ 110 h 110"/>
                  <a:gd name="T6" fmla="*/ 76 w 76"/>
                  <a:gd name="T7" fmla="*/ 81 h 110"/>
                  <a:gd name="T8" fmla="*/ 26 w 76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110">
                    <a:moveTo>
                      <a:pt x="26" y="0"/>
                    </a:moveTo>
                    <a:lnTo>
                      <a:pt x="0" y="4"/>
                    </a:lnTo>
                    <a:lnTo>
                      <a:pt x="65" y="110"/>
                    </a:lnTo>
                    <a:lnTo>
                      <a:pt x="76" y="8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6" name="ïṥ1ïďé">
                <a:extLst>
                  <a:ext uri="{FF2B5EF4-FFF2-40B4-BE49-F238E27FC236}">
                    <a16:creationId xmlns:a16="http://schemas.microsoft.com/office/drawing/2014/main" xmlns="" id="{AA4CA86F-F56E-486D-A853-DD7C8F5EA4A0}"/>
                  </a:ext>
                </a:extLst>
              </p:cNvPr>
              <p:cNvSpPr/>
              <p:nvPr/>
            </p:nvSpPr>
            <p:spPr bwMode="auto">
              <a:xfrm>
                <a:off x="7327" y="1196"/>
                <a:ext cx="43" cy="54"/>
              </a:xfrm>
              <a:custGeom>
                <a:avLst/>
                <a:gdLst>
                  <a:gd name="T0" fmla="*/ 28 w 43"/>
                  <a:gd name="T1" fmla="*/ 0 h 54"/>
                  <a:gd name="T2" fmla="*/ 0 w 43"/>
                  <a:gd name="T3" fmla="*/ 2 h 54"/>
                  <a:gd name="T4" fmla="*/ 32 w 43"/>
                  <a:gd name="T5" fmla="*/ 54 h 54"/>
                  <a:gd name="T6" fmla="*/ 43 w 43"/>
                  <a:gd name="T7" fmla="*/ 24 h 54"/>
                  <a:gd name="T8" fmla="*/ 28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28" y="0"/>
                    </a:moveTo>
                    <a:lnTo>
                      <a:pt x="0" y="2"/>
                    </a:lnTo>
                    <a:lnTo>
                      <a:pt x="32" y="54"/>
                    </a:lnTo>
                    <a:lnTo>
                      <a:pt x="43" y="24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7" name="ísḻïdè">
                <a:extLst>
                  <a:ext uri="{FF2B5EF4-FFF2-40B4-BE49-F238E27FC236}">
                    <a16:creationId xmlns:a16="http://schemas.microsoft.com/office/drawing/2014/main" xmlns="" id="{2F0A2D0C-1AF4-45BB-B3BA-73F5350F0589}"/>
                  </a:ext>
                </a:extLst>
              </p:cNvPr>
              <p:cNvSpPr/>
              <p:nvPr/>
            </p:nvSpPr>
            <p:spPr bwMode="auto">
              <a:xfrm>
                <a:off x="7327" y="1196"/>
                <a:ext cx="43" cy="54"/>
              </a:xfrm>
              <a:custGeom>
                <a:avLst/>
                <a:gdLst>
                  <a:gd name="T0" fmla="*/ 28 w 43"/>
                  <a:gd name="T1" fmla="*/ 0 h 54"/>
                  <a:gd name="T2" fmla="*/ 0 w 43"/>
                  <a:gd name="T3" fmla="*/ 2 h 54"/>
                  <a:gd name="T4" fmla="*/ 32 w 43"/>
                  <a:gd name="T5" fmla="*/ 54 h 54"/>
                  <a:gd name="T6" fmla="*/ 43 w 43"/>
                  <a:gd name="T7" fmla="*/ 24 h 54"/>
                  <a:gd name="T8" fmla="*/ 28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28" y="0"/>
                    </a:moveTo>
                    <a:lnTo>
                      <a:pt x="0" y="2"/>
                    </a:lnTo>
                    <a:lnTo>
                      <a:pt x="32" y="54"/>
                    </a:lnTo>
                    <a:lnTo>
                      <a:pt x="43" y="24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8" name="ïṣľiḑè">
                <a:extLst>
                  <a:ext uri="{FF2B5EF4-FFF2-40B4-BE49-F238E27FC236}">
                    <a16:creationId xmlns:a16="http://schemas.microsoft.com/office/drawing/2014/main" xmlns="" id="{10D2B4E4-D9A4-4AD9-9C7D-74FC1B0B6BF1}"/>
                  </a:ext>
                </a:extLst>
              </p:cNvPr>
              <p:cNvSpPr/>
              <p:nvPr/>
            </p:nvSpPr>
            <p:spPr bwMode="auto">
              <a:xfrm>
                <a:off x="3888" y="1412"/>
                <a:ext cx="513" cy="458"/>
              </a:xfrm>
              <a:custGeom>
                <a:avLst/>
                <a:gdLst>
                  <a:gd name="T0" fmla="*/ 189 w 275"/>
                  <a:gd name="T1" fmla="*/ 181 h 245"/>
                  <a:gd name="T2" fmla="*/ 172 w 275"/>
                  <a:gd name="T3" fmla="*/ 187 h 245"/>
                  <a:gd name="T4" fmla="*/ 174 w 275"/>
                  <a:gd name="T5" fmla="*/ 213 h 245"/>
                  <a:gd name="T6" fmla="*/ 159 w 275"/>
                  <a:gd name="T7" fmla="*/ 245 h 245"/>
                  <a:gd name="T8" fmla="*/ 189 w 275"/>
                  <a:gd name="T9" fmla="*/ 181 h 245"/>
                  <a:gd name="T10" fmla="*/ 95 w 275"/>
                  <a:gd name="T11" fmla="*/ 2 h 245"/>
                  <a:gd name="T12" fmla="*/ 60 w 275"/>
                  <a:gd name="T13" fmla="*/ 2 h 245"/>
                  <a:gd name="T14" fmla="*/ 68 w 275"/>
                  <a:gd name="T15" fmla="*/ 145 h 245"/>
                  <a:gd name="T16" fmla="*/ 38 w 275"/>
                  <a:gd name="T17" fmla="*/ 82 h 245"/>
                  <a:gd name="T18" fmla="*/ 33 w 275"/>
                  <a:gd name="T19" fmla="*/ 2 h 245"/>
                  <a:gd name="T20" fmla="*/ 0 w 275"/>
                  <a:gd name="T21" fmla="*/ 3 h 245"/>
                  <a:gd name="T22" fmla="*/ 94 w 275"/>
                  <a:gd name="T23" fmla="*/ 199 h 245"/>
                  <a:gd name="T24" fmla="*/ 106 w 275"/>
                  <a:gd name="T25" fmla="*/ 195 h 245"/>
                  <a:gd name="T26" fmla="*/ 95 w 275"/>
                  <a:gd name="T27" fmla="*/ 2 h 245"/>
                  <a:gd name="T28" fmla="*/ 275 w 275"/>
                  <a:gd name="T29" fmla="*/ 0 h 245"/>
                  <a:gd name="T30" fmla="*/ 224 w 275"/>
                  <a:gd name="T31" fmla="*/ 0 h 245"/>
                  <a:gd name="T32" fmla="*/ 229 w 275"/>
                  <a:gd name="T33" fmla="*/ 97 h 245"/>
                  <a:gd name="T34" fmla="*/ 205 w 275"/>
                  <a:gd name="T35" fmla="*/ 148 h 245"/>
                  <a:gd name="T36" fmla="*/ 197 w 275"/>
                  <a:gd name="T37" fmla="*/ 1 h 245"/>
                  <a:gd name="T38" fmla="*/ 162 w 275"/>
                  <a:gd name="T39" fmla="*/ 1 h 245"/>
                  <a:gd name="T40" fmla="*/ 172 w 275"/>
                  <a:gd name="T41" fmla="*/ 172 h 245"/>
                  <a:gd name="T42" fmla="*/ 198 w 275"/>
                  <a:gd name="T43" fmla="*/ 163 h 245"/>
                  <a:gd name="T44" fmla="*/ 275 w 275"/>
                  <a:gd name="T4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5" h="245">
                    <a:moveTo>
                      <a:pt x="189" y="181"/>
                    </a:moveTo>
                    <a:cubicBezTo>
                      <a:pt x="184" y="183"/>
                      <a:pt x="178" y="185"/>
                      <a:pt x="172" y="187"/>
                    </a:cubicBezTo>
                    <a:cubicBezTo>
                      <a:pt x="174" y="213"/>
                      <a:pt x="174" y="213"/>
                      <a:pt x="174" y="213"/>
                    </a:cubicBezTo>
                    <a:cubicBezTo>
                      <a:pt x="159" y="245"/>
                      <a:pt x="159" y="245"/>
                      <a:pt x="159" y="245"/>
                    </a:cubicBezTo>
                    <a:cubicBezTo>
                      <a:pt x="189" y="181"/>
                      <a:pt x="189" y="181"/>
                      <a:pt x="189" y="181"/>
                    </a:cubicBezTo>
                    <a:moveTo>
                      <a:pt x="95" y="2"/>
                    </a:moveTo>
                    <a:cubicBezTo>
                      <a:pt x="60" y="2"/>
                      <a:pt x="60" y="2"/>
                      <a:pt x="60" y="2"/>
                    </a:cubicBezTo>
                    <a:cubicBezTo>
                      <a:pt x="68" y="145"/>
                      <a:pt x="68" y="145"/>
                      <a:pt x="68" y="145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106" y="195"/>
                      <a:pt x="106" y="195"/>
                      <a:pt x="106" y="195"/>
                    </a:cubicBezTo>
                    <a:cubicBezTo>
                      <a:pt x="95" y="2"/>
                      <a:pt x="95" y="2"/>
                      <a:pt x="95" y="2"/>
                    </a:cubicBezTo>
                    <a:moveTo>
                      <a:pt x="275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29" y="97"/>
                      <a:pt x="229" y="97"/>
                      <a:pt x="229" y="97"/>
                    </a:cubicBezTo>
                    <a:cubicBezTo>
                      <a:pt x="205" y="148"/>
                      <a:pt x="205" y="148"/>
                      <a:pt x="205" y="148"/>
                    </a:cubicBezTo>
                    <a:cubicBezTo>
                      <a:pt x="197" y="1"/>
                      <a:pt x="197" y="1"/>
                      <a:pt x="197" y="1"/>
                    </a:cubicBezTo>
                    <a:cubicBezTo>
                      <a:pt x="162" y="1"/>
                      <a:pt x="162" y="1"/>
                      <a:pt x="162" y="1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80" y="169"/>
                      <a:pt x="189" y="166"/>
                      <a:pt x="198" y="163"/>
                    </a:cubicBezTo>
                    <a:cubicBezTo>
                      <a:pt x="275" y="0"/>
                      <a:pt x="275" y="0"/>
                      <a:pt x="275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9" name="ïşḷiďè">
                <a:extLst>
                  <a:ext uri="{FF2B5EF4-FFF2-40B4-BE49-F238E27FC236}">
                    <a16:creationId xmlns:a16="http://schemas.microsoft.com/office/drawing/2014/main" xmlns="" id="{F300E801-3D7F-4B80-83FE-5055F9C048C9}"/>
                  </a:ext>
                </a:extLst>
              </p:cNvPr>
              <p:cNvSpPr/>
              <p:nvPr/>
            </p:nvSpPr>
            <p:spPr bwMode="auto">
              <a:xfrm>
                <a:off x="4255" y="1412"/>
                <a:ext cx="60" cy="277"/>
              </a:xfrm>
              <a:custGeom>
                <a:avLst/>
                <a:gdLst>
                  <a:gd name="T0" fmla="*/ 51 w 60"/>
                  <a:gd name="T1" fmla="*/ 0 h 277"/>
                  <a:gd name="T2" fmla="*/ 0 w 60"/>
                  <a:gd name="T3" fmla="*/ 2 h 277"/>
                  <a:gd name="T4" fmla="*/ 15 w 60"/>
                  <a:gd name="T5" fmla="*/ 277 h 277"/>
                  <a:gd name="T6" fmla="*/ 60 w 60"/>
                  <a:gd name="T7" fmla="*/ 181 h 277"/>
                  <a:gd name="T8" fmla="*/ 51 w 60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7">
                    <a:moveTo>
                      <a:pt x="51" y="0"/>
                    </a:moveTo>
                    <a:lnTo>
                      <a:pt x="0" y="2"/>
                    </a:lnTo>
                    <a:lnTo>
                      <a:pt x="15" y="277"/>
                    </a:lnTo>
                    <a:lnTo>
                      <a:pt x="60" y="18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0" name="îşliďé">
                <a:extLst>
                  <a:ext uri="{FF2B5EF4-FFF2-40B4-BE49-F238E27FC236}">
                    <a16:creationId xmlns:a16="http://schemas.microsoft.com/office/drawing/2014/main" xmlns="" id="{030F7216-94EC-47B3-A9A0-467A215113D3}"/>
                  </a:ext>
                </a:extLst>
              </p:cNvPr>
              <p:cNvSpPr/>
              <p:nvPr/>
            </p:nvSpPr>
            <p:spPr bwMode="auto">
              <a:xfrm>
                <a:off x="4255" y="1412"/>
                <a:ext cx="60" cy="277"/>
              </a:xfrm>
              <a:custGeom>
                <a:avLst/>
                <a:gdLst>
                  <a:gd name="T0" fmla="*/ 51 w 60"/>
                  <a:gd name="T1" fmla="*/ 0 h 277"/>
                  <a:gd name="T2" fmla="*/ 0 w 60"/>
                  <a:gd name="T3" fmla="*/ 2 h 277"/>
                  <a:gd name="T4" fmla="*/ 15 w 60"/>
                  <a:gd name="T5" fmla="*/ 277 h 277"/>
                  <a:gd name="T6" fmla="*/ 60 w 60"/>
                  <a:gd name="T7" fmla="*/ 181 h 277"/>
                  <a:gd name="T8" fmla="*/ 51 w 60"/>
                  <a:gd name="T9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77">
                    <a:moveTo>
                      <a:pt x="51" y="0"/>
                    </a:moveTo>
                    <a:lnTo>
                      <a:pt x="0" y="2"/>
                    </a:lnTo>
                    <a:lnTo>
                      <a:pt x="15" y="277"/>
                    </a:lnTo>
                    <a:lnTo>
                      <a:pt x="60" y="181"/>
                    </a:lnTo>
                    <a:lnTo>
                      <a:pt x="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1" name="ïṣļíḋe">
                <a:extLst>
                  <a:ext uri="{FF2B5EF4-FFF2-40B4-BE49-F238E27FC236}">
                    <a16:creationId xmlns:a16="http://schemas.microsoft.com/office/drawing/2014/main" xmlns="" id="{436AC23E-E2D8-4E94-AE78-F2D2138B3623}"/>
                  </a:ext>
                </a:extLst>
              </p:cNvPr>
              <p:cNvSpPr/>
              <p:nvPr/>
            </p:nvSpPr>
            <p:spPr bwMode="auto">
              <a:xfrm>
                <a:off x="4065" y="1414"/>
                <a:ext cx="148" cy="456"/>
              </a:xfrm>
              <a:custGeom>
                <a:avLst/>
                <a:gdLst>
                  <a:gd name="T0" fmla="*/ 77 w 79"/>
                  <a:gd name="T1" fmla="*/ 186 h 244"/>
                  <a:gd name="T2" fmla="*/ 70 w 79"/>
                  <a:gd name="T3" fmla="*/ 189 h 244"/>
                  <a:gd name="T4" fmla="*/ 64 w 79"/>
                  <a:gd name="T5" fmla="*/ 244 h 244"/>
                  <a:gd name="T6" fmla="*/ 79 w 79"/>
                  <a:gd name="T7" fmla="*/ 212 h 244"/>
                  <a:gd name="T8" fmla="*/ 77 w 79"/>
                  <a:gd name="T9" fmla="*/ 186 h 244"/>
                  <a:gd name="T10" fmla="*/ 67 w 79"/>
                  <a:gd name="T11" fmla="*/ 0 h 244"/>
                  <a:gd name="T12" fmla="*/ 0 w 79"/>
                  <a:gd name="T13" fmla="*/ 1 h 244"/>
                  <a:gd name="T14" fmla="*/ 11 w 79"/>
                  <a:gd name="T15" fmla="*/ 194 h 244"/>
                  <a:gd name="T16" fmla="*/ 20 w 79"/>
                  <a:gd name="T17" fmla="*/ 191 h 244"/>
                  <a:gd name="T18" fmla="*/ 32 w 79"/>
                  <a:gd name="T19" fmla="*/ 187 h 244"/>
                  <a:gd name="T20" fmla="*/ 65 w 79"/>
                  <a:gd name="T21" fmla="*/ 175 h 244"/>
                  <a:gd name="T22" fmla="*/ 72 w 79"/>
                  <a:gd name="T23" fmla="*/ 173 h 244"/>
                  <a:gd name="T24" fmla="*/ 72 w 79"/>
                  <a:gd name="T25" fmla="*/ 173 h 244"/>
                  <a:gd name="T26" fmla="*/ 77 w 79"/>
                  <a:gd name="T27" fmla="*/ 171 h 244"/>
                  <a:gd name="T28" fmla="*/ 67 w 79"/>
                  <a:gd name="T2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44">
                    <a:moveTo>
                      <a:pt x="77" y="186"/>
                    </a:moveTo>
                    <a:cubicBezTo>
                      <a:pt x="75" y="187"/>
                      <a:pt x="73" y="188"/>
                      <a:pt x="70" y="189"/>
                    </a:cubicBezTo>
                    <a:cubicBezTo>
                      <a:pt x="64" y="244"/>
                      <a:pt x="64" y="244"/>
                      <a:pt x="64" y="244"/>
                    </a:cubicBezTo>
                    <a:cubicBezTo>
                      <a:pt x="79" y="212"/>
                      <a:pt x="79" y="212"/>
                      <a:pt x="79" y="212"/>
                    </a:cubicBezTo>
                    <a:cubicBezTo>
                      <a:pt x="77" y="186"/>
                      <a:pt x="77" y="186"/>
                      <a:pt x="77" y="186"/>
                    </a:cubicBezTo>
                    <a:moveTo>
                      <a:pt x="67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20" y="191"/>
                      <a:pt x="20" y="191"/>
                      <a:pt x="20" y="191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65" y="175"/>
                      <a:pt x="65" y="175"/>
                      <a:pt x="65" y="175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72" y="173"/>
                      <a:pt x="72" y="173"/>
                      <a:pt x="72" y="173"/>
                    </a:cubicBezTo>
                    <a:cubicBezTo>
                      <a:pt x="74" y="172"/>
                      <a:pt x="75" y="172"/>
                      <a:pt x="77" y="171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2" name="iş1ïḓe">
                <a:extLst>
                  <a:ext uri="{FF2B5EF4-FFF2-40B4-BE49-F238E27FC236}">
                    <a16:creationId xmlns:a16="http://schemas.microsoft.com/office/drawing/2014/main" xmlns="" id="{567254EE-4CA0-4AD0-BBB4-63E14764574E}"/>
                  </a:ext>
                </a:extLst>
              </p:cNvPr>
              <p:cNvSpPr/>
              <p:nvPr/>
            </p:nvSpPr>
            <p:spPr bwMode="auto">
              <a:xfrm>
                <a:off x="3949" y="1416"/>
                <a:ext cx="66" cy="267"/>
              </a:xfrm>
              <a:custGeom>
                <a:avLst/>
                <a:gdLst>
                  <a:gd name="T0" fmla="*/ 51 w 66"/>
                  <a:gd name="T1" fmla="*/ 0 h 267"/>
                  <a:gd name="T2" fmla="*/ 0 w 66"/>
                  <a:gd name="T3" fmla="*/ 0 h 267"/>
                  <a:gd name="T4" fmla="*/ 10 w 66"/>
                  <a:gd name="T5" fmla="*/ 149 h 267"/>
                  <a:gd name="T6" fmla="*/ 66 w 66"/>
                  <a:gd name="T7" fmla="*/ 267 h 267"/>
                  <a:gd name="T8" fmla="*/ 51 w 66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67">
                    <a:moveTo>
                      <a:pt x="51" y="0"/>
                    </a:moveTo>
                    <a:lnTo>
                      <a:pt x="0" y="0"/>
                    </a:lnTo>
                    <a:lnTo>
                      <a:pt x="10" y="149"/>
                    </a:lnTo>
                    <a:lnTo>
                      <a:pt x="66" y="2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3" name="îṣḻïďê">
                <a:extLst>
                  <a:ext uri="{FF2B5EF4-FFF2-40B4-BE49-F238E27FC236}">
                    <a16:creationId xmlns:a16="http://schemas.microsoft.com/office/drawing/2014/main" xmlns="" id="{29288E71-5243-4B0E-9694-8275B6E7B704}"/>
                  </a:ext>
                </a:extLst>
              </p:cNvPr>
              <p:cNvSpPr/>
              <p:nvPr/>
            </p:nvSpPr>
            <p:spPr bwMode="auto">
              <a:xfrm>
                <a:off x="3949" y="1416"/>
                <a:ext cx="66" cy="267"/>
              </a:xfrm>
              <a:custGeom>
                <a:avLst/>
                <a:gdLst>
                  <a:gd name="T0" fmla="*/ 51 w 66"/>
                  <a:gd name="T1" fmla="*/ 0 h 267"/>
                  <a:gd name="T2" fmla="*/ 0 w 66"/>
                  <a:gd name="T3" fmla="*/ 0 h 267"/>
                  <a:gd name="T4" fmla="*/ 10 w 66"/>
                  <a:gd name="T5" fmla="*/ 149 h 267"/>
                  <a:gd name="T6" fmla="*/ 66 w 66"/>
                  <a:gd name="T7" fmla="*/ 267 h 267"/>
                  <a:gd name="T8" fmla="*/ 51 w 66"/>
                  <a:gd name="T9" fmla="*/ 0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267">
                    <a:moveTo>
                      <a:pt x="51" y="0"/>
                    </a:moveTo>
                    <a:lnTo>
                      <a:pt x="0" y="0"/>
                    </a:lnTo>
                    <a:lnTo>
                      <a:pt x="10" y="149"/>
                    </a:lnTo>
                    <a:lnTo>
                      <a:pt x="66" y="267"/>
                    </a:lnTo>
                    <a:lnTo>
                      <a:pt x="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4" name="íslíďé">
                <a:extLst>
                  <a:ext uri="{FF2B5EF4-FFF2-40B4-BE49-F238E27FC236}">
                    <a16:creationId xmlns:a16="http://schemas.microsoft.com/office/drawing/2014/main" xmlns="" id="{80749818-7AFA-45F3-8749-B75EC6CC311C}"/>
                  </a:ext>
                </a:extLst>
              </p:cNvPr>
              <p:cNvSpPr/>
              <p:nvPr/>
            </p:nvSpPr>
            <p:spPr bwMode="auto">
              <a:xfrm>
                <a:off x="5841" y="1317"/>
                <a:ext cx="353" cy="555"/>
              </a:xfrm>
              <a:custGeom>
                <a:avLst/>
                <a:gdLst>
                  <a:gd name="T0" fmla="*/ 353 w 353"/>
                  <a:gd name="T1" fmla="*/ 0 h 555"/>
                  <a:gd name="T2" fmla="*/ 263 w 353"/>
                  <a:gd name="T3" fmla="*/ 6 h 555"/>
                  <a:gd name="T4" fmla="*/ 278 w 353"/>
                  <a:gd name="T5" fmla="*/ 183 h 555"/>
                  <a:gd name="T6" fmla="*/ 237 w 353"/>
                  <a:gd name="T7" fmla="*/ 286 h 555"/>
                  <a:gd name="T8" fmla="*/ 213 w 353"/>
                  <a:gd name="T9" fmla="*/ 9 h 555"/>
                  <a:gd name="T10" fmla="*/ 149 w 353"/>
                  <a:gd name="T11" fmla="*/ 15 h 555"/>
                  <a:gd name="T12" fmla="*/ 185 w 353"/>
                  <a:gd name="T13" fmla="*/ 418 h 555"/>
                  <a:gd name="T14" fmla="*/ 130 w 353"/>
                  <a:gd name="T15" fmla="*/ 555 h 555"/>
                  <a:gd name="T16" fmla="*/ 60 w 353"/>
                  <a:gd name="T17" fmla="*/ 429 h 555"/>
                  <a:gd name="T18" fmla="*/ 22 w 353"/>
                  <a:gd name="T19" fmla="*/ 24 h 555"/>
                  <a:gd name="T20" fmla="*/ 17 w 353"/>
                  <a:gd name="T21" fmla="*/ 24 h 555"/>
                  <a:gd name="T22" fmla="*/ 0 w 353"/>
                  <a:gd name="T23" fmla="*/ 325 h 555"/>
                  <a:gd name="T24" fmla="*/ 130 w 353"/>
                  <a:gd name="T25" fmla="*/ 555 h 555"/>
                  <a:gd name="T26" fmla="*/ 353 w 353"/>
                  <a:gd name="T27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3" h="555">
                    <a:moveTo>
                      <a:pt x="353" y="0"/>
                    </a:moveTo>
                    <a:lnTo>
                      <a:pt x="263" y="6"/>
                    </a:lnTo>
                    <a:lnTo>
                      <a:pt x="278" y="183"/>
                    </a:lnTo>
                    <a:lnTo>
                      <a:pt x="237" y="286"/>
                    </a:lnTo>
                    <a:lnTo>
                      <a:pt x="213" y="9"/>
                    </a:lnTo>
                    <a:lnTo>
                      <a:pt x="149" y="15"/>
                    </a:lnTo>
                    <a:lnTo>
                      <a:pt x="185" y="418"/>
                    </a:lnTo>
                    <a:lnTo>
                      <a:pt x="130" y="555"/>
                    </a:lnTo>
                    <a:lnTo>
                      <a:pt x="60" y="429"/>
                    </a:lnTo>
                    <a:lnTo>
                      <a:pt x="22" y="24"/>
                    </a:lnTo>
                    <a:lnTo>
                      <a:pt x="17" y="24"/>
                    </a:lnTo>
                    <a:lnTo>
                      <a:pt x="0" y="325"/>
                    </a:lnTo>
                    <a:lnTo>
                      <a:pt x="130" y="555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5" name="ïṧḷîḍê">
                <a:extLst>
                  <a:ext uri="{FF2B5EF4-FFF2-40B4-BE49-F238E27FC236}">
                    <a16:creationId xmlns:a16="http://schemas.microsoft.com/office/drawing/2014/main" xmlns="" id="{2F055D61-A0A3-4A7C-89A5-259CD5259EC5}"/>
                  </a:ext>
                </a:extLst>
              </p:cNvPr>
              <p:cNvSpPr/>
              <p:nvPr/>
            </p:nvSpPr>
            <p:spPr bwMode="auto">
              <a:xfrm>
                <a:off x="5841" y="1317"/>
                <a:ext cx="353" cy="555"/>
              </a:xfrm>
              <a:custGeom>
                <a:avLst/>
                <a:gdLst>
                  <a:gd name="T0" fmla="*/ 353 w 353"/>
                  <a:gd name="T1" fmla="*/ 0 h 555"/>
                  <a:gd name="T2" fmla="*/ 263 w 353"/>
                  <a:gd name="T3" fmla="*/ 6 h 555"/>
                  <a:gd name="T4" fmla="*/ 278 w 353"/>
                  <a:gd name="T5" fmla="*/ 183 h 555"/>
                  <a:gd name="T6" fmla="*/ 237 w 353"/>
                  <a:gd name="T7" fmla="*/ 286 h 555"/>
                  <a:gd name="T8" fmla="*/ 213 w 353"/>
                  <a:gd name="T9" fmla="*/ 9 h 555"/>
                  <a:gd name="T10" fmla="*/ 149 w 353"/>
                  <a:gd name="T11" fmla="*/ 15 h 555"/>
                  <a:gd name="T12" fmla="*/ 185 w 353"/>
                  <a:gd name="T13" fmla="*/ 418 h 555"/>
                  <a:gd name="T14" fmla="*/ 130 w 353"/>
                  <a:gd name="T15" fmla="*/ 555 h 555"/>
                  <a:gd name="T16" fmla="*/ 60 w 353"/>
                  <a:gd name="T17" fmla="*/ 429 h 555"/>
                  <a:gd name="T18" fmla="*/ 22 w 353"/>
                  <a:gd name="T19" fmla="*/ 24 h 555"/>
                  <a:gd name="T20" fmla="*/ 17 w 353"/>
                  <a:gd name="T21" fmla="*/ 24 h 555"/>
                  <a:gd name="T22" fmla="*/ 0 w 353"/>
                  <a:gd name="T23" fmla="*/ 325 h 555"/>
                  <a:gd name="T24" fmla="*/ 130 w 353"/>
                  <a:gd name="T25" fmla="*/ 555 h 555"/>
                  <a:gd name="T26" fmla="*/ 353 w 353"/>
                  <a:gd name="T27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3" h="555">
                    <a:moveTo>
                      <a:pt x="353" y="0"/>
                    </a:moveTo>
                    <a:lnTo>
                      <a:pt x="263" y="6"/>
                    </a:lnTo>
                    <a:lnTo>
                      <a:pt x="278" y="183"/>
                    </a:lnTo>
                    <a:lnTo>
                      <a:pt x="237" y="286"/>
                    </a:lnTo>
                    <a:lnTo>
                      <a:pt x="213" y="9"/>
                    </a:lnTo>
                    <a:lnTo>
                      <a:pt x="149" y="15"/>
                    </a:lnTo>
                    <a:lnTo>
                      <a:pt x="185" y="418"/>
                    </a:lnTo>
                    <a:lnTo>
                      <a:pt x="130" y="555"/>
                    </a:lnTo>
                    <a:lnTo>
                      <a:pt x="60" y="429"/>
                    </a:lnTo>
                    <a:lnTo>
                      <a:pt x="22" y="24"/>
                    </a:lnTo>
                    <a:lnTo>
                      <a:pt x="17" y="24"/>
                    </a:lnTo>
                    <a:lnTo>
                      <a:pt x="0" y="325"/>
                    </a:lnTo>
                    <a:lnTo>
                      <a:pt x="130" y="555"/>
                    </a:lnTo>
                    <a:lnTo>
                      <a:pt x="3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6" name="íṡlídè">
                <a:extLst>
                  <a:ext uri="{FF2B5EF4-FFF2-40B4-BE49-F238E27FC236}">
                    <a16:creationId xmlns:a16="http://schemas.microsoft.com/office/drawing/2014/main" xmlns="" id="{F6E55538-9E29-4E13-8A6A-B670DEEBB167}"/>
                  </a:ext>
                </a:extLst>
              </p:cNvPr>
              <p:cNvSpPr/>
              <p:nvPr/>
            </p:nvSpPr>
            <p:spPr bwMode="auto">
              <a:xfrm>
                <a:off x="6054" y="1323"/>
                <a:ext cx="65" cy="280"/>
              </a:xfrm>
              <a:custGeom>
                <a:avLst/>
                <a:gdLst>
                  <a:gd name="T0" fmla="*/ 50 w 65"/>
                  <a:gd name="T1" fmla="*/ 0 h 280"/>
                  <a:gd name="T2" fmla="*/ 0 w 65"/>
                  <a:gd name="T3" fmla="*/ 3 h 280"/>
                  <a:gd name="T4" fmla="*/ 24 w 65"/>
                  <a:gd name="T5" fmla="*/ 280 h 280"/>
                  <a:gd name="T6" fmla="*/ 65 w 65"/>
                  <a:gd name="T7" fmla="*/ 177 h 280"/>
                  <a:gd name="T8" fmla="*/ 50 w 65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0">
                    <a:moveTo>
                      <a:pt x="50" y="0"/>
                    </a:moveTo>
                    <a:lnTo>
                      <a:pt x="0" y="3"/>
                    </a:lnTo>
                    <a:lnTo>
                      <a:pt x="24" y="280"/>
                    </a:lnTo>
                    <a:lnTo>
                      <a:pt x="65" y="177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7" name="ïṥľíďé">
                <a:extLst>
                  <a:ext uri="{FF2B5EF4-FFF2-40B4-BE49-F238E27FC236}">
                    <a16:creationId xmlns:a16="http://schemas.microsoft.com/office/drawing/2014/main" xmlns="" id="{CE0D9003-0EF8-4BE7-8D95-25E97B49589E}"/>
                  </a:ext>
                </a:extLst>
              </p:cNvPr>
              <p:cNvSpPr/>
              <p:nvPr/>
            </p:nvSpPr>
            <p:spPr bwMode="auto">
              <a:xfrm>
                <a:off x="6054" y="1323"/>
                <a:ext cx="65" cy="280"/>
              </a:xfrm>
              <a:custGeom>
                <a:avLst/>
                <a:gdLst>
                  <a:gd name="T0" fmla="*/ 50 w 65"/>
                  <a:gd name="T1" fmla="*/ 0 h 280"/>
                  <a:gd name="T2" fmla="*/ 0 w 65"/>
                  <a:gd name="T3" fmla="*/ 3 h 280"/>
                  <a:gd name="T4" fmla="*/ 24 w 65"/>
                  <a:gd name="T5" fmla="*/ 280 h 280"/>
                  <a:gd name="T6" fmla="*/ 65 w 65"/>
                  <a:gd name="T7" fmla="*/ 177 h 280"/>
                  <a:gd name="T8" fmla="*/ 50 w 65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0">
                    <a:moveTo>
                      <a:pt x="50" y="0"/>
                    </a:moveTo>
                    <a:lnTo>
                      <a:pt x="0" y="3"/>
                    </a:lnTo>
                    <a:lnTo>
                      <a:pt x="24" y="280"/>
                    </a:lnTo>
                    <a:lnTo>
                      <a:pt x="65" y="177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8" name="išlîḑe">
                <a:extLst>
                  <a:ext uri="{FF2B5EF4-FFF2-40B4-BE49-F238E27FC236}">
                    <a16:creationId xmlns:a16="http://schemas.microsoft.com/office/drawing/2014/main" xmlns="" id="{EE930221-0B12-4A66-9E10-3E42752BCC1D}"/>
                  </a:ext>
                </a:extLst>
              </p:cNvPr>
              <p:cNvSpPr/>
              <p:nvPr/>
            </p:nvSpPr>
            <p:spPr bwMode="auto">
              <a:xfrm>
                <a:off x="5863" y="1332"/>
                <a:ext cx="163" cy="540"/>
              </a:xfrm>
              <a:custGeom>
                <a:avLst/>
                <a:gdLst>
                  <a:gd name="T0" fmla="*/ 127 w 163"/>
                  <a:gd name="T1" fmla="*/ 0 h 540"/>
                  <a:gd name="T2" fmla="*/ 0 w 163"/>
                  <a:gd name="T3" fmla="*/ 9 h 540"/>
                  <a:gd name="T4" fmla="*/ 38 w 163"/>
                  <a:gd name="T5" fmla="*/ 414 h 540"/>
                  <a:gd name="T6" fmla="*/ 108 w 163"/>
                  <a:gd name="T7" fmla="*/ 540 h 540"/>
                  <a:gd name="T8" fmla="*/ 163 w 163"/>
                  <a:gd name="T9" fmla="*/ 403 h 540"/>
                  <a:gd name="T10" fmla="*/ 127 w 163"/>
                  <a:gd name="T1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40">
                    <a:moveTo>
                      <a:pt x="127" y="0"/>
                    </a:moveTo>
                    <a:lnTo>
                      <a:pt x="0" y="9"/>
                    </a:lnTo>
                    <a:lnTo>
                      <a:pt x="38" y="414"/>
                    </a:lnTo>
                    <a:lnTo>
                      <a:pt x="108" y="540"/>
                    </a:lnTo>
                    <a:lnTo>
                      <a:pt x="163" y="40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9" name="îṧ1îḓé">
                <a:extLst>
                  <a:ext uri="{FF2B5EF4-FFF2-40B4-BE49-F238E27FC236}">
                    <a16:creationId xmlns:a16="http://schemas.microsoft.com/office/drawing/2014/main" xmlns="" id="{AC598041-4DEC-4FDE-A7BF-5A366CF83AF2}"/>
                  </a:ext>
                </a:extLst>
              </p:cNvPr>
              <p:cNvSpPr/>
              <p:nvPr/>
            </p:nvSpPr>
            <p:spPr bwMode="auto">
              <a:xfrm>
                <a:off x="5863" y="1332"/>
                <a:ext cx="163" cy="540"/>
              </a:xfrm>
              <a:custGeom>
                <a:avLst/>
                <a:gdLst>
                  <a:gd name="T0" fmla="*/ 127 w 163"/>
                  <a:gd name="T1" fmla="*/ 0 h 540"/>
                  <a:gd name="T2" fmla="*/ 0 w 163"/>
                  <a:gd name="T3" fmla="*/ 9 h 540"/>
                  <a:gd name="T4" fmla="*/ 38 w 163"/>
                  <a:gd name="T5" fmla="*/ 414 h 540"/>
                  <a:gd name="T6" fmla="*/ 108 w 163"/>
                  <a:gd name="T7" fmla="*/ 540 h 540"/>
                  <a:gd name="T8" fmla="*/ 163 w 163"/>
                  <a:gd name="T9" fmla="*/ 403 h 540"/>
                  <a:gd name="T10" fmla="*/ 127 w 163"/>
                  <a:gd name="T11" fmla="*/ 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40">
                    <a:moveTo>
                      <a:pt x="127" y="0"/>
                    </a:moveTo>
                    <a:lnTo>
                      <a:pt x="0" y="9"/>
                    </a:lnTo>
                    <a:lnTo>
                      <a:pt x="38" y="414"/>
                    </a:lnTo>
                    <a:lnTo>
                      <a:pt x="108" y="540"/>
                    </a:lnTo>
                    <a:lnTo>
                      <a:pt x="163" y="403"/>
                    </a:lnTo>
                    <a:lnTo>
                      <a:pt x="1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0" name="íṥļïḑè">
                <a:extLst>
                  <a:ext uri="{FF2B5EF4-FFF2-40B4-BE49-F238E27FC236}">
                    <a16:creationId xmlns:a16="http://schemas.microsoft.com/office/drawing/2014/main" xmlns="" id="{86B6FCE6-BC62-477C-A1CD-F00E01005A4F}"/>
                  </a:ext>
                </a:extLst>
              </p:cNvPr>
              <p:cNvSpPr/>
              <p:nvPr/>
            </p:nvSpPr>
            <p:spPr bwMode="auto">
              <a:xfrm>
                <a:off x="5327" y="710"/>
                <a:ext cx="1352" cy="618"/>
              </a:xfrm>
              <a:custGeom>
                <a:avLst/>
                <a:gdLst>
                  <a:gd name="T0" fmla="*/ 38 w 724"/>
                  <a:gd name="T1" fmla="*/ 300 h 331"/>
                  <a:gd name="T2" fmla="*/ 1 w 724"/>
                  <a:gd name="T3" fmla="*/ 316 h 331"/>
                  <a:gd name="T4" fmla="*/ 0 w 724"/>
                  <a:gd name="T5" fmla="*/ 331 h 331"/>
                  <a:gd name="T6" fmla="*/ 50 w 724"/>
                  <a:gd name="T7" fmla="*/ 311 h 331"/>
                  <a:gd name="T8" fmla="*/ 38 w 724"/>
                  <a:gd name="T9" fmla="*/ 300 h 331"/>
                  <a:gd name="T10" fmla="*/ 337 w 724"/>
                  <a:gd name="T11" fmla="*/ 173 h 331"/>
                  <a:gd name="T12" fmla="*/ 292 w 724"/>
                  <a:gd name="T13" fmla="*/ 193 h 331"/>
                  <a:gd name="T14" fmla="*/ 291 w 724"/>
                  <a:gd name="T15" fmla="*/ 209 h 331"/>
                  <a:gd name="T16" fmla="*/ 349 w 724"/>
                  <a:gd name="T17" fmla="*/ 183 h 331"/>
                  <a:gd name="T18" fmla="*/ 337 w 724"/>
                  <a:gd name="T19" fmla="*/ 173 h 331"/>
                  <a:gd name="T20" fmla="*/ 720 w 724"/>
                  <a:gd name="T21" fmla="*/ 0 h 331"/>
                  <a:gd name="T22" fmla="*/ 588 w 724"/>
                  <a:gd name="T23" fmla="*/ 61 h 331"/>
                  <a:gd name="T24" fmla="*/ 587 w 724"/>
                  <a:gd name="T25" fmla="*/ 77 h 331"/>
                  <a:gd name="T26" fmla="*/ 724 w 724"/>
                  <a:gd name="T27" fmla="*/ 14 h 331"/>
                  <a:gd name="T28" fmla="*/ 720 w 724"/>
                  <a:gd name="T2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4" h="331">
                    <a:moveTo>
                      <a:pt x="38" y="300"/>
                    </a:moveTo>
                    <a:cubicBezTo>
                      <a:pt x="26" y="305"/>
                      <a:pt x="14" y="310"/>
                      <a:pt x="1" y="316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17" y="324"/>
                      <a:pt x="33" y="318"/>
                      <a:pt x="50" y="311"/>
                    </a:cubicBezTo>
                    <a:cubicBezTo>
                      <a:pt x="38" y="300"/>
                      <a:pt x="38" y="300"/>
                      <a:pt x="38" y="300"/>
                    </a:cubicBezTo>
                    <a:moveTo>
                      <a:pt x="337" y="173"/>
                    </a:moveTo>
                    <a:cubicBezTo>
                      <a:pt x="322" y="180"/>
                      <a:pt x="307" y="187"/>
                      <a:pt x="292" y="193"/>
                    </a:cubicBezTo>
                    <a:cubicBezTo>
                      <a:pt x="291" y="209"/>
                      <a:pt x="291" y="209"/>
                      <a:pt x="291" y="209"/>
                    </a:cubicBezTo>
                    <a:cubicBezTo>
                      <a:pt x="310" y="200"/>
                      <a:pt x="329" y="192"/>
                      <a:pt x="349" y="183"/>
                    </a:cubicBezTo>
                    <a:cubicBezTo>
                      <a:pt x="337" y="173"/>
                      <a:pt x="337" y="173"/>
                      <a:pt x="337" y="173"/>
                    </a:cubicBezTo>
                    <a:moveTo>
                      <a:pt x="720" y="0"/>
                    </a:moveTo>
                    <a:cubicBezTo>
                      <a:pt x="676" y="21"/>
                      <a:pt x="632" y="42"/>
                      <a:pt x="588" y="61"/>
                    </a:cubicBezTo>
                    <a:cubicBezTo>
                      <a:pt x="587" y="77"/>
                      <a:pt x="587" y="77"/>
                      <a:pt x="587" y="77"/>
                    </a:cubicBezTo>
                    <a:cubicBezTo>
                      <a:pt x="632" y="56"/>
                      <a:pt x="678" y="35"/>
                      <a:pt x="724" y="14"/>
                    </a:cubicBezTo>
                    <a:cubicBezTo>
                      <a:pt x="723" y="10"/>
                      <a:pt x="721" y="5"/>
                      <a:pt x="720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1" name="íṩļiḍè">
                <a:extLst>
                  <a:ext uri="{FF2B5EF4-FFF2-40B4-BE49-F238E27FC236}">
                    <a16:creationId xmlns:a16="http://schemas.microsoft.com/office/drawing/2014/main" xmlns="" id="{97399C31-F383-425C-B2EF-1A5C7DFD3718}"/>
                  </a:ext>
                </a:extLst>
              </p:cNvPr>
              <p:cNvSpPr/>
              <p:nvPr/>
            </p:nvSpPr>
            <p:spPr bwMode="auto">
              <a:xfrm>
                <a:off x="4765" y="1491"/>
                <a:ext cx="109" cy="59"/>
              </a:xfrm>
              <a:custGeom>
                <a:avLst/>
                <a:gdLst>
                  <a:gd name="T0" fmla="*/ 47 w 58"/>
                  <a:gd name="T1" fmla="*/ 0 h 32"/>
                  <a:gd name="T2" fmla="*/ 31 w 58"/>
                  <a:gd name="T3" fmla="*/ 6 h 32"/>
                  <a:gd name="T4" fmla="*/ 34 w 58"/>
                  <a:gd name="T5" fmla="*/ 6 h 32"/>
                  <a:gd name="T6" fmla="*/ 29 w 58"/>
                  <a:gd name="T7" fmla="*/ 12 h 32"/>
                  <a:gd name="T8" fmla="*/ 30 w 58"/>
                  <a:gd name="T9" fmla="*/ 19 h 32"/>
                  <a:gd name="T10" fmla="*/ 24 w 58"/>
                  <a:gd name="T11" fmla="*/ 16 h 32"/>
                  <a:gd name="T12" fmla="*/ 18 w 58"/>
                  <a:gd name="T13" fmla="*/ 19 h 32"/>
                  <a:gd name="T14" fmla="*/ 19 w 58"/>
                  <a:gd name="T15" fmla="*/ 12 h 32"/>
                  <a:gd name="T16" fmla="*/ 18 w 58"/>
                  <a:gd name="T17" fmla="*/ 11 h 32"/>
                  <a:gd name="T18" fmla="*/ 1 w 58"/>
                  <a:gd name="T19" fmla="*/ 18 h 32"/>
                  <a:gd name="T20" fmla="*/ 0 w 58"/>
                  <a:gd name="T21" fmla="*/ 31 h 32"/>
                  <a:gd name="T22" fmla="*/ 1 w 58"/>
                  <a:gd name="T23" fmla="*/ 29 h 32"/>
                  <a:gd name="T24" fmla="*/ 2 w 58"/>
                  <a:gd name="T25" fmla="*/ 32 h 32"/>
                  <a:gd name="T26" fmla="*/ 58 w 58"/>
                  <a:gd name="T27" fmla="*/ 11 h 32"/>
                  <a:gd name="T28" fmla="*/ 47 w 58"/>
                  <a:gd name="T2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32">
                    <a:moveTo>
                      <a:pt x="47" y="0"/>
                    </a:moveTo>
                    <a:cubicBezTo>
                      <a:pt x="42" y="2"/>
                      <a:pt x="36" y="4"/>
                      <a:pt x="31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2" y="13"/>
                      <a:pt x="7" y="16"/>
                      <a:pt x="1" y="1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1" y="25"/>
                      <a:pt x="40" y="18"/>
                      <a:pt x="58" y="11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2" name="ïsļíďè">
                <a:extLst>
                  <a:ext uri="{FF2B5EF4-FFF2-40B4-BE49-F238E27FC236}">
                    <a16:creationId xmlns:a16="http://schemas.microsoft.com/office/drawing/2014/main" xmlns="" id="{12FE0917-2EF9-4E81-A4BC-413E04101ACA}"/>
                  </a:ext>
                </a:extLst>
              </p:cNvPr>
              <p:cNvSpPr/>
              <p:nvPr/>
            </p:nvSpPr>
            <p:spPr bwMode="auto">
              <a:xfrm>
                <a:off x="4799" y="1502"/>
                <a:ext cx="30" cy="24"/>
              </a:xfrm>
              <a:custGeom>
                <a:avLst/>
                <a:gdLst>
                  <a:gd name="T0" fmla="*/ 13 w 16"/>
                  <a:gd name="T1" fmla="*/ 0 h 13"/>
                  <a:gd name="T2" fmla="*/ 0 w 16"/>
                  <a:gd name="T3" fmla="*/ 5 h 13"/>
                  <a:gd name="T4" fmla="*/ 1 w 16"/>
                  <a:gd name="T5" fmla="*/ 6 h 13"/>
                  <a:gd name="T6" fmla="*/ 0 w 16"/>
                  <a:gd name="T7" fmla="*/ 13 h 13"/>
                  <a:gd name="T8" fmla="*/ 6 w 16"/>
                  <a:gd name="T9" fmla="*/ 10 h 13"/>
                  <a:gd name="T10" fmla="*/ 12 w 16"/>
                  <a:gd name="T11" fmla="*/ 13 h 13"/>
                  <a:gd name="T12" fmla="*/ 11 w 16"/>
                  <a:gd name="T13" fmla="*/ 6 h 13"/>
                  <a:gd name="T14" fmla="*/ 16 w 16"/>
                  <a:gd name="T15" fmla="*/ 0 h 13"/>
                  <a:gd name="T16" fmla="*/ 13 w 16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3" y="0"/>
                    </a:moveTo>
                    <a:cubicBezTo>
                      <a:pt x="9" y="2"/>
                      <a:pt x="4" y="4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3" name="íšlîde">
                <a:extLst>
                  <a:ext uri="{FF2B5EF4-FFF2-40B4-BE49-F238E27FC236}">
                    <a16:creationId xmlns:a16="http://schemas.microsoft.com/office/drawing/2014/main" xmlns="" id="{3B285536-C732-4387-BAAC-1405B6C2EDFD}"/>
                  </a:ext>
                </a:extLst>
              </p:cNvPr>
              <p:cNvSpPr/>
              <p:nvPr/>
            </p:nvSpPr>
            <p:spPr bwMode="auto">
              <a:xfrm>
                <a:off x="4765" y="1545"/>
                <a:ext cx="4" cy="7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0 w 2"/>
                  <a:gd name="T5" fmla="*/ 4 h 4"/>
                  <a:gd name="T6" fmla="*/ 2 w 2"/>
                  <a:gd name="T7" fmla="*/ 3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4" name="íslîḋé">
                <a:extLst>
                  <a:ext uri="{FF2B5EF4-FFF2-40B4-BE49-F238E27FC236}">
                    <a16:creationId xmlns:a16="http://schemas.microsoft.com/office/drawing/2014/main" xmlns="" id="{D91C4A7D-44DC-4706-B94A-6DD8FD4AD08E}"/>
                  </a:ext>
                </a:extLst>
              </p:cNvPr>
              <p:cNvSpPr/>
              <p:nvPr/>
            </p:nvSpPr>
            <p:spPr bwMode="auto">
              <a:xfrm>
                <a:off x="4241" y="1705"/>
                <a:ext cx="67" cy="45"/>
              </a:xfrm>
              <a:custGeom>
                <a:avLst/>
                <a:gdLst>
                  <a:gd name="T0" fmla="*/ 25 w 36"/>
                  <a:gd name="T1" fmla="*/ 0 h 24"/>
                  <a:gd name="T2" fmla="*/ 9 w 36"/>
                  <a:gd name="T3" fmla="*/ 6 h 24"/>
                  <a:gd name="T4" fmla="*/ 0 w 36"/>
                  <a:gd name="T5" fmla="*/ 24 h 24"/>
                  <a:gd name="T6" fmla="*/ 36 w 36"/>
                  <a:gd name="T7" fmla="*/ 11 h 24"/>
                  <a:gd name="T8" fmla="*/ 25 w 3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4">
                    <a:moveTo>
                      <a:pt x="25" y="0"/>
                    </a:moveTo>
                    <a:cubicBezTo>
                      <a:pt x="19" y="2"/>
                      <a:pt x="14" y="4"/>
                      <a:pt x="9" y="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2" y="19"/>
                      <a:pt x="24" y="15"/>
                      <a:pt x="36" y="11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5" name="ïšḷîdè">
                <a:extLst>
                  <a:ext uri="{FF2B5EF4-FFF2-40B4-BE49-F238E27FC236}">
                    <a16:creationId xmlns:a16="http://schemas.microsoft.com/office/drawing/2014/main" xmlns="" id="{415EB964-9782-4673-AC1D-96F58D810897}"/>
                  </a:ext>
                </a:extLst>
              </p:cNvPr>
              <p:cNvSpPr/>
              <p:nvPr/>
            </p:nvSpPr>
            <p:spPr bwMode="auto">
              <a:xfrm>
                <a:off x="4209" y="1717"/>
                <a:ext cx="48" cy="44"/>
              </a:xfrm>
              <a:custGeom>
                <a:avLst/>
                <a:gdLst>
                  <a:gd name="T0" fmla="*/ 26 w 26"/>
                  <a:gd name="T1" fmla="*/ 0 h 24"/>
                  <a:gd name="T2" fmla="*/ 0 w 26"/>
                  <a:gd name="T3" fmla="*/ 9 h 24"/>
                  <a:gd name="T4" fmla="*/ 0 w 26"/>
                  <a:gd name="T5" fmla="*/ 24 h 24"/>
                  <a:gd name="T6" fmla="*/ 17 w 26"/>
                  <a:gd name="T7" fmla="*/ 18 h 24"/>
                  <a:gd name="T8" fmla="*/ 26 w 2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26" y="0"/>
                    </a:moveTo>
                    <a:cubicBezTo>
                      <a:pt x="17" y="3"/>
                      <a:pt x="8" y="6"/>
                      <a:pt x="0" y="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22"/>
                      <a:pt x="12" y="20"/>
                      <a:pt x="17" y="18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6" name="ïšḻidè">
                <a:extLst>
                  <a:ext uri="{FF2B5EF4-FFF2-40B4-BE49-F238E27FC236}">
                    <a16:creationId xmlns:a16="http://schemas.microsoft.com/office/drawing/2014/main" xmlns="" id="{A1547AEE-0191-4552-B218-38CBF13018A9}"/>
                  </a:ext>
                </a:extLst>
              </p:cNvPr>
              <p:cNvSpPr/>
              <p:nvPr/>
            </p:nvSpPr>
            <p:spPr bwMode="auto">
              <a:xfrm>
                <a:off x="4196" y="1733"/>
                <a:ext cx="13" cy="34"/>
              </a:xfrm>
              <a:custGeom>
                <a:avLst/>
                <a:gdLst>
                  <a:gd name="T0" fmla="*/ 7 w 7"/>
                  <a:gd name="T1" fmla="*/ 0 h 18"/>
                  <a:gd name="T2" fmla="*/ 2 w 7"/>
                  <a:gd name="T3" fmla="*/ 2 h 18"/>
                  <a:gd name="T4" fmla="*/ 0 w 7"/>
                  <a:gd name="T5" fmla="*/ 18 h 18"/>
                  <a:gd name="T6" fmla="*/ 7 w 7"/>
                  <a:gd name="T7" fmla="*/ 15 h 18"/>
                  <a:gd name="T8" fmla="*/ 7 w 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7" y="0"/>
                    </a:moveTo>
                    <a:cubicBezTo>
                      <a:pt x="5" y="1"/>
                      <a:pt x="4" y="1"/>
                      <a:pt x="2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" y="17"/>
                      <a:pt x="5" y="16"/>
                      <a:pt x="7" y="15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7" name="iSľïďè">
                <a:extLst>
                  <a:ext uri="{FF2B5EF4-FFF2-40B4-BE49-F238E27FC236}">
                    <a16:creationId xmlns:a16="http://schemas.microsoft.com/office/drawing/2014/main" xmlns="" id="{6629F869-1747-4836-9EB4-59F11D73D50D}"/>
                  </a:ext>
                </a:extLst>
              </p:cNvPr>
              <p:cNvSpPr/>
              <p:nvPr/>
            </p:nvSpPr>
            <p:spPr bwMode="auto">
              <a:xfrm>
                <a:off x="-2" y="1907"/>
                <a:ext cx="3737" cy="933"/>
              </a:xfrm>
              <a:custGeom>
                <a:avLst/>
                <a:gdLst>
                  <a:gd name="T0" fmla="*/ 159 w 2001"/>
                  <a:gd name="T1" fmla="*/ 467 h 500"/>
                  <a:gd name="T2" fmla="*/ 0 w 2001"/>
                  <a:gd name="T3" fmla="*/ 486 h 500"/>
                  <a:gd name="T4" fmla="*/ 1 w 2001"/>
                  <a:gd name="T5" fmla="*/ 500 h 500"/>
                  <a:gd name="T6" fmla="*/ 168 w 2001"/>
                  <a:gd name="T7" fmla="*/ 480 h 500"/>
                  <a:gd name="T8" fmla="*/ 159 w 2001"/>
                  <a:gd name="T9" fmla="*/ 467 h 500"/>
                  <a:gd name="T10" fmla="*/ 472 w 2001"/>
                  <a:gd name="T11" fmla="*/ 414 h 500"/>
                  <a:gd name="T12" fmla="*/ 430 w 2001"/>
                  <a:gd name="T13" fmla="*/ 422 h 500"/>
                  <a:gd name="T14" fmla="*/ 431 w 2001"/>
                  <a:gd name="T15" fmla="*/ 422 h 500"/>
                  <a:gd name="T16" fmla="*/ 426 w 2001"/>
                  <a:gd name="T17" fmla="*/ 438 h 500"/>
                  <a:gd name="T18" fmla="*/ 482 w 2001"/>
                  <a:gd name="T19" fmla="*/ 427 h 500"/>
                  <a:gd name="T20" fmla="*/ 472 w 2001"/>
                  <a:gd name="T21" fmla="*/ 414 h 500"/>
                  <a:gd name="T22" fmla="*/ 770 w 2001"/>
                  <a:gd name="T23" fmla="*/ 352 h 500"/>
                  <a:gd name="T24" fmla="*/ 741 w 2001"/>
                  <a:gd name="T25" fmla="*/ 358 h 500"/>
                  <a:gd name="T26" fmla="*/ 737 w 2001"/>
                  <a:gd name="T27" fmla="*/ 374 h 500"/>
                  <a:gd name="T28" fmla="*/ 779 w 2001"/>
                  <a:gd name="T29" fmla="*/ 364 h 500"/>
                  <a:gd name="T30" fmla="*/ 770 w 2001"/>
                  <a:gd name="T31" fmla="*/ 352 h 500"/>
                  <a:gd name="T32" fmla="*/ 1075 w 2001"/>
                  <a:gd name="T33" fmla="*/ 277 h 500"/>
                  <a:gd name="T34" fmla="*/ 1037 w 2001"/>
                  <a:gd name="T35" fmla="*/ 287 h 500"/>
                  <a:gd name="T36" fmla="*/ 1033 w 2001"/>
                  <a:gd name="T37" fmla="*/ 303 h 500"/>
                  <a:gd name="T38" fmla="*/ 1086 w 2001"/>
                  <a:gd name="T39" fmla="*/ 289 h 500"/>
                  <a:gd name="T40" fmla="*/ 1075 w 2001"/>
                  <a:gd name="T41" fmla="*/ 277 h 500"/>
                  <a:gd name="T42" fmla="*/ 1386 w 2001"/>
                  <a:gd name="T43" fmla="*/ 192 h 500"/>
                  <a:gd name="T44" fmla="*/ 1341 w 2001"/>
                  <a:gd name="T45" fmla="*/ 205 h 500"/>
                  <a:gd name="T46" fmla="*/ 1338 w 2001"/>
                  <a:gd name="T47" fmla="*/ 220 h 500"/>
                  <a:gd name="T48" fmla="*/ 1396 w 2001"/>
                  <a:gd name="T49" fmla="*/ 203 h 500"/>
                  <a:gd name="T50" fmla="*/ 1386 w 2001"/>
                  <a:gd name="T51" fmla="*/ 192 h 500"/>
                  <a:gd name="T52" fmla="*/ 1694 w 2001"/>
                  <a:gd name="T53" fmla="*/ 98 h 500"/>
                  <a:gd name="T54" fmla="*/ 1649 w 2001"/>
                  <a:gd name="T55" fmla="*/ 112 h 500"/>
                  <a:gd name="T56" fmla="*/ 1647 w 2001"/>
                  <a:gd name="T57" fmla="*/ 128 h 500"/>
                  <a:gd name="T58" fmla="*/ 1683 w 2001"/>
                  <a:gd name="T59" fmla="*/ 116 h 500"/>
                  <a:gd name="T60" fmla="*/ 1705 w 2001"/>
                  <a:gd name="T61" fmla="*/ 110 h 500"/>
                  <a:gd name="T62" fmla="*/ 1694 w 2001"/>
                  <a:gd name="T63" fmla="*/ 98 h 500"/>
                  <a:gd name="T64" fmla="*/ 1990 w 2001"/>
                  <a:gd name="T65" fmla="*/ 0 h 500"/>
                  <a:gd name="T66" fmla="*/ 1956 w 2001"/>
                  <a:gd name="T67" fmla="*/ 12 h 500"/>
                  <a:gd name="T68" fmla="*/ 1954 w 2001"/>
                  <a:gd name="T69" fmla="*/ 28 h 500"/>
                  <a:gd name="T70" fmla="*/ 2001 w 2001"/>
                  <a:gd name="T71" fmla="*/ 12 h 500"/>
                  <a:gd name="T72" fmla="*/ 1990 w 2001"/>
                  <a:gd name="T7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01" h="500">
                    <a:moveTo>
                      <a:pt x="159" y="467"/>
                    </a:moveTo>
                    <a:cubicBezTo>
                      <a:pt x="56" y="482"/>
                      <a:pt x="1" y="486"/>
                      <a:pt x="0" y="486"/>
                    </a:cubicBezTo>
                    <a:cubicBezTo>
                      <a:pt x="1" y="500"/>
                      <a:pt x="1" y="500"/>
                      <a:pt x="1" y="500"/>
                    </a:cubicBezTo>
                    <a:cubicBezTo>
                      <a:pt x="2" y="500"/>
                      <a:pt x="60" y="496"/>
                      <a:pt x="168" y="480"/>
                    </a:cubicBezTo>
                    <a:cubicBezTo>
                      <a:pt x="159" y="467"/>
                      <a:pt x="159" y="467"/>
                      <a:pt x="159" y="467"/>
                    </a:cubicBezTo>
                    <a:moveTo>
                      <a:pt x="472" y="414"/>
                    </a:moveTo>
                    <a:cubicBezTo>
                      <a:pt x="458" y="417"/>
                      <a:pt x="444" y="420"/>
                      <a:pt x="430" y="422"/>
                    </a:cubicBezTo>
                    <a:cubicBezTo>
                      <a:pt x="431" y="422"/>
                      <a:pt x="431" y="422"/>
                      <a:pt x="431" y="422"/>
                    </a:cubicBezTo>
                    <a:cubicBezTo>
                      <a:pt x="426" y="438"/>
                      <a:pt x="426" y="438"/>
                      <a:pt x="426" y="438"/>
                    </a:cubicBezTo>
                    <a:cubicBezTo>
                      <a:pt x="444" y="434"/>
                      <a:pt x="462" y="431"/>
                      <a:pt x="482" y="427"/>
                    </a:cubicBezTo>
                    <a:cubicBezTo>
                      <a:pt x="472" y="414"/>
                      <a:pt x="472" y="414"/>
                      <a:pt x="472" y="414"/>
                    </a:cubicBezTo>
                    <a:moveTo>
                      <a:pt x="770" y="352"/>
                    </a:moveTo>
                    <a:cubicBezTo>
                      <a:pt x="760" y="354"/>
                      <a:pt x="750" y="356"/>
                      <a:pt x="741" y="358"/>
                    </a:cubicBezTo>
                    <a:cubicBezTo>
                      <a:pt x="737" y="374"/>
                      <a:pt x="737" y="374"/>
                      <a:pt x="737" y="374"/>
                    </a:cubicBezTo>
                    <a:cubicBezTo>
                      <a:pt x="751" y="371"/>
                      <a:pt x="765" y="367"/>
                      <a:pt x="779" y="364"/>
                    </a:cubicBezTo>
                    <a:cubicBezTo>
                      <a:pt x="770" y="352"/>
                      <a:pt x="770" y="352"/>
                      <a:pt x="770" y="352"/>
                    </a:cubicBezTo>
                    <a:moveTo>
                      <a:pt x="1075" y="277"/>
                    </a:moveTo>
                    <a:cubicBezTo>
                      <a:pt x="1062" y="281"/>
                      <a:pt x="1050" y="284"/>
                      <a:pt x="1037" y="287"/>
                    </a:cubicBezTo>
                    <a:cubicBezTo>
                      <a:pt x="1033" y="303"/>
                      <a:pt x="1033" y="303"/>
                      <a:pt x="1033" y="303"/>
                    </a:cubicBezTo>
                    <a:cubicBezTo>
                      <a:pt x="1051" y="298"/>
                      <a:pt x="1068" y="294"/>
                      <a:pt x="1086" y="289"/>
                    </a:cubicBezTo>
                    <a:cubicBezTo>
                      <a:pt x="1075" y="277"/>
                      <a:pt x="1075" y="277"/>
                      <a:pt x="1075" y="277"/>
                    </a:cubicBezTo>
                    <a:moveTo>
                      <a:pt x="1386" y="192"/>
                    </a:moveTo>
                    <a:cubicBezTo>
                      <a:pt x="1371" y="196"/>
                      <a:pt x="1356" y="201"/>
                      <a:pt x="1341" y="205"/>
                    </a:cubicBezTo>
                    <a:cubicBezTo>
                      <a:pt x="1338" y="220"/>
                      <a:pt x="1338" y="220"/>
                      <a:pt x="1338" y="220"/>
                    </a:cubicBezTo>
                    <a:cubicBezTo>
                      <a:pt x="1357" y="215"/>
                      <a:pt x="1377" y="209"/>
                      <a:pt x="1396" y="203"/>
                    </a:cubicBezTo>
                    <a:cubicBezTo>
                      <a:pt x="1386" y="192"/>
                      <a:pt x="1386" y="192"/>
                      <a:pt x="1386" y="192"/>
                    </a:cubicBezTo>
                    <a:moveTo>
                      <a:pt x="1694" y="98"/>
                    </a:moveTo>
                    <a:cubicBezTo>
                      <a:pt x="1679" y="103"/>
                      <a:pt x="1664" y="108"/>
                      <a:pt x="1649" y="112"/>
                    </a:cubicBezTo>
                    <a:cubicBezTo>
                      <a:pt x="1647" y="128"/>
                      <a:pt x="1647" y="128"/>
                      <a:pt x="1647" y="128"/>
                    </a:cubicBezTo>
                    <a:cubicBezTo>
                      <a:pt x="1659" y="124"/>
                      <a:pt x="1671" y="120"/>
                      <a:pt x="1683" y="116"/>
                    </a:cubicBezTo>
                    <a:cubicBezTo>
                      <a:pt x="1691" y="114"/>
                      <a:pt x="1698" y="112"/>
                      <a:pt x="1705" y="110"/>
                    </a:cubicBezTo>
                    <a:cubicBezTo>
                      <a:pt x="1694" y="98"/>
                      <a:pt x="1694" y="98"/>
                      <a:pt x="1694" y="98"/>
                    </a:cubicBezTo>
                    <a:moveTo>
                      <a:pt x="1990" y="0"/>
                    </a:moveTo>
                    <a:cubicBezTo>
                      <a:pt x="1979" y="4"/>
                      <a:pt x="1967" y="8"/>
                      <a:pt x="1956" y="12"/>
                    </a:cubicBezTo>
                    <a:cubicBezTo>
                      <a:pt x="1954" y="28"/>
                      <a:pt x="1954" y="28"/>
                      <a:pt x="1954" y="28"/>
                    </a:cubicBezTo>
                    <a:cubicBezTo>
                      <a:pt x="1970" y="23"/>
                      <a:pt x="1985" y="17"/>
                      <a:pt x="2001" y="12"/>
                    </a:cubicBezTo>
                    <a:cubicBezTo>
                      <a:pt x="1990" y="0"/>
                      <a:pt x="1990" y="0"/>
                      <a:pt x="1990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8" name="î$ḷïdê">
                <a:extLst>
                  <a:ext uri="{FF2B5EF4-FFF2-40B4-BE49-F238E27FC236}">
                    <a16:creationId xmlns:a16="http://schemas.microsoft.com/office/drawing/2014/main" xmlns="" id="{DF37F024-094D-4975-AFBE-3FAE4AD0F397}"/>
                  </a:ext>
                </a:extLst>
              </p:cNvPr>
              <p:cNvSpPr/>
              <p:nvPr/>
            </p:nvSpPr>
            <p:spPr bwMode="auto">
              <a:xfrm>
                <a:off x="4185" y="1737"/>
                <a:ext cx="14" cy="133"/>
              </a:xfrm>
              <a:custGeom>
                <a:avLst/>
                <a:gdLst>
                  <a:gd name="T0" fmla="*/ 14 w 14"/>
                  <a:gd name="T1" fmla="*/ 0 h 133"/>
                  <a:gd name="T2" fmla="*/ 14 w 14"/>
                  <a:gd name="T3" fmla="*/ 0 h 133"/>
                  <a:gd name="T4" fmla="*/ 0 w 14"/>
                  <a:gd name="T5" fmla="*/ 133 h 133"/>
                  <a:gd name="T6" fmla="*/ 11 w 14"/>
                  <a:gd name="T7" fmla="*/ 30 h 133"/>
                  <a:gd name="T8" fmla="*/ 14 w 14"/>
                  <a:gd name="T9" fmla="*/ 0 h 133"/>
                  <a:gd name="T10" fmla="*/ 14 w 14"/>
                  <a:gd name="T1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3">
                    <a:moveTo>
                      <a:pt x="14" y="0"/>
                    </a:moveTo>
                    <a:lnTo>
                      <a:pt x="14" y="0"/>
                    </a:lnTo>
                    <a:lnTo>
                      <a:pt x="0" y="133"/>
                    </a:lnTo>
                    <a:lnTo>
                      <a:pt x="11" y="30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9" name="íŝľîḑè">
                <a:extLst>
                  <a:ext uri="{FF2B5EF4-FFF2-40B4-BE49-F238E27FC236}">
                    <a16:creationId xmlns:a16="http://schemas.microsoft.com/office/drawing/2014/main" xmlns="" id="{C7C07A3A-E09F-4F29-90CE-656EBB37B354}"/>
                  </a:ext>
                </a:extLst>
              </p:cNvPr>
              <p:cNvSpPr/>
              <p:nvPr/>
            </p:nvSpPr>
            <p:spPr bwMode="auto">
              <a:xfrm>
                <a:off x="4185" y="1737"/>
                <a:ext cx="14" cy="133"/>
              </a:xfrm>
              <a:custGeom>
                <a:avLst/>
                <a:gdLst>
                  <a:gd name="T0" fmla="*/ 14 w 14"/>
                  <a:gd name="T1" fmla="*/ 0 h 133"/>
                  <a:gd name="T2" fmla="*/ 14 w 14"/>
                  <a:gd name="T3" fmla="*/ 0 h 133"/>
                  <a:gd name="T4" fmla="*/ 0 w 14"/>
                  <a:gd name="T5" fmla="*/ 133 h 133"/>
                  <a:gd name="T6" fmla="*/ 11 w 14"/>
                  <a:gd name="T7" fmla="*/ 30 h 133"/>
                  <a:gd name="T8" fmla="*/ 14 w 14"/>
                  <a:gd name="T9" fmla="*/ 0 h 133"/>
                  <a:gd name="T10" fmla="*/ 14 w 14"/>
                  <a:gd name="T1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33">
                    <a:moveTo>
                      <a:pt x="14" y="0"/>
                    </a:moveTo>
                    <a:lnTo>
                      <a:pt x="14" y="0"/>
                    </a:lnTo>
                    <a:lnTo>
                      <a:pt x="0" y="133"/>
                    </a:lnTo>
                    <a:lnTo>
                      <a:pt x="11" y="30"/>
                    </a:lnTo>
                    <a:lnTo>
                      <a:pt x="14" y="0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0" name="iṧliḋé">
                <a:extLst>
                  <a:ext uri="{FF2B5EF4-FFF2-40B4-BE49-F238E27FC236}">
                    <a16:creationId xmlns:a16="http://schemas.microsoft.com/office/drawing/2014/main" xmlns="" id="{DFF2852A-A13E-4F79-AD31-B4025C01DC1A}"/>
                  </a:ext>
                </a:extLst>
              </p:cNvPr>
              <p:cNvSpPr/>
              <p:nvPr/>
            </p:nvSpPr>
            <p:spPr bwMode="auto">
              <a:xfrm>
                <a:off x="4765" y="1524"/>
                <a:ext cx="2" cy="25"/>
              </a:xfrm>
              <a:custGeom>
                <a:avLst/>
                <a:gdLst>
                  <a:gd name="T0" fmla="*/ 2 w 2"/>
                  <a:gd name="T1" fmla="*/ 0 h 25"/>
                  <a:gd name="T2" fmla="*/ 2 w 2"/>
                  <a:gd name="T3" fmla="*/ 0 h 25"/>
                  <a:gd name="T4" fmla="*/ 0 w 2"/>
                  <a:gd name="T5" fmla="*/ 25 h 25"/>
                  <a:gd name="T6" fmla="*/ 2 w 2"/>
                  <a:gd name="T7" fmla="*/ 0 h 25"/>
                  <a:gd name="T8" fmla="*/ 2 w 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2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1" name="î$1iḑe">
                <a:extLst>
                  <a:ext uri="{FF2B5EF4-FFF2-40B4-BE49-F238E27FC236}">
                    <a16:creationId xmlns:a16="http://schemas.microsoft.com/office/drawing/2014/main" xmlns="" id="{5FF7E777-FD24-4E51-91A4-EF8F7B4E09C8}"/>
                  </a:ext>
                </a:extLst>
              </p:cNvPr>
              <p:cNvSpPr/>
              <p:nvPr/>
            </p:nvSpPr>
            <p:spPr bwMode="auto">
              <a:xfrm>
                <a:off x="4765" y="1524"/>
                <a:ext cx="2" cy="25"/>
              </a:xfrm>
              <a:custGeom>
                <a:avLst/>
                <a:gdLst>
                  <a:gd name="T0" fmla="*/ 2 w 2"/>
                  <a:gd name="T1" fmla="*/ 0 h 25"/>
                  <a:gd name="T2" fmla="*/ 2 w 2"/>
                  <a:gd name="T3" fmla="*/ 0 h 25"/>
                  <a:gd name="T4" fmla="*/ 0 w 2"/>
                  <a:gd name="T5" fmla="*/ 25 h 25"/>
                  <a:gd name="T6" fmla="*/ 2 w 2"/>
                  <a:gd name="T7" fmla="*/ 0 h 25"/>
                  <a:gd name="T8" fmla="*/ 2 w 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5">
                    <a:moveTo>
                      <a:pt x="2" y="0"/>
                    </a:moveTo>
                    <a:lnTo>
                      <a:pt x="2" y="0"/>
                    </a:lnTo>
                    <a:lnTo>
                      <a:pt x="0" y="25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2" name="íṡḷïḍe">
                <a:extLst>
                  <a:ext uri="{FF2B5EF4-FFF2-40B4-BE49-F238E27FC236}">
                    <a16:creationId xmlns:a16="http://schemas.microsoft.com/office/drawing/2014/main" xmlns="" id="{D6238CA6-9F8F-4D81-A502-343833BC2125}"/>
                  </a:ext>
                </a:extLst>
              </p:cNvPr>
              <p:cNvSpPr/>
              <p:nvPr/>
            </p:nvSpPr>
            <p:spPr bwMode="auto">
              <a:xfrm>
                <a:off x="1434" y="2443"/>
                <a:ext cx="500" cy="584"/>
              </a:xfrm>
              <a:custGeom>
                <a:avLst/>
                <a:gdLst>
                  <a:gd name="T0" fmla="*/ 500 w 500"/>
                  <a:gd name="T1" fmla="*/ 0 h 584"/>
                  <a:gd name="T2" fmla="*/ 426 w 500"/>
                  <a:gd name="T3" fmla="*/ 17 h 584"/>
                  <a:gd name="T4" fmla="*/ 461 w 500"/>
                  <a:gd name="T5" fmla="*/ 179 h 584"/>
                  <a:gd name="T6" fmla="*/ 435 w 500"/>
                  <a:gd name="T7" fmla="*/ 297 h 584"/>
                  <a:gd name="T8" fmla="*/ 377 w 500"/>
                  <a:gd name="T9" fmla="*/ 30 h 584"/>
                  <a:gd name="T10" fmla="*/ 314 w 500"/>
                  <a:gd name="T11" fmla="*/ 45 h 584"/>
                  <a:gd name="T12" fmla="*/ 402 w 500"/>
                  <a:gd name="T13" fmla="*/ 446 h 584"/>
                  <a:gd name="T14" fmla="*/ 372 w 500"/>
                  <a:gd name="T15" fmla="*/ 584 h 584"/>
                  <a:gd name="T16" fmla="*/ 276 w 500"/>
                  <a:gd name="T17" fmla="*/ 467 h 584"/>
                  <a:gd name="T18" fmla="*/ 192 w 500"/>
                  <a:gd name="T19" fmla="*/ 73 h 584"/>
                  <a:gd name="T20" fmla="*/ 129 w 500"/>
                  <a:gd name="T21" fmla="*/ 89 h 584"/>
                  <a:gd name="T22" fmla="*/ 187 w 500"/>
                  <a:gd name="T23" fmla="*/ 353 h 584"/>
                  <a:gd name="T24" fmla="*/ 116 w 500"/>
                  <a:gd name="T25" fmla="*/ 265 h 584"/>
                  <a:gd name="T26" fmla="*/ 80 w 500"/>
                  <a:gd name="T27" fmla="*/ 101 h 584"/>
                  <a:gd name="T28" fmla="*/ 0 w 500"/>
                  <a:gd name="T29" fmla="*/ 119 h 584"/>
                  <a:gd name="T30" fmla="*/ 372 w 500"/>
                  <a:gd name="T31" fmla="*/ 584 h 584"/>
                  <a:gd name="T32" fmla="*/ 500 w 500"/>
                  <a:gd name="T33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0" h="584">
                    <a:moveTo>
                      <a:pt x="500" y="0"/>
                    </a:moveTo>
                    <a:lnTo>
                      <a:pt x="426" y="17"/>
                    </a:lnTo>
                    <a:lnTo>
                      <a:pt x="461" y="179"/>
                    </a:lnTo>
                    <a:lnTo>
                      <a:pt x="435" y="297"/>
                    </a:lnTo>
                    <a:lnTo>
                      <a:pt x="377" y="30"/>
                    </a:lnTo>
                    <a:lnTo>
                      <a:pt x="314" y="45"/>
                    </a:lnTo>
                    <a:lnTo>
                      <a:pt x="402" y="446"/>
                    </a:lnTo>
                    <a:lnTo>
                      <a:pt x="372" y="584"/>
                    </a:lnTo>
                    <a:lnTo>
                      <a:pt x="276" y="467"/>
                    </a:lnTo>
                    <a:lnTo>
                      <a:pt x="192" y="73"/>
                    </a:lnTo>
                    <a:lnTo>
                      <a:pt x="129" y="89"/>
                    </a:lnTo>
                    <a:lnTo>
                      <a:pt x="187" y="353"/>
                    </a:lnTo>
                    <a:lnTo>
                      <a:pt x="116" y="265"/>
                    </a:lnTo>
                    <a:lnTo>
                      <a:pt x="80" y="101"/>
                    </a:lnTo>
                    <a:lnTo>
                      <a:pt x="0" y="119"/>
                    </a:lnTo>
                    <a:lnTo>
                      <a:pt x="372" y="584"/>
                    </a:lnTo>
                    <a:lnTo>
                      <a:pt x="50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3" name="îṥlïďê">
                <a:extLst>
                  <a:ext uri="{FF2B5EF4-FFF2-40B4-BE49-F238E27FC236}">
                    <a16:creationId xmlns:a16="http://schemas.microsoft.com/office/drawing/2014/main" xmlns="" id="{FCC0EB2F-02F9-42BD-A23A-5FD0C4200529}"/>
                  </a:ext>
                </a:extLst>
              </p:cNvPr>
              <p:cNvSpPr/>
              <p:nvPr/>
            </p:nvSpPr>
            <p:spPr bwMode="auto">
              <a:xfrm>
                <a:off x="1434" y="2443"/>
                <a:ext cx="500" cy="584"/>
              </a:xfrm>
              <a:custGeom>
                <a:avLst/>
                <a:gdLst>
                  <a:gd name="T0" fmla="*/ 500 w 500"/>
                  <a:gd name="T1" fmla="*/ 0 h 584"/>
                  <a:gd name="T2" fmla="*/ 426 w 500"/>
                  <a:gd name="T3" fmla="*/ 17 h 584"/>
                  <a:gd name="T4" fmla="*/ 461 w 500"/>
                  <a:gd name="T5" fmla="*/ 179 h 584"/>
                  <a:gd name="T6" fmla="*/ 435 w 500"/>
                  <a:gd name="T7" fmla="*/ 297 h 584"/>
                  <a:gd name="T8" fmla="*/ 377 w 500"/>
                  <a:gd name="T9" fmla="*/ 30 h 584"/>
                  <a:gd name="T10" fmla="*/ 314 w 500"/>
                  <a:gd name="T11" fmla="*/ 45 h 584"/>
                  <a:gd name="T12" fmla="*/ 402 w 500"/>
                  <a:gd name="T13" fmla="*/ 446 h 584"/>
                  <a:gd name="T14" fmla="*/ 372 w 500"/>
                  <a:gd name="T15" fmla="*/ 584 h 584"/>
                  <a:gd name="T16" fmla="*/ 276 w 500"/>
                  <a:gd name="T17" fmla="*/ 467 h 584"/>
                  <a:gd name="T18" fmla="*/ 192 w 500"/>
                  <a:gd name="T19" fmla="*/ 73 h 584"/>
                  <a:gd name="T20" fmla="*/ 129 w 500"/>
                  <a:gd name="T21" fmla="*/ 89 h 584"/>
                  <a:gd name="T22" fmla="*/ 187 w 500"/>
                  <a:gd name="T23" fmla="*/ 353 h 584"/>
                  <a:gd name="T24" fmla="*/ 116 w 500"/>
                  <a:gd name="T25" fmla="*/ 265 h 584"/>
                  <a:gd name="T26" fmla="*/ 80 w 500"/>
                  <a:gd name="T27" fmla="*/ 101 h 584"/>
                  <a:gd name="T28" fmla="*/ 0 w 500"/>
                  <a:gd name="T29" fmla="*/ 119 h 584"/>
                  <a:gd name="T30" fmla="*/ 372 w 500"/>
                  <a:gd name="T31" fmla="*/ 584 h 584"/>
                  <a:gd name="T32" fmla="*/ 500 w 500"/>
                  <a:gd name="T33" fmla="*/ 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0" h="584">
                    <a:moveTo>
                      <a:pt x="500" y="0"/>
                    </a:moveTo>
                    <a:lnTo>
                      <a:pt x="426" y="17"/>
                    </a:lnTo>
                    <a:lnTo>
                      <a:pt x="461" y="179"/>
                    </a:lnTo>
                    <a:lnTo>
                      <a:pt x="435" y="297"/>
                    </a:lnTo>
                    <a:lnTo>
                      <a:pt x="377" y="30"/>
                    </a:lnTo>
                    <a:lnTo>
                      <a:pt x="314" y="45"/>
                    </a:lnTo>
                    <a:lnTo>
                      <a:pt x="402" y="446"/>
                    </a:lnTo>
                    <a:lnTo>
                      <a:pt x="372" y="584"/>
                    </a:lnTo>
                    <a:lnTo>
                      <a:pt x="276" y="467"/>
                    </a:lnTo>
                    <a:lnTo>
                      <a:pt x="192" y="73"/>
                    </a:lnTo>
                    <a:lnTo>
                      <a:pt x="129" y="89"/>
                    </a:lnTo>
                    <a:lnTo>
                      <a:pt x="187" y="353"/>
                    </a:lnTo>
                    <a:lnTo>
                      <a:pt x="116" y="265"/>
                    </a:lnTo>
                    <a:lnTo>
                      <a:pt x="80" y="101"/>
                    </a:lnTo>
                    <a:lnTo>
                      <a:pt x="0" y="119"/>
                    </a:lnTo>
                    <a:lnTo>
                      <a:pt x="372" y="584"/>
                    </a:lnTo>
                    <a:lnTo>
                      <a:pt x="5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4" name="ïSḷïdè">
                <a:extLst>
                  <a:ext uri="{FF2B5EF4-FFF2-40B4-BE49-F238E27FC236}">
                    <a16:creationId xmlns:a16="http://schemas.microsoft.com/office/drawing/2014/main" xmlns="" id="{57D43E72-5778-4F96-8B9C-1B98292E04E9}"/>
                  </a:ext>
                </a:extLst>
              </p:cNvPr>
              <p:cNvSpPr/>
              <p:nvPr/>
            </p:nvSpPr>
            <p:spPr bwMode="auto">
              <a:xfrm>
                <a:off x="1811" y="2460"/>
                <a:ext cx="84" cy="280"/>
              </a:xfrm>
              <a:custGeom>
                <a:avLst/>
                <a:gdLst>
                  <a:gd name="T0" fmla="*/ 49 w 84"/>
                  <a:gd name="T1" fmla="*/ 0 h 280"/>
                  <a:gd name="T2" fmla="*/ 0 w 84"/>
                  <a:gd name="T3" fmla="*/ 13 h 280"/>
                  <a:gd name="T4" fmla="*/ 58 w 84"/>
                  <a:gd name="T5" fmla="*/ 280 h 280"/>
                  <a:gd name="T6" fmla="*/ 84 w 84"/>
                  <a:gd name="T7" fmla="*/ 162 h 280"/>
                  <a:gd name="T8" fmla="*/ 49 w 84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80">
                    <a:moveTo>
                      <a:pt x="49" y="0"/>
                    </a:moveTo>
                    <a:lnTo>
                      <a:pt x="0" y="13"/>
                    </a:lnTo>
                    <a:lnTo>
                      <a:pt x="58" y="280"/>
                    </a:lnTo>
                    <a:lnTo>
                      <a:pt x="84" y="162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5" name="iślíďè">
                <a:extLst>
                  <a:ext uri="{FF2B5EF4-FFF2-40B4-BE49-F238E27FC236}">
                    <a16:creationId xmlns:a16="http://schemas.microsoft.com/office/drawing/2014/main" xmlns="" id="{A778CD1D-B21E-4DB2-8C36-ABF8EA5607EF}"/>
                  </a:ext>
                </a:extLst>
              </p:cNvPr>
              <p:cNvSpPr/>
              <p:nvPr/>
            </p:nvSpPr>
            <p:spPr bwMode="auto">
              <a:xfrm>
                <a:off x="1811" y="2460"/>
                <a:ext cx="84" cy="280"/>
              </a:xfrm>
              <a:custGeom>
                <a:avLst/>
                <a:gdLst>
                  <a:gd name="T0" fmla="*/ 49 w 84"/>
                  <a:gd name="T1" fmla="*/ 0 h 280"/>
                  <a:gd name="T2" fmla="*/ 0 w 84"/>
                  <a:gd name="T3" fmla="*/ 13 h 280"/>
                  <a:gd name="T4" fmla="*/ 58 w 84"/>
                  <a:gd name="T5" fmla="*/ 280 h 280"/>
                  <a:gd name="T6" fmla="*/ 84 w 84"/>
                  <a:gd name="T7" fmla="*/ 162 h 280"/>
                  <a:gd name="T8" fmla="*/ 49 w 84"/>
                  <a:gd name="T9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80">
                    <a:moveTo>
                      <a:pt x="49" y="0"/>
                    </a:moveTo>
                    <a:lnTo>
                      <a:pt x="0" y="13"/>
                    </a:lnTo>
                    <a:lnTo>
                      <a:pt x="58" y="280"/>
                    </a:lnTo>
                    <a:lnTo>
                      <a:pt x="84" y="162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6" name="iSḷïdé">
                <a:extLst>
                  <a:ext uri="{FF2B5EF4-FFF2-40B4-BE49-F238E27FC236}">
                    <a16:creationId xmlns:a16="http://schemas.microsoft.com/office/drawing/2014/main" xmlns="" id="{D47FCAAB-EB9B-4944-A8C0-DA38C533DAA9}"/>
                  </a:ext>
                </a:extLst>
              </p:cNvPr>
              <p:cNvSpPr/>
              <p:nvPr/>
            </p:nvSpPr>
            <p:spPr bwMode="auto">
              <a:xfrm>
                <a:off x="1626" y="2488"/>
                <a:ext cx="210" cy="539"/>
              </a:xfrm>
              <a:custGeom>
                <a:avLst/>
                <a:gdLst>
                  <a:gd name="T0" fmla="*/ 122 w 210"/>
                  <a:gd name="T1" fmla="*/ 0 h 539"/>
                  <a:gd name="T2" fmla="*/ 0 w 210"/>
                  <a:gd name="T3" fmla="*/ 28 h 539"/>
                  <a:gd name="T4" fmla="*/ 84 w 210"/>
                  <a:gd name="T5" fmla="*/ 422 h 539"/>
                  <a:gd name="T6" fmla="*/ 180 w 210"/>
                  <a:gd name="T7" fmla="*/ 539 h 539"/>
                  <a:gd name="T8" fmla="*/ 210 w 210"/>
                  <a:gd name="T9" fmla="*/ 401 h 539"/>
                  <a:gd name="T10" fmla="*/ 122 w 210"/>
                  <a:gd name="T11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539">
                    <a:moveTo>
                      <a:pt x="122" y="0"/>
                    </a:moveTo>
                    <a:lnTo>
                      <a:pt x="0" y="28"/>
                    </a:lnTo>
                    <a:lnTo>
                      <a:pt x="84" y="422"/>
                    </a:lnTo>
                    <a:lnTo>
                      <a:pt x="180" y="539"/>
                    </a:lnTo>
                    <a:lnTo>
                      <a:pt x="210" y="401"/>
                    </a:lnTo>
                    <a:lnTo>
                      <a:pt x="12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7" name="íṡļîḍê">
                <a:extLst>
                  <a:ext uri="{FF2B5EF4-FFF2-40B4-BE49-F238E27FC236}">
                    <a16:creationId xmlns:a16="http://schemas.microsoft.com/office/drawing/2014/main" xmlns="" id="{BFA791B6-87A1-4917-84A7-783C5773C978}"/>
                  </a:ext>
                </a:extLst>
              </p:cNvPr>
              <p:cNvSpPr/>
              <p:nvPr/>
            </p:nvSpPr>
            <p:spPr bwMode="auto">
              <a:xfrm>
                <a:off x="1626" y="2488"/>
                <a:ext cx="210" cy="539"/>
              </a:xfrm>
              <a:custGeom>
                <a:avLst/>
                <a:gdLst>
                  <a:gd name="T0" fmla="*/ 122 w 210"/>
                  <a:gd name="T1" fmla="*/ 0 h 539"/>
                  <a:gd name="T2" fmla="*/ 0 w 210"/>
                  <a:gd name="T3" fmla="*/ 28 h 539"/>
                  <a:gd name="T4" fmla="*/ 84 w 210"/>
                  <a:gd name="T5" fmla="*/ 422 h 539"/>
                  <a:gd name="T6" fmla="*/ 180 w 210"/>
                  <a:gd name="T7" fmla="*/ 539 h 539"/>
                  <a:gd name="T8" fmla="*/ 210 w 210"/>
                  <a:gd name="T9" fmla="*/ 401 h 539"/>
                  <a:gd name="T10" fmla="*/ 122 w 210"/>
                  <a:gd name="T11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0" h="539">
                    <a:moveTo>
                      <a:pt x="122" y="0"/>
                    </a:moveTo>
                    <a:lnTo>
                      <a:pt x="0" y="28"/>
                    </a:lnTo>
                    <a:lnTo>
                      <a:pt x="84" y="422"/>
                    </a:lnTo>
                    <a:lnTo>
                      <a:pt x="180" y="539"/>
                    </a:lnTo>
                    <a:lnTo>
                      <a:pt x="210" y="401"/>
                    </a:lnTo>
                    <a:lnTo>
                      <a:pt x="1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8" name="ïṣlíde">
                <a:extLst>
                  <a:ext uri="{FF2B5EF4-FFF2-40B4-BE49-F238E27FC236}">
                    <a16:creationId xmlns:a16="http://schemas.microsoft.com/office/drawing/2014/main" xmlns="" id="{F7E16A6A-01F7-4D05-A4C2-E3341C175E10}"/>
                  </a:ext>
                </a:extLst>
              </p:cNvPr>
              <p:cNvSpPr/>
              <p:nvPr/>
            </p:nvSpPr>
            <p:spPr bwMode="auto">
              <a:xfrm>
                <a:off x="1514" y="2532"/>
                <a:ext cx="107" cy="264"/>
              </a:xfrm>
              <a:custGeom>
                <a:avLst/>
                <a:gdLst>
                  <a:gd name="T0" fmla="*/ 49 w 107"/>
                  <a:gd name="T1" fmla="*/ 0 h 264"/>
                  <a:gd name="T2" fmla="*/ 0 w 107"/>
                  <a:gd name="T3" fmla="*/ 12 h 264"/>
                  <a:gd name="T4" fmla="*/ 36 w 107"/>
                  <a:gd name="T5" fmla="*/ 176 h 264"/>
                  <a:gd name="T6" fmla="*/ 107 w 107"/>
                  <a:gd name="T7" fmla="*/ 264 h 264"/>
                  <a:gd name="T8" fmla="*/ 49 w 107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64">
                    <a:moveTo>
                      <a:pt x="49" y="0"/>
                    </a:moveTo>
                    <a:lnTo>
                      <a:pt x="0" y="12"/>
                    </a:lnTo>
                    <a:lnTo>
                      <a:pt x="36" y="176"/>
                    </a:lnTo>
                    <a:lnTo>
                      <a:pt x="107" y="26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9" name="iṡḻiḋe">
                <a:extLst>
                  <a:ext uri="{FF2B5EF4-FFF2-40B4-BE49-F238E27FC236}">
                    <a16:creationId xmlns:a16="http://schemas.microsoft.com/office/drawing/2014/main" xmlns="" id="{CC8803C4-08D3-436D-9283-9263226D6328}"/>
                  </a:ext>
                </a:extLst>
              </p:cNvPr>
              <p:cNvSpPr/>
              <p:nvPr/>
            </p:nvSpPr>
            <p:spPr bwMode="auto">
              <a:xfrm>
                <a:off x="1514" y="2532"/>
                <a:ext cx="107" cy="264"/>
              </a:xfrm>
              <a:custGeom>
                <a:avLst/>
                <a:gdLst>
                  <a:gd name="T0" fmla="*/ 49 w 107"/>
                  <a:gd name="T1" fmla="*/ 0 h 264"/>
                  <a:gd name="T2" fmla="*/ 0 w 107"/>
                  <a:gd name="T3" fmla="*/ 12 h 264"/>
                  <a:gd name="T4" fmla="*/ 36 w 107"/>
                  <a:gd name="T5" fmla="*/ 176 h 264"/>
                  <a:gd name="T6" fmla="*/ 107 w 107"/>
                  <a:gd name="T7" fmla="*/ 264 h 264"/>
                  <a:gd name="T8" fmla="*/ 49 w 107"/>
                  <a:gd name="T9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64">
                    <a:moveTo>
                      <a:pt x="49" y="0"/>
                    </a:moveTo>
                    <a:lnTo>
                      <a:pt x="0" y="12"/>
                    </a:lnTo>
                    <a:lnTo>
                      <a:pt x="36" y="176"/>
                    </a:lnTo>
                    <a:lnTo>
                      <a:pt x="107" y="264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0" name="ïṧ1ïdè">
                <a:extLst>
                  <a:ext uri="{FF2B5EF4-FFF2-40B4-BE49-F238E27FC236}">
                    <a16:creationId xmlns:a16="http://schemas.microsoft.com/office/drawing/2014/main" xmlns="" id="{BA5C557E-A397-4D9B-B2EF-38998C600323}"/>
                  </a:ext>
                </a:extLst>
              </p:cNvPr>
              <p:cNvSpPr/>
              <p:nvPr/>
            </p:nvSpPr>
            <p:spPr bwMode="auto">
              <a:xfrm>
                <a:off x="295" y="2695"/>
                <a:ext cx="508" cy="573"/>
              </a:xfrm>
              <a:custGeom>
                <a:avLst/>
                <a:gdLst>
                  <a:gd name="T0" fmla="*/ 327 w 508"/>
                  <a:gd name="T1" fmla="*/ 498 h 573"/>
                  <a:gd name="T2" fmla="*/ 258 w 508"/>
                  <a:gd name="T3" fmla="*/ 463 h 573"/>
                  <a:gd name="T4" fmla="*/ 286 w 508"/>
                  <a:gd name="T5" fmla="*/ 482 h 573"/>
                  <a:gd name="T6" fmla="*/ 336 w 508"/>
                  <a:gd name="T7" fmla="*/ 448 h 573"/>
                  <a:gd name="T8" fmla="*/ 366 w 508"/>
                  <a:gd name="T9" fmla="*/ 452 h 573"/>
                  <a:gd name="T10" fmla="*/ 230 w 508"/>
                  <a:gd name="T11" fmla="*/ 407 h 573"/>
                  <a:gd name="T12" fmla="*/ 280 w 508"/>
                  <a:gd name="T13" fmla="*/ 398 h 573"/>
                  <a:gd name="T14" fmla="*/ 314 w 508"/>
                  <a:gd name="T15" fmla="*/ 412 h 573"/>
                  <a:gd name="T16" fmla="*/ 379 w 508"/>
                  <a:gd name="T17" fmla="*/ 373 h 573"/>
                  <a:gd name="T18" fmla="*/ 379 w 508"/>
                  <a:gd name="T19" fmla="*/ 399 h 573"/>
                  <a:gd name="T20" fmla="*/ 250 w 508"/>
                  <a:gd name="T21" fmla="*/ 347 h 573"/>
                  <a:gd name="T22" fmla="*/ 325 w 508"/>
                  <a:gd name="T23" fmla="*/ 356 h 573"/>
                  <a:gd name="T24" fmla="*/ 349 w 508"/>
                  <a:gd name="T25" fmla="*/ 328 h 573"/>
                  <a:gd name="T26" fmla="*/ 400 w 508"/>
                  <a:gd name="T27" fmla="*/ 317 h 573"/>
                  <a:gd name="T28" fmla="*/ 181 w 508"/>
                  <a:gd name="T29" fmla="*/ 312 h 573"/>
                  <a:gd name="T30" fmla="*/ 200 w 508"/>
                  <a:gd name="T31" fmla="*/ 308 h 573"/>
                  <a:gd name="T32" fmla="*/ 256 w 508"/>
                  <a:gd name="T33" fmla="*/ 285 h 573"/>
                  <a:gd name="T34" fmla="*/ 291 w 508"/>
                  <a:gd name="T35" fmla="*/ 300 h 573"/>
                  <a:gd name="T36" fmla="*/ 355 w 508"/>
                  <a:gd name="T37" fmla="*/ 263 h 573"/>
                  <a:gd name="T38" fmla="*/ 364 w 508"/>
                  <a:gd name="T39" fmla="*/ 280 h 573"/>
                  <a:gd name="T40" fmla="*/ 155 w 508"/>
                  <a:gd name="T41" fmla="*/ 257 h 573"/>
                  <a:gd name="T42" fmla="*/ 129 w 508"/>
                  <a:gd name="T43" fmla="*/ 272 h 573"/>
                  <a:gd name="T44" fmla="*/ 431 w 508"/>
                  <a:gd name="T45" fmla="*/ 250 h 573"/>
                  <a:gd name="T46" fmla="*/ 228 w 508"/>
                  <a:gd name="T47" fmla="*/ 241 h 573"/>
                  <a:gd name="T48" fmla="*/ 303 w 508"/>
                  <a:gd name="T49" fmla="*/ 248 h 573"/>
                  <a:gd name="T50" fmla="*/ 327 w 508"/>
                  <a:gd name="T51" fmla="*/ 220 h 573"/>
                  <a:gd name="T52" fmla="*/ 97 w 508"/>
                  <a:gd name="T53" fmla="*/ 207 h 573"/>
                  <a:gd name="T54" fmla="*/ 377 w 508"/>
                  <a:gd name="T55" fmla="*/ 211 h 573"/>
                  <a:gd name="T56" fmla="*/ 411 w 508"/>
                  <a:gd name="T57" fmla="*/ 226 h 573"/>
                  <a:gd name="T58" fmla="*/ 159 w 508"/>
                  <a:gd name="T59" fmla="*/ 192 h 573"/>
                  <a:gd name="T60" fmla="*/ 168 w 508"/>
                  <a:gd name="T61" fmla="*/ 207 h 573"/>
                  <a:gd name="T62" fmla="*/ 248 w 508"/>
                  <a:gd name="T63" fmla="*/ 160 h 573"/>
                  <a:gd name="T64" fmla="*/ 245 w 508"/>
                  <a:gd name="T65" fmla="*/ 198 h 573"/>
                  <a:gd name="T66" fmla="*/ 344 w 508"/>
                  <a:gd name="T67" fmla="*/ 153 h 573"/>
                  <a:gd name="T68" fmla="*/ 105 w 508"/>
                  <a:gd name="T69" fmla="*/ 173 h 573"/>
                  <a:gd name="T70" fmla="*/ 131 w 508"/>
                  <a:gd name="T71" fmla="*/ 145 h 573"/>
                  <a:gd name="T72" fmla="*/ 416 w 508"/>
                  <a:gd name="T73" fmla="*/ 147 h 573"/>
                  <a:gd name="T74" fmla="*/ 435 w 508"/>
                  <a:gd name="T75" fmla="*/ 144 h 573"/>
                  <a:gd name="T76" fmla="*/ 179 w 508"/>
                  <a:gd name="T77" fmla="*/ 134 h 573"/>
                  <a:gd name="T78" fmla="*/ 215 w 508"/>
                  <a:gd name="T79" fmla="*/ 149 h 573"/>
                  <a:gd name="T80" fmla="*/ 278 w 508"/>
                  <a:gd name="T81" fmla="*/ 112 h 573"/>
                  <a:gd name="T82" fmla="*/ 288 w 508"/>
                  <a:gd name="T83" fmla="*/ 129 h 573"/>
                  <a:gd name="T84" fmla="*/ 52 w 508"/>
                  <a:gd name="T85" fmla="*/ 86 h 573"/>
                  <a:gd name="T86" fmla="*/ 49 w 508"/>
                  <a:gd name="T87" fmla="*/ 123 h 573"/>
                  <a:gd name="T88" fmla="*/ 377 w 508"/>
                  <a:gd name="T89" fmla="*/ 91 h 573"/>
                  <a:gd name="T90" fmla="*/ 134 w 508"/>
                  <a:gd name="T91" fmla="*/ 104 h 573"/>
                  <a:gd name="T92" fmla="*/ 161 w 508"/>
                  <a:gd name="T93" fmla="*/ 76 h 573"/>
                  <a:gd name="T94" fmla="*/ 450 w 508"/>
                  <a:gd name="T95" fmla="*/ 86 h 573"/>
                  <a:gd name="T96" fmla="*/ 469 w 508"/>
                  <a:gd name="T97" fmla="*/ 82 h 573"/>
                  <a:gd name="T98" fmla="*/ 209 w 508"/>
                  <a:gd name="T99" fmla="*/ 65 h 573"/>
                  <a:gd name="T100" fmla="*/ 245 w 508"/>
                  <a:gd name="T101" fmla="*/ 80 h 573"/>
                  <a:gd name="T102" fmla="*/ 493 w 508"/>
                  <a:gd name="T103" fmla="*/ 4 h 573"/>
                  <a:gd name="T104" fmla="*/ 480 w 508"/>
                  <a:gd name="T105" fmla="*/ 30 h 573"/>
                  <a:gd name="T106" fmla="*/ 405 w 508"/>
                  <a:gd name="T107" fmla="*/ 22 h 573"/>
                  <a:gd name="T108" fmla="*/ 394 w 508"/>
                  <a:gd name="T109" fmla="*/ 35 h 573"/>
                  <a:gd name="T110" fmla="*/ 332 w 508"/>
                  <a:gd name="T111" fmla="*/ 39 h 573"/>
                  <a:gd name="T112" fmla="*/ 295 w 508"/>
                  <a:gd name="T113" fmla="*/ 47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8" h="573">
                    <a:moveTo>
                      <a:pt x="316" y="524"/>
                    </a:moveTo>
                    <a:lnTo>
                      <a:pt x="314" y="511"/>
                    </a:lnTo>
                    <a:lnTo>
                      <a:pt x="303" y="504"/>
                    </a:lnTo>
                    <a:lnTo>
                      <a:pt x="316" y="500"/>
                    </a:lnTo>
                    <a:lnTo>
                      <a:pt x="319" y="487"/>
                    </a:lnTo>
                    <a:lnTo>
                      <a:pt x="327" y="498"/>
                    </a:lnTo>
                    <a:lnTo>
                      <a:pt x="340" y="496"/>
                    </a:lnTo>
                    <a:lnTo>
                      <a:pt x="332" y="508"/>
                    </a:lnTo>
                    <a:lnTo>
                      <a:pt x="338" y="521"/>
                    </a:lnTo>
                    <a:lnTo>
                      <a:pt x="325" y="517"/>
                    </a:lnTo>
                    <a:lnTo>
                      <a:pt x="316" y="524"/>
                    </a:lnTo>
                    <a:close/>
                    <a:moveTo>
                      <a:pt x="258" y="463"/>
                    </a:moveTo>
                    <a:lnTo>
                      <a:pt x="263" y="461"/>
                    </a:lnTo>
                    <a:lnTo>
                      <a:pt x="267" y="448"/>
                    </a:lnTo>
                    <a:lnTo>
                      <a:pt x="275" y="459"/>
                    </a:lnTo>
                    <a:lnTo>
                      <a:pt x="288" y="459"/>
                    </a:lnTo>
                    <a:lnTo>
                      <a:pt x="280" y="468"/>
                    </a:lnTo>
                    <a:lnTo>
                      <a:pt x="286" y="482"/>
                    </a:lnTo>
                    <a:lnTo>
                      <a:pt x="273" y="478"/>
                    </a:lnTo>
                    <a:lnTo>
                      <a:pt x="269" y="480"/>
                    </a:lnTo>
                    <a:lnTo>
                      <a:pt x="258" y="463"/>
                    </a:lnTo>
                    <a:close/>
                    <a:moveTo>
                      <a:pt x="349" y="468"/>
                    </a:moveTo>
                    <a:lnTo>
                      <a:pt x="347" y="455"/>
                    </a:lnTo>
                    <a:lnTo>
                      <a:pt x="336" y="448"/>
                    </a:lnTo>
                    <a:lnTo>
                      <a:pt x="349" y="442"/>
                    </a:lnTo>
                    <a:lnTo>
                      <a:pt x="353" y="431"/>
                    </a:lnTo>
                    <a:lnTo>
                      <a:pt x="360" y="440"/>
                    </a:lnTo>
                    <a:lnTo>
                      <a:pt x="373" y="440"/>
                    </a:lnTo>
                    <a:lnTo>
                      <a:pt x="373" y="440"/>
                    </a:lnTo>
                    <a:lnTo>
                      <a:pt x="366" y="452"/>
                    </a:lnTo>
                    <a:lnTo>
                      <a:pt x="370" y="457"/>
                    </a:lnTo>
                    <a:lnTo>
                      <a:pt x="368" y="461"/>
                    </a:lnTo>
                    <a:lnTo>
                      <a:pt x="359" y="459"/>
                    </a:lnTo>
                    <a:lnTo>
                      <a:pt x="349" y="468"/>
                    </a:lnTo>
                    <a:close/>
                    <a:moveTo>
                      <a:pt x="230" y="407"/>
                    </a:moveTo>
                    <a:lnTo>
                      <a:pt x="230" y="407"/>
                    </a:lnTo>
                    <a:lnTo>
                      <a:pt x="226" y="414"/>
                    </a:lnTo>
                    <a:lnTo>
                      <a:pt x="220" y="409"/>
                    </a:lnTo>
                    <a:lnTo>
                      <a:pt x="230" y="407"/>
                    </a:lnTo>
                    <a:close/>
                    <a:moveTo>
                      <a:pt x="291" y="418"/>
                    </a:moveTo>
                    <a:lnTo>
                      <a:pt x="291" y="403"/>
                    </a:lnTo>
                    <a:lnTo>
                      <a:pt x="280" y="398"/>
                    </a:lnTo>
                    <a:lnTo>
                      <a:pt x="293" y="392"/>
                    </a:lnTo>
                    <a:lnTo>
                      <a:pt x="295" y="379"/>
                    </a:lnTo>
                    <a:lnTo>
                      <a:pt x="304" y="390"/>
                    </a:lnTo>
                    <a:lnTo>
                      <a:pt x="317" y="388"/>
                    </a:lnTo>
                    <a:lnTo>
                      <a:pt x="310" y="399"/>
                    </a:lnTo>
                    <a:lnTo>
                      <a:pt x="314" y="412"/>
                    </a:lnTo>
                    <a:lnTo>
                      <a:pt x="303" y="409"/>
                    </a:lnTo>
                    <a:lnTo>
                      <a:pt x="291" y="418"/>
                    </a:lnTo>
                    <a:close/>
                    <a:moveTo>
                      <a:pt x="379" y="399"/>
                    </a:moveTo>
                    <a:lnTo>
                      <a:pt x="377" y="386"/>
                    </a:lnTo>
                    <a:lnTo>
                      <a:pt x="366" y="379"/>
                    </a:lnTo>
                    <a:lnTo>
                      <a:pt x="379" y="373"/>
                    </a:lnTo>
                    <a:lnTo>
                      <a:pt x="383" y="362"/>
                    </a:lnTo>
                    <a:lnTo>
                      <a:pt x="390" y="371"/>
                    </a:lnTo>
                    <a:lnTo>
                      <a:pt x="394" y="371"/>
                    </a:lnTo>
                    <a:lnTo>
                      <a:pt x="388" y="390"/>
                    </a:lnTo>
                    <a:lnTo>
                      <a:pt x="388" y="390"/>
                    </a:lnTo>
                    <a:lnTo>
                      <a:pt x="379" y="399"/>
                    </a:lnTo>
                    <a:close/>
                    <a:moveTo>
                      <a:pt x="239" y="375"/>
                    </a:moveTo>
                    <a:lnTo>
                      <a:pt x="237" y="362"/>
                    </a:lnTo>
                    <a:lnTo>
                      <a:pt x="226" y="355"/>
                    </a:lnTo>
                    <a:lnTo>
                      <a:pt x="239" y="351"/>
                    </a:lnTo>
                    <a:lnTo>
                      <a:pt x="243" y="338"/>
                    </a:lnTo>
                    <a:lnTo>
                      <a:pt x="250" y="347"/>
                    </a:lnTo>
                    <a:lnTo>
                      <a:pt x="263" y="347"/>
                    </a:lnTo>
                    <a:lnTo>
                      <a:pt x="256" y="358"/>
                    </a:lnTo>
                    <a:lnTo>
                      <a:pt x="261" y="370"/>
                    </a:lnTo>
                    <a:lnTo>
                      <a:pt x="248" y="366"/>
                    </a:lnTo>
                    <a:lnTo>
                      <a:pt x="239" y="375"/>
                    </a:lnTo>
                    <a:close/>
                    <a:moveTo>
                      <a:pt x="325" y="356"/>
                    </a:moveTo>
                    <a:lnTo>
                      <a:pt x="325" y="343"/>
                    </a:lnTo>
                    <a:lnTo>
                      <a:pt x="314" y="336"/>
                    </a:lnTo>
                    <a:lnTo>
                      <a:pt x="325" y="332"/>
                    </a:lnTo>
                    <a:lnTo>
                      <a:pt x="329" y="319"/>
                    </a:lnTo>
                    <a:lnTo>
                      <a:pt x="336" y="328"/>
                    </a:lnTo>
                    <a:lnTo>
                      <a:pt x="349" y="328"/>
                    </a:lnTo>
                    <a:lnTo>
                      <a:pt x="344" y="340"/>
                    </a:lnTo>
                    <a:lnTo>
                      <a:pt x="347" y="351"/>
                    </a:lnTo>
                    <a:lnTo>
                      <a:pt x="334" y="349"/>
                    </a:lnTo>
                    <a:lnTo>
                      <a:pt x="325" y="356"/>
                    </a:lnTo>
                    <a:close/>
                    <a:moveTo>
                      <a:pt x="409" y="325"/>
                    </a:moveTo>
                    <a:lnTo>
                      <a:pt x="400" y="317"/>
                    </a:lnTo>
                    <a:lnTo>
                      <a:pt x="413" y="313"/>
                    </a:lnTo>
                    <a:lnTo>
                      <a:pt x="415" y="300"/>
                    </a:lnTo>
                    <a:lnTo>
                      <a:pt x="416" y="300"/>
                    </a:lnTo>
                    <a:lnTo>
                      <a:pt x="409" y="325"/>
                    </a:lnTo>
                    <a:close/>
                    <a:moveTo>
                      <a:pt x="181" y="325"/>
                    </a:moveTo>
                    <a:lnTo>
                      <a:pt x="181" y="312"/>
                    </a:lnTo>
                    <a:lnTo>
                      <a:pt x="170" y="304"/>
                    </a:lnTo>
                    <a:lnTo>
                      <a:pt x="183" y="299"/>
                    </a:lnTo>
                    <a:lnTo>
                      <a:pt x="185" y="287"/>
                    </a:lnTo>
                    <a:lnTo>
                      <a:pt x="194" y="297"/>
                    </a:lnTo>
                    <a:lnTo>
                      <a:pt x="207" y="297"/>
                    </a:lnTo>
                    <a:lnTo>
                      <a:pt x="200" y="308"/>
                    </a:lnTo>
                    <a:lnTo>
                      <a:pt x="204" y="319"/>
                    </a:lnTo>
                    <a:lnTo>
                      <a:pt x="192" y="315"/>
                    </a:lnTo>
                    <a:lnTo>
                      <a:pt x="181" y="325"/>
                    </a:lnTo>
                    <a:close/>
                    <a:moveTo>
                      <a:pt x="269" y="306"/>
                    </a:moveTo>
                    <a:lnTo>
                      <a:pt x="267" y="293"/>
                    </a:lnTo>
                    <a:lnTo>
                      <a:pt x="256" y="285"/>
                    </a:lnTo>
                    <a:lnTo>
                      <a:pt x="269" y="282"/>
                    </a:lnTo>
                    <a:lnTo>
                      <a:pt x="273" y="269"/>
                    </a:lnTo>
                    <a:lnTo>
                      <a:pt x="280" y="278"/>
                    </a:lnTo>
                    <a:lnTo>
                      <a:pt x="293" y="278"/>
                    </a:lnTo>
                    <a:lnTo>
                      <a:pt x="286" y="289"/>
                    </a:lnTo>
                    <a:lnTo>
                      <a:pt x="291" y="300"/>
                    </a:lnTo>
                    <a:lnTo>
                      <a:pt x="278" y="297"/>
                    </a:lnTo>
                    <a:lnTo>
                      <a:pt x="269" y="306"/>
                    </a:lnTo>
                    <a:close/>
                    <a:moveTo>
                      <a:pt x="355" y="287"/>
                    </a:moveTo>
                    <a:lnTo>
                      <a:pt x="355" y="274"/>
                    </a:lnTo>
                    <a:lnTo>
                      <a:pt x="344" y="267"/>
                    </a:lnTo>
                    <a:lnTo>
                      <a:pt x="355" y="263"/>
                    </a:lnTo>
                    <a:lnTo>
                      <a:pt x="359" y="250"/>
                    </a:lnTo>
                    <a:lnTo>
                      <a:pt x="366" y="259"/>
                    </a:lnTo>
                    <a:lnTo>
                      <a:pt x="379" y="259"/>
                    </a:lnTo>
                    <a:lnTo>
                      <a:pt x="372" y="271"/>
                    </a:lnTo>
                    <a:lnTo>
                      <a:pt x="377" y="282"/>
                    </a:lnTo>
                    <a:lnTo>
                      <a:pt x="364" y="280"/>
                    </a:lnTo>
                    <a:lnTo>
                      <a:pt x="355" y="287"/>
                    </a:lnTo>
                    <a:close/>
                    <a:moveTo>
                      <a:pt x="123" y="263"/>
                    </a:moveTo>
                    <a:lnTo>
                      <a:pt x="129" y="261"/>
                    </a:lnTo>
                    <a:lnTo>
                      <a:pt x="133" y="248"/>
                    </a:lnTo>
                    <a:lnTo>
                      <a:pt x="142" y="257"/>
                    </a:lnTo>
                    <a:lnTo>
                      <a:pt x="155" y="257"/>
                    </a:lnTo>
                    <a:lnTo>
                      <a:pt x="148" y="269"/>
                    </a:lnTo>
                    <a:lnTo>
                      <a:pt x="151" y="280"/>
                    </a:lnTo>
                    <a:lnTo>
                      <a:pt x="138" y="278"/>
                    </a:lnTo>
                    <a:lnTo>
                      <a:pt x="134" y="28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3" y="263"/>
                    </a:lnTo>
                    <a:close/>
                    <a:moveTo>
                      <a:pt x="431" y="250"/>
                    </a:moveTo>
                    <a:lnTo>
                      <a:pt x="430" y="248"/>
                    </a:lnTo>
                    <a:lnTo>
                      <a:pt x="431" y="248"/>
                    </a:lnTo>
                    <a:lnTo>
                      <a:pt x="431" y="250"/>
                    </a:lnTo>
                    <a:close/>
                    <a:moveTo>
                      <a:pt x="215" y="267"/>
                    </a:moveTo>
                    <a:lnTo>
                      <a:pt x="215" y="254"/>
                    </a:lnTo>
                    <a:lnTo>
                      <a:pt x="204" y="246"/>
                    </a:lnTo>
                    <a:lnTo>
                      <a:pt x="217" y="243"/>
                    </a:lnTo>
                    <a:lnTo>
                      <a:pt x="219" y="229"/>
                    </a:lnTo>
                    <a:lnTo>
                      <a:pt x="228" y="241"/>
                    </a:lnTo>
                    <a:lnTo>
                      <a:pt x="241" y="239"/>
                    </a:lnTo>
                    <a:lnTo>
                      <a:pt x="233" y="250"/>
                    </a:lnTo>
                    <a:lnTo>
                      <a:pt x="239" y="263"/>
                    </a:lnTo>
                    <a:lnTo>
                      <a:pt x="226" y="259"/>
                    </a:lnTo>
                    <a:lnTo>
                      <a:pt x="215" y="267"/>
                    </a:lnTo>
                    <a:close/>
                    <a:moveTo>
                      <a:pt x="303" y="248"/>
                    </a:moveTo>
                    <a:lnTo>
                      <a:pt x="301" y="235"/>
                    </a:lnTo>
                    <a:lnTo>
                      <a:pt x="289" y="228"/>
                    </a:lnTo>
                    <a:lnTo>
                      <a:pt x="303" y="224"/>
                    </a:lnTo>
                    <a:lnTo>
                      <a:pt x="306" y="211"/>
                    </a:lnTo>
                    <a:lnTo>
                      <a:pt x="314" y="222"/>
                    </a:lnTo>
                    <a:lnTo>
                      <a:pt x="327" y="220"/>
                    </a:lnTo>
                    <a:lnTo>
                      <a:pt x="319" y="231"/>
                    </a:lnTo>
                    <a:lnTo>
                      <a:pt x="325" y="244"/>
                    </a:lnTo>
                    <a:lnTo>
                      <a:pt x="312" y="241"/>
                    </a:lnTo>
                    <a:lnTo>
                      <a:pt x="303" y="248"/>
                    </a:lnTo>
                    <a:close/>
                    <a:moveTo>
                      <a:pt x="97" y="207"/>
                    </a:moveTo>
                    <a:lnTo>
                      <a:pt x="97" y="207"/>
                    </a:lnTo>
                    <a:lnTo>
                      <a:pt x="92" y="216"/>
                    </a:lnTo>
                    <a:lnTo>
                      <a:pt x="84" y="207"/>
                    </a:lnTo>
                    <a:lnTo>
                      <a:pt x="97" y="207"/>
                    </a:lnTo>
                    <a:close/>
                    <a:moveTo>
                      <a:pt x="388" y="229"/>
                    </a:moveTo>
                    <a:lnTo>
                      <a:pt x="388" y="216"/>
                    </a:lnTo>
                    <a:lnTo>
                      <a:pt x="377" y="211"/>
                    </a:lnTo>
                    <a:lnTo>
                      <a:pt x="388" y="205"/>
                    </a:lnTo>
                    <a:lnTo>
                      <a:pt x="392" y="192"/>
                    </a:lnTo>
                    <a:lnTo>
                      <a:pt x="400" y="203"/>
                    </a:lnTo>
                    <a:lnTo>
                      <a:pt x="413" y="201"/>
                    </a:lnTo>
                    <a:lnTo>
                      <a:pt x="407" y="213"/>
                    </a:lnTo>
                    <a:lnTo>
                      <a:pt x="411" y="226"/>
                    </a:lnTo>
                    <a:lnTo>
                      <a:pt x="398" y="222"/>
                    </a:lnTo>
                    <a:lnTo>
                      <a:pt x="388" y="229"/>
                    </a:lnTo>
                    <a:close/>
                    <a:moveTo>
                      <a:pt x="159" y="216"/>
                    </a:moveTo>
                    <a:lnTo>
                      <a:pt x="159" y="203"/>
                    </a:lnTo>
                    <a:lnTo>
                      <a:pt x="148" y="196"/>
                    </a:lnTo>
                    <a:lnTo>
                      <a:pt x="159" y="192"/>
                    </a:lnTo>
                    <a:lnTo>
                      <a:pt x="162" y="179"/>
                    </a:lnTo>
                    <a:lnTo>
                      <a:pt x="170" y="188"/>
                    </a:lnTo>
                    <a:lnTo>
                      <a:pt x="183" y="188"/>
                    </a:lnTo>
                    <a:lnTo>
                      <a:pt x="177" y="200"/>
                    </a:lnTo>
                    <a:lnTo>
                      <a:pt x="181" y="211"/>
                    </a:lnTo>
                    <a:lnTo>
                      <a:pt x="168" y="207"/>
                    </a:lnTo>
                    <a:lnTo>
                      <a:pt x="159" y="216"/>
                    </a:lnTo>
                    <a:close/>
                    <a:moveTo>
                      <a:pt x="245" y="198"/>
                    </a:moveTo>
                    <a:lnTo>
                      <a:pt x="245" y="185"/>
                    </a:lnTo>
                    <a:lnTo>
                      <a:pt x="233" y="177"/>
                    </a:lnTo>
                    <a:lnTo>
                      <a:pt x="247" y="173"/>
                    </a:lnTo>
                    <a:lnTo>
                      <a:pt x="248" y="160"/>
                    </a:lnTo>
                    <a:lnTo>
                      <a:pt x="258" y="172"/>
                    </a:lnTo>
                    <a:lnTo>
                      <a:pt x="271" y="170"/>
                    </a:lnTo>
                    <a:lnTo>
                      <a:pt x="263" y="181"/>
                    </a:lnTo>
                    <a:lnTo>
                      <a:pt x="267" y="194"/>
                    </a:lnTo>
                    <a:lnTo>
                      <a:pt x="256" y="190"/>
                    </a:lnTo>
                    <a:lnTo>
                      <a:pt x="245" y="198"/>
                    </a:lnTo>
                    <a:close/>
                    <a:moveTo>
                      <a:pt x="331" y="179"/>
                    </a:moveTo>
                    <a:lnTo>
                      <a:pt x="331" y="166"/>
                    </a:lnTo>
                    <a:lnTo>
                      <a:pt x="319" y="159"/>
                    </a:lnTo>
                    <a:lnTo>
                      <a:pt x="332" y="155"/>
                    </a:lnTo>
                    <a:lnTo>
                      <a:pt x="336" y="142"/>
                    </a:lnTo>
                    <a:lnTo>
                      <a:pt x="344" y="153"/>
                    </a:lnTo>
                    <a:lnTo>
                      <a:pt x="357" y="151"/>
                    </a:lnTo>
                    <a:lnTo>
                      <a:pt x="349" y="162"/>
                    </a:lnTo>
                    <a:lnTo>
                      <a:pt x="355" y="175"/>
                    </a:lnTo>
                    <a:lnTo>
                      <a:pt x="342" y="172"/>
                    </a:lnTo>
                    <a:lnTo>
                      <a:pt x="331" y="179"/>
                    </a:lnTo>
                    <a:close/>
                    <a:moveTo>
                      <a:pt x="105" y="173"/>
                    </a:moveTo>
                    <a:lnTo>
                      <a:pt x="105" y="160"/>
                    </a:lnTo>
                    <a:lnTo>
                      <a:pt x="93" y="153"/>
                    </a:lnTo>
                    <a:lnTo>
                      <a:pt x="106" y="149"/>
                    </a:lnTo>
                    <a:lnTo>
                      <a:pt x="108" y="136"/>
                    </a:lnTo>
                    <a:lnTo>
                      <a:pt x="118" y="145"/>
                    </a:lnTo>
                    <a:lnTo>
                      <a:pt x="131" y="145"/>
                    </a:lnTo>
                    <a:lnTo>
                      <a:pt x="123" y="157"/>
                    </a:lnTo>
                    <a:lnTo>
                      <a:pt x="127" y="168"/>
                    </a:lnTo>
                    <a:lnTo>
                      <a:pt x="116" y="164"/>
                    </a:lnTo>
                    <a:lnTo>
                      <a:pt x="105" y="173"/>
                    </a:lnTo>
                    <a:close/>
                    <a:moveTo>
                      <a:pt x="418" y="160"/>
                    </a:moveTo>
                    <a:lnTo>
                      <a:pt x="416" y="147"/>
                    </a:lnTo>
                    <a:lnTo>
                      <a:pt x="405" y="142"/>
                    </a:lnTo>
                    <a:lnTo>
                      <a:pt x="418" y="136"/>
                    </a:lnTo>
                    <a:lnTo>
                      <a:pt x="422" y="123"/>
                    </a:lnTo>
                    <a:lnTo>
                      <a:pt x="430" y="134"/>
                    </a:lnTo>
                    <a:lnTo>
                      <a:pt x="443" y="132"/>
                    </a:lnTo>
                    <a:lnTo>
                      <a:pt x="435" y="144"/>
                    </a:lnTo>
                    <a:lnTo>
                      <a:pt x="441" y="157"/>
                    </a:lnTo>
                    <a:lnTo>
                      <a:pt x="428" y="153"/>
                    </a:lnTo>
                    <a:lnTo>
                      <a:pt x="418" y="160"/>
                    </a:lnTo>
                    <a:close/>
                    <a:moveTo>
                      <a:pt x="192" y="155"/>
                    </a:moveTo>
                    <a:lnTo>
                      <a:pt x="191" y="142"/>
                    </a:lnTo>
                    <a:lnTo>
                      <a:pt x="179" y="134"/>
                    </a:lnTo>
                    <a:lnTo>
                      <a:pt x="192" y="131"/>
                    </a:lnTo>
                    <a:lnTo>
                      <a:pt x="196" y="117"/>
                    </a:lnTo>
                    <a:lnTo>
                      <a:pt x="204" y="127"/>
                    </a:lnTo>
                    <a:lnTo>
                      <a:pt x="217" y="127"/>
                    </a:lnTo>
                    <a:lnTo>
                      <a:pt x="209" y="138"/>
                    </a:lnTo>
                    <a:lnTo>
                      <a:pt x="215" y="149"/>
                    </a:lnTo>
                    <a:lnTo>
                      <a:pt x="202" y="147"/>
                    </a:lnTo>
                    <a:lnTo>
                      <a:pt x="192" y="155"/>
                    </a:lnTo>
                    <a:close/>
                    <a:moveTo>
                      <a:pt x="278" y="136"/>
                    </a:moveTo>
                    <a:lnTo>
                      <a:pt x="278" y="123"/>
                    </a:lnTo>
                    <a:lnTo>
                      <a:pt x="267" y="116"/>
                    </a:lnTo>
                    <a:lnTo>
                      <a:pt x="278" y="112"/>
                    </a:lnTo>
                    <a:lnTo>
                      <a:pt x="282" y="99"/>
                    </a:lnTo>
                    <a:lnTo>
                      <a:pt x="289" y="110"/>
                    </a:lnTo>
                    <a:lnTo>
                      <a:pt x="303" y="108"/>
                    </a:lnTo>
                    <a:lnTo>
                      <a:pt x="295" y="119"/>
                    </a:lnTo>
                    <a:lnTo>
                      <a:pt x="301" y="132"/>
                    </a:lnTo>
                    <a:lnTo>
                      <a:pt x="288" y="129"/>
                    </a:lnTo>
                    <a:lnTo>
                      <a:pt x="278" y="136"/>
                    </a:lnTo>
                    <a:close/>
                    <a:moveTo>
                      <a:pt x="49" y="123"/>
                    </a:moveTo>
                    <a:lnTo>
                      <a:pt x="47" y="110"/>
                    </a:lnTo>
                    <a:lnTo>
                      <a:pt x="37" y="103"/>
                    </a:lnTo>
                    <a:lnTo>
                      <a:pt x="49" y="99"/>
                    </a:lnTo>
                    <a:lnTo>
                      <a:pt x="52" y="86"/>
                    </a:lnTo>
                    <a:lnTo>
                      <a:pt x="60" y="95"/>
                    </a:lnTo>
                    <a:lnTo>
                      <a:pt x="73" y="95"/>
                    </a:lnTo>
                    <a:lnTo>
                      <a:pt x="65" y="106"/>
                    </a:lnTo>
                    <a:lnTo>
                      <a:pt x="71" y="117"/>
                    </a:lnTo>
                    <a:lnTo>
                      <a:pt x="58" y="114"/>
                    </a:lnTo>
                    <a:lnTo>
                      <a:pt x="49" y="123"/>
                    </a:lnTo>
                    <a:close/>
                    <a:moveTo>
                      <a:pt x="364" y="117"/>
                    </a:moveTo>
                    <a:lnTo>
                      <a:pt x="364" y="104"/>
                    </a:lnTo>
                    <a:lnTo>
                      <a:pt x="353" y="97"/>
                    </a:lnTo>
                    <a:lnTo>
                      <a:pt x="364" y="93"/>
                    </a:lnTo>
                    <a:lnTo>
                      <a:pt x="368" y="80"/>
                    </a:lnTo>
                    <a:lnTo>
                      <a:pt x="377" y="91"/>
                    </a:lnTo>
                    <a:lnTo>
                      <a:pt x="390" y="89"/>
                    </a:lnTo>
                    <a:lnTo>
                      <a:pt x="383" y="101"/>
                    </a:lnTo>
                    <a:lnTo>
                      <a:pt x="387" y="114"/>
                    </a:lnTo>
                    <a:lnTo>
                      <a:pt x="375" y="110"/>
                    </a:lnTo>
                    <a:lnTo>
                      <a:pt x="364" y="117"/>
                    </a:lnTo>
                    <a:close/>
                    <a:moveTo>
                      <a:pt x="134" y="104"/>
                    </a:moveTo>
                    <a:lnTo>
                      <a:pt x="134" y="91"/>
                    </a:lnTo>
                    <a:lnTo>
                      <a:pt x="123" y="84"/>
                    </a:lnTo>
                    <a:lnTo>
                      <a:pt x="134" y="80"/>
                    </a:lnTo>
                    <a:lnTo>
                      <a:pt x="138" y="67"/>
                    </a:lnTo>
                    <a:lnTo>
                      <a:pt x="148" y="76"/>
                    </a:lnTo>
                    <a:lnTo>
                      <a:pt x="161" y="76"/>
                    </a:lnTo>
                    <a:lnTo>
                      <a:pt x="153" y="88"/>
                    </a:lnTo>
                    <a:lnTo>
                      <a:pt x="157" y="99"/>
                    </a:lnTo>
                    <a:lnTo>
                      <a:pt x="144" y="95"/>
                    </a:lnTo>
                    <a:lnTo>
                      <a:pt x="134" y="104"/>
                    </a:lnTo>
                    <a:close/>
                    <a:moveTo>
                      <a:pt x="450" y="99"/>
                    </a:moveTo>
                    <a:lnTo>
                      <a:pt x="450" y="86"/>
                    </a:lnTo>
                    <a:lnTo>
                      <a:pt x="439" y="80"/>
                    </a:lnTo>
                    <a:lnTo>
                      <a:pt x="452" y="75"/>
                    </a:lnTo>
                    <a:lnTo>
                      <a:pt x="454" y="61"/>
                    </a:lnTo>
                    <a:lnTo>
                      <a:pt x="463" y="73"/>
                    </a:lnTo>
                    <a:lnTo>
                      <a:pt x="476" y="71"/>
                    </a:lnTo>
                    <a:lnTo>
                      <a:pt x="469" y="82"/>
                    </a:lnTo>
                    <a:lnTo>
                      <a:pt x="474" y="95"/>
                    </a:lnTo>
                    <a:lnTo>
                      <a:pt x="461" y="91"/>
                    </a:lnTo>
                    <a:lnTo>
                      <a:pt x="450" y="99"/>
                    </a:lnTo>
                    <a:close/>
                    <a:moveTo>
                      <a:pt x="220" y="86"/>
                    </a:moveTo>
                    <a:lnTo>
                      <a:pt x="220" y="73"/>
                    </a:lnTo>
                    <a:lnTo>
                      <a:pt x="209" y="65"/>
                    </a:lnTo>
                    <a:lnTo>
                      <a:pt x="222" y="61"/>
                    </a:lnTo>
                    <a:lnTo>
                      <a:pt x="224" y="48"/>
                    </a:lnTo>
                    <a:lnTo>
                      <a:pt x="233" y="58"/>
                    </a:lnTo>
                    <a:lnTo>
                      <a:pt x="247" y="58"/>
                    </a:lnTo>
                    <a:lnTo>
                      <a:pt x="239" y="69"/>
                    </a:lnTo>
                    <a:lnTo>
                      <a:pt x="245" y="80"/>
                    </a:lnTo>
                    <a:lnTo>
                      <a:pt x="232" y="78"/>
                    </a:lnTo>
                    <a:lnTo>
                      <a:pt x="220" y="86"/>
                    </a:lnTo>
                    <a:close/>
                    <a:moveTo>
                      <a:pt x="508" y="0"/>
                    </a:moveTo>
                    <a:lnTo>
                      <a:pt x="506" y="0"/>
                    </a:lnTo>
                    <a:lnTo>
                      <a:pt x="493" y="4"/>
                    </a:lnTo>
                    <a:lnTo>
                      <a:pt x="493" y="4"/>
                    </a:lnTo>
                    <a:lnTo>
                      <a:pt x="506" y="2"/>
                    </a:lnTo>
                    <a:lnTo>
                      <a:pt x="499" y="13"/>
                    </a:lnTo>
                    <a:lnTo>
                      <a:pt x="500" y="20"/>
                    </a:lnTo>
                    <a:lnTo>
                      <a:pt x="500" y="24"/>
                    </a:lnTo>
                    <a:lnTo>
                      <a:pt x="491" y="22"/>
                    </a:lnTo>
                    <a:lnTo>
                      <a:pt x="480" y="30"/>
                    </a:lnTo>
                    <a:lnTo>
                      <a:pt x="480" y="17"/>
                    </a:lnTo>
                    <a:lnTo>
                      <a:pt x="469" y="11"/>
                    </a:lnTo>
                    <a:lnTo>
                      <a:pt x="482" y="5"/>
                    </a:lnTo>
                    <a:lnTo>
                      <a:pt x="482" y="5"/>
                    </a:lnTo>
                    <a:lnTo>
                      <a:pt x="403" y="17"/>
                    </a:lnTo>
                    <a:lnTo>
                      <a:pt x="405" y="22"/>
                    </a:lnTo>
                    <a:lnTo>
                      <a:pt x="418" y="20"/>
                    </a:lnTo>
                    <a:lnTo>
                      <a:pt x="413" y="32"/>
                    </a:lnTo>
                    <a:lnTo>
                      <a:pt x="416" y="45"/>
                    </a:lnTo>
                    <a:lnTo>
                      <a:pt x="403" y="41"/>
                    </a:lnTo>
                    <a:lnTo>
                      <a:pt x="394" y="48"/>
                    </a:lnTo>
                    <a:lnTo>
                      <a:pt x="394" y="35"/>
                    </a:lnTo>
                    <a:lnTo>
                      <a:pt x="383" y="28"/>
                    </a:lnTo>
                    <a:lnTo>
                      <a:pt x="394" y="24"/>
                    </a:lnTo>
                    <a:lnTo>
                      <a:pt x="396" y="19"/>
                    </a:lnTo>
                    <a:lnTo>
                      <a:pt x="314" y="32"/>
                    </a:lnTo>
                    <a:lnTo>
                      <a:pt x="319" y="41"/>
                    </a:lnTo>
                    <a:lnTo>
                      <a:pt x="332" y="39"/>
                    </a:lnTo>
                    <a:lnTo>
                      <a:pt x="325" y="50"/>
                    </a:lnTo>
                    <a:lnTo>
                      <a:pt x="331" y="63"/>
                    </a:lnTo>
                    <a:lnTo>
                      <a:pt x="317" y="60"/>
                    </a:lnTo>
                    <a:lnTo>
                      <a:pt x="308" y="67"/>
                    </a:lnTo>
                    <a:lnTo>
                      <a:pt x="306" y="54"/>
                    </a:lnTo>
                    <a:lnTo>
                      <a:pt x="295" y="47"/>
                    </a:lnTo>
                    <a:lnTo>
                      <a:pt x="308" y="43"/>
                    </a:lnTo>
                    <a:lnTo>
                      <a:pt x="310" y="32"/>
                    </a:lnTo>
                    <a:lnTo>
                      <a:pt x="0" y="82"/>
                    </a:lnTo>
                    <a:lnTo>
                      <a:pt x="334" y="573"/>
                    </a:lnTo>
                    <a:lnTo>
                      <a:pt x="50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1" name="ïšľîḑè">
                <a:extLst>
                  <a:ext uri="{FF2B5EF4-FFF2-40B4-BE49-F238E27FC236}">
                    <a16:creationId xmlns:a16="http://schemas.microsoft.com/office/drawing/2014/main" xmlns="" id="{C7964B8C-1254-4010-B2FF-054C56C5774B}"/>
                  </a:ext>
                </a:extLst>
              </p:cNvPr>
              <p:cNvSpPr/>
              <p:nvPr/>
            </p:nvSpPr>
            <p:spPr bwMode="auto">
              <a:xfrm>
                <a:off x="295" y="2695"/>
                <a:ext cx="508" cy="573"/>
              </a:xfrm>
              <a:custGeom>
                <a:avLst/>
                <a:gdLst>
                  <a:gd name="T0" fmla="*/ 327 w 508"/>
                  <a:gd name="T1" fmla="*/ 498 h 573"/>
                  <a:gd name="T2" fmla="*/ 258 w 508"/>
                  <a:gd name="T3" fmla="*/ 463 h 573"/>
                  <a:gd name="T4" fmla="*/ 286 w 508"/>
                  <a:gd name="T5" fmla="*/ 482 h 573"/>
                  <a:gd name="T6" fmla="*/ 336 w 508"/>
                  <a:gd name="T7" fmla="*/ 448 h 573"/>
                  <a:gd name="T8" fmla="*/ 366 w 508"/>
                  <a:gd name="T9" fmla="*/ 452 h 573"/>
                  <a:gd name="T10" fmla="*/ 230 w 508"/>
                  <a:gd name="T11" fmla="*/ 407 h 573"/>
                  <a:gd name="T12" fmla="*/ 280 w 508"/>
                  <a:gd name="T13" fmla="*/ 398 h 573"/>
                  <a:gd name="T14" fmla="*/ 314 w 508"/>
                  <a:gd name="T15" fmla="*/ 412 h 573"/>
                  <a:gd name="T16" fmla="*/ 379 w 508"/>
                  <a:gd name="T17" fmla="*/ 373 h 573"/>
                  <a:gd name="T18" fmla="*/ 379 w 508"/>
                  <a:gd name="T19" fmla="*/ 399 h 573"/>
                  <a:gd name="T20" fmla="*/ 250 w 508"/>
                  <a:gd name="T21" fmla="*/ 347 h 573"/>
                  <a:gd name="T22" fmla="*/ 325 w 508"/>
                  <a:gd name="T23" fmla="*/ 356 h 573"/>
                  <a:gd name="T24" fmla="*/ 349 w 508"/>
                  <a:gd name="T25" fmla="*/ 328 h 573"/>
                  <a:gd name="T26" fmla="*/ 400 w 508"/>
                  <a:gd name="T27" fmla="*/ 317 h 573"/>
                  <a:gd name="T28" fmla="*/ 181 w 508"/>
                  <a:gd name="T29" fmla="*/ 312 h 573"/>
                  <a:gd name="T30" fmla="*/ 200 w 508"/>
                  <a:gd name="T31" fmla="*/ 308 h 573"/>
                  <a:gd name="T32" fmla="*/ 256 w 508"/>
                  <a:gd name="T33" fmla="*/ 285 h 573"/>
                  <a:gd name="T34" fmla="*/ 291 w 508"/>
                  <a:gd name="T35" fmla="*/ 300 h 573"/>
                  <a:gd name="T36" fmla="*/ 355 w 508"/>
                  <a:gd name="T37" fmla="*/ 263 h 573"/>
                  <a:gd name="T38" fmla="*/ 364 w 508"/>
                  <a:gd name="T39" fmla="*/ 280 h 573"/>
                  <a:gd name="T40" fmla="*/ 155 w 508"/>
                  <a:gd name="T41" fmla="*/ 257 h 573"/>
                  <a:gd name="T42" fmla="*/ 129 w 508"/>
                  <a:gd name="T43" fmla="*/ 272 h 573"/>
                  <a:gd name="T44" fmla="*/ 431 w 508"/>
                  <a:gd name="T45" fmla="*/ 250 h 573"/>
                  <a:gd name="T46" fmla="*/ 228 w 508"/>
                  <a:gd name="T47" fmla="*/ 241 h 573"/>
                  <a:gd name="T48" fmla="*/ 303 w 508"/>
                  <a:gd name="T49" fmla="*/ 248 h 573"/>
                  <a:gd name="T50" fmla="*/ 327 w 508"/>
                  <a:gd name="T51" fmla="*/ 220 h 573"/>
                  <a:gd name="T52" fmla="*/ 97 w 508"/>
                  <a:gd name="T53" fmla="*/ 207 h 573"/>
                  <a:gd name="T54" fmla="*/ 377 w 508"/>
                  <a:gd name="T55" fmla="*/ 211 h 573"/>
                  <a:gd name="T56" fmla="*/ 411 w 508"/>
                  <a:gd name="T57" fmla="*/ 226 h 573"/>
                  <a:gd name="T58" fmla="*/ 159 w 508"/>
                  <a:gd name="T59" fmla="*/ 192 h 573"/>
                  <a:gd name="T60" fmla="*/ 168 w 508"/>
                  <a:gd name="T61" fmla="*/ 207 h 573"/>
                  <a:gd name="T62" fmla="*/ 248 w 508"/>
                  <a:gd name="T63" fmla="*/ 160 h 573"/>
                  <a:gd name="T64" fmla="*/ 245 w 508"/>
                  <a:gd name="T65" fmla="*/ 198 h 573"/>
                  <a:gd name="T66" fmla="*/ 344 w 508"/>
                  <a:gd name="T67" fmla="*/ 153 h 573"/>
                  <a:gd name="T68" fmla="*/ 105 w 508"/>
                  <a:gd name="T69" fmla="*/ 173 h 573"/>
                  <a:gd name="T70" fmla="*/ 131 w 508"/>
                  <a:gd name="T71" fmla="*/ 145 h 573"/>
                  <a:gd name="T72" fmla="*/ 416 w 508"/>
                  <a:gd name="T73" fmla="*/ 147 h 573"/>
                  <a:gd name="T74" fmla="*/ 435 w 508"/>
                  <a:gd name="T75" fmla="*/ 144 h 573"/>
                  <a:gd name="T76" fmla="*/ 179 w 508"/>
                  <a:gd name="T77" fmla="*/ 134 h 573"/>
                  <a:gd name="T78" fmla="*/ 215 w 508"/>
                  <a:gd name="T79" fmla="*/ 149 h 573"/>
                  <a:gd name="T80" fmla="*/ 278 w 508"/>
                  <a:gd name="T81" fmla="*/ 112 h 573"/>
                  <a:gd name="T82" fmla="*/ 288 w 508"/>
                  <a:gd name="T83" fmla="*/ 129 h 573"/>
                  <a:gd name="T84" fmla="*/ 52 w 508"/>
                  <a:gd name="T85" fmla="*/ 86 h 573"/>
                  <a:gd name="T86" fmla="*/ 49 w 508"/>
                  <a:gd name="T87" fmla="*/ 123 h 573"/>
                  <a:gd name="T88" fmla="*/ 377 w 508"/>
                  <a:gd name="T89" fmla="*/ 91 h 573"/>
                  <a:gd name="T90" fmla="*/ 134 w 508"/>
                  <a:gd name="T91" fmla="*/ 104 h 573"/>
                  <a:gd name="T92" fmla="*/ 161 w 508"/>
                  <a:gd name="T93" fmla="*/ 76 h 573"/>
                  <a:gd name="T94" fmla="*/ 450 w 508"/>
                  <a:gd name="T95" fmla="*/ 86 h 573"/>
                  <a:gd name="T96" fmla="*/ 469 w 508"/>
                  <a:gd name="T97" fmla="*/ 82 h 573"/>
                  <a:gd name="T98" fmla="*/ 209 w 508"/>
                  <a:gd name="T99" fmla="*/ 65 h 573"/>
                  <a:gd name="T100" fmla="*/ 245 w 508"/>
                  <a:gd name="T101" fmla="*/ 80 h 573"/>
                  <a:gd name="T102" fmla="*/ 493 w 508"/>
                  <a:gd name="T103" fmla="*/ 4 h 573"/>
                  <a:gd name="T104" fmla="*/ 480 w 508"/>
                  <a:gd name="T105" fmla="*/ 30 h 573"/>
                  <a:gd name="T106" fmla="*/ 405 w 508"/>
                  <a:gd name="T107" fmla="*/ 22 h 573"/>
                  <a:gd name="T108" fmla="*/ 394 w 508"/>
                  <a:gd name="T109" fmla="*/ 35 h 573"/>
                  <a:gd name="T110" fmla="*/ 332 w 508"/>
                  <a:gd name="T111" fmla="*/ 39 h 573"/>
                  <a:gd name="T112" fmla="*/ 295 w 508"/>
                  <a:gd name="T113" fmla="*/ 47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8" h="573">
                    <a:moveTo>
                      <a:pt x="316" y="524"/>
                    </a:moveTo>
                    <a:lnTo>
                      <a:pt x="314" y="511"/>
                    </a:lnTo>
                    <a:lnTo>
                      <a:pt x="303" y="504"/>
                    </a:lnTo>
                    <a:lnTo>
                      <a:pt x="316" y="500"/>
                    </a:lnTo>
                    <a:lnTo>
                      <a:pt x="319" y="487"/>
                    </a:lnTo>
                    <a:lnTo>
                      <a:pt x="327" y="498"/>
                    </a:lnTo>
                    <a:lnTo>
                      <a:pt x="340" y="496"/>
                    </a:lnTo>
                    <a:lnTo>
                      <a:pt x="332" y="508"/>
                    </a:lnTo>
                    <a:lnTo>
                      <a:pt x="338" y="521"/>
                    </a:lnTo>
                    <a:lnTo>
                      <a:pt x="325" y="517"/>
                    </a:lnTo>
                    <a:lnTo>
                      <a:pt x="316" y="524"/>
                    </a:lnTo>
                    <a:moveTo>
                      <a:pt x="258" y="463"/>
                    </a:moveTo>
                    <a:lnTo>
                      <a:pt x="263" y="461"/>
                    </a:lnTo>
                    <a:lnTo>
                      <a:pt x="267" y="448"/>
                    </a:lnTo>
                    <a:lnTo>
                      <a:pt x="275" y="459"/>
                    </a:lnTo>
                    <a:lnTo>
                      <a:pt x="288" y="459"/>
                    </a:lnTo>
                    <a:lnTo>
                      <a:pt x="280" y="468"/>
                    </a:lnTo>
                    <a:lnTo>
                      <a:pt x="286" y="482"/>
                    </a:lnTo>
                    <a:lnTo>
                      <a:pt x="273" y="478"/>
                    </a:lnTo>
                    <a:lnTo>
                      <a:pt x="269" y="480"/>
                    </a:lnTo>
                    <a:lnTo>
                      <a:pt x="258" y="463"/>
                    </a:lnTo>
                    <a:moveTo>
                      <a:pt x="349" y="468"/>
                    </a:moveTo>
                    <a:lnTo>
                      <a:pt x="347" y="455"/>
                    </a:lnTo>
                    <a:lnTo>
                      <a:pt x="336" y="448"/>
                    </a:lnTo>
                    <a:lnTo>
                      <a:pt x="349" y="442"/>
                    </a:lnTo>
                    <a:lnTo>
                      <a:pt x="353" y="431"/>
                    </a:lnTo>
                    <a:lnTo>
                      <a:pt x="360" y="440"/>
                    </a:lnTo>
                    <a:lnTo>
                      <a:pt x="373" y="440"/>
                    </a:lnTo>
                    <a:lnTo>
                      <a:pt x="373" y="440"/>
                    </a:lnTo>
                    <a:lnTo>
                      <a:pt x="366" y="452"/>
                    </a:lnTo>
                    <a:lnTo>
                      <a:pt x="370" y="457"/>
                    </a:lnTo>
                    <a:lnTo>
                      <a:pt x="368" y="461"/>
                    </a:lnTo>
                    <a:lnTo>
                      <a:pt x="359" y="459"/>
                    </a:lnTo>
                    <a:lnTo>
                      <a:pt x="349" y="468"/>
                    </a:lnTo>
                    <a:moveTo>
                      <a:pt x="230" y="407"/>
                    </a:moveTo>
                    <a:lnTo>
                      <a:pt x="230" y="407"/>
                    </a:lnTo>
                    <a:lnTo>
                      <a:pt x="226" y="414"/>
                    </a:lnTo>
                    <a:lnTo>
                      <a:pt x="220" y="409"/>
                    </a:lnTo>
                    <a:lnTo>
                      <a:pt x="230" y="407"/>
                    </a:lnTo>
                    <a:moveTo>
                      <a:pt x="291" y="418"/>
                    </a:moveTo>
                    <a:lnTo>
                      <a:pt x="291" y="403"/>
                    </a:lnTo>
                    <a:lnTo>
                      <a:pt x="280" y="398"/>
                    </a:lnTo>
                    <a:lnTo>
                      <a:pt x="293" y="392"/>
                    </a:lnTo>
                    <a:lnTo>
                      <a:pt x="295" y="379"/>
                    </a:lnTo>
                    <a:lnTo>
                      <a:pt x="304" y="390"/>
                    </a:lnTo>
                    <a:lnTo>
                      <a:pt x="317" y="388"/>
                    </a:lnTo>
                    <a:lnTo>
                      <a:pt x="310" y="399"/>
                    </a:lnTo>
                    <a:lnTo>
                      <a:pt x="314" y="412"/>
                    </a:lnTo>
                    <a:lnTo>
                      <a:pt x="303" y="409"/>
                    </a:lnTo>
                    <a:lnTo>
                      <a:pt x="291" y="418"/>
                    </a:lnTo>
                    <a:moveTo>
                      <a:pt x="379" y="399"/>
                    </a:moveTo>
                    <a:lnTo>
                      <a:pt x="377" y="386"/>
                    </a:lnTo>
                    <a:lnTo>
                      <a:pt x="366" y="379"/>
                    </a:lnTo>
                    <a:lnTo>
                      <a:pt x="379" y="373"/>
                    </a:lnTo>
                    <a:lnTo>
                      <a:pt x="383" y="362"/>
                    </a:lnTo>
                    <a:lnTo>
                      <a:pt x="390" y="371"/>
                    </a:lnTo>
                    <a:lnTo>
                      <a:pt x="394" y="371"/>
                    </a:lnTo>
                    <a:lnTo>
                      <a:pt x="388" y="390"/>
                    </a:lnTo>
                    <a:lnTo>
                      <a:pt x="388" y="390"/>
                    </a:lnTo>
                    <a:lnTo>
                      <a:pt x="379" y="399"/>
                    </a:lnTo>
                    <a:moveTo>
                      <a:pt x="239" y="375"/>
                    </a:moveTo>
                    <a:lnTo>
                      <a:pt x="237" y="362"/>
                    </a:lnTo>
                    <a:lnTo>
                      <a:pt x="226" y="355"/>
                    </a:lnTo>
                    <a:lnTo>
                      <a:pt x="239" y="351"/>
                    </a:lnTo>
                    <a:lnTo>
                      <a:pt x="243" y="338"/>
                    </a:lnTo>
                    <a:lnTo>
                      <a:pt x="250" y="347"/>
                    </a:lnTo>
                    <a:lnTo>
                      <a:pt x="263" y="347"/>
                    </a:lnTo>
                    <a:lnTo>
                      <a:pt x="256" y="358"/>
                    </a:lnTo>
                    <a:lnTo>
                      <a:pt x="261" y="370"/>
                    </a:lnTo>
                    <a:lnTo>
                      <a:pt x="248" y="366"/>
                    </a:lnTo>
                    <a:lnTo>
                      <a:pt x="239" y="375"/>
                    </a:lnTo>
                    <a:moveTo>
                      <a:pt x="325" y="356"/>
                    </a:moveTo>
                    <a:lnTo>
                      <a:pt x="325" y="343"/>
                    </a:lnTo>
                    <a:lnTo>
                      <a:pt x="314" y="336"/>
                    </a:lnTo>
                    <a:lnTo>
                      <a:pt x="325" y="332"/>
                    </a:lnTo>
                    <a:lnTo>
                      <a:pt x="329" y="319"/>
                    </a:lnTo>
                    <a:lnTo>
                      <a:pt x="336" y="328"/>
                    </a:lnTo>
                    <a:lnTo>
                      <a:pt x="349" y="328"/>
                    </a:lnTo>
                    <a:lnTo>
                      <a:pt x="344" y="340"/>
                    </a:lnTo>
                    <a:lnTo>
                      <a:pt x="347" y="351"/>
                    </a:lnTo>
                    <a:lnTo>
                      <a:pt x="334" y="349"/>
                    </a:lnTo>
                    <a:lnTo>
                      <a:pt x="325" y="356"/>
                    </a:lnTo>
                    <a:moveTo>
                      <a:pt x="409" y="325"/>
                    </a:moveTo>
                    <a:lnTo>
                      <a:pt x="400" y="317"/>
                    </a:lnTo>
                    <a:lnTo>
                      <a:pt x="413" y="313"/>
                    </a:lnTo>
                    <a:lnTo>
                      <a:pt x="415" y="300"/>
                    </a:lnTo>
                    <a:lnTo>
                      <a:pt x="416" y="300"/>
                    </a:lnTo>
                    <a:lnTo>
                      <a:pt x="409" y="325"/>
                    </a:lnTo>
                    <a:moveTo>
                      <a:pt x="181" y="325"/>
                    </a:moveTo>
                    <a:lnTo>
                      <a:pt x="181" y="312"/>
                    </a:lnTo>
                    <a:lnTo>
                      <a:pt x="170" y="304"/>
                    </a:lnTo>
                    <a:lnTo>
                      <a:pt x="183" y="299"/>
                    </a:lnTo>
                    <a:lnTo>
                      <a:pt x="185" y="287"/>
                    </a:lnTo>
                    <a:lnTo>
                      <a:pt x="194" y="297"/>
                    </a:lnTo>
                    <a:lnTo>
                      <a:pt x="207" y="297"/>
                    </a:lnTo>
                    <a:lnTo>
                      <a:pt x="200" y="308"/>
                    </a:lnTo>
                    <a:lnTo>
                      <a:pt x="204" y="319"/>
                    </a:lnTo>
                    <a:lnTo>
                      <a:pt x="192" y="315"/>
                    </a:lnTo>
                    <a:lnTo>
                      <a:pt x="181" y="325"/>
                    </a:lnTo>
                    <a:moveTo>
                      <a:pt x="269" y="306"/>
                    </a:moveTo>
                    <a:lnTo>
                      <a:pt x="267" y="293"/>
                    </a:lnTo>
                    <a:lnTo>
                      <a:pt x="256" y="285"/>
                    </a:lnTo>
                    <a:lnTo>
                      <a:pt x="269" y="282"/>
                    </a:lnTo>
                    <a:lnTo>
                      <a:pt x="273" y="269"/>
                    </a:lnTo>
                    <a:lnTo>
                      <a:pt x="280" y="278"/>
                    </a:lnTo>
                    <a:lnTo>
                      <a:pt x="293" y="278"/>
                    </a:lnTo>
                    <a:lnTo>
                      <a:pt x="286" y="289"/>
                    </a:lnTo>
                    <a:lnTo>
                      <a:pt x="291" y="300"/>
                    </a:lnTo>
                    <a:lnTo>
                      <a:pt x="278" y="297"/>
                    </a:lnTo>
                    <a:lnTo>
                      <a:pt x="269" y="306"/>
                    </a:lnTo>
                    <a:moveTo>
                      <a:pt x="355" y="287"/>
                    </a:moveTo>
                    <a:lnTo>
                      <a:pt x="355" y="274"/>
                    </a:lnTo>
                    <a:lnTo>
                      <a:pt x="344" y="267"/>
                    </a:lnTo>
                    <a:lnTo>
                      <a:pt x="355" y="263"/>
                    </a:lnTo>
                    <a:lnTo>
                      <a:pt x="359" y="250"/>
                    </a:lnTo>
                    <a:lnTo>
                      <a:pt x="366" y="259"/>
                    </a:lnTo>
                    <a:lnTo>
                      <a:pt x="379" y="259"/>
                    </a:lnTo>
                    <a:lnTo>
                      <a:pt x="372" y="271"/>
                    </a:lnTo>
                    <a:lnTo>
                      <a:pt x="377" y="282"/>
                    </a:lnTo>
                    <a:lnTo>
                      <a:pt x="364" y="280"/>
                    </a:lnTo>
                    <a:lnTo>
                      <a:pt x="355" y="287"/>
                    </a:lnTo>
                    <a:moveTo>
                      <a:pt x="123" y="263"/>
                    </a:moveTo>
                    <a:lnTo>
                      <a:pt x="129" y="261"/>
                    </a:lnTo>
                    <a:lnTo>
                      <a:pt x="133" y="248"/>
                    </a:lnTo>
                    <a:lnTo>
                      <a:pt x="142" y="257"/>
                    </a:lnTo>
                    <a:lnTo>
                      <a:pt x="155" y="257"/>
                    </a:lnTo>
                    <a:lnTo>
                      <a:pt x="148" y="269"/>
                    </a:lnTo>
                    <a:lnTo>
                      <a:pt x="151" y="280"/>
                    </a:lnTo>
                    <a:lnTo>
                      <a:pt x="138" y="278"/>
                    </a:lnTo>
                    <a:lnTo>
                      <a:pt x="134" y="28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9" y="272"/>
                    </a:lnTo>
                    <a:lnTo>
                      <a:pt x="123" y="263"/>
                    </a:lnTo>
                    <a:moveTo>
                      <a:pt x="431" y="250"/>
                    </a:moveTo>
                    <a:lnTo>
                      <a:pt x="430" y="248"/>
                    </a:lnTo>
                    <a:lnTo>
                      <a:pt x="431" y="248"/>
                    </a:lnTo>
                    <a:lnTo>
                      <a:pt x="431" y="250"/>
                    </a:lnTo>
                    <a:moveTo>
                      <a:pt x="215" y="267"/>
                    </a:moveTo>
                    <a:lnTo>
                      <a:pt x="215" y="254"/>
                    </a:lnTo>
                    <a:lnTo>
                      <a:pt x="204" y="246"/>
                    </a:lnTo>
                    <a:lnTo>
                      <a:pt x="217" y="243"/>
                    </a:lnTo>
                    <a:lnTo>
                      <a:pt x="219" y="229"/>
                    </a:lnTo>
                    <a:lnTo>
                      <a:pt x="228" y="241"/>
                    </a:lnTo>
                    <a:lnTo>
                      <a:pt x="241" y="239"/>
                    </a:lnTo>
                    <a:lnTo>
                      <a:pt x="233" y="250"/>
                    </a:lnTo>
                    <a:lnTo>
                      <a:pt x="239" y="263"/>
                    </a:lnTo>
                    <a:lnTo>
                      <a:pt x="226" y="259"/>
                    </a:lnTo>
                    <a:lnTo>
                      <a:pt x="215" y="267"/>
                    </a:lnTo>
                    <a:moveTo>
                      <a:pt x="303" y="248"/>
                    </a:moveTo>
                    <a:lnTo>
                      <a:pt x="301" y="235"/>
                    </a:lnTo>
                    <a:lnTo>
                      <a:pt x="289" y="228"/>
                    </a:lnTo>
                    <a:lnTo>
                      <a:pt x="303" y="224"/>
                    </a:lnTo>
                    <a:lnTo>
                      <a:pt x="306" y="211"/>
                    </a:lnTo>
                    <a:lnTo>
                      <a:pt x="314" y="222"/>
                    </a:lnTo>
                    <a:lnTo>
                      <a:pt x="327" y="220"/>
                    </a:lnTo>
                    <a:lnTo>
                      <a:pt x="319" y="231"/>
                    </a:lnTo>
                    <a:lnTo>
                      <a:pt x="325" y="244"/>
                    </a:lnTo>
                    <a:lnTo>
                      <a:pt x="312" y="241"/>
                    </a:lnTo>
                    <a:lnTo>
                      <a:pt x="303" y="248"/>
                    </a:lnTo>
                    <a:moveTo>
                      <a:pt x="97" y="207"/>
                    </a:moveTo>
                    <a:lnTo>
                      <a:pt x="97" y="207"/>
                    </a:lnTo>
                    <a:lnTo>
                      <a:pt x="92" y="216"/>
                    </a:lnTo>
                    <a:lnTo>
                      <a:pt x="84" y="207"/>
                    </a:lnTo>
                    <a:lnTo>
                      <a:pt x="97" y="207"/>
                    </a:lnTo>
                    <a:moveTo>
                      <a:pt x="388" y="229"/>
                    </a:moveTo>
                    <a:lnTo>
                      <a:pt x="388" y="216"/>
                    </a:lnTo>
                    <a:lnTo>
                      <a:pt x="377" y="211"/>
                    </a:lnTo>
                    <a:lnTo>
                      <a:pt x="388" y="205"/>
                    </a:lnTo>
                    <a:lnTo>
                      <a:pt x="392" y="192"/>
                    </a:lnTo>
                    <a:lnTo>
                      <a:pt x="400" y="203"/>
                    </a:lnTo>
                    <a:lnTo>
                      <a:pt x="413" y="201"/>
                    </a:lnTo>
                    <a:lnTo>
                      <a:pt x="407" y="213"/>
                    </a:lnTo>
                    <a:lnTo>
                      <a:pt x="411" y="226"/>
                    </a:lnTo>
                    <a:lnTo>
                      <a:pt x="398" y="222"/>
                    </a:lnTo>
                    <a:lnTo>
                      <a:pt x="388" y="229"/>
                    </a:lnTo>
                    <a:moveTo>
                      <a:pt x="159" y="216"/>
                    </a:moveTo>
                    <a:lnTo>
                      <a:pt x="159" y="203"/>
                    </a:lnTo>
                    <a:lnTo>
                      <a:pt x="148" y="196"/>
                    </a:lnTo>
                    <a:lnTo>
                      <a:pt x="159" y="192"/>
                    </a:lnTo>
                    <a:lnTo>
                      <a:pt x="162" y="179"/>
                    </a:lnTo>
                    <a:lnTo>
                      <a:pt x="170" y="188"/>
                    </a:lnTo>
                    <a:lnTo>
                      <a:pt x="183" y="188"/>
                    </a:lnTo>
                    <a:lnTo>
                      <a:pt x="177" y="200"/>
                    </a:lnTo>
                    <a:lnTo>
                      <a:pt x="181" y="211"/>
                    </a:lnTo>
                    <a:lnTo>
                      <a:pt x="168" y="207"/>
                    </a:lnTo>
                    <a:lnTo>
                      <a:pt x="159" y="216"/>
                    </a:lnTo>
                    <a:moveTo>
                      <a:pt x="245" y="198"/>
                    </a:moveTo>
                    <a:lnTo>
                      <a:pt x="245" y="185"/>
                    </a:lnTo>
                    <a:lnTo>
                      <a:pt x="233" y="177"/>
                    </a:lnTo>
                    <a:lnTo>
                      <a:pt x="247" y="173"/>
                    </a:lnTo>
                    <a:lnTo>
                      <a:pt x="248" y="160"/>
                    </a:lnTo>
                    <a:lnTo>
                      <a:pt x="258" y="172"/>
                    </a:lnTo>
                    <a:lnTo>
                      <a:pt x="271" y="170"/>
                    </a:lnTo>
                    <a:lnTo>
                      <a:pt x="263" y="181"/>
                    </a:lnTo>
                    <a:lnTo>
                      <a:pt x="267" y="194"/>
                    </a:lnTo>
                    <a:lnTo>
                      <a:pt x="256" y="190"/>
                    </a:lnTo>
                    <a:lnTo>
                      <a:pt x="245" y="198"/>
                    </a:lnTo>
                    <a:moveTo>
                      <a:pt x="331" y="179"/>
                    </a:moveTo>
                    <a:lnTo>
                      <a:pt x="331" y="166"/>
                    </a:lnTo>
                    <a:lnTo>
                      <a:pt x="319" y="159"/>
                    </a:lnTo>
                    <a:lnTo>
                      <a:pt x="332" y="155"/>
                    </a:lnTo>
                    <a:lnTo>
                      <a:pt x="336" y="142"/>
                    </a:lnTo>
                    <a:lnTo>
                      <a:pt x="344" y="153"/>
                    </a:lnTo>
                    <a:lnTo>
                      <a:pt x="357" y="151"/>
                    </a:lnTo>
                    <a:lnTo>
                      <a:pt x="349" y="162"/>
                    </a:lnTo>
                    <a:lnTo>
                      <a:pt x="355" y="175"/>
                    </a:lnTo>
                    <a:lnTo>
                      <a:pt x="342" y="172"/>
                    </a:lnTo>
                    <a:lnTo>
                      <a:pt x="331" y="179"/>
                    </a:lnTo>
                    <a:moveTo>
                      <a:pt x="105" y="173"/>
                    </a:moveTo>
                    <a:lnTo>
                      <a:pt x="105" y="160"/>
                    </a:lnTo>
                    <a:lnTo>
                      <a:pt x="93" y="153"/>
                    </a:lnTo>
                    <a:lnTo>
                      <a:pt x="106" y="149"/>
                    </a:lnTo>
                    <a:lnTo>
                      <a:pt x="108" y="136"/>
                    </a:lnTo>
                    <a:lnTo>
                      <a:pt x="118" y="145"/>
                    </a:lnTo>
                    <a:lnTo>
                      <a:pt x="131" y="145"/>
                    </a:lnTo>
                    <a:lnTo>
                      <a:pt x="123" y="157"/>
                    </a:lnTo>
                    <a:lnTo>
                      <a:pt x="127" y="168"/>
                    </a:lnTo>
                    <a:lnTo>
                      <a:pt x="116" y="164"/>
                    </a:lnTo>
                    <a:lnTo>
                      <a:pt x="105" y="173"/>
                    </a:lnTo>
                    <a:moveTo>
                      <a:pt x="418" y="160"/>
                    </a:moveTo>
                    <a:lnTo>
                      <a:pt x="416" y="147"/>
                    </a:lnTo>
                    <a:lnTo>
                      <a:pt x="405" y="142"/>
                    </a:lnTo>
                    <a:lnTo>
                      <a:pt x="418" y="136"/>
                    </a:lnTo>
                    <a:lnTo>
                      <a:pt x="422" y="123"/>
                    </a:lnTo>
                    <a:lnTo>
                      <a:pt x="430" y="134"/>
                    </a:lnTo>
                    <a:lnTo>
                      <a:pt x="443" y="132"/>
                    </a:lnTo>
                    <a:lnTo>
                      <a:pt x="435" y="144"/>
                    </a:lnTo>
                    <a:lnTo>
                      <a:pt x="441" y="157"/>
                    </a:lnTo>
                    <a:lnTo>
                      <a:pt x="428" y="153"/>
                    </a:lnTo>
                    <a:lnTo>
                      <a:pt x="418" y="160"/>
                    </a:lnTo>
                    <a:moveTo>
                      <a:pt x="192" y="155"/>
                    </a:moveTo>
                    <a:lnTo>
                      <a:pt x="191" y="142"/>
                    </a:lnTo>
                    <a:lnTo>
                      <a:pt x="179" y="134"/>
                    </a:lnTo>
                    <a:lnTo>
                      <a:pt x="192" y="131"/>
                    </a:lnTo>
                    <a:lnTo>
                      <a:pt x="196" y="117"/>
                    </a:lnTo>
                    <a:lnTo>
                      <a:pt x="204" y="127"/>
                    </a:lnTo>
                    <a:lnTo>
                      <a:pt x="217" y="127"/>
                    </a:lnTo>
                    <a:lnTo>
                      <a:pt x="209" y="138"/>
                    </a:lnTo>
                    <a:lnTo>
                      <a:pt x="215" y="149"/>
                    </a:lnTo>
                    <a:lnTo>
                      <a:pt x="202" y="147"/>
                    </a:lnTo>
                    <a:lnTo>
                      <a:pt x="192" y="155"/>
                    </a:lnTo>
                    <a:moveTo>
                      <a:pt x="278" y="136"/>
                    </a:moveTo>
                    <a:lnTo>
                      <a:pt x="278" y="123"/>
                    </a:lnTo>
                    <a:lnTo>
                      <a:pt x="267" y="116"/>
                    </a:lnTo>
                    <a:lnTo>
                      <a:pt x="278" y="112"/>
                    </a:lnTo>
                    <a:lnTo>
                      <a:pt x="282" y="99"/>
                    </a:lnTo>
                    <a:lnTo>
                      <a:pt x="289" y="110"/>
                    </a:lnTo>
                    <a:lnTo>
                      <a:pt x="303" y="108"/>
                    </a:lnTo>
                    <a:lnTo>
                      <a:pt x="295" y="119"/>
                    </a:lnTo>
                    <a:lnTo>
                      <a:pt x="301" y="132"/>
                    </a:lnTo>
                    <a:lnTo>
                      <a:pt x="288" y="129"/>
                    </a:lnTo>
                    <a:lnTo>
                      <a:pt x="278" y="136"/>
                    </a:lnTo>
                    <a:moveTo>
                      <a:pt x="49" y="123"/>
                    </a:moveTo>
                    <a:lnTo>
                      <a:pt x="47" y="110"/>
                    </a:lnTo>
                    <a:lnTo>
                      <a:pt x="37" y="103"/>
                    </a:lnTo>
                    <a:lnTo>
                      <a:pt x="49" y="99"/>
                    </a:lnTo>
                    <a:lnTo>
                      <a:pt x="52" y="86"/>
                    </a:lnTo>
                    <a:lnTo>
                      <a:pt x="60" y="95"/>
                    </a:lnTo>
                    <a:lnTo>
                      <a:pt x="73" y="95"/>
                    </a:lnTo>
                    <a:lnTo>
                      <a:pt x="65" y="106"/>
                    </a:lnTo>
                    <a:lnTo>
                      <a:pt x="71" y="117"/>
                    </a:lnTo>
                    <a:lnTo>
                      <a:pt x="58" y="114"/>
                    </a:lnTo>
                    <a:lnTo>
                      <a:pt x="49" y="123"/>
                    </a:lnTo>
                    <a:moveTo>
                      <a:pt x="364" y="117"/>
                    </a:moveTo>
                    <a:lnTo>
                      <a:pt x="364" y="104"/>
                    </a:lnTo>
                    <a:lnTo>
                      <a:pt x="353" y="97"/>
                    </a:lnTo>
                    <a:lnTo>
                      <a:pt x="364" y="93"/>
                    </a:lnTo>
                    <a:lnTo>
                      <a:pt x="368" y="80"/>
                    </a:lnTo>
                    <a:lnTo>
                      <a:pt x="377" y="91"/>
                    </a:lnTo>
                    <a:lnTo>
                      <a:pt x="390" y="89"/>
                    </a:lnTo>
                    <a:lnTo>
                      <a:pt x="383" y="101"/>
                    </a:lnTo>
                    <a:lnTo>
                      <a:pt x="387" y="114"/>
                    </a:lnTo>
                    <a:lnTo>
                      <a:pt x="375" y="110"/>
                    </a:lnTo>
                    <a:lnTo>
                      <a:pt x="364" y="117"/>
                    </a:lnTo>
                    <a:moveTo>
                      <a:pt x="134" y="104"/>
                    </a:moveTo>
                    <a:lnTo>
                      <a:pt x="134" y="91"/>
                    </a:lnTo>
                    <a:lnTo>
                      <a:pt x="123" y="84"/>
                    </a:lnTo>
                    <a:lnTo>
                      <a:pt x="134" y="80"/>
                    </a:lnTo>
                    <a:lnTo>
                      <a:pt x="138" y="67"/>
                    </a:lnTo>
                    <a:lnTo>
                      <a:pt x="148" y="76"/>
                    </a:lnTo>
                    <a:lnTo>
                      <a:pt x="161" y="76"/>
                    </a:lnTo>
                    <a:lnTo>
                      <a:pt x="153" y="88"/>
                    </a:lnTo>
                    <a:lnTo>
                      <a:pt x="157" y="99"/>
                    </a:lnTo>
                    <a:lnTo>
                      <a:pt x="144" y="95"/>
                    </a:lnTo>
                    <a:lnTo>
                      <a:pt x="134" y="104"/>
                    </a:lnTo>
                    <a:moveTo>
                      <a:pt x="450" y="99"/>
                    </a:moveTo>
                    <a:lnTo>
                      <a:pt x="450" y="86"/>
                    </a:lnTo>
                    <a:lnTo>
                      <a:pt x="439" y="80"/>
                    </a:lnTo>
                    <a:lnTo>
                      <a:pt x="452" y="75"/>
                    </a:lnTo>
                    <a:lnTo>
                      <a:pt x="454" y="61"/>
                    </a:lnTo>
                    <a:lnTo>
                      <a:pt x="463" y="73"/>
                    </a:lnTo>
                    <a:lnTo>
                      <a:pt x="476" y="71"/>
                    </a:lnTo>
                    <a:lnTo>
                      <a:pt x="469" y="82"/>
                    </a:lnTo>
                    <a:lnTo>
                      <a:pt x="474" y="95"/>
                    </a:lnTo>
                    <a:lnTo>
                      <a:pt x="461" y="91"/>
                    </a:lnTo>
                    <a:lnTo>
                      <a:pt x="450" y="99"/>
                    </a:lnTo>
                    <a:moveTo>
                      <a:pt x="220" y="86"/>
                    </a:moveTo>
                    <a:lnTo>
                      <a:pt x="220" y="73"/>
                    </a:lnTo>
                    <a:lnTo>
                      <a:pt x="209" y="65"/>
                    </a:lnTo>
                    <a:lnTo>
                      <a:pt x="222" y="61"/>
                    </a:lnTo>
                    <a:lnTo>
                      <a:pt x="224" y="48"/>
                    </a:lnTo>
                    <a:lnTo>
                      <a:pt x="233" y="58"/>
                    </a:lnTo>
                    <a:lnTo>
                      <a:pt x="247" y="58"/>
                    </a:lnTo>
                    <a:lnTo>
                      <a:pt x="239" y="69"/>
                    </a:lnTo>
                    <a:lnTo>
                      <a:pt x="245" y="80"/>
                    </a:lnTo>
                    <a:lnTo>
                      <a:pt x="232" y="78"/>
                    </a:lnTo>
                    <a:lnTo>
                      <a:pt x="220" y="86"/>
                    </a:lnTo>
                    <a:moveTo>
                      <a:pt x="508" y="0"/>
                    </a:moveTo>
                    <a:lnTo>
                      <a:pt x="506" y="0"/>
                    </a:lnTo>
                    <a:lnTo>
                      <a:pt x="493" y="4"/>
                    </a:lnTo>
                    <a:lnTo>
                      <a:pt x="493" y="4"/>
                    </a:lnTo>
                    <a:lnTo>
                      <a:pt x="506" y="2"/>
                    </a:lnTo>
                    <a:lnTo>
                      <a:pt x="499" y="13"/>
                    </a:lnTo>
                    <a:lnTo>
                      <a:pt x="500" y="20"/>
                    </a:lnTo>
                    <a:lnTo>
                      <a:pt x="500" y="24"/>
                    </a:lnTo>
                    <a:lnTo>
                      <a:pt x="491" y="22"/>
                    </a:lnTo>
                    <a:lnTo>
                      <a:pt x="480" y="30"/>
                    </a:lnTo>
                    <a:lnTo>
                      <a:pt x="480" y="17"/>
                    </a:lnTo>
                    <a:lnTo>
                      <a:pt x="469" y="11"/>
                    </a:lnTo>
                    <a:lnTo>
                      <a:pt x="482" y="5"/>
                    </a:lnTo>
                    <a:lnTo>
                      <a:pt x="482" y="5"/>
                    </a:lnTo>
                    <a:lnTo>
                      <a:pt x="403" y="17"/>
                    </a:lnTo>
                    <a:lnTo>
                      <a:pt x="405" y="22"/>
                    </a:lnTo>
                    <a:lnTo>
                      <a:pt x="418" y="20"/>
                    </a:lnTo>
                    <a:lnTo>
                      <a:pt x="413" y="32"/>
                    </a:lnTo>
                    <a:lnTo>
                      <a:pt x="416" y="45"/>
                    </a:lnTo>
                    <a:lnTo>
                      <a:pt x="403" y="41"/>
                    </a:lnTo>
                    <a:lnTo>
                      <a:pt x="394" y="48"/>
                    </a:lnTo>
                    <a:lnTo>
                      <a:pt x="394" y="35"/>
                    </a:lnTo>
                    <a:lnTo>
                      <a:pt x="383" y="28"/>
                    </a:lnTo>
                    <a:lnTo>
                      <a:pt x="394" y="24"/>
                    </a:lnTo>
                    <a:lnTo>
                      <a:pt x="396" y="19"/>
                    </a:lnTo>
                    <a:lnTo>
                      <a:pt x="314" y="32"/>
                    </a:lnTo>
                    <a:lnTo>
                      <a:pt x="319" y="41"/>
                    </a:lnTo>
                    <a:lnTo>
                      <a:pt x="332" y="39"/>
                    </a:lnTo>
                    <a:lnTo>
                      <a:pt x="325" y="50"/>
                    </a:lnTo>
                    <a:lnTo>
                      <a:pt x="331" y="63"/>
                    </a:lnTo>
                    <a:lnTo>
                      <a:pt x="317" y="60"/>
                    </a:lnTo>
                    <a:lnTo>
                      <a:pt x="308" y="67"/>
                    </a:lnTo>
                    <a:lnTo>
                      <a:pt x="306" y="54"/>
                    </a:lnTo>
                    <a:lnTo>
                      <a:pt x="295" y="47"/>
                    </a:lnTo>
                    <a:lnTo>
                      <a:pt x="308" y="43"/>
                    </a:lnTo>
                    <a:lnTo>
                      <a:pt x="310" y="32"/>
                    </a:lnTo>
                    <a:lnTo>
                      <a:pt x="0" y="82"/>
                    </a:lnTo>
                    <a:lnTo>
                      <a:pt x="334" y="573"/>
                    </a:lnTo>
                    <a:lnTo>
                      <a:pt x="50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2" name="íṣľîḍé">
                <a:extLst>
                  <a:ext uri="{FF2B5EF4-FFF2-40B4-BE49-F238E27FC236}">
                    <a16:creationId xmlns:a16="http://schemas.microsoft.com/office/drawing/2014/main" xmlns="" id="{53E7F4ED-6A85-4C99-BA55-097B0928BFD4}"/>
                  </a:ext>
                </a:extLst>
              </p:cNvPr>
              <p:cNvSpPr/>
              <p:nvPr/>
            </p:nvSpPr>
            <p:spPr bwMode="auto">
              <a:xfrm>
                <a:off x="332" y="2781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2 w 36"/>
                  <a:gd name="T3" fmla="*/ 13 h 37"/>
                  <a:gd name="T4" fmla="*/ 0 w 36"/>
                  <a:gd name="T5" fmla="*/ 17 h 37"/>
                  <a:gd name="T6" fmla="*/ 10 w 36"/>
                  <a:gd name="T7" fmla="*/ 24 h 37"/>
                  <a:gd name="T8" fmla="*/ 12 w 36"/>
                  <a:gd name="T9" fmla="*/ 37 h 37"/>
                  <a:gd name="T10" fmla="*/ 21 w 36"/>
                  <a:gd name="T11" fmla="*/ 28 h 37"/>
                  <a:gd name="T12" fmla="*/ 34 w 36"/>
                  <a:gd name="T13" fmla="*/ 31 h 37"/>
                  <a:gd name="T14" fmla="*/ 28 w 36"/>
                  <a:gd name="T15" fmla="*/ 20 h 37"/>
                  <a:gd name="T16" fmla="*/ 36 w 36"/>
                  <a:gd name="T17" fmla="*/ 9 h 37"/>
                  <a:gd name="T18" fmla="*/ 23 w 36"/>
                  <a:gd name="T19" fmla="*/ 9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2" y="13"/>
                    </a:lnTo>
                    <a:lnTo>
                      <a:pt x="0" y="17"/>
                    </a:lnTo>
                    <a:lnTo>
                      <a:pt x="10" y="24"/>
                    </a:lnTo>
                    <a:lnTo>
                      <a:pt x="12" y="37"/>
                    </a:lnTo>
                    <a:lnTo>
                      <a:pt x="21" y="28"/>
                    </a:lnTo>
                    <a:lnTo>
                      <a:pt x="34" y="31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3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3" name="íSḷïďé">
                <a:extLst>
                  <a:ext uri="{FF2B5EF4-FFF2-40B4-BE49-F238E27FC236}">
                    <a16:creationId xmlns:a16="http://schemas.microsoft.com/office/drawing/2014/main" xmlns="" id="{BCAE3C4F-CE36-463E-ADAD-6E76BA922E98}"/>
                  </a:ext>
                </a:extLst>
              </p:cNvPr>
              <p:cNvSpPr/>
              <p:nvPr/>
            </p:nvSpPr>
            <p:spPr bwMode="auto">
              <a:xfrm>
                <a:off x="332" y="2781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2 w 36"/>
                  <a:gd name="T3" fmla="*/ 13 h 37"/>
                  <a:gd name="T4" fmla="*/ 0 w 36"/>
                  <a:gd name="T5" fmla="*/ 17 h 37"/>
                  <a:gd name="T6" fmla="*/ 10 w 36"/>
                  <a:gd name="T7" fmla="*/ 24 h 37"/>
                  <a:gd name="T8" fmla="*/ 12 w 36"/>
                  <a:gd name="T9" fmla="*/ 37 h 37"/>
                  <a:gd name="T10" fmla="*/ 21 w 36"/>
                  <a:gd name="T11" fmla="*/ 28 h 37"/>
                  <a:gd name="T12" fmla="*/ 34 w 36"/>
                  <a:gd name="T13" fmla="*/ 31 h 37"/>
                  <a:gd name="T14" fmla="*/ 28 w 36"/>
                  <a:gd name="T15" fmla="*/ 20 h 37"/>
                  <a:gd name="T16" fmla="*/ 36 w 36"/>
                  <a:gd name="T17" fmla="*/ 9 h 37"/>
                  <a:gd name="T18" fmla="*/ 23 w 36"/>
                  <a:gd name="T19" fmla="*/ 9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2" y="13"/>
                    </a:lnTo>
                    <a:lnTo>
                      <a:pt x="0" y="17"/>
                    </a:lnTo>
                    <a:lnTo>
                      <a:pt x="10" y="24"/>
                    </a:lnTo>
                    <a:lnTo>
                      <a:pt x="12" y="37"/>
                    </a:lnTo>
                    <a:lnTo>
                      <a:pt x="21" y="28"/>
                    </a:lnTo>
                    <a:lnTo>
                      <a:pt x="34" y="31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3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4" name="iṧlíḋè">
                <a:extLst>
                  <a:ext uri="{FF2B5EF4-FFF2-40B4-BE49-F238E27FC236}">
                    <a16:creationId xmlns:a16="http://schemas.microsoft.com/office/drawing/2014/main" xmlns="" id="{BE9352A4-905F-4F2B-8ACA-3AAF09621A54}"/>
                  </a:ext>
                </a:extLst>
              </p:cNvPr>
              <p:cNvSpPr/>
              <p:nvPr/>
            </p:nvSpPr>
            <p:spPr bwMode="auto">
              <a:xfrm>
                <a:off x="418" y="2762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1 w 38"/>
                  <a:gd name="T3" fmla="*/ 13 h 37"/>
                  <a:gd name="T4" fmla="*/ 0 w 38"/>
                  <a:gd name="T5" fmla="*/ 17 h 37"/>
                  <a:gd name="T6" fmla="*/ 11 w 38"/>
                  <a:gd name="T7" fmla="*/ 24 h 37"/>
                  <a:gd name="T8" fmla="*/ 11 w 38"/>
                  <a:gd name="T9" fmla="*/ 37 h 37"/>
                  <a:gd name="T10" fmla="*/ 21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5" name="íşḷíḋè">
                <a:extLst>
                  <a:ext uri="{FF2B5EF4-FFF2-40B4-BE49-F238E27FC236}">
                    <a16:creationId xmlns:a16="http://schemas.microsoft.com/office/drawing/2014/main" xmlns="" id="{307C26EF-F38C-4238-ABA0-14645758FFCC}"/>
                  </a:ext>
                </a:extLst>
              </p:cNvPr>
              <p:cNvSpPr/>
              <p:nvPr/>
            </p:nvSpPr>
            <p:spPr bwMode="auto">
              <a:xfrm>
                <a:off x="418" y="2762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1 w 38"/>
                  <a:gd name="T3" fmla="*/ 13 h 37"/>
                  <a:gd name="T4" fmla="*/ 0 w 38"/>
                  <a:gd name="T5" fmla="*/ 17 h 37"/>
                  <a:gd name="T6" fmla="*/ 11 w 38"/>
                  <a:gd name="T7" fmla="*/ 24 h 37"/>
                  <a:gd name="T8" fmla="*/ 11 w 38"/>
                  <a:gd name="T9" fmla="*/ 37 h 37"/>
                  <a:gd name="T10" fmla="*/ 21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6" name="îṥľíďè">
                <a:extLst>
                  <a:ext uri="{FF2B5EF4-FFF2-40B4-BE49-F238E27FC236}">
                    <a16:creationId xmlns:a16="http://schemas.microsoft.com/office/drawing/2014/main" xmlns="" id="{FA954712-1D49-453D-BD40-7BE320084690}"/>
                  </a:ext>
                </a:extLst>
              </p:cNvPr>
              <p:cNvSpPr/>
              <p:nvPr/>
            </p:nvSpPr>
            <p:spPr bwMode="auto">
              <a:xfrm>
                <a:off x="504" y="2743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3 w 38"/>
                  <a:gd name="T3" fmla="*/ 13 h 38"/>
                  <a:gd name="T4" fmla="*/ 0 w 38"/>
                  <a:gd name="T5" fmla="*/ 17 h 38"/>
                  <a:gd name="T6" fmla="*/ 11 w 38"/>
                  <a:gd name="T7" fmla="*/ 25 h 38"/>
                  <a:gd name="T8" fmla="*/ 11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4 w 38"/>
                  <a:gd name="T19" fmla="*/ 10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4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7" name="íṩḻïďè">
                <a:extLst>
                  <a:ext uri="{FF2B5EF4-FFF2-40B4-BE49-F238E27FC236}">
                    <a16:creationId xmlns:a16="http://schemas.microsoft.com/office/drawing/2014/main" xmlns="" id="{75919B14-1780-4642-840E-CB2ACE5471A3}"/>
                  </a:ext>
                </a:extLst>
              </p:cNvPr>
              <p:cNvSpPr/>
              <p:nvPr/>
            </p:nvSpPr>
            <p:spPr bwMode="auto">
              <a:xfrm>
                <a:off x="504" y="2743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3 w 38"/>
                  <a:gd name="T3" fmla="*/ 13 h 38"/>
                  <a:gd name="T4" fmla="*/ 0 w 38"/>
                  <a:gd name="T5" fmla="*/ 17 h 38"/>
                  <a:gd name="T6" fmla="*/ 11 w 38"/>
                  <a:gd name="T7" fmla="*/ 25 h 38"/>
                  <a:gd name="T8" fmla="*/ 11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4 w 38"/>
                  <a:gd name="T19" fmla="*/ 10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4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8" name="îṣḻíďè">
                <a:extLst>
                  <a:ext uri="{FF2B5EF4-FFF2-40B4-BE49-F238E27FC236}">
                    <a16:creationId xmlns:a16="http://schemas.microsoft.com/office/drawing/2014/main" xmlns="" id="{41C4EFCE-C3BD-4075-8799-21B0FB39F67C}"/>
                  </a:ext>
                </a:extLst>
              </p:cNvPr>
              <p:cNvSpPr/>
              <p:nvPr/>
            </p:nvSpPr>
            <p:spPr bwMode="auto">
              <a:xfrm>
                <a:off x="590" y="2727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5 w 37"/>
                  <a:gd name="T3" fmla="*/ 0 h 35"/>
                  <a:gd name="T4" fmla="*/ 13 w 37"/>
                  <a:gd name="T5" fmla="*/ 11 h 35"/>
                  <a:gd name="T6" fmla="*/ 0 w 37"/>
                  <a:gd name="T7" fmla="*/ 15 h 35"/>
                  <a:gd name="T8" fmla="*/ 11 w 37"/>
                  <a:gd name="T9" fmla="*/ 22 h 35"/>
                  <a:gd name="T10" fmla="*/ 13 w 37"/>
                  <a:gd name="T11" fmla="*/ 35 h 35"/>
                  <a:gd name="T12" fmla="*/ 22 w 37"/>
                  <a:gd name="T13" fmla="*/ 28 h 35"/>
                  <a:gd name="T14" fmla="*/ 36 w 37"/>
                  <a:gd name="T15" fmla="*/ 31 h 35"/>
                  <a:gd name="T16" fmla="*/ 30 w 37"/>
                  <a:gd name="T17" fmla="*/ 18 h 35"/>
                  <a:gd name="T18" fmla="*/ 37 w 37"/>
                  <a:gd name="T19" fmla="*/ 7 h 35"/>
                  <a:gd name="T20" fmla="*/ 24 w 37"/>
                  <a:gd name="T21" fmla="*/ 9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5" y="0"/>
                    </a:ln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3" y="35"/>
                    </a:lnTo>
                    <a:lnTo>
                      <a:pt x="22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9" name="îṧḷîḓè">
                <a:extLst>
                  <a:ext uri="{FF2B5EF4-FFF2-40B4-BE49-F238E27FC236}">
                    <a16:creationId xmlns:a16="http://schemas.microsoft.com/office/drawing/2014/main" xmlns="" id="{526FECD3-DA0A-4274-BEB7-005273B97DC8}"/>
                  </a:ext>
                </a:extLst>
              </p:cNvPr>
              <p:cNvSpPr/>
              <p:nvPr/>
            </p:nvSpPr>
            <p:spPr bwMode="auto">
              <a:xfrm>
                <a:off x="590" y="2727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5 w 37"/>
                  <a:gd name="T3" fmla="*/ 0 h 35"/>
                  <a:gd name="T4" fmla="*/ 13 w 37"/>
                  <a:gd name="T5" fmla="*/ 11 h 35"/>
                  <a:gd name="T6" fmla="*/ 0 w 37"/>
                  <a:gd name="T7" fmla="*/ 15 h 35"/>
                  <a:gd name="T8" fmla="*/ 11 w 37"/>
                  <a:gd name="T9" fmla="*/ 22 h 35"/>
                  <a:gd name="T10" fmla="*/ 13 w 37"/>
                  <a:gd name="T11" fmla="*/ 35 h 35"/>
                  <a:gd name="T12" fmla="*/ 22 w 37"/>
                  <a:gd name="T13" fmla="*/ 28 h 35"/>
                  <a:gd name="T14" fmla="*/ 36 w 37"/>
                  <a:gd name="T15" fmla="*/ 31 h 35"/>
                  <a:gd name="T16" fmla="*/ 30 w 37"/>
                  <a:gd name="T17" fmla="*/ 18 h 35"/>
                  <a:gd name="T18" fmla="*/ 37 w 37"/>
                  <a:gd name="T19" fmla="*/ 7 h 35"/>
                  <a:gd name="T20" fmla="*/ 24 w 37"/>
                  <a:gd name="T21" fmla="*/ 9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5" y="0"/>
                    </a:lnTo>
                    <a:lnTo>
                      <a:pt x="13" y="11"/>
                    </a:lnTo>
                    <a:lnTo>
                      <a:pt x="0" y="15"/>
                    </a:lnTo>
                    <a:lnTo>
                      <a:pt x="11" y="22"/>
                    </a:lnTo>
                    <a:lnTo>
                      <a:pt x="13" y="35"/>
                    </a:lnTo>
                    <a:lnTo>
                      <a:pt x="22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0" name="iṥļidé">
                <a:extLst>
                  <a:ext uri="{FF2B5EF4-FFF2-40B4-BE49-F238E27FC236}">
                    <a16:creationId xmlns:a16="http://schemas.microsoft.com/office/drawing/2014/main" xmlns="" id="{74C6022D-06FD-4388-B52E-61CF3A3BF985}"/>
                  </a:ext>
                </a:extLst>
              </p:cNvPr>
              <p:cNvSpPr/>
              <p:nvPr/>
            </p:nvSpPr>
            <p:spPr bwMode="auto">
              <a:xfrm>
                <a:off x="678" y="2712"/>
                <a:ext cx="35" cy="31"/>
              </a:xfrm>
              <a:custGeom>
                <a:avLst/>
                <a:gdLst>
                  <a:gd name="T0" fmla="*/ 20 w 35"/>
                  <a:gd name="T1" fmla="*/ 0 h 31"/>
                  <a:gd name="T2" fmla="*/ 13 w 35"/>
                  <a:gd name="T3" fmla="*/ 2 h 31"/>
                  <a:gd name="T4" fmla="*/ 11 w 35"/>
                  <a:gd name="T5" fmla="*/ 7 h 31"/>
                  <a:gd name="T6" fmla="*/ 0 w 35"/>
                  <a:gd name="T7" fmla="*/ 11 h 31"/>
                  <a:gd name="T8" fmla="*/ 11 w 35"/>
                  <a:gd name="T9" fmla="*/ 18 h 31"/>
                  <a:gd name="T10" fmla="*/ 11 w 35"/>
                  <a:gd name="T11" fmla="*/ 31 h 31"/>
                  <a:gd name="T12" fmla="*/ 20 w 35"/>
                  <a:gd name="T13" fmla="*/ 24 h 31"/>
                  <a:gd name="T14" fmla="*/ 33 w 35"/>
                  <a:gd name="T15" fmla="*/ 28 h 31"/>
                  <a:gd name="T16" fmla="*/ 30 w 35"/>
                  <a:gd name="T17" fmla="*/ 15 h 31"/>
                  <a:gd name="T18" fmla="*/ 35 w 35"/>
                  <a:gd name="T19" fmla="*/ 3 h 31"/>
                  <a:gd name="T20" fmla="*/ 22 w 35"/>
                  <a:gd name="T21" fmla="*/ 5 h 31"/>
                  <a:gd name="T22" fmla="*/ 20 w 35"/>
                  <a:gd name="T2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1">
                    <a:moveTo>
                      <a:pt x="20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1"/>
                    </a:lnTo>
                    <a:lnTo>
                      <a:pt x="11" y="18"/>
                    </a:lnTo>
                    <a:lnTo>
                      <a:pt x="11" y="31"/>
                    </a:lnTo>
                    <a:lnTo>
                      <a:pt x="20" y="24"/>
                    </a:lnTo>
                    <a:lnTo>
                      <a:pt x="33" y="28"/>
                    </a:lnTo>
                    <a:lnTo>
                      <a:pt x="30" y="15"/>
                    </a:lnTo>
                    <a:lnTo>
                      <a:pt x="35" y="3"/>
                    </a:lnTo>
                    <a:lnTo>
                      <a:pt x="22" y="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1" name="îšľiďê">
                <a:extLst>
                  <a:ext uri="{FF2B5EF4-FFF2-40B4-BE49-F238E27FC236}">
                    <a16:creationId xmlns:a16="http://schemas.microsoft.com/office/drawing/2014/main" xmlns="" id="{491C5EC9-11BE-4242-BBE0-694720429840}"/>
                  </a:ext>
                </a:extLst>
              </p:cNvPr>
              <p:cNvSpPr/>
              <p:nvPr/>
            </p:nvSpPr>
            <p:spPr bwMode="auto">
              <a:xfrm>
                <a:off x="678" y="2712"/>
                <a:ext cx="35" cy="31"/>
              </a:xfrm>
              <a:custGeom>
                <a:avLst/>
                <a:gdLst>
                  <a:gd name="T0" fmla="*/ 20 w 35"/>
                  <a:gd name="T1" fmla="*/ 0 h 31"/>
                  <a:gd name="T2" fmla="*/ 13 w 35"/>
                  <a:gd name="T3" fmla="*/ 2 h 31"/>
                  <a:gd name="T4" fmla="*/ 11 w 35"/>
                  <a:gd name="T5" fmla="*/ 7 h 31"/>
                  <a:gd name="T6" fmla="*/ 0 w 35"/>
                  <a:gd name="T7" fmla="*/ 11 h 31"/>
                  <a:gd name="T8" fmla="*/ 11 w 35"/>
                  <a:gd name="T9" fmla="*/ 18 h 31"/>
                  <a:gd name="T10" fmla="*/ 11 w 35"/>
                  <a:gd name="T11" fmla="*/ 31 h 31"/>
                  <a:gd name="T12" fmla="*/ 20 w 35"/>
                  <a:gd name="T13" fmla="*/ 24 h 31"/>
                  <a:gd name="T14" fmla="*/ 33 w 35"/>
                  <a:gd name="T15" fmla="*/ 28 h 31"/>
                  <a:gd name="T16" fmla="*/ 30 w 35"/>
                  <a:gd name="T17" fmla="*/ 15 h 31"/>
                  <a:gd name="T18" fmla="*/ 35 w 35"/>
                  <a:gd name="T19" fmla="*/ 3 h 31"/>
                  <a:gd name="T20" fmla="*/ 22 w 35"/>
                  <a:gd name="T21" fmla="*/ 5 h 31"/>
                  <a:gd name="T22" fmla="*/ 20 w 35"/>
                  <a:gd name="T2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1">
                    <a:moveTo>
                      <a:pt x="20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1"/>
                    </a:lnTo>
                    <a:lnTo>
                      <a:pt x="11" y="18"/>
                    </a:lnTo>
                    <a:lnTo>
                      <a:pt x="11" y="31"/>
                    </a:lnTo>
                    <a:lnTo>
                      <a:pt x="20" y="24"/>
                    </a:lnTo>
                    <a:lnTo>
                      <a:pt x="33" y="28"/>
                    </a:lnTo>
                    <a:lnTo>
                      <a:pt x="30" y="15"/>
                    </a:lnTo>
                    <a:lnTo>
                      <a:pt x="35" y="3"/>
                    </a:lnTo>
                    <a:lnTo>
                      <a:pt x="22" y="5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2" name="iS1iḓè">
                <a:extLst>
                  <a:ext uri="{FF2B5EF4-FFF2-40B4-BE49-F238E27FC236}">
                    <a16:creationId xmlns:a16="http://schemas.microsoft.com/office/drawing/2014/main" xmlns="" id="{2EDABB8F-D7C8-4D13-9B53-22F0FAC0B8A4}"/>
                  </a:ext>
                </a:extLst>
              </p:cNvPr>
              <p:cNvSpPr/>
              <p:nvPr/>
            </p:nvSpPr>
            <p:spPr bwMode="auto">
              <a:xfrm>
                <a:off x="764" y="2697"/>
                <a:ext cx="37" cy="28"/>
              </a:xfrm>
              <a:custGeom>
                <a:avLst/>
                <a:gdLst>
                  <a:gd name="T0" fmla="*/ 37 w 37"/>
                  <a:gd name="T1" fmla="*/ 0 h 28"/>
                  <a:gd name="T2" fmla="*/ 24 w 37"/>
                  <a:gd name="T3" fmla="*/ 2 h 28"/>
                  <a:gd name="T4" fmla="*/ 24 w 37"/>
                  <a:gd name="T5" fmla="*/ 2 h 28"/>
                  <a:gd name="T6" fmla="*/ 13 w 37"/>
                  <a:gd name="T7" fmla="*/ 3 h 28"/>
                  <a:gd name="T8" fmla="*/ 13 w 37"/>
                  <a:gd name="T9" fmla="*/ 3 h 28"/>
                  <a:gd name="T10" fmla="*/ 0 w 37"/>
                  <a:gd name="T11" fmla="*/ 9 h 28"/>
                  <a:gd name="T12" fmla="*/ 11 w 37"/>
                  <a:gd name="T13" fmla="*/ 15 h 28"/>
                  <a:gd name="T14" fmla="*/ 11 w 37"/>
                  <a:gd name="T15" fmla="*/ 28 h 28"/>
                  <a:gd name="T16" fmla="*/ 22 w 37"/>
                  <a:gd name="T17" fmla="*/ 20 h 28"/>
                  <a:gd name="T18" fmla="*/ 31 w 37"/>
                  <a:gd name="T19" fmla="*/ 22 h 28"/>
                  <a:gd name="T20" fmla="*/ 31 w 37"/>
                  <a:gd name="T21" fmla="*/ 18 h 28"/>
                  <a:gd name="T22" fmla="*/ 30 w 37"/>
                  <a:gd name="T23" fmla="*/ 11 h 28"/>
                  <a:gd name="T24" fmla="*/ 37 w 37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8">
                    <a:moveTo>
                      <a:pt x="37" y="0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0" y="9"/>
                    </a:lnTo>
                    <a:lnTo>
                      <a:pt x="11" y="15"/>
                    </a:lnTo>
                    <a:lnTo>
                      <a:pt x="11" y="28"/>
                    </a:lnTo>
                    <a:lnTo>
                      <a:pt x="22" y="20"/>
                    </a:lnTo>
                    <a:lnTo>
                      <a:pt x="31" y="22"/>
                    </a:lnTo>
                    <a:lnTo>
                      <a:pt x="31" y="18"/>
                    </a:lnTo>
                    <a:lnTo>
                      <a:pt x="30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3" name="îśḻïḓé">
                <a:extLst>
                  <a:ext uri="{FF2B5EF4-FFF2-40B4-BE49-F238E27FC236}">
                    <a16:creationId xmlns:a16="http://schemas.microsoft.com/office/drawing/2014/main" xmlns="" id="{90B79813-3CB1-4AD0-A888-3BB53373D0A9}"/>
                  </a:ext>
                </a:extLst>
              </p:cNvPr>
              <p:cNvSpPr/>
              <p:nvPr/>
            </p:nvSpPr>
            <p:spPr bwMode="auto">
              <a:xfrm>
                <a:off x="764" y="2697"/>
                <a:ext cx="37" cy="28"/>
              </a:xfrm>
              <a:custGeom>
                <a:avLst/>
                <a:gdLst>
                  <a:gd name="T0" fmla="*/ 37 w 37"/>
                  <a:gd name="T1" fmla="*/ 0 h 28"/>
                  <a:gd name="T2" fmla="*/ 24 w 37"/>
                  <a:gd name="T3" fmla="*/ 2 h 28"/>
                  <a:gd name="T4" fmla="*/ 24 w 37"/>
                  <a:gd name="T5" fmla="*/ 2 h 28"/>
                  <a:gd name="T6" fmla="*/ 13 w 37"/>
                  <a:gd name="T7" fmla="*/ 3 h 28"/>
                  <a:gd name="T8" fmla="*/ 13 w 37"/>
                  <a:gd name="T9" fmla="*/ 3 h 28"/>
                  <a:gd name="T10" fmla="*/ 0 w 37"/>
                  <a:gd name="T11" fmla="*/ 9 h 28"/>
                  <a:gd name="T12" fmla="*/ 11 w 37"/>
                  <a:gd name="T13" fmla="*/ 15 h 28"/>
                  <a:gd name="T14" fmla="*/ 11 w 37"/>
                  <a:gd name="T15" fmla="*/ 28 h 28"/>
                  <a:gd name="T16" fmla="*/ 22 w 37"/>
                  <a:gd name="T17" fmla="*/ 20 h 28"/>
                  <a:gd name="T18" fmla="*/ 31 w 37"/>
                  <a:gd name="T19" fmla="*/ 22 h 28"/>
                  <a:gd name="T20" fmla="*/ 31 w 37"/>
                  <a:gd name="T21" fmla="*/ 18 h 28"/>
                  <a:gd name="T22" fmla="*/ 30 w 37"/>
                  <a:gd name="T23" fmla="*/ 11 h 28"/>
                  <a:gd name="T24" fmla="*/ 37 w 37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28">
                    <a:moveTo>
                      <a:pt x="37" y="0"/>
                    </a:moveTo>
                    <a:lnTo>
                      <a:pt x="24" y="2"/>
                    </a:lnTo>
                    <a:lnTo>
                      <a:pt x="24" y="2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0" y="9"/>
                    </a:lnTo>
                    <a:lnTo>
                      <a:pt x="11" y="15"/>
                    </a:lnTo>
                    <a:lnTo>
                      <a:pt x="11" y="28"/>
                    </a:lnTo>
                    <a:lnTo>
                      <a:pt x="22" y="20"/>
                    </a:lnTo>
                    <a:lnTo>
                      <a:pt x="31" y="22"/>
                    </a:lnTo>
                    <a:lnTo>
                      <a:pt x="31" y="18"/>
                    </a:lnTo>
                    <a:lnTo>
                      <a:pt x="30" y="11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4" name="îs1íďè">
                <a:extLst>
                  <a:ext uri="{FF2B5EF4-FFF2-40B4-BE49-F238E27FC236}">
                    <a16:creationId xmlns:a16="http://schemas.microsoft.com/office/drawing/2014/main" xmlns="" id="{E8754D61-CA77-40AA-8604-114B781C19A7}"/>
                  </a:ext>
                </a:extLst>
              </p:cNvPr>
              <p:cNvSpPr/>
              <p:nvPr/>
            </p:nvSpPr>
            <p:spPr bwMode="auto">
              <a:xfrm>
                <a:off x="388" y="2831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5" name="îşḷiḋè">
                <a:extLst>
                  <a:ext uri="{FF2B5EF4-FFF2-40B4-BE49-F238E27FC236}">
                    <a16:creationId xmlns:a16="http://schemas.microsoft.com/office/drawing/2014/main" xmlns="" id="{7B66D569-FC27-4BD1-A1AA-AB0C24426592}"/>
                  </a:ext>
                </a:extLst>
              </p:cNvPr>
              <p:cNvSpPr/>
              <p:nvPr/>
            </p:nvSpPr>
            <p:spPr bwMode="auto">
              <a:xfrm>
                <a:off x="388" y="2831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28 h 37"/>
                  <a:gd name="T12" fmla="*/ 34 w 38"/>
                  <a:gd name="T13" fmla="*/ 32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6" name="ïśľíde">
                <a:extLst>
                  <a:ext uri="{FF2B5EF4-FFF2-40B4-BE49-F238E27FC236}">
                    <a16:creationId xmlns:a16="http://schemas.microsoft.com/office/drawing/2014/main" xmlns="" id="{0715F67F-A9AF-48AC-B2D9-91F0539C50A8}"/>
                  </a:ext>
                </a:extLst>
              </p:cNvPr>
              <p:cNvSpPr/>
              <p:nvPr/>
            </p:nvSpPr>
            <p:spPr bwMode="auto">
              <a:xfrm>
                <a:off x="474" y="2812"/>
                <a:ext cx="38" cy="38"/>
              </a:xfrm>
              <a:custGeom>
                <a:avLst/>
                <a:gdLst>
                  <a:gd name="T0" fmla="*/ 17 w 38"/>
                  <a:gd name="T1" fmla="*/ 0 h 38"/>
                  <a:gd name="T2" fmla="*/ 13 w 38"/>
                  <a:gd name="T3" fmla="*/ 14 h 38"/>
                  <a:gd name="T4" fmla="*/ 0 w 38"/>
                  <a:gd name="T5" fmla="*/ 17 h 38"/>
                  <a:gd name="T6" fmla="*/ 12 w 38"/>
                  <a:gd name="T7" fmla="*/ 25 h 38"/>
                  <a:gd name="T8" fmla="*/ 13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0 h 38"/>
                  <a:gd name="T20" fmla="*/ 17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7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7" name="ïṥļïdê">
                <a:extLst>
                  <a:ext uri="{FF2B5EF4-FFF2-40B4-BE49-F238E27FC236}">
                    <a16:creationId xmlns:a16="http://schemas.microsoft.com/office/drawing/2014/main" xmlns="" id="{FEA06FEE-89DC-49AD-B8A9-24C5E43C02E3}"/>
                  </a:ext>
                </a:extLst>
              </p:cNvPr>
              <p:cNvSpPr/>
              <p:nvPr/>
            </p:nvSpPr>
            <p:spPr bwMode="auto">
              <a:xfrm>
                <a:off x="474" y="2812"/>
                <a:ext cx="38" cy="38"/>
              </a:xfrm>
              <a:custGeom>
                <a:avLst/>
                <a:gdLst>
                  <a:gd name="T0" fmla="*/ 17 w 38"/>
                  <a:gd name="T1" fmla="*/ 0 h 38"/>
                  <a:gd name="T2" fmla="*/ 13 w 38"/>
                  <a:gd name="T3" fmla="*/ 14 h 38"/>
                  <a:gd name="T4" fmla="*/ 0 w 38"/>
                  <a:gd name="T5" fmla="*/ 17 h 38"/>
                  <a:gd name="T6" fmla="*/ 12 w 38"/>
                  <a:gd name="T7" fmla="*/ 25 h 38"/>
                  <a:gd name="T8" fmla="*/ 13 w 38"/>
                  <a:gd name="T9" fmla="*/ 38 h 38"/>
                  <a:gd name="T10" fmla="*/ 23 w 38"/>
                  <a:gd name="T11" fmla="*/ 30 h 38"/>
                  <a:gd name="T12" fmla="*/ 36 w 38"/>
                  <a:gd name="T13" fmla="*/ 32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0 h 38"/>
                  <a:gd name="T20" fmla="*/ 17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7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8" name="iṡ1ídè">
                <a:extLst>
                  <a:ext uri="{FF2B5EF4-FFF2-40B4-BE49-F238E27FC236}">
                    <a16:creationId xmlns:a16="http://schemas.microsoft.com/office/drawing/2014/main" xmlns="" id="{7852AE98-E6EE-421F-976B-4FEFA1442E28}"/>
                  </a:ext>
                </a:extLst>
              </p:cNvPr>
              <p:cNvSpPr/>
              <p:nvPr/>
            </p:nvSpPr>
            <p:spPr bwMode="auto">
              <a:xfrm>
                <a:off x="562" y="2794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7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3 h 37"/>
                  <a:gd name="T14" fmla="*/ 28 w 36"/>
                  <a:gd name="T15" fmla="*/ 20 h 37"/>
                  <a:gd name="T16" fmla="*/ 36 w 36"/>
                  <a:gd name="T17" fmla="*/ 9 h 37"/>
                  <a:gd name="T18" fmla="*/ 22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3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2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9" name="ísḻiḍe">
                <a:extLst>
                  <a:ext uri="{FF2B5EF4-FFF2-40B4-BE49-F238E27FC236}">
                    <a16:creationId xmlns:a16="http://schemas.microsoft.com/office/drawing/2014/main" xmlns="" id="{C4733C5F-B9E4-48C8-BE0F-F934E66C5773}"/>
                  </a:ext>
                </a:extLst>
              </p:cNvPr>
              <p:cNvSpPr/>
              <p:nvPr/>
            </p:nvSpPr>
            <p:spPr bwMode="auto">
              <a:xfrm>
                <a:off x="562" y="2794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7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3 h 37"/>
                  <a:gd name="T14" fmla="*/ 28 w 36"/>
                  <a:gd name="T15" fmla="*/ 20 h 37"/>
                  <a:gd name="T16" fmla="*/ 36 w 36"/>
                  <a:gd name="T17" fmla="*/ 9 h 37"/>
                  <a:gd name="T18" fmla="*/ 22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3"/>
                    </a:lnTo>
                    <a:lnTo>
                      <a:pt x="28" y="20"/>
                    </a:lnTo>
                    <a:lnTo>
                      <a:pt x="36" y="9"/>
                    </a:lnTo>
                    <a:lnTo>
                      <a:pt x="22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0" name="î$ḻiḍe">
                <a:extLst>
                  <a:ext uri="{FF2B5EF4-FFF2-40B4-BE49-F238E27FC236}">
                    <a16:creationId xmlns:a16="http://schemas.microsoft.com/office/drawing/2014/main" xmlns="" id="{A9D1F507-6C2E-40E6-A83E-CF37EE7DA197}"/>
                  </a:ext>
                </a:extLst>
              </p:cNvPr>
              <p:cNvSpPr/>
              <p:nvPr/>
            </p:nvSpPr>
            <p:spPr bwMode="auto">
              <a:xfrm>
                <a:off x="648" y="2775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1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1 w 37"/>
                  <a:gd name="T9" fmla="*/ 37 h 37"/>
                  <a:gd name="T10" fmla="*/ 22 w 37"/>
                  <a:gd name="T11" fmla="*/ 30 h 37"/>
                  <a:gd name="T12" fmla="*/ 34 w 37"/>
                  <a:gd name="T13" fmla="*/ 34 h 37"/>
                  <a:gd name="T14" fmla="*/ 30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2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1" name="isḷîḍè">
                <a:extLst>
                  <a:ext uri="{FF2B5EF4-FFF2-40B4-BE49-F238E27FC236}">
                    <a16:creationId xmlns:a16="http://schemas.microsoft.com/office/drawing/2014/main" xmlns="" id="{60996078-B84B-4D8B-8E52-DE54A55FF1E0}"/>
                  </a:ext>
                </a:extLst>
              </p:cNvPr>
              <p:cNvSpPr/>
              <p:nvPr/>
            </p:nvSpPr>
            <p:spPr bwMode="auto">
              <a:xfrm>
                <a:off x="648" y="2775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1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1 w 37"/>
                  <a:gd name="T9" fmla="*/ 37 h 37"/>
                  <a:gd name="T10" fmla="*/ 22 w 37"/>
                  <a:gd name="T11" fmla="*/ 30 h 37"/>
                  <a:gd name="T12" fmla="*/ 34 w 37"/>
                  <a:gd name="T13" fmla="*/ 34 h 37"/>
                  <a:gd name="T14" fmla="*/ 30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2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2" name="i$lïďe">
                <a:extLst>
                  <a:ext uri="{FF2B5EF4-FFF2-40B4-BE49-F238E27FC236}">
                    <a16:creationId xmlns:a16="http://schemas.microsoft.com/office/drawing/2014/main" xmlns="" id="{036DD3CD-6E0A-4765-896D-B9FA691199FE}"/>
                  </a:ext>
                </a:extLst>
              </p:cNvPr>
              <p:cNvSpPr/>
              <p:nvPr/>
            </p:nvSpPr>
            <p:spPr bwMode="auto">
              <a:xfrm>
                <a:off x="734" y="2756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3" name="ïṣḻiḋé">
                <a:extLst>
                  <a:ext uri="{FF2B5EF4-FFF2-40B4-BE49-F238E27FC236}">
                    <a16:creationId xmlns:a16="http://schemas.microsoft.com/office/drawing/2014/main" xmlns="" id="{8F693678-79E8-403A-8380-7B38A4ABA88B}"/>
                  </a:ext>
                </a:extLst>
              </p:cNvPr>
              <p:cNvSpPr/>
              <p:nvPr/>
            </p:nvSpPr>
            <p:spPr bwMode="auto">
              <a:xfrm>
                <a:off x="734" y="2756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4" name="íśḻíḑe">
                <a:extLst>
                  <a:ext uri="{FF2B5EF4-FFF2-40B4-BE49-F238E27FC236}">
                    <a16:creationId xmlns:a16="http://schemas.microsoft.com/office/drawing/2014/main" xmlns="" id="{FB742BB6-627D-40A6-A67C-C037450800BB}"/>
                  </a:ext>
                </a:extLst>
              </p:cNvPr>
              <p:cNvSpPr/>
              <p:nvPr/>
            </p:nvSpPr>
            <p:spPr bwMode="auto">
              <a:xfrm>
                <a:off x="515" y="3102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2 h 7"/>
                  <a:gd name="T4" fmla="*/ 6 w 10"/>
                  <a:gd name="T5" fmla="*/ 7 h 7"/>
                  <a:gd name="T6" fmla="*/ 10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5" name="îṧḻíḓê">
                <a:extLst>
                  <a:ext uri="{FF2B5EF4-FFF2-40B4-BE49-F238E27FC236}">
                    <a16:creationId xmlns:a16="http://schemas.microsoft.com/office/drawing/2014/main" xmlns="" id="{71485983-B691-4078-A020-DCBB8BC56DBE}"/>
                  </a:ext>
                </a:extLst>
              </p:cNvPr>
              <p:cNvSpPr/>
              <p:nvPr/>
            </p:nvSpPr>
            <p:spPr bwMode="auto">
              <a:xfrm>
                <a:off x="515" y="3102"/>
                <a:ext cx="10" cy="7"/>
              </a:xfrm>
              <a:custGeom>
                <a:avLst/>
                <a:gdLst>
                  <a:gd name="T0" fmla="*/ 10 w 10"/>
                  <a:gd name="T1" fmla="*/ 0 h 7"/>
                  <a:gd name="T2" fmla="*/ 0 w 10"/>
                  <a:gd name="T3" fmla="*/ 2 h 7"/>
                  <a:gd name="T4" fmla="*/ 6 w 10"/>
                  <a:gd name="T5" fmla="*/ 7 h 7"/>
                  <a:gd name="T6" fmla="*/ 10 w 10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">
                    <a:moveTo>
                      <a:pt x="10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6" name="iš1îḓê">
                <a:extLst>
                  <a:ext uri="{FF2B5EF4-FFF2-40B4-BE49-F238E27FC236}">
                    <a16:creationId xmlns:a16="http://schemas.microsoft.com/office/drawing/2014/main" xmlns="" id="{8FCD4536-A6B8-4B21-B5E1-BEEA381D696C}"/>
                  </a:ext>
                </a:extLst>
              </p:cNvPr>
              <p:cNvSpPr/>
              <p:nvPr/>
            </p:nvSpPr>
            <p:spPr bwMode="auto">
              <a:xfrm>
                <a:off x="575" y="3074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4 h 39"/>
                  <a:gd name="T8" fmla="*/ 11 w 37"/>
                  <a:gd name="T9" fmla="*/ 39 h 39"/>
                  <a:gd name="T10" fmla="*/ 23 w 37"/>
                  <a:gd name="T11" fmla="*/ 30 h 39"/>
                  <a:gd name="T12" fmla="*/ 34 w 37"/>
                  <a:gd name="T13" fmla="*/ 33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9"/>
                    </a:lnTo>
                    <a:lnTo>
                      <a:pt x="23" y="30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7" name="iṩḻîḋê">
                <a:extLst>
                  <a:ext uri="{FF2B5EF4-FFF2-40B4-BE49-F238E27FC236}">
                    <a16:creationId xmlns:a16="http://schemas.microsoft.com/office/drawing/2014/main" xmlns="" id="{75F9E5A7-BC20-423D-B2DB-A67241F59DCC}"/>
                  </a:ext>
                </a:extLst>
              </p:cNvPr>
              <p:cNvSpPr/>
              <p:nvPr/>
            </p:nvSpPr>
            <p:spPr bwMode="auto">
              <a:xfrm>
                <a:off x="575" y="3074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4 h 39"/>
                  <a:gd name="T8" fmla="*/ 11 w 37"/>
                  <a:gd name="T9" fmla="*/ 39 h 39"/>
                  <a:gd name="T10" fmla="*/ 23 w 37"/>
                  <a:gd name="T11" fmla="*/ 30 h 39"/>
                  <a:gd name="T12" fmla="*/ 34 w 37"/>
                  <a:gd name="T13" fmla="*/ 33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9"/>
                    </a:lnTo>
                    <a:lnTo>
                      <a:pt x="23" y="30"/>
                    </a:lnTo>
                    <a:lnTo>
                      <a:pt x="34" y="33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8" name="iŝlîdê">
                <a:extLst>
                  <a:ext uri="{FF2B5EF4-FFF2-40B4-BE49-F238E27FC236}">
                    <a16:creationId xmlns:a16="http://schemas.microsoft.com/office/drawing/2014/main" xmlns="" id="{0F0EDC9B-D4F9-4A8D-8466-B2F1FDA2A399}"/>
                  </a:ext>
                </a:extLst>
              </p:cNvPr>
              <p:cNvSpPr/>
              <p:nvPr/>
            </p:nvSpPr>
            <p:spPr bwMode="auto">
              <a:xfrm>
                <a:off x="661" y="3057"/>
                <a:ext cx="28" cy="37"/>
              </a:xfrm>
              <a:custGeom>
                <a:avLst/>
                <a:gdLst>
                  <a:gd name="T0" fmla="*/ 17 w 28"/>
                  <a:gd name="T1" fmla="*/ 0 h 37"/>
                  <a:gd name="T2" fmla="*/ 13 w 28"/>
                  <a:gd name="T3" fmla="*/ 11 h 37"/>
                  <a:gd name="T4" fmla="*/ 0 w 28"/>
                  <a:gd name="T5" fmla="*/ 17 h 37"/>
                  <a:gd name="T6" fmla="*/ 11 w 28"/>
                  <a:gd name="T7" fmla="*/ 24 h 37"/>
                  <a:gd name="T8" fmla="*/ 13 w 28"/>
                  <a:gd name="T9" fmla="*/ 37 h 37"/>
                  <a:gd name="T10" fmla="*/ 22 w 28"/>
                  <a:gd name="T11" fmla="*/ 28 h 37"/>
                  <a:gd name="T12" fmla="*/ 22 w 28"/>
                  <a:gd name="T13" fmla="*/ 28 h 37"/>
                  <a:gd name="T14" fmla="*/ 28 w 28"/>
                  <a:gd name="T15" fmla="*/ 9 h 37"/>
                  <a:gd name="T16" fmla="*/ 24 w 28"/>
                  <a:gd name="T17" fmla="*/ 9 h 37"/>
                  <a:gd name="T18" fmla="*/ 17 w 28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9" name="iṡḻíḓe">
                <a:extLst>
                  <a:ext uri="{FF2B5EF4-FFF2-40B4-BE49-F238E27FC236}">
                    <a16:creationId xmlns:a16="http://schemas.microsoft.com/office/drawing/2014/main" xmlns="" id="{DC7BB447-AB61-4FA3-ADA8-765A7D7FAE41}"/>
                  </a:ext>
                </a:extLst>
              </p:cNvPr>
              <p:cNvSpPr/>
              <p:nvPr/>
            </p:nvSpPr>
            <p:spPr bwMode="auto">
              <a:xfrm>
                <a:off x="661" y="3057"/>
                <a:ext cx="28" cy="37"/>
              </a:xfrm>
              <a:custGeom>
                <a:avLst/>
                <a:gdLst>
                  <a:gd name="T0" fmla="*/ 17 w 28"/>
                  <a:gd name="T1" fmla="*/ 0 h 37"/>
                  <a:gd name="T2" fmla="*/ 13 w 28"/>
                  <a:gd name="T3" fmla="*/ 11 h 37"/>
                  <a:gd name="T4" fmla="*/ 0 w 28"/>
                  <a:gd name="T5" fmla="*/ 17 h 37"/>
                  <a:gd name="T6" fmla="*/ 11 w 28"/>
                  <a:gd name="T7" fmla="*/ 24 h 37"/>
                  <a:gd name="T8" fmla="*/ 13 w 28"/>
                  <a:gd name="T9" fmla="*/ 37 h 37"/>
                  <a:gd name="T10" fmla="*/ 22 w 28"/>
                  <a:gd name="T11" fmla="*/ 28 h 37"/>
                  <a:gd name="T12" fmla="*/ 22 w 28"/>
                  <a:gd name="T13" fmla="*/ 28 h 37"/>
                  <a:gd name="T14" fmla="*/ 28 w 28"/>
                  <a:gd name="T15" fmla="*/ 9 h 37"/>
                  <a:gd name="T16" fmla="*/ 24 w 28"/>
                  <a:gd name="T17" fmla="*/ 9 h 37"/>
                  <a:gd name="T18" fmla="*/ 17 w 28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22" y="28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0" name="iṧļîdé">
                <a:extLst>
                  <a:ext uri="{FF2B5EF4-FFF2-40B4-BE49-F238E27FC236}">
                    <a16:creationId xmlns:a16="http://schemas.microsoft.com/office/drawing/2014/main" xmlns="" id="{348498A8-945E-44D6-85FD-D8E9AF9D25EE}"/>
                  </a:ext>
                </a:extLst>
              </p:cNvPr>
              <p:cNvSpPr/>
              <p:nvPr/>
            </p:nvSpPr>
            <p:spPr bwMode="auto">
              <a:xfrm>
                <a:off x="553" y="3143"/>
                <a:ext cx="30" cy="34"/>
              </a:xfrm>
              <a:custGeom>
                <a:avLst/>
                <a:gdLst>
                  <a:gd name="T0" fmla="*/ 9 w 30"/>
                  <a:gd name="T1" fmla="*/ 0 h 34"/>
                  <a:gd name="T2" fmla="*/ 5 w 30"/>
                  <a:gd name="T3" fmla="*/ 13 h 34"/>
                  <a:gd name="T4" fmla="*/ 0 w 30"/>
                  <a:gd name="T5" fmla="*/ 15 h 34"/>
                  <a:gd name="T6" fmla="*/ 11 w 30"/>
                  <a:gd name="T7" fmla="*/ 32 h 34"/>
                  <a:gd name="T8" fmla="*/ 15 w 30"/>
                  <a:gd name="T9" fmla="*/ 30 h 34"/>
                  <a:gd name="T10" fmla="*/ 28 w 30"/>
                  <a:gd name="T11" fmla="*/ 34 h 34"/>
                  <a:gd name="T12" fmla="*/ 22 w 30"/>
                  <a:gd name="T13" fmla="*/ 20 h 34"/>
                  <a:gd name="T14" fmla="*/ 30 w 30"/>
                  <a:gd name="T15" fmla="*/ 11 h 34"/>
                  <a:gd name="T16" fmla="*/ 17 w 30"/>
                  <a:gd name="T17" fmla="*/ 11 h 34"/>
                  <a:gd name="T18" fmla="*/ 9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9" y="0"/>
                    </a:moveTo>
                    <a:lnTo>
                      <a:pt x="5" y="13"/>
                    </a:lnTo>
                    <a:lnTo>
                      <a:pt x="0" y="15"/>
                    </a:lnTo>
                    <a:lnTo>
                      <a:pt x="11" y="32"/>
                    </a:lnTo>
                    <a:lnTo>
                      <a:pt x="15" y="30"/>
                    </a:lnTo>
                    <a:lnTo>
                      <a:pt x="28" y="34"/>
                    </a:lnTo>
                    <a:lnTo>
                      <a:pt x="22" y="20"/>
                    </a:lnTo>
                    <a:lnTo>
                      <a:pt x="30" y="11"/>
                    </a:lnTo>
                    <a:lnTo>
                      <a:pt x="17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1" name="îŝļíḑe">
                <a:extLst>
                  <a:ext uri="{FF2B5EF4-FFF2-40B4-BE49-F238E27FC236}">
                    <a16:creationId xmlns:a16="http://schemas.microsoft.com/office/drawing/2014/main" xmlns="" id="{EB6D1107-FB57-4A31-BB17-56E518698909}"/>
                  </a:ext>
                </a:extLst>
              </p:cNvPr>
              <p:cNvSpPr/>
              <p:nvPr/>
            </p:nvSpPr>
            <p:spPr bwMode="auto">
              <a:xfrm>
                <a:off x="553" y="3143"/>
                <a:ext cx="30" cy="34"/>
              </a:xfrm>
              <a:custGeom>
                <a:avLst/>
                <a:gdLst>
                  <a:gd name="T0" fmla="*/ 9 w 30"/>
                  <a:gd name="T1" fmla="*/ 0 h 34"/>
                  <a:gd name="T2" fmla="*/ 5 w 30"/>
                  <a:gd name="T3" fmla="*/ 13 h 34"/>
                  <a:gd name="T4" fmla="*/ 0 w 30"/>
                  <a:gd name="T5" fmla="*/ 15 h 34"/>
                  <a:gd name="T6" fmla="*/ 11 w 30"/>
                  <a:gd name="T7" fmla="*/ 32 h 34"/>
                  <a:gd name="T8" fmla="*/ 15 w 30"/>
                  <a:gd name="T9" fmla="*/ 30 h 34"/>
                  <a:gd name="T10" fmla="*/ 28 w 30"/>
                  <a:gd name="T11" fmla="*/ 34 h 34"/>
                  <a:gd name="T12" fmla="*/ 22 w 30"/>
                  <a:gd name="T13" fmla="*/ 20 h 34"/>
                  <a:gd name="T14" fmla="*/ 30 w 30"/>
                  <a:gd name="T15" fmla="*/ 11 h 34"/>
                  <a:gd name="T16" fmla="*/ 17 w 30"/>
                  <a:gd name="T17" fmla="*/ 11 h 34"/>
                  <a:gd name="T18" fmla="*/ 9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9" y="0"/>
                    </a:moveTo>
                    <a:lnTo>
                      <a:pt x="5" y="13"/>
                    </a:lnTo>
                    <a:lnTo>
                      <a:pt x="0" y="15"/>
                    </a:lnTo>
                    <a:lnTo>
                      <a:pt x="11" y="32"/>
                    </a:lnTo>
                    <a:lnTo>
                      <a:pt x="15" y="30"/>
                    </a:lnTo>
                    <a:lnTo>
                      <a:pt x="28" y="34"/>
                    </a:lnTo>
                    <a:lnTo>
                      <a:pt x="22" y="20"/>
                    </a:lnTo>
                    <a:lnTo>
                      <a:pt x="30" y="11"/>
                    </a:lnTo>
                    <a:lnTo>
                      <a:pt x="17" y="1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2" name="iśḷidê">
                <a:extLst>
                  <a:ext uri="{FF2B5EF4-FFF2-40B4-BE49-F238E27FC236}">
                    <a16:creationId xmlns:a16="http://schemas.microsoft.com/office/drawing/2014/main" xmlns="" id="{97229771-3B16-410C-A645-3482C60FEEE7}"/>
                  </a:ext>
                </a:extLst>
              </p:cNvPr>
              <p:cNvSpPr/>
              <p:nvPr/>
            </p:nvSpPr>
            <p:spPr bwMode="auto">
              <a:xfrm>
                <a:off x="631" y="3126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2 w 37"/>
                  <a:gd name="T13" fmla="*/ 30 h 37"/>
                  <a:gd name="T14" fmla="*/ 34 w 37"/>
                  <a:gd name="T15" fmla="*/ 26 h 37"/>
                  <a:gd name="T16" fmla="*/ 30 w 37"/>
                  <a:gd name="T17" fmla="*/ 21 h 37"/>
                  <a:gd name="T18" fmla="*/ 37 w 37"/>
                  <a:gd name="T19" fmla="*/ 9 h 37"/>
                  <a:gd name="T20" fmla="*/ 37 w 37"/>
                  <a:gd name="T21" fmla="*/ 9 h 37"/>
                  <a:gd name="T22" fmla="*/ 24 w 37"/>
                  <a:gd name="T23" fmla="*/ 9 h 37"/>
                  <a:gd name="T24" fmla="*/ 17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2" y="30"/>
                    </a:lnTo>
                    <a:lnTo>
                      <a:pt x="34" y="26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3" name="îṣ1idê">
                <a:extLst>
                  <a:ext uri="{FF2B5EF4-FFF2-40B4-BE49-F238E27FC236}">
                    <a16:creationId xmlns:a16="http://schemas.microsoft.com/office/drawing/2014/main" xmlns="" id="{2FAFEDD4-AD74-4554-8589-6DC797220AEC}"/>
                  </a:ext>
                </a:extLst>
              </p:cNvPr>
              <p:cNvSpPr/>
              <p:nvPr/>
            </p:nvSpPr>
            <p:spPr bwMode="auto">
              <a:xfrm>
                <a:off x="631" y="3126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2 w 37"/>
                  <a:gd name="T13" fmla="*/ 30 h 37"/>
                  <a:gd name="T14" fmla="*/ 34 w 37"/>
                  <a:gd name="T15" fmla="*/ 26 h 37"/>
                  <a:gd name="T16" fmla="*/ 30 w 37"/>
                  <a:gd name="T17" fmla="*/ 21 h 37"/>
                  <a:gd name="T18" fmla="*/ 37 w 37"/>
                  <a:gd name="T19" fmla="*/ 9 h 37"/>
                  <a:gd name="T20" fmla="*/ 37 w 37"/>
                  <a:gd name="T21" fmla="*/ 9 h 37"/>
                  <a:gd name="T22" fmla="*/ 24 w 37"/>
                  <a:gd name="T23" fmla="*/ 9 h 37"/>
                  <a:gd name="T24" fmla="*/ 17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2" y="30"/>
                    </a:lnTo>
                    <a:lnTo>
                      <a:pt x="34" y="26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4" name="ïšḷiḍè">
                <a:extLst>
                  <a:ext uri="{FF2B5EF4-FFF2-40B4-BE49-F238E27FC236}">
                    <a16:creationId xmlns:a16="http://schemas.microsoft.com/office/drawing/2014/main" xmlns="" id="{3F2A6B00-4312-4B72-8989-EB84B1C7FC86}"/>
                  </a:ext>
                </a:extLst>
              </p:cNvPr>
              <p:cNvSpPr/>
              <p:nvPr/>
            </p:nvSpPr>
            <p:spPr bwMode="auto">
              <a:xfrm>
                <a:off x="598" y="31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30 h 37"/>
                  <a:gd name="T12" fmla="*/ 35 w 37"/>
                  <a:gd name="T13" fmla="*/ 34 h 37"/>
                  <a:gd name="T14" fmla="*/ 29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5" name="ïṧlïḍe">
                <a:extLst>
                  <a:ext uri="{FF2B5EF4-FFF2-40B4-BE49-F238E27FC236}">
                    <a16:creationId xmlns:a16="http://schemas.microsoft.com/office/drawing/2014/main" xmlns="" id="{2D5EF8DE-2663-4E0A-A113-746C2E221E31}"/>
                  </a:ext>
                </a:extLst>
              </p:cNvPr>
              <p:cNvSpPr/>
              <p:nvPr/>
            </p:nvSpPr>
            <p:spPr bwMode="auto">
              <a:xfrm>
                <a:off x="598" y="3182"/>
                <a:ext cx="37" cy="37"/>
              </a:xfrm>
              <a:custGeom>
                <a:avLst/>
                <a:gdLst>
                  <a:gd name="T0" fmla="*/ 16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30 h 37"/>
                  <a:gd name="T12" fmla="*/ 35 w 37"/>
                  <a:gd name="T13" fmla="*/ 34 h 37"/>
                  <a:gd name="T14" fmla="*/ 29 w 37"/>
                  <a:gd name="T15" fmla="*/ 21 h 37"/>
                  <a:gd name="T16" fmla="*/ 37 w 37"/>
                  <a:gd name="T17" fmla="*/ 9 h 37"/>
                  <a:gd name="T18" fmla="*/ 24 w 37"/>
                  <a:gd name="T19" fmla="*/ 11 h 37"/>
                  <a:gd name="T20" fmla="*/ 16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6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6" name="íŝľídè">
                <a:extLst>
                  <a:ext uri="{FF2B5EF4-FFF2-40B4-BE49-F238E27FC236}">
                    <a16:creationId xmlns:a16="http://schemas.microsoft.com/office/drawing/2014/main" xmlns="" id="{B2A9044F-55C7-447F-B759-66611C62FDCA}"/>
                  </a:ext>
                </a:extLst>
              </p:cNvPr>
              <p:cNvSpPr/>
              <p:nvPr/>
            </p:nvSpPr>
            <p:spPr bwMode="auto">
              <a:xfrm>
                <a:off x="379" y="2902"/>
                <a:ext cx="13" cy="9"/>
              </a:xfrm>
              <a:custGeom>
                <a:avLst/>
                <a:gdLst>
                  <a:gd name="T0" fmla="*/ 13 w 13"/>
                  <a:gd name="T1" fmla="*/ 0 h 9"/>
                  <a:gd name="T2" fmla="*/ 0 w 13"/>
                  <a:gd name="T3" fmla="*/ 0 h 9"/>
                  <a:gd name="T4" fmla="*/ 8 w 13"/>
                  <a:gd name="T5" fmla="*/ 9 h 9"/>
                  <a:gd name="T6" fmla="*/ 13 w 1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lnTo>
                      <a:pt x="0" y="0"/>
                    </a:lnTo>
                    <a:lnTo>
                      <a:pt x="8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7" name="íš1iḑê">
                <a:extLst>
                  <a:ext uri="{FF2B5EF4-FFF2-40B4-BE49-F238E27FC236}">
                    <a16:creationId xmlns:a16="http://schemas.microsoft.com/office/drawing/2014/main" xmlns="" id="{D40443B4-8E97-4A09-B2EC-1C300E5E3481}"/>
                  </a:ext>
                </a:extLst>
              </p:cNvPr>
              <p:cNvSpPr/>
              <p:nvPr/>
            </p:nvSpPr>
            <p:spPr bwMode="auto">
              <a:xfrm>
                <a:off x="379" y="2902"/>
                <a:ext cx="13" cy="9"/>
              </a:xfrm>
              <a:custGeom>
                <a:avLst/>
                <a:gdLst>
                  <a:gd name="T0" fmla="*/ 13 w 13"/>
                  <a:gd name="T1" fmla="*/ 0 h 9"/>
                  <a:gd name="T2" fmla="*/ 0 w 13"/>
                  <a:gd name="T3" fmla="*/ 0 h 9"/>
                  <a:gd name="T4" fmla="*/ 8 w 13"/>
                  <a:gd name="T5" fmla="*/ 9 h 9"/>
                  <a:gd name="T6" fmla="*/ 13 w 1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lnTo>
                      <a:pt x="0" y="0"/>
                    </a:lnTo>
                    <a:lnTo>
                      <a:pt x="8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8" name="iSľiḓe">
                <a:extLst>
                  <a:ext uri="{FF2B5EF4-FFF2-40B4-BE49-F238E27FC236}">
                    <a16:creationId xmlns:a16="http://schemas.microsoft.com/office/drawing/2014/main" xmlns="" id="{DBC0768B-2938-4616-B7B6-9E2EE2CC1F6A}"/>
                  </a:ext>
                </a:extLst>
              </p:cNvPr>
              <p:cNvSpPr/>
              <p:nvPr/>
            </p:nvSpPr>
            <p:spPr bwMode="auto">
              <a:xfrm>
                <a:off x="443" y="2874"/>
                <a:ext cx="35" cy="37"/>
              </a:xfrm>
              <a:custGeom>
                <a:avLst/>
                <a:gdLst>
                  <a:gd name="T0" fmla="*/ 14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28 h 37"/>
                  <a:gd name="T12" fmla="*/ 33 w 35"/>
                  <a:gd name="T13" fmla="*/ 32 h 37"/>
                  <a:gd name="T14" fmla="*/ 29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4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4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28"/>
                    </a:lnTo>
                    <a:lnTo>
                      <a:pt x="33" y="32"/>
                    </a:lnTo>
                    <a:lnTo>
                      <a:pt x="29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9" name="isḷîḑe">
                <a:extLst>
                  <a:ext uri="{FF2B5EF4-FFF2-40B4-BE49-F238E27FC236}">
                    <a16:creationId xmlns:a16="http://schemas.microsoft.com/office/drawing/2014/main" xmlns="" id="{1AF9F078-DCDD-42B8-8638-C3EF4D262019}"/>
                  </a:ext>
                </a:extLst>
              </p:cNvPr>
              <p:cNvSpPr/>
              <p:nvPr/>
            </p:nvSpPr>
            <p:spPr bwMode="auto">
              <a:xfrm>
                <a:off x="443" y="2874"/>
                <a:ext cx="35" cy="37"/>
              </a:xfrm>
              <a:custGeom>
                <a:avLst/>
                <a:gdLst>
                  <a:gd name="T0" fmla="*/ 14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28 h 37"/>
                  <a:gd name="T12" fmla="*/ 33 w 35"/>
                  <a:gd name="T13" fmla="*/ 32 h 37"/>
                  <a:gd name="T14" fmla="*/ 29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4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4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28"/>
                    </a:lnTo>
                    <a:lnTo>
                      <a:pt x="33" y="32"/>
                    </a:lnTo>
                    <a:lnTo>
                      <a:pt x="29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0" name="ïṥľíḍê">
                <a:extLst>
                  <a:ext uri="{FF2B5EF4-FFF2-40B4-BE49-F238E27FC236}">
                    <a16:creationId xmlns:a16="http://schemas.microsoft.com/office/drawing/2014/main" xmlns="" id="{DA8A5661-68C0-463E-AB4E-A429EB789155}"/>
                  </a:ext>
                </a:extLst>
              </p:cNvPr>
              <p:cNvSpPr/>
              <p:nvPr/>
            </p:nvSpPr>
            <p:spPr bwMode="auto">
              <a:xfrm>
                <a:off x="528" y="2855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4 w 38"/>
                  <a:gd name="T3" fmla="*/ 13 h 38"/>
                  <a:gd name="T4" fmla="*/ 0 w 38"/>
                  <a:gd name="T5" fmla="*/ 17 h 38"/>
                  <a:gd name="T6" fmla="*/ 12 w 38"/>
                  <a:gd name="T7" fmla="*/ 25 h 38"/>
                  <a:gd name="T8" fmla="*/ 12 w 38"/>
                  <a:gd name="T9" fmla="*/ 38 h 38"/>
                  <a:gd name="T10" fmla="*/ 23 w 38"/>
                  <a:gd name="T11" fmla="*/ 30 h 38"/>
                  <a:gd name="T12" fmla="*/ 34 w 38"/>
                  <a:gd name="T13" fmla="*/ 34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2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2" y="38"/>
                    </a:lnTo>
                    <a:lnTo>
                      <a:pt x="23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1" name="ï$ḻïḑè">
                <a:extLst>
                  <a:ext uri="{FF2B5EF4-FFF2-40B4-BE49-F238E27FC236}">
                    <a16:creationId xmlns:a16="http://schemas.microsoft.com/office/drawing/2014/main" xmlns="" id="{7E45273E-2957-4C12-B748-7730EC8DA34C}"/>
                  </a:ext>
                </a:extLst>
              </p:cNvPr>
              <p:cNvSpPr/>
              <p:nvPr/>
            </p:nvSpPr>
            <p:spPr bwMode="auto">
              <a:xfrm>
                <a:off x="528" y="2855"/>
                <a:ext cx="38" cy="38"/>
              </a:xfrm>
              <a:custGeom>
                <a:avLst/>
                <a:gdLst>
                  <a:gd name="T0" fmla="*/ 15 w 38"/>
                  <a:gd name="T1" fmla="*/ 0 h 38"/>
                  <a:gd name="T2" fmla="*/ 14 w 38"/>
                  <a:gd name="T3" fmla="*/ 13 h 38"/>
                  <a:gd name="T4" fmla="*/ 0 w 38"/>
                  <a:gd name="T5" fmla="*/ 17 h 38"/>
                  <a:gd name="T6" fmla="*/ 12 w 38"/>
                  <a:gd name="T7" fmla="*/ 25 h 38"/>
                  <a:gd name="T8" fmla="*/ 12 w 38"/>
                  <a:gd name="T9" fmla="*/ 38 h 38"/>
                  <a:gd name="T10" fmla="*/ 23 w 38"/>
                  <a:gd name="T11" fmla="*/ 30 h 38"/>
                  <a:gd name="T12" fmla="*/ 34 w 38"/>
                  <a:gd name="T13" fmla="*/ 34 h 38"/>
                  <a:gd name="T14" fmla="*/ 30 w 38"/>
                  <a:gd name="T15" fmla="*/ 21 h 38"/>
                  <a:gd name="T16" fmla="*/ 38 w 38"/>
                  <a:gd name="T17" fmla="*/ 10 h 38"/>
                  <a:gd name="T18" fmla="*/ 25 w 38"/>
                  <a:gd name="T19" fmla="*/ 12 h 38"/>
                  <a:gd name="T20" fmla="*/ 15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15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5"/>
                    </a:lnTo>
                    <a:lnTo>
                      <a:pt x="12" y="38"/>
                    </a:lnTo>
                    <a:lnTo>
                      <a:pt x="23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8" y="10"/>
                    </a:lnTo>
                    <a:lnTo>
                      <a:pt x="25" y="1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2" name="ísļîḓe">
                <a:extLst>
                  <a:ext uri="{FF2B5EF4-FFF2-40B4-BE49-F238E27FC236}">
                    <a16:creationId xmlns:a16="http://schemas.microsoft.com/office/drawing/2014/main" xmlns="" id="{8040588E-E804-4C20-994C-A7E77D73213A}"/>
                  </a:ext>
                </a:extLst>
              </p:cNvPr>
              <p:cNvSpPr/>
              <p:nvPr/>
            </p:nvSpPr>
            <p:spPr bwMode="auto">
              <a:xfrm>
                <a:off x="614" y="2837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3" name="ïṧľïďè">
                <a:extLst>
                  <a:ext uri="{FF2B5EF4-FFF2-40B4-BE49-F238E27FC236}">
                    <a16:creationId xmlns:a16="http://schemas.microsoft.com/office/drawing/2014/main" xmlns="" id="{318B339E-86BB-4504-B868-E480E10367BF}"/>
                  </a:ext>
                </a:extLst>
              </p:cNvPr>
              <p:cNvSpPr/>
              <p:nvPr/>
            </p:nvSpPr>
            <p:spPr bwMode="auto">
              <a:xfrm>
                <a:off x="614" y="2837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2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2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4" name="ïš1iďè">
                <a:extLst>
                  <a:ext uri="{FF2B5EF4-FFF2-40B4-BE49-F238E27FC236}">
                    <a16:creationId xmlns:a16="http://schemas.microsoft.com/office/drawing/2014/main" xmlns="" id="{7E8AC593-65EB-4610-AC45-2DB08751529E}"/>
                  </a:ext>
                </a:extLst>
              </p:cNvPr>
              <p:cNvSpPr/>
              <p:nvPr/>
            </p:nvSpPr>
            <p:spPr bwMode="auto">
              <a:xfrm>
                <a:off x="700" y="2818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9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30 h 37"/>
                  <a:gd name="T12" fmla="*/ 36 w 38"/>
                  <a:gd name="T13" fmla="*/ 34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30"/>
                    </a:lnTo>
                    <a:lnTo>
                      <a:pt x="36" y="34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5" name="íṧ1iḓé">
                <a:extLst>
                  <a:ext uri="{FF2B5EF4-FFF2-40B4-BE49-F238E27FC236}">
                    <a16:creationId xmlns:a16="http://schemas.microsoft.com/office/drawing/2014/main" xmlns="" id="{593331B2-B285-43E8-95C4-4E246360307B}"/>
                  </a:ext>
                </a:extLst>
              </p:cNvPr>
              <p:cNvSpPr/>
              <p:nvPr/>
            </p:nvSpPr>
            <p:spPr bwMode="auto">
              <a:xfrm>
                <a:off x="700" y="2818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3 w 38"/>
                  <a:gd name="T3" fmla="*/ 13 h 37"/>
                  <a:gd name="T4" fmla="*/ 0 w 38"/>
                  <a:gd name="T5" fmla="*/ 19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30 h 37"/>
                  <a:gd name="T12" fmla="*/ 36 w 38"/>
                  <a:gd name="T13" fmla="*/ 34 h 37"/>
                  <a:gd name="T14" fmla="*/ 30 w 38"/>
                  <a:gd name="T15" fmla="*/ 21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30"/>
                    </a:lnTo>
                    <a:lnTo>
                      <a:pt x="36" y="34"/>
                    </a:lnTo>
                    <a:lnTo>
                      <a:pt x="30" y="21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6" name="işľíḍè">
                <a:extLst>
                  <a:ext uri="{FF2B5EF4-FFF2-40B4-BE49-F238E27FC236}">
                    <a16:creationId xmlns:a16="http://schemas.microsoft.com/office/drawing/2014/main" xmlns="" id="{8547CBDF-3B3D-48AF-BD51-804B93F9873A}"/>
                  </a:ext>
                </a:extLst>
              </p:cNvPr>
              <p:cNvSpPr/>
              <p:nvPr/>
            </p:nvSpPr>
            <p:spPr bwMode="auto">
              <a:xfrm>
                <a:off x="418" y="2943"/>
                <a:ext cx="32" cy="34"/>
              </a:xfrm>
              <a:custGeom>
                <a:avLst/>
                <a:gdLst>
                  <a:gd name="T0" fmla="*/ 10 w 32"/>
                  <a:gd name="T1" fmla="*/ 0 h 34"/>
                  <a:gd name="T2" fmla="*/ 6 w 32"/>
                  <a:gd name="T3" fmla="*/ 13 h 34"/>
                  <a:gd name="T4" fmla="*/ 0 w 32"/>
                  <a:gd name="T5" fmla="*/ 15 h 34"/>
                  <a:gd name="T6" fmla="*/ 6 w 32"/>
                  <a:gd name="T7" fmla="*/ 24 h 34"/>
                  <a:gd name="T8" fmla="*/ 6 w 32"/>
                  <a:gd name="T9" fmla="*/ 24 h 34"/>
                  <a:gd name="T10" fmla="*/ 6 w 32"/>
                  <a:gd name="T11" fmla="*/ 24 h 34"/>
                  <a:gd name="T12" fmla="*/ 11 w 32"/>
                  <a:gd name="T13" fmla="*/ 34 h 34"/>
                  <a:gd name="T14" fmla="*/ 15 w 32"/>
                  <a:gd name="T15" fmla="*/ 30 h 34"/>
                  <a:gd name="T16" fmla="*/ 28 w 32"/>
                  <a:gd name="T17" fmla="*/ 32 h 34"/>
                  <a:gd name="T18" fmla="*/ 25 w 32"/>
                  <a:gd name="T19" fmla="*/ 21 h 34"/>
                  <a:gd name="T20" fmla="*/ 32 w 32"/>
                  <a:gd name="T21" fmla="*/ 9 h 34"/>
                  <a:gd name="T22" fmla="*/ 19 w 32"/>
                  <a:gd name="T23" fmla="*/ 9 h 34"/>
                  <a:gd name="T24" fmla="*/ 10 w 32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4">
                    <a:moveTo>
                      <a:pt x="10" y="0"/>
                    </a:moveTo>
                    <a:lnTo>
                      <a:pt x="6" y="13"/>
                    </a:lnTo>
                    <a:lnTo>
                      <a:pt x="0" y="15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1" y="34"/>
                    </a:lnTo>
                    <a:lnTo>
                      <a:pt x="15" y="30"/>
                    </a:lnTo>
                    <a:lnTo>
                      <a:pt x="28" y="32"/>
                    </a:lnTo>
                    <a:lnTo>
                      <a:pt x="25" y="21"/>
                    </a:lnTo>
                    <a:lnTo>
                      <a:pt x="32" y="9"/>
                    </a:lnTo>
                    <a:lnTo>
                      <a:pt x="19" y="9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7" name="ïśľiḑé">
                <a:extLst>
                  <a:ext uri="{FF2B5EF4-FFF2-40B4-BE49-F238E27FC236}">
                    <a16:creationId xmlns:a16="http://schemas.microsoft.com/office/drawing/2014/main" xmlns="" id="{B88A0B26-65D5-49F9-A88F-A4429D18528B}"/>
                  </a:ext>
                </a:extLst>
              </p:cNvPr>
              <p:cNvSpPr/>
              <p:nvPr/>
            </p:nvSpPr>
            <p:spPr bwMode="auto">
              <a:xfrm>
                <a:off x="418" y="2943"/>
                <a:ext cx="32" cy="34"/>
              </a:xfrm>
              <a:custGeom>
                <a:avLst/>
                <a:gdLst>
                  <a:gd name="T0" fmla="*/ 10 w 32"/>
                  <a:gd name="T1" fmla="*/ 0 h 34"/>
                  <a:gd name="T2" fmla="*/ 6 w 32"/>
                  <a:gd name="T3" fmla="*/ 13 h 34"/>
                  <a:gd name="T4" fmla="*/ 0 w 32"/>
                  <a:gd name="T5" fmla="*/ 15 h 34"/>
                  <a:gd name="T6" fmla="*/ 6 w 32"/>
                  <a:gd name="T7" fmla="*/ 24 h 34"/>
                  <a:gd name="T8" fmla="*/ 6 w 32"/>
                  <a:gd name="T9" fmla="*/ 24 h 34"/>
                  <a:gd name="T10" fmla="*/ 6 w 32"/>
                  <a:gd name="T11" fmla="*/ 24 h 34"/>
                  <a:gd name="T12" fmla="*/ 11 w 32"/>
                  <a:gd name="T13" fmla="*/ 34 h 34"/>
                  <a:gd name="T14" fmla="*/ 15 w 32"/>
                  <a:gd name="T15" fmla="*/ 30 h 34"/>
                  <a:gd name="T16" fmla="*/ 28 w 32"/>
                  <a:gd name="T17" fmla="*/ 32 h 34"/>
                  <a:gd name="T18" fmla="*/ 25 w 32"/>
                  <a:gd name="T19" fmla="*/ 21 h 34"/>
                  <a:gd name="T20" fmla="*/ 32 w 32"/>
                  <a:gd name="T21" fmla="*/ 9 h 34"/>
                  <a:gd name="T22" fmla="*/ 19 w 32"/>
                  <a:gd name="T23" fmla="*/ 9 h 34"/>
                  <a:gd name="T24" fmla="*/ 10 w 32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4">
                    <a:moveTo>
                      <a:pt x="10" y="0"/>
                    </a:moveTo>
                    <a:lnTo>
                      <a:pt x="6" y="13"/>
                    </a:lnTo>
                    <a:lnTo>
                      <a:pt x="0" y="15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1" y="34"/>
                    </a:lnTo>
                    <a:lnTo>
                      <a:pt x="15" y="30"/>
                    </a:lnTo>
                    <a:lnTo>
                      <a:pt x="28" y="32"/>
                    </a:lnTo>
                    <a:lnTo>
                      <a:pt x="25" y="21"/>
                    </a:lnTo>
                    <a:lnTo>
                      <a:pt x="32" y="9"/>
                    </a:lnTo>
                    <a:lnTo>
                      <a:pt x="19" y="9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8" name="íślîḓê">
                <a:extLst>
                  <a:ext uri="{FF2B5EF4-FFF2-40B4-BE49-F238E27FC236}">
                    <a16:creationId xmlns:a16="http://schemas.microsoft.com/office/drawing/2014/main" xmlns="" id="{868D7B9B-FEB2-4F6D-8B69-7FA5E31552FA}"/>
                  </a:ext>
                </a:extLst>
              </p:cNvPr>
              <p:cNvSpPr/>
              <p:nvPr/>
            </p:nvSpPr>
            <p:spPr bwMode="auto">
              <a:xfrm>
                <a:off x="499" y="2924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29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9" name="ïṧļiḍé">
                <a:extLst>
                  <a:ext uri="{FF2B5EF4-FFF2-40B4-BE49-F238E27FC236}">
                    <a16:creationId xmlns:a16="http://schemas.microsoft.com/office/drawing/2014/main" xmlns="" id="{86FBE679-1130-4B2F-BC61-C7A5ED9C297C}"/>
                  </a:ext>
                </a:extLst>
              </p:cNvPr>
              <p:cNvSpPr/>
              <p:nvPr/>
            </p:nvSpPr>
            <p:spPr bwMode="auto">
              <a:xfrm>
                <a:off x="499" y="2924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4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30 h 38"/>
                  <a:gd name="T12" fmla="*/ 35 w 37"/>
                  <a:gd name="T13" fmla="*/ 34 h 38"/>
                  <a:gd name="T14" fmla="*/ 29 w 37"/>
                  <a:gd name="T15" fmla="*/ 21 h 38"/>
                  <a:gd name="T16" fmla="*/ 37 w 37"/>
                  <a:gd name="T17" fmla="*/ 10 h 38"/>
                  <a:gd name="T18" fmla="*/ 24 w 37"/>
                  <a:gd name="T19" fmla="*/ 12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4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30"/>
                    </a:lnTo>
                    <a:lnTo>
                      <a:pt x="35" y="34"/>
                    </a:lnTo>
                    <a:lnTo>
                      <a:pt x="29" y="21"/>
                    </a:lnTo>
                    <a:lnTo>
                      <a:pt x="37" y="10"/>
                    </a:lnTo>
                    <a:lnTo>
                      <a:pt x="24" y="1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79" name="iŝlïḋe">
              <a:extLst>
                <a:ext uri="{FF2B5EF4-FFF2-40B4-BE49-F238E27FC236}">
                  <a16:creationId xmlns:a16="http://schemas.microsoft.com/office/drawing/2014/main" xmlns="" id="{8E115267-3B48-4016-B32D-473C2C9E93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2048" y="2129683"/>
              <a:ext cx="7636383" cy="2826057"/>
              <a:chOff x="465" y="1069"/>
              <a:chExt cx="5407" cy="2001"/>
            </a:xfrm>
          </p:grpSpPr>
          <p:sp>
            <p:nvSpPr>
              <p:cNvPr id="2690" name="îŝlíḍê">
                <a:extLst>
                  <a:ext uri="{FF2B5EF4-FFF2-40B4-BE49-F238E27FC236}">
                    <a16:creationId xmlns:a16="http://schemas.microsoft.com/office/drawing/2014/main" xmlns="" id="{44C4F148-0F34-4A2A-BC04-93D1F02599B3}"/>
                  </a:ext>
                </a:extLst>
              </p:cNvPr>
              <p:cNvSpPr/>
              <p:nvPr/>
            </p:nvSpPr>
            <p:spPr bwMode="auto">
              <a:xfrm>
                <a:off x="584" y="2906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4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4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1" name="iśľïḓê">
                <a:extLst>
                  <a:ext uri="{FF2B5EF4-FFF2-40B4-BE49-F238E27FC236}">
                    <a16:creationId xmlns:a16="http://schemas.microsoft.com/office/drawing/2014/main" xmlns="" id="{5428EA61-D829-428D-B9E5-5924CE763682}"/>
                  </a:ext>
                </a:extLst>
              </p:cNvPr>
              <p:cNvSpPr/>
              <p:nvPr/>
            </p:nvSpPr>
            <p:spPr bwMode="auto">
              <a:xfrm>
                <a:off x="584" y="2906"/>
                <a:ext cx="38" cy="37"/>
              </a:xfrm>
              <a:custGeom>
                <a:avLst/>
                <a:gdLst>
                  <a:gd name="T0" fmla="*/ 17 w 38"/>
                  <a:gd name="T1" fmla="*/ 0 h 37"/>
                  <a:gd name="T2" fmla="*/ 14 w 38"/>
                  <a:gd name="T3" fmla="*/ 13 h 37"/>
                  <a:gd name="T4" fmla="*/ 0 w 38"/>
                  <a:gd name="T5" fmla="*/ 17 h 37"/>
                  <a:gd name="T6" fmla="*/ 12 w 38"/>
                  <a:gd name="T7" fmla="*/ 24 h 37"/>
                  <a:gd name="T8" fmla="*/ 14 w 38"/>
                  <a:gd name="T9" fmla="*/ 37 h 37"/>
                  <a:gd name="T10" fmla="*/ 23 w 38"/>
                  <a:gd name="T11" fmla="*/ 30 h 37"/>
                  <a:gd name="T12" fmla="*/ 36 w 38"/>
                  <a:gd name="T13" fmla="*/ 33 h 37"/>
                  <a:gd name="T14" fmla="*/ 30 w 38"/>
                  <a:gd name="T15" fmla="*/ 20 h 37"/>
                  <a:gd name="T16" fmla="*/ 38 w 38"/>
                  <a:gd name="T17" fmla="*/ 9 h 37"/>
                  <a:gd name="T18" fmla="*/ 25 w 38"/>
                  <a:gd name="T19" fmla="*/ 11 h 37"/>
                  <a:gd name="T20" fmla="*/ 17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7" y="0"/>
                    </a:moveTo>
                    <a:lnTo>
                      <a:pt x="14" y="13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30"/>
                    </a:lnTo>
                    <a:lnTo>
                      <a:pt x="36" y="33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2" name="îṣľïdé">
                <a:extLst>
                  <a:ext uri="{FF2B5EF4-FFF2-40B4-BE49-F238E27FC236}">
                    <a16:creationId xmlns:a16="http://schemas.microsoft.com/office/drawing/2014/main" xmlns="" id="{BF83141A-6F13-4239-8288-FAFA8E2BBB51}"/>
                  </a:ext>
                </a:extLst>
              </p:cNvPr>
              <p:cNvSpPr/>
              <p:nvPr/>
            </p:nvSpPr>
            <p:spPr bwMode="auto">
              <a:xfrm>
                <a:off x="672" y="2887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4 h 37"/>
                  <a:gd name="T14" fmla="*/ 30 w 36"/>
                  <a:gd name="T15" fmla="*/ 21 h 37"/>
                  <a:gd name="T16" fmla="*/ 36 w 36"/>
                  <a:gd name="T17" fmla="*/ 9 h 37"/>
                  <a:gd name="T18" fmla="*/ 23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3" name="ïšlîḓé">
                <a:extLst>
                  <a:ext uri="{FF2B5EF4-FFF2-40B4-BE49-F238E27FC236}">
                    <a16:creationId xmlns:a16="http://schemas.microsoft.com/office/drawing/2014/main" xmlns="" id="{850389ED-4A22-4A45-8BF1-11DFF4D623F2}"/>
                  </a:ext>
                </a:extLst>
              </p:cNvPr>
              <p:cNvSpPr/>
              <p:nvPr/>
            </p:nvSpPr>
            <p:spPr bwMode="auto">
              <a:xfrm>
                <a:off x="672" y="2887"/>
                <a:ext cx="36" cy="37"/>
              </a:xfrm>
              <a:custGeom>
                <a:avLst/>
                <a:gdLst>
                  <a:gd name="T0" fmla="*/ 15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1 w 36"/>
                  <a:gd name="T9" fmla="*/ 37 h 37"/>
                  <a:gd name="T10" fmla="*/ 21 w 36"/>
                  <a:gd name="T11" fmla="*/ 30 h 37"/>
                  <a:gd name="T12" fmla="*/ 34 w 36"/>
                  <a:gd name="T13" fmla="*/ 34 h 37"/>
                  <a:gd name="T14" fmla="*/ 30 w 36"/>
                  <a:gd name="T15" fmla="*/ 21 h 37"/>
                  <a:gd name="T16" fmla="*/ 36 w 36"/>
                  <a:gd name="T17" fmla="*/ 9 h 37"/>
                  <a:gd name="T18" fmla="*/ 23 w 36"/>
                  <a:gd name="T19" fmla="*/ 11 h 37"/>
                  <a:gd name="T20" fmla="*/ 15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1" y="30"/>
                    </a:lnTo>
                    <a:lnTo>
                      <a:pt x="34" y="34"/>
                    </a:lnTo>
                    <a:lnTo>
                      <a:pt x="30" y="21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4" name="iŝ1íḋê">
                <a:extLst>
                  <a:ext uri="{FF2B5EF4-FFF2-40B4-BE49-F238E27FC236}">
                    <a16:creationId xmlns:a16="http://schemas.microsoft.com/office/drawing/2014/main" xmlns="" id="{6BD6DC03-AE10-4574-BCEF-4E4D835A37D2}"/>
                  </a:ext>
                </a:extLst>
              </p:cNvPr>
              <p:cNvSpPr/>
              <p:nvPr/>
            </p:nvSpPr>
            <p:spPr bwMode="auto">
              <a:xfrm>
                <a:off x="465" y="2982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2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28 h 38"/>
                  <a:gd name="T12" fmla="*/ 34 w 37"/>
                  <a:gd name="T13" fmla="*/ 32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2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5" name="ïşļïḑé">
                <a:extLst>
                  <a:ext uri="{FF2B5EF4-FFF2-40B4-BE49-F238E27FC236}">
                    <a16:creationId xmlns:a16="http://schemas.microsoft.com/office/drawing/2014/main" xmlns="" id="{D3A16B67-BC89-4A94-9628-6E7EBADF6B95}"/>
                  </a:ext>
                </a:extLst>
              </p:cNvPr>
              <p:cNvSpPr/>
              <p:nvPr/>
            </p:nvSpPr>
            <p:spPr bwMode="auto">
              <a:xfrm>
                <a:off x="465" y="2982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2 h 38"/>
                  <a:gd name="T4" fmla="*/ 0 w 37"/>
                  <a:gd name="T5" fmla="*/ 17 h 38"/>
                  <a:gd name="T6" fmla="*/ 11 w 37"/>
                  <a:gd name="T7" fmla="*/ 25 h 38"/>
                  <a:gd name="T8" fmla="*/ 11 w 37"/>
                  <a:gd name="T9" fmla="*/ 38 h 38"/>
                  <a:gd name="T10" fmla="*/ 22 w 37"/>
                  <a:gd name="T11" fmla="*/ 28 h 38"/>
                  <a:gd name="T12" fmla="*/ 34 w 37"/>
                  <a:gd name="T13" fmla="*/ 32 h 38"/>
                  <a:gd name="T14" fmla="*/ 30 w 37"/>
                  <a:gd name="T15" fmla="*/ 21 h 38"/>
                  <a:gd name="T16" fmla="*/ 37 w 37"/>
                  <a:gd name="T17" fmla="*/ 10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2"/>
                    </a:lnTo>
                    <a:lnTo>
                      <a:pt x="0" y="17"/>
                    </a:lnTo>
                    <a:lnTo>
                      <a:pt x="11" y="25"/>
                    </a:lnTo>
                    <a:lnTo>
                      <a:pt x="11" y="38"/>
                    </a:lnTo>
                    <a:lnTo>
                      <a:pt x="22" y="28"/>
                    </a:lnTo>
                    <a:lnTo>
                      <a:pt x="34" y="32"/>
                    </a:lnTo>
                    <a:lnTo>
                      <a:pt x="30" y="21"/>
                    </a:lnTo>
                    <a:lnTo>
                      <a:pt x="37" y="10"/>
                    </a:lnTo>
                    <a:lnTo>
                      <a:pt x="24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6" name="iṩḷîḓè">
                <a:extLst>
                  <a:ext uri="{FF2B5EF4-FFF2-40B4-BE49-F238E27FC236}">
                    <a16:creationId xmlns:a16="http://schemas.microsoft.com/office/drawing/2014/main" xmlns="" id="{3E9BC18C-0D68-4BB3-A875-D5E61DAEFAC9}"/>
                  </a:ext>
                </a:extLst>
              </p:cNvPr>
              <p:cNvSpPr/>
              <p:nvPr/>
            </p:nvSpPr>
            <p:spPr bwMode="auto">
              <a:xfrm>
                <a:off x="551" y="2964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7" name="iṥļîḓe">
                <a:extLst>
                  <a:ext uri="{FF2B5EF4-FFF2-40B4-BE49-F238E27FC236}">
                    <a16:creationId xmlns:a16="http://schemas.microsoft.com/office/drawing/2014/main" xmlns="" id="{C6B9D478-1053-4942-BFD1-DACF3E367F83}"/>
                  </a:ext>
                </a:extLst>
              </p:cNvPr>
              <p:cNvSpPr/>
              <p:nvPr/>
            </p:nvSpPr>
            <p:spPr bwMode="auto">
              <a:xfrm>
                <a:off x="551" y="2964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6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6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8" name="íšḷïḋé">
                <a:extLst>
                  <a:ext uri="{FF2B5EF4-FFF2-40B4-BE49-F238E27FC236}">
                    <a16:creationId xmlns:a16="http://schemas.microsoft.com/office/drawing/2014/main" xmlns="" id="{4E6D52DB-6694-4FB2-919C-6389F69DF0A9}"/>
                  </a:ext>
                </a:extLst>
              </p:cNvPr>
              <p:cNvSpPr/>
              <p:nvPr/>
            </p:nvSpPr>
            <p:spPr bwMode="auto">
              <a:xfrm>
                <a:off x="639" y="2945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28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28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9" name="ísḻîḍé">
                <a:extLst>
                  <a:ext uri="{FF2B5EF4-FFF2-40B4-BE49-F238E27FC236}">
                    <a16:creationId xmlns:a16="http://schemas.microsoft.com/office/drawing/2014/main" xmlns="" id="{65236EAB-5EE4-41BB-9327-50F1BF6FE8C5}"/>
                  </a:ext>
                </a:extLst>
              </p:cNvPr>
              <p:cNvSpPr/>
              <p:nvPr/>
            </p:nvSpPr>
            <p:spPr bwMode="auto">
              <a:xfrm>
                <a:off x="639" y="2945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28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28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0" name="îšḻîďê">
                <a:extLst>
                  <a:ext uri="{FF2B5EF4-FFF2-40B4-BE49-F238E27FC236}">
                    <a16:creationId xmlns:a16="http://schemas.microsoft.com/office/drawing/2014/main" xmlns="" id="{FCD9B644-0367-4F5F-85B4-6F4A5C122CEE}"/>
                  </a:ext>
                </a:extLst>
              </p:cNvPr>
              <p:cNvSpPr/>
              <p:nvPr/>
            </p:nvSpPr>
            <p:spPr bwMode="auto">
              <a:xfrm>
                <a:off x="725" y="294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1" name="iṧ1ïďé">
                <a:extLst>
                  <a:ext uri="{FF2B5EF4-FFF2-40B4-BE49-F238E27FC236}">
                    <a16:creationId xmlns:a16="http://schemas.microsoft.com/office/drawing/2014/main" xmlns="" id="{9522BE0E-076D-4326-A512-9620B252512F}"/>
                  </a:ext>
                </a:extLst>
              </p:cNvPr>
              <p:cNvSpPr/>
              <p:nvPr/>
            </p:nvSpPr>
            <p:spPr bwMode="auto">
              <a:xfrm>
                <a:off x="725" y="294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2" name="ïś1ïḍe">
                <a:extLst>
                  <a:ext uri="{FF2B5EF4-FFF2-40B4-BE49-F238E27FC236}">
                    <a16:creationId xmlns:a16="http://schemas.microsoft.com/office/drawing/2014/main" xmlns="" id="{9A6D5BBD-D9E8-490F-8742-6C6E29C5953F}"/>
                  </a:ext>
                </a:extLst>
              </p:cNvPr>
              <p:cNvSpPr/>
              <p:nvPr/>
            </p:nvSpPr>
            <p:spPr bwMode="auto">
              <a:xfrm>
                <a:off x="521" y="303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2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3" name="ïṥḻïďè">
                <a:extLst>
                  <a:ext uri="{FF2B5EF4-FFF2-40B4-BE49-F238E27FC236}">
                    <a16:creationId xmlns:a16="http://schemas.microsoft.com/office/drawing/2014/main" xmlns="" id="{F6DF9F49-88D1-4661-9B2C-3FBFE9475126}"/>
                  </a:ext>
                </a:extLst>
              </p:cNvPr>
              <p:cNvSpPr/>
              <p:nvPr/>
            </p:nvSpPr>
            <p:spPr bwMode="auto">
              <a:xfrm>
                <a:off x="521" y="3033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2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4" name="iSḷiḑè">
                <a:extLst>
                  <a:ext uri="{FF2B5EF4-FFF2-40B4-BE49-F238E27FC236}">
                    <a16:creationId xmlns:a16="http://schemas.microsoft.com/office/drawing/2014/main" xmlns="" id="{C42E936A-422F-4429-8D35-4B7A10F73F38}"/>
                  </a:ext>
                </a:extLst>
              </p:cNvPr>
              <p:cNvSpPr/>
              <p:nvPr/>
            </p:nvSpPr>
            <p:spPr bwMode="auto">
              <a:xfrm>
                <a:off x="609" y="3014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30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5" name="îś1iďê">
                <a:extLst>
                  <a:ext uri="{FF2B5EF4-FFF2-40B4-BE49-F238E27FC236}">
                    <a16:creationId xmlns:a16="http://schemas.microsoft.com/office/drawing/2014/main" xmlns="" id="{0FD1EB6C-9CA9-4DEF-A674-C10B4CF304A6}"/>
                  </a:ext>
                </a:extLst>
              </p:cNvPr>
              <p:cNvSpPr/>
              <p:nvPr/>
            </p:nvSpPr>
            <p:spPr bwMode="auto">
              <a:xfrm>
                <a:off x="609" y="3014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1 w 35"/>
                  <a:gd name="T9" fmla="*/ 37 h 37"/>
                  <a:gd name="T10" fmla="*/ 20 w 35"/>
                  <a:gd name="T11" fmla="*/ 30 h 37"/>
                  <a:gd name="T12" fmla="*/ 33 w 35"/>
                  <a:gd name="T13" fmla="*/ 32 h 37"/>
                  <a:gd name="T14" fmla="*/ 30 w 35"/>
                  <a:gd name="T15" fmla="*/ 21 h 37"/>
                  <a:gd name="T16" fmla="*/ 35 w 35"/>
                  <a:gd name="T17" fmla="*/ 9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1" y="37"/>
                    </a:lnTo>
                    <a:lnTo>
                      <a:pt x="20" y="30"/>
                    </a:lnTo>
                    <a:lnTo>
                      <a:pt x="33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6" name="íṥļïḋê">
                <a:extLst>
                  <a:ext uri="{FF2B5EF4-FFF2-40B4-BE49-F238E27FC236}">
                    <a16:creationId xmlns:a16="http://schemas.microsoft.com/office/drawing/2014/main" xmlns="" id="{C680C6F3-8784-499C-9693-4BEB7A8DEFB5}"/>
                  </a:ext>
                </a:extLst>
              </p:cNvPr>
              <p:cNvSpPr/>
              <p:nvPr/>
            </p:nvSpPr>
            <p:spPr bwMode="auto">
              <a:xfrm>
                <a:off x="695" y="2995"/>
                <a:ext cx="16" cy="25"/>
              </a:xfrm>
              <a:custGeom>
                <a:avLst/>
                <a:gdLst>
                  <a:gd name="T0" fmla="*/ 15 w 16"/>
                  <a:gd name="T1" fmla="*/ 0 h 25"/>
                  <a:gd name="T2" fmla="*/ 13 w 16"/>
                  <a:gd name="T3" fmla="*/ 13 h 25"/>
                  <a:gd name="T4" fmla="*/ 0 w 16"/>
                  <a:gd name="T5" fmla="*/ 17 h 25"/>
                  <a:gd name="T6" fmla="*/ 9 w 16"/>
                  <a:gd name="T7" fmla="*/ 25 h 25"/>
                  <a:gd name="T8" fmla="*/ 16 w 16"/>
                  <a:gd name="T9" fmla="*/ 0 h 25"/>
                  <a:gd name="T10" fmla="*/ 15 w 1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9" y="25"/>
                    </a:lnTo>
                    <a:lnTo>
                      <a:pt x="16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7" name="iṥḻidê">
                <a:extLst>
                  <a:ext uri="{FF2B5EF4-FFF2-40B4-BE49-F238E27FC236}">
                    <a16:creationId xmlns:a16="http://schemas.microsoft.com/office/drawing/2014/main" xmlns="" id="{4FF9C07E-2739-4A98-A25D-F8143FF3FD88}"/>
                  </a:ext>
                </a:extLst>
              </p:cNvPr>
              <p:cNvSpPr/>
              <p:nvPr/>
            </p:nvSpPr>
            <p:spPr bwMode="auto">
              <a:xfrm>
                <a:off x="695" y="2995"/>
                <a:ext cx="16" cy="25"/>
              </a:xfrm>
              <a:custGeom>
                <a:avLst/>
                <a:gdLst>
                  <a:gd name="T0" fmla="*/ 15 w 16"/>
                  <a:gd name="T1" fmla="*/ 0 h 25"/>
                  <a:gd name="T2" fmla="*/ 13 w 16"/>
                  <a:gd name="T3" fmla="*/ 13 h 25"/>
                  <a:gd name="T4" fmla="*/ 0 w 16"/>
                  <a:gd name="T5" fmla="*/ 17 h 25"/>
                  <a:gd name="T6" fmla="*/ 9 w 16"/>
                  <a:gd name="T7" fmla="*/ 25 h 25"/>
                  <a:gd name="T8" fmla="*/ 16 w 16"/>
                  <a:gd name="T9" fmla="*/ 0 h 25"/>
                  <a:gd name="T10" fmla="*/ 15 w 1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9" y="25"/>
                    </a:lnTo>
                    <a:lnTo>
                      <a:pt x="16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8" name="îṣḷïḓê">
                <a:extLst>
                  <a:ext uri="{FF2B5EF4-FFF2-40B4-BE49-F238E27FC236}">
                    <a16:creationId xmlns:a16="http://schemas.microsoft.com/office/drawing/2014/main" xmlns="" id="{A5C2B83C-09BC-4552-A0C9-A8C154F744A9}"/>
                  </a:ext>
                </a:extLst>
              </p:cNvPr>
              <p:cNvSpPr/>
              <p:nvPr/>
            </p:nvSpPr>
            <p:spPr bwMode="auto">
              <a:xfrm>
                <a:off x="2005" y="2288"/>
                <a:ext cx="497" cy="590"/>
              </a:xfrm>
              <a:custGeom>
                <a:avLst/>
                <a:gdLst>
                  <a:gd name="T0" fmla="*/ 385 w 497"/>
                  <a:gd name="T1" fmla="*/ 560 h 590"/>
                  <a:gd name="T2" fmla="*/ 366 w 497"/>
                  <a:gd name="T3" fmla="*/ 566 h 590"/>
                  <a:gd name="T4" fmla="*/ 337 w 497"/>
                  <a:gd name="T5" fmla="*/ 513 h 590"/>
                  <a:gd name="T6" fmla="*/ 396 w 497"/>
                  <a:gd name="T7" fmla="*/ 495 h 590"/>
                  <a:gd name="T8" fmla="*/ 325 w 497"/>
                  <a:gd name="T9" fmla="*/ 454 h 590"/>
                  <a:gd name="T10" fmla="*/ 361 w 497"/>
                  <a:gd name="T11" fmla="*/ 467 h 590"/>
                  <a:gd name="T12" fmla="*/ 415 w 497"/>
                  <a:gd name="T13" fmla="*/ 431 h 590"/>
                  <a:gd name="T14" fmla="*/ 292 w 497"/>
                  <a:gd name="T15" fmla="*/ 407 h 590"/>
                  <a:gd name="T16" fmla="*/ 366 w 497"/>
                  <a:gd name="T17" fmla="*/ 409 h 590"/>
                  <a:gd name="T18" fmla="*/ 389 w 497"/>
                  <a:gd name="T19" fmla="*/ 381 h 590"/>
                  <a:gd name="T20" fmla="*/ 219 w 497"/>
                  <a:gd name="T21" fmla="*/ 375 h 590"/>
                  <a:gd name="T22" fmla="*/ 238 w 497"/>
                  <a:gd name="T23" fmla="*/ 370 h 590"/>
                  <a:gd name="T24" fmla="*/ 294 w 497"/>
                  <a:gd name="T25" fmla="*/ 343 h 590"/>
                  <a:gd name="T26" fmla="*/ 329 w 497"/>
                  <a:gd name="T27" fmla="*/ 356 h 590"/>
                  <a:gd name="T28" fmla="*/ 176 w 497"/>
                  <a:gd name="T29" fmla="*/ 325 h 590"/>
                  <a:gd name="T30" fmla="*/ 391 w 497"/>
                  <a:gd name="T31" fmla="*/ 338 h 590"/>
                  <a:gd name="T32" fmla="*/ 415 w 497"/>
                  <a:gd name="T33" fmla="*/ 308 h 590"/>
                  <a:gd name="T34" fmla="*/ 249 w 497"/>
                  <a:gd name="T35" fmla="*/ 315 h 590"/>
                  <a:gd name="T36" fmla="*/ 267 w 497"/>
                  <a:gd name="T37" fmla="*/ 310 h 590"/>
                  <a:gd name="T38" fmla="*/ 126 w 497"/>
                  <a:gd name="T39" fmla="*/ 284 h 590"/>
                  <a:gd name="T40" fmla="*/ 335 w 497"/>
                  <a:gd name="T41" fmla="*/ 278 h 590"/>
                  <a:gd name="T42" fmla="*/ 346 w 497"/>
                  <a:gd name="T43" fmla="*/ 295 h 590"/>
                  <a:gd name="T44" fmla="*/ 191 w 497"/>
                  <a:gd name="T45" fmla="*/ 244 h 590"/>
                  <a:gd name="T46" fmla="*/ 191 w 497"/>
                  <a:gd name="T47" fmla="*/ 282 h 590"/>
                  <a:gd name="T48" fmla="*/ 430 w 497"/>
                  <a:gd name="T49" fmla="*/ 252 h 590"/>
                  <a:gd name="T50" fmla="*/ 275 w 497"/>
                  <a:gd name="T51" fmla="*/ 257 h 590"/>
                  <a:gd name="T52" fmla="*/ 299 w 497"/>
                  <a:gd name="T53" fmla="*/ 228 h 590"/>
                  <a:gd name="T54" fmla="*/ 133 w 497"/>
                  <a:gd name="T55" fmla="*/ 229 h 590"/>
                  <a:gd name="T56" fmla="*/ 152 w 497"/>
                  <a:gd name="T57" fmla="*/ 224 h 590"/>
                  <a:gd name="T58" fmla="*/ 348 w 497"/>
                  <a:gd name="T59" fmla="*/ 213 h 590"/>
                  <a:gd name="T60" fmla="*/ 383 w 497"/>
                  <a:gd name="T61" fmla="*/ 226 h 590"/>
                  <a:gd name="T62" fmla="*/ 217 w 497"/>
                  <a:gd name="T63" fmla="*/ 194 h 590"/>
                  <a:gd name="T64" fmla="*/ 228 w 497"/>
                  <a:gd name="T65" fmla="*/ 209 h 590"/>
                  <a:gd name="T66" fmla="*/ 447 w 497"/>
                  <a:gd name="T67" fmla="*/ 170 h 590"/>
                  <a:gd name="T68" fmla="*/ 73 w 497"/>
                  <a:gd name="T69" fmla="*/ 196 h 590"/>
                  <a:gd name="T70" fmla="*/ 98 w 497"/>
                  <a:gd name="T71" fmla="*/ 166 h 590"/>
                  <a:gd name="T72" fmla="*/ 303 w 497"/>
                  <a:gd name="T73" fmla="*/ 181 h 590"/>
                  <a:gd name="T74" fmla="*/ 320 w 497"/>
                  <a:gd name="T75" fmla="*/ 175 h 590"/>
                  <a:gd name="T76" fmla="*/ 146 w 497"/>
                  <a:gd name="T77" fmla="*/ 153 h 590"/>
                  <a:gd name="T78" fmla="*/ 182 w 497"/>
                  <a:gd name="T79" fmla="*/ 164 h 590"/>
                  <a:gd name="T80" fmla="*/ 387 w 497"/>
                  <a:gd name="T81" fmla="*/ 144 h 590"/>
                  <a:gd name="T82" fmla="*/ 398 w 497"/>
                  <a:gd name="T83" fmla="*/ 160 h 590"/>
                  <a:gd name="T84" fmla="*/ 245 w 497"/>
                  <a:gd name="T85" fmla="*/ 110 h 590"/>
                  <a:gd name="T86" fmla="*/ 243 w 497"/>
                  <a:gd name="T87" fmla="*/ 147 h 590"/>
                  <a:gd name="T88" fmla="*/ 471 w 497"/>
                  <a:gd name="T89" fmla="*/ 131 h 590"/>
                  <a:gd name="T90" fmla="*/ 338 w 497"/>
                  <a:gd name="T91" fmla="*/ 95 h 590"/>
                  <a:gd name="T92" fmla="*/ 413 w 497"/>
                  <a:gd name="T93" fmla="*/ 97 h 590"/>
                  <a:gd name="T94" fmla="*/ 437 w 497"/>
                  <a:gd name="T95" fmla="*/ 69 h 590"/>
                  <a:gd name="T96" fmla="*/ 486 w 497"/>
                  <a:gd name="T97" fmla="*/ 54 h 590"/>
                  <a:gd name="T98" fmla="*/ 465 w 497"/>
                  <a:gd name="T99" fmla="*/ 32 h 590"/>
                  <a:gd name="T100" fmla="*/ 374 w 497"/>
                  <a:gd name="T101" fmla="*/ 33 h 590"/>
                  <a:gd name="T102" fmla="*/ 357 w 497"/>
                  <a:gd name="T103" fmla="*/ 50 h 590"/>
                  <a:gd name="T104" fmla="*/ 290 w 497"/>
                  <a:gd name="T105" fmla="*/ 69 h 590"/>
                  <a:gd name="T106" fmla="*/ 273 w 497"/>
                  <a:gd name="T107" fmla="*/ 63 h 590"/>
                  <a:gd name="T108" fmla="*/ 211 w 497"/>
                  <a:gd name="T109" fmla="*/ 106 h 590"/>
                  <a:gd name="T110" fmla="*/ 187 w 497"/>
                  <a:gd name="T111" fmla="*/ 86 h 590"/>
                  <a:gd name="T112" fmla="*/ 112 w 497"/>
                  <a:gd name="T113" fmla="*/ 127 h 590"/>
                  <a:gd name="T114" fmla="*/ 25 w 497"/>
                  <a:gd name="T115" fmla="*/ 129 h 590"/>
                  <a:gd name="T116" fmla="*/ 21 w 497"/>
                  <a:gd name="T117" fmla="*/ 159 h 590"/>
                  <a:gd name="T118" fmla="*/ 0 w 497"/>
                  <a:gd name="T119" fmla="*/ 136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7" h="590">
                    <a:moveTo>
                      <a:pt x="357" y="558"/>
                    </a:moveTo>
                    <a:lnTo>
                      <a:pt x="366" y="554"/>
                    </a:lnTo>
                    <a:lnTo>
                      <a:pt x="370" y="541"/>
                    </a:lnTo>
                    <a:lnTo>
                      <a:pt x="378" y="551"/>
                    </a:lnTo>
                    <a:lnTo>
                      <a:pt x="391" y="549"/>
                    </a:lnTo>
                    <a:lnTo>
                      <a:pt x="385" y="560"/>
                    </a:lnTo>
                    <a:lnTo>
                      <a:pt x="389" y="567"/>
                    </a:lnTo>
                    <a:lnTo>
                      <a:pt x="387" y="571"/>
                    </a:lnTo>
                    <a:lnTo>
                      <a:pt x="378" y="569"/>
                    </a:lnTo>
                    <a:lnTo>
                      <a:pt x="372" y="575"/>
                    </a:lnTo>
                    <a:lnTo>
                      <a:pt x="366" y="569"/>
                    </a:lnTo>
                    <a:lnTo>
                      <a:pt x="366" y="566"/>
                    </a:lnTo>
                    <a:lnTo>
                      <a:pt x="363" y="564"/>
                    </a:lnTo>
                    <a:lnTo>
                      <a:pt x="357" y="558"/>
                    </a:lnTo>
                    <a:close/>
                    <a:moveTo>
                      <a:pt x="314" y="506"/>
                    </a:moveTo>
                    <a:lnTo>
                      <a:pt x="314" y="506"/>
                    </a:lnTo>
                    <a:lnTo>
                      <a:pt x="323" y="515"/>
                    </a:lnTo>
                    <a:lnTo>
                      <a:pt x="337" y="513"/>
                    </a:lnTo>
                    <a:lnTo>
                      <a:pt x="329" y="524"/>
                    </a:lnTo>
                    <a:lnTo>
                      <a:pt x="314" y="506"/>
                    </a:lnTo>
                    <a:close/>
                    <a:moveTo>
                      <a:pt x="398" y="519"/>
                    </a:moveTo>
                    <a:lnTo>
                      <a:pt x="396" y="506"/>
                    </a:lnTo>
                    <a:lnTo>
                      <a:pt x="385" y="500"/>
                    </a:lnTo>
                    <a:lnTo>
                      <a:pt x="396" y="495"/>
                    </a:lnTo>
                    <a:lnTo>
                      <a:pt x="400" y="482"/>
                    </a:lnTo>
                    <a:lnTo>
                      <a:pt x="404" y="487"/>
                    </a:lnTo>
                    <a:lnTo>
                      <a:pt x="398" y="519"/>
                    </a:lnTo>
                    <a:close/>
                    <a:moveTo>
                      <a:pt x="338" y="472"/>
                    </a:moveTo>
                    <a:lnTo>
                      <a:pt x="337" y="459"/>
                    </a:lnTo>
                    <a:lnTo>
                      <a:pt x="325" y="454"/>
                    </a:lnTo>
                    <a:lnTo>
                      <a:pt x="337" y="448"/>
                    </a:lnTo>
                    <a:lnTo>
                      <a:pt x="338" y="435"/>
                    </a:lnTo>
                    <a:lnTo>
                      <a:pt x="348" y="444"/>
                    </a:lnTo>
                    <a:lnTo>
                      <a:pt x="361" y="442"/>
                    </a:lnTo>
                    <a:lnTo>
                      <a:pt x="355" y="454"/>
                    </a:lnTo>
                    <a:lnTo>
                      <a:pt x="361" y="467"/>
                    </a:lnTo>
                    <a:lnTo>
                      <a:pt x="348" y="463"/>
                    </a:lnTo>
                    <a:lnTo>
                      <a:pt x="338" y="472"/>
                    </a:lnTo>
                    <a:close/>
                    <a:moveTo>
                      <a:pt x="415" y="431"/>
                    </a:moveTo>
                    <a:lnTo>
                      <a:pt x="409" y="429"/>
                    </a:lnTo>
                    <a:lnTo>
                      <a:pt x="415" y="426"/>
                    </a:lnTo>
                    <a:lnTo>
                      <a:pt x="415" y="431"/>
                    </a:lnTo>
                    <a:close/>
                    <a:moveTo>
                      <a:pt x="281" y="435"/>
                    </a:moveTo>
                    <a:lnTo>
                      <a:pt x="281" y="422"/>
                    </a:lnTo>
                    <a:lnTo>
                      <a:pt x="267" y="414"/>
                    </a:lnTo>
                    <a:lnTo>
                      <a:pt x="281" y="409"/>
                    </a:lnTo>
                    <a:lnTo>
                      <a:pt x="282" y="396"/>
                    </a:lnTo>
                    <a:lnTo>
                      <a:pt x="292" y="407"/>
                    </a:lnTo>
                    <a:lnTo>
                      <a:pt x="305" y="405"/>
                    </a:lnTo>
                    <a:lnTo>
                      <a:pt x="297" y="416"/>
                    </a:lnTo>
                    <a:lnTo>
                      <a:pt x="305" y="427"/>
                    </a:lnTo>
                    <a:lnTo>
                      <a:pt x="292" y="426"/>
                    </a:lnTo>
                    <a:lnTo>
                      <a:pt x="281" y="435"/>
                    </a:lnTo>
                    <a:close/>
                    <a:moveTo>
                      <a:pt x="366" y="409"/>
                    </a:moveTo>
                    <a:lnTo>
                      <a:pt x="365" y="396"/>
                    </a:lnTo>
                    <a:lnTo>
                      <a:pt x="353" y="390"/>
                    </a:lnTo>
                    <a:lnTo>
                      <a:pt x="365" y="384"/>
                    </a:lnTo>
                    <a:lnTo>
                      <a:pt x="368" y="371"/>
                    </a:lnTo>
                    <a:lnTo>
                      <a:pt x="376" y="381"/>
                    </a:lnTo>
                    <a:lnTo>
                      <a:pt x="389" y="381"/>
                    </a:lnTo>
                    <a:lnTo>
                      <a:pt x="383" y="392"/>
                    </a:lnTo>
                    <a:lnTo>
                      <a:pt x="389" y="403"/>
                    </a:lnTo>
                    <a:lnTo>
                      <a:pt x="376" y="401"/>
                    </a:lnTo>
                    <a:lnTo>
                      <a:pt x="366" y="409"/>
                    </a:lnTo>
                    <a:close/>
                    <a:moveTo>
                      <a:pt x="221" y="388"/>
                    </a:moveTo>
                    <a:lnTo>
                      <a:pt x="219" y="375"/>
                    </a:lnTo>
                    <a:lnTo>
                      <a:pt x="208" y="368"/>
                    </a:lnTo>
                    <a:lnTo>
                      <a:pt x="221" y="362"/>
                    </a:lnTo>
                    <a:lnTo>
                      <a:pt x="223" y="349"/>
                    </a:lnTo>
                    <a:lnTo>
                      <a:pt x="232" y="360"/>
                    </a:lnTo>
                    <a:lnTo>
                      <a:pt x="245" y="358"/>
                    </a:lnTo>
                    <a:lnTo>
                      <a:pt x="238" y="370"/>
                    </a:lnTo>
                    <a:lnTo>
                      <a:pt x="243" y="381"/>
                    </a:lnTo>
                    <a:lnTo>
                      <a:pt x="230" y="379"/>
                    </a:lnTo>
                    <a:lnTo>
                      <a:pt x="221" y="388"/>
                    </a:lnTo>
                    <a:close/>
                    <a:moveTo>
                      <a:pt x="307" y="364"/>
                    </a:moveTo>
                    <a:lnTo>
                      <a:pt x="305" y="351"/>
                    </a:lnTo>
                    <a:lnTo>
                      <a:pt x="294" y="343"/>
                    </a:lnTo>
                    <a:lnTo>
                      <a:pt x="305" y="338"/>
                    </a:lnTo>
                    <a:lnTo>
                      <a:pt x="307" y="325"/>
                    </a:lnTo>
                    <a:lnTo>
                      <a:pt x="316" y="336"/>
                    </a:lnTo>
                    <a:lnTo>
                      <a:pt x="329" y="334"/>
                    </a:lnTo>
                    <a:lnTo>
                      <a:pt x="323" y="345"/>
                    </a:lnTo>
                    <a:lnTo>
                      <a:pt x="329" y="356"/>
                    </a:lnTo>
                    <a:lnTo>
                      <a:pt x="316" y="355"/>
                    </a:lnTo>
                    <a:lnTo>
                      <a:pt x="307" y="364"/>
                    </a:lnTo>
                    <a:close/>
                    <a:moveTo>
                      <a:pt x="163" y="328"/>
                    </a:moveTo>
                    <a:lnTo>
                      <a:pt x="165" y="328"/>
                    </a:lnTo>
                    <a:lnTo>
                      <a:pt x="167" y="315"/>
                    </a:lnTo>
                    <a:lnTo>
                      <a:pt x="176" y="325"/>
                    </a:lnTo>
                    <a:lnTo>
                      <a:pt x="189" y="323"/>
                    </a:lnTo>
                    <a:lnTo>
                      <a:pt x="183" y="334"/>
                    </a:lnTo>
                    <a:lnTo>
                      <a:pt x="189" y="347"/>
                    </a:lnTo>
                    <a:lnTo>
                      <a:pt x="176" y="343"/>
                    </a:lnTo>
                    <a:lnTo>
                      <a:pt x="163" y="328"/>
                    </a:lnTo>
                    <a:close/>
                    <a:moveTo>
                      <a:pt x="391" y="338"/>
                    </a:moveTo>
                    <a:lnTo>
                      <a:pt x="389" y="325"/>
                    </a:lnTo>
                    <a:lnTo>
                      <a:pt x="378" y="319"/>
                    </a:lnTo>
                    <a:lnTo>
                      <a:pt x="391" y="313"/>
                    </a:lnTo>
                    <a:lnTo>
                      <a:pt x="393" y="300"/>
                    </a:lnTo>
                    <a:lnTo>
                      <a:pt x="402" y="310"/>
                    </a:lnTo>
                    <a:lnTo>
                      <a:pt x="415" y="308"/>
                    </a:lnTo>
                    <a:lnTo>
                      <a:pt x="407" y="321"/>
                    </a:lnTo>
                    <a:lnTo>
                      <a:pt x="413" y="332"/>
                    </a:lnTo>
                    <a:lnTo>
                      <a:pt x="400" y="330"/>
                    </a:lnTo>
                    <a:lnTo>
                      <a:pt x="391" y="338"/>
                    </a:lnTo>
                    <a:close/>
                    <a:moveTo>
                      <a:pt x="251" y="328"/>
                    </a:moveTo>
                    <a:lnTo>
                      <a:pt x="249" y="315"/>
                    </a:lnTo>
                    <a:lnTo>
                      <a:pt x="238" y="310"/>
                    </a:lnTo>
                    <a:lnTo>
                      <a:pt x="251" y="304"/>
                    </a:lnTo>
                    <a:lnTo>
                      <a:pt x="253" y="291"/>
                    </a:lnTo>
                    <a:lnTo>
                      <a:pt x="262" y="300"/>
                    </a:lnTo>
                    <a:lnTo>
                      <a:pt x="275" y="299"/>
                    </a:lnTo>
                    <a:lnTo>
                      <a:pt x="267" y="310"/>
                    </a:lnTo>
                    <a:lnTo>
                      <a:pt x="273" y="321"/>
                    </a:lnTo>
                    <a:lnTo>
                      <a:pt x="260" y="319"/>
                    </a:lnTo>
                    <a:lnTo>
                      <a:pt x="251" y="328"/>
                    </a:lnTo>
                    <a:close/>
                    <a:moveTo>
                      <a:pt x="129" y="276"/>
                    </a:moveTo>
                    <a:lnTo>
                      <a:pt x="129" y="276"/>
                    </a:lnTo>
                    <a:lnTo>
                      <a:pt x="126" y="284"/>
                    </a:lnTo>
                    <a:lnTo>
                      <a:pt x="120" y="278"/>
                    </a:lnTo>
                    <a:lnTo>
                      <a:pt x="129" y="276"/>
                    </a:lnTo>
                    <a:close/>
                    <a:moveTo>
                      <a:pt x="337" y="304"/>
                    </a:moveTo>
                    <a:lnTo>
                      <a:pt x="335" y="291"/>
                    </a:lnTo>
                    <a:lnTo>
                      <a:pt x="323" y="284"/>
                    </a:lnTo>
                    <a:lnTo>
                      <a:pt x="335" y="278"/>
                    </a:lnTo>
                    <a:lnTo>
                      <a:pt x="337" y="267"/>
                    </a:lnTo>
                    <a:lnTo>
                      <a:pt x="346" y="276"/>
                    </a:lnTo>
                    <a:lnTo>
                      <a:pt x="359" y="274"/>
                    </a:lnTo>
                    <a:lnTo>
                      <a:pt x="353" y="285"/>
                    </a:lnTo>
                    <a:lnTo>
                      <a:pt x="359" y="297"/>
                    </a:lnTo>
                    <a:lnTo>
                      <a:pt x="346" y="295"/>
                    </a:lnTo>
                    <a:lnTo>
                      <a:pt x="337" y="304"/>
                    </a:lnTo>
                    <a:close/>
                    <a:moveTo>
                      <a:pt x="191" y="282"/>
                    </a:moveTo>
                    <a:lnTo>
                      <a:pt x="189" y="269"/>
                    </a:lnTo>
                    <a:lnTo>
                      <a:pt x="178" y="263"/>
                    </a:lnTo>
                    <a:lnTo>
                      <a:pt x="189" y="257"/>
                    </a:lnTo>
                    <a:lnTo>
                      <a:pt x="191" y="244"/>
                    </a:lnTo>
                    <a:lnTo>
                      <a:pt x="200" y="254"/>
                    </a:lnTo>
                    <a:lnTo>
                      <a:pt x="213" y="252"/>
                    </a:lnTo>
                    <a:lnTo>
                      <a:pt x="208" y="263"/>
                    </a:lnTo>
                    <a:lnTo>
                      <a:pt x="213" y="274"/>
                    </a:lnTo>
                    <a:lnTo>
                      <a:pt x="200" y="272"/>
                    </a:lnTo>
                    <a:lnTo>
                      <a:pt x="191" y="282"/>
                    </a:lnTo>
                    <a:close/>
                    <a:moveTo>
                      <a:pt x="421" y="280"/>
                    </a:moveTo>
                    <a:lnTo>
                      <a:pt x="419" y="267"/>
                    </a:lnTo>
                    <a:lnTo>
                      <a:pt x="407" y="259"/>
                    </a:lnTo>
                    <a:lnTo>
                      <a:pt x="419" y="254"/>
                    </a:lnTo>
                    <a:lnTo>
                      <a:pt x="422" y="241"/>
                    </a:lnTo>
                    <a:lnTo>
                      <a:pt x="430" y="252"/>
                    </a:lnTo>
                    <a:lnTo>
                      <a:pt x="443" y="250"/>
                    </a:lnTo>
                    <a:lnTo>
                      <a:pt x="437" y="261"/>
                    </a:lnTo>
                    <a:lnTo>
                      <a:pt x="443" y="272"/>
                    </a:lnTo>
                    <a:lnTo>
                      <a:pt x="430" y="271"/>
                    </a:lnTo>
                    <a:lnTo>
                      <a:pt x="421" y="280"/>
                    </a:lnTo>
                    <a:close/>
                    <a:moveTo>
                      <a:pt x="275" y="257"/>
                    </a:moveTo>
                    <a:lnTo>
                      <a:pt x="273" y="244"/>
                    </a:lnTo>
                    <a:lnTo>
                      <a:pt x="262" y="237"/>
                    </a:lnTo>
                    <a:lnTo>
                      <a:pt x="275" y="233"/>
                    </a:lnTo>
                    <a:lnTo>
                      <a:pt x="277" y="220"/>
                    </a:lnTo>
                    <a:lnTo>
                      <a:pt x="286" y="229"/>
                    </a:lnTo>
                    <a:lnTo>
                      <a:pt x="299" y="228"/>
                    </a:lnTo>
                    <a:lnTo>
                      <a:pt x="292" y="239"/>
                    </a:lnTo>
                    <a:lnTo>
                      <a:pt x="297" y="250"/>
                    </a:lnTo>
                    <a:lnTo>
                      <a:pt x="284" y="248"/>
                    </a:lnTo>
                    <a:lnTo>
                      <a:pt x="275" y="257"/>
                    </a:lnTo>
                    <a:close/>
                    <a:moveTo>
                      <a:pt x="135" y="243"/>
                    </a:moveTo>
                    <a:lnTo>
                      <a:pt x="133" y="229"/>
                    </a:lnTo>
                    <a:lnTo>
                      <a:pt x="122" y="224"/>
                    </a:lnTo>
                    <a:lnTo>
                      <a:pt x="133" y="218"/>
                    </a:lnTo>
                    <a:lnTo>
                      <a:pt x="135" y="205"/>
                    </a:lnTo>
                    <a:lnTo>
                      <a:pt x="144" y="215"/>
                    </a:lnTo>
                    <a:lnTo>
                      <a:pt x="157" y="213"/>
                    </a:lnTo>
                    <a:lnTo>
                      <a:pt x="152" y="224"/>
                    </a:lnTo>
                    <a:lnTo>
                      <a:pt x="157" y="235"/>
                    </a:lnTo>
                    <a:lnTo>
                      <a:pt x="144" y="233"/>
                    </a:lnTo>
                    <a:lnTo>
                      <a:pt x="135" y="243"/>
                    </a:lnTo>
                    <a:close/>
                    <a:moveTo>
                      <a:pt x="361" y="233"/>
                    </a:moveTo>
                    <a:lnTo>
                      <a:pt x="359" y="220"/>
                    </a:lnTo>
                    <a:lnTo>
                      <a:pt x="348" y="213"/>
                    </a:lnTo>
                    <a:lnTo>
                      <a:pt x="359" y="207"/>
                    </a:lnTo>
                    <a:lnTo>
                      <a:pt x="361" y="194"/>
                    </a:lnTo>
                    <a:lnTo>
                      <a:pt x="370" y="205"/>
                    </a:lnTo>
                    <a:lnTo>
                      <a:pt x="383" y="203"/>
                    </a:lnTo>
                    <a:lnTo>
                      <a:pt x="378" y="215"/>
                    </a:lnTo>
                    <a:lnTo>
                      <a:pt x="383" y="226"/>
                    </a:lnTo>
                    <a:lnTo>
                      <a:pt x="370" y="224"/>
                    </a:lnTo>
                    <a:lnTo>
                      <a:pt x="361" y="233"/>
                    </a:lnTo>
                    <a:close/>
                    <a:moveTo>
                      <a:pt x="219" y="218"/>
                    </a:moveTo>
                    <a:lnTo>
                      <a:pt x="217" y="205"/>
                    </a:lnTo>
                    <a:lnTo>
                      <a:pt x="206" y="198"/>
                    </a:lnTo>
                    <a:lnTo>
                      <a:pt x="217" y="194"/>
                    </a:lnTo>
                    <a:lnTo>
                      <a:pt x="221" y="181"/>
                    </a:lnTo>
                    <a:lnTo>
                      <a:pt x="228" y="190"/>
                    </a:lnTo>
                    <a:lnTo>
                      <a:pt x="241" y="188"/>
                    </a:lnTo>
                    <a:lnTo>
                      <a:pt x="236" y="200"/>
                    </a:lnTo>
                    <a:lnTo>
                      <a:pt x="241" y="211"/>
                    </a:lnTo>
                    <a:lnTo>
                      <a:pt x="228" y="209"/>
                    </a:lnTo>
                    <a:lnTo>
                      <a:pt x="219" y="218"/>
                    </a:lnTo>
                    <a:close/>
                    <a:moveTo>
                      <a:pt x="445" y="209"/>
                    </a:moveTo>
                    <a:lnTo>
                      <a:pt x="443" y="196"/>
                    </a:lnTo>
                    <a:lnTo>
                      <a:pt x="432" y="188"/>
                    </a:lnTo>
                    <a:lnTo>
                      <a:pt x="445" y="183"/>
                    </a:lnTo>
                    <a:lnTo>
                      <a:pt x="447" y="170"/>
                    </a:lnTo>
                    <a:lnTo>
                      <a:pt x="456" y="181"/>
                    </a:lnTo>
                    <a:lnTo>
                      <a:pt x="464" y="179"/>
                    </a:lnTo>
                    <a:lnTo>
                      <a:pt x="458" y="200"/>
                    </a:lnTo>
                    <a:lnTo>
                      <a:pt x="454" y="200"/>
                    </a:lnTo>
                    <a:lnTo>
                      <a:pt x="445" y="209"/>
                    </a:lnTo>
                    <a:close/>
                    <a:moveTo>
                      <a:pt x="73" y="196"/>
                    </a:moveTo>
                    <a:lnTo>
                      <a:pt x="71" y="183"/>
                    </a:lnTo>
                    <a:lnTo>
                      <a:pt x="60" y="177"/>
                    </a:lnTo>
                    <a:lnTo>
                      <a:pt x="73" y="172"/>
                    </a:lnTo>
                    <a:lnTo>
                      <a:pt x="75" y="159"/>
                    </a:lnTo>
                    <a:lnTo>
                      <a:pt x="84" y="168"/>
                    </a:lnTo>
                    <a:lnTo>
                      <a:pt x="98" y="166"/>
                    </a:lnTo>
                    <a:lnTo>
                      <a:pt x="90" y="177"/>
                    </a:lnTo>
                    <a:lnTo>
                      <a:pt x="96" y="190"/>
                    </a:lnTo>
                    <a:lnTo>
                      <a:pt x="83" y="187"/>
                    </a:lnTo>
                    <a:lnTo>
                      <a:pt x="73" y="196"/>
                    </a:lnTo>
                    <a:close/>
                    <a:moveTo>
                      <a:pt x="305" y="194"/>
                    </a:moveTo>
                    <a:lnTo>
                      <a:pt x="303" y="181"/>
                    </a:lnTo>
                    <a:lnTo>
                      <a:pt x="290" y="173"/>
                    </a:lnTo>
                    <a:lnTo>
                      <a:pt x="303" y="168"/>
                    </a:lnTo>
                    <a:lnTo>
                      <a:pt x="305" y="155"/>
                    </a:lnTo>
                    <a:lnTo>
                      <a:pt x="314" y="166"/>
                    </a:lnTo>
                    <a:lnTo>
                      <a:pt x="327" y="164"/>
                    </a:lnTo>
                    <a:lnTo>
                      <a:pt x="320" y="175"/>
                    </a:lnTo>
                    <a:lnTo>
                      <a:pt x="327" y="187"/>
                    </a:lnTo>
                    <a:lnTo>
                      <a:pt x="314" y="185"/>
                    </a:lnTo>
                    <a:lnTo>
                      <a:pt x="305" y="194"/>
                    </a:lnTo>
                    <a:close/>
                    <a:moveTo>
                      <a:pt x="159" y="172"/>
                    </a:moveTo>
                    <a:lnTo>
                      <a:pt x="157" y="159"/>
                    </a:lnTo>
                    <a:lnTo>
                      <a:pt x="146" y="153"/>
                    </a:lnTo>
                    <a:lnTo>
                      <a:pt x="157" y="147"/>
                    </a:lnTo>
                    <a:lnTo>
                      <a:pt x="159" y="134"/>
                    </a:lnTo>
                    <a:lnTo>
                      <a:pt x="168" y="144"/>
                    </a:lnTo>
                    <a:lnTo>
                      <a:pt x="182" y="142"/>
                    </a:lnTo>
                    <a:lnTo>
                      <a:pt x="176" y="153"/>
                    </a:lnTo>
                    <a:lnTo>
                      <a:pt x="182" y="164"/>
                    </a:lnTo>
                    <a:lnTo>
                      <a:pt x="168" y="162"/>
                    </a:lnTo>
                    <a:lnTo>
                      <a:pt x="159" y="172"/>
                    </a:lnTo>
                    <a:close/>
                    <a:moveTo>
                      <a:pt x="389" y="170"/>
                    </a:moveTo>
                    <a:lnTo>
                      <a:pt x="387" y="157"/>
                    </a:lnTo>
                    <a:lnTo>
                      <a:pt x="376" y="149"/>
                    </a:lnTo>
                    <a:lnTo>
                      <a:pt x="387" y="144"/>
                    </a:lnTo>
                    <a:lnTo>
                      <a:pt x="391" y="131"/>
                    </a:lnTo>
                    <a:lnTo>
                      <a:pt x="398" y="142"/>
                    </a:lnTo>
                    <a:lnTo>
                      <a:pt x="411" y="140"/>
                    </a:lnTo>
                    <a:lnTo>
                      <a:pt x="406" y="151"/>
                    </a:lnTo>
                    <a:lnTo>
                      <a:pt x="411" y="162"/>
                    </a:lnTo>
                    <a:lnTo>
                      <a:pt x="398" y="160"/>
                    </a:lnTo>
                    <a:lnTo>
                      <a:pt x="389" y="170"/>
                    </a:lnTo>
                    <a:close/>
                    <a:moveTo>
                      <a:pt x="243" y="147"/>
                    </a:moveTo>
                    <a:lnTo>
                      <a:pt x="241" y="134"/>
                    </a:lnTo>
                    <a:lnTo>
                      <a:pt x="230" y="127"/>
                    </a:lnTo>
                    <a:lnTo>
                      <a:pt x="243" y="121"/>
                    </a:lnTo>
                    <a:lnTo>
                      <a:pt x="245" y="110"/>
                    </a:lnTo>
                    <a:lnTo>
                      <a:pt x="254" y="119"/>
                    </a:lnTo>
                    <a:lnTo>
                      <a:pt x="267" y="117"/>
                    </a:lnTo>
                    <a:lnTo>
                      <a:pt x="260" y="129"/>
                    </a:lnTo>
                    <a:lnTo>
                      <a:pt x="266" y="140"/>
                    </a:lnTo>
                    <a:lnTo>
                      <a:pt x="253" y="138"/>
                    </a:lnTo>
                    <a:lnTo>
                      <a:pt x="243" y="147"/>
                    </a:lnTo>
                    <a:close/>
                    <a:moveTo>
                      <a:pt x="471" y="131"/>
                    </a:moveTo>
                    <a:lnTo>
                      <a:pt x="460" y="125"/>
                    </a:lnTo>
                    <a:lnTo>
                      <a:pt x="473" y="119"/>
                    </a:lnTo>
                    <a:lnTo>
                      <a:pt x="475" y="106"/>
                    </a:lnTo>
                    <a:lnTo>
                      <a:pt x="477" y="108"/>
                    </a:lnTo>
                    <a:lnTo>
                      <a:pt x="471" y="131"/>
                    </a:lnTo>
                    <a:close/>
                    <a:moveTo>
                      <a:pt x="329" y="123"/>
                    </a:moveTo>
                    <a:lnTo>
                      <a:pt x="327" y="110"/>
                    </a:lnTo>
                    <a:lnTo>
                      <a:pt x="316" y="103"/>
                    </a:lnTo>
                    <a:lnTo>
                      <a:pt x="327" y="97"/>
                    </a:lnTo>
                    <a:lnTo>
                      <a:pt x="329" y="84"/>
                    </a:lnTo>
                    <a:lnTo>
                      <a:pt x="338" y="95"/>
                    </a:lnTo>
                    <a:lnTo>
                      <a:pt x="351" y="93"/>
                    </a:lnTo>
                    <a:lnTo>
                      <a:pt x="346" y="104"/>
                    </a:lnTo>
                    <a:lnTo>
                      <a:pt x="351" y="116"/>
                    </a:lnTo>
                    <a:lnTo>
                      <a:pt x="338" y="114"/>
                    </a:lnTo>
                    <a:lnTo>
                      <a:pt x="329" y="123"/>
                    </a:lnTo>
                    <a:close/>
                    <a:moveTo>
                      <a:pt x="413" y="97"/>
                    </a:moveTo>
                    <a:lnTo>
                      <a:pt x="411" y="84"/>
                    </a:lnTo>
                    <a:lnTo>
                      <a:pt x="400" y="78"/>
                    </a:lnTo>
                    <a:lnTo>
                      <a:pt x="413" y="73"/>
                    </a:lnTo>
                    <a:lnTo>
                      <a:pt x="415" y="60"/>
                    </a:lnTo>
                    <a:lnTo>
                      <a:pt x="424" y="69"/>
                    </a:lnTo>
                    <a:lnTo>
                      <a:pt x="437" y="69"/>
                    </a:lnTo>
                    <a:lnTo>
                      <a:pt x="430" y="80"/>
                    </a:lnTo>
                    <a:lnTo>
                      <a:pt x="436" y="91"/>
                    </a:lnTo>
                    <a:lnTo>
                      <a:pt x="422" y="89"/>
                    </a:lnTo>
                    <a:lnTo>
                      <a:pt x="413" y="97"/>
                    </a:lnTo>
                    <a:close/>
                    <a:moveTo>
                      <a:pt x="486" y="54"/>
                    </a:moveTo>
                    <a:lnTo>
                      <a:pt x="486" y="54"/>
                    </a:lnTo>
                    <a:lnTo>
                      <a:pt x="486" y="54"/>
                    </a:lnTo>
                    <a:lnTo>
                      <a:pt x="486" y="54"/>
                    </a:lnTo>
                    <a:close/>
                    <a:moveTo>
                      <a:pt x="497" y="0"/>
                    </a:moveTo>
                    <a:lnTo>
                      <a:pt x="465" y="9"/>
                    </a:lnTo>
                    <a:lnTo>
                      <a:pt x="460" y="20"/>
                    </a:lnTo>
                    <a:lnTo>
                      <a:pt x="465" y="32"/>
                    </a:lnTo>
                    <a:lnTo>
                      <a:pt x="452" y="30"/>
                    </a:lnTo>
                    <a:lnTo>
                      <a:pt x="443" y="39"/>
                    </a:lnTo>
                    <a:lnTo>
                      <a:pt x="441" y="26"/>
                    </a:lnTo>
                    <a:lnTo>
                      <a:pt x="430" y="19"/>
                    </a:lnTo>
                    <a:lnTo>
                      <a:pt x="432" y="19"/>
                    </a:lnTo>
                    <a:lnTo>
                      <a:pt x="374" y="33"/>
                    </a:lnTo>
                    <a:lnTo>
                      <a:pt x="381" y="33"/>
                    </a:lnTo>
                    <a:lnTo>
                      <a:pt x="376" y="45"/>
                    </a:lnTo>
                    <a:lnTo>
                      <a:pt x="381" y="56"/>
                    </a:lnTo>
                    <a:lnTo>
                      <a:pt x="368" y="54"/>
                    </a:lnTo>
                    <a:lnTo>
                      <a:pt x="359" y="63"/>
                    </a:lnTo>
                    <a:lnTo>
                      <a:pt x="357" y="50"/>
                    </a:lnTo>
                    <a:lnTo>
                      <a:pt x="346" y="43"/>
                    </a:lnTo>
                    <a:lnTo>
                      <a:pt x="353" y="39"/>
                    </a:lnTo>
                    <a:lnTo>
                      <a:pt x="282" y="60"/>
                    </a:lnTo>
                    <a:lnTo>
                      <a:pt x="284" y="60"/>
                    </a:lnTo>
                    <a:lnTo>
                      <a:pt x="297" y="58"/>
                    </a:lnTo>
                    <a:lnTo>
                      <a:pt x="290" y="69"/>
                    </a:lnTo>
                    <a:lnTo>
                      <a:pt x="295" y="80"/>
                    </a:lnTo>
                    <a:lnTo>
                      <a:pt x="282" y="78"/>
                    </a:lnTo>
                    <a:lnTo>
                      <a:pt x="273" y="88"/>
                    </a:lnTo>
                    <a:lnTo>
                      <a:pt x="271" y="75"/>
                    </a:lnTo>
                    <a:lnTo>
                      <a:pt x="260" y="69"/>
                    </a:lnTo>
                    <a:lnTo>
                      <a:pt x="273" y="63"/>
                    </a:lnTo>
                    <a:lnTo>
                      <a:pt x="273" y="61"/>
                    </a:lnTo>
                    <a:lnTo>
                      <a:pt x="196" y="82"/>
                    </a:lnTo>
                    <a:lnTo>
                      <a:pt x="198" y="84"/>
                    </a:lnTo>
                    <a:lnTo>
                      <a:pt x="211" y="82"/>
                    </a:lnTo>
                    <a:lnTo>
                      <a:pt x="206" y="93"/>
                    </a:lnTo>
                    <a:lnTo>
                      <a:pt x="211" y="106"/>
                    </a:lnTo>
                    <a:lnTo>
                      <a:pt x="198" y="103"/>
                    </a:lnTo>
                    <a:lnTo>
                      <a:pt x="189" y="112"/>
                    </a:lnTo>
                    <a:lnTo>
                      <a:pt x="187" y="99"/>
                    </a:lnTo>
                    <a:lnTo>
                      <a:pt x="176" y="93"/>
                    </a:lnTo>
                    <a:lnTo>
                      <a:pt x="187" y="88"/>
                    </a:lnTo>
                    <a:lnTo>
                      <a:pt x="187" y="86"/>
                    </a:lnTo>
                    <a:lnTo>
                      <a:pt x="111" y="106"/>
                    </a:lnTo>
                    <a:lnTo>
                      <a:pt x="114" y="108"/>
                    </a:lnTo>
                    <a:lnTo>
                      <a:pt x="127" y="106"/>
                    </a:lnTo>
                    <a:lnTo>
                      <a:pt x="120" y="117"/>
                    </a:lnTo>
                    <a:lnTo>
                      <a:pt x="126" y="131"/>
                    </a:lnTo>
                    <a:lnTo>
                      <a:pt x="112" y="127"/>
                    </a:lnTo>
                    <a:lnTo>
                      <a:pt x="103" y="136"/>
                    </a:lnTo>
                    <a:lnTo>
                      <a:pt x="101" y="123"/>
                    </a:lnTo>
                    <a:lnTo>
                      <a:pt x="90" y="117"/>
                    </a:lnTo>
                    <a:lnTo>
                      <a:pt x="103" y="112"/>
                    </a:lnTo>
                    <a:lnTo>
                      <a:pt x="103" y="108"/>
                    </a:lnTo>
                    <a:lnTo>
                      <a:pt x="25" y="129"/>
                    </a:lnTo>
                    <a:lnTo>
                      <a:pt x="28" y="132"/>
                    </a:lnTo>
                    <a:lnTo>
                      <a:pt x="42" y="131"/>
                    </a:lnTo>
                    <a:lnTo>
                      <a:pt x="36" y="144"/>
                    </a:lnTo>
                    <a:lnTo>
                      <a:pt x="42" y="155"/>
                    </a:lnTo>
                    <a:lnTo>
                      <a:pt x="28" y="151"/>
                    </a:lnTo>
                    <a:lnTo>
                      <a:pt x="21" y="159"/>
                    </a:lnTo>
                    <a:lnTo>
                      <a:pt x="17" y="157"/>
                    </a:lnTo>
                    <a:lnTo>
                      <a:pt x="17" y="147"/>
                    </a:lnTo>
                    <a:lnTo>
                      <a:pt x="6" y="142"/>
                    </a:lnTo>
                    <a:lnTo>
                      <a:pt x="17" y="136"/>
                    </a:lnTo>
                    <a:lnTo>
                      <a:pt x="19" y="131"/>
                    </a:lnTo>
                    <a:lnTo>
                      <a:pt x="0" y="136"/>
                    </a:lnTo>
                    <a:lnTo>
                      <a:pt x="385" y="59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9" name="ïṧḻîḍê">
                <a:extLst>
                  <a:ext uri="{FF2B5EF4-FFF2-40B4-BE49-F238E27FC236}">
                    <a16:creationId xmlns:a16="http://schemas.microsoft.com/office/drawing/2014/main" xmlns="" id="{43ACF7A1-E436-491D-97B4-F7D83F458690}"/>
                  </a:ext>
                </a:extLst>
              </p:cNvPr>
              <p:cNvSpPr/>
              <p:nvPr/>
            </p:nvSpPr>
            <p:spPr bwMode="auto">
              <a:xfrm>
                <a:off x="2005" y="2288"/>
                <a:ext cx="497" cy="590"/>
              </a:xfrm>
              <a:custGeom>
                <a:avLst/>
                <a:gdLst>
                  <a:gd name="T0" fmla="*/ 385 w 497"/>
                  <a:gd name="T1" fmla="*/ 560 h 590"/>
                  <a:gd name="T2" fmla="*/ 366 w 497"/>
                  <a:gd name="T3" fmla="*/ 566 h 590"/>
                  <a:gd name="T4" fmla="*/ 337 w 497"/>
                  <a:gd name="T5" fmla="*/ 513 h 590"/>
                  <a:gd name="T6" fmla="*/ 396 w 497"/>
                  <a:gd name="T7" fmla="*/ 495 h 590"/>
                  <a:gd name="T8" fmla="*/ 325 w 497"/>
                  <a:gd name="T9" fmla="*/ 454 h 590"/>
                  <a:gd name="T10" fmla="*/ 361 w 497"/>
                  <a:gd name="T11" fmla="*/ 467 h 590"/>
                  <a:gd name="T12" fmla="*/ 415 w 497"/>
                  <a:gd name="T13" fmla="*/ 431 h 590"/>
                  <a:gd name="T14" fmla="*/ 292 w 497"/>
                  <a:gd name="T15" fmla="*/ 407 h 590"/>
                  <a:gd name="T16" fmla="*/ 366 w 497"/>
                  <a:gd name="T17" fmla="*/ 409 h 590"/>
                  <a:gd name="T18" fmla="*/ 389 w 497"/>
                  <a:gd name="T19" fmla="*/ 381 h 590"/>
                  <a:gd name="T20" fmla="*/ 219 w 497"/>
                  <a:gd name="T21" fmla="*/ 375 h 590"/>
                  <a:gd name="T22" fmla="*/ 238 w 497"/>
                  <a:gd name="T23" fmla="*/ 370 h 590"/>
                  <a:gd name="T24" fmla="*/ 294 w 497"/>
                  <a:gd name="T25" fmla="*/ 343 h 590"/>
                  <a:gd name="T26" fmla="*/ 329 w 497"/>
                  <a:gd name="T27" fmla="*/ 356 h 590"/>
                  <a:gd name="T28" fmla="*/ 176 w 497"/>
                  <a:gd name="T29" fmla="*/ 325 h 590"/>
                  <a:gd name="T30" fmla="*/ 391 w 497"/>
                  <a:gd name="T31" fmla="*/ 338 h 590"/>
                  <a:gd name="T32" fmla="*/ 415 w 497"/>
                  <a:gd name="T33" fmla="*/ 308 h 590"/>
                  <a:gd name="T34" fmla="*/ 249 w 497"/>
                  <a:gd name="T35" fmla="*/ 315 h 590"/>
                  <a:gd name="T36" fmla="*/ 267 w 497"/>
                  <a:gd name="T37" fmla="*/ 310 h 590"/>
                  <a:gd name="T38" fmla="*/ 126 w 497"/>
                  <a:gd name="T39" fmla="*/ 284 h 590"/>
                  <a:gd name="T40" fmla="*/ 335 w 497"/>
                  <a:gd name="T41" fmla="*/ 278 h 590"/>
                  <a:gd name="T42" fmla="*/ 346 w 497"/>
                  <a:gd name="T43" fmla="*/ 295 h 590"/>
                  <a:gd name="T44" fmla="*/ 191 w 497"/>
                  <a:gd name="T45" fmla="*/ 244 h 590"/>
                  <a:gd name="T46" fmla="*/ 191 w 497"/>
                  <a:gd name="T47" fmla="*/ 282 h 590"/>
                  <a:gd name="T48" fmla="*/ 430 w 497"/>
                  <a:gd name="T49" fmla="*/ 252 h 590"/>
                  <a:gd name="T50" fmla="*/ 275 w 497"/>
                  <a:gd name="T51" fmla="*/ 257 h 590"/>
                  <a:gd name="T52" fmla="*/ 299 w 497"/>
                  <a:gd name="T53" fmla="*/ 228 h 590"/>
                  <a:gd name="T54" fmla="*/ 133 w 497"/>
                  <a:gd name="T55" fmla="*/ 229 h 590"/>
                  <a:gd name="T56" fmla="*/ 152 w 497"/>
                  <a:gd name="T57" fmla="*/ 224 h 590"/>
                  <a:gd name="T58" fmla="*/ 348 w 497"/>
                  <a:gd name="T59" fmla="*/ 213 h 590"/>
                  <a:gd name="T60" fmla="*/ 383 w 497"/>
                  <a:gd name="T61" fmla="*/ 226 h 590"/>
                  <a:gd name="T62" fmla="*/ 217 w 497"/>
                  <a:gd name="T63" fmla="*/ 194 h 590"/>
                  <a:gd name="T64" fmla="*/ 228 w 497"/>
                  <a:gd name="T65" fmla="*/ 209 h 590"/>
                  <a:gd name="T66" fmla="*/ 447 w 497"/>
                  <a:gd name="T67" fmla="*/ 170 h 590"/>
                  <a:gd name="T68" fmla="*/ 73 w 497"/>
                  <a:gd name="T69" fmla="*/ 196 h 590"/>
                  <a:gd name="T70" fmla="*/ 98 w 497"/>
                  <a:gd name="T71" fmla="*/ 166 h 590"/>
                  <a:gd name="T72" fmla="*/ 303 w 497"/>
                  <a:gd name="T73" fmla="*/ 181 h 590"/>
                  <a:gd name="T74" fmla="*/ 320 w 497"/>
                  <a:gd name="T75" fmla="*/ 175 h 590"/>
                  <a:gd name="T76" fmla="*/ 146 w 497"/>
                  <a:gd name="T77" fmla="*/ 153 h 590"/>
                  <a:gd name="T78" fmla="*/ 182 w 497"/>
                  <a:gd name="T79" fmla="*/ 164 h 590"/>
                  <a:gd name="T80" fmla="*/ 387 w 497"/>
                  <a:gd name="T81" fmla="*/ 144 h 590"/>
                  <a:gd name="T82" fmla="*/ 398 w 497"/>
                  <a:gd name="T83" fmla="*/ 160 h 590"/>
                  <a:gd name="T84" fmla="*/ 245 w 497"/>
                  <a:gd name="T85" fmla="*/ 110 h 590"/>
                  <a:gd name="T86" fmla="*/ 243 w 497"/>
                  <a:gd name="T87" fmla="*/ 147 h 590"/>
                  <a:gd name="T88" fmla="*/ 471 w 497"/>
                  <a:gd name="T89" fmla="*/ 131 h 590"/>
                  <a:gd name="T90" fmla="*/ 338 w 497"/>
                  <a:gd name="T91" fmla="*/ 95 h 590"/>
                  <a:gd name="T92" fmla="*/ 413 w 497"/>
                  <a:gd name="T93" fmla="*/ 97 h 590"/>
                  <a:gd name="T94" fmla="*/ 437 w 497"/>
                  <a:gd name="T95" fmla="*/ 69 h 590"/>
                  <a:gd name="T96" fmla="*/ 486 w 497"/>
                  <a:gd name="T97" fmla="*/ 54 h 590"/>
                  <a:gd name="T98" fmla="*/ 465 w 497"/>
                  <a:gd name="T99" fmla="*/ 32 h 590"/>
                  <a:gd name="T100" fmla="*/ 374 w 497"/>
                  <a:gd name="T101" fmla="*/ 33 h 590"/>
                  <a:gd name="T102" fmla="*/ 357 w 497"/>
                  <a:gd name="T103" fmla="*/ 50 h 590"/>
                  <a:gd name="T104" fmla="*/ 290 w 497"/>
                  <a:gd name="T105" fmla="*/ 69 h 590"/>
                  <a:gd name="T106" fmla="*/ 273 w 497"/>
                  <a:gd name="T107" fmla="*/ 63 h 590"/>
                  <a:gd name="T108" fmla="*/ 211 w 497"/>
                  <a:gd name="T109" fmla="*/ 106 h 590"/>
                  <a:gd name="T110" fmla="*/ 187 w 497"/>
                  <a:gd name="T111" fmla="*/ 86 h 590"/>
                  <a:gd name="T112" fmla="*/ 112 w 497"/>
                  <a:gd name="T113" fmla="*/ 127 h 590"/>
                  <a:gd name="T114" fmla="*/ 25 w 497"/>
                  <a:gd name="T115" fmla="*/ 129 h 590"/>
                  <a:gd name="T116" fmla="*/ 21 w 497"/>
                  <a:gd name="T117" fmla="*/ 159 h 590"/>
                  <a:gd name="T118" fmla="*/ 0 w 497"/>
                  <a:gd name="T119" fmla="*/ 136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97" h="590">
                    <a:moveTo>
                      <a:pt x="357" y="558"/>
                    </a:moveTo>
                    <a:lnTo>
                      <a:pt x="366" y="554"/>
                    </a:lnTo>
                    <a:lnTo>
                      <a:pt x="370" y="541"/>
                    </a:lnTo>
                    <a:lnTo>
                      <a:pt x="378" y="551"/>
                    </a:lnTo>
                    <a:lnTo>
                      <a:pt x="391" y="549"/>
                    </a:lnTo>
                    <a:lnTo>
                      <a:pt x="385" y="560"/>
                    </a:lnTo>
                    <a:lnTo>
                      <a:pt x="389" y="567"/>
                    </a:lnTo>
                    <a:lnTo>
                      <a:pt x="387" y="571"/>
                    </a:lnTo>
                    <a:lnTo>
                      <a:pt x="378" y="569"/>
                    </a:lnTo>
                    <a:lnTo>
                      <a:pt x="372" y="575"/>
                    </a:lnTo>
                    <a:lnTo>
                      <a:pt x="366" y="569"/>
                    </a:lnTo>
                    <a:lnTo>
                      <a:pt x="366" y="566"/>
                    </a:lnTo>
                    <a:lnTo>
                      <a:pt x="363" y="564"/>
                    </a:lnTo>
                    <a:lnTo>
                      <a:pt x="357" y="558"/>
                    </a:lnTo>
                    <a:moveTo>
                      <a:pt x="314" y="506"/>
                    </a:moveTo>
                    <a:lnTo>
                      <a:pt x="314" y="506"/>
                    </a:lnTo>
                    <a:lnTo>
                      <a:pt x="323" y="515"/>
                    </a:lnTo>
                    <a:lnTo>
                      <a:pt x="337" y="513"/>
                    </a:lnTo>
                    <a:lnTo>
                      <a:pt x="329" y="524"/>
                    </a:lnTo>
                    <a:lnTo>
                      <a:pt x="314" y="506"/>
                    </a:lnTo>
                    <a:moveTo>
                      <a:pt x="398" y="519"/>
                    </a:moveTo>
                    <a:lnTo>
                      <a:pt x="396" y="506"/>
                    </a:lnTo>
                    <a:lnTo>
                      <a:pt x="385" y="500"/>
                    </a:lnTo>
                    <a:lnTo>
                      <a:pt x="396" y="495"/>
                    </a:lnTo>
                    <a:lnTo>
                      <a:pt x="400" y="482"/>
                    </a:lnTo>
                    <a:lnTo>
                      <a:pt x="404" y="487"/>
                    </a:lnTo>
                    <a:lnTo>
                      <a:pt x="398" y="519"/>
                    </a:lnTo>
                    <a:moveTo>
                      <a:pt x="338" y="472"/>
                    </a:moveTo>
                    <a:lnTo>
                      <a:pt x="337" y="459"/>
                    </a:lnTo>
                    <a:lnTo>
                      <a:pt x="325" y="454"/>
                    </a:lnTo>
                    <a:lnTo>
                      <a:pt x="337" y="448"/>
                    </a:lnTo>
                    <a:lnTo>
                      <a:pt x="338" y="435"/>
                    </a:lnTo>
                    <a:lnTo>
                      <a:pt x="348" y="444"/>
                    </a:lnTo>
                    <a:lnTo>
                      <a:pt x="361" y="442"/>
                    </a:lnTo>
                    <a:lnTo>
                      <a:pt x="355" y="454"/>
                    </a:lnTo>
                    <a:lnTo>
                      <a:pt x="361" y="467"/>
                    </a:lnTo>
                    <a:lnTo>
                      <a:pt x="348" y="463"/>
                    </a:lnTo>
                    <a:lnTo>
                      <a:pt x="338" y="472"/>
                    </a:lnTo>
                    <a:moveTo>
                      <a:pt x="415" y="431"/>
                    </a:moveTo>
                    <a:lnTo>
                      <a:pt x="409" y="429"/>
                    </a:lnTo>
                    <a:lnTo>
                      <a:pt x="415" y="426"/>
                    </a:lnTo>
                    <a:lnTo>
                      <a:pt x="415" y="431"/>
                    </a:lnTo>
                    <a:moveTo>
                      <a:pt x="281" y="435"/>
                    </a:moveTo>
                    <a:lnTo>
                      <a:pt x="281" y="422"/>
                    </a:lnTo>
                    <a:lnTo>
                      <a:pt x="267" y="414"/>
                    </a:lnTo>
                    <a:lnTo>
                      <a:pt x="281" y="409"/>
                    </a:lnTo>
                    <a:lnTo>
                      <a:pt x="282" y="396"/>
                    </a:lnTo>
                    <a:lnTo>
                      <a:pt x="292" y="407"/>
                    </a:lnTo>
                    <a:lnTo>
                      <a:pt x="305" y="405"/>
                    </a:lnTo>
                    <a:lnTo>
                      <a:pt x="297" y="416"/>
                    </a:lnTo>
                    <a:lnTo>
                      <a:pt x="305" y="427"/>
                    </a:lnTo>
                    <a:lnTo>
                      <a:pt x="292" y="426"/>
                    </a:lnTo>
                    <a:lnTo>
                      <a:pt x="281" y="435"/>
                    </a:lnTo>
                    <a:moveTo>
                      <a:pt x="366" y="409"/>
                    </a:moveTo>
                    <a:lnTo>
                      <a:pt x="365" y="396"/>
                    </a:lnTo>
                    <a:lnTo>
                      <a:pt x="353" y="390"/>
                    </a:lnTo>
                    <a:lnTo>
                      <a:pt x="365" y="384"/>
                    </a:lnTo>
                    <a:lnTo>
                      <a:pt x="368" y="371"/>
                    </a:lnTo>
                    <a:lnTo>
                      <a:pt x="376" y="381"/>
                    </a:lnTo>
                    <a:lnTo>
                      <a:pt x="389" y="381"/>
                    </a:lnTo>
                    <a:lnTo>
                      <a:pt x="383" y="392"/>
                    </a:lnTo>
                    <a:lnTo>
                      <a:pt x="389" y="403"/>
                    </a:lnTo>
                    <a:lnTo>
                      <a:pt x="376" y="401"/>
                    </a:lnTo>
                    <a:lnTo>
                      <a:pt x="366" y="409"/>
                    </a:lnTo>
                    <a:moveTo>
                      <a:pt x="221" y="388"/>
                    </a:moveTo>
                    <a:lnTo>
                      <a:pt x="219" y="375"/>
                    </a:lnTo>
                    <a:lnTo>
                      <a:pt x="208" y="368"/>
                    </a:lnTo>
                    <a:lnTo>
                      <a:pt x="221" y="362"/>
                    </a:lnTo>
                    <a:lnTo>
                      <a:pt x="223" y="349"/>
                    </a:lnTo>
                    <a:lnTo>
                      <a:pt x="232" y="360"/>
                    </a:lnTo>
                    <a:lnTo>
                      <a:pt x="245" y="358"/>
                    </a:lnTo>
                    <a:lnTo>
                      <a:pt x="238" y="370"/>
                    </a:lnTo>
                    <a:lnTo>
                      <a:pt x="243" y="381"/>
                    </a:lnTo>
                    <a:lnTo>
                      <a:pt x="230" y="379"/>
                    </a:lnTo>
                    <a:lnTo>
                      <a:pt x="221" y="388"/>
                    </a:lnTo>
                    <a:moveTo>
                      <a:pt x="307" y="364"/>
                    </a:moveTo>
                    <a:lnTo>
                      <a:pt x="305" y="351"/>
                    </a:lnTo>
                    <a:lnTo>
                      <a:pt x="294" y="343"/>
                    </a:lnTo>
                    <a:lnTo>
                      <a:pt x="305" y="338"/>
                    </a:lnTo>
                    <a:lnTo>
                      <a:pt x="307" y="325"/>
                    </a:lnTo>
                    <a:lnTo>
                      <a:pt x="316" y="336"/>
                    </a:lnTo>
                    <a:lnTo>
                      <a:pt x="329" y="334"/>
                    </a:lnTo>
                    <a:lnTo>
                      <a:pt x="323" y="345"/>
                    </a:lnTo>
                    <a:lnTo>
                      <a:pt x="329" y="356"/>
                    </a:lnTo>
                    <a:lnTo>
                      <a:pt x="316" y="355"/>
                    </a:lnTo>
                    <a:lnTo>
                      <a:pt x="307" y="364"/>
                    </a:lnTo>
                    <a:moveTo>
                      <a:pt x="163" y="328"/>
                    </a:moveTo>
                    <a:lnTo>
                      <a:pt x="165" y="328"/>
                    </a:lnTo>
                    <a:lnTo>
                      <a:pt x="167" y="315"/>
                    </a:lnTo>
                    <a:lnTo>
                      <a:pt x="176" y="325"/>
                    </a:lnTo>
                    <a:lnTo>
                      <a:pt x="189" y="323"/>
                    </a:lnTo>
                    <a:lnTo>
                      <a:pt x="183" y="334"/>
                    </a:lnTo>
                    <a:lnTo>
                      <a:pt x="189" y="347"/>
                    </a:lnTo>
                    <a:lnTo>
                      <a:pt x="176" y="343"/>
                    </a:lnTo>
                    <a:lnTo>
                      <a:pt x="163" y="328"/>
                    </a:lnTo>
                    <a:moveTo>
                      <a:pt x="391" y="338"/>
                    </a:moveTo>
                    <a:lnTo>
                      <a:pt x="389" y="325"/>
                    </a:lnTo>
                    <a:lnTo>
                      <a:pt x="378" y="319"/>
                    </a:lnTo>
                    <a:lnTo>
                      <a:pt x="391" y="313"/>
                    </a:lnTo>
                    <a:lnTo>
                      <a:pt x="393" y="300"/>
                    </a:lnTo>
                    <a:lnTo>
                      <a:pt x="402" y="310"/>
                    </a:lnTo>
                    <a:lnTo>
                      <a:pt x="415" y="308"/>
                    </a:lnTo>
                    <a:lnTo>
                      <a:pt x="407" y="321"/>
                    </a:lnTo>
                    <a:lnTo>
                      <a:pt x="413" y="332"/>
                    </a:lnTo>
                    <a:lnTo>
                      <a:pt x="400" y="330"/>
                    </a:lnTo>
                    <a:lnTo>
                      <a:pt x="391" y="338"/>
                    </a:lnTo>
                    <a:moveTo>
                      <a:pt x="251" y="328"/>
                    </a:moveTo>
                    <a:lnTo>
                      <a:pt x="249" y="315"/>
                    </a:lnTo>
                    <a:lnTo>
                      <a:pt x="238" y="310"/>
                    </a:lnTo>
                    <a:lnTo>
                      <a:pt x="251" y="304"/>
                    </a:lnTo>
                    <a:lnTo>
                      <a:pt x="253" y="291"/>
                    </a:lnTo>
                    <a:lnTo>
                      <a:pt x="262" y="300"/>
                    </a:lnTo>
                    <a:lnTo>
                      <a:pt x="275" y="299"/>
                    </a:lnTo>
                    <a:lnTo>
                      <a:pt x="267" y="310"/>
                    </a:lnTo>
                    <a:lnTo>
                      <a:pt x="273" y="321"/>
                    </a:lnTo>
                    <a:lnTo>
                      <a:pt x="260" y="319"/>
                    </a:lnTo>
                    <a:lnTo>
                      <a:pt x="251" y="328"/>
                    </a:lnTo>
                    <a:moveTo>
                      <a:pt x="129" y="276"/>
                    </a:moveTo>
                    <a:lnTo>
                      <a:pt x="129" y="276"/>
                    </a:lnTo>
                    <a:lnTo>
                      <a:pt x="126" y="284"/>
                    </a:lnTo>
                    <a:lnTo>
                      <a:pt x="120" y="278"/>
                    </a:lnTo>
                    <a:lnTo>
                      <a:pt x="129" y="276"/>
                    </a:lnTo>
                    <a:moveTo>
                      <a:pt x="337" y="304"/>
                    </a:moveTo>
                    <a:lnTo>
                      <a:pt x="335" y="291"/>
                    </a:lnTo>
                    <a:lnTo>
                      <a:pt x="323" y="284"/>
                    </a:lnTo>
                    <a:lnTo>
                      <a:pt x="335" y="278"/>
                    </a:lnTo>
                    <a:lnTo>
                      <a:pt x="337" y="267"/>
                    </a:lnTo>
                    <a:lnTo>
                      <a:pt x="346" y="276"/>
                    </a:lnTo>
                    <a:lnTo>
                      <a:pt x="359" y="274"/>
                    </a:lnTo>
                    <a:lnTo>
                      <a:pt x="353" y="285"/>
                    </a:lnTo>
                    <a:lnTo>
                      <a:pt x="359" y="297"/>
                    </a:lnTo>
                    <a:lnTo>
                      <a:pt x="346" y="295"/>
                    </a:lnTo>
                    <a:lnTo>
                      <a:pt x="337" y="304"/>
                    </a:lnTo>
                    <a:moveTo>
                      <a:pt x="191" y="282"/>
                    </a:moveTo>
                    <a:lnTo>
                      <a:pt x="189" y="269"/>
                    </a:lnTo>
                    <a:lnTo>
                      <a:pt x="178" y="263"/>
                    </a:lnTo>
                    <a:lnTo>
                      <a:pt x="189" y="257"/>
                    </a:lnTo>
                    <a:lnTo>
                      <a:pt x="191" y="244"/>
                    </a:lnTo>
                    <a:lnTo>
                      <a:pt x="200" y="254"/>
                    </a:lnTo>
                    <a:lnTo>
                      <a:pt x="213" y="252"/>
                    </a:lnTo>
                    <a:lnTo>
                      <a:pt x="208" y="263"/>
                    </a:lnTo>
                    <a:lnTo>
                      <a:pt x="213" y="274"/>
                    </a:lnTo>
                    <a:lnTo>
                      <a:pt x="200" y="272"/>
                    </a:lnTo>
                    <a:lnTo>
                      <a:pt x="191" y="282"/>
                    </a:lnTo>
                    <a:moveTo>
                      <a:pt x="421" y="280"/>
                    </a:moveTo>
                    <a:lnTo>
                      <a:pt x="419" y="267"/>
                    </a:lnTo>
                    <a:lnTo>
                      <a:pt x="407" y="259"/>
                    </a:lnTo>
                    <a:lnTo>
                      <a:pt x="419" y="254"/>
                    </a:lnTo>
                    <a:lnTo>
                      <a:pt x="422" y="241"/>
                    </a:lnTo>
                    <a:lnTo>
                      <a:pt x="430" y="252"/>
                    </a:lnTo>
                    <a:lnTo>
                      <a:pt x="443" y="250"/>
                    </a:lnTo>
                    <a:lnTo>
                      <a:pt x="437" y="261"/>
                    </a:lnTo>
                    <a:lnTo>
                      <a:pt x="443" y="272"/>
                    </a:lnTo>
                    <a:lnTo>
                      <a:pt x="430" y="271"/>
                    </a:lnTo>
                    <a:lnTo>
                      <a:pt x="421" y="280"/>
                    </a:lnTo>
                    <a:moveTo>
                      <a:pt x="275" y="257"/>
                    </a:moveTo>
                    <a:lnTo>
                      <a:pt x="273" y="244"/>
                    </a:lnTo>
                    <a:lnTo>
                      <a:pt x="262" y="237"/>
                    </a:lnTo>
                    <a:lnTo>
                      <a:pt x="275" y="233"/>
                    </a:lnTo>
                    <a:lnTo>
                      <a:pt x="277" y="220"/>
                    </a:lnTo>
                    <a:lnTo>
                      <a:pt x="286" y="229"/>
                    </a:lnTo>
                    <a:lnTo>
                      <a:pt x="299" y="228"/>
                    </a:lnTo>
                    <a:lnTo>
                      <a:pt x="292" y="239"/>
                    </a:lnTo>
                    <a:lnTo>
                      <a:pt x="297" y="250"/>
                    </a:lnTo>
                    <a:lnTo>
                      <a:pt x="284" y="248"/>
                    </a:lnTo>
                    <a:lnTo>
                      <a:pt x="275" y="257"/>
                    </a:lnTo>
                    <a:moveTo>
                      <a:pt x="135" y="243"/>
                    </a:moveTo>
                    <a:lnTo>
                      <a:pt x="133" y="229"/>
                    </a:lnTo>
                    <a:lnTo>
                      <a:pt x="122" y="224"/>
                    </a:lnTo>
                    <a:lnTo>
                      <a:pt x="133" y="218"/>
                    </a:lnTo>
                    <a:lnTo>
                      <a:pt x="135" y="205"/>
                    </a:lnTo>
                    <a:lnTo>
                      <a:pt x="144" y="215"/>
                    </a:lnTo>
                    <a:lnTo>
                      <a:pt x="157" y="213"/>
                    </a:lnTo>
                    <a:lnTo>
                      <a:pt x="152" y="224"/>
                    </a:lnTo>
                    <a:lnTo>
                      <a:pt x="157" y="235"/>
                    </a:lnTo>
                    <a:lnTo>
                      <a:pt x="144" y="233"/>
                    </a:lnTo>
                    <a:lnTo>
                      <a:pt x="135" y="243"/>
                    </a:lnTo>
                    <a:moveTo>
                      <a:pt x="361" y="233"/>
                    </a:moveTo>
                    <a:lnTo>
                      <a:pt x="359" y="220"/>
                    </a:lnTo>
                    <a:lnTo>
                      <a:pt x="348" y="213"/>
                    </a:lnTo>
                    <a:lnTo>
                      <a:pt x="359" y="207"/>
                    </a:lnTo>
                    <a:lnTo>
                      <a:pt x="361" y="194"/>
                    </a:lnTo>
                    <a:lnTo>
                      <a:pt x="370" y="205"/>
                    </a:lnTo>
                    <a:lnTo>
                      <a:pt x="383" y="203"/>
                    </a:lnTo>
                    <a:lnTo>
                      <a:pt x="378" y="215"/>
                    </a:lnTo>
                    <a:lnTo>
                      <a:pt x="383" y="226"/>
                    </a:lnTo>
                    <a:lnTo>
                      <a:pt x="370" y="224"/>
                    </a:lnTo>
                    <a:lnTo>
                      <a:pt x="361" y="233"/>
                    </a:lnTo>
                    <a:moveTo>
                      <a:pt x="219" y="218"/>
                    </a:moveTo>
                    <a:lnTo>
                      <a:pt x="217" y="205"/>
                    </a:lnTo>
                    <a:lnTo>
                      <a:pt x="206" y="198"/>
                    </a:lnTo>
                    <a:lnTo>
                      <a:pt x="217" y="194"/>
                    </a:lnTo>
                    <a:lnTo>
                      <a:pt x="221" y="181"/>
                    </a:lnTo>
                    <a:lnTo>
                      <a:pt x="228" y="190"/>
                    </a:lnTo>
                    <a:lnTo>
                      <a:pt x="241" y="188"/>
                    </a:lnTo>
                    <a:lnTo>
                      <a:pt x="236" y="200"/>
                    </a:lnTo>
                    <a:lnTo>
                      <a:pt x="241" y="211"/>
                    </a:lnTo>
                    <a:lnTo>
                      <a:pt x="228" y="209"/>
                    </a:lnTo>
                    <a:lnTo>
                      <a:pt x="219" y="218"/>
                    </a:lnTo>
                    <a:moveTo>
                      <a:pt x="445" y="209"/>
                    </a:moveTo>
                    <a:lnTo>
                      <a:pt x="443" y="196"/>
                    </a:lnTo>
                    <a:lnTo>
                      <a:pt x="432" y="188"/>
                    </a:lnTo>
                    <a:lnTo>
                      <a:pt x="445" y="183"/>
                    </a:lnTo>
                    <a:lnTo>
                      <a:pt x="447" y="170"/>
                    </a:lnTo>
                    <a:lnTo>
                      <a:pt x="456" y="181"/>
                    </a:lnTo>
                    <a:lnTo>
                      <a:pt x="464" y="179"/>
                    </a:lnTo>
                    <a:lnTo>
                      <a:pt x="458" y="200"/>
                    </a:lnTo>
                    <a:lnTo>
                      <a:pt x="454" y="200"/>
                    </a:lnTo>
                    <a:lnTo>
                      <a:pt x="445" y="209"/>
                    </a:lnTo>
                    <a:moveTo>
                      <a:pt x="73" y="196"/>
                    </a:moveTo>
                    <a:lnTo>
                      <a:pt x="71" y="183"/>
                    </a:lnTo>
                    <a:lnTo>
                      <a:pt x="60" y="177"/>
                    </a:lnTo>
                    <a:lnTo>
                      <a:pt x="73" y="172"/>
                    </a:lnTo>
                    <a:lnTo>
                      <a:pt x="75" y="159"/>
                    </a:lnTo>
                    <a:lnTo>
                      <a:pt x="84" y="168"/>
                    </a:lnTo>
                    <a:lnTo>
                      <a:pt x="98" y="166"/>
                    </a:lnTo>
                    <a:lnTo>
                      <a:pt x="90" y="177"/>
                    </a:lnTo>
                    <a:lnTo>
                      <a:pt x="96" y="190"/>
                    </a:lnTo>
                    <a:lnTo>
                      <a:pt x="83" y="187"/>
                    </a:lnTo>
                    <a:lnTo>
                      <a:pt x="73" y="196"/>
                    </a:lnTo>
                    <a:moveTo>
                      <a:pt x="305" y="194"/>
                    </a:moveTo>
                    <a:lnTo>
                      <a:pt x="303" y="181"/>
                    </a:lnTo>
                    <a:lnTo>
                      <a:pt x="290" y="173"/>
                    </a:lnTo>
                    <a:lnTo>
                      <a:pt x="303" y="168"/>
                    </a:lnTo>
                    <a:lnTo>
                      <a:pt x="305" y="155"/>
                    </a:lnTo>
                    <a:lnTo>
                      <a:pt x="314" y="166"/>
                    </a:lnTo>
                    <a:lnTo>
                      <a:pt x="327" y="164"/>
                    </a:lnTo>
                    <a:lnTo>
                      <a:pt x="320" y="175"/>
                    </a:lnTo>
                    <a:lnTo>
                      <a:pt x="327" y="187"/>
                    </a:lnTo>
                    <a:lnTo>
                      <a:pt x="314" y="185"/>
                    </a:lnTo>
                    <a:lnTo>
                      <a:pt x="305" y="194"/>
                    </a:lnTo>
                    <a:moveTo>
                      <a:pt x="159" y="172"/>
                    </a:moveTo>
                    <a:lnTo>
                      <a:pt x="157" y="159"/>
                    </a:lnTo>
                    <a:lnTo>
                      <a:pt x="146" y="153"/>
                    </a:lnTo>
                    <a:lnTo>
                      <a:pt x="157" y="147"/>
                    </a:lnTo>
                    <a:lnTo>
                      <a:pt x="159" y="134"/>
                    </a:lnTo>
                    <a:lnTo>
                      <a:pt x="168" y="144"/>
                    </a:lnTo>
                    <a:lnTo>
                      <a:pt x="182" y="142"/>
                    </a:lnTo>
                    <a:lnTo>
                      <a:pt x="176" y="153"/>
                    </a:lnTo>
                    <a:lnTo>
                      <a:pt x="182" y="164"/>
                    </a:lnTo>
                    <a:lnTo>
                      <a:pt x="168" y="162"/>
                    </a:lnTo>
                    <a:lnTo>
                      <a:pt x="159" y="172"/>
                    </a:lnTo>
                    <a:moveTo>
                      <a:pt x="389" y="170"/>
                    </a:moveTo>
                    <a:lnTo>
                      <a:pt x="387" y="157"/>
                    </a:lnTo>
                    <a:lnTo>
                      <a:pt x="376" y="149"/>
                    </a:lnTo>
                    <a:lnTo>
                      <a:pt x="387" y="144"/>
                    </a:lnTo>
                    <a:lnTo>
                      <a:pt x="391" y="131"/>
                    </a:lnTo>
                    <a:lnTo>
                      <a:pt x="398" y="142"/>
                    </a:lnTo>
                    <a:lnTo>
                      <a:pt x="411" y="140"/>
                    </a:lnTo>
                    <a:lnTo>
                      <a:pt x="406" y="151"/>
                    </a:lnTo>
                    <a:lnTo>
                      <a:pt x="411" y="162"/>
                    </a:lnTo>
                    <a:lnTo>
                      <a:pt x="398" y="160"/>
                    </a:lnTo>
                    <a:lnTo>
                      <a:pt x="389" y="170"/>
                    </a:lnTo>
                    <a:moveTo>
                      <a:pt x="243" y="147"/>
                    </a:moveTo>
                    <a:lnTo>
                      <a:pt x="241" y="134"/>
                    </a:lnTo>
                    <a:lnTo>
                      <a:pt x="230" y="127"/>
                    </a:lnTo>
                    <a:lnTo>
                      <a:pt x="243" y="121"/>
                    </a:lnTo>
                    <a:lnTo>
                      <a:pt x="245" y="110"/>
                    </a:lnTo>
                    <a:lnTo>
                      <a:pt x="254" y="119"/>
                    </a:lnTo>
                    <a:lnTo>
                      <a:pt x="267" y="117"/>
                    </a:lnTo>
                    <a:lnTo>
                      <a:pt x="260" y="129"/>
                    </a:lnTo>
                    <a:lnTo>
                      <a:pt x="266" y="140"/>
                    </a:lnTo>
                    <a:lnTo>
                      <a:pt x="253" y="138"/>
                    </a:lnTo>
                    <a:lnTo>
                      <a:pt x="243" y="147"/>
                    </a:lnTo>
                    <a:moveTo>
                      <a:pt x="471" y="131"/>
                    </a:moveTo>
                    <a:lnTo>
                      <a:pt x="460" y="125"/>
                    </a:lnTo>
                    <a:lnTo>
                      <a:pt x="473" y="119"/>
                    </a:lnTo>
                    <a:lnTo>
                      <a:pt x="475" y="106"/>
                    </a:lnTo>
                    <a:lnTo>
                      <a:pt x="477" y="108"/>
                    </a:lnTo>
                    <a:lnTo>
                      <a:pt x="471" y="131"/>
                    </a:lnTo>
                    <a:moveTo>
                      <a:pt x="329" y="123"/>
                    </a:moveTo>
                    <a:lnTo>
                      <a:pt x="327" y="110"/>
                    </a:lnTo>
                    <a:lnTo>
                      <a:pt x="316" y="103"/>
                    </a:lnTo>
                    <a:lnTo>
                      <a:pt x="327" y="97"/>
                    </a:lnTo>
                    <a:lnTo>
                      <a:pt x="329" y="84"/>
                    </a:lnTo>
                    <a:lnTo>
                      <a:pt x="338" y="95"/>
                    </a:lnTo>
                    <a:lnTo>
                      <a:pt x="351" y="93"/>
                    </a:lnTo>
                    <a:lnTo>
                      <a:pt x="346" y="104"/>
                    </a:lnTo>
                    <a:lnTo>
                      <a:pt x="351" y="116"/>
                    </a:lnTo>
                    <a:lnTo>
                      <a:pt x="338" y="114"/>
                    </a:lnTo>
                    <a:lnTo>
                      <a:pt x="329" y="123"/>
                    </a:lnTo>
                    <a:moveTo>
                      <a:pt x="413" y="97"/>
                    </a:moveTo>
                    <a:lnTo>
                      <a:pt x="411" y="84"/>
                    </a:lnTo>
                    <a:lnTo>
                      <a:pt x="400" y="78"/>
                    </a:lnTo>
                    <a:lnTo>
                      <a:pt x="413" y="73"/>
                    </a:lnTo>
                    <a:lnTo>
                      <a:pt x="415" y="60"/>
                    </a:lnTo>
                    <a:lnTo>
                      <a:pt x="424" y="69"/>
                    </a:lnTo>
                    <a:lnTo>
                      <a:pt x="437" y="69"/>
                    </a:lnTo>
                    <a:lnTo>
                      <a:pt x="430" y="80"/>
                    </a:lnTo>
                    <a:lnTo>
                      <a:pt x="436" y="91"/>
                    </a:lnTo>
                    <a:lnTo>
                      <a:pt x="422" y="89"/>
                    </a:lnTo>
                    <a:lnTo>
                      <a:pt x="413" y="97"/>
                    </a:lnTo>
                    <a:moveTo>
                      <a:pt x="486" y="54"/>
                    </a:moveTo>
                    <a:lnTo>
                      <a:pt x="486" y="54"/>
                    </a:lnTo>
                    <a:lnTo>
                      <a:pt x="486" y="54"/>
                    </a:lnTo>
                    <a:lnTo>
                      <a:pt x="486" y="54"/>
                    </a:lnTo>
                    <a:moveTo>
                      <a:pt x="497" y="0"/>
                    </a:moveTo>
                    <a:lnTo>
                      <a:pt x="465" y="9"/>
                    </a:lnTo>
                    <a:lnTo>
                      <a:pt x="460" y="20"/>
                    </a:lnTo>
                    <a:lnTo>
                      <a:pt x="465" y="32"/>
                    </a:lnTo>
                    <a:lnTo>
                      <a:pt x="452" y="30"/>
                    </a:lnTo>
                    <a:lnTo>
                      <a:pt x="443" y="39"/>
                    </a:lnTo>
                    <a:lnTo>
                      <a:pt x="441" y="26"/>
                    </a:lnTo>
                    <a:lnTo>
                      <a:pt x="430" y="19"/>
                    </a:lnTo>
                    <a:lnTo>
                      <a:pt x="432" y="19"/>
                    </a:lnTo>
                    <a:lnTo>
                      <a:pt x="374" y="33"/>
                    </a:lnTo>
                    <a:lnTo>
                      <a:pt x="381" y="33"/>
                    </a:lnTo>
                    <a:lnTo>
                      <a:pt x="376" y="45"/>
                    </a:lnTo>
                    <a:lnTo>
                      <a:pt x="381" y="56"/>
                    </a:lnTo>
                    <a:lnTo>
                      <a:pt x="368" y="54"/>
                    </a:lnTo>
                    <a:lnTo>
                      <a:pt x="359" y="63"/>
                    </a:lnTo>
                    <a:lnTo>
                      <a:pt x="357" y="50"/>
                    </a:lnTo>
                    <a:lnTo>
                      <a:pt x="346" y="43"/>
                    </a:lnTo>
                    <a:lnTo>
                      <a:pt x="353" y="39"/>
                    </a:lnTo>
                    <a:lnTo>
                      <a:pt x="282" y="60"/>
                    </a:lnTo>
                    <a:lnTo>
                      <a:pt x="284" y="60"/>
                    </a:lnTo>
                    <a:lnTo>
                      <a:pt x="297" y="58"/>
                    </a:lnTo>
                    <a:lnTo>
                      <a:pt x="290" y="69"/>
                    </a:lnTo>
                    <a:lnTo>
                      <a:pt x="295" y="80"/>
                    </a:lnTo>
                    <a:lnTo>
                      <a:pt x="282" y="78"/>
                    </a:lnTo>
                    <a:lnTo>
                      <a:pt x="273" y="88"/>
                    </a:lnTo>
                    <a:lnTo>
                      <a:pt x="271" y="75"/>
                    </a:lnTo>
                    <a:lnTo>
                      <a:pt x="260" y="69"/>
                    </a:lnTo>
                    <a:lnTo>
                      <a:pt x="273" y="63"/>
                    </a:lnTo>
                    <a:lnTo>
                      <a:pt x="273" y="61"/>
                    </a:lnTo>
                    <a:lnTo>
                      <a:pt x="196" y="82"/>
                    </a:lnTo>
                    <a:lnTo>
                      <a:pt x="198" y="84"/>
                    </a:lnTo>
                    <a:lnTo>
                      <a:pt x="211" y="82"/>
                    </a:lnTo>
                    <a:lnTo>
                      <a:pt x="206" y="93"/>
                    </a:lnTo>
                    <a:lnTo>
                      <a:pt x="211" y="106"/>
                    </a:lnTo>
                    <a:lnTo>
                      <a:pt x="198" y="103"/>
                    </a:lnTo>
                    <a:lnTo>
                      <a:pt x="189" y="112"/>
                    </a:lnTo>
                    <a:lnTo>
                      <a:pt x="187" y="99"/>
                    </a:lnTo>
                    <a:lnTo>
                      <a:pt x="176" y="93"/>
                    </a:lnTo>
                    <a:lnTo>
                      <a:pt x="187" y="88"/>
                    </a:lnTo>
                    <a:lnTo>
                      <a:pt x="187" y="86"/>
                    </a:lnTo>
                    <a:lnTo>
                      <a:pt x="111" y="106"/>
                    </a:lnTo>
                    <a:lnTo>
                      <a:pt x="114" y="108"/>
                    </a:lnTo>
                    <a:lnTo>
                      <a:pt x="127" y="106"/>
                    </a:lnTo>
                    <a:lnTo>
                      <a:pt x="120" y="117"/>
                    </a:lnTo>
                    <a:lnTo>
                      <a:pt x="126" y="131"/>
                    </a:lnTo>
                    <a:lnTo>
                      <a:pt x="112" y="127"/>
                    </a:lnTo>
                    <a:lnTo>
                      <a:pt x="103" y="136"/>
                    </a:lnTo>
                    <a:lnTo>
                      <a:pt x="101" y="123"/>
                    </a:lnTo>
                    <a:lnTo>
                      <a:pt x="90" y="117"/>
                    </a:lnTo>
                    <a:lnTo>
                      <a:pt x="103" y="112"/>
                    </a:lnTo>
                    <a:lnTo>
                      <a:pt x="103" y="108"/>
                    </a:lnTo>
                    <a:lnTo>
                      <a:pt x="25" y="129"/>
                    </a:lnTo>
                    <a:lnTo>
                      <a:pt x="28" y="132"/>
                    </a:lnTo>
                    <a:lnTo>
                      <a:pt x="42" y="131"/>
                    </a:lnTo>
                    <a:lnTo>
                      <a:pt x="36" y="144"/>
                    </a:lnTo>
                    <a:lnTo>
                      <a:pt x="42" y="155"/>
                    </a:lnTo>
                    <a:lnTo>
                      <a:pt x="28" y="151"/>
                    </a:lnTo>
                    <a:lnTo>
                      <a:pt x="21" y="159"/>
                    </a:lnTo>
                    <a:lnTo>
                      <a:pt x="17" y="157"/>
                    </a:lnTo>
                    <a:lnTo>
                      <a:pt x="17" y="147"/>
                    </a:lnTo>
                    <a:lnTo>
                      <a:pt x="6" y="142"/>
                    </a:lnTo>
                    <a:lnTo>
                      <a:pt x="17" y="136"/>
                    </a:lnTo>
                    <a:lnTo>
                      <a:pt x="19" y="131"/>
                    </a:lnTo>
                    <a:lnTo>
                      <a:pt x="0" y="136"/>
                    </a:lnTo>
                    <a:lnTo>
                      <a:pt x="385" y="590"/>
                    </a:lnTo>
                    <a:lnTo>
                      <a:pt x="4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0" name="i$lîdé">
                <a:extLst>
                  <a:ext uri="{FF2B5EF4-FFF2-40B4-BE49-F238E27FC236}">
                    <a16:creationId xmlns:a16="http://schemas.microsoft.com/office/drawing/2014/main" xmlns="" id="{EDA70ED1-71DC-46DA-B924-623B4DBCAE7C}"/>
                  </a:ext>
                </a:extLst>
              </p:cNvPr>
              <p:cNvSpPr/>
              <p:nvPr/>
            </p:nvSpPr>
            <p:spPr bwMode="auto">
              <a:xfrm>
                <a:off x="2011" y="2417"/>
                <a:ext cx="36" cy="30"/>
              </a:xfrm>
              <a:custGeom>
                <a:avLst/>
                <a:gdLst>
                  <a:gd name="T0" fmla="*/ 19 w 36"/>
                  <a:gd name="T1" fmla="*/ 0 h 30"/>
                  <a:gd name="T2" fmla="*/ 13 w 36"/>
                  <a:gd name="T3" fmla="*/ 2 h 30"/>
                  <a:gd name="T4" fmla="*/ 11 w 36"/>
                  <a:gd name="T5" fmla="*/ 7 h 30"/>
                  <a:gd name="T6" fmla="*/ 0 w 36"/>
                  <a:gd name="T7" fmla="*/ 13 h 30"/>
                  <a:gd name="T8" fmla="*/ 11 w 36"/>
                  <a:gd name="T9" fmla="*/ 18 h 30"/>
                  <a:gd name="T10" fmla="*/ 11 w 36"/>
                  <a:gd name="T11" fmla="*/ 28 h 30"/>
                  <a:gd name="T12" fmla="*/ 15 w 36"/>
                  <a:gd name="T13" fmla="*/ 30 h 30"/>
                  <a:gd name="T14" fmla="*/ 22 w 36"/>
                  <a:gd name="T15" fmla="*/ 22 h 30"/>
                  <a:gd name="T16" fmla="*/ 36 w 36"/>
                  <a:gd name="T17" fmla="*/ 26 h 30"/>
                  <a:gd name="T18" fmla="*/ 30 w 36"/>
                  <a:gd name="T19" fmla="*/ 15 h 30"/>
                  <a:gd name="T20" fmla="*/ 36 w 36"/>
                  <a:gd name="T21" fmla="*/ 2 h 30"/>
                  <a:gd name="T22" fmla="*/ 22 w 36"/>
                  <a:gd name="T23" fmla="*/ 3 h 30"/>
                  <a:gd name="T24" fmla="*/ 19 w 36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0">
                    <a:moveTo>
                      <a:pt x="19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3"/>
                    </a:lnTo>
                    <a:lnTo>
                      <a:pt x="11" y="18"/>
                    </a:lnTo>
                    <a:lnTo>
                      <a:pt x="11" y="28"/>
                    </a:lnTo>
                    <a:lnTo>
                      <a:pt x="15" y="30"/>
                    </a:lnTo>
                    <a:lnTo>
                      <a:pt x="22" y="22"/>
                    </a:lnTo>
                    <a:lnTo>
                      <a:pt x="36" y="26"/>
                    </a:lnTo>
                    <a:lnTo>
                      <a:pt x="30" y="15"/>
                    </a:lnTo>
                    <a:lnTo>
                      <a:pt x="36" y="2"/>
                    </a:lnTo>
                    <a:lnTo>
                      <a:pt x="22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1" name="îŝľiḍê">
                <a:extLst>
                  <a:ext uri="{FF2B5EF4-FFF2-40B4-BE49-F238E27FC236}">
                    <a16:creationId xmlns:a16="http://schemas.microsoft.com/office/drawing/2014/main" xmlns="" id="{CD105A40-EAA4-4258-B166-425D0EDDB12F}"/>
                  </a:ext>
                </a:extLst>
              </p:cNvPr>
              <p:cNvSpPr/>
              <p:nvPr/>
            </p:nvSpPr>
            <p:spPr bwMode="auto">
              <a:xfrm>
                <a:off x="2011" y="2417"/>
                <a:ext cx="36" cy="30"/>
              </a:xfrm>
              <a:custGeom>
                <a:avLst/>
                <a:gdLst>
                  <a:gd name="T0" fmla="*/ 19 w 36"/>
                  <a:gd name="T1" fmla="*/ 0 h 30"/>
                  <a:gd name="T2" fmla="*/ 13 w 36"/>
                  <a:gd name="T3" fmla="*/ 2 h 30"/>
                  <a:gd name="T4" fmla="*/ 11 w 36"/>
                  <a:gd name="T5" fmla="*/ 7 h 30"/>
                  <a:gd name="T6" fmla="*/ 0 w 36"/>
                  <a:gd name="T7" fmla="*/ 13 h 30"/>
                  <a:gd name="T8" fmla="*/ 11 w 36"/>
                  <a:gd name="T9" fmla="*/ 18 h 30"/>
                  <a:gd name="T10" fmla="*/ 11 w 36"/>
                  <a:gd name="T11" fmla="*/ 28 h 30"/>
                  <a:gd name="T12" fmla="*/ 15 w 36"/>
                  <a:gd name="T13" fmla="*/ 30 h 30"/>
                  <a:gd name="T14" fmla="*/ 22 w 36"/>
                  <a:gd name="T15" fmla="*/ 22 h 30"/>
                  <a:gd name="T16" fmla="*/ 36 w 36"/>
                  <a:gd name="T17" fmla="*/ 26 h 30"/>
                  <a:gd name="T18" fmla="*/ 30 w 36"/>
                  <a:gd name="T19" fmla="*/ 15 h 30"/>
                  <a:gd name="T20" fmla="*/ 36 w 36"/>
                  <a:gd name="T21" fmla="*/ 2 h 30"/>
                  <a:gd name="T22" fmla="*/ 22 w 36"/>
                  <a:gd name="T23" fmla="*/ 3 h 30"/>
                  <a:gd name="T24" fmla="*/ 19 w 36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0">
                    <a:moveTo>
                      <a:pt x="19" y="0"/>
                    </a:moveTo>
                    <a:lnTo>
                      <a:pt x="13" y="2"/>
                    </a:lnTo>
                    <a:lnTo>
                      <a:pt x="11" y="7"/>
                    </a:lnTo>
                    <a:lnTo>
                      <a:pt x="0" y="13"/>
                    </a:lnTo>
                    <a:lnTo>
                      <a:pt x="11" y="18"/>
                    </a:lnTo>
                    <a:lnTo>
                      <a:pt x="11" y="28"/>
                    </a:lnTo>
                    <a:lnTo>
                      <a:pt x="15" y="30"/>
                    </a:lnTo>
                    <a:lnTo>
                      <a:pt x="22" y="22"/>
                    </a:lnTo>
                    <a:lnTo>
                      <a:pt x="36" y="26"/>
                    </a:lnTo>
                    <a:lnTo>
                      <a:pt x="30" y="15"/>
                    </a:lnTo>
                    <a:lnTo>
                      <a:pt x="36" y="2"/>
                    </a:lnTo>
                    <a:lnTo>
                      <a:pt x="22" y="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2" name="îslïďè">
                <a:extLst>
                  <a:ext uri="{FF2B5EF4-FFF2-40B4-BE49-F238E27FC236}">
                    <a16:creationId xmlns:a16="http://schemas.microsoft.com/office/drawing/2014/main" xmlns="" id="{30A7A847-9C90-4B7D-90A6-79CBA30C272E}"/>
                  </a:ext>
                </a:extLst>
              </p:cNvPr>
              <p:cNvSpPr/>
              <p:nvPr/>
            </p:nvSpPr>
            <p:spPr bwMode="auto">
              <a:xfrm>
                <a:off x="2095" y="2394"/>
                <a:ext cx="37" cy="30"/>
              </a:xfrm>
              <a:custGeom>
                <a:avLst/>
                <a:gdLst>
                  <a:gd name="T0" fmla="*/ 21 w 37"/>
                  <a:gd name="T1" fmla="*/ 0 h 30"/>
                  <a:gd name="T2" fmla="*/ 13 w 37"/>
                  <a:gd name="T3" fmla="*/ 2 h 30"/>
                  <a:gd name="T4" fmla="*/ 13 w 37"/>
                  <a:gd name="T5" fmla="*/ 6 h 30"/>
                  <a:gd name="T6" fmla="*/ 0 w 37"/>
                  <a:gd name="T7" fmla="*/ 11 h 30"/>
                  <a:gd name="T8" fmla="*/ 11 w 37"/>
                  <a:gd name="T9" fmla="*/ 17 h 30"/>
                  <a:gd name="T10" fmla="*/ 13 w 37"/>
                  <a:gd name="T11" fmla="*/ 30 h 30"/>
                  <a:gd name="T12" fmla="*/ 22 w 37"/>
                  <a:gd name="T13" fmla="*/ 21 h 30"/>
                  <a:gd name="T14" fmla="*/ 36 w 37"/>
                  <a:gd name="T15" fmla="*/ 25 h 30"/>
                  <a:gd name="T16" fmla="*/ 30 w 37"/>
                  <a:gd name="T17" fmla="*/ 11 h 30"/>
                  <a:gd name="T18" fmla="*/ 37 w 37"/>
                  <a:gd name="T19" fmla="*/ 0 h 30"/>
                  <a:gd name="T20" fmla="*/ 24 w 37"/>
                  <a:gd name="T21" fmla="*/ 2 h 30"/>
                  <a:gd name="T22" fmla="*/ 21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21" y="0"/>
                    </a:moveTo>
                    <a:lnTo>
                      <a:pt x="13" y="2"/>
                    </a:lnTo>
                    <a:lnTo>
                      <a:pt x="13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6" y="25"/>
                    </a:lnTo>
                    <a:lnTo>
                      <a:pt x="30" y="11"/>
                    </a:lnTo>
                    <a:lnTo>
                      <a:pt x="37" y="0"/>
                    </a:lnTo>
                    <a:lnTo>
                      <a:pt x="24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3" name="îşḻïḑê">
                <a:extLst>
                  <a:ext uri="{FF2B5EF4-FFF2-40B4-BE49-F238E27FC236}">
                    <a16:creationId xmlns:a16="http://schemas.microsoft.com/office/drawing/2014/main" xmlns="" id="{E9062B2B-EBE0-46F5-9B2E-FA96F4DD016B}"/>
                  </a:ext>
                </a:extLst>
              </p:cNvPr>
              <p:cNvSpPr/>
              <p:nvPr/>
            </p:nvSpPr>
            <p:spPr bwMode="auto">
              <a:xfrm>
                <a:off x="2095" y="2394"/>
                <a:ext cx="37" cy="30"/>
              </a:xfrm>
              <a:custGeom>
                <a:avLst/>
                <a:gdLst>
                  <a:gd name="T0" fmla="*/ 21 w 37"/>
                  <a:gd name="T1" fmla="*/ 0 h 30"/>
                  <a:gd name="T2" fmla="*/ 13 w 37"/>
                  <a:gd name="T3" fmla="*/ 2 h 30"/>
                  <a:gd name="T4" fmla="*/ 13 w 37"/>
                  <a:gd name="T5" fmla="*/ 6 h 30"/>
                  <a:gd name="T6" fmla="*/ 0 w 37"/>
                  <a:gd name="T7" fmla="*/ 11 h 30"/>
                  <a:gd name="T8" fmla="*/ 11 w 37"/>
                  <a:gd name="T9" fmla="*/ 17 h 30"/>
                  <a:gd name="T10" fmla="*/ 13 w 37"/>
                  <a:gd name="T11" fmla="*/ 30 h 30"/>
                  <a:gd name="T12" fmla="*/ 22 w 37"/>
                  <a:gd name="T13" fmla="*/ 21 h 30"/>
                  <a:gd name="T14" fmla="*/ 36 w 37"/>
                  <a:gd name="T15" fmla="*/ 25 h 30"/>
                  <a:gd name="T16" fmla="*/ 30 w 37"/>
                  <a:gd name="T17" fmla="*/ 11 h 30"/>
                  <a:gd name="T18" fmla="*/ 37 w 37"/>
                  <a:gd name="T19" fmla="*/ 0 h 30"/>
                  <a:gd name="T20" fmla="*/ 24 w 37"/>
                  <a:gd name="T21" fmla="*/ 2 h 30"/>
                  <a:gd name="T22" fmla="*/ 21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21" y="0"/>
                    </a:moveTo>
                    <a:lnTo>
                      <a:pt x="13" y="2"/>
                    </a:lnTo>
                    <a:lnTo>
                      <a:pt x="13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6" y="25"/>
                    </a:lnTo>
                    <a:lnTo>
                      <a:pt x="30" y="11"/>
                    </a:lnTo>
                    <a:lnTo>
                      <a:pt x="37" y="0"/>
                    </a:lnTo>
                    <a:lnTo>
                      <a:pt x="24" y="2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4" name="îšļiḋe">
                <a:extLst>
                  <a:ext uri="{FF2B5EF4-FFF2-40B4-BE49-F238E27FC236}">
                    <a16:creationId xmlns:a16="http://schemas.microsoft.com/office/drawing/2014/main" xmlns="" id="{503F0285-1913-471B-B9E0-88FC11D1106C}"/>
                  </a:ext>
                </a:extLst>
              </p:cNvPr>
              <p:cNvSpPr/>
              <p:nvPr/>
            </p:nvSpPr>
            <p:spPr bwMode="auto">
              <a:xfrm>
                <a:off x="2181" y="2370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2 w 35"/>
                  <a:gd name="T3" fmla="*/ 2 h 30"/>
                  <a:gd name="T4" fmla="*/ 20 w 35"/>
                  <a:gd name="T5" fmla="*/ 0 h 30"/>
                  <a:gd name="T6" fmla="*/ 11 w 35"/>
                  <a:gd name="T7" fmla="*/ 4 h 30"/>
                  <a:gd name="T8" fmla="*/ 11 w 35"/>
                  <a:gd name="T9" fmla="*/ 6 h 30"/>
                  <a:gd name="T10" fmla="*/ 0 w 35"/>
                  <a:gd name="T11" fmla="*/ 11 h 30"/>
                  <a:gd name="T12" fmla="*/ 11 w 35"/>
                  <a:gd name="T13" fmla="*/ 17 h 30"/>
                  <a:gd name="T14" fmla="*/ 13 w 35"/>
                  <a:gd name="T15" fmla="*/ 30 h 30"/>
                  <a:gd name="T16" fmla="*/ 22 w 35"/>
                  <a:gd name="T17" fmla="*/ 21 h 30"/>
                  <a:gd name="T18" fmla="*/ 35 w 35"/>
                  <a:gd name="T19" fmla="*/ 24 h 30"/>
                  <a:gd name="T20" fmla="*/ 30 w 35"/>
                  <a:gd name="T21" fmla="*/ 11 h 30"/>
                  <a:gd name="T22" fmla="*/ 35 w 35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2" y="2"/>
                    </a:lnTo>
                    <a:lnTo>
                      <a:pt x="20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4"/>
                    </a:lnTo>
                    <a:lnTo>
                      <a:pt x="30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5" name="ïš1îḓe">
                <a:extLst>
                  <a:ext uri="{FF2B5EF4-FFF2-40B4-BE49-F238E27FC236}">
                    <a16:creationId xmlns:a16="http://schemas.microsoft.com/office/drawing/2014/main" xmlns="" id="{21575EBB-77ED-4FC7-AA80-E916B084D4D1}"/>
                  </a:ext>
                </a:extLst>
              </p:cNvPr>
              <p:cNvSpPr/>
              <p:nvPr/>
            </p:nvSpPr>
            <p:spPr bwMode="auto">
              <a:xfrm>
                <a:off x="2181" y="2370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2 w 35"/>
                  <a:gd name="T3" fmla="*/ 2 h 30"/>
                  <a:gd name="T4" fmla="*/ 20 w 35"/>
                  <a:gd name="T5" fmla="*/ 0 h 30"/>
                  <a:gd name="T6" fmla="*/ 11 w 35"/>
                  <a:gd name="T7" fmla="*/ 4 h 30"/>
                  <a:gd name="T8" fmla="*/ 11 w 35"/>
                  <a:gd name="T9" fmla="*/ 6 h 30"/>
                  <a:gd name="T10" fmla="*/ 0 w 35"/>
                  <a:gd name="T11" fmla="*/ 11 h 30"/>
                  <a:gd name="T12" fmla="*/ 11 w 35"/>
                  <a:gd name="T13" fmla="*/ 17 h 30"/>
                  <a:gd name="T14" fmla="*/ 13 w 35"/>
                  <a:gd name="T15" fmla="*/ 30 h 30"/>
                  <a:gd name="T16" fmla="*/ 22 w 35"/>
                  <a:gd name="T17" fmla="*/ 21 h 30"/>
                  <a:gd name="T18" fmla="*/ 35 w 35"/>
                  <a:gd name="T19" fmla="*/ 24 h 30"/>
                  <a:gd name="T20" fmla="*/ 30 w 35"/>
                  <a:gd name="T21" fmla="*/ 11 h 30"/>
                  <a:gd name="T22" fmla="*/ 35 w 35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2" y="2"/>
                    </a:lnTo>
                    <a:lnTo>
                      <a:pt x="20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4"/>
                    </a:lnTo>
                    <a:lnTo>
                      <a:pt x="30" y="1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6" name="îṥľíḑè">
                <a:extLst>
                  <a:ext uri="{FF2B5EF4-FFF2-40B4-BE49-F238E27FC236}">
                    <a16:creationId xmlns:a16="http://schemas.microsoft.com/office/drawing/2014/main" xmlns="" id="{C9F6790C-D52E-4365-90F6-5E7B3DD9EFB7}"/>
                  </a:ext>
                </a:extLst>
              </p:cNvPr>
              <p:cNvSpPr/>
              <p:nvPr/>
            </p:nvSpPr>
            <p:spPr bwMode="auto">
              <a:xfrm>
                <a:off x="2265" y="2346"/>
                <a:ext cx="37" cy="30"/>
              </a:xfrm>
              <a:custGeom>
                <a:avLst/>
                <a:gdLst>
                  <a:gd name="T0" fmla="*/ 37 w 37"/>
                  <a:gd name="T1" fmla="*/ 0 h 30"/>
                  <a:gd name="T2" fmla="*/ 24 w 37"/>
                  <a:gd name="T3" fmla="*/ 2 h 30"/>
                  <a:gd name="T4" fmla="*/ 22 w 37"/>
                  <a:gd name="T5" fmla="*/ 2 h 30"/>
                  <a:gd name="T6" fmla="*/ 13 w 37"/>
                  <a:gd name="T7" fmla="*/ 3 h 30"/>
                  <a:gd name="T8" fmla="*/ 13 w 37"/>
                  <a:gd name="T9" fmla="*/ 5 h 30"/>
                  <a:gd name="T10" fmla="*/ 0 w 37"/>
                  <a:gd name="T11" fmla="*/ 11 h 30"/>
                  <a:gd name="T12" fmla="*/ 11 w 37"/>
                  <a:gd name="T13" fmla="*/ 17 h 30"/>
                  <a:gd name="T14" fmla="*/ 13 w 37"/>
                  <a:gd name="T15" fmla="*/ 30 h 30"/>
                  <a:gd name="T16" fmla="*/ 22 w 37"/>
                  <a:gd name="T17" fmla="*/ 20 h 30"/>
                  <a:gd name="T18" fmla="*/ 35 w 37"/>
                  <a:gd name="T19" fmla="*/ 22 h 30"/>
                  <a:gd name="T20" fmla="*/ 30 w 37"/>
                  <a:gd name="T21" fmla="*/ 11 h 30"/>
                  <a:gd name="T22" fmla="*/ 37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37" y="0"/>
                    </a:moveTo>
                    <a:lnTo>
                      <a:pt x="24" y="2"/>
                    </a:lnTo>
                    <a:lnTo>
                      <a:pt x="22" y="2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0"/>
                    </a:lnTo>
                    <a:lnTo>
                      <a:pt x="35" y="22"/>
                    </a:lnTo>
                    <a:lnTo>
                      <a:pt x="30" y="1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7" name="íṡlïḋé">
                <a:extLst>
                  <a:ext uri="{FF2B5EF4-FFF2-40B4-BE49-F238E27FC236}">
                    <a16:creationId xmlns:a16="http://schemas.microsoft.com/office/drawing/2014/main" xmlns="" id="{AC1A54E2-5FCA-4DB3-8C58-07B3FCFD37AB}"/>
                  </a:ext>
                </a:extLst>
              </p:cNvPr>
              <p:cNvSpPr/>
              <p:nvPr/>
            </p:nvSpPr>
            <p:spPr bwMode="auto">
              <a:xfrm>
                <a:off x="2265" y="2346"/>
                <a:ext cx="37" cy="30"/>
              </a:xfrm>
              <a:custGeom>
                <a:avLst/>
                <a:gdLst>
                  <a:gd name="T0" fmla="*/ 37 w 37"/>
                  <a:gd name="T1" fmla="*/ 0 h 30"/>
                  <a:gd name="T2" fmla="*/ 24 w 37"/>
                  <a:gd name="T3" fmla="*/ 2 h 30"/>
                  <a:gd name="T4" fmla="*/ 22 w 37"/>
                  <a:gd name="T5" fmla="*/ 2 h 30"/>
                  <a:gd name="T6" fmla="*/ 13 w 37"/>
                  <a:gd name="T7" fmla="*/ 3 h 30"/>
                  <a:gd name="T8" fmla="*/ 13 w 37"/>
                  <a:gd name="T9" fmla="*/ 5 h 30"/>
                  <a:gd name="T10" fmla="*/ 0 w 37"/>
                  <a:gd name="T11" fmla="*/ 11 h 30"/>
                  <a:gd name="T12" fmla="*/ 11 w 37"/>
                  <a:gd name="T13" fmla="*/ 17 h 30"/>
                  <a:gd name="T14" fmla="*/ 13 w 37"/>
                  <a:gd name="T15" fmla="*/ 30 h 30"/>
                  <a:gd name="T16" fmla="*/ 22 w 37"/>
                  <a:gd name="T17" fmla="*/ 20 h 30"/>
                  <a:gd name="T18" fmla="*/ 35 w 37"/>
                  <a:gd name="T19" fmla="*/ 22 h 30"/>
                  <a:gd name="T20" fmla="*/ 30 w 37"/>
                  <a:gd name="T21" fmla="*/ 11 h 30"/>
                  <a:gd name="T22" fmla="*/ 37 w 37"/>
                  <a:gd name="T2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0">
                    <a:moveTo>
                      <a:pt x="37" y="0"/>
                    </a:moveTo>
                    <a:lnTo>
                      <a:pt x="24" y="2"/>
                    </a:lnTo>
                    <a:lnTo>
                      <a:pt x="22" y="2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0"/>
                    </a:lnTo>
                    <a:lnTo>
                      <a:pt x="35" y="22"/>
                    </a:lnTo>
                    <a:lnTo>
                      <a:pt x="30" y="11"/>
                    </a:lnTo>
                    <a:lnTo>
                      <a:pt x="3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8" name="îšḻídè">
                <a:extLst>
                  <a:ext uri="{FF2B5EF4-FFF2-40B4-BE49-F238E27FC236}">
                    <a16:creationId xmlns:a16="http://schemas.microsoft.com/office/drawing/2014/main" xmlns="" id="{5B0188CD-0881-42D8-A2AD-25BB5A79649E}"/>
                  </a:ext>
                </a:extLst>
              </p:cNvPr>
              <p:cNvSpPr/>
              <p:nvPr/>
            </p:nvSpPr>
            <p:spPr bwMode="auto">
              <a:xfrm>
                <a:off x="2351" y="2321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8 w 35"/>
                  <a:gd name="T3" fmla="*/ 0 h 30"/>
                  <a:gd name="T4" fmla="*/ 7 w 35"/>
                  <a:gd name="T5" fmla="*/ 6 h 30"/>
                  <a:gd name="T6" fmla="*/ 0 w 35"/>
                  <a:gd name="T7" fmla="*/ 10 h 30"/>
                  <a:gd name="T8" fmla="*/ 11 w 35"/>
                  <a:gd name="T9" fmla="*/ 17 h 30"/>
                  <a:gd name="T10" fmla="*/ 13 w 35"/>
                  <a:gd name="T11" fmla="*/ 30 h 30"/>
                  <a:gd name="T12" fmla="*/ 22 w 35"/>
                  <a:gd name="T13" fmla="*/ 21 h 30"/>
                  <a:gd name="T14" fmla="*/ 35 w 35"/>
                  <a:gd name="T15" fmla="*/ 23 h 30"/>
                  <a:gd name="T16" fmla="*/ 30 w 35"/>
                  <a:gd name="T17" fmla="*/ 12 h 30"/>
                  <a:gd name="T18" fmla="*/ 35 w 3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8" y="0"/>
                    </a:lnTo>
                    <a:lnTo>
                      <a:pt x="7" y="6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9" name="i$ḷíďè">
                <a:extLst>
                  <a:ext uri="{FF2B5EF4-FFF2-40B4-BE49-F238E27FC236}">
                    <a16:creationId xmlns:a16="http://schemas.microsoft.com/office/drawing/2014/main" xmlns="" id="{C44EC05C-36CD-4F5C-8D49-3CE27284BAAB}"/>
                  </a:ext>
                </a:extLst>
              </p:cNvPr>
              <p:cNvSpPr/>
              <p:nvPr/>
            </p:nvSpPr>
            <p:spPr bwMode="auto">
              <a:xfrm>
                <a:off x="2351" y="2321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8 w 35"/>
                  <a:gd name="T3" fmla="*/ 0 h 30"/>
                  <a:gd name="T4" fmla="*/ 7 w 35"/>
                  <a:gd name="T5" fmla="*/ 6 h 30"/>
                  <a:gd name="T6" fmla="*/ 0 w 35"/>
                  <a:gd name="T7" fmla="*/ 10 h 30"/>
                  <a:gd name="T8" fmla="*/ 11 w 35"/>
                  <a:gd name="T9" fmla="*/ 17 h 30"/>
                  <a:gd name="T10" fmla="*/ 13 w 35"/>
                  <a:gd name="T11" fmla="*/ 30 h 30"/>
                  <a:gd name="T12" fmla="*/ 22 w 35"/>
                  <a:gd name="T13" fmla="*/ 21 h 30"/>
                  <a:gd name="T14" fmla="*/ 35 w 35"/>
                  <a:gd name="T15" fmla="*/ 23 h 30"/>
                  <a:gd name="T16" fmla="*/ 30 w 35"/>
                  <a:gd name="T17" fmla="*/ 12 h 30"/>
                  <a:gd name="T18" fmla="*/ 35 w 35"/>
                  <a:gd name="T1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8" y="0"/>
                    </a:lnTo>
                    <a:lnTo>
                      <a:pt x="7" y="6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2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0" name="iṥľíḋé">
                <a:extLst>
                  <a:ext uri="{FF2B5EF4-FFF2-40B4-BE49-F238E27FC236}">
                    <a16:creationId xmlns:a16="http://schemas.microsoft.com/office/drawing/2014/main" xmlns="" id="{A00D20FE-CA30-4D58-9DCD-3218B606D09F}"/>
                  </a:ext>
                </a:extLst>
              </p:cNvPr>
              <p:cNvSpPr/>
              <p:nvPr/>
            </p:nvSpPr>
            <p:spPr bwMode="auto">
              <a:xfrm>
                <a:off x="2435" y="2297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 w 35"/>
                  <a:gd name="T3" fmla="*/ 10 h 30"/>
                  <a:gd name="T4" fmla="*/ 0 w 35"/>
                  <a:gd name="T5" fmla="*/ 10 h 30"/>
                  <a:gd name="T6" fmla="*/ 11 w 35"/>
                  <a:gd name="T7" fmla="*/ 17 h 30"/>
                  <a:gd name="T8" fmla="*/ 13 w 35"/>
                  <a:gd name="T9" fmla="*/ 30 h 30"/>
                  <a:gd name="T10" fmla="*/ 22 w 35"/>
                  <a:gd name="T11" fmla="*/ 21 h 30"/>
                  <a:gd name="T12" fmla="*/ 35 w 35"/>
                  <a:gd name="T13" fmla="*/ 23 h 30"/>
                  <a:gd name="T14" fmla="*/ 30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1" name="îSľiḋè">
                <a:extLst>
                  <a:ext uri="{FF2B5EF4-FFF2-40B4-BE49-F238E27FC236}">
                    <a16:creationId xmlns:a16="http://schemas.microsoft.com/office/drawing/2014/main" xmlns="" id="{B10C553E-D850-402B-8550-3D103847A092}"/>
                  </a:ext>
                </a:extLst>
              </p:cNvPr>
              <p:cNvSpPr/>
              <p:nvPr/>
            </p:nvSpPr>
            <p:spPr bwMode="auto">
              <a:xfrm>
                <a:off x="2435" y="2297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2 w 35"/>
                  <a:gd name="T3" fmla="*/ 10 h 30"/>
                  <a:gd name="T4" fmla="*/ 0 w 35"/>
                  <a:gd name="T5" fmla="*/ 10 h 30"/>
                  <a:gd name="T6" fmla="*/ 11 w 35"/>
                  <a:gd name="T7" fmla="*/ 17 h 30"/>
                  <a:gd name="T8" fmla="*/ 13 w 35"/>
                  <a:gd name="T9" fmla="*/ 30 h 30"/>
                  <a:gd name="T10" fmla="*/ 22 w 35"/>
                  <a:gd name="T11" fmla="*/ 21 h 30"/>
                  <a:gd name="T12" fmla="*/ 35 w 35"/>
                  <a:gd name="T13" fmla="*/ 23 h 30"/>
                  <a:gd name="T14" fmla="*/ 30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21"/>
                    </a:lnTo>
                    <a:lnTo>
                      <a:pt x="35" y="23"/>
                    </a:lnTo>
                    <a:lnTo>
                      <a:pt x="30" y="1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2" name="i$ľîḍe">
                <a:extLst>
                  <a:ext uri="{FF2B5EF4-FFF2-40B4-BE49-F238E27FC236}">
                    <a16:creationId xmlns:a16="http://schemas.microsoft.com/office/drawing/2014/main" xmlns="" id="{205EAB4C-4168-41D6-BC7A-F6A758528E95}"/>
                  </a:ext>
                </a:extLst>
              </p:cNvPr>
              <p:cNvSpPr/>
              <p:nvPr/>
            </p:nvSpPr>
            <p:spPr bwMode="auto">
              <a:xfrm>
                <a:off x="2065" y="2447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8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28 h 37"/>
                  <a:gd name="T12" fmla="*/ 36 w 38"/>
                  <a:gd name="T13" fmla="*/ 31 h 37"/>
                  <a:gd name="T14" fmla="*/ 30 w 38"/>
                  <a:gd name="T15" fmla="*/ 18 h 37"/>
                  <a:gd name="T16" fmla="*/ 38 w 38"/>
                  <a:gd name="T17" fmla="*/ 7 h 37"/>
                  <a:gd name="T18" fmla="*/ 24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8" y="7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3" name="îṣļïḍè">
                <a:extLst>
                  <a:ext uri="{FF2B5EF4-FFF2-40B4-BE49-F238E27FC236}">
                    <a16:creationId xmlns:a16="http://schemas.microsoft.com/office/drawing/2014/main" xmlns="" id="{53A7D150-9714-4E48-B26C-15F8493D3752}"/>
                  </a:ext>
                </a:extLst>
              </p:cNvPr>
              <p:cNvSpPr/>
              <p:nvPr/>
            </p:nvSpPr>
            <p:spPr bwMode="auto">
              <a:xfrm>
                <a:off x="2065" y="2447"/>
                <a:ext cx="38" cy="37"/>
              </a:xfrm>
              <a:custGeom>
                <a:avLst/>
                <a:gdLst>
                  <a:gd name="T0" fmla="*/ 15 w 38"/>
                  <a:gd name="T1" fmla="*/ 0 h 37"/>
                  <a:gd name="T2" fmla="*/ 13 w 38"/>
                  <a:gd name="T3" fmla="*/ 13 h 37"/>
                  <a:gd name="T4" fmla="*/ 0 w 38"/>
                  <a:gd name="T5" fmla="*/ 18 h 37"/>
                  <a:gd name="T6" fmla="*/ 11 w 38"/>
                  <a:gd name="T7" fmla="*/ 24 h 37"/>
                  <a:gd name="T8" fmla="*/ 13 w 38"/>
                  <a:gd name="T9" fmla="*/ 37 h 37"/>
                  <a:gd name="T10" fmla="*/ 23 w 38"/>
                  <a:gd name="T11" fmla="*/ 28 h 37"/>
                  <a:gd name="T12" fmla="*/ 36 w 38"/>
                  <a:gd name="T13" fmla="*/ 31 h 37"/>
                  <a:gd name="T14" fmla="*/ 30 w 38"/>
                  <a:gd name="T15" fmla="*/ 18 h 37"/>
                  <a:gd name="T16" fmla="*/ 38 w 38"/>
                  <a:gd name="T17" fmla="*/ 7 h 37"/>
                  <a:gd name="T18" fmla="*/ 24 w 38"/>
                  <a:gd name="T19" fmla="*/ 9 h 37"/>
                  <a:gd name="T20" fmla="*/ 1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1"/>
                    </a:lnTo>
                    <a:lnTo>
                      <a:pt x="30" y="18"/>
                    </a:lnTo>
                    <a:lnTo>
                      <a:pt x="38" y="7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4" name="iṥḷîḑé">
                <a:extLst>
                  <a:ext uri="{FF2B5EF4-FFF2-40B4-BE49-F238E27FC236}">
                    <a16:creationId xmlns:a16="http://schemas.microsoft.com/office/drawing/2014/main" xmlns="" id="{0E8D6F4E-0BC6-4ECE-9964-E21871C8C356}"/>
                  </a:ext>
                </a:extLst>
              </p:cNvPr>
              <p:cNvSpPr/>
              <p:nvPr/>
            </p:nvSpPr>
            <p:spPr bwMode="auto">
              <a:xfrm>
                <a:off x="2151" y="2422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1 w 36"/>
                  <a:gd name="T3" fmla="*/ 13 h 38"/>
                  <a:gd name="T4" fmla="*/ 0 w 36"/>
                  <a:gd name="T5" fmla="*/ 19 h 38"/>
                  <a:gd name="T6" fmla="*/ 11 w 36"/>
                  <a:gd name="T7" fmla="*/ 25 h 38"/>
                  <a:gd name="T8" fmla="*/ 13 w 36"/>
                  <a:gd name="T9" fmla="*/ 38 h 38"/>
                  <a:gd name="T10" fmla="*/ 22 w 36"/>
                  <a:gd name="T11" fmla="*/ 28 h 38"/>
                  <a:gd name="T12" fmla="*/ 36 w 36"/>
                  <a:gd name="T13" fmla="*/ 30 h 38"/>
                  <a:gd name="T14" fmla="*/ 30 w 36"/>
                  <a:gd name="T15" fmla="*/ 19 h 38"/>
                  <a:gd name="T16" fmla="*/ 36 w 36"/>
                  <a:gd name="T17" fmla="*/ 8 h 38"/>
                  <a:gd name="T18" fmla="*/ 22 w 36"/>
                  <a:gd name="T19" fmla="*/ 10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5" name="íṡļiḋê">
                <a:extLst>
                  <a:ext uri="{FF2B5EF4-FFF2-40B4-BE49-F238E27FC236}">
                    <a16:creationId xmlns:a16="http://schemas.microsoft.com/office/drawing/2014/main" xmlns="" id="{336D38CC-7F95-4025-A32D-B7C2D11E3D99}"/>
                  </a:ext>
                </a:extLst>
              </p:cNvPr>
              <p:cNvSpPr/>
              <p:nvPr/>
            </p:nvSpPr>
            <p:spPr bwMode="auto">
              <a:xfrm>
                <a:off x="2151" y="2422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1 w 36"/>
                  <a:gd name="T3" fmla="*/ 13 h 38"/>
                  <a:gd name="T4" fmla="*/ 0 w 36"/>
                  <a:gd name="T5" fmla="*/ 19 h 38"/>
                  <a:gd name="T6" fmla="*/ 11 w 36"/>
                  <a:gd name="T7" fmla="*/ 25 h 38"/>
                  <a:gd name="T8" fmla="*/ 13 w 36"/>
                  <a:gd name="T9" fmla="*/ 38 h 38"/>
                  <a:gd name="T10" fmla="*/ 22 w 36"/>
                  <a:gd name="T11" fmla="*/ 28 h 38"/>
                  <a:gd name="T12" fmla="*/ 36 w 36"/>
                  <a:gd name="T13" fmla="*/ 30 h 38"/>
                  <a:gd name="T14" fmla="*/ 30 w 36"/>
                  <a:gd name="T15" fmla="*/ 19 h 38"/>
                  <a:gd name="T16" fmla="*/ 36 w 36"/>
                  <a:gd name="T17" fmla="*/ 8 h 38"/>
                  <a:gd name="T18" fmla="*/ 22 w 36"/>
                  <a:gd name="T19" fmla="*/ 10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6" name="ï$1îḋe">
                <a:extLst>
                  <a:ext uri="{FF2B5EF4-FFF2-40B4-BE49-F238E27FC236}">
                    <a16:creationId xmlns:a16="http://schemas.microsoft.com/office/drawing/2014/main" xmlns="" id="{DD1748F0-300C-4B66-ADB9-809FE5C2B30D}"/>
                  </a:ext>
                </a:extLst>
              </p:cNvPr>
              <p:cNvSpPr/>
              <p:nvPr/>
            </p:nvSpPr>
            <p:spPr bwMode="auto">
              <a:xfrm>
                <a:off x="2235" y="239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6 w 37"/>
                  <a:gd name="T13" fmla="*/ 30 h 37"/>
                  <a:gd name="T14" fmla="*/ 30 w 37"/>
                  <a:gd name="T15" fmla="*/ 19 h 37"/>
                  <a:gd name="T16" fmla="*/ 37 w 37"/>
                  <a:gd name="T17" fmla="*/ 7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7" name="íṩļîḍê">
                <a:extLst>
                  <a:ext uri="{FF2B5EF4-FFF2-40B4-BE49-F238E27FC236}">
                    <a16:creationId xmlns:a16="http://schemas.microsoft.com/office/drawing/2014/main" xmlns="" id="{3B832A2C-FEE8-4666-A980-90D7ED451B89}"/>
                  </a:ext>
                </a:extLst>
              </p:cNvPr>
              <p:cNvSpPr/>
              <p:nvPr/>
            </p:nvSpPr>
            <p:spPr bwMode="auto">
              <a:xfrm>
                <a:off x="2235" y="239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1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3 w 37"/>
                  <a:gd name="T11" fmla="*/ 28 h 37"/>
                  <a:gd name="T12" fmla="*/ 36 w 37"/>
                  <a:gd name="T13" fmla="*/ 30 h 37"/>
                  <a:gd name="T14" fmla="*/ 30 w 37"/>
                  <a:gd name="T15" fmla="*/ 19 h 37"/>
                  <a:gd name="T16" fmla="*/ 37 w 37"/>
                  <a:gd name="T17" fmla="*/ 7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1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7" y="7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8" name="iṥḻîḑè">
                <a:extLst>
                  <a:ext uri="{FF2B5EF4-FFF2-40B4-BE49-F238E27FC236}">
                    <a16:creationId xmlns:a16="http://schemas.microsoft.com/office/drawing/2014/main" xmlns="" id="{A5609D14-4B1E-4BC9-9B34-DB9D85A3CB1C}"/>
                  </a:ext>
                </a:extLst>
              </p:cNvPr>
              <p:cNvSpPr/>
              <p:nvPr/>
            </p:nvSpPr>
            <p:spPr bwMode="auto">
              <a:xfrm>
                <a:off x="2321" y="237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9" name="îs1idé">
                <a:extLst>
                  <a:ext uri="{FF2B5EF4-FFF2-40B4-BE49-F238E27FC236}">
                    <a16:creationId xmlns:a16="http://schemas.microsoft.com/office/drawing/2014/main" xmlns="" id="{BC821BFA-30BD-4729-B4A4-2208DE060495}"/>
                  </a:ext>
                </a:extLst>
              </p:cNvPr>
              <p:cNvSpPr/>
              <p:nvPr/>
            </p:nvSpPr>
            <p:spPr bwMode="auto">
              <a:xfrm>
                <a:off x="2321" y="237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0" name="îSľîďê">
                <a:extLst>
                  <a:ext uri="{FF2B5EF4-FFF2-40B4-BE49-F238E27FC236}">
                    <a16:creationId xmlns:a16="http://schemas.microsoft.com/office/drawing/2014/main" xmlns="" id="{3E511889-75B1-4EA3-9FBA-32C26A39862A}"/>
                  </a:ext>
                </a:extLst>
              </p:cNvPr>
              <p:cNvSpPr/>
              <p:nvPr/>
            </p:nvSpPr>
            <p:spPr bwMode="auto">
              <a:xfrm>
                <a:off x="2405" y="234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9 h 37"/>
                  <a:gd name="T12" fmla="*/ 36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9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1" name="ïṧḻíḑe">
                <a:extLst>
                  <a:ext uri="{FF2B5EF4-FFF2-40B4-BE49-F238E27FC236}">
                    <a16:creationId xmlns:a16="http://schemas.microsoft.com/office/drawing/2014/main" xmlns="" id="{CC5FDD96-E984-486C-A08B-6A9434057648}"/>
                  </a:ext>
                </a:extLst>
              </p:cNvPr>
              <p:cNvSpPr/>
              <p:nvPr/>
            </p:nvSpPr>
            <p:spPr bwMode="auto">
              <a:xfrm>
                <a:off x="2405" y="234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9 h 37"/>
                  <a:gd name="T12" fmla="*/ 36 w 37"/>
                  <a:gd name="T13" fmla="*/ 31 h 37"/>
                  <a:gd name="T14" fmla="*/ 30 w 37"/>
                  <a:gd name="T15" fmla="*/ 20 h 37"/>
                  <a:gd name="T16" fmla="*/ 37 w 37"/>
                  <a:gd name="T17" fmla="*/ 9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9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2" name="iSlíḑe">
                <a:extLst>
                  <a:ext uri="{FF2B5EF4-FFF2-40B4-BE49-F238E27FC236}">
                    <a16:creationId xmlns:a16="http://schemas.microsoft.com/office/drawing/2014/main" xmlns="" id="{151990B2-410C-4691-AA5B-115126E7D5F2}"/>
                  </a:ext>
                </a:extLst>
              </p:cNvPr>
              <p:cNvSpPr/>
              <p:nvPr/>
            </p:nvSpPr>
            <p:spPr bwMode="auto">
              <a:xfrm>
                <a:off x="2491" y="2342"/>
                <a:ext cx="1" cy="1"/>
              </a:xfrm>
              <a:prstGeom prst="rect">
                <a:avLst/>
              </a:pr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3" name="ïŝ1ïḑe">
                <a:extLst>
                  <a:ext uri="{FF2B5EF4-FFF2-40B4-BE49-F238E27FC236}">
                    <a16:creationId xmlns:a16="http://schemas.microsoft.com/office/drawing/2014/main" xmlns="" id="{4A119741-9B65-4390-9A49-32B72F687789}"/>
                  </a:ext>
                </a:extLst>
              </p:cNvPr>
              <p:cNvSpPr/>
              <p:nvPr/>
            </p:nvSpPr>
            <p:spPr bwMode="auto">
              <a:xfrm>
                <a:off x="2491" y="23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4" name="ïṧḷiḑe">
                <a:extLst>
                  <a:ext uri="{FF2B5EF4-FFF2-40B4-BE49-F238E27FC236}">
                    <a16:creationId xmlns:a16="http://schemas.microsoft.com/office/drawing/2014/main" xmlns="" id="{C299453D-F79B-4C9E-A1C9-2F73E4638348}"/>
                  </a:ext>
                </a:extLst>
              </p:cNvPr>
              <p:cNvSpPr/>
              <p:nvPr/>
            </p:nvSpPr>
            <p:spPr bwMode="auto">
              <a:xfrm>
                <a:off x="2127" y="2493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5" name="ïš1ídè">
                <a:extLst>
                  <a:ext uri="{FF2B5EF4-FFF2-40B4-BE49-F238E27FC236}">
                    <a16:creationId xmlns:a16="http://schemas.microsoft.com/office/drawing/2014/main" xmlns="" id="{DC09ACDD-2102-41CE-B5AD-377BD773F959}"/>
                  </a:ext>
                </a:extLst>
              </p:cNvPr>
              <p:cNvSpPr/>
              <p:nvPr/>
            </p:nvSpPr>
            <p:spPr bwMode="auto">
              <a:xfrm>
                <a:off x="2127" y="2493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6" name="ïṥļïḓé">
                <a:extLst>
                  <a:ext uri="{FF2B5EF4-FFF2-40B4-BE49-F238E27FC236}">
                    <a16:creationId xmlns:a16="http://schemas.microsoft.com/office/drawing/2014/main" xmlns="" id="{FEB1F5FB-2D89-48CE-9B70-64C52425B333}"/>
                  </a:ext>
                </a:extLst>
              </p:cNvPr>
              <p:cNvSpPr/>
              <p:nvPr/>
            </p:nvSpPr>
            <p:spPr bwMode="auto">
              <a:xfrm>
                <a:off x="2211" y="2469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3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7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7" name="ïṥḻîḑé">
                <a:extLst>
                  <a:ext uri="{FF2B5EF4-FFF2-40B4-BE49-F238E27FC236}">
                    <a16:creationId xmlns:a16="http://schemas.microsoft.com/office/drawing/2014/main" xmlns="" id="{64C1E467-4FD7-4B47-AC84-CFBB38F82AE1}"/>
                  </a:ext>
                </a:extLst>
              </p:cNvPr>
              <p:cNvSpPr/>
              <p:nvPr/>
            </p:nvSpPr>
            <p:spPr bwMode="auto">
              <a:xfrm>
                <a:off x="2211" y="2469"/>
                <a:ext cx="35" cy="37"/>
              </a:xfrm>
              <a:custGeom>
                <a:avLst/>
                <a:gdLst>
                  <a:gd name="T0" fmla="*/ 15 w 35"/>
                  <a:gd name="T1" fmla="*/ 0 h 37"/>
                  <a:gd name="T2" fmla="*/ 11 w 35"/>
                  <a:gd name="T3" fmla="*/ 13 h 37"/>
                  <a:gd name="T4" fmla="*/ 0 w 35"/>
                  <a:gd name="T5" fmla="*/ 17 h 37"/>
                  <a:gd name="T6" fmla="*/ 11 w 35"/>
                  <a:gd name="T7" fmla="*/ 24 h 37"/>
                  <a:gd name="T8" fmla="*/ 13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7 h 37"/>
                  <a:gd name="T18" fmla="*/ 22 w 35"/>
                  <a:gd name="T19" fmla="*/ 9 h 37"/>
                  <a:gd name="T20" fmla="*/ 15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8" name="ïśľiḋè">
                <a:extLst>
                  <a:ext uri="{FF2B5EF4-FFF2-40B4-BE49-F238E27FC236}">
                    <a16:creationId xmlns:a16="http://schemas.microsoft.com/office/drawing/2014/main" xmlns="" id="{437DE5BA-D4EF-4EB0-B50E-E9D4CA6A1C43}"/>
                  </a:ext>
                </a:extLst>
              </p:cNvPr>
              <p:cNvSpPr/>
              <p:nvPr/>
            </p:nvSpPr>
            <p:spPr bwMode="auto">
              <a:xfrm>
                <a:off x="2295" y="2443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8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30 h 39"/>
                  <a:gd name="T12" fmla="*/ 37 w 37"/>
                  <a:gd name="T13" fmla="*/ 32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30"/>
                    </a:lnTo>
                    <a:lnTo>
                      <a:pt x="37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9" name="îŝľíďe">
                <a:extLst>
                  <a:ext uri="{FF2B5EF4-FFF2-40B4-BE49-F238E27FC236}">
                    <a16:creationId xmlns:a16="http://schemas.microsoft.com/office/drawing/2014/main" xmlns="" id="{6BFC5454-8246-46AD-BEAA-0FCF9C7A46A3}"/>
                  </a:ext>
                </a:extLst>
              </p:cNvPr>
              <p:cNvSpPr/>
              <p:nvPr/>
            </p:nvSpPr>
            <p:spPr bwMode="auto">
              <a:xfrm>
                <a:off x="2295" y="2443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8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30 h 39"/>
                  <a:gd name="T12" fmla="*/ 37 w 37"/>
                  <a:gd name="T13" fmla="*/ 32 h 39"/>
                  <a:gd name="T14" fmla="*/ 30 w 37"/>
                  <a:gd name="T15" fmla="*/ 20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30"/>
                    </a:lnTo>
                    <a:lnTo>
                      <a:pt x="37" y="32"/>
                    </a:lnTo>
                    <a:lnTo>
                      <a:pt x="30" y="20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0" name="iṥlïḑé">
                <a:extLst>
                  <a:ext uri="{FF2B5EF4-FFF2-40B4-BE49-F238E27FC236}">
                    <a16:creationId xmlns:a16="http://schemas.microsoft.com/office/drawing/2014/main" xmlns="" id="{EA81D65A-637B-421C-9699-6B724DE2E84D}"/>
                  </a:ext>
                </a:extLst>
              </p:cNvPr>
              <p:cNvSpPr/>
              <p:nvPr/>
            </p:nvSpPr>
            <p:spPr bwMode="auto">
              <a:xfrm>
                <a:off x="2381" y="2419"/>
                <a:ext cx="35" cy="39"/>
              </a:xfrm>
              <a:custGeom>
                <a:avLst/>
                <a:gdLst>
                  <a:gd name="T0" fmla="*/ 15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9 h 39"/>
                  <a:gd name="T12" fmla="*/ 35 w 35"/>
                  <a:gd name="T13" fmla="*/ 31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5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9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1" name="ïṥḻiḑe">
                <a:extLst>
                  <a:ext uri="{FF2B5EF4-FFF2-40B4-BE49-F238E27FC236}">
                    <a16:creationId xmlns:a16="http://schemas.microsoft.com/office/drawing/2014/main" xmlns="" id="{BC40B0B1-88B0-4149-857A-79C88B039264}"/>
                  </a:ext>
                </a:extLst>
              </p:cNvPr>
              <p:cNvSpPr/>
              <p:nvPr/>
            </p:nvSpPr>
            <p:spPr bwMode="auto">
              <a:xfrm>
                <a:off x="2381" y="2419"/>
                <a:ext cx="35" cy="39"/>
              </a:xfrm>
              <a:custGeom>
                <a:avLst/>
                <a:gdLst>
                  <a:gd name="T0" fmla="*/ 15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9 h 39"/>
                  <a:gd name="T12" fmla="*/ 35 w 35"/>
                  <a:gd name="T13" fmla="*/ 31 h 39"/>
                  <a:gd name="T14" fmla="*/ 30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5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9"/>
                    </a:lnTo>
                    <a:lnTo>
                      <a:pt x="35" y="31"/>
                    </a:lnTo>
                    <a:lnTo>
                      <a:pt x="30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2" name="íşḻíde">
                <a:extLst>
                  <a:ext uri="{FF2B5EF4-FFF2-40B4-BE49-F238E27FC236}">
                    <a16:creationId xmlns:a16="http://schemas.microsoft.com/office/drawing/2014/main" xmlns="" id="{D39E8676-2307-44F2-B083-3262AEEC2FB9}"/>
                  </a:ext>
                </a:extLst>
              </p:cNvPr>
              <p:cNvSpPr/>
              <p:nvPr/>
            </p:nvSpPr>
            <p:spPr bwMode="auto">
              <a:xfrm>
                <a:off x="2465" y="2394"/>
                <a:ext cx="17" cy="25"/>
              </a:xfrm>
              <a:custGeom>
                <a:avLst/>
                <a:gdLst>
                  <a:gd name="T0" fmla="*/ 15 w 17"/>
                  <a:gd name="T1" fmla="*/ 0 h 25"/>
                  <a:gd name="T2" fmla="*/ 13 w 17"/>
                  <a:gd name="T3" fmla="*/ 13 h 25"/>
                  <a:gd name="T4" fmla="*/ 0 w 17"/>
                  <a:gd name="T5" fmla="*/ 19 h 25"/>
                  <a:gd name="T6" fmla="*/ 11 w 17"/>
                  <a:gd name="T7" fmla="*/ 25 h 25"/>
                  <a:gd name="T8" fmla="*/ 17 w 17"/>
                  <a:gd name="T9" fmla="*/ 2 h 25"/>
                  <a:gd name="T10" fmla="*/ 15 w 1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7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3" name="iSliḋè">
                <a:extLst>
                  <a:ext uri="{FF2B5EF4-FFF2-40B4-BE49-F238E27FC236}">
                    <a16:creationId xmlns:a16="http://schemas.microsoft.com/office/drawing/2014/main" xmlns="" id="{FB6E83AD-BA84-4462-819A-997C96D6ABD1}"/>
                  </a:ext>
                </a:extLst>
              </p:cNvPr>
              <p:cNvSpPr/>
              <p:nvPr/>
            </p:nvSpPr>
            <p:spPr bwMode="auto">
              <a:xfrm>
                <a:off x="2465" y="2394"/>
                <a:ext cx="17" cy="25"/>
              </a:xfrm>
              <a:custGeom>
                <a:avLst/>
                <a:gdLst>
                  <a:gd name="T0" fmla="*/ 15 w 17"/>
                  <a:gd name="T1" fmla="*/ 0 h 25"/>
                  <a:gd name="T2" fmla="*/ 13 w 17"/>
                  <a:gd name="T3" fmla="*/ 13 h 25"/>
                  <a:gd name="T4" fmla="*/ 0 w 17"/>
                  <a:gd name="T5" fmla="*/ 19 h 25"/>
                  <a:gd name="T6" fmla="*/ 11 w 17"/>
                  <a:gd name="T7" fmla="*/ 25 h 25"/>
                  <a:gd name="T8" fmla="*/ 17 w 17"/>
                  <a:gd name="T9" fmla="*/ 2 h 25"/>
                  <a:gd name="T10" fmla="*/ 15 w 1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5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7" y="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4" name="îšļïḓè">
                <a:extLst>
                  <a:ext uri="{FF2B5EF4-FFF2-40B4-BE49-F238E27FC236}">
                    <a16:creationId xmlns:a16="http://schemas.microsoft.com/office/drawing/2014/main" xmlns="" id="{0DBDD7C9-7B5F-4D62-994C-390D0FD64C73}"/>
                  </a:ext>
                </a:extLst>
              </p:cNvPr>
              <p:cNvSpPr/>
              <p:nvPr/>
            </p:nvSpPr>
            <p:spPr bwMode="auto">
              <a:xfrm>
                <a:off x="2330" y="272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9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32 h 37"/>
                  <a:gd name="T14" fmla="*/ 30 w 36"/>
                  <a:gd name="T15" fmla="*/ 19 h 37"/>
                  <a:gd name="T16" fmla="*/ 36 w 36"/>
                  <a:gd name="T17" fmla="*/ 7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2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5" name="ïṩļíḓe">
                <a:extLst>
                  <a:ext uri="{FF2B5EF4-FFF2-40B4-BE49-F238E27FC236}">
                    <a16:creationId xmlns:a16="http://schemas.microsoft.com/office/drawing/2014/main" xmlns="" id="{FB6A7A74-4D3E-4CC4-9C4B-F5D4D647E368}"/>
                  </a:ext>
                </a:extLst>
              </p:cNvPr>
              <p:cNvSpPr/>
              <p:nvPr/>
            </p:nvSpPr>
            <p:spPr bwMode="auto">
              <a:xfrm>
                <a:off x="2330" y="272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9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32 h 37"/>
                  <a:gd name="T14" fmla="*/ 30 w 36"/>
                  <a:gd name="T15" fmla="*/ 19 h 37"/>
                  <a:gd name="T16" fmla="*/ 36 w 36"/>
                  <a:gd name="T17" fmla="*/ 7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32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6" name="ís1íḓê">
                <a:extLst>
                  <a:ext uri="{FF2B5EF4-FFF2-40B4-BE49-F238E27FC236}">
                    <a16:creationId xmlns:a16="http://schemas.microsoft.com/office/drawing/2014/main" xmlns="" id="{5E1C0485-BA97-4FD4-88EC-9ADD5642917B}"/>
                  </a:ext>
                </a:extLst>
              </p:cNvPr>
              <p:cNvSpPr/>
              <p:nvPr/>
            </p:nvSpPr>
            <p:spPr bwMode="auto">
              <a:xfrm>
                <a:off x="2414" y="2714"/>
                <a:ext cx="6" cy="5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3 h 5"/>
                  <a:gd name="T4" fmla="*/ 6 w 6"/>
                  <a:gd name="T5" fmla="*/ 5 h 5"/>
                  <a:gd name="T6" fmla="*/ 6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0" y="3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7" name="îşḷíḑè">
                <a:extLst>
                  <a:ext uri="{FF2B5EF4-FFF2-40B4-BE49-F238E27FC236}">
                    <a16:creationId xmlns:a16="http://schemas.microsoft.com/office/drawing/2014/main" xmlns="" id="{38FB62EF-96F4-46A3-9D6F-AC6506058004}"/>
                  </a:ext>
                </a:extLst>
              </p:cNvPr>
              <p:cNvSpPr/>
              <p:nvPr/>
            </p:nvSpPr>
            <p:spPr bwMode="auto">
              <a:xfrm>
                <a:off x="2414" y="2714"/>
                <a:ext cx="6" cy="5"/>
              </a:xfrm>
              <a:custGeom>
                <a:avLst/>
                <a:gdLst>
                  <a:gd name="T0" fmla="*/ 6 w 6"/>
                  <a:gd name="T1" fmla="*/ 0 h 5"/>
                  <a:gd name="T2" fmla="*/ 0 w 6"/>
                  <a:gd name="T3" fmla="*/ 3 h 5"/>
                  <a:gd name="T4" fmla="*/ 6 w 6"/>
                  <a:gd name="T5" fmla="*/ 5 h 5"/>
                  <a:gd name="T6" fmla="*/ 6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lnTo>
                      <a:pt x="0" y="3"/>
                    </a:lnTo>
                    <a:lnTo>
                      <a:pt x="6" y="5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8" name="í$ļíḋê">
                <a:extLst>
                  <a:ext uri="{FF2B5EF4-FFF2-40B4-BE49-F238E27FC236}">
                    <a16:creationId xmlns:a16="http://schemas.microsoft.com/office/drawing/2014/main" xmlns="" id="{57F04BA9-E7A9-4639-95BB-36B3D4091D49}"/>
                  </a:ext>
                </a:extLst>
              </p:cNvPr>
              <p:cNvSpPr/>
              <p:nvPr/>
            </p:nvSpPr>
            <p:spPr bwMode="auto">
              <a:xfrm>
                <a:off x="2319" y="2794"/>
                <a:ext cx="23" cy="18"/>
              </a:xfrm>
              <a:custGeom>
                <a:avLst/>
                <a:gdLst>
                  <a:gd name="T0" fmla="*/ 0 w 23"/>
                  <a:gd name="T1" fmla="*/ 0 h 18"/>
                  <a:gd name="T2" fmla="*/ 0 w 23"/>
                  <a:gd name="T3" fmla="*/ 0 h 18"/>
                  <a:gd name="T4" fmla="*/ 15 w 23"/>
                  <a:gd name="T5" fmla="*/ 18 h 18"/>
                  <a:gd name="T6" fmla="*/ 23 w 23"/>
                  <a:gd name="T7" fmla="*/ 7 h 18"/>
                  <a:gd name="T8" fmla="*/ 9 w 23"/>
                  <a:gd name="T9" fmla="*/ 9 h 18"/>
                  <a:gd name="T10" fmla="*/ 0 w 2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23" y="7"/>
                    </a:lnTo>
                    <a:lnTo>
                      <a:pt x="9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9" name="ïšľidé">
                <a:extLst>
                  <a:ext uri="{FF2B5EF4-FFF2-40B4-BE49-F238E27FC236}">
                    <a16:creationId xmlns:a16="http://schemas.microsoft.com/office/drawing/2014/main" xmlns="" id="{3C8635BC-C3A3-40F0-812A-9DEA8DE3CFDF}"/>
                  </a:ext>
                </a:extLst>
              </p:cNvPr>
              <p:cNvSpPr/>
              <p:nvPr/>
            </p:nvSpPr>
            <p:spPr bwMode="auto">
              <a:xfrm>
                <a:off x="2319" y="2794"/>
                <a:ext cx="23" cy="18"/>
              </a:xfrm>
              <a:custGeom>
                <a:avLst/>
                <a:gdLst>
                  <a:gd name="T0" fmla="*/ 0 w 23"/>
                  <a:gd name="T1" fmla="*/ 0 h 18"/>
                  <a:gd name="T2" fmla="*/ 0 w 23"/>
                  <a:gd name="T3" fmla="*/ 0 h 18"/>
                  <a:gd name="T4" fmla="*/ 15 w 23"/>
                  <a:gd name="T5" fmla="*/ 18 h 18"/>
                  <a:gd name="T6" fmla="*/ 23 w 23"/>
                  <a:gd name="T7" fmla="*/ 7 h 18"/>
                  <a:gd name="T8" fmla="*/ 9 w 23"/>
                  <a:gd name="T9" fmla="*/ 9 h 18"/>
                  <a:gd name="T10" fmla="*/ 0 w 2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">
                    <a:moveTo>
                      <a:pt x="0" y="0"/>
                    </a:moveTo>
                    <a:lnTo>
                      <a:pt x="0" y="0"/>
                    </a:lnTo>
                    <a:lnTo>
                      <a:pt x="15" y="18"/>
                    </a:lnTo>
                    <a:lnTo>
                      <a:pt x="23" y="7"/>
                    </a:lnTo>
                    <a:lnTo>
                      <a:pt x="9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0" name="i$ḷîḋe">
                <a:extLst>
                  <a:ext uri="{FF2B5EF4-FFF2-40B4-BE49-F238E27FC236}">
                    <a16:creationId xmlns:a16="http://schemas.microsoft.com/office/drawing/2014/main" xmlns="" id="{655BB57A-81CD-42A7-937A-E5493BF5DD0C}"/>
                  </a:ext>
                </a:extLst>
              </p:cNvPr>
              <p:cNvSpPr/>
              <p:nvPr/>
            </p:nvSpPr>
            <p:spPr bwMode="auto">
              <a:xfrm>
                <a:off x="2390" y="2770"/>
                <a:ext cx="19" cy="37"/>
              </a:xfrm>
              <a:custGeom>
                <a:avLst/>
                <a:gdLst>
                  <a:gd name="T0" fmla="*/ 15 w 19"/>
                  <a:gd name="T1" fmla="*/ 0 h 37"/>
                  <a:gd name="T2" fmla="*/ 11 w 19"/>
                  <a:gd name="T3" fmla="*/ 13 h 37"/>
                  <a:gd name="T4" fmla="*/ 0 w 19"/>
                  <a:gd name="T5" fmla="*/ 18 h 37"/>
                  <a:gd name="T6" fmla="*/ 11 w 19"/>
                  <a:gd name="T7" fmla="*/ 24 h 37"/>
                  <a:gd name="T8" fmla="*/ 13 w 19"/>
                  <a:gd name="T9" fmla="*/ 37 h 37"/>
                  <a:gd name="T10" fmla="*/ 19 w 19"/>
                  <a:gd name="T11" fmla="*/ 5 h 37"/>
                  <a:gd name="T12" fmla="*/ 15 w 19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19" y="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1" name="îSlïdê">
                <a:extLst>
                  <a:ext uri="{FF2B5EF4-FFF2-40B4-BE49-F238E27FC236}">
                    <a16:creationId xmlns:a16="http://schemas.microsoft.com/office/drawing/2014/main" xmlns="" id="{6DED3148-794E-4807-BE75-6F9368E8EEFC}"/>
                  </a:ext>
                </a:extLst>
              </p:cNvPr>
              <p:cNvSpPr/>
              <p:nvPr/>
            </p:nvSpPr>
            <p:spPr bwMode="auto">
              <a:xfrm>
                <a:off x="2390" y="2770"/>
                <a:ext cx="19" cy="37"/>
              </a:xfrm>
              <a:custGeom>
                <a:avLst/>
                <a:gdLst>
                  <a:gd name="T0" fmla="*/ 15 w 19"/>
                  <a:gd name="T1" fmla="*/ 0 h 37"/>
                  <a:gd name="T2" fmla="*/ 11 w 19"/>
                  <a:gd name="T3" fmla="*/ 13 h 37"/>
                  <a:gd name="T4" fmla="*/ 0 w 19"/>
                  <a:gd name="T5" fmla="*/ 18 h 37"/>
                  <a:gd name="T6" fmla="*/ 11 w 19"/>
                  <a:gd name="T7" fmla="*/ 24 h 37"/>
                  <a:gd name="T8" fmla="*/ 13 w 19"/>
                  <a:gd name="T9" fmla="*/ 37 h 37"/>
                  <a:gd name="T10" fmla="*/ 19 w 19"/>
                  <a:gd name="T11" fmla="*/ 5 h 37"/>
                  <a:gd name="T12" fmla="*/ 15 w 19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15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19" y="5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2" name="iṧľíḑè">
                <a:extLst>
                  <a:ext uri="{FF2B5EF4-FFF2-40B4-BE49-F238E27FC236}">
                    <a16:creationId xmlns:a16="http://schemas.microsoft.com/office/drawing/2014/main" xmlns="" id="{AA2B27F4-2716-48B0-93B7-CF474FF1345C}"/>
                  </a:ext>
                </a:extLst>
              </p:cNvPr>
              <p:cNvSpPr/>
              <p:nvPr/>
            </p:nvSpPr>
            <p:spPr bwMode="auto">
              <a:xfrm>
                <a:off x="2362" y="2829"/>
                <a:ext cx="34" cy="34"/>
              </a:xfrm>
              <a:custGeom>
                <a:avLst/>
                <a:gdLst>
                  <a:gd name="T0" fmla="*/ 13 w 34"/>
                  <a:gd name="T1" fmla="*/ 0 h 34"/>
                  <a:gd name="T2" fmla="*/ 9 w 34"/>
                  <a:gd name="T3" fmla="*/ 13 h 34"/>
                  <a:gd name="T4" fmla="*/ 0 w 34"/>
                  <a:gd name="T5" fmla="*/ 17 h 34"/>
                  <a:gd name="T6" fmla="*/ 6 w 34"/>
                  <a:gd name="T7" fmla="*/ 23 h 34"/>
                  <a:gd name="T8" fmla="*/ 9 w 34"/>
                  <a:gd name="T9" fmla="*/ 25 h 34"/>
                  <a:gd name="T10" fmla="*/ 9 w 34"/>
                  <a:gd name="T11" fmla="*/ 28 h 34"/>
                  <a:gd name="T12" fmla="*/ 15 w 34"/>
                  <a:gd name="T13" fmla="*/ 34 h 34"/>
                  <a:gd name="T14" fmla="*/ 21 w 34"/>
                  <a:gd name="T15" fmla="*/ 28 h 34"/>
                  <a:gd name="T16" fmla="*/ 30 w 34"/>
                  <a:gd name="T17" fmla="*/ 30 h 34"/>
                  <a:gd name="T18" fmla="*/ 32 w 34"/>
                  <a:gd name="T19" fmla="*/ 26 h 34"/>
                  <a:gd name="T20" fmla="*/ 28 w 34"/>
                  <a:gd name="T21" fmla="*/ 19 h 34"/>
                  <a:gd name="T22" fmla="*/ 34 w 34"/>
                  <a:gd name="T23" fmla="*/ 8 h 34"/>
                  <a:gd name="T24" fmla="*/ 21 w 34"/>
                  <a:gd name="T25" fmla="*/ 10 h 34"/>
                  <a:gd name="T26" fmla="*/ 13 w 34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4">
                    <a:moveTo>
                      <a:pt x="13" y="0"/>
                    </a:moveTo>
                    <a:lnTo>
                      <a:pt x="9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8"/>
                    </a:lnTo>
                    <a:lnTo>
                      <a:pt x="15" y="34"/>
                    </a:lnTo>
                    <a:lnTo>
                      <a:pt x="21" y="28"/>
                    </a:lnTo>
                    <a:lnTo>
                      <a:pt x="30" y="30"/>
                    </a:lnTo>
                    <a:lnTo>
                      <a:pt x="32" y="26"/>
                    </a:lnTo>
                    <a:lnTo>
                      <a:pt x="28" y="19"/>
                    </a:lnTo>
                    <a:lnTo>
                      <a:pt x="34" y="8"/>
                    </a:lnTo>
                    <a:lnTo>
                      <a:pt x="21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3" name="îṡľíḍé">
                <a:extLst>
                  <a:ext uri="{FF2B5EF4-FFF2-40B4-BE49-F238E27FC236}">
                    <a16:creationId xmlns:a16="http://schemas.microsoft.com/office/drawing/2014/main" xmlns="" id="{4B9D26FF-7D99-4E22-9D73-4F0F32FCDD4D}"/>
                  </a:ext>
                </a:extLst>
              </p:cNvPr>
              <p:cNvSpPr/>
              <p:nvPr/>
            </p:nvSpPr>
            <p:spPr bwMode="auto">
              <a:xfrm>
                <a:off x="2362" y="2829"/>
                <a:ext cx="34" cy="34"/>
              </a:xfrm>
              <a:custGeom>
                <a:avLst/>
                <a:gdLst>
                  <a:gd name="T0" fmla="*/ 13 w 34"/>
                  <a:gd name="T1" fmla="*/ 0 h 34"/>
                  <a:gd name="T2" fmla="*/ 9 w 34"/>
                  <a:gd name="T3" fmla="*/ 13 h 34"/>
                  <a:gd name="T4" fmla="*/ 0 w 34"/>
                  <a:gd name="T5" fmla="*/ 17 h 34"/>
                  <a:gd name="T6" fmla="*/ 6 w 34"/>
                  <a:gd name="T7" fmla="*/ 23 h 34"/>
                  <a:gd name="T8" fmla="*/ 9 w 34"/>
                  <a:gd name="T9" fmla="*/ 25 h 34"/>
                  <a:gd name="T10" fmla="*/ 9 w 34"/>
                  <a:gd name="T11" fmla="*/ 28 h 34"/>
                  <a:gd name="T12" fmla="*/ 15 w 34"/>
                  <a:gd name="T13" fmla="*/ 34 h 34"/>
                  <a:gd name="T14" fmla="*/ 21 w 34"/>
                  <a:gd name="T15" fmla="*/ 28 h 34"/>
                  <a:gd name="T16" fmla="*/ 30 w 34"/>
                  <a:gd name="T17" fmla="*/ 30 h 34"/>
                  <a:gd name="T18" fmla="*/ 32 w 34"/>
                  <a:gd name="T19" fmla="*/ 26 h 34"/>
                  <a:gd name="T20" fmla="*/ 28 w 34"/>
                  <a:gd name="T21" fmla="*/ 19 h 34"/>
                  <a:gd name="T22" fmla="*/ 34 w 34"/>
                  <a:gd name="T23" fmla="*/ 8 h 34"/>
                  <a:gd name="T24" fmla="*/ 21 w 34"/>
                  <a:gd name="T25" fmla="*/ 10 h 34"/>
                  <a:gd name="T26" fmla="*/ 13 w 34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4">
                    <a:moveTo>
                      <a:pt x="13" y="0"/>
                    </a:moveTo>
                    <a:lnTo>
                      <a:pt x="9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9" y="25"/>
                    </a:lnTo>
                    <a:lnTo>
                      <a:pt x="9" y="28"/>
                    </a:lnTo>
                    <a:lnTo>
                      <a:pt x="15" y="34"/>
                    </a:lnTo>
                    <a:lnTo>
                      <a:pt x="21" y="28"/>
                    </a:lnTo>
                    <a:lnTo>
                      <a:pt x="30" y="30"/>
                    </a:lnTo>
                    <a:lnTo>
                      <a:pt x="32" y="26"/>
                    </a:lnTo>
                    <a:lnTo>
                      <a:pt x="28" y="19"/>
                    </a:lnTo>
                    <a:lnTo>
                      <a:pt x="34" y="8"/>
                    </a:lnTo>
                    <a:lnTo>
                      <a:pt x="21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4" name="îṥ1îḑê">
                <a:extLst>
                  <a:ext uri="{FF2B5EF4-FFF2-40B4-BE49-F238E27FC236}">
                    <a16:creationId xmlns:a16="http://schemas.microsoft.com/office/drawing/2014/main" xmlns="" id="{45B0C73C-18D8-450C-B2D1-4FBCE87856E8}"/>
                  </a:ext>
                </a:extLst>
              </p:cNvPr>
              <p:cNvSpPr/>
              <p:nvPr/>
            </p:nvSpPr>
            <p:spPr bwMode="auto">
              <a:xfrm>
                <a:off x="2125" y="2564"/>
                <a:ext cx="9" cy="8"/>
              </a:xfrm>
              <a:custGeom>
                <a:avLst/>
                <a:gdLst>
                  <a:gd name="T0" fmla="*/ 9 w 9"/>
                  <a:gd name="T1" fmla="*/ 0 h 8"/>
                  <a:gd name="T2" fmla="*/ 0 w 9"/>
                  <a:gd name="T3" fmla="*/ 2 h 8"/>
                  <a:gd name="T4" fmla="*/ 6 w 9"/>
                  <a:gd name="T5" fmla="*/ 8 h 8"/>
                  <a:gd name="T6" fmla="*/ 9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lnTo>
                      <a:pt x="0" y="2"/>
                    </a:lnTo>
                    <a:lnTo>
                      <a:pt x="6" y="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5" name="ïṡ1íḋé">
                <a:extLst>
                  <a:ext uri="{FF2B5EF4-FFF2-40B4-BE49-F238E27FC236}">
                    <a16:creationId xmlns:a16="http://schemas.microsoft.com/office/drawing/2014/main" xmlns="" id="{61187437-0BED-4619-847A-2B5BED3012CD}"/>
                  </a:ext>
                </a:extLst>
              </p:cNvPr>
              <p:cNvSpPr/>
              <p:nvPr/>
            </p:nvSpPr>
            <p:spPr bwMode="auto">
              <a:xfrm>
                <a:off x="2125" y="2564"/>
                <a:ext cx="9" cy="8"/>
              </a:xfrm>
              <a:custGeom>
                <a:avLst/>
                <a:gdLst>
                  <a:gd name="T0" fmla="*/ 9 w 9"/>
                  <a:gd name="T1" fmla="*/ 0 h 8"/>
                  <a:gd name="T2" fmla="*/ 0 w 9"/>
                  <a:gd name="T3" fmla="*/ 2 h 8"/>
                  <a:gd name="T4" fmla="*/ 6 w 9"/>
                  <a:gd name="T5" fmla="*/ 8 h 8"/>
                  <a:gd name="T6" fmla="*/ 9 w 9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8">
                    <a:moveTo>
                      <a:pt x="9" y="0"/>
                    </a:moveTo>
                    <a:lnTo>
                      <a:pt x="0" y="2"/>
                    </a:lnTo>
                    <a:lnTo>
                      <a:pt x="6" y="8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6" name="işḷíḓé">
                <a:extLst>
                  <a:ext uri="{FF2B5EF4-FFF2-40B4-BE49-F238E27FC236}">
                    <a16:creationId xmlns:a16="http://schemas.microsoft.com/office/drawing/2014/main" xmlns="" id="{8E17EB3D-9334-40A7-8E78-D3B0A2188085}"/>
                  </a:ext>
                </a:extLst>
              </p:cNvPr>
              <p:cNvSpPr/>
              <p:nvPr/>
            </p:nvSpPr>
            <p:spPr bwMode="auto">
              <a:xfrm>
                <a:off x="2183" y="2532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7" name="ïṣlîḋè">
                <a:extLst>
                  <a:ext uri="{FF2B5EF4-FFF2-40B4-BE49-F238E27FC236}">
                    <a16:creationId xmlns:a16="http://schemas.microsoft.com/office/drawing/2014/main" xmlns="" id="{88DC823A-05B9-46F4-BB8B-F1C924A3C449}"/>
                  </a:ext>
                </a:extLst>
              </p:cNvPr>
              <p:cNvSpPr/>
              <p:nvPr/>
            </p:nvSpPr>
            <p:spPr bwMode="auto">
              <a:xfrm>
                <a:off x="2183" y="2532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3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8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8" name="îṥliḍé">
                <a:extLst>
                  <a:ext uri="{FF2B5EF4-FFF2-40B4-BE49-F238E27FC236}">
                    <a16:creationId xmlns:a16="http://schemas.microsoft.com/office/drawing/2014/main" xmlns="" id="{BFC56B17-53FC-43C6-BCBB-55C5F8F836E6}"/>
                  </a:ext>
                </a:extLst>
              </p:cNvPr>
              <p:cNvSpPr/>
              <p:nvPr/>
            </p:nvSpPr>
            <p:spPr bwMode="auto">
              <a:xfrm>
                <a:off x="2267" y="250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30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9" name="íṣḷiďé">
                <a:extLst>
                  <a:ext uri="{FF2B5EF4-FFF2-40B4-BE49-F238E27FC236}">
                    <a16:creationId xmlns:a16="http://schemas.microsoft.com/office/drawing/2014/main" xmlns="" id="{A6A1337D-736B-4D23-952B-FE6ADBC8BA7B}"/>
                  </a:ext>
                </a:extLst>
              </p:cNvPr>
              <p:cNvSpPr/>
              <p:nvPr/>
            </p:nvSpPr>
            <p:spPr bwMode="auto">
              <a:xfrm>
                <a:off x="2267" y="2508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7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30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7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0" name="işľíďé">
                <a:extLst>
                  <a:ext uri="{FF2B5EF4-FFF2-40B4-BE49-F238E27FC236}">
                    <a16:creationId xmlns:a16="http://schemas.microsoft.com/office/drawing/2014/main" xmlns="" id="{F1C3D731-F43B-4388-A57C-290B287F33E6}"/>
                  </a:ext>
                </a:extLst>
              </p:cNvPr>
              <p:cNvSpPr/>
              <p:nvPr/>
            </p:nvSpPr>
            <p:spPr bwMode="auto">
              <a:xfrm>
                <a:off x="2353" y="248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1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1" name="ïṣļïdé">
                <a:extLst>
                  <a:ext uri="{FF2B5EF4-FFF2-40B4-BE49-F238E27FC236}">
                    <a16:creationId xmlns:a16="http://schemas.microsoft.com/office/drawing/2014/main" xmlns="" id="{1D85D252-CE44-4900-8FB9-D0B5F6C3B3F5}"/>
                  </a:ext>
                </a:extLst>
              </p:cNvPr>
              <p:cNvSpPr/>
              <p:nvPr/>
            </p:nvSpPr>
            <p:spPr bwMode="auto">
              <a:xfrm>
                <a:off x="2353" y="2482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9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2 h 39"/>
                  <a:gd name="T14" fmla="*/ 30 w 35"/>
                  <a:gd name="T15" fmla="*/ 21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2" name="îsḷïḍê">
                <a:extLst>
                  <a:ext uri="{FF2B5EF4-FFF2-40B4-BE49-F238E27FC236}">
                    <a16:creationId xmlns:a16="http://schemas.microsoft.com/office/drawing/2014/main" xmlns="" id="{6485E375-C10D-4314-86ED-3F7568B2D134}"/>
                  </a:ext>
                </a:extLst>
              </p:cNvPr>
              <p:cNvSpPr/>
              <p:nvPr/>
            </p:nvSpPr>
            <p:spPr bwMode="auto">
              <a:xfrm>
                <a:off x="2437" y="2458"/>
                <a:ext cx="32" cy="39"/>
              </a:xfrm>
              <a:custGeom>
                <a:avLst/>
                <a:gdLst>
                  <a:gd name="T0" fmla="*/ 15 w 32"/>
                  <a:gd name="T1" fmla="*/ 0 h 39"/>
                  <a:gd name="T2" fmla="*/ 13 w 32"/>
                  <a:gd name="T3" fmla="*/ 13 h 39"/>
                  <a:gd name="T4" fmla="*/ 0 w 32"/>
                  <a:gd name="T5" fmla="*/ 18 h 39"/>
                  <a:gd name="T6" fmla="*/ 11 w 32"/>
                  <a:gd name="T7" fmla="*/ 26 h 39"/>
                  <a:gd name="T8" fmla="*/ 13 w 32"/>
                  <a:gd name="T9" fmla="*/ 39 h 39"/>
                  <a:gd name="T10" fmla="*/ 22 w 32"/>
                  <a:gd name="T11" fmla="*/ 30 h 39"/>
                  <a:gd name="T12" fmla="*/ 26 w 32"/>
                  <a:gd name="T13" fmla="*/ 30 h 39"/>
                  <a:gd name="T14" fmla="*/ 32 w 32"/>
                  <a:gd name="T15" fmla="*/ 9 h 39"/>
                  <a:gd name="T16" fmla="*/ 24 w 32"/>
                  <a:gd name="T17" fmla="*/ 11 h 39"/>
                  <a:gd name="T18" fmla="*/ 15 w 32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32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3" name="íSlîde">
                <a:extLst>
                  <a:ext uri="{FF2B5EF4-FFF2-40B4-BE49-F238E27FC236}">
                    <a16:creationId xmlns:a16="http://schemas.microsoft.com/office/drawing/2014/main" xmlns="" id="{CCC6617D-E39C-44FC-89F6-FB8308991136}"/>
                  </a:ext>
                </a:extLst>
              </p:cNvPr>
              <p:cNvSpPr/>
              <p:nvPr/>
            </p:nvSpPr>
            <p:spPr bwMode="auto">
              <a:xfrm>
                <a:off x="2437" y="2458"/>
                <a:ext cx="32" cy="39"/>
              </a:xfrm>
              <a:custGeom>
                <a:avLst/>
                <a:gdLst>
                  <a:gd name="T0" fmla="*/ 15 w 32"/>
                  <a:gd name="T1" fmla="*/ 0 h 39"/>
                  <a:gd name="T2" fmla="*/ 13 w 32"/>
                  <a:gd name="T3" fmla="*/ 13 h 39"/>
                  <a:gd name="T4" fmla="*/ 0 w 32"/>
                  <a:gd name="T5" fmla="*/ 18 h 39"/>
                  <a:gd name="T6" fmla="*/ 11 w 32"/>
                  <a:gd name="T7" fmla="*/ 26 h 39"/>
                  <a:gd name="T8" fmla="*/ 13 w 32"/>
                  <a:gd name="T9" fmla="*/ 39 h 39"/>
                  <a:gd name="T10" fmla="*/ 22 w 32"/>
                  <a:gd name="T11" fmla="*/ 30 h 39"/>
                  <a:gd name="T12" fmla="*/ 26 w 32"/>
                  <a:gd name="T13" fmla="*/ 30 h 39"/>
                  <a:gd name="T14" fmla="*/ 32 w 32"/>
                  <a:gd name="T15" fmla="*/ 9 h 39"/>
                  <a:gd name="T16" fmla="*/ 24 w 32"/>
                  <a:gd name="T17" fmla="*/ 11 h 39"/>
                  <a:gd name="T18" fmla="*/ 15 w 32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26" y="30"/>
                    </a:lnTo>
                    <a:lnTo>
                      <a:pt x="32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4" name="îṧḻídé">
                <a:extLst>
                  <a:ext uri="{FF2B5EF4-FFF2-40B4-BE49-F238E27FC236}">
                    <a16:creationId xmlns:a16="http://schemas.microsoft.com/office/drawing/2014/main" xmlns="" id="{E02CDE1A-C3F9-497F-B30E-0FBBACAF4D53}"/>
                  </a:ext>
                </a:extLst>
              </p:cNvPr>
              <p:cNvSpPr/>
              <p:nvPr/>
            </p:nvSpPr>
            <p:spPr bwMode="auto">
              <a:xfrm>
                <a:off x="2168" y="2603"/>
                <a:ext cx="26" cy="32"/>
              </a:xfrm>
              <a:custGeom>
                <a:avLst/>
                <a:gdLst>
                  <a:gd name="T0" fmla="*/ 4 w 26"/>
                  <a:gd name="T1" fmla="*/ 0 h 32"/>
                  <a:gd name="T2" fmla="*/ 2 w 26"/>
                  <a:gd name="T3" fmla="*/ 13 h 32"/>
                  <a:gd name="T4" fmla="*/ 0 w 26"/>
                  <a:gd name="T5" fmla="*/ 13 h 32"/>
                  <a:gd name="T6" fmla="*/ 13 w 26"/>
                  <a:gd name="T7" fmla="*/ 28 h 32"/>
                  <a:gd name="T8" fmla="*/ 26 w 26"/>
                  <a:gd name="T9" fmla="*/ 32 h 32"/>
                  <a:gd name="T10" fmla="*/ 20 w 26"/>
                  <a:gd name="T11" fmla="*/ 19 h 32"/>
                  <a:gd name="T12" fmla="*/ 26 w 26"/>
                  <a:gd name="T13" fmla="*/ 8 h 32"/>
                  <a:gd name="T14" fmla="*/ 13 w 26"/>
                  <a:gd name="T15" fmla="*/ 10 h 32"/>
                  <a:gd name="T16" fmla="*/ 4 w 2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2">
                    <a:moveTo>
                      <a:pt x="4" y="0"/>
                    </a:moveTo>
                    <a:lnTo>
                      <a:pt x="2" y="13"/>
                    </a:lnTo>
                    <a:lnTo>
                      <a:pt x="0" y="13"/>
                    </a:lnTo>
                    <a:lnTo>
                      <a:pt x="13" y="28"/>
                    </a:lnTo>
                    <a:lnTo>
                      <a:pt x="26" y="32"/>
                    </a:lnTo>
                    <a:lnTo>
                      <a:pt x="20" y="19"/>
                    </a:lnTo>
                    <a:lnTo>
                      <a:pt x="26" y="8"/>
                    </a:lnTo>
                    <a:lnTo>
                      <a:pt x="13" y="1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5" name="îS1iḍê">
                <a:extLst>
                  <a:ext uri="{FF2B5EF4-FFF2-40B4-BE49-F238E27FC236}">
                    <a16:creationId xmlns:a16="http://schemas.microsoft.com/office/drawing/2014/main" xmlns="" id="{0D725E87-4160-41BD-B721-116D81DE5426}"/>
                  </a:ext>
                </a:extLst>
              </p:cNvPr>
              <p:cNvSpPr/>
              <p:nvPr/>
            </p:nvSpPr>
            <p:spPr bwMode="auto">
              <a:xfrm>
                <a:off x="2168" y="2603"/>
                <a:ext cx="26" cy="32"/>
              </a:xfrm>
              <a:custGeom>
                <a:avLst/>
                <a:gdLst>
                  <a:gd name="T0" fmla="*/ 4 w 26"/>
                  <a:gd name="T1" fmla="*/ 0 h 32"/>
                  <a:gd name="T2" fmla="*/ 2 w 26"/>
                  <a:gd name="T3" fmla="*/ 13 h 32"/>
                  <a:gd name="T4" fmla="*/ 0 w 26"/>
                  <a:gd name="T5" fmla="*/ 13 h 32"/>
                  <a:gd name="T6" fmla="*/ 13 w 26"/>
                  <a:gd name="T7" fmla="*/ 28 h 32"/>
                  <a:gd name="T8" fmla="*/ 26 w 26"/>
                  <a:gd name="T9" fmla="*/ 32 h 32"/>
                  <a:gd name="T10" fmla="*/ 20 w 26"/>
                  <a:gd name="T11" fmla="*/ 19 h 32"/>
                  <a:gd name="T12" fmla="*/ 26 w 26"/>
                  <a:gd name="T13" fmla="*/ 8 h 32"/>
                  <a:gd name="T14" fmla="*/ 13 w 26"/>
                  <a:gd name="T15" fmla="*/ 10 h 32"/>
                  <a:gd name="T16" fmla="*/ 4 w 26"/>
                  <a:gd name="T1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2">
                    <a:moveTo>
                      <a:pt x="4" y="0"/>
                    </a:moveTo>
                    <a:lnTo>
                      <a:pt x="2" y="13"/>
                    </a:lnTo>
                    <a:lnTo>
                      <a:pt x="0" y="13"/>
                    </a:lnTo>
                    <a:lnTo>
                      <a:pt x="13" y="28"/>
                    </a:lnTo>
                    <a:lnTo>
                      <a:pt x="26" y="32"/>
                    </a:lnTo>
                    <a:lnTo>
                      <a:pt x="20" y="19"/>
                    </a:lnTo>
                    <a:lnTo>
                      <a:pt x="26" y="8"/>
                    </a:lnTo>
                    <a:lnTo>
                      <a:pt x="13" y="1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6" name="iṣļíḓé">
                <a:extLst>
                  <a:ext uri="{FF2B5EF4-FFF2-40B4-BE49-F238E27FC236}">
                    <a16:creationId xmlns:a16="http://schemas.microsoft.com/office/drawing/2014/main" xmlns="" id="{0F4079DB-1037-46B6-8229-B73FD4630F8E}"/>
                  </a:ext>
                </a:extLst>
              </p:cNvPr>
              <p:cNvSpPr/>
              <p:nvPr/>
            </p:nvSpPr>
            <p:spPr bwMode="auto">
              <a:xfrm>
                <a:off x="2243" y="2579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9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29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9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7" name="ïŝļîḑè">
                <a:extLst>
                  <a:ext uri="{FF2B5EF4-FFF2-40B4-BE49-F238E27FC236}">
                    <a16:creationId xmlns:a16="http://schemas.microsoft.com/office/drawing/2014/main" xmlns="" id="{50885BA2-19EF-4BC8-89BC-75177F8B255C}"/>
                  </a:ext>
                </a:extLst>
              </p:cNvPr>
              <p:cNvSpPr/>
              <p:nvPr/>
            </p:nvSpPr>
            <p:spPr bwMode="auto">
              <a:xfrm>
                <a:off x="2243" y="2579"/>
                <a:ext cx="37" cy="37"/>
              </a:xfrm>
              <a:custGeom>
                <a:avLst/>
                <a:gdLst>
                  <a:gd name="T0" fmla="*/ 15 w 37"/>
                  <a:gd name="T1" fmla="*/ 0 h 37"/>
                  <a:gd name="T2" fmla="*/ 13 w 37"/>
                  <a:gd name="T3" fmla="*/ 13 h 37"/>
                  <a:gd name="T4" fmla="*/ 0 w 37"/>
                  <a:gd name="T5" fmla="*/ 19 h 37"/>
                  <a:gd name="T6" fmla="*/ 11 w 37"/>
                  <a:gd name="T7" fmla="*/ 24 h 37"/>
                  <a:gd name="T8" fmla="*/ 13 w 37"/>
                  <a:gd name="T9" fmla="*/ 37 h 37"/>
                  <a:gd name="T10" fmla="*/ 22 w 37"/>
                  <a:gd name="T11" fmla="*/ 28 h 37"/>
                  <a:gd name="T12" fmla="*/ 35 w 37"/>
                  <a:gd name="T13" fmla="*/ 30 h 37"/>
                  <a:gd name="T14" fmla="*/ 29 w 37"/>
                  <a:gd name="T15" fmla="*/ 19 h 37"/>
                  <a:gd name="T16" fmla="*/ 37 w 37"/>
                  <a:gd name="T17" fmla="*/ 8 h 37"/>
                  <a:gd name="T18" fmla="*/ 24 w 37"/>
                  <a:gd name="T19" fmla="*/ 9 h 37"/>
                  <a:gd name="T20" fmla="*/ 15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3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9" y="19"/>
                    </a:lnTo>
                    <a:lnTo>
                      <a:pt x="37" y="8"/>
                    </a:lnTo>
                    <a:lnTo>
                      <a:pt x="24" y="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8" name="ïṩliḓê">
                <a:extLst>
                  <a:ext uri="{FF2B5EF4-FFF2-40B4-BE49-F238E27FC236}">
                    <a16:creationId xmlns:a16="http://schemas.microsoft.com/office/drawing/2014/main" xmlns="" id="{593DC332-4E02-4450-A19A-38C795110191}"/>
                  </a:ext>
                </a:extLst>
              </p:cNvPr>
              <p:cNvSpPr/>
              <p:nvPr/>
            </p:nvSpPr>
            <p:spPr bwMode="auto">
              <a:xfrm>
                <a:off x="2328" y="2555"/>
                <a:ext cx="36" cy="37"/>
              </a:xfrm>
              <a:custGeom>
                <a:avLst/>
                <a:gdLst>
                  <a:gd name="T0" fmla="*/ 14 w 36"/>
                  <a:gd name="T1" fmla="*/ 0 h 37"/>
                  <a:gd name="T2" fmla="*/ 12 w 36"/>
                  <a:gd name="T3" fmla="*/ 11 h 37"/>
                  <a:gd name="T4" fmla="*/ 0 w 36"/>
                  <a:gd name="T5" fmla="*/ 17 h 37"/>
                  <a:gd name="T6" fmla="*/ 12 w 36"/>
                  <a:gd name="T7" fmla="*/ 24 h 37"/>
                  <a:gd name="T8" fmla="*/ 14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8 h 37"/>
                  <a:gd name="T16" fmla="*/ 36 w 36"/>
                  <a:gd name="T17" fmla="*/ 7 h 37"/>
                  <a:gd name="T18" fmla="*/ 23 w 36"/>
                  <a:gd name="T19" fmla="*/ 9 h 37"/>
                  <a:gd name="T20" fmla="*/ 14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4" y="0"/>
                    </a:moveTo>
                    <a:lnTo>
                      <a:pt x="12" y="11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8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9" name="íśḻíďe">
                <a:extLst>
                  <a:ext uri="{FF2B5EF4-FFF2-40B4-BE49-F238E27FC236}">
                    <a16:creationId xmlns:a16="http://schemas.microsoft.com/office/drawing/2014/main" xmlns="" id="{11701A3E-AC05-4F80-8781-87761D50BEE1}"/>
                  </a:ext>
                </a:extLst>
              </p:cNvPr>
              <p:cNvSpPr/>
              <p:nvPr/>
            </p:nvSpPr>
            <p:spPr bwMode="auto">
              <a:xfrm>
                <a:off x="2328" y="2555"/>
                <a:ext cx="36" cy="37"/>
              </a:xfrm>
              <a:custGeom>
                <a:avLst/>
                <a:gdLst>
                  <a:gd name="T0" fmla="*/ 14 w 36"/>
                  <a:gd name="T1" fmla="*/ 0 h 37"/>
                  <a:gd name="T2" fmla="*/ 12 w 36"/>
                  <a:gd name="T3" fmla="*/ 11 h 37"/>
                  <a:gd name="T4" fmla="*/ 0 w 36"/>
                  <a:gd name="T5" fmla="*/ 17 h 37"/>
                  <a:gd name="T6" fmla="*/ 12 w 36"/>
                  <a:gd name="T7" fmla="*/ 24 h 37"/>
                  <a:gd name="T8" fmla="*/ 14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8 h 37"/>
                  <a:gd name="T16" fmla="*/ 36 w 36"/>
                  <a:gd name="T17" fmla="*/ 7 h 37"/>
                  <a:gd name="T18" fmla="*/ 23 w 36"/>
                  <a:gd name="T19" fmla="*/ 9 h 37"/>
                  <a:gd name="T20" fmla="*/ 14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4" y="0"/>
                    </a:moveTo>
                    <a:lnTo>
                      <a:pt x="12" y="11"/>
                    </a:lnTo>
                    <a:lnTo>
                      <a:pt x="0" y="17"/>
                    </a:lnTo>
                    <a:lnTo>
                      <a:pt x="12" y="24"/>
                    </a:lnTo>
                    <a:lnTo>
                      <a:pt x="14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8"/>
                    </a:lnTo>
                    <a:lnTo>
                      <a:pt x="36" y="7"/>
                    </a:lnTo>
                    <a:lnTo>
                      <a:pt x="23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0" name="ïṥļïdê">
                <a:extLst>
                  <a:ext uri="{FF2B5EF4-FFF2-40B4-BE49-F238E27FC236}">
                    <a16:creationId xmlns:a16="http://schemas.microsoft.com/office/drawing/2014/main" xmlns="" id="{FF753283-EACF-45BA-A4D3-F9643C73A791}"/>
                  </a:ext>
                </a:extLst>
              </p:cNvPr>
              <p:cNvSpPr/>
              <p:nvPr/>
            </p:nvSpPr>
            <p:spPr bwMode="auto">
              <a:xfrm>
                <a:off x="2412" y="2529"/>
                <a:ext cx="36" cy="39"/>
              </a:xfrm>
              <a:custGeom>
                <a:avLst/>
                <a:gdLst>
                  <a:gd name="T0" fmla="*/ 15 w 36"/>
                  <a:gd name="T1" fmla="*/ 0 h 39"/>
                  <a:gd name="T2" fmla="*/ 12 w 36"/>
                  <a:gd name="T3" fmla="*/ 13 h 39"/>
                  <a:gd name="T4" fmla="*/ 0 w 36"/>
                  <a:gd name="T5" fmla="*/ 18 h 39"/>
                  <a:gd name="T6" fmla="*/ 12 w 36"/>
                  <a:gd name="T7" fmla="*/ 26 h 39"/>
                  <a:gd name="T8" fmla="*/ 14 w 36"/>
                  <a:gd name="T9" fmla="*/ 39 h 39"/>
                  <a:gd name="T10" fmla="*/ 23 w 36"/>
                  <a:gd name="T11" fmla="*/ 30 h 39"/>
                  <a:gd name="T12" fmla="*/ 36 w 36"/>
                  <a:gd name="T13" fmla="*/ 31 h 39"/>
                  <a:gd name="T14" fmla="*/ 30 w 36"/>
                  <a:gd name="T15" fmla="*/ 20 h 39"/>
                  <a:gd name="T16" fmla="*/ 36 w 36"/>
                  <a:gd name="T17" fmla="*/ 9 h 39"/>
                  <a:gd name="T18" fmla="*/ 23 w 36"/>
                  <a:gd name="T19" fmla="*/ 11 h 39"/>
                  <a:gd name="T20" fmla="*/ 15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5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6"/>
                    </a:lnTo>
                    <a:lnTo>
                      <a:pt x="14" y="39"/>
                    </a:lnTo>
                    <a:lnTo>
                      <a:pt x="23" y="30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1" name="îṩļïḓê">
                <a:extLst>
                  <a:ext uri="{FF2B5EF4-FFF2-40B4-BE49-F238E27FC236}">
                    <a16:creationId xmlns:a16="http://schemas.microsoft.com/office/drawing/2014/main" xmlns="" id="{424D8F37-4FE4-4711-83DE-D4AD07585277}"/>
                  </a:ext>
                </a:extLst>
              </p:cNvPr>
              <p:cNvSpPr/>
              <p:nvPr/>
            </p:nvSpPr>
            <p:spPr bwMode="auto">
              <a:xfrm>
                <a:off x="2412" y="2529"/>
                <a:ext cx="36" cy="39"/>
              </a:xfrm>
              <a:custGeom>
                <a:avLst/>
                <a:gdLst>
                  <a:gd name="T0" fmla="*/ 15 w 36"/>
                  <a:gd name="T1" fmla="*/ 0 h 39"/>
                  <a:gd name="T2" fmla="*/ 12 w 36"/>
                  <a:gd name="T3" fmla="*/ 13 h 39"/>
                  <a:gd name="T4" fmla="*/ 0 w 36"/>
                  <a:gd name="T5" fmla="*/ 18 h 39"/>
                  <a:gd name="T6" fmla="*/ 12 w 36"/>
                  <a:gd name="T7" fmla="*/ 26 h 39"/>
                  <a:gd name="T8" fmla="*/ 14 w 36"/>
                  <a:gd name="T9" fmla="*/ 39 h 39"/>
                  <a:gd name="T10" fmla="*/ 23 w 36"/>
                  <a:gd name="T11" fmla="*/ 30 h 39"/>
                  <a:gd name="T12" fmla="*/ 36 w 36"/>
                  <a:gd name="T13" fmla="*/ 31 h 39"/>
                  <a:gd name="T14" fmla="*/ 30 w 36"/>
                  <a:gd name="T15" fmla="*/ 20 h 39"/>
                  <a:gd name="T16" fmla="*/ 36 w 36"/>
                  <a:gd name="T17" fmla="*/ 9 h 39"/>
                  <a:gd name="T18" fmla="*/ 23 w 36"/>
                  <a:gd name="T19" fmla="*/ 11 h 39"/>
                  <a:gd name="T20" fmla="*/ 15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5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6"/>
                    </a:lnTo>
                    <a:lnTo>
                      <a:pt x="14" y="39"/>
                    </a:lnTo>
                    <a:lnTo>
                      <a:pt x="23" y="30"/>
                    </a:lnTo>
                    <a:lnTo>
                      <a:pt x="36" y="31"/>
                    </a:lnTo>
                    <a:lnTo>
                      <a:pt x="30" y="20"/>
                    </a:lnTo>
                    <a:lnTo>
                      <a:pt x="36" y="9"/>
                    </a:lnTo>
                    <a:lnTo>
                      <a:pt x="23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2" name="işlîḓè">
                <a:extLst>
                  <a:ext uri="{FF2B5EF4-FFF2-40B4-BE49-F238E27FC236}">
                    <a16:creationId xmlns:a16="http://schemas.microsoft.com/office/drawing/2014/main" xmlns="" id="{923B75CA-2F3E-4759-99B1-893DDC6D9450}"/>
                  </a:ext>
                </a:extLst>
              </p:cNvPr>
              <p:cNvSpPr/>
              <p:nvPr/>
            </p:nvSpPr>
            <p:spPr bwMode="auto">
              <a:xfrm>
                <a:off x="2213" y="2637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6 h 39"/>
                  <a:gd name="T8" fmla="*/ 13 w 37"/>
                  <a:gd name="T9" fmla="*/ 39 h 39"/>
                  <a:gd name="T10" fmla="*/ 22 w 37"/>
                  <a:gd name="T11" fmla="*/ 30 h 39"/>
                  <a:gd name="T12" fmla="*/ 35 w 37"/>
                  <a:gd name="T13" fmla="*/ 32 h 39"/>
                  <a:gd name="T14" fmla="*/ 30 w 37"/>
                  <a:gd name="T15" fmla="*/ 21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3" name="íšlîḍé">
                <a:extLst>
                  <a:ext uri="{FF2B5EF4-FFF2-40B4-BE49-F238E27FC236}">
                    <a16:creationId xmlns:a16="http://schemas.microsoft.com/office/drawing/2014/main" xmlns="" id="{0F5DDE25-ED32-479E-A289-6139297F0D29}"/>
                  </a:ext>
                </a:extLst>
              </p:cNvPr>
              <p:cNvSpPr/>
              <p:nvPr/>
            </p:nvSpPr>
            <p:spPr bwMode="auto">
              <a:xfrm>
                <a:off x="2213" y="2637"/>
                <a:ext cx="37" cy="39"/>
              </a:xfrm>
              <a:custGeom>
                <a:avLst/>
                <a:gdLst>
                  <a:gd name="T0" fmla="*/ 15 w 37"/>
                  <a:gd name="T1" fmla="*/ 0 h 39"/>
                  <a:gd name="T2" fmla="*/ 13 w 37"/>
                  <a:gd name="T3" fmla="*/ 13 h 39"/>
                  <a:gd name="T4" fmla="*/ 0 w 37"/>
                  <a:gd name="T5" fmla="*/ 19 h 39"/>
                  <a:gd name="T6" fmla="*/ 11 w 37"/>
                  <a:gd name="T7" fmla="*/ 26 h 39"/>
                  <a:gd name="T8" fmla="*/ 13 w 37"/>
                  <a:gd name="T9" fmla="*/ 39 h 39"/>
                  <a:gd name="T10" fmla="*/ 22 w 37"/>
                  <a:gd name="T11" fmla="*/ 30 h 39"/>
                  <a:gd name="T12" fmla="*/ 35 w 37"/>
                  <a:gd name="T13" fmla="*/ 32 h 39"/>
                  <a:gd name="T14" fmla="*/ 30 w 37"/>
                  <a:gd name="T15" fmla="*/ 21 h 39"/>
                  <a:gd name="T16" fmla="*/ 37 w 37"/>
                  <a:gd name="T17" fmla="*/ 9 h 39"/>
                  <a:gd name="T18" fmla="*/ 24 w 37"/>
                  <a:gd name="T19" fmla="*/ 11 h 39"/>
                  <a:gd name="T20" fmla="*/ 15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30" y="21"/>
                    </a:lnTo>
                    <a:lnTo>
                      <a:pt x="37" y="9"/>
                    </a:lnTo>
                    <a:lnTo>
                      <a:pt x="24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4" name="íŝliḑe">
                <a:extLst>
                  <a:ext uri="{FF2B5EF4-FFF2-40B4-BE49-F238E27FC236}">
                    <a16:creationId xmlns:a16="http://schemas.microsoft.com/office/drawing/2014/main" xmlns="" id="{24C962D0-2015-4C43-9BBC-873B38CBA28C}"/>
                  </a:ext>
                </a:extLst>
              </p:cNvPr>
              <p:cNvSpPr/>
              <p:nvPr/>
            </p:nvSpPr>
            <p:spPr bwMode="auto">
              <a:xfrm>
                <a:off x="2299" y="2613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1 h 39"/>
                  <a:gd name="T14" fmla="*/ 29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1"/>
                    </a:lnTo>
                    <a:lnTo>
                      <a:pt x="29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5" name="ïṣḷíḓe">
                <a:extLst>
                  <a:ext uri="{FF2B5EF4-FFF2-40B4-BE49-F238E27FC236}">
                    <a16:creationId xmlns:a16="http://schemas.microsoft.com/office/drawing/2014/main" xmlns="" id="{0C1E83D2-77CD-484A-B5F5-B69E182D0EC4}"/>
                  </a:ext>
                </a:extLst>
              </p:cNvPr>
              <p:cNvSpPr/>
              <p:nvPr/>
            </p:nvSpPr>
            <p:spPr bwMode="auto">
              <a:xfrm>
                <a:off x="2299" y="2613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18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30 h 39"/>
                  <a:gd name="T12" fmla="*/ 35 w 35"/>
                  <a:gd name="T13" fmla="*/ 31 h 39"/>
                  <a:gd name="T14" fmla="*/ 29 w 35"/>
                  <a:gd name="T15" fmla="*/ 20 h 39"/>
                  <a:gd name="T16" fmla="*/ 35 w 35"/>
                  <a:gd name="T17" fmla="*/ 9 h 39"/>
                  <a:gd name="T18" fmla="*/ 22 w 35"/>
                  <a:gd name="T19" fmla="*/ 11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30"/>
                    </a:lnTo>
                    <a:lnTo>
                      <a:pt x="35" y="31"/>
                    </a:lnTo>
                    <a:lnTo>
                      <a:pt x="29" y="20"/>
                    </a:lnTo>
                    <a:lnTo>
                      <a:pt x="35" y="9"/>
                    </a:lnTo>
                    <a:lnTo>
                      <a:pt x="22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6" name="işļîde">
                <a:extLst>
                  <a:ext uri="{FF2B5EF4-FFF2-40B4-BE49-F238E27FC236}">
                    <a16:creationId xmlns:a16="http://schemas.microsoft.com/office/drawing/2014/main" xmlns="" id="{A9B05C49-0D53-4BBC-B4C6-5D790AB75E39}"/>
                  </a:ext>
                </a:extLst>
              </p:cNvPr>
              <p:cNvSpPr/>
              <p:nvPr/>
            </p:nvSpPr>
            <p:spPr bwMode="auto">
              <a:xfrm>
                <a:off x="2383" y="2588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3 h 38"/>
                  <a:gd name="T4" fmla="*/ 0 w 37"/>
                  <a:gd name="T5" fmla="*/ 19 h 38"/>
                  <a:gd name="T6" fmla="*/ 11 w 37"/>
                  <a:gd name="T7" fmla="*/ 25 h 38"/>
                  <a:gd name="T8" fmla="*/ 13 w 37"/>
                  <a:gd name="T9" fmla="*/ 38 h 38"/>
                  <a:gd name="T10" fmla="*/ 22 w 37"/>
                  <a:gd name="T11" fmla="*/ 30 h 38"/>
                  <a:gd name="T12" fmla="*/ 35 w 37"/>
                  <a:gd name="T13" fmla="*/ 32 h 38"/>
                  <a:gd name="T14" fmla="*/ 29 w 37"/>
                  <a:gd name="T15" fmla="*/ 21 h 38"/>
                  <a:gd name="T16" fmla="*/ 37 w 37"/>
                  <a:gd name="T17" fmla="*/ 8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29" y="21"/>
                    </a:lnTo>
                    <a:lnTo>
                      <a:pt x="37" y="8"/>
                    </a:lnTo>
                    <a:lnTo>
                      <a:pt x="24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7" name="îSḷíďê">
                <a:extLst>
                  <a:ext uri="{FF2B5EF4-FFF2-40B4-BE49-F238E27FC236}">
                    <a16:creationId xmlns:a16="http://schemas.microsoft.com/office/drawing/2014/main" xmlns="" id="{B4E28861-0C1B-474B-8BAB-A302E098BFC8}"/>
                  </a:ext>
                </a:extLst>
              </p:cNvPr>
              <p:cNvSpPr/>
              <p:nvPr/>
            </p:nvSpPr>
            <p:spPr bwMode="auto">
              <a:xfrm>
                <a:off x="2383" y="2588"/>
                <a:ext cx="37" cy="38"/>
              </a:xfrm>
              <a:custGeom>
                <a:avLst/>
                <a:gdLst>
                  <a:gd name="T0" fmla="*/ 15 w 37"/>
                  <a:gd name="T1" fmla="*/ 0 h 38"/>
                  <a:gd name="T2" fmla="*/ 13 w 37"/>
                  <a:gd name="T3" fmla="*/ 13 h 38"/>
                  <a:gd name="T4" fmla="*/ 0 w 37"/>
                  <a:gd name="T5" fmla="*/ 19 h 38"/>
                  <a:gd name="T6" fmla="*/ 11 w 37"/>
                  <a:gd name="T7" fmla="*/ 25 h 38"/>
                  <a:gd name="T8" fmla="*/ 13 w 37"/>
                  <a:gd name="T9" fmla="*/ 38 h 38"/>
                  <a:gd name="T10" fmla="*/ 22 w 37"/>
                  <a:gd name="T11" fmla="*/ 30 h 38"/>
                  <a:gd name="T12" fmla="*/ 35 w 37"/>
                  <a:gd name="T13" fmla="*/ 32 h 38"/>
                  <a:gd name="T14" fmla="*/ 29 w 37"/>
                  <a:gd name="T15" fmla="*/ 21 h 38"/>
                  <a:gd name="T16" fmla="*/ 37 w 37"/>
                  <a:gd name="T17" fmla="*/ 8 h 38"/>
                  <a:gd name="T18" fmla="*/ 24 w 37"/>
                  <a:gd name="T19" fmla="*/ 10 h 38"/>
                  <a:gd name="T20" fmla="*/ 15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5" y="0"/>
                    </a:moveTo>
                    <a:lnTo>
                      <a:pt x="13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3" y="38"/>
                    </a:lnTo>
                    <a:lnTo>
                      <a:pt x="22" y="30"/>
                    </a:lnTo>
                    <a:lnTo>
                      <a:pt x="35" y="32"/>
                    </a:lnTo>
                    <a:lnTo>
                      <a:pt x="29" y="21"/>
                    </a:lnTo>
                    <a:lnTo>
                      <a:pt x="37" y="8"/>
                    </a:lnTo>
                    <a:lnTo>
                      <a:pt x="24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8" name="íšľîďê">
                <a:extLst>
                  <a:ext uri="{FF2B5EF4-FFF2-40B4-BE49-F238E27FC236}">
                    <a16:creationId xmlns:a16="http://schemas.microsoft.com/office/drawing/2014/main" xmlns="" id="{FD246981-466C-4098-8E8D-58A1CAD82001}"/>
                  </a:ext>
                </a:extLst>
              </p:cNvPr>
              <p:cNvSpPr/>
              <p:nvPr/>
            </p:nvSpPr>
            <p:spPr bwMode="auto">
              <a:xfrm>
                <a:off x="2272" y="2684"/>
                <a:ext cx="38" cy="39"/>
              </a:xfrm>
              <a:custGeom>
                <a:avLst/>
                <a:gdLst>
                  <a:gd name="T0" fmla="*/ 15 w 38"/>
                  <a:gd name="T1" fmla="*/ 0 h 39"/>
                  <a:gd name="T2" fmla="*/ 14 w 38"/>
                  <a:gd name="T3" fmla="*/ 13 h 39"/>
                  <a:gd name="T4" fmla="*/ 0 w 38"/>
                  <a:gd name="T5" fmla="*/ 18 h 39"/>
                  <a:gd name="T6" fmla="*/ 14 w 38"/>
                  <a:gd name="T7" fmla="*/ 26 h 39"/>
                  <a:gd name="T8" fmla="*/ 14 w 38"/>
                  <a:gd name="T9" fmla="*/ 39 h 39"/>
                  <a:gd name="T10" fmla="*/ 25 w 38"/>
                  <a:gd name="T11" fmla="*/ 30 h 39"/>
                  <a:gd name="T12" fmla="*/ 38 w 38"/>
                  <a:gd name="T13" fmla="*/ 31 h 39"/>
                  <a:gd name="T14" fmla="*/ 30 w 38"/>
                  <a:gd name="T15" fmla="*/ 20 h 39"/>
                  <a:gd name="T16" fmla="*/ 38 w 38"/>
                  <a:gd name="T17" fmla="*/ 9 h 39"/>
                  <a:gd name="T18" fmla="*/ 25 w 38"/>
                  <a:gd name="T19" fmla="*/ 11 h 39"/>
                  <a:gd name="T20" fmla="*/ 15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5" y="0"/>
                    </a:moveTo>
                    <a:lnTo>
                      <a:pt x="14" y="13"/>
                    </a:lnTo>
                    <a:lnTo>
                      <a:pt x="0" y="18"/>
                    </a:lnTo>
                    <a:lnTo>
                      <a:pt x="14" y="26"/>
                    </a:lnTo>
                    <a:lnTo>
                      <a:pt x="14" y="39"/>
                    </a:lnTo>
                    <a:lnTo>
                      <a:pt x="25" y="30"/>
                    </a:lnTo>
                    <a:lnTo>
                      <a:pt x="38" y="31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9" name="ïs1ïḍè">
                <a:extLst>
                  <a:ext uri="{FF2B5EF4-FFF2-40B4-BE49-F238E27FC236}">
                    <a16:creationId xmlns:a16="http://schemas.microsoft.com/office/drawing/2014/main" xmlns="" id="{4FFE00AA-D426-49FC-9E27-F84ACE4966E5}"/>
                  </a:ext>
                </a:extLst>
              </p:cNvPr>
              <p:cNvSpPr/>
              <p:nvPr/>
            </p:nvSpPr>
            <p:spPr bwMode="auto">
              <a:xfrm>
                <a:off x="2272" y="2684"/>
                <a:ext cx="38" cy="39"/>
              </a:xfrm>
              <a:custGeom>
                <a:avLst/>
                <a:gdLst>
                  <a:gd name="T0" fmla="*/ 15 w 38"/>
                  <a:gd name="T1" fmla="*/ 0 h 39"/>
                  <a:gd name="T2" fmla="*/ 14 w 38"/>
                  <a:gd name="T3" fmla="*/ 13 h 39"/>
                  <a:gd name="T4" fmla="*/ 0 w 38"/>
                  <a:gd name="T5" fmla="*/ 18 h 39"/>
                  <a:gd name="T6" fmla="*/ 14 w 38"/>
                  <a:gd name="T7" fmla="*/ 26 h 39"/>
                  <a:gd name="T8" fmla="*/ 14 w 38"/>
                  <a:gd name="T9" fmla="*/ 39 h 39"/>
                  <a:gd name="T10" fmla="*/ 25 w 38"/>
                  <a:gd name="T11" fmla="*/ 30 h 39"/>
                  <a:gd name="T12" fmla="*/ 38 w 38"/>
                  <a:gd name="T13" fmla="*/ 31 h 39"/>
                  <a:gd name="T14" fmla="*/ 30 w 38"/>
                  <a:gd name="T15" fmla="*/ 20 h 39"/>
                  <a:gd name="T16" fmla="*/ 38 w 38"/>
                  <a:gd name="T17" fmla="*/ 9 h 39"/>
                  <a:gd name="T18" fmla="*/ 25 w 38"/>
                  <a:gd name="T19" fmla="*/ 11 h 39"/>
                  <a:gd name="T20" fmla="*/ 15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5" y="0"/>
                    </a:moveTo>
                    <a:lnTo>
                      <a:pt x="14" y="13"/>
                    </a:lnTo>
                    <a:lnTo>
                      <a:pt x="0" y="18"/>
                    </a:lnTo>
                    <a:lnTo>
                      <a:pt x="14" y="26"/>
                    </a:lnTo>
                    <a:lnTo>
                      <a:pt x="14" y="39"/>
                    </a:lnTo>
                    <a:lnTo>
                      <a:pt x="25" y="30"/>
                    </a:lnTo>
                    <a:lnTo>
                      <a:pt x="38" y="31"/>
                    </a:lnTo>
                    <a:lnTo>
                      <a:pt x="30" y="20"/>
                    </a:lnTo>
                    <a:lnTo>
                      <a:pt x="38" y="9"/>
                    </a:lnTo>
                    <a:lnTo>
                      <a:pt x="25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0" name="îśḷíďe">
                <a:extLst>
                  <a:ext uri="{FF2B5EF4-FFF2-40B4-BE49-F238E27FC236}">
                    <a16:creationId xmlns:a16="http://schemas.microsoft.com/office/drawing/2014/main" xmlns="" id="{4EA5E2C8-96D6-4A60-80B1-57E3001226BC}"/>
                  </a:ext>
                </a:extLst>
              </p:cNvPr>
              <p:cNvSpPr/>
              <p:nvPr/>
            </p:nvSpPr>
            <p:spPr bwMode="auto">
              <a:xfrm>
                <a:off x="2358" y="2659"/>
                <a:ext cx="36" cy="38"/>
              </a:xfrm>
              <a:custGeom>
                <a:avLst/>
                <a:gdLst>
                  <a:gd name="T0" fmla="*/ 15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3 w 36"/>
                  <a:gd name="T9" fmla="*/ 38 h 38"/>
                  <a:gd name="T10" fmla="*/ 23 w 36"/>
                  <a:gd name="T11" fmla="*/ 30 h 38"/>
                  <a:gd name="T12" fmla="*/ 36 w 36"/>
                  <a:gd name="T13" fmla="*/ 32 h 38"/>
                  <a:gd name="T14" fmla="*/ 30 w 36"/>
                  <a:gd name="T15" fmla="*/ 21 h 38"/>
                  <a:gd name="T16" fmla="*/ 36 w 36"/>
                  <a:gd name="T17" fmla="*/ 10 h 38"/>
                  <a:gd name="T18" fmla="*/ 23 w 36"/>
                  <a:gd name="T19" fmla="*/ 10 h 38"/>
                  <a:gd name="T20" fmla="*/ 15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5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6" y="10"/>
                    </a:lnTo>
                    <a:lnTo>
                      <a:pt x="23" y="1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1" name="iŝliḍê">
                <a:extLst>
                  <a:ext uri="{FF2B5EF4-FFF2-40B4-BE49-F238E27FC236}">
                    <a16:creationId xmlns:a16="http://schemas.microsoft.com/office/drawing/2014/main" xmlns="" id="{9A70A135-09FE-49E3-A9FB-83951864E0D2}"/>
                  </a:ext>
                </a:extLst>
              </p:cNvPr>
              <p:cNvSpPr/>
              <p:nvPr/>
            </p:nvSpPr>
            <p:spPr bwMode="auto">
              <a:xfrm>
                <a:off x="2358" y="2659"/>
                <a:ext cx="36" cy="38"/>
              </a:xfrm>
              <a:custGeom>
                <a:avLst/>
                <a:gdLst>
                  <a:gd name="T0" fmla="*/ 15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3 w 36"/>
                  <a:gd name="T9" fmla="*/ 38 h 38"/>
                  <a:gd name="T10" fmla="*/ 23 w 36"/>
                  <a:gd name="T11" fmla="*/ 30 h 38"/>
                  <a:gd name="T12" fmla="*/ 36 w 36"/>
                  <a:gd name="T13" fmla="*/ 32 h 38"/>
                  <a:gd name="T14" fmla="*/ 30 w 36"/>
                  <a:gd name="T15" fmla="*/ 21 h 38"/>
                  <a:gd name="T16" fmla="*/ 36 w 36"/>
                  <a:gd name="T17" fmla="*/ 10 h 38"/>
                  <a:gd name="T18" fmla="*/ 23 w 36"/>
                  <a:gd name="T19" fmla="*/ 10 h 38"/>
                  <a:gd name="T20" fmla="*/ 15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5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3" y="38"/>
                    </a:lnTo>
                    <a:lnTo>
                      <a:pt x="23" y="30"/>
                    </a:lnTo>
                    <a:lnTo>
                      <a:pt x="36" y="32"/>
                    </a:lnTo>
                    <a:lnTo>
                      <a:pt x="30" y="21"/>
                    </a:lnTo>
                    <a:lnTo>
                      <a:pt x="36" y="10"/>
                    </a:lnTo>
                    <a:lnTo>
                      <a:pt x="23" y="1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2" name="ïşḷiďè">
                <a:extLst>
                  <a:ext uri="{FF2B5EF4-FFF2-40B4-BE49-F238E27FC236}">
                    <a16:creationId xmlns:a16="http://schemas.microsoft.com/office/drawing/2014/main" xmlns="" id="{FEDF978F-8D42-4C37-9C55-251B2D2B503B}"/>
                  </a:ext>
                </a:extLst>
              </p:cNvPr>
              <p:cNvSpPr/>
              <p:nvPr/>
            </p:nvSpPr>
            <p:spPr bwMode="auto">
              <a:xfrm>
                <a:off x="3714" y="1784"/>
                <a:ext cx="471" cy="410"/>
              </a:xfrm>
              <a:custGeom>
                <a:avLst/>
                <a:gdLst>
                  <a:gd name="T0" fmla="*/ 345 w 471"/>
                  <a:gd name="T1" fmla="*/ 340 h 410"/>
                  <a:gd name="T2" fmla="*/ 355 w 471"/>
                  <a:gd name="T3" fmla="*/ 368 h 410"/>
                  <a:gd name="T4" fmla="*/ 211 w 471"/>
                  <a:gd name="T5" fmla="*/ 338 h 410"/>
                  <a:gd name="T6" fmla="*/ 426 w 471"/>
                  <a:gd name="T7" fmla="*/ 321 h 410"/>
                  <a:gd name="T8" fmla="*/ 437 w 471"/>
                  <a:gd name="T9" fmla="*/ 336 h 410"/>
                  <a:gd name="T10" fmla="*/ 280 w 471"/>
                  <a:gd name="T11" fmla="*/ 312 h 410"/>
                  <a:gd name="T12" fmla="*/ 304 w 471"/>
                  <a:gd name="T13" fmla="*/ 326 h 410"/>
                  <a:gd name="T14" fmla="*/ 211 w 471"/>
                  <a:gd name="T15" fmla="*/ 287 h 410"/>
                  <a:gd name="T16" fmla="*/ 239 w 471"/>
                  <a:gd name="T17" fmla="*/ 285 h 410"/>
                  <a:gd name="T18" fmla="*/ 362 w 471"/>
                  <a:gd name="T19" fmla="*/ 291 h 410"/>
                  <a:gd name="T20" fmla="*/ 386 w 471"/>
                  <a:gd name="T21" fmla="*/ 272 h 410"/>
                  <a:gd name="T22" fmla="*/ 308 w 471"/>
                  <a:gd name="T23" fmla="*/ 274 h 410"/>
                  <a:gd name="T24" fmla="*/ 316 w 471"/>
                  <a:gd name="T25" fmla="*/ 246 h 410"/>
                  <a:gd name="T26" fmla="*/ 308 w 471"/>
                  <a:gd name="T27" fmla="*/ 274 h 410"/>
                  <a:gd name="T28" fmla="*/ 446 w 471"/>
                  <a:gd name="T29" fmla="*/ 235 h 410"/>
                  <a:gd name="T30" fmla="*/ 159 w 471"/>
                  <a:gd name="T31" fmla="*/ 250 h 410"/>
                  <a:gd name="T32" fmla="*/ 181 w 471"/>
                  <a:gd name="T33" fmla="*/ 231 h 410"/>
                  <a:gd name="T34" fmla="*/ 390 w 471"/>
                  <a:gd name="T35" fmla="*/ 242 h 410"/>
                  <a:gd name="T36" fmla="*/ 398 w 471"/>
                  <a:gd name="T37" fmla="*/ 214 h 410"/>
                  <a:gd name="T38" fmla="*/ 390 w 471"/>
                  <a:gd name="T39" fmla="*/ 242 h 410"/>
                  <a:gd name="T40" fmla="*/ 243 w 471"/>
                  <a:gd name="T41" fmla="*/ 194 h 410"/>
                  <a:gd name="T42" fmla="*/ 252 w 471"/>
                  <a:gd name="T43" fmla="*/ 222 h 410"/>
                  <a:gd name="T44" fmla="*/ 99 w 471"/>
                  <a:gd name="T45" fmla="*/ 205 h 410"/>
                  <a:gd name="T46" fmla="*/ 123 w 471"/>
                  <a:gd name="T47" fmla="*/ 220 h 410"/>
                  <a:gd name="T48" fmla="*/ 323 w 471"/>
                  <a:gd name="T49" fmla="*/ 188 h 410"/>
                  <a:gd name="T50" fmla="*/ 347 w 471"/>
                  <a:gd name="T51" fmla="*/ 170 h 410"/>
                  <a:gd name="T52" fmla="*/ 185 w 471"/>
                  <a:gd name="T53" fmla="*/ 198 h 410"/>
                  <a:gd name="T54" fmla="*/ 192 w 471"/>
                  <a:gd name="T55" fmla="*/ 170 h 410"/>
                  <a:gd name="T56" fmla="*/ 185 w 471"/>
                  <a:gd name="T57" fmla="*/ 198 h 410"/>
                  <a:gd name="T58" fmla="*/ 52 w 471"/>
                  <a:gd name="T59" fmla="*/ 168 h 410"/>
                  <a:gd name="T60" fmla="*/ 265 w 471"/>
                  <a:gd name="T61" fmla="*/ 153 h 410"/>
                  <a:gd name="T62" fmla="*/ 288 w 471"/>
                  <a:gd name="T63" fmla="*/ 134 h 410"/>
                  <a:gd name="T64" fmla="*/ 121 w 471"/>
                  <a:gd name="T65" fmla="*/ 157 h 410"/>
                  <a:gd name="T66" fmla="*/ 129 w 471"/>
                  <a:gd name="T67" fmla="*/ 127 h 410"/>
                  <a:gd name="T68" fmla="*/ 121 w 471"/>
                  <a:gd name="T69" fmla="*/ 157 h 410"/>
                  <a:gd name="T70" fmla="*/ 347 w 471"/>
                  <a:gd name="T71" fmla="*/ 97 h 410"/>
                  <a:gd name="T72" fmla="*/ 358 w 471"/>
                  <a:gd name="T73" fmla="*/ 125 h 410"/>
                  <a:gd name="T74" fmla="*/ 200 w 471"/>
                  <a:gd name="T75" fmla="*/ 101 h 410"/>
                  <a:gd name="T76" fmla="*/ 226 w 471"/>
                  <a:gd name="T77" fmla="*/ 117 h 410"/>
                  <a:gd name="T78" fmla="*/ 271 w 471"/>
                  <a:gd name="T79" fmla="*/ 76 h 410"/>
                  <a:gd name="T80" fmla="*/ 301 w 471"/>
                  <a:gd name="T81" fmla="*/ 74 h 410"/>
                  <a:gd name="T82" fmla="*/ 329 w 471"/>
                  <a:gd name="T83" fmla="*/ 7 h 410"/>
                  <a:gd name="T84" fmla="*/ 308 w 471"/>
                  <a:gd name="T85" fmla="*/ 18 h 410"/>
                  <a:gd name="T86" fmla="*/ 237 w 471"/>
                  <a:gd name="T87" fmla="*/ 54 h 410"/>
                  <a:gd name="T88" fmla="*/ 161 w 471"/>
                  <a:gd name="T89" fmla="*/ 74 h 410"/>
                  <a:gd name="T90" fmla="*/ 133 w 471"/>
                  <a:gd name="T91" fmla="*/ 76 h 410"/>
                  <a:gd name="T92" fmla="*/ 63 w 471"/>
                  <a:gd name="T93" fmla="*/ 125 h 410"/>
                  <a:gd name="T94" fmla="*/ 235 w 471"/>
                  <a:gd name="T95" fmla="*/ 362 h 410"/>
                  <a:gd name="T96" fmla="*/ 390 w 471"/>
                  <a:gd name="T97" fmla="*/ 392 h 410"/>
                  <a:gd name="T98" fmla="*/ 420 w 471"/>
                  <a:gd name="T99" fmla="*/ 392 h 410"/>
                  <a:gd name="T100" fmla="*/ 433 w 471"/>
                  <a:gd name="T101" fmla="*/ 410 h 410"/>
                  <a:gd name="T102" fmla="*/ 409 w 471"/>
                  <a:gd name="T103" fmla="*/ 170 h 410"/>
                  <a:gd name="T104" fmla="*/ 416 w 471"/>
                  <a:gd name="T105" fmla="*/ 142 h 410"/>
                  <a:gd name="T106" fmla="*/ 355 w 471"/>
                  <a:gd name="T107" fmla="*/ 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410">
                    <a:moveTo>
                      <a:pt x="345" y="377"/>
                    </a:moveTo>
                    <a:lnTo>
                      <a:pt x="344" y="364"/>
                    </a:lnTo>
                    <a:lnTo>
                      <a:pt x="332" y="358"/>
                    </a:lnTo>
                    <a:lnTo>
                      <a:pt x="344" y="353"/>
                    </a:lnTo>
                    <a:lnTo>
                      <a:pt x="345" y="340"/>
                    </a:lnTo>
                    <a:lnTo>
                      <a:pt x="355" y="349"/>
                    </a:lnTo>
                    <a:lnTo>
                      <a:pt x="368" y="345"/>
                    </a:lnTo>
                    <a:lnTo>
                      <a:pt x="362" y="358"/>
                    </a:lnTo>
                    <a:lnTo>
                      <a:pt x="368" y="369"/>
                    </a:lnTo>
                    <a:lnTo>
                      <a:pt x="355" y="368"/>
                    </a:lnTo>
                    <a:lnTo>
                      <a:pt x="345" y="377"/>
                    </a:lnTo>
                    <a:close/>
                    <a:moveTo>
                      <a:pt x="220" y="336"/>
                    </a:moveTo>
                    <a:lnTo>
                      <a:pt x="220" y="336"/>
                    </a:lnTo>
                    <a:lnTo>
                      <a:pt x="217" y="343"/>
                    </a:lnTo>
                    <a:lnTo>
                      <a:pt x="211" y="338"/>
                    </a:lnTo>
                    <a:lnTo>
                      <a:pt x="220" y="336"/>
                    </a:lnTo>
                    <a:close/>
                    <a:moveTo>
                      <a:pt x="429" y="345"/>
                    </a:moveTo>
                    <a:lnTo>
                      <a:pt x="426" y="334"/>
                    </a:lnTo>
                    <a:lnTo>
                      <a:pt x="414" y="328"/>
                    </a:lnTo>
                    <a:lnTo>
                      <a:pt x="426" y="321"/>
                    </a:lnTo>
                    <a:lnTo>
                      <a:pt x="428" y="308"/>
                    </a:lnTo>
                    <a:lnTo>
                      <a:pt x="437" y="317"/>
                    </a:lnTo>
                    <a:lnTo>
                      <a:pt x="444" y="315"/>
                    </a:lnTo>
                    <a:lnTo>
                      <a:pt x="441" y="336"/>
                    </a:lnTo>
                    <a:lnTo>
                      <a:pt x="437" y="336"/>
                    </a:lnTo>
                    <a:lnTo>
                      <a:pt x="429" y="345"/>
                    </a:lnTo>
                    <a:close/>
                    <a:moveTo>
                      <a:pt x="282" y="336"/>
                    </a:moveTo>
                    <a:lnTo>
                      <a:pt x="280" y="323"/>
                    </a:lnTo>
                    <a:lnTo>
                      <a:pt x="267" y="317"/>
                    </a:lnTo>
                    <a:lnTo>
                      <a:pt x="280" y="312"/>
                    </a:lnTo>
                    <a:lnTo>
                      <a:pt x="280" y="298"/>
                    </a:lnTo>
                    <a:lnTo>
                      <a:pt x="291" y="306"/>
                    </a:lnTo>
                    <a:lnTo>
                      <a:pt x="302" y="304"/>
                    </a:lnTo>
                    <a:lnTo>
                      <a:pt x="297" y="315"/>
                    </a:lnTo>
                    <a:lnTo>
                      <a:pt x="304" y="326"/>
                    </a:lnTo>
                    <a:lnTo>
                      <a:pt x="291" y="326"/>
                    </a:lnTo>
                    <a:lnTo>
                      <a:pt x="282" y="336"/>
                    </a:lnTo>
                    <a:close/>
                    <a:moveTo>
                      <a:pt x="224" y="306"/>
                    </a:moveTo>
                    <a:lnTo>
                      <a:pt x="222" y="293"/>
                    </a:lnTo>
                    <a:lnTo>
                      <a:pt x="211" y="287"/>
                    </a:lnTo>
                    <a:lnTo>
                      <a:pt x="222" y="280"/>
                    </a:lnTo>
                    <a:lnTo>
                      <a:pt x="222" y="267"/>
                    </a:lnTo>
                    <a:lnTo>
                      <a:pt x="233" y="276"/>
                    </a:lnTo>
                    <a:lnTo>
                      <a:pt x="245" y="274"/>
                    </a:lnTo>
                    <a:lnTo>
                      <a:pt x="239" y="285"/>
                    </a:lnTo>
                    <a:lnTo>
                      <a:pt x="246" y="297"/>
                    </a:lnTo>
                    <a:lnTo>
                      <a:pt x="233" y="295"/>
                    </a:lnTo>
                    <a:lnTo>
                      <a:pt x="224" y="306"/>
                    </a:lnTo>
                    <a:close/>
                    <a:moveTo>
                      <a:pt x="366" y="304"/>
                    </a:moveTo>
                    <a:lnTo>
                      <a:pt x="362" y="291"/>
                    </a:lnTo>
                    <a:lnTo>
                      <a:pt x="351" y="285"/>
                    </a:lnTo>
                    <a:lnTo>
                      <a:pt x="362" y="280"/>
                    </a:lnTo>
                    <a:lnTo>
                      <a:pt x="364" y="267"/>
                    </a:lnTo>
                    <a:lnTo>
                      <a:pt x="373" y="276"/>
                    </a:lnTo>
                    <a:lnTo>
                      <a:pt x="386" y="272"/>
                    </a:lnTo>
                    <a:lnTo>
                      <a:pt x="381" y="285"/>
                    </a:lnTo>
                    <a:lnTo>
                      <a:pt x="386" y="297"/>
                    </a:lnTo>
                    <a:lnTo>
                      <a:pt x="373" y="295"/>
                    </a:lnTo>
                    <a:lnTo>
                      <a:pt x="366" y="304"/>
                    </a:lnTo>
                    <a:close/>
                    <a:moveTo>
                      <a:pt x="308" y="274"/>
                    </a:moveTo>
                    <a:lnTo>
                      <a:pt x="304" y="261"/>
                    </a:lnTo>
                    <a:lnTo>
                      <a:pt x="293" y="256"/>
                    </a:lnTo>
                    <a:lnTo>
                      <a:pt x="304" y="250"/>
                    </a:lnTo>
                    <a:lnTo>
                      <a:pt x="306" y="237"/>
                    </a:lnTo>
                    <a:lnTo>
                      <a:pt x="316" y="246"/>
                    </a:lnTo>
                    <a:lnTo>
                      <a:pt x="329" y="242"/>
                    </a:lnTo>
                    <a:lnTo>
                      <a:pt x="323" y="254"/>
                    </a:lnTo>
                    <a:lnTo>
                      <a:pt x="329" y="265"/>
                    </a:lnTo>
                    <a:lnTo>
                      <a:pt x="316" y="265"/>
                    </a:lnTo>
                    <a:lnTo>
                      <a:pt x="308" y="274"/>
                    </a:lnTo>
                    <a:close/>
                    <a:moveTo>
                      <a:pt x="448" y="272"/>
                    </a:moveTo>
                    <a:lnTo>
                      <a:pt x="446" y="261"/>
                    </a:lnTo>
                    <a:lnTo>
                      <a:pt x="433" y="256"/>
                    </a:lnTo>
                    <a:lnTo>
                      <a:pt x="444" y="248"/>
                    </a:lnTo>
                    <a:lnTo>
                      <a:pt x="446" y="235"/>
                    </a:lnTo>
                    <a:lnTo>
                      <a:pt x="452" y="241"/>
                    </a:lnTo>
                    <a:lnTo>
                      <a:pt x="448" y="272"/>
                    </a:lnTo>
                    <a:lnTo>
                      <a:pt x="448" y="272"/>
                    </a:lnTo>
                    <a:close/>
                    <a:moveTo>
                      <a:pt x="161" y="263"/>
                    </a:moveTo>
                    <a:lnTo>
                      <a:pt x="159" y="250"/>
                    </a:lnTo>
                    <a:lnTo>
                      <a:pt x="146" y="244"/>
                    </a:lnTo>
                    <a:lnTo>
                      <a:pt x="159" y="239"/>
                    </a:lnTo>
                    <a:lnTo>
                      <a:pt x="159" y="226"/>
                    </a:lnTo>
                    <a:lnTo>
                      <a:pt x="168" y="235"/>
                    </a:lnTo>
                    <a:lnTo>
                      <a:pt x="181" y="231"/>
                    </a:lnTo>
                    <a:lnTo>
                      <a:pt x="175" y="244"/>
                    </a:lnTo>
                    <a:lnTo>
                      <a:pt x="183" y="256"/>
                    </a:lnTo>
                    <a:lnTo>
                      <a:pt x="170" y="254"/>
                    </a:lnTo>
                    <a:lnTo>
                      <a:pt x="161" y="263"/>
                    </a:lnTo>
                    <a:close/>
                    <a:moveTo>
                      <a:pt x="390" y="242"/>
                    </a:moveTo>
                    <a:lnTo>
                      <a:pt x="388" y="229"/>
                    </a:lnTo>
                    <a:lnTo>
                      <a:pt x="375" y="224"/>
                    </a:lnTo>
                    <a:lnTo>
                      <a:pt x="386" y="218"/>
                    </a:lnTo>
                    <a:lnTo>
                      <a:pt x="388" y="205"/>
                    </a:lnTo>
                    <a:lnTo>
                      <a:pt x="398" y="214"/>
                    </a:lnTo>
                    <a:lnTo>
                      <a:pt x="411" y="211"/>
                    </a:lnTo>
                    <a:lnTo>
                      <a:pt x="405" y="224"/>
                    </a:lnTo>
                    <a:lnTo>
                      <a:pt x="413" y="235"/>
                    </a:lnTo>
                    <a:lnTo>
                      <a:pt x="400" y="233"/>
                    </a:lnTo>
                    <a:lnTo>
                      <a:pt x="390" y="242"/>
                    </a:lnTo>
                    <a:close/>
                    <a:moveTo>
                      <a:pt x="243" y="233"/>
                    </a:moveTo>
                    <a:lnTo>
                      <a:pt x="241" y="220"/>
                    </a:lnTo>
                    <a:lnTo>
                      <a:pt x="230" y="214"/>
                    </a:lnTo>
                    <a:lnTo>
                      <a:pt x="241" y="207"/>
                    </a:lnTo>
                    <a:lnTo>
                      <a:pt x="243" y="194"/>
                    </a:lnTo>
                    <a:lnTo>
                      <a:pt x="252" y="203"/>
                    </a:lnTo>
                    <a:lnTo>
                      <a:pt x="265" y="201"/>
                    </a:lnTo>
                    <a:lnTo>
                      <a:pt x="260" y="213"/>
                    </a:lnTo>
                    <a:lnTo>
                      <a:pt x="265" y="224"/>
                    </a:lnTo>
                    <a:lnTo>
                      <a:pt x="252" y="222"/>
                    </a:lnTo>
                    <a:lnTo>
                      <a:pt x="243" y="233"/>
                    </a:lnTo>
                    <a:close/>
                    <a:moveTo>
                      <a:pt x="101" y="226"/>
                    </a:moveTo>
                    <a:lnTo>
                      <a:pt x="99" y="216"/>
                    </a:lnTo>
                    <a:lnTo>
                      <a:pt x="88" y="211"/>
                    </a:lnTo>
                    <a:lnTo>
                      <a:pt x="99" y="205"/>
                    </a:lnTo>
                    <a:lnTo>
                      <a:pt x="99" y="190"/>
                    </a:lnTo>
                    <a:lnTo>
                      <a:pt x="110" y="200"/>
                    </a:lnTo>
                    <a:lnTo>
                      <a:pt x="123" y="198"/>
                    </a:lnTo>
                    <a:lnTo>
                      <a:pt x="118" y="209"/>
                    </a:lnTo>
                    <a:lnTo>
                      <a:pt x="123" y="220"/>
                    </a:lnTo>
                    <a:lnTo>
                      <a:pt x="110" y="218"/>
                    </a:lnTo>
                    <a:lnTo>
                      <a:pt x="103" y="228"/>
                    </a:lnTo>
                    <a:lnTo>
                      <a:pt x="101" y="226"/>
                    </a:lnTo>
                    <a:close/>
                    <a:moveTo>
                      <a:pt x="327" y="201"/>
                    </a:moveTo>
                    <a:lnTo>
                      <a:pt x="323" y="188"/>
                    </a:lnTo>
                    <a:lnTo>
                      <a:pt x="312" y="183"/>
                    </a:lnTo>
                    <a:lnTo>
                      <a:pt x="323" y="177"/>
                    </a:lnTo>
                    <a:lnTo>
                      <a:pt x="325" y="164"/>
                    </a:lnTo>
                    <a:lnTo>
                      <a:pt x="334" y="173"/>
                    </a:lnTo>
                    <a:lnTo>
                      <a:pt x="347" y="170"/>
                    </a:lnTo>
                    <a:lnTo>
                      <a:pt x="342" y="181"/>
                    </a:lnTo>
                    <a:lnTo>
                      <a:pt x="347" y="194"/>
                    </a:lnTo>
                    <a:lnTo>
                      <a:pt x="334" y="192"/>
                    </a:lnTo>
                    <a:lnTo>
                      <a:pt x="327" y="201"/>
                    </a:lnTo>
                    <a:close/>
                    <a:moveTo>
                      <a:pt x="185" y="198"/>
                    </a:moveTo>
                    <a:lnTo>
                      <a:pt x="181" y="185"/>
                    </a:lnTo>
                    <a:lnTo>
                      <a:pt x="170" y="179"/>
                    </a:lnTo>
                    <a:lnTo>
                      <a:pt x="181" y="173"/>
                    </a:lnTo>
                    <a:lnTo>
                      <a:pt x="183" y="160"/>
                    </a:lnTo>
                    <a:lnTo>
                      <a:pt x="192" y="170"/>
                    </a:lnTo>
                    <a:lnTo>
                      <a:pt x="205" y="166"/>
                    </a:lnTo>
                    <a:lnTo>
                      <a:pt x="200" y="179"/>
                    </a:lnTo>
                    <a:lnTo>
                      <a:pt x="205" y="190"/>
                    </a:lnTo>
                    <a:lnTo>
                      <a:pt x="192" y="188"/>
                    </a:lnTo>
                    <a:lnTo>
                      <a:pt x="185" y="198"/>
                    </a:lnTo>
                    <a:close/>
                    <a:moveTo>
                      <a:pt x="35" y="158"/>
                    </a:moveTo>
                    <a:lnTo>
                      <a:pt x="35" y="149"/>
                    </a:lnTo>
                    <a:lnTo>
                      <a:pt x="45" y="158"/>
                    </a:lnTo>
                    <a:lnTo>
                      <a:pt x="58" y="155"/>
                    </a:lnTo>
                    <a:lnTo>
                      <a:pt x="52" y="168"/>
                    </a:lnTo>
                    <a:lnTo>
                      <a:pt x="60" y="179"/>
                    </a:lnTo>
                    <a:lnTo>
                      <a:pt x="54" y="179"/>
                    </a:lnTo>
                    <a:lnTo>
                      <a:pt x="35" y="158"/>
                    </a:lnTo>
                    <a:close/>
                    <a:moveTo>
                      <a:pt x="267" y="166"/>
                    </a:moveTo>
                    <a:lnTo>
                      <a:pt x="265" y="153"/>
                    </a:lnTo>
                    <a:lnTo>
                      <a:pt x="252" y="149"/>
                    </a:lnTo>
                    <a:lnTo>
                      <a:pt x="263" y="142"/>
                    </a:lnTo>
                    <a:lnTo>
                      <a:pt x="265" y="129"/>
                    </a:lnTo>
                    <a:lnTo>
                      <a:pt x="274" y="138"/>
                    </a:lnTo>
                    <a:lnTo>
                      <a:pt x="288" y="134"/>
                    </a:lnTo>
                    <a:lnTo>
                      <a:pt x="282" y="147"/>
                    </a:lnTo>
                    <a:lnTo>
                      <a:pt x="289" y="158"/>
                    </a:lnTo>
                    <a:lnTo>
                      <a:pt x="276" y="157"/>
                    </a:lnTo>
                    <a:lnTo>
                      <a:pt x="267" y="166"/>
                    </a:lnTo>
                    <a:close/>
                    <a:moveTo>
                      <a:pt x="121" y="157"/>
                    </a:moveTo>
                    <a:lnTo>
                      <a:pt x="118" y="144"/>
                    </a:lnTo>
                    <a:lnTo>
                      <a:pt x="106" y="138"/>
                    </a:lnTo>
                    <a:lnTo>
                      <a:pt x="118" y="132"/>
                    </a:lnTo>
                    <a:lnTo>
                      <a:pt x="119" y="119"/>
                    </a:lnTo>
                    <a:lnTo>
                      <a:pt x="129" y="127"/>
                    </a:lnTo>
                    <a:lnTo>
                      <a:pt x="142" y="125"/>
                    </a:lnTo>
                    <a:lnTo>
                      <a:pt x="136" y="136"/>
                    </a:lnTo>
                    <a:lnTo>
                      <a:pt x="142" y="147"/>
                    </a:lnTo>
                    <a:lnTo>
                      <a:pt x="129" y="145"/>
                    </a:lnTo>
                    <a:lnTo>
                      <a:pt x="121" y="157"/>
                    </a:lnTo>
                    <a:close/>
                    <a:moveTo>
                      <a:pt x="349" y="136"/>
                    </a:moveTo>
                    <a:lnTo>
                      <a:pt x="347" y="123"/>
                    </a:lnTo>
                    <a:lnTo>
                      <a:pt x="334" y="117"/>
                    </a:lnTo>
                    <a:lnTo>
                      <a:pt x="347" y="110"/>
                    </a:lnTo>
                    <a:lnTo>
                      <a:pt x="347" y="97"/>
                    </a:lnTo>
                    <a:lnTo>
                      <a:pt x="358" y="106"/>
                    </a:lnTo>
                    <a:lnTo>
                      <a:pt x="370" y="104"/>
                    </a:lnTo>
                    <a:lnTo>
                      <a:pt x="364" y="116"/>
                    </a:lnTo>
                    <a:lnTo>
                      <a:pt x="372" y="127"/>
                    </a:lnTo>
                    <a:lnTo>
                      <a:pt x="358" y="125"/>
                    </a:lnTo>
                    <a:lnTo>
                      <a:pt x="349" y="136"/>
                    </a:lnTo>
                    <a:close/>
                    <a:moveTo>
                      <a:pt x="203" y="125"/>
                    </a:moveTo>
                    <a:lnTo>
                      <a:pt x="200" y="112"/>
                    </a:lnTo>
                    <a:lnTo>
                      <a:pt x="189" y="106"/>
                    </a:lnTo>
                    <a:lnTo>
                      <a:pt x="200" y="101"/>
                    </a:lnTo>
                    <a:lnTo>
                      <a:pt x="202" y="88"/>
                    </a:lnTo>
                    <a:lnTo>
                      <a:pt x="211" y="97"/>
                    </a:lnTo>
                    <a:lnTo>
                      <a:pt x="224" y="93"/>
                    </a:lnTo>
                    <a:lnTo>
                      <a:pt x="218" y="106"/>
                    </a:lnTo>
                    <a:lnTo>
                      <a:pt x="226" y="117"/>
                    </a:lnTo>
                    <a:lnTo>
                      <a:pt x="213" y="116"/>
                    </a:lnTo>
                    <a:lnTo>
                      <a:pt x="203" y="125"/>
                    </a:lnTo>
                    <a:close/>
                    <a:moveTo>
                      <a:pt x="286" y="93"/>
                    </a:moveTo>
                    <a:lnTo>
                      <a:pt x="284" y="80"/>
                    </a:lnTo>
                    <a:lnTo>
                      <a:pt x="271" y="76"/>
                    </a:lnTo>
                    <a:lnTo>
                      <a:pt x="282" y="69"/>
                    </a:lnTo>
                    <a:lnTo>
                      <a:pt x="284" y="56"/>
                    </a:lnTo>
                    <a:lnTo>
                      <a:pt x="293" y="65"/>
                    </a:lnTo>
                    <a:lnTo>
                      <a:pt x="306" y="61"/>
                    </a:lnTo>
                    <a:lnTo>
                      <a:pt x="301" y="74"/>
                    </a:lnTo>
                    <a:lnTo>
                      <a:pt x="308" y="86"/>
                    </a:lnTo>
                    <a:lnTo>
                      <a:pt x="295" y="84"/>
                    </a:lnTo>
                    <a:lnTo>
                      <a:pt x="286" y="93"/>
                    </a:lnTo>
                    <a:close/>
                    <a:moveTo>
                      <a:pt x="349" y="0"/>
                    </a:moveTo>
                    <a:lnTo>
                      <a:pt x="329" y="7"/>
                    </a:lnTo>
                    <a:lnTo>
                      <a:pt x="327" y="13"/>
                    </a:lnTo>
                    <a:lnTo>
                      <a:pt x="332" y="24"/>
                    </a:lnTo>
                    <a:lnTo>
                      <a:pt x="319" y="22"/>
                    </a:lnTo>
                    <a:lnTo>
                      <a:pt x="310" y="31"/>
                    </a:lnTo>
                    <a:lnTo>
                      <a:pt x="308" y="18"/>
                    </a:lnTo>
                    <a:lnTo>
                      <a:pt x="302" y="17"/>
                    </a:lnTo>
                    <a:lnTo>
                      <a:pt x="246" y="37"/>
                    </a:lnTo>
                    <a:lnTo>
                      <a:pt x="243" y="45"/>
                    </a:lnTo>
                    <a:lnTo>
                      <a:pt x="250" y="56"/>
                    </a:lnTo>
                    <a:lnTo>
                      <a:pt x="237" y="54"/>
                    </a:lnTo>
                    <a:lnTo>
                      <a:pt x="228" y="63"/>
                    </a:lnTo>
                    <a:lnTo>
                      <a:pt x="226" y="50"/>
                    </a:lnTo>
                    <a:lnTo>
                      <a:pt x="218" y="46"/>
                    </a:lnTo>
                    <a:lnTo>
                      <a:pt x="164" y="65"/>
                    </a:lnTo>
                    <a:lnTo>
                      <a:pt x="161" y="74"/>
                    </a:lnTo>
                    <a:lnTo>
                      <a:pt x="168" y="86"/>
                    </a:lnTo>
                    <a:lnTo>
                      <a:pt x="155" y="84"/>
                    </a:lnTo>
                    <a:lnTo>
                      <a:pt x="146" y="95"/>
                    </a:lnTo>
                    <a:lnTo>
                      <a:pt x="144" y="82"/>
                    </a:lnTo>
                    <a:lnTo>
                      <a:pt x="133" y="76"/>
                    </a:lnTo>
                    <a:lnTo>
                      <a:pt x="84" y="95"/>
                    </a:lnTo>
                    <a:lnTo>
                      <a:pt x="78" y="106"/>
                    </a:lnTo>
                    <a:lnTo>
                      <a:pt x="84" y="117"/>
                    </a:lnTo>
                    <a:lnTo>
                      <a:pt x="71" y="116"/>
                    </a:lnTo>
                    <a:lnTo>
                      <a:pt x="63" y="125"/>
                    </a:lnTo>
                    <a:lnTo>
                      <a:pt x="60" y="114"/>
                    </a:lnTo>
                    <a:lnTo>
                      <a:pt x="49" y="108"/>
                    </a:lnTo>
                    <a:lnTo>
                      <a:pt x="50" y="106"/>
                    </a:lnTo>
                    <a:lnTo>
                      <a:pt x="0" y="123"/>
                    </a:lnTo>
                    <a:lnTo>
                      <a:pt x="235" y="362"/>
                    </a:lnTo>
                    <a:lnTo>
                      <a:pt x="241" y="364"/>
                    </a:lnTo>
                    <a:lnTo>
                      <a:pt x="304" y="379"/>
                    </a:lnTo>
                    <a:lnTo>
                      <a:pt x="403" y="403"/>
                    </a:lnTo>
                    <a:lnTo>
                      <a:pt x="403" y="397"/>
                    </a:lnTo>
                    <a:lnTo>
                      <a:pt x="390" y="392"/>
                    </a:lnTo>
                    <a:lnTo>
                      <a:pt x="401" y="386"/>
                    </a:lnTo>
                    <a:lnTo>
                      <a:pt x="403" y="373"/>
                    </a:lnTo>
                    <a:lnTo>
                      <a:pt x="413" y="382"/>
                    </a:lnTo>
                    <a:lnTo>
                      <a:pt x="426" y="379"/>
                    </a:lnTo>
                    <a:lnTo>
                      <a:pt x="420" y="392"/>
                    </a:lnTo>
                    <a:lnTo>
                      <a:pt x="428" y="403"/>
                    </a:lnTo>
                    <a:lnTo>
                      <a:pt x="414" y="401"/>
                    </a:lnTo>
                    <a:lnTo>
                      <a:pt x="411" y="405"/>
                    </a:lnTo>
                    <a:lnTo>
                      <a:pt x="426" y="409"/>
                    </a:lnTo>
                    <a:lnTo>
                      <a:pt x="433" y="410"/>
                    </a:lnTo>
                    <a:lnTo>
                      <a:pt x="471" y="86"/>
                    </a:lnTo>
                    <a:lnTo>
                      <a:pt x="431" y="168"/>
                    </a:lnTo>
                    <a:lnTo>
                      <a:pt x="428" y="162"/>
                    </a:lnTo>
                    <a:lnTo>
                      <a:pt x="418" y="160"/>
                    </a:lnTo>
                    <a:lnTo>
                      <a:pt x="409" y="170"/>
                    </a:lnTo>
                    <a:lnTo>
                      <a:pt x="407" y="157"/>
                    </a:lnTo>
                    <a:lnTo>
                      <a:pt x="394" y="151"/>
                    </a:lnTo>
                    <a:lnTo>
                      <a:pt x="405" y="145"/>
                    </a:lnTo>
                    <a:lnTo>
                      <a:pt x="407" y="132"/>
                    </a:lnTo>
                    <a:lnTo>
                      <a:pt x="416" y="142"/>
                    </a:lnTo>
                    <a:lnTo>
                      <a:pt x="418" y="142"/>
                    </a:lnTo>
                    <a:lnTo>
                      <a:pt x="375" y="54"/>
                    </a:lnTo>
                    <a:lnTo>
                      <a:pt x="368" y="63"/>
                    </a:lnTo>
                    <a:lnTo>
                      <a:pt x="366" y="50"/>
                    </a:lnTo>
                    <a:lnTo>
                      <a:pt x="355" y="45"/>
                    </a:lnTo>
                    <a:lnTo>
                      <a:pt x="366" y="39"/>
                    </a:lnTo>
                    <a:lnTo>
                      <a:pt x="366" y="33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3" name="ïSḻíḓé">
                <a:extLst>
                  <a:ext uri="{FF2B5EF4-FFF2-40B4-BE49-F238E27FC236}">
                    <a16:creationId xmlns:a16="http://schemas.microsoft.com/office/drawing/2014/main" xmlns="" id="{A3A55D76-D316-40EF-A1F2-5D972472D526}"/>
                  </a:ext>
                </a:extLst>
              </p:cNvPr>
              <p:cNvSpPr/>
              <p:nvPr/>
            </p:nvSpPr>
            <p:spPr bwMode="auto">
              <a:xfrm>
                <a:off x="3714" y="1784"/>
                <a:ext cx="471" cy="410"/>
              </a:xfrm>
              <a:custGeom>
                <a:avLst/>
                <a:gdLst>
                  <a:gd name="T0" fmla="*/ 345 w 471"/>
                  <a:gd name="T1" fmla="*/ 340 h 410"/>
                  <a:gd name="T2" fmla="*/ 355 w 471"/>
                  <a:gd name="T3" fmla="*/ 368 h 410"/>
                  <a:gd name="T4" fmla="*/ 211 w 471"/>
                  <a:gd name="T5" fmla="*/ 338 h 410"/>
                  <a:gd name="T6" fmla="*/ 426 w 471"/>
                  <a:gd name="T7" fmla="*/ 321 h 410"/>
                  <a:gd name="T8" fmla="*/ 437 w 471"/>
                  <a:gd name="T9" fmla="*/ 336 h 410"/>
                  <a:gd name="T10" fmla="*/ 280 w 471"/>
                  <a:gd name="T11" fmla="*/ 312 h 410"/>
                  <a:gd name="T12" fmla="*/ 304 w 471"/>
                  <a:gd name="T13" fmla="*/ 326 h 410"/>
                  <a:gd name="T14" fmla="*/ 211 w 471"/>
                  <a:gd name="T15" fmla="*/ 287 h 410"/>
                  <a:gd name="T16" fmla="*/ 239 w 471"/>
                  <a:gd name="T17" fmla="*/ 285 h 410"/>
                  <a:gd name="T18" fmla="*/ 362 w 471"/>
                  <a:gd name="T19" fmla="*/ 291 h 410"/>
                  <a:gd name="T20" fmla="*/ 386 w 471"/>
                  <a:gd name="T21" fmla="*/ 272 h 410"/>
                  <a:gd name="T22" fmla="*/ 308 w 471"/>
                  <a:gd name="T23" fmla="*/ 274 h 410"/>
                  <a:gd name="T24" fmla="*/ 316 w 471"/>
                  <a:gd name="T25" fmla="*/ 246 h 410"/>
                  <a:gd name="T26" fmla="*/ 308 w 471"/>
                  <a:gd name="T27" fmla="*/ 274 h 410"/>
                  <a:gd name="T28" fmla="*/ 446 w 471"/>
                  <a:gd name="T29" fmla="*/ 235 h 410"/>
                  <a:gd name="T30" fmla="*/ 159 w 471"/>
                  <a:gd name="T31" fmla="*/ 250 h 410"/>
                  <a:gd name="T32" fmla="*/ 181 w 471"/>
                  <a:gd name="T33" fmla="*/ 231 h 410"/>
                  <a:gd name="T34" fmla="*/ 390 w 471"/>
                  <a:gd name="T35" fmla="*/ 242 h 410"/>
                  <a:gd name="T36" fmla="*/ 398 w 471"/>
                  <a:gd name="T37" fmla="*/ 214 h 410"/>
                  <a:gd name="T38" fmla="*/ 390 w 471"/>
                  <a:gd name="T39" fmla="*/ 242 h 410"/>
                  <a:gd name="T40" fmla="*/ 243 w 471"/>
                  <a:gd name="T41" fmla="*/ 194 h 410"/>
                  <a:gd name="T42" fmla="*/ 252 w 471"/>
                  <a:gd name="T43" fmla="*/ 222 h 410"/>
                  <a:gd name="T44" fmla="*/ 99 w 471"/>
                  <a:gd name="T45" fmla="*/ 205 h 410"/>
                  <a:gd name="T46" fmla="*/ 123 w 471"/>
                  <a:gd name="T47" fmla="*/ 220 h 410"/>
                  <a:gd name="T48" fmla="*/ 323 w 471"/>
                  <a:gd name="T49" fmla="*/ 188 h 410"/>
                  <a:gd name="T50" fmla="*/ 347 w 471"/>
                  <a:gd name="T51" fmla="*/ 170 h 410"/>
                  <a:gd name="T52" fmla="*/ 185 w 471"/>
                  <a:gd name="T53" fmla="*/ 198 h 410"/>
                  <a:gd name="T54" fmla="*/ 192 w 471"/>
                  <a:gd name="T55" fmla="*/ 170 h 410"/>
                  <a:gd name="T56" fmla="*/ 185 w 471"/>
                  <a:gd name="T57" fmla="*/ 198 h 410"/>
                  <a:gd name="T58" fmla="*/ 52 w 471"/>
                  <a:gd name="T59" fmla="*/ 168 h 410"/>
                  <a:gd name="T60" fmla="*/ 265 w 471"/>
                  <a:gd name="T61" fmla="*/ 153 h 410"/>
                  <a:gd name="T62" fmla="*/ 288 w 471"/>
                  <a:gd name="T63" fmla="*/ 134 h 410"/>
                  <a:gd name="T64" fmla="*/ 121 w 471"/>
                  <a:gd name="T65" fmla="*/ 157 h 410"/>
                  <a:gd name="T66" fmla="*/ 129 w 471"/>
                  <a:gd name="T67" fmla="*/ 127 h 410"/>
                  <a:gd name="T68" fmla="*/ 121 w 471"/>
                  <a:gd name="T69" fmla="*/ 157 h 410"/>
                  <a:gd name="T70" fmla="*/ 347 w 471"/>
                  <a:gd name="T71" fmla="*/ 97 h 410"/>
                  <a:gd name="T72" fmla="*/ 358 w 471"/>
                  <a:gd name="T73" fmla="*/ 125 h 410"/>
                  <a:gd name="T74" fmla="*/ 200 w 471"/>
                  <a:gd name="T75" fmla="*/ 101 h 410"/>
                  <a:gd name="T76" fmla="*/ 226 w 471"/>
                  <a:gd name="T77" fmla="*/ 117 h 410"/>
                  <a:gd name="T78" fmla="*/ 271 w 471"/>
                  <a:gd name="T79" fmla="*/ 76 h 410"/>
                  <a:gd name="T80" fmla="*/ 301 w 471"/>
                  <a:gd name="T81" fmla="*/ 74 h 410"/>
                  <a:gd name="T82" fmla="*/ 329 w 471"/>
                  <a:gd name="T83" fmla="*/ 7 h 410"/>
                  <a:gd name="T84" fmla="*/ 308 w 471"/>
                  <a:gd name="T85" fmla="*/ 18 h 410"/>
                  <a:gd name="T86" fmla="*/ 237 w 471"/>
                  <a:gd name="T87" fmla="*/ 54 h 410"/>
                  <a:gd name="T88" fmla="*/ 161 w 471"/>
                  <a:gd name="T89" fmla="*/ 74 h 410"/>
                  <a:gd name="T90" fmla="*/ 133 w 471"/>
                  <a:gd name="T91" fmla="*/ 76 h 410"/>
                  <a:gd name="T92" fmla="*/ 63 w 471"/>
                  <a:gd name="T93" fmla="*/ 125 h 410"/>
                  <a:gd name="T94" fmla="*/ 235 w 471"/>
                  <a:gd name="T95" fmla="*/ 362 h 410"/>
                  <a:gd name="T96" fmla="*/ 390 w 471"/>
                  <a:gd name="T97" fmla="*/ 392 h 410"/>
                  <a:gd name="T98" fmla="*/ 420 w 471"/>
                  <a:gd name="T99" fmla="*/ 392 h 410"/>
                  <a:gd name="T100" fmla="*/ 433 w 471"/>
                  <a:gd name="T101" fmla="*/ 410 h 410"/>
                  <a:gd name="T102" fmla="*/ 409 w 471"/>
                  <a:gd name="T103" fmla="*/ 170 h 410"/>
                  <a:gd name="T104" fmla="*/ 416 w 471"/>
                  <a:gd name="T105" fmla="*/ 142 h 410"/>
                  <a:gd name="T106" fmla="*/ 355 w 471"/>
                  <a:gd name="T107" fmla="*/ 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71" h="410">
                    <a:moveTo>
                      <a:pt x="345" y="377"/>
                    </a:moveTo>
                    <a:lnTo>
                      <a:pt x="344" y="364"/>
                    </a:lnTo>
                    <a:lnTo>
                      <a:pt x="332" y="358"/>
                    </a:lnTo>
                    <a:lnTo>
                      <a:pt x="344" y="353"/>
                    </a:lnTo>
                    <a:lnTo>
                      <a:pt x="345" y="340"/>
                    </a:lnTo>
                    <a:lnTo>
                      <a:pt x="355" y="349"/>
                    </a:lnTo>
                    <a:lnTo>
                      <a:pt x="368" y="345"/>
                    </a:lnTo>
                    <a:lnTo>
                      <a:pt x="362" y="358"/>
                    </a:lnTo>
                    <a:lnTo>
                      <a:pt x="368" y="369"/>
                    </a:lnTo>
                    <a:lnTo>
                      <a:pt x="355" y="368"/>
                    </a:lnTo>
                    <a:lnTo>
                      <a:pt x="345" y="377"/>
                    </a:lnTo>
                    <a:moveTo>
                      <a:pt x="220" y="336"/>
                    </a:moveTo>
                    <a:lnTo>
                      <a:pt x="220" y="336"/>
                    </a:lnTo>
                    <a:lnTo>
                      <a:pt x="217" y="343"/>
                    </a:lnTo>
                    <a:lnTo>
                      <a:pt x="211" y="338"/>
                    </a:lnTo>
                    <a:lnTo>
                      <a:pt x="220" y="336"/>
                    </a:lnTo>
                    <a:moveTo>
                      <a:pt x="429" y="345"/>
                    </a:moveTo>
                    <a:lnTo>
                      <a:pt x="426" y="334"/>
                    </a:lnTo>
                    <a:lnTo>
                      <a:pt x="414" y="328"/>
                    </a:lnTo>
                    <a:lnTo>
                      <a:pt x="426" y="321"/>
                    </a:lnTo>
                    <a:lnTo>
                      <a:pt x="428" y="308"/>
                    </a:lnTo>
                    <a:lnTo>
                      <a:pt x="437" y="317"/>
                    </a:lnTo>
                    <a:lnTo>
                      <a:pt x="444" y="315"/>
                    </a:lnTo>
                    <a:lnTo>
                      <a:pt x="441" y="336"/>
                    </a:lnTo>
                    <a:lnTo>
                      <a:pt x="437" y="336"/>
                    </a:lnTo>
                    <a:lnTo>
                      <a:pt x="429" y="345"/>
                    </a:lnTo>
                    <a:moveTo>
                      <a:pt x="282" y="336"/>
                    </a:moveTo>
                    <a:lnTo>
                      <a:pt x="280" y="323"/>
                    </a:lnTo>
                    <a:lnTo>
                      <a:pt x="267" y="317"/>
                    </a:lnTo>
                    <a:lnTo>
                      <a:pt x="280" y="312"/>
                    </a:lnTo>
                    <a:lnTo>
                      <a:pt x="280" y="298"/>
                    </a:lnTo>
                    <a:lnTo>
                      <a:pt x="291" y="306"/>
                    </a:lnTo>
                    <a:lnTo>
                      <a:pt x="302" y="304"/>
                    </a:lnTo>
                    <a:lnTo>
                      <a:pt x="297" y="315"/>
                    </a:lnTo>
                    <a:lnTo>
                      <a:pt x="304" y="326"/>
                    </a:lnTo>
                    <a:lnTo>
                      <a:pt x="291" y="326"/>
                    </a:lnTo>
                    <a:lnTo>
                      <a:pt x="282" y="336"/>
                    </a:lnTo>
                    <a:moveTo>
                      <a:pt x="224" y="306"/>
                    </a:moveTo>
                    <a:lnTo>
                      <a:pt x="222" y="293"/>
                    </a:lnTo>
                    <a:lnTo>
                      <a:pt x="211" y="287"/>
                    </a:lnTo>
                    <a:lnTo>
                      <a:pt x="222" y="280"/>
                    </a:lnTo>
                    <a:lnTo>
                      <a:pt x="222" y="267"/>
                    </a:lnTo>
                    <a:lnTo>
                      <a:pt x="233" y="276"/>
                    </a:lnTo>
                    <a:lnTo>
                      <a:pt x="245" y="274"/>
                    </a:lnTo>
                    <a:lnTo>
                      <a:pt x="239" y="285"/>
                    </a:lnTo>
                    <a:lnTo>
                      <a:pt x="246" y="297"/>
                    </a:lnTo>
                    <a:lnTo>
                      <a:pt x="233" y="295"/>
                    </a:lnTo>
                    <a:lnTo>
                      <a:pt x="224" y="306"/>
                    </a:lnTo>
                    <a:moveTo>
                      <a:pt x="366" y="304"/>
                    </a:moveTo>
                    <a:lnTo>
                      <a:pt x="362" y="291"/>
                    </a:lnTo>
                    <a:lnTo>
                      <a:pt x="351" y="285"/>
                    </a:lnTo>
                    <a:lnTo>
                      <a:pt x="362" y="280"/>
                    </a:lnTo>
                    <a:lnTo>
                      <a:pt x="364" y="267"/>
                    </a:lnTo>
                    <a:lnTo>
                      <a:pt x="373" y="276"/>
                    </a:lnTo>
                    <a:lnTo>
                      <a:pt x="386" y="272"/>
                    </a:lnTo>
                    <a:lnTo>
                      <a:pt x="381" y="285"/>
                    </a:lnTo>
                    <a:lnTo>
                      <a:pt x="386" y="297"/>
                    </a:lnTo>
                    <a:lnTo>
                      <a:pt x="373" y="295"/>
                    </a:lnTo>
                    <a:lnTo>
                      <a:pt x="366" y="304"/>
                    </a:lnTo>
                    <a:moveTo>
                      <a:pt x="308" y="274"/>
                    </a:moveTo>
                    <a:lnTo>
                      <a:pt x="304" y="261"/>
                    </a:lnTo>
                    <a:lnTo>
                      <a:pt x="293" y="256"/>
                    </a:lnTo>
                    <a:lnTo>
                      <a:pt x="304" y="250"/>
                    </a:lnTo>
                    <a:lnTo>
                      <a:pt x="306" y="237"/>
                    </a:lnTo>
                    <a:lnTo>
                      <a:pt x="316" y="246"/>
                    </a:lnTo>
                    <a:lnTo>
                      <a:pt x="329" y="242"/>
                    </a:lnTo>
                    <a:lnTo>
                      <a:pt x="323" y="254"/>
                    </a:lnTo>
                    <a:lnTo>
                      <a:pt x="329" y="265"/>
                    </a:lnTo>
                    <a:lnTo>
                      <a:pt x="316" y="265"/>
                    </a:lnTo>
                    <a:lnTo>
                      <a:pt x="308" y="274"/>
                    </a:lnTo>
                    <a:moveTo>
                      <a:pt x="448" y="272"/>
                    </a:moveTo>
                    <a:lnTo>
                      <a:pt x="446" y="261"/>
                    </a:lnTo>
                    <a:lnTo>
                      <a:pt x="433" y="256"/>
                    </a:lnTo>
                    <a:lnTo>
                      <a:pt x="444" y="248"/>
                    </a:lnTo>
                    <a:lnTo>
                      <a:pt x="446" y="235"/>
                    </a:lnTo>
                    <a:lnTo>
                      <a:pt x="452" y="241"/>
                    </a:lnTo>
                    <a:lnTo>
                      <a:pt x="448" y="272"/>
                    </a:lnTo>
                    <a:lnTo>
                      <a:pt x="448" y="272"/>
                    </a:lnTo>
                    <a:moveTo>
                      <a:pt x="161" y="263"/>
                    </a:moveTo>
                    <a:lnTo>
                      <a:pt x="159" y="250"/>
                    </a:lnTo>
                    <a:lnTo>
                      <a:pt x="146" y="244"/>
                    </a:lnTo>
                    <a:lnTo>
                      <a:pt x="159" y="239"/>
                    </a:lnTo>
                    <a:lnTo>
                      <a:pt x="159" y="226"/>
                    </a:lnTo>
                    <a:lnTo>
                      <a:pt x="168" y="235"/>
                    </a:lnTo>
                    <a:lnTo>
                      <a:pt x="181" y="231"/>
                    </a:lnTo>
                    <a:lnTo>
                      <a:pt x="175" y="244"/>
                    </a:lnTo>
                    <a:lnTo>
                      <a:pt x="183" y="256"/>
                    </a:lnTo>
                    <a:lnTo>
                      <a:pt x="170" y="254"/>
                    </a:lnTo>
                    <a:lnTo>
                      <a:pt x="161" y="263"/>
                    </a:lnTo>
                    <a:moveTo>
                      <a:pt x="390" y="242"/>
                    </a:moveTo>
                    <a:lnTo>
                      <a:pt x="388" y="229"/>
                    </a:lnTo>
                    <a:lnTo>
                      <a:pt x="375" y="224"/>
                    </a:lnTo>
                    <a:lnTo>
                      <a:pt x="386" y="218"/>
                    </a:lnTo>
                    <a:lnTo>
                      <a:pt x="388" y="205"/>
                    </a:lnTo>
                    <a:lnTo>
                      <a:pt x="398" y="214"/>
                    </a:lnTo>
                    <a:lnTo>
                      <a:pt x="411" y="211"/>
                    </a:lnTo>
                    <a:lnTo>
                      <a:pt x="405" y="224"/>
                    </a:lnTo>
                    <a:lnTo>
                      <a:pt x="413" y="235"/>
                    </a:lnTo>
                    <a:lnTo>
                      <a:pt x="400" y="233"/>
                    </a:lnTo>
                    <a:lnTo>
                      <a:pt x="390" y="242"/>
                    </a:lnTo>
                    <a:moveTo>
                      <a:pt x="243" y="233"/>
                    </a:moveTo>
                    <a:lnTo>
                      <a:pt x="241" y="220"/>
                    </a:lnTo>
                    <a:lnTo>
                      <a:pt x="230" y="214"/>
                    </a:lnTo>
                    <a:lnTo>
                      <a:pt x="241" y="207"/>
                    </a:lnTo>
                    <a:lnTo>
                      <a:pt x="243" y="194"/>
                    </a:lnTo>
                    <a:lnTo>
                      <a:pt x="252" y="203"/>
                    </a:lnTo>
                    <a:lnTo>
                      <a:pt x="265" y="201"/>
                    </a:lnTo>
                    <a:lnTo>
                      <a:pt x="260" y="213"/>
                    </a:lnTo>
                    <a:lnTo>
                      <a:pt x="265" y="224"/>
                    </a:lnTo>
                    <a:lnTo>
                      <a:pt x="252" y="222"/>
                    </a:lnTo>
                    <a:lnTo>
                      <a:pt x="243" y="233"/>
                    </a:lnTo>
                    <a:moveTo>
                      <a:pt x="101" y="226"/>
                    </a:moveTo>
                    <a:lnTo>
                      <a:pt x="99" y="216"/>
                    </a:lnTo>
                    <a:lnTo>
                      <a:pt x="88" y="211"/>
                    </a:lnTo>
                    <a:lnTo>
                      <a:pt x="99" y="205"/>
                    </a:lnTo>
                    <a:lnTo>
                      <a:pt x="99" y="190"/>
                    </a:lnTo>
                    <a:lnTo>
                      <a:pt x="110" y="200"/>
                    </a:lnTo>
                    <a:lnTo>
                      <a:pt x="123" y="198"/>
                    </a:lnTo>
                    <a:lnTo>
                      <a:pt x="118" y="209"/>
                    </a:lnTo>
                    <a:lnTo>
                      <a:pt x="123" y="220"/>
                    </a:lnTo>
                    <a:lnTo>
                      <a:pt x="110" y="218"/>
                    </a:lnTo>
                    <a:lnTo>
                      <a:pt x="103" y="228"/>
                    </a:lnTo>
                    <a:lnTo>
                      <a:pt x="101" y="226"/>
                    </a:lnTo>
                    <a:moveTo>
                      <a:pt x="327" y="201"/>
                    </a:moveTo>
                    <a:lnTo>
                      <a:pt x="323" y="188"/>
                    </a:lnTo>
                    <a:lnTo>
                      <a:pt x="312" y="183"/>
                    </a:lnTo>
                    <a:lnTo>
                      <a:pt x="323" y="177"/>
                    </a:lnTo>
                    <a:lnTo>
                      <a:pt x="325" y="164"/>
                    </a:lnTo>
                    <a:lnTo>
                      <a:pt x="334" y="173"/>
                    </a:lnTo>
                    <a:lnTo>
                      <a:pt x="347" y="170"/>
                    </a:lnTo>
                    <a:lnTo>
                      <a:pt x="342" y="181"/>
                    </a:lnTo>
                    <a:lnTo>
                      <a:pt x="347" y="194"/>
                    </a:lnTo>
                    <a:lnTo>
                      <a:pt x="334" y="192"/>
                    </a:lnTo>
                    <a:lnTo>
                      <a:pt x="327" y="201"/>
                    </a:lnTo>
                    <a:moveTo>
                      <a:pt x="185" y="198"/>
                    </a:moveTo>
                    <a:lnTo>
                      <a:pt x="181" y="185"/>
                    </a:lnTo>
                    <a:lnTo>
                      <a:pt x="170" y="179"/>
                    </a:lnTo>
                    <a:lnTo>
                      <a:pt x="181" y="173"/>
                    </a:lnTo>
                    <a:lnTo>
                      <a:pt x="183" y="160"/>
                    </a:lnTo>
                    <a:lnTo>
                      <a:pt x="192" y="170"/>
                    </a:lnTo>
                    <a:lnTo>
                      <a:pt x="205" y="166"/>
                    </a:lnTo>
                    <a:lnTo>
                      <a:pt x="200" y="179"/>
                    </a:lnTo>
                    <a:lnTo>
                      <a:pt x="205" y="190"/>
                    </a:lnTo>
                    <a:lnTo>
                      <a:pt x="192" y="188"/>
                    </a:lnTo>
                    <a:lnTo>
                      <a:pt x="185" y="198"/>
                    </a:lnTo>
                    <a:moveTo>
                      <a:pt x="35" y="158"/>
                    </a:moveTo>
                    <a:lnTo>
                      <a:pt x="35" y="149"/>
                    </a:lnTo>
                    <a:lnTo>
                      <a:pt x="45" y="158"/>
                    </a:lnTo>
                    <a:lnTo>
                      <a:pt x="58" y="155"/>
                    </a:lnTo>
                    <a:lnTo>
                      <a:pt x="52" y="168"/>
                    </a:lnTo>
                    <a:lnTo>
                      <a:pt x="60" y="179"/>
                    </a:lnTo>
                    <a:lnTo>
                      <a:pt x="54" y="179"/>
                    </a:lnTo>
                    <a:lnTo>
                      <a:pt x="35" y="158"/>
                    </a:lnTo>
                    <a:moveTo>
                      <a:pt x="267" y="166"/>
                    </a:moveTo>
                    <a:lnTo>
                      <a:pt x="265" y="153"/>
                    </a:lnTo>
                    <a:lnTo>
                      <a:pt x="252" y="149"/>
                    </a:lnTo>
                    <a:lnTo>
                      <a:pt x="263" y="142"/>
                    </a:lnTo>
                    <a:lnTo>
                      <a:pt x="265" y="129"/>
                    </a:lnTo>
                    <a:lnTo>
                      <a:pt x="274" y="138"/>
                    </a:lnTo>
                    <a:lnTo>
                      <a:pt x="288" y="134"/>
                    </a:lnTo>
                    <a:lnTo>
                      <a:pt x="282" y="147"/>
                    </a:lnTo>
                    <a:lnTo>
                      <a:pt x="289" y="158"/>
                    </a:lnTo>
                    <a:lnTo>
                      <a:pt x="276" y="157"/>
                    </a:lnTo>
                    <a:lnTo>
                      <a:pt x="267" y="166"/>
                    </a:lnTo>
                    <a:moveTo>
                      <a:pt x="121" y="157"/>
                    </a:moveTo>
                    <a:lnTo>
                      <a:pt x="118" y="144"/>
                    </a:lnTo>
                    <a:lnTo>
                      <a:pt x="106" y="138"/>
                    </a:lnTo>
                    <a:lnTo>
                      <a:pt x="118" y="132"/>
                    </a:lnTo>
                    <a:lnTo>
                      <a:pt x="119" y="119"/>
                    </a:lnTo>
                    <a:lnTo>
                      <a:pt x="129" y="127"/>
                    </a:lnTo>
                    <a:lnTo>
                      <a:pt x="142" y="125"/>
                    </a:lnTo>
                    <a:lnTo>
                      <a:pt x="136" y="136"/>
                    </a:lnTo>
                    <a:lnTo>
                      <a:pt x="142" y="147"/>
                    </a:lnTo>
                    <a:lnTo>
                      <a:pt x="129" y="145"/>
                    </a:lnTo>
                    <a:lnTo>
                      <a:pt x="121" y="157"/>
                    </a:lnTo>
                    <a:moveTo>
                      <a:pt x="349" y="136"/>
                    </a:moveTo>
                    <a:lnTo>
                      <a:pt x="347" y="123"/>
                    </a:lnTo>
                    <a:lnTo>
                      <a:pt x="334" y="117"/>
                    </a:lnTo>
                    <a:lnTo>
                      <a:pt x="347" y="110"/>
                    </a:lnTo>
                    <a:lnTo>
                      <a:pt x="347" y="97"/>
                    </a:lnTo>
                    <a:lnTo>
                      <a:pt x="358" y="106"/>
                    </a:lnTo>
                    <a:lnTo>
                      <a:pt x="370" y="104"/>
                    </a:lnTo>
                    <a:lnTo>
                      <a:pt x="364" y="116"/>
                    </a:lnTo>
                    <a:lnTo>
                      <a:pt x="372" y="127"/>
                    </a:lnTo>
                    <a:lnTo>
                      <a:pt x="358" y="125"/>
                    </a:lnTo>
                    <a:lnTo>
                      <a:pt x="349" y="136"/>
                    </a:lnTo>
                    <a:moveTo>
                      <a:pt x="203" y="125"/>
                    </a:moveTo>
                    <a:lnTo>
                      <a:pt x="200" y="112"/>
                    </a:lnTo>
                    <a:lnTo>
                      <a:pt x="189" y="106"/>
                    </a:lnTo>
                    <a:lnTo>
                      <a:pt x="200" y="101"/>
                    </a:lnTo>
                    <a:lnTo>
                      <a:pt x="202" y="88"/>
                    </a:lnTo>
                    <a:lnTo>
                      <a:pt x="211" y="97"/>
                    </a:lnTo>
                    <a:lnTo>
                      <a:pt x="224" y="93"/>
                    </a:lnTo>
                    <a:lnTo>
                      <a:pt x="218" y="106"/>
                    </a:lnTo>
                    <a:lnTo>
                      <a:pt x="226" y="117"/>
                    </a:lnTo>
                    <a:lnTo>
                      <a:pt x="213" y="116"/>
                    </a:lnTo>
                    <a:lnTo>
                      <a:pt x="203" y="125"/>
                    </a:lnTo>
                    <a:moveTo>
                      <a:pt x="286" y="93"/>
                    </a:moveTo>
                    <a:lnTo>
                      <a:pt x="284" y="80"/>
                    </a:lnTo>
                    <a:lnTo>
                      <a:pt x="271" y="76"/>
                    </a:lnTo>
                    <a:lnTo>
                      <a:pt x="282" y="69"/>
                    </a:lnTo>
                    <a:lnTo>
                      <a:pt x="284" y="56"/>
                    </a:lnTo>
                    <a:lnTo>
                      <a:pt x="293" y="65"/>
                    </a:lnTo>
                    <a:lnTo>
                      <a:pt x="306" y="61"/>
                    </a:lnTo>
                    <a:lnTo>
                      <a:pt x="301" y="74"/>
                    </a:lnTo>
                    <a:lnTo>
                      <a:pt x="308" y="86"/>
                    </a:lnTo>
                    <a:lnTo>
                      <a:pt x="295" y="84"/>
                    </a:lnTo>
                    <a:lnTo>
                      <a:pt x="286" y="93"/>
                    </a:lnTo>
                    <a:moveTo>
                      <a:pt x="349" y="0"/>
                    </a:moveTo>
                    <a:lnTo>
                      <a:pt x="329" y="7"/>
                    </a:lnTo>
                    <a:lnTo>
                      <a:pt x="327" y="13"/>
                    </a:lnTo>
                    <a:lnTo>
                      <a:pt x="332" y="24"/>
                    </a:lnTo>
                    <a:lnTo>
                      <a:pt x="319" y="22"/>
                    </a:lnTo>
                    <a:lnTo>
                      <a:pt x="310" y="31"/>
                    </a:lnTo>
                    <a:lnTo>
                      <a:pt x="308" y="18"/>
                    </a:lnTo>
                    <a:lnTo>
                      <a:pt x="302" y="17"/>
                    </a:lnTo>
                    <a:lnTo>
                      <a:pt x="246" y="37"/>
                    </a:lnTo>
                    <a:lnTo>
                      <a:pt x="243" y="45"/>
                    </a:lnTo>
                    <a:lnTo>
                      <a:pt x="250" y="56"/>
                    </a:lnTo>
                    <a:lnTo>
                      <a:pt x="237" y="54"/>
                    </a:lnTo>
                    <a:lnTo>
                      <a:pt x="228" y="63"/>
                    </a:lnTo>
                    <a:lnTo>
                      <a:pt x="226" y="50"/>
                    </a:lnTo>
                    <a:lnTo>
                      <a:pt x="218" y="46"/>
                    </a:lnTo>
                    <a:lnTo>
                      <a:pt x="164" y="65"/>
                    </a:lnTo>
                    <a:lnTo>
                      <a:pt x="161" y="74"/>
                    </a:lnTo>
                    <a:lnTo>
                      <a:pt x="168" y="86"/>
                    </a:lnTo>
                    <a:lnTo>
                      <a:pt x="155" y="84"/>
                    </a:lnTo>
                    <a:lnTo>
                      <a:pt x="146" y="95"/>
                    </a:lnTo>
                    <a:lnTo>
                      <a:pt x="144" y="82"/>
                    </a:lnTo>
                    <a:lnTo>
                      <a:pt x="133" y="76"/>
                    </a:lnTo>
                    <a:lnTo>
                      <a:pt x="84" y="95"/>
                    </a:lnTo>
                    <a:lnTo>
                      <a:pt x="78" y="106"/>
                    </a:lnTo>
                    <a:lnTo>
                      <a:pt x="84" y="117"/>
                    </a:lnTo>
                    <a:lnTo>
                      <a:pt x="71" y="116"/>
                    </a:lnTo>
                    <a:lnTo>
                      <a:pt x="63" y="125"/>
                    </a:lnTo>
                    <a:lnTo>
                      <a:pt x="60" y="114"/>
                    </a:lnTo>
                    <a:lnTo>
                      <a:pt x="49" y="108"/>
                    </a:lnTo>
                    <a:lnTo>
                      <a:pt x="50" y="106"/>
                    </a:lnTo>
                    <a:lnTo>
                      <a:pt x="0" y="123"/>
                    </a:lnTo>
                    <a:lnTo>
                      <a:pt x="235" y="362"/>
                    </a:lnTo>
                    <a:lnTo>
                      <a:pt x="241" y="364"/>
                    </a:lnTo>
                    <a:lnTo>
                      <a:pt x="304" y="379"/>
                    </a:lnTo>
                    <a:lnTo>
                      <a:pt x="403" y="403"/>
                    </a:lnTo>
                    <a:lnTo>
                      <a:pt x="403" y="397"/>
                    </a:lnTo>
                    <a:lnTo>
                      <a:pt x="390" y="392"/>
                    </a:lnTo>
                    <a:lnTo>
                      <a:pt x="401" y="386"/>
                    </a:lnTo>
                    <a:lnTo>
                      <a:pt x="403" y="373"/>
                    </a:lnTo>
                    <a:lnTo>
                      <a:pt x="413" y="382"/>
                    </a:lnTo>
                    <a:lnTo>
                      <a:pt x="426" y="379"/>
                    </a:lnTo>
                    <a:lnTo>
                      <a:pt x="420" y="392"/>
                    </a:lnTo>
                    <a:lnTo>
                      <a:pt x="428" y="403"/>
                    </a:lnTo>
                    <a:lnTo>
                      <a:pt x="414" y="401"/>
                    </a:lnTo>
                    <a:lnTo>
                      <a:pt x="411" y="405"/>
                    </a:lnTo>
                    <a:lnTo>
                      <a:pt x="426" y="409"/>
                    </a:lnTo>
                    <a:lnTo>
                      <a:pt x="433" y="410"/>
                    </a:lnTo>
                    <a:lnTo>
                      <a:pt x="471" y="86"/>
                    </a:lnTo>
                    <a:lnTo>
                      <a:pt x="431" y="168"/>
                    </a:lnTo>
                    <a:lnTo>
                      <a:pt x="428" y="162"/>
                    </a:lnTo>
                    <a:lnTo>
                      <a:pt x="418" y="160"/>
                    </a:lnTo>
                    <a:lnTo>
                      <a:pt x="409" y="170"/>
                    </a:lnTo>
                    <a:lnTo>
                      <a:pt x="407" y="157"/>
                    </a:lnTo>
                    <a:lnTo>
                      <a:pt x="394" y="151"/>
                    </a:lnTo>
                    <a:lnTo>
                      <a:pt x="405" y="145"/>
                    </a:lnTo>
                    <a:lnTo>
                      <a:pt x="407" y="132"/>
                    </a:lnTo>
                    <a:lnTo>
                      <a:pt x="416" y="142"/>
                    </a:lnTo>
                    <a:lnTo>
                      <a:pt x="418" y="142"/>
                    </a:lnTo>
                    <a:lnTo>
                      <a:pt x="375" y="54"/>
                    </a:lnTo>
                    <a:lnTo>
                      <a:pt x="368" y="63"/>
                    </a:lnTo>
                    <a:lnTo>
                      <a:pt x="366" y="50"/>
                    </a:lnTo>
                    <a:lnTo>
                      <a:pt x="355" y="45"/>
                    </a:lnTo>
                    <a:lnTo>
                      <a:pt x="366" y="39"/>
                    </a:lnTo>
                    <a:lnTo>
                      <a:pt x="366" y="33"/>
                    </a:lnTo>
                    <a:lnTo>
                      <a:pt x="3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4" name="îṡļïḑé">
                <a:extLst>
                  <a:ext uri="{FF2B5EF4-FFF2-40B4-BE49-F238E27FC236}">
                    <a16:creationId xmlns:a16="http://schemas.microsoft.com/office/drawing/2014/main" xmlns="" id="{4581A968-949F-4F86-9C0B-8C9BF7804FDD}"/>
                  </a:ext>
                </a:extLst>
              </p:cNvPr>
              <p:cNvSpPr/>
              <p:nvPr/>
            </p:nvSpPr>
            <p:spPr bwMode="auto">
              <a:xfrm>
                <a:off x="4063" y="1776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8 h 41"/>
                  <a:gd name="T4" fmla="*/ 17 w 24"/>
                  <a:gd name="T5" fmla="*/ 41 h 41"/>
                  <a:gd name="T6" fmla="*/ 17 w 24"/>
                  <a:gd name="T7" fmla="*/ 32 h 41"/>
                  <a:gd name="T8" fmla="*/ 24 w 24"/>
                  <a:gd name="T9" fmla="*/ 38 h 41"/>
                  <a:gd name="T10" fmla="*/ 23 w 24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1">
                    <a:moveTo>
                      <a:pt x="23" y="0"/>
                    </a:moveTo>
                    <a:lnTo>
                      <a:pt x="0" y="8"/>
                    </a:lnTo>
                    <a:lnTo>
                      <a:pt x="17" y="41"/>
                    </a:lnTo>
                    <a:lnTo>
                      <a:pt x="17" y="32"/>
                    </a:lnTo>
                    <a:lnTo>
                      <a:pt x="24" y="38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5" name="isļiḓê">
                <a:extLst>
                  <a:ext uri="{FF2B5EF4-FFF2-40B4-BE49-F238E27FC236}">
                    <a16:creationId xmlns:a16="http://schemas.microsoft.com/office/drawing/2014/main" xmlns="" id="{7FFB72CB-5192-4072-9E78-37F1F8BC4010}"/>
                  </a:ext>
                </a:extLst>
              </p:cNvPr>
              <p:cNvSpPr/>
              <p:nvPr/>
            </p:nvSpPr>
            <p:spPr bwMode="auto">
              <a:xfrm>
                <a:off x="4063" y="1776"/>
                <a:ext cx="24" cy="41"/>
              </a:xfrm>
              <a:custGeom>
                <a:avLst/>
                <a:gdLst>
                  <a:gd name="T0" fmla="*/ 23 w 24"/>
                  <a:gd name="T1" fmla="*/ 0 h 41"/>
                  <a:gd name="T2" fmla="*/ 0 w 24"/>
                  <a:gd name="T3" fmla="*/ 8 h 41"/>
                  <a:gd name="T4" fmla="*/ 17 w 24"/>
                  <a:gd name="T5" fmla="*/ 41 h 41"/>
                  <a:gd name="T6" fmla="*/ 17 w 24"/>
                  <a:gd name="T7" fmla="*/ 32 h 41"/>
                  <a:gd name="T8" fmla="*/ 24 w 24"/>
                  <a:gd name="T9" fmla="*/ 38 h 41"/>
                  <a:gd name="T10" fmla="*/ 23 w 24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1">
                    <a:moveTo>
                      <a:pt x="23" y="0"/>
                    </a:moveTo>
                    <a:lnTo>
                      <a:pt x="0" y="8"/>
                    </a:lnTo>
                    <a:lnTo>
                      <a:pt x="17" y="41"/>
                    </a:lnTo>
                    <a:lnTo>
                      <a:pt x="17" y="32"/>
                    </a:lnTo>
                    <a:lnTo>
                      <a:pt x="24" y="38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6" name="i$1íḋe">
                <a:extLst>
                  <a:ext uri="{FF2B5EF4-FFF2-40B4-BE49-F238E27FC236}">
                    <a16:creationId xmlns:a16="http://schemas.microsoft.com/office/drawing/2014/main" xmlns="" id="{1F958F3F-96D3-44F8-9024-5BF4D1C6799C}"/>
                  </a:ext>
                </a:extLst>
              </p:cNvPr>
              <p:cNvSpPr/>
              <p:nvPr/>
            </p:nvSpPr>
            <p:spPr bwMode="auto">
              <a:xfrm>
                <a:off x="4086" y="1737"/>
                <a:ext cx="113" cy="215"/>
              </a:xfrm>
              <a:custGeom>
                <a:avLst/>
                <a:gdLst>
                  <a:gd name="T0" fmla="*/ 61 w 113"/>
                  <a:gd name="T1" fmla="*/ 151 h 215"/>
                  <a:gd name="T2" fmla="*/ 57 w 113"/>
                  <a:gd name="T3" fmla="*/ 138 h 215"/>
                  <a:gd name="T4" fmla="*/ 46 w 113"/>
                  <a:gd name="T5" fmla="*/ 133 h 215"/>
                  <a:gd name="T6" fmla="*/ 57 w 113"/>
                  <a:gd name="T7" fmla="*/ 127 h 215"/>
                  <a:gd name="T8" fmla="*/ 59 w 113"/>
                  <a:gd name="T9" fmla="*/ 114 h 215"/>
                  <a:gd name="T10" fmla="*/ 69 w 113"/>
                  <a:gd name="T11" fmla="*/ 123 h 215"/>
                  <a:gd name="T12" fmla="*/ 82 w 113"/>
                  <a:gd name="T13" fmla="*/ 120 h 215"/>
                  <a:gd name="T14" fmla="*/ 76 w 113"/>
                  <a:gd name="T15" fmla="*/ 133 h 215"/>
                  <a:gd name="T16" fmla="*/ 82 w 113"/>
                  <a:gd name="T17" fmla="*/ 144 h 215"/>
                  <a:gd name="T18" fmla="*/ 69 w 113"/>
                  <a:gd name="T19" fmla="*/ 142 h 215"/>
                  <a:gd name="T20" fmla="*/ 61 w 113"/>
                  <a:gd name="T21" fmla="*/ 151 h 215"/>
                  <a:gd name="T22" fmla="*/ 80 w 113"/>
                  <a:gd name="T23" fmla="*/ 78 h 215"/>
                  <a:gd name="T24" fmla="*/ 76 w 113"/>
                  <a:gd name="T25" fmla="*/ 65 h 215"/>
                  <a:gd name="T26" fmla="*/ 65 w 113"/>
                  <a:gd name="T27" fmla="*/ 60 h 215"/>
                  <a:gd name="T28" fmla="*/ 76 w 113"/>
                  <a:gd name="T29" fmla="*/ 54 h 215"/>
                  <a:gd name="T30" fmla="*/ 78 w 113"/>
                  <a:gd name="T31" fmla="*/ 41 h 215"/>
                  <a:gd name="T32" fmla="*/ 87 w 113"/>
                  <a:gd name="T33" fmla="*/ 50 h 215"/>
                  <a:gd name="T34" fmla="*/ 100 w 113"/>
                  <a:gd name="T35" fmla="*/ 47 h 215"/>
                  <a:gd name="T36" fmla="*/ 95 w 113"/>
                  <a:gd name="T37" fmla="*/ 60 h 215"/>
                  <a:gd name="T38" fmla="*/ 100 w 113"/>
                  <a:gd name="T39" fmla="*/ 71 h 215"/>
                  <a:gd name="T40" fmla="*/ 87 w 113"/>
                  <a:gd name="T41" fmla="*/ 69 h 215"/>
                  <a:gd name="T42" fmla="*/ 80 w 113"/>
                  <a:gd name="T43" fmla="*/ 78 h 215"/>
                  <a:gd name="T44" fmla="*/ 113 w 113"/>
                  <a:gd name="T45" fmla="*/ 0 h 215"/>
                  <a:gd name="T46" fmla="*/ 113 w 113"/>
                  <a:gd name="T47" fmla="*/ 0 h 215"/>
                  <a:gd name="T48" fmla="*/ 112 w 113"/>
                  <a:gd name="T49" fmla="*/ 8 h 215"/>
                  <a:gd name="T50" fmla="*/ 104 w 113"/>
                  <a:gd name="T51" fmla="*/ 17 h 215"/>
                  <a:gd name="T52" fmla="*/ 102 w 113"/>
                  <a:gd name="T53" fmla="*/ 4 h 215"/>
                  <a:gd name="T54" fmla="*/ 100 w 113"/>
                  <a:gd name="T55" fmla="*/ 4 h 215"/>
                  <a:gd name="T56" fmla="*/ 39 w 113"/>
                  <a:gd name="T57" fmla="*/ 26 h 215"/>
                  <a:gd name="T58" fmla="*/ 37 w 113"/>
                  <a:gd name="T59" fmla="*/ 28 h 215"/>
                  <a:gd name="T60" fmla="*/ 42 w 113"/>
                  <a:gd name="T61" fmla="*/ 39 h 215"/>
                  <a:gd name="T62" fmla="*/ 29 w 113"/>
                  <a:gd name="T63" fmla="*/ 37 h 215"/>
                  <a:gd name="T64" fmla="*/ 22 w 113"/>
                  <a:gd name="T65" fmla="*/ 49 h 215"/>
                  <a:gd name="T66" fmla="*/ 18 w 113"/>
                  <a:gd name="T67" fmla="*/ 36 h 215"/>
                  <a:gd name="T68" fmla="*/ 16 w 113"/>
                  <a:gd name="T69" fmla="*/ 34 h 215"/>
                  <a:gd name="T70" fmla="*/ 0 w 113"/>
                  <a:gd name="T71" fmla="*/ 39 h 215"/>
                  <a:gd name="T72" fmla="*/ 1 w 113"/>
                  <a:gd name="T73" fmla="*/ 77 h 215"/>
                  <a:gd name="T74" fmla="*/ 5 w 113"/>
                  <a:gd name="T75" fmla="*/ 80 h 215"/>
                  <a:gd name="T76" fmla="*/ 18 w 113"/>
                  <a:gd name="T77" fmla="*/ 78 h 215"/>
                  <a:gd name="T78" fmla="*/ 13 w 113"/>
                  <a:gd name="T79" fmla="*/ 90 h 215"/>
                  <a:gd name="T80" fmla="*/ 18 w 113"/>
                  <a:gd name="T81" fmla="*/ 101 h 215"/>
                  <a:gd name="T82" fmla="*/ 5 w 113"/>
                  <a:gd name="T83" fmla="*/ 99 h 215"/>
                  <a:gd name="T84" fmla="*/ 3 w 113"/>
                  <a:gd name="T85" fmla="*/ 101 h 215"/>
                  <a:gd name="T86" fmla="*/ 46 w 113"/>
                  <a:gd name="T87" fmla="*/ 189 h 215"/>
                  <a:gd name="T88" fmla="*/ 57 w 113"/>
                  <a:gd name="T89" fmla="*/ 185 h 215"/>
                  <a:gd name="T90" fmla="*/ 52 w 113"/>
                  <a:gd name="T91" fmla="*/ 198 h 215"/>
                  <a:gd name="T92" fmla="*/ 59 w 113"/>
                  <a:gd name="T93" fmla="*/ 209 h 215"/>
                  <a:gd name="T94" fmla="*/ 56 w 113"/>
                  <a:gd name="T95" fmla="*/ 209 h 215"/>
                  <a:gd name="T96" fmla="*/ 59 w 113"/>
                  <a:gd name="T97" fmla="*/ 215 h 215"/>
                  <a:gd name="T98" fmla="*/ 99 w 113"/>
                  <a:gd name="T99" fmla="*/ 133 h 215"/>
                  <a:gd name="T100" fmla="*/ 113 w 113"/>
                  <a:gd name="T10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215">
                    <a:moveTo>
                      <a:pt x="61" y="151"/>
                    </a:moveTo>
                    <a:lnTo>
                      <a:pt x="57" y="138"/>
                    </a:lnTo>
                    <a:lnTo>
                      <a:pt x="46" y="133"/>
                    </a:lnTo>
                    <a:lnTo>
                      <a:pt x="57" y="127"/>
                    </a:lnTo>
                    <a:lnTo>
                      <a:pt x="59" y="114"/>
                    </a:lnTo>
                    <a:lnTo>
                      <a:pt x="69" y="123"/>
                    </a:lnTo>
                    <a:lnTo>
                      <a:pt x="82" y="120"/>
                    </a:lnTo>
                    <a:lnTo>
                      <a:pt x="76" y="133"/>
                    </a:lnTo>
                    <a:lnTo>
                      <a:pt x="82" y="144"/>
                    </a:lnTo>
                    <a:lnTo>
                      <a:pt x="69" y="142"/>
                    </a:lnTo>
                    <a:lnTo>
                      <a:pt x="61" y="151"/>
                    </a:lnTo>
                    <a:close/>
                    <a:moveTo>
                      <a:pt x="80" y="78"/>
                    </a:moveTo>
                    <a:lnTo>
                      <a:pt x="76" y="65"/>
                    </a:lnTo>
                    <a:lnTo>
                      <a:pt x="65" y="60"/>
                    </a:lnTo>
                    <a:lnTo>
                      <a:pt x="76" y="54"/>
                    </a:lnTo>
                    <a:lnTo>
                      <a:pt x="78" y="41"/>
                    </a:lnTo>
                    <a:lnTo>
                      <a:pt x="87" y="50"/>
                    </a:lnTo>
                    <a:lnTo>
                      <a:pt x="100" y="47"/>
                    </a:lnTo>
                    <a:lnTo>
                      <a:pt x="95" y="60"/>
                    </a:lnTo>
                    <a:lnTo>
                      <a:pt x="100" y="71"/>
                    </a:lnTo>
                    <a:lnTo>
                      <a:pt x="87" y="69"/>
                    </a:lnTo>
                    <a:lnTo>
                      <a:pt x="80" y="78"/>
                    </a:lnTo>
                    <a:close/>
                    <a:moveTo>
                      <a:pt x="113" y="0"/>
                    </a:moveTo>
                    <a:lnTo>
                      <a:pt x="113" y="0"/>
                    </a:lnTo>
                    <a:lnTo>
                      <a:pt x="112" y="8"/>
                    </a:lnTo>
                    <a:lnTo>
                      <a:pt x="104" y="17"/>
                    </a:lnTo>
                    <a:lnTo>
                      <a:pt x="102" y="4"/>
                    </a:lnTo>
                    <a:lnTo>
                      <a:pt x="100" y="4"/>
                    </a:lnTo>
                    <a:lnTo>
                      <a:pt x="39" y="26"/>
                    </a:lnTo>
                    <a:lnTo>
                      <a:pt x="37" y="28"/>
                    </a:lnTo>
                    <a:lnTo>
                      <a:pt x="42" y="39"/>
                    </a:lnTo>
                    <a:lnTo>
                      <a:pt x="29" y="37"/>
                    </a:lnTo>
                    <a:lnTo>
                      <a:pt x="22" y="49"/>
                    </a:lnTo>
                    <a:lnTo>
                      <a:pt x="18" y="36"/>
                    </a:lnTo>
                    <a:lnTo>
                      <a:pt x="16" y="34"/>
                    </a:lnTo>
                    <a:lnTo>
                      <a:pt x="0" y="39"/>
                    </a:lnTo>
                    <a:lnTo>
                      <a:pt x="1" y="77"/>
                    </a:lnTo>
                    <a:lnTo>
                      <a:pt x="5" y="80"/>
                    </a:lnTo>
                    <a:lnTo>
                      <a:pt x="18" y="78"/>
                    </a:lnTo>
                    <a:lnTo>
                      <a:pt x="13" y="90"/>
                    </a:lnTo>
                    <a:lnTo>
                      <a:pt x="18" y="101"/>
                    </a:lnTo>
                    <a:lnTo>
                      <a:pt x="5" y="99"/>
                    </a:lnTo>
                    <a:lnTo>
                      <a:pt x="3" y="101"/>
                    </a:lnTo>
                    <a:lnTo>
                      <a:pt x="46" y="189"/>
                    </a:lnTo>
                    <a:lnTo>
                      <a:pt x="57" y="185"/>
                    </a:lnTo>
                    <a:lnTo>
                      <a:pt x="52" y="198"/>
                    </a:lnTo>
                    <a:lnTo>
                      <a:pt x="59" y="209"/>
                    </a:lnTo>
                    <a:lnTo>
                      <a:pt x="56" y="209"/>
                    </a:lnTo>
                    <a:lnTo>
                      <a:pt x="59" y="215"/>
                    </a:lnTo>
                    <a:lnTo>
                      <a:pt x="99" y="13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7" name="îṡľîḓê">
                <a:extLst>
                  <a:ext uri="{FF2B5EF4-FFF2-40B4-BE49-F238E27FC236}">
                    <a16:creationId xmlns:a16="http://schemas.microsoft.com/office/drawing/2014/main" xmlns="" id="{C19EAD58-8983-475E-86E8-EC24551489E7}"/>
                  </a:ext>
                </a:extLst>
              </p:cNvPr>
              <p:cNvSpPr/>
              <p:nvPr/>
            </p:nvSpPr>
            <p:spPr bwMode="auto">
              <a:xfrm>
                <a:off x="4086" y="1737"/>
                <a:ext cx="113" cy="215"/>
              </a:xfrm>
              <a:custGeom>
                <a:avLst/>
                <a:gdLst>
                  <a:gd name="T0" fmla="*/ 61 w 113"/>
                  <a:gd name="T1" fmla="*/ 151 h 215"/>
                  <a:gd name="T2" fmla="*/ 57 w 113"/>
                  <a:gd name="T3" fmla="*/ 138 h 215"/>
                  <a:gd name="T4" fmla="*/ 46 w 113"/>
                  <a:gd name="T5" fmla="*/ 133 h 215"/>
                  <a:gd name="T6" fmla="*/ 57 w 113"/>
                  <a:gd name="T7" fmla="*/ 127 h 215"/>
                  <a:gd name="T8" fmla="*/ 59 w 113"/>
                  <a:gd name="T9" fmla="*/ 114 h 215"/>
                  <a:gd name="T10" fmla="*/ 69 w 113"/>
                  <a:gd name="T11" fmla="*/ 123 h 215"/>
                  <a:gd name="T12" fmla="*/ 82 w 113"/>
                  <a:gd name="T13" fmla="*/ 120 h 215"/>
                  <a:gd name="T14" fmla="*/ 76 w 113"/>
                  <a:gd name="T15" fmla="*/ 133 h 215"/>
                  <a:gd name="T16" fmla="*/ 82 w 113"/>
                  <a:gd name="T17" fmla="*/ 144 h 215"/>
                  <a:gd name="T18" fmla="*/ 69 w 113"/>
                  <a:gd name="T19" fmla="*/ 142 h 215"/>
                  <a:gd name="T20" fmla="*/ 61 w 113"/>
                  <a:gd name="T21" fmla="*/ 151 h 215"/>
                  <a:gd name="T22" fmla="*/ 80 w 113"/>
                  <a:gd name="T23" fmla="*/ 78 h 215"/>
                  <a:gd name="T24" fmla="*/ 76 w 113"/>
                  <a:gd name="T25" fmla="*/ 65 h 215"/>
                  <a:gd name="T26" fmla="*/ 65 w 113"/>
                  <a:gd name="T27" fmla="*/ 60 h 215"/>
                  <a:gd name="T28" fmla="*/ 76 w 113"/>
                  <a:gd name="T29" fmla="*/ 54 h 215"/>
                  <a:gd name="T30" fmla="*/ 78 w 113"/>
                  <a:gd name="T31" fmla="*/ 41 h 215"/>
                  <a:gd name="T32" fmla="*/ 87 w 113"/>
                  <a:gd name="T33" fmla="*/ 50 h 215"/>
                  <a:gd name="T34" fmla="*/ 100 w 113"/>
                  <a:gd name="T35" fmla="*/ 47 h 215"/>
                  <a:gd name="T36" fmla="*/ 95 w 113"/>
                  <a:gd name="T37" fmla="*/ 60 h 215"/>
                  <a:gd name="T38" fmla="*/ 100 w 113"/>
                  <a:gd name="T39" fmla="*/ 71 h 215"/>
                  <a:gd name="T40" fmla="*/ 87 w 113"/>
                  <a:gd name="T41" fmla="*/ 69 h 215"/>
                  <a:gd name="T42" fmla="*/ 80 w 113"/>
                  <a:gd name="T43" fmla="*/ 78 h 215"/>
                  <a:gd name="T44" fmla="*/ 113 w 113"/>
                  <a:gd name="T45" fmla="*/ 0 h 215"/>
                  <a:gd name="T46" fmla="*/ 113 w 113"/>
                  <a:gd name="T47" fmla="*/ 0 h 215"/>
                  <a:gd name="T48" fmla="*/ 112 w 113"/>
                  <a:gd name="T49" fmla="*/ 8 h 215"/>
                  <a:gd name="T50" fmla="*/ 104 w 113"/>
                  <a:gd name="T51" fmla="*/ 17 h 215"/>
                  <a:gd name="T52" fmla="*/ 102 w 113"/>
                  <a:gd name="T53" fmla="*/ 4 h 215"/>
                  <a:gd name="T54" fmla="*/ 100 w 113"/>
                  <a:gd name="T55" fmla="*/ 4 h 215"/>
                  <a:gd name="T56" fmla="*/ 39 w 113"/>
                  <a:gd name="T57" fmla="*/ 26 h 215"/>
                  <a:gd name="T58" fmla="*/ 37 w 113"/>
                  <a:gd name="T59" fmla="*/ 28 h 215"/>
                  <a:gd name="T60" fmla="*/ 42 w 113"/>
                  <a:gd name="T61" fmla="*/ 39 h 215"/>
                  <a:gd name="T62" fmla="*/ 29 w 113"/>
                  <a:gd name="T63" fmla="*/ 37 h 215"/>
                  <a:gd name="T64" fmla="*/ 22 w 113"/>
                  <a:gd name="T65" fmla="*/ 49 h 215"/>
                  <a:gd name="T66" fmla="*/ 18 w 113"/>
                  <a:gd name="T67" fmla="*/ 36 h 215"/>
                  <a:gd name="T68" fmla="*/ 16 w 113"/>
                  <a:gd name="T69" fmla="*/ 34 h 215"/>
                  <a:gd name="T70" fmla="*/ 0 w 113"/>
                  <a:gd name="T71" fmla="*/ 39 h 215"/>
                  <a:gd name="T72" fmla="*/ 1 w 113"/>
                  <a:gd name="T73" fmla="*/ 77 h 215"/>
                  <a:gd name="T74" fmla="*/ 5 w 113"/>
                  <a:gd name="T75" fmla="*/ 80 h 215"/>
                  <a:gd name="T76" fmla="*/ 18 w 113"/>
                  <a:gd name="T77" fmla="*/ 78 h 215"/>
                  <a:gd name="T78" fmla="*/ 13 w 113"/>
                  <a:gd name="T79" fmla="*/ 90 h 215"/>
                  <a:gd name="T80" fmla="*/ 18 w 113"/>
                  <a:gd name="T81" fmla="*/ 101 h 215"/>
                  <a:gd name="T82" fmla="*/ 5 w 113"/>
                  <a:gd name="T83" fmla="*/ 99 h 215"/>
                  <a:gd name="T84" fmla="*/ 3 w 113"/>
                  <a:gd name="T85" fmla="*/ 101 h 215"/>
                  <a:gd name="T86" fmla="*/ 46 w 113"/>
                  <a:gd name="T87" fmla="*/ 189 h 215"/>
                  <a:gd name="T88" fmla="*/ 57 w 113"/>
                  <a:gd name="T89" fmla="*/ 185 h 215"/>
                  <a:gd name="T90" fmla="*/ 52 w 113"/>
                  <a:gd name="T91" fmla="*/ 198 h 215"/>
                  <a:gd name="T92" fmla="*/ 59 w 113"/>
                  <a:gd name="T93" fmla="*/ 209 h 215"/>
                  <a:gd name="T94" fmla="*/ 56 w 113"/>
                  <a:gd name="T95" fmla="*/ 209 h 215"/>
                  <a:gd name="T96" fmla="*/ 59 w 113"/>
                  <a:gd name="T97" fmla="*/ 215 h 215"/>
                  <a:gd name="T98" fmla="*/ 99 w 113"/>
                  <a:gd name="T99" fmla="*/ 133 h 215"/>
                  <a:gd name="T100" fmla="*/ 113 w 113"/>
                  <a:gd name="T101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215">
                    <a:moveTo>
                      <a:pt x="61" y="151"/>
                    </a:moveTo>
                    <a:lnTo>
                      <a:pt x="57" y="138"/>
                    </a:lnTo>
                    <a:lnTo>
                      <a:pt x="46" y="133"/>
                    </a:lnTo>
                    <a:lnTo>
                      <a:pt x="57" y="127"/>
                    </a:lnTo>
                    <a:lnTo>
                      <a:pt x="59" y="114"/>
                    </a:lnTo>
                    <a:lnTo>
                      <a:pt x="69" y="123"/>
                    </a:lnTo>
                    <a:lnTo>
                      <a:pt x="82" y="120"/>
                    </a:lnTo>
                    <a:lnTo>
                      <a:pt x="76" y="133"/>
                    </a:lnTo>
                    <a:lnTo>
                      <a:pt x="82" y="144"/>
                    </a:lnTo>
                    <a:lnTo>
                      <a:pt x="69" y="142"/>
                    </a:lnTo>
                    <a:lnTo>
                      <a:pt x="61" y="151"/>
                    </a:lnTo>
                    <a:moveTo>
                      <a:pt x="80" y="78"/>
                    </a:moveTo>
                    <a:lnTo>
                      <a:pt x="76" y="65"/>
                    </a:lnTo>
                    <a:lnTo>
                      <a:pt x="65" y="60"/>
                    </a:lnTo>
                    <a:lnTo>
                      <a:pt x="76" y="54"/>
                    </a:lnTo>
                    <a:lnTo>
                      <a:pt x="78" y="41"/>
                    </a:lnTo>
                    <a:lnTo>
                      <a:pt x="87" y="50"/>
                    </a:lnTo>
                    <a:lnTo>
                      <a:pt x="100" y="47"/>
                    </a:lnTo>
                    <a:lnTo>
                      <a:pt x="95" y="60"/>
                    </a:lnTo>
                    <a:lnTo>
                      <a:pt x="100" y="71"/>
                    </a:lnTo>
                    <a:lnTo>
                      <a:pt x="87" y="69"/>
                    </a:lnTo>
                    <a:lnTo>
                      <a:pt x="80" y="78"/>
                    </a:lnTo>
                    <a:moveTo>
                      <a:pt x="113" y="0"/>
                    </a:moveTo>
                    <a:lnTo>
                      <a:pt x="113" y="0"/>
                    </a:lnTo>
                    <a:lnTo>
                      <a:pt x="112" y="8"/>
                    </a:lnTo>
                    <a:lnTo>
                      <a:pt x="104" y="17"/>
                    </a:lnTo>
                    <a:lnTo>
                      <a:pt x="102" y="4"/>
                    </a:lnTo>
                    <a:lnTo>
                      <a:pt x="100" y="4"/>
                    </a:lnTo>
                    <a:lnTo>
                      <a:pt x="39" y="26"/>
                    </a:lnTo>
                    <a:lnTo>
                      <a:pt x="37" y="28"/>
                    </a:lnTo>
                    <a:lnTo>
                      <a:pt x="42" y="39"/>
                    </a:lnTo>
                    <a:lnTo>
                      <a:pt x="29" y="37"/>
                    </a:lnTo>
                    <a:lnTo>
                      <a:pt x="22" y="49"/>
                    </a:lnTo>
                    <a:lnTo>
                      <a:pt x="18" y="36"/>
                    </a:lnTo>
                    <a:lnTo>
                      <a:pt x="16" y="34"/>
                    </a:lnTo>
                    <a:lnTo>
                      <a:pt x="0" y="39"/>
                    </a:lnTo>
                    <a:lnTo>
                      <a:pt x="1" y="77"/>
                    </a:lnTo>
                    <a:lnTo>
                      <a:pt x="5" y="80"/>
                    </a:lnTo>
                    <a:lnTo>
                      <a:pt x="18" y="78"/>
                    </a:lnTo>
                    <a:lnTo>
                      <a:pt x="13" y="90"/>
                    </a:lnTo>
                    <a:lnTo>
                      <a:pt x="18" y="101"/>
                    </a:lnTo>
                    <a:lnTo>
                      <a:pt x="5" y="99"/>
                    </a:lnTo>
                    <a:lnTo>
                      <a:pt x="3" y="101"/>
                    </a:lnTo>
                    <a:lnTo>
                      <a:pt x="46" y="189"/>
                    </a:lnTo>
                    <a:lnTo>
                      <a:pt x="57" y="185"/>
                    </a:lnTo>
                    <a:lnTo>
                      <a:pt x="52" y="198"/>
                    </a:lnTo>
                    <a:lnTo>
                      <a:pt x="59" y="209"/>
                    </a:lnTo>
                    <a:lnTo>
                      <a:pt x="56" y="209"/>
                    </a:lnTo>
                    <a:lnTo>
                      <a:pt x="59" y="215"/>
                    </a:lnTo>
                    <a:lnTo>
                      <a:pt x="99" y="133"/>
                    </a:lnTo>
                    <a:lnTo>
                      <a:pt x="1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8" name="iŝlïďè">
                <a:extLst>
                  <a:ext uri="{FF2B5EF4-FFF2-40B4-BE49-F238E27FC236}">
                    <a16:creationId xmlns:a16="http://schemas.microsoft.com/office/drawing/2014/main" xmlns="" id="{237F9679-E77A-4263-9A18-A09739ACA0C9}"/>
                  </a:ext>
                </a:extLst>
              </p:cNvPr>
              <p:cNvSpPr/>
              <p:nvPr/>
            </p:nvSpPr>
            <p:spPr bwMode="auto">
              <a:xfrm>
                <a:off x="3763" y="1879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1 w 35"/>
                  <a:gd name="T3" fmla="*/ 11 h 30"/>
                  <a:gd name="T4" fmla="*/ 0 w 35"/>
                  <a:gd name="T5" fmla="*/ 13 h 30"/>
                  <a:gd name="T6" fmla="*/ 11 w 35"/>
                  <a:gd name="T7" fmla="*/ 19 h 30"/>
                  <a:gd name="T8" fmla="*/ 14 w 35"/>
                  <a:gd name="T9" fmla="*/ 30 h 30"/>
                  <a:gd name="T10" fmla="*/ 22 w 35"/>
                  <a:gd name="T11" fmla="*/ 21 h 30"/>
                  <a:gd name="T12" fmla="*/ 35 w 35"/>
                  <a:gd name="T13" fmla="*/ 22 h 30"/>
                  <a:gd name="T14" fmla="*/ 29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1" y="11"/>
                    </a:lnTo>
                    <a:lnTo>
                      <a:pt x="0" y="13"/>
                    </a:lnTo>
                    <a:lnTo>
                      <a:pt x="11" y="19"/>
                    </a:lnTo>
                    <a:lnTo>
                      <a:pt x="14" y="30"/>
                    </a:lnTo>
                    <a:lnTo>
                      <a:pt x="22" y="21"/>
                    </a:lnTo>
                    <a:lnTo>
                      <a:pt x="35" y="22"/>
                    </a:lnTo>
                    <a:lnTo>
                      <a:pt x="29" y="1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9" name="îśļiḓé">
                <a:extLst>
                  <a:ext uri="{FF2B5EF4-FFF2-40B4-BE49-F238E27FC236}">
                    <a16:creationId xmlns:a16="http://schemas.microsoft.com/office/drawing/2014/main" xmlns="" id="{FD45C30D-F9E4-41D9-8597-1DF6AEB16881}"/>
                  </a:ext>
                </a:extLst>
              </p:cNvPr>
              <p:cNvSpPr/>
              <p:nvPr/>
            </p:nvSpPr>
            <p:spPr bwMode="auto">
              <a:xfrm>
                <a:off x="3763" y="1879"/>
                <a:ext cx="35" cy="30"/>
              </a:xfrm>
              <a:custGeom>
                <a:avLst/>
                <a:gdLst>
                  <a:gd name="T0" fmla="*/ 35 w 35"/>
                  <a:gd name="T1" fmla="*/ 0 h 30"/>
                  <a:gd name="T2" fmla="*/ 1 w 35"/>
                  <a:gd name="T3" fmla="*/ 11 h 30"/>
                  <a:gd name="T4" fmla="*/ 0 w 35"/>
                  <a:gd name="T5" fmla="*/ 13 h 30"/>
                  <a:gd name="T6" fmla="*/ 11 w 35"/>
                  <a:gd name="T7" fmla="*/ 19 h 30"/>
                  <a:gd name="T8" fmla="*/ 14 w 35"/>
                  <a:gd name="T9" fmla="*/ 30 h 30"/>
                  <a:gd name="T10" fmla="*/ 22 w 35"/>
                  <a:gd name="T11" fmla="*/ 21 h 30"/>
                  <a:gd name="T12" fmla="*/ 35 w 35"/>
                  <a:gd name="T13" fmla="*/ 22 h 30"/>
                  <a:gd name="T14" fmla="*/ 29 w 35"/>
                  <a:gd name="T15" fmla="*/ 11 h 30"/>
                  <a:gd name="T16" fmla="*/ 35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5" y="0"/>
                    </a:moveTo>
                    <a:lnTo>
                      <a:pt x="1" y="11"/>
                    </a:lnTo>
                    <a:lnTo>
                      <a:pt x="0" y="13"/>
                    </a:lnTo>
                    <a:lnTo>
                      <a:pt x="11" y="19"/>
                    </a:lnTo>
                    <a:lnTo>
                      <a:pt x="14" y="30"/>
                    </a:lnTo>
                    <a:lnTo>
                      <a:pt x="22" y="21"/>
                    </a:lnTo>
                    <a:lnTo>
                      <a:pt x="35" y="22"/>
                    </a:lnTo>
                    <a:lnTo>
                      <a:pt x="29" y="11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0" name="îś1îdè">
                <a:extLst>
                  <a:ext uri="{FF2B5EF4-FFF2-40B4-BE49-F238E27FC236}">
                    <a16:creationId xmlns:a16="http://schemas.microsoft.com/office/drawing/2014/main" xmlns="" id="{17B78921-866F-4951-BCD7-CDE3C4792601}"/>
                  </a:ext>
                </a:extLst>
              </p:cNvPr>
              <p:cNvSpPr/>
              <p:nvPr/>
            </p:nvSpPr>
            <p:spPr bwMode="auto">
              <a:xfrm>
                <a:off x="3847" y="1849"/>
                <a:ext cx="35" cy="30"/>
              </a:xfrm>
              <a:custGeom>
                <a:avLst/>
                <a:gdLst>
                  <a:gd name="T0" fmla="*/ 31 w 35"/>
                  <a:gd name="T1" fmla="*/ 0 h 30"/>
                  <a:gd name="T2" fmla="*/ 0 w 35"/>
                  <a:gd name="T3" fmla="*/ 11 h 30"/>
                  <a:gd name="T4" fmla="*/ 11 w 35"/>
                  <a:gd name="T5" fmla="*/ 17 h 30"/>
                  <a:gd name="T6" fmla="*/ 13 w 35"/>
                  <a:gd name="T7" fmla="*/ 30 h 30"/>
                  <a:gd name="T8" fmla="*/ 22 w 35"/>
                  <a:gd name="T9" fmla="*/ 19 h 30"/>
                  <a:gd name="T10" fmla="*/ 35 w 35"/>
                  <a:gd name="T11" fmla="*/ 21 h 30"/>
                  <a:gd name="T12" fmla="*/ 28 w 35"/>
                  <a:gd name="T13" fmla="*/ 9 h 30"/>
                  <a:gd name="T14" fmla="*/ 31 w 3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0">
                    <a:moveTo>
                      <a:pt x="31" y="0"/>
                    </a:move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19"/>
                    </a:lnTo>
                    <a:lnTo>
                      <a:pt x="35" y="21"/>
                    </a:lnTo>
                    <a:lnTo>
                      <a:pt x="28" y="9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1" name="íṣlidé">
                <a:extLst>
                  <a:ext uri="{FF2B5EF4-FFF2-40B4-BE49-F238E27FC236}">
                    <a16:creationId xmlns:a16="http://schemas.microsoft.com/office/drawing/2014/main" xmlns="" id="{930B1F90-E950-41E2-8278-80EC8E87D879}"/>
                  </a:ext>
                </a:extLst>
              </p:cNvPr>
              <p:cNvSpPr/>
              <p:nvPr/>
            </p:nvSpPr>
            <p:spPr bwMode="auto">
              <a:xfrm>
                <a:off x="3847" y="1849"/>
                <a:ext cx="35" cy="30"/>
              </a:xfrm>
              <a:custGeom>
                <a:avLst/>
                <a:gdLst>
                  <a:gd name="T0" fmla="*/ 31 w 35"/>
                  <a:gd name="T1" fmla="*/ 0 h 30"/>
                  <a:gd name="T2" fmla="*/ 0 w 35"/>
                  <a:gd name="T3" fmla="*/ 11 h 30"/>
                  <a:gd name="T4" fmla="*/ 11 w 35"/>
                  <a:gd name="T5" fmla="*/ 17 h 30"/>
                  <a:gd name="T6" fmla="*/ 13 w 35"/>
                  <a:gd name="T7" fmla="*/ 30 h 30"/>
                  <a:gd name="T8" fmla="*/ 22 w 35"/>
                  <a:gd name="T9" fmla="*/ 19 h 30"/>
                  <a:gd name="T10" fmla="*/ 35 w 35"/>
                  <a:gd name="T11" fmla="*/ 21 h 30"/>
                  <a:gd name="T12" fmla="*/ 28 w 35"/>
                  <a:gd name="T13" fmla="*/ 9 h 30"/>
                  <a:gd name="T14" fmla="*/ 31 w 3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0">
                    <a:moveTo>
                      <a:pt x="31" y="0"/>
                    </a:moveTo>
                    <a:lnTo>
                      <a:pt x="0" y="11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2" y="19"/>
                    </a:lnTo>
                    <a:lnTo>
                      <a:pt x="35" y="21"/>
                    </a:lnTo>
                    <a:lnTo>
                      <a:pt x="28" y="9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2" name="iṩḷîḓè">
                <a:extLst>
                  <a:ext uri="{FF2B5EF4-FFF2-40B4-BE49-F238E27FC236}">
                    <a16:creationId xmlns:a16="http://schemas.microsoft.com/office/drawing/2014/main" xmlns="" id="{D760F3A2-CF12-45F9-8193-2DE394DD2E95}"/>
                  </a:ext>
                </a:extLst>
              </p:cNvPr>
              <p:cNvSpPr/>
              <p:nvPr/>
            </p:nvSpPr>
            <p:spPr bwMode="auto">
              <a:xfrm>
                <a:off x="3932" y="1821"/>
                <a:ext cx="32" cy="26"/>
              </a:xfrm>
              <a:custGeom>
                <a:avLst/>
                <a:gdLst>
                  <a:gd name="T0" fmla="*/ 28 w 32"/>
                  <a:gd name="T1" fmla="*/ 0 h 26"/>
                  <a:gd name="T2" fmla="*/ 0 w 32"/>
                  <a:gd name="T3" fmla="*/ 9 h 26"/>
                  <a:gd name="T4" fmla="*/ 8 w 32"/>
                  <a:gd name="T5" fmla="*/ 13 h 26"/>
                  <a:gd name="T6" fmla="*/ 10 w 32"/>
                  <a:gd name="T7" fmla="*/ 26 h 26"/>
                  <a:gd name="T8" fmla="*/ 19 w 32"/>
                  <a:gd name="T9" fmla="*/ 17 h 26"/>
                  <a:gd name="T10" fmla="*/ 32 w 32"/>
                  <a:gd name="T11" fmla="*/ 19 h 26"/>
                  <a:gd name="T12" fmla="*/ 25 w 32"/>
                  <a:gd name="T13" fmla="*/ 8 h 26"/>
                  <a:gd name="T14" fmla="*/ 28 w 32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28" y="0"/>
                    </a:moveTo>
                    <a:lnTo>
                      <a:pt x="0" y="9"/>
                    </a:lnTo>
                    <a:lnTo>
                      <a:pt x="8" y="13"/>
                    </a:lnTo>
                    <a:lnTo>
                      <a:pt x="10" y="26"/>
                    </a:lnTo>
                    <a:lnTo>
                      <a:pt x="19" y="17"/>
                    </a:lnTo>
                    <a:lnTo>
                      <a:pt x="32" y="19"/>
                    </a:lnTo>
                    <a:lnTo>
                      <a:pt x="25" y="8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3" name="ísḷîḑê">
                <a:extLst>
                  <a:ext uri="{FF2B5EF4-FFF2-40B4-BE49-F238E27FC236}">
                    <a16:creationId xmlns:a16="http://schemas.microsoft.com/office/drawing/2014/main" xmlns="" id="{1769593E-5715-4D1F-AC62-4EC58450FD7C}"/>
                  </a:ext>
                </a:extLst>
              </p:cNvPr>
              <p:cNvSpPr/>
              <p:nvPr/>
            </p:nvSpPr>
            <p:spPr bwMode="auto">
              <a:xfrm>
                <a:off x="3932" y="1821"/>
                <a:ext cx="32" cy="26"/>
              </a:xfrm>
              <a:custGeom>
                <a:avLst/>
                <a:gdLst>
                  <a:gd name="T0" fmla="*/ 28 w 32"/>
                  <a:gd name="T1" fmla="*/ 0 h 26"/>
                  <a:gd name="T2" fmla="*/ 0 w 32"/>
                  <a:gd name="T3" fmla="*/ 9 h 26"/>
                  <a:gd name="T4" fmla="*/ 8 w 32"/>
                  <a:gd name="T5" fmla="*/ 13 h 26"/>
                  <a:gd name="T6" fmla="*/ 10 w 32"/>
                  <a:gd name="T7" fmla="*/ 26 h 26"/>
                  <a:gd name="T8" fmla="*/ 19 w 32"/>
                  <a:gd name="T9" fmla="*/ 17 h 26"/>
                  <a:gd name="T10" fmla="*/ 32 w 32"/>
                  <a:gd name="T11" fmla="*/ 19 h 26"/>
                  <a:gd name="T12" fmla="*/ 25 w 32"/>
                  <a:gd name="T13" fmla="*/ 8 h 26"/>
                  <a:gd name="T14" fmla="*/ 28 w 32"/>
                  <a:gd name="T1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28" y="0"/>
                    </a:moveTo>
                    <a:lnTo>
                      <a:pt x="0" y="9"/>
                    </a:lnTo>
                    <a:lnTo>
                      <a:pt x="8" y="13"/>
                    </a:lnTo>
                    <a:lnTo>
                      <a:pt x="10" y="26"/>
                    </a:lnTo>
                    <a:lnTo>
                      <a:pt x="19" y="17"/>
                    </a:lnTo>
                    <a:lnTo>
                      <a:pt x="32" y="19"/>
                    </a:lnTo>
                    <a:lnTo>
                      <a:pt x="25" y="8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4" name="íś1iḑè">
                <a:extLst>
                  <a:ext uri="{FF2B5EF4-FFF2-40B4-BE49-F238E27FC236}">
                    <a16:creationId xmlns:a16="http://schemas.microsoft.com/office/drawing/2014/main" xmlns="" id="{C23985C8-8B2D-4F5D-8DE0-6A715270C35B}"/>
                  </a:ext>
                </a:extLst>
              </p:cNvPr>
              <p:cNvSpPr/>
              <p:nvPr/>
            </p:nvSpPr>
            <p:spPr bwMode="auto">
              <a:xfrm>
                <a:off x="4016" y="1791"/>
                <a:ext cx="30" cy="24"/>
              </a:xfrm>
              <a:custGeom>
                <a:avLst/>
                <a:gdLst>
                  <a:gd name="T0" fmla="*/ 27 w 30"/>
                  <a:gd name="T1" fmla="*/ 0 h 24"/>
                  <a:gd name="T2" fmla="*/ 0 w 30"/>
                  <a:gd name="T3" fmla="*/ 10 h 24"/>
                  <a:gd name="T4" fmla="*/ 6 w 30"/>
                  <a:gd name="T5" fmla="*/ 11 h 24"/>
                  <a:gd name="T6" fmla="*/ 8 w 30"/>
                  <a:gd name="T7" fmla="*/ 24 h 24"/>
                  <a:gd name="T8" fmla="*/ 17 w 30"/>
                  <a:gd name="T9" fmla="*/ 15 h 24"/>
                  <a:gd name="T10" fmla="*/ 30 w 30"/>
                  <a:gd name="T11" fmla="*/ 17 h 24"/>
                  <a:gd name="T12" fmla="*/ 25 w 30"/>
                  <a:gd name="T13" fmla="*/ 6 h 24"/>
                  <a:gd name="T14" fmla="*/ 27 w 30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4">
                    <a:moveTo>
                      <a:pt x="27" y="0"/>
                    </a:moveTo>
                    <a:lnTo>
                      <a:pt x="0" y="10"/>
                    </a:lnTo>
                    <a:lnTo>
                      <a:pt x="6" y="11"/>
                    </a:lnTo>
                    <a:lnTo>
                      <a:pt x="8" y="24"/>
                    </a:lnTo>
                    <a:lnTo>
                      <a:pt x="17" y="15"/>
                    </a:lnTo>
                    <a:lnTo>
                      <a:pt x="30" y="17"/>
                    </a:lnTo>
                    <a:lnTo>
                      <a:pt x="25" y="6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5" name="isľíďe">
                <a:extLst>
                  <a:ext uri="{FF2B5EF4-FFF2-40B4-BE49-F238E27FC236}">
                    <a16:creationId xmlns:a16="http://schemas.microsoft.com/office/drawing/2014/main" xmlns="" id="{A82C5786-D72B-441E-9387-39534F4BACE5}"/>
                  </a:ext>
                </a:extLst>
              </p:cNvPr>
              <p:cNvSpPr/>
              <p:nvPr/>
            </p:nvSpPr>
            <p:spPr bwMode="auto">
              <a:xfrm>
                <a:off x="4016" y="1791"/>
                <a:ext cx="30" cy="24"/>
              </a:xfrm>
              <a:custGeom>
                <a:avLst/>
                <a:gdLst>
                  <a:gd name="T0" fmla="*/ 27 w 30"/>
                  <a:gd name="T1" fmla="*/ 0 h 24"/>
                  <a:gd name="T2" fmla="*/ 0 w 30"/>
                  <a:gd name="T3" fmla="*/ 10 h 24"/>
                  <a:gd name="T4" fmla="*/ 6 w 30"/>
                  <a:gd name="T5" fmla="*/ 11 h 24"/>
                  <a:gd name="T6" fmla="*/ 8 w 30"/>
                  <a:gd name="T7" fmla="*/ 24 h 24"/>
                  <a:gd name="T8" fmla="*/ 17 w 30"/>
                  <a:gd name="T9" fmla="*/ 15 h 24"/>
                  <a:gd name="T10" fmla="*/ 30 w 30"/>
                  <a:gd name="T11" fmla="*/ 17 h 24"/>
                  <a:gd name="T12" fmla="*/ 25 w 30"/>
                  <a:gd name="T13" fmla="*/ 6 h 24"/>
                  <a:gd name="T14" fmla="*/ 27 w 30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24">
                    <a:moveTo>
                      <a:pt x="27" y="0"/>
                    </a:moveTo>
                    <a:lnTo>
                      <a:pt x="0" y="10"/>
                    </a:lnTo>
                    <a:lnTo>
                      <a:pt x="6" y="11"/>
                    </a:lnTo>
                    <a:lnTo>
                      <a:pt x="8" y="24"/>
                    </a:lnTo>
                    <a:lnTo>
                      <a:pt x="17" y="15"/>
                    </a:lnTo>
                    <a:lnTo>
                      <a:pt x="30" y="17"/>
                    </a:lnTo>
                    <a:lnTo>
                      <a:pt x="25" y="6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6" name="išľiḋe">
                <a:extLst>
                  <a:ext uri="{FF2B5EF4-FFF2-40B4-BE49-F238E27FC236}">
                    <a16:creationId xmlns:a16="http://schemas.microsoft.com/office/drawing/2014/main" xmlns="" id="{4913D390-F15C-403C-873B-1945D7937D98}"/>
                  </a:ext>
                </a:extLst>
              </p:cNvPr>
              <p:cNvSpPr/>
              <p:nvPr/>
            </p:nvSpPr>
            <p:spPr bwMode="auto">
              <a:xfrm>
                <a:off x="4102" y="1763"/>
                <a:ext cx="26" cy="23"/>
              </a:xfrm>
              <a:custGeom>
                <a:avLst/>
                <a:gdLst>
                  <a:gd name="T0" fmla="*/ 23 w 26"/>
                  <a:gd name="T1" fmla="*/ 0 h 23"/>
                  <a:gd name="T2" fmla="*/ 0 w 26"/>
                  <a:gd name="T3" fmla="*/ 8 h 23"/>
                  <a:gd name="T4" fmla="*/ 2 w 26"/>
                  <a:gd name="T5" fmla="*/ 10 h 23"/>
                  <a:gd name="T6" fmla="*/ 6 w 26"/>
                  <a:gd name="T7" fmla="*/ 23 h 23"/>
                  <a:gd name="T8" fmla="*/ 13 w 26"/>
                  <a:gd name="T9" fmla="*/ 11 h 23"/>
                  <a:gd name="T10" fmla="*/ 26 w 26"/>
                  <a:gd name="T11" fmla="*/ 13 h 23"/>
                  <a:gd name="T12" fmla="*/ 21 w 26"/>
                  <a:gd name="T13" fmla="*/ 2 h 23"/>
                  <a:gd name="T14" fmla="*/ 23 w 26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0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6" y="23"/>
                    </a:lnTo>
                    <a:lnTo>
                      <a:pt x="13" y="11"/>
                    </a:lnTo>
                    <a:lnTo>
                      <a:pt x="26" y="13"/>
                    </a:lnTo>
                    <a:lnTo>
                      <a:pt x="21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7" name="ïsḷîḑé">
                <a:extLst>
                  <a:ext uri="{FF2B5EF4-FFF2-40B4-BE49-F238E27FC236}">
                    <a16:creationId xmlns:a16="http://schemas.microsoft.com/office/drawing/2014/main" xmlns="" id="{CE91D491-A00B-40A4-B3C5-9A06240E2C17}"/>
                  </a:ext>
                </a:extLst>
              </p:cNvPr>
              <p:cNvSpPr/>
              <p:nvPr/>
            </p:nvSpPr>
            <p:spPr bwMode="auto">
              <a:xfrm>
                <a:off x="4102" y="1763"/>
                <a:ext cx="26" cy="23"/>
              </a:xfrm>
              <a:custGeom>
                <a:avLst/>
                <a:gdLst>
                  <a:gd name="T0" fmla="*/ 23 w 26"/>
                  <a:gd name="T1" fmla="*/ 0 h 23"/>
                  <a:gd name="T2" fmla="*/ 0 w 26"/>
                  <a:gd name="T3" fmla="*/ 8 h 23"/>
                  <a:gd name="T4" fmla="*/ 2 w 26"/>
                  <a:gd name="T5" fmla="*/ 10 h 23"/>
                  <a:gd name="T6" fmla="*/ 6 w 26"/>
                  <a:gd name="T7" fmla="*/ 23 h 23"/>
                  <a:gd name="T8" fmla="*/ 13 w 26"/>
                  <a:gd name="T9" fmla="*/ 11 h 23"/>
                  <a:gd name="T10" fmla="*/ 26 w 26"/>
                  <a:gd name="T11" fmla="*/ 13 h 23"/>
                  <a:gd name="T12" fmla="*/ 21 w 26"/>
                  <a:gd name="T13" fmla="*/ 2 h 23"/>
                  <a:gd name="T14" fmla="*/ 23 w 26"/>
                  <a:gd name="T1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3">
                    <a:moveTo>
                      <a:pt x="23" y="0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6" y="23"/>
                    </a:lnTo>
                    <a:lnTo>
                      <a:pt x="13" y="11"/>
                    </a:lnTo>
                    <a:lnTo>
                      <a:pt x="26" y="13"/>
                    </a:lnTo>
                    <a:lnTo>
                      <a:pt x="21" y="2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8" name="îšļiḓé">
                <a:extLst>
                  <a:ext uri="{FF2B5EF4-FFF2-40B4-BE49-F238E27FC236}">
                    <a16:creationId xmlns:a16="http://schemas.microsoft.com/office/drawing/2014/main" xmlns="" id="{A608376F-AAA4-455E-B7AB-B9BD6A8665D7}"/>
                  </a:ext>
                </a:extLst>
              </p:cNvPr>
              <p:cNvSpPr/>
              <p:nvPr/>
            </p:nvSpPr>
            <p:spPr bwMode="auto">
              <a:xfrm>
                <a:off x="4186" y="1737"/>
                <a:ext cx="13" cy="17"/>
              </a:xfrm>
              <a:custGeom>
                <a:avLst/>
                <a:gdLst>
                  <a:gd name="T0" fmla="*/ 13 w 13"/>
                  <a:gd name="T1" fmla="*/ 0 h 17"/>
                  <a:gd name="T2" fmla="*/ 0 w 13"/>
                  <a:gd name="T3" fmla="*/ 4 h 17"/>
                  <a:gd name="T4" fmla="*/ 2 w 13"/>
                  <a:gd name="T5" fmla="*/ 4 h 17"/>
                  <a:gd name="T6" fmla="*/ 4 w 13"/>
                  <a:gd name="T7" fmla="*/ 17 h 17"/>
                  <a:gd name="T8" fmla="*/ 12 w 13"/>
                  <a:gd name="T9" fmla="*/ 8 h 17"/>
                  <a:gd name="T10" fmla="*/ 13 w 1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7">
                    <a:moveTo>
                      <a:pt x="13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9" name="ïşḷíḍé">
                <a:extLst>
                  <a:ext uri="{FF2B5EF4-FFF2-40B4-BE49-F238E27FC236}">
                    <a16:creationId xmlns:a16="http://schemas.microsoft.com/office/drawing/2014/main" xmlns="" id="{670DE8A3-E6E7-4A10-B730-63038ECBE761}"/>
                  </a:ext>
                </a:extLst>
              </p:cNvPr>
              <p:cNvSpPr/>
              <p:nvPr/>
            </p:nvSpPr>
            <p:spPr bwMode="auto">
              <a:xfrm>
                <a:off x="4186" y="1737"/>
                <a:ext cx="13" cy="17"/>
              </a:xfrm>
              <a:custGeom>
                <a:avLst/>
                <a:gdLst>
                  <a:gd name="T0" fmla="*/ 13 w 13"/>
                  <a:gd name="T1" fmla="*/ 0 h 17"/>
                  <a:gd name="T2" fmla="*/ 0 w 13"/>
                  <a:gd name="T3" fmla="*/ 4 h 17"/>
                  <a:gd name="T4" fmla="*/ 2 w 13"/>
                  <a:gd name="T5" fmla="*/ 4 h 17"/>
                  <a:gd name="T6" fmla="*/ 4 w 13"/>
                  <a:gd name="T7" fmla="*/ 17 h 17"/>
                  <a:gd name="T8" fmla="*/ 12 w 13"/>
                  <a:gd name="T9" fmla="*/ 8 h 17"/>
                  <a:gd name="T10" fmla="*/ 13 w 1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7">
                    <a:moveTo>
                      <a:pt x="13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0" name="is1îḓê">
                <a:extLst>
                  <a:ext uri="{FF2B5EF4-FFF2-40B4-BE49-F238E27FC236}">
                    <a16:creationId xmlns:a16="http://schemas.microsoft.com/office/drawing/2014/main" xmlns="" id="{793792C0-54F9-47C0-948C-614EA2E41047}"/>
                  </a:ext>
                </a:extLst>
              </p:cNvPr>
              <p:cNvSpPr/>
              <p:nvPr/>
            </p:nvSpPr>
            <p:spPr bwMode="auto">
              <a:xfrm>
                <a:off x="3749" y="1933"/>
                <a:ext cx="25" cy="30"/>
              </a:xfrm>
              <a:custGeom>
                <a:avLst/>
                <a:gdLst>
                  <a:gd name="T0" fmla="*/ 0 w 25"/>
                  <a:gd name="T1" fmla="*/ 0 h 30"/>
                  <a:gd name="T2" fmla="*/ 0 w 25"/>
                  <a:gd name="T3" fmla="*/ 9 h 30"/>
                  <a:gd name="T4" fmla="*/ 19 w 25"/>
                  <a:gd name="T5" fmla="*/ 30 h 30"/>
                  <a:gd name="T6" fmla="*/ 25 w 25"/>
                  <a:gd name="T7" fmla="*/ 30 h 30"/>
                  <a:gd name="T8" fmla="*/ 17 w 25"/>
                  <a:gd name="T9" fmla="*/ 19 h 30"/>
                  <a:gd name="T10" fmla="*/ 23 w 25"/>
                  <a:gd name="T11" fmla="*/ 6 h 30"/>
                  <a:gd name="T12" fmla="*/ 10 w 25"/>
                  <a:gd name="T13" fmla="*/ 9 h 30"/>
                  <a:gd name="T14" fmla="*/ 0 w 2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0">
                    <a:moveTo>
                      <a:pt x="0" y="0"/>
                    </a:moveTo>
                    <a:lnTo>
                      <a:pt x="0" y="9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17" y="19"/>
                    </a:lnTo>
                    <a:lnTo>
                      <a:pt x="23" y="6"/>
                    </a:lnTo>
                    <a:lnTo>
                      <a:pt x="1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1" name="iṧļïḑê">
                <a:extLst>
                  <a:ext uri="{FF2B5EF4-FFF2-40B4-BE49-F238E27FC236}">
                    <a16:creationId xmlns:a16="http://schemas.microsoft.com/office/drawing/2014/main" xmlns="" id="{E0F7121C-879C-49FA-AE00-D3D2754CB3B7}"/>
                  </a:ext>
                </a:extLst>
              </p:cNvPr>
              <p:cNvSpPr/>
              <p:nvPr/>
            </p:nvSpPr>
            <p:spPr bwMode="auto">
              <a:xfrm>
                <a:off x="3749" y="1933"/>
                <a:ext cx="25" cy="30"/>
              </a:xfrm>
              <a:custGeom>
                <a:avLst/>
                <a:gdLst>
                  <a:gd name="T0" fmla="*/ 0 w 25"/>
                  <a:gd name="T1" fmla="*/ 0 h 30"/>
                  <a:gd name="T2" fmla="*/ 0 w 25"/>
                  <a:gd name="T3" fmla="*/ 9 h 30"/>
                  <a:gd name="T4" fmla="*/ 19 w 25"/>
                  <a:gd name="T5" fmla="*/ 30 h 30"/>
                  <a:gd name="T6" fmla="*/ 25 w 25"/>
                  <a:gd name="T7" fmla="*/ 30 h 30"/>
                  <a:gd name="T8" fmla="*/ 17 w 25"/>
                  <a:gd name="T9" fmla="*/ 19 h 30"/>
                  <a:gd name="T10" fmla="*/ 23 w 25"/>
                  <a:gd name="T11" fmla="*/ 6 h 30"/>
                  <a:gd name="T12" fmla="*/ 10 w 25"/>
                  <a:gd name="T13" fmla="*/ 9 h 30"/>
                  <a:gd name="T14" fmla="*/ 0 w 25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0">
                    <a:moveTo>
                      <a:pt x="0" y="0"/>
                    </a:moveTo>
                    <a:lnTo>
                      <a:pt x="0" y="9"/>
                    </a:lnTo>
                    <a:lnTo>
                      <a:pt x="19" y="30"/>
                    </a:lnTo>
                    <a:lnTo>
                      <a:pt x="25" y="30"/>
                    </a:lnTo>
                    <a:lnTo>
                      <a:pt x="17" y="19"/>
                    </a:lnTo>
                    <a:lnTo>
                      <a:pt x="23" y="6"/>
                    </a:lnTo>
                    <a:lnTo>
                      <a:pt x="10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2" name="i$ḷîḓè">
                <a:extLst>
                  <a:ext uri="{FF2B5EF4-FFF2-40B4-BE49-F238E27FC236}">
                    <a16:creationId xmlns:a16="http://schemas.microsoft.com/office/drawing/2014/main" xmlns="" id="{0FE045F8-A5EF-423D-90BE-96107E012C0A}"/>
                  </a:ext>
                </a:extLst>
              </p:cNvPr>
              <p:cNvSpPr/>
              <p:nvPr/>
            </p:nvSpPr>
            <p:spPr bwMode="auto">
              <a:xfrm>
                <a:off x="3820" y="1903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5 w 36"/>
                  <a:gd name="T9" fmla="*/ 38 h 38"/>
                  <a:gd name="T10" fmla="*/ 23 w 36"/>
                  <a:gd name="T11" fmla="*/ 26 h 38"/>
                  <a:gd name="T12" fmla="*/ 36 w 36"/>
                  <a:gd name="T13" fmla="*/ 28 h 38"/>
                  <a:gd name="T14" fmla="*/ 30 w 36"/>
                  <a:gd name="T15" fmla="*/ 17 h 38"/>
                  <a:gd name="T16" fmla="*/ 36 w 36"/>
                  <a:gd name="T17" fmla="*/ 6 h 38"/>
                  <a:gd name="T18" fmla="*/ 23 w 36"/>
                  <a:gd name="T19" fmla="*/ 8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5" y="38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3" name="iṧḷîḑé">
                <a:extLst>
                  <a:ext uri="{FF2B5EF4-FFF2-40B4-BE49-F238E27FC236}">
                    <a16:creationId xmlns:a16="http://schemas.microsoft.com/office/drawing/2014/main" xmlns="" id="{A7574594-B821-49F2-AF74-4C645596BA82}"/>
                  </a:ext>
                </a:extLst>
              </p:cNvPr>
              <p:cNvSpPr/>
              <p:nvPr/>
            </p:nvSpPr>
            <p:spPr bwMode="auto">
              <a:xfrm>
                <a:off x="3820" y="1903"/>
                <a:ext cx="36" cy="38"/>
              </a:xfrm>
              <a:custGeom>
                <a:avLst/>
                <a:gdLst>
                  <a:gd name="T0" fmla="*/ 13 w 36"/>
                  <a:gd name="T1" fmla="*/ 0 h 38"/>
                  <a:gd name="T2" fmla="*/ 12 w 36"/>
                  <a:gd name="T3" fmla="*/ 13 h 38"/>
                  <a:gd name="T4" fmla="*/ 0 w 36"/>
                  <a:gd name="T5" fmla="*/ 19 h 38"/>
                  <a:gd name="T6" fmla="*/ 12 w 36"/>
                  <a:gd name="T7" fmla="*/ 25 h 38"/>
                  <a:gd name="T8" fmla="*/ 15 w 36"/>
                  <a:gd name="T9" fmla="*/ 38 h 38"/>
                  <a:gd name="T10" fmla="*/ 23 w 36"/>
                  <a:gd name="T11" fmla="*/ 26 h 38"/>
                  <a:gd name="T12" fmla="*/ 36 w 36"/>
                  <a:gd name="T13" fmla="*/ 28 h 38"/>
                  <a:gd name="T14" fmla="*/ 30 w 36"/>
                  <a:gd name="T15" fmla="*/ 17 h 38"/>
                  <a:gd name="T16" fmla="*/ 36 w 36"/>
                  <a:gd name="T17" fmla="*/ 6 h 38"/>
                  <a:gd name="T18" fmla="*/ 23 w 36"/>
                  <a:gd name="T19" fmla="*/ 8 h 38"/>
                  <a:gd name="T20" fmla="*/ 13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13" y="0"/>
                    </a:moveTo>
                    <a:lnTo>
                      <a:pt x="12" y="13"/>
                    </a:lnTo>
                    <a:lnTo>
                      <a:pt x="0" y="19"/>
                    </a:lnTo>
                    <a:lnTo>
                      <a:pt x="12" y="25"/>
                    </a:lnTo>
                    <a:lnTo>
                      <a:pt x="15" y="38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4" name="ïşlïḑê">
                <a:extLst>
                  <a:ext uri="{FF2B5EF4-FFF2-40B4-BE49-F238E27FC236}">
                    <a16:creationId xmlns:a16="http://schemas.microsoft.com/office/drawing/2014/main" xmlns="" id="{8850B8D2-C85B-4F7A-AD75-0B3125052FBD}"/>
                  </a:ext>
                </a:extLst>
              </p:cNvPr>
              <p:cNvSpPr/>
              <p:nvPr/>
            </p:nvSpPr>
            <p:spPr bwMode="auto">
              <a:xfrm>
                <a:off x="3903" y="187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5" name="íṧľîďe">
                <a:extLst>
                  <a:ext uri="{FF2B5EF4-FFF2-40B4-BE49-F238E27FC236}">
                    <a16:creationId xmlns:a16="http://schemas.microsoft.com/office/drawing/2014/main" xmlns="" id="{0DB70C49-5764-4C8B-B4BD-2D169EB3CE57}"/>
                  </a:ext>
                </a:extLst>
              </p:cNvPr>
              <p:cNvSpPr/>
              <p:nvPr/>
            </p:nvSpPr>
            <p:spPr bwMode="auto">
              <a:xfrm>
                <a:off x="3903" y="187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8 h 37"/>
                  <a:gd name="T6" fmla="*/ 11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6" name="isľïḋê">
                <a:extLst>
                  <a:ext uri="{FF2B5EF4-FFF2-40B4-BE49-F238E27FC236}">
                    <a16:creationId xmlns:a16="http://schemas.microsoft.com/office/drawing/2014/main" xmlns="" id="{ED980521-0993-4CEE-BA77-08981DC9AE47}"/>
                  </a:ext>
                </a:extLst>
              </p:cNvPr>
              <p:cNvSpPr/>
              <p:nvPr/>
            </p:nvSpPr>
            <p:spPr bwMode="auto">
              <a:xfrm>
                <a:off x="3985" y="184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7" name="ïṧlîḋé">
                <a:extLst>
                  <a:ext uri="{FF2B5EF4-FFF2-40B4-BE49-F238E27FC236}">
                    <a16:creationId xmlns:a16="http://schemas.microsoft.com/office/drawing/2014/main" xmlns="" id="{F7D80EEB-B7D3-4054-87DB-DB09C0631925}"/>
                  </a:ext>
                </a:extLst>
              </p:cNvPr>
              <p:cNvSpPr/>
              <p:nvPr/>
            </p:nvSpPr>
            <p:spPr bwMode="auto">
              <a:xfrm>
                <a:off x="3985" y="184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8" name="ïś1idé">
                <a:extLst>
                  <a:ext uri="{FF2B5EF4-FFF2-40B4-BE49-F238E27FC236}">
                    <a16:creationId xmlns:a16="http://schemas.microsoft.com/office/drawing/2014/main" xmlns="" id="{FC732E16-5A7E-41A0-A288-6AF4D80B425C}"/>
                  </a:ext>
                </a:extLst>
              </p:cNvPr>
              <p:cNvSpPr/>
              <p:nvPr/>
            </p:nvSpPr>
            <p:spPr bwMode="auto">
              <a:xfrm>
                <a:off x="4069" y="1817"/>
                <a:ext cx="20" cy="30"/>
              </a:xfrm>
              <a:custGeom>
                <a:avLst/>
                <a:gdLst>
                  <a:gd name="T0" fmla="*/ 11 w 20"/>
                  <a:gd name="T1" fmla="*/ 0 h 30"/>
                  <a:gd name="T2" fmla="*/ 11 w 20"/>
                  <a:gd name="T3" fmla="*/ 6 h 30"/>
                  <a:gd name="T4" fmla="*/ 0 w 20"/>
                  <a:gd name="T5" fmla="*/ 12 h 30"/>
                  <a:gd name="T6" fmla="*/ 11 w 20"/>
                  <a:gd name="T7" fmla="*/ 17 h 30"/>
                  <a:gd name="T8" fmla="*/ 13 w 20"/>
                  <a:gd name="T9" fmla="*/ 30 h 30"/>
                  <a:gd name="T10" fmla="*/ 20 w 20"/>
                  <a:gd name="T11" fmla="*/ 21 h 30"/>
                  <a:gd name="T12" fmla="*/ 11 w 2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0">
                    <a:moveTo>
                      <a:pt x="11" y="0"/>
                    </a:moveTo>
                    <a:lnTo>
                      <a:pt x="11" y="6"/>
                    </a:lnTo>
                    <a:lnTo>
                      <a:pt x="0" y="12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0" y="2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9" name="iṥļíḓê">
                <a:extLst>
                  <a:ext uri="{FF2B5EF4-FFF2-40B4-BE49-F238E27FC236}">
                    <a16:creationId xmlns:a16="http://schemas.microsoft.com/office/drawing/2014/main" xmlns="" id="{DFDB0D6A-FBD2-4D2C-A90E-A0FC5001E709}"/>
                  </a:ext>
                </a:extLst>
              </p:cNvPr>
              <p:cNvSpPr/>
              <p:nvPr/>
            </p:nvSpPr>
            <p:spPr bwMode="auto">
              <a:xfrm>
                <a:off x="4069" y="1817"/>
                <a:ext cx="20" cy="30"/>
              </a:xfrm>
              <a:custGeom>
                <a:avLst/>
                <a:gdLst>
                  <a:gd name="T0" fmla="*/ 11 w 20"/>
                  <a:gd name="T1" fmla="*/ 0 h 30"/>
                  <a:gd name="T2" fmla="*/ 11 w 20"/>
                  <a:gd name="T3" fmla="*/ 6 h 30"/>
                  <a:gd name="T4" fmla="*/ 0 w 20"/>
                  <a:gd name="T5" fmla="*/ 12 h 30"/>
                  <a:gd name="T6" fmla="*/ 11 w 20"/>
                  <a:gd name="T7" fmla="*/ 17 h 30"/>
                  <a:gd name="T8" fmla="*/ 13 w 20"/>
                  <a:gd name="T9" fmla="*/ 30 h 30"/>
                  <a:gd name="T10" fmla="*/ 20 w 20"/>
                  <a:gd name="T11" fmla="*/ 21 h 30"/>
                  <a:gd name="T12" fmla="*/ 11 w 2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0">
                    <a:moveTo>
                      <a:pt x="11" y="0"/>
                    </a:moveTo>
                    <a:lnTo>
                      <a:pt x="11" y="6"/>
                    </a:lnTo>
                    <a:lnTo>
                      <a:pt x="0" y="12"/>
                    </a:lnTo>
                    <a:lnTo>
                      <a:pt x="11" y="17"/>
                    </a:lnTo>
                    <a:lnTo>
                      <a:pt x="13" y="30"/>
                    </a:lnTo>
                    <a:lnTo>
                      <a:pt x="20" y="2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0" name="îṡlîḍê">
                <a:extLst>
                  <a:ext uri="{FF2B5EF4-FFF2-40B4-BE49-F238E27FC236}">
                    <a16:creationId xmlns:a16="http://schemas.microsoft.com/office/drawing/2014/main" xmlns="" id="{0543CDDF-2EE0-4787-B65C-4A678BA0CEEA}"/>
                  </a:ext>
                </a:extLst>
              </p:cNvPr>
              <p:cNvSpPr/>
              <p:nvPr/>
            </p:nvSpPr>
            <p:spPr bwMode="auto">
              <a:xfrm>
                <a:off x="4080" y="1808"/>
                <a:ext cx="9" cy="30"/>
              </a:xfrm>
              <a:custGeom>
                <a:avLst/>
                <a:gdLst>
                  <a:gd name="T0" fmla="*/ 0 w 9"/>
                  <a:gd name="T1" fmla="*/ 0 h 30"/>
                  <a:gd name="T2" fmla="*/ 0 w 9"/>
                  <a:gd name="T3" fmla="*/ 9 h 30"/>
                  <a:gd name="T4" fmla="*/ 9 w 9"/>
                  <a:gd name="T5" fmla="*/ 30 h 30"/>
                  <a:gd name="T6" fmla="*/ 7 w 9"/>
                  <a:gd name="T7" fmla="*/ 26 h 30"/>
                  <a:gd name="T8" fmla="*/ 7 w 9"/>
                  <a:gd name="T9" fmla="*/ 6 h 30"/>
                  <a:gd name="T10" fmla="*/ 0 w 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lnTo>
                      <a:pt x="0" y="9"/>
                    </a:lnTo>
                    <a:lnTo>
                      <a:pt x="9" y="30"/>
                    </a:lnTo>
                    <a:lnTo>
                      <a:pt x="7" y="26"/>
                    </a:lnTo>
                    <a:lnTo>
                      <a:pt x="7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1" name="íṡľîḑé">
                <a:extLst>
                  <a:ext uri="{FF2B5EF4-FFF2-40B4-BE49-F238E27FC236}">
                    <a16:creationId xmlns:a16="http://schemas.microsoft.com/office/drawing/2014/main" xmlns="" id="{C2BB8CB4-D741-43C0-AA04-8472F8A11AE1}"/>
                  </a:ext>
                </a:extLst>
              </p:cNvPr>
              <p:cNvSpPr/>
              <p:nvPr/>
            </p:nvSpPr>
            <p:spPr bwMode="auto">
              <a:xfrm>
                <a:off x="4080" y="1808"/>
                <a:ext cx="9" cy="30"/>
              </a:xfrm>
              <a:custGeom>
                <a:avLst/>
                <a:gdLst>
                  <a:gd name="T0" fmla="*/ 0 w 9"/>
                  <a:gd name="T1" fmla="*/ 0 h 30"/>
                  <a:gd name="T2" fmla="*/ 0 w 9"/>
                  <a:gd name="T3" fmla="*/ 9 h 30"/>
                  <a:gd name="T4" fmla="*/ 9 w 9"/>
                  <a:gd name="T5" fmla="*/ 30 h 30"/>
                  <a:gd name="T6" fmla="*/ 7 w 9"/>
                  <a:gd name="T7" fmla="*/ 26 h 30"/>
                  <a:gd name="T8" fmla="*/ 7 w 9"/>
                  <a:gd name="T9" fmla="*/ 6 h 30"/>
                  <a:gd name="T10" fmla="*/ 0 w 9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0">
                    <a:moveTo>
                      <a:pt x="0" y="0"/>
                    </a:moveTo>
                    <a:lnTo>
                      <a:pt x="0" y="9"/>
                    </a:lnTo>
                    <a:lnTo>
                      <a:pt x="9" y="30"/>
                    </a:lnTo>
                    <a:lnTo>
                      <a:pt x="7" y="26"/>
                    </a:lnTo>
                    <a:lnTo>
                      <a:pt x="7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2" name="iṡľïḓé">
                <a:extLst>
                  <a:ext uri="{FF2B5EF4-FFF2-40B4-BE49-F238E27FC236}">
                    <a16:creationId xmlns:a16="http://schemas.microsoft.com/office/drawing/2014/main" xmlns="" id="{390D028A-7090-4BEE-8C4A-A06A9F0220A7}"/>
                  </a:ext>
                </a:extLst>
              </p:cNvPr>
              <p:cNvSpPr/>
              <p:nvPr/>
            </p:nvSpPr>
            <p:spPr bwMode="auto">
              <a:xfrm>
                <a:off x="4087" y="1814"/>
                <a:ext cx="17" cy="24"/>
              </a:xfrm>
              <a:custGeom>
                <a:avLst/>
                <a:gdLst>
                  <a:gd name="T0" fmla="*/ 0 w 17"/>
                  <a:gd name="T1" fmla="*/ 0 h 24"/>
                  <a:gd name="T2" fmla="*/ 0 w 17"/>
                  <a:gd name="T3" fmla="*/ 20 h 24"/>
                  <a:gd name="T4" fmla="*/ 2 w 17"/>
                  <a:gd name="T5" fmla="*/ 24 h 24"/>
                  <a:gd name="T6" fmla="*/ 4 w 17"/>
                  <a:gd name="T7" fmla="*/ 22 h 24"/>
                  <a:gd name="T8" fmla="*/ 17 w 17"/>
                  <a:gd name="T9" fmla="*/ 24 h 24"/>
                  <a:gd name="T10" fmla="*/ 12 w 17"/>
                  <a:gd name="T11" fmla="*/ 13 h 24"/>
                  <a:gd name="T12" fmla="*/ 17 w 17"/>
                  <a:gd name="T13" fmla="*/ 1 h 24"/>
                  <a:gd name="T14" fmla="*/ 4 w 17"/>
                  <a:gd name="T15" fmla="*/ 3 h 24"/>
                  <a:gd name="T16" fmla="*/ 0 w 1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4">
                    <a:moveTo>
                      <a:pt x="0" y="0"/>
                    </a:moveTo>
                    <a:lnTo>
                      <a:pt x="0" y="20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17" y="24"/>
                    </a:lnTo>
                    <a:lnTo>
                      <a:pt x="12" y="13"/>
                    </a:lnTo>
                    <a:lnTo>
                      <a:pt x="17" y="1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3" name="íṡḷîďe">
                <a:extLst>
                  <a:ext uri="{FF2B5EF4-FFF2-40B4-BE49-F238E27FC236}">
                    <a16:creationId xmlns:a16="http://schemas.microsoft.com/office/drawing/2014/main" xmlns="" id="{448822F1-648B-45A6-893B-04C8D64D4BE1}"/>
                  </a:ext>
                </a:extLst>
              </p:cNvPr>
              <p:cNvSpPr/>
              <p:nvPr/>
            </p:nvSpPr>
            <p:spPr bwMode="auto">
              <a:xfrm>
                <a:off x="4087" y="1814"/>
                <a:ext cx="17" cy="24"/>
              </a:xfrm>
              <a:custGeom>
                <a:avLst/>
                <a:gdLst>
                  <a:gd name="T0" fmla="*/ 0 w 17"/>
                  <a:gd name="T1" fmla="*/ 0 h 24"/>
                  <a:gd name="T2" fmla="*/ 0 w 17"/>
                  <a:gd name="T3" fmla="*/ 20 h 24"/>
                  <a:gd name="T4" fmla="*/ 2 w 17"/>
                  <a:gd name="T5" fmla="*/ 24 h 24"/>
                  <a:gd name="T6" fmla="*/ 4 w 17"/>
                  <a:gd name="T7" fmla="*/ 22 h 24"/>
                  <a:gd name="T8" fmla="*/ 17 w 17"/>
                  <a:gd name="T9" fmla="*/ 24 h 24"/>
                  <a:gd name="T10" fmla="*/ 12 w 17"/>
                  <a:gd name="T11" fmla="*/ 13 h 24"/>
                  <a:gd name="T12" fmla="*/ 17 w 17"/>
                  <a:gd name="T13" fmla="*/ 1 h 24"/>
                  <a:gd name="T14" fmla="*/ 4 w 17"/>
                  <a:gd name="T15" fmla="*/ 3 h 24"/>
                  <a:gd name="T16" fmla="*/ 0 w 1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4">
                    <a:moveTo>
                      <a:pt x="0" y="0"/>
                    </a:moveTo>
                    <a:lnTo>
                      <a:pt x="0" y="20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17" y="24"/>
                    </a:lnTo>
                    <a:lnTo>
                      <a:pt x="12" y="13"/>
                    </a:lnTo>
                    <a:lnTo>
                      <a:pt x="17" y="1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4" name="ïsḷïḑè">
                <a:extLst>
                  <a:ext uri="{FF2B5EF4-FFF2-40B4-BE49-F238E27FC236}">
                    <a16:creationId xmlns:a16="http://schemas.microsoft.com/office/drawing/2014/main" xmlns="" id="{F7E044ED-E69A-4C12-94B5-E1EA9F54264B}"/>
                  </a:ext>
                </a:extLst>
              </p:cNvPr>
              <p:cNvSpPr/>
              <p:nvPr/>
            </p:nvSpPr>
            <p:spPr bwMode="auto">
              <a:xfrm>
                <a:off x="4151" y="177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5" name="îŝľîḋê">
                <a:extLst>
                  <a:ext uri="{FF2B5EF4-FFF2-40B4-BE49-F238E27FC236}">
                    <a16:creationId xmlns:a16="http://schemas.microsoft.com/office/drawing/2014/main" xmlns="" id="{F0152F9A-E7EA-4768-952A-757D5C2FEF75}"/>
                  </a:ext>
                </a:extLst>
              </p:cNvPr>
              <p:cNvSpPr/>
              <p:nvPr/>
            </p:nvSpPr>
            <p:spPr bwMode="auto">
              <a:xfrm>
                <a:off x="4151" y="177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9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6" name="îśľídê">
                <a:extLst>
                  <a:ext uri="{FF2B5EF4-FFF2-40B4-BE49-F238E27FC236}">
                    <a16:creationId xmlns:a16="http://schemas.microsoft.com/office/drawing/2014/main" xmlns="" id="{72BFC18F-066A-43C6-B46F-8AE59D81B688}"/>
                  </a:ext>
                </a:extLst>
              </p:cNvPr>
              <p:cNvSpPr/>
              <p:nvPr/>
            </p:nvSpPr>
            <p:spPr bwMode="auto">
              <a:xfrm>
                <a:off x="3802" y="1974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5 h 38"/>
                  <a:gd name="T4" fmla="*/ 0 w 35"/>
                  <a:gd name="T5" fmla="*/ 21 h 38"/>
                  <a:gd name="T6" fmla="*/ 11 w 35"/>
                  <a:gd name="T7" fmla="*/ 26 h 38"/>
                  <a:gd name="T8" fmla="*/ 13 w 35"/>
                  <a:gd name="T9" fmla="*/ 36 h 38"/>
                  <a:gd name="T10" fmla="*/ 15 w 35"/>
                  <a:gd name="T11" fmla="*/ 38 h 38"/>
                  <a:gd name="T12" fmla="*/ 22 w 35"/>
                  <a:gd name="T13" fmla="*/ 28 h 38"/>
                  <a:gd name="T14" fmla="*/ 35 w 35"/>
                  <a:gd name="T15" fmla="*/ 30 h 38"/>
                  <a:gd name="T16" fmla="*/ 30 w 35"/>
                  <a:gd name="T17" fmla="*/ 19 h 38"/>
                  <a:gd name="T18" fmla="*/ 35 w 35"/>
                  <a:gd name="T19" fmla="*/ 8 h 38"/>
                  <a:gd name="T20" fmla="*/ 22 w 35"/>
                  <a:gd name="T21" fmla="*/ 10 h 38"/>
                  <a:gd name="T22" fmla="*/ 11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5"/>
                    </a:lnTo>
                    <a:lnTo>
                      <a:pt x="0" y="21"/>
                    </a:lnTo>
                    <a:lnTo>
                      <a:pt x="11" y="26"/>
                    </a:lnTo>
                    <a:lnTo>
                      <a:pt x="13" y="36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7" name="í$ḷídé">
                <a:extLst>
                  <a:ext uri="{FF2B5EF4-FFF2-40B4-BE49-F238E27FC236}">
                    <a16:creationId xmlns:a16="http://schemas.microsoft.com/office/drawing/2014/main" xmlns="" id="{EF4ED9B7-6031-43D8-8759-F5D4E45EC5C9}"/>
                  </a:ext>
                </a:extLst>
              </p:cNvPr>
              <p:cNvSpPr/>
              <p:nvPr/>
            </p:nvSpPr>
            <p:spPr bwMode="auto">
              <a:xfrm>
                <a:off x="3802" y="1974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5 h 38"/>
                  <a:gd name="T4" fmla="*/ 0 w 35"/>
                  <a:gd name="T5" fmla="*/ 21 h 38"/>
                  <a:gd name="T6" fmla="*/ 11 w 35"/>
                  <a:gd name="T7" fmla="*/ 26 h 38"/>
                  <a:gd name="T8" fmla="*/ 13 w 35"/>
                  <a:gd name="T9" fmla="*/ 36 h 38"/>
                  <a:gd name="T10" fmla="*/ 15 w 35"/>
                  <a:gd name="T11" fmla="*/ 38 h 38"/>
                  <a:gd name="T12" fmla="*/ 22 w 35"/>
                  <a:gd name="T13" fmla="*/ 28 h 38"/>
                  <a:gd name="T14" fmla="*/ 35 w 35"/>
                  <a:gd name="T15" fmla="*/ 30 h 38"/>
                  <a:gd name="T16" fmla="*/ 30 w 35"/>
                  <a:gd name="T17" fmla="*/ 19 h 38"/>
                  <a:gd name="T18" fmla="*/ 35 w 35"/>
                  <a:gd name="T19" fmla="*/ 8 h 38"/>
                  <a:gd name="T20" fmla="*/ 22 w 35"/>
                  <a:gd name="T21" fmla="*/ 10 h 38"/>
                  <a:gd name="T22" fmla="*/ 11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5"/>
                    </a:lnTo>
                    <a:lnTo>
                      <a:pt x="0" y="21"/>
                    </a:lnTo>
                    <a:lnTo>
                      <a:pt x="11" y="26"/>
                    </a:lnTo>
                    <a:lnTo>
                      <a:pt x="13" y="36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8"/>
                    </a:lnTo>
                    <a:lnTo>
                      <a:pt x="22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8" name="isḻïďè">
                <a:extLst>
                  <a:ext uri="{FF2B5EF4-FFF2-40B4-BE49-F238E27FC236}">
                    <a16:creationId xmlns:a16="http://schemas.microsoft.com/office/drawing/2014/main" xmlns="" id="{78582335-6CEB-4FB7-B483-99715A08E8ED}"/>
                  </a:ext>
                </a:extLst>
              </p:cNvPr>
              <p:cNvSpPr/>
              <p:nvPr/>
            </p:nvSpPr>
            <p:spPr bwMode="auto">
              <a:xfrm>
                <a:off x="3884" y="1944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6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9" name="išľïḓè">
                <a:extLst>
                  <a:ext uri="{FF2B5EF4-FFF2-40B4-BE49-F238E27FC236}">
                    <a16:creationId xmlns:a16="http://schemas.microsoft.com/office/drawing/2014/main" xmlns="" id="{44C7935D-FC06-4A27-91D1-A29B847F1041}"/>
                  </a:ext>
                </a:extLst>
              </p:cNvPr>
              <p:cNvSpPr/>
              <p:nvPr/>
            </p:nvSpPr>
            <p:spPr bwMode="auto">
              <a:xfrm>
                <a:off x="3884" y="1944"/>
                <a:ext cx="35" cy="38"/>
              </a:xfrm>
              <a:custGeom>
                <a:avLst/>
                <a:gdLst>
                  <a:gd name="T0" fmla="*/ 13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30 h 38"/>
                  <a:gd name="T14" fmla="*/ 30 w 35"/>
                  <a:gd name="T15" fmla="*/ 19 h 38"/>
                  <a:gd name="T16" fmla="*/ 35 w 35"/>
                  <a:gd name="T17" fmla="*/ 6 h 38"/>
                  <a:gd name="T18" fmla="*/ 22 w 35"/>
                  <a:gd name="T19" fmla="*/ 10 h 38"/>
                  <a:gd name="T20" fmla="*/ 13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0" name="iṣḷidê">
                <a:extLst>
                  <a:ext uri="{FF2B5EF4-FFF2-40B4-BE49-F238E27FC236}">
                    <a16:creationId xmlns:a16="http://schemas.microsoft.com/office/drawing/2014/main" xmlns="" id="{806DBF2A-60E2-4C5F-98EB-41F2E030170A}"/>
                  </a:ext>
                </a:extLst>
              </p:cNvPr>
              <p:cNvSpPr/>
              <p:nvPr/>
            </p:nvSpPr>
            <p:spPr bwMode="auto">
              <a:xfrm>
                <a:off x="3966" y="1913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30 w 37"/>
                  <a:gd name="T15" fmla="*/ 18 h 37"/>
                  <a:gd name="T16" fmla="*/ 36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1" name="íṣlîḋè">
                <a:extLst>
                  <a:ext uri="{FF2B5EF4-FFF2-40B4-BE49-F238E27FC236}">
                    <a16:creationId xmlns:a16="http://schemas.microsoft.com/office/drawing/2014/main" xmlns="" id="{EA2618DF-7FD3-4E92-B220-61FF19035B1F}"/>
                  </a:ext>
                </a:extLst>
              </p:cNvPr>
              <p:cNvSpPr/>
              <p:nvPr/>
            </p:nvSpPr>
            <p:spPr bwMode="auto">
              <a:xfrm>
                <a:off x="3966" y="1913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29 h 37"/>
                  <a:gd name="T14" fmla="*/ 30 w 37"/>
                  <a:gd name="T15" fmla="*/ 18 h 37"/>
                  <a:gd name="T16" fmla="*/ 36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2" name="íşlïḍê">
                <a:extLst>
                  <a:ext uri="{FF2B5EF4-FFF2-40B4-BE49-F238E27FC236}">
                    <a16:creationId xmlns:a16="http://schemas.microsoft.com/office/drawing/2014/main" xmlns="" id="{0795EBFA-7B0C-4F61-A089-24568F140528}"/>
                  </a:ext>
                </a:extLst>
              </p:cNvPr>
              <p:cNvSpPr/>
              <p:nvPr/>
            </p:nvSpPr>
            <p:spPr bwMode="auto">
              <a:xfrm>
                <a:off x="4048" y="1881"/>
                <a:ext cx="38" cy="39"/>
              </a:xfrm>
              <a:custGeom>
                <a:avLst/>
                <a:gdLst>
                  <a:gd name="T0" fmla="*/ 13 w 38"/>
                  <a:gd name="T1" fmla="*/ 0 h 39"/>
                  <a:gd name="T2" fmla="*/ 13 w 38"/>
                  <a:gd name="T3" fmla="*/ 13 h 39"/>
                  <a:gd name="T4" fmla="*/ 0 w 38"/>
                  <a:gd name="T5" fmla="*/ 20 h 39"/>
                  <a:gd name="T6" fmla="*/ 13 w 38"/>
                  <a:gd name="T7" fmla="*/ 26 h 39"/>
                  <a:gd name="T8" fmla="*/ 15 w 38"/>
                  <a:gd name="T9" fmla="*/ 39 h 39"/>
                  <a:gd name="T10" fmla="*/ 24 w 38"/>
                  <a:gd name="T11" fmla="*/ 28 h 39"/>
                  <a:gd name="T12" fmla="*/ 38 w 38"/>
                  <a:gd name="T13" fmla="*/ 30 h 39"/>
                  <a:gd name="T14" fmla="*/ 30 w 38"/>
                  <a:gd name="T15" fmla="*/ 19 h 39"/>
                  <a:gd name="T16" fmla="*/ 36 w 38"/>
                  <a:gd name="T17" fmla="*/ 7 h 39"/>
                  <a:gd name="T18" fmla="*/ 24 w 38"/>
                  <a:gd name="T19" fmla="*/ 9 h 39"/>
                  <a:gd name="T20" fmla="*/ 13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4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3" name="íṩ1ïḑé">
                <a:extLst>
                  <a:ext uri="{FF2B5EF4-FFF2-40B4-BE49-F238E27FC236}">
                    <a16:creationId xmlns:a16="http://schemas.microsoft.com/office/drawing/2014/main" xmlns="" id="{0B768B3A-DA71-4EED-9159-EB2484AD60C7}"/>
                  </a:ext>
                </a:extLst>
              </p:cNvPr>
              <p:cNvSpPr/>
              <p:nvPr/>
            </p:nvSpPr>
            <p:spPr bwMode="auto">
              <a:xfrm>
                <a:off x="4048" y="1881"/>
                <a:ext cx="38" cy="39"/>
              </a:xfrm>
              <a:custGeom>
                <a:avLst/>
                <a:gdLst>
                  <a:gd name="T0" fmla="*/ 13 w 38"/>
                  <a:gd name="T1" fmla="*/ 0 h 39"/>
                  <a:gd name="T2" fmla="*/ 13 w 38"/>
                  <a:gd name="T3" fmla="*/ 13 h 39"/>
                  <a:gd name="T4" fmla="*/ 0 w 38"/>
                  <a:gd name="T5" fmla="*/ 20 h 39"/>
                  <a:gd name="T6" fmla="*/ 13 w 38"/>
                  <a:gd name="T7" fmla="*/ 26 h 39"/>
                  <a:gd name="T8" fmla="*/ 15 w 38"/>
                  <a:gd name="T9" fmla="*/ 39 h 39"/>
                  <a:gd name="T10" fmla="*/ 24 w 38"/>
                  <a:gd name="T11" fmla="*/ 28 h 39"/>
                  <a:gd name="T12" fmla="*/ 38 w 38"/>
                  <a:gd name="T13" fmla="*/ 30 h 39"/>
                  <a:gd name="T14" fmla="*/ 30 w 38"/>
                  <a:gd name="T15" fmla="*/ 19 h 39"/>
                  <a:gd name="T16" fmla="*/ 36 w 38"/>
                  <a:gd name="T17" fmla="*/ 7 h 39"/>
                  <a:gd name="T18" fmla="*/ 24 w 38"/>
                  <a:gd name="T19" fmla="*/ 9 h 39"/>
                  <a:gd name="T20" fmla="*/ 13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7"/>
                    </a:lnTo>
                    <a:lnTo>
                      <a:pt x="24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4" name="íŝḷiḍè">
                <a:extLst>
                  <a:ext uri="{FF2B5EF4-FFF2-40B4-BE49-F238E27FC236}">
                    <a16:creationId xmlns:a16="http://schemas.microsoft.com/office/drawing/2014/main" xmlns="" id="{9498CE47-450F-4EAC-BC0E-1BCD43D1E837}"/>
                  </a:ext>
                </a:extLst>
              </p:cNvPr>
              <p:cNvSpPr/>
              <p:nvPr/>
            </p:nvSpPr>
            <p:spPr bwMode="auto">
              <a:xfrm>
                <a:off x="4132" y="185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9 h 37"/>
                  <a:gd name="T16" fmla="*/ 36 w 36"/>
                  <a:gd name="T17" fmla="*/ 6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5" name="îṣľiḋè">
                <a:extLst>
                  <a:ext uri="{FF2B5EF4-FFF2-40B4-BE49-F238E27FC236}">
                    <a16:creationId xmlns:a16="http://schemas.microsoft.com/office/drawing/2014/main" xmlns="" id="{9E2BB0F2-043F-4F3B-B86F-6B5C57FD284F}"/>
                  </a:ext>
                </a:extLst>
              </p:cNvPr>
              <p:cNvSpPr/>
              <p:nvPr/>
            </p:nvSpPr>
            <p:spPr bwMode="auto">
              <a:xfrm>
                <a:off x="4132" y="185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30 h 37"/>
                  <a:gd name="T14" fmla="*/ 30 w 36"/>
                  <a:gd name="T15" fmla="*/ 19 h 37"/>
                  <a:gd name="T16" fmla="*/ 36 w 36"/>
                  <a:gd name="T17" fmla="*/ 6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6" name="i$1ïdé">
                <a:extLst>
                  <a:ext uri="{FF2B5EF4-FFF2-40B4-BE49-F238E27FC236}">
                    <a16:creationId xmlns:a16="http://schemas.microsoft.com/office/drawing/2014/main" xmlns="" id="{FE5C9703-B249-481B-9F14-125B932F0EDE}"/>
                  </a:ext>
                </a:extLst>
              </p:cNvPr>
              <p:cNvSpPr/>
              <p:nvPr/>
            </p:nvSpPr>
            <p:spPr bwMode="auto">
              <a:xfrm>
                <a:off x="4104" y="2157"/>
                <a:ext cx="38" cy="32"/>
              </a:xfrm>
              <a:custGeom>
                <a:avLst/>
                <a:gdLst>
                  <a:gd name="T0" fmla="*/ 13 w 38"/>
                  <a:gd name="T1" fmla="*/ 0 h 32"/>
                  <a:gd name="T2" fmla="*/ 11 w 38"/>
                  <a:gd name="T3" fmla="*/ 13 h 32"/>
                  <a:gd name="T4" fmla="*/ 0 w 38"/>
                  <a:gd name="T5" fmla="*/ 19 h 32"/>
                  <a:gd name="T6" fmla="*/ 13 w 38"/>
                  <a:gd name="T7" fmla="*/ 24 h 32"/>
                  <a:gd name="T8" fmla="*/ 13 w 38"/>
                  <a:gd name="T9" fmla="*/ 30 h 32"/>
                  <a:gd name="T10" fmla="*/ 21 w 38"/>
                  <a:gd name="T11" fmla="*/ 32 h 32"/>
                  <a:gd name="T12" fmla="*/ 24 w 38"/>
                  <a:gd name="T13" fmla="*/ 28 h 32"/>
                  <a:gd name="T14" fmla="*/ 38 w 38"/>
                  <a:gd name="T15" fmla="*/ 30 h 32"/>
                  <a:gd name="T16" fmla="*/ 30 w 38"/>
                  <a:gd name="T17" fmla="*/ 19 h 32"/>
                  <a:gd name="T18" fmla="*/ 36 w 38"/>
                  <a:gd name="T19" fmla="*/ 6 h 32"/>
                  <a:gd name="T20" fmla="*/ 23 w 38"/>
                  <a:gd name="T21" fmla="*/ 9 h 32"/>
                  <a:gd name="T22" fmla="*/ 13 w 38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7" name="îṣḷíḍê">
                <a:extLst>
                  <a:ext uri="{FF2B5EF4-FFF2-40B4-BE49-F238E27FC236}">
                    <a16:creationId xmlns:a16="http://schemas.microsoft.com/office/drawing/2014/main" xmlns="" id="{F9E54872-3114-4B10-AA5B-50124118318F}"/>
                  </a:ext>
                </a:extLst>
              </p:cNvPr>
              <p:cNvSpPr/>
              <p:nvPr/>
            </p:nvSpPr>
            <p:spPr bwMode="auto">
              <a:xfrm>
                <a:off x="4104" y="2157"/>
                <a:ext cx="38" cy="32"/>
              </a:xfrm>
              <a:custGeom>
                <a:avLst/>
                <a:gdLst>
                  <a:gd name="T0" fmla="*/ 13 w 38"/>
                  <a:gd name="T1" fmla="*/ 0 h 32"/>
                  <a:gd name="T2" fmla="*/ 11 w 38"/>
                  <a:gd name="T3" fmla="*/ 13 h 32"/>
                  <a:gd name="T4" fmla="*/ 0 w 38"/>
                  <a:gd name="T5" fmla="*/ 19 h 32"/>
                  <a:gd name="T6" fmla="*/ 13 w 38"/>
                  <a:gd name="T7" fmla="*/ 24 h 32"/>
                  <a:gd name="T8" fmla="*/ 13 w 38"/>
                  <a:gd name="T9" fmla="*/ 30 h 32"/>
                  <a:gd name="T10" fmla="*/ 21 w 38"/>
                  <a:gd name="T11" fmla="*/ 32 h 32"/>
                  <a:gd name="T12" fmla="*/ 24 w 38"/>
                  <a:gd name="T13" fmla="*/ 28 h 32"/>
                  <a:gd name="T14" fmla="*/ 38 w 38"/>
                  <a:gd name="T15" fmla="*/ 30 h 32"/>
                  <a:gd name="T16" fmla="*/ 30 w 38"/>
                  <a:gd name="T17" fmla="*/ 19 h 32"/>
                  <a:gd name="T18" fmla="*/ 36 w 38"/>
                  <a:gd name="T19" fmla="*/ 6 h 32"/>
                  <a:gd name="T20" fmla="*/ 23 w 38"/>
                  <a:gd name="T21" fmla="*/ 9 h 32"/>
                  <a:gd name="T22" fmla="*/ 13 w 38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2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3" y="30"/>
                    </a:lnTo>
                    <a:lnTo>
                      <a:pt x="21" y="32"/>
                    </a:lnTo>
                    <a:lnTo>
                      <a:pt x="24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8" name="i$ľîḑè">
                <a:extLst>
                  <a:ext uri="{FF2B5EF4-FFF2-40B4-BE49-F238E27FC236}">
                    <a16:creationId xmlns:a16="http://schemas.microsoft.com/office/drawing/2014/main" xmlns="" id="{408A9A3E-C117-485B-B7EC-4C817AA5E822}"/>
                  </a:ext>
                </a:extLst>
              </p:cNvPr>
              <p:cNvSpPr/>
              <p:nvPr/>
            </p:nvSpPr>
            <p:spPr bwMode="auto">
              <a:xfrm>
                <a:off x="3860" y="201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9" name="ís1iḑè">
                <a:extLst>
                  <a:ext uri="{FF2B5EF4-FFF2-40B4-BE49-F238E27FC236}">
                    <a16:creationId xmlns:a16="http://schemas.microsoft.com/office/drawing/2014/main" xmlns="" id="{7C2CDCB9-DC5C-49B4-A997-2F93EA3F95A0}"/>
                  </a:ext>
                </a:extLst>
              </p:cNvPr>
              <p:cNvSpPr/>
              <p:nvPr/>
            </p:nvSpPr>
            <p:spPr bwMode="auto">
              <a:xfrm>
                <a:off x="3860" y="201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18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8 h 37"/>
                  <a:gd name="T16" fmla="*/ 35 w 37"/>
                  <a:gd name="T17" fmla="*/ 5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18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0" name="i$1ïdé">
                <a:extLst>
                  <a:ext uri="{FF2B5EF4-FFF2-40B4-BE49-F238E27FC236}">
                    <a16:creationId xmlns:a16="http://schemas.microsoft.com/office/drawing/2014/main" xmlns="" id="{E73796FA-09D1-43EE-A194-E00DA5B84AAC}"/>
                  </a:ext>
                </a:extLst>
              </p:cNvPr>
              <p:cNvSpPr/>
              <p:nvPr/>
            </p:nvSpPr>
            <p:spPr bwMode="auto">
              <a:xfrm>
                <a:off x="3944" y="1978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30 w 35"/>
                  <a:gd name="T15" fmla="*/ 19 h 39"/>
                  <a:gd name="T16" fmla="*/ 35 w 35"/>
                  <a:gd name="T17" fmla="*/ 7 h 39"/>
                  <a:gd name="T18" fmla="*/ 22 w 35"/>
                  <a:gd name="T19" fmla="*/ 9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1" name="ïśḷîḓe">
                <a:extLst>
                  <a:ext uri="{FF2B5EF4-FFF2-40B4-BE49-F238E27FC236}">
                    <a16:creationId xmlns:a16="http://schemas.microsoft.com/office/drawing/2014/main" xmlns="" id="{52B108CA-1B67-42E0-8A55-ADB04CF16738}"/>
                  </a:ext>
                </a:extLst>
              </p:cNvPr>
              <p:cNvSpPr/>
              <p:nvPr/>
            </p:nvSpPr>
            <p:spPr bwMode="auto">
              <a:xfrm>
                <a:off x="3944" y="1978"/>
                <a:ext cx="35" cy="39"/>
              </a:xfrm>
              <a:custGeom>
                <a:avLst/>
                <a:gdLst>
                  <a:gd name="T0" fmla="*/ 13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30 w 35"/>
                  <a:gd name="T15" fmla="*/ 19 h 39"/>
                  <a:gd name="T16" fmla="*/ 35 w 35"/>
                  <a:gd name="T17" fmla="*/ 7 h 39"/>
                  <a:gd name="T18" fmla="*/ 22 w 35"/>
                  <a:gd name="T19" fmla="*/ 9 h 39"/>
                  <a:gd name="T20" fmla="*/ 13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9"/>
                    </a:lnTo>
                    <a:lnTo>
                      <a:pt x="35" y="7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2" name="îṥľîḍe">
                <a:extLst>
                  <a:ext uri="{FF2B5EF4-FFF2-40B4-BE49-F238E27FC236}">
                    <a16:creationId xmlns:a16="http://schemas.microsoft.com/office/drawing/2014/main" xmlns="" id="{610E7C72-ADDF-4B8D-87A4-E414BA297E50}"/>
                  </a:ext>
                </a:extLst>
              </p:cNvPr>
              <p:cNvSpPr/>
              <p:nvPr/>
            </p:nvSpPr>
            <p:spPr bwMode="auto">
              <a:xfrm>
                <a:off x="4026" y="194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7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3" name="îSlïďè">
                <a:extLst>
                  <a:ext uri="{FF2B5EF4-FFF2-40B4-BE49-F238E27FC236}">
                    <a16:creationId xmlns:a16="http://schemas.microsoft.com/office/drawing/2014/main" xmlns="" id="{1BBC535B-D055-442E-B642-EA1D9292763B}"/>
                  </a:ext>
                </a:extLst>
              </p:cNvPr>
              <p:cNvSpPr/>
              <p:nvPr/>
            </p:nvSpPr>
            <p:spPr bwMode="auto">
              <a:xfrm>
                <a:off x="4026" y="1948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7 h 37"/>
                  <a:gd name="T16" fmla="*/ 35 w 35"/>
                  <a:gd name="T17" fmla="*/ 6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4" name="ïş1iḓe">
                <a:extLst>
                  <a:ext uri="{FF2B5EF4-FFF2-40B4-BE49-F238E27FC236}">
                    <a16:creationId xmlns:a16="http://schemas.microsoft.com/office/drawing/2014/main" xmlns="" id="{261C372F-61A0-42B3-8112-87D2C4B8D78D}"/>
                  </a:ext>
                </a:extLst>
              </p:cNvPr>
              <p:cNvSpPr/>
              <p:nvPr/>
            </p:nvSpPr>
            <p:spPr bwMode="auto">
              <a:xfrm>
                <a:off x="4108" y="1916"/>
                <a:ext cx="34" cy="38"/>
              </a:xfrm>
              <a:custGeom>
                <a:avLst/>
                <a:gdLst>
                  <a:gd name="T0" fmla="*/ 13 w 34"/>
                  <a:gd name="T1" fmla="*/ 0 h 38"/>
                  <a:gd name="T2" fmla="*/ 11 w 34"/>
                  <a:gd name="T3" fmla="*/ 13 h 38"/>
                  <a:gd name="T4" fmla="*/ 0 w 34"/>
                  <a:gd name="T5" fmla="*/ 19 h 38"/>
                  <a:gd name="T6" fmla="*/ 13 w 34"/>
                  <a:gd name="T7" fmla="*/ 25 h 38"/>
                  <a:gd name="T8" fmla="*/ 15 w 34"/>
                  <a:gd name="T9" fmla="*/ 38 h 38"/>
                  <a:gd name="T10" fmla="*/ 24 w 34"/>
                  <a:gd name="T11" fmla="*/ 28 h 38"/>
                  <a:gd name="T12" fmla="*/ 34 w 34"/>
                  <a:gd name="T13" fmla="*/ 30 h 38"/>
                  <a:gd name="T14" fmla="*/ 24 w 34"/>
                  <a:gd name="T15" fmla="*/ 10 h 38"/>
                  <a:gd name="T16" fmla="*/ 22 w 34"/>
                  <a:gd name="T17" fmla="*/ 10 h 38"/>
                  <a:gd name="T18" fmla="*/ 13 w 34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4" y="3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5" name="íšļîďê">
                <a:extLst>
                  <a:ext uri="{FF2B5EF4-FFF2-40B4-BE49-F238E27FC236}">
                    <a16:creationId xmlns:a16="http://schemas.microsoft.com/office/drawing/2014/main" xmlns="" id="{89EDA76A-F900-4A5B-BA91-C3F6602E4E37}"/>
                  </a:ext>
                </a:extLst>
              </p:cNvPr>
              <p:cNvSpPr/>
              <p:nvPr/>
            </p:nvSpPr>
            <p:spPr bwMode="auto">
              <a:xfrm>
                <a:off x="4108" y="1916"/>
                <a:ext cx="34" cy="38"/>
              </a:xfrm>
              <a:custGeom>
                <a:avLst/>
                <a:gdLst>
                  <a:gd name="T0" fmla="*/ 13 w 34"/>
                  <a:gd name="T1" fmla="*/ 0 h 38"/>
                  <a:gd name="T2" fmla="*/ 11 w 34"/>
                  <a:gd name="T3" fmla="*/ 13 h 38"/>
                  <a:gd name="T4" fmla="*/ 0 w 34"/>
                  <a:gd name="T5" fmla="*/ 19 h 38"/>
                  <a:gd name="T6" fmla="*/ 13 w 34"/>
                  <a:gd name="T7" fmla="*/ 25 h 38"/>
                  <a:gd name="T8" fmla="*/ 15 w 34"/>
                  <a:gd name="T9" fmla="*/ 38 h 38"/>
                  <a:gd name="T10" fmla="*/ 24 w 34"/>
                  <a:gd name="T11" fmla="*/ 28 h 38"/>
                  <a:gd name="T12" fmla="*/ 34 w 34"/>
                  <a:gd name="T13" fmla="*/ 30 h 38"/>
                  <a:gd name="T14" fmla="*/ 24 w 34"/>
                  <a:gd name="T15" fmla="*/ 10 h 38"/>
                  <a:gd name="T16" fmla="*/ 22 w 34"/>
                  <a:gd name="T17" fmla="*/ 10 h 38"/>
                  <a:gd name="T18" fmla="*/ 13 w 34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4" y="3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6" name="íṣļiḍe">
                <a:extLst>
                  <a:ext uri="{FF2B5EF4-FFF2-40B4-BE49-F238E27FC236}">
                    <a16:creationId xmlns:a16="http://schemas.microsoft.com/office/drawing/2014/main" xmlns="" id="{BE076F39-76D9-4374-B132-04CFB17610C7}"/>
                  </a:ext>
                </a:extLst>
              </p:cNvPr>
              <p:cNvSpPr/>
              <p:nvPr/>
            </p:nvSpPr>
            <p:spPr bwMode="auto">
              <a:xfrm>
                <a:off x="4132" y="1922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4 h 24"/>
                  <a:gd name="T4" fmla="*/ 10 w 13"/>
                  <a:gd name="T5" fmla="*/ 24 h 24"/>
                  <a:gd name="T6" fmla="*/ 13 w 13"/>
                  <a:gd name="T7" fmla="*/ 24 h 24"/>
                  <a:gd name="T8" fmla="*/ 6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4"/>
                    </a:lnTo>
                    <a:lnTo>
                      <a:pt x="10" y="24"/>
                    </a:lnTo>
                    <a:lnTo>
                      <a:pt x="13" y="24"/>
                    </a:lnTo>
                    <a:lnTo>
                      <a:pt x="6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7" name="iṡľiďê">
                <a:extLst>
                  <a:ext uri="{FF2B5EF4-FFF2-40B4-BE49-F238E27FC236}">
                    <a16:creationId xmlns:a16="http://schemas.microsoft.com/office/drawing/2014/main" xmlns="" id="{64D4969F-5F22-42E1-81C7-E1686114FD6C}"/>
                  </a:ext>
                </a:extLst>
              </p:cNvPr>
              <p:cNvSpPr/>
              <p:nvPr/>
            </p:nvSpPr>
            <p:spPr bwMode="auto">
              <a:xfrm>
                <a:off x="4132" y="1922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4 h 24"/>
                  <a:gd name="T4" fmla="*/ 10 w 13"/>
                  <a:gd name="T5" fmla="*/ 24 h 24"/>
                  <a:gd name="T6" fmla="*/ 13 w 13"/>
                  <a:gd name="T7" fmla="*/ 24 h 24"/>
                  <a:gd name="T8" fmla="*/ 6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4"/>
                    </a:lnTo>
                    <a:lnTo>
                      <a:pt x="10" y="24"/>
                    </a:lnTo>
                    <a:lnTo>
                      <a:pt x="13" y="24"/>
                    </a:lnTo>
                    <a:lnTo>
                      <a:pt x="6" y="1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8" name="ïŝḷïḍé">
                <a:extLst>
                  <a:ext uri="{FF2B5EF4-FFF2-40B4-BE49-F238E27FC236}">
                    <a16:creationId xmlns:a16="http://schemas.microsoft.com/office/drawing/2014/main" xmlns="" id="{C7CF380D-690E-4DAC-B76D-13561B33C3D1}"/>
                  </a:ext>
                </a:extLst>
              </p:cNvPr>
              <p:cNvSpPr/>
              <p:nvPr/>
            </p:nvSpPr>
            <p:spPr bwMode="auto">
              <a:xfrm>
                <a:off x="3925" y="2051"/>
                <a:ext cx="35" cy="39"/>
              </a:xfrm>
              <a:custGeom>
                <a:avLst/>
                <a:gdLst>
                  <a:gd name="T0" fmla="*/ 11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28 w 35"/>
                  <a:gd name="T15" fmla="*/ 18 h 39"/>
                  <a:gd name="T16" fmla="*/ 34 w 35"/>
                  <a:gd name="T17" fmla="*/ 7 h 39"/>
                  <a:gd name="T18" fmla="*/ 22 w 35"/>
                  <a:gd name="T19" fmla="*/ 9 h 39"/>
                  <a:gd name="T20" fmla="*/ 11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8" y="18"/>
                    </a:lnTo>
                    <a:lnTo>
                      <a:pt x="34" y="7"/>
                    </a:lnTo>
                    <a:lnTo>
                      <a:pt x="22" y="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9" name="ísľïde">
                <a:extLst>
                  <a:ext uri="{FF2B5EF4-FFF2-40B4-BE49-F238E27FC236}">
                    <a16:creationId xmlns:a16="http://schemas.microsoft.com/office/drawing/2014/main" xmlns="" id="{662B7596-8800-4D1B-9DAA-1042C4C09520}"/>
                  </a:ext>
                </a:extLst>
              </p:cNvPr>
              <p:cNvSpPr/>
              <p:nvPr/>
            </p:nvSpPr>
            <p:spPr bwMode="auto">
              <a:xfrm>
                <a:off x="3925" y="2051"/>
                <a:ext cx="35" cy="39"/>
              </a:xfrm>
              <a:custGeom>
                <a:avLst/>
                <a:gdLst>
                  <a:gd name="T0" fmla="*/ 11 w 35"/>
                  <a:gd name="T1" fmla="*/ 0 h 39"/>
                  <a:gd name="T2" fmla="*/ 11 w 35"/>
                  <a:gd name="T3" fmla="*/ 13 h 39"/>
                  <a:gd name="T4" fmla="*/ 0 w 35"/>
                  <a:gd name="T5" fmla="*/ 20 h 39"/>
                  <a:gd name="T6" fmla="*/ 11 w 35"/>
                  <a:gd name="T7" fmla="*/ 26 h 39"/>
                  <a:gd name="T8" fmla="*/ 13 w 35"/>
                  <a:gd name="T9" fmla="*/ 39 h 39"/>
                  <a:gd name="T10" fmla="*/ 22 w 35"/>
                  <a:gd name="T11" fmla="*/ 28 h 39"/>
                  <a:gd name="T12" fmla="*/ 35 w 35"/>
                  <a:gd name="T13" fmla="*/ 30 h 39"/>
                  <a:gd name="T14" fmla="*/ 28 w 35"/>
                  <a:gd name="T15" fmla="*/ 18 h 39"/>
                  <a:gd name="T16" fmla="*/ 34 w 35"/>
                  <a:gd name="T17" fmla="*/ 7 h 39"/>
                  <a:gd name="T18" fmla="*/ 22 w 35"/>
                  <a:gd name="T19" fmla="*/ 9 h 39"/>
                  <a:gd name="T20" fmla="*/ 11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3" y="39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28" y="18"/>
                    </a:lnTo>
                    <a:lnTo>
                      <a:pt x="34" y="7"/>
                    </a:lnTo>
                    <a:lnTo>
                      <a:pt x="22" y="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0" name="îšľîḋê">
                <a:extLst>
                  <a:ext uri="{FF2B5EF4-FFF2-40B4-BE49-F238E27FC236}">
                    <a16:creationId xmlns:a16="http://schemas.microsoft.com/office/drawing/2014/main" xmlns="" id="{205FB3A2-A084-475A-AC24-3E86111521C3}"/>
                  </a:ext>
                </a:extLst>
              </p:cNvPr>
              <p:cNvSpPr/>
              <p:nvPr/>
            </p:nvSpPr>
            <p:spPr bwMode="auto">
              <a:xfrm>
                <a:off x="4007" y="202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1" name="îSļíḋê">
                <a:extLst>
                  <a:ext uri="{FF2B5EF4-FFF2-40B4-BE49-F238E27FC236}">
                    <a16:creationId xmlns:a16="http://schemas.microsoft.com/office/drawing/2014/main" xmlns="" id="{1DC36FC6-4D25-45E0-86C9-BD8B935AD6C5}"/>
                  </a:ext>
                </a:extLst>
              </p:cNvPr>
              <p:cNvSpPr/>
              <p:nvPr/>
            </p:nvSpPr>
            <p:spPr bwMode="auto">
              <a:xfrm>
                <a:off x="4007" y="2021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2" name="íṣḷïḓè">
                <a:extLst>
                  <a:ext uri="{FF2B5EF4-FFF2-40B4-BE49-F238E27FC236}">
                    <a16:creationId xmlns:a16="http://schemas.microsoft.com/office/drawing/2014/main" xmlns="" id="{AE592A2F-5FCF-43CC-9979-49AA954EDB91}"/>
                  </a:ext>
                </a:extLst>
              </p:cNvPr>
              <p:cNvSpPr/>
              <p:nvPr/>
            </p:nvSpPr>
            <p:spPr bwMode="auto">
              <a:xfrm>
                <a:off x="4089" y="1989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19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30 h 37"/>
                  <a:gd name="T14" fmla="*/ 30 w 38"/>
                  <a:gd name="T15" fmla="*/ 19 h 37"/>
                  <a:gd name="T16" fmla="*/ 36 w 38"/>
                  <a:gd name="T17" fmla="*/ 6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3" name="ïṣḻiḋe">
                <a:extLst>
                  <a:ext uri="{FF2B5EF4-FFF2-40B4-BE49-F238E27FC236}">
                    <a16:creationId xmlns:a16="http://schemas.microsoft.com/office/drawing/2014/main" xmlns="" id="{57D27E6B-271E-4ACA-AC47-0E927AC7039E}"/>
                  </a:ext>
                </a:extLst>
              </p:cNvPr>
              <p:cNvSpPr/>
              <p:nvPr/>
            </p:nvSpPr>
            <p:spPr bwMode="auto">
              <a:xfrm>
                <a:off x="4089" y="1989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19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30 h 37"/>
                  <a:gd name="T14" fmla="*/ 30 w 38"/>
                  <a:gd name="T15" fmla="*/ 19 h 37"/>
                  <a:gd name="T16" fmla="*/ 36 w 38"/>
                  <a:gd name="T17" fmla="*/ 6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4" name="íṩľiḍê">
                <a:extLst>
                  <a:ext uri="{FF2B5EF4-FFF2-40B4-BE49-F238E27FC236}">
                    <a16:creationId xmlns:a16="http://schemas.microsoft.com/office/drawing/2014/main" xmlns="" id="{64DDDD9A-C03B-4FF5-ACBF-5A9C224920F3}"/>
                  </a:ext>
                </a:extLst>
              </p:cNvPr>
              <p:cNvSpPr/>
              <p:nvPr/>
            </p:nvSpPr>
            <p:spPr bwMode="auto">
              <a:xfrm>
                <a:off x="3925" y="2120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2 h 7"/>
                  <a:gd name="T4" fmla="*/ 6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5" name="îṩļíḑé">
                <a:extLst>
                  <a:ext uri="{FF2B5EF4-FFF2-40B4-BE49-F238E27FC236}">
                    <a16:creationId xmlns:a16="http://schemas.microsoft.com/office/drawing/2014/main" xmlns="" id="{6C8DD693-8D03-4321-AD46-2EA462B9B313}"/>
                  </a:ext>
                </a:extLst>
              </p:cNvPr>
              <p:cNvSpPr/>
              <p:nvPr/>
            </p:nvSpPr>
            <p:spPr bwMode="auto">
              <a:xfrm>
                <a:off x="3925" y="2120"/>
                <a:ext cx="9" cy="7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2 h 7"/>
                  <a:gd name="T4" fmla="*/ 6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0" y="2"/>
                    </a:lnTo>
                    <a:lnTo>
                      <a:pt x="6" y="7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6" name="îṣ1íḑê">
                <a:extLst>
                  <a:ext uri="{FF2B5EF4-FFF2-40B4-BE49-F238E27FC236}">
                    <a16:creationId xmlns:a16="http://schemas.microsoft.com/office/drawing/2014/main" xmlns="" id="{652D284D-2D7B-4204-9E0D-14BA72CC7773}"/>
                  </a:ext>
                </a:extLst>
              </p:cNvPr>
              <p:cNvSpPr/>
              <p:nvPr/>
            </p:nvSpPr>
            <p:spPr bwMode="auto">
              <a:xfrm>
                <a:off x="3981" y="2082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28 h 38"/>
                  <a:gd name="T14" fmla="*/ 30 w 37"/>
                  <a:gd name="T15" fmla="*/ 17 h 38"/>
                  <a:gd name="T16" fmla="*/ 35 w 37"/>
                  <a:gd name="T17" fmla="*/ 6 h 38"/>
                  <a:gd name="T18" fmla="*/ 24 w 37"/>
                  <a:gd name="T19" fmla="*/ 8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4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7" name="íṩļïḑê">
                <a:extLst>
                  <a:ext uri="{FF2B5EF4-FFF2-40B4-BE49-F238E27FC236}">
                    <a16:creationId xmlns:a16="http://schemas.microsoft.com/office/drawing/2014/main" xmlns="" id="{5A04E0D0-37C9-48B3-8DB7-FE61E0986DC4}"/>
                  </a:ext>
                </a:extLst>
              </p:cNvPr>
              <p:cNvSpPr/>
              <p:nvPr/>
            </p:nvSpPr>
            <p:spPr bwMode="auto">
              <a:xfrm>
                <a:off x="3981" y="2082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3 w 37"/>
                  <a:gd name="T3" fmla="*/ 14 h 38"/>
                  <a:gd name="T4" fmla="*/ 0 w 37"/>
                  <a:gd name="T5" fmla="*/ 19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28 h 38"/>
                  <a:gd name="T14" fmla="*/ 30 w 37"/>
                  <a:gd name="T15" fmla="*/ 17 h 38"/>
                  <a:gd name="T16" fmla="*/ 35 w 37"/>
                  <a:gd name="T17" fmla="*/ 6 h 38"/>
                  <a:gd name="T18" fmla="*/ 24 w 37"/>
                  <a:gd name="T19" fmla="*/ 8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3" y="14"/>
                    </a:lnTo>
                    <a:lnTo>
                      <a:pt x="0" y="19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4" y="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8" name="ïśľïdè">
                <a:extLst>
                  <a:ext uri="{FF2B5EF4-FFF2-40B4-BE49-F238E27FC236}">
                    <a16:creationId xmlns:a16="http://schemas.microsoft.com/office/drawing/2014/main" xmlns="" id="{421CBFCD-A796-4D2C-8B73-1EB1092D56F3}"/>
                  </a:ext>
                </a:extLst>
              </p:cNvPr>
              <p:cNvSpPr/>
              <p:nvPr/>
            </p:nvSpPr>
            <p:spPr bwMode="auto">
              <a:xfrm>
                <a:off x="4065" y="2051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8 h 37"/>
                  <a:gd name="T16" fmla="*/ 35 w 35"/>
                  <a:gd name="T17" fmla="*/ 5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9" name="iṩļídê">
                <a:extLst>
                  <a:ext uri="{FF2B5EF4-FFF2-40B4-BE49-F238E27FC236}">
                    <a16:creationId xmlns:a16="http://schemas.microsoft.com/office/drawing/2014/main" xmlns="" id="{89ED3D65-53B9-42FA-9F8B-A7EECE52B751}"/>
                  </a:ext>
                </a:extLst>
              </p:cNvPr>
              <p:cNvSpPr/>
              <p:nvPr/>
            </p:nvSpPr>
            <p:spPr bwMode="auto">
              <a:xfrm>
                <a:off x="4065" y="2051"/>
                <a:ext cx="35" cy="37"/>
              </a:xfrm>
              <a:custGeom>
                <a:avLst/>
                <a:gdLst>
                  <a:gd name="T0" fmla="*/ 13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30 h 37"/>
                  <a:gd name="T14" fmla="*/ 30 w 35"/>
                  <a:gd name="T15" fmla="*/ 18 h 37"/>
                  <a:gd name="T16" fmla="*/ 35 w 35"/>
                  <a:gd name="T17" fmla="*/ 5 h 37"/>
                  <a:gd name="T18" fmla="*/ 22 w 35"/>
                  <a:gd name="T19" fmla="*/ 9 h 37"/>
                  <a:gd name="T20" fmla="*/ 13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0" name="îṣļïďé">
                <a:extLst>
                  <a:ext uri="{FF2B5EF4-FFF2-40B4-BE49-F238E27FC236}">
                    <a16:creationId xmlns:a16="http://schemas.microsoft.com/office/drawing/2014/main" xmlns="" id="{7B8B4F30-C06E-47C5-982A-A7A8CFF307A0}"/>
                  </a:ext>
                </a:extLst>
              </p:cNvPr>
              <p:cNvSpPr/>
              <p:nvPr/>
            </p:nvSpPr>
            <p:spPr bwMode="auto">
              <a:xfrm>
                <a:off x="4147" y="2019"/>
                <a:ext cx="19" cy="37"/>
              </a:xfrm>
              <a:custGeom>
                <a:avLst/>
                <a:gdLst>
                  <a:gd name="T0" fmla="*/ 13 w 19"/>
                  <a:gd name="T1" fmla="*/ 0 h 37"/>
                  <a:gd name="T2" fmla="*/ 11 w 19"/>
                  <a:gd name="T3" fmla="*/ 13 h 37"/>
                  <a:gd name="T4" fmla="*/ 0 w 19"/>
                  <a:gd name="T5" fmla="*/ 21 h 37"/>
                  <a:gd name="T6" fmla="*/ 13 w 19"/>
                  <a:gd name="T7" fmla="*/ 26 h 37"/>
                  <a:gd name="T8" fmla="*/ 15 w 19"/>
                  <a:gd name="T9" fmla="*/ 37 h 37"/>
                  <a:gd name="T10" fmla="*/ 15 w 19"/>
                  <a:gd name="T11" fmla="*/ 37 h 37"/>
                  <a:gd name="T12" fmla="*/ 19 w 19"/>
                  <a:gd name="T13" fmla="*/ 6 h 37"/>
                  <a:gd name="T14" fmla="*/ 13 w 1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6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9" y="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1" name="iş1iḋe">
                <a:extLst>
                  <a:ext uri="{FF2B5EF4-FFF2-40B4-BE49-F238E27FC236}">
                    <a16:creationId xmlns:a16="http://schemas.microsoft.com/office/drawing/2014/main" xmlns="" id="{7BEFFC59-7F61-40DA-BC54-7D80F9668B8E}"/>
                  </a:ext>
                </a:extLst>
              </p:cNvPr>
              <p:cNvSpPr/>
              <p:nvPr/>
            </p:nvSpPr>
            <p:spPr bwMode="auto">
              <a:xfrm>
                <a:off x="4147" y="2019"/>
                <a:ext cx="19" cy="37"/>
              </a:xfrm>
              <a:custGeom>
                <a:avLst/>
                <a:gdLst>
                  <a:gd name="T0" fmla="*/ 13 w 19"/>
                  <a:gd name="T1" fmla="*/ 0 h 37"/>
                  <a:gd name="T2" fmla="*/ 11 w 19"/>
                  <a:gd name="T3" fmla="*/ 13 h 37"/>
                  <a:gd name="T4" fmla="*/ 0 w 19"/>
                  <a:gd name="T5" fmla="*/ 21 h 37"/>
                  <a:gd name="T6" fmla="*/ 13 w 19"/>
                  <a:gd name="T7" fmla="*/ 26 h 37"/>
                  <a:gd name="T8" fmla="*/ 15 w 19"/>
                  <a:gd name="T9" fmla="*/ 37 h 37"/>
                  <a:gd name="T10" fmla="*/ 15 w 19"/>
                  <a:gd name="T11" fmla="*/ 37 h 37"/>
                  <a:gd name="T12" fmla="*/ 19 w 19"/>
                  <a:gd name="T13" fmla="*/ 6 h 37"/>
                  <a:gd name="T14" fmla="*/ 13 w 19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6"/>
                    </a:lnTo>
                    <a:lnTo>
                      <a:pt x="15" y="37"/>
                    </a:lnTo>
                    <a:lnTo>
                      <a:pt x="15" y="37"/>
                    </a:lnTo>
                    <a:lnTo>
                      <a:pt x="19" y="6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2" name="íṩ1iḓé">
                <a:extLst>
                  <a:ext uri="{FF2B5EF4-FFF2-40B4-BE49-F238E27FC236}">
                    <a16:creationId xmlns:a16="http://schemas.microsoft.com/office/drawing/2014/main" xmlns="" id="{AB50240B-69FB-40EF-B81D-B324FEB356E9}"/>
                  </a:ext>
                </a:extLst>
              </p:cNvPr>
              <p:cNvSpPr/>
              <p:nvPr/>
            </p:nvSpPr>
            <p:spPr bwMode="auto">
              <a:xfrm>
                <a:off x="4046" y="2124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29 h 37"/>
                  <a:gd name="T14" fmla="*/ 30 w 36"/>
                  <a:gd name="T15" fmla="*/ 18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3" name="íṥḻîde">
                <a:extLst>
                  <a:ext uri="{FF2B5EF4-FFF2-40B4-BE49-F238E27FC236}">
                    <a16:creationId xmlns:a16="http://schemas.microsoft.com/office/drawing/2014/main" xmlns="" id="{D67C302F-2262-443B-BE16-013F3A9B9FB9}"/>
                  </a:ext>
                </a:extLst>
              </p:cNvPr>
              <p:cNvSpPr/>
              <p:nvPr/>
            </p:nvSpPr>
            <p:spPr bwMode="auto">
              <a:xfrm>
                <a:off x="4046" y="2124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3 w 36"/>
                  <a:gd name="T9" fmla="*/ 37 h 37"/>
                  <a:gd name="T10" fmla="*/ 23 w 36"/>
                  <a:gd name="T11" fmla="*/ 28 h 37"/>
                  <a:gd name="T12" fmla="*/ 36 w 36"/>
                  <a:gd name="T13" fmla="*/ 29 h 37"/>
                  <a:gd name="T14" fmla="*/ 30 w 36"/>
                  <a:gd name="T15" fmla="*/ 18 h 37"/>
                  <a:gd name="T16" fmla="*/ 36 w 36"/>
                  <a:gd name="T17" fmla="*/ 5 h 37"/>
                  <a:gd name="T18" fmla="*/ 23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3" y="37"/>
                    </a:lnTo>
                    <a:lnTo>
                      <a:pt x="23" y="28"/>
                    </a:lnTo>
                    <a:lnTo>
                      <a:pt x="36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4" name="íṣľíḍe">
                <a:extLst>
                  <a:ext uri="{FF2B5EF4-FFF2-40B4-BE49-F238E27FC236}">
                    <a16:creationId xmlns:a16="http://schemas.microsoft.com/office/drawing/2014/main" xmlns="" id="{3100B3FD-4C75-4311-8945-B21463416279}"/>
                  </a:ext>
                </a:extLst>
              </p:cNvPr>
              <p:cNvSpPr/>
              <p:nvPr/>
            </p:nvSpPr>
            <p:spPr bwMode="auto">
              <a:xfrm>
                <a:off x="4128" y="2092"/>
                <a:ext cx="30" cy="37"/>
              </a:xfrm>
              <a:custGeom>
                <a:avLst/>
                <a:gdLst>
                  <a:gd name="T0" fmla="*/ 14 w 30"/>
                  <a:gd name="T1" fmla="*/ 0 h 37"/>
                  <a:gd name="T2" fmla="*/ 12 w 30"/>
                  <a:gd name="T3" fmla="*/ 13 h 37"/>
                  <a:gd name="T4" fmla="*/ 0 w 30"/>
                  <a:gd name="T5" fmla="*/ 20 h 37"/>
                  <a:gd name="T6" fmla="*/ 12 w 30"/>
                  <a:gd name="T7" fmla="*/ 26 h 37"/>
                  <a:gd name="T8" fmla="*/ 15 w 30"/>
                  <a:gd name="T9" fmla="*/ 37 h 37"/>
                  <a:gd name="T10" fmla="*/ 23 w 30"/>
                  <a:gd name="T11" fmla="*/ 28 h 37"/>
                  <a:gd name="T12" fmla="*/ 27 w 30"/>
                  <a:gd name="T13" fmla="*/ 28 h 37"/>
                  <a:gd name="T14" fmla="*/ 30 w 30"/>
                  <a:gd name="T15" fmla="*/ 7 h 37"/>
                  <a:gd name="T16" fmla="*/ 23 w 30"/>
                  <a:gd name="T17" fmla="*/ 9 h 37"/>
                  <a:gd name="T18" fmla="*/ 14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27" y="28"/>
                    </a:lnTo>
                    <a:lnTo>
                      <a:pt x="30" y="7"/>
                    </a:lnTo>
                    <a:lnTo>
                      <a:pt x="23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5" name="ïśļíďê">
                <a:extLst>
                  <a:ext uri="{FF2B5EF4-FFF2-40B4-BE49-F238E27FC236}">
                    <a16:creationId xmlns:a16="http://schemas.microsoft.com/office/drawing/2014/main" xmlns="" id="{6DC8B9FA-C59F-494F-A206-AE4227A099A3}"/>
                  </a:ext>
                </a:extLst>
              </p:cNvPr>
              <p:cNvSpPr/>
              <p:nvPr/>
            </p:nvSpPr>
            <p:spPr bwMode="auto">
              <a:xfrm>
                <a:off x="4128" y="2092"/>
                <a:ext cx="30" cy="37"/>
              </a:xfrm>
              <a:custGeom>
                <a:avLst/>
                <a:gdLst>
                  <a:gd name="T0" fmla="*/ 14 w 30"/>
                  <a:gd name="T1" fmla="*/ 0 h 37"/>
                  <a:gd name="T2" fmla="*/ 12 w 30"/>
                  <a:gd name="T3" fmla="*/ 13 h 37"/>
                  <a:gd name="T4" fmla="*/ 0 w 30"/>
                  <a:gd name="T5" fmla="*/ 20 h 37"/>
                  <a:gd name="T6" fmla="*/ 12 w 30"/>
                  <a:gd name="T7" fmla="*/ 26 h 37"/>
                  <a:gd name="T8" fmla="*/ 15 w 30"/>
                  <a:gd name="T9" fmla="*/ 37 h 37"/>
                  <a:gd name="T10" fmla="*/ 23 w 30"/>
                  <a:gd name="T11" fmla="*/ 28 h 37"/>
                  <a:gd name="T12" fmla="*/ 27 w 30"/>
                  <a:gd name="T13" fmla="*/ 28 h 37"/>
                  <a:gd name="T14" fmla="*/ 30 w 30"/>
                  <a:gd name="T15" fmla="*/ 7 h 37"/>
                  <a:gd name="T16" fmla="*/ 23 w 30"/>
                  <a:gd name="T17" fmla="*/ 9 h 37"/>
                  <a:gd name="T18" fmla="*/ 14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27" y="28"/>
                    </a:lnTo>
                    <a:lnTo>
                      <a:pt x="30" y="7"/>
                    </a:lnTo>
                    <a:lnTo>
                      <a:pt x="23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6" name="íṩľïḓé">
                <a:extLst>
                  <a:ext uri="{FF2B5EF4-FFF2-40B4-BE49-F238E27FC236}">
                    <a16:creationId xmlns:a16="http://schemas.microsoft.com/office/drawing/2014/main" xmlns="" id="{5C51C492-AD19-470E-AF89-B4131B03EA0C}"/>
                  </a:ext>
                </a:extLst>
              </p:cNvPr>
              <p:cNvSpPr/>
              <p:nvPr/>
            </p:nvSpPr>
            <p:spPr bwMode="auto">
              <a:xfrm>
                <a:off x="5398" y="1069"/>
                <a:ext cx="474" cy="597"/>
              </a:xfrm>
              <a:custGeom>
                <a:avLst/>
                <a:gdLst>
                  <a:gd name="T0" fmla="*/ 237 w 254"/>
                  <a:gd name="T1" fmla="*/ 309 h 320"/>
                  <a:gd name="T2" fmla="*/ 212 w 254"/>
                  <a:gd name="T3" fmla="*/ 292 h 320"/>
                  <a:gd name="T4" fmla="*/ 176 w 254"/>
                  <a:gd name="T5" fmla="*/ 246 h 320"/>
                  <a:gd name="T6" fmla="*/ 189 w 254"/>
                  <a:gd name="T7" fmla="*/ 235 h 320"/>
                  <a:gd name="T8" fmla="*/ 143 w 254"/>
                  <a:gd name="T9" fmla="*/ 231 h 320"/>
                  <a:gd name="T10" fmla="*/ 147 w 254"/>
                  <a:gd name="T11" fmla="*/ 216 h 320"/>
                  <a:gd name="T12" fmla="*/ 143 w 254"/>
                  <a:gd name="T13" fmla="*/ 231 h 320"/>
                  <a:gd name="T14" fmla="*/ 123 w 254"/>
                  <a:gd name="T15" fmla="*/ 198 h 320"/>
                  <a:gd name="T16" fmla="*/ 107 w 254"/>
                  <a:gd name="T17" fmla="*/ 204 h 320"/>
                  <a:gd name="T18" fmla="*/ 121 w 254"/>
                  <a:gd name="T19" fmla="*/ 176 h 320"/>
                  <a:gd name="T20" fmla="*/ 237 w 254"/>
                  <a:gd name="T21" fmla="*/ 307 h 320"/>
                  <a:gd name="T22" fmla="*/ 208 w 254"/>
                  <a:gd name="T23" fmla="*/ 257 h 320"/>
                  <a:gd name="T24" fmla="*/ 166 w 254"/>
                  <a:gd name="T25" fmla="*/ 181 h 320"/>
                  <a:gd name="T26" fmla="*/ 154 w 254"/>
                  <a:gd name="T27" fmla="*/ 191 h 320"/>
                  <a:gd name="T28" fmla="*/ 166 w 254"/>
                  <a:gd name="T29" fmla="*/ 181 h 320"/>
                  <a:gd name="T30" fmla="*/ 131 w 254"/>
                  <a:gd name="T31" fmla="*/ 128 h 320"/>
                  <a:gd name="T32" fmla="*/ 144 w 254"/>
                  <a:gd name="T33" fmla="*/ 136 h 320"/>
                  <a:gd name="T34" fmla="*/ 201 w 254"/>
                  <a:gd name="T35" fmla="*/ 131 h 320"/>
                  <a:gd name="T36" fmla="*/ 217 w 254"/>
                  <a:gd name="T37" fmla="*/ 130 h 320"/>
                  <a:gd name="T38" fmla="*/ 53 w 254"/>
                  <a:gd name="T39" fmla="*/ 130 h 320"/>
                  <a:gd name="T40" fmla="*/ 65 w 254"/>
                  <a:gd name="T41" fmla="*/ 120 h 320"/>
                  <a:gd name="T42" fmla="*/ 248 w 254"/>
                  <a:gd name="T43" fmla="*/ 115 h 320"/>
                  <a:gd name="T44" fmla="*/ 175 w 254"/>
                  <a:gd name="T45" fmla="*/ 116 h 320"/>
                  <a:gd name="T46" fmla="*/ 187 w 254"/>
                  <a:gd name="T47" fmla="*/ 106 h 320"/>
                  <a:gd name="T48" fmla="*/ 23 w 254"/>
                  <a:gd name="T49" fmla="*/ 122 h 320"/>
                  <a:gd name="T50" fmla="*/ 27 w 254"/>
                  <a:gd name="T51" fmla="*/ 106 h 320"/>
                  <a:gd name="T52" fmla="*/ 23 w 254"/>
                  <a:gd name="T53" fmla="*/ 122 h 320"/>
                  <a:gd name="T54" fmla="*/ 97 w 254"/>
                  <a:gd name="T55" fmla="*/ 99 h 320"/>
                  <a:gd name="T56" fmla="*/ 103 w 254"/>
                  <a:gd name="T57" fmla="*/ 114 h 320"/>
                  <a:gd name="T58" fmla="*/ 218 w 254"/>
                  <a:gd name="T59" fmla="*/ 92 h 320"/>
                  <a:gd name="T60" fmla="*/ 232 w 254"/>
                  <a:gd name="T61" fmla="*/ 101 h 320"/>
                  <a:gd name="T62" fmla="*/ 59 w 254"/>
                  <a:gd name="T63" fmla="*/ 94 h 320"/>
                  <a:gd name="T64" fmla="*/ 75 w 254"/>
                  <a:gd name="T65" fmla="*/ 93 h 320"/>
                  <a:gd name="T66" fmla="*/ 140 w 254"/>
                  <a:gd name="T67" fmla="*/ 95 h 320"/>
                  <a:gd name="T68" fmla="*/ 153 w 254"/>
                  <a:gd name="T69" fmla="*/ 84 h 320"/>
                  <a:gd name="T70" fmla="*/ 111 w 254"/>
                  <a:gd name="T71" fmla="*/ 86 h 320"/>
                  <a:gd name="T72" fmla="*/ 114 w 254"/>
                  <a:gd name="T73" fmla="*/ 71 h 320"/>
                  <a:gd name="T74" fmla="*/ 111 w 254"/>
                  <a:gd name="T75" fmla="*/ 86 h 320"/>
                  <a:gd name="T76" fmla="*/ 184 w 254"/>
                  <a:gd name="T77" fmla="*/ 64 h 320"/>
                  <a:gd name="T78" fmla="*/ 190 w 254"/>
                  <a:gd name="T79" fmla="*/ 79 h 320"/>
                  <a:gd name="T80" fmla="*/ 152 w 254"/>
                  <a:gd name="T81" fmla="*/ 55 h 320"/>
                  <a:gd name="T82" fmla="*/ 166 w 254"/>
                  <a:gd name="T83" fmla="*/ 64 h 320"/>
                  <a:gd name="T84" fmla="*/ 222 w 254"/>
                  <a:gd name="T85" fmla="*/ 57 h 320"/>
                  <a:gd name="T86" fmla="*/ 237 w 254"/>
                  <a:gd name="T87" fmla="*/ 55 h 320"/>
                  <a:gd name="T88" fmla="*/ 197 w 254"/>
                  <a:gd name="T89" fmla="*/ 44 h 320"/>
                  <a:gd name="T90" fmla="*/ 209 w 254"/>
                  <a:gd name="T91" fmla="*/ 33 h 320"/>
                  <a:gd name="T92" fmla="*/ 242 w 254"/>
                  <a:gd name="T93" fmla="*/ 33 h 320"/>
                  <a:gd name="T94" fmla="*/ 246 w 254"/>
                  <a:gd name="T95" fmla="*/ 17 h 320"/>
                  <a:gd name="T96" fmla="*/ 247 w 254"/>
                  <a:gd name="T97" fmla="*/ 27 h 320"/>
                  <a:gd name="T98" fmla="*/ 69 w 254"/>
                  <a:gd name="T99" fmla="*/ 158 h 320"/>
                  <a:gd name="T100" fmla="*/ 87 w 254"/>
                  <a:gd name="T101" fmla="*/ 146 h 320"/>
                  <a:gd name="T102" fmla="*/ 100 w 254"/>
                  <a:gd name="T103" fmla="*/ 154 h 320"/>
                  <a:gd name="T104" fmla="*/ 102 w 254"/>
                  <a:gd name="T105" fmla="*/ 157 h 320"/>
                  <a:gd name="T106" fmla="*/ 157 w 254"/>
                  <a:gd name="T107" fmla="*/ 149 h 320"/>
                  <a:gd name="T108" fmla="*/ 173 w 254"/>
                  <a:gd name="T109" fmla="*/ 148 h 320"/>
                  <a:gd name="T110" fmla="*/ 242 w 254"/>
                  <a:gd name="T111" fmla="*/ 14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4" h="320">
                    <a:moveTo>
                      <a:pt x="228" y="313"/>
                    </a:moveTo>
                    <a:cubicBezTo>
                      <a:pt x="230" y="311"/>
                      <a:pt x="230" y="311"/>
                      <a:pt x="230" y="311"/>
                    </a:cubicBezTo>
                    <a:cubicBezTo>
                      <a:pt x="231" y="304"/>
                      <a:pt x="231" y="304"/>
                      <a:pt x="231" y="304"/>
                    </a:cubicBezTo>
                    <a:cubicBezTo>
                      <a:pt x="236" y="309"/>
                      <a:pt x="236" y="309"/>
                      <a:pt x="236" y="309"/>
                    </a:cubicBezTo>
                    <a:cubicBezTo>
                      <a:pt x="237" y="309"/>
                      <a:pt x="237" y="309"/>
                      <a:pt x="237" y="309"/>
                    </a:cubicBezTo>
                    <a:cubicBezTo>
                      <a:pt x="237" y="319"/>
                      <a:pt x="237" y="319"/>
                      <a:pt x="237" y="319"/>
                    </a:cubicBezTo>
                    <a:cubicBezTo>
                      <a:pt x="236" y="320"/>
                      <a:pt x="236" y="320"/>
                      <a:pt x="236" y="320"/>
                    </a:cubicBezTo>
                    <a:cubicBezTo>
                      <a:pt x="228" y="313"/>
                      <a:pt x="228" y="313"/>
                      <a:pt x="228" y="313"/>
                    </a:cubicBezTo>
                    <a:moveTo>
                      <a:pt x="212" y="292"/>
                    </a:moveTo>
                    <a:cubicBezTo>
                      <a:pt x="212" y="292"/>
                      <a:pt x="212" y="292"/>
                      <a:pt x="212" y="292"/>
                    </a:cubicBezTo>
                    <a:cubicBezTo>
                      <a:pt x="210" y="296"/>
                      <a:pt x="210" y="296"/>
                      <a:pt x="210" y="296"/>
                    </a:cubicBezTo>
                    <a:cubicBezTo>
                      <a:pt x="206" y="293"/>
                      <a:pt x="206" y="293"/>
                      <a:pt x="206" y="293"/>
                    </a:cubicBezTo>
                    <a:cubicBezTo>
                      <a:pt x="212" y="292"/>
                      <a:pt x="212" y="292"/>
                      <a:pt x="212" y="292"/>
                    </a:cubicBezTo>
                    <a:moveTo>
                      <a:pt x="178" y="253"/>
                    </a:moveTo>
                    <a:cubicBezTo>
                      <a:pt x="176" y="246"/>
                      <a:pt x="176" y="246"/>
                      <a:pt x="176" y="246"/>
                    </a:cubicBezTo>
                    <a:cubicBezTo>
                      <a:pt x="170" y="243"/>
                      <a:pt x="170" y="243"/>
                      <a:pt x="170" y="243"/>
                    </a:cubicBezTo>
                    <a:cubicBezTo>
                      <a:pt x="176" y="239"/>
                      <a:pt x="176" y="239"/>
                      <a:pt x="176" y="239"/>
                    </a:cubicBezTo>
                    <a:cubicBezTo>
                      <a:pt x="177" y="232"/>
                      <a:pt x="177" y="232"/>
                      <a:pt x="177" y="232"/>
                    </a:cubicBezTo>
                    <a:cubicBezTo>
                      <a:pt x="182" y="237"/>
                      <a:pt x="182" y="237"/>
                      <a:pt x="182" y="237"/>
                    </a:cubicBezTo>
                    <a:cubicBezTo>
                      <a:pt x="189" y="235"/>
                      <a:pt x="189" y="235"/>
                      <a:pt x="189" y="235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90" y="248"/>
                      <a:pt x="190" y="248"/>
                      <a:pt x="190" y="248"/>
                    </a:cubicBezTo>
                    <a:cubicBezTo>
                      <a:pt x="183" y="247"/>
                      <a:pt x="183" y="247"/>
                      <a:pt x="183" y="247"/>
                    </a:cubicBezTo>
                    <a:cubicBezTo>
                      <a:pt x="178" y="253"/>
                      <a:pt x="178" y="253"/>
                      <a:pt x="178" y="253"/>
                    </a:cubicBezTo>
                    <a:moveTo>
                      <a:pt x="143" y="231"/>
                    </a:moveTo>
                    <a:cubicBezTo>
                      <a:pt x="142" y="224"/>
                      <a:pt x="142" y="224"/>
                      <a:pt x="142" y="224"/>
                    </a:cubicBezTo>
                    <a:cubicBezTo>
                      <a:pt x="135" y="222"/>
                      <a:pt x="135" y="222"/>
                      <a:pt x="135" y="222"/>
                    </a:cubicBezTo>
                    <a:cubicBezTo>
                      <a:pt x="141" y="218"/>
                      <a:pt x="141" y="218"/>
                      <a:pt x="141" y="218"/>
                    </a:cubicBezTo>
                    <a:cubicBezTo>
                      <a:pt x="142" y="211"/>
                      <a:pt x="142" y="211"/>
                      <a:pt x="142" y="211"/>
                    </a:cubicBezTo>
                    <a:cubicBezTo>
                      <a:pt x="147" y="216"/>
                      <a:pt x="147" y="216"/>
                      <a:pt x="147" y="216"/>
                    </a:cubicBezTo>
                    <a:cubicBezTo>
                      <a:pt x="154" y="214"/>
                      <a:pt x="154" y="214"/>
                      <a:pt x="154" y="214"/>
                    </a:cubicBezTo>
                    <a:cubicBezTo>
                      <a:pt x="151" y="220"/>
                      <a:pt x="151" y="220"/>
                      <a:pt x="151" y="220"/>
                    </a:cubicBezTo>
                    <a:cubicBezTo>
                      <a:pt x="155" y="226"/>
                      <a:pt x="155" y="226"/>
                      <a:pt x="155" y="226"/>
                    </a:cubicBezTo>
                    <a:cubicBezTo>
                      <a:pt x="148" y="226"/>
                      <a:pt x="148" y="226"/>
                      <a:pt x="148" y="226"/>
                    </a:cubicBezTo>
                    <a:cubicBezTo>
                      <a:pt x="143" y="231"/>
                      <a:pt x="143" y="231"/>
                      <a:pt x="143" y="231"/>
                    </a:cubicBezTo>
                    <a:moveTo>
                      <a:pt x="107" y="204"/>
                    </a:moveTo>
                    <a:cubicBezTo>
                      <a:pt x="110" y="203"/>
                      <a:pt x="110" y="203"/>
                      <a:pt x="110" y="203"/>
                    </a:cubicBezTo>
                    <a:cubicBezTo>
                      <a:pt x="110" y="195"/>
                      <a:pt x="110" y="195"/>
                      <a:pt x="110" y="195"/>
                    </a:cubicBezTo>
                    <a:cubicBezTo>
                      <a:pt x="116" y="200"/>
                      <a:pt x="116" y="200"/>
                      <a:pt x="116" y="200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24" y="211"/>
                      <a:pt x="124" y="211"/>
                      <a:pt x="124" y="211"/>
                    </a:cubicBezTo>
                    <a:cubicBezTo>
                      <a:pt x="117" y="210"/>
                      <a:pt x="117" y="210"/>
                      <a:pt x="117" y="210"/>
                    </a:cubicBezTo>
                    <a:cubicBezTo>
                      <a:pt x="115" y="212"/>
                      <a:pt x="115" y="212"/>
                      <a:pt x="115" y="212"/>
                    </a:cubicBezTo>
                    <a:cubicBezTo>
                      <a:pt x="107" y="204"/>
                      <a:pt x="107" y="204"/>
                      <a:pt x="107" y="204"/>
                    </a:cubicBezTo>
                    <a:moveTo>
                      <a:pt x="159" y="167"/>
                    </a:moveTo>
                    <a:cubicBezTo>
                      <a:pt x="149" y="168"/>
                      <a:pt x="140" y="168"/>
                      <a:pt x="131" y="169"/>
                    </a:cubicBezTo>
                    <a:cubicBezTo>
                      <a:pt x="133" y="172"/>
                      <a:pt x="133" y="172"/>
                      <a:pt x="133" y="172"/>
                    </a:cubicBezTo>
                    <a:cubicBezTo>
                      <a:pt x="126" y="171"/>
                      <a:pt x="126" y="171"/>
                      <a:pt x="126" y="171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12" y="170"/>
                      <a:pt x="104" y="171"/>
                      <a:pt x="96" y="171"/>
                    </a:cubicBezTo>
                    <a:cubicBezTo>
                      <a:pt x="89" y="188"/>
                      <a:pt x="89" y="188"/>
                      <a:pt x="89" y="188"/>
                    </a:cubicBezTo>
                    <a:cubicBezTo>
                      <a:pt x="237" y="320"/>
                      <a:pt x="237" y="320"/>
                      <a:pt x="237" y="320"/>
                    </a:cubicBezTo>
                    <a:cubicBezTo>
                      <a:pt x="237" y="307"/>
                      <a:pt x="237" y="307"/>
                      <a:pt x="237" y="307"/>
                    </a:cubicBezTo>
                    <a:cubicBezTo>
                      <a:pt x="214" y="265"/>
                      <a:pt x="214" y="265"/>
                      <a:pt x="214" y="265"/>
                    </a:cubicBezTo>
                    <a:cubicBezTo>
                      <a:pt x="210" y="270"/>
                      <a:pt x="210" y="270"/>
                      <a:pt x="210" y="270"/>
                    </a:cubicBezTo>
                    <a:cubicBezTo>
                      <a:pt x="209" y="263"/>
                      <a:pt x="209" y="263"/>
                      <a:pt x="209" y="263"/>
                    </a:cubicBezTo>
                    <a:cubicBezTo>
                      <a:pt x="202" y="260"/>
                      <a:pt x="202" y="260"/>
                      <a:pt x="202" y="260"/>
                    </a:cubicBezTo>
                    <a:cubicBezTo>
                      <a:pt x="208" y="257"/>
                      <a:pt x="208" y="257"/>
                      <a:pt x="208" y="257"/>
                    </a:cubicBezTo>
                    <a:cubicBezTo>
                      <a:pt x="208" y="255"/>
                      <a:pt x="208" y="255"/>
                      <a:pt x="208" y="255"/>
                    </a:cubicBezTo>
                    <a:cubicBezTo>
                      <a:pt x="180" y="204"/>
                      <a:pt x="180" y="204"/>
                      <a:pt x="180" y="204"/>
                    </a:cubicBezTo>
                    <a:cubicBezTo>
                      <a:pt x="179" y="204"/>
                      <a:pt x="179" y="204"/>
                      <a:pt x="179" y="204"/>
                    </a:cubicBezTo>
                    <a:cubicBezTo>
                      <a:pt x="179" y="204"/>
                      <a:pt x="179" y="204"/>
                      <a:pt x="179" y="204"/>
                    </a:cubicBezTo>
                    <a:cubicBezTo>
                      <a:pt x="166" y="181"/>
                      <a:pt x="166" y="181"/>
                      <a:pt x="166" y="181"/>
                    </a:cubicBezTo>
                    <a:cubicBezTo>
                      <a:pt x="164" y="187"/>
                      <a:pt x="164" y="187"/>
                      <a:pt x="164" y="187"/>
                    </a:cubicBezTo>
                    <a:cubicBezTo>
                      <a:pt x="167" y="193"/>
                      <a:pt x="167" y="193"/>
                      <a:pt x="167" y="193"/>
                    </a:cubicBezTo>
                    <a:cubicBezTo>
                      <a:pt x="160" y="192"/>
                      <a:pt x="160" y="192"/>
                      <a:pt x="160" y="192"/>
                    </a:cubicBezTo>
                    <a:cubicBezTo>
                      <a:pt x="156" y="198"/>
                      <a:pt x="156" y="198"/>
                      <a:pt x="156" y="198"/>
                    </a:cubicBezTo>
                    <a:cubicBezTo>
                      <a:pt x="154" y="191"/>
                      <a:pt x="154" y="191"/>
                      <a:pt x="154" y="191"/>
                    </a:cubicBezTo>
                    <a:cubicBezTo>
                      <a:pt x="148" y="188"/>
                      <a:pt x="148" y="188"/>
                      <a:pt x="148" y="188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4" y="178"/>
                      <a:pt x="154" y="178"/>
                      <a:pt x="154" y="178"/>
                    </a:cubicBezTo>
                    <a:cubicBezTo>
                      <a:pt x="160" y="182"/>
                      <a:pt x="160" y="182"/>
                      <a:pt x="160" y="182"/>
                    </a:cubicBezTo>
                    <a:cubicBezTo>
                      <a:pt x="166" y="181"/>
                      <a:pt x="166" y="181"/>
                      <a:pt x="166" y="181"/>
                    </a:cubicBezTo>
                    <a:cubicBezTo>
                      <a:pt x="159" y="167"/>
                      <a:pt x="159" y="167"/>
                      <a:pt x="159" y="167"/>
                    </a:cubicBezTo>
                    <a:moveTo>
                      <a:pt x="133" y="141"/>
                    </a:moveTo>
                    <a:cubicBezTo>
                      <a:pt x="131" y="134"/>
                      <a:pt x="131" y="134"/>
                      <a:pt x="131" y="134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31" y="128"/>
                      <a:pt x="131" y="128"/>
                      <a:pt x="131" y="128"/>
                    </a:cubicBezTo>
                    <a:cubicBezTo>
                      <a:pt x="131" y="121"/>
                      <a:pt x="131" y="121"/>
                      <a:pt x="131" y="121"/>
                    </a:cubicBezTo>
                    <a:cubicBezTo>
                      <a:pt x="137" y="125"/>
                      <a:pt x="137" y="125"/>
                      <a:pt x="137" y="125"/>
                    </a:cubicBezTo>
                    <a:cubicBezTo>
                      <a:pt x="143" y="124"/>
                      <a:pt x="143" y="124"/>
                      <a:pt x="143" y="124"/>
                    </a:cubicBezTo>
                    <a:cubicBezTo>
                      <a:pt x="141" y="130"/>
                      <a:pt x="141" y="130"/>
                      <a:pt x="141" y="130"/>
                    </a:cubicBezTo>
                    <a:cubicBezTo>
                      <a:pt x="144" y="136"/>
                      <a:pt x="144" y="136"/>
                      <a:pt x="144" y="136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3" y="141"/>
                      <a:pt x="133" y="141"/>
                      <a:pt x="133" y="141"/>
                    </a:cubicBezTo>
                    <a:moveTo>
                      <a:pt x="209" y="141"/>
                    </a:moveTo>
                    <a:cubicBezTo>
                      <a:pt x="207" y="134"/>
                      <a:pt x="207" y="134"/>
                      <a:pt x="207" y="134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7" y="128"/>
                      <a:pt x="207" y="128"/>
                      <a:pt x="207" y="128"/>
                    </a:cubicBezTo>
                    <a:cubicBezTo>
                      <a:pt x="207" y="121"/>
                      <a:pt x="207" y="121"/>
                      <a:pt x="207" y="121"/>
                    </a:cubicBezTo>
                    <a:cubicBezTo>
                      <a:pt x="213" y="125"/>
                      <a:pt x="213" y="125"/>
                      <a:pt x="213" y="125"/>
                    </a:cubicBezTo>
                    <a:cubicBezTo>
                      <a:pt x="220" y="124"/>
                      <a:pt x="220" y="124"/>
                      <a:pt x="220" y="124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20" y="136"/>
                      <a:pt x="220" y="136"/>
                      <a:pt x="220" y="136"/>
                    </a:cubicBezTo>
                    <a:cubicBezTo>
                      <a:pt x="213" y="135"/>
                      <a:pt x="213" y="135"/>
                      <a:pt x="213" y="135"/>
                    </a:cubicBezTo>
                    <a:cubicBezTo>
                      <a:pt x="209" y="141"/>
                      <a:pt x="209" y="141"/>
                      <a:pt x="209" y="141"/>
                    </a:cubicBezTo>
                    <a:moveTo>
                      <a:pt x="54" y="137"/>
                    </a:moveTo>
                    <a:cubicBezTo>
                      <a:pt x="53" y="130"/>
                      <a:pt x="53" y="130"/>
                      <a:pt x="53" y="130"/>
                    </a:cubicBezTo>
                    <a:cubicBezTo>
                      <a:pt x="46" y="128"/>
                      <a:pt x="46" y="128"/>
                      <a:pt x="46" y="128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2" y="127"/>
                      <a:pt x="62" y="127"/>
                      <a:pt x="62" y="127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59" y="132"/>
                      <a:pt x="59" y="132"/>
                      <a:pt x="59" y="132"/>
                    </a:cubicBezTo>
                    <a:cubicBezTo>
                      <a:pt x="54" y="137"/>
                      <a:pt x="54" y="137"/>
                      <a:pt x="54" y="137"/>
                    </a:cubicBezTo>
                    <a:moveTo>
                      <a:pt x="248" y="115"/>
                    </a:moveTo>
                    <a:cubicBezTo>
                      <a:pt x="245" y="113"/>
                      <a:pt x="245" y="113"/>
                      <a:pt x="245" y="113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15"/>
                      <a:pt x="248" y="115"/>
                      <a:pt x="248" y="115"/>
                    </a:cubicBezTo>
                    <a:moveTo>
                      <a:pt x="177" y="123"/>
                    </a:moveTo>
                    <a:cubicBezTo>
                      <a:pt x="175" y="116"/>
                      <a:pt x="175" y="116"/>
                      <a:pt x="175" y="116"/>
                    </a:cubicBezTo>
                    <a:cubicBezTo>
                      <a:pt x="169" y="114"/>
                      <a:pt x="169" y="114"/>
                      <a:pt x="169" y="114"/>
                    </a:cubicBezTo>
                    <a:cubicBezTo>
                      <a:pt x="175" y="110"/>
                      <a:pt x="175" y="110"/>
                      <a:pt x="175" y="110"/>
                    </a:cubicBezTo>
                    <a:cubicBezTo>
                      <a:pt x="175" y="103"/>
                      <a:pt x="175" y="103"/>
                      <a:pt x="175" y="103"/>
                    </a:cubicBezTo>
                    <a:cubicBezTo>
                      <a:pt x="180" y="108"/>
                      <a:pt x="180" y="108"/>
                      <a:pt x="180" y="108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84" y="112"/>
                      <a:pt x="184" y="112"/>
                      <a:pt x="184" y="112"/>
                    </a:cubicBezTo>
                    <a:cubicBezTo>
                      <a:pt x="188" y="118"/>
                      <a:pt x="188" y="118"/>
                      <a:pt x="188" y="118"/>
                    </a:cubicBezTo>
                    <a:cubicBezTo>
                      <a:pt x="181" y="118"/>
                      <a:pt x="181" y="118"/>
                      <a:pt x="181" y="118"/>
                    </a:cubicBezTo>
                    <a:cubicBezTo>
                      <a:pt x="177" y="123"/>
                      <a:pt x="177" y="123"/>
                      <a:pt x="177" y="123"/>
                    </a:cubicBezTo>
                    <a:moveTo>
                      <a:pt x="23" y="122"/>
                    </a:moveTo>
                    <a:cubicBezTo>
                      <a:pt x="21" y="115"/>
                      <a:pt x="21" y="115"/>
                      <a:pt x="21" y="115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21" y="109"/>
                      <a:pt x="21" y="109"/>
                      <a:pt x="21" y="109"/>
                    </a:cubicBezTo>
                    <a:cubicBezTo>
                      <a:pt x="21" y="102"/>
                      <a:pt x="21" y="102"/>
                      <a:pt x="21" y="102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34" y="105"/>
                      <a:pt x="34" y="105"/>
                      <a:pt x="34" y="105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34" y="117"/>
                      <a:pt x="34" y="117"/>
                      <a:pt x="34" y="117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3" y="122"/>
                      <a:pt x="23" y="122"/>
                      <a:pt x="23" y="122"/>
                    </a:cubicBezTo>
                    <a:moveTo>
                      <a:pt x="98" y="119"/>
                    </a:moveTo>
                    <a:cubicBezTo>
                      <a:pt x="96" y="113"/>
                      <a:pt x="96" y="113"/>
                      <a:pt x="96" y="113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96" y="106"/>
                      <a:pt x="96" y="106"/>
                      <a:pt x="96" y="106"/>
                    </a:cubicBezTo>
                    <a:cubicBezTo>
                      <a:pt x="97" y="99"/>
                      <a:pt x="97" y="99"/>
                      <a:pt x="97" y="99"/>
                    </a:cubicBezTo>
                    <a:cubicBezTo>
                      <a:pt x="102" y="104"/>
                      <a:pt x="102" y="104"/>
                      <a:pt x="102" y="104"/>
                    </a:cubicBezTo>
                    <a:cubicBezTo>
                      <a:pt x="109" y="102"/>
                      <a:pt x="109" y="102"/>
                      <a:pt x="109" y="102"/>
                    </a:cubicBezTo>
                    <a:cubicBezTo>
                      <a:pt x="106" y="109"/>
                      <a:pt x="106" y="109"/>
                      <a:pt x="106" y="109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03" y="114"/>
                      <a:pt x="103" y="114"/>
                      <a:pt x="103" y="114"/>
                    </a:cubicBezTo>
                    <a:cubicBezTo>
                      <a:pt x="98" y="119"/>
                      <a:pt x="98" y="119"/>
                      <a:pt x="98" y="119"/>
                    </a:cubicBezTo>
                    <a:moveTo>
                      <a:pt x="220" y="105"/>
                    </a:moveTo>
                    <a:cubicBezTo>
                      <a:pt x="219" y="98"/>
                      <a:pt x="219" y="98"/>
                      <a:pt x="219" y="98"/>
                    </a:cubicBezTo>
                    <a:cubicBezTo>
                      <a:pt x="212" y="96"/>
                      <a:pt x="212" y="96"/>
                      <a:pt x="212" y="96"/>
                    </a:cubicBezTo>
                    <a:cubicBezTo>
                      <a:pt x="218" y="92"/>
                      <a:pt x="218" y="92"/>
                      <a:pt x="218" y="92"/>
                    </a:cubicBezTo>
                    <a:cubicBezTo>
                      <a:pt x="219" y="85"/>
                      <a:pt x="219" y="85"/>
                      <a:pt x="219" y="85"/>
                    </a:cubicBezTo>
                    <a:cubicBezTo>
                      <a:pt x="224" y="90"/>
                      <a:pt x="224" y="90"/>
                      <a:pt x="224" y="90"/>
                    </a:cubicBezTo>
                    <a:cubicBezTo>
                      <a:pt x="231" y="88"/>
                      <a:pt x="231" y="88"/>
                      <a:pt x="231" y="88"/>
                    </a:cubicBezTo>
                    <a:cubicBezTo>
                      <a:pt x="228" y="95"/>
                      <a:pt x="228" y="95"/>
                      <a:pt x="228" y="95"/>
                    </a:cubicBezTo>
                    <a:cubicBezTo>
                      <a:pt x="232" y="101"/>
                      <a:pt x="232" y="101"/>
                      <a:pt x="232" y="101"/>
                    </a:cubicBezTo>
                    <a:cubicBezTo>
                      <a:pt x="225" y="100"/>
                      <a:pt x="225" y="100"/>
                      <a:pt x="225" y="100"/>
                    </a:cubicBezTo>
                    <a:cubicBezTo>
                      <a:pt x="220" y="105"/>
                      <a:pt x="220" y="105"/>
                      <a:pt x="220" y="105"/>
                    </a:cubicBezTo>
                    <a:moveTo>
                      <a:pt x="67" y="104"/>
                    </a:moveTo>
                    <a:cubicBezTo>
                      <a:pt x="65" y="97"/>
                      <a:pt x="65" y="97"/>
                      <a:pt x="65" y="97"/>
                    </a:cubicBezTo>
                    <a:cubicBezTo>
                      <a:pt x="59" y="94"/>
                      <a:pt x="59" y="94"/>
                      <a:pt x="59" y="94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70" y="88"/>
                      <a:pt x="70" y="88"/>
                      <a:pt x="70" y="88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8" y="99"/>
                      <a:pt x="78" y="99"/>
                      <a:pt x="78" y="99"/>
                    </a:cubicBezTo>
                    <a:cubicBezTo>
                      <a:pt x="71" y="99"/>
                      <a:pt x="71" y="99"/>
                      <a:pt x="71" y="99"/>
                    </a:cubicBezTo>
                    <a:cubicBezTo>
                      <a:pt x="67" y="104"/>
                      <a:pt x="67" y="104"/>
                      <a:pt x="67" y="104"/>
                    </a:cubicBezTo>
                    <a:moveTo>
                      <a:pt x="142" y="102"/>
                    </a:moveTo>
                    <a:cubicBezTo>
                      <a:pt x="140" y="95"/>
                      <a:pt x="140" y="95"/>
                      <a:pt x="140" y="95"/>
                    </a:cubicBezTo>
                    <a:cubicBezTo>
                      <a:pt x="134" y="92"/>
                      <a:pt x="134" y="92"/>
                      <a:pt x="134" y="92"/>
                    </a:cubicBez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53" y="84"/>
                      <a:pt x="153" y="84"/>
                      <a:pt x="153" y="84"/>
                    </a:cubicBezTo>
                    <a:cubicBezTo>
                      <a:pt x="150" y="91"/>
                      <a:pt x="150" y="91"/>
                      <a:pt x="150" y="91"/>
                    </a:cubicBezTo>
                    <a:cubicBezTo>
                      <a:pt x="153" y="97"/>
                      <a:pt x="153" y="97"/>
                      <a:pt x="153" y="97"/>
                    </a:cubicBezTo>
                    <a:cubicBezTo>
                      <a:pt x="146" y="96"/>
                      <a:pt x="146" y="96"/>
                      <a:pt x="146" y="96"/>
                    </a:cubicBezTo>
                    <a:cubicBezTo>
                      <a:pt x="142" y="102"/>
                      <a:pt x="142" y="102"/>
                      <a:pt x="142" y="102"/>
                    </a:cubicBezTo>
                    <a:moveTo>
                      <a:pt x="111" y="86"/>
                    </a:moveTo>
                    <a:cubicBezTo>
                      <a:pt x="109" y="79"/>
                      <a:pt x="109" y="79"/>
                      <a:pt x="109" y="79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14" y="71"/>
                      <a:pt x="114" y="71"/>
                      <a:pt x="114" y="71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18" y="75"/>
                      <a:pt x="118" y="75"/>
                      <a:pt x="118" y="75"/>
                    </a:cubicBezTo>
                    <a:cubicBezTo>
                      <a:pt x="122" y="81"/>
                      <a:pt x="122" y="81"/>
                      <a:pt x="122" y="81"/>
                    </a:cubicBezTo>
                    <a:cubicBezTo>
                      <a:pt x="115" y="81"/>
                      <a:pt x="115" y="81"/>
                      <a:pt x="115" y="81"/>
                    </a:cubicBezTo>
                    <a:cubicBezTo>
                      <a:pt x="111" y="86"/>
                      <a:pt x="111" y="86"/>
                      <a:pt x="111" y="86"/>
                    </a:cubicBezTo>
                    <a:moveTo>
                      <a:pt x="186" y="84"/>
                    </a:moveTo>
                    <a:cubicBezTo>
                      <a:pt x="184" y="77"/>
                      <a:pt x="184" y="77"/>
                      <a:pt x="184" y="77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84" y="71"/>
                      <a:pt x="184" y="71"/>
                      <a:pt x="184" y="71"/>
                    </a:cubicBezTo>
                    <a:cubicBezTo>
                      <a:pt x="184" y="64"/>
                      <a:pt x="184" y="64"/>
                      <a:pt x="184" y="64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96" y="67"/>
                      <a:pt x="196" y="67"/>
                      <a:pt x="196" y="67"/>
                    </a:cubicBezTo>
                    <a:cubicBezTo>
                      <a:pt x="194" y="73"/>
                      <a:pt x="194" y="73"/>
                      <a:pt x="194" y="73"/>
                    </a:cubicBezTo>
                    <a:cubicBezTo>
                      <a:pt x="197" y="79"/>
                      <a:pt x="197" y="79"/>
                      <a:pt x="197" y="79"/>
                    </a:cubicBezTo>
                    <a:cubicBezTo>
                      <a:pt x="190" y="79"/>
                      <a:pt x="190" y="79"/>
                      <a:pt x="190" y="79"/>
                    </a:cubicBezTo>
                    <a:cubicBezTo>
                      <a:pt x="186" y="84"/>
                      <a:pt x="186" y="84"/>
                      <a:pt x="186" y="84"/>
                    </a:cubicBezTo>
                    <a:moveTo>
                      <a:pt x="154" y="68"/>
                    </a:moveTo>
                    <a:cubicBezTo>
                      <a:pt x="153" y="61"/>
                      <a:pt x="153" y="61"/>
                      <a:pt x="153" y="61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65" y="51"/>
                      <a:pt x="165" y="51"/>
                      <a:pt x="165" y="51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4"/>
                      <a:pt x="166" y="64"/>
                      <a:pt x="166" y="64"/>
                    </a:cubicBezTo>
                    <a:cubicBezTo>
                      <a:pt x="159" y="63"/>
                      <a:pt x="159" y="63"/>
                      <a:pt x="159" y="63"/>
                    </a:cubicBezTo>
                    <a:cubicBezTo>
                      <a:pt x="154" y="68"/>
                      <a:pt x="154" y="68"/>
                      <a:pt x="154" y="68"/>
                    </a:cubicBezTo>
                    <a:moveTo>
                      <a:pt x="230" y="66"/>
                    </a:moveTo>
                    <a:cubicBezTo>
                      <a:pt x="228" y="59"/>
                      <a:pt x="228" y="59"/>
                      <a:pt x="228" y="59"/>
                    </a:cubicBezTo>
                    <a:cubicBezTo>
                      <a:pt x="222" y="57"/>
                      <a:pt x="222" y="57"/>
                      <a:pt x="222" y="57"/>
                    </a:cubicBezTo>
                    <a:cubicBezTo>
                      <a:pt x="228" y="53"/>
                      <a:pt x="228" y="53"/>
                      <a:pt x="228" y="53"/>
                    </a:cubicBezTo>
                    <a:cubicBezTo>
                      <a:pt x="228" y="46"/>
                      <a:pt x="228" y="46"/>
                      <a:pt x="228" y="46"/>
                    </a:cubicBezTo>
                    <a:cubicBezTo>
                      <a:pt x="233" y="51"/>
                      <a:pt x="233" y="51"/>
                      <a:pt x="233" y="51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37" y="55"/>
                      <a:pt x="237" y="55"/>
                      <a:pt x="237" y="55"/>
                    </a:cubicBezTo>
                    <a:cubicBezTo>
                      <a:pt x="241" y="61"/>
                      <a:pt x="241" y="61"/>
                      <a:pt x="241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30" y="66"/>
                      <a:pt x="230" y="66"/>
                      <a:pt x="230" y="66"/>
                    </a:cubicBezTo>
                    <a:moveTo>
                      <a:pt x="198" y="51"/>
                    </a:moveTo>
                    <a:cubicBezTo>
                      <a:pt x="197" y="44"/>
                      <a:pt x="197" y="44"/>
                      <a:pt x="197" y="44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96" y="37"/>
                      <a:pt x="196" y="37"/>
                      <a:pt x="196" y="37"/>
                    </a:cubicBezTo>
                    <a:cubicBezTo>
                      <a:pt x="197" y="30"/>
                      <a:pt x="197" y="30"/>
                      <a:pt x="197" y="30"/>
                    </a:cubicBezTo>
                    <a:cubicBezTo>
                      <a:pt x="202" y="35"/>
                      <a:pt x="202" y="35"/>
                      <a:pt x="202" y="35"/>
                    </a:cubicBezTo>
                    <a:cubicBezTo>
                      <a:pt x="209" y="33"/>
                      <a:pt x="209" y="33"/>
                      <a:pt x="209" y="33"/>
                    </a:cubicBezTo>
                    <a:cubicBezTo>
                      <a:pt x="206" y="40"/>
                      <a:pt x="206" y="40"/>
                      <a:pt x="206" y="40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198" y="51"/>
                      <a:pt x="198" y="51"/>
                      <a:pt x="198" y="51"/>
                    </a:cubicBezTo>
                    <a:moveTo>
                      <a:pt x="242" y="33"/>
                    </a:moveTo>
                    <a:cubicBezTo>
                      <a:pt x="241" y="26"/>
                      <a:pt x="241" y="26"/>
                      <a:pt x="241" y="26"/>
                    </a:cubicBezTo>
                    <a:cubicBezTo>
                      <a:pt x="234" y="23"/>
                      <a:pt x="234" y="23"/>
                      <a:pt x="234" y="23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1" y="13"/>
                      <a:pt x="241" y="13"/>
                      <a:pt x="241" y="13"/>
                    </a:cubicBezTo>
                    <a:cubicBezTo>
                      <a:pt x="246" y="17"/>
                      <a:pt x="246" y="17"/>
                      <a:pt x="246" y="17"/>
                    </a:cubicBezTo>
                    <a:cubicBezTo>
                      <a:pt x="253" y="16"/>
                      <a:pt x="253" y="16"/>
                      <a:pt x="253" y="16"/>
                    </a:cubicBezTo>
                    <a:cubicBezTo>
                      <a:pt x="250" y="22"/>
                      <a:pt x="250" y="22"/>
                      <a:pt x="250" y="22"/>
                    </a:cubicBezTo>
                    <a:cubicBezTo>
                      <a:pt x="252" y="26"/>
                      <a:pt x="252" y="26"/>
                      <a:pt x="252" y="26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47" y="27"/>
                      <a:pt x="247" y="27"/>
                      <a:pt x="247" y="27"/>
                    </a:cubicBezTo>
                    <a:cubicBezTo>
                      <a:pt x="242" y="33"/>
                      <a:pt x="242" y="33"/>
                      <a:pt x="242" y="33"/>
                    </a:cubicBezTo>
                    <a:moveTo>
                      <a:pt x="254" y="0"/>
                    </a:moveTo>
                    <a:cubicBezTo>
                      <a:pt x="0" y="108"/>
                      <a:pt x="0" y="108"/>
                      <a:pt x="0" y="108"/>
                    </a:cubicBezTo>
                    <a:cubicBezTo>
                      <a:pt x="57" y="159"/>
                      <a:pt x="57" y="159"/>
                      <a:pt x="57" y="159"/>
                    </a:cubicBezTo>
                    <a:cubicBezTo>
                      <a:pt x="69" y="158"/>
                      <a:pt x="69" y="158"/>
                      <a:pt x="69" y="158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9" y="157"/>
                      <a:pt x="89" y="157"/>
                      <a:pt x="89" y="157"/>
                    </a:cubicBezTo>
                    <a:cubicBezTo>
                      <a:pt x="87" y="152"/>
                      <a:pt x="87" y="152"/>
                      <a:pt x="87" y="152"/>
                    </a:cubicBezTo>
                    <a:cubicBezTo>
                      <a:pt x="81" y="149"/>
                      <a:pt x="81" y="149"/>
                      <a:pt x="81" y="149"/>
                    </a:cubicBezTo>
                    <a:cubicBezTo>
                      <a:pt x="87" y="146"/>
                      <a:pt x="87" y="146"/>
                      <a:pt x="87" y="146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100" y="142"/>
                      <a:pt x="100" y="142"/>
                      <a:pt x="100" y="142"/>
                    </a:cubicBezTo>
                    <a:cubicBezTo>
                      <a:pt x="97" y="148"/>
                      <a:pt x="97" y="148"/>
                      <a:pt x="97" y="148"/>
                    </a:cubicBezTo>
                    <a:cubicBezTo>
                      <a:pt x="100" y="154"/>
                      <a:pt x="100" y="154"/>
                      <a:pt x="100" y="154"/>
                    </a:cubicBezTo>
                    <a:cubicBezTo>
                      <a:pt x="93" y="153"/>
                      <a:pt x="93" y="153"/>
                      <a:pt x="93" y="153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98" y="157"/>
                      <a:pt x="98" y="157"/>
                      <a:pt x="98" y="157"/>
                    </a:cubicBezTo>
                    <a:cubicBezTo>
                      <a:pt x="102" y="157"/>
                      <a:pt x="102" y="157"/>
                      <a:pt x="102" y="157"/>
                    </a:cubicBezTo>
                    <a:cubicBezTo>
                      <a:pt x="102" y="157"/>
                      <a:pt x="102" y="157"/>
                      <a:pt x="102" y="157"/>
                    </a:cubicBezTo>
                    <a:cubicBezTo>
                      <a:pt x="119" y="156"/>
                      <a:pt x="135" y="155"/>
                      <a:pt x="151" y="153"/>
                    </a:cubicBezTo>
                    <a:cubicBezTo>
                      <a:pt x="151" y="153"/>
                      <a:pt x="151" y="153"/>
                      <a:pt x="151" y="153"/>
                    </a:cubicBezTo>
                    <a:cubicBezTo>
                      <a:pt x="164" y="152"/>
                      <a:pt x="164" y="152"/>
                      <a:pt x="164" y="152"/>
                    </a:cubicBez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57" y="149"/>
                      <a:pt x="157" y="149"/>
                      <a:pt x="157" y="149"/>
                    </a:cubicBezTo>
                    <a:cubicBezTo>
                      <a:pt x="163" y="146"/>
                      <a:pt x="163" y="146"/>
                      <a:pt x="163" y="146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9" y="143"/>
                      <a:pt x="169" y="143"/>
                      <a:pt x="169" y="143"/>
                    </a:cubicBezTo>
                    <a:cubicBezTo>
                      <a:pt x="176" y="141"/>
                      <a:pt x="176" y="141"/>
                      <a:pt x="176" y="141"/>
                    </a:cubicBezTo>
                    <a:cubicBezTo>
                      <a:pt x="173" y="148"/>
                      <a:pt x="173" y="148"/>
                      <a:pt x="173" y="148"/>
                    </a:cubicBezTo>
                    <a:cubicBezTo>
                      <a:pt x="175" y="151"/>
                      <a:pt x="175" y="151"/>
                      <a:pt x="175" y="151"/>
                    </a:cubicBezTo>
                    <a:cubicBezTo>
                      <a:pt x="188" y="150"/>
                      <a:pt x="188" y="150"/>
                      <a:pt x="188" y="150"/>
                    </a:cubicBezTo>
                    <a:cubicBezTo>
                      <a:pt x="215" y="148"/>
                      <a:pt x="215" y="148"/>
                      <a:pt x="215" y="148"/>
                    </a:cubicBezTo>
                    <a:cubicBezTo>
                      <a:pt x="242" y="146"/>
                      <a:pt x="242" y="146"/>
                      <a:pt x="242" y="146"/>
                    </a:cubicBezTo>
                    <a:cubicBezTo>
                      <a:pt x="242" y="142"/>
                      <a:pt x="242" y="142"/>
                      <a:pt x="242" y="142"/>
                    </a:cubicBezTo>
                    <a:cubicBezTo>
                      <a:pt x="246" y="146"/>
                      <a:pt x="246" y="146"/>
                      <a:pt x="246" y="146"/>
                    </a:cubicBezTo>
                    <a:cubicBezTo>
                      <a:pt x="246" y="146"/>
                      <a:pt x="246" y="146"/>
                      <a:pt x="246" y="146"/>
                    </a:cubicBezTo>
                    <a:cubicBezTo>
                      <a:pt x="254" y="0"/>
                      <a:pt x="254" y="0"/>
                      <a:pt x="254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7" name="îṧ1íḍé">
                <a:extLst>
                  <a:ext uri="{FF2B5EF4-FFF2-40B4-BE49-F238E27FC236}">
                    <a16:creationId xmlns:a16="http://schemas.microsoft.com/office/drawing/2014/main" xmlns="" id="{42A52E06-EEE2-4248-894B-84E2F911993C}"/>
                  </a:ext>
                </a:extLst>
              </p:cNvPr>
              <p:cNvSpPr/>
              <p:nvPr/>
            </p:nvSpPr>
            <p:spPr bwMode="auto">
              <a:xfrm>
                <a:off x="5577" y="1354"/>
                <a:ext cx="118" cy="34"/>
              </a:xfrm>
              <a:custGeom>
                <a:avLst/>
                <a:gdLst>
                  <a:gd name="T0" fmla="*/ 55 w 63"/>
                  <a:gd name="T1" fmla="*/ 0 h 18"/>
                  <a:gd name="T2" fmla="*/ 6 w 63"/>
                  <a:gd name="T3" fmla="*/ 4 h 18"/>
                  <a:gd name="T4" fmla="*/ 0 w 63"/>
                  <a:gd name="T5" fmla="*/ 18 h 18"/>
                  <a:gd name="T6" fmla="*/ 24 w 63"/>
                  <a:gd name="T7" fmla="*/ 17 h 18"/>
                  <a:gd name="T8" fmla="*/ 24 w 63"/>
                  <a:gd name="T9" fmla="*/ 17 h 18"/>
                  <a:gd name="T10" fmla="*/ 17 w 63"/>
                  <a:gd name="T11" fmla="*/ 14 h 18"/>
                  <a:gd name="T12" fmla="*/ 23 w 63"/>
                  <a:gd name="T13" fmla="*/ 10 h 18"/>
                  <a:gd name="T14" fmla="*/ 24 w 63"/>
                  <a:gd name="T15" fmla="*/ 3 h 18"/>
                  <a:gd name="T16" fmla="*/ 29 w 63"/>
                  <a:gd name="T17" fmla="*/ 8 h 18"/>
                  <a:gd name="T18" fmla="*/ 36 w 63"/>
                  <a:gd name="T19" fmla="*/ 6 h 18"/>
                  <a:gd name="T20" fmla="*/ 33 w 63"/>
                  <a:gd name="T21" fmla="*/ 13 h 18"/>
                  <a:gd name="T22" fmla="*/ 35 w 63"/>
                  <a:gd name="T23" fmla="*/ 16 h 18"/>
                  <a:gd name="T24" fmla="*/ 63 w 63"/>
                  <a:gd name="T25" fmla="*/ 14 h 18"/>
                  <a:gd name="T26" fmla="*/ 55 w 63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8">
                    <a:moveTo>
                      <a:pt x="55" y="0"/>
                    </a:moveTo>
                    <a:cubicBezTo>
                      <a:pt x="39" y="2"/>
                      <a:pt x="23" y="3"/>
                      <a:pt x="6" y="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18"/>
                      <a:pt x="16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44" y="15"/>
                      <a:pt x="53" y="15"/>
                      <a:pt x="63" y="14"/>
                    </a:cubicBezTo>
                    <a:cubicBezTo>
                      <a:pt x="55" y="0"/>
                      <a:pt x="55" y="0"/>
                      <a:pt x="55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8" name="íSļïďé">
                <a:extLst>
                  <a:ext uri="{FF2B5EF4-FFF2-40B4-BE49-F238E27FC236}">
                    <a16:creationId xmlns:a16="http://schemas.microsoft.com/office/drawing/2014/main" xmlns="" id="{8C8E7FFA-A7B3-4DFB-85E2-4B243F3A67D9}"/>
                  </a:ext>
                </a:extLst>
              </p:cNvPr>
              <p:cNvSpPr/>
              <p:nvPr/>
            </p:nvSpPr>
            <p:spPr bwMode="auto">
              <a:xfrm>
                <a:off x="5527" y="1362"/>
                <a:ext cx="62" cy="58"/>
              </a:xfrm>
              <a:custGeom>
                <a:avLst/>
                <a:gdLst>
                  <a:gd name="T0" fmla="*/ 62 w 62"/>
                  <a:gd name="T1" fmla="*/ 0 h 58"/>
                  <a:gd name="T2" fmla="*/ 54 w 62"/>
                  <a:gd name="T3" fmla="*/ 0 h 58"/>
                  <a:gd name="T4" fmla="*/ 58 w 62"/>
                  <a:gd name="T5" fmla="*/ 7 h 58"/>
                  <a:gd name="T6" fmla="*/ 47 w 62"/>
                  <a:gd name="T7" fmla="*/ 37 h 58"/>
                  <a:gd name="T8" fmla="*/ 26 w 62"/>
                  <a:gd name="T9" fmla="*/ 2 h 58"/>
                  <a:gd name="T10" fmla="*/ 0 w 62"/>
                  <a:gd name="T11" fmla="*/ 2 h 58"/>
                  <a:gd name="T12" fmla="*/ 17 w 62"/>
                  <a:gd name="T13" fmla="*/ 35 h 58"/>
                  <a:gd name="T14" fmla="*/ 22 w 62"/>
                  <a:gd name="T15" fmla="*/ 41 h 58"/>
                  <a:gd name="T16" fmla="*/ 36 w 62"/>
                  <a:gd name="T17" fmla="*/ 37 h 58"/>
                  <a:gd name="T18" fmla="*/ 30 w 62"/>
                  <a:gd name="T19" fmla="*/ 50 h 58"/>
                  <a:gd name="T20" fmla="*/ 32 w 62"/>
                  <a:gd name="T21" fmla="*/ 52 h 58"/>
                  <a:gd name="T22" fmla="*/ 21 w 62"/>
                  <a:gd name="T23" fmla="*/ 43 h 58"/>
                  <a:gd name="T24" fmla="*/ 37 w 62"/>
                  <a:gd name="T25" fmla="*/ 58 h 58"/>
                  <a:gd name="T26" fmla="*/ 62 w 62"/>
                  <a:gd name="T2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58">
                    <a:moveTo>
                      <a:pt x="62" y="0"/>
                    </a:moveTo>
                    <a:lnTo>
                      <a:pt x="54" y="0"/>
                    </a:lnTo>
                    <a:lnTo>
                      <a:pt x="58" y="7"/>
                    </a:lnTo>
                    <a:lnTo>
                      <a:pt x="47" y="37"/>
                    </a:lnTo>
                    <a:lnTo>
                      <a:pt x="26" y="2"/>
                    </a:lnTo>
                    <a:lnTo>
                      <a:pt x="0" y="2"/>
                    </a:lnTo>
                    <a:lnTo>
                      <a:pt x="17" y="35"/>
                    </a:lnTo>
                    <a:lnTo>
                      <a:pt x="22" y="41"/>
                    </a:lnTo>
                    <a:lnTo>
                      <a:pt x="36" y="37"/>
                    </a:lnTo>
                    <a:lnTo>
                      <a:pt x="30" y="50"/>
                    </a:lnTo>
                    <a:lnTo>
                      <a:pt x="32" y="52"/>
                    </a:lnTo>
                    <a:lnTo>
                      <a:pt x="21" y="43"/>
                    </a:lnTo>
                    <a:lnTo>
                      <a:pt x="37" y="5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9" name="ïšľîḑè">
                <a:extLst>
                  <a:ext uri="{FF2B5EF4-FFF2-40B4-BE49-F238E27FC236}">
                    <a16:creationId xmlns:a16="http://schemas.microsoft.com/office/drawing/2014/main" xmlns="" id="{E4C3B2FE-F66F-4C07-880E-4A567CB9397E}"/>
                  </a:ext>
                </a:extLst>
              </p:cNvPr>
              <p:cNvSpPr/>
              <p:nvPr/>
            </p:nvSpPr>
            <p:spPr bwMode="auto">
              <a:xfrm>
                <a:off x="5527" y="1362"/>
                <a:ext cx="62" cy="58"/>
              </a:xfrm>
              <a:custGeom>
                <a:avLst/>
                <a:gdLst>
                  <a:gd name="T0" fmla="*/ 62 w 62"/>
                  <a:gd name="T1" fmla="*/ 0 h 58"/>
                  <a:gd name="T2" fmla="*/ 54 w 62"/>
                  <a:gd name="T3" fmla="*/ 0 h 58"/>
                  <a:gd name="T4" fmla="*/ 58 w 62"/>
                  <a:gd name="T5" fmla="*/ 7 h 58"/>
                  <a:gd name="T6" fmla="*/ 47 w 62"/>
                  <a:gd name="T7" fmla="*/ 37 h 58"/>
                  <a:gd name="T8" fmla="*/ 26 w 62"/>
                  <a:gd name="T9" fmla="*/ 2 h 58"/>
                  <a:gd name="T10" fmla="*/ 0 w 62"/>
                  <a:gd name="T11" fmla="*/ 2 h 58"/>
                  <a:gd name="T12" fmla="*/ 17 w 62"/>
                  <a:gd name="T13" fmla="*/ 35 h 58"/>
                  <a:gd name="T14" fmla="*/ 22 w 62"/>
                  <a:gd name="T15" fmla="*/ 41 h 58"/>
                  <a:gd name="T16" fmla="*/ 36 w 62"/>
                  <a:gd name="T17" fmla="*/ 37 h 58"/>
                  <a:gd name="T18" fmla="*/ 30 w 62"/>
                  <a:gd name="T19" fmla="*/ 50 h 58"/>
                  <a:gd name="T20" fmla="*/ 32 w 62"/>
                  <a:gd name="T21" fmla="*/ 52 h 58"/>
                  <a:gd name="T22" fmla="*/ 21 w 62"/>
                  <a:gd name="T23" fmla="*/ 43 h 58"/>
                  <a:gd name="T24" fmla="*/ 37 w 62"/>
                  <a:gd name="T25" fmla="*/ 58 h 58"/>
                  <a:gd name="T26" fmla="*/ 62 w 62"/>
                  <a:gd name="T2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58">
                    <a:moveTo>
                      <a:pt x="62" y="0"/>
                    </a:moveTo>
                    <a:lnTo>
                      <a:pt x="54" y="0"/>
                    </a:lnTo>
                    <a:lnTo>
                      <a:pt x="58" y="7"/>
                    </a:lnTo>
                    <a:lnTo>
                      <a:pt x="47" y="37"/>
                    </a:lnTo>
                    <a:lnTo>
                      <a:pt x="26" y="2"/>
                    </a:lnTo>
                    <a:lnTo>
                      <a:pt x="0" y="2"/>
                    </a:lnTo>
                    <a:lnTo>
                      <a:pt x="17" y="35"/>
                    </a:lnTo>
                    <a:lnTo>
                      <a:pt x="22" y="41"/>
                    </a:lnTo>
                    <a:lnTo>
                      <a:pt x="36" y="37"/>
                    </a:lnTo>
                    <a:lnTo>
                      <a:pt x="30" y="50"/>
                    </a:lnTo>
                    <a:lnTo>
                      <a:pt x="32" y="52"/>
                    </a:lnTo>
                    <a:lnTo>
                      <a:pt x="21" y="43"/>
                    </a:lnTo>
                    <a:lnTo>
                      <a:pt x="37" y="58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0" name="išļiḋê">
                <a:extLst>
                  <a:ext uri="{FF2B5EF4-FFF2-40B4-BE49-F238E27FC236}">
                    <a16:creationId xmlns:a16="http://schemas.microsoft.com/office/drawing/2014/main" xmlns="" id="{2351E345-E091-49F1-9B91-712F412BA818}"/>
                  </a:ext>
                </a:extLst>
              </p:cNvPr>
              <p:cNvSpPr/>
              <p:nvPr/>
            </p:nvSpPr>
            <p:spPr bwMode="auto">
              <a:xfrm>
                <a:off x="5505" y="1364"/>
                <a:ext cx="43" cy="41"/>
              </a:xfrm>
              <a:custGeom>
                <a:avLst/>
                <a:gdLst>
                  <a:gd name="T0" fmla="*/ 22 w 43"/>
                  <a:gd name="T1" fmla="*/ 0 h 41"/>
                  <a:gd name="T2" fmla="*/ 0 w 43"/>
                  <a:gd name="T3" fmla="*/ 2 h 41"/>
                  <a:gd name="T4" fmla="*/ 43 w 43"/>
                  <a:gd name="T5" fmla="*/ 41 h 41"/>
                  <a:gd name="T6" fmla="*/ 35 w 43"/>
                  <a:gd name="T7" fmla="*/ 33 h 41"/>
                  <a:gd name="T8" fmla="*/ 35 w 43"/>
                  <a:gd name="T9" fmla="*/ 30 h 41"/>
                  <a:gd name="T10" fmla="*/ 39 w 43"/>
                  <a:gd name="T11" fmla="*/ 33 h 41"/>
                  <a:gd name="T12" fmla="*/ 22 w 43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1">
                    <a:moveTo>
                      <a:pt x="22" y="0"/>
                    </a:moveTo>
                    <a:lnTo>
                      <a:pt x="0" y="2"/>
                    </a:lnTo>
                    <a:lnTo>
                      <a:pt x="43" y="41"/>
                    </a:lnTo>
                    <a:lnTo>
                      <a:pt x="35" y="33"/>
                    </a:lnTo>
                    <a:lnTo>
                      <a:pt x="35" y="30"/>
                    </a:lnTo>
                    <a:lnTo>
                      <a:pt x="39" y="3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1" name="îsľiḓè">
                <a:extLst>
                  <a:ext uri="{FF2B5EF4-FFF2-40B4-BE49-F238E27FC236}">
                    <a16:creationId xmlns:a16="http://schemas.microsoft.com/office/drawing/2014/main" xmlns="" id="{90BD333E-B5EE-41AD-8834-730B0604DAD7}"/>
                  </a:ext>
                </a:extLst>
              </p:cNvPr>
              <p:cNvSpPr/>
              <p:nvPr/>
            </p:nvSpPr>
            <p:spPr bwMode="auto">
              <a:xfrm>
                <a:off x="5505" y="1364"/>
                <a:ext cx="43" cy="41"/>
              </a:xfrm>
              <a:custGeom>
                <a:avLst/>
                <a:gdLst>
                  <a:gd name="T0" fmla="*/ 22 w 43"/>
                  <a:gd name="T1" fmla="*/ 0 h 41"/>
                  <a:gd name="T2" fmla="*/ 0 w 43"/>
                  <a:gd name="T3" fmla="*/ 2 h 41"/>
                  <a:gd name="T4" fmla="*/ 43 w 43"/>
                  <a:gd name="T5" fmla="*/ 41 h 41"/>
                  <a:gd name="T6" fmla="*/ 35 w 43"/>
                  <a:gd name="T7" fmla="*/ 33 h 41"/>
                  <a:gd name="T8" fmla="*/ 35 w 43"/>
                  <a:gd name="T9" fmla="*/ 30 h 41"/>
                  <a:gd name="T10" fmla="*/ 39 w 43"/>
                  <a:gd name="T11" fmla="*/ 33 h 41"/>
                  <a:gd name="T12" fmla="*/ 22 w 43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1">
                    <a:moveTo>
                      <a:pt x="22" y="0"/>
                    </a:moveTo>
                    <a:lnTo>
                      <a:pt x="0" y="2"/>
                    </a:lnTo>
                    <a:lnTo>
                      <a:pt x="43" y="41"/>
                    </a:lnTo>
                    <a:lnTo>
                      <a:pt x="35" y="33"/>
                    </a:lnTo>
                    <a:lnTo>
                      <a:pt x="35" y="30"/>
                    </a:lnTo>
                    <a:lnTo>
                      <a:pt x="39" y="3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2" name="iṣḻíďè">
                <a:extLst>
                  <a:ext uri="{FF2B5EF4-FFF2-40B4-BE49-F238E27FC236}">
                    <a16:creationId xmlns:a16="http://schemas.microsoft.com/office/drawing/2014/main" xmlns="" id="{A7F82F64-F7BB-4A09-90B5-44B693600430}"/>
                  </a:ext>
                </a:extLst>
              </p:cNvPr>
              <p:cNvSpPr/>
              <p:nvPr/>
            </p:nvSpPr>
            <p:spPr bwMode="auto">
              <a:xfrm>
                <a:off x="5553" y="1362"/>
                <a:ext cx="32" cy="37"/>
              </a:xfrm>
              <a:custGeom>
                <a:avLst/>
                <a:gdLst>
                  <a:gd name="T0" fmla="*/ 28 w 32"/>
                  <a:gd name="T1" fmla="*/ 0 h 37"/>
                  <a:gd name="T2" fmla="*/ 13 w 32"/>
                  <a:gd name="T3" fmla="*/ 0 h 37"/>
                  <a:gd name="T4" fmla="*/ 11 w 32"/>
                  <a:gd name="T5" fmla="*/ 4 h 37"/>
                  <a:gd name="T6" fmla="*/ 11 w 32"/>
                  <a:gd name="T7" fmla="*/ 0 h 37"/>
                  <a:gd name="T8" fmla="*/ 0 w 32"/>
                  <a:gd name="T9" fmla="*/ 2 h 37"/>
                  <a:gd name="T10" fmla="*/ 21 w 32"/>
                  <a:gd name="T11" fmla="*/ 37 h 37"/>
                  <a:gd name="T12" fmla="*/ 32 w 32"/>
                  <a:gd name="T13" fmla="*/ 7 h 37"/>
                  <a:gd name="T14" fmla="*/ 28 w 32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7">
                    <a:moveTo>
                      <a:pt x="28" y="0"/>
                    </a:moveTo>
                    <a:lnTo>
                      <a:pt x="13" y="0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21" y="37"/>
                    </a:lnTo>
                    <a:lnTo>
                      <a:pt x="32" y="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3" name="iSlïďè">
                <a:extLst>
                  <a:ext uri="{FF2B5EF4-FFF2-40B4-BE49-F238E27FC236}">
                    <a16:creationId xmlns:a16="http://schemas.microsoft.com/office/drawing/2014/main" xmlns="" id="{DAC01E72-2E74-4873-9EDA-6DD7D972DE3F}"/>
                  </a:ext>
                </a:extLst>
              </p:cNvPr>
              <p:cNvSpPr/>
              <p:nvPr/>
            </p:nvSpPr>
            <p:spPr bwMode="auto">
              <a:xfrm>
                <a:off x="5553" y="1362"/>
                <a:ext cx="32" cy="37"/>
              </a:xfrm>
              <a:custGeom>
                <a:avLst/>
                <a:gdLst>
                  <a:gd name="T0" fmla="*/ 28 w 32"/>
                  <a:gd name="T1" fmla="*/ 0 h 37"/>
                  <a:gd name="T2" fmla="*/ 13 w 32"/>
                  <a:gd name="T3" fmla="*/ 0 h 37"/>
                  <a:gd name="T4" fmla="*/ 11 w 32"/>
                  <a:gd name="T5" fmla="*/ 4 h 37"/>
                  <a:gd name="T6" fmla="*/ 11 w 32"/>
                  <a:gd name="T7" fmla="*/ 0 h 37"/>
                  <a:gd name="T8" fmla="*/ 0 w 32"/>
                  <a:gd name="T9" fmla="*/ 2 h 37"/>
                  <a:gd name="T10" fmla="*/ 21 w 32"/>
                  <a:gd name="T11" fmla="*/ 37 h 37"/>
                  <a:gd name="T12" fmla="*/ 32 w 32"/>
                  <a:gd name="T13" fmla="*/ 7 h 37"/>
                  <a:gd name="T14" fmla="*/ 28 w 32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7">
                    <a:moveTo>
                      <a:pt x="28" y="0"/>
                    </a:moveTo>
                    <a:lnTo>
                      <a:pt x="13" y="0"/>
                    </a:lnTo>
                    <a:lnTo>
                      <a:pt x="11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21" y="37"/>
                    </a:lnTo>
                    <a:lnTo>
                      <a:pt x="32" y="7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4" name="íşľiḍe">
                <a:extLst>
                  <a:ext uri="{FF2B5EF4-FFF2-40B4-BE49-F238E27FC236}">
                    <a16:creationId xmlns:a16="http://schemas.microsoft.com/office/drawing/2014/main" xmlns="" id="{EABB55AF-B760-4285-A045-9B7F8F8220CE}"/>
                  </a:ext>
                </a:extLst>
              </p:cNvPr>
              <p:cNvSpPr/>
              <p:nvPr/>
            </p:nvSpPr>
            <p:spPr bwMode="auto">
              <a:xfrm>
                <a:off x="5680" y="1341"/>
                <a:ext cx="178" cy="301"/>
              </a:xfrm>
              <a:custGeom>
                <a:avLst/>
                <a:gdLst>
                  <a:gd name="T0" fmla="*/ 54 w 178"/>
                  <a:gd name="T1" fmla="*/ 109 h 301"/>
                  <a:gd name="T2" fmla="*/ 107 w 178"/>
                  <a:gd name="T3" fmla="*/ 204 h 301"/>
                  <a:gd name="T4" fmla="*/ 84 w 178"/>
                  <a:gd name="T5" fmla="*/ 163 h 301"/>
                  <a:gd name="T6" fmla="*/ 79 w 178"/>
                  <a:gd name="T7" fmla="*/ 116 h 301"/>
                  <a:gd name="T8" fmla="*/ 77 w 178"/>
                  <a:gd name="T9" fmla="*/ 116 h 301"/>
                  <a:gd name="T10" fmla="*/ 67 w 178"/>
                  <a:gd name="T11" fmla="*/ 125 h 301"/>
                  <a:gd name="T12" fmla="*/ 66 w 178"/>
                  <a:gd name="T13" fmla="*/ 112 h 301"/>
                  <a:gd name="T14" fmla="*/ 54 w 178"/>
                  <a:gd name="T15" fmla="*/ 109 h 301"/>
                  <a:gd name="T16" fmla="*/ 69 w 178"/>
                  <a:gd name="T17" fmla="*/ 8 h 301"/>
                  <a:gd name="T18" fmla="*/ 45 w 178"/>
                  <a:gd name="T19" fmla="*/ 10 h 301"/>
                  <a:gd name="T20" fmla="*/ 49 w 178"/>
                  <a:gd name="T21" fmla="*/ 15 h 301"/>
                  <a:gd name="T22" fmla="*/ 36 w 178"/>
                  <a:gd name="T23" fmla="*/ 13 h 301"/>
                  <a:gd name="T24" fmla="*/ 26 w 178"/>
                  <a:gd name="T25" fmla="*/ 25 h 301"/>
                  <a:gd name="T26" fmla="*/ 24 w 178"/>
                  <a:gd name="T27" fmla="*/ 11 h 301"/>
                  <a:gd name="T28" fmla="*/ 0 w 178"/>
                  <a:gd name="T29" fmla="*/ 13 h 301"/>
                  <a:gd name="T30" fmla="*/ 28 w 178"/>
                  <a:gd name="T31" fmla="*/ 66 h 301"/>
                  <a:gd name="T32" fmla="*/ 30 w 178"/>
                  <a:gd name="T33" fmla="*/ 66 h 301"/>
                  <a:gd name="T34" fmla="*/ 28 w 178"/>
                  <a:gd name="T35" fmla="*/ 66 h 301"/>
                  <a:gd name="T36" fmla="*/ 52 w 178"/>
                  <a:gd name="T37" fmla="*/ 109 h 301"/>
                  <a:gd name="T38" fmla="*/ 64 w 178"/>
                  <a:gd name="T39" fmla="*/ 101 h 301"/>
                  <a:gd name="T40" fmla="*/ 66 w 178"/>
                  <a:gd name="T41" fmla="*/ 88 h 301"/>
                  <a:gd name="T42" fmla="*/ 75 w 178"/>
                  <a:gd name="T43" fmla="*/ 97 h 301"/>
                  <a:gd name="T44" fmla="*/ 77 w 178"/>
                  <a:gd name="T45" fmla="*/ 95 h 301"/>
                  <a:gd name="T46" fmla="*/ 69 w 178"/>
                  <a:gd name="T47" fmla="*/ 8 h 301"/>
                  <a:gd name="T48" fmla="*/ 164 w 178"/>
                  <a:gd name="T49" fmla="*/ 256 h 301"/>
                  <a:gd name="T50" fmla="*/ 161 w 178"/>
                  <a:gd name="T51" fmla="*/ 254 h 301"/>
                  <a:gd name="T52" fmla="*/ 164 w 178"/>
                  <a:gd name="T53" fmla="*/ 252 h 301"/>
                  <a:gd name="T54" fmla="*/ 164 w 178"/>
                  <a:gd name="T55" fmla="*/ 256 h 301"/>
                  <a:gd name="T56" fmla="*/ 150 w 178"/>
                  <a:gd name="T57" fmla="*/ 94 h 301"/>
                  <a:gd name="T58" fmla="*/ 146 w 178"/>
                  <a:gd name="T59" fmla="*/ 81 h 301"/>
                  <a:gd name="T60" fmla="*/ 135 w 178"/>
                  <a:gd name="T61" fmla="*/ 75 h 301"/>
                  <a:gd name="T62" fmla="*/ 146 w 178"/>
                  <a:gd name="T63" fmla="*/ 67 h 301"/>
                  <a:gd name="T64" fmla="*/ 148 w 178"/>
                  <a:gd name="T65" fmla="*/ 54 h 301"/>
                  <a:gd name="T66" fmla="*/ 157 w 178"/>
                  <a:gd name="T67" fmla="*/ 64 h 301"/>
                  <a:gd name="T68" fmla="*/ 170 w 178"/>
                  <a:gd name="T69" fmla="*/ 60 h 301"/>
                  <a:gd name="T70" fmla="*/ 164 w 178"/>
                  <a:gd name="T71" fmla="*/ 73 h 301"/>
                  <a:gd name="T72" fmla="*/ 172 w 178"/>
                  <a:gd name="T73" fmla="*/ 84 h 301"/>
                  <a:gd name="T74" fmla="*/ 159 w 178"/>
                  <a:gd name="T75" fmla="*/ 82 h 301"/>
                  <a:gd name="T76" fmla="*/ 150 w 178"/>
                  <a:gd name="T77" fmla="*/ 94 h 301"/>
                  <a:gd name="T78" fmla="*/ 178 w 178"/>
                  <a:gd name="T79" fmla="*/ 0 h 301"/>
                  <a:gd name="T80" fmla="*/ 178 w 178"/>
                  <a:gd name="T81" fmla="*/ 0 h 301"/>
                  <a:gd name="T82" fmla="*/ 176 w 178"/>
                  <a:gd name="T83" fmla="*/ 26 h 301"/>
                  <a:gd name="T84" fmla="*/ 174 w 178"/>
                  <a:gd name="T85" fmla="*/ 30 h 301"/>
                  <a:gd name="T86" fmla="*/ 170 w 178"/>
                  <a:gd name="T87" fmla="*/ 17 h 301"/>
                  <a:gd name="T88" fmla="*/ 157 w 178"/>
                  <a:gd name="T89" fmla="*/ 13 h 301"/>
                  <a:gd name="T90" fmla="*/ 170 w 178"/>
                  <a:gd name="T91" fmla="*/ 6 h 301"/>
                  <a:gd name="T92" fmla="*/ 170 w 178"/>
                  <a:gd name="T93" fmla="*/ 0 h 301"/>
                  <a:gd name="T94" fmla="*/ 120 w 178"/>
                  <a:gd name="T95" fmla="*/ 4 h 301"/>
                  <a:gd name="T96" fmla="*/ 131 w 178"/>
                  <a:gd name="T97" fmla="*/ 129 h 301"/>
                  <a:gd name="T98" fmla="*/ 140 w 178"/>
                  <a:gd name="T99" fmla="*/ 137 h 301"/>
                  <a:gd name="T100" fmla="*/ 153 w 178"/>
                  <a:gd name="T101" fmla="*/ 135 h 301"/>
                  <a:gd name="T102" fmla="*/ 148 w 178"/>
                  <a:gd name="T103" fmla="*/ 146 h 301"/>
                  <a:gd name="T104" fmla="*/ 153 w 178"/>
                  <a:gd name="T105" fmla="*/ 157 h 301"/>
                  <a:gd name="T106" fmla="*/ 140 w 178"/>
                  <a:gd name="T107" fmla="*/ 155 h 301"/>
                  <a:gd name="T108" fmla="*/ 135 w 178"/>
                  <a:gd name="T109" fmla="*/ 165 h 301"/>
                  <a:gd name="T110" fmla="*/ 144 w 178"/>
                  <a:gd name="T111" fmla="*/ 269 h 301"/>
                  <a:gd name="T112" fmla="*/ 118 w 178"/>
                  <a:gd name="T113" fmla="*/ 222 h 301"/>
                  <a:gd name="T114" fmla="*/ 161 w 178"/>
                  <a:gd name="T115" fmla="*/ 301 h 301"/>
                  <a:gd name="T116" fmla="*/ 178 w 178"/>
                  <a:gd name="T11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301">
                    <a:moveTo>
                      <a:pt x="54" y="109"/>
                    </a:moveTo>
                    <a:lnTo>
                      <a:pt x="107" y="204"/>
                    </a:lnTo>
                    <a:lnTo>
                      <a:pt x="84" y="163"/>
                    </a:lnTo>
                    <a:lnTo>
                      <a:pt x="79" y="116"/>
                    </a:lnTo>
                    <a:lnTo>
                      <a:pt x="77" y="116"/>
                    </a:lnTo>
                    <a:lnTo>
                      <a:pt x="67" y="125"/>
                    </a:lnTo>
                    <a:lnTo>
                      <a:pt x="66" y="112"/>
                    </a:lnTo>
                    <a:lnTo>
                      <a:pt x="54" y="109"/>
                    </a:lnTo>
                    <a:close/>
                    <a:moveTo>
                      <a:pt x="69" y="8"/>
                    </a:moveTo>
                    <a:lnTo>
                      <a:pt x="45" y="10"/>
                    </a:lnTo>
                    <a:lnTo>
                      <a:pt x="49" y="15"/>
                    </a:lnTo>
                    <a:lnTo>
                      <a:pt x="36" y="13"/>
                    </a:lnTo>
                    <a:lnTo>
                      <a:pt x="26" y="25"/>
                    </a:lnTo>
                    <a:lnTo>
                      <a:pt x="24" y="11"/>
                    </a:lnTo>
                    <a:lnTo>
                      <a:pt x="0" y="13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28" y="66"/>
                    </a:lnTo>
                    <a:lnTo>
                      <a:pt x="52" y="109"/>
                    </a:lnTo>
                    <a:lnTo>
                      <a:pt x="64" y="101"/>
                    </a:lnTo>
                    <a:lnTo>
                      <a:pt x="66" y="88"/>
                    </a:lnTo>
                    <a:lnTo>
                      <a:pt x="75" y="97"/>
                    </a:lnTo>
                    <a:lnTo>
                      <a:pt x="77" y="95"/>
                    </a:lnTo>
                    <a:lnTo>
                      <a:pt x="69" y="8"/>
                    </a:lnTo>
                    <a:close/>
                    <a:moveTo>
                      <a:pt x="164" y="256"/>
                    </a:moveTo>
                    <a:lnTo>
                      <a:pt x="161" y="254"/>
                    </a:lnTo>
                    <a:lnTo>
                      <a:pt x="164" y="252"/>
                    </a:lnTo>
                    <a:lnTo>
                      <a:pt x="164" y="256"/>
                    </a:lnTo>
                    <a:close/>
                    <a:moveTo>
                      <a:pt x="150" y="94"/>
                    </a:moveTo>
                    <a:lnTo>
                      <a:pt x="146" y="81"/>
                    </a:lnTo>
                    <a:lnTo>
                      <a:pt x="135" y="75"/>
                    </a:lnTo>
                    <a:lnTo>
                      <a:pt x="146" y="67"/>
                    </a:lnTo>
                    <a:lnTo>
                      <a:pt x="148" y="54"/>
                    </a:lnTo>
                    <a:lnTo>
                      <a:pt x="157" y="64"/>
                    </a:lnTo>
                    <a:lnTo>
                      <a:pt x="170" y="60"/>
                    </a:lnTo>
                    <a:lnTo>
                      <a:pt x="164" y="73"/>
                    </a:lnTo>
                    <a:lnTo>
                      <a:pt x="172" y="84"/>
                    </a:lnTo>
                    <a:lnTo>
                      <a:pt x="159" y="82"/>
                    </a:lnTo>
                    <a:lnTo>
                      <a:pt x="150" y="94"/>
                    </a:lnTo>
                    <a:close/>
                    <a:moveTo>
                      <a:pt x="178" y="0"/>
                    </a:moveTo>
                    <a:lnTo>
                      <a:pt x="178" y="0"/>
                    </a:lnTo>
                    <a:lnTo>
                      <a:pt x="176" y="26"/>
                    </a:lnTo>
                    <a:lnTo>
                      <a:pt x="174" y="30"/>
                    </a:lnTo>
                    <a:lnTo>
                      <a:pt x="170" y="17"/>
                    </a:lnTo>
                    <a:lnTo>
                      <a:pt x="157" y="13"/>
                    </a:lnTo>
                    <a:lnTo>
                      <a:pt x="170" y="6"/>
                    </a:lnTo>
                    <a:lnTo>
                      <a:pt x="170" y="0"/>
                    </a:lnTo>
                    <a:lnTo>
                      <a:pt x="120" y="4"/>
                    </a:lnTo>
                    <a:lnTo>
                      <a:pt x="131" y="129"/>
                    </a:lnTo>
                    <a:lnTo>
                      <a:pt x="140" y="137"/>
                    </a:lnTo>
                    <a:lnTo>
                      <a:pt x="153" y="135"/>
                    </a:lnTo>
                    <a:lnTo>
                      <a:pt x="148" y="146"/>
                    </a:lnTo>
                    <a:lnTo>
                      <a:pt x="153" y="157"/>
                    </a:lnTo>
                    <a:lnTo>
                      <a:pt x="140" y="155"/>
                    </a:lnTo>
                    <a:lnTo>
                      <a:pt x="135" y="165"/>
                    </a:lnTo>
                    <a:lnTo>
                      <a:pt x="144" y="269"/>
                    </a:lnTo>
                    <a:lnTo>
                      <a:pt x="118" y="222"/>
                    </a:lnTo>
                    <a:lnTo>
                      <a:pt x="161" y="301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5" name="îṧḻiḑê">
                <a:extLst>
                  <a:ext uri="{FF2B5EF4-FFF2-40B4-BE49-F238E27FC236}">
                    <a16:creationId xmlns:a16="http://schemas.microsoft.com/office/drawing/2014/main" xmlns="" id="{1AECD669-A460-471B-AECB-DE226FB84963}"/>
                  </a:ext>
                </a:extLst>
              </p:cNvPr>
              <p:cNvSpPr/>
              <p:nvPr/>
            </p:nvSpPr>
            <p:spPr bwMode="auto">
              <a:xfrm>
                <a:off x="5680" y="1341"/>
                <a:ext cx="178" cy="301"/>
              </a:xfrm>
              <a:custGeom>
                <a:avLst/>
                <a:gdLst>
                  <a:gd name="T0" fmla="*/ 54 w 178"/>
                  <a:gd name="T1" fmla="*/ 109 h 301"/>
                  <a:gd name="T2" fmla="*/ 107 w 178"/>
                  <a:gd name="T3" fmla="*/ 204 h 301"/>
                  <a:gd name="T4" fmla="*/ 84 w 178"/>
                  <a:gd name="T5" fmla="*/ 163 h 301"/>
                  <a:gd name="T6" fmla="*/ 79 w 178"/>
                  <a:gd name="T7" fmla="*/ 116 h 301"/>
                  <a:gd name="T8" fmla="*/ 77 w 178"/>
                  <a:gd name="T9" fmla="*/ 116 h 301"/>
                  <a:gd name="T10" fmla="*/ 67 w 178"/>
                  <a:gd name="T11" fmla="*/ 125 h 301"/>
                  <a:gd name="T12" fmla="*/ 66 w 178"/>
                  <a:gd name="T13" fmla="*/ 112 h 301"/>
                  <a:gd name="T14" fmla="*/ 54 w 178"/>
                  <a:gd name="T15" fmla="*/ 109 h 301"/>
                  <a:gd name="T16" fmla="*/ 69 w 178"/>
                  <a:gd name="T17" fmla="*/ 8 h 301"/>
                  <a:gd name="T18" fmla="*/ 45 w 178"/>
                  <a:gd name="T19" fmla="*/ 10 h 301"/>
                  <a:gd name="T20" fmla="*/ 49 w 178"/>
                  <a:gd name="T21" fmla="*/ 15 h 301"/>
                  <a:gd name="T22" fmla="*/ 36 w 178"/>
                  <a:gd name="T23" fmla="*/ 13 h 301"/>
                  <a:gd name="T24" fmla="*/ 26 w 178"/>
                  <a:gd name="T25" fmla="*/ 25 h 301"/>
                  <a:gd name="T26" fmla="*/ 24 w 178"/>
                  <a:gd name="T27" fmla="*/ 11 h 301"/>
                  <a:gd name="T28" fmla="*/ 0 w 178"/>
                  <a:gd name="T29" fmla="*/ 13 h 301"/>
                  <a:gd name="T30" fmla="*/ 28 w 178"/>
                  <a:gd name="T31" fmla="*/ 66 h 301"/>
                  <a:gd name="T32" fmla="*/ 30 w 178"/>
                  <a:gd name="T33" fmla="*/ 66 h 301"/>
                  <a:gd name="T34" fmla="*/ 28 w 178"/>
                  <a:gd name="T35" fmla="*/ 66 h 301"/>
                  <a:gd name="T36" fmla="*/ 52 w 178"/>
                  <a:gd name="T37" fmla="*/ 109 h 301"/>
                  <a:gd name="T38" fmla="*/ 64 w 178"/>
                  <a:gd name="T39" fmla="*/ 101 h 301"/>
                  <a:gd name="T40" fmla="*/ 66 w 178"/>
                  <a:gd name="T41" fmla="*/ 88 h 301"/>
                  <a:gd name="T42" fmla="*/ 75 w 178"/>
                  <a:gd name="T43" fmla="*/ 97 h 301"/>
                  <a:gd name="T44" fmla="*/ 77 w 178"/>
                  <a:gd name="T45" fmla="*/ 95 h 301"/>
                  <a:gd name="T46" fmla="*/ 69 w 178"/>
                  <a:gd name="T47" fmla="*/ 8 h 301"/>
                  <a:gd name="T48" fmla="*/ 164 w 178"/>
                  <a:gd name="T49" fmla="*/ 256 h 301"/>
                  <a:gd name="T50" fmla="*/ 161 w 178"/>
                  <a:gd name="T51" fmla="*/ 254 h 301"/>
                  <a:gd name="T52" fmla="*/ 164 w 178"/>
                  <a:gd name="T53" fmla="*/ 252 h 301"/>
                  <a:gd name="T54" fmla="*/ 164 w 178"/>
                  <a:gd name="T55" fmla="*/ 256 h 301"/>
                  <a:gd name="T56" fmla="*/ 150 w 178"/>
                  <a:gd name="T57" fmla="*/ 94 h 301"/>
                  <a:gd name="T58" fmla="*/ 146 w 178"/>
                  <a:gd name="T59" fmla="*/ 81 h 301"/>
                  <a:gd name="T60" fmla="*/ 135 w 178"/>
                  <a:gd name="T61" fmla="*/ 75 h 301"/>
                  <a:gd name="T62" fmla="*/ 146 w 178"/>
                  <a:gd name="T63" fmla="*/ 67 h 301"/>
                  <a:gd name="T64" fmla="*/ 148 w 178"/>
                  <a:gd name="T65" fmla="*/ 54 h 301"/>
                  <a:gd name="T66" fmla="*/ 157 w 178"/>
                  <a:gd name="T67" fmla="*/ 64 h 301"/>
                  <a:gd name="T68" fmla="*/ 170 w 178"/>
                  <a:gd name="T69" fmla="*/ 60 h 301"/>
                  <a:gd name="T70" fmla="*/ 164 w 178"/>
                  <a:gd name="T71" fmla="*/ 73 h 301"/>
                  <a:gd name="T72" fmla="*/ 172 w 178"/>
                  <a:gd name="T73" fmla="*/ 84 h 301"/>
                  <a:gd name="T74" fmla="*/ 159 w 178"/>
                  <a:gd name="T75" fmla="*/ 82 h 301"/>
                  <a:gd name="T76" fmla="*/ 150 w 178"/>
                  <a:gd name="T77" fmla="*/ 94 h 301"/>
                  <a:gd name="T78" fmla="*/ 178 w 178"/>
                  <a:gd name="T79" fmla="*/ 0 h 301"/>
                  <a:gd name="T80" fmla="*/ 178 w 178"/>
                  <a:gd name="T81" fmla="*/ 0 h 301"/>
                  <a:gd name="T82" fmla="*/ 176 w 178"/>
                  <a:gd name="T83" fmla="*/ 26 h 301"/>
                  <a:gd name="T84" fmla="*/ 174 w 178"/>
                  <a:gd name="T85" fmla="*/ 30 h 301"/>
                  <a:gd name="T86" fmla="*/ 170 w 178"/>
                  <a:gd name="T87" fmla="*/ 17 h 301"/>
                  <a:gd name="T88" fmla="*/ 157 w 178"/>
                  <a:gd name="T89" fmla="*/ 13 h 301"/>
                  <a:gd name="T90" fmla="*/ 170 w 178"/>
                  <a:gd name="T91" fmla="*/ 6 h 301"/>
                  <a:gd name="T92" fmla="*/ 170 w 178"/>
                  <a:gd name="T93" fmla="*/ 0 h 301"/>
                  <a:gd name="T94" fmla="*/ 120 w 178"/>
                  <a:gd name="T95" fmla="*/ 4 h 301"/>
                  <a:gd name="T96" fmla="*/ 131 w 178"/>
                  <a:gd name="T97" fmla="*/ 129 h 301"/>
                  <a:gd name="T98" fmla="*/ 140 w 178"/>
                  <a:gd name="T99" fmla="*/ 137 h 301"/>
                  <a:gd name="T100" fmla="*/ 153 w 178"/>
                  <a:gd name="T101" fmla="*/ 135 h 301"/>
                  <a:gd name="T102" fmla="*/ 148 w 178"/>
                  <a:gd name="T103" fmla="*/ 146 h 301"/>
                  <a:gd name="T104" fmla="*/ 153 w 178"/>
                  <a:gd name="T105" fmla="*/ 157 h 301"/>
                  <a:gd name="T106" fmla="*/ 140 w 178"/>
                  <a:gd name="T107" fmla="*/ 155 h 301"/>
                  <a:gd name="T108" fmla="*/ 135 w 178"/>
                  <a:gd name="T109" fmla="*/ 165 h 301"/>
                  <a:gd name="T110" fmla="*/ 144 w 178"/>
                  <a:gd name="T111" fmla="*/ 269 h 301"/>
                  <a:gd name="T112" fmla="*/ 118 w 178"/>
                  <a:gd name="T113" fmla="*/ 222 h 301"/>
                  <a:gd name="T114" fmla="*/ 161 w 178"/>
                  <a:gd name="T115" fmla="*/ 301 h 301"/>
                  <a:gd name="T116" fmla="*/ 178 w 178"/>
                  <a:gd name="T117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301">
                    <a:moveTo>
                      <a:pt x="54" y="109"/>
                    </a:moveTo>
                    <a:lnTo>
                      <a:pt x="107" y="204"/>
                    </a:lnTo>
                    <a:lnTo>
                      <a:pt x="84" y="163"/>
                    </a:lnTo>
                    <a:lnTo>
                      <a:pt x="79" y="116"/>
                    </a:lnTo>
                    <a:lnTo>
                      <a:pt x="77" y="116"/>
                    </a:lnTo>
                    <a:lnTo>
                      <a:pt x="67" y="125"/>
                    </a:lnTo>
                    <a:lnTo>
                      <a:pt x="66" y="112"/>
                    </a:lnTo>
                    <a:lnTo>
                      <a:pt x="54" y="109"/>
                    </a:lnTo>
                    <a:moveTo>
                      <a:pt x="69" y="8"/>
                    </a:moveTo>
                    <a:lnTo>
                      <a:pt x="45" y="10"/>
                    </a:lnTo>
                    <a:lnTo>
                      <a:pt x="49" y="15"/>
                    </a:lnTo>
                    <a:lnTo>
                      <a:pt x="36" y="13"/>
                    </a:lnTo>
                    <a:lnTo>
                      <a:pt x="26" y="25"/>
                    </a:lnTo>
                    <a:lnTo>
                      <a:pt x="24" y="11"/>
                    </a:lnTo>
                    <a:lnTo>
                      <a:pt x="0" y="13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28" y="66"/>
                    </a:lnTo>
                    <a:lnTo>
                      <a:pt x="52" y="109"/>
                    </a:lnTo>
                    <a:lnTo>
                      <a:pt x="64" y="101"/>
                    </a:lnTo>
                    <a:lnTo>
                      <a:pt x="66" y="88"/>
                    </a:lnTo>
                    <a:lnTo>
                      <a:pt x="75" y="97"/>
                    </a:lnTo>
                    <a:lnTo>
                      <a:pt x="77" y="95"/>
                    </a:lnTo>
                    <a:lnTo>
                      <a:pt x="69" y="8"/>
                    </a:lnTo>
                    <a:moveTo>
                      <a:pt x="164" y="256"/>
                    </a:moveTo>
                    <a:lnTo>
                      <a:pt x="161" y="254"/>
                    </a:lnTo>
                    <a:lnTo>
                      <a:pt x="164" y="252"/>
                    </a:lnTo>
                    <a:lnTo>
                      <a:pt x="164" y="256"/>
                    </a:lnTo>
                    <a:moveTo>
                      <a:pt x="150" y="94"/>
                    </a:moveTo>
                    <a:lnTo>
                      <a:pt x="146" y="81"/>
                    </a:lnTo>
                    <a:lnTo>
                      <a:pt x="135" y="75"/>
                    </a:lnTo>
                    <a:lnTo>
                      <a:pt x="146" y="67"/>
                    </a:lnTo>
                    <a:lnTo>
                      <a:pt x="148" y="54"/>
                    </a:lnTo>
                    <a:lnTo>
                      <a:pt x="157" y="64"/>
                    </a:lnTo>
                    <a:lnTo>
                      <a:pt x="170" y="60"/>
                    </a:lnTo>
                    <a:lnTo>
                      <a:pt x="164" y="73"/>
                    </a:lnTo>
                    <a:lnTo>
                      <a:pt x="172" y="84"/>
                    </a:lnTo>
                    <a:lnTo>
                      <a:pt x="159" y="82"/>
                    </a:lnTo>
                    <a:lnTo>
                      <a:pt x="150" y="94"/>
                    </a:lnTo>
                    <a:moveTo>
                      <a:pt x="178" y="0"/>
                    </a:moveTo>
                    <a:lnTo>
                      <a:pt x="178" y="0"/>
                    </a:lnTo>
                    <a:lnTo>
                      <a:pt x="176" y="26"/>
                    </a:lnTo>
                    <a:lnTo>
                      <a:pt x="174" y="30"/>
                    </a:lnTo>
                    <a:lnTo>
                      <a:pt x="170" y="17"/>
                    </a:lnTo>
                    <a:lnTo>
                      <a:pt x="157" y="13"/>
                    </a:lnTo>
                    <a:lnTo>
                      <a:pt x="170" y="6"/>
                    </a:lnTo>
                    <a:lnTo>
                      <a:pt x="170" y="0"/>
                    </a:lnTo>
                    <a:lnTo>
                      <a:pt x="120" y="4"/>
                    </a:lnTo>
                    <a:lnTo>
                      <a:pt x="131" y="129"/>
                    </a:lnTo>
                    <a:lnTo>
                      <a:pt x="140" y="137"/>
                    </a:lnTo>
                    <a:lnTo>
                      <a:pt x="153" y="135"/>
                    </a:lnTo>
                    <a:lnTo>
                      <a:pt x="148" y="146"/>
                    </a:lnTo>
                    <a:lnTo>
                      <a:pt x="153" y="157"/>
                    </a:lnTo>
                    <a:lnTo>
                      <a:pt x="140" y="155"/>
                    </a:lnTo>
                    <a:lnTo>
                      <a:pt x="135" y="165"/>
                    </a:lnTo>
                    <a:lnTo>
                      <a:pt x="144" y="269"/>
                    </a:lnTo>
                    <a:lnTo>
                      <a:pt x="118" y="222"/>
                    </a:lnTo>
                    <a:lnTo>
                      <a:pt x="161" y="301"/>
                    </a:lnTo>
                    <a:lnTo>
                      <a:pt x="1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6" name="ïṣļiďè">
                <a:extLst>
                  <a:ext uri="{FF2B5EF4-FFF2-40B4-BE49-F238E27FC236}">
                    <a16:creationId xmlns:a16="http://schemas.microsoft.com/office/drawing/2014/main" xmlns="" id="{F6421C98-E56B-454D-9472-506D4F9165A7}"/>
                  </a:ext>
                </a:extLst>
              </p:cNvPr>
              <p:cNvSpPr/>
              <p:nvPr/>
            </p:nvSpPr>
            <p:spPr bwMode="auto">
              <a:xfrm>
                <a:off x="5749" y="1345"/>
                <a:ext cx="75" cy="265"/>
              </a:xfrm>
              <a:custGeom>
                <a:avLst/>
                <a:gdLst>
                  <a:gd name="T0" fmla="*/ 23 w 75"/>
                  <a:gd name="T1" fmla="*/ 60 h 265"/>
                  <a:gd name="T2" fmla="*/ 19 w 75"/>
                  <a:gd name="T3" fmla="*/ 47 h 265"/>
                  <a:gd name="T4" fmla="*/ 8 w 75"/>
                  <a:gd name="T5" fmla="*/ 43 h 265"/>
                  <a:gd name="T6" fmla="*/ 19 w 75"/>
                  <a:gd name="T7" fmla="*/ 35 h 265"/>
                  <a:gd name="T8" fmla="*/ 19 w 75"/>
                  <a:gd name="T9" fmla="*/ 22 h 265"/>
                  <a:gd name="T10" fmla="*/ 28 w 75"/>
                  <a:gd name="T11" fmla="*/ 32 h 265"/>
                  <a:gd name="T12" fmla="*/ 41 w 75"/>
                  <a:gd name="T13" fmla="*/ 28 h 265"/>
                  <a:gd name="T14" fmla="*/ 38 w 75"/>
                  <a:gd name="T15" fmla="*/ 39 h 265"/>
                  <a:gd name="T16" fmla="*/ 43 w 75"/>
                  <a:gd name="T17" fmla="*/ 50 h 265"/>
                  <a:gd name="T18" fmla="*/ 30 w 75"/>
                  <a:gd name="T19" fmla="*/ 50 h 265"/>
                  <a:gd name="T20" fmla="*/ 23 w 75"/>
                  <a:gd name="T21" fmla="*/ 60 h 265"/>
                  <a:gd name="T22" fmla="*/ 51 w 75"/>
                  <a:gd name="T23" fmla="*/ 0 h 265"/>
                  <a:gd name="T24" fmla="*/ 0 w 75"/>
                  <a:gd name="T25" fmla="*/ 4 h 265"/>
                  <a:gd name="T26" fmla="*/ 8 w 75"/>
                  <a:gd name="T27" fmla="*/ 91 h 265"/>
                  <a:gd name="T28" fmla="*/ 19 w 75"/>
                  <a:gd name="T29" fmla="*/ 90 h 265"/>
                  <a:gd name="T30" fmla="*/ 13 w 75"/>
                  <a:gd name="T31" fmla="*/ 103 h 265"/>
                  <a:gd name="T32" fmla="*/ 21 w 75"/>
                  <a:gd name="T33" fmla="*/ 114 h 265"/>
                  <a:gd name="T34" fmla="*/ 10 w 75"/>
                  <a:gd name="T35" fmla="*/ 112 h 265"/>
                  <a:gd name="T36" fmla="*/ 15 w 75"/>
                  <a:gd name="T37" fmla="*/ 159 h 265"/>
                  <a:gd name="T38" fmla="*/ 38 w 75"/>
                  <a:gd name="T39" fmla="*/ 200 h 265"/>
                  <a:gd name="T40" fmla="*/ 39 w 75"/>
                  <a:gd name="T41" fmla="*/ 190 h 265"/>
                  <a:gd name="T42" fmla="*/ 49 w 75"/>
                  <a:gd name="T43" fmla="*/ 198 h 265"/>
                  <a:gd name="T44" fmla="*/ 62 w 75"/>
                  <a:gd name="T45" fmla="*/ 196 h 265"/>
                  <a:gd name="T46" fmla="*/ 56 w 75"/>
                  <a:gd name="T47" fmla="*/ 207 h 265"/>
                  <a:gd name="T48" fmla="*/ 64 w 75"/>
                  <a:gd name="T49" fmla="*/ 218 h 265"/>
                  <a:gd name="T50" fmla="*/ 51 w 75"/>
                  <a:gd name="T51" fmla="*/ 217 h 265"/>
                  <a:gd name="T52" fmla="*/ 49 w 75"/>
                  <a:gd name="T53" fmla="*/ 218 h 265"/>
                  <a:gd name="T54" fmla="*/ 75 w 75"/>
                  <a:gd name="T55" fmla="*/ 265 h 265"/>
                  <a:gd name="T56" fmla="*/ 66 w 75"/>
                  <a:gd name="T57" fmla="*/ 161 h 265"/>
                  <a:gd name="T58" fmla="*/ 64 w 75"/>
                  <a:gd name="T59" fmla="*/ 162 h 265"/>
                  <a:gd name="T60" fmla="*/ 60 w 75"/>
                  <a:gd name="T61" fmla="*/ 149 h 265"/>
                  <a:gd name="T62" fmla="*/ 49 w 75"/>
                  <a:gd name="T63" fmla="*/ 144 h 265"/>
                  <a:gd name="T64" fmla="*/ 60 w 75"/>
                  <a:gd name="T65" fmla="*/ 138 h 265"/>
                  <a:gd name="T66" fmla="*/ 60 w 75"/>
                  <a:gd name="T67" fmla="*/ 125 h 265"/>
                  <a:gd name="T68" fmla="*/ 62 w 75"/>
                  <a:gd name="T69" fmla="*/ 125 h 265"/>
                  <a:gd name="T70" fmla="*/ 51 w 75"/>
                  <a:gd name="T7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5" h="265">
                    <a:moveTo>
                      <a:pt x="23" y="60"/>
                    </a:moveTo>
                    <a:lnTo>
                      <a:pt x="19" y="47"/>
                    </a:lnTo>
                    <a:lnTo>
                      <a:pt x="8" y="43"/>
                    </a:lnTo>
                    <a:lnTo>
                      <a:pt x="19" y="35"/>
                    </a:lnTo>
                    <a:lnTo>
                      <a:pt x="19" y="22"/>
                    </a:lnTo>
                    <a:lnTo>
                      <a:pt x="28" y="32"/>
                    </a:lnTo>
                    <a:lnTo>
                      <a:pt x="41" y="28"/>
                    </a:lnTo>
                    <a:lnTo>
                      <a:pt x="38" y="39"/>
                    </a:lnTo>
                    <a:lnTo>
                      <a:pt x="43" y="50"/>
                    </a:lnTo>
                    <a:lnTo>
                      <a:pt x="30" y="50"/>
                    </a:lnTo>
                    <a:lnTo>
                      <a:pt x="23" y="60"/>
                    </a:lnTo>
                    <a:close/>
                    <a:moveTo>
                      <a:pt x="51" y="0"/>
                    </a:moveTo>
                    <a:lnTo>
                      <a:pt x="0" y="4"/>
                    </a:lnTo>
                    <a:lnTo>
                      <a:pt x="8" y="91"/>
                    </a:lnTo>
                    <a:lnTo>
                      <a:pt x="19" y="90"/>
                    </a:lnTo>
                    <a:lnTo>
                      <a:pt x="13" y="103"/>
                    </a:lnTo>
                    <a:lnTo>
                      <a:pt x="21" y="114"/>
                    </a:lnTo>
                    <a:lnTo>
                      <a:pt x="10" y="112"/>
                    </a:lnTo>
                    <a:lnTo>
                      <a:pt x="15" y="159"/>
                    </a:lnTo>
                    <a:lnTo>
                      <a:pt x="38" y="200"/>
                    </a:lnTo>
                    <a:lnTo>
                      <a:pt x="39" y="190"/>
                    </a:lnTo>
                    <a:lnTo>
                      <a:pt x="49" y="198"/>
                    </a:lnTo>
                    <a:lnTo>
                      <a:pt x="62" y="196"/>
                    </a:lnTo>
                    <a:lnTo>
                      <a:pt x="56" y="207"/>
                    </a:lnTo>
                    <a:lnTo>
                      <a:pt x="64" y="218"/>
                    </a:lnTo>
                    <a:lnTo>
                      <a:pt x="51" y="217"/>
                    </a:lnTo>
                    <a:lnTo>
                      <a:pt x="49" y="218"/>
                    </a:lnTo>
                    <a:lnTo>
                      <a:pt x="75" y="265"/>
                    </a:lnTo>
                    <a:lnTo>
                      <a:pt x="66" y="161"/>
                    </a:lnTo>
                    <a:lnTo>
                      <a:pt x="64" y="162"/>
                    </a:lnTo>
                    <a:lnTo>
                      <a:pt x="60" y="149"/>
                    </a:lnTo>
                    <a:lnTo>
                      <a:pt x="49" y="144"/>
                    </a:lnTo>
                    <a:lnTo>
                      <a:pt x="60" y="138"/>
                    </a:lnTo>
                    <a:lnTo>
                      <a:pt x="60" y="125"/>
                    </a:lnTo>
                    <a:lnTo>
                      <a:pt x="62" y="125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7" name="iśliḓè">
                <a:extLst>
                  <a:ext uri="{FF2B5EF4-FFF2-40B4-BE49-F238E27FC236}">
                    <a16:creationId xmlns:a16="http://schemas.microsoft.com/office/drawing/2014/main" xmlns="" id="{150F3A2B-B57A-467C-A5DD-39818841FACD}"/>
                  </a:ext>
                </a:extLst>
              </p:cNvPr>
              <p:cNvSpPr/>
              <p:nvPr/>
            </p:nvSpPr>
            <p:spPr bwMode="auto">
              <a:xfrm>
                <a:off x="5749" y="1345"/>
                <a:ext cx="75" cy="265"/>
              </a:xfrm>
              <a:custGeom>
                <a:avLst/>
                <a:gdLst>
                  <a:gd name="T0" fmla="*/ 23 w 75"/>
                  <a:gd name="T1" fmla="*/ 60 h 265"/>
                  <a:gd name="T2" fmla="*/ 19 w 75"/>
                  <a:gd name="T3" fmla="*/ 47 h 265"/>
                  <a:gd name="T4" fmla="*/ 8 w 75"/>
                  <a:gd name="T5" fmla="*/ 43 h 265"/>
                  <a:gd name="T6" fmla="*/ 19 w 75"/>
                  <a:gd name="T7" fmla="*/ 35 h 265"/>
                  <a:gd name="T8" fmla="*/ 19 w 75"/>
                  <a:gd name="T9" fmla="*/ 22 h 265"/>
                  <a:gd name="T10" fmla="*/ 28 w 75"/>
                  <a:gd name="T11" fmla="*/ 32 h 265"/>
                  <a:gd name="T12" fmla="*/ 41 w 75"/>
                  <a:gd name="T13" fmla="*/ 28 h 265"/>
                  <a:gd name="T14" fmla="*/ 38 w 75"/>
                  <a:gd name="T15" fmla="*/ 39 h 265"/>
                  <a:gd name="T16" fmla="*/ 43 w 75"/>
                  <a:gd name="T17" fmla="*/ 50 h 265"/>
                  <a:gd name="T18" fmla="*/ 30 w 75"/>
                  <a:gd name="T19" fmla="*/ 50 h 265"/>
                  <a:gd name="T20" fmla="*/ 23 w 75"/>
                  <a:gd name="T21" fmla="*/ 60 h 265"/>
                  <a:gd name="T22" fmla="*/ 51 w 75"/>
                  <a:gd name="T23" fmla="*/ 0 h 265"/>
                  <a:gd name="T24" fmla="*/ 0 w 75"/>
                  <a:gd name="T25" fmla="*/ 4 h 265"/>
                  <a:gd name="T26" fmla="*/ 8 w 75"/>
                  <a:gd name="T27" fmla="*/ 91 h 265"/>
                  <a:gd name="T28" fmla="*/ 19 w 75"/>
                  <a:gd name="T29" fmla="*/ 90 h 265"/>
                  <a:gd name="T30" fmla="*/ 13 w 75"/>
                  <a:gd name="T31" fmla="*/ 103 h 265"/>
                  <a:gd name="T32" fmla="*/ 21 w 75"/>
                  <a:gd name="T33" fmla="*/ 114 h 265"/>
                  <a:gd name="T34" fmla="*/ 10 w 75"/>
                  <a:gd name="T35" fmla="*/ 112 h 265"/>
                  <a:gd name="T36" fmla="*/ 15 w 75"/>
                  <a:gd name="T37" fmla="*/ 159 h 265"/>
                  <a:gd name="T38" fmla="*/ 38 w 75"/>
                  <a:gd name="T39" fmla="*/ 200 h 265"/>
                  <a:gd name="T40" fmla="*/ 39 w 75"/>
                  <a:gd name="T41" fmla="*/ 190 h 265"/>
                  <a:gd name="T42" fmla="*/ 49 w 75"/>
                  <a:gd name="T43" fmla="*/ 198 h 265"/>
                  <a:gd name="T44" fmla="*/ 62 w 75"/>
                  <a:gd name="T45" fmla="*/ 196 h 265"/>
                  <a:gd name="T46" fmla="*/ 56 w 75"/>
                  <a:gd name="T47" fmla="*/ 207 h 265"/>
                  <a:gd name="T48" fmla="*/ 64 w 75"/>
                  <a:gd name="T49" fmla="*/ 218 h 265"/>
                  <a:gd name="T50" fmla="*/ 51 w 75"/>
                  <a:gd name="T51" fmla="*/ 217 h 265"/>
                  <a:gd name="T52" fmla="*/ 49 w 75"/>
                  <a:gd name="T53" fmla="*/ 218 h 265"/>
                  <a:gd name="T54" fmla="*/ 75 w 75"/>
                  <a:gd name="T55" fmla="*/ 265 h 265"/>
                  <a:gd name="T56" fmla="*/ 66 w 75"/>
                  <a:gd name="T57" fmla="*/ 161 h 265"/>
                  <a:gd name="T58" fmla="*/ 64 w 75"/>
                  <a:gd name="T59" fmla="*/ 162 h 265"/>
                  <a:gd name="T60" fmla="*/ 60 w 75"/>
                  <a:gd name="T61" fmla="*/ 149 h 265"/>
                  <a:gd name="T62" fmla="*/ 49 w 75"/>
                  <a:gd name="T63" fmla="*/ 144 h 265"/>
                  <a:gd name="T64" fmla="*/ 60 w 75"/>
                  <a:gd name="T65" fmla="*/ 138 h 265"/>
                  <a:gd name="T66" fmla="*/ 60 w 75"/>
                  <a:gd name="T67" fmla="*/ 125 h 265"/>
                  <a:gd name="T68" fmla="*/ 62 w 75"/>
                  <a:gd name="T69" fmla="*/ 125 h 265"/>
                  <a:gd name="T70" fmla="*/ 51 w 75"/>
                  <a:gd name="T71" fmla="*/ 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5" h="265">
                    <a:moveTo>
                      <a:pt x="23" y="60"/>
                    </a:moveTo>
                    <a:lnTo>
                      <a:pt x="19" y="47"/>
                    </a:lnTo>
                    <a:lnTo>
                      <a:pt x="8" y="43"/>
                    </a:lnTo>
                    <a:lnTo>
                      <a:pt x="19" y="35"/>
                    </a:lnTo>
                    <a:lnTo>
                      <a:pt x="19" y="22"/>
                    </a:lnTo>
                    <a:lnTo>
                      <a:pt x="28" y="32"/>
                    </a:lnTo>
                    <a:lnTo>
                      <a:pt x="41" y="28"/>
                    </a:lnTo>
                    <a:lnTo>
                      <a:pt x="38" y="39"/>
                    </a:lnTo>
                    <a:lnTo>
                      <a:pt x="43" y="50"/>
                    </a:lnTo>
                    <a:lnTo>
                      <a:pt x="30" y="50"/>
                    </a:lnTo>
                    <a:lnTo>
                      <a:pt x="23" y="60"/>
                    </a:lnTo>
                    <a:moveTo>
                      <a:pt x="51" y="0"/>
                    </a:moveTo>
                    <a:lnTo>
                      <a:pt x="0" y="4"/>
                    </a:lnTo>
                    <a:lnTo>
                      <a:pt x="8" y="91"/>
                    </a:lnTo>
                    <a:lnTo>
                      <a:pt x="19" y="90"/>
                    </a:lnTo>
                    <a:lnTo>
                      <a:pt x="13" y="103"/>
                    </a:lnTo>
                    <a:lnTo>
                      <a:pt x="21" y="114"/>
                    </a:lnTo>
                    <a:lnTo>
                      <a:pt x="10" y="112"/>
                    </a:lnTo>
                    <a:lnTo>
                      <a:pt x="15" y="159"/>
                    </a:lnTo>
                    <a:lnTo>
                      <a:pt x="38" y="200"/>
                    </a:lnTo>
                    <a:lnTo>
                      <a:pt x="39" y="190"/>
                    </a:lnTo>
                    <a:lnTo>
                      <a:pt x="49" y="198"/>
                    </a:lnTo>
                    <a:lnTo>
                      <a:pt x="62" y="196"/>
                    </a:lnTo>
                    <a:lnTo>
                      <a:pt x="56" y="207"/>
                    </a:lnTo>
                    <a:lnTo>
                      <a:pt x="64" y="218"/>
                    </a:lnTo>
                    <a:lnTo>
                      <a:pt x="51" y="217"/>
                    </a:lnTo>
                    <a:lnTo>
                      <a:pt x="49" y="218"/>
                    </a:lnTo>
                    <a:lnTo>
                      <a:pt x="75" y="265"/>
                    </a:lnTo>
                    <a:lnTo>
                      <a:pt x="66" y="161"/>
                    </a:lnTo>
                    <a:lnTo>
                      <a:pt x="64" y="162"/>
                    </a:lnTo>
                    <a:lnTo>
                      <a:pt x="60" y="149"/>
                    </a:lnTo>
                    <a:lnTo>
                      <a:pt x="49" y="144"/>
                    </a:lnTo>
                    <a:lnTo>
                      <a:pt x="60" y="138"/>
                    </a:lnTo>
                    <a:lnTo>
                      <a:pt x="60" y="125"/>
                    </a:lnTo>
                    <a:lnTo>
                      <a:pt x="62" y="125"/>
                    </a:lnTo>
                    <a:lnTo>
                      <a:pt x="5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8" name="îṩḻiḑè">
                <a:extLst>
                  <a:ext uri="{FF2B5EF4-FFF2-40B4-BE49-F238E27FC236}">
                    <a16:creationId xmlns:a16="http://schemas.microsoft.com/office/drawing/2014/main" xmlns="" id="{16ED806A-0DBA-4FB5-8D22-9303D5686F9A}"/>
                  </a:ext>
                </a:extLst>
              </p:cNvPr>
              <p:cNvSpPr/>
              <p:nvPr/>
            </p:nvSpPr>
            <p:spPr bwMode="auto">
              <a:xfrm>
                <a:off x="5426" y="1259"/>
                <a:ext cx="36" cy="37"/>
              </a:xfrm>
              <a:custGeom>
                <a:avLst/>
                <a:gdLst>
                  <a:gd name="T0" fmla="*/ 11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6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6 h 37"/>
                  <a:gd name="T18" fmla="*/ 23 w 36"/>
                  <a:gd name="T19" fmla="*/ 8 h 37"/>
                  <a:gd name="T20" fmla="*/ 1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9" name="iṡḻíḑè">
                <a:extLst>
                  <a:ext uri="{FF2B5EF4-FFF2-40B4-BE49-F238E27FC236}">
                    <a16:creationId xmlns:a16="http://schemas.microsoft.com/office/drawing/2014/main" xmlns="" id="{27422631-5292-4C58-802E-68AD8D7003AC}"/>
                  </a:ext>
                </a:extLst>
              </p:cNvPr>
              <p:cNvSpPr/>
              <p:nvPr/>
            </p:nvSpPr>
            <p:spPr bwMode="auto">
              <a:xfrm>
                <a:off x="5426" y="1259"/>
                <a:ext cx="36" cy="37"/>
              </a:xfrm>
              <a:custGeom>
                <a:avLst/>
                <a:gdLst>
                  <a:gd name="T0" fmla="*/ 11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3 w 36"/>
                  <a:gd name="T11" fmla="*/ 26 h 37"/>
                  <a:gd name="T12" fmla="*/ 36 w 36"/>
                  <a:gd name="T13" fmla="*/ 28 h 37"/>
                  <a:gd name="T14" fmla="*/ 30 w 36"/>
                  <a:gd name="T15" fmla="*/ 17 h 37"/>
                  <a:gd name="T16" fmla="*/ 36 w 36"/>
                  <a:gd name="T17" fmla="*/ 6 h 37"/>
                  <a:gd name="T18" fmla="*/ 23 w 36"/>
                  <a:gd name="T19" fmla="*/ 8 h 37"/>
                  <a:gd name="T20" fmla="*/ 1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3" y="26"/>
                    </a:lnTo>
                    <a:lnTo>
                      <a:pt x="36" y="28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8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0" name="íṩḷíḑê">
                <a:extLst>
                  <a:ext uri="{FF2B5EF4-FFF2-40B4-BE49-F238E27FC236}">
                    <a16:creationId xmlns:a16="http://schemas.microsoft.com/office/drawing/2014/main" xmlns="" id="{538EDC62-DDB5-4291-B775-486D0C020C31}"/>
                  </a:ext>
                </a:extLst>
              </p:cNvPr>
              <p:cNvSpPr/>
              <p:nvPr/>
            </p:nvSpPr>
            <p:spPr bwMode="auto">
              <a:xfrm>
                <a:off x="5508" y="1226"/>
                <a:ext cx="36" cy="37"/>
              </a:xfrm>
              <a:custGeom>
                <a:avLst/>
                <a:gdLst>
                  <a:gd name="T0" fmla="*/ 12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6 h 37"/>
                  <a:gd name="T16" fmla="*/ 34 w 36"/>
                  <a:gd name="T17" fmla="*/ 5 h 37"/>
                  <a:gd name="T18" fmla="*/ 21 w 36"/>
                  <a:gd name="T19" fmla="*/ 7 h 37"/>
                  <a:gd name="T20" fmla="*/ 1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2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6"/>
                    </a:lnTo>
                    <a:lnTo>
                      <a:pt x="34" y="5"/>
                    </a:lnTo>
                    <a:lnTo>
                      <a:pt x="21" y="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1" name="îS1ïḍè">
                <a:extLst>
                  <a:ext uri="{FF2B5EF4-FFF2-40B4-BE49-F238E27FC236}">
                    <a16:creationId xmlns:a16="http://schemas.microsoft.com/office/drawing/2014/main" xmlns="" id="{4545657B-2B3A-4E56-8ACB-FCC7AC9DBC36}"/>
                  </a:ext>
                </a:extLst>
              </p:cNvPr>
              <p:cNvSpPr/>
              <p:nvPr/>
            </p:nvSpPr>
            <p:spPr bwMode="auto">
              <a:xfrm>
                <a:off x="5508" y="1226"/>
                <a:ext cx="36" cy="37"/>
              </a:xfrm>
              <a:custGeom>
                <a:avLst/>
                <a:gdLst>
                  <a:gd name="T0" fmla="*/ 12 w 36"/>
                  <a:gd name="T1" fmla="*/ 0 h 37"/>
                  <a:gd name="T2" fmla="*/ 12 w 36"/>
                  <a:gd name="T3" fmla="*/ 13 h 37"/>
                  <a:gd name="T4" fmla="*/ 0 w 36"/>
                  <a:gd name="T5" fmla="*/ 18 h 37"/>
                  <a:gd name="T6" fmla="*/ 12 w 36"/>
                  <a:gd name="T7" fmla="*/ 24 h 37"/>
                  <a:gd name="T8" fmla="*/ 15 w 36"/>
                  <a:gd name="T9" fmla="*/ 37 h 37"/>
                  <a:gd name="T10" fmla="*/ 23 w 36"/>
                  <a:gd name="T11" fmla="*/ 28 h 37"/>
                  <a:gd name="T12" fmla="*/ 36 w 36"/>
                  <a:gd name="T13" fmla="*/ 28 h 37"/>
                  <a:gd name="T14" fmla="*/ 30 w 36"/>
                  <a:gd name="T15" fmla="*/ 16 h 37"/>
                  <a:gd name="T16" fmla="*/ 34 w 36"/>
                  <a:gd name="T17" fmla="*/ 5 h 37"/>
                  <a:gd name="T18" fmla="*/ 21 w 36"/>
                  <a:gd name="T19" fmla="*/ 7 h 37"/>
                  <a:gd name="T20" fmla="*/ 1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2" y="0"/>
                    </a:moveTo>
                    <a:lnTo>
                      <a:pt x="12" y="13"/>
                    </a:lnTo>
                    <a:lnTo>
                      <a:pt x="0" y="18"/>
                    </a:lnTo>
                    <a:lnTo>
                      <a:pt x="12" y="24"/>
                    </a:lnTo>
                    <a:lnTo>
                      <a:pt x="15" y="37"/>
                    </a:lnTo>
                    <a:lnTo>
                      <a:pt x="23" y="28"/>
                    </a:lnTo>
                    <a:lnTo>
                      <a:pt x="36" y="28"/>
                    </a:lnTo>
                    <a:lnTo>
                      <a:pt x="30" y="16"/>
                    </a:lnTo>
                    <a:lnTo>
                      <a:pt x="34" y="5"/>
                    </a:lnTo>
                    <a:lnTo>
                      <a:pt x="21" y="7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2" name="ïṧlïḓé">
                <a:extLst>
                  <a:ext uri="{FF2B5EF4-FFF2-40B4-BE49-F238E27FC236}">
                    <a16:creationId xmlns:a16="http://schemas.microsoft.com/office/drawing/2014/main" xmlns="" id="{A791377C-1D48-4E52-AA43-AD25185588BA}"/>
                  </a:ext>
                </a:extLst>
              </p:cNvPr>
              <p:cNvSpPr/>
              <p:nvPr/>
            </p:nvSpPr>
            <p:spPr bwMode="auto">
              <a:xfrm>
                <a:off x="5589" y="119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6 w 37"/>
                  <a:gd name="T9" fmla="*/ 37 h 37"/>
                  <a:gd name="T10" fmla="*/ 24 w 37"/>
                  <a:gd name="T11" fmla="*/ 28 h 37"/>
                  <a:gd name="T12" fmla="*/ 37 w 37"/>
                  <a:gd name="T13" fmla="*/ 28 h 37"/>
                  <a:gd name="T14" fmla="*/ 30 w 37"/>
                  <a:gd name="T15" fmla="*/ 17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6" y="37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3" name="i$liḍê">
                <a:extLst>
                  <a:ext uri="{FF2B5EF4-FFF2-40B4-BE49-F238E27FC236}">
                    <a16:creationId xmlns:a16="http://schemas.microsoft.com/office/drawing/2014/main" xmlns="" id="{28CC169B-425B-4E6E-9684-31584E72A106}"/>
                  </a:ext>
                </a:extLst>
              </p:cNvPr>
              <p:cNvSpPr/>
              <p:nvPr/>
            </p:nvSpPr>
            <p:spPr bwMode="auto">
              <a:xfrm>
                <a:off x="5589" y="1192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3 w 37"/>
                  <a:gd name="T3" fmla="*/ 13 h 37"/>
                  <a:gd name="T4" fmla="*/ 0 w 37"/>
                  <a:gd name="T5" fmla="*/ 20 h 37"/>
                  <a:gd name="T6" fmla="*/ 13 w 37"/>
                  <a:gd name="T7" fmla="*/ 24 h 37"/>
                  <a:gd name="T8" fmla="*/ 16 w 37"/>
                  <a:gd name="T9" fmla="*/ 37 h 37"/>
                  <a:gd name="T10" fmla="*/ 24 w 37"/>
                  <a:gd name="T11" fmla="*/ 28 h 37"/>
                  <a:gd name="T12" fmla="*/ 37 w 37"/>
                  <a:gd name="T13" fmla="*/ 28 h 37"/>
                  <a:gd name="T14" fmla="*/ 30 w 37"/>
                  <a:gd name="T15" fmla="*/ 17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3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6" y="37"/>
                    </a:lnTo>
                    <a:lnTo>
                      <a:pt x="24" y="28"/>
                    </a:lnTo>
                    <a:lnTo>
                      <a:pt x="37" y="28"/>
                    </a:lnTo>
                    <a:lnTo>
                      <a:pt x="30" y="17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4" name="iṡlídè">
                <a:extLst>
                  <a:ext uri="{FF2B5EF4-FFF2-40B4-BE49-F238E27FC236}">
                    <a16:creationId xmlns:a16="http://schemas.microsoft.com/office/drawing/2014/main" xmlns="" id="{0B16D3E0-CE80-441E-9148-5B680D1380D3}"/>
                  </a:ext>
                </a:extLst>
              </p:cNvPr>
              <p:cNvSpPr/>
              <p:nvPr/>
            </p:nvSpPr>
            <p:spPr bwMode="auto">
              <a:xfrm>
                <a:off x="5671" y="1158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5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5" name="ïŝḻíḓè">
                <a:extLst>
                  <a:ext uri="{FF2B5EF4-FFF2-40B4-BE49-F238E27FC236}">
                    <a16:creationId xmlns:a16="http://schemas.microsoft.com/office/drawing/2014/main" xmlns="" id="{18A3356D-4305-4DCC-B113-3EB02C4C966C}"/>
                  </a:ext>
                </a:extLst>
              </p:cNvPr>
              <p:cNvSpPr/>
              <p:nvPr/>
            </p:nvSpPr>
            <p:spPr bwMode="auto">
              <a:xfrm>
                <a:off x="5671" y="1158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5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6" name="îṣḷíḓé">
                <a:extLst>
                  <a:ext uri="{FF2B5EF4-FFF2-40B4-BE49-F238E27FC236}">
                    <a16:creationId xmlns:a16="http://schemas.microsoft.com/office/drawing/2014/main" xmlns="" id="{C2AFC214-404B-4AC9-A35E-148201EBA258}"/>
                  </a:ext>
                </a:extLst>
              </p:cNvPr>
              <p:cNvSpPr/>
              <p:nvPr/>
            </p:nvSpPr>
            <p:spPr bwMode="auto">
              <a:xfrm>
                <a:off x="5753" y="1125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8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7" name="íŝ1îḋé">
                <a:extLst>
                  <a:ext uri="{FF2B5EF4-FFF2-40B4-BE49-F238E27FC236}">
                    <a16:creationId xmlns:a16="http://schemas.microsoft.com/office/drawing/2014/main" xmlns="" id="{88E630CF-41A0-49C8-A060-05EFCE4B1EBB}"/>
                  </a:ext>
                </a:extLst>
              </p:cNvPr>
              <p:cNvSpPr/>
              <p:nvPr/>
            </p:nvSpPr>
            <p:spPr bwMode="auto">
              <a:xfrm>
                <a:off x="5753" y="1125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3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8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8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8" name="íśļíḋè">
                <a:extLst>
                  <a:ext uri="{FF2B5EF4-FFF2-40B4-BE49-F238E27FC236}">
                    <a16:creationId xmlns:a16="http://schemas.microsoft.com/office/drawing/2014/main" xmlns="" id="{21C9194C-347A-4A11-8D90-C4171C1E76DB}"/>
                  </a:ext>
                </a:extLst>
              </p:cNvPr>
              <p:cNvSpPr/>
              <p:nvPr/>
            </p:nvSpPr>
            <p:spPr bwMode="auto">
              <a:xfrm>
                <a:off x="5835" y="109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3 w 36"/>
                  <a:gd name="T7" fmla="*/ 24 h 37"/>
                  <a:gd name="T8" fmla="*/ 15 w 36"/>
                  <a:gd name="T9" fmla="*/ 37 h 37"/>
                  <a:gd name="T10" fmla="*/ 24 w 36"/>
                  <a:gd name="T11" fmla="*/ 26 h 37"/>
                  <a:gd name="T12" fmla="*/ 34 w 36"/>
                  <a:gd name="T13" fmla="*/ 28 h 37"/>
                  <a:gd name="T14" fmla="*/ 34 w 36"/>
                  <a:gd name="T15" fmla="*/ 24 h 37"/>
                  <a:gd name="T16" fmla="*/ 30 w 36"/>
                  <a:gd name="T17" fmla="*/ 17 h 37"/>
                  <a:gd name="T18" fmla="*/ 36 w 36"/>
                  <a:gd name="T19" fmla="*/ 6 h 37"/>
                  <a:gd name="T20" fmla="*/ 23 w 36"/>
                  <a:gd name="T21" fmla="*/ 7 h 37"/>
                  <a:gd name="T22" fmla="*/ 13 w 36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6"/>
                    </a:lnTo>
                    <a:lnTo>
                      <a:pt x="34" y="28"/>
                    </a:lnTo>
                    <a:lnTo>
                      <a:pt x="34" y="24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9" name="ïṡ1ïḍe">
                <a:extLst>
                  <a:ext uri="{FF2B5EF4-FFF2-40B4-BE49-F238E27FC236}">
                    <a16:creationId xmlns:a16="http://schemas.microsoft.com/office/drawing/2014/main" xmlns="" id="{595B241B-922C-4C65-A3AB-EFBE6B6E2103}"/>
                  </a:ext>
                </a:extLst>
              </p:cNvPr>
              <p:cNvSpPr/>
              <p:nvPr/>
            </p:nvSpPr>
            <p:spPr bwMode="auto">
              <a:xfrm>
                <a:off x="5835" y="1093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3 w 36"/>
                  <a:gd name="T7" fmla="*/ 24 h 37"/>
                  <a:gd name="T8" fmla="*/ 15 w 36"/>
                  <a:gd name="T9" fmla="*/ 37 h 37"/>
                  <a:gd name="T10" fmla="*/ 24 w 36"/>
                  <a:gd name="T11" fmla="*/ 26 h 37"/>
                  <a:gd name="T12" fmla="*/ 34 w 36"/>
                  <a:gd name="T13" fmla="*/ 28 h 37"/>
                  <a:gd name="T14" fmla="*/ 34 w 36"/>
                  <a:gd name="T15" fmla="*/ 24 h 37"/>
                  <a:gd name="T16" fmla="*/ 30 w 36"/>
                  <a:gd name="T17" fmla="*/ 17 h 37"/>
                  <a:gd name="T18" fmla="*/ 36 w 36"/>
                  <a:gd name="T19" fmla="*/ 6 h 37"/>
                  <a:gd name="T20" fmla="*/ 23 w 36"/>
                  <a:gd name="T21" fmla="*/ 7 h 37"/>
                  <a:gd name="T22" fmla="*/ 13 w 36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6"/>
                    </a:lnTo>
                    <a:lnTo>
                      <a:pt x="34" y="28"/>
                    </a:lnTo>
                    <a:lnTo>
                      <a:pt x="34" y="24"/>
                    </a:lnTo>
                    <a:lnTo>
                      <a:pt x="30" y="17"/>
                    </a:lnTo>
                    <a:lnTo>
                      <a:pt x="36" y="6"/>
                    </a:lnTo>
                    <a:lnTo>
                      <a:pt x="23" y="7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0" name="îsḻïdé">
                <a:extLst>
                  <a:ext uri="{FF2B5EF4-FFF2-40B4-BE49-F238E27FC236}">
                    <a16:creationId xmlns:a16="http://schemas.microsoft.com/office/drawing/2014/main" xmlns="" id="{B01DDADB-D68D-4F9A-856B-E5F0DC5EF2AC}"/>
                  </a:ext>
                </a:extLst>
              </p:cNvPr>
              <p:cNvSpPr/>
              <p:nvPr/>
            </p:nvSpPr>
            <p:spPr bwMode="auto">
              <a:xfrm>
                <a:off x="5484" y="1287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1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9 h 37"/>
                  <a:gd name="T16" fmla="*/ 36 w 37"/>
                  <a:gd name="T17" fmla="*/ 6 h 37"/>
                  <a:gd name="T18" fmla="*/ 23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1" name="íṣ1ïḋe">
                <a:extLst>
                  <a:ext uri="{FF2B5EF4-FFF2-40B4-BE49-F238E27FC236}">
                    <a16:creationId xmlns:a16="http://schemas.microsoft.com/office/drawing/2014/main" xmlns="" id="{5F56F713-8E87-4B33-86E2-6BAA93EF13ED}"/>
                  </a:ext>
                </a:extLst>
              </p:cNvPr>
              <p:cNvSpPr/>
              <p:nvPr/>
            </p:nvSpPr>
            <p:spPr bwMode="auto">
              <a:xfrm>
                <a:off x="5484" y="1287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21 h 37"/>
                  <a:gd name="T6" fmla="*/ 13 w 37"/>
                  <a:gd name="T7" fmla="*/ 24 h 37"/>
                  <a:gd name="T8" fmla="*/ 15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30 w 37"/>
                  <a:gd name="T15" fmla="*/ 19 h 37"/>
                  <a:gd name="T16" fmla="*/ 36 w 37"/>
                  <a:gd name="T17" fmla="*/ 6 h 37"/>
                  <a:gd name="T18" fmla="*/ 23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2" name="ïŝļîďé">
                <a:extLst>
                  <a:ext uri="{FF2B5EF4-FFF2-40B4-BE49-F238E27FC236}">
                    <a16:creationId xmlns:a16="http://schemas.microsoft.com/office/drawing/2014/main" xmlns="" id="{C18D5AF4-A185-4CB6-9EFF-A0450945305E}"/>
                  </a:ext>
                </a:extLst>
              </p:cNvPr>
              <p:cNvSpPr/>
              <p:nvPr/>
            </p:nvSpPr>
            <p:spPr bwMode="auto">
              <a:xfrm>
                <a:off x="5566" y="1254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1 w 38"/>
                  <a:gd name="T7" fmla="*/ 26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9 h 37"/>
                  <a:gd name="T14" fmla="*/ 30 w 38"/>
                  <a:gd name="T15" fmla="*/ 18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3" name="ïṡlîdê">
                <a:extLst>
                  <a:ext uri="{FF2B5EF4-FFF2-40B4-BE49-F238E27FC236}">
                    <a16:creationId xmlns:a16="http://schemas.microsoft.com/office/drawing/2014/main" xmlns="" id="{543F7DA6-BC34-4334-8151-881E2ABC01D7}"/>
                  </a:ext>
                </a:extLst>
              </p:cNvPr>
              <p:cNvSpPr/>
              <p:nvPr/>
            </p:nvSpPr>
            <p:spPr bwMode="auto">
              <a:xfrm>
                <a:off x="5566" y="1254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1 w 38"/>
                  <a:gd name="T7" fmla="*/ 26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9 h 37"/>
                  <a:gd name="T14" fmla="*/ 30 w 38"/>
                  <a:gd name="T15" fmla="*/ 18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9"/>
                    </a:lnTo>
                    <a:lnTo>
                      <a:pt x="30" y="18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4" name="îṣľîḋè">
                <a:extLst>
                  <a:ext uri="{FF2B5EF4-FFF2-40B4-BE49-F238E27FC236}">
                    <a16:creationId xmlns:a16="http://schemas.microsoft.com/office/drawing/2014/main" xmlns="" id="{938C6115-461C-4107-B04A-C9148059CF38}"/>
                  </a:ext>
                </a:extLst>
              </p:cNvPr>
              <p:cNvSpPr/>
              <p:nvPr/>
            </p:nvSpPr>
            <p:spPr bwMode="auto">
              <a:xfrm>
                <a:off x="5648" y="1220"/>
                <a:ext cx="36" cy="39"/>
              </a:xfrm>
              <a:custGeom>
                <a:avLst/>
                <a:gdLst>
                  <a:gd name="T0" fmla="*/ 12 w 36"/>
                  <a:gd name="T1" fmla="*/ 0 h 39"/>
                  <a:gd name="T2" fmla="*/ 12 w 36"/>
                  <a:gd name="T3" fmla="*/ 15 h 39"/>
                  <a:gd name="T4" fmla="*/ 0 w 36"/>
                  <a:gd name="T5" fmla="*/ 20 h 39"/>
                  <a:gd name="T6" fmla="*/ 12 w 36"/>
                  <a:gd name="T7" fmla="*/ 26 h 39"/>
                  <a:gd name="T8" fmla="*/ 15 w 36"/>
                  <a:gd name="T9" fmla="*/ 39 h 39"/>
                  <a:gd name="T10" fmla="*/ 23 w 36"/>
                  <a:gd name="T11" fmla="*/ 28 h 39"/>
                  <a:gd name="T12" fmla="*/ 36 w 36"/>
                  <a:gd name="T13" fmla="*/ 30 h 39"/>
                  <a:gd name="T14" fmla="*/ 30 w 36"/>
                  <a:gd name="T15" fmla="*/ 19 h 39"/>
                  <a:gd name="T16" fmla="*/ 36 w 36"/>
                  <a:gd name="T17" fmla="*/ 6 h 39"/>
                  <a:gd name="T18" fmla="*/ 23 w 36"/>
                  <a:gd name="T19" fmla="*/ 9 h 39"/>
                  <a:gd name="T20" fmla="*/ 12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2" y="0"/>
                    </a:moveTo>
                    <a:lnTo>
                      <a:pt x="12" y="15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9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5" name="íṧlîḑé">
                <a:extLst>
                  <a:ext uri="{FF2B5EF4-FFF2-40B4-BE49-F238E27FC236}">
                    <a16:creationId xmlns:a16="http://schemas.microsoft.com/office/drawing/2014/main" xmlns="" id="{CC188008-2562-4EC3-9466-7CAF49C52FFF}"/>
                  </a:ext>
                </a:extLst>
              </p:cNvPr>
              <p:cNvSpPr/>
              <p:nvPr/>
            </p:nvSpPr>
            <p:spPr bwMode="auto">
              <a:xfrm>
                <a:off x="5648" y="1220"/>
                <a:ext cx="36" cy="39"/>
              </a:xfrm>
              <a:custGeom>
                <a:avLst/>
                <a:gdLst>
                  <a:gd name="T0" fmla="*/ 12 w 36"/>
                  <a:gd name="T1" fmla="*/ 0 h 39"/>
                  <a:gd name="T2" fmla="*/ 12 w 36"/>
                  <a:gd name="T3" fmla="*/ 15 h 39"/>
                  <a:gd name="T4" fmla="*/ 0 w 36"/>
                  <a:gd name="T5" fmla="*/ 20 h 39"/>
                  <a:gd name="T6" fmla="*/ 12 w 36"/>
                  <a:gd name="T7" fmla="*/ 26 h 39"/>
                  <a:gd name="T8" fmla="*/ 15 w 36"/>
                  <a:gd name="T9" fmla="*/ 39 h 39"/>
                  <a:gd name="T10" fmla="*/ 23 w 36"/>
                  <a:gd name="T11" fmla="*/ 28 h 39"/>
                  <a:gd name="T12" fmla="*/ 36 w 36"/>
                  <a:gd name="T13" fmla="*/ 30 h 39"/>
                  <a:gd name="T14" fmla="*/ 30 w 36"/>
                  <a:gd name="T15" fmla="*/ 19 h 39"/>
                  <a:gd name="T16" fmla="*/ 36 w 36"/>
                  <a:gd name="T17" fmla="*/ 6 h 39"/>
                  <a:gd name="T18" fmla="*/ 23 w 36"/>
                  <a:gd name="T19" fmla="*/ 9 h 39"/>
                  <a:gd name="T20" fmla="*/ 12 w 36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9">
                    <a:moveTo>
                      <a:pt x="12" y="0"/>
                    </a:moveTo>
                    <a:lnTo>
                      <a:pt x="12" y="15"/>
                    </a:lnTo>
                    <a:lnTo>
                      <a:pt x="0" y="20"/>
                    </a:lnTo>
                    <a:lnTo>
                      <a:pt x="12" y="26"/>
                    </a:lnTo>
                    <a:lnTo>
                      <a:pt x="15" y="39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9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6" name="îṥļíḋé">
                <a:extLst>
                  <a:ext uri="{FF2B5EF4-FFF2-40B4-BE49-F238E27FC236}">
                    <a16:creationId xmlns:a16="http://schemas.microsoft.com/office/drawing/2014/main" xmlns="" id="{F94E0FBC-42C1-44D7-8C1E-76C6881E2494}"/>
                  </a:ext>
                </a:extLst>
              </p:cNvPr>
              <p:cNvSpPr/>
              <p:nvPr/>
            </p:nvSpPr>
            <p:spPr bwMode="auto">
              <a:xfrm>
                <a:off x="5731" y="1188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29 w 35"/>
                  <a:gd name="T15" fmla="*/ 17 h 38"/>
                  <a:gd name="T16" fmla="*/ 33 w 35"/>
                  <a:gd name="T17" fmla="*/ 6 h 38"/>
                  <a:gd name="T18" fmla="*/ 22 w 35"/>
                  <a:gd name="T19" fmla="*/ 8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22" y="8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7" name="îṩ1íḍé">
                <a:extLst>
                  <a:ext uri="{FF2B5EF4-FFF2-40B4-BE49-F238E27FC236}">
                    <a16:creationId xmlns:a16="http://schemas.microsoft.com/office/drawing/2014/main" xmlns="" id="{58AA2520-8885-481D-92DB-2FA79A17A6AA}"/>
                  </a:ext>
                </a:extLst>
              </p:cNvPr>
              <p:cNvSpPr/>
              <p:nvPr/>
            </p:nvSpPr>
            <p:spPr bwMode="auto">
              <a:xfrm>
                <a:off x="5731" y="1188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19 h 38"/>
                  <a:gd name="T6" fmla="*/ 11 w 35"/>
                  <a:gd name="T7" fmla="*/ 24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29 w 35"/>
                  <a:gd name="T15" fmla="*/ 17 h 38"/>
                  <a:gd name="T16" fmla="*/ 33 w 35"/>
                  <a:gd name="T17" fmla="*/ 6 h 38"/>
                  <a:gd name="T18" fmla="*/ 22 w 35"/>
                  <a:gd name="T19" fmla="*/ 8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22" y="8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8" name="ïṡļíde">
                <a:extLst>
                  <a:ext uri="{FF2B5EF4-FFF2-40B4-BE49-F238E27FC236}">
                    <a16:creationId xmlns:a16="http://schemas.microsoft.com/office/drawing/2014/main" xmlns="" id="{C91BC7E4-543D-451A-BF44-BFE70BE9A9A7}"/>
                  </a:ext>
                </a:extLst>
              </p:cNvPr>
              <p:cNvSpPr/>
              <p:nvPr/>
            </p:nvSpPr>
            <p:spPr bwMode="auto">
              <a:xfrm>
                <a:off x="5813" y="115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0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6 h 37"/>
                  <a:gd name="T16" fmla="*/ 33 w 35"/>
                  <a:gd name="T17" fmla="*/ 5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6"/>
                    </a:lnTo>
                    <a:lnTo>
                      <a:pt x="33" y="5"/>
                    </a:lnTo>
                    <a:lnTo>
                      <a:pt x="20" y="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9" name="ïs1idè">
                <a:extLst>
                  <a:ext uri="{FF2B5EF4-FFF2-40B4-BE49-F238E27FC236}">
                    <a16:creationId xmlns:a16="http://schemas.microsoft.com/office/drawing/2014/main" xmlns="" id="{00318ED4-5E19-4DA4-A484-065B4DCED308}"/>
                  </a:ext>
                </a:extLst>
              </p:cNvPr>
              <p:cNvSpPr/>
              <p:nvPr/>
            </p:nvSpPr>
            <p:spPr bwMode="auto">
              <a:xfrm>
                <a:off x="5813" y="115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0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6 h 37"/>
                  <a:gd name="T16" fmla="*/ 33 w 35"/>
                  <a:gd name="T17" fmla="*/ 5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6"/>
                    </a:lnTo>
                    <a:lnTo>
                      <a:pt x="33" y="5"/>
                    </a:lnTo>
                    <a:lnTo>
                      <a:pt x="20" y="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80" name="îsḻïḋe">
              <a:extLst>
                <a:ext uri="{FF2B5EF4-FFF2-40B4-BE49-F238E27FC236}">
                  <a16:creationId xmlns:a16="http://schemas.microsoft.com/office/drawing/2014/main" xmlns="" id="{F814CDBC-BA57-45E0-A113-A8E38AB515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35326" y="1780818"/>
              <a:ext cx="7834057" cy="3293469"/>
              <a:chOff x="878" y="822"/>
              <a:chExt cx="5547" cy="2332"/>
            </a:xfrm>
          </p:grpSpPr>
          <p:sp>
            <p:nvSpPr>
              <p:cNvPr id="2490" name="íŝľïḍè">
                <a:extLst>
                  <a:ext uri="{FF2B5EF4-FFF2-40B4-BE49-F238E27FC236}">
                    <a16:creationId xmlns:a16="http://schemas.microsoft.com/office/drawing/2014/main" xmlns="" id="{BF0B88BF-7341-43DF-969A-651776422387}"/>
                  </a:ext>
                </a:extLst>
              </p:cNvPr>
              <p:cNvSpPr/>
              <p:nvPr/>
            </p:nvSpPr>
            <p:spPr bwMode="auto">
              <a:xfrm>
                <a:off x="5549" y="1326"/>
                <a:ext cx="36" cy="36"/>
              </a:xfrm>
              <a:custGeom>
                <a:avLst/>
                <a:gdLst>
                  <a:gd name="T0" fmla="*/ 12 w 36"/>
                  <a:gd name="T1" fmla="*/ 0 h 36"/>
                  <a:gd name="T2" fmla="*/ 12 w 36"/>
                  <a:gd name="T3" fmla="*/ 15 h 36"/>
                  <a:gd name="T4" fmla="*/ 0 w 36"/>
                  <a:gd name="T5" fmla="*/ 21 h 36"/>
                  <a:gd name="T6" fmla="*/ 12 w 36"/>
                  <a:gd name="T7" fmla="*/ 26 h 36"/>
                  <a:gd name="T8" fmla="*/ 15 w 36"/>
                  <a:gd name="T9" fmla="*/ 36 h 36"/>
                  <a:gd name="T10" fmla="*/ 17 w 36"/>
                  <a:gd name="T11" fmla="*/ 36 h 36"/>
                  <a:gd name="T12" fmla="*/ 23 w 36"/>
                  <a:gd name="T13" fmla="*/ 28 h 36"/>
                  <a:gd name="T14" fmla="*/ 36 w 36"/>
                  <a:gd name="T15" fmla="*/ 30 h 36"/>
                  <a:gd name="T16" fmla="*/ 30 w 36"/>
                  <a:gd name="T17" fmla="*/ 19 h 36"/>
                  <a:gd name="T18" fmla="*/ 36 w 36"/>
                  <a:gd name="T19" fmla="*/ 8 h 36"/>
                  <a:gd name="T20" fmla="*/ 23 w 36"/>
                  <a:gd name="T21" fmla="*/ 10 h 36"/>
                  <a:gd name="T22" fmla="*/ 12 w 36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6">
                    <a:moveTo>
                      <a:pt x="12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3" y="1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1" name="iṡ1ïďè">
                <a:extLst>
                  <a:ext uri="{FF2B5EF4-FFF2-40B4-BE49-F238E27FC236}">
                    <a16:creationId xmlns:a16="http://schemas.microsoft.com/office/drawing/2014/main" xmlns="" id="{D886643E-6FFA-492E-BB9A-B44E1DE48109}"/>
                  </a:ext>
                </a:extLst>
              </p:cNvPr>
              <p:cNvSpPr/>
              <p:nvPr/>
            </p:nvSpPr>
            <p:spPr bwMode="auto">
              <a:xfrm>
                <a:off x="5549" y="1326"/>
                <a:ext cx="36" cy="36"/>
              </a:xfrm>
              <a:custGeom>
                <a:avLst/>
                <a:gdLst>
                  <a:gd name="T0" fmla="*/ 12 w 36"/>
                  <a:gd name="T1" fmla="*/ 0 h 36"/>
                  <a:gd name="T2" fmla="*/ 12 w 36"/>
                  <a:gd name="T3" fmla="*/ 15 h 36"/>
                  <a:gd name="T4" fmla="*/ 0 w 36"/>
                  <a:gd name="T5" fmla="*/ 21 h 36"/>
                  <a:gd name="T6" fmla="*/ 12 w 36"/>
                  <a:gd name="T7" fmla="*/ 26 h 36"/>
                  <a:gd name="T8" fmla="*/ 15 w 36"/>
                  <a:gd name="T9" fmla="*/ 36 h 36"/>
                  <a:gd name="T10" fmla="*/ 17 w 36"/>
                  <a:gd name="T11" fmla="*/ 36 h 36"/>
                  <a:gd name="T12" fmla="*/ 23 w 36"/>
                  <a:gd name="T13" fmla="*/ 28 h 36"/>
                  <a:gd name="T14" fmla="*/ 36 w 36"/>
                  <a:gd name="T15" fmla="*/ 30 h 36"/>
                  <a:gd name="T16" fmla="*/ 30 w 36"/>
                  <a:gd name="T17" fmla="*/ 19 h 36"/>
                  <a:gd name="T18" fmla="*/ 36 w 36"/>
                  <a:gd name="T19" fmla="*/ 8 h 36"/>
                  <a:gd name="T20" fmla="*/ 23 w 36"/>
                  <a:gd name="T21" fmla="*/ 10 h 36"/>
                  <a:gd name="T22" fmla="*/ 12 w 36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6">
                    <a:moveTo>
                      <a:pt x="12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5" y="36"/>
                    </a:lnTo>
                    <a:lnTo>
                      <a:pt x="17" y="36"/>
                    </a:lnTo>
                    <a:lnTo>
                      <a:pt x="23" y="28"/>
                    </a:lnTo>
                    <a:lnTo>
                      <a:pt x="36" y="30"/>
                    </a:lnTo>
                    <a:lnTo>
                      <a:pt x="30" y="19"/>
                    </a:lnTo>
                    <a:lnTo>
                      <a:pt x="36" y="8"/>
                    </a:lnTo>
                    <a:lnTo>
                      <a:pt x="23" y="1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2" name="iṩ1îdé">
                <a:extLst>
                  <a:ext uri="{FF2B5EF4-FFF2-40B4-BE49-F238E27FC236}">
                    <a16:creationId xmlns:a16="http://schemas.microsoft.com/office/drawing/2014/main" xmlns="" id="{488485C5-96FF-4818-B621-DEE7E3CB6883}"/>
                  </a:ext>
                </a:extLst>
              </p:cNvPr>
              <p:cNvSpPr/>
              <p:nvPr/>
            </p:nvSpPr>
            <p:spPr bwMode="auto">
              <a:xfrm>
                <a:off x="5564" y="136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3" name="ïṩlïḓê">
                <a:extLst>
                  <a:ext uri="{FF2B5EF4-FFF2-40B4-BE49-F238E27FC236}">
                    <a16:creationId xmlns:a16="http://schemas.microsoft.com/office/drawing/2014/main" xmlns="" id="{5B078AD6-FCBB-42AF-B2DD-68EED14DC41E}"/>
                  </a:ext>
                </a:extLst>
              </p:cNvPr>
              <p:cNvSpPr/>
              <p:nvPr/>
            </p:nvSpPr>
            <p:spPr bwMode="auto">
              <a:xfrm>
                <a:off x="5564" y="1362"/>
                <a:ext cx="2" cy="4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0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4" name="ïşḷiḑè">
                <a:extLst>
                  <a:ext uri="{FF2B5EF4-FFF2-40B4-BE49-F238E27FC236}">
                    <a16:creationId xmlns:a16="http://schemas.microsoft.com/office/drawing/2014/main" xmlns="" id="{61DD950F-FF13-4955-B018-1E83E1D8608C}"/>
                  </a:ext>
                </a:extLst>
              </p:cNvPr>
              <p:cNvSpPr/>
              <p:nvPr/>
            </p:nvSpPr>
            <p:spPr bwMode="auto">
              <a:xfrm>
                <a:off x="5632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9 w 35"/>
                  <a:gd name="T15" fmla="*/ 16 h 37"/>
                  <a:gd name="T16" fmla="*/ 33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3" y="5"/>
                    </a:lnTo>
                    <a:lnTo>
                      <a:pt x="22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5" name="îṩľidé">
                <a:extLst>
                  <a:ext uri="{FF2B5EF4-FFF2-40B4-BE49-F238E27FC236}">
                    <a16:creationId xmlns:a16="http://schemas.microsoft.com/office/drawing/2014/main" xmlns="" id="{867DA58C-2BBC-43EB-A8E0-4FC547961AB6}"/>
                  </a:ext>
                </a:extLst>
              </p:cNvPr>
              <p:cNvSpPr/>
              <p:nvPr/>
            </p:nvSpPr>
            <p:spPr bwMode="auto">
              <a:xfrm>
                <a:off x="5632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9 w 35"/>
                  <a:gd name="T15" fmla="*/ 16 h 37"/>
                  <a:gd name="T16" fmla="*/ 33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3" y="5"/>
                    </a:lnTo>
                    <a:lnTo>
                      <a:pt x="22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6" name="íṧ1îḋe">
                <a:extLst>
                  <a:ext uri="{FF2B5EF4-FFF2-40B4-BE49-F238E27FC236}">
                    <a16:creationId xmlns:a16="http://schemas.microsoft.com/office/drawing/2014/main" xmlns="" id="{4287DBAB-7F44-4378-8691-5072F24728D8}"/>
                  </a:ext>
                </a:extLst>
              </p:cNvPr>
              <p:cNvSpPr/>
              <p:nvPr/>
            </p:nvSpPr>
            <p:spPr bwMode="auto">
              <a:xfrm>
                <a:off x="5714" y="126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1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7 h 37"/>
                  <a:gd name="T16" fmla="*/ 33 w 35"/>
                  <a:gd name="T17" fmla="*/ 6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7"/>
                    </a:lnTo>
                    <a:lnTo>
                      <a:pt x="33" y="6"/>
                    </a:lnTo>
                    <a:lnTo>
                      <a:pt x="20" y="9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7" name="îṧľiḋé">
                <a:extLst>
                  <a:ext uri="{FF2B5EF4-FFF2-40B4-BE49-F238E27FC236}">
                    <a16:creationId xmlns:a16="http://schemas.microsoft.com/office/drawing/2014/main" xmlns="" id="{B6298145-3E33-48B8-B1E6-4AFBF7954588}"/>
                  </a:ext>
                </a:extLst>
              </p:cNvPr>
              <p:cNvSpPr/>
              <p:nvPr/>
            </p:nvSpPr>
            <p:spPr bwMode="auto">
              <a:xfrm>
                <a:off x="5714" y="126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21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8 h 37"/>
                  <a:gd name="T12" fmla="*/ 35 w 35"/>
                  <a:gd name="T13" fmla="*/ 28 h 37"/>
                  <a:gd name="T14" fmla="*/ 28 w 35"/>
                  <a:gd name="T15" fmla="*/ 17 h 37"/>
                  <a:gd name="T16" fmla="*/ 33 w 35"/>
                  <a:gd name="T17" fmla="*/ 6 h 37"/>
                  <a:gd name="T18" fmla="*/ 20 w 35"/>
                  <a:gd name="T19" fmla="*/ 9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28" y="17"/>
                    </a:lnTo>
                    <a:lnTo>
                      <a:pt x="33" y="6"/>
                    </a:lnTo>
                    <a:lnTo>
                      <a:pt x="20" y="9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8" name="ïṡ1íḍé">
                <a:extLst>
                  <a:ext uri="{FF2B5EF4-FFF2-40B4-BE49-F238E27FC236}">
                    <a16:creationId xmlns:a16="http://schemas.microsoft.com/office/drawing/2014/main" xmlns="" id="{B75B0C93-D574-4486-BFC9-BE8B1CEB8008}"/>
                  </a:ext>
                </a:extLst>
              </p:cNvPr>
              <p:cNvSpPr/>
              <p:nvPr/>
            </p:nvSpPr>
            <p:spPr bwMode="auto">
              <a:xfrm>
                <a:off x="5794" y="1227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6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9" name="iṥḻíďè">
                <a:extLst>
                  <a:ext uri="{FF2B5EF4-FFF2-40B4-BE49-F238E27FC236}">
                    <a16:creationId xmlns:a16="http://schemas.microsoft.com/office/drawing/2014/main" xmlns="" id="{46D85836-3846-4ECC-ACF9-3B912C8BBADA}"/>
                  </a:ext>
                </a:extLst>
              </p:cNvPr>
              <p:cNvSpPr/>
              <p:nvPr/>
            </p:nvSpPr>
            <p:spPr bwMode="auto">
              <a:xfrm>
                <a:off x="5794" y="1227"/>
                <a:ext cx="37" cy="38"/>
              </a:xfrm>
              <a:custGeom>
                <a:avLst/>
                <a:gdLst>
                  <a:gd name="T0" fmla="*/ 13 w 37"/>
                  <a:gd name="T1" fmla="*/ 0 h 38"/>
                  <a:gd name="T2" fmla="*/ 11 w 37"/>
                  <a:gd name="T3" fmla="*/ 13 h 38"/>
                  <a:gd name="T4" fmla="*/ 0 w 37"/>
                  <a:gd name="T5" fmla="*/ 21 h 38"/>
                  <a:gd name="T6" fmla="*/ 13 w 37"/>
                  <a:gd name="T7" fmla="*/ 25 h 38"/>
                  <a:gd name="T8" fmla="*/ 15 w 37"/>
                  <a:gd name="T9" fmla="*/ 38 h 38"/>
                  <a:gd name="T10" fmla="*/ 24 w 37"/>
                  <a:gd name="T11" fmla="*/ 28 h 38"/>
                  <a:gd name="T12" fmla="*/ 37 w 37"/>
                  <a:gd name="T13" fmla="*/ 30 h 38"/>
                  <a:gd name="T14" fmla="*/ 30 w 37"/>
                  <a:gd name="T15" fmla="*/ 19 h 38"/>
                  <a:gd name="T16" fmla="*/ 36 w 37"/>
                  <a:gd name="T17" fmla="*/ 6 h 38"/>
                  <a:gd name="T18" fmla="*/ 22 w 37"/>
                  <a:gd name="T19" fmla="*/ 10 h 38"/>
                  <a:gd name="T20" fmla="*/ 13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3" y="25"/>
                    </a:lnTo>
                    <a:lnTo>
                      <a:pt x="15" y="38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0" name="îšḷîḍè">
                <a:extLst>
                  <a:ext uri="{FF2B5EF4-FFF2-40B4-BE49-F238E27FC236}">
                    <a16:creationId xmlns:a16="http://schemas.microsoft.com/office/drawing/2014/main" xmlns="" id="{65B5EA66-8ACE-4076-A67B-12BE7FFBE5CC}"/>
                  </a:ext>
                </a:extLst>
              </p:cNvPr>
              <p:cNvSpPr/>
              <p:nvPr/>
            </p:nvSpPr>
            <p:spPr bwMode="auto">
              <a:xfrm>
                <a:off x="5775" y="1545"/>
                <a:ext cx="23" cy="28"/>
              </a:xfrm>
              <a:custGeom>
                <a:avLst/>
                <a:gdLst>
                  <a:gd name="T0" fmla="*/ 12 w 23"/>
                  <a:gd name="T1" fmla="*/ 0 h 28"/>
                  <a:gd name="T2" fmla="*/ 12 w 23"/>
                  <a:gd name="T3" fmla="*/ 4 h 28"/>
                  <a:gd name="T4" fmla="*/ 0 w 23"/>
                  <a:gd name="T5" fmla="*/ 9 h 28"/>
                  <a:gd name="T6" fmla="*/ 13 w 23"/>
                  <a:gd name="T7" fmla="*/ 15 h 28"/>
                  <a:gd name="T8" fmla="*/ 15 w 23"/>
                  <a:gd name="T9" fmla="*/ 28 h 28"/>
                  <a:gd name="T10" fmla="*/ 23 w 23"/>
                  <a:gd name="T11" fmla="*/ 18 h 28"/>
                  <a:gd name="T12" fmla="*/ 12 w 2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8">
                    <a:moveTo>
                      <a:pt x="12" y="0"/>
                    </a:moveTo>
                    <a:lnTo>
                      <a:pt x="12" y="4"/>
                    </a:lnTo>
                    <a:lnTo>
                      <a:pt x="0" y="9"/>
                    </a:lnTo>
                    <a:lnTo>
                      <a:pt x="13" y="15"/>
                    </a:lnTo>
                    <a:lnTo>
                      <a:pt x="15" y="28"/>
                    </a:lnTo>
                    <a:lnTo>
                      <a:pt x="23" y="1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1" name="ïşľíḋè">
                <a:extLst>
                  <a:ext uri="{FF2B5EF4-FFF2-40B4-BE49-F238E27FC236}">
                    <a16:creationId xmlns:a16="http://schemas.microsoft.com/office/drawing/2014/main" xmlns="" id="{32AB89E1-EC4C-46AC-8D10-A4D02EABC0BB}"/>
                  </a:ext>
                </a:extLst>
              </p:cNvPr>
              <p:cNvSpPr/>
              <p:nvPr/>
            </p:nvSpPr>
            <p:spPr bwMode="auto">
              <a:xfrm>
                <a:off x="5775" y="1545"/>
                <a:ext cx="23" cy="28"/>
              </a:xfrm>
              <a:custGeom>
                <a:avLst/>
                <a:gdLst>
                  <a:gd name="T0" fmla="*/ 12 w 23"/>
                  <a:gd name="T1" fmla="*/ 0 h 28"/>
                  <a:gd name="T2" fmla="*/ 12 w 23"/>
                  <a:gd name="T3" fmla="*/ 4 h 28"/>
                  <a:gd name="T4" fmla="*/ 0 w 23"/>
                  <a:gd name="T5" fmla="*/ 9 h 28"/>
                  <a:gd name="T6" fmla="*/ 13 w 23"/>
                  <a:gd name="T7" fmla="*/ 15 h 28"/>
                  <a:gd name="T8" fmla="*/ 15 w 23"/>
                  <a:gd name="T9" fmla="*/ 28 h 28"/>
                  <a:gd name="T10" fmla="*/ 23 w 23"/>
                  <a:gd name="T11" fmla="*/ 18 h 28"/>
                  <a:gd name="T12" fmla="*/ 12 w 2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8">
                    <a:moveTo>
                      <a:pt x="12" y="0"/>
                    </a:moveTo>
                    <a:lnTo>
                      <a:pt x="12" y="4"/>
                    </a:lnTo>
                    <a:lnTo>
                      <a:pt x="0" y="9"/>
                    </a:lnTo>
                    <a:lnTo>
                      <a:pt x="13" y="15"/>
                    </a:lnTo>
                    <a:lnTo>
                      <a:pt x="15" y="28"/>
                    </a:lnTo>
                    <a:lnTo>
                      <a:pt x="23" y="18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2" name="îśliḋê">
                <a:extLst>
                  <a:ext uri="{FF2B5EF4-FFF2-40B4-BE49-F238E27FC236}">
                    <a16:creationId xmlns:a16="http://schemas.microsoft.com/office/drawing/2014/main" xmlns="" id="{9642E1A7-A3C5-48D8-8A7A-9E6368BA542E}"/>
                  </a:ext>
                </a:extLst>
              </p:cNvPr>
              <p:cNvSpPr/>
              <p:nvPr/>
            </p:nvSpPr>
            <p:spPr bwMode="auto">
              <a:xfrm>
                <a:off x="5787" y="1535"/>
                <a:ext cx="26" cy="28"/>
              </a:xfrm>
              <a:custGeom>
                <a:avLst/>
                <a:gdLst>
                  <a:gd name="T0" fmla="*/ 1 w 26"/>
                  <a:gd name="T1" fmla="*/ 0 h 28"/>
                  <a:gd name="T2" fmla="*/ 0 w 26"/>
                  <a:gd name="T3" fmla="*/ 10 h 28"/>
                  <a:gd name="T4" fmla="*/ 11 w 26"/>
                  <a:gd name="T5" fmla="*/ 28 h 28"/>
                  <a:gd name="T6" fmla="*/ 13 w 26"/>
                  <a:gd name="T7" fmla="*/ 27 h 28"/>
                  <a:gd name="T8" fmla="*/ 26 w 26"/>
                  <a:gd name="T9" fmla="*/ 28 h 28"/>
                  <a:gd name="T10" fmla="*/ 18 w 26"/>
                  <a:gd name="T11" fmla="*/ 17 h 28"/>
                  <a:gd name="T12" fmla="*/ 24 w 26"/>
                  <a:gd name="T13" fmla="*/ 6 h 28"/>
                  <a:gd name="T14" fmla="*/ 11 w 26"/>
                  <a:gd name="T15" fmla="*/ 8 h 28"/>
                  <a:gd name="T16" fmla="*/ 1 w 2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8">
                    <a:moveTo>
                      <a:pt x="1" y="0"/>
                    </a:moveTo>
                    <a:lnTo>
                      <a:pt x="0" y="10"/>
                    </a:lnTo>
                    <a:lnTo>
                      <a:pt x="11" y="28"/>
                    </a:lnTo>
                    <a:lnTo>
                      <a:pt x="13" y="27"/>
                    </a:lnTo>
                    <a:lnTo>
                      <a:pt x="26" y="28"/>
                    </a:lnTo>
                    <a:lnTo>
                      <a:pt x="18" y="17"/>
                    </a:lnTo>
                    <a:lnTo>
                      <a:pt x="24" y="6"/>
                    </a:lnTo>
                    <a:lnTo>
                      <a:pt x="11" y="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3" name="îṣḷiḋe">
                <a:extLst>
                  <a:ext uri="{FF2B5EF4-FFF2-40B4-BE49-F238E27FC236}">
                    <a16:creationId xmlns:a16="http://schemas.microsoft.com/office/drawing/2014/main" xmlns="" id="{F3F72C3A-CE6B-4B34-A7AC-44900BB66D30}"/>
                  </a:ext>
                </a:extLst>
              </p:cNvPr>
              <p:cNvSpPr/>
              <p:nvPr/>
            </p:nvSpPr>
            <p:spPr bwMode="auto">
              <a:xfrm>
                <a:off x="5787" y="1535"/>
                <a:ext cx="26" cy="28"/>
              </a:xfrm>
              <a:custGeom>
                <a:avLst/>
                <a:gdLst>
                  <a:gd name="T0" fmla="*/ 1 w 26"/>
                  <a:gd name="T1" fmla="*/ 0 h 28"/>
                  <a:gd name="T2" fmla="*/ 0 w 26"/>
                  <a:gd name="T3" fmla="*/ 10 h 28"/>
                  <a:gd name="T4" fmla="*/ 11 w 26"/>
                  <a:gd name="T5" fmla="*/ 28 h 28"/>
                  <a:gd name="T6" fmla="*/ 13 w 26"/>
                  <a:gd name="T7" fmla="*/ 27 h 28"/>
                  <a:gd name="T8" fmla="*/ 26 w 26"/>
                  <a:gd name="T9" fmla="*/ 28 h 28"/>
                  <a:gd name="T10" fmla="*/ 18 w 26"/>
                  <a:gd name="T11" fmla="*/ 17 h 28"/>
                  <a:gd name="T12" fmla="*/ 24 w 26"/>
                  <a:gd name="T13" fmla="*/ 6 h 28"/>
                  <a:gd name="T14" fmla="*/ 11 w 26"/>
                  <a:gd name="T15" fmla="*/ 8 h 28"/>
                  <a:gd name="T16" fmla="*/ 1 w 2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8">
                    <a:moveTo>
                      <a:pt x="1" y="0"/>
                    </a:moveTo>
                    <a:lnTo>
                      <a:pt x="0" y="10"/>
                    </a:lnTo>
                    <a:lnTo>
                      <a:pt x="11" y="28"/>
                    </a:lnTo>
                    <a:lnTo>
                      <a:pt x="13" y="27"/>
                    </a:lnTo>
                    <a:lnTo>
                      <a:pt x="26" y="28"/>
                    </a:lnTo>
                    <a:lnTo>
                      <a:pt x="18" y="17"/>
                    </a:lnTo>
                    <a:lnTo>
                      <a:pt x="24" y="6"/>
                    </a:lnTo>
                    <a:lnTo>
                      <a:pt x="11" y="8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4" name="í$1ïdé">
                <a:extLst>
                  <a:ext uri="{FF2B5EF4-FFF2-40B4-BE49-F238E27FC236}">
                    <a16:creationId xmlns:a16="http://schemas.microsoft.com/office/drawing/2014/main" xmlns="" id="{4AE09611-9FBF-4968-8B4D-F3D8BA36AF11}"/>
                  </a:ext>
                </a:extLst>
              </p:cNvPr>
              <p:cNvSpPr/>
              <p:nvPr/>
            </p:nvSpPr>
            <p:spPr bwMode="auto">
              <a:xfrm>
                <a:off x="5783" y="1614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0 w 11"/>
                  <a:gd name="T3" fmla="*/ 2 h 7"/>
                  <a:gd name="T4" fmla="*/ 7 w 11"/>
                  <a:gd name="T5" fmla="*/ 7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0" y="2"/>
                    </a:lnTo>
                    <a:lnTo>
                      <a:pt x="7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5" name="îšḷîḓè">
                <a:extLst>
                  <a:ext uri="{FF2B5EF4-FFF2-40B4-BE49-F238E27FC236}">
                    <a16:creationId xmlns:a16="http://schemas.microsoft.com/office/drawing/2014/main" xmlns="" id="{6258C500-D761-410F-B598-4325F49BB7F8}"/>
                  </a:ext>
                </a:extLst>
              </p:cNvPr>
              <p:cNvSpPr/>
              <p:nvPr/>
            </p:nvSpPr>
            <p:spPr bwMode="auto">
              <a:xfrm>
                <a:off x="5783" y="1614"/>
                <a:ext cx="11" cy="7"/>
              </a:xfrm>
              <a:custGeom>
                <a:avLst/>
                <a:gdLst>
                  <a:gd name="T0" fmla="*/ 11 w 11"/>
                  <a:gd name="T1" fmla="*/ 0 h 7"/>
                  <a:gd name="T2" fmla="*/ 0 w 11"/>
                  <a:gd name="T3" fmla="*/ 2 h 7"/>
                  <a:gd name="T4" fmla="*/ 7 w 11"/>
                  <a:gd name="T5" fmla="*/ 7 h 7"/>
                  <a:gd name="T6" fmla="*/ 11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11" y="0"/>
                    </a:moveTo>
                    <a:lnTo>
                      <a:pt x="0" y="2"/>
                    </a:lnTo>
                    <a:lnTo>
                      <a:pt x="7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6" name="íşľïḋè">
                <a:extLst>
                  <a:ext uri="{FF2B5EF4-FFF2-40B4-BE49-F238E27FC236}">
                    <a16:creationId xmlns:a16="http://schemas.microsoft.com/office/drawing/2014/main" xmlns="" id="{53FA5104-3D6A-478F-8749-1FCE2AAC4574}"/>
                  </a:ext>
                </a:extLst>
              </p:cNvPr>
              <p:cNvSpPr/>
              <p:nvPr/>
            </p:nvSpPr>
            <p:spPr bwMode="auto">
              <a:xfrm>
                <a:off x="5841" y="1593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2 h 4"/>
                  <a:gd name="T4" fmla="*/ 3 w 3"/>
                  <a:gd name="T5" fmla="*/ 4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2"/>
                    </a:lnTo>
                    <a:lnTo>
                      <a:pt x="3" y="4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7" name="iṥ1ïḓe">
                <a:extLst>
                  <a:ext uri="{FF2B5EF4-FFF2-40B4-BE49-F238E27FC236}">
                    <a16:creationId xmlns:a16="http://schemas.microsoft.com/office/drawing/2014/main" xmlns="" id="{F7CCECE2-7247-4509-AD57-32977332228C}"/>
                  </a:ext>
                </a:extLst>
              </p:cNvPr>
              <p:cNvSpPr/>
              <p:nvPr/>
            </p:nvSpPr>
            <p:spPr bwMode="auto">
              <a:xfrm>
                <a:off x="5841" y="1593"/>
                <a:ext cx="3" cy="4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2 h 4"/>
                  <a:gd name="T4" fmla="*/ 3 w 3"/>
                  <a:gd name="T5" fmla="*/ 4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lnTo>
                      <a:pt x="0" y="2"/>
                    </a:lnTo>
                    <a:lnTo>
                      <a:pt x="3" y="4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8" name="íşlïďè">
                <a:extLst>
                  <a:ext uri="{FF2B5EF4-FFF2-40B4-BE49-F238E27FC236}">
                    <a16:creationId xmlns:a16="http://schemas.microsoft.com/office/drawing/2014/main" xmlns="" id="{708229FD-AC22-4233-9DAB-90828A7EDD00}"/>
                  </a:ext>
                </a:extLst>
              </p:cNvPr>
              <p:cNvSpPr/>
              <p:nvPr/>
            </p:nvSpPr>
            <p:spPr bwMode="auto">
              <a:xfrm>
                <a:off x="5824" y="1636"/>
                <a:ext cx="17" cy="30"/>
              </a:xfrm>
              <a:custGeom>
                <a:avLst/>
                <a:gdLst>
                  <a:gd name="T0" fmla="*/ 6 w 17"/>
                  <a:gd name="T1" fmla="*/ 0 h 30"/>
                  <a:gd name="T2" fmla="*/ 4 w 17"/>
                  <a:gd name="T3" fmla="*/ 13 h 30"/>
                  <a:gd name="T4" fmla="*/ 0 w 17"/>
                  <a:gd name="T5" fmla="*/ 17 h 30"/>
                  <a:gd name="T6" fmla="*/ 15 w 17"/>
                  <a:gd name="T7" fmla="*/ 30 h 30"/>
                  <a:gd name="T8" fmla="*/ 17 w 17"/>
                  <a:gd name="T9" fmla="*/ 28 h 30"/>
                  <a:gd name="T10" fmla="*/ 17 w 17"/>
                  <a:gd name="T11" fmla="*/ 10 h 30"/>
                  <a:gd name="T12" fmla="*/ 15 w 17"/>
                  <a:gd name="T13" fmla="*/ 10 h 30"/>
                  <a:gd name="T14" fmla="*/ 6 w 17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0">
                    <a:moveTo>
                      <a:pt x="6" y="0"/>
                    </a:moveTo>
                    <a:lnTo>
                      <a:pt x="4" y="13"/>
                    </a:lnTo>
                    <a:lnTo>
                      <a:pt x="0" y="17"/>
                    </a:lnTo>
                    <a:lnTo>
                      <a:pt x="15" y="30"/>
                    </a:lnTo>
                    <a:lnTo>
                      <a:pt x="17" y="2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9" name="îṩḷîde">
                <a:extLst>
                  <a:ext uri="{FF2B5EF4-FFF2-40B4-BE49-F238E27FC236}">
                    <a16:creationId xmlns:a16="http://schemas.microsoft.com/office/drawing/2014/main" xmlns="" id="{1B855A97-41F1-44FE-B66C-4FD25EB4ADB3}"/>
                  </a:ext>
                </a:extLst>
              </p:cNvPr>
              <p:cNvSpPr/>
              <p:nvPr/>
            </p:nvSpPr>
            <p:spPr bwMode="auto">
              <a:xfrm>
                <a:off x="5824" y="1636"/>
                <a:ext cx="17" cy="30"/>
              </a:xfrm>
              <a:custGeom>
                <a:avLst/>
                <a:gdLst>
                  <a:gd name="T0" fmla="*/ 6 w 17"/>
                  <a:gd name="T1" fmla="*/ 0 h 30"/>
                  <a:gd name="T2" fmla="*/ 4 w 17"/>
                  <a:gd name="T3" fmla="*/ 13 h 30"/>
                  <a:gd name="T4" fmla="*/ 0 w 17"/>
                  <a:gd name="T5" fmla="*/ 17 h 30"/>
                  <a:gd name="T6" fmla="*/ 15 w 17"/>
                  <a:gd name="T7" fmla="*/ 30 h 30"/>
                  <a:gd name="T8" fmla="*/ 17 w 17"/>
                  <a:gd name="T9" fmla="*/ 28 h 30"/>
                  <a:gd name="T10" fmla="*/ 17 w 17"/>
                  <a:gd name="T11" fmla="*/ 10 h 30"/>
                  <a:gd name="T12" fmla="*/ 15 w 17"/>
                  <a:gd name="T13" fmla="*/ 10 h 30"/>
                  <a:gd name="T14" fmla="*/ 6 w 17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0">
                    <a:moveTo>
                      <a:pt x="6" y="0"/>
                    </a:moveTo>
                    <a:lnTo>
                      <a:pt x="4" y="13"/>
                    </a:lnTo>
                    <a:lnTo>
                      <a:pt x="0" y="17"/>
                    </a:lnTo>
                    <a:lnTo>
                      <a:pt x="15" y="30"/>
                    </a:lnTo>
                    <a:lnTo>
                      <a:pt x="17" y="28"/>
                    </a:lnTo>
                    <a:lnTo>
                      <a:pt x="17" y="10"/>
                    </a:lnTo>
                    <a:lnTo>
                      <a:pt x="15" y="1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0" name="íşḻïḓè">
                <a:extLst>
                  <a:ext uri="{FF2B5EF4-FFF2-40B4-BE49-F238E27FC236}">
                    <a16:creationId xmlns:a16="http://schemas.microsoft.com/office/drawing/2014/main" xmlns="" id="{248AB842-B612-41AE-85BB-7A142134CCD9}"/>
                  </a:ext>
                </a:extLst>
              </p:cNvPr>
              <p:cNvSpPr/>
              <p:nvPr/>
            </p:nvSpPr>
            <p:spPr bwMode="auto">
              <a:xfrm>
                <a:off x="5544" y="1397"/>
                <a:ext cx="19" cy="17"/>
              </a:xfrm>
              <a:custGeom>
                <a:avLst/>
                <a:gdLst>
                  <a:gd name="T0" fmla="*/ 0 w 19"/>
                  <a:gd name="T1" fmla="*/ 0 h 17"/>
                  <a:gd name="T2" fmla="*/ 4 w 19"/>
                  <a:gd name="T3" fmla="*/ 8 h 17"/>
                  <a:gd name="T4" fmla="*/ 15 w 19"/>
                  <a:gd name="T5" fmla="*/ 17 h 17"/>
                  <a:gd name="T6" fmla="*/ 13 w 19"/>
                  <a:gd name="T7" fmla="*/ 15 h 17"/>
                  <a:gd name="T8" fmla="*/ 19 w 19"/>
                  <a:gd name="T9" fmla="*/ 2 h 17"/>
                  <a:gd name="T10" fmla="*/ 5 w 19"/>
                  <a:gd name="T11" fmla="*/ 6 h 17"/>
                  <a:gd name="T12" fmla="*/ 0 w 1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0" y="0"/>
                    </a:moveTo>
                    <a:lnTo>
                      <a:pt x="4" y="8"/>
                    </a:lnTo>
                    <a:lnTo>
                      <a:pt x="15" y="17"/>
                    </a:lnTo>
                    <a:lnTo>
                      <a:pt x="13" y="15"/>
                    </a:lnTo>
                    <a:lnTo>
                      <a:pt x="19" y="2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1" name="ísľïďè">
                <a:extLst>
                  <a:ext uri="{FF2B5EF4-FFF2-40B4-BE49-F238E27FC236}">
                    <a16:creationId xmlns:a16="http://schemas.microsoft.com/office/drawing/2014/main" xmlns="" id="{6143A3CF-4C33-4A17-9761-DE19B61FBEB2}"/>
                  </a:ext>
                </a:extLst>
              </p:cNvPr>
              <p:cNvSpPr/>
              <p:nvPr/>
            </p:nvSpPr>
            <p:spPr bwMode="auto">
              <a:xfrm>
                <a:off x="5544" y="1397"/>
                <a:ext cx="19" cy="17"/>
              </a:xfrm>
              <a:custGeom>
                <a:avLst/>
                <a:gdLst>
                  <a:gd name="T0" fmla="*/ 0 w 19"/>
                  <a:gd name="T1" fmla="*/ 0 h 17"/>
                  <a:gd name="T2" fmla="*/ 4 w 19"/>
                  <a:gd name="T3" fmla="*/ 8 h 17"/>
                  <a:gd name="T4" fmla="*/ 15 w 19"/>
                  <a:gd name="T5" fmla="*/ 17 h 17"/>
                  <a:gd name="T6" fmla="*/ 13 w 19"/>
                  <a:gd name="T7" fmla="*/ 15 h 17"/>
                  <a:gd name="T8" fmla="*/ 19 w 19"/>
                  <a:gd name="T9" fmla="*/ 2 h 17"/>
                  <a:gd name="T10" fmla="*/ 5 w 19"/>
                  <a:gd name="T11" fmla="*/ 6 h 17"/>
                  <a:gd name="T12" fmla="*/ 0 w 1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0" y="0"/>
                    </a:moveTo>
                    <a:lnTo>
                      <a:pt x="4" y="8"/>
                    </a:lnTo>
                    <a:lnTo>
                      <a:pt x="15" y="17"/>
                    </a:lnTo>
                    <a:lnTo>
                      <a:pt x="13" y="15"/>
                    </a:lnTo>
                    <a:lnTo>
                      <a:pt x="19" y="2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2" name="îṣlídé">
                <a:extLst>
                  <a:ext uri="{FF2B5EF4-FFF2-40B4-BE49-F238E27FC236}">
                    <a16:creationId xmlns:a16="http://schemas.microsoft.com/office/drawing/2014/main" xmlns="" id="{0E5F9748-38B9-48BA-930A-EF7F652B7814}"/>
                  </a:ext>
                </a:extLst>
              </p:cNvPr>
              <p:cNvSpPr/>
              <p:nvPr/>
            </p:nvSpPr>
            <p:spPr bwMode="auto">
              <a:xfrm>
                <a:off x="5540" y="1394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3 h 11"/>
                  <a:gd name="T4" fmla="*/ 8 w 8"/>
                  <a:gd name="T5" fmla="*/ 11 h 11"/>
                  <a:gd name="T6" fmla="*/ 4 w 8"/>
                  <a:gd name="T7" fmla="*/ 3 h 11"/>
                  <a:gd name="T8" fmla="*/ 0 w 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3"/>
                    </a:lnTo>
                    <a:lnTo>
                      <a:pt x="8" y="11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3" name="iṣľïḑe">
                <a:extLst>
                  <a:ext uri="{FF2B5EF4-FFF2-40B4-BE49-F238E27FC236}">
                    <a16:creationId xmlns:a16="http://schemas.microsoft.com/office/drawing/2014/main" xmlns="" id="{BD0BB301-C7BD-4A62-B97F-C3822FF58340}"/>
                  </a:ext>
                </a:extLst>
              </p:cNvPr>
              <p:cNvSpPr/>
              <p:nvPr/>
            </p:nvSpPr>
            <p:spPr bwMode="auto">
              <a:xfrm>
                <a:off x="5540" y="1394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3 h 11"/>
                  <a:gd name="T4" fmla="*/ 8 w 8"/>
                  <a:gd name="T5" fmla="*/ 11 h 11"/>
                  <a:gd name="T6" fmla="*/ 4 w 8"/>
                  <a:gd name="T7" fmla="*/ 3 h 11"/>
                  <a:gd name="T8" fmla="*/ 0 w 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3"/>
                    </a:lnTo>
                    <a:lnTo>
                      <a:pt x="8" y="11"/>
                    </a:lnTo>
                    <a:lnTo>
                      <a:pt x="4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4" name="íṧḻíḓè">
                <a:extLst>
                  <a:ext uri="{FF2B5EF4-FFF2-40B4-BE49-F238E27FC236}">
                    <a16:creationId xmlns:a16="http://schemas.microsoft.com/office/drawing/2014/main" xmlns="" id="{4B816BB6-84AC-4844-9D8B-8702B1EB8BC2}"/>
                  </a:ext>
                </a:extLst>
              </p:cNvPr>
              <p:cNvSpPr/>
              <p:nvPr/>
            </p:nvSpPr>
            <p:spPr bwMode="auto">
              <a:xfrm>
                <a:off x="5622" y="1384"/>
                <a:ext cx="25" cy="13"/>
              </a:xfrm>
              <a:custGeom>
                <a:avLst/>
                <a:gdLst>
                  <a:gd name="T0" fmla="*/ 11 w 13"/>
                  <a:gd name="T1" fmla="*/ 0 h 7"/>
                  <a:gd name="T2" fmla="*/ 0 w 13"/>
                  <a:gd name="T3" fmla="*/ 1 h 7"/>
                  <a:gd name="T4" fmla="*/ 1 w 13"/>
                  <a:gd name="T5" fmla="*/ 7 h 7"/>
                  <a:gd name="T6" fmla="*/ 6 w 13"/>
                  <a:gd name="T7" fmla="*/ 2 h 7"/>
                  <a:gd name="T8" fmla="*/ 13 w 13"/>
                  <a:gd name="T9" fmla="*/ 3 h 7"/>
                  <a:gd name="T10" fmla="*/ 11 w 13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7">
                    <a:moveTo>
                      <a:pt x="11" y="0"/>
                    </a:moveTo>
                    <a:cubicBezTo>
                      <a:pt x="7" y="0"/>
                      <a:pt x="3" y="0"/>
                      <a:pt x="0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5" name="îṧḷiḑè">
                <a:extLst>
                  <a:ext uri="{FF2B5EF4-FFF2-40B4-BE49-F238E27FC236}">
                    <a16:creationId xmlns:a16="http://schemas.microsoft.com/office/drawing/2014/main" xmlns="" id="{AE97EFD1-8AFB-4EE7-ADAD-2D770DD97886}"/>
                  </a:ext>
                </a:extLst>
              </p:cNvPr>
              <p:cNvSpPr/>
              <p:nvPr/>
            </p:nvSpPr>
            <p:spPr bwMode="auto">
              <a:xfrm>
                <a:off x="5609" y="1360"/>
                <a:ext cx="36" cy="26"/>
              </a:xfrm>
              <a:custGeom>
                <a:avLst/>
                <a:gdLst>
                  <a:gd name="T0" fmla="*/ 7 w 19"/>
                  <a:gd name="T1" fmla="*/ 0 h 14"/>
                  <a:gd name="T2" fmla="*/ 6 w 19"/>
                  <a:gd name="T3" fmla="*/ 7 h 14"/>
                  <a:gd name="T4" fmla="*/ 0 w 19"/>
                  <a:gd name="T5" fmla="*/ 11 h 14"/>
                  <a:gd name="T6" fmla="*/ 7 w 19"/>
                  <a:gd name="T7" fmla="*/ 14 h 14"/>
                  <a:gd name="T8" fmla="*/ 7 w 19"/>
                  <a:gd name="T9" fmla="*/ 14 h 14"/>
                  <a:gd name="T10" fmla="*/ 18 w 19"/>
                  <a:gd name="T11" fmla="*/ 13 h 14"/>
                  <a:gd name="T12" fmla="*/ 16 w 19"/>
                  <a:gd name="T13" fmla="*/ 10 h 14"/>
                  <a:gd name="T14" fmla="*/ 19 w 19"/>
                  <a:gd name="T15" fmla="*/ 3 h 14"/>
                  <a:gd name="T16" fmla="*/ 12 w 19"/>
                  <a:gd name="T17" fmla="*/ 5 h 14"/>
                  <a:gd name="T18" fmla="*/ 7 w 19"/>
                  <a:gd name="T1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4">
                    <a:moveTo>
                      <a:pt x="7" y="0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3"/>
                      <a:pt x="14" y="13"/>
                      <a:pt x="18" y="13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6" name="ísḷîḍé">
                <a:extLst>
                  <a:ext uri="{FF2B5EF4-FFF2-40B4-BE49-F238E27FC236}">
                    <a16:creationId xmlns:a16="http://schemas.microsoft.com/office/drawing/2014/main" xmlns="" id="{B54AC657-29B7-417A-89FC-BC3FE949A3C4}"/>
                  </a:ext>
                </a:extLst>
              </p:cNvPr>
              <p:cNvSpPr/>
              <p:nvPr/>
            </p:nvSpPr>
            <p:spPr bwMode="auto">
              <a:xfrm>
                <a:off x="5691" y="1326"/>
                <a:ext cx="36" cy="26"/>
              </a:xfrm>
              <a:custGeom>
                <a:avLst/>
                <a:gdLst>
                  <a:gd name="T0" fmla="*/ 13 w 36"/>
                  <a:gd name="T1" fmla="*/ 0 h 26"/>
                  <a:gd name="T2" fmla="*/ 12 w 36"/>
                  <a:gd name="T3" fmla="*/ 15 h 26"/>
                  <a:gd name="T4" fmla="*/ 0 w 36"/>
                  <a:gd name="T5" fmla="*/ 21 h 26"/>
                  <a:gd name="T6" fmla="*/ 12 w 36"/>
                  <a:gd name="T7" fmla="*/ 26 h 26"/>
                  <a:gd name="T8" fmla="*/ 13 w 36"/>
                  <a:gd name="T9" fmla="*/ 26 h 26"/>
                  <a:gd name="T10" fmla="*/ 34 w 36"/>
                  <a:gd name="T11" fmla="*/ 25 h 26"/>
                  <a:gd name="T12" fmla="*/ 30 w 36"/>
                  <a:gd name="T13" fmla="*/ 19 h 26"/>
                  <a:gd name="T14" fmla="*/ 36 w 36"/>
                  <a:gd name="T15" fmla="*/ 6 h 26"/>
                  <a:gd name="T16" fmla="*/ 23 w 36"/>
                  <a:gd name="T17" fmla="*/ 10 h 26"/>
                  <a:gd name="T18" fmla="*/ 13 w 3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6">
                    <a:moveTo>
                      <a:pt x="13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34" y="25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7" name="îṥ1ïḋè">
                <a:extLst>
                  <a:ext uri="{FF2B5EF4-FFF2-40B4-BE49-F238E27FC236}">
                    <a16:creationId xmlns:a16="http://schemas.microsoft.com/office/drawing/2014/main" xmlns="" id="{CBC89436-EB2D-418E-A592-471B3DE72A4A}"/>
                  </a:ext>
                </a:extLst>
              </p:cNvPr>
              <p:cNvSpPr/>
              <p:nvPr/>
            </p:nvSpPr>
            <p:spPr bwMode="auto">
              <a:xfrm>
                <a:off x="5691" y="1326"/>
                <a:ext cx="36" cy="26"/>
              </a:xfrm>
              <a:custGeom>
                <a:avLst/>
                <a:gdLst>
                  <a:gd name="T0" fmla="*/ 13 w 36"/>
                  <a:gd name="T1" fmla="*/ 0 h 26"/>
                  <a:gd name="T2" fmla="*/ 12 w 36"/>
                  <a:gd name="T3" fmla="*/ 15 h 26"/>
                  <a:gd name="T4" fmla="*/ 0 w 36"/>
                  <a:gd name="T5" fmla="*/ 21 h 26"/>
                  <a:gd name="T6" fmla="*/ 12 w 36"/>
                  <a:gd name="T7" fmla="*/ 26 h 26"/>
                  <a:gd name="T8" fmla="*/ 13 w 36"/>
                  <a:gd name="T9" fmla="*/ 26 h 26"/>
                  <a:gd name="T10" fmla="*/ 34 w 36"/>
                  <a:gd name="T11" fmla="*/ 25 h 26"/>
                  <a:gd name="T12" fmla="*/ 30 w 36"/>
                  <a:gd name="T13" fmla="*/ 19 h 26"/>
                  <a:gd name="T14" fmla="*/ 36 w 36"/>
                  <a:gd name="T15" fmla="*/ 6 h 26"/>
                  <a:gd name="T16" fmla="*/ 23 w 36"/>
                  <a:gd name="T17" fmla="*/ 10 h 26"/>
                  <a:gd name="T18" fmla="*/ 13 w 36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26">
                    <a:moveTo>
                      <a:pt x="13" y="0"/>
                    </a:moveTo>
                    <a:lnTo>
                      <a:pt x="12" y="15"/>
                    </a:lnTo>
                    <a:lnTo>
                      <a:pt x="0" y="21"/>
                    </a:lnTo>
                    <a:lnTo>
                      <a:pt x="12" y="26"/>
                    </a:lnTo>
                    <a:lnTo>
                      <a:pt x="13" y="26"/>
                    </a:lnTo>
                    <a:lnTo>
                      <a:pt x="34" y="25"/>
                    </a:lnTo>
                    <a:lnTo>
                      <a:pt x="30" y="19"/>
                    </a:lnTo>
                    <a:lnTo>
                      <a:pt x="36" y="6"/>
                    </a:lnTo>
                    <a:lnTo>
                      <a:pt x="23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8" name="i$ľiḍé">
                <a:extLst>
                  <a:ext uri="{FF2B5EF4-FFF2-40B4-BE49-F238E27FC236}">
                    <a16:creationId xmlns:a16="http://schemas.microsoft.com/office/drawing/2014/main" xmlns="" id="{D8D757A1-0103-4750-B35F-43E541AD6E4C}"/>
                  </a:ext>
                </a:extLst>
              </p:cNvPr>
              <p:cNvSpPr/>
              <p:nvPr/>
            </p:nvSpPr>
            <p:spPr bwMode="auto">
              <a:xfrm>
                <a:off x="5704" y="1351"/>
                <a:ext cx="25" cy="15"/>
              </a:xfrm>
              <a:custGeom>
                <a:avLst/>
                <a:gdLst>
                  <a:gd name="T0" fmla="*/ 21 w 25"/>
                  <a:gd name="T1" fmla="*/ 0 h 15"/>
                  <a:gd name="T2" fmla="*/ 0 w 25"/>
                  <a:gd name="T3" fmla="*/ 1 h 15"/>
                  <a:gd name="T4" fmla="*/ 2 w 25"/>
                  <a:gd name="T5" fmla="*/ 15 h 15"/>
                  <a:gd name="T6" fmla="*/ 12 w 25"/>
                  <a:gd name="T7" fmla="*/ 3 h 15"/>
                  <a:gd name="T8" fmla="*/ 25 w 25"/>
                  <a:gd name="T9" fmla="*/ 5 h 15"/>
                  <a:gd name="T10" fmla="*/ 21 w 25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5">
                    <a:moveTo>
                      <a:pt x="21" y="0"/>
                    </a:moveTo>
                    <a:lnTo>
                      <a:pt x="0" y="1"/>
                    </a:lnTo>
                    <a:lnTo>
                      <a:pt x="2" y="15"/>
                    </a:lnTo>
                    <a:lnTo>
                      <a:pt x="12" y="3"/>
                    </a:lnTo>
                    <a:lnTo>
                      <a:pt x="25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9" name="ïṡľïḓê">
                <a:extLst>
                  <a:ext uri="{FF2B5EF4-FFF2-40B4-BE49-F238E27FC236}">
                    <a16:creationId xmlns:a16="http://schemas.microsoft.com/office/drawing/2014/main" xmlns="" id="{B738D5A4-3030-4337-95DF-4F3333B40E82}"/>
                  </a:ext>
                </a:extLst>
              </p:cNvPr>
              <p:cNvSpPr/>
              <p:nvPr/>
            </p:nvSpPr>
            <p:spPr bwMode="auto">
              <a:xfrm>
                <a:off x="5704" y="1351"/>
                <a:ext cx="25" cy="15"/>
              </a:xfrm>
              <a:custGeom>
                <a:avLst/>
                <a:gdLst>
                  <a:gd name="T0" fmla="*/ 21 w 25"/>
                  <a:gd name="T1" fmla="*/ 0 h 15"/>
                  <a:gd name="T2" fmla="*/ 0 w 25"/>
                  <a:gd name="T3" fmla="*/ 1 h 15"/>
                  <a:gd name="T4" fmla="*/ 2 w 25"/>
                  <a:gd name="T5" fmla="*/ 15 h 15"/>
                  <a:gd name="T6" fmla="*/ 12 w 25"/>
                  <a:gd name="T7" fmla="*/ 3 h 15"/>
                  <a:gd name="T8" fmla="*/ 25 w 25"/>
                  <a:gd name="T9" fmla="*/ 5 h 15"/>
                  <a:gd name="T10" fmla="*/ 21 w 25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5">
                    <a:moveTo>
                      <a:pt x="21" y="0"/>
                    </a:moveTo>
                    <a:lnTo>
                      <a:pt x="0" y="1"/>
                    </a:lnTo>
                    <a:lnTo>
                      <a:pt x="2" y="15"/>
                    </a:lnTo>
                    <a:lnTo>
                      <a:pt x="12" y="3"/>
                    </a:lnTo>
                    <a:lnTo>
                      <a:pt x="25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0" name="îşliḋe">
                <a:extLst>
                  <a:ext uri="{FF2B5EF4-FFF2-40B4-BE49-F238E27FC236}">
                    <a16:creationId xmlns:a16="http://schemas.microsoft.com/office/drawing/2014/main" xmlns="" id="{C6684654-5677-4FD4-84D4-7696C16D181B}"/>
                  </a:ext>
                </a:extLst>
              </p:cNvPr>
              <p:cNvSpPr/>
              <p:nvPr/>
            </p:nvSpPr>
            <p:spPr bwMode="auto">
              <a:xfrm>
                <a:off x="5774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4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6 h 37"/>
                  <a:gd name="T16" fmla="*/ 35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5" y="5"/>
                    </a:lnTo>
                    <a:lnTo>
                      <a:pt x="22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1" name="îṡ1ïdê">
                <a:extLst>
                  <a:ext uri="{FF2B5EF4-FFF2-40B4-BE49-F238E27FC236}">
                    <a16:creationId xmlns:a16="http://schemas.microsoft.com/office/drawing/2014/main" xmlns="" id="{16ED93DE-E451-4028-9F63-437AC4C18980}"/>
                  </a:ext>
                </a:extLst>
              </p:cNvPr>
              <p:cNvSpPr/>
              <p:nvPr/>
            </p:nvSpPr>
            <p:spPr bwMode="auto">
              <a:xfrm>
                <a:off x="5774" y="1295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8 h 37"/>
                  <a:gd name="T6" fmla="*/ 11 w 35"/>
                  <a:gd name="T7" fmla="*/ 24 h 37"/>
                  <a:gd name="T8" fmla="*/ 14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6 h 37"/>
                  <a:gd name="T16" fmla="*/ 35 w 35"/>
                  <a:gd name="T17" fmla="*/ 5 h 37"/>
                  <a:gd name="T18" fmla="*/ 22 w 35"/>
                  <a:gd name="T19" fmla="*/ 7 h 37"/>
                  <a:gd name="T20" fmla="*/ 1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8"/>
                    </a:lnTo>
                    <a:lnTo>
                      <a:pt x="11" y="24"/>
                    </a:lnTo>
                    <a:lnTo>
                      <a:pt x="14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6"/>
                    </a:lnTo>
                    <a:lnTo>
                      <a:pt x="35" y="5"/>
                    </a:lnTo>
                    <a:lnTo>
                      <a:pt x="22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2" name="ïṡlîḋe">
                <a:extLst>
                  <a:ext uri="{FF2B5EF4-FFF2-40B4-BE49-F238E27FC236}">
                    <a16:creationId xmlns:a16="http://schemas.microsoft.com/office/drawing/2014/main" xmlns="" id="{4E0D023B-744F-4E3C-9954-99BFDD176446}"/>
                  </a:ext>
                </a:extLst>
              </p:cNvPr>
              <p:cNvSpPr/>
              <p:nvPr/>
            </p:nvSpPr>
            <p:spPr bwMode="auto">
              <a:xfrm>
                <a:off x="5856" y="127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3" name="iṡľîḍé">
                <a:extLst>
                  <a:ext uri="{FF2B5EF4-FFF2-40B4-BE49-F238E27FC236}">
                    <a16:creationId xmlns:a16="http://schemas.microsoft.com/office/drawing/2014/main" xmlns="" id="{BA8B1F8F-4630-41C7-8D74-E4BAD6BB4368}"/>
                  </a:ext>
                </a:extLst>
              </p:cNvPr>
              <p:cNvSpPr/>
              <p:nvPr/>
            </p:nvSpPr>
            <p:spPr bwMode="auto">
              <a:xfrm>
                <a:off x="5856" y="127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2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2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4" name="ïṣlíḍe">
                <a:extLst>
                  <a:ext uri="{FF2B5EF4-FFF2-40B4-BE49-F238E27FC236}">
                    <a16:creationId xmlns:a16="http://schemas.microsoft.com/office/drawing/2014/main" xmlns="" id="{03C38A1C-E94B-4EDA-AA86-AAF332158AAE}"/>
                  </a:ext>
                </a:extLst>
              </p:cNvPr>
              <p:cNvSpPr/>
              <p:nvPr/>
            </p:nvSpPr>
            <p:spPr bwMode="auto">
              <a:xfrm>
                <a:off x="5598" y="1433"/>
                <a:ext cx="32" cy="32"/>
              </a:xfrm>
              <a:custGeom>
                <a:avLst/>
                <a:gdLst>
                  <a:gd name="T0" fmla="*/ 6 w 32"/>
                  <a:gd name="T1" fmla="*/ 0 h 32"/>
                  <a:gd name="T2" fmla="*/ 6 w 32"/>
                  <a:gd name="T3" fmla="*/ 15 h 32"/>
                  <a:gd name="T4" fmla="*/ 0 w 32"/>
                  <a:gd name="T5" fmla="*/ 17 h 32"/>
                  <a:gd name="T6" fmla="*/ 15 w 32"/>
                  <a:gd name="T7" fmla="*/ 32 h 32"/>
                  <a:gd name="T8" fmla="*/ 19 w 32"/>
                  <a:gd name="T9" fmla="*/ 28 h 32"/>
                  <a:gd name="T10" fmla="*/ 32 w 32"/>
                  <a:gd name="T11" fmla="*/ 30 h 32"/>
                  <a:gd name="T12" fmla="*/ 24 w 32"/>
                  <a:gd name="T13" fmla="*/ 18 h 32"/>
                  <a:gd name="T14" fmla="*/ 30 w 32"/>
                  <a:gd name="T15" fmla="*/ 5 h 32"/>
                  <a:gd name="T16" fmla="*/ 17 w 32"/>
                  <a:gd name="T17" fmla="*/ 9 h 32"/>
                  <a:gd name="T18" fmla="*/ 6 w 32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6" y="0"/>
                    </a:moveTo>
                    <a:lnTo>
                      <a:pt x="6" y="15"/>
                    </a:lnTo>
                    <a:lnTo>
                      <a:pt x="0" y="17"/>
                    </a:lnTo>
                    <a:lnTo>
                      <a:pt x="15" y="32"/>
                    </a:lnTo>
                    <a:lnTo>
                      <a:pt x="19" y="28"/>
                    </a:lnTo>
                    <a:lnTo>
                      <a:pt x="32" y="30"/>
                    </a:lnTo>
                    <a:lnTo>
                      <a:pt x="24" y="18"/>
                    </a:lnTo>
                    <a:lnTo>
                      <a:pt x="30" y="5"/>
                    </a:lnTo>
                    <a:lnTo>
                      <a:pt x="17" y="9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5" name="ïṥľïdè">
                <a:extLst>
                  <a:ext uri="{FF2B5EF4-FFF2-40B4-BE49-F238E27FC236}">
                    <a16:creationId xmlns:a16="http://schemas.microsoft.com/office/drawing/2014/main" xmlns="" id="{6A7E95B7-2CA3-434A-9CA1-220729225FCB}"/>
                  </a:ext>
                </a:extLst>
              </p:cNvPr>
              <p:cNvSpPr/>
              <p:nvPr/>
            </p:nvSpPr>
            <p:spPr bwMode="auto">
              <a:xfrm>
                <a:off x="5598" y="1433"/>
                <a:ext cx="32" cy="32"/>
              </a:xfrm>
              <a:custGeom>
                <a:avLst/>
                <a:gdLst>
                  <a:gd name="T0" fmla="*/ 6 w 32"/>
                  <a:gd name="T1" fmla="*/ 0 h 32"/>
                  <a:gd name="T2" fmla="*/ 6 w 32"/>
                  <a:gd name="T3" fmla="*/ 15 h 32"/>
                  <a:gd name="T4" fmla="*/ 0 w 32"/>
                  <a:gd name="T5" fmla="*/ 17 h 32"/>
                  <a:gd name="T6" fmla="*/ 15 w 32"/>
                  <a:gd name="T7" fmla="*/ 32 h 32"/>
                  <a:gd name="T8" fmla="*/ 19 w 32"/>
                  <a:gd name="T9" fmla="*/ 28 h 32"/>
                  <a:gd name="T10" fmla="*/ 32 w 32"/>
                  <a:gd name="T11" fmla="*/ 30 h 32"/>
                  <a:gd name="T12" fmla="*/ 24 w 32"/>
                  <a:gd name="T13" fmla="*/ 18 h 32"/>
                  <a:gd name="T14" fmla="*/ 30 w 32"/>
                  <a:gd name="T15" fmla="*/ 5 h 32"/>
                  <a:gd name="T16" fmla="*/ 17 w 32"/>
                  <a:gd name="T17" fmla="*/ 9 h 32"/>
                  <a:gd name="T18" fmla="*/ 6 w 32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6" y="0"/>
                    </a:moveTo>
                    <a:lnTo>
                      <a:pt x="6" y="15"/>
                    </a:lnTo>
                    <a:lnTo>
                      <a:pt x="0" y="17"/>
                    </a:lnTo>
                    <a:lnTo>
                      <a:pt x="15" y="32"/>
                    </a:lnTo>
                    <a:lnTo>
                      <a:pt x="19" y="28"/>
                    </a:lnTo>
                    <a:lnTo>
                      <a:pt x="32" y="30"/>
                    </a:lnTo>
                    <a:lnTo>
                      <a:pt x="24" y="18"/>
                    </a:lnTo>
                    <a:lnTo>
                      <a:pt x="30" y="5"/>
                    </a:lnTo>
                    <a:lnTo>
                      <a:pt x="17" y="9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6" name="íṣlïḍê">
                <a:extLst>
                  <a:ext uri="{FF2B5EF4-FFF2-40B4-BE49-F238E27FC236}">
                    <a16:creationId xmlns:a16="http://schemas.microsoft.com/office/drawing/2014/main" xmlns="" id="{24F6A106-F8F0-48BA-8F0D-ECF532DB8B6F}"/>
                  </a:ext>
                </a:extLst>
              </p:cNvPr>
              <p:cNvSpPr/>
              <p:nvPr/>
            </p:nvSpPr>
            <p:spPr bwMode="auto">
              <a:xfrm>
                <a:off x="5675" y="140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7 h 37"/>
                  <a:gd name="T16" fmla="*/ 33 w 35"/>
                  <a:gd name="T17" fmla="*/ 6 h 37"/>
                  <a:gd name="T18" fmla="*/ 33 w 35"/>
                  <a:gd name="T19" fmla="*/ 6 h 37"/>
                  <a:gd name="T20" fmla="*/ 22 w 35"/>
                  <a:gd name="T21" fmla="*/ 7 h 37"/>
                  <a:gd name="T22" fmla="*/ 11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22" y="7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7" name="is1íde">
                <a:extLst>
                  <a:ext uri="{FF2B5EF4-FFF2-40B4-BE49-F238E27FC236}">
                    <a16:creationId xmlns:a16="http://schemas.microsoft.com/office/drawing/2014/main" xmlns="" id="{A83FA307-5EBB-4285-B5D2-453D65BA05B8}"/>
                  </a:ext>
                </a:extLst>
              </p:cNvPr>
              <p:cNvSpPr/>
              <p:nvPr/>
            </p:nvSpPr>
            <p:spPr bwMode="auto">
              <a:xfrm>
                <a:off x="5675" y="1401"/>
                <a:ext cx="35" cy="37"/>
              </a:xfrm>
              <a:custGeom>
                <a:avLst/>
                <a:gdLst>
                  <a:gd name="T0" fmla="*/ 11 w 35"/>
                  <a:gd name="T1" fmla="*/ 0 h 37"/>
                  <a:gd name="T2" fmla="*/ 11 w 35"/>
                  <a:gd name="T3" fmla="*/ 13 h 37"/>
                  <a:gd name="T4" fmla="*/ 0 w 35"/>
                  <a:gd name="T5" fmla="*/ 19 h 37"/>
                  <a:gd name="T6" fmla="*/ 11 w 35"/>
                  <a:gd name="T7" fmla="*/ 24 h 37"/>
                  <a:gd name="T8" fmla="*/ 15 w 35"/>
                  <a:gd name="T9" fmla="*/ 37 h 37"/>
                  <a:gd name="T10" fmla="*/ 22 w 35"/>
                  <a:gd name="T11" fmla="*/ 26 h 37"/>
                  <a:gd name="T12" fmla="*/ 35 w 35"/>
                  <a:gd name="T13" fmla="*/ 28 h 37"/>
                  <a:gd name="T14" fmla="*/ 29 w 35"/>
                  <a:gd name="T15" fmla="*/ 17 h 37"/>
                  <a:gd name="T16" fmla="*/ 33 w 35"/>
                  <a:gd name="T17" fmla="*/ 6 h 37"/>
                  <a:gd name="T18" fmla="*/ 33 w 35"/>
                  <a:gd name="T19" fmla="*/ 6 h 37"/>
                  <a:gd name="T20" fmla="*/ 22 w 35"/>
                  <a:gd name="T21" fmla="*/ 7 h 37"/>
                  <a:gd name="T22" fmla="*/ 11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6"/>
                    </a:lnTo>
                    <a:lnTo>
                      <a:pt x="35" y="28"/>
                    </a:lnTo>
                    <a:lnTo>
                      <a:pt x="29" y="17"/>
                    </a:lnTo>
                    <a:lnTo>
                      <a:pt x="33" y="6"/>
                    </a:lnTo>
                    <a:lnTo>
                      <a:pt x="33" y="6"/>
                    </a:lnTo>
                    <a:lnTo>
                      <a:pt x="22" y="7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8" name="ís1íďè">
                <a:extLst>
                  <a:ext uri="{FF2B5EF4-FFF2-40B4-BE49-F238E27FC236}">
                    <a16:creationId xmlns:a16="http://schemas.microsoft.com/office/drawing/2014/main" xmlns="" id="{F0A0A647-E68D-459F-91A8-324B54B17250}"/>
                  </a:ext>
                </a:extLst>
              </p:cNvPr>
              <p:cNvSpPr/>
              <p:nvPr/>
            </p:nvSpPr>
            <p:spPr bwMode="auto">
              <a:xfrm>
                <a:off x="5708" y="1407"/>
                <a:ext cx="2" cy="1"/>
              </a:xfrm>
              <a:prstGeom prst="rect">
                <a:avLst/>
              </a:pr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9" name="íšľîdé">
                <a:extLst>
                  <a:ext uri="{FF2B5EF4-FFF2-40B4-BE49-F238E27FC236}">
                    <a16:creationId xmlns:a16="http://schemas.microsoft.com/office/drawing/2014/main" xmlns="" id="{97E66B84-EED3-4F74-8F8E-D529B3E42C19}"/>
                  </a:ext>
                </a:extLst>
              </p:cNvPr>
              <p:cNvSpPr/>
              <p:nvPr/>
            </p:nvSpPr>
            <p:spPr bwMode="auto">
              <a:xfrm>
                <a:off x="5708" y="1407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0" name="ï$1ïďé">
                <a:extLst>
                  <a:ext uri="{FF2B5EF4-FFF2-40B4-BE49-F238E27FC236}">
                    <a16:creationId xmlns:a16="http://schemas.microsoft.com/office/drawing/2014/main" xmlns="" id="{2506BD45-5135-4639-A3CA-CEA1E79DC718}"/>
                  </a:ext>
                </a:extLst>
              </p:cNvPr>
              <p:cNvSpPr/>
              <p:nvPr/>
            </p:nvSpPr>
            <p:spPr bwMode="auto">
              <a:xfrm>
                <a:off x="5757" y="1367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21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30 w 35"/>
                  <a:gd name="T15" fmla="*/ 17 h 38"/>
                  <a:gd name="T16" fmla="*/ 33 w 35"/>
                  <a:gd name="T17" fmla="*/ 6 h 38"/>
                  <a:gd name="T18" fmla="*/ 20 w 35"/>
                  <a:gd name="T19" fmla="*/ 10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30" y="17"/>
                    </a:lnTo>
                    <a:lnTo>
                      <a:pt x="33" y="6"/>
                    </a:lnTo>
                    <a:lnTo>
                      <a:pt x="20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1" name="íslïḍé">
                <a:extLst>
                  <a:ext uri="{FF2B5EF4-FFF2-40B4-BE49-F238E27FC236}">
                    <a16:creationId xmlns:a16="http://schemas.microsoft.com/office/drawing/2014/main" xmlns="" id="{B4CA7B6F-8E51-4969-93A3-AAD60EB4C8BE}"/>
                  </a:ext>
                </a:extLst>
              </p:cNvPr>
              <p:cNvSpPr/>
              <p:nvPr/>
            </p:nvSpPr>
            <p:spPr bwMode="auto">
              <a:xfrm>
                <a:off x="5757" y="1367"/>
                <a:ext cx="35" cy="38"/>
              </a:xfrm>
              <a:custGeom>
                <a:avLst/>
                <a:gdLst>
                  <a:gd name="T0" fmla="*/ 11 w 35"/>
                  <a:gd name="T1" fmla="*/ 0 h 38"/>
                  <a:gd name="T2" fmla="*/ 11 w 35"/>
                  <a:gd name="T3" fmla="*/ 13 h 38"/>
                  <a:gd name="T4" fmla="*/ 0 w 35"/>
                  <a:gd name="T5" fmla="*/ 21 h 38"/>
                  <a:gd name="T6" fmla="*/ 11 w 35"/>
                  <a:gd name="T7" fmla="*/ 25 h 38"/>
                  <a:gd name="T8" fmla="*/ 15 w 35"/>
                  <a:gd name="T9" fmla="*/ 38 h 38"/>
                  <a:gd name="T10" fmla="*/ 22 w 35"/>
                  <a:gd name="T11" fmla="*/ 28 h 38"/>
                  <a:gd name="T12" fmla="*/ 35 w 35"/>
                  <a:gd name="T13" fmla="*/ 28 h 38"/>
                  <a:gd name="T14" fmla="*/ 30 w 35"/>
                  <a:gd name="T15" fmla="*/ 17 h 38"/>
                  <a:gd name="T16" fmla="*/ 33 w 35"/>
                  <a:gd name="T17" fmla="*/ 6 h 38"/>
                  <a:gd name="T18" fmla="*/ 20 w 35"/>
                  <a:gd name="T19" fmla="*/ 10 h 38"/>
                  <a:gd name="T20" fmla="*/ 11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11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5"/>
                    </a:lnTo>
                    <a:lnTo>
                      <a:pt x="15" y="38"/>
                    </a:lnTo>
                    <a:lnTo>
                      <a:pt x="22" y="28"/>
                    </a:lnTo>
                    <a:lnTo>
                      <a:pt x="35" y="28"/>
                    </a:lnTo>
                    <a:lnTo>
                      <a:pt x="30" y="17"/>
                    </a:lnTo>
                    <a:lnTo>
                      <a:pt x="33" y="6"/>
                    </a:lnTo>
                    <a:lnTo>
                      <a:pt x="20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2" name="îsḻîḑè">
                <a:extLst>
                  <a:ext uri="{FF2B5EF4-FFF2-40B4-BE49-F238E27FC236}">
                    <a16:creationId xmlns:a16="http://schemas.microsoft.com/office/drawing/2014/main" xmlns="" id="{9325F9BF-73D9-4F0A-B3B6-EB07A469E197}"/>
                  </a:ext>
                </a:extLst>
              </p:cNvPr>
              <p:cNvSpPr/>
              <p:nvPr/>
            </p:nvSpPr>
            <p:spPr bwMode="auto">
              <a:xfrm>
                <a:off x="5850" y="1334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7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3" name="íṥļiďe">
                <a:extLst>
                  <a:ext uri="{FF2B5EF4-FFF2-40B4-BE49-F238E27FC236}">
                    <a16:creationId xmlns:a16="http://schemas.microsoft.com/office/drawing/2014/main" xmlns="" id="{4B19907B-C1DD-4FEA-9126-5D7F10D8A8CD}"/>
                  </a:ext>
                </a:extLst>
              </p:cNvPr>
              <p:cNvSpPr/>
              <p:nvPr/>
            </p:nvSpPr>
            <p:spPr bwMode="auto">
              <a:xfrm>
                <a:off x="5850" y="1334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8 w 8"/>
                  <a:gd name="T7" fmla="*/ 7 h 7"/>
                  <a:gd name="T8" fmla="*/ 0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4" name="iṣḷiḋè">
                <a:extLst>
                  <a:ext uri="{FF2B5EF4-FFF2-40B4-BE49-F238E27FC236}">
                    <a16:creationId xmlns:a16="http://schemas.microsoft.com/office/drawing/2014/main" xmlns="" id="{6ABC0232-6B4A-4FF1-9EC5-69E8F1B5580A}"/>
                  </a:ext>
                </a:extLst>
              </p:cNvPr>
              <p:cNvSpPr/>
              <p:nvPr/>
            </p:nvSpPr>
            <p:spPr bwMode="auto">
              <a:xfrm>
                <a:off x="5837" y="1341"/>
                <a:ext cx="21" cy="30"/>
              </a:xfrm>
              <a:custGeom>
                <a:avLst/>
                <a:gdLst>
                  <a:gd name="T0" fmla="*/ 21 w 21"/>
                  <a:gd name="T1" fmla="*/ 0 h 30"/>
                  <a:gd name="T2" fmla="*/ 13 w 21"/>
                  <a:gd name="T3" fmla="*/ 0 h 30"/>
                  <a:gd name="T4" fmla="*/ 13 w 21"/>
                  <a:gd name="T5" fmla="*/ 6 h 30"/>
                  <a:gd name="T6" fmla="*/ 0 w 21"/>
                  <a:gd name="T7" fmla="*/ 13 h 30"/>
                  <a:gd name="T8" fmla="*/ 13 w 21"/>
                  <a:gd name="T9" fmla="*/ 17 h 30"/>
                  <a:gd name="T10" fmla="*/ 17 w 21"/>
                  <a:gd name="T11" fmla="*/ 30 h 30"/>
                  <a:gd name="T12" fmla="*/ 19 w 21"/>
                  <a:gd name="T13" fmla="*/ 26 h 30"/>
                  <a:gd name="T14" fmla="*/ 21 w 21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0">
                    <a:moveTo>
                      <a:pt x="21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13" y="17"/>
                    </a:lnTo>
                    <a:lnTo>
                      <a:pt x="17" y="30"/>
                    </a:lnTo>
                    <a:lnTo>
                      <a:pt x="19" y="2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5" name="ïŝľîde">
                <a:extLst>
                  <a:ext uri="{FF2B5EF4-FFF2-40B4-BE49-F238E27FC236}">
                    <a16:creationId xmlns:a16="http://schemas.microsoft.com/office/drawing/2014/main" xmlns="" id="{A6857FA6-DB2F-41C2-B22D-EF6D33BFA791}"/>
                  </a:ext>
                </a:extLst>
              </p:cNvPr>
              <p:cNvSpPr/>
              <p:nvPr/>
            </p:nvSpPr>
            <p:spPr bwMode="auto">
              <a:xfrm>
                <a:off x="5837" y="1341"/>
                <a:ext cx="21" cy="30"/>
              </a:xfrm>
              <a:custGeom>
                <a:avLst/>
                <a:gdLst>
                  <a:gd name="T0" fmla="*/ 21 w 21"/>
                  <a:gd name="T1" fmla="*/ 0 h 30"/>
                  <a:gd name="T2" fmla="*/ 13 w 21"/>
                  <a:gd name="T3" fmla="*/ 0 h 30"/>
                  <a:gd name="T4" fmla="*/ 13 w 21"/>
                  <a:gd name="T5" fmla="*/ 6 h 30"/>
                  <a:gd name="T6" fmla="*/ 0 w 21"/>
                  <a:gd name="T7" fmla="*/ 13 h 30"/>
                  <a:gd name="T8" fmla="*/ 13 w 21"/>
                  <a:gd name="T9" fmla="*/ 17 h 30"/>
                  <a:gd name="T10" fmla="*/ 17 w 21"/>
                  <a:gd name="T11" fmla="*/ 30 h 30"/>
                  <a:gd name="T12" fmla="*/ 19 w 21"/>
                  <a:gd name="T13" fmla="*/ 26 h 30"/>
                  <a:gd name="T14" fmla="*/ 21 w 21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0">
                    <a:moveTo>
                      <a:pt x="21" y="0"/>
                    </a:moveTo>
                    <a:lnTo>
                      <a:pt x="13" y="0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13" y="17"/>
                    </a:lnTo>
                    <a:lnTo>
                      <a:pt x="17" y="30"/>
                    </a:lnTo>
                    <a:lnTo>
                      <a:pt x="19" y="2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6" name="ï$lîďê">
                <a:extLst>
                  <a:ext uri="{FF2B5EF4-FFF2-40B4-BE49-F238E27FC236}">
                    <a16:creationId xmlns:a16="http://schemas.microsoft.com/office/drawing/2014/main" xmlns="" id="{62B9C7E0-954D-4B9B-8AEA-12F1FCDD2290}"/>
                  </a:ext>
                </a:extLst>
              </p:cNvPr>
              <p:cNvSpPr/>
              <p:nvPr/>
            </p:nvSpPr>
            <p:spPr bwMode="auto">
              <a:xfrm>
                <a:off x="5650" y="1463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8 h 37"/>
                  <a:gd name="T14" fmla="*/ 30 w 38"/>
                  <a:gd name="T15" fmla="*/ 16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8"/>
                    </a:lnTo>
                    <a:lnTo>
                      <a:pt x="30" y="16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7" name="ïṩḷíḓé">
                <a:extLst>
                  <a:ext uri="{FF2B5EF4-FFF2-40B4-BE49-F238E27FC236}">
                    <a16:creationId xmlns:a16="http://schemas.microsoft.com/office/drawing/2014/main" xmlns="" id="{27D94DEA-0ED3-4DDC-BDE7-906CFF02BEA3}"/>
                  </a:ext>
                </a:extLst>
              </p:cNvPr>
              <p:cNvSpPr/>
              <p:nvPr/>
            </p:nvSpPr>
            <p:spPr bwMode="auto">
              <a:xfrm>
                <a:off x="5650" y="1463"/>
                <a:ext cx="38" cy="37"/>
              </a:xfrm>
              <a:custGeom>
                <a:avLst/>
                <a:gdLst>
                  <a:gd name="T0" fmla="*/ 13 w 38"/>
                  <a:gd name="T1" fmla="*/ 0 h 37"/>
                  <a:gd name="T2" fmla="*/ 11 w 38"/>
                  <a:gd name="T3" fmla="*/ 13 h 37"/>
                  <a:gd name="T4" fmla="*/ 0 w 38"/>
                  <a:gd name="T5" fmla="*/ 20 h 37"/>
                  <a:gd name="T6" fmla="*/ 13 w 38"/>
                  <a:gd name="T7" fmla="*/ 24 h 37"/>
                  <a:gd name="T8" fmla="*/ 15 w 38"/>
                  <a:gd name="T9" fmla="*/ 37 h 37"/>
                  <a:gd name="T10" fmla="*/ 25 w 38"/>
                  <a:gd name="T11" fmla="*/ 28 h 37"/>
                  <a:gd name="T12" fmla="*/ 38 w 38"/>
                  <a:gd name="T13" fmla="*/ 28 h 37"/>
                  <a:gd name="T14" fmla="*/ 30 w 38"/>
                  <a:gd name="T15" fmla="*/ 16 h 37"/>
                  <a:gd name="T16" fmla="*/ 36 w 38"/>
                  <a:gd name="T17" fmla="*/ 5 h 37"/>
                  <a:gd name="T18" fmla="*/ 23 w 38"/>
                  <a:gd name="T19" fmla="*/ 9 h 37"/>
                  <a:gd name="T20" fmla="*/ 1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3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38" y="28"/>
                    </a:lnTo>
                    <a:lnTo>
                      <a:pt x="30" y="16"/>
                    </a:lnTo>
                    <a:lnTo>
                      <a:pt x="36" y="5"/>
                    </a:lnTo>
                    <a:lnTo>
                      <a:pt x="2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8" name="íşľiḋé">
                <a:extLst>
                  <a:ext uri="{FF2B5EF4-FFF2-40B4-BE49-F238E27FC236}">
                    <a16:creationId xmlns:a16="http://schemas.microsoft.com/office/drawing/2014/main" xmlns="" id="{8D59B041-BD68-4525-9664-10D187381DBC}"/>
                  </a:ext>
                </a:extLst>
              </p:cNvPr>
              <p:cNvSpPr/>
              <p:nvPr/>
            </p:nvSpPr>
            <p:spPr bwMode="auto">
              <a:xfrm>
                <a:off x="5732" y="145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9" name="iŝlïďè">
                <a:extLst>
                  <a:ext uri="{FF2B5EF4-FFF2-40B4-BE49-F238E27FC236}">
                    <a16:creationId xmlns:a16="http://schemas.microsoft.com/office/drawing/2014/main" xmlns="" id="{67B8898D-89DB-4BBF-BDE1-6F532055D7C6}"/>
                  </a:ext>
                </a:extLst>
              </p:cNvPr>
              <p:cNvSpPr/>
              <p:nvPr/>
            </p:nvSpPr>
            <p:spPr bwMode="auto">
              <a:xfrm>
                <a:off x="5732" y="1450"/>
                <a:ext cx="2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0" name="ïśḻiḓé">
                <a:extLst>
                  <a:ext uri="{FF2B5EF4-FFF2-40B4-BE49-F238E27FC236}">
                    <a16:creationId xmlns:a16="http://schemas.microsoft.com/office/drawing/2014/main" xmlns="" id="{8F400172-0839-4286-B62E-121BA18B707F}"/>
                  </a:ext>
                </a:extLst>
              </p:cNvPr>
              <p:cNvSpPr/>
              <p:nvPr/>
            </p:nvSpPr>
            <p:spPr bwMode="auto">
              <a:xfrm>
                <a:off x="5732" y="1429"/>
                <a:ext cx="27" cy="37"/>
              </a:xfrm>
              <a:custGeom>
                <a:avLst/>
                <a:gdLst>
                  <a:gd name="T0" fmla="*/ 14 w 27"/>
                  <a:gd name="T1" fmla="*/ 0 h 37"/>
                  <a:gd name="T2" fmla="*/ 12 w 27"/>
                  <a:gd name="T3" fmla="*/ 13 h 37"/>
                  <a:gd name="T4" fmla="*/ 0 w 27"/>
                  <a:gd name="T5" fmla="*/ 21 h 37"/>
                  <a:gd name="T6" fmla="*/ 2 w 27"/>
                  <a:gd name="T7" fmla="*/ 21 h 37"/>
                  <a:gd name="T8" fmla="*/ 14 w 27"/>
                  <a:gd name="T9" fmla="*/ 24 h 37"/>
                  <a:gd name="T10" fmla="*/ 15 w 27"/>
                  <a:gd name="T11" fmla="*/ 37 h 37"/>
                  <a:gd name="T12" fmla="*/ 25 w 27"/>
                  <a:gd name="T13" fmla="*/ 28 h 37"/>
                  <a:gd name="T14" fmla="*/ 27 w 27"/>
                  <a:gd name="T15" fmla="*/ 28 h 37"/>
                  <a:gd name="T16" fmla="*/ 25 w 27"/>
                  <a:gd name="T17" fmla="*/ 7 h 37"/>
                  <a:gd name="T18" fmla="*/ 23 w 27"/>
                  <a:gd name="T19" fmla="*/ 9 h 37"/>
                  <a:gd name="T20" fmla="*/ 14 w 2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14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27" y="28"/>
                    </a:lnTo>
                    <a:lnTo>
                      <a:pt x="25" y="7"/>
                    </a:lnTo>
                    <a:lnTo>
                      <a:pt x="23" y="9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1" name="íş1ïḓè">
                <a:extLst>
                  <a:ext uri="{FF2B5EF4-FFF2-40B4-BE49-F238E27FC236}">
                    <a16:creationId xmlns:a16="http://schemas.microsoft.com/office/drawing/2014/main" xmlns="" id="{0378735B-8061-4240-B331-133DD220A26E}"/>
                  </a:ext>
                </a:extLst>
              </p:cNvPr>
              <p:cNvSpPr/>
              <p:nvPr/>
            </p:nvSpPr>
            <p:spPr bwMode="auto">
              <a:xfrm>
                <a:off x="5732" y="1429"/>
                <a:ext cx="27" cy="37"/>
              </a:xfrm>
              <a:custGeom>
                <a:avLst/>
                <a:gdLst>
                  <a:gd name="T0" fmla="*/ 14 w 27"/>
                  <a:gd name="T1" fmla="*/ 0 h 37"/>
                  <a:gd name="T2" fmla="*/ 12 w 27"/>
                  <a:gd name="T3" fmla="*/ 13 h 37"/>
                  <a:gd name="T4" fmla="*/ 0 w 27"/>
                  <a:gd name="T5" fmla="*/ 21 h 37"/>
                  <a:gd name="T6" fmla="*/ 2 w 27"/>
                  <a:gd name="T7" fmla="*/ 21 h 37"/>
                  <a:gd name="T8" fmla="*/ 14 w 27"/>
                  <a:gd name="T9" fmla="*/ 24 h 37"/>
                  <a:gd name="T10" fmla="*/ 15 w 27"/>
                  <a:gd name="T11" fmla="*/ 37 h 37"/>
                  <a:gd name="T12" fmla="*/ 25 w 27"/>
                  <a:gd name="T13" fmla="*/ 28 h 37"/>
                  <a:gd name="T14" fmla="*/ 27 w 27"/>
                  <a:gd name="T15" fmla="*/ 28 h 37"/>
                  <a:gd name="T16" fmla="*/ 25 w 27"/>
                  <a:gd name="T17" fmla="*/ 7 h 37"/>
                  <a:gd name="T18" fmla="*/ 23 w 27"/>
                  <a:gd name="T19" fmla="*/ 9 h 37"/>
                  <a:gd name="T20" fmla="*/ 14 w 2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7">
                    <a:moveTo>
                      <a:pt x="14" y="0"/>
                    </a:moveTo>
                    <a:lnTo>
                      <a:pt x="12" y="13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14" y="24"/>
                    </a:lnTo>
                    <a:lnTo>
                      <a:pt x="15" y="37"/>
                    </a:lnTo>
                    <a:lnTo>
                      <a:pt x="25" y="28"/>
                    </a:lnTo>
                    <a:lnTo>
                      <a:pt x="27" y="28"/>
                    </a:lnTo>
                    <a:lnTo>
                      <a:pt x="25" y="7"/>
                    </a:lnTo>
                    <a:lnTo>
                      <a:pt x="23" y="9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2" name="iṧļîḍè">
                <a:extLst>
                  <a:ext uri="{FF2B5EF4-FFF2-40B4-BE49-F238E27FC236}">
                    <a16:creationId xmlns:a16="http://schemas.microsoft.com/office/drawing/2014/main" xmlns="" id="{4E37B3E6-E003-483D-BB30-34B19F6DBEC9}"/>
                  </a:ext>
                </a:extLst>
              </p:cNvPr>
              <p:cNvSpPr/>
              <p:nvPr/>
            </p:nvSpPr>
            <p:spPr bwMode="auto">
              <a:xfrm>
                <a:off x="5757" y="1435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1 h 24"/>
                  <a:gd name="T4" fmla="*/ 2 w 13"/>
                  <a:gd name="T5" fmla="*/ 22 h 24"/>
                  <a:gd name="T6" fmla="*/ 13 w 13"/>
                  <a:gd name="T7" fmla="*/ 24 h 24"/>
                  <a:gd name="T8" fmla="*/ 5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1"/>
                    </a:lnTo>
                    <a:lnTo>
                      <a:pt x="2" y="22"/>
                    </a:lnTo>
                    <a:lnTo>
                      <a:pt x="13" y="24"/>
                    </a:lnTo>
                    <a:lnTo>
                      <a:pt x="5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3" name="íŝḻïḓè">
                <a:extLst>
                  <a:ext uri="{FF2B5EF4-FFF2-40B4-BE49-F238E27FC236}">
                    <a16:creationId xmlns:a16="http://schemas.microsoft.com/office/drawing/2014/main" xmlns="" id="{ACEF8C4B-8DA3-49E5-AE23-07E304D60E51}"/>
                  </a:ext>
                </a:extLst>
              </p:cNvPr>
              <p:cNvSpPr/>
              <p:nvPr/>
            </p:nvSpPr>
            <p:spPr bwMode="auto">
              <a:xfrm>
                <a:off x="5757" y="1435"/>
                <a:ext cx="13" cy="24"/>
              </a:xfrm>
              <a:custGeom>
                <a:avLst/>
                <a:gdLst>
                  <a:gd name="T0" fmla="*/ 11 w 13"/>
                  <a:gd name="T1" fmla="*/ 0 h 24"/>
                  <a:gd name="T2" fmla="*/ 0 w 13"/>
                  <a:gd name="T3" fmla="*/ 1 h 24"/>
                  <a:gd name="T4" fmla="*/ 2 w 13"/>
                  <a:gd name="T5" fmla="*/ 22 h 24"/>
                  <a:gd name="T6" fmla="*/ 13 w 13"/>
                  <a:gd name="T7" fmla="*/ 24 h 24"/>
                  <a:gd name="T8" fmla="*/ 5 w 13"/>
                  <a:gd name="T9" fmla="*/ 13 h 24"/>
                  <a:gd name="T10" fmla="*/ 11 w 13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4">
                    <a:moveTo>
                      <a:pt x="11" y="0"/>
                    </a:moveTo>
                    <a:lnTo>
                      <a:pt x="0" y="1"/>
                    </a:lnTo>
                    <a:lnTo>
                      <a:pt x="2" y="22"/>
                    </a:lnTo>
                    <a:lnTo>
                      <a:pt x="13" y="24"/>
                    </a:lnTo>
                    <a:lnTo>
                      <a:pt x="5" y="1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4" name="ïšľïḓè">
                <a:extLst>
                  <a:ext uri="{FF2B5EF4-FFF2-40B4-BE49-F238E27FC236}">
                    <a16:creationId xmlns:a16="http://schemas.microsoft.com/office/drawing/2014/main" xmlns="" id="{92CD357C-9C2D-409C-892F-EBB466E2715E}"/>
                  </a:ext>
                </a:extLst>
              </p:cNvPr>
              <p:cNvSpPr/>
              <p:nvPr/>
            </p:nvSpPr>
            <p:spPr bwMode="auto">
              <a:xfrm>
                <a:off x="5815" y="1395"/>
                <a:ext cx="37" cy="40"/>
              </a:xfrm>
              <a:custGeom>
                <a:avLst/>
                <a:gdLst>
                  <a:gd name="T0" fmla="*/ 13 w 37"/>
                  <a:gd name="T1" fmla="*/ 0 h 40"/>
                  <a:gd name="T2" fmla="*/ 11 w 37"/>
                  <a:gd name="T3" fmla="*/ 13 h 40"/>
                  <a:gd name="T4" fmla="*/ 0 w 37"/>
                  <a:gd name="T5" fmla="*/ 21 h 40"/>
                  <a:gd name="T6" fmla="*/ 11 w 37"/>
                  <a:gd name="T7" fmla="*/ 27 h 40"/>
                  <a:gd name="T8" fmla="*/ 15 w 37"/>
                  <a:gd name="T9" fmla="*/ 40 h 40"/>
                  <a:gd name="T10" fmla="*/ 24 w 37"/>
                  <a:gd name="T11" fmla="*/ 28 h 40"/>
                  <a:gd name="T12" fmla="*/ 37 w 37"/>
                  <a:gd name="T13" fmla="*/ 30 h 40"/>
                  <a:gd name="T14" fmla="*/ 29 w 37"/>
                  <a:gd name="T15" fmla="*/ 19 h 40"/>
                  <a:gd name="T16" fmla="*/ 35 w 37"/>
                  <a:gd name="T17" fmla="*/ 6 h 40"/>
                  <a:gd name="T18" fmla="*/ 22 w 37"/>
                  <a:gd name="T19" fmla="*/ 10 h 40"/>
                  <a:gd name="T20" fmla="*/ 13 w 37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0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7"/>
                    </a:lnTo>
                    <a:lnTo>
                      <a:pt x="15" y="40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5" name="ïşľïḓé">
                <a:extLst>
                  <a:ext uri="{FF2B5EF4-FFF2-40B4-BE49-F238E27FC236}">
                    <a16:creationId xmlns:a16="http://schemas.microsoft.com/office/drawing/2014/main" xmlns="" id="{4D60AEDD-A168-40EB-A280-F2D8661D3F39}"/>
                  </a:ext>
                </a:extLst>
              </p:cNvPr>
              <p:cNvSpPr/>
              <p:nvPr/>
            </p:nvSpPr>
            <p:spPr bwMode="auto">
              <a:xfrm>
                <a:off x="5815" y="1395"/>
                <a:ext cx="37" cy="40"/>
              </a:xfrm>
              <a:custGeom>
                <a:avLst/>
                <a:gdLst>
                  <a:gd name="T0" fmla="*/ 13 w 37"/>
                  <a:gd name="T1" fmla="*/ 0 h 40"/>
                  <a:gd name="T2" fmla="*/ 11 w 37"/>
                  <a:gd name="T3" fmla="*/ 13 h 40"/>
                  <a:gd name="T4" fmla="*/ 0 w 37"/>
                  <a:gd name="T5" fmla="*/ 21 h 40"/>
                  <a:gd name="T6" fmla="*/ 11 w 37"/>
                  <a:gd name="T7" fmla="*/ 27 h 40"/>
                  <a:gd name="T8" fmla="*/ 15 w 37"/>
                  <a:gd name="T9" fmla="*/ 40 h 40"/>
                  <a:gd name="T10" fmla="*/ 24 w 37"/>
                  <a:gd name="T11" fmla="*/ 28 h 40"/>
                  <a:gd name="T12" fmla="*/ 37 w 37"/>
                  <a:gd name="T13" fmla="*/ 30 h 40"/>
                  <a:gd name="T14" fmla="*/ 29 w 37"/>
                  <a:gd name="T15" fmla="*/ 19 h 40"/>
                  <a:gd name="T16" fmla="*/ 35 w 37"/>
                  <a:gd name="T17" fmla="*/ 6 h 40"/>
                  <a:gd name="T18" fmla="*/ 22 w 37"/>
                  <a:gd name="T19" fmla="*/ 10 h 40"/>
                  <a:gd name="T20" fmla="*/ 13 w 37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0">
                    <a:moveTo>
                      <a:pt x="13" y="0"/>
                    </a:moveTo>
                    <a:lnTo>
                      <a:pt x="11" y="13"/>
                    </a:lnTo>
                    <a:lnTo>
                      <a:pt x="0" y="21"/>
                    </a:lnTo>
                    <a:lnTo>
                      <a:pt x="11" y="27"/>
                    </a:lnTo>
                    <a:lnTo>
                      <a:pt x="15" y="40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1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6" name="iṧḷidé">
                <a:extLst>
                  <a:ext uri="{FF2B5EF4-FFF2-40B4-BE49-F238E27FC236}">
                    <a16:creationId xmlns:a16="http://schemas.microsoft.com/office/drawing/2014/main" xmlns="" id="{AEFB9D4B-7451-4406-B582-FA2BFA4A68F8}"/>
                  </a:ext>
                </a:extLst>
              </p:cNvPr>
              <p:cNvSpPr/>
              <p:nvPr/>
            </p:nvSpPr>
            <p:spPr bwMode="auto">
              <a:xfrm>
                <a:off x="5716" y="1502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1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9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7" name="îṣliďè">
                <a:extLst>
                  <a:ext uri="{FF2B5EF4-FFF2-40B4-BE49-F238E27FC236}">
                    <a16:creationId xmlns:a16="http://schemas.microsoft.com/office/drawing/2014/main" xmlns="" id="{77EEA5A6-5B7A-4856-9852-68C6740755CF}"/>
                  </a:ext>
                </a:extLst>
              </p:cNvPr>
              <p:cNvSpPr/>
              <p:nvPr/>
            </p:nvSpPr>
            <p:spPr bwMode="auto">
              <a:xfrm>
                <a:off x="5716" y="1502"/>
                <a:ext cx="37" cy="39"/>
              </a:xfrm>
              <a:custGeom>
                <a:avLst/>
                <a:gdLst>
                  <a:gd name="T0" fmla="*/ 13 w 37"/>
                  <a:gd name="T1" fmla="*/ 0 h 39"/>
                  <a:gd name="T2" fmla="*/ 11 w 37"/>
                  <a:gd name="T3" fmla="*/ 13 h 39"/>
                  <a:gd name="T4" fmla="*/ 0 w 37"/>
                  <a:gd name="T5" fmla="*/ 20 h 39"/>
                  <a:gd name="T6" fmla="*/ 11 w 37"/>
                  <a:gd name="T7" fmla="*/ 26 h 39"/>
                  <a:gd name="T8" fmla="*/ 15 w 37"/>
                  <a:gd name="T9" fmla="*/ 39 h 39"/>
                  <a:gd name="T10" fmla="*/ 24 w 37"/>
                  <a:gd name="T11" fmla="*/ 28 h 39"/>
                  <a:gd name="T12" fmla="*/ 37 w 37"/>
                  <a:gd name="T13" fmla="*/ 30 h 39"/>
                  <a:gd name="T14" fmla="*/ 30 w 37"/>
                  <a:gd name="T15" fmla="*/ 19 h 39"/>
                  <a:gd name="T16" fmla="*/ 35 w 37"/>
                  <a:gd name="T17" fmla="*/ 5 h 39"/>
                  <a:gd name="T18" fmla="*/ 22 w 37"/>
                  <a:gd name="T19" fmla="*/ 9 h 39"/>
                  <a:gd name="T20" fmla="*/ 1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13" y="0"/>
                    </a:moveTo>
                    <a:lnTo>
                      <a:pt x="11" y="13"/>
                    </a:lnTo>
                    <a:lnTo>
                      <a:pt x="0" y="20"/>
                    </a:lnTo>
                    <a:lnTo>
                      <a:pt x="11" y="26"/>
                    </a:lnTo>
                    <a:lnTo>
                      <a:pt x="15" y="39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30" y="19"/>
                    </a:lnTo>
                    <a:lnTo>
                      <a:pt x="35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8" name="ïṩlïḍe">
                <a:extLst>
                  <a:ext uri="{FF2B5EF4-FFF2-40B4-BE49-F238E27FC236}">
                    <a16:creationId xmlns:a16="http://schemas.microsoft.com/office/drawing/2014/main" xmlns="" id="{B19BC703-B8B8-414F-AAE5-BFADB99F4F87}"/>
                  </a:ext>
                </a:extLst>
              </p:cNvPr>
              <p:cNvSpPr/>
              <p:nvPr/>
            </p:nvSpPr>
            <p:spPr bwMode="auto">
              <a:xfrm>
                <a:off x="5811" y="1470"/>
                <a:ext cx="22" cy="36"/>
              </a:xfrm>
              <a:custGeom>
                <a:avLst/>
                <a:gdLst>
                  <a:gd name="T0" fmla="*/ 0 w 22"/>
                  <a:gd name="T1" fmla="*/ 0 h 36"/>
                  <a:gd name="T2" fmla="*/ 4 w 22"/>
                  <a:gd name="T3" fmla="*/ 36 h 36"/>
                  <a:gd name="T4" fmla="*/ 9 w 22"/>
                  <a:gd name="T5" fmla="*/ 26 h 36"/>
                  <a:gd name="T6" fmla="*/ 22 w 22"/>
                  <a:gd name="T7" fmla="*/ 28 h 36"/>
                  <a:gd name="T8" fmla="*/ 17 w 22"/>
                  <a:gd name="T9" fmla="*/ 17 h 36"/>
                  <a:gd name="T10" fmla="*/ 22 w 22"/>
                  <a:gd name="T11" fmla="*/ 6 h 36"/>
                  <a:gd name="T12" fmla="*/ 9 w 22"/>
                  <a:gd name="T13" fmla="*/ 8 h 36"/>
                  <a:gd name="T14" fmla="*/ 0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0"/>
                    </a:moveTo>
                    <a:lnTo>
                      <a:pt x="4" y="36"/>
                    </a:lnTo>
                    <a:lnTo>
                      <a:pt x="9" y="26"/>
                    </a:lnTo>
                    <a:lnTo>
                      <a:pt x="22" y="28"/>
                    </a:lnTo>
                    <a:lnTo>
                      <a:pt x="17" y="17"/>
                    </a:lnTo>
                    <a:lnTo>
                      <a:pt x="22" y="6"/>
                    </a:lnTo>
                    <a:lnTo>
                      <a:pt x="9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9" name="íšļídê">
                <a:extLst>
                  <a:ext uri="{FF2B5EF4-FFF2-40B4-BE49-F238E27FC236}">
                    <a16:creationId xmlns:a16="http://schemas.microsoft.com/office/drawing/2014/main" xmlns="" id="{2C2F78ED-BD84-4D23-84AB-3C364E4C2B35}"/>
                  </a:ext>
                </a:extLst>
              </p:cNvPr>
              <p:cNvSpPr/>
              <p:nvPr/>
            </p:nvSpPr>
            <p:spPr bwMode="auto">
              <a:xfrm>
                <a:off x="5811" y="1470"/>
                <a:ext cx="22" cy="36"/>
              </a:xfrm>
              <a:custGeom>
                <a:avLst/>
                <a:gdLst>
                  <a:gd name="T0" fmla="*/ 0 w 22"/>
                  <a:gd name="T1" fmla="*/ 0 h 36"/>
                  <a:gd name="T2" fmla="*/ 4 w 22"/>
                  <a:gd name="T3" fmla="*/ 36 h 36"/>
                  <a:gd name="T4" fmla="*/ 9 w 22"/>
                  <a:gd name="T5" fmla="*/ 26 h 36"/>
                  <a:gd name="T6" fmla="*/ 22 w 22"/>
                  <a:gd name="T7" fmla="*/ 28 h 36"/>
                  <a:gd name="T8" fmla="*/ 17 w 22"/>
                  <a:gd name="T9" fmla="*/ 17 h 36"/>
                  <a:gd name="T10" fmla="*/ 22 w 22"/>
                  <a:gd name="T11" fmla="*/ 6 h 36"/>
                  <a:gd name="T12" fmla="*/ 9 w 22"/>
                  <a:gd name="T13" fmla="*/ 8 h 36"/>
                  <a:gd name="T14" fmla="*/ 0 w 22"/>
                  <a:gd name="T1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6">
                    <a:moveTo>
                      <a:pt x="0" y="0"/>
                    </a:moveTo>
                    <a:lnTo>
                      <a:pt x="4" y="36"/>
                    </a:lnTo>
                    <a:lnTo>
                      <a:pt x="9" y="26"/>
                    </a:lnTo>
                    <a:lnTo>
                      <a:pt x="22" y="28"/>
                    </a:lnTo>
                    <a:lnTo>
                      <a:pt x="17" y="17"/>
                    </a:lnTo>
                    <a:lnTo>
                      <a:pt x="22" y="6"/>
                    </a:lnTo>
                    <a:lnTo>
                      <a:pt x="9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0" name="iṡlîďé">
                <a:extLst>
                  <a:ext uri="{FF2B5EF4-FFF2-40B4-BE49-F238E27FC236}">
                    <a16:creationId xmlns:a16="http://schemas.microsoft.com/office/drawing/2014/main" xmlns="" id="{CD32D09F-4078-4DA7-ABA8-BB9208D2EBBA}"/>
                  </a:ext>
                </a:extLst>
              </p:cNvPr>
              <p:cNvSpPr/>
              <p:nvPr/>
            </p:nvSpPr>
            <p:spPr bwMode="auto">
              <a:xfrm>
                <a:off x="5798" y="1470"/>
                <a:ext cx="17" cy="37"/>
              </a:xfrm>
              <a:custGeom>
                <a:avLst/>
                <a:gdLst>
                  <a:gd name="T0" fmla="*/ 11 w 17"/>
                  <a:gd name="T1" fmla="*/ 0 h 37"/>
                  <a:gd name="T2" fmla="*/ 11 w 17"/>
                  <a:gd name="T3" fmla="*/ 13 h 37"/>
                  <a:gd name="T4" fmla="*/ 0 w 17"/>
                  <a:gd name="T5" fmla="*/ 19 h 37"/>
                  <a:gd name="T6" fmla="*/ 11 w 17"/>
                  <a:gd name="T7" fmla="*/ 24 h 37"/>
                  <a:gd name="T8" fmla="*/ 15 w 17"/>
                  <a:gd name="T9" fmla="*/ 37 h 37"/>
                  <a:gd name="T10" fmla="*/ 17 w 17"/>
                  <a:gd name="T11" fmla="*/ 36 h 37"/>
                  <a:gd name="T12" fmla="*/ 13 w 17"/>
                  <a:gd name="T13" fmla="*/ 0 h 37"/>
                  <a:gd name="T14" fmla="*/ 11 w 1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3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1" name="ïś1iḍé">
                <a:extLst>
                  <a:ext uri="{FF2B5EF4-FFF2-40B4-BE49-F238E27FC236}">
                    <a16:creationId xmlns:a16="http://schemas.microsoft.com/office/drawing/2014/main" xmlns="" id="{ACBE519F-4E7B-4EF8-927C-A968AC6D8BC9}"/>
                  </a:ext>
                </a:extLst>
              </p:cNvPr>
              <p:cNvSpPr/>
              <p:nvPr/>
            </p:nvSpPr>
            <p:spPr bwMode="auto">
              <a:xfrm>
                <a:off x="5798" y="1470"/>
                <a:ext cx="17" cy="37"/>
              </a:xfrm>
              <a:custGeom>
                <a:avLst/>
                <a:gdLst>
                  <a:gd name="T0" fmla="*/ 11 w 17"/>
                  <a:gd name="T1" fmla="*/ 0 h 37"/>
                  <a:gd name="T2" fmla="*/ 11 w 17"/>
                  <a:gd name="T3" fmla="*/ 13 h 37"/>
                  <a:gd name="T4" fmla="*/ 0 w 17"/>
                  <a:gd name="T5" fmla="*/ 19 h 37"/>
                  <a:gd name="T6" fmla="*/ 11 w 17"/>
                  <a:gd name="T7" fmla="*/ 24 h 37"/>
                  <a:gd name="T8" fmla="*/ 15 w 17"/>
                  <a:gd name="T9" fmla="*/ 37 h 37"/>
                  <a:gd name="T10" fmla="*/ 17 w 17"/>
                  <a:gd name="T11" fmla="*/ 36 h 37"/>
                  <a:gd name="T12" fmla="*/ 13 w 17"/>
                  <a:gd name="T13" fmla="*/ 0 h 37"/>
                  <a:gd name="T14" fmla="*/ 11 w 17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7">
                    <a:moveTo>
                      <a:pt x="11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3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2" name="ïṡļiḋe">
                <a:extLst>
                  <a:ext uri="{FF2B5EF4-FFF2-40B4-BE49-F238E27FC236}">
                    <a16:creationId xmlns:a16="http://schemas.microsoft.com/office/drawing/2014/main" xmlns="" id="{4FAEFDAD-7556-4236-9E8D-0421A4733B4C}"/>
                  </a:ext>
                </a:extLst>
              </p:cNvPr>
              <p:cNvSpPr/>
              <p:nvPr/>
            </p:nvSpPr>
            <p:spPr bwMode="auto">
              <a:xfrm>
                <a:off x="878" y="2573"/>
                <a:ext cx="504" cy="581"/>
              </a:xfrm>
              <a:custGeom>
                <a:avLst/>
                <a:gdLst>
                  <a:gd name="T0" fmla="*/ 504 w 504"/>
                  <a:gd name="T1" fmla="*/ 0 h 581"/>
                  <a:gd name="T2" fmla="*/ 504 w 504"/>
                  <a:gd name="T3" fmla="*/ 0 h 581"/>
                  <a:gd name="T4" fmla="*/ 496 w 504"/>
                  <a:gd name="T5" fmla="*/ 30 h 581"/>
                  <a:gd name="T6" fmla="*/ 480 w 504"/>
                  <a:gd name="T7" fmla="*/ 6 h 581"/>
                  <a:gd name="T8" fmla="*/ 451 w 504"/>
                  <a:gd name="T9" fmla="*/ 12 h 581"/>
                  <a:gd name="T10" fmla="*/ 489 w 504"/>
                  <a:gd name="T11" fmla="*/ 60 h 581"/>
                  <a:gd name="T12" fmla="*/ 481 w 504"/>
                  <a:gd name="T13" fmla="*/ 92 h 581"/>
                  <a:gd name="T14" fmla="*/ 423 w 504"/>
                  <a:gd name="T15" fmla="*/ 17 h 581"/>
                  <a:gd name="T16" fmla="*/ 397 w 504"/>
                  <a:gd name="T17" fmla="*/ 23 h 581"/>
                  <a:gd name="T18" fmla="*/ 474 w 504"/>
                  <a:gd name="T19" fmla="*/ 122 h 581"/>
                  <a:gd name="T20" fmla="*/ 466 w 504"/>
                  <a:gd name="T21" fmla="*/ 154 h 581"/>
                  <a:gd name="T22" fmla="*/ 369 w 504"/>
                  <a:gd name="T23" fmla="*/ 28 h 581"/>
                  <a:gd name="T24" fmla="*/ 343 w 504"/>
                  <a:gd name="T25" fmla="*/ 36 h 581"/>
                  <a:gd name="T26" fmla="*/ 457 w 504"/>
                  <a:gd name="T27" fmla="*/ 183 h 581"/>
                  <a:gd name="T28" fmla="*/ 450 w 504"/>
                  <a:gd name="T29" fmla="*/ 213 h 581"/>
                  <a:gd name="T30" fmla="*/ 315 w 504"/>
                  <a:gd name="T31" fmla="*/ 40 h 581"/>
                  <a:gd name="T32" fmla="*/ 287 w 504"/>
                  <a:gd name="T33" fmla="*/ 47 h 581"/>
                  <a:gd name="T34" fmla="*/ 442 w 504"/>
                  <a:gd name="T35" fmla="*/ 245 h 581"/>
                  <a:gd name="T36" fmla="*/ 435 w 504"/>
                  <a:gd name="T37" fmla="*/ 275 h 581"/>
                  <a:gd name="T38" fmla="*/ 261 w 504"/>
                  <a:gd name="T39" fmla="*/ 53 h 581"/>
                  <a:gd name="T40" fmla="*/ 233 w 504"/>
                  <a:gd name="T41" fmla="*/ 58 h 581"/>
                  <a:gd name="T42" fmla="*/ 427 w 504"/>
                  <a:gd name="T43" fmla="*/ 307 h 581"/>
                  <a:gd name="T44" fmla="*/ 418 w 504"/>
                  <a:gd name="T45" fmla="*/ 337 h 581"/>
                  <a:gd name="T46" fmla="*/ 207 w 504"/>
                  <a:gd name="T47" fmla="*/ 64 h 581"/>
                  <a:gd name="T48" fmla="*/ 179 w 504"/>
                  <a:gd name="T49" fmla="*/ 70 h 581"/>
                  <a:gd name="T50" fmla="*/ 410 w 504"/>
                  <a:gd name="T51" fmla="*/ 368 h 581"/>
                  <a:gd name="T52" fmla="*/ 403 w 504"/>
                  <a:gd name="T53" fmla="*/ 398 h 581"/>
                  <a:gd name="T54" fmla="*/ 153 w 504"/>
                  <a:gd name="T55" fmla="*/ 75 h 581"/>
                  <a:gd name="T56" fmla="*/ 125 w 504"/>
                  <a:gd name="T57" fmla="*/ 81 h 581"/>
                  <a:gd name="T58" fmla="*/ 395 w 504"/>
                  <a:gd name="T59" fmla="*/ 430 h 581"/>
                  <a:gd name="T60" fmla="*/ 388 w 504"/>
                  <a:gd name="T61" fmla="*/ 460 h 581"/>
                  <a:gd name="T62" fmla="*/ 97 w 504"/>
                  <a:gd name="T63" fmla="*/ 86 h 581"/>
                  <a:gd name="T64" fmla="*/ 71 w 504"/>
                  <a:gd name="T65" fmla="*/ 92 h 581"/>
                  <a:gd name="T66" fmla="*/ 379 w 504"/>
                  <a:gd name="T67" fmla="*/ 492 h 581"/>
                  <a:gd name="T68" fmla="*/ 371 w 504"/>
                  <a:gd name="T69" fmla="*/ 521 h 581"/>
                  <a:gd name="T70" fmla="*/ 43 w 504"/>
                  <a:gd name="T71" fmla="*/ 98 h 581"/>
                  <a:gd name="T72" fmla="*/ 16 w 504"/>
                  <a:gd name="T73" fmla="*/ 103 h 581"/>
                  <a:gd name="T74" fmla="*/ 364 w 504"/>
                  <a:gd name="T75" fmla="*/ 551 h 581"/>
                  <a:gd name="T76" fmla="*/ 356 w 504"/>
                  <a:gd name="T77" fmla="*/ 581 h 581"/>
                  <a:gd name="T78" fmla="*/ 0 w 504"/>
                  <a:gd name="T79" fmla="*/ 107 h 581"/>
                  <a:gd name="T80" fmla="*/ 356 w 504"/>
                  <a:gd name="T81" fmla="*/ 581 h 581"/>
                  <a:gd name="T82" fmla="*/ 504 w 504"/>
                  <a:gd name="T8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04" h="581">
                    <a:moveTo>
                      <a:pt x="504" y="0"/>
                    </a:moveTo>
                    <a:lnTo>
                      <a:pt x="504" y="0"/>
                    </a:lnTo>
                    <a:lnTo>
                      <a:pt x="496" y="30"/>
                    </a:lnTo>
                    <a:lnTo>
                      <a:pt x="480" y="6"/>
                    </a:lnTo>
                    <a:lnTo>
                      <a:pt x="451" y="12"/>
                    </a:lnTo>
                    <a:lnTo>
                      <a:pt x="489" y="60"/>
                    </a:lnTo>
                    <a:lnTo>
                      <a:pt x="481" y="92"/>
                    </a:lnTo>
                    <a:lnTo>
                      <a:pt x="423" y="17"/>
                    </a:lnTo>
                    <a:lnTo>
                      <a:pt x="397" y="23"/>
                    </a:lnTo>
                    <a:lnTo>
                      <a:pt x="474" y="122"/>
                    </a:lnTo>
                    <a:lnTo>
                      <a:pt x="466" y="154"/>
                    </a:lnTo>
                    <a:lnTo>
                      <a:pt x="369" y="28"/>
                    </a:lnTo>
                    <a:lnTo>
                      <a:pt x="343" y="36"/>
                    </a:lnTo>
                    <a:lnTo>
                      <a:pt x="457" y="183"/>
                    </a:lnTo>
                    <a:lnTo>
                      <a:pt x="450" y="213"/>
                    </a:lnTo>
                    <a:lnTo>
                      <a:pt x="315" y="40"/>
                    </a:lnTo>
                    <a:lnTo>
                      <a:pt x="287" y="47"/>
                    </a:lnTo>
                    <a:lnTo>
                      <a:pt x="442" y="245"/>
                    </a:lnTo>
                    <a:lnTo>
                      <a:pt x="435" y="275"/>
                    </a:lnTo>
                    <a:lnTo>
                      <a:pt x="261" y="53"/>
                    </a:lnTo>
                    <a:lnTo>
                      <a:pt x="233" y="58"/>
                    </a:lnTo>
                    <a:lnTo>
                      <a:pt x="427" y="307"/>
                    </a:lnTo>
                    <a:lnTo>
                      <a:pt x="418" y="337"/>
                    </a:lnTo>
                    <a:lnTo>
                      <a:pt x="207" y="64"/>
                    </a:lnTo>
                    <a:lnTo>
                      <a:pt x="179" y="70"/>
                    </a:lnTo>
                    <a:lnTo>
                      <a:pt x="410" y="368"/>
                    </a:lnTo>
                    <a:lnTo>
                      <a:pt x="403" y="398"/>
                    </a:lnTo>
                    <a:lnTo>
                      <a:pt x="153" y="75"/>
                    </a:lnTo>
                    <a:lnTo>
                      <a:pt x="125" y="81"/>
                    </a:lnTo>
                    <a:lnTo>
                      <a:pt x="395" y="430"/>
                    </a:lnTo>
                    <a:lnTo>
                      <a:pt x="388" y="460"/>
                    </a:lnTo>
                    <a:lnTo>
                      <a:pt x="97" y="86"/>
                    </a:lnTo>
                    <a:lnTo>
                      <a:pt x="71" y="92"/>
                    </a:lnTo>
                    <a:lnTo>
                      <a:pt x="379" y="492"/>
                    </a:lnTo>
                    <a:lnTo>
                      <a:pt x="371" y="521"/>
                    </a:lnTo>
                    <a:lnTo>
                      <a:pt x="43" y="98"/>
                    </a:lnTo>
                    <a:lnTo>
                      <a:pt x="16" y="103"/>
                    </a:lnTo>
                    <a:lnTo>
                      <a:pt x="364" y="551"/>
                    </a:lnTo>
                    <a:lnTo>
                      <a:pt x="356" y="581"/>
                    </a:lnTo>
                    <a:lnTo>
                      <a:pt x="0" y="107"/>
                    </a:lnTo>
                    <a:lnTo>
                      <a:pt x="356" y="581"/>
                    </a:lnTo>
                    <a:lnTo>
                      <a:pt x="50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3" name="išḻïďe">
                <a:extLst>
                  <a:ext uri="{FF2B5EF4-FFF2-40B4-BE49-F238E27FC236}">
                    <a16:creationId xmlns:a16="http://schemas.microsoft.com/office/drawing/2014/main" xmlns="" id="{776DDF6C-9A87-4AF6-B0DD-570079397E44}"/>
                  </a:ext>
                </a:extLst>
              </p:cNvPr>
              <p:cNvSpPr/>
              <p:nvPr/>
            </p:nvSpPr>
            <p:spPr bwMode="auto">
              <a:xfrm>
                <a:off x="878" y="2573"/>
                <a:ext cx="504" cy="581"/>
              </a:xfrm>
              <a:custGeom>
                <a:avLst/>
                <a:gdLst>
                  <a:gd name="T0" fmla="*/ 504 w 504"/>
                  <a:gd name="T1" fmla="*/ 0 h 581"/>
                  <a:gd name="T2" fmla="*/ 504 w 504"/>
                  <a:gd name="T3" fmla="*/ 0 h 581"/>
                  <a:gd name="T4" fmla="*/ 496 w 504"/>
                  <a:gd name="T5" fmla="*/ 30 h 581"/>
                  <a:gd name="T6" fmla="*/ 480 w 504"/>
                  <a:gd name="T7" fmla="*/ 6 h 581"/>
                  <a:gd name="T8" fmla="*/ 451 w 504"/>
                  <a:gd name="T9" fmla="*/ 12 h 581"/>
                  <a:gd name="T10" fmla="*/ 489 w 504"/>
                  <a:gd name="T11" fmla="*/ 60 h 581"/>
                  <a:gd name="T12" fmla="*/ 481 w 504"/>
                  <a:gd name="T13" fmla="*/ 92 h 581"/>
                  <a:gd name="T14" fmla="*/ 423 w 504"/>
                  <a:gd name="T15" fmla="*/ 17 h 581"/>
                  <a:gd name="T16" fmla="*/ 397 w 504"/>
                  <a:gd name="T17" fmla="*/ 23 h 581"/>
                  <a:gd name="T18" fmla="*/ 474 w 504"/>
                  <a:gd name="T19" fmla="*/ 122 h 581"/>
                  <a:gd name="T20" fmla="*/ 466 w 504"/>
                  <a:gd name="T21" fmla="*/ 154 h 581"/>
                  <a:gd name="T22" fmla="*/ 369 w 504"/>
                  <a:gd name="T23" fmla="*/ 28 h 581"/>
                  <a:gd name="T24" fmla="*/ 343 w 504"/>
                  <a:gd name="T25" fmla="*/ 36 h 581"/>
                  <a:gd name="T26" fmla="*/ 457 w 504"/>
                  <a:gd name="T27" fmla="*/ 183 h 581"/>
                  <a:gd name="T28" fmla="*/ 450 w 504"/>
                  <a:gd name="T29" fmla="*/ 213 h 581"/>
                  <a:gd name="T30" fmla="*/ 315 w 504"/>
                  <a:gd name="T31" fmla="*/ 40 h 581"/>
                  <a:gd name="T32" fmla="*/ 287 w 504"/>
                  <a:gd name="T33" fmla="*/ 47 h 581"/>
                  <a:gd name="T34" fmla="*/ 442 w 504"/>
                  <a:gd name="T35" fmla="*/ 245 h 581"/>
                  <a:gd name="T36" fmla="*/ 435 w 504"/>
                  <a:gd name="T37" fmla="*/ 275 h 581"/>
                  <a:gd name="T38" fmla="*/ 261 w 504"/>
                  <a:gd name="T39" fmla="*/ 53 h 581"/>
                  <a:gd name="T40" fmla="*/ 233 w 504"/>
                  <a:gd name="T41" fmla="*/ 58 h 581"/>
                  <a:gd name="T42" fmla="*/ 427 w 504"/>
                  <a:gd name="T43" fmla="*/ 307 h 581"/>
                  <a:gd name="T44" fmla="*/ 418 w 504"/>
                  <a:gd name="T45" fmla="*/ 337 h 581"/>
                  <a:gd name="T46" fmla="*/ 207 w 504"/>
                  <a:gd name="T47" fmla="*/ 64 h 581"/>
                  <a:gd name="T48" fmla="*/ 179 w 504"/>
                  <a:gd name="T49" fmla="*/ 70 h 581"/>
                  <a:gd name="T50" fmla="*/ 410 w 504"/>
                  <a:gd name="T51" fmla="*/ 368 h 581"/>
                  <a:gd name="T52" fmla="*/ 403 w 504"/>
                  <a:gd name="T53" fmla="*/ 398 h 581"/>
                  <a:gd name="T54" fmla="*/ 153 w 504"/>
                  <a:gd name="T55" fmla="*/ 75 h 581"/>
                  <a:gd name="T56" fmla="*/ 125 w 504"/>
                  <a:gd name="T57" fmla="*/ 81 h 581"/>
                  <a:gd name="T58" fmla="*/ 395 w 504"/>
                  <a:gd name="T59" fmla="*/ 430 h 581"/>
                  <a:gd name="T60" fmla="*/ 388 w 504"/>
                  <a:gd name="T61" fmla="*/ 460 h 581"/>
                  <a:gd name="T62" fmla="*/ 97 w 504"/>
                  <a:gd name="T63" fmla="*/ 86 h 581"/>
                  <a:gd name="T64" fmla="*/ 71 w 504"/>
                  <a:gd name="T65" fmla="*/ 92 h 581"/>
                  <a:gd name="T66" fmla="*/ 379 w 504"/>
                  <a:gd name="T67" fmla="*/ 492 h 581"/>
                  <a:gd name="T68" fmla="*/ 371 w 504"/>
                  <a:gd name="T69" fmla="*/ 521 h 581"/>
                  <a:gd name="T70" fmla="*/ 43 w 504"/>
                  <a:gd name="T71" fmla="*/ 98 h 581"/>
                  <a:gd name="T72" fmla="*/ 16 w 504"/>
                  <a:gd name="T73" fmla="*/ 103 h 581"/>
                  <a:gd name="T74" fmla="*/ 364 w 504"/>
                  <a:gd name="T75" fmla="*/ 551 h 581"/>
                  <a:gd name="T76" fmla="*/ 356 w 504"/>
                  <a:gd name="T77" fmla="*/ 581 h 581"/>
                  <a:gd name="T78" fmla="*/ 0 w 504"/>
                  <a:gd name="T79" fmla="*/ 107 h 581"/>
                  <a:gd name="T80" fmla="*/ 356 w 504"/>
                  <a:gd name="T81" fmla="*/ 581 h 581"/>
                  <a:gd name="T82" fmla="*/ 504 w 504"/>
                  <a:gd name="T8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04" h="581">
                    <a:moveTo>
                      <a:pt x="504" y="0"/>
                    </a:moveTo>
                    <a:lnTo>
                      <a:pt x="504" y="0"/>
                    </a:lnTo>
                    <a:lnTo>
                      <a:pt x="496" y="30"/>
                    </a:lnTo>
                    <a:lnTo>
                      <a:pt x="480" y="6"/>
                    </a:lnTo>
                    <a:lnTo>
                      <a:pt x="451" y="12"/>
                    </a:lnTo>
                    <a:lnTo>
                      <a:pt x="489" y="60"/>
                    </a:lnTo>
                    <a:lnTo>
                      <a:pt x="481" y="92"/>
                    </a:lnTo>
                    <a:lnTo>
                      <a:pt x="423" y="17"/>
                    </a:lnTo>
                    <a:lnTo>
                      <a:pt x="397" y="23"/>
                    </a:lnTo>
                    <a:lnTo>
                      <a:pt x="474" y="122"/>
                    </a:lnTo>
                    <a:lnTo>
                      <a:pt x="466" y="154"/>
                    </a:lnTo>
                    <a:lnTo>
                      <a:pt x="369" y="28"/>
                    </a:lnTo>
                    <a:lnTo>
                      <a:pt x="343" y="36"/>
                    </a:lnTo>
                    <a:lnTo>
                      <a:pt x="457" y="183"/>
                    </a:lnTo>
                    <a:lnTo>
                      <a:pt x="450" y="213"/>
                    </a:lnTo>
                    <a:lnTo>
                      <a:pt x="315" y="40"/>
                    </a:lnTo>
                    <a:lnTo>
                      <a:pt x="287" y="47"/>
                    </a:lnTo>
                    <a:lnTo>
                      <a:pt x="442" y="245"/>
                    </a:lnTo>
                    <a:lnTo>
                      <a:pt x="435" y="275"/>
                    </a:lnTo>
                    <a:lnTo>
                      <a:pt x="261" y="53"/>
                    </a:lnTo>
                    <a:lnTo>
                      <a:pt x="233" y="58"/>
                    </a:lnTo>
                    <a:lnTo>
                      <a:pt x="427" y="307"/>
                    </a:lnTo>
                    <a:lnTo>
                      <a:pt x="418" y="337"/>
                    </a:lnTo>
                    <a:lnTo>
                      <a:pt x="207" y="64"/>
                    </a:lnTo>
                    <a:lnTo>
                      <a:pt x="179" y="70"/>
                    </a:lnTo>
                    <a:lnTo>
                      <a:pt x="410" y="368"/>
                    </a:lnTo>
                    <a:lnTo>
                      <a:pt x="403" y="398"/>
                    </a:lnTo>
                    <a:lnTo>
                      <a:pt x="153" y="75"/>
                    </a:lnTo>
                    <a:lnTo>
                      <a:pt x="125" y="81"/>
                    </a:lnTo>
                    <a:lnTo>
                      <a:pt x="395" y="430"/>
                    </a:lnTo>
                    <a:lnTo>
                      <a:pt x="388" y="460"/>
                    </a:lnTo>
                    <a:lnTo>
                      <a:pt x="97" y="86"/>
                    </a:lnTo>
                    <a:lnTo>
                      <a:pt x="71" y="92"/>
                    </a:lnTo>
                    <a:lnTo>
                      <a:pt x="379" y="492"/>
                    </a:lnTo>
                    <a:lnTo>
                      <a:pt x="371" y="521"/>
                    </a:lnTo>
                    <a:lnTo>
                      <a:pt x="43" y="98"/>
                    </a:lnTo>
                    <a:lnTo>
                      <a:pt x="16" y="103"/>
                    </a:lnTo>
                    <a:lnTo>
                      <a:pt x="364" y="551"/>
                    </a:lnTo>
                    <a:lnTo>
                      <a:pt x="356" y="581"/>
                    </a:lnTo>
                    <a:lnTo>
                      <a:pt x="0" y="107"/>
                    </a:lnTo>
                    <a:lnTo>
                      <a:pt x="356" y="581"/>
                    </a:lnTo>
                    <a:lnTo>
                      <a:pt x="50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4" name="isļíḑê">
                <a:extLst>
                  <a:ext uri="{FF2B5EF4-FFF2-40B4-BE49-F238E27FC236}">
                    <a16:creationId xmlns:a16="http://schemas.microsoft.com/office/drawing/2014/main" xmlns="" id="{13C49293-1E48-4AF8-8BEA-6F314387382D}"/>
                  </a:ext>
                </a:extLst>
              </p:cNvPr>
              <p:cNvSpPr/>
              <p:nvPr/>
            </p:nvSpPr>
            <p:spPr bwMode="auto">
              <a:xfrm>
                <a:off x="878" y="2676"/>
                <a:ext cx="364" cy="478"/>
              </a:xfrm>
              <a:custGeom>
                <a:avLst/>
                <a:gdLst>
                  <a:gd name="T0" fmla="*/ 16 w 364"/>
                  <a:gd name="T1" fmla="*/ 0 h 478"/>
                  <a:gd name="T2" fmla="*/ 0 w 364"/>
                  <a:gd name="T3" fmla="*/ 4 h 478"/>
                  <a:gd name="T4" fmla="*/ 356 w 364"/>
                  <a:gd name="T5" fmla="*/ 478 h 478"/>
                  <a:gd name="T6" fmla="*/ 364 w 364"/>
                  <a:gd name="T7" fmla="*/ 448 h 478"/>
                  <a:gd name="T8" fmla="*/ 16 w 364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78">
                    <a:moveTo>
                      <a:pt x="16" y="0"/>
                    </a:moveTo>
                    <a:lnTo>
                      <a:pt x="0" y="4"/>
                    </a:lnTo>
                    <a:lnTo>
                      <a:pt x="356" y="478"/>
                    </a:lnTo>
                    <a:lnTo>
                      <a:pt x="364" y="448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5" name="iṣḷîďé">
                <a:extLst>
                  <a:ext uri="{FF2B5EF4-FFF2-40B4-BE49-F238E27FC236}">
                    <a16:creationId xmlns:a16="http://schemas.microsoft.com/office/drawing/2014/main" xmlns="" id="{23BF6B28-BE85-44ED-B1CC-3717859509E9}"/>
                  </a:ext>
                </a:extLst>
              </p:cNvPr>
              <p:cNvSpPr/>
              <p:nvPr/>
            </p:nvSpPr>
            <p:spPr bwMode="auto">
              <a:xfrm>
                <a:off x="878" y="2676"/>
                <a:ext cx="364" cy="478"/>
              </a:xfrm>
              <a:custGeom>
                <a:avLst/>
                <a:gdLst>
                  <a:gd name="T0" fmla="*/ 16 w 364"/>
                  <a:gd name="T1" fmla="*/ 0 h 478"/>
                  <a:gd name="T2" fmla="*/ 0 w 364"/>
                  <a:gd name="T3" fmla="*/ 4 h 478"/>
                  <a:gd name="T4" fmla="*/ 356 w 364"/>
                  <a:gd name="T5" fmla="*/ 478 h 478"/>
                  <a:gd name="T6" fmla="*/ 364 w 364"/>
                  <a:gd name="T7" fmla="*/ 448 h 478"/>
                  <a:gd name="T8" fmla="*/ 16 w 364"/>
                  <a:gd name="T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4" h="478">
                    <a:moveTo>
                      <a:pt x="16" y="0"/>
                    </a:moveTo>
                    <a:lnTo>
                      <a:pt x="0" y="4"/>
                    </a:lnTo>
                    <a:lnTo>
                      <a:pt x="356" y="478"/>
                    </a:lnTo>
                    <a:lnTo>
                      <a:pt x="364" y="448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6" name="íšḷíḋé">
                <a:extLst>
                  <a:ext uri="{FF2B5EF4-FFF2-40B4-BE49-F238E27FC236}">
                    <a16:creationId xmlns:a16="http://schemas.microsoft.com/office/drawing/2014/main" xmlns="" id="{BF70493F-C9F0-4701-9CC4-DB0264A46094}"/>
                  </a:ext>
                </a:extLst>
              </p:cNvPr>
              <p:cNvSpPr/>
              <p:nvPr/>
            </p:nvSpPr>
            <p:spPr bwMode="auto">
              <a:xfrm>
                <a:off x="921" y="2665"/>
                <a:ext cx="336" cy="429"/>
              </a:xfrm>
              <a:custGeom>
                <a:avLst/>
                <a:gdLst>
                  <a:gd name="T0" fmla="*/ 28 w 336"/>
                  <a:gd name="T1" fmla="*/ 0 h 429"/>
                  <a:gd name="T2" fmla="*/ 0 w 336"/>
                  <a:gd name="T3" fmla="*/ 6 h 429"/>
                  <a:gd name="T4" fmla="*/ 328 w 336"/>
                  <a:gd name="T5" fmla="*/ 429 h 429"/>
                  <a:gd name="T6" fmla="*/ 336 w 336"/>
                  <a:gd name="T7" fmla="*/ 400 h 429"/>
                  <a:gd name="T8" fmla="*/ 28 w 336"/>
                  <a:gd name="T9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29">
                    <a:moveTo>
                      <a:pt x="28" y="0"/>
                    </a:moveTo>
                    <a:lnTo>
                      <a:pt x="0" y="6"/>
                    </a:lnTo>
                    <a:lnTo>
                      <a:pt x="328" y="429"/>
                    </a:lnTo>
                    <a:lnTo>
                      <a:pt x="336" y="40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7" name="íš1îďê">
                <a:extLst>
                  <a:ext uri="{FF2B5EF4-FFF2-40B4-BE49-F238E27FC236}">
                    <a16:creationId xmlns:a16="http://schemas.microsoft.com/office/drawing/2014/main" xmlns="" id="{1CD603D0-C936-467B-96B3-4D021F70A4D8}"/>
                  </a:ext>
                </a:extLst>
              </p:cNvPr>
              <p:cNvSpPr/>
              <p:nvPr/>
            </p:nvSpPr>
            <p:spPr bwMode="auto">
              <a:xfrm>
                <a:off x="921" y="2665"/>
                <a:ext cx="336" cy="429"/>
              </a:xfrm>
              <a:custGeom>
                <a:avLst/>
                <a:gdLst>
                  <a:gd name="T0" fmla="*/ 28 w 336"/>
                  <a:gd name="T1" fmla="*/ 0 h 429"/>
                  <a:gd name="T2" fmla="*/ 0 w 336"/>
                  <a:gd name="T3" fmla="*/ 6 h 429"/>
                  <a:gd name="T4" fmla="*/ 328 w 336"/>
                  <a:gd name="T5" fmla="*/ 429 h 429"/>
                  <a:gd name="T6" fmla="*/ 336 w 336"/>
                  <a:gd name="T7" fmla="*/ 400 h 429"/>
                  <a:gd name="T8" fmla="*/ 28 w 336"/>
                  <a:gd name="T9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429">
                    <a:moveTo>
                      <a:pt x="28" y="0"/>
                    </a:moveTo>
                    <a:lnTo>
                      <a:pt x="0" y="6"/>
                    </a:lnTo>
                    <a:lnTo>
                      <a:pt x="328" y="429"/>
                    </a:lnTo>
                    <a:lnTo>
                      <a:pt x="336" y="40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8" name="ísļíḋe">
                <a:extLst>
                  <a:ext uri="{FF2B5EF4-FFF2-40B4-BE49-F238E27FC236}">
                    <a16:creationId xmlns:a16="http://schemas.microsoft.com/office/drawing/2014/main" xmlns="" id="{21FF3721-BFF0-4594-8244-0CA142787573}"/>
                  </a:ext>
                </a:extLst>
              </p:cNvPr>
              <p:cNvSpPr/>
              <p:nvPr/>
            </p:nvSpPr>
            <p:spPr bwMode="auto">
              <a:xfrm>
                <a:off x="975" y="2654"/>
                <a:ext cx="298" cy="379"/>
              </a:xfrm>
              <a:custGeom>
                <a:avLst/>
                <a:gdLst>
                  <a:gd name="T0" fmla="*/ 28 w 298"/>
                  <a:gd name="T1" fmla="*/ 0 h 379"/>
                  <a:gd name="T2" fmla="*/ 0 w 298"/>
                  <a:gd name="T3" fmla="*/ 5 h 379"/>
                  <a:gd name="T4" fmla="*/ 291 w 298"/>
                  <a:gd name="T5" fmla="*/ 379 h 379"/>
                  <a:gd name="T6" fmla="*/ 298 w 298"/>
                  <a:gd name="T7" fmla="*/ 349 h 379"/>
                  <a:gd name="T8" fmla="*/ 28 w 298"/>
                  <a:gd name="T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379">
                    <a:moveTo>
                      <a:pt x="28" y="0"/>
                    </a:moveTo>
                    <a:lnTo>
                      <a:pt x="0" y="5"/>
                    </a:lnTo>
                    <a:lnTo>
                      <a:pt x="291" y="379"/>
                    </a:lnTo>
                    <a:lnTo>
                      <a:pt x="298" y="34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9" name="iśľiḑê">
                <a:extLst>
                  <a:ext uri="{FF2B5EF4-FFF2-40B4-BE49-F238E27FC236}">
                    <a16:creationId xmlns:a16="http://schemas.microsoft.com/office/drawing/2014/main" xmlns="" id="{361606F9-1107-4017-A952-0FD10DF1F01D}"/>
                  </a:ext>
                </a:extLst>
              </p:cNvPr>
              <p:cNvSpPr/>
              <p:nvPr/>
            </p:nvSpPr>
            <p:spPr bwMode="auto">
              <a:xfrm>
                <a:off x="975" y="2654"/>
                <a:ext cx="298" cy="379"/>
              </a:xfrm>
              <a:custGeom>
                <a:avLst/>
                <a:gdLst>
                  <a:gd name="T0" fmla="*/ 28 w 298"/>
                  <a:gd name="T1" fmla="*/ 0 h 379"/>
                  <a:gd name="T2" fmla="*/ 0 w 298"/>
                  <a:gd name="T3" fmla="*/ 5 h 379"/>
                  <a:gd name="T4" fmla="*/ 291 w 298"/>
                  <a:gd name="T5" fmla="*/ 379 h 379"/>
                  <a:gd name="T6" fmla="*/ 298 w 298"/>
                  <a:gd name="T7" fmla="*/ 349 h 379"/>
                  <a:gd name="T8" fmla="*/ 28 w 298"/>
                  <a:gd name="T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379">
                    <a:moveTo>
                      <a:pt x="28" y="0"/>
                    </a:moveTo>
                    <a:lnTo>
                      <a:pt x="0" y="5"/>
                    </a:lnTo>
                    <a:lnTo>
                      <a:pt x="291" y="379"/>
                    </a:lnTo>
                    <a:lnTo>
                      <a:pt x="298" y="349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0" name="iṥḷiďê">
                <a:extLst>
                  <a:ext uri="{FF2B5EF4-FFF2-40B4-BE49-F238E27FC236}">
                    <a16:creationId xmlns:a16="http://schemas.microsoft.com/office/drawing/2014/main" xmlns="" id="{1BE946DD-2AF7-4B5D-BF7A-7DCE49D49DD5}"/>
                  </a:ext>
                </a:extLst>
              </p:cNvPr>
              <p:cNvSpPr/>
              <p:nvPr/>
            </p:nvSpPr>
            <p:spPr bwMode="auto">
              <a:xfrm>
                <a:off x="1031" y="2643"/>
                <a:ext cx="257" cy="328"/>
              </a:xfrm>
              <a:custGeom>
                <a:avLst/>
                <a:gdLst>
                  <a:gd name="T0" fmla="*/ 26 w 257"/>
                  <a:gd name="T1" fmla="*/ 0 h 328"/>
                  <a:gd name="T2" fmla="*/ 0 w 257"/>
                  <a:gd name="T3" fmla="*/ 5 h 328"/>
                  <a:gd name="T4" fmla="*/ 250 w 257"/>
                  <a:gd name="T5" fmla="*/ 328 h 328"/>
                  <a:gd name="T6" fmla="*/ 257 w 257"/>
                  <a:gd name="T7" fmla="*/ 298 h 328"/>
                  <a:gd name="T8" fmla="*/ 26 w 257"/>
                  <a:gd name="T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28">
                    <a:moveTo>
                      <a:pt x="26" y="0"/>
                    </a:moveTo>
                    <a:lnTo>
                      <a:pt x="0" y="5"/>
                    </a:lnTo>
                    <a:lnTo>
                      <a:pt x="250" y="328"/>
                    </a:lnTo>
                    <a:lnTo>
                      <a:pt x="257" y="29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1" name="ïsļïḓè">
                <a:extLst>
                  <a:ext uri="{FF2B5EF4-FFF2-40B4-BE49-F238E27FC236}">
                    <a16:creationId xmlns:a16="http://schemas.microsoft.com/office/drawing/2014/main" xmlns="" id="{463ED530-7DB6-4B3C-953D-8BF40D9C1BBF}"/>
                  </a:ext>
                </a:extLst>
              </p:cNvPr>
              <p:cNvSpPr/>
              <p:nvPr/>
            </p:nvSpPr>
            <p:spPr bwMode="auto">
              <a:xfrm>
                <a:off x="1031" y="2643"/>
                <a:ext cx="257" cy="328"/>
              </a:xfrm>
              <a:custGeom>
                <a:avLst/>
                <a:gdLst>
                  <a:gd name="T0" fmla="*/ 26 w 257"/>
                  <a:gd name="T1" fmla="*/ 0 h 328"/>
                  <a:gd name="T2" fmla="*/ 0 w 257"/>
                  <a:gd name="T3" fmla="*/ 5 h 328"/>
                  <a:gd name="T4" fmla="*/ 250 w 257"/>
                  <a:gd name="T5" fmla="*/ 328 h 328"/>
                  <a:gd name="T6" fmla="*/ 257 w 257"/>
                  <a:gd name="T7" fmla="*/ 298 h 328"/>
                  <a:gd name="T8" fmla="*/ 26 w 257"/>
                  <a:gd name="T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28">
                    <a:moveTo>
                      <a:pt x="26" y="0"/>
                    </a:moveTo>
                    <a:lnTo>
                      <a:pt x="0" y="5"/>
                    </a:lnTo>
                    <a:lnTo>
                      <a:pt x="250" y="328"/>
                    </a:lnTo>
                    <a:lnTo>
                      <a:pt x="257" y="29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2" name="îŝḷíḍe">
                <a:extLst>
                  <a:ext uri="{FF2B5EF4-FFF2-40B4-BE49-F238E27FC236}">
                    <a16:creationId xmlns:a16="http://schemas.microsoft.com/office/drawing/2014/main" xmlns="" id="{E48993ED-C3AE-43D2-878B-2BA899DAADEF}"/>
                  </a:ext>
                </a:extLst>
              </p:cNvPr>
              <p:cNvSpPr/>
              <p:nvPr/>
            </p:nvSpPr>
            <p:spPr bwMode="auto">
              <a:xfrm>
                <a:off x="1085" y="2631"/>
                <a:ext cx="220" cy="279"/>
              </a:xfrm>
              <a:custGeom>
                <a:avLst/>
                <a:gdLst>
                  <a:gd name="T0" fmla="*/ 26 w 220"/>
                  <a:gd name="T1" fmla="*/ 0 h 279"/>
                  <a:gd name="T2" fmla="*/ 0 w 220"/>
                  <a:gd name="T3" fmla="*/ 6 h 279"/>
                  <a:gd name="T4" fmla="*/ 211 w 220"/>
                  <a:gd name="T5" fmla="*/ 279 h 279"/>
                  <a:gd name="T6" fmla="*/ 220 w 220"/>
                  <a:gd name="T7" fmla="*/ 249 h 279"/>
                  <a:gd name="T8" fmla="*/ 26 w 220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79">
                    <a:moveTo>
                      <a:pt x="26" y="0"/>
                    </a:moveTo>
                    <a:lnTo>
                      <a:pt x="0" y="6"/>
                    </a:lnTo>
                    <a:lnTo>
                      <a:pt x="211" y="279"/>
                    </a:lnTo>
                    <a:lnTo>
                      <a:pt x="220" y="24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3" name="iṩ1îďè">
                <a:extLst>
                  <a:ext uri="{FF2B5EF4-FFF2-40B4-BE49-F238E27FC236}">
                    <a16:creationId xmlns:a16="http://schemas.microsoft.com/office/drawing/2014/main" xmlns="" id="{D08F54BA-CEC4-4DFC-9C0D-E6C139ABFB24}"/>
                  </a:ext>
                </a:extLst>
              </p:cNvPr>
              <p:cNvSpPr/>
              <p:nvPr/>
            </p:nvSpPr>
            <p:spPr bwMode="auto">
              <a:xfrm>
                <a:off x="1085" y="2631"/>
                <a:ext cx="220" cy="279"/>
              </a:xfrm>
              <a:custGeom>
                <a:avLst/>
                <a:gdLst>
                  <a:gd name="T0" fmla="*/ 26 w 220"/>
                  <a:gd name="T1" fmla="*/ 0 h 279"/>
                  <a:gd name="T2" fmla="*/ 0 w 220"/>
                  <a:gd name="T3" fmla="*/ 6 h 279"/>
                  <a:gd name="T4" fmla="*/ 211 w 220"/>
                  <a:gd name="T5" fmla="*/ 279 h 279"/>
                  <a:gd name="T6" fmla="*/ 220 w 220"/>
                  <a:gd name="T7" fmla="*/ 249 h 279"/>
                  <a:gd name="T8" fmla="*/ 26 w 220"/>
                  <a:gd name="T9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79">
                    <a:moveTo>
                      <a:pt x="26" y="0"/>
                    </a:moveTo>
                    <a:lnTo>
                      <a:pt x="0" y="6"/>
                    </a:lnTo>
                    <a:lnTo>
                      <a:pt x="211" y="279"/>
                    </a:lnTo>
                    <a:lnTo>
                      <a:pt x="220" y="24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4" name="íṧľîḓé">
                <a:extLst>
                  <a:ext uri="{FF2B5EF4-FFF2-40B4-BE49-F238E27FC236}">
                    <a16:creationId xmlns:a16="http://schemas.microsoft.com/office/drawing/2014/main" xmlns="" id="{22952EF9-0449-4ED4-9704-931E4FFCAF6E}"/>
                  </a:ext>
                </a:extLst>
              </p:cNvPr>
              <p:cNvSpPr/>
              <p:nvPr/>
            </p:nvSpPr>
            <p:spPr bwMode="auto">
              <a:xfrm>
                <a:off x="1139" y="2620"/>
                <a:ext cx="181" cy="228"/>
              </a:xfrm>
              <a:custGeom>
                <a:avLst/>
                <a:gdLst>
                  <a:gd name="T0" fmla="*/ 26 w 181"/>
                  <a:gd name="T1" fmla="*/ 0 h 228"/>
                  <a:gd name="T2" fmla="*/ 0 w 181"/>
                  <a:gd name="T3" fmla="*/ 6 h 228"/>
                  <a:gd name="T4" fmla="*/ 174 w 181"/>
                  <a:gd name="T5" fmla="*/ 228 h 228"/>
                  <a:gd name="T6" fmla="*/ 181 w 181"/>
                  <a:gd name="T7" fmla="*/ 198 h 228"/>
                  <a:gd name="T8" fmla="*/ 26 w 181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28">
                    <a:moveTo>
                      <a:pt x="26" y="0"/>
                    </a:moveTo>
                    <a:lnTo>
                      <a:pt x="0" y="6"/>
                    </a:lnTo>
                    <a:lnTo>
                      <a:pt x="174" y="228"/>
                    </a:lnTo>
                    <a:lnTo>
                      <a:pt x="181" y="19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5" name="íṡlïḍé">
                <a:extLst>
                  <a:ext uri="{FF2B5EF4-FFF2-40B4-BE49-F238E27FC236}">
                    <a16:creationId xmlns:a16="http://schemas.microsoft.com/office/drawing/2014/main" xmlns="" id="{8EE48E87-16B9-4EE6-A79A-13CE34413C3C}"/>
                  </a:ext>
                </a:extLst>
              </p:cNvPr>
              <p:cNvSpPr/>
              <p:nvPr/>
            </p:nvSpPr>
            <p:spPr bwMode="auto">
              <a:xfrm>
                <a:off x="1139" y="2620"/>
                <a:ext cx="181" cy="228"/>
              </a:xfrm>
              <a:custGeom>
                <a:avLst/>
                <a:gdLst>
                  <a:gd name="T0" fmla="*/ 26 w 181"/>
                  <a:gd name="T1" fmla="*/ 0 h 228"/>
                  <a:gd name="T2" fmla="*/ 0 w 181"/>
                  <a:gd name="T3" fmla="*/ 6 h 228"/>
                  <a:gd name="T4" fmla="*/ 174 w 181"/>
                  <a:gd name="T5" fmla="*/ 228 h 228"/>
                  <a:gd name="T6" fmla="*/ 181 w 181"/>
                  <a:gd name="T7" fmla="*/ 198 h 228"/>
                  <a:gd name="T8" fmla="*/ 26 w 181"/>
                  <a:gd name="T9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" h="228">
                    <a:moveTo>
                      <a:pt x="26" y="0"/>
                    </a:moveTo>
                    <a:lnTo>
                      <a:pt x="0" y="6"/>
                    </a:lnTo>
                    <a:lnTo>
                      <a:pt x="174" y="228"/>
                    </a:lnTo>
                    <a:lnTo>
                      <a:pt x="181" y="19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6" name="ïṡ1iḓê">
                <a:extLst>
                  <a:ext uri="{FF2B5EF4-FFF2-40B4-BE49-F238E27FC236}">
                    <a16:creationId xmlns:a16="http://schemas.microsoft.com/office/drawing/2014/main" xmlns="" id="{C5E4A57D-AA50-424F-B9A7-EC5A775E9173}"/>
                  </a:ext>
                </a:extLst>
              </p:cNvPr>
              <p:cNvSpPr/>
              <p:nvPr/>
            </p:nvSpPr>
            <p:spPr bwMode="auto">
              <a:xfrm>
                <a:off x="1193" y="2609"/>
                <a:ext cx="142" cy="177"/>
              </a:xfrm>
              <a:custGeom>
                <a:avLst/>
                <a:gdLst>
                  <a:gd name="T0" fmla="*/ 28 w 142"/>
                  <a:gd name="T1" fmla="*/ 0 h 177"/>
                  <a:gd name="T2" fmla="*/ 0 w 142"/>
                  <a:gd name="T3" fmla="*/ 4 h 177"/>
                  <a:gd name="T4" fmla="*/ 135 w 142"/>
                  <a:gd name="T5" fmla="*/ 177 h 177"/>
                  <a:gd name="T6" fmla="*/ 142 w 142"/>
                  <a:gd name="T7" fmla="*/ 147 h 177"/>
                  <a:gd name="T8" fmla="*/ 28 w 142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7">
                    <a:moveTo>
                      <a:pt x="28" y="0"/>
                    </a:moveTo>
                    <a:lnTo>
                      <a:pt x="0" y="4"/>
                    </a:lnTo>
                    <a:lnTo>
                      <a:pt x="135" y="177"/>
                    </a:lnTo>
                    <a:lnTo>
                      <a:pt x="142" y="147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7" name="íṥľiḓé">
                <a:extLst>
                  <a:ext uri="{FF2B5EF4-FFF2-40B4-BE49-F238E27FC236}">
                    <a16:creationId xmlns:a16="http://schemas.microsoft.com/office/drawing/2014/main" xmlns="" id="{95D11E75-EC94-44F4-98AA-0ADA04E595FC}"/>
                  </a:ext>
                </a:extLst>
              </p:cNvPr>
              <p:cNvSpPr/>
              <p:nvPr/>
            </p:nvSpPr>
            <p:spPr bwMode="auto">
              <a:xfrm>
                <a:off x="1193" y="2609"/>
                <a:ext cx="142" cy="177"/>
              </a:xfrm>
              <a:custGeom>
                <a:avLst/>
                <a:gdLst>
                  <a:gd name="T0" fmla="*/ 28 w 142"/>
                  <a:gd name="T1" fmla="*/ 0 h 177"/>
                  <a:gd name="T2" fmla="*/ 0 w 142"/>
                  <a:gd name="T3" fmla="*/ 4 h 177"/>
                  <a:gd name="T4" fmla="*/ 135 w 142"/>
                  <a:gd name="T5" fmla="*/ 177 h 177"/>
                  <a:gd name="T6" fmla="*/ 142 w 142"/>
                  <a:gd name="T7" fmla="*/ 147 h 177"/>
                  <a:gd name="T8" fmla="*/ 28 w 142"/>
                  <a:gd name="T9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77">
                    <a:moveTo>
                      <a:pt x="28" y="0"/>
                    </a:moveTo>
                    <a:lnTo>
                      <a:pt x="0" y="4"/>
                    </a:lnTo>
                    <a:lnTo>
                      <a:pt x="135" y="177"/>
                    </a:lnTo>
                    <a:lnTo>
                      <a:pt x="142" y="147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8" name="íṧḷíďe">
                <a:extLst>
                  <a:ext uri="{FF2B5EF4-FFF2-40B4-BE49-F238E27FC236}">
                    <a16:creationId xmlns:a16="http://schemas.microsoft.com/office/drawing/2014/main" xmlns="" id="{553EA825-AF98-4973-AD02-1D2DD45FCA72}"/>
                  </a:ext>
                </a:extLst>
              </p:cNvPr>
              <p:cNvSpPr/>
              <p:nvPr/>
            </p:nvSpPr>
            <p:spPr bwMode="auto">
              <a:xfrm>
                <a:off x="1247" y="2596"/>
                <a:ext cx="105" cy="131"/>
              </a:xfrm>
              <a:custGeom>
                <a:avLst/>
                <a:gdLst>
                  <a:gd name="T0" fmla="*/ 28 w 105"/>
                  <a:gd name="T1" fmla="*/ 0 h 131"/>
                  <a:gd name="T2" fmla="*/ 0 w 105"/>
                  <a:gd name="T3" fmla="*/ 5 h 131"/>
                  <a:gd name="T4" fmla="*/ 97 w 105"/>
                  <a:gd name="T5" fmla="*/ 131 h 131"/>
                  <a:gd name="T6" fmla="*/ 105 w 105"/>
                  <a:gd name="T7" fmla="*/ 99 h 131"/>
                  <a:gd name="T8" fmla="*/ 28 w 105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31">
                    <a:moveTo>
                      <a:pt x="28" y="0"/>
                    </a:moveTo>
                    <a:lnTo>
                      <a:pt x="0" y="5"/>
                    </a:lnTo>
                    <a:lnTo>
                      <a:pt x="97" y="131"/>
                    </a:lnTo>
                    <a:lnTo>
                      <a:pt x="105" y="9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9" name="îṩḷíḑe">
                <a:extLst>
                  <a:ext uri="{FF2B5EF4-FFF2-40B4-BE49-F238E27FC236}">
                    <a16:creationId xmlns:a16="http://schemas.microsoft.com/office/drawing/2014/main" xmlns="" id="{5CF3F345-F2E9-4506-B2BC-9F52F9F59EDA}"/>
                  </a:ext>
                </a:extLst>
              </p:cNvPr>
              <p:cNvSpPr/>
              <p:nvPr/>
            </p:nvSpPr>
            <p:spPr bwMode="auto">
              <a:xfrm>
                <a:off x="1247" y="2596"/>
                <a:ext cx="105" cy="131"/>
              </a:xfrm>
              <a:custGeom>
                <a:avLst/>
                <a:gdLst>
                  <a:gd name="T0" fmla="*/ 28 w 105"/>
                  <a:gd name="T1" fmla="*/ 0 h 131"/>
                  <a:gd name="T2" fmla="*/ 0 w 105"/>
                  <a:gd name="T3" fmla="*/ 5 h 131"/>
                  <a:gd name="T4" fmla="*/ 97 w 105"/>
                  <a:gd name="T5" fmla="*/ 131 h 131"/>
                  <a:gd name="T6" fmla="*/ 105 w 105"/>
                  <a:gd name="T7" fmla="*/ 99 h 131"/>
                  <a:gd name="T8" fmla="*/ 28 w 105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31">
                    <a:moveTo>
                      <a:pt x="28" y="0"/>
                    </a:moveTo>
                    <a:lnTo>
                      <a:pt x="0" y="5"/>
                    </a:lnTo>
                    <a:lnTo>
                      <a:pt x="97" y="131"/>
                    </a:lnTo>
                    <a:lnTo>
                      <a:pt x="105" y="99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0" name="îṡľïḑè">
                <a:extLst>
                  <a:ext uri="{FF2B5EF4-FFF2-40B4-BE49-F238E27FC236}">
                    <a16:creationId xmlns:a16="http://schemas.microsoft.com/office/drawing/2014/main" xmlns="" id="{17E4257E-A8AA-41C9-98D2-B41453EF5A6C}"/>
                  </a:ext>
                </a:extLst>
              </p:cNvPr>
              <p:cNvSpPr/>
              <p:nvPr/>
            </p:nvSpPr>
            <p:spPr bwMode="auto">
              <a:xfrm>
                <a:off x="1301" y="2585"/>
                <a:ext cx="66" cy="80"/>
              </a:xfrm>
              <a:custGeom>
                <a:avLst/>
                <a:gdLst>
                  <a:gd name="T0" fmla="*/ 28 w 66"/>
                  <a:gd name="T1" fmla="*/ 0 h 80"/>
                  <a:gd name="T2" fmla="*/ 0 w 66"/>
                  <a:gd name="T3" fmla="*/ 5 h 80"/>
                  <a:gd name="T4" fmla="*/ 58 w 66"/>
                  <a:gd name="T5" fmla="*/ 80 h 80"/>
                  <a:gd name="T6" fmla="*/ 66 w 66"/>
                  <a:gd name="T7" fmla="*/ 48 h 80"/>
                  <a:gd name="T8" fmla="*/ 28 w 66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0">
                    <a:moveTo>
                      <a:pt x="28" y="0"/>
                    </a:moveTo>
                    <a:lnTo>
                      <a:pt x="0" y="5"/>
                    </a:lnTo>
                    <a:lnTo>
                      <a:pt x="58" y="80"/>
                    </a:lnTo>
                    <a:lnTo>
                      <a:pt x="66" y="48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1" name="iṣliḋe">
                <a:extLst>
                  <a:ext uri="{FF2B5EF4-FFF2-40B4-BE49-F238E27FC236}">
                    <a16:creationId xmlns:a16="http://schemas.microsoft.com/office/drawing/2014/main" xmlns="" id="{0450941F-3BC6-4C1B-B7AF-21F020056C9B}"/>
                  </a:ext>
                </a:extLst>
              </p:cNvPr>
              <p:cNvSpPr/>
              <p:nvPr/>
            </p:nvSpPr>
            <p:spPr bwMode="auto">
              <a:xfrm>
                <a:off x="1301" y="2585"/>
                <a:ext cx="66" cy="80"/>
              </a:xfrm>
              <a:custGeom>
                <a:avLst/>
                <a:gdLst>
                  <a:gd name="T0" fmla="*/ 28 w 66"/>
                  <a:gd name="T1" fmla="*/ 0 h 80"/>
                  <a:gd name="T2" fmla="*/ 0 w 66"/>
                  <a:gd name="T3" fmla="*/ 5 h 80"/>
                  <a:gd name="T4" fmla="*/ 58 w 66"/>
                  <a:gd name="T5" fmla="*/ 80 h 80"/>
                  <a:gd name="T6" fmla="*/ 66 w 66"/>
                  <a:gd name="T7" fmla="*/ 48 h 80"/>
                  <a:gd name="T8" fmla="*/ 28 w 66"/>
                  <a:gd name="T9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80">
                    <a:moveTo>
                      <a:pt x="28" y="0"/>
                    </a:moveTo>
                    <a:lnTo>
                      <a:pt x="0" y="5"/>
                    </a:lnTo>
                    <a:lnTo>
                      <a:pt x="58" y="80"/>
                    </a:lnTo>
                    <a:lnTo>
                      <a:pt x="66" y="48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2" name="iSḷiḋè">
                <a:extLst>
                  <a:ext uri="{FF2B5EF4-FFF2-40B4-BE49-F238E27FC236}">
                    <a16:creationId xmlns:a16="http://schemas.microsoft.com/office/drawing/2014/main" xmlns="" id="{26B26D5D-88DA-4F19-941B-560069EC3FF8}"/>
                  </a:ext>
                </a:extLst>
              </p:cNvPr>
              <p:cNvSpPr/>
              <p:nvPr/>
            </p:nvSpPr>
            <p:spPr bwMode="auto">
              <a:xfrm>
                <a:off x="1358" y="2573"/>
                <a:ext cx="24" cy="30"/>
              </a:xfrm>
              <a:custGeom>
                <a:avLst/>
                <a:gdLst>
                  <a:gd name="T0" fmla="*/ 24 w 24"/>
                  <a:gd name="T1" fmla="*/ 0 h 30"/>
                  <a:gd name="T2" fmla="*/ 0 w 24"/>
                  <a:gd name="T3" fmla="*/ 6 h 30"/>
                  <a:gd name="T4" fmla="*/ 16 w 24"/>
                  <a:gd name="T5" fmla="*/ 30 h 30"/>
                  <a:gd name="T6" fmla="*/ 24 w 24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0">
                    <a:moveTo>
                      <a:pt x="24" y="0"/>
                    </a:moveTo>
                    <a:lnTo>
                      <a:pt x="0" y="6"/>
                    </a:lnTo>
                    <a:lnTo>
                      <a:pt x="16" y="3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3" name="iś1ïdê">
                <a:extLst>
                  <a:ext uri="{FF2B5EF4-FFF2-40B4-BE49-F238E27FC236}">
                    <a16:creationId xmlns:a16="http://schemas.microsoft.com/office/drawing/2014/main" xmlns="" id="{67B0C20F-80DD-4330-A2B8-F8B89FD169EC}"/>
                  </a:ext>
                </a:extLst>
              </p:cNvPr>
              <p:cNvSpPr/>
              <p:nvPr/>
            </p:nvSpPr>
            <p:spPr bwMode="auto">
              <a:xfrm>
                <a:off x="1358" y="2573"/>
                <a:ext cx="24" cy="30"/>
              </a:xfrm>
              <a:custGeom>
                <a:avLst/>
                <a:gdLst>
                  <a:gd name="T0" fmla="*/ 24 w 24"/>
                  <a:gd name="T1" fmla="*/ 0 h 30"/>
                  <a:gd name="T2" fmla="*/ 0 w 24"/>
                  <a:gd name="T3" fmla="*/ 6 h 30"/>
                  <a:gd name="T4" fmla="*/ 16 w 24"/>
                  <a:gd name="T5" fmla="*/ 30 h 30"/>
                  <a:gd name="T6" fmla="*/ 24 w 24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0">
                    <a:moveTo>
                      <a:pt x="24" y="0"/>
                    </a:moveTo>
                    <a:lnTo>
                      <a:pt x="0" y="6"/>
                    </a:lnTo>
                    <a:lnTo>
                      <a:pt x="16" y="3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4" name="ïsľiḋê">
                <a:extLst>
                  <a:ext uri="{FF2B5EF4-FFF2-40B4-BE49-F238E27FC236}">
                    <a16:creationId xmlns:a16="http://schemas.microsoft.com/office/drawing/2014/main" xmlns="" id="{548DE49A-1876-4279-90CF-EC6529A42401}"/>
                  </a:ext>
                </a:extLst>
              </p:cNvPr>
              <p:cNvSpPr/>
              <p:nvPr/>
            </p:nvSpPr>
            <p:spPr bwMode="auto">
              <a:xfrm>
                <a:off x="2584" y="2116"/>
                <a:ext cx="493" cy="590"/>
              </a:xfrm>
              <a:custGeom>
                <a:avLst/>
                <a:gdLst>
                  <a:gd name="T0" fmla="*/ 127 w 493"/>
                  <a:gd name="T1" fmla="*/ 110 h 590"/>
                  <a:gd name="T2" fmla="*/ 99 w 493"/>
                  <a:gd name="T3" fmla="*/ 118 h 590"/>
                  <a:gd name="T4" fmla="*/ 183 w 493"/>
                  <a:gd name="T5" fmla="*/ 211 h 590"/>
                  <a:gd name="T6" fmla="*/ 176 w 493"/>
                  <a:gd name="T7" fmla="*/ 164 h 590"/>
                  <a:gd name="T8" fmla="*/ 127 w 493"/>
                  <a:gd name="T9" fmla="*/ 110 h 590"/>
                  <a:gd name="T10" fmla="*/ 166 w 493"/>
                  <a:gd name="T11" fmla="*/ 99 h 590"/>
                  <a:gd name="T12" fmla="*/ 153 w 493"/>
                  <a:gd name="T13" fmla="*/ 103 h 590"/>
                  <a:gd name="T14" fmla="*/ 168 w 493"/>
                  <a:gd name="T15" fmla="*/ 120 h 590"/>
                  <a:gd name="T16" fmla="*/ 166 w 493"/>
                  <a:gd name="T17" fmla="*/ 99 h 590"/>
                  <a:gd name="T18" fmla="*/ 493 w 493"/>
                  <a:gd name="T19" fmla="*/ 0 h 590"/>
                  <a:gd name="T20" fmla="*/ 469 w 493"/>
                  <a:gd name="T21" fmla="*/ 8 h 590"/>
                  <a:gd name="T22" fmla="*/ 490 w 493"/>
                  <a:gd name="T23" fmla="*/ 28 h 590"/>
                  <a:gd name="T24" fmla="*/ 484 w 493"/>
                  <a:gd name="T25" fmla="*/ 60 h 590"/>
                  <a:gd name="T26" fmla="*/ 443 w 493"/>
                  <a:gd name="T27" fmla="*/ 15 h 590"/>
                  <a:gd name="T28" fmla="*/ 417 w 493"/>
                  <a:gd name="T29" fmla="*/ 22 h 590"/>
                  <a:gd name="T30" fmla="*/ 478 w 493"/>
                  <a:gd name="T31" fmla="*/ 92 h 590"/>
                  <a:gd name="T32" fmla="*/ 473 w 493"/>
                  <a:gd name="T33" fmla="*/ 123 h 590"/>
                  <a:gd name="T34" fmla="*/ 400 w 493"/>
                  <a:gd name="T35" fmla="*/ 41 h 590"/>
                  <a:gd name="T36" fmla="*/ 383 w 493"/>
                  <a:gd name="T37" fmla="*/ 60 h 590"/>
                  <a:gd name="T38" fmla="*/ 469 w 493"/>
                  <a:gd name="T39" fmla="*/ 155 h 590"/>
                  <a:gd name="T40" fmla="*/ 463 w 493"/>
                  <a:gd name="T41" fmla="*/ 187 h 590"/>
                  <a:gd name="T42" fmla="*/ 366 w 493"/>
                  <a:gd name="T43" fmla="*/ 78 h 590"/>
                  <a:gd name="T44" fmla="*/ 349 w 493"/>
                  <a:gd name="T45" fmla="*/ 97 h 590"/>
                  <a:gd name="T46" fmla="*/ 458 w 493"/>
                  <a:gd name="T47" fmla="*/ 219 h 590"/>
                  <a:gd name="T48" fmla="*/ 452 w 493"/>
                  <a:gd name="T49" fmla="*/ 250 h 590"/>
                  <a:gd name="T50" fmla="*/ 333 w 493"/>
                  <a:gd name="T51" fmla="*/ 114 h 590"/>
                  <a:gd name="T52" fmla="*/ 314 w 493"/>
                  <a:gd name="T53" fmla="*/ 133 h 590"/>
                  <a:gd name="T54" fmla="*/ 448 w 493"/>
                  <a:gd name="T55" fmla="*/ 282 h 590"/>
                  <a:gd name="T56" fmla="*/ 443 w 493"/>
                  <a:gd name="T57" fmla="*/ 314 h 590"/>
                  <a:gd name="T58" fmla="*/ 297 w 493"/>
                  <a:gd name="T59" fmla="*/ 151 h 590"/>
                  <a:gd name="T60" fmla="*/ 280 w 493"/>
                  <a:gd name="T61" fmla="*/ 170 h 590"/>
                  <a:gd name="T62" fmla="*/ 437 w 493"/>
                  <a:gd name="T63" fmla="*/ 345 h 590"/>
                  <a:gd name="T64" fmla="*/ 432 w 493"/>
                  <a:gd name="T65" fmla="*/ 377 h 590"/>
                  <a:gd name="T66" fmla="*/ 264 w 493"/>
                  <a:gd name="T67" fmla="*/ 189 h 590"/>
                  <a:gd name="T68" fmla="*/ 247 w 493"/>
                  <a:gd name="T69" fmla="*/ 207 h 590"/>
                  <a:gd name="T70" fmla="*/ 426 w 493"/>
                  <a:gd name="T71" fmla="*/ 409 h 590"/>
                  <a:gd name="T72" fmla="*/ 422 w 493"/>
                  <a:gd name="T73" fmla="*/ 441 h 590"/>
                  <a:gd name="T74" fmla="*/ 230 w 493"/>
                  <a:gd name="T75" fmla="*/ 226 h 590"/>
                  <a:gd name="T76" fmla="*/ 213 w 493"/>
                  <a:gd name="T77" fmla="*/ 245 h 590"/>
                  <a:gd name="T78" fmla="*/ 417 w 493"/>
                  <a:gd name="T79" fmla="*/ 472 h 590"/>
                  <a:gd name="T80" fmla="*/ 411 w 493"/>
                  <a:gd name="T81" fmla="*/ 504 h 590"/>
                  <a:gd name="T82" fmla="*/ 196 w 493"/>
                  <a:gd name="T83" fmla="*/ 263 h 590"/>
                  <a:gd name="T84" fmla="*/ 191 w 493"/>
                  <a:gd name="T85" fmla="*/ 269 h 590"/>
                  <a:gd name="T86" fmla="*/ 189 w 493"/>
                  <a:gd name="T87" fmla="*/ 256 h 590"/>
                  <a:gd name="T88" fmla="*/ 73 w 493"/>
                  <a:gd name="T89" fmla="*/ 125 h 590"/>
                  <a:gd name="T90" fmla="*/ 47 w 493"/>
                  <a:gd name="T91" fmla="*/ 135 h 590"/>
                  <a:gd name="T92" fmla="*/ 405 w 493"/>
                  <a:gd name="T93" fmla="*/ 536 h 590"/>
                  <a:gd name="T94" fmla="*/ 402 w 493"/>
                  <a:gd name="T95" fmla="*/ 568 h 590"/>
                  <a:gd name="T96" fmla="*/ 21 w 493"/>
                  <a:gd name="T97" fmla="*/ 142 h 590"/>
                  <a:gd name="T98" fmla="*/ 0 w 493"/>
                  <a:gd name="T99" fmla="*/ 148 h 590"/>
                  <a:gd name="T100" fmla="*/ 398 w 493"/>
                  <a:gd name="T101" fmla="*/ 590 h 590"/>
                  <a:gd name="T102" fmla="*/ 493 w 493"/>
                  <a:gd name="T103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3" h="590">
                    <a:moveTo>
                      <a:pt x="127" y="110"/>
                    </a:moveTo>
                    <a:lnTo>
                      <a:pt x="99" y="118"/>
                    </a:lnTo>
                    <a:lnTo>
                      <a:pt x="183" y="211"/>
                    </a:lnTo>
                    <a:lnTo>
                      <a:pt x="176" y="164"/>
                    </a:lnTo>
                    <a:lnTo>
                      <a:pt x="127" y="110"/>
                    </a:lnTo>
                    <a:close/>
                    <a:moveTo>
                      <a:pt x="166" y="99"/>
                    </a:moveTo>
                    <a:lnTo>
                      <a:pt x="153" y="103"/>
                    </a:lnTo>
                    <a:lnTo>
                      <a:pt x="168" y="120"/>
                    </a:lnTo>
                    <a:lnTo>
                      <a:pt x="166" y="99"/>
                    </a:lnTo>
                    <a:close/>
                    <a:moveTo>
                      <a:pt x="493" y="0"/>
                    </a:moveTo>
                    <a:lnTo>
                      <a:pt x="469" y="8"/>
                    </a:lnTo>
                    <a:lnTo>
                      <a:pt x="490" y="28"/>
                    </a:lnTo>
                    <a:lnTo>
                      <a:pt x="484" y="60"/>
                    </a:lnTo>
                    <a:lnTo>
                      <a:pt x="443" y="15"/>
                    </a:lnTo>
                    <a:lnTo>
                      <a:pt x="417" y="22"/>
                    </a:lnTo>
                    <a:lnTo>
                      <a:pt x="478" y="92"/>
                    </a:lnTo>
                    <a:lnTo>
                      <a:pt x="473" y="123"/>
                    </a:lnTo>
                    <a:lnTo>
                      <a:pt x="400" y="41"/>
                    </a:lnTo>
                    <a:lnTo>
                      <a:pt x="383" y="60"/>
                    </a:lnTo>
                    <a:lnTo>
                      <a:pt x="469" y="155"/>
                    </a:lnTo>
                    <a:lnTo>
                      <a:pt x="463" y="187"/>
                    </a:lnTo>
                    <a:lnTo>
                      <a:pt x="366" y="78"/>
                    </a:lnTo>
                    <a:lnTo>
                      <a:pt x="349" y="97"/>
                    </a:lnTo>
                    <a:lnTo>
                      <a:pt x="458" y="219"/>
                    </a:lnTo>
                    <a:lnTo>
                      <a:pt x="452" y="250"/>
                    </a:lnTo>
                    <a:lnTo>
                      <a:pt x="333" y="114"/>
                    </a:lnTo>
                    <a:lnTo>
                      <a:pt x="314" y="133"/>
                    </a:lnTo>
                    <a:lnTo>
                      <a:pt x="448" y="282"/>
                    </a:lnTo>
                    <a:lnTo>
                      <a:pt x="443" y="314"/>
                    </a:lnTo>
                    <a:lnTo>
                      <a:pt x="297" y="151"/>
                    </a:lnTo>
                    <a:lnTo>
                      <a:pt x="280" y="170"/>
                    </a:lnTo>
                    <a:lnTo>
                      <a:pt x="437" y="345"/>
                    </a:lnTo>
                    <a:lnTo>
                      <a:pt x="432" y="377"/>
                    </a:lnTo>
                    <a:lnTo>
                      <a:pt x="264" y="189"/>
                    </a:lnTo>
                    <a:lnTo>
                      <a:pt x="247" y="207"/>
                    </a:lnTo>
                    <a:lnTo>
                      <a:pt x="426" y="409"/>
                    </a:lnTo>
                    <a:lnTo>
                      <a:pt x="422" y="441"/>
                    </a:lnTo>
                    <a:lnTo>
                      <a:pt x="230" y="226"/>
                    </a:lnTo>
                    <a:lnTo>
                      <a:pt x="213" y="245"/>
                    </a:lnTo>
                    <a:lnTo>
                      <a:pt x="417" y="472"/>
                    </a:lnTo>
                    <a:lnTo>
                      <a:pt x="411" y="504"/>
                    </a:lnTo>
                    <a:lnTo>
                      <a:pt x="196" y="263"/>
                    </a:lnTo>
                    <a:lnTo>
                      <a:pt x="191" y="269"/>
                    </a:lnTo>
                    <a:lnTo>
                      <a:pt x="189" y="256"/>
                    </a:lnTo>
                    <a:lnTo>
                      <a:pt x="73" y="125"/>
                    </a:lnTo>
                    <a:lnTo>
                      <a:pt x="47" y="135"/>
                    </a:lnTo>
                    <a:lnTo>
                      <a:pt x="405" y="536"/>
                    </a:lnTo>
                    <a:lnTo>
                      <a:pt x="402" y="568"/>
                    </a:lnTo>
                    <a:lnTo>
                      <a:pt x="21" y="142"/>
                    </a:lnTo>
                    <a:lnTo>
                      <a:pt x="0" y="148"/>
                    </a:lnTo>
                    <a:lnTo>
                      <a:pt x="398" y="590"/>
                    </a:lnTo>
                    <a:lnTo>
                      <a:pt x="493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5" name="ïṣḷïḑè">
                <a:extLst>
                  <a:ext uri="{FF2B5EF4-FFF2-40B4-BE49-F238E27FC236}">
                    <a16:creationId xmlns:a16="http://schemas.microsoft.com/office/drawing/2014/main" xmlns="" id="{68795498-3B82-40EC-81B5-8005D18622AE}"/>
                  </a:ext>
                </a:extLst>
              </p:cNvPr>
              <p:cNvSpPr/>
              <p:nvPr/>
            </p:nvSpPr>
            <p:spPr bwMode="auto">
              <a:xfrm>
                <a:off x="2584" y="2116"/>
                <a:ext cx="493" cy="590"/>
              </a:xfrm>
              <a:custGeom>
                <a:avLst/>
                <a:gdLst>
                  <a:gd name="T0" fmla="*/ 127 w 493"/>
                  <a:gd name="T1" fmla="*/ 110 h 590"/>
                  <a:gd name="T2" fmla="*/ 99 w 493"/>
                  <a:gd name="T3" fmla="*/ 118 h 590"/>
                  <a:gd name="T4" fmla="*/ 183 w 493"/>
                  <a:gd name="T5" fmla="*/ 211 h 590"/>
                  <a:gd name="T6" fmla="*/ 176 w 493"/>
                  <a:gd name="T7" fmla="*/ 164 h 590"/>
                  <a:gd name="T8" fmla="*/ 127 w 493"/>
                  <a:gd name="T9" fmla="*/ 110 h 590"/>
                  <a:gd name="T10" fmla="*/ 166 w 493"/>
                  <a:gd name="T11" fmla="*/ 99 h 590"/>
                  <a:gd name="T12" fmla="*/ 153 w 493"/>
                  <a:gd name="T13" fmla="*/ 103 h 590"/>
                  <a:gd name="T14" fmla="*/ 168 w 493"/>
                  <a:gd name="T15" fmla="*/ 120 h 590"/>
                  <a:gd name="T16" fmla="*/ 166 w 493"/>
                  <a:gd name="T17" fmla="*/ 99 h 590"/>
                  <a:gd name="T18" fmla="*/ 493 w 493"/>
                  <a:gd name="T19" fmla="*/ 0 h 590"/>
                  <a:gd name="T20" fmla="*/ 469 w 493"/>
                  <a:gd name="T21" fmla="*/ 8 h 590"/>
                  <a:gd name="T22" fmla="*/ 490 w 493"/>
                  <a:gd name="T23" fmla="*/ 28 h 590"/>
                  <a:gd name="T24" fmla="*/ 484 w 493"/>
                  <a:gd name="T25" fmla="*/ 60 h 590"/>
                  <a:gd name="T26" fmla="*/ 443 w 493"/>
                  <a:gd name="T27" fmla="*/ 15 h 590"/>
                  <a:gd name="T28" fmla="*/ 417 w 493"/>
                  <a:gd name="T29" fmla="*/ 22 h 590"/>
                  <a:gd name="T30" fmla="*/ 478 w 493"/>
                  <a:gd name="T31" fmla="*/ 92 h 590"/>
                  <a:gd name="T32" fmla="*/ 473 w 493"/>
                  <a:gd name="T33" fmla="*/ 123 h 590"/>
                  <a:gd name="T34" fmla="*/ 400 w 493"/>
                  <a:gd name="T35" fmla="*/ 41 h 590"/>
                  <a:gd name="T36" fmla="*/ 383 w 493"/>
                  <a:gd name="T37" fmla="*/ 60 h 590"/>
                  <a:gd name="T38" fmla="*/ 469 w 493"/>
                  <a:gd name="T39" fmla="*/ 155 h 590"/>
                  <a:gd name="T40" fmla="*/ 463 w 493"/>
                  <a:gd name="T41" fmla="*/ 187 h 590"/>
                  <a:gd name="T42" fmla="*/ 366 w 493"/>
                  <a:gd name="T43" fmla="*/ 78 h 590"/>
                  <a:gd name="T44" fmla="*/ 349 w 493"/>
                  <a:gd name="T45" fmla="*/ 97 h 590"/>
                  <a:gd name="T46" fmla="*/ 458 w 493"/>
                  <a:gd name="T47" fmla="*/ 219 h 590"/>
                  <a:gd name="T48" fmla="*/ 452 w 493"/>
                  <a:gd name="T49" fmla="*/ 250 h 590"/>
                  <a:gd name="T50" fmla="*/ 333 w 493"/>
                  <a:gd name="T51" fmla="*/ 114 h 590"/>
                  <a:gd name="T52" fmla="*/ 314 w 493"/>
                  <a:gd name="T53" fmla="*/ 133 h 590"/>
                  <a:gd name="T54" fmla="*/ 448 w 493"/>
                  <a:gd name="T55" fmla="*/ 282 h 590"/>
                  <a:gd name="T56" fmla="*/ 443 w 493"/>
                  <a:gd name="T57" fmla="*/ 314 h 590"/>
                  <a:gd name="T58" fmla="*/ 297 w 493"/>
                  <a:gd name="T59" fmla="*/ 151 h 590"/>
                  <a:gd name="T60" fmla="*/ 280 w 493"/>
                  <a:gd name="T61" fmla="*/ 170 h 590"/>
                  <a:gd name="T62" fmla="*/ 437 w 493"/>
                  <a:gd name="T63" fmla="*/ 345 h 590"/>
                  <a:gd name="T64" fmla="*/ 432 w 493"/>
                  <a:gd name="T65" fmla="*/ 377 h 590"/>
                  <a:gd name="T66" fmla="*/ 264 w 493"/>
                  <a:gd name="T67" fmla="*/ 189 h 590"/>
                  <a:gd name="T68" fmla="*/ 247 w 493"/>
                  <a:gd name="T69" fmla="*/ 207 h 590"/>
                  <a:gd name="T70" fmla="*/ 426 w 493"/>
                  <a:gd name="T71" fmla="*/ 409 h 590"/>
                  <a:gd name="T72" fmla="*/ 422 w 493"/>
                  <a:gd name="T73" fmla="*/ 441 h 590"/>
                  <a:gd name="T74" fmla="*/ 230 w 493"/>
                  <a:gd name="T75" fmla="*/ 226 h 590"/>
                  <a:gd name="T76" fmla="*/ 213 w 493"/>
                  <a:gd name="T77" fmla="*/ 245 h 590"/>
                  <a:gd name="T78" fmla="*/ 417 w 493"/>
                  <a:gd name="T79" fmla="*/ 472 h 590"/>
                  <a:gd name="T80" fmla="*/ 411 w 493"/>
                  <a:gd name="T81" fmla="*/ 504 h 590"/>
                  <a:gd name="T82" fmla="*/ 196 w 493"/>
                  <a:gd name="T83" fmla="*/ 263 h 590"/>
                  <a:gd name="T84" fmla="*/ 191 w 493"/>
                  <a:gd name="T85" fmla="*/ 269 h 590"/>
                  <a:gd name="T86" fmla="*/ 189 w 493"/>
                  <a:gd name="T87" fmla="*/ 256 h 590"/>
                  <a:gd name="T88" fmla="*/ 73 w 493"/>
                  <a:gd name="T89" fmla="*/ 125 h 590"/>
                  <a:gd name="T90" fmla="*/ 47 w 493"/>
                  <a:gd name="T91" fmla="*/ 135 h 590"/>
                  <a:gd name="T92" fmla="*/ 405 w 493"/>
                  <a:gd name="T93" fmla="*/ 536 h 590"/>
                  <a:gd name="T94" fmla="*/ 402 w 493"/>
                  <a:gd name="T95" fmla="*/ 568 h 590"/>
                  <a:gd name="T96" fmla="*/ 21 w 493"/>
                  <a:gd name="T97" fmla="*/ 142 h 590"/>
                  <a:gd name="T98" fmla="*/ 0 w 493"/>
                  <a:gd name="T99" fmla="*/ 148 h 590"/>
                  <a:gd name="T100" fmla="*/ 398 w 493"/>
                  <a:gd name="T101" fmla="*/ 590 h 590"/>
                  <a:gd name="T102" fmla="*/ 493 w 493"/>
                  <a:gd name="T103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3" h="590">
                    <a:moveTo>
                      <a:pt x="127" y="110"/>
                    </a:moveTo>
                    <a:lnTo>
                      <a:pt x="99" y="118"/>
                    </a:lnTo>
                    <a:lnTo>
                      <a:pt x="183" y="211"/>
                    </a:lnTo>
                    <a:lnTo>
                      <a:pt x="176" y="164"/>
                    </a:lnTo>
                    <a:lnTo>
                      <a:pt x="127" y="110"/>
                    </a:lnTo>
                    <a:moveTo>
                      <a:pt x="166" y="99"/>
                    </a:moveTo>
                    <a:lnTo>
                      <a:pt x="153" y="103"/>
                    </a:lnTo>
                    <a:lnTo>
                      <a:pt x="168" y="120"/>
                    </a:lnTo>
                    <a:lnTo>
                      <a:pt x="166" y="99"/>
                    </a:lnTo>
                    <a:moveTo>
                      <a:pt x="493" y="0"/>
                    </a:moveTo>
                    <a:lnTo>
                      <a:pt x="469" y="8"/>
                    </a:lnTo>
                    <a:lnTo>
                      <a:pt x="490" y="28"/>
                    </a:lnTo>
                    <a:lnTo>
                      <a:pt x="484" y="60"/>
                    </a:lnTo>
                    <a:lnTo>
                      <a:pt x="443" y="15"/>
                    </a:lnTo>
                    <a:lnTo>
                      <a:pt x="417" y="22"/>
                    </a:lnTo>
                    <a:lnTo>
                      <a:pt x="478" y="92"/>
                    </a:lnTo>
                    <a:lnTo>
                      <a:pt x="473" y="123"/>
                    </a:lnTo>
                    <a:lnTo>
                      <a:pt x="400" y="41"/>
                    </a:lnTo>
                    <a:lnTo>
                      <a:pt x="383" y="60"/>
                    </a:lnTo>
                    <a:lnTo>
                      <a:pt x="469" y="155"/>
                    </a:lnTo>
                    <a:lnTo>
                      <a:pt x="463" y="187"/>
                    </a:lnTo>
                    <a:lnTo>
                      <a:pt x="366" y="78"/>
                    </a:lnTo>
                    <a:lnTo>
                      <a:pt x="349" y="97"/>
                    </a:lnTo>
                    <a:lnTo>
                      <a:pt x="458" y="219"/>
                    </a:lnTo>
                    <a:lnTo>
                      <a:pt x="452" y="250"/>
                    </a:lnTo>
                    <a:lnTo>
                      <a:pt x="333" y="114"/>
                    </a:lnTo>
                    <a:lnTo>
                      <a:pt x="314" y="133"/>
                    </a:lnTo>
                    <a:lnTo>
                      <a:pt x="448" y="282"/>
                    </a:lnTo>
                    <a:lnTo>
                      <a:pt x="443" y="314"/>
                    </a:lnTo>
                    <a:lnTo>
                      <a:pt x="297" y="151"/>
                    </a:lnTo>
                    <a:lnTo>
                      <a:pt x="280" y="170"/>
                    </a:lnTo>
                    <a:lnTo>
                      <a:pt x="437" y="345"/>
                    </a:lnTo>
                    <a:lnTo>
                      <a:pt x="432" y="377"/>
                    </a:lnTo>
                    <a:lnTo>
                      <a:pt x="264" y="189"/>
                    </a:lnTo>
                    <a:lnTo>
                      <a:pt x="247" y="207"/>
                    </a:lnTo>
                    <a:lnTo>
                      <a:pt x="426" y="409"/>
                    </a:lnTo>
                    <a:lnTo>
                      <a:pt x="422" y="441"/>
                    </a:lnTo>
                    <a:lnTo>
                      <a:pt x="230" y="226"/>
                    </a:lnTo>
                    <a:lnTo>
                      <a:pt x="213" y="245"/>
                    </a:lnTo>
                    <a:lnTo>
                      <a:pt x="417" y="472"/>
                    </a:lnTo>
                    <a:lnTo>
                      <a:pt x="411" y="504"/>
                    </a:lnTo>
                    <a:lnTo>
                      <a:pt x="196" y="263"/>
                    </a:lnTo>
                    <a:lnTo>
                      <a:pt x="191" y="269"/>
                    </a:lnTo>
                    <a:lnTo>
                      <a:pt x="189" y="256"/>
                    </a:lnTo>
                    <a:lnTo>
                      <a:pt x="73" y="125"/>
                    </a:lnTo>
                    <a:lnTo>
                      <a:pt x="47" y="135"/>
                    </a:lnTo>
                    <a:lnTo>
                      <a:pt x="405" y="536"/>
                    </a:lnTo>
                    <a:lnTo>
                      <a:pt x="402" y="568"/>
                    </a:lnTo>
                    <a:lnTo>
                      <a:pt x="21" y="142"/>
                    </a:lnTo>
                    <a:lnTo>
                      <a:pt x="0" y="148"/>
                    </a:lnTo>
                    <a:lnTo>
                      <a:pt x="398" y="590"/>
                    </a:lnTo>
                    <a:lnTo>
                      <a:pt x="4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6" name="îṥ1ïďe">
                <a:extLst>
                  <a:ext uri="{FF2B5EF4-FFF2-40B4-BE49-F238E27FC236}">
                    <a16:creationId xmlns:a16="http://schemas.microsoft.com/office/drawing/2014/main" xmlns="" id="{8FB5C9B5-4AF9-463A-9B07-A64EA2595080}"/>
                  </a:ext>
                </a:extLst>
              </p:cNvPr>
              <p:cNvSpPr/>
              <p:nvPr/>
            </p:nvSpPr>
            <p:spPr bwMode="auto">
              <a:xfrm>
                <a:off x="2605" y="2251"/>
                <a:ext cx="384" cy="433"/>
              </a:xfrm>
              <a:custGeom>
                <a:avLst/>
                <a:gdLst>
                  <a:gd name="T0" fmla="*/ 26 w 384"/>
                  <a:gd name="T1" fmla="*/ 0 h 433"/>
                  <a:gd name="T2" fmla="*/ 0 w 384"/>
                  <a:gd name="T3" fmla="*/ 7 h 433"/>
                  <a:gd name="T4" fmla="*/ 381 w 384"/>
                  <a:gd name="T5" fmla="*/ 433 h 433"/>
                  <a:gd name="T6" fmla="*/ 384 w 384"/>
                  <a:gd name="T7" fmla="*/ 401 h 433"/>
                  <a:gd name="T8" fmla="*/ 26 w 384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33">
                    <a:moveTo>
                      <a:pt x="26" y="0"/>
                    </a:moveTo>
                    <a:lnTo>
                      <a:pt x="0" y="7"/>
                    </a:lnTo>
                    <a:lnTo>
                      <a:pt x="381" y="433"/>
                    </a:lnTo>
                    <a:lnTo>
                      <a:pt x="384" y="40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7" name="íṩľîḋê">
                <a:extLst>
                  <a:ext uri="{FF2B5EF4-FFF2-40B4-BE49-F238E27FC236}">
                    <a16:creationId xmlns:a16="http://schemas.microsoft.com/office/drawing/2014/main" xmlns="" id="{307D5C3C-8F4E-4A7E-B2F7-79D37AE5709D}"/>
                  </a:ext>
                </a:extLst>
              </p:cNvPr>
              <p:cNvSpPr/>
              <p:nvPr/>
            </p:nvSpPr>
            <p:spPr bwMode="auto">
              <a:xfrm>
                <a:off x="2605" y="2251"/>
                <a:ext cx="384" cy="433"/>
              </a:xfrm>
              <a:custGeom>
                <a:avLst/>
                <a:gdLst>
                  <a:gd name="T0" fmla="*/ 26 w 384"/>
                  <a:gd name="T1" fmla="*/ 0 h 433"/>
                  <a:gd name="T2" fmla="*/ 0 w 384"/>
                  <a:gd name="T3" fmla="*/ 7 h 433"/>
                  <a:gd name="T4" fmla="*/ 381 w 384"/>
                  <a:gd name="T5" fmla="*/ 433 h 433"/>
                  <a:gd name="T6" fmla="*/ 384 w 384"/>
                  <a:gd name="T7" fmla="*/ 401 h 433"/>
                  <a:gd name="T8" fmla="*/ 26 w 384"/>
                  <a:gd name="T9" fmla="*/ 0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4" h="433">
                    <a:moveTo>
                      <a:pt x="26" y="0"/>
                    </a:moveTo>
                    <a:lnTo>
                      <a:pt x="0" y="7"/>
                    </a:lnTo>
                    <a:lnTo>
                      <a:pt x="381" y="433"/>
                    </a:lnTo>
                    <a:lnTo>
                      <a:pt x="384" y="40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8" name="íṩlíḋè">
                <a:extLst>
                  <a:ext uri="{FF2B5EF4-FFF2-40B4-BE49-F238E27FC236}">
                    <a16:creationId xmlns:a16="http://schemas.microsoft.com/office/drawing/2014/main" xmlns="" id="{428906FA-02BC-4139-A81E-8464AE3C53D3}"/>
                  </a:ext>
                </a:extLst>
              </p:cNvPr>
              <p:cNvSpPr/>
              <p:nvPr/>
            </p:nvSpPr>
            <p:spPr bwMode="auto">
              <a:xfrm>
                <a:off x="2657" y="2234"/>
                <a:ext cx="344" cy="386"/>
              </a:xfrm>
              <a:custGeom>
                <a:avLst/>
                <a:gdLst>
                  <a:gd name="T0" fmla="*/ 140 w 344"/>
                  <a:gd name="T1" fmla="*/ 127 h 386"/>
                  <a:gd name="T2" fmla="*/ 123 w 344"/>
                  <a:gd name="T3" fmla="*/ 145 h 386"/>
                  <a:gd name="T4" fmla="*/ 338 w 344"/>
                  <a:gd name="T5" fmla="*/ 386 h 386"/>
                  <a:gd name="T6" fmla="*/ 344 w 344"/>
                  <a:gd name="T7" fmla="*/ 354 h 386"/>
                  <a:gd name="T8" fmla="*/ 140 w 344"/>
                  <a:gd name="T9" fmla="*/ 127 h 386"/>
                  <a:gd name="T10" fmla="*/ 26 w 344"/>
                  <a:gd name="T11" fmla="*/ 0 h 386"/>
                  <a:gd name="T12" fmla="*/ 0 w 344"/>
                  <a:gd name="T13" fmla="*/ 7 h 386"/>
                  <a:gd name="T14" fmla="*/ 116 w 344"/>
                  <a:gd name="T15" fmla="*/ 138 h 386"/>
                  <a:gd name="T16" fmla="*/ 110 w 344"/>
                  <a:gd name="T17" fmla="*/ 93 h 386"/>
                  <a:gd name="T18" fmla="*/ 26 w 344"/>
                  <a:gd name="T1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4" h="386">
                    <a:moveTo>
                      <a:pt x="140" y="127"/>
                    </a:moveTo>
                    <a:lnTo>
                      <a:pt x="123" y="145"/>
                    </a:lnTo>
                    <a:lnTo>
                      <a:pt x="338" y="386"/>
                    </a:lnTo>
                    <a:lnTo>
                      <a:pt x="344" y="354"/>
                    </a:lnTo>
                    <a:lnTo>
                      <a:pt x="140" y="127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116" y="138"/>
                    </a:lnTo>
                    <a:lnTo>
                      <a:pt x="110" y="9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9" name="iŝlíḋè">
                <a:extLst>
                  <a:ext uri="{FF2B5EF4-FFF2-40B4-BE49-F238E27FC236}">
                    <a16:creationId xmlns:a16="http://schemas.microsoft.com/office/drawing/2014/main" xmlns="" id="{96BDAEA9-2FF4-4D43-8ECB-1B49EA342AC9}"/>
                  </a:ext>
                </a:extLst>
              </p:cNvPr>
              <p:cNvSpPr/>
              <p:nvPr/>
            </p:nvSpPr>
            <p:spPr bwMode="auto">
              <a:xfrm>
                <a:off x="2657" y="2234"/>
                <a:ext cx="344" cy="386"/>
              </a:xfrm>
              <a:custGeom>
                <a:avLst/>
                <a:gdLst>
                  <a:gd name="T0" fmla="*/ 140 w 344"/>
                  <a:gd name="T1" fmla="*/ 127 h 386"/>
                  <a:gd name="T2" fmla="*/ 123 w 344"/>
                  <a:gd name="T3" fmla="*/ 145 h 386"/>
                  <a:gd name="T4" fmla="*/ 338 w 344"/>
                  <a:gd name="T5" fmla="*/ 386 h 386"/>
                  <a:gd name="T6" fmla="*/ 344 w 344"/>
                  <a:gd name="T7" fmla="*/ 354 h 386"/>
                  <a:gd name="T8" fmla="*/ 140 w 344"/>
                  <a:gd name="T9" fmla="*/ 127 h 386"/>
                  <a:gd name="T10" fmla="*/ 26 w 344"/>
                  <a:gd name="T11" fmla="*/ 0 h 386"/>
                  <a:gd name="T12" fmla="*/ 0 w 344"/>
                  <a:gd name="T13" fmla="*/ 7 h 386"/>
                  <a:gd name="T14" fmla="*/ 116 w 344"/>
                  <a:gd name="T15" fmla="*/ 138 h 386"/>
                  <a:gd name="T16" fmla="*/ 110 w 344"/>
                  <a:gd name="T17" fmla="*/ 93 h 386"/>
                  <a:gd name="T18" fmla="*/ 26 w 344"/>
                  <a:gd name="T1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4" h="386">
                    <a:moveTo>
                      <a:pt x="140" y="127"/>
                    </a:moveTo>
                    <a:lnTo>
                      <a:pt x="123" y="145"/>
                    </a:lnTo>
                    <a:lnTo>
                      <a:pt x="338" y="386"/>
                    </a:lnTo>
                    <a:lnTo>
                      <a:pt x="344" y="354"/>
                    </a:lnTo>
                    <a:lnTo>
                      <a:pt x="140" y="127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116" y="138"/>
                    </a:lnTo>
                    <a:lnTo>
                      <a:pt x="110" y="9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0" name="ïsľídé">
                <a:extLst>
                  <a:ext uri="{FF2B5EF4-FFF2-40B4-BE49-F238E27FC236}">
                    <a16:creationId xmlns:a16="http://schemas.microsoft.com/office/drawing/2014/main" xmlns="" id="{8C794119-255F-4889-BFAC-91CBBDFEC426}"/>
                  </a:ext>
                </a:extLst>
              </p:cNvPr>
              <p:cNvSpPr/>
              <p:nvPr/>
            </p:nvSpPr>
            <p:spPr bwMode="auto">
              <a:xfrm>
                <a:off x="2711" y="2219"/>
                <a:ext cx="299" cy="338"/>
              </a:xfrm>
              <a:custGeom>
                <a:avLst/>
                <a:gdLst>
                  <a:gd name="T0" fmla="*/ 120 w 299"/>
                  <a:gd name="T1" fmla="*/ 104 h 338"/>
                  <a:gd name="T2" fmla="*/ 103 w 299"/>
                  <a:gd name="T3" fmla="*/ 123 h 338"/>
                  <a:gd name="T4" fmla="*/ 295 w 299"/>
                  <a:gd name="T5" fmla="*/ 338 h 338"/>
                  <a:gd name="T6" fmla="*/ 299 w 299"/>
                  <a:gd name="T7" fmla="*/ 306 h 338"/>
                  <a:gd name="T8" fmla="*/ 120 w 299"/>
                  <a:gd name="T9" fmla="*/ 104 h 338"/>
                  <a:gd name="T10" fmla="*/ 26 w 299"/>
                  <a:gd name="T11" fmla="*/ 0 h 338"/>
                  <a:gd name="T12" fmla="*/ 0 w 299"/>
                  <a:gd name="T13" fmla="*/ 7 h 338"/>
                  <a:gd name="T14" fmla="*/ 49 w 299"/>
                  <a:gd name="T15" fmla="*/ 61 h 338"/>
                  <a:gd name="T16" fmla="*/ 41 w 299"/>
                  <a:gd name="T17" fmla="*/ 17 h 338"/>
                  <a:gd name="T18" fmla="*/ 26 w 299"/>
                  <a:gd name="T1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9" h="338">
                    <a:moveTo>
                      <a:pt x="120" y="104"/>
                    </a:moveTo>
                    <a:lnTo>
                      <a:pt x="103" y="123"/>
                    </a:lnTo>
                    <a:lnTo>
                      <a:pt x="295" y="338"/>
                    </a:lnTo>
                    <a:lnTo>
                      <a:pt x="299" y="306"/>
                    </a:lnTo>
                    <a:lnTo>
                      <a:pt x="120" y="104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49" y="61"/>
                    </a:lnTo>
                    <a:lnTo>
                      <a:pt x="41" y="1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1" name="í$ľíḓé">
                <a:extLst>
                  <a:ext uri="{FF2B5EF4-FFF2-40B4-BE49-F238E27FC236}">
                    <a16:creationId xmlns:a16="http://schemas.microsoft.com/office/drawing/2014/main" xmlns="" id="{FAA6C83F-6297-43F5-ACC0-718CA803F68A}"/>
                  </a:ext>
                </a:extLst>
              </p:cNvPr>
              <p:cNvSpPr/>
              <p:nvPr/>
            </p:nvSpPr>
            <p:spPr bwMode="auto">
              <a:xfrm>
                <a:off x="2711" y="2219"/>
                <a:ext cx="299" cy="338"/>
              </a:xfrm>
              <a:custGeom>
                <a:avLst/>
                <a:gdLst>
                  <a:gd name="T0" fmla="*/ 120 w 299"/>
                  <a:gd name="T1" fmla="*/ 104 h 338"/>
                  <a:gd name="T2" fmla="*/ 103 w 299"/>
                  <a:gd name="T3" fmla="*/ 123 h 338"/>
                  <a:gd name="T4" fmla="*/ 295 w 299"/>
                  <a:gd name="T5" fmla="*/ 338 h 338"/>
                  <a:gd name="T6" fmla="*/ 299 w 299"/>
                  <a:gd name="T7" fmla="*/ 306 h 338"/>
                  <a:gd name="T8" fmla="*/ 120 w 299"/>
                  <a:gd name="T9" fmla="*/ 104 h 338"/>
                  <a:gd name="T10" fmla="*/ 26 w 299"/>
                  <a:gd name="T11" fmla="*/ 0 h 338"/>
                  <a:gd name="T12" fmla="*/ 0 w 299"/>
                  <a:gd name="T13" fmla="*/ 7 h 338"/>
                  <a:gd name="T14" fmla="*/ 49 w 299"/>
                  <a:gd name="T15" fmla="*/ 61 h 338"/>
                  <a:gd name="T16" fmla="*/ 41 w 299"/>
                  <a:gd name="T17" fmla="*/ 17 h 338"/>
                  <a:gd name="T18" fmla="*/ 26 w 299"/>
                  <a:gd name="T19" fmla="*/ 0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9" h="338">
                    <a:moveTo>
                      <a:pt x="120" y="104"/>
                    </a:moveTo>
                    <a:lnTo>
                      <a:pt x="103" y="123"/>
                    </a:lnTo>
                    <a:lnTo>
                      <a:pt x="295" y="338"/>
                    </a:lnTo>
                    <a:lnTo>
                      <a:pt x="299" y="306"/>
                    </a:lnTo>
                    <a:lnTo>
                      <a:pt x="120" y="104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49" y="61"/>
                    </a:lnTo>
                    <a:lnTo>
                      <a:pt x="41" y="1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2" name="íSlïḍé">
                <a:extLst>
                  <a:ext uri="{FF2B5EF4-FFF2-40B4-BE49-F238E27FC236}">
                    <a16:creationId xmlns:a16="http://schemas.microsoft.com/office/drawing/2014/main" xmlns="" id="{EA1D5914-3669-4950-843F-2D9DF924A9AD}"/>
                  </a:ext>
                </a:extLst>
              </p:cNvPr>
              <p:cNvSpPr/>
              <p:nvPr/>
            </p:nvSpPr>
            <p:spPr bwMode="auto">
              <a:xfrm>
                <a:off x="2848" y="2286"/>
                <a:ext cx="173" cy="207"/>
              </a:xfrm>
              <a:custGeom>
                <a:avLst/>
                <a:gdLst>
                  <a:gd name="T0" fmla="*/ 16 w 173"/>
                  <a:gd name="T1" fmla="*/ 0 h 207"/>
                  <a:gd name="T2" fmla="*/ 0 w 173"/>
                  <a:gd name="T3" fmla="*/ 19 h 207"/>
                  <a:gd name="T4" fmla="*/ 168 w 173"/>
                  <a:gd name="T5" fmla="*/ 207 h 207"/>
                  <a:gd name="T6" fmla="*/ 173 w 173"/>
                  <a:gd name="T7" fmla="*/ 175 h 207"/>
                  <a:gd name="T8" fmla="*/ 16 w 17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07">
                    <a:moveTo>
                      <a:pt x="16" y="0"/>
                    </a:moveTo>
                    <a:lnTo>
                      <a:pt x="0" y="19"/>
                    </a:lnTo>
                    <a:lnTo>
                      <a:pt x="168" y="207"/>
                    </a:lnTo>
                    <a:lnTo>
                      <a:pt x="173" y="17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3" name="íSḻîḑé">
                <a:extLst>
                  <a:ext uri="{FF2B5EF4-FFF2-40B4-BE49-F238E27FC236}">
                    <a16:creationId xmlns:a16="http://schemas.microsoft.com/office/drawing/2014/main" xmlns="" id="{F8C0BA1F-D8D2-47D2-8886-5B71EE1DDFC8}"/>
                  </a:ext>
                </a:extLst>
              </p:cNvPr>
              <p:cNvSpPr/>
              <p:nvPr/>
            </p:nvSpPr>
            <p:spPr bwMode="auto">
              <a:xfrm>
                <a:off x="2848" y="2286"/>
                <a:ext cx="173" cy="207"/>
              </a:xfrm>
              <a:custGeom>
                <a:avLst/>
                <a:gdLst>
                  <a:gd name="T0" fmla="*/ 16 w 173"/>
                  <a:gd name="T1" fmla="*/ 0 h 207"/>
                  <a:gd name="T2" fmla="*/ 0 w 173"/>
                  <a:gd name="T3" fmla="*/ 19 h 207"/>
                  <a:gd name="T4" fmla="*/ 168 w 173"/>
                  <a:gd name="T5" fmla="*/ 207 h 207"/>
                  <a:gd name="T6" fmla="*/ 173 w 173"/>
                  <a:gd name="T7" fmla="*/ 175 h 207"/>
                  <a:gd name="T8" fmla="*/ 16 w 173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07">
                    <a:moveTo>
                      <a:pt x="16" y="0"/>
                    </a:moveTo>
                    <a:lnTo>
                      <a:pt x="0" y="19"/>
                    </a:lnTo>
                    <a:lnTo>
                      <a:pt x="168" y="207"/>
                    </a:lnTo>
                    <a:lnTo>
                      <a:pt x="173" y="175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4" name="îṣľíḓê">
                <a:extLst>
                  <a:ext uri="{FF2B5EF4-FFF2-40B4-BE49-F238E27FC236}">
                    <a16:creationId xmlns:a16="http://schemas.microsoft.com/office/drawing/2014/main" xmlns="" id="{D2619B14-90F2-4B81-ACBE-15BA5D625220}"/>
                  </a:ext>
                </a:extLst>
              </p:cNvPr>
              <p:cNvSpPr/>
              <p:nvPr/>
            </p:nvSpPr>
            <p:spPr bwMode="auto">
              <a:xfrm>
                <a:off x="2881" y="2249"/>
                <a:ext cx="151" cy="181"/>
              </a:xfrm>
              <a:custGeom>
                <a:avLst/>
                <a:gdLst>
                  <a:gd name="T0" fmla="*/ 17 w 151"/>
                  <a:gd name="T1" fmla="*/ 0 h 181"/>
                  <a:gd name="T2" fmla="*/ 0 w 151"/>
                  <a:gd name="T3" fmla="*/ 18 h 181"/>
                  <a:gd name="T4" fmla="*/ 146 w 151"/>
                  <a:gd name="T5" fmla="*/ 181 h 181"/>
                  <a:gd name="T6" fmla="*/ 151 w 151"/>
                  <a:gd name="T7" fmla="*/ 149 h 181"/>
                  <a:gd name="T8" fmla="*/ 17 w 15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1">
                    <a:moveTo>
                      <a:pt x="17" y="0"/>
                    </a:moveTo>
                    <a:lnTo>
                      <a:pt x="0" y="18"/>
                    </a:lnTo>
                    <a:lnTo>
                      <a:pt x="146" y="181"/>
                    </a:lnTo>
                    <a:lnTo>
                      <a:pt x="151" y="14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5" name="iSlîďê">
                <a:extLst>
                  <a:ext uri="{FF2B5EF4-FFF2-40B4-BE49-F238E27FC236}">
                    <a16:creationId xmlns:a16="http://schemas.microsoft.com/office/drawing/2014/main" xmlns="" id="{FB0C6D80-FDA6-46F4-8859-B8A8B4B7F62A}"/>
                  </a:ext>
                </a:extLst>
              </p:cNvPr>
              <p:cNvSpPr/>
              <p:nvPr/>
            </p:nvSpPr>
            <p:spPr bwMode="auto">
              <a:xfrm>
                <a:off x="2881" y="2249"/>
                <a:ext cx="151" cy="181"/>
              </a:xfrm>
              <a:custGeom>
                <a:avLst/>
                <a:gdLst>
                  <a:gd name="T0" fmla="*/ 17 w 151"/>
                  <a:gd name="T1" fmla="*/ 0 h 181"/>
                  <a:gd name="T2" fmla="*/ 0 w 151"/>
                  <a:gd name="T3" fmla="*/ 18 h 181"/>
                  <a:gd name="T4" fmla="*/ 146 w 151"/>
                  <a:gd name="T5" fmla="*/ 181 h 181"/>
                  <a:gd name="T6" fmla="*/ 151 w 151"/>
                  <a:gd name="T7" fmla="*/ 149 h 181"/>
                  <a:gd name="T8" fmla="*/ 17 w 15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81">
                    <a:moveTo>
                      <a:pt x="17" y="0"/>
                    </a:moveTo>
                    <a:lnTo>
                      <a:pt x="0" y="18"/>
                    </a:lnTo>
                    <a:lnTo>
                      <a:pt x="146" y="181"/>
                    </a:lnTo>
                    <a:lnTo>
                      <a:pt x="151" y="14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6" name="îšľïḍe">
                <a:extLst>
                  <a:ext uri="{FF2B5EF4-FFF2-40B4-BE49-F238E27FC236}">
                    <a16:creationId xmlns:a16="http://schemas.microsoft.com/office/drawing/2014/main" xmlns="" id="{D473BBB2-DD96-4DE3-A76F-A0591AEE83C2}"/>
                  </a:ext>
                </a:extLst>
              </p:cNvPr>
              <p:cNvSpPr/>
              <p:nvPr/>
            </p:nvSpPr>
            <p:spPr bwMode="auto">
              <a:xfrm>
                <a:off x="2917" y="2213"/>
                <a:ext cx="125" cy="153"/>
              </a:xfrm>
              <a:custGeom>
                <a:avLst/>
                <a:gdLst>
                  <a:gd name="T0" fmla="*/ 16 w 125"/>
                  <a:gd name="T1" fmla="*/ 0 h 153"/>
                  <a:gd name="T2" fmla="*/ 0 w 125"/>
                  <a:gd name="T3" fmla="*/ 17 h 153"/>
                  <a:gd name="T4" fmla="*/ 119 w 125"/>
                  <a:gd name="T5" fmla="*/ 153 h 153"/>
                  <a:gd name="T6" fmla="*/ 125 w 125"/>
                  <a:gd name="T7" fmla="*/ 122 h 153"/>
                  <a:gd name="T8" fmla="*/ 16 w 125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53">
                    <a:moveTo>
                      <a:pt x="16" y="0"/>
                    </a:moveTo>
                    <a:lnTo>
                      <a:pt x="0" y="17"/>
                    </a:lnTo>
                    <a:lnTo>
                      <a:pt x="119" y="153"/>
                    </a:lnTo>
                    <a:lnTo>
                      <a:pt x="125" y="1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7" name="îşḷîde">
                <a:extLst>
                  <a:ext uri="{FF2B5EF4-FFF2-40B4-BE49-F238E27FC236}">
                    <a16:creationId xmlns:a16="http://schemas.microsoft.com/office/drawing/2014/main" xmlns="" id="{9BEE7B95-6DA9-463B-A350-777E40039FC8}"/>
                  </a:ext>
                </a:extLst>
              </p:cNvPr>
              <p:cNvSpPr/>
              <p:nvPr/>
            </p:nvSpPr>
            <p:spPr bwMode="auto">
              <a:xfrm>
                <a:off x="2917" y="2213"/>
                <a:ext cx="125" cy="153"/>
              </a:xfrm>
              <a:custGeom>
                <a:avLst/>
                <a:gdLst>
                  <a:gd name="T0" fmla="*/ 16 w 125"/>
                  <a:gd name="T1" fmla="*/ 0 h 153"/>
                  <a:gd name="T2" fmla="*/ 0 w 125"/>
                  <a:gd name="T3" fmla="*/ 17 h 153"/>
                  <a:gd name="T4" fmla="*/ 119 w 125"/>
                  <a:gd name="T5" fmla="*/ 153 h 153"/>
                  <a:gd name="T6" fmla="*/ 125 w 125"/>
                  <a:gd name="T7" fmla="*/ 122 h 153"/>
                  <a:gd name="T8" fmla="*/ 16 w 125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53">
                    <a:moveTo>
                      <a:pt x="16" y="0"/>
                    </a:moveTo>
                    <a:lnTo>
                      <a:pt x="0" y="17"/>
                    </a:lnTo>
                    <a:lnTo>
                      <a:pt x="119" y="153"/>
                    </a:lnTo>
                    <a:lnTo>
                      <a:pt x="125" y="122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8" name="i$lîďe">
                <a:extLst>
                  <a:ext uri="{FF2B5EF4-FFF2-40B4-BE49-F238E27FC236}">
                    <a16:creationId xmlns:a16="http://schemas.microsoft.com/office/drawing/2014/main" xmlns="" id="{526CD6C2-B451-4B8F-A99E-C99D94A3C2E8}"/>
                  </a:ext>
                </a:extLst>
              </p:cNvPr>
              <p:cNvSpPr/>
              <p:nvPr/>
            </p:nvSpPr>
            <p:spPr bwMode="auto">
              <a:xfrm>
                <a:off x="2950" y="2176"/>
                <a:ext cx="103" cy="127"/>
              </a:xfrm>
              <a:custGeom>
                <a:avLst/>
                <a:gdLst>
                  <a:gd name="T0" fmla="*/ 17 w 103"/>
                  <a:gd name="T1" fmla="*/ 0 h 127"/>
                  <a:gd name="T2" fmla="*/ 0 w 103"/>
                  <a:gd name="T3" fmla="*/ 18 h 127"/>
                  <a:gd name="T4" fmla="*/ 97 w 103"/>
                  <a:gd name="T5" fmla="*/ 127 h 127"/>
                  <a:gd name="T6" fmla="*/ 103 w 103"/>
                  <a:gd name="T7" fmla="*/ 95 h 127"/>
                  <a:gd name="T8" fmla="*/ 17 w 103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7">
                    <a:moveTo>
                      <a:pt x="17" y="0"/>
                    </a:moveTo>
                    <a:lnTo>
                      <a:pt x="0" y="18"/>
                    </a:lnTo>
                    <a:lnTo>
                      <a:pt x="97" y="127"/>
                    </a:lnTo>
                    <a:lnTo>
                      <a:pt x="103" y="9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9" name="îṩľïḑè">
                <a:extLst>
                  <a:ext uri="{FF2B5EF4-FFF2-40B4-BE49-F238E27FC236}">
                    <a16:creationId xmlns:a16="http://schemas.microsoft.com/office/drawing/2014/main" xmlns="" id="{75C15A22-2F9B-4271-AD86-22D9F359D7BA}"/>
                  </a:ext>
                </a:extLst>
              </p:cNvPr>
              <p:cNvSpPr/>
              <p:nvPr/>
            </p:nvSpPr>
            <p:spPr bwMode="auto">
              <a:xfrm>
                <a:off x="2950" y="2176"/>
                <a:ext cx="103" cy="127"/>
              </a:xfrm>
              <a:custGeom>
                <a:avLst/>
                <a:gdLst>
                  <a:gd name="T0" fmla="*/ 17 w 103"/>
                  <a:gd name="T1" fmla="*/ 0 h 127"/>
                  <a:gd name="T2" fmla="*/ 0 w 103"/>
                  <a:gd name="T3" fmla="*/ 18 h 127"/>
                  <a:gd name="T4" fmla="*/ 97 w 103"/>
                  <a:gd name="T5" fmla="*/ 127 h 127"/>
                  <a:gd name="T6" fmla="*/ 103 w 103"/>
                  <a:gd name="T7" fmla="*/ 95 h 127"/>
                  <a:gd name="T8" fmla="*/ 17 w 103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7">
                    <a:moveTo>
                      <a:pt x="17" y="0"/>
                    </a:moveTo>
                    <a:lnTo>
                      <a:pt x="0" y="18"/>
                    </a:lnTo>
                    <a:lnTo>
                      <a:pt x="97" y="127"/>
                    </a:lnTo>
                    <a:lnTo>
                      <a:pt x="103" y="95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0" name="íSľíḍé">
                <a:extLst>
                  <a:ext uri="{FF2B5EF4-FFF2-40B4-BE49-F238E27FC236}">
                    <a16:creationId xmlns:a16="http://schemas.microsoft.com/office/drawing/2014/main" xmlns="" id="{BAF7FD7F-876E-42F5-9BBF-B4CBBC47F81B}"/>
                  </a:ext>
                </a:extLst>
              </p:cNvPr>
              <p:cNvSpPr/>
              <p:nvPr/>
            </p:nvSpPr>
            <p:spPr bwMode="auto">
              <a:xfrm>
                <a:off x="2984" y="2138"/>
                <a:ext cx="78" cy="101"/>
              </a:xfrm>
              <a:custGeom>
                <a:avLst/>
                <a:gdLst>
                  <a:gd name="T0" fmla="*/ 17 w 78"/>
                  <a:gd name="T1" fmla="*/ 0 h 101"/>
                  <a:gd name="T2" fmla="*/ 17 w 78"/>
                  <a:gd name="T3" fmla="*/ 0 h 101"/>
                  <a:gd name="T4" fmla="*/ 0 w 78"/>
                  <a:gd name="T5" fmla="*/ 19 h 101"/>
                  <a:gd name="T6" fmla="*/ 73 w 78"/>
                  <a:gd name="T7" fmla="*/ 101 h 101"/>
                  <a:gd name="T8" fmla="*/ 78 w 78"/>
                  <a:gd name="T9" fmla="*/ 70 h 101"/>
                  <a:gd name="T10" fmla="*/ 17 w 78"/>
                  <a:gd name="T1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01">
                    <a:moveTo>
                      <a:pt x="17" y="0"/>
                    </a:moveTo>
                    <a:lnTo>
                      <a:pt x="17" y="0"/>
                    </a:lnTo>
                    <a:lnTo>
                      <a:pt x="0" y="19"/>
                    </a:lnTo>
                    <a:lnTo>
                      <a:pt x="73" y="101"/>
                    </a:lnTo>
                    <a:lnTo>
                      <a:pt x="78" y="7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1" name="íṧ1íḋé">
                <a:extLst>
                  <a:ext uri="{FF2B5EF4-FFF2-40B4-BE49-F238E27FC236}">
                    <a16:creationId xmlns:a16="http://schemas.microsoft.com/office/drawing/2014/main" xmlns="" id="{E7C1722B-3164-47D1-AE14-9892CD498ACD}"/>
                  </a:ext>
                </a:extLst>
              </p:cNvPr>
              <p:cNvSpPr/>
              <p:nvPr/>
            </p:nvSpPr>
            <p:spPr bwMode="auto">
              <a:xfrm>
                <a:off x="2984" y="2138"/>
                <a:ext cx="78" cy="101"/>
              </a:xfrm>
              <a:custGeom>
                <a:avLst/>
                <a:gdLst>
                  <a:gd name="T0" fmla="*/ 17 w 78"/>
                  <a:gd name="T1" fmla="*/ 0 h 101"/>
                  <a:gd name="T2" fmla="*/ 17 w 78"/>
                  <a:gd name="T3" fmla="*/ 0 h 101"/>
                  <a:gd name="T4" fmla="*/ 0 w 78"/>
                  <a:gd name="T5" fmla="*/ 19 h 101"/>
                  <a:gd name="T6" fmla="*/ 73 w 78"/>
                  <a:gd name="T7" fmla="*/ 101 h 101"/>
                  <a:gd name="T8" fmla="*/ 78 w 78"/>
                  <a:gd name="T9" fmla="*/ 70 h 101"/>
                  <a:gd name="T10" fmla="*/ 17 w 78"/>
                  <a:gd name="T1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01">
                    <a:moveTo>
                      <a:pt x="17" y="0"/>
                    </a:moveTo>
                    <a:lnTo>
                      <a:pt x="17" y="0"/>
                    </a:lnTo>
                    <a:lnTo>
                      <a:pt x="0" y="19"/>
                    </a:lnTo>
                    <a:lnTo>
                      <a:pt x="73" y="101"/>
                    </a:lnTo>
                    <a:lnTo>
                      <a:pt x="78" y="7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2" name="iŝḷïďé">
                <a:extLst>
                  <a:ext uri="{FF2B5EF4-FFF2-40B4-BE49-F238E27FC236}">
                    <a16:creationId xmlns:a16="http://schemas.microsoft.com/office/drawing/2014/main" xmlns="" id="{9995511C-E6C1-4F19-9D61-D3542E7D570F}"/>
                  </a:ext>
                </a:extLst>
              </p:cNvPr>
              <p:cNvSpPr/>
              <p:nvPr/>
            </p:nvSpPr>
            <p:spPr bwMode="auto">
              <a:xfrm>
                <a:off x="3027" y="2124"/>
                <a:ext cx="47" cy="52"/>
              </a:xfrm>
              <a:custGeom>
                <a:avLst/>
                <a:gdLst>
                  <a:gd name="T0" fmla="*/ 26 w 47"/>
                  <a:gd name="T1" fmla="*/ 0 h 52"/>
                  <a:gd name="T2" fmla="*/ 0 w 47"/>
                  <a:gd name="T3" fmla="*/ 7 h 52"/>
                  <a:gd name="T4" fmla="*/ 41 w 47"/>
                  <a:gd name="T5" fmla="*/ 52 h 52"/>
                  <a:gd name="T6" fmla="*/ 47 w 47"/>
                  <a:gd name="T7" fmla="*/ 20 h 52"/>
                  <a:gd name="T8" fmla="*/ 26 w 4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26" y="0"/>
                    </a:moveTo>
                    <a:lnTo>
                      <a:pt x="0" y="7"/>
                    </a:lnTo>
                    <a:lnTo>
                      <a:pt x="41" y="52"/>
                    </a:lnTo>
                    <a:lnTo>
                      <a:pt x="47" y="2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3" name="ï$ļiḋé">
                <a:extLst>
                  <a:ext uri="{FF2B5EF4-FFF2-40B4-BE49-F238E27FC236}">
                    <a16:creationId xmlns:a16="http://schemas.microsoft.com/office/drawing/2014/main" xmlns="" id="{5FFE3B75-A28F-48C3-B726-FB292EEA2FE3}"/>
                  </a:ext>
                </a:extLst>
              </p:cNvPr>
              <p:cNvSpPr/>
              <p:nvPr/>
            </p:nvSpPr>
            <p:spPr bwMode="auto">
              <a:xfrm>
                <a:off x="3027" y="2124"/>
                <a:ext cx="47" cy="52"/>
              </a:xfrm>
              <a:custGeom>
                <a:avLst/>
                <a:gdLst>
                  <a:gd name="T0" fmla="*/ 26 w 47"/>
                  <a:gd name="T1" fmla="*/ 0 h 52"/>
                  <a:gd name="T2" fmla="*/ 0 w 47"/>
                  <a:gd name="T3" fmla="*/ 7 h 52"/>
                  <a:gd name="T4" fmla="*/ 41 w 47"/>
                  <a:gd name="T5" fmla="*/ 52 h 52"/>
                  <a:gd name="T6" fmla="*/ 47 w 47"/>
                  <a:gd name="T7" fmla="*/ 20 h 52"/>
                  <a:gd name="T8" fmla="*/ 26 w 47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2">
                    <a:moveTo>
                      <a:pt x="26" y="0"/>
                    </a:moveTo>
                    <a:lnTo>
                      <a:pt x="0" y="7"/>
                    </a:lnTo>
                    <a:lnTo>
                      <a:pt x="41" y="52"/>
                    </a:lnTo>
                    <a:lnTo>
                      <a:pt x="47" y="2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4" name="îṡ1iďé">
                <a:extLst>
                  <a:ext uri="{FF2B5EF4-FFF2-40B4-BE49-F238E27FC236}">
                    <a16:creationId xmlns:a16="http://schemas.microsoft.com/office/drawing/2014/main" xmlns="" id="{8A28E3BD-FB94-4B35-BDEF-8BCB90FC9595}"/>
                  </a:ext>
                </a:extLst>
              </p:cNvPr>
              <p:cNvSpPr/>
              <p:nvPr/>
            </p:nvSpPr>
            <p:spPr bwMode="auto">
              <a:xfrm>
                <a:off x="4605" y="1524"/>
                <a:ext cx="162" cy="207"/>
              </a:xfrm>
              <a:custGeom>
                <a:avLst/>
                <a:gdLst>
                  <a:gd name="T0" fmla="*/ 71 w 162"/>
                  <a:gd name="T1" fmla="*/ 34 h 207"/>
                  <a:gd name="T2" fmla="*/ 52 w 162"/>
                  <a:gd name="T3" fmla="*/ 41 h 207"/>
                  <a:gd name="T4" fmla="*/ 65 w 162"/>
                  <a:gd name="T5" fmla="*/ 53 h 207"/>
                  <a:gd name="T6" fmla="*/ 65 w 162"/>
                  <a:gd name="T7" fmla="*/ 51 h 207"/>
                  <a:gd name="T8" fmla="*/ 56 w 162"/>
                  <a:gd name="T9" fmla="*/ 41 h 207"/>
                  <a:gd name="T10" fmla="*/ 69 w 162"/>
                  <a:gd name="T11" fmla="*/ 39 h 207"/>
                  <a:gd name="T12" fmla="*/ 71 w 162"/>
                  <a:gd name="T13" fmla="*/ 34 h 207"/>
                  <a:gd name="T14" fmla="*/ 78 w 162"/>
                  <a:gd name="T15" fmla="*/ 32 h 207"/>
                  <a:gd name="T16" fmla="*/ 76 w 162"/>
                  <a:gd name="T17" fmla="*/ 32 h 207"/>
                  <a:gd name="T18" fmla="*/ 80 w 162"/>
                  <a:gd name="T19" fmla="*/ 38 h 207"/>
                  <a:gd name="T20" fmla="*/ 86 w 162"/>
                  <a:gd name="T21" fmla="*/ 38 h 207"/>
                  <a:gd name="T22" fmla="*/ 78 w 162"/>
                  <a:gd name="T23" fmla="*/ 32 h 207"/>
                  <a:gd name="T24" fmla="*/ 130 w 162"/>
                  <a:gd name="T25" fmla="*/ 11 h 207"/>
                  <a:gd name="T26" fmla="*/ 104 w 162"/>
                  <a:gd name="T27" fmla="*/ 21 h 207"/>
                  <a:gd name="T28" fmla="*/ 156 w 162"/>
                  <a:gd name="T29" fmla="*/ 73 h 207"/>
                  <a:gd name="T30" fmla="*/ 153 w 162"/>
                  <a:gd name="T31" fmla="*/ 105 h 207"/>
                  <a:gd name="T32" fmla="*/ 89 w 162"/>
                  <a:gd name="T33" fmla="*/ 43 h 207"/>
                  <a:gd name="T34" fmla="*/ 84 w 162"/>
                  <a:gd name="T35" fmla="*/ 49 h 207"/>
                  <a:gd name="T36" fmla="*/ 87 w 162"/>
                  <a:gd name="T37" fmla="*/ 62 h 207"/>
                  <a:gd name="T38" fmla="*/ 74 w 162"/>
                  <a:gd name="T39" fmla="*/ 56 h 207"/>
                  <a:gd name="T40" fmla="*/ 71 w 162"/>
                  <a:gd name="T41" fmla="*/ 58 h 207"/>
                  <a:gd name="T42" fmla="*/ 110 w 162"/>
                  <a:gd name="T43" fmla="*/ 99 h 207"/>
                  <a:gd name="T44" fmla="*/ 115 w 162"/>
                  <a:gd name="T45" fmla="*/ 97 h 207"/>
                  <a:gd name="T46" fmla="*/ 121 w 162"/>
                  <a:gd name="T47" fmla="*/ 86 h 207"/>
                  <a:gd name="T48" fmla="*/ 128 w 162"/>
                  <a:gd name="T49" fmla="*/ 97 h 207"/>
                  <a:gd name="T50" fmla="*/ 142 w 162"/>
                  <a:gd name="T51" fmla="*/ 97 h 207"/>
                  <a:gd name="T52" fmla="*/ 132 w 162"/>
                  <a:gd name="T53" fmla="*/ 109 h 207"/>
                  <a:gd name="T54" fmla="*/ 134 w 162"/>
                  <a:gd name="T55" fmla="*/ 120 h 207"/>
                  <a:gd name="T56" fmla="*/ 132 w 162"/>
                  <a:gd name="T57" fmla="*/ 120 h 207"/>
                  <a:gd name="T58" fmla="*/ 149 w 162"/>
                  <a:gd name="T59" fmla="*/ 137 h 207"/>
                  <a:gd name="T60" fmla="*/ 147 w 162"/>
                  <a:gd name="T61" fmla="*/ 168 h 207"/>
                  <a:gd name="T62" fmla="*/ 26 w 162"/>
                  <a:gd name="T63" fmla="*/ 51 h 207"/>
                  <a:gd name="T64" fmla="*/ 0 w 162"/>
                  <a:gd name="T65" fmla="*/ 60 h 207"/>
                  <a:gd name="T66" fmla="*/ 33 w 162"/>
                  <a:gd name="T67" fmla="*/ 92 h 207"/>
                  <a:gd name="T68" fmla="*/ 33 w 162"/>
                  <a:gd name="T69" fmla="*/ 90 h 207"/>
                  <a:gd name="T70" fmla="*/ 37 w 162"/>
                  <a:gd name="T71" fmla="*/ 95 h 207"/>
                  <a:gd name="T72" fmla="*/ 43 w 162"/>
                  <a:gd name="T73" fmla="*/ 101 h 207"/>
                  <a:gd name="T74" fmla="*/ 52 w 162"/>
                  <a:gd name="T75" fmla="*/ 103 h 207"/>
                  <a:gd name="T76" fmla="*/ 48 w 162"/>
                  <a:gd name="T77" fmla="*/ 107 h 207"/>
                  <a:gd name="T78" fmla="*/ 78 w 162"/>
                  <a:gd name="T79" fmla="*/ 137 h 207"/>
                  <a:gd name="T80" fmla="*/ 80 w 162"/>
                  <a:gd name="T81" fmla="*/ 137 h 207"/>
                  <a:gd name="T82" fmla="*/ 80 w 162"/>
                  <a:gd name="T83" fmla="*/ 138 h 207"/>
                  <a:gd name="T84" fmla="*/ 89 w 162"/>
                  <a:gd name="T85" fmla="*/ 148 h 207"/>
                  <a:gd name="T86" fmla="*/ 99 w 162"/>
                  <a:gd name="T87" fmla="*/ 150 h 207"/>
                  <a:gd name="T88" fmla="*/ 95 w 162"/>
                  <a:gd name="T89" fmla="*/ 153 h 207"/>
                  <a:gd name="T90" fmla="*/ 143 w 162"/>
                  <a:gd name="T91" fmla="*/ 200 h 207"/>
                  <a:gd name="T92" fmla="*/ 143 w 162"/>
                  <a:gd name="T93" fmla="*/ 207 h 207"/>
                  <a:gd name="T94" fmla="*/ 158 w 162"/>
                  <a:gd name="T95" fmla="*/ 54 h 207"/>
                  <a:gd name="T96" fmla="*/ 151 w 162"/>
                  <a:gd name="T97" fmla="*/ 58 h 207"/>
                  <a:gd name="T98" fmla="*/ 153 w 162"/>
                  <a:gd name="T99" fmla="*/ 45 h 207"/>
                  <a:gd name="T100" fmla="*/ 143 w 162"/>
                  <a:gd name="T101" fmla="*/ 36 h 207"/>
                  <a:gd name="T102" fmla="*/ 153 w 162"/>
                  <a:gd name="T103" fmla="*/ 34 h 207"/>
                  <a:gd name="T104" fmla="*/ 130 w 162"/>
                  <a:gd name="T105" fmla="*/ 11 h 207"/>
                  <a:gd name="T106" fmla="*/ 162 w 162"/>
                  <a:gd name="T107" fmla="*/ 0 h 207"/>
                  <a:gd name="T108" fmla="*/ 155 w 162"/>
                  <a:gd name="T109" fmla="*/ 2 h 207"/>
                  <a:gd name="T110" fmla="*/ 162 w 162"/>
                  <a:gd name="T111" fmla="*/ 10 h 207"/>
                  <a:gd name="T112" fmla="*/ 160 w 162"/>
                  <a:gd name="T113" fmla="*/ 25 h 207"/>
                  <a:gd name="T114" fmla="*/ 162 w 162"/>
                  <a:gd name="T11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2" h="207">
                    <a:moveTo>
                      <a:pt x="71" y="34"/>
                    </a:moveTo>
                    <a:lnTo>
                      <a:pt x="52" y="41"/>
                    </a:lnTo>
                    <a:lnTo>
                      <a:pt x="65" y="53"/>
                    </a:lnTo>
                    <a:lnTo>
                      <a:pt x="65" y="51"/>
                    </a:lnTo>
                    <a:lnTo>
                      <a:pt x="56" y="41"/>
                    </a:lnTo>
                    <a:lnTo>
                      <a:pt x="69" y="39"/>
                    </a:lnTo>
                    <a:lnTo>
                      <a:pt x="71" y="34"/>
                    </a:lnTo>
                    <a:close/>
                    <a:moveTo>
                      <a:pt x="78" y="32"/>
                    </a:moveTo>
                    <a:lnTo>
                      <a:pt x="76" y="32"/>
                    </a:lnTo>
                    <a:lnTo>
                      <a:pt x="80" y="38"/>
                    </a:lnTo>
                    <a:lnTo>
                      <a:pt x="86" y="38"/>
                    </a:lnTo>
                    <a:lnTo>
                      <a:pt x="78" y="32"/>
                    </a:lnTo>
                    <a:close/>
                    <a:moveTo>
                      <a:pt x="130" y="11"/>
                    </a:moveTo>
                    <a:lnTo>
                      <a:pt x="104" y="21"/>
                    </a:lnTo>
                    <a:lnTo>
                      <a:pt x="156" y="73"/>
                    </a:lnTo>
                    <a:lnTo>
                      <a:pt x="153" y="105"/>
                    </a:lnTo>
                    <a:lnTo>
                      <a:pt x="89" y="43"/>
                    </a:lnTo>
                    <a:lnTo>
                      <a:pt x="84" y="49"/>
                    </a:lnTo>
                    <a:lnTo>
                      <a:pt x="87" y="62"/>
                    </a:lnTo>
                    <a:lnTo>
                      <a:pt x="74" y="56"/>
                    </a:lnTo>
                    <a:lnTo>
                      <a:pt x="71" y="58"/>
                    </a:lnTo>
                    <a:lnTo>
                      <a:pt x="110" y="99"/>
                    </a:lnTo>
                    <a:lnTo>
                      <a:pt x="115" y="97"/>
                    </a:lnTo>
                    <a:lnTo>
                      <a:pt x="121" y="86"/>
                    </a:lnTo>
                    <a:lnTo>
                      <a:pt x="128" y="97"/>
                    </a:lnTo>
                    <a:lnTo>
                      <a:pt x="142" y="97"/>
                    </a:lnTo>
                    <a:lnTo>
                      <a:pt x="132" y="109"/>
                    </a:lnTo>
                    <a:lnTo>
                      <a:pt x="134" y="120"/>
                    </a:lnTo>
                    <a:lnTo>
                      <a:pt x="132" y="120"/>
                    </a:lnTo>
                    <a:lnTo>
                      <a:pt x="149" y="137"/>
                    </a:lnTo>
                    <a:lnTo>
                      <a:pt x="147" y="168"/>
                    </a:lnTo>
                    <a:lnTo>
                      <a:pt x="26" y="51"/>
                    </a:lnTo>
                    <a:lnTo>
                      <a:pt x="0" y="60"/>
                    </a:lnTo>
                    <a:lnTo>
                      <a:pt x="33" y="92"/>
                    </a:lnTo>
                    <a:lnTo>
                      <a:pt x="33" y="90"/>
                    </a:lnTo>
                    <a:lnTo>
                      <a:pt x="37" y="95"/>
                    </a:lnTo>
                    <a:lnTo>
                      <a:pt x="43" y="101"/>
                    </a:lnTo>
                    <a:lnTo>
                      <a:pt x="52" y="103"/>
                    </a:lnTo>
                    <a:lnTo>
                      <a:pt x="48" y="107"/>
                    </a:lnTo>
                    <a:lnTo>
                      <a:pt x="78" y="137"/>
                    </a:lnTo>
                    <a:lnTo>
                      <a:pt x="80" y="137"/>
                    </a:lnTo>
                    <a:lnTo>
                      <a:pt x="80" y="138"/>
                    </a:lnTo>
                    <a:lnTo>
                      <a:pt x="89" y="148"/>
                    </a:lnTo>
                    <a:lnTo>
                      <a:pt x="99" y="150"/>
                    </a:lnTo>
                    <a:lnTo>
                      <a:pt x="95" y="153"/>
                    </a:lnTo>
                    <a:lnTo>
                      <a:pt x="143" y="200"/>
                    </a:lnTo>
                    <a:lnTo>
                      <a:pt x="143" y="207"/>
                    </a:lnTo>
                    <a:lnTo>
                      <a:pt x="158" y="54"/>
                    </a:lnTo>
                    <a:lnTo>
                      <a:pt x="151" y="58"/>
                    </a:lnTo>
                    <a:lnTo>
                      <a:pt x="153" y="45"/>
                    </a:lnTo>
                    <a:lnTo>
                      <a:pt x="143" y="36"/>
                    </a:lnTo>
                    <a:lnTo>
                      <a:pt x="153" y="34"/>
                    </a:lnTo>
                    <a:lnTo>
                      <a:pt x="130" y="11"/>
                    </a:lnTo>
                    <a:close/>
                    <a:moveTo>
                      <a:pt x="162" y="0"/>
                    </a:moveTo>
                    <a:lnTo>
                      <a:pt x="155" y="2"/>
                    </a:lnTo>
                    <a:lnTo>
                      <a:pt x="162" y="10"/>
                    </a:lnTo>
                    <a:lnTo>
                      <a:pt x="160" y="25"/>
                    </a:lnTo>
                    <a:lnTo>
                      <a:pt x="16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5" name="íşlïḍè">
                <a:extLst>
                  <a:ext uri="{FF2B5EF4-FFF2-40B4-BE49-F238E27FC236}">
                    <a16:creationId xmlns:a16="http://schemas.microsoft.com/office/drawing/2014/main" xmlns="" id="{0C70A225-ACA4-405F-881E-240F591AC944}"/>
                  </a:ext>
                </a:extLst>
              </p:cNvPr>
              <p:cNvSpPr/>
              <p:nvPr/>
            </p:nvSpPr>
            <p:spPr bwMode="auto">
              <a:xfrm>
                <a:off x="4605" y="1524"/>
                <a:ext cx="162" cy="207"/>
              </a:xfrm>
              <a:custGeom>
                <a:avLst/>
                <a:gdLst>
                  <a:gd name="T0" fmla="*/ 71 w 162"/>
                  <a:gd name="T1" fmla="*/ 34 h 207"/>
                  <a:gd name="T2" fmla="*/ 52 w 162"/>
                  <a:gd name="T3" fmla="*/ 41 h 207"/>
                  <a:gd name="T4" fmla="*/ 65 w 162"/>
                  <a:gd name="T5" fmla="*/ 53 h 207"/>
                  <a:gd name="T6" fmla="*/ 65 w 162"/>
                  <a:gd name="T7" fmla="*/ 51 h 207"/>
                  <a:gd name="T8" fmla="*/ 56 w 162"/>
                  <a:gd name="T9" fmla="*/ 41 h 207"/>
                  <a:gd name="T10" fmla="*/ 69 w 162"/>
                  <a:gd name="T11" fmla="*/ 39 h 207"/>
                  <a:gd name="T12" fmla="*/ 71 w 162"/>
                  <a:gd name="T13" fmla="*/ 34 h 207"/>
                  <a:gd name="T14" fmla="*/ 78 w 162"/>
                  <a:gd name="T15" fmla="*/ 32 h 207"/>
                  <a:gd name="T16" fmla="*/ 76 w 162"/>
                  <a:gd name="T17" fmla="*/ 32 h 207"/>
                  <a:gd name="T18" fmla="*/ 80 w 162"/>
                  <a:gd name="T19" fmla="*/ 38 h 207"/>
                  <a:gd name="T20" fmla="*/ 86 w 162"/>
                  <a:gd name="T21" fmla="*/ 38 h 207"/>
                  <a:gd name="T22" fmla="*/ 78 w 162"/>
                  <a:gd name="T23" fmla="*/ 32 h 207"/>
                  <a:gd name="T24" fmla="*/ 130 w 162"/>
                  <a:gd name="T25" fmla="*/ 11 h 207"/>
                  <a:gd name="T26" fmla="*/ 104 w 162"/>
                  <a:gd name="T27" fmla="*/ 21 h 207"/>
                  <a:gd name="T28" fmla="*/ 156 w 162"/>
                  <a:gd name="T29" fmla="*/ 73 h 207"/>
                  <a:gd name="T30" fmla="*/ 153 w 162"/>
                  <a:gd name="T31" fmla="*/ 105 h 207"/>
                  <a:gd name="T32" fmla="*/ 89 w 162"/>
                  <a:gd name="T33" fmla="*/ 43 h 207"/>
                  <a:gd name="T34" fmla="*/ 84 w 162"/>
                  <a:gd name="T35" fmla="*/ 49 h 207"/>
                  <a:gd name="T36" fmla="*/ 87 w 162"/>
                  <a:gd name="T37" fmla="*/ 62 h 207"/>
                  <a:gd name="T38" fmla="*/ 74 w 162"/>
                  <a:gd name="T39" fmla="*/ 56 h 207"/>
                  <a:gd name="T40" fmla="*/ 71 w 162"/>
                  <a:gd name="T41" fmla="*/ 58 h 207"/>
                  <a:gd name="T42" fmla="*/ 110 w 162"/>
                  <a:gd name="T43" fmla="*/ 99 h 207"/>
                  <a:gd name="T44" fmla="*/ 115 w 162"/>
                  <a:gd name="T45" fmla="*/ 97 h 207"/>
                  <a:gd name="T46" fmla="*/ 121 w 162"/>
                  <a:gd name="T47" fmla="*/ 86 h 207"/>
                  <a:gd name="T48" fmla="*/ 128 w 162"/>
                  <a:gd name="T49" fmla="*/ 97 h 207"/>
                  <a:gd name="T50" fmla="*/ 142 w 162"/>
                  <a:gd name="T51" fmla="*/ 97 h 207"/>
                  <a:gd name="T52" fmla="*/ 132 w 162"/>
                  <a:gd name="T53" fmla="*/ 109 h 207"/>
                  <a:gd name="T54" fmla="*/ 134 w 162"/>
                  <a:gd name="T55" fmla="*/ 120 h 207"/>
                  <a:gd name="T56" fmla="*/ 132 w 162"/>
                  <a:gd name="T57" fmla="*/ 120 h 207"/>
                  <a:gd name="T58" fmla="*/ 149 w 162"/>
                  <a:gd name="T59" fmla="*/ 137 h 207"/>
                  <a:gd name="T60" fmla="*/ 147 w 162"/>
                  <a:gd name="T61" fmla="*/ 168 h 207"/>
                  <a:gd name="T62" fmla="*/ 26 w 162"/>
                  <a:gd name="T63" fmla="*/ 51 h 207"/>
                  <a:gd name="T64" fmla="*/ 0 w 162"/>
                  <a:gd name="T65" fmla="*/ 60 h 207"/>
                  <a:gd name="T66" fmla="*/ 33 w 162"/>
                  <a:gd name="T67" fmla="*/ 92 h 207"/>
                  <a:gd name="T68" fmla="*/ 33 w 162"/>
                  <a:gd name="T69" fmla="*/ 90 h 207"/>
                  <a:gd name="T70" fmla="*/ 37 w 162"/>
                  <a:gd name="T71" fmla="*/ 95 h 207"/>
                  <a:gd name="T72" fmla="*/ 43 w 162"/>
                  <a:gd name="T73" fmla="*/ 101 h 207"/>
                  <a:gd name="T74" fmla="*/ 52 w 162"/>
                  <a:gd name="T75" fmla="*/ 103 h 207"/>
                  <a:gd name="T76" fmla="*/ 48 w 162"/>
                  <a:gd name="T77" fmla="*/ 107 h 207"/>
                  <a:gd name="T78" fmla="*/ 78 w 162"/>
                  <a:gd name="T79" fmla="*/ 137 h 207"/>
                  <a:gd name="T80" fmla="*/ 80 w 162"/>
                  <a:gd name="T81" fmla="*/ 137 h 207"/>
                  <a:gd name="T82" fmla="*/ 80 w 162"/>
                  <a:gd name="T83" fmla="*/ 138 h 207"/>
                  <a:gd name="T84" fmla="*/ 89 w 162"/>
                  <a:gd name="T85" fmla="*/ 148 h 207"/>
                  <a:gd name="T86" fmla="*/ 99 w 162"/>
                  <a:gd name="T87" fmla="*/ 150 h 207"/>
                  <a:gd name="T88" fmla="*/ 95 w 162"/>
                  <a:gd name="T89" fmla="*/ 153 h 207"/>
                  <a:gd name="T90" fmla="*/ 143 w 162"/>
                  <a:gd name="T91" fmla="*/ 200 h 207"/>
                  <a:gd name="T92" fmla="*/ 143 w 162"/>
                  <a:gd name="T93" fmla="*/ 207 h 207"/>
                  <a:gd name="T94" fmla="*/ 158 w 162"/>
                  <a:gd name="T95" fmla="*/ 54 h 207"/>
                  <a:gd name="T96" fmla="*/ 151 w 162"/>
                  <a:gd name="T97" fmla="*/ 58 h 207"/>
                  <a:gd name="T98" fmla="*/ 153 w 162"/>
                  <a:gd name="T99" fmla="*/ 45 h 207"/>
                  <a:gd name="T100" fmla="*/ 143 w 162"/>
                  <a:gd name="T101" fmla="*/ 36 h 207"/>
                  <a:gd name="T102" fmla="*/ 153 w 162"/>
                  <a:gd name="T103" fmla="*/ 34 h 207"/>
                  <a:gd name="T104" fmla="*/ 130 w 162"/>
                  <a:gd name="T105" fmla="*/ 11 h 207"/>
                  <a:gd name="T106" fmla="*/ 162 w 162"/>
                  <a:gd name="T107" fmla="*/ 0 h 207"/>
                  <a:gd name="T108" fmla="*/ 155 w 162"/>
                  <a:gd name="T109" fmla="*/ 2 h 207"/>
                  <a:gd name="T110" fmla="*/ 162 w 162"/>
                  <a:gd name="T111" fmla="*/ 10 h 207"/>
                  <a:gd name="T112" fmla="*/ 160 w 162"/>
                  <a:gd name="T113" fmla="*/ 25 h 207"/>
                  <a:gd name="T114" fmla="*/ 162 w 162"/>
                  <a:gd name="T11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2" h="207">
                    <a:moveTo>
                      <a:pt x="71" y="34"/>
                    </a:moveTo>
                    <a:lnTo>
                      <a:pt x="52" y="41"/>
                    </a:lnTo>
                    <a:lnTo>
                      <a:pt x="65" y="53"/>
                    </a:lnTo>
                    <a:lnTo>
                      <a:pt x="65" y="51"/>
                    </a:lnTo>
                    <a:lnTo>
                      <a:pt x="56" y="41"/>
                    </a:lnTo>
                    <a:lnTo>
                      <a:pt x="69" y="39"/>
                    </a:lnTo>
                    <a:lnTo>
                      <a:pt x="71" y="34"/>
                    </a:lnTo>
                    <a:moveTo>
                      <a:pt x="78" y="32"/>
                    </a:moveTo>
                    <a:lnTo>
                      <a:pt x="76" y="32"/>
                    </a:lnTo>
                    <a:lnTo>
                      <a:pt x="80" y="38"/>
                    </a:lnTo>
                    <a:lnTo>
                      <a:pt x="86" y="38"/>
                    </a:lnTo>
                    <a:lnTo>
                      <a:pt x="78" y="32"/>
                    </a:lnTo>
                    <a:moveTo>
                      <a:pt x="130" y="11"/>
                    </a:moveTo>
                    <a:lnTo>
                      <a:pt x="104" y="21"/>
                    </a:lnTo>
                    <a:lnTo>
                      <a:pt x="156" y="73"/>
                    </a:lnTo>
                    <a:lnTo>
                      <a:pt x="153" y="105"/>
                    </a:lnTo>
                    <a:lnTo>
                      <a:pt x="89" y="43"/>
                    </a:lnTo>
                    <a:lnTo>
                      <a:pt x="84" y="49"/>
                    </a:lnTo>
                    <a:lnTo>
                      <a:pt x="87" y="62"/>
                    </a:lnTo>
                    <a:lnTo>
                      <a:pt x="74" y="56"/>
                    </a:lnTo>
                    <a:lnTo>
                      <a:pt x="71" y="58"/>
                    </a:lnTo>
                    <a:lnTo>
                      <a:pt x="110" y="99"/>
                    </a:lnTo>
                    <a:lnTo>
                      <a:pt x="115" y="97"/>
                    </a:lnTo>
                    <a:lnTo>
                      <a:pt x="121" y="86"/>
                    </a:lnTo>
                    <a:lnTo>
                      <a:pt x="128" y="97"/>
                    </a:lnTo>
                    <a:lnTo>
                      <a:pt x="142" y="97"/>
                    </a:lnTo>
                    <a:lnTo>
                      <a:pt x="132" y="109"/>
                    </a:lnTo>
                    <a:lnTo>
                      <a:pt x="134" y="120"/>
                    </a:lnTo>
                    <a:lnTo>
                      <a:pt x="132" y="120"/>
                    </a:lnTo>
                    <a:lnTo>
                      <a:pt x="149" y="137"/>
                    </a:lnTo>
                    <a:lnTo>
                      <a:pt x="147" y="168"/>
                    </a:lnTo>
                    <a:lnTo>
                      <a:pt x="26" y="51"/>
                    </a:lnTo>
                    <a:lnTo>
                      <a:pt x="0" y="60"/>
                    </a:lnTo>
                    <a:lnTo>
                      <a:pt x="33" y="92"/>
                    </a:lnTo>
                    <a:lnTo>
                      <a:pt x="33" y="90"/>
                    </a:lnTo>
                    <a:lnTo>
                      <a:pt x="37" y="95"/>
                    </a:lnTo>
                    <a:lnTo>
                      <a:pt x="43" y="101"/>
                    </a:lnTo>
                    <a:lnTo>
                      <a:pt x="52" y="103"/>
                    </a:lnTo>
                    <a:lnTo>
                      <a:pt x="48" y="107"/>
                    </a:lnTo>
                    <a:lnTo>
                      <a:pt x="78" y="137"/>
                    </a:lnTo>
                    <a:lnTo>
                      <a:pt x="80" y="137"/>
                    </a:lnTo>
                    <a:lnTo>
                      <a:pt x="80" y="138"/>
                    </a:lnTo>
                    <a:lnTo>
                      <a:pt x="89" y="148"/>
                    </a:lnTo>
                    <a:lnTo>
                      <a:pt x="99" y="150"/>
                    </a:lnTo>
                    <a:lnTo>
                      <a:pt x="95" y="153"/>
                    </a:lnTo>
                    <a:lnTo>
                      <a:pt x="143" y="200"/>
                    </a:lnTo>
                    <a:lnTo>
                      <a:pt x="143" y="207"/>
                    </a:lnTo>
                    <a:lnTo>
                      <a:pt x="158" y="54"/>
                    </a:lnTo>
                    <a:lnTo>
                      <a:pt x="151" y="58"/>
                    </a:lnTo>
                    <a:lnTo>
                      <a:pt x="153" y="45"/>
                    </a:lnTo>
                    <a:lnTo>
                      <a:pt x="143" y="36"/>
                    </a:lnTo>
                    <a:lnTo>
                      <a:pt x="153" y="34"/>
                    </a:lnTo>
                    <a:lnTo>
                      <a:pt x="130" y="11"/>
                    </a:lnTo>
                    <a:moveTo>
                      <a:pt x="162" y="0"/>
                    </a:moveTo>
                    <a:lnTo>
                      <a:pt x="155" y="2"/>
                    </a:lnTo>
                    <a:lnTo>
                      <a:pt x="162" y="10"/>
                    </a:lnTo>
                    <a:lnTo>
                      <a:pt x="160" y="25"/>
                    </a:lnTo>
                    <a:lnTo>
                      <a:pt x="1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6" name="îsļiḋè">
                <a:extLst>
                  <a:ext uri="{FF2B5EF4-FFF2-40B4-BE49-F238E27FC236}">
                    <a16:creationId xmlns:a16="http://schemas.microsoft.com/office/drawing/2014/main" xmlns="" id="{1CC4741A-0FCF-4094-AD78-82DE0D446BD2}"/>
                  </a:ext>
                </a:extLst>
              </p:cNvPr>
              <p:cNvSpPr/>
              <p:nvPr/>
            </p:nvSpPr>
            <p:spPr bwMode="auto">
              <a:xfrm>
                <a:off x="4661" y="1556"/>
                <a:ext cx="33" cy="30"/>
              </a:xfrm>
              <a:custGeom>
                <a:avLst/>
                <a:gdLst>
                  <a:gd name="T0" fmla="*/ 20 w 33"/>
                  <a:gd name="T1" fmla="*/ 0 h 30"/>
                  <a:gd name="T2" fmla="*/ 15 w 33"/>
                  <a:gd name="T3" fmla="*/ 2 h 30"/>
                  <a:gd name="T4" fmla="*/ 13 w 33"/>
                  <a:gd name="T5" fmla="*/ 7 h 30"/>
                  <a:gd name="T6" fmla="*/ 0 w 33"/>
                  <a:gd name="T7" fmla="*/ 9 h 30"/>
                  <a:gd name="T8" fmla="*/ 9 w 33"/>
                  <a:gd name="T9" fmla="*/ 19 h 30"/>
                  <a:gd name="T10" fmla="*/ 9 w 33"/>
                  <a:gd name="T11" fmla="*/ 21 h 30"/>
                  <a:gd name="T12" fmla="*/ 15 w 33"/>
                  <a:gd name="T13" fmla="*/ 26 h 30"/>
                  <a:gd name="T14" fmla="*/ 18 w 33"/>
                  <a:gd name="T15" fmla="*/ 24 h 30"/>
                  <a:gd name="T16" fmla="*/ 31 w 33"/>
                  <a:gd name="T17" fmla="*/ 30 h 30"/>
                  <a:gd name="T18" fmla="*/ 28 w 33"/>
                  <a:gd name="T19" fmla="*/ 17 h 30"/>
                  <a:gd name="T20" fmla="*/ 33 w 33"/>
                  <a:gd name="T21" fmla="*/ 11 h 30"/>
                  <a:gd name="T22" fmla="*/ 30 w 33"/>
                  <a:gd name="T23" fmla="*/ 6 h 30"/>
                  <a:gd name="T24" fmla="*/ 24 w 33"/>
                  <a:gd name="T25" fmla="*/ 6 h 30"/>
                  <a:gd name="T26" fmla="*/ 20 w 33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0">
                    <a:moveTo>
                      <a:pt x="20" y="0"/>
                    </a:moveTo>
                    <a:lnTo>
                      <a:pt x="15" y="2"/>
                    </a:lnTo>
                    <a:lnTo>
                      <a:pt x="13" y="7"/>
                    </a:lnTo>
                    <a:lnTo>
                      <a:pt x="0" y="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15" y="26"/>
                    </a:lnTo>
                    <a:lnTo>
                      <a:pt x="18" y="24"/>
                    </a:lnTo>
                    <a:lnTo>
                      <a:pt x="31" y="30"/>
                    </a:lnTo>
                    <a:lnTo>
                      <a:pt x="28" y="17"/>
                    </a:lnTo>
                    <a:lnTo>
                      <a:pt x="33" y="11"/>
                    </a:lnTo>
                    <a:lnTo>
                      <a:pt x="30" y="6"/>
                    </a:lnTo>
                    <a:lnTo>
                      <a:pt x="24" y="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7" name="iṥ1îḑe">
                <a:extLst>
                  <a:ext uri="{FF2B5EF4-FFF2-40B4-BE49-F238E27FC236}">
                    <a16:creationId xmlns:a16="http://schemas.microsoft.com/office/drawing/2014/main" xmlns="" id="{AC0F5480-CCB0-4E30-AC38-3CB53CF501E4}"/>
                  </a:ext>
                </a:extLst>
              </p:cNvPr>
              <p:cNvSpPr/>
              <p:nvPr/>
            </p:nvSpPr>
            <p:spPr bwMode="auto">
              <a:xfrm>
                <a:off x="4661" y="1556"/>
                <a:ext cx="33" cy="30"/>
              </a:xfrm>
              <a:custGeom>
                <a:avLst/>
                <a:gdLst>
                  <a:gd name="T0" fmla="*/ 20 w 33"/>
                  <a:gd name="T1" fmla="*/ 0 h 30"/>
                  <a:gd name="T2" fmla="*/ 15 w 33"/>
                  <a:gd name="T3" fmla="*/ 2 h 30"/>
                  <a:gd name="T4" fmla="*/ 13 w 33"/>
                  <a:gd name="T5" fmla="*/ 7 h 30"/>
                  <a:gd name="T6" fmla="*/ 0 w 33"/>
                  <a:gd name="T7" fmla="*/ 9 h 30"/>
                  <a:gd name="T8" fmla="*/ 9 w 33"/>
                  <a:gd name="T9" fmla="*/ 19 h 30"/>
                  <a:gd name="T10" fmla="*/ 9 w 33"/>
                  <a:gd name="T11" fmla="*/ 21 h 30"/>
                  <a:gd name="T12" fmla="*/ 15 w 33"/>
                  <a:gd name="T13" fmla="*/ 26 h 30"/>
                  <a:gd name="T14" fmla="*/ 18 w 33"/>
                  <a:gd name="T15" fmla="*/ 24 h 30"/>
                  <a:gd name="T16" fmla="*/ 31 w 33"/>
                  <a:gd name="T17" fmla="*/ 30 h 30"/>
                  <a:gd name="T18" fmla="*/ 28 w 33"/>
                  <a:gd name="T19" fmla="*/ 17 h 30"/>
                  <a:gd name="T20" fmla="*/ 33 w 33"/>
                  <a:gd name="T21" fmla="*/ 11 h 30"/>
                  <a:gd name="T22" fmla="*/ 30 w 33"/>
                  <a:gd name="T23" fmla="*/ 6 h 30"/>
                  <a:gd name="T24" fmla="*/ 24 w 33"/>
                  <a:gd name="T25" fmla="*/ 6 h 30"/>
                  <a:gd name="T26" fmla="*/ 20 w 33"/>
                  <a:gd name="T2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0">
                    <a:moveTo>
                      <a:pt x="20" y="0"/>
                    </a:moveTo>
                    <a:lnTo>
                      <a:pt x="15" y="2"/>
                    </a:lnTo>
                    <a:lnTo>
                      <a:pt x="13" y="7"/>
                    </a:lnTo>
                    <a:lnTo>
                      <a:pt x="0" y="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15" y="26"/>
                    </a:lnTo>
                    <a:lnTo>
                      <a:pt x="18" y="24"/>
                    </a:lnTo>
                    <a:lnTo>
                      <a:pt x="31" y="30"/>
                    </a:lnTo>
                    <a:lnTo>
                      <a:pt x="28" y="17"/>
                    </a:lnTo>
                    <a:lnTo>
                      <a:pt x="33" y="11"/>
                    </a:lnTo>
                    <a:lnTo>
                      <a:pt x="30" y="6"/>
                    </a:lnTo>
                    <a:lnTo>
                      <a:pt x="24" y="6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8" name="íṧľïďè">
                <a:extLst>
                  <a:ext uri="{FF2B5EF4-FFF2-40B4-BE49-F238E27FC236}">
                    <a16:creationId xmlns:a16="http://schemas.microsoft.com/office/drawing/2014/main" xmlns="" id="{6ED708EF-DED1-45BF-988A-F456E1E47E94}"/>
                  </a:ext>
                </a:extLst>
              </p:cNvPr>
              <p:cNvSpPr/>
              <p:nvPr/>
            </p:nvSpPr>
            <p:spPr bwMode="auto">
              <a:xfrm>
                <a:off x="4554" y="1599"/>
                <a:ext cx="28" cy="34"/>
              </a:xfrm>
              <a:custGeom>
                <a:avLst/>
                <a:gdLst>
                  <a:gd name="T0" fmla="*/ 11 w 28"/>
                  <a:gd name="T1" fmla="*/ 0 h 34"/>
                  <a:gd name="T2" fmla="*/ 0 w 28"/>
                  <a:gd name="T3" fmla="*/ 6 h 34"/>
                  <a:gd name="T4" fmla="*/ 28 w 28"/>
                  <a:gd name="T5" fmla="*/ 34 h 34"/>
                  <a:gd name="T6" fmla="*/ 11 w 2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11" y="0"/>
                    </a:moveTo>
                    <a:lnTo>
                      <a:pt x="0" y="6"/>
                    </a:lnTo>
                    <a:lnTo>
                      <a:pt x="28" y="3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9" name="ï$ḷïḓê">
                <a:extLst>
                  <a:ext uri="{FF2B5EF4-FFF2-40B4-BE49-F238E27FC236}">
                    <a16:creationId xmlns:a16="http://schemas.microsoft.com/office/drawing/2014/main" xmlns="" id="{BB39197E-67FF-4144-9D1F-4726712A13FD}"/>
                  </a:ext>
                </a:extLst>
              </p:cNvPr>
              <p:cNvSpPr/>
              <p:nvPr/>
            </p:nvSpPr>
            <p:spPr bwMode="auto">
              <a:xfrm>
                <a:off x="4554" y="1599"/>
                <a:ext cx="28" cy="34"/>
              </a:xfrm>
              <a:custGeom>
                <a:avLst/>
                <a:gdLst>
                  <a:gd name="T0" fmla="*/ 11 w 28"/>
                  <a:gd name="T1" fmla="*/ 0 h 34"/>
                  <a:gd name="T2" fmla="*/ 0 w 28"/>
                  <a:gd name="T3" fmla="*/ 6 h 34"/>
                  <a:gd name="T4" fmla="*/ 28 w 28"/>
                  <a:gd name="T5" fmla="*/ 34 h 34"/>
                  <a:gd name="T6" fmla="*/ 11 w 2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4">
                    <a:moveTo>
                      <a:pt x="11" y="0"/>
                    </a:moveTo>
                    <a:lnTo>
                      <a:pt x="0" y="6"/>
                    </a:lnTo>
                    <a:lnTo>
                      <a:pt x="28" y="34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0" name="î$ḷîde">
                <a:extLst>
                  <a:ext uri="{FF2B5EF4-FFF2-40B4-BE49-F238E27FC236}">
                    <a16:creationId xmlns:a16="http://schemas.microsoft.com/office/drawing/2014/main" xmlns="" id="{A1BF318E-B5A9-483A-AE73-D685DEC5A4C8}"/>
                  </a:ext>
                </a:extLst>
              </p:cNvPr>
              <p:cNvSpPr/>
              <p:nvPr/>
            </p:nvSpPr>
            <p:spPr bwMode="auto">
              <a:xfrm>
                <a:off x="4565" y="1593"/>
                <a:ext cx="182" cy="252"/>
              </a:xfrm>
              <a:custGeom>
                <a:avLst/>
                <a:gdLst>
                  <a:gd name="T0" fmla="*/ 15 w 182"/>
                  <a:gd name="T1" fmla="*/ 0 h 252"/>
                  <a:gd name="T2" fmla="*/ 0 w 182"/>
                  <a:gd name="T3" fmla="*/ 6 h 252"/>
                  <a:gd name="T4" fmla="*/ 17 w 182"/>
                  <a:gd name="T5" fmla="*/ 40 h 252"/>
                  <a:gd name="T6" fmla="*/ 178 w 182"/>
                  <a:gd name="T7" fmla="*/ 196 h 252"/>
                  <a:gd name="T8" fmla="*/ 174 w 182"/>
                  <a:gd name="T9" fmla="*/ 228 h 252"/>
                  <a:gd name="T10" fmla="*/ 142 w 182"/>
                  <a:gd name="T11" fmla="*/ 196 h 252"/>
                  <a:gd name="T12" fmla="*/ 137 w 182"/>
                  <a:gd name="T13" fmla="*/ 204 h 252"/>
                  <a:gd name="T14" fmla="*/ 139 w 182"/>
                  <a:gd name="T15" fmla="*/ 217 h 252"/>
                  <a:gd name="T16" fmla="*/ 127 w 182"/>
                  <a:gd name="T17" fmla="*/ 211 h 252"/>
                  <a:gd name="T18" fmla="*/ 124 w 182"/>
                  <a:gd name="T19" fmla="*/ 213 h 252"/>
                  <a:gd name="T20" fmla="*/ 165 w 182"/>
                  <a:gd name="T21" fmla="*/ 252 h 252"/>
                  <a:gd name="T22" fmla="*/ 168 w 182"/>
                  <a:gd name="T23" fmla="*/ 252 h 252"/>
                  <a:gd name="T24" fmla="*/ 174 w 182"/>
                  <a:gd name="T25" fmla="*/ 239 h 252"/>
                  <a:gd name="T26" fmla="*/ 182 w 182"/>
                  <a:gd name="T27" fmla="*/ 161 h 252"/>
                  <a:gd name="T28" fmla="*/ 182 w 182"/>
                  <a:gd name="T29" fmla="*/ 163 h 252"/>
                  <a:gd name="T30" fmla="*/ 176 w 182"/>
                  <a:gd name="T31" fmla="*/ 159 h 252"/>
                  <a:gd name="T32" fmla="*/ 168 w 182"/>
                  <a:gd name="T33" fmla="*/ 155 h 252"/>
                  <a:gd name="T34" fmla="*/ 157 w 182"/>
                  <a:gd name="T35" fmla="*/ 163 h 252"/>
                  <a:gd name="T36" fmla="*/ 159 w 182"/>
                  <a:gd name="T37" fmla="*/ 150 h 252"/>
                  <a:gd name="T38" fmla="*/ 150 w 182"/>
                  <a:gd name="T39" fmla="*/ 140 h 252"/>
                  <a:gd name="T40" fmla="*/ 155 w 182"/>
                  <a:gd name="T41" fmla="*/ 140 h 252"/>
                  <a:gd name="T42" fmla="*/ 116 w 182"/>
                  <a:gd name="T43" fmla="*/ 99 h 252"/>
                  <a:gd name="T44" fmla="*/ 109 w 182"/>
                  <a:gd name="T45" fmla="*/ 105 h 252"/>
                  <a:gd name="T46" fmla="*/ 111 w 182"/>
                  <a:gd name="T47" fmla="*/ 96 h 252"/>
                  <a:gd name="T48" fmla="*/ 70 w 182"/>
                  <a:gd name="T49" fmla="*/ 54 h 252"/>
                  <a:gd name="T50" fmla="*/ 64 w 182"/>
                  <a:gd name="T51" fmla="*/ 58 h 252"/>
                  <a:gd name="T52" fmla="*/ 64 w 182"/>
                  <a:gd name="T53" fmla="*/ 49 h 252"/>
                  <a:gd name="T54" fmla="*/ 15 w 182"/>
                  <a:gd name="T55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2" h="252">
                    <a:moveTo>
                      <a:pt x="15" y="0"/>
                    </a:moveTo>
                    <a:lnTo>
                      <a:pt x="0" y="6"/>
                    </a:lnTo>
                    <a:lnTo>
                      <a:pt x="17" y="40"/>
                    </a:lnTo>
                    <a:lnTo>
                      <a:pt x="178" y="196"/>
                    </a:lnTo>
                    <a:lnTo>
                      <a:pt x="174" y="228"/>
                    </a:lnTo>
                    <a:lnTo>
                      <a:pt x="142" y="196"/>
                    </a:lnTo>
                    <a:lnTo>
                      <a:pt x="137" y="204"/>
                    </a:lnTo>
                    <a:lnTo>
                      <a:pt x="139" y="217"/>
                    </a:lnTo>
                    <a:lnTo>
                      <a:pt x="127" y="211"/>
                    </a:lnTo>
                    <a:lnTo>
                      <a:pt x="124" y="213"/>
                    </a:lnTo>
                    <a:lnTo>
                      <a:pt x="165" y="252"/>
                    </a:lnTo>
                    <a:lnTo>
                      <a:pt x="168" y="252"/>
                    </a:lnTo>
                    <a:lnTo>
                      <a:pt x="174" y="239"/>
                    </a:lnTo>
                    <a:lnTo>
                      <a:pt x="182" y="161"/>
                    </a:lnTo>
                    <a:lnTo>
                      <a:pt x="182" y="163"/>
                    </a:lnTo>
                    <a:lnTo>
                      <a:pt x="176" y="159"/>
                    </a:lnTo>
                    <a:lnTo>
                      <a:pt x="168" y="155"/>
                    </a:lnTo>
                    <a:lnTo>
                      <a:pt x="157" y="163"/>
                    </a:lnTo>
                    <a:lnTo>
                      <a:pt x="159" y="150"/>
                    </a:lnTo>
                    <a:lnTo>
                      <a:pt x="150" y="140"/>
                    </a:lnTo>
                    <a:lnTo>
                      <a:pt x="155" y="140"/>
                    </a:lnTo>
                    <a:lnTo>
                      <a:pt x="116" y="99"/>
                    </a:lnTo>
                    <a:lnTo>
                      <a:pt x="109" y="105"/>
                    </a:lnTo>
                    <a:lnTo>
                      <a:pt x="111" y="96"/>
                    </a:lnTo>
                    <a:lnTo>
                      <a:pt x="70" y="54"/>
                    </a:lnTo>
                    <a:lnTo>
                      <a:pt x="64" y="58"/>
                    </a:lnTo>
                    <a:lnTo>
                      <a:pt x="64" y="49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1" name="í$lídê">
                <a:extLst>
                  <a:ext uri="{FF2B5EF4-FFF2-40B4-BE49-F238E27FC236}">
                    <a16:creationId xmlns:a16="http://schemas.microsoft.com/office/drawing/2014/main" xmlns="" id="{844F25FC-6707-4C22-AE7D-D1B29AC64BF7}"/>
                  </a:ext>
                </a:extLst>
              </p:cNvPr>
              <p:cNvSpPr/>
              <p:nvPr/>
            </p:nvSpPr>
            <p:spPr bwMode="auto">
              <a:xfrm>
                <a:off x="4565" y="1593"/>
                <a:ext cx="182" cy="252"/>
              </a:xfrm>
              <a:custGeom>
                <a:avLst/>
                <a:gdLst>
                  <a:gd name="T0" fmla="*/ 15 w 182"/>
                  <a:gd name="T1" fmla="*/ 0 h 252"/>
                  <a:gd name="T2" fmla="*/ 0 w 182"/>
                  <a:gd name="T3" fmla="*/ 6 h 252"/>
                  <a:gd name="T4" fmla="*/ 17 w 182"/>
                  <a:gd name="T5" fmla="*/ 40 h 252"/>
                  <a:gd name="T6" fmla="*/ 178 w 182"/>
                  <a:gd name="T7" fmla="*/ 196 h 252"/>
                  <a:gd name="T8" fmla="*/ 174 w 182"/>
                  <a:gd name="T9" fmla="*/ 228 h 252"/>
                  <a:gd name="T10" fmla="*/ 142 w 182"/>
                  <a:gd name="T11" fmla="*/ 196 h 252"/>
                  <a:gd name="T12" fmla="*/ 137 w 182"/>
                  <a:gd name="T13" fmla="*/ 204 h 252"/>
                  <a:gd name="T14" fmla="*/ 139 w 182"/>
                  <a:gd name="T15" fmla="*/ 217 h 252"/>
                  <a:gd name="T16" fmla="*/ 127 w 182"/>
                  <a:gd name="T17" fmla="*/ 211 h 252"/>
                  <a:gd name="T18" fmla="*/ 124 w 182"/>
                  <a:gd name="T19" fmla="*/ 213 h 252"/>
                  <a:gd name="T20" fmla="*/ 165 w 182"/>
                  <a:gd name="T21" fmla="*/ 252 h 252"/>
                  <a:gd name="T22" fmla="*/ 168 w 182"/>
                  <a:gd name="T23" fmla="*/ 252 h 252"/>
                  <a:gd name="T24" fmla="*/ 174 w 182"/>
                  <a:gd name="T25" fmla="*/ 239 h 252"/>
                  <a:gd name="T26" fmla="*/ 182 w 182"/>
                  <a:gd name="T27" fmla="*/ 161 h 252"/>
                  <a:gd name="T28" fmla="*/ 182 w 182"/>
                  <a:gd name="T29" fmla="*/ 163 h 252"/>
                  <a:gd name="T30" fmla="*/ 176 w 182"/>
                  <a:gd name="T31" fmla="*/ 159 h 252"/>
                  <a:gd name="T32" fmla="*/ 168 w 182"/>
                  <a:gd name="T33" fmla="*/ 155 h 252"/>
                  <a:gd name="T34" fmla="*/ 157 w 182"/>
                  <a:gd name="T35" fmla="*/ 163 h 252"/>
                  <a:gd name="T36" fmla="*/ 159 w 182"/>
                  <a:gd name="T37" fmla="*/ 150 h 252"/>
                  <a:gd name="T38" fmla="*/ 150 w 182"/>
                  <a:gd name="T39" fmla="*/ 140 h 252"/>
                  <a:gd name="T40" fmla="*/ 155 w 182"/>
                  <a:gd name="T41" fmla="*/ 140 h 252"/>
                  <a:gd name="T42" fmla="*/ 116 w 182"/>
                  <a:gd name="T43" fmla="*/ 99 h 252"/>
                  <a:gd name="T44" fmla="*/ 109 w 182"/>
                  <a:gd name="T45" fmla="*/ 105 h 252"/>
                  <a:gd name="T46" fmla="*/ 111 w 182"/>
                  <a:gd name="T47" fmla="*/ 96 h 252"/>
                  <a:gd name="T48" fmla="*/ 70 w 182"/>
                  <a:gd name="T49" fmla="*/ 54 h 252"/>
                  <a:gd name="T50" fmla="*/ 64 w 182"/>
                  <a:gd name="T51" fmla="*/ 58 h 252"/>
                  <a:gd name="T52" fmla="*/ 64 w 182"/>
                  <a:gd name="T53" fmla="*/ 49 h 252"/>
                  <a:gd name="T54" fmla="*/ 15 w 182"/>
                  <a:gd name="T55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2" h="252">
                    <a:moveTo>
                      <a:pt x="15" y="0"/>
                    </a:moveTo>
                    <a:lnTo>
                      <a:pt x="0" y="6"/>
                    </a:lnTo>
                    <a:lnTo>
                      <a:pt x="17" y="40"/>
                    </a:lnTo>
                    <a:lnTo>
                      <a:pt x="178" y="196"/>
                    </a:lnTo>
                    <a:lnTo>
                      <a:pt x="174" y="228"/>
                    </a:lnTo>
                    <a:lnTo>
                      <a:pt x="142" y="196"/>
                    </a:lnTo>
                    <a:lnTo>
                      <a:pt x="137" y="204"/>
                    </a:lnTo>
                    <a:lnTo>
                      <a:pt x="139" y="217"/>
                    </a:lnTo>
                    <a:lnTo>
                      <a:pt x="127" y="211"/>
                    </a:lnTo>
                    <a:lnTo>
                      <a:pt x="124" y="213"/>
                    </a:lnTo>
                    <a:lnTo>
                      <a:pt x="165" y="252"/>
                    </a:lnTo>
                    <a:lnTo>
                      <a:pt x="168" y="252"/>
                    </a:lnTo>
                    <a:lnTo>
                      <a:pt x="174" y="239"/>
                    </a:lnTo>
                    <a:lnTo>
                      <a:pt x="182" y="161"/>
                    </a:lnTo>
                    <a:lnTo>
                      <a:pt x="182" y="163"/>
                    </a:lnTo>
                    <a:lnTo>
                      <a:pt x="176" y="159"/>
                    </a:lnTo>
                    <a:lnTo>
                      <a:pt x="168" y="155"/>
                    </a:lnTo>
                    <a:lnTo>
                      <a:pt x="157" y="163"/>
                    </a:lnTo>
                    <a:lnTo>
                      <a:pt x="159" y="150"/>
                    </a:lnTo>
                    <a:lnTo>
                      <a:pt x="150" y="140"/>
                    </a:lnTo>
                    <a:lnTo>
                      <a:pt x="155" y="140"/>
                    </a:lnTo>
                    <a:lnTo>
                      <a:pt x="116" y="99"/>
                    </a:lnTo>
                    <a:lnTo>
                      <a:pt x="109" y="105"/>
                    </a:lnTo>
                    <a:lnTo>
                      <a:pt x="111" y="96"/>
                    </a:lnTo>
                    <a:lnTo>
                      <a:pt x="70" y="54"/>
                    </a:lnTo>
                    <a:lnTo>
                      <a:pt x="64" y="58"/>
                    </a:lnTo>
                    <a:lnTo>
                      <a:pt x="64" y="49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2" name="iŝḻíďé">
                <a:extLst>
                  <a:ext uri="{FF2B5EF4-FFF2-40B4-BE49-F238E27FC236}">
                    <a16:creationId xmlns:a16="http://schemas.microsoft.com/office/drawing/2014/main" xmlns="" id="{F7BADD4B-3F89-43BD-A364-E556B9B1BDCE}"/>
                  </a:ext>
                </a:extLst>
              </p:cNvPr>
              <p:cNvSpPr/>
              <p:nvPr/>
            </p:nvSpPr>
            <p:spPr bwMode="auto">
              <a:xfrm>
                <a:off x="4287" y="1614"/>
                <a:ext cx="443" cy="506"/>
              </a:xfrm>
              <a:custGeom>
                <a:avLst/>
                <a:gdLst>
                  <a:gd name="T0" fmla="*/ 138 w 443"/>
                  <a:gd name="T1" fmla="*/ 39 h 506"/>
                  <a:gd name="T2" fmla="*/ 112 w 443"/>
                  <a:gd name="T3" fmla="*/ 48 h 506"/>
                  <a:gd name="T4" fmla="*/ 437 w 443"/>
                  <a:gd name="T5" fmla="*/ 368 h 506"/>
                  <a:gd name="T6" fmla="*/ 435 w 443"/>
                  <a:gd name="T7" fmla="*/ 399 h 506"/>
                  <a:gd name="T8" fmla="*/ 86 w 443"/>
                  <a:gd name="T9" fmla="*/ 58 h 506"/>
                  <a:gd name="T10" fmla="*/ 60 w 443"/>
                  <a:gd name="T11" fmla="*/ 67 h 506"/>
                  <a:gd name="T12" fmla="*/ 432 w 443"/>
                  <a:gd name="T13" fmla="*/ 431 h 506"/>
                  <a:gd name="T14" fmla="*/ 428 w 443"/>
                  <a:gd name="T15" fmla="*/ 463 h 506"/>
                  <a:gd name="T16" fmla="*/ 36 w 443"/>
                  <a:gd name="T17" fmla="*/ 78 h 506"/>
                  <a:gd name="T18" fmla="*/ 10 w 443"/>
                  <a:gd name="T19" fmla="*/ 88 h 506"/>
                  <a:gd name="T20" fmla="*/ 426 w 443"/>
                  <a:gd name="T21" fmla="*/ 495 h 506"/>
                  <a:gd name="T22" fmla="*/ 424 w 443"/>
                  <a:gd name="T23" fmla="*/ 506 h 506"/>
                  <a:gd name="T24" fmla="*/ 0 w 443"/>
                  <a:gd name="T25" fmla="*/ 91 h 506"/>
                  <a:gd name="T26" fmla="*/ 424 w 443"/>
                  <a:gd name="T27" fmla="*/ 506 h 506"/>
                  <a:gd name="T28" fmla="*/ 443 w 443"/>
                  <a:gd name="T29" fmla="*/ 308 h 506"/>
                  <a:gd name="T30" fmla="*/ 441 w 443"/>
                  <a:gd name="T31" fmla="*/ 334 h 506"/>
                  <a:gd name="T32" fmla="*/ 138 w 443"/>
                  <a:gd name="T33" fmla="*/ 39 h 506"/>
                  <a:gd name="T34" fmla="*/ 189 w 443"/>
                  <a:gd name="T35" fmla="*/ 19 h 506"/>
                  <a:gd name="T36" fmla="*/ 163 w 443"/>
                  <a:gd name="T37" fmla="*/ 30 h 506"/>
                  <a:gd name="T38" fmla="*/ 437 w 443"/>
                  <a:gd name="T39" fmla="*/ 297 h 506"/>
                  <a:gd name="T40" fmla="*/ 402 w 443"/>
                  <a:gd name="T41" fmla="*/ 226 h 506"/>
                  <a:gd name="T42" fmla="*/ 189 w 443"/>
                  <a:gd name="T43" fmla="*/ 19 h 506"/>
                  <a:gd name="T44" fmla="*/ 241 w 443"/>
                  <a:gd name="T45" fmla="*/ 0 h 506"/>
                  <a:gd name="T46" fmla="*/ 215 w 443"/>
                  <a:gd name="T47" fmla="*/ 9 h 506"/>
                  <a:gd name="T48" fmla="*/ 366 w 443"/>
                  <a:gd name="T49" fmla="*/ 157 h 506"/>
                  <a:gd name="T50" fmla="*/ 331 w 443"/>
                  <a:gd name="T51" fmla="*/ 88 h 506"/>
                  <a:gd name="T52" fmla="*/ 241 w 443"/>
                  <a:gd name="T53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3" h="506">
                    <a:moveTo>
                      <a:pt x="138" y="39"/>
                    </a:moveTo>
                    <a:lnTo>
                      <a:pt x="112" y="48"/>
                    </a:lnTo>
                    <a:lnTo>
                      <a:pt x="437" y="368"/>
                    </a:lnTo>
                    <a:lnTo>
                      <a:pt x="435" y="399"/>
                    </a:lnTo>
                    <a:lnTo>
                      <a:pt x="86" y="58"/>
                    </a:lnTo>
                    <a:lnTo>
                      <a:pt x="60" y="67"/>
                    </a:lnTo>
                    <a:lnTo>
                      <a:pt x="432" y="431"/>
                    </a:lnTo>
                    <a:lnTo>
                      <a:pt x="428" y="463"/>
                    </a:lnTo>
                    <a:lnTo>
                      <a:pt x="36" y="78"/>
                    </a:lnTo>
                    <a:lnTo>
                      <a:pt x="10" y="88"/>
                    </a:lnTo>
                    <a:lnTo>
                      <a:pt x="426" y="495"/>
                    </a:lnTo>
                    <a:lnTo>
                      <a:pt x="424" y="506"/>
                    </a:lnTo>
                    <a:lnTo>
                      <a:pt x="0" y="91"/>
                    </a:lnTo>
                    <a:lnTo>
                      <a:pt x="424" y="506"/>
                    </a:lnTo>
                    <a:lnTo>
                      <a:pt x="443" y="308"/>
                    </a:lnTo>
                    <a:lnTo>
                      <a:pt x="441" y="334"/>
                    </a:lnTo>
                    <a:lnTo>
                      <a:pt x="138" y="39"/>
                    </a:lnTo>
                    <a:close/>
                    <a:moveTo>
                      <a:pt x="189" y="19"/>
                    </a:moveTo>
                    <a:lnTo>
                      <a:pt x="163" y="30"/>
                    </a:lnTo>
                    <a:lnTo>
                      <a:pt x="437" y="297"/>
                    </a:lnTo>
                    <a:lnTo>
                      <a:pt x="402" y="226"/>
                    </a:lnTo>
                    <a:lnTo>
                      <a:pt x="189" y="19"/>
                    </a:lnTo>
                    <a:close/>
                    <a:moveTo>
                      <a:pt x="241" y="0"/>
                    </a:moveTo>
                    <a:lnTo>
                      <a:pt x="215" y="9"/>
                    </a:lnTo>
                    <a:lnTo>
                      <a:pt x="366" y="157"/>
                    </a:lnTo>
                    <a:lnTo>
                      <a:pt x="331" y="88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3" name="îSḻïḓe">
                <a:extLst>
                  <a:ext uri="{FF2B5EF4-FFF2-40B4-BE49-F238E27FC236}">
                    <a16:creationId xmlns:a16="http://schemas.microsoft.com/office/drawing/2014/main" xmlns="" id="{C710E812-4D63-4B37-AC69-0388E7686B24}"/>
                  </a:ext>
                </a:extLst>
              </p:cNvPr>
              <p:cNvSpPr/>
              <p:nvPr/>
            </p:nvSpPr>
            <p:spPr bwMode="auto">
              <a:xfrm>
                <a:off x="4287" y="1614"/>
                <a:ext cx="443" cy="506"/>
              </a:xfrm>
              <a:custGeom>
                <a:avLst/>
                <a:gdLst>
                  <a:gd name="T0" fmla="*/ 138 w 443"/>
                  <a:gd name="T1" fmla="*/ 39 h 506"/>
                  <a:gd name="T2" fmla="*/ 112 w 443"/>
                  <a:gd name="T3" fmla="*/ 48 h 506"/>
                  <a:gd name="T4" fmla="*/ 437 w 443"/>
                  <a:gd name="T5" fmla="*/ 368 h 506"/>
                  <a:gd name="T6" fmla="*/ 435 w 443"/>
                  <a:gd name="T7" fmla="*/ 399 h 506"/>
                  <a:gd name="T8" fmla="*/ 86 w 443"/>
                  <a:gd name="T9" fmla="*/ 58 h 506"/>
                  <a:gd name="T10" fmla="*/ 60 w 443"/>
                  <a:gd name="T11" fmla="*/ 67 h 506"/>
                  <a:gd name="T12" fmla="*/ 432 w 443"/>
                  <a:gd name="T13" fmla="*/ 431 h 506"/>
                  <a:gd name="T14" fmla="*/ 428 w 443"/>
                  <a:gd name="T15" fmla="*/ 463 h 506"/>
                  <a:gd name="T16" fmla="*/ 36 w 443"/>
                  <a:gd name="T17" fmla="*/ 78 h 506"/>
                  <a:gd name="T18" fmla="*/ 10 w 443"/>
                  <a:gd name="T19" fmla="*/ 88 h 506"/>
                  <a:gd name="T20" fmla="*/ 426 w 443"/>
                  <a:gd name="T21" fmla="*/ 495 h 506"/>
                  <a:gd name="T22" fmla="*/ 424 w 443"/>
                  <a:gd name="T23" fmla="*/ 506 h 506"/>
                  <a:gd name="T24" fmla="*/ 0 w 443"/>
                  <a:gd name="T25" fmla="*/ 91 h 506"/>
                  <a:gd name="T26" fmla="*/ 424 w 443"/>
                  <a:gd name="T27" fmla="*/ 506 h 506"/>
                  <a:gd name="T28" fmla="*/ 443 w 443"/>
                  <a:gd name="T29" fmla="*/ 308 h 506"/>
                  <a:gd name="T30" fmla="*/ 441 w 443"/>
                  <a:gd name="T31" fmla="*/ 334 h 506"/>
                  <a:gd name="T32" fmla="*/ 138 w 443"/>
                  <a:gd name="T33" fmla="*/ 39 h 506"/>
                  <a:gd name="T34" fmla="*/ 189 w 443"/>
                  <a:gd name="T35" fmla="*/ 19 h 506"/>
                  <a:gd name="T36" fmla="*/ 163 w 443"/>
                  <a:gd name="T37" fmla="*/ 30 h 506"/>
                  <a:gd name="T38" fmla="*/ 437 w 443"/>
                  <a:gd name="T39" fmla="*/ 297 h 506"/>
                  <a:gd name="T40" fmla="*/ 402 w 443"/>
                  <a:gd name="T41" fmla="*/ 226 h 506"/>
                  <a:gd name="T42" fmla="*/ 189 w 443"/>
                  <a:gd name="T43" fmla="*/ 19 h 506"/>
                  <a:gd name="T44" fmla="*/ 241 w 443"/>
                  <a:gd name="T45" fmla="*/ 0 h 506"/>
                  <a:gd name="T46" fmla="*/ 215 w 443"/>
                  <a:gd name="T47" fmla="*/ 9 h 506"/>
                  <a:gd name="T48" fmla="*/ 366 w 443"/>
                  <a:gd name="T49" fmla="*/ 157 h 506"/>
                  <a:gd name="T50" fmla="*/ 331 w 443"/>
                  <a:gd name="T51" fmla="*/ 88 h 506"/>
                  <a:gd name="T52" fmla="*/ 241 w 443"/>
                  <a:gd name="T53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3" h="506">
                    <a:moveTo>
                      <a:pt x="138" y="39"/>
                    </a:moveTo>
                    <a:lnTo>
                      <a:pt x="112" y="48"/>
                    </a:lnTo>
                    <a:lnTo>
                      <a:pt x="437" y="368"/>
                    </a:lnTo>
                    <a:lnTo>
                      <a:pt x="435" y="399"/>
                    </a:lnTo>
                    <a:lnTo>
                      <a:pt x="86" y="58"/>
                    </a:lnTo>
                    <a:lnTo>
                      <a:pt x="60" y="67"/>
                    </a:lnTo>
                    <a:lnTo>
                      <a:pt x="432" y="431"/>
                    </a:lnTo>
                    <a:lnTo>
                      <a:pt x="428" y="463"/>
                    </a:lnTo>
                    <a:lnTo>
                      <a:pt x="36" y="78"/>
                    </a:lnTo>
                    <a:lnTo>
                      <a:pt x="10" y="88"/>
                    </a:lnTo>
                    <a:lnTo>
                      <a:pt x="426" y="495"/>
                    </a:lnTo>
                    <a:lnTo>
                      <a:pt x="424" y="506"/>
                    </a:lnTo>
                    <a:lnTo>
                      <a:pt x="0" y="91"/>
                    </a:lnTo>
                    <a:lnTo>
                      <a:pt x="424" y="506"/>
                    </a:lnTo>
                    <a:lnTo>
                      <a:pt x="443" y="308"/>
                    </a:lnTo>
                    <a:lnTo>
                      <a:pt x="441" y="334"/>
                    </a:lnTo>
                    <a:lnTo>
                      <a:pt x="138" y="39"/>
                    </a:lnTo>
                    <a:moveTo>
                      <a:pt x="189" y="19"/>
                    </a:moveTo>
                    <a:lnTo>
                      <a:pt x="163" y="30"/>
                    </a:lnTo>
                    <a:lnTo>
                      <a:pt x="437" y="297"/>
                    </a:lnTo>
                    <a:lnTo>
                      <a:pt x="402" y="226"/>
                    </a:lnTo>
                    <a:lnTo>
                      <a:pt x="189" y="19"/>
                    </a:lnTo>
                    <a:moveTo>
                      <a:pt x="241" y="0"/>
                    </a:moveTo>
                    <a:lnTo>
                      <a:pt x="215" y="9"/>
                    </a:lnTo>
                    <a:lnTo>
                      <a:pt x="366" y="157"/>
                    </a:lnTo>
                    <a:lnTo>
                      <a:pt x="331" y="88"/>
                    </a:lnTo>
                    <a:lnTo>
                      <a:pt x="2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4" name="iṣ1ïde">
                <a:extLst>
                  <a:ext uri="{FF2B5EF4-FFF2-40B4-BE49-F238E27FC236}">
                    <a16:creationId xmlns:a16="http://schemas.microsoft.com/office/drawing/2014/main" xmlns="" id="{3FD9EBBA-F868-4DA3-A4E4-88A273DE4721}"/>
                  </a:ext>
                </a:extLst>
              </p:cNvPr>
              <p:cNvSpPr/>
              <p:nvPr/>
            </p:nvSpPr>
            <p:spPr bwMode="auto">
              <a:xfrm>
                <a:off x="4618" y="1702"/>
                <a:ext cx="117" cy="220"/>
              </a:xfrm>
              <a:custGeom>
                <a:avLst/>
                <a:gdLst>
                  <a:gd name="T0" fmla="*/ 71 w 117"/>
                  <a:gd name="T1" fmla="*/ 138 h 220"/>
                  <a:gd name="T2" fmla="*/ 106 w 117"/>
                  <a:gd name="T3" fmla="*/ 209 h 220"/>
                  <a:gd name="T4" fmla="*/ 112 w 117"/>
                  <a:gd name="T5" fmla="*/ 214 h 220"/>
                  <a:gd name="T6" fmla="*/ 112 w 117"/>
                  <a:gd name="T7" fmla="*/ 220 h 220"/>
                  <a:gd name="T8" fmla="*/ 117 w 117"/>
                  <a:gd name="T9" fmla="*/ 164 h 220"/>
                  <a:gd name="T10" fmla="*/ 115 w 117"/>
                  <a:gd name="T11" fmla="*/ 183 h 220"/>
                  <a:gd name="T12" fmla="*/ 71 w 117"/>
                  <a:gd name="T13" fmla="*/ 138 h 220"/>
                  <a:gd name="T14" fmla="*/ 30 w 117"/>
                  <a:gd name="T15" fmla="*/ 29 h 220"/>
                  <a:gd name="T16" fmla="*/ 33 w 117"/>
                  <a:gd name="T17" fmla="*/ 33 h 220"/>
                  <a:gd name="T18" fmla="*/ 35 w 117"/>
                  <a:gd name="T19" fmla="*/ 33 h 220"/>
                  <a:gd name="T20" fmla="*/ 30 w 117"/>
                  <a:gd name="T21" fmla="*/ 29 h 220"/>
                  <a:gd name="T22" fmla="*/ 0 w 117"/>
                  <a:gd name="T23" fmla="*/ 0 h 220"/>
                  <a:gd name="T24" fmla="*/ 35 w 117"/>
                  <a:gd name="T25" fmla="*/ 69 h 220"/>
                  <a:gd name="T26" fmla="*/ 63 w 117"/>
                  <a:gd name="T27" fmla="*/ 97 h 220"/>
                  <a:gd name="T28" fmla="*/ 63 w 117"/>
                  <a:gd name="T29" fmla="*/ 95 h 220"/>
                  <a:gd name="T30" fmla="*/ 54 w 117"/>
                  <a:gd name="T31" fmla="*/ 87 h 220"/>
                  <a:gd name="T32" fmla="*/ 67 w 117"/>
                  <a:gd name="T33" fmla="*/ 84 h 220"/>
                  <a:gd name="T34" fmla="*/ 73 w 117"/>
                  <a:gd name="T35" fmla="*/ 72 h 220"/>
                  <a:gd name="T36" fmla="*/ 78 w 117"/>
                  <a:gd name="T37" fmla="*/ 84 h 220"/>
                  <a:gd name="T38" fmla="*/ 87 w 117"/>
                  <a:gd name="T39" fmla="*/ 84 h 220"/>
                  <a:gd name="T40" fmla="*/ 41 w 117"/>
                  <a:gd name="T41" fmla="*/ 41 h 220"/>
                  <a:gd name="T42" fmla="*/ 37 w 117"/>
                  <a:gd name="T43" fmla="*/ 44 h 220"/>
                  <a:gd name="T44" fmla="*/ 39 w 117"/>
                  <a:gd name="T45" fmla="*/ 57 h 220"/>
                  <a:gd name="T46" fmla="*/ 28 w 117"/>
                  <a:gd name="T47" fmla="*/ 52 h 220"/>
                  <a:gd name="T48" fmla="*/ 26 w 117"/>
                  <a:gd name="T49" fmla="*/ 52 h 220"/>
                  <a:gd name="T50" fmla="*/ 18 w 117"/>
                  <a:gd name="T51" fmla="*/ 35 h 220"/>
                  <a:gd name="T52" fmla="*/ 20 w 117"/>
                  <a:gd name="T53" fmla="*/ 35 h 220"/>
                  <a:gd name="T54" fmla="*/ 26 w 117"/>
                  <a:gd name="T55" fmla="*/ 24 h 220"/>
                  <a:gd name="T56" fmla="*/ 0 w 117"/>
                  <a:gd name="T5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20">
                    <a:moveTo>
                      <a:pt x="71" y="138"/>
                    </a:moveTo>
                    <a:lnTo>
                      <a:pt x="106" y="209"/>
                    </a:lnTo>
                    <a:lnTo>
                      <a:pt x="112" y="214"/>
                    </a:lnTo>
                    <a:lnTo>
                      <a:pt x="112" y="220"/>
                    </a:lnTo>
                    <a:lnTo>
                      <a:pt x="117" y="164"/>
                    </a:lnTo>
                    <a:lnTo>
                      <a:pt x="115" y="183"/>
                    </a:lnTo>
                    <a:lnTo>
                      <a:pt x="71" y="138"/>
                    </a:lnTo>
                    <a:close/>
                    <a:moveTo>
                      <a:pt x="30" y="29"/>
                    </a:moveTo>
                    <a:lnTo>
                      <a:pt x="33" y="33"/>
                    </a:lnTo>
                    <a:lnTo>
                      <a:pt x="35" y="33"/>
                    </a:lnTo>
                    <a:lnTo>
                      <a:pt x="30" y="29"/>
                    </a:lnTo>
                    <a:close/>
                    <a:moveTo>
                      <a:pt x="0" y="0"/>
                    </a:moveTo>
                    <a:lnTo>
                      <a:pt x="35" y="69"/>
                    </a:lnTo>
                    <a:lnTo>
                      <a:pt x="63" y="97"/>
                    </a:lnTo>
                    <a:lnTo>
                      <a:pt x="63" y="95"/>
                    </a:lnTo>
                    <a:lnTo>
                      <a:pt x="54" y="87"/>
                    </a:lnTo>
                    <a:lnTo>
                      <a:pt x="67" y="84"/>
                    </a:lnTo>
                    <a:lnTo>
                      <a:pt x="73" y="72"/>
                    </a:lnTo>
                    <a:lnTo>
                      <a:pt x="78" y="84"/>
                    </a:lnTo>
                    <a:lnTo>
                      <a:pt x="87" y="84"/>
                    </a:lnTo>
                    <a:lnTo>
                      <a:pt x="41" y="41"/>
                    </a:lnTo>
                    <a:lnTo>
                      <a:pt x="37" y="44"/>
                    </a:lnTo>
                    <a:lnTo>
                      <a:pt x="39" y="57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5" name="îšľîḑe">
                <a:extLst>
                  <a:ext uri="{FF2B5EF4-FFF2-40B4-BE49-F238E27FC236}">
                    <a16:creationId xmlns:a16="http://schemas.microsoft.com/office/drawing/2014/main" xmlns="" id="{197B277D-02A4-4E12-AE93-8A9F3A9BE39B}"/>
                  </a:ext>
                </a:extLst>
              </p:cNvPr>
              <p:cNvSpPr/>
              <p:nvPr/>
            </p:nvSpPr>
            <p:spPr bwMode="auto">
              <a:xfrm>
                <a:off x="4618" y="1702"/>
                <a:ext cx="117" cy="220"/>
              </a:xfrm>
              <a:custGeom>
                <a:avLst/>
                <a:gdLst>
                  <a:gd name="T0" fmla="*/ 71 w 117"/>
                  <a:gd name="T1" fmla="*/ 138 h 220"/>
                  <a:gd name="T2" fmla="*/ 106 w 117"/>
                  <a:gd name="T3" fmla="*/ 209 h 220"/>
                  <a:gd name="T4" fmla="*/ 112 w 117"/>
                  <a:gd name="T5" fmla="*/ 214 h 220"/>
                  <a:gd name="T6" fmla="*/ 112 w 117"/>
                  <a:gd name="T7" fmla="*/ 220 h 220"/>
                  <a:gd name="T8" fmla="*/ 117 w 117"/>
                  <a:gd name="T9" fmla="*/ 164 h 220"/>
                  <a:gd name="T10" fmla="*/ 115 w 117"/>
                  <a:gd name="T11" fmla="*/ 183 h 220"/>
                  <a:gd name="T12" fmla="*/ 71 w 117"/>
                  <a:gd name="T13" fmla="*/ 138 h 220"/>
                  <a:gd name="T14" fmla="*/ 30 w 117"/>
                  <a:gd name="T15" fmla="*/ 29 h 220"/>
                  <a:gd name="T16" fmla="*/ 33 w 117"/>
                  <a:gd name="T17" fmla="*/ 33 h 220"/>
                  <a:gd name="T18" fmla="*/ 35 w 117"/>
                  <a:gd name="T19" fmla="*/ 33 h 220"/>
                  <a:gd name="T20" fmla="*/ 30 w 117"/>
                  <a:gd name="T21" fmla="*/ 29 h 220"/>
                  <a:gd name="T22" fmla="*/ 0 w 117"/>
                  <a:gd name="T23" fmla="*/ 0 h 220"/>
                  <a:gd name="T24" fmla="*/ 35 w 117"/>
                  <a:gd name="T25" fmla="*/ 69 h 220"/>
                  <a:gd name="T26" fmla="*/ 63 w 117"/>
                  <a:gd name="T27" fmla="*/ 97 h 220"/>
                  <a:gd name="T28" fmla="*/ 63 w 117"/>
                  <a:gd name="T29" fmla="*/ 95 h 220"/>
                  <a:gd name="T30" fmla="*/ 54 w 117"/>
                  <a:gd name="T31" fmla="*/ 87 h 220"/>
                  <a:gd name="T32" fmla="*/ 67 w 117"/>
                  <a:gd name="T33" fmla="*/ 84 h 220"/>
                  <a:gd name="T34" fmla="*/ 73 w 117"/>
                  <a:gd name="T35" fmla="*/ 72 h 220"/>
                  <a:gd name="T36" fmla="*/ 78 w 117"/>
                  <a:gd name="T37" fmla="*/ 84 h 220"/>
                  <a:gd name="T38" fmla="*/ 87 w 117"/>
                  <a:gd name="T39" fmla="*/ 84 h 220"/>
                  <a:gd name="T40" fmla="*/ 41 w 117"/>
                  <a:gd name="T41" fmla="*/ 41 h 220"/>
                  <a:gd name="T42" fmla="*/ 37 w 117"/>
                  <a:gd name="T43" fmla="*/ 44 h 220"/>
                  <a:gd name="T44" fmla="*/ 39 w 117"/>
                  <a:gd name="T45" fmla="*/ 57 h 220"/>
                  <a:gd name="T46" fmla="*/ 28 w 117"/>
                  <a:gd name="T47" fmla="*/ 52 h 220"/>
                  <a:gd name="T48" fmla="*/ 26 w 117"/>
                  <a:gd name="T49" fmla="*/ 52 h 220"/>
                  <a:gd name="T50" fmla="*/ 18 w 117"/>
                  <a:gd name="T51" fmla="*/ 35 h 220"/>
                  <a:gd name="T52" fmla="*/ 20 w 117"/>
                  <a:gd name="T53" fmla="*/ 35 h 220"/>
                  <a:gd name="T54" fmla="*/ 26 w 117"/>
                  <a:gd name="T55" fmla="*/ 24 h 220"/>
                  <a:gd name="T56" fmla="*/ 0 w 117"/>
                  <a:gd name="T57" fmla="*/ 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20">
                    <a:moveTo>
                      <a:pt x="71" y="138"/>
                    </a:moveTo>
                    <a:lnTo>
                      <a:pt x="106" y="209"/>
                    </a:lnTo>
                    <a:lnTo>
                      <a:pt x="112" y="214"/>
                    </a:lnTo>
                    <a:lnTo>
                      <a:pt x="112" y="220"/>
                    </a:lnTo>
                    <a:lnTo>
                      <a:pt x="117" y="164"/>
                    </a:lnTo>
                    <a:lnTo>
                      <a:pt x="115" y="183"/>
                    </a:lnTo>
                    <a:lnTo>
                      <a:pt x="71" y="138"/>
                    </a:lnTo>
                    <a:moveTo>
                      <a:pt x="30" y="29"/>
                    </a:moveTo>
                    <a:lnTo>
                      <a:pt x="33" y="33"/>
                    </a:lnTo>
                    <a:lnTo>
                      <a:pt x="35" y="33"/>
                    </a:lnTo>
                    <a:lnTo>
                      <a:pt x="30" y="29"/>
                    </a:lnTo>
                    <a:moveTo>
                      <a:pt x="0" y="0"/>
                    </a:moveTo>
                    <a:lnTo>
                      <a:pt x="35" y="69"/>
                    </a:lnTo>
                    <a:lnTo>
                      <a:pt x="63" y="97"/>
                    </a:lnTo>
                    <a:lnTo>
                      <a:pt x="63" y="95"/>
                    </a:lnTo>
                    <a:lnTo>
                      <a:pt x="54" y="87"/>
                    </a:lnTo>
                    <a:lnTo>
                      <a:pt x="67" y="84"/>
                    </a:lnTo>
                    <a:lnTo>
                      <a:pt x="73" y="72"/>
                    </a:lnTo>
                    <a:lnTo>
                      <a:pt x="78" y="84"/>
                    </a:lnTo>
                    <a:lnTo>
                      <a:pt x="87" y="84"/>
                    </a:lnTo>
                    <a:lnTo>
                      <a:pt x="41" y="41"/>
                    </a:lnTo>
                    <a:lnTo>
                      <a:pt x="37" y="44"/>
                    </a:lnTo>
                    <a:lnTo>
                      <a:pt x="39" y="57"/>
                    </a:lnTo>
                    <a:lnTo>
                      <a:pt x="28" y="52"/>
                    </a:lnTo>
                    <a:lnTo>
                      <a:pt x="26" y="52"/>
                    </a:lnTo>
                    <a:lnTo>
                      <a:pt x="18" y="35"/>
                    </a:lnTo>
                    <a:lnTo>
                      <a:pt x="20" y="35"/>
                    </a:lnTo>
                    <a:lnTo>
                      <a:pt x="26" y="2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6" name="îṣļïḋè">
                <a:extLst>
                  <a:ext uri="{FF2B5EF4-FFF2-40B4-BE49-F238E27FC236}">
                    <a16:creationId xmlns:a16="http://schemas.microsoft.com/office/drawing/2014/main" xmlns="" id="{1FC7636E-E7B3-4214-B2DC-B73C9C75DD19}"/>
                  </a:ext>
                </a:extLst>
              </p:cNvPr>
              <p:cNvSpPr/>
              <p:nvPr/>
            </p:nvSpPr>
            <p:spPr bwMode="auto">
              <a:xfrm>
                <a:off x="4672" y="1774"/>
                <a:ext cx="35" cy="36"/>
              </a:xfrm>
              <a:custGeom>
                <a:avLst/>
                <a:gdLst>
                  <a:gd name="T0" fmla="*/ 19 w 35"/>
                  <a:gd name="T1" fmla="*/ 0 h 36"/>
                  <a:gd name="T2" fmla="*/ 13 w 35"/>
                  <a:gd name="T3" fmla="*/ 12 h 36"/>
                  <a:gd name="T4" fmla="*/ 0 w 35"/>
                  <a:gd name="T5" fmla="*/ 15 h 36"/>
                  <a:gd name="T6" fmla="*/ 9 w 35"/>
                  <a:gd name="T7" fmla="*/ 23 h 36"/>
                  <a:gd name="T8" fmla="*/ 9 w 35"/>
                  <a:gd name="T9" fmla="*/ 25 h 36"/>
                  <a:gd name="T10" fmla="*/ 17 w 35"/>
                  <a:gd name="T11" fmla="*/ 32 h 36"/>
                  <a:gd name="T12" fmla="*/ 20 w 35"/>
                  <a:gd name="T13" fmla="*/ 30 h 36"/>
                  <a:gd name="T14" fmla="*/ 32 w 35"/>
                  <a:gd name="T15" fmla="*/ 36 h 36"/>
                  <a:gd name="T16" fmla="*/ 30 w 35"/>
                  <a:gd name="T17" fmla="*/ 23 h 36"/>
                  <a:gd name="T18" fmla="*/ 35 w 35"/>
                  <a:gd name="T19" fmla="*/ 15 h 36"/>
                  <a:gd name="T20" fmla="*/ 33 w 35"/>
                  <a:gd name="T21" fmla="*/ 12 h 36"/>
                  <a:gd name="T22" fmla="*/ 24 w 35"/>
                  <a:gd name="T23" fmla="*/ 12 h 36"/>
                  <a:gd name="T24" fmla="*/ 19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7" y="32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5" y="15"/>
                    </a:lnTo>
                    <a:lnTo>
                      <a:pt x="33" y="12"/>
                    </a:lnTo>
                    <a:lnTo>
                      <a:pt x="24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7" name="ï$ļîḓe">
                <a:extLst>
                  <a:ext uri="{FF2B5EF4-FFF2-40B4-BE49-F238E27FC236}">
                    <a16:creationId xmlns:a16="http://schemas.microsoft.com/office/drawing/2014/main" xmlns="" id="{F462863C-3A31-4A6B-976B-DE54C17B3035}"/>
                  </a:ext>
                </a:extLst>
              </p:cNvPr>
              <p:cNvSpPr/>
              <p:nvPr/>
            </p:nvSpPr>
            <p:spPr bwMode="auto">
              <a:xfrm>
                <a:off x="4672" y="1774"/>
                <a:ext cx="35" cy="36"/>
              </a:xfrm>
              <a:custGeom>
                <a:avLst/>
                <a:gdLst>
                  <a:gd name="T0" fmla="*/ 19 w 35"/>
                  <a:gd name="T1" fmla="*/ 0 h 36"/>
                  <a:gd name="T2" fmla="*/ 13 w 35"/>
                  <a:gd name="T3" fmla="*/ 12 h 36"/>
                  <a:gd name="T4" fmla="*/ 0 w 35"/>
                  <a:gd name="T5" fmla="*/ 15 h 36"/>
                  <a:gd name="T6" fmla="*/ 9 w 35"/>
                  <a:gd name="T7" fmla="*/ 23 h 36"/>
                  <a:gd name="T8" fmla="*/ 9 w 35"/>
                  <a:gd name="T9" fmla="*/ 25 h 36"/>
                  <a:gd name="T10" fmla="*/ 17 w 35"/>
                  <a:gd name="T11" fmla="*/ 32 h 36"/>
                  <a:gd name="T12" fmla="*/ 20 w 35"/>
                  <a:gd name="T13" fmla="*/ 30 h 36"/>
                  <a:gd name="T14" fmla="*/ 32 w 35"/>
                  <a:gd name="T15" fmla="*/ 36 h 36"/>
                  <a:gd name="T16" fmla="*/ 30 w 35"/>
                  <a:gd name="T17" fmla="*/ 23 h 36"/>
                  <a:gd name="T18" fmla="*/ 35 w 35"/>
                  <a:gd name="T19" fmla="*/ 15 h 36"/>
                  <a:gd name="T20" fmla="*/ 33 w 35"/>
                  <a:gd name="T21" fmla="*/ 12 h 36"/>
                  <a:gd name="T22" fmla="*/ 24 w 35"/>
                  <a:gd name="T23" fmla="*/ 12 h 36"/>
                  <a:gd name="T24" fmla="*/ 19 w 35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6">
                    <a:moveTo>
                      <a:pt x="19" y="0"/>
                    </a:moveTo>
                    <a:lnTo>
                      <a:pt x="13" y="12"/>
                    </a:lnTo>
                    <a:lnTo>
                      <a:pt x="0" y="15"/>
                    </a:lnTo>
                    <a:lnTo>
                      <a:pt x="9" y="23"/>
                    </a:lnTo>
                    <a:lnTo>
                      <a:pt x="9" y="25"/>
                    </a:lnTo>
                    <a:lnTo>
                      <a:pt x="17" y="32"/>
                    </a:lnTo>
                    <a:lnTo>
                      <a:pt x="20" y="30"/>
                    </a:lnTo>
                    <a:lnTo>
                      <a:pt x="32" y="36"/>
                    </a:lnTo>
                    <a:lnTo>
                      <a:pt x="30" y="23"/>
                    </a:lnTo>
                    <a:lnTo>
                      <a:pt x="35" y="15"/>
                    </a:lnTo>
                    <a:lnTo>
                      <a:pt x="33" y="12"/>
                    </a:lnTo>
                    <a:lnTo>
                      <a:pt x="24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8" name="îṥlïḋê">
                <a:extLst>
                  <a:ext uri="{FF2B5EF4-FFF2-40B4-BE49-F238E27FC236}">
                    <a16:creationId xmlns:a16="http://schemas.microsoft.com/office/drawing/2014/main" xmlns="" id="{19CB7A00-65C8-4749-843E-CBD22126AE42}"/>
                  </a:ext>
                </a:extLst>
              </p:cNvPr>
              <p:cNvSpPr/>
              <p:nvPr/>
            </p:nvSpPr>
            <p:spPr bwMode="auto">
              <a:xfrm>
                <a:off x="4730" y="1832"/>
                <a:ext cx="9" cy="34"/>
              </a:xfrm>
              <a:custGeom>
                <a:avLst/>
                <a:gdLst>
                  <a:gd name="T0" fmla="*/ 9 w 9"/>
                  <a:gd name="T1" fmla="*/ 0 h 34"/>
                  <a:gd name="T2" fmla="*/ 3 w 9"/>
                  <a:gd name="T3" fmla="*/ 13 h 34"/>
                  <a:gd name="T4" fmla="*/ 0 w 9"/>
                  <a:gd name="T5" fmla="*/ 13 h 34"/>
                  <a:gd name="T6" fmla="*/ 7 w 9"/>
                  <a:gd name="T7" fmla="*/ 21 h 34"/>
                  <a:gd name="T8" fmla="*/ 5 w 9"/>
                  <a:gd name="T9" fmla="*/ 34 h 34"/>
                  <a:gd name="T10" fmla="*/ 9 w 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4">
                    <a:moveTo>
                      <a:pt x="9" y="0"/>
                    </a:moveTo>
                    <a:lnTo>
                      <a:pt x="3" y="13"/>
                    </a:lnTo>
                    <a:lnTo>
                      <a:pt x="0" y="13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9" name="iṣļîḑè">
                <a:extLst>
                  <a:ext uri="{FF2B5EF4-FFF2-40B4-BE49-F238E27FC236}">
                    <a16:creationId xmlns:a16="http://schemas.microsoft.com/office/drawing/2014/main" xmlns="" id="{39CD92BB-6AB4-4F86-839C-5CC1B016844C}"/>
                  </a:ext>
                </a:extLst>
              </p:cNvPr>
              <p:cNvSpPr/>
              <p:nvPr/>
            </p:nvSpPr>
            <p:spPr bwMode="auto">
              <a:xfrm>
                <a:off x="4730" y="1832"/>
                <a:ext cx="9" cy="34"/>
              </a:xfrm>
              <a:custGeom>
                <a:avLst/>
                <a:gdLst>
                  <a:gd name="T0" fmla="*/ 9 w 9"/>
                  <a:gd name="T1" fmla="*/ 0 h 34"/>
                  <a:gd name="T2" fmla="*/ 3 w 9"/>
                  <a:gd name="T3" fmla="*/ 13 h 34"/>
                  <a:gd name="T4" fmla="*/ 0 w 9"/>
                  <a:gd name="T5" fmla="*/ 13 h 34"/>
                  <a:gd name="T6" fmla="*/ 7 w 9"/>
                  <a:gd name="T7" fmla="*/ 21 h 34"/>
                  <a:gd name="T8" fmla="*/ 5 w 9"/>
                  <a:gd name="T9" fmla="*/ 34 h 34"/>
                  <a:gd name="T10" fmla="*/ 9 w 9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4">
                    <a:moveTo>
                      <a:pt x="9" y="0"/>
                    </a:moveTo>
                    <a:lnTo>
                      <a:pt x="3" y="13"/>
                    </a:lnTo>
                    <a:lnTo>
                      <a:pt x="0" y="13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0" name="iṥliḓe">
                <a:extLst>
                  <a:ext uri="{FF2B5EF4-FFF2-40B4-BE49-F238E27FC236}">
                    <a16:creationId xmlns:a16="http://schemas.microsoft.com/office/drawing/2014/main" xmlns="" id="{E9823A10-D44A-4F65-A47A-C75BAF6FCFB4}"/>
                  </a:ext>
                </a:extLst>
              </p:cNvPr>
              <p:cNvSpPr/>
              <p:nvPr/>
            </p:nvSpPr>
            <p:spPr bwMode="auto">
              <a:xfrm>
                <a:off x="4748" y="1549"/>
                <a:ext cx="17" cy="33"/>
              </a:xfrm>
              <a:custGeom>
                <a:avLst/>
                <a:gdLst>
                  <a:gd name="T0" fmla="*/ 17 w 17"/>
                  <a:gd name="T1" fmla="*/ 0 h 33"/>
                  <a:gd name="T2" fmla="*/ 17 w 17"/>
                  <a:gd name="T3" fmla="*/ 0 h 33"/>
                  <a:gd name="T4" fmla="*/ 15 w 17"/>
                  <a:gd name="T5" fmla="*/ 16 h 33"/>
                  <a:gd name="T6" fmla="*/ 10 w 17"/>
                  <a:gd name="T7" fmla="*/ 9 h 33"/>
                  <a:gd name="T8" fmla="*/ 0 w 17"/>
                  <a:gd name="T9" fmla="*/ 11 h 33"/>
                  <a:gd name="T10" fmla="*/ 10 w 17"/>
                  <a:gd name="T11" fmla="*/ 20 h 33"/>
                  <a:gd name="T12" fmla="*/ 8 w 17"/>
                  <a:gd name="T13" fmla="*/ 33 h 33"/>
                  <a:gd name="T14" fmla="*/ 15 w 17"/>
                  <a:gd name="T15" fmla="*/ 29 h 33"/>
                  <a:gd name="T16" fmla="*/ 17 w 1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lnTo>
                      <a:pt x="17" y="0"/>
                    </a:lnTo>
                    <a:lnTo>
                      <a:pt x="15" y="16"/>
                    </a:lnTo>
                    <a:lnTo>
                      <a:pt x="10" y="9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8" y="33"/>
                    </a:lnTo>
                    <a:lnTo>
                      <a:pt x="15" y="2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1" name="íṡ1ïḓè">
                <a:extLst>
                  <a:ext uri="{FF2B5EF4-FFF2-40B4-BE49-F238E27FC236}">
                    <a16:creationId xmlns:a16="http://schemas.microsoft.com/office/drawing/2014/main" xmlns="" id="{357F58A3-B5A6-4E2A-9835-B1E9064EFE8B}"/>
                  </a:ext>
                </a:extLst>
              </p:cNvPr>
              <p:cNvSpPr/>
              <p:nvPr/>
            </p:nvSpPr>
            <p:spPr bwMode="auto">
              <a:xfrm>
                <a:off x="4748" y="1549"/>
                <a:ext cx="17" cy="33"/>
              </a:xfrm>
              <a:custGeom>
                <a:avLst/>
                <a:gdLst>
                  <a:gd name="T0" fmla="*/ 17 w 17"/>
                  <a:gd name="T1" fmla="*/ 0 h 33"/>
                  <a:gd name="T2" fmla="*/ 17 w 17"/>
                  <a:gd name="T3" fmla="*/ 0 h 33"/>
                  <a:gd name="T4" fmla="*/ 15 w 17"/>
                  <a:gd name="T5" fmla="*/ 16 h 33"/>
                  <a:gd name="T6" fmla="*/ 10 w 17"/>
                  <a:gd name="T7" fmla="*/ 9 h 33"/>
                  <a:gd name="T8" fmla="*/ 0 w 17"/>
                  <a:gd name="T9" fmla="*/ 11 h 33"/>
                  <a:gd name="T10" fmla="*/ 10 w 17"/>
                  <a:gd name="T11" fmla="*/ 20 h 33"/>
                  <a:gd name="T12" fmla="*/ 8 w 17"/>
                  <a:gd name="T13" fmla="*/ 33 h 33"/>
                  <a:gd name="T14" fmla="*/ 15 w 17"/>
                  <a:gd name="T15" fmla="*/ 29 h 33"/>
                  <a:gd name="T16" fmla="*/ 17 w 1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3">
                    <a:moveTo>
                      <a:pt x="17" y="0"/>
                    </a:moveTo>
                    <a:lnTo>
                      <a:pt x="17" y="0"/>
                    </a:lnTo>
                    <a:lnTo>
                      <a:pt x="15" y="16"/>
                    </a:lnTo>
                    <a:lnTo>
                      <a:pt x="10" y="9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8" y="33"/>
                    </a:lnTo>
                    <a:lnTo>
                      <a:pt x="15" y="2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2" name="iŝḷîďè">
                <a:extLst>
                  <a:ext uri="{FF2B5EF4-FFF2-40B4-BE49-F238E27FC236}">
                    <a16:creationId xmlns:a16="http://schemas.microsoft.com/office/drawing/2014/main" xmlns="" id="{08ED6F6B-8D61-4F57-AA93-8E878CD210BC}"/>
                  </a:ext>
                </a:extLst>
              </p:cNvPr>
              <p:cNvSpPr/>
              <p:nvPr/>
            </p:nvSpPr>
            <p:spPr bwMode="auto">
              <a:xfrm>
                <a:off x="4629" y="1614"/>
                <a:ext cx="28" cy="37"/>
              </a:xfrm>
              <a:custGeom>
                <a:avLst/>
                <a:gdLst>
                  <a:gd name="T0" fmla="*/ 0 w 28"/>
                  <a:gd name="T1" fmla="*/ 28 h 37"/>
                  <a:gd name="T2" fmla="*/ 0 w 28"/>
                  <a:gd name="T3" fmla="*/ 37 h 37"/>
                  <a:gd name="T4" fmla="*/ 6 w 28"/>
                  <a:gd name="T5" fmla="*/ 33 h 37"/>
                  <a:gd name="T6" fmla="*/ 0 w 28"/>
                  <a:gd name="T7" fmla="*/ 28 h 37"/>
                  <a:gd name="T8" fmla="*/ 19 w 28"/>
                  <a:gd name="T9" fmla="*/ 11 h 37"/>
                  <a:gd name="T10" fmla="*/ 24 w 28"/>
                  <a:gd name="T11" fmla="*/ 17 h 37"/>
                  <a:gd name="T12" fmla="*/ 28 w 28"/>
                  <a:gd name="T13" fmla="*/ 13 h 37"/>
                  <a:gd name="T14" fmla="*/ 19 w 28"/>
                  <a:gd name="T15" fmla="*/ 11 h 37"/>
                  <a:gd name="T16" fmla="*/ 9 w 28"/>
                  <a:gd name="T17" fmla="*/ 0 h 37"/>
                  <a:gd name="T18" fmla="*/ 9 w 28"/>
                  <a:gd name="T19" fmla="*/ 2 h 37"/>
                  <a:gd name="T20" fmla="*/ 13 w 28"/>
                  <a:gd name="T21" fmla="*/ 5 h 37"/>
                  <a:gd name="T22" fmla="*/ 9 w 2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37">
                    <a:moveTo>
                      <a:pt x="0" y="28"/>
                    </a:moveTo>
                    <a:lnTo>
                      <a:pt x="0" y="37"/>
                    </a:lnTo>
                    <a:lnTo>
                      <a:pt x="6" y="33"/>
                    </a:lnTo>
                    <a:lnTo>
                      <a:pt x="0" y="28"/>
                    </a:lnTo>
                    <a:close/>
                    <a:moveTo>
                      <a:pt x="19" y="11"/>
                    </a:moveTo>
                    <a:lnTo>
                      <a:pt x="24" y="17"/>
                    </a:lnTo>
                    <a:lnTo>
                      <a:pt x="28" y="13"/>
                    </a:lnTo>
                    <a:lnTo>
                      <a:pt x="19" y="11"/>
                    </a:lnTo>
                    <a:close/>
                    <a:moveTo>
                      <a:pt x="9" y="0"/>
                    </a:moveTo>
                    <a:lnTo>
                      <a:pt x="9" y="2"/>
                    </a:lnTo>
                    <a:lnTo>
                      <a:pt x="13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3" name="îṩḻïḋè">
                <a:extLst>
                  <a:ext uri="{FF2B5EF4-FFF2-40B4-BE49-F238E27FC236}">
                    <a16:creationId xmlns:a16="http://schemas.microsoft.com/office/drawing/2014/main" xmlns="" id="{8504FE63-F0D2-4BBB-A8A2-54370B10072A}"/>
                  </a:ext>
                </a:extLst>
              </p:cNvPr>
              <p:cNvSpPr/>
              <p:nvPr/>
            </p:nvSpPr>
            <p:spPr bwMode="auto">
              <a:xfrm>
                <a:off x="4629" y="1614"/>
                <a:ext cx="28" cy="37"/>
              </a:xfrm>
              <a:custGeom>
                <a:avLst/>
                <a:gdLst>
                  <a:gd name="T0" fmla="*/ 0 w 28"/>
                  <a:gd name="T1" fmla="*/ 28 h 37"/>
                  <a:gd name="T2" fmla="*/ 0 w 28"/>
                  <a:gd name="T3" fmla="*/ 37 h 37"/>
                  <a:gd name="T4" fmla="*/ 6 w 28"/>
                  <a:gd name="T5" fmla="*/ 33 h 37"/>
                  <a:gd name="T6" fmla="*/ 0 w 28"/>
                  <a:gd name="T7" fmla="*/ 28 h 37"/>
                  <a:gd name="T8" fmla="*/ 19 w 28"/>
                  <a:gd name="T9" fmla="*/ 11 h 37"/>
                  <a:gd name="T10" fmla="*/ 24 w 28"/>
                  <a:gd name="T11" fmla="*/ 17 h 37"/>
                  <a:gd name="T12" fmla="*/ 28 w 28"/>
                  <a:gd name="T13" fmla="*/ 13 h 37"/>
                  <a:gd name="T14" fmla="*/ 19 w 28"/>
                  <a:gd name="T15" fmla="*/ 11 h 37"/>
                  <a:gd name="T16" fmla="*/ 9 w 28"/>
                  <a:gd name="T17" fmla="*/ 0 h 37"/>
                  <a:gd name="T18" fmla="*/ 9 w 28"/>
                  <a:gd name="T19" fmla="*/ 2 h 37"/>
                  <a:gd name="T20" fmla="*/ 13 w 28"/>
                  <a:gd name="T21" fmla="*/ 5 h 37"/>
                  <a:gd name="T22" fmla="*/ 9 w 28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37">
                    <a:moveTo>
                      <a:pt x="0" y="28"/>
                    </a:moveTo>
                    <a:lnTo>
                      <a:pt x="0" y="37"/>
                    </a:lnTo>
                    <a:lnTo>
                      <a:pt x="6" y="33"/>
                    </a:lnTo>
                    <a:lnTo>
                      <a:pt x="0" y="28"/>
                    </a:lnTo>
                    <a:moveTo>
                      <a:pt x="19" y="11"/>
                    </a:moveTo>
                    <a:lnTo>
                      <a:pt x="24" y="17"/>
                    </a:lnTo>
                    <a:lnTo>
                      <a:pt x="28" y="13"/>
                    </a:lnTo>
                    <a:lnTo>
                      <a:pt x="19" y="11"/>
                    </a:lnTo>
                    <a:moveTo>
                      <a:pt x="9" y="0"/>
                    </a:moveTo>
                    <a:lnTo>
                      <a:pt x="9" y="2"/>
                    </a:lnTo>
                    <a:lnTo>
                      <a:pt x="13" y="5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4" name="ïŝļîḑe">
                <a:extLst>
                  <a:ext uri="{FF2B5EF4-FFF2-40B4-BE49-F238E27FC236}">
                    <a16:creationId xmlns:a16="http://schemas.microsoft.com/office/drawing/2014/main" xmlns="" id="{3B86C75A-147C-494D-849E-43C6DFDBA564}"/>
                  </a:ext>
                </a:extLst>
              </p:cNvPr>
              <p:cNvSpPr/>
              <p:nvPr/>
            </p:nvSpPr>
            <p:spPr bwMode="auto">
              <a:xfrm>
                <a:off x="4715" y="1610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5 w 32"/>
                  <a:gd name="T3" fmla="*/ 11 h 34"/>
                  <a:gd name="T4" fmla="*/ 0 w 32"/>
                  <a:gd name="T5" fmla="*/ 13 h 34"/>
                  <a:gd name="T6" fmla="*/ 22 w 32"/>
                  <a:gd name="T7" fmla="*/ 34 h 34"/>
                  <a:gd name="T8" fmla="*/ 24 w 32"/>
                  <a:gd name="T9" fmla="*/ 34 h 34"/>
                  <a:gd name="T10" fmla="*/ 22 w 32"/>
                  <a:gd name="T11" fmla="*/ 23 h 34"/>
                  <a:gd name="T12" fmla="*/ 32 w 32"/>
                  <a:gd name="T13" fmla="*/ 11 h 34"/>
                  <a:gd name="T14" fmla="*/ 18 w 32"/>
                  <a:gd name="T15" fmla="*/ 11 h 34"/>
                  <a:gd name="T16" fmla="*/ 11 w 32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5" y="11"/>
                    </a:lnTo>
                    <a:lnTo>
                      <a:pt x="0" y="13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2" y="23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5" name="îş1iḑé">
                <a:extLst>
                  <a:ext uri="{FF2B5EF4-FFF2-40B4-BE49-F238E27FC236}">
                    <a16:creationId xmlns:a16="http://schemas.microsoft.com/office/drawing/2014/main" xmlns="" id="{B0E12F68-1742-4C07-96AA-18064F1C0AE2}"/>
                  </a:ext>
                </a:extLst>
              </p:cNvPr>
              <p:cNvSpPr/>
              <p:nvPr/>
            </p:nvSpPr>
            <p:spPr bwMode="auto">
              <a:xfrm>
                <a:off x="4715" y="1610"/>
                <a:ext cx="32" cy="34"/>
              </a:xfrm>
              <a:custGeom>
                <a:avLst/>
                <a:gdLst>
                  <a:gd name="T0" fmla="*/ 11 w 32"/>
                  <a:gd name="T1" fmla="*/ 0 h 34"/>
                  <a:gd name="T2" fmla="*/ 5 w 32"/>
                  <a:gd name="T3" fmla="*/ 11 h 34"/>
                  <a:gd name="T4" fmla="*/ 0 w 32"/>
                  <a:gd name="T5" fmla="*/ 13 h 34"/>
                  <a:gd name="T6" fmla="*/ 22 w 32"/>
                  <a:gd name="T7" fmla="*/ 34 h 34"/>
                  <a:gd name="T8" fmla="*/ 24 w 32"/>
                  <a:gd name="T9" fmla="*/ 34 h 34"/>
                  <a:gd name="T10" fmla="*/ 22 w 32"/>
                  <a:gd name="T11" fmla="*/ 23 h 34"/>
                  <a:gd name="T12" fmla="*/ 32 w 32"/>
                  <a:gd name="T13" fmla="*/ 11 h 34"/>
                  <a:gd name="T14" fmla="*/ 18 w 32"/>
                  <a:gd name="T15" fmla="*/ 11 h 34"/>
                  <a:gd name="T16" fmla="*/ 11 w 32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4">
                    <a:moveTo>
                      <a:pt x="11" y="0"/>
                    </a:moveTo>
                    <a:lnTo>
                      <a:pt x="5" y="11"/>
                    </a:lnTo>
                    <a:lnTo>
                      <a:pt x="0" y="13"/>
                    </a:lnTo>
                    <a:lnTo>
                      <a:pt x="22" y="34"/>
                    </a:lnTo>
                    <a:lnTo>
                      <a:pt x="24" y="34"/>
                    </a:lnTo>
                    <a:lnTo>
                      <a:pt x="22" y="23"/>
                    </a:lnTo>
                    <a:lnTo>
                      <a:pt x="32" y="11"/>
                    </a:lnTo>
                    <a:lnTo>
                      <a:pt x="18" y="1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6" name="işļídè">
                <a:extLst>
                  <a:ext uri="{FF2B5EF4-FFF2-40B4-BE49-F238E27FC236}">
                    <a16:creationId xmlns:a16="http://schemas.microsoft.com/office/drawing/2014/main" xmlns="" id="{C947A3B7-0C64-4C3A-853C-52DA31E2C684}"/>
                  </a:ext>
                </a:extLst>
              </p:cNvPr>
              <p:cNvSpPr/>
              <p:nvPr/>
            </p:nvSpPr>
            <p:spPr bwMode="auto">
              <a:xfrm>
                <a:off x="4674" y="1661"/>
                <a:ext cx="30" cy="37"/>
              </a:xfrm>
              <a:custGeom>
                <a:avLst/>
                <a:gdLst>
                  <a:gd name="T0" fmla="*/ 2 w 30"/>
                  <a:gd name="T1" fmla="*/ 28 h 37"/>
                  <a:gd name="T2" fmla="*/ 0 w 30"/>
                  <a:gd name="T3" fmla="*/ 37 h 37"/>
                  <a:gd name="T4" fmla="*/ 7 w 30"/>
                  <a:gd name="T5" fmla="*/ 31 h 37"/>
                  <a:gd name="T6" fmla="*/ 2 w 30"/>
                  <a:gd name="T7" fmla="*/ 28 h 37"/>
                  <a:gd name="T8" fmla="*/ 20 w 30"/>
                  <a:gd name="T9" fmla="*/ 11 h 37"/>
                  <a:gd name="T10" fmla="*/ 26 w 30"/>
                  <a:gd name="T11" fmla="*/ 16 h 37"/>
                  <a:gd name="T12" fmla="*/ 30 w 30"/>
                  <a:gd name="T13" fmla="*/ 13 h 37"/>
                  <a:gd name="T14" fmla="*/ 20 w 30"/>
                  <a:gd name="T15" fmla="*/ 11 h 37"/>
                  <a:gd name="T16" fmla="*/ 11 w 30"/>
                  <a:gd name="T17" fmla="*/ 0 h 37"/>
                  <a:gd name="T18" fmla="*/ 9 w 30"/>
                  <a:gd name="T19" fmla="*/ 0 h 37"/>
                  <a:gd name="T20" fmla="*/ 11 w 30"/>
                  <a:gd name="T21" fmla="*/ 1 h 37"/>
                  <a:gd name="T22" fmla="*/ 11 w 30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" y="28"/>
                    </a:moveTo>
                    <a:lnTo>
                      <a:pt x="0" y="37"/>
                    </a:lnTo>
                    <a:lnTo>
                      <a:pt x="7" y="31"/>
                    </a:lnTo>
                    <a:lnTo>
                      <a:pt x="2" y="28"/>
                    </a:lnTo>
                    <a:close/>
                    <a:moveTo>
                      <a:pt x="20" y="11"/>
                    </a:moveTo>
                    <a:lnTo>
                      <a:pt x="26" y="16"/>
                    </a:lnTo>
                    <a:lnTo>
                      <a:pt x="30" y="13"/>
                    </a:lnTo>
                    <a:lnTo>
                      <a:pt x="20" y="11"/>
                    </a:lnTo>
                    <a:close/>
                    <a:moveTo>
                      <a:pt x="11" y="0"/>
                    </a:moveTo>
                    <a:lnTo>
                      <a:pt x="9" y="0"/>
                    </a:lnTo>
                    <a:lnTo>
                      <a:pt x="11" y="1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7" name="iṣḷïḓé">
                <a:extLst>
                  <a:ext uri="{FF2B5EF4-FFF2-40B4-BE49-F238E27FC236}">
                    <a16:creationId xmlns:a16="http://schemas.microsoft.com/office/drawing/2014/main" xmlns="" id="{B37E53C7-E3C6-4BE3-A589-4E0D254B1675}"/>
                  </a:ext>
                </a:extLst>
              </p:cNvPr>
              <p:cNvSpPr/>
              <p:nvPr/>
            </p:nvSpPr>
            <p:spPr bwMode="auto">
              <a:xfrm>
                <a:off x="4674" y="1661"/>
                <a:ext cx="30" cy="37"/>
              </a:xfrm>
              <a:custGeom>
                <a:avLst/>
                <a:gdLst>
                  <a:gd name="T0" fmla="*/ 2 w 30"/>
                  <a:gd name="T1" fmla="*/ 28 h 37"/>
                  <a:gd name="T2" fmla="*/ 0 w 30"/>
                  <a:gd name="T3" fmla="*/ 37 h 37"/>
                  <a:gd name="T4" fmla="*/ 7 w 30"/>
                  <a:gd name="T5" fmla="*/ 31 h 37"/>
                  <a:gd name="T6" fmla="*/ 2 w 30"/>
                  <a:gd name="T7" fmla="*/ 28 h 37"/>
                  <a:gd name="T8" fmla="*/ 20 w 30"/>
                  <a:gd name="T9" fmla="*/ 11 h 37"/>
                  <a:gd name="T10" fmla="*/ 26 w 30"/>
                  <a:gd name="T11" fmla="*/ 16 h 37"/>
                  <a:gd name="T12" fmla="*/ 30 w 30"/>
                  <a:gd name="T13" fmla="*/ 13 h 37"/>
                  <a:gd name="T14" fmla="*/ 20 w 30"/>
                  <a:gd name="T15" fmla="*/ 11 h 37"/>
                  <a:gd name="T16" fmla="*/ 11 w 30"/>
                  <a:gd name="T17" fmla="*/ 0 h 37"/>
                  <a:gd name="T18" fmla="*/ 9 w 30"/>
                  <a:gd name="T19" fmla="*/ 0 h 37"/>
                  <a:gd name="T20" fmla="*/ 11 w 30"/>
                  <a:gd name="T21" fmla="*/ 1 h 37"/>
                  <a:gd name="T22" fmla="*/ 11 w 30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37">
                    <a:moveTo>
                      <a:pt x="2" y="28"/>
                    </a:moveTo>
                    <a:lnTo>
                      <a:pt x="0" y="37"/>
                    </a:lnTo>
                    <a:lnTo>
                      <a:pt x="7" y="31"/>
                    </a:lnTo>
                    <a:lnTo>
                      <a:pt x="2" y="28"/>
                    </a:lnTo>
                    <a:moveTo>
                      <a:pt x="20" y="11"/>
                    </a:moveTo>
                    <a:lnTo>
                      <a:pt x="26" y="16"/>
                    </a:lnTo>
                    <a:lnTo>
                      <a:pt x="30" y="13"/>
                    </a:lnTo>
                    <a:lnTo>
                      <a:pt x="20" y="11"/>
                    </a:lnTo>
                    <a:moveTo>
                      <a:pt x="11" y="0"/>
                    </a:moveTo>
                    <a:lnTo>
                      <a:pt x="9" y="0"/>
                    </a:lnTo>
                    <a:lnTo>
                      <a:pt x="11" y="1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8" name="iṥḷiďe">
                <a:extLst>
                  <a:ext uri="{FF2B5EF4-FFF2-40B4-BE49-F238E27FC236}">
                    <a16:creationId xmlns:a16="http://schemas.microsoft.com/office/drawing/2014/main" xmlns="" id="{E7D9B950-C89F-4452-B749-F2D1CEA4DEFB}"/>
                  </a:ext>
                </a:extLst>
              </p:cNvPr>
              <p:cNvSpPr/>
              <p:nvPr/>
            </p:nvSpPr>
            <p:spPr bwMode="auto">
              <a:xfrm>
                <a:off x="4636" y="1726"/>
                <a:ext cx="23" cy="33"/>
              </a:xfrm>
              <a:custGeom>
                <a:avLst/>
                <a:gdLst>
                  <a:gd name="T0" fmla="*/ 8 w 23"/>
                  <a:gd name="T1" fmla="*/ 0 h 33"/>
                  <a:gd name="T2" fmla="*/ 2 w 23"/>
                  <a:gd name="T3" fmla="*/ 11 h 33"/>
                  <a:gd name="T4" fmla="*/ 0 w 23"/>
                  <a:gd name="T5" fmla="*/ 11 h 33"/>
                  <a:gd name="T6" fmla="*/ 8 w 23"/>
                  <a:gd name="T7" fmla="*/ 28 h 33"/>
                  <a:gd name="T8" fmla="*/ 10 w 23"/>
                  <a:gd name="T9" fmla="*/ 28 h 33"/>
                  <a:gd name="T10" fmla="*/ 21 w 23"/>
                  <a:gd name="T11" fmla="*/ 33 h 33"/>
                  <a:gd name="T12" fmla="*/ 19 w 23"/>
                  <a:gd name="T13" fmla="*/ 20 h 33"/>
                  <a:gd name="T14" fmla="*/ 23 w 23"/>
                  <a:gd name="T15" fmla="*/ 17 h 33"/>
                  <a:gd name="T16" fmla="*/ 17 w 23"/>
                  <a:gd name="T17" fmla="*/ 9 h 33"/>
                  <a:gd name="T18" fmla="*/ 15 w 23"/>
                  <a:gd name="T19" fmla="*/ 9 h 33"/>
                  <a:gd name="T20" fmla="*/ 12 w 23"/>
                  <a:gd name="T21" fmla="*/ 5 h 33"/>
                  <a:gd name="T22" fmla="*/ 8 w 23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33">
                    <a:moveTo>
                      <a:pt x="8" y="0"/>
                    </a:moveTo>
                    <a:lnTo>
                      <a:pt x="2" y="11"/>
                    </a:lnTo>
                    <a:lnTo>
                      <a:pt x="0" y="11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21" y="33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9" name="íślîdê">
                <a:extLst>
                  <a:ext uri="{FF2B5EF4-FFF2-40B4-BE49-F238E27FC236}">
                    <a16:creationId xmlns:a16="http://schemas.microsoft.com/office/drawing/2014/main" xmlns="" id="{DB8B598F-8368-45AC-A4CA-E5B6A0733CBD}"/>
                  </a:ext>
                </a:extLst>
              </p:cNvPr>
              <p:cNvSpPr/>
              <p:nvPr/>
            </p:nvSpPr>
            <p:spPr bwMode="auto">
              <a:xfrm>
                <a:off x="4636" y="1726"/>
                <a:ext cx="23" cy="33"/>
              </a:xfrm>
              <a:custGeom>
                <a:avLst/>
                <a:gdLst>
                  <a:gd name="T0" fmla="*/ 8 w 23"/>
                  <a:gd name="T1" fmla="*/ 0 h 33"/>
                  <a:gd name="T2" fmla="*/ 2 w 23"/>
                  <a:gd name="T3" fmla="*/ 11 h 33"/>
                  <a:gd name="T4" fmla="*/ 0 w 23"/>
                  <a:gd name="T5" fmla="*/ 11 h 33"/>
                  <a:gd name="T6" fmla="*/ 8 w 23"/>
                  <a:gd name="T7" fmla="*/ 28 h 33"/>
                  <a:gd name="T8" fmla="*/ 10 w 23"/>
                  <a:gd name="T9" fmla="*/ 28 h 33"/>
                  <a:gd name="T10" fmla="*/ 21 w 23"/>
                  <a:gd name="T11" fmla="*/ 33 h 33"/>
                  <a:gd name="T12" fmla="*/ 19 w 23"/>
                  <a:gd name="T13" fmla="*/ 20 h 33"/>
                  <a:gd name="T14" fmla="*/ 23 w 23"/>
                  <a:gd name="T15" fmla="*/ 17 h 33"/>
                  <a:gd name="T16" fmla="*/ 17 w 23"/>
                  <a:gd name="T17" fmla="*/ 9 h 33"/>
                  <a:gd name="T18" fmla="*/ 15 w 23"/>
                  <a:gd name="T19" fmla="*/ 9 h 33"/>
                  <a:gd name="T20" fmla="*/ 12 w 23"/>
                  <a:gd name="T21" fmla="*/ 5 h 33"/>
                  <a:gd name="T22" fmla="*/ 8 w 23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33">
                    <a:moveTo>
                      <a:pt x="8" y="0"/>
                    </a:moveTo>
                    <a:lnTo>
                      <a:pt x="2" y="11"/>
                    </a:lnTo>
                    <a:lnTo>
                      <a:pt x="0" y="11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21" y="33"/>
                    </a:lnTo>
                    <a:lnTo>
                      <a:pt x="19" y="20"/>
                    </a:lnTo>
                    <a:lnTo>
                      <a:pt x="23" y="17"/>
                    </a:lnTo>
                    <a:lnTo>
                      <a:pt x="17" y="9"/>
                    </a:lnTo>
                    <a:lnTo>
                      <a:pt x="15" y="9"/>
                    </a:lnTo>
                    <a:lnTo>
                      <a:pt x="12" y="5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0" name="îšḻiḍê">
                <a:extLst>
                  <a:ext uri="{FF2B5EF4-FFF2-40B4-BE49-F238E27FC236}">
                    <a16:creationId xmlns:a16="http://schemas.microsoft.com/office/drawing/2014/main" xmlns="" id="{A50B78CD-BE87-4DDB-A2C9-B8835A84BF1E}"/>
                  </a:ext>
                </a:extLst>
              </p:cNvPr>
              <p:cNvSpPr/>
              <p:nvPr/>
            </p:nvSpPr>
            <p:spPr bwMode="auto">
              <a:xfrm>
                <a:off x="4715" y="1733"/>
                <a:ext cx="26" cy="23"/>
              </a:xfrm>
              <a:custGeom>
                <a:avLst/>
                <a:gdLst>
                  <a:gd name="T0" fmla="*/ 5 w 26"/>
                  <a:gd name="T1" fmla="*/ 0 h 23"/>
                  <a:gd name="T2" fmla="*/ 0 w 26"/>
                  <a:gd name="T3" fmla="*/ 0 h 23"/>
                  <a:gd name="T4" fmla="*/ 9 w 26"/>
                  <a:gd name="T5" fmla="*/ 10 h 23"/>
                  <a:gd name="T6" fmla="*/ 7 w 26"/>
                  <a:gd name="T7" fmla="*/ 23 h 23"/>
                  <a:gd name="T8" fmla="*/ 18 w 26"/>
                  <a:gd name="T9" fmla="*/ 15 h 23"/>
                  <a:gd name="T10" fmla="*/ 26 w 26"/>
                  <a:gd name="T11" fmla="*/ 19 h 23"/>
                  <a:gd name="T12" fmla="*/ 5 w 26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3">
                    <a:moveTo>
                      <a:pt x="5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7" y="23"/>
                    </a:lnTo>
                    <a:lnTo>
                      <a:pt x="18" y="15"/>
                    </a:lnTo>
                    <a:lnTo>
                      <a:pt x="26" y="1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1" name="is1ïḑê">
                <a:extLst>
                  <a:ext uri="{FF2B5EF4-FFF2-40B4-BE49-F238E27FC236}">
                    <a16:creationId xmlns:a16="http://schemas.microsoft.com/office/drawing/2014/main" xmlns="" id="{A8888B2C-41BE-42AC-AF55-FDFC2ADF531B}"/>
                  </a:ext>
                </a:extLst>
              </p:cNvPr>
              <p:cNvSpPr/>
              <p:nvPr/>
            </p:nvSpPr>
            <p:spPr bwMode="auto">
              <a:xfrm>
                <a:off x="4715" y="1733"/>
                <a:ext cx="26" cy="23"/>
              </a:xfrm>
              <a:custGeom>
                <a:avLst/>
                <a:gdLst>
                  <a:gd name="T0" fmla="*/ 5 w 26"/>
                  <a:gd name="T1" fmla="*/ 0 h 23"/>
                  <a:gd name="T2" fmla="*/ 0 w 26"/>
                  <a:gd name="T3" fmla="*/ 0 h 23"/>
                  <a:gd name="T4" fmla="*/ 9 w 26"/>
                  <a:gd name="T5" fmla="*/ 10 h 23"/>
                  <a:gd name="T6" fmla="*/ 7 w 26"/>
                  <a:gd name="T7" fmla="*/ 23 h 23"/>
                  <a:gd name="T8" fmla="*/ 18 w 26"/>
                  <a:gd name="T9" fmla="*/ 15 h 23"/>
                  <a:gd name="T10" fmla="*/ 26 w 26"/>
                  <a:gd name="T11" fmla="*/ 19 h 23"/>
                  <a:gd name="T12" fmla="*/ 5 w 26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3">
                    <a:moveTo>
                      <a:pt x="5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7" y="23"/>
                    </a:lnTo>
                    <a:lnTo>
                      <a:pt x="18" y="15"/>
                    </a:lnTo>
                    <a:lnTo>
                      <a:pt x="26" y="19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2" name="ï$lîḓé">
                <a:extLst>
                  <a:ext uri="{FF2B5EF4-FFF2-40B4-BE49-F238E27FC236}">
                    <a16:creationId xmlns:a16="http://schemas.microsoft.com/office/drawing/2014/main" xmlns="" id="{626B85A8-7D42-413F-978D-640130232945}"/>
                  </a:ext>
                </a:extLst>
              </p:cNvPr>
              <p:cNvSpPr/>
              <p:nvPr/>
            </p:nvSpPr>
            <p:spPr bwMode="auto">
              <a:xfrm>
                <a:off x="4287" y="1702"/>
                <a:ext cx="426" cy="418"/>
              </a:xfrm>
              <a:custGeom>
                <a:avLst/>
                <a:gdLst>
                  <a:gd name="T0" fmla="*/ 10 w 426"/>
                  <a:gd name="T1" fmla="*/ 0 h 418"/>
                  <a:gd name="T2" fmla="*/ 0 w 426"/>
                  <a:gd name="T3" fmla="*/ 3 h 418"/>
                  <a:gd name="T4" fmla="*/ 424 w 426"/>
                  <a:gd name="T5" fmla="*/ 418 h 418"/>
                  <a:gd name="T6" fmla="*/ 426 w 426"/>
                  <a:gd name="T7" fmla="*/ 407 h 418"/>
                  <a:gd name="T8" fmla="*/ 10 w 426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18">
                    <a:moveTo>
                      <a:pt x="10" y="0"/>
                    </a:moveTo>
                    <a:lnTo>
                      <a:pt x="0" y="3"/>
                    </a:lnTo>
                    <a:lnTo>
                      <a:pt x="424" y="418"/>
                    </a:lnTo>
                    <a:lnTo>
                      <a:pt x="426" y="407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3" name="îşḻiḑe">
                <a:extLst>
                  <a:ext uri="{FF2B5EF4-FFF2-40B4-BE49-F238E27FC236}">
                    <a16:creationId xmlns:a16="http://schemas.microsoft.com/office/drawing/2014/main" xmlns="" id="{F2B8737F-68AE-4901-B70E-B6A7CFA64028}"/>
                  </a:ext>
                </a:extLst>
              </p:cNvPr>
              <p:cNvSpPr/>
              <p:nvPr/>
            </p:nvSpPr>
            <p:spPr bwMode="auto">
              <a:xfrm>
                <a:off x="4287" y="1702"/>
                <a:ext cx="426" cy="418"/>
              </a:xfrm>
              <a:custGeom>
                <a:avLst/>
                <a:gdLst>
                  <a:gd name="T0" fmla="*/ 10 w 426"/>
                  <a:gd name="T1" fmla="*/ 0 h 418"/>
                  <a:gd name="T2" fmla="*/ 0 w 426"/>
                  <a:gd name="T3" fmla="*/ 3 h 418"/>
                  <a:gd name="T4" fmla="*/ 424 w 426"/>
                  <a:gd name="T5" fmla="*/ 418 h 418"/>
                  <a:gd name="T6" fmla="*/ 426 w 426"/>
                  <a:gd name="T7" fmla="*/ 407 h 418"/>
                  <a:gd name="T8" fmla="*/ 10 w 426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418">
                    <a:moveTo>
                      <a:pt x="10" y="0"/>
                    </a:moveTo>
                    <a:lnTo>
                      <a:pt x="0" y="3"/>
                    </a:lnTo>
                    <a:lnTo>
                      <a:pt x="424" y="418"/>
                    </a:lnTo>
                    <a:lnTo>
                      <a:pt x="426" y="407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4" name="íṥ1iḑè">
                <a:extLst>
                  <a:ext uri="{FF2B5EF4-FFF2-40B4-BE49-F238E27FC236}">
                    <a16:creationId xmlns:a16="http://schemas.microsoft.com/office/drawing/2014/main" xmlns="" id="{294949CB-2973-44A6-8786-63A7ECBC2E66}"/>
                  </a:ext>
                </a:extLst>
              </p:cNvPr>
              <p:cNvSpPr/>
              <p:nvPr/>
            </p:nvSpPr>
            <p:spPr bwMode="auto">
              <a:xfrm>
                <a:off x="4323" y="1681"/>
                <a:ext cx="396" cy="396"/>
              </a:xfrm>
              <a:custGeom>
                <a:avLst/>
                <a:gdLst>
                  <a:gd name="T0" fmla="*/ 24 w 396"/>
                  <a:gd name="T1" fmla="*/ 0 h 396"/>
                  <a:gd name="T2" fmla="*/ 0 w 396"/>
                  <a:gd name="T3" fmla="*/ 11 h 396"/>
                  <a:gd name="T4" fmla="*/ 392 w 396"/>
                  <a:gd name="T5" fmla="*/ 396 h 396"/>
                  <a:gd name="T6" fmla="*/ 396 w 396"/>
                  <a:gd name="T7" fmla="*/ 364 h 396"/>
                  <a:gd name="T8" fmla="*/ 24 w 396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96">
                    <a:moveTo>
                      <a:pt x="24" y="0"/>
                    </a:moveTo>
                    <a:lnTo>
                      <a:pt x="0" y="11"/>
                    </a:lnTo>
                    <a:lnTo>
                      <a:pt x="392" y="396"/>
                    </a:lnTo>
                    <a:lnTo>
                      <a:pt x="396" y="36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5" name="íṡḻîďe">
                <a:extLst>
                  <a:ext uri="{FF2B5EF4-FFF2-40B4-BE49-F238E27FC236}">
                    <a16:creationId xmlns:a16="http://schemas.microsoft.com/office/drawing/2014/main" xmlns="" id="{FEB2D9EC-54DA-4A01-828A-03747121F787}"/>
                  </a:ext>
                </a:extLst>
              </p:cNvPr>
              <p:cNvSpPr/>
              <p:nvPr/>
            </p:nvSpPr>
            <p:spPr bwMode="auto">
              <a:xfrm>
                <a:off x="4323" y="1681"/>
                <a:ext cx="396" cy="396"/>
              </a:xfrm>
              <a:custGeom>
                <a:avLst/>
                <a:gdLst>
                  <a:gd name="T0" fmla="*/ 24 w 396"/>
                  <a:gd name="T1" fmla="*/ 0 h 396"/>
                  <a:gd name="T2" fmla="*/ 0 w 396"/>
                  <a:gd name="T3" fmla="*/ 11 h 396"/>
                  <a:gd name="T4" fmla="*/ 392 w 396"/>
                  <a:gd name="T5" fmla="*/ 396 h 396"/>
                  <a:gd name="T6" fmla="*/ 396 w 396"/>
                  <a:gd name="T7" fmla="*/ 364 h 396"/>
                  <a:gd name="T8" fmla="*/ 24 w 396"/>
                  <a:gd name="T9" fmla="*/ 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6" h="396">
                    <a:moveTo>
                      <a:pt x="24" y="0"/>
                    </a:moveTo>
                    <a:lnTo>
                      <a:pt x="0" y="11"/>
                    </a:lnTo>
                    <a:lnTo>
                      <a:pt x="392" y="396"/>
                    </a:lnTo>
                    <a:lnTo>
                      <a:pt x="396" y="364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6" name="íSlïḓé">
                <a:extLst>
                  <a:ext uri="{FF2B5EF4-FFF2-40B4-BE49-F238E27FC236}">
                    <a16:creationId xmlns:a16="http://schemas.microsoft.com/office/drawing/2014/main" xmlns="" id="{73EE3F33-44F7-40B3-927C-05B23724ADE1}"/>
                  </a:ext>
                </a:extLst>
              </p:cNvPr>
              <p:cNvSpPr/>
              <p:nvPr/>
            </p:nvSpPr>
            <p:spPr bwMode="auto">
              <a:xfrm>
                <a:off x="4373" y="1662"/>
                <a:ext cx="351" cy="351"/>
              </a:xfrm>
              <a:custGeom>
                <a:avLst/>
                <a:gdLst>
                  <a:gd name="T0" fmla="*/ 26 w 351"/>
                  <a:gd name="T1" fmla="*/ 0 h 351"/>
                  <a:gd name="T2" fmla="*/ 0 w 351"/>
                  <a:gd name="T3" fmla="*/ 10 h 351"/>
                  <a:gd name="T4" fmla="*/ 349 w 351"/>
                  <a:gd name="T5" fmla="*/ 351 h 351"/>
                  <a:gd name="T6" fmla="*/ 351 w 351"/>
                  <a:gd name="T7" fmla="*/ 320 h 351"/>
                  <a:gd name="T8" fmla="*/ 26 w 351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51">
                    <a:moveTo>
                      <a:pt x="26" y="0"/>
                    </a:moveTo>
                    <a:lnTo>
                      <a:pt x="0" y="10"/>
                    </a:lnTo>
                    <a:lnTo>
                      <a:pt x="349" y="351"/>
                    </a:lnTo>
                    <a:lnTo>
                      <a:pt x="351" y="32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7" name="íSḻïdé">
                <a:extLst>
                  <a:ext uri="{FF2B5EF4-FFF2-40B4-BE49-F238E27FC236}">
                    <a16:creationId xmlns:a16="http://schemas.microsoft.com/office/drawing/2014/main" xmlns="" id="{51009A16-395D-4670-BC3F-CD029B46B1F1}"/>
                  </a:ext>
                </a:extLst>
              </p:cNvPr>
              <p:cNvSpPr/>
              <p:nvPr/>
            </p:nvSpPr>
            <p:spPr bwMode="auto">
              <a:xfrm>
                <a:off x="4373" y="1662"/>
                <a:ext cx="351" cy="351"/>
              </a:xfrm>
              <a:custGeom>
                <a:avLst/>
                <a:gdLst>
                  <a:gd name="T0" fmla="*/ 26 w 351"/>
                  <a:gd name="T1" fmla="*/ 0 h 351"/>
                  <a:gd name="T2" fmla="*/ 0 w 351"/>
                  <a:gd name="T3" fmla="*/ 10 h 351"/>
                  <a:gd name="T4" fmla="*/ 349 w 351"/>
                  <a:gd name="T5" fmla="*/ 351 h 351"/>
                  <a:gd name="T6" fmla="*/ 351 w 351"/>
                  <a:gd name="T7" fmla="*/ 320 h 351"/>
                  <a:gd name="T8" fmla="*/ 26 w 351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1" h="351">
                    <a:moveTo>
                      <a:pt x="26" y="0"/>
                    </a:moveTo>
                    <a:lnTo>
                      <a:pt x="0" y="10"/>
                    </a:lnTo>
                    <a:lnTo>
                      <a:pt x="349" y="351"/>
                    </a:lnTo>
                    <a:lnTo>
                      <a:pt x="351" y="32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8" name="ïšļîďe">
                <a:extLst>
                  <a:ext uri="{FF2B5EF4-FFF2-40B4-BE49-F238E27FC236}">
                    <a16:creationId xmlns:a16="http://schemas.microsoft.com/office/drawing/2014/main" xmlns="" id="{74EFDF14-F13E-4DBA-80F1-103709E53C04}"/>
                  </a:ext>
                </a:extLst>
              </p:cNvPr>
              <p:cNvSpPr/>
              <p:nvPr/>
            </p:nvSpPr>
            <p:spPr bwMode="auto">
              <a:xfrm>
                <a:off x="4425" y="1644"/>
                <a:ext cx="305" cy="304"/>
              </a:xfrm>
              <a:custGeom>
                <a:avLst/>
                <a:gdLst>
                  <a:gd name="T0" fmla="*/ 25 w 305"/>
                  <a:gd name="T1" fmla="*/ 0 h 304"/>
                  <a:gd name="T2" fmla="*/ 0 w 305"/>
                  <a:gd name="T3" fmla="*/ 9 h 304"/>
                  <a:gd name="T4" fmla="*/ 303 w 305"/>
                  <a:gd name="T5" fmla="*/ 304 h 304"/>
                  <a:gd name="T6" fmla="*/ 305 w 305"/>
                  <a:gd name="T7" fmla="*/ 278 h 304"/>
                  <a:gd name="T8" fmla="*/ 299 w 305"/>
                  <a:gd name="T9" fmla="*/ 267 h 304"/>
                  <a:gd name="T10" fmla="*/ 25 w 305"/>
                  <a:gd name="T11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4">
                    <a:moveTo>
                      <a:pt x="25" y="0"/>
                    </a:moveTo>
                    <a:lnTo>
                      <a:pt x="0" y="9"/>
                    </a:lnTo>
                    <a:lnTo>
                      <a:pt x="303" y="304"/>
                    </a:lnTo>
                    <a:lnTo>
                      <a:pt x="305" y="278"/>
                    </a:lnTo>
                    <a:lnTo>
                      <a:pt x="299" y="267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9" name="iṩlïḓê">
                <a:extLst>
                  <a:ext uri="{FF2B5EF4-FFF2-40B4-BE49-F238E27FC236}">
                    <a16:creationId xmlns:a16="http://schemas.microsoft.com/office/drawing/2014/main" xmlns="" id="{A71B86A1-B2D7-4104-BE2C-C71BA54B852B}"/>
                  </a:ext>
                </a:extLst>
              </p:cNvPr>
              <p:cNvSpPr/>
              <p:nvPr/>
            </p:nvSpPr>
            <p:spPr bwMode="auto">
              <a:xfrm>
                <a:off x="4425" y="1644"/>
                <a:ext cx="305" cy="304"/>
              </a:xfrm>
              <a:custGeom>
                <a:avLst/>
                <a:gdLst>
                  <a:gd name="T0" fmla="*/ 25 w 305"/>
                  <a:gd name="T1" fmla="*/ 0 h 304"/>
                  <a:gd name="T2" fmla="*/ 0 w 305"/>
                  <a:gd name="T3" fmla="*/ 9 h 304"/>
                  <a:gd name="T4" fmla="*/ 303 w 305"/>
                  <a:gd name="T5" fmla="*/ 304 h 304"/>
                  <a:gd name="T6" fmla="*/ 305 w 305"/>
                  <a:gd name="T7" fmla="*/ 278 h 304"/>
                  <a:gd name="T8" fmla="*/ 299 w 305"/>
                  <a:gd name="T9" fmla="*/ 267 h 304"/>
                  <a:gd name="T10" fmla="*/ 25 w 305"/>
                  <a:gd name="T11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4">
                    <a:moveTo>
                      <a:pt x="25" y="0"/>
                    </a:moveTo>
                    <a:lnTo>
                      <a:pt x="0" y="9"/>
                    </a:lnTo>
                    <a:lnTo>
                      <a:pt x="303" y="304"/>
                    </a:lnTo>
                    <a:lnTo>
                      <a:pt x="305" y="278"/>
                    </a:lnTo>
                    <a:lnTo>
                      <a:pt x="299" y="267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0" name="î$ľïḑe">
                <a:extLst>
                  <a:ext uri="{FF2B5EF4-FFF2-40B4-BE49-F238E27FC236}">
                    <a16:creationId xmlns:a16="http://schemas.microsoft.com/office/drawing/2014/main" xmlns="" id="{4A7DF494-C158-4570-A223-FFF4A2540C68}"/>
                  </a:ext>
                </a:extLst>
              </p:cNvPr>
              <p:cNvSpPr/>
              <p:nvPr/>
            </p:nvSpPr>
            <p:spPr bwMode="auto">
              <a:xfrm>
                <a:off x="4724" y="1911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11 h 11"/>
                  <a:gd name="T4" fmla="*/ 6 w 6"/>
                  <a:gd name="T5" fmla="*/ 5 h 11"/>
                  <a:gd name="T6" fmla="*/ 0 w 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1" name="iṩľidê">
                <a:extLst>
                  <a:ext uri="{FF2B5EF4-FFF2-40B4-BE49-F238E27FC236}">
                    <a16:creationId xmlns:a16="http://schemas.microsoft.com/office/drawing/2014/main" xmlns="" id="{A2472E1E-03DE-41EB-9A97-498B43343426}"/>
                  </a:ext>
                </a:extLst>
              </p:cNvPr>
              <p:cNvSpPr/>
              <p:nvPr/>
            </p:nvSpPr>
            <p:spPr bwMode="auto">
              <a:xfrm>
                <a:off x="4724" y="1911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6 w 6"/>
                  <a:gd name="T3" fmla="*/ 11 h 11"/>
                  <a:gd name="T4" fmla="*/ 6 w 6"/>
                  <a:gd name="T5" fmla="*/ 5 h 11"/>
                  <a:gd name="T6" fmla="*/ 0 w 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2" name="îṧlíḓé">
                <a:extLst>
                  <a:ext uri="{FF2B5EF4-FFF2-40B4-BE49-F238E27FC236}">
                    <a16:creationId xmlns:a16="http://schemas.microsoft.com/office/drawing/2014/main" xmlns="" id="{ACAFD8AD-A8ED-4175-8E7F-F6685D441C73}"/>
                  </a:ext>
                </a:extLst>
              </p:cNvPr>
              <p:cNvSpPr/>
              <p:nvPr/>
            </p:nvSpPr>
            <p:spPr bwMode="auto">
              <a:xfrm>
                <a:off x="4476" y="1623"/>
                <a:ext cx="213" cy="217"/>
              </a:xfrm>
              <a:custGeom>
                <a:avLst/>
                <a:gdLst>
                  <a:gd name="T0" fmla="*/ 26 w 213"/>
                  <a:gd name="T1" fmla="*/ 0 h 217"/>
                  <a:gd name="T2" fmla="*/ 0 w 213"/>
                  <a:gd name="T3" fmla="*/ 10 h 217"/>
                  <a:gd name="T4" fmla="*/ 213 w 213"/>
                  <a:gd name="T5" fmla="*/ 217 h 217"/>
                  <a:gd name="T6" fmla="*/ 177 w 213"/>
                  <a:gd name="T7" fmla="*/ 148 h 217"/>
                  <a:gd name="T8" fmla="*/ 26 w 213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7">
                    <a:moveTo>
                      <a:pt x="26" y="0"/>
                    </a:moveTo>
                    <a:lnTo>
                      <a:pt x="0" y="10"/>
                    </a:lnTo>
                    <a:lnTo>
                      <a:pt x="213" y="217"/>
                    </a:lnTo>
                    <a:lnTo>
                      <a:pt x="177" y="14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3" name="iṩľíḋé">
                <a:extLst>
                  <a:ext uri="{FF2B5EF4-FFF2-40B4-BE49-F238E27FC236}">
                    <a16:creationId xmlns:a16="http://schemas.microsoft.com/office/drawing/2014/main" xmlns="" id="{97CC0702-5BAB-4320-9180-216C902E8AFB}"/>
                  </a:ext>
                </a:extLst>
              </p:cNvPr>
              <p:cNvSpPr/>
              <p:nvPr/>
            </p:nvSpPr>
            <p:spPr bwMode="auto">
              <a:xfrm>
                <a:off x="4476" y="1623"/>
                <a:ext cx="213" cy="217"/>
              </a:xfrm>
              <a:custGeom>
                <a:avLst/>
                <a:gdLst>
                  <a:gd name="T0" fmla="*/ 26 w 213"/>
                  <a:gd name="T1" fmla="*/ 0 h 217"/>
                  <a:gd name="T2" fmla="*/ 0 w 213"/>
                  <a:gd name="T3" fmla="*/ 10 h 217"/>
                  <a:gd name="T4" fmla="*/ 213 w 213"/>
                  <a:gd name="T5" fmla="*/ 217 h 217"/>
                  <a:gd name="T6" fmla="*/ 177 w 213"/>
                  <a:gd name="T7" fmla="*/ 148 h 217"/>
                  <a:gd name="T8" fmla="*/ 26 w 213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7">
                    <a:moveTo>
                      <a:pt x="26" y="0"/>
                    </a:moveTo>
                    <a:lnTo>
                      <a:pt x="0" y="10"/>
                    </a:lnTo>
                    <a:lnTo>
                      <a:pt x="213" y="217"/>
                    </a:lnTo>
                    <a:lnTo>
                      <a:pt x="177" y="14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4" name="ïšľîḍè">
                <a:extLst>
                  <a:ext uri="{FF2B5EF4-FFF2-40B4-BE49-F238E27FC236}">
                    <a16:creationId xmlns:a16="http://schemas.microsoft.com/office/drawing/2014/main" xmlns="" id="{B3A2BF70-4BBB-42E1-8993-7CCA2CFA61A1}"/>
                  </a:ext>
                </a:extLst>
              </p:cNvPr>
              <p:cNvSpPr/>
              <p:nvPr/>
            </p:nvSpPr>
            <p:spPr bwMode="auto">
              <a:xfrm>
                <a:off x="4653" y="1771"/>
                <a:ext cx="82" cy="114"/>
              </a:xfrm>
              <a:custGeom>
                <a:avLst/>
                <a:gdLst>
                  <a:gd name="T0" fmla="*/ 0 w 82"/>
                  <a:gd name="T1" fmla="*/ 0 h 114"/>
                  <a:gd name="T2" fmla="*/ 36 w 82"/>
                  <a:gd name="T3" fmla="*/ 69 h 114"/>
                  <a:gd name="T4" fmla="*/ 80 w 82"/>
                  <a:gd name="T5" fmla="*/ 114 h 114"/>
                  <a:gd name="T6" fmla="*/ 82 w 82"/>
                  <a:gd name="T7" fmla="*/ 95 h 114"/>
                  <a:gd name="T8" fmla="*/ 75 w 82"/>
                  <a:gd name="T9" fmla="*/ 99 h 114"/>
                  <a:gd name="T10" fmla="*/ 77 w 82"/>
                  <a:gd name="T11" fmla="*/ 86 h 114"/>
                  <a:gd name="T12" fmla="*/ 67 w 82"/>
                  <a:gd name="T13" fmla="*/ 76 h 114"/>
                  <a:gd name="T14" fmla="*/ 77 w 82"/>
                  <a:gd name="T15" fmla="*/ 74 h 114"/>
                  <a:gd name="T16" fmla="*/ 36 w 82"/>
                  <a:gd name="T17" fmla="*/ 35 h 114"/>
                  <a:gd name="T18" fmla="*/ 28 w 82"/>
                  <a:gd name="T19" fmla="*/ 39 h 114"/>
                  <a:gd name="T20" fmla="*/ 28 w 82"/>
                  <a:gd name="T21" fmla="*/ 28 h 114"/>
                  <a:gd name="T22" fmla="*/ 0 w 82"/>
                  <a:gd name="T2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114">
                    <a:moveTo>
                      <a:pt x="0" y="0"/>
                    </a:moveTo>
                    <a:lnTo>
                      <a:pt x="36" y="69"/>
                    </a:lnTo>
                    <a:lnTo>
                      <a:pt x="80" y="114"/>
                    </a:lnTo>
                    <a:lnTo>
                      <a:pt x="82" y="95"/>
                    </a:lnTo>
                    <a:lnTo>
                      <a:pt x="75" y="99"/>
                    </a:lnTo>
                    <a:lnTo>
                      <a:pt x="77" y="86"/>
                    </a:lnTo>
                    <a:lnTo>
                      <a:pt x="67" y="76"/>
                    </a:lnTo>
                    <a:lnTo>
                      <a:pt x="77" y="74"/>
                    </a:lnTo>
                    <a:lnTo>
                      <a:pt x="36" y="35"/>
                    </a:lnTo>
                    <a:lnTo>
                      <a:pt x="28" y="39"/>
                    </a:lnTo>
                    <a:lnTo>
                      <a:pt x="28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5" name="ïṥlíḋé">
                <a:extLst>
                  <a:ext uri="{FF2B5EF4-FFF2-40B4-BE49-F238E27FC236}">
                    <a16:creationId xmlns:a16="http://schemas.microsoft.com/office/drawing/2014/main" xmlns="" id="{79753310-EAF5-4E9F-B650-76945D5E48D8}"/>
                  </a:ext>
                </a:extLst>
              </p:cNvPr>
              <p:cNvSpPr/>
              <p:nvPr/>
            </p:nvSpPr>
            <p:spPr bwMode="auto">
              <a:xfrm>
                <a:off x="4653" y="1771"/>
                <a:ext cx="82" cy="114"/>
              </a:xfrm>
              <a:custGeom>
                <a:avLst/>
                <a:gdLst>
                  <a:gd name="T0" fmla="*/ 0 w 82"/>
                  <a:gd name="T1" fmla="*/ 0 h 114"/>
                  <a:gd name="T2" fmla="*/ 36 w 82"/>
                  <a:gd name="T3" fmla="*/ 69 h 114"/>
                  <a:gd name="T4" fmla="*/ 80 w 82"/>
                  <a:gd name="T5" fmla="*/ 114 h 114"/>
                  <a:gd name="T6" fmla="*/ 82 w 82"/>
                  <a:gd name="T7" fmla="*/ 95 h 114"/>
                  <a:gd name="T8" fmla="*/ 75 w 82"/>
                  <a:gd name="T9" fmla="*/ 99 h 114"/>
                  <a:gd name="T10" fmla="*/ 77 w 82"/>
                  <a:gd name="T11" fmla="*/ 86 h 114"/>
                  <a:gd name="T12" fmla="*/ 67 w 82"/>
                  <a:gd name="T13" fmla="*/ 76 h 114"/>
                  <a:gd name="T14" fmla="*/ 77 w 82"/>
                  <a:gd name="T15" fmla="*/ 74 h 114"/>
                  <a:gd name="T16" fmla="*/ 36 w 82"/>
                  <a:gd name="T17" fmla="*/ 35 h 114"/>
                  <a:gd name="T18" fmla="*/ 28 w 82"/>
                  <a:gd name="T19" fmla="*/ 39 h 114"/>
                  <a:gd name="T20" fmla="*/ 28 w 82"/>
                  <a:gd name="T21" fmla="*/ 28 h 114"/>
                  <a:gd name="T22" fmla="*/ 0 w 82"/>
                  <a:gd name="T2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114">
                    <a:moveTo>
                      <a:pt x="0" y="0"/>
                    </a:moveTo>
                    <a:lnTo>
                      <a:pt x="36" y="69"/>
                    </a:lnTo>
                    <a:lnTo>
                      <a:pt x="80" y="114"/>
                    </a:lnTo>
                    <a:lnTo>
                      <a:pt x="82" y="95"/>
                    </a:lnTo>
                    <a:lnTo>
                      <a:pt x="75" y="99"/>
                    </a:lnTo>
                    <a:lnTo>
                      <a:pt x="77" y="86"/>
                    </a:lnTo>
                    <a:lnTo>
                      <a:pt x="67" y="76"/>
                    </a:lnTo>
                    <a:lnTo>
                      <a:pt x="77" y="74"/>
                    </a:lnTo>
                    <a:lnTo>
                      <a:pt x="36" y="35"/>
                    </a:lnTo>
                    <a:lnTo>
                      <a:pt x="28" y="39"/>
                    </a:lnTo>
                    <a:lnTo>
                      <a:pt x="28" y="2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6" name="iṣļïḓé">
                <a:extLst>
                  <a:ext uri="{FF2B5EF4-FFF2-40B4-BE49-F238E27FC236}">
                    <a16:creationId xmlns:a16="http://schemas.microsoft.com/office/drawing/2014/main" xmlns="" id="{E3B2D56F-C6A5-417B-8AEA-236C274F79A8}"/>
                  </a:ext>
                </a:extLst>
              </p:cNvPr>
              <p:cNvSpPr/>
              <p:nvPr/>
            </p:nvSpPr>
            <p:spPr bwMode="auto">
              <a:xfrm>
                <a:off x="4681" y="1799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11 h 11"/>
                  <a:gd name="T4" fmla="*/ 8 w 8"/>
                  <a:gd name="T5" fmla="*/ 7 h 11"/>
                  <a:gd name="T6" fmla="*/ 0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11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7" name="íŝḷïde">
                <a:extLst>
                  <a:ext uri="{FF2B5EF4-FFF2-40B4-BE49-F238E27FC236}">
                    <a16:creationId xmlns:a16="http://schemas.microsoft.com/office/drawing/2014/main" xmlns="" id="{7E0DF8FB-C9A4-4ACE-8652-015E3F8058DA}"/>
                  </a:ext>
                </a:extLst>
              </p:cNvPr>
              <p:cNvSpPr/>
              <p:nvPr/>
            </p:nvSpPr>
            <p:spPr bwMode="auto">
              <a:xfrm>
                <a:off x="4681" y="1799"/>
                <a:ext cx="8" cy="11"/>
              </a:xfrm>
              <a:custGeom>
                <a:avLst/>
                <a:gdLst>
                  <a:gd name="T0" fmla="*/ 0 w 8"/>
                  <a:gd name="T1" fmla="*/ 0 h 11"/>
                  <a:gd name="T2" fmla="*/ 0 w 8"/>
                  <a:gd name="T3" fmla="*/ 11 h 11"/>
                  <a:gd name="T4" fmla="*/ 8 w 8"/>
                  <a:gd name="T5" fmla="*/ 7 h 11"/>
                  <a:gd name="T6" fmla="*/ 0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0" y="0"/>
                    </a:moveTo>
                    <a:lnTo>
                      <a:pt x="0" y="11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8" name="ïṧḷïďè">
                <a:extLst>
                  <a:ext uri="{FF2B5EF4-FFF2-40B4-BE49-F238E27FC236}">
                    <a16:creationId xmlns:a16="http://schemas.microsoft.com/office/drawing/2014/main" xmlns="" id="{E10A034D-9A0A-437A-8A80-F5FA3008DC61}"/>
                  </a:ext>
                </a:extLst>
              </p:cNvPr>
              <p:cNvSpPr/>
              <p:nvPr/>
            </p:nvSpPr>
            <p:spPr bwMode="auto">
              <a:xfrm>
                <a:off x="4720" y="1845"/>
                <a:ext cx="17" cy="25"/>
              </a:xfrm>
              <a:custGeom>
                <a:avLst/>
                <a:gdLst>
                  <a:gd name="T0" fmla="*/ 10 w 17"/>
                  <a:gd name="T1" fmla="*/ 0 h 25"/>
                  <a:gd name="T2" fmla="*/ 0 w 17"/>
                  <a:gd name="T3" fmla="*/ 2 h 25"/>
                  <a:gd name="T4" fmla="*/ 10 w 17"/>
                  <a:gd name="T5" fmla="*/ 12 h 25"/>
                  <a:gd name="T6" fmla="*/ 8 w 17"/>
                  <a:gd name="T7" fmla="*/ 25 h 25"/>
                  <a:gd name="T8" fmla="*/ 15 w 17"/>
                  <a:gd name="T9" fmla="*/ 21 h 25"/>
                  <a:gd name="T10" fmla="*/ 17 w 17"/>
                  <a:gd name="T11" fmla="*/ 8 h 25"/>
                  <a:gd name="T12" fmla="*/ 10 w 17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5">
                    <a:moveTo>
                      <a:pt x="10" y="0"/>
                    </a:moveTo>
                    <a:lnTo>
                      <a:pt x="0" y="2"/>
                    </a:lnTo>
                    <a:lnTo>
                      <a:pt x="10" y="12"/>
                    </a:lnTo>
                    <a:lnTo>
                      <a:pt x="8" y="25"/>
                    </a:lnTo>
                    <a:lnTo>
                      <a:pt x="15" y="21"/>
                    </a:lnTo>
                    <a:lnTo>
                      <a:pt x="17" y="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9" name="íśḻïdé">
                <a:extLst>
                  <a:ext uri="{FF2B5EF4-FFF2-40B4-BE49-F238E27FC236}">
                    <a16:creationId xmlns:a16="http://schemas.microsoft.com/office/drawing/2014/main" xmlns="" id="{6C2FEB84-13BD-446A-8D31-1C386E249B9A}"/>
                  </a:ext>
                </a:extLst>
              </p:cNvPr>
              <p:cNvSpPr/>
              <p:nvPr/>
            </p:nvSpPr>
            <p:spPr bwMode="auto">
              <a:xfrm>
                <a:off x="4720" y="1845"/>
                <a:ext cx="17" cy="25"/>
              </a:xfrm>
              <a:custGeom>
                <a:avLst/>
                <a:gdLst>
                  <a:gd name="T0" fmla="*/ 10 w 17"/>
                  <a:gd name="T1" fmla="*/ 0 h 25"/>
                  <a:gd name="T2" fmla="*/ 0 w 17"/>
                  <a:gd name="T3" fmla="*/ 2 h 25"/>
                  <a:gd name="T4" fmla="*/ 10 w 17"/>
                  <a:gd name="T5" fmla="*/ 12 h 25"/>
                  <a:gd name="T6" fmla="*/ 8 w 17"/>
                  <a:gd name="T7" fmla="*/ 25 h 25"/>
                  <a:gd name="T8" fmla="*/ 15 w 17"/>
                  <a:gd name="T9" fmla="*/ 21 h 25"/>
                  <a:gd name="T10" fmla="*/ 17 w 17"/>
                  <a:gd name="T11" fmla="*/ 8 h 25"/>
                  <a:gd name="T12" fmla="*/ 10 w 17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5">
                    <a:moveTo>
                      <a:pt x="10" y="0"/>
                    </a:moveTo>
                    <a:lnTo>
                      <a:pt x="0" y="2"/>
                    </a:lnTo>
                    <a:lnTo>
                      <a:pt x="10" y="12"/>
                    </a:lnTo>
                    <a:lnTo>
                      <a:pt x="8" y="25"/>
                    </a:lnTo>
                    <a:lnTo>
                      <a:pt x="15" y="21"/>
                    </a:lnTo>
                    <a:lnTo>
                      <a:pt x="17" y="8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0" name="îṡḻidé">
                <a:extLst>
                  <a:ext uri="{FF2B5EF4-FFF2-40B4-BE49-F238E27FC236}">
                    <a16:creationId xmlns:a16="http://schemas.microsoft.com/office/drawing/2014/main" xmlns="" id="{35C400BE-7BCA-47B9-8837-9ADA20DA99F9}"/>
                  </a:ext>
                </a:extLst>
              </p:cNvPr>
              <p:cNvSpPr/>
              <p:nvPr/>
            </p:nvSpPr>
            <p:spPr bwMode="auto">
              <a:xfrm>
                <a:off x="4528" y="1605"/>
                <a:ext cx="90" cy="97"/>
              </a:xfrm>
              <a:custGeom>
                <a:avLst/>
                <a:gdLst>
                  <a:gd name="T0" fmla="*/ 26 w 90"/>
                  <a:gd name="T1" fmla="*/ 0 h 97"/>
                  <a:gd name="T2" fmla="*/ 0 w 90"/>
                  <a:gd name="T3" fmla="*/ 9 h 97"/>
                  <a:gd name="T4" fmla="*/ 90 w 90"/>
                  <a:gd name="T5" fmla="*/ 97 h 97"/>
                  <a:gd name="T6" fmla="*/ 54 w 90"/>
                  <a:gd name="T7" fmla="*/ 28 h 97"/>
                  <a:gd name="T8" fmla="*/ 26 w 9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7">
                    <a:moveTo>
                      <a:pt x="26" y="0"/>
                    </a:moveTo>
                    <a:lnTo>
                      <a:pt x="0" y="9"/>
                    </a:lnTo>
                    <a:lnTo>
                      <a:pt x="90" y="97"/>
                    </a:lnTo>
                    <a:lnTo>
                      <a:pt x="54" y="2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1" name="î$ļîde">
                <a:extLst>
                  <a:ext uri="{FF2B5EF4-FFF2-40B4-BE49-F238E27FC236}">
                    <a16:creationId xmlns:a16="http://schemas.microsoft.com/office/drawing/2014/main" xmlns="" id="{17926BE0-B72F-4A37-9DDB-C0752636AF6E}"/>
                  </a:ext>
                </a:extLst>
              </p:cNvPr>
              <p:cNvSpPr/>
              <p:nvPr/>
            </p:nvSpPr>
            <p:spPr bwMode="auto">
              <a:xfrm>
                <a:off x="4528" y="1605"/>
                <a:ext cx="90" cy="97"/>
              </a:xfrm>
              <a:custGeom>
                <a:avLst/>
                <a:gdLst>
                  <a:gd name="T0" fmla="*/ 26 w 90"/>
                  <a:gd name="T1" fmla="*/ 0 h 97"/>
                  <a:gd name="T2" fmla="*/ 0 w 90"/>
                  <a:gd name="T3" fmla="*/ 9 h 97"/>
                  <a:gd name="T4" fmla="*/ 90 w 90"/>
                  <a:gd name="T5" fmla="*/ 97 h 97"/>
                  <a:gd name="T6" fmla="*/ 54 w 90"/>
                  <a:gd name="T7" fmla="*/ 28 h 97"/>
                  <a:gd name="T8" fmla="*/ 26 w 90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7">
                    <a:moveTo>
                      <a:pt x="26" y="0"/>
                    </a:moveTo>
                    <a:lnTo>
                      <a:pt x="0" y="9"/>
                    </a:lnTo>
                    <a:lnTo>
                      <a:pt x="90" y="97"/>
                    </a:lnTo>
                    <a:lnTo>
                      <a:pt x="54" y="2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2" name="i$ḷïdé">
                <a:extLst>
                  <a:ext uri="{FF2B5EF4-FFF2-40B4-BE49-F238E27FC236}">
                    <a16:creationId xmlns:a16="http://schemas.microsoft.com/office/drawing/2014/main" xmlns="" id="{93E12BFD-A008-4B5D-A2E6-AE621CC7CA9D}"/>
                  </a:ext>
                </a:extLst>
              </p:cNvPr>
              <p:cNvSpPr/>
              <p:nvPr/>
            </p:nvSpPr>
            <p:spPr bwMode="auto">
              <a:xfrm>
                <a:off x="4582" y="1633"/>
                <a:ext cx="161" cy="188"/>
              </a:xfrm>
              <a:custGeom>
                <a:avLst/>
                <a:gdLst>
                  <a:gd name="T0" fmla="*/ 26 w 161"/>
                  <a:gd name="T1" fmla="*/ 52 h 188"/>
                  <a:gd name="T2" fmla="*/ 23 w 161"/>
                  <a:gd name="T3" fmla="*/ 44 h 188"/>
                  <a:gd name="T4" fmla="*/ 34 w 161"/>
                  <a:gd name="T5" fmla="*/ 44 h 188"/>
                  <a:gd name="T6" fmla="*/ 26 w 161"/>
                  <a:gd name="T7" fmla="*/ 52 h 188"/>
                  <a:gd name="T8" fmla="*/ 0 w 161"/>
                  <a:gd name="T9" fmla="*/ 0 h 188"/>
                  <a:gd name="T10" fmla="*/ 36 w 161"/>
                  <a:gd name="T11" fmla="*/ 69 h 188"/>
                  <a:gd name="T12" fmla="*/ 62 w 161"/>
                  <a:gd name="T13" fmla="*/ 93 h 188"/>
                  <a:gd name="T14" fmla="*/ 62 w 161"/>
                  <a:gd name="T15" fmla="*/ 91 h 188"/>
                  <a:gd name="T16" fmla="*/ 66 w 161"/>
                  <a:gd name="T17" fmla="*/ 98 h 188"/>
                  <a:gd name="T18" fmla="*/ 71 w 161"/>
                  <a:gd name="T19" fmla="*/ 102 h 188"/>
                  <a:gd name="T20" fmla="*/ 82 w 161"/>
                  <a:gd name="T21" fmla="*/ 104 h 188"/>
                  <a:gd name="T22" fmla="*/ 77 w 161"/>
                  <a:gd name="T23" fmla="*/ 110 h 188"/>
                  <a:gd name="T24" fmla="*/ 123 w 161"/>
                  <a:gd name="T25" fmla="*/ 153 h 188"/>
                  <a:gd name="T26" fmla="*/ 127 w 161"/>
                  <a:gd name="T27" fmla="*/ 154 h 188"/>
                  <a:gd name="T28" fmla="*/ 125 w 161"/>
                  <a:gd name="T29" fmla="*/ 156 h 188"/>
                  <a:gd name="T30" fmla="*/ 157 w 161"/>
                  <a:gd name="T31" fmla="*/ 188 h 188"/>
                  <a:gd name="T32" fmla="*/ 161 w 161"/>
                  <a:gd name="T33" fmla="*/ 156 h 188"/>
                  <a:gd name="T34" fmla="*/ 0 w 161"/>
                  <a:gd name="T3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88">
                    <a:moveTo>
                      <a:pt x="26" y="52"/>
                    </a:moveTo>
                    <a:lnTo>
                      <a:pt x="23" y="44"/>
                    </a:lnTo>
                    <a:lnTo>
                      <a:pt x="34" y="44"/>
                    </a:lnTo>
                    <a:lnTo>
                      <a:pt x="26" y="52"/>
                    </a:lnTo>
                    <a:close/>
                    <a:moveTo>
                      <a:pt x="0" y="0"/>
                    </a:moveTo>
                    <a:lnTo>
                      <a:pt x="36" y="69"/>
                    </a:lnTo>
                    <a:lnTo>
                      <a:pt x="62" y="93"/>
                    </a:lnTo>
                    <a:lnTo>
                      <a:pt x="62" y="91"/>
                    </a:lnTo>
                    <a:lnTo>
                      <a:pt x="66" y="98"/>
                    </a:lnTo>
                    <a:lnTo>
                      <a:pt x="71" y="102"/>
                    </a:lnTo>
                    <a:lnTo>
                      <a:pt x="82" y="104"/>
                    </a:lnTo>
                    <a:lnTo>
                      <a:pt x="77" y="110"/>
                    </a:lnTo>
                    <a:lnTo>
                      <a:pt x="123" y="153"/>
                    </a:lnTo>
                    <a:lnTo>
                      <a:pt x="127" y="154"/>
                    </a:lnTo>
                    <a:lnTo>
                      <a:pt x="125" y="156"/>
                    </a:lnTo>
                    <a:lnTo>
                      <a:pt x="157" y="188"/>
                    </a:lnTo>
                    <a:lnTo>
                      <a:pt x="161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3" name="ïşḷiḓé">
                <a:extLst>
                  <a:ext uri="{FF2B5EF4-FFF2-40B4-BE49-F238E27FC236}">
                    <a16:creationId xmlns:a16="http://schemas.microsoft.com/office/drawing/2014/main" xmlns="" id="{1378258B-E181-4E4F-84A5-8B385651C0B6}"/>
                  </a:ext>
                </a:extLst>
              </p:cNvPr>
              <p:cNvSpPr/>
              <p:nvPr/>
            </p:nvSpPr>
            <p:spPr bwMode="auto">
              <a:xfrm>
                <a:off x="4582" y="1633"/>
                <a:ext cx="161" cy="188"/>
              </a:xfrm>
              <a:custGeom>
                <a:avLst/>
                <a:gdLst>
                  <a:gd name="T0" fmla="*/ 26 w 161"/>
                  <a:gd name="T1" fmla="*/ 52 h 188"/>
                  <a:gd name="T2" fmla="*/ 23 w 161"/>
                  <a:gd name="T3" fmla="*/ 44 h 188"/>
                  <a:gd name="T4" fmla="*/ 34 w 161"/>
                  <a:gd name="T5" fmla="*/ 44 h 188"/>
                  <a:gd name="T6" fmla="*/ 26 w 161"/>
                  <a:gd name="T7" fmla="*/ 52 h 188"/>
                  <a:gd name="T8" fmla="*/ 0 w 161"/>
                  <a:gd name="T9" fmla="*/ 0 h 188"/>
                  <a:gd name="T10" fmla="*/ 36 w 161"/>
                  <a:gd name="T11" fmla="*/ 69 h 188"/>
                  <a:gd name="T12" fmla="*/ 62 w 161"/>
                  <a:gd name="T13" fmla="*/ 93 h 188"/>
                  <a:gd name="T14" fmla="*/ 62 w 161"/>
                  <a:gd name="T15" fmla="*/ 91 h 188"/>
                  <a:gd name="T16" fmla="*/ 66 w 161"/>
                  <a:gd name="T17" fmla="*/ 98 h 188"/>
                  <a:gd name="T18" fmla="*/ 71 w 161"/>
                  <a:gd name="T19" fmla="*/ 102 h 188"/>
                  <a:gd name="T20" fmla="*/ 82 w 161"/>
                  <a:gd name="T21" fmla="*/ 104 h 188"/>
                  <a:gd name="T22" fmla="*/ 77 w 161"/>
                  <a:gd name="T23" fmla="*/ 110 h 188"/>
                  <a:gd name="T24" fmla="*/ 123 w 161"/>
                  <a:gd name="T25" fmla="*/ 153 h 188"/>
                  <a:gd name="T26" fmla="*/ 127 w 161"/>
                  <a:gd name="T27" fmla="*/ 154 h 188"/>
                  <a:gd name="T28" fmla="*/ 125 w 161"/>
                  <a:gd name="T29" fmla="*/ 156 h 188"/>
                  <a:gd name="T30" fmla="*/ 157 w 161"/>
                  <a:gd name="T31" fmla="*/ 188 h 188"/>
                  <a:gd name="T32" fmla="*/ 161 w 161"/>
                  <a:gd name="T33" fmla="*/ 156 h 188"/>
                  <a:gd name="T34" fmla="*/ 0 w 161"/>
                  <a:gd name="T35" fmla="*/ 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1" h="188">
                    <a:moveTo>
                      <a:pt x="26" y="52"/>
                    </a:moveTo>
                    <a:lnTo>
                      <a:pt x="23" y="44"/>
                    </a:lnTo>
                    <a:lnTo>
                      <a:pt x="34" y="44"/>
                    </a:lnTo>
                    <a:lnTo>
                      <a:pt x="26" y="52"/>
                    </a:lnTo>
                    <a:moveTo>
                      <a:pt x="0" y="0"/>
                    </a:moveTo>
                    <a:lnTo>
                      <a:pt x="36" y="69"/>
                    </a:lnTo>
                    <a:lnTo>
                      <a:pt x="62" y="93"/>
                    </a:lnTo>
                    <a:lnTo>
                      <a:pt x="62" y="91"/>
                    </a:lnTo>
                    <a:lnTo>
                      <a:pt x="66" y="98"/>
                    </a:lnTo>
                    <a:lnTo>
                      <a:pt x="71" y="102"/>
                    </a:lnTo>
                    <a:lnTo>
                      <a:pt x="82" y="104"/>
                    </a:lnTo>
                    <a:lnTo>
                      <a:pt x="77" y="110"/>
                    </a:lnTo>
                    <a:lnTo>
                      <a:pt x="123" y="153"/>
                    </a:lnTo>
                    <a:lnTo>
                      <a:pt x="127" y="154"/>
                    </a:lnTo>
                    <a:lnTo>
                      <a:pt x="125" y="156"/>
                    </a:lnTo>
                    <a:lnTo>
                      <a:pt x="157" y="188"/>
                    </a:lnTo>
                    <a:lnTo>
                      <a:pt x="161" y="15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4" name="îsḷïďê">
                <a:extLst>
                  <a:ext uri="{FF2B5EF4-FFF2-40B4-BE49-F238E27FC236}">
                    <a16:creationId xmlns:a16="http://schemas.microsoft.com/office/drawing/2014/main" xmlns="" id="{AAB0BFA1-92DA-4A06-B4E8-5DC0F2FDE2C5}"/>
                  </a:ext>
                </a:extLst>
              </p:cNvPr>
              <p:cNvSpPr/>
              <p:nvPr/>
            </p:nvSpPr>
            <p:spPr bwMode="auto">
              <a:xfrm>
                <a:off x="4705" y="1786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4 w 4"/>
                  <a:gd name="T5" fmla="*/ 1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5" name="îṩļïdè">
                <a:extLst>
                  <a:ext uri="{FF2B5EF4-FFF2-40B4-BE49-F238E27FC236}">
                    <a16:creationId xmlns:a16="http://schemas.microsoft.com/office/drawing/2014/main" xmlns="" id="{A8C3F195-6C54-478A-B3B9-4C6DF410471A}"/>
                  </a:ext>
                </a:extLst>
              </p:cNvPr>
              <p:cNvSpPr/>
              <p:nvPr/>
            </p:nvSpPr>
            <p:spPr bwMode="auto">
              <a:xfrm>
                <a:off x="4705" y="1786"/>
                <a:ext cx="4" cy="3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3 h 3"/>
                  <a:gd name="T4" fmla="*/ 4 w 4"/>
                  <a:gd name="T5" fmla="*/ 1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lnTo>
                      <a:pt x="2" y="3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6" name="îśļiḋê">
                <a:extLst>
                  <a:ext uri="{FF2B5EF4-FFF2-40B4-BE49-F238E27FC236}">
                    <a16:creationId xmlns:a16="http://schemas.microsoft.com/office/drawing/2014/main" xmlns="" id="{1C34F88D-BDB2-4EB5-A8CE-C7E4FE0F9B33}"/>
                  </a:ext>
                </a:extLst>
              </p:cNvPr>
              <p:cNvSpPr/>
              <p:nvPr/>
            </p:nvSpPr>
            <p:spPr bwMode="auto">
              <a:xfrm>
                <a:off x="4605" y="1677"/>
                <a:ext cx="11" cy="8"/>
              </a:xfrm>
              <a:custGeom>
                <a:avLst/>
                <a:gdLst>
                  <a:gd name="T0" fmla="*/ 0 w 11"/>
                  <a:gd name="T1" fmla="*/ 0 h 8"/>
                  <a:gd name="T2" fmla="*/ 3 w 11"/>
                  <a:gd name="T3" fmla="*/ 8 h 8"/>
                  <a:gd name="T4" fmla="*/ 11 w 11"/>
                  <a:gd name="T5" fmla="*/ 0 h 8"/>
                  <a:gd name="T6" fmla="*/ 0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lnTo>
                      <a:pt x="3" y="8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7" name="î$ļîḓé">
                <a:extLst>
                  <a:ext uri="{FF2B5EF4-FFF2-40B4-BE49-F238E27FC236}">
                    <a16:creationId xmlns:a16="http://schemas.microsoft.com/office/drawing/2014/main" xmlns="" id="{4908C8D9-47F2-4AF8-9708-9E30933563C7}"/>
                  </a:ext>
                </a:extLst>
              </p:cNvPr>
              <p:cNvSpPr/>
              <p:nvPr/>
            </p:nvSpPr>
            <p:spPr bwMode="auto">
              <a:xfrm>
                <a:off x="4605" y="1677"/>
                <a:ext cx="11" cy="8"/>
              </a:xfrm>
              <a:custGeom>
                <a:avLst/>
                <a:gdLst>
                  <a:gd name="T0" fmla="*/ 0 w 11"/>
                  <a:gd name="T1" fmla="*/ 0 h 8"/>
                  <a:gd name="T2" fmla="*/ 3 w 11"/>
                  <a:gd name="T3" fmla="*/ 8 h 8"/>
                  <a:gd name="T4" fmla="*/ 11 w 11"/>
                  <a:gd name="T5" fmla="*/ 0 h 8"/>
                  <a:gd name="T6" fmla="*/ 0 w 11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0"/>
                    </a:moveTo>
                    <a:lnTo>
                      <a:pt x="3" y="8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8" name="îṩlíḓe">
                <a:extLst>
                  <a:ext uri="{FF2B5EF4-FFF2-40B4-BE49-F238E27FC236}">
                    <a16:creationId xmlns:a16="http://schemas.microsoft.com/office/drawing/2014/main" xmlns="" id="{615CA0E9-E72C-43C1-942D-E54E331534DF}"/>
                  </a:ext>
                </a:extLst>
              </p:cNvPr>
              <p:cNvSpPr/>
              <p:nvPr/>
            </p:nvSpPr>
            <p:spPr bwMode="auto">
              <a:xfrm>
                <a:off x="4644" y="1724"/>
                <a:ext cx="20" cy="19"/>
              </a:xfrm>
              <a:custGeom>
                <a:avLst/>
                <a:gdLst>
                  <a:gd name="T0" fmla="*/ 9 w 20"/>
                  <a:gd name="T1" fmla="*/ 11 h 19"/>
                  <a:gd name="T2" fmla="*/ 15 w 20"/>
                  <a:gd name="T3" fmla="*/ 19 h 19"/>
                  <a:gd name="T4" fmla="*/ 20 w 20"/>
                  <a:gd name="T5" fmla="*/ 13 h 19"/>
                  <a:gd name="T6" fmla="*/ 9 w 20"/>
                  <a:gd name="T7" fmla="*/ 11 h 19"/>
                  <a:gd name="T8" fmla="*/ 0 w 20"/>
                  <a:gd name="T9" fmla="*/ 0 h 19"/>
                  <a:gd name="T10" fmla="*/ 0 w 20"/>
                  <a:gd name="T11" fmla="*/ 2 h 19"/>
                  <a:gd name="T12" fmla="*/ 4 w 20"/>
                  <a:gd name="T13" fmla="*/ 7 h 19"/>
                  <a:gd name="T14" fmla="*/ 0 w 20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9">
                    <a:moveTo>
                      <a:pt x="9" y="11"/>
                    </a:moveTo>
                    <a:lnTo>
                      <a:pt x="15" y="19"/>
                    </a:lnTo>
                    <a:lnTo>
                      <a:pt x="20" y="13"/>
                    </a:lnTo>
                    <a:lnTo>
                      <a:pt x="9" y="11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9" name="ïṥļíḍe">
                <a:extLst>
                  <a:ext uri="{FF2B5EF4-FFF2-40B4-BE49-F238E27FC236}">
                    <a16:creationId xmlns:a16="http://schemas.microsoft.com/office/drawing/2014/main" xmlns="" id="{11BEF81E-1338-428A-8BC7-52BB6F5DE4C6}"/>
                  </a:ext>
                </a:extLst>
              </p:cNvPr>
              <p:cNvSpPr/>
              <p:nvPr/>
            </p:nvSpPr>
            <p:spPr bwMode="auto">
              <a:xfrm>
                <a:off x="4644" y="1724"/>
                <a:ext cx="20" cy="19"/>
              </a:xfrm>
              <a:custGeom>
                <a:avLst/>
                <a:gdLst>
                  <a:gd name="T0" fmla="*/ 9 w 20"/>
                  <a:gd name="T1" fmla="*/ 11 h 19"/>
                  <a:gd name="T2" fmla="*/ 15 w 20"/>
                  <a:gd name="T3" fmla="*/ 19 h 19"/>
                  <a:gd name="T4" fmla="*/ 20 w 20"/>
                  <a:gd name="T5" fmla="*/ 13 h 19"/>
                  <a:gd name="T6" fmla="*/ 9 w 20"/>
                  <a:gd name="T7" fmla="*/ 11 h 19"/>
                  <a:gd name="T8" fmla="*/ 0 w 20"/>
                  <a:gd name="T9" fmla="*/ 0 h 19"/>
                  <a:gd name="T10" fmla="*/ 0 w 20"/>
                  <a:gd name="T11" fmla="*/ 2 h 19"/>
                  <a:gd name="T12" fmla="*/ 4 w 20"/>
                  <a:gd name="T13" fmla="*/ 7 h 19"/>
                  <a:gd name="T14" fmla="*/ 0 w 20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9">
                    <a:moveTo>
                      <a:pt x="9" y="11"/>
                    </a:moveTo>
                    <a:lnTo>
                      <a:pt x="15" y="19"/>
                    </a:lnTo>
                    <a:lnTo>
                      <a:pt x="20" y="13"/>
                    </a:lnTo>
                    <a:lnTo>
                      <a:pt x="9" y="11"/>
                    </a:lnTo>
                    <a:moveTo>
                      <a:pt x="0" y="0"/>
                    </a:moveTo>
                    <a:lnTo>
                      <a:pt x="0" y="2"/>
                    </a:lnTo>
                    <a:lnTo>
                      <a:pt x="4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0" name="ïṣlîdé">
                <a:extLst>
                  <a:ext uri="{FF2B5EF4-FFF2-40B4-BE49-F238E27FC236}">
                    <a16:creationId xmlns:a16="http://schemas.microsoft.com/office/drawing/2014/main" xmlns="" id="{E03D6C58-4565-4DA1-A425-ED616EBEDBDD}"/>
                  </a:ext>
                </a:extLst>
              </p:cNvPr>
              <p:cNvSpPr/>
              <p:nvPr/>
            </p:nvSpPr>
            <p:spPr bwMode="auto">
              <a:xfrm>
                <a:off x="4580" y="1584"/>
                <a:ext cx="58" cy="58"/>
              </a:xfrm>
              <a:custGeom>
                <a:avLst/>
                <a:gdLst>
                  <a:gd name="T0" fmla="*/ 25 w 58"/>
                  <a:gd name="T1" fmla="*/ 0 h 58"/>
                  <a:gd name="T2" fmla="*/ 23 w 58"/>
                  <a:gd name="T3" fmla="*/ 2 h 58"/>
                  <a:gd name="T4" fmla="*/ 23 w 58"/>
                  <a:gd name="T5" fmla="*/ 6 h 58"/>
                  <a:gd name="T6" fmla="*/ 17 w 58"/>
                  <a:gd name="T7" fmla="*/ 4 h 58"/>
                  <a:gd name="T8" fmla="*/ 0 w 58"/>
                  <a:gd name="T9" fmla="*/ 9 h 58"/>
                  <a:gd name="T10" fmla="*/ 49 w 58"/>
                  <a:gd name="T11" fmla="*/ 58 h 58"/>
                  <a:gd name="T12" fmla="*/ 51 w 58"/>
                  <a:gd name="T13" fmla="*/ 54 h 58"/>
                  <a:gd name="T14" fmla="*/ 40 w 58"/>
                  <a:gd name="T15" fmla="*/ 45 h 58"/>
                  <a:gd name="T16" fmla="*/ 53 w 58"/>
                  <a:gd name="T17" fmla="*/ 43 h 58"/>
                  <a:gd name="T18" fmla="*/ 58 w 58"/>
                  <a:gd name="T19" fmla="*/ 32 h 58"/>
                  <a:gd name="T20" fmla="*/ 25 w 58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8">
                    <a:moveTo>
                      <a:pt x="25" y="0"/>
                    </a:moveTo>
                    <a:lnTo>
                      <a:pt x="23" y="2"/>
                    </a:lnTo>
                    <a:lnTo>
                      <a:pt x="23" y="6"/>
                    </a:lnTo>
                    <a:lnTo>
                      <a:pt x="17" y="4"/>
                    </a:lnTo>
                    <a:lnTo>
                      <a:pt x="0" y="9"/>
                    </a:lnTo>
                    <a:lnTo>
                      <a:pt x="49" y="58"/>
                    </a:lnTo>
                    <a:lnTo>
                      <a:pt x="51" y="54"/>
                    </a:lnTo>
                    <a:lnTo>
                      <a:pt x="40" y="45"/>
                    </a:lnTo>
                    <a:lnTo>
                      <a:pt x="53" y="43"/>
                    </a:lnTo>
                    <a:lnTo>
                      <a:pt x="58" y="3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1" name="îs1íḍê">
                <a:extLst>
                  <a:ext uri="{FF2B5EF4-FFF2-40B4-BE49-F238E27FC236}">
                    <a16:creationId xmlns:a16="http://schemas.microsoft.com/office/drawing/2014/main" xmlns="" id="{6C8548A5-07E8-4CD7-BBFF-9A017453DC8C}"/>
                  </a:ext>
                </a:extLst>
              </p:cNvPr>
              <p:cNvSpPr/>
              <p:nvPr/>
            </p:nvSpPr>
            <p:spPr bwMode="auto">
              <a:xfrm>
                <a:off x="4580" y="1584"/>
                <a:ext cx="58" cy="58"/>
              </a:xfrm>
              <a:custGeom>
                <a:avLst/>
                <a:gdLst>
                  <a:gd name="T0" fmla="*/ 25 w 58"/>
                  <a:gd name="T1" fmla="*/ 0 h 58"/>
                  <a:gd name="T2" fmla="*/ 23 w 58"/>
                  <a:gd name="T3" fmla="*/ 2 h 58"/>
                  <a:gd name="T4" fmla="*/ 23 w 58"/>
                  <a:gd name="T5" fmla="*/ 6 h 58"/>
                  <a:gd name="T6" fmla="*/ 17 w 58"/>
                  <a:gd name="T7" fmla="*/ 4 h 58"/>
                  <a:gd name="T8" fmla="*/ 0 w 58"/>
                  <a:gd name="T9" fmla="*/ 9 h 58"/>
                  <a:gd name="T10" fmla="*/ 49 w 58"/>
                  <a:gd name="T11" fmla="*/ 58 h 58"/>
                  <a:gd name="T12" fmla="*/ 51 w 58"/>
                  <a:gd name="T13" fmla="*/ 54 h 58"/>
                  <a:gd name="T14" fmla="*/ 40 w 58"/>
                  <a:gd name="T15" fmla="*/ 45 h 58"/>
                  <a:gd name="T16" fmla="*/ 53 w 58"/>
                  <a:gd name="T17" fmla="*/ 43 h 58"/>
                  <a:gd name="T18" fmla="*/ 58 w 58"/>
                  <a:gd name="T19" fmla="*/ 32 h 58"/>
                  <a:gd name="T20" fmla="*/ 25 w 58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58">
                    <a:moveTo>
                      <a:pt x="25" y="0"/>
                    </a:moveTo>
                    <a:lnTo>
                      <a:pt x="23" y="2"/>
                    </a:lnTo>
                    <a:lnTo>
                      <a:pt x="23" y="6"/>
                    </a:lnTo>
                    <a:lnTo>
                      <a:pt x="17" y="4"/>
                    </a:lnTo>
                    <a:lnTo>
                      <a:pt x="0" y="9"/>
                    </a:lnTo>
                    <a:lnTo>
                      <a:pt x="49" y="58"/>
                    </a:lnTo>
                    <a:lnTo>
                      <a:pt x="51" y="54"/>
                    </a:lnTo>
                    <a:lnTo>
                      <a:pt x="40" y="45"/>
                    </a:lnTo>
                    <a:lnTo>
                      <a:pt x="53" y="43"/>
                    </a:lnTo>
                    <a:lnTo>
                      <a:pt x="58" y="32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2" name="ïšḷïḑé">
                <a:extLst>
                  <a:ext uri="{FF2B5EF4-FFF2-40B4-BE49-F238E27FC236}">
                    <a16:creationId xmlns:a16="http://schemas.microsoft.com/office/drawing/2014/main" xmlns="" id="{EE979E8D-5504-4221-AEA4-76FDFE0000FF}"/>
                  </a:ext>
                </a:extLst>
              </p:cNvPr>
              <p:cNvSpPr/>
              <p:nvPr/>
            </p:nvSpPr>
            <p:spPr bwMode="auto">
              <a:xfrm>
                <a:off x="4597" y="1586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2 h 4"/>
                  <a:gd name="T4" fmla="*/ 6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2"/>
                    </a:lnTo>
                    <a:lnTo>
                      <a:pt x="6" y="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3" name="işľiḍè">
                <a:extLst>
                  <a:ext uri="{FF2B5EF4-FFF2-40B4-BE49-F238E27FC236}">
                    <a16:creationId xmlns:a16="http://schemas.microsoft.com/office/drawing/2014/main" xmlns="" id="{025F513B-0384-4F4D-A46A-609D509F06D7}"/>
                  </a:ext>
                </a:extLst>
              </p:cNvPr>
              <p:cNvSpPr/>
              <p:nvPr/>
            </p:nvSpPr>
            <p:spPr bwMode="auto">
              <a:xfrm>
                <a:off x="4597" y="1586"/>
                <a:ext cx="6" cy="4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2 h 4"/>
                  <a:gd name="T4" fmla="*/ 6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2"/>
                    </a:lnTo>
                    <a:lnTo>
                      <a:pt x="6" y="4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4" name="îsļídé">
                <a:extLst>
                  <a:ext uri="{FF2B5EF4-FFF2-40B4-BE49-F238E27FC236}">
                    <a16:creationId xmlns:a16="http://schemas.microsoft.com/office/drawing/2014/main" xmlns="" id="{824F4B5E-F177-441A-9C9D-824190C8C11F}"/>
                  </a:ext>
                </a:extLst>
              </p:cNvPr>
              <p:cNvSpPr/>
              <p:nvPr/>
            </p:nvSpPr>
            <p:spPr bwMode="auto">
              <a:xfrm>
                <a:off x="4635" y="1619"/>
                <a:ext cx="113" cy="137"/>
              </a:xfrm>
              <a:custGeom>
                <a:avLst/>
                <a:gdLst>
                  <a:gd name="T0" fmla="*/ 106 w 113"/>
                  <a:gd name="T1" fmla="*/ 133 h 137"/>
                  <a:gd name="T2" fmla="*/ 112 w 113"/>
                  <a:gd name="T3" fmla="*/ 137 h 137"/>
                  <a:gd name="T4" fmla="*/ 112 w 113"/>
                  <a:gd name="T5" fmla="*/ 135 h 137"/>
                  <a:gd name="T6" fmla="*/ 106 w 113"/>
                  <a:gd name="T7" fmla="*/ 133 h 137"/>
                  <a:gd name="T8" fmla="*/ 113 w 113"/>
                  <a:gd name="T9" fmla="*/ 118 h 137"/>
                  <a:gd name="T10" fmla="*/ 108 w 113"/>
                  <a:gd name="T11" fmla="*/ 124 h 137"/>
                  <a:gd name="T12" fmla="*/ 112 w 113"/>
                  <a:gd name="T13" fmla="*/ 135 h 137"/>
                  <a:gd name="T14" fmla="*/ 113 w 113"/>
                  <a:gd name="T15" fmla="*/ 118 h 137"/>
                  <a:gd name="T16" fmla="*/ 65 w 113"/>
                  <a:gd name="T17" fmla="*/ 58 h 137"/>
                  <a:gd name="T18" fmla="*/ 59 w 113"/>
                  <a:gd name="T19" fmla="*/ 64 h 137"/>
                  <a:gd name="T20" fmla="*/ 63 w 113"/>
                  <a:gd name="T21" fmla="*/ 77 h 137"/>
                  <a:gd name="T22" fmla="*/ 50 w 113"/>
                  <a:gd name="T23" fmla="*/ 71 h 137"/>
                  <a:gd name="T24" fmla="*/ 46 w 113"/>
                  <a:gd name="T25" fmla="*/ 73 h 137"/>
                  <a:gd name="T26" fmla="*/ 85 w 113"/>
                  <a:gd name="T27" fmla="*/ 114 h 137"/>
                  <a:gd name="T28" fmla="*/ 93 w 113"/>
                  <a:gd name="T29" fmla="*/ 112 h 137"/>
                  <a:gd name="T30" fmla="*/ 97 w 113"/>
                  <a:gd name="T31" fmla="*/ 101 h 137"/>
                  <a:gd name="T32" fmla="*/ 104 w 113"/>
                  <a:gd name="T33" fmla="*/ 112 h 137"/>
                  <a:gd name="T34" fmla="*/ 113 w 113"/>
                  <a:gd name="T35" fmla="*/ 112 h 137"/>
                  <a:gd name="T36" fmla="*/ 113 w 113"/>
                  <a:gd name="T37" fmla="*/ 105 h 137"/>
                  <a:gd name="T38" fmla="*/ 65 w 113"/>
                  <a:gd name="T39" fmla="*/ 58 h 137"/>
                  <a:gd name="T40" fmla="*/ 50 w 113"/>
                  <a:gd name="T41" fmla="*/ 43 h 137"/>
                  <a:gd name="T42" fmla="*/ 56 w 113"/>
                  <a:gd name="T43" fmla="*/ 53 h 137"/>
                  <a:gd name="T44" fmla="*/ 59 w 113"/>
                  <a:gd name="T45" fmla="*/ 53 h 137"/>
                  <a:gd name="T46" fmla="*/ 50 w 113"/>
                  <a:gd name="T47" fmla="*/ 43 h 137"/>
                  <a:gd name="T48" fmla="*/ 18 w 113"/>
                  <a:gd name="T49" fmla="*/ 12 h 137"/>
                  <a:gd name="T50" fmla="*/ 14 w 113"/>
                  <a:gd name="T51" fmla="*/ 17 h 137"/>
                  <a:gd name="T52" fmla="*/ 16 w 113"/>
                  <a:gd name="T53" fmla="*/ 30 h 137"/>
                  <a:gd name="T54" fmla="*/ 5 w 113"/>
                  <a:gd name="T55" fmla="*/ 25 h 137"/>
                  <a:gd name="T56" fmla="*/ 0 w 113"/>
                  <a:gd name="T57" fmla="*/ 28 h 137"/>
                  <a:gd name="T58" fmla="*/ 41 w 113"/>
                  <a:gd name="T59" fmla="*/ 70 h 137"/>
                  <a:gd name="T60" fmla="*/ 41 w 113"/>
                  <a:gd name="T61" fmla="*/ 66 h 137"/>
                  <a:gd name="T62" fmla="*/ 31 w 113"/>
                  <a:gd name="T63" fmla="*/ 56 h 137"/>
                  <a:gd name="T64" fmla="*/ 44 w 113"/>
                  <a:gd name="T65" fmla="*/ 53 h 137"/>
                  <a:gd name="T66" fmla="*/ 48 w 113"/>
                  <a:gd name="T67" fmla="*/ 42 h 137"/>
                  <a:gd name="T68" fmla="*/ 18 w 113"/>
                  <a:gd name="T69" fmla="*/ 12 h 137"/>
                  <a:gd name="T70" fmla="*/ 7 w 113"/>
                  <a:gd name="T71" fmla="*/ 0 h 137"/>
                  <a:gd name="T72" fmla="*/ 9 w 113"/>
                  <a:gd name="T73" fmla="*/ 6 h 137"/>
                  <a:gd name="T74" fmla="*/ 13 w 113"/>
                  <a:gd name="T75" fmla="*/ 6 h 137"/>
                  <a:gd name="T76" fmla="*/ 7 w 113"/>
                  <a:gd name="T7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37">
                    <a:moveTo>
                      <a:pt x="106" y="133"/>
                    </a:moveTo>
                    <a:lnTo>
                      <a:pt x="112" y="137"/>
                    </a:lnTo>
                    <a:lnTo>
                      <a:pt x="112" y="135"/>
                    </a:lnTo>
                    <a:lnTo>
                      <a:pt x="106" y="133"/>
                    </a:lnTo>
                    <a:close/>
                    <a:moveTo>
                      <a:pt x="113" y="118"/>
                    </a:moveTo>
                    <a:lnTo>
                      <a:pt x="108" y="124"/>
                    </a:lnTo>
                    <a:lnTo>
                      <a:pt x="112" y="135"/>
                    </a:lnTo>
                    <a:lnTo>
                      <a:pt x="113" y="118"/>
                    </a:lnTo>
                    <a:close/>
                    <a:moveTo>
                      <a:pt x="65" y="58"/>
                    </a:moveTo>
                    <a:lnTo>
                      <a:pt x="59" y="64"/>
                    </a:lnTo>
                    <a:lnTo>
                      <a:pt x="63" y="77"/>
                    </a:lnTo>
                    <a:lnTo>
                      <a:pt x="50" y="71"/>
                    </a:lnTo>
                    <a:lnTo>
                      <a:pt x="46" y="73"/>
                    </a:lnTo>
                    <a:lnTo>
                      <a:pt x="85" y="114"/>
                    </a:lnTo>
                    <a:lnTo>
                      <a:pt x="93" y="112"/>
                    </a:lnTo>
                    <a:lnTo>
                      <a:pt x="97" y="101"/>
                    </a:lnTo>
                    <a:lnTo>
                      <a:pt x="104" y="112"/>
                    </a:lnTo>
                    <a:lnTo>
                      <a:pt x="113" y="112"/>
                    </a:lnTo>
                    <a:lnTo>
                      <a:pt x="113" y="105"/>
                    </a:lnTo>
                    <a:lnTo>
                      <a:pt x="65" y="58"/>
                    </a:lnTo>
                    <a:close/>
                    <a:moveTo>
                      <a:pt x="50" y="43"/>
                    </a:moveTo>
                    <a:lnTo>
                      <a:pt x="56" y="53"/>
                    </a:lnTo>
                    <a:lnTo>
                      <a:pt x="59" y="53"/>
                    </a:lnTo>
                    <a:lnTo>
                      <a:pt x="50" y="43"/>
                    </a:lnTo>
                    <a:close/>
                    <a:moveTo>
                      <a:pt x="18" y="12"/>
                    </a:moveTo>
                    <a:lnTo>
                      <a:pt x="14" y="17"/>
                    </a:lnTo>
                    <a:lnTo>
                      <a:pt x="16" y="30"/>
                    </a:lnTo>
                    <a:lnTo>
                      <a:pt x="5" y="25"/>
                    </a:lnTo>
                    <a:lnTo>
                      <a:pt x="0" y="28"/>
                    </a:lnTo>
                    <a:lnTo>
                      <a:pt x="41" y="70"/>
                    </a:lnTo>
                    <a:lnTo>
                      <a:pt x="41" y="66"/>
                    </a:lnTo>
                    <a:lnTo>
                      <a:pt x="31" y="56"/>
                    </a:lnTo>
                    <a:lnTo>
                      <a:pt x="44" y="53"/>
                    </a:lnTo>
                    <a:lnTo>
                      <a:pt x="48" y="42"/>
                    </a:lnTo>
                    <a:lnTo>
                      <a:pt x="18" y="12"/>
                    </a:lnTo>
                    <a:close/>
                    <a:moveTo>
                      <a:pt x="7" y="0"/>
                    </a:moveTo>
                    <a:lnTo>
                      <a:pt x="9" y="6"/>
                    </a:lnTo>
                    <a:lnTo>
                      <a:pt x="13" y="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5" name="ïśḻîḋé">
                <a:extLst>
                  <a:ext uri="{FF2B5EF4-FFF2-40B4-BE49-F238E27FC236}">
                    <a16:creationId xmlns:a16="http://schemas.microsoft.com/office/drawing/2014/main" xmlns="" id="{867AD830-FDF2-4896-92CB-C01FC0A3E547}"/>
                  </a:ext>
                </a:extLst>
              </p:cNvPr>
              <p:cNvSpPr/>
              <p:nvPr/>
            </p:nvSpPr>
            <p:spPr bwMode="auto">
              <a:xfrm>
                <a:off x="4635" y="1619"/>
                <a:ext cx="113" cy="137"/>
              </a:xfrm>
              <a:custGeom>
                <a:avLst/>
                <a:gdLst>
                  <a:gd name="T0" fmla="*/ 106 w 113"/>
                  <a:gd name="T1" fmla="*/ 133 h 137"/>
                  <a:gd name="T2" fmla="*/ 112 w 113"/>
                  <a:gd name="T3" fmla="*/ 137 h 137"/>
                  <a:gd name="T4" fmla="*/ 112 w 113"/>
                  <a:gd name="T5" fmla="*/ 135 h 137"/>
                  <a:gd name="T6" fmla="*/ 106 w 113"/>
                  <a:gd name="T7" fmla="*/ 133 h 137"/>
                  <a:gd name="T8" fmla="*/ 113 w 113"/>
                  <a:gd name="T9" fmla="*/ 118 h 137"/>
                  <a:gd name="T10" fmla="*/ 108 w 113"/>
                  <a:gd name="T11" fmla="*/ 124 h 137"/>
                  <a:gd name="T12" fmla="*/ 112 w 113"/>
                  <a:gd name="T13" fmla="*/ 135 h 137"/>
                  <a:gd name="T14" fmla="*/ 113 w 113"/>
                  <a:gd name="T15" fmla="*/ 118 h 137"/>
                  <a:gd name="T16" fmla="*/ 65 w 113"/>
                  <a:gd name="T17" fmla="*/ 58 h 137"/>
                  <a:gd name="T18" fmla="*/ 59 w 113"/>
                  <a:gd name="T19" fmla="*/ 64 h 137"/>
                  <a:gd name="T20" fmla="*/ 63 w 113"/>
                  <a:gd name="T21" fmla="*/ 77 h 137"/>
                  <a:gd name="T22" fmla="*/ 50 w 113"/>
                  <a:gd name="T23" fmla="*/ 71 h 137"/>
                  <a:gd name="T24" fmla="*/ 46 w 113"/>
                  <a:gd name="T25" fmla="*/ 73 h 137"/>
                  <a:gd name="T26" fmla="*/ 85 w 113"/>
                  <a:gd name="T27" fmla="*/ 114 h 137"/>
                  <a:gd name="T28" fmla="*/ 93 w 113"/>
                  <a:gd name="T29" fmla="*/ 112 h 137"/>
                  <a:gd name="T30" fmla="*/ 97 w 113"/>
                  <a:gd name="T31" fmla="*/ 101 h 137"/>
                  <a:gd name="T32" fmla="*/ 104 w 113"/>
                  <a:gd name="T33" fmla="*/ 112 h 137"/>
                  <a:gd name="T34" fmla="*/ 113 w 113"/>
                  <a:gd name="T35" fmla="*/ 112 h 137"/>
                  <a:gd name="T36" fmla="*/ 113 w 113"/>
                  <a:gd name="T37" fmla="*/ 105 h 137"/>
                  <a:gd name="T38" fmla="*/ 65 w 113"/>
                  <a:gd name="T39" fmla="*/ 58 h 137"/>
                  <a:gd name="T40" fmla="*/ 50 w 113"/>
                  <a:gd name="T41" fmla="*/ 43 h 137"/>
                  <a:gd name="T42" fmla="*/ 56 w 113"/>
                  <a:gd name="T43" fmla="*/ 53 h 137"/>
                  <a:gd name="T44" fmla="*/ 59 w 113"/>
                  <a:gd name="T45" fmla="*/ 53 h 137"/>
                  <a:gd name="T46" fmla="*/ 50 w 113"/>
                  <a:gd name="T47" fmla="*/ 43 h 137"/>
                  <a:gd name="T48" fmla="*/ 18 w 113"/>
                  <a:gd name="T49" fmla="*/ 12 h 137"/>
                  <a:gd name="T50" fmla="*/ 14 w 113"/>
                  <a:gd name="T51" fmla="*/ 17 h 137"/>
                  <a:gd name="T52" fmla="*/ 16 w 113"/>
                  <a:gd name="T53" fmla="*/ 30 h 137"/>
                  <a:gd name="T54" fmla="*/ 5 w 113"/>
                  <a:gd name="T55" fmla="*/ 25 h 137"/>
                  <a:gd name="T56" fmla="*/ 0 w 113"/>
                  <a:gd name="T57" fmla="*/ 28 h 137"/>
                  <a:gd name="T58" fmla="*/ 41 w 113"/>
                  <a:gd name="T59" fmla="*/ 70 h 137"/>
                  <a:gd name="T60" fmla="*/ 41 w 113"/>
                  <a:gd name="T61" fmla="*/ 66 h 137"/>
                  <a:gd name="T62" fmla="*/ 31 w 113"/>
                  <a:gd name="T63" fmla="*/ 56 h 137"/>
                  <a:gd name="T64" fmla="*/ 44 w 113"/>
                  <a:gd name="T65" fmla="*/ 53 h 137"/>
                  <a:gd name="T66" fmla="*/ 48 w 113"/>
                  <a:gd name="T67" fmla="*/ 42 h 137"/>
                  <a:gd name="T68" fmla="*/ 18 w 113"/>
                  <a:gd name="T69" fmla="*/ 12 h 137"/>
                  <a:gd name="T70" fmla="*/ 7 w 113"/>
                  <a:gd name="T71" fmla="*/ 0 h 137"/>
                  <a:gd name="T72" fmla="*/ 9 w 113"/>
                  <a:gd name="T73" fmla="*/ 6 h 137"/>
                  <a:gd name="T74" fmla="*/ 13 w 113"/>
                  <a:gd name="T75" fmla="*/ 6 h 137"/>
                  <a:gd name="T76" fmla="*/ 7 w 113"/>
                  <a:gd name="T7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3" h="137">
                    <a:moveTo>
                      <a:pt x="106" y="133"/>
                    </a:moveTo>
                    <a:lnTo>
                      <a:pt x="112" y="137"/>
                    </a:lnTo>
                    <a:lnTo>
                      <a:pt x="112" y="135"/>
                    </a:lnTo>
                    <a:lnTo>
                      <a:pt x="106" y="133"/>
                    </a:lnTo>
                    <a:moveTo>
                      <a:pt x="113" y="118"/>
                    </a:moveTo>
                    <a:lnTo>
                      <a:pt x="108" y="124"/>
                    </a:lnTo>
                    <a:lnTo>
                      <a:pt x="112" y="135"/>
                    </a:lnTo>
                    <a:lnTo>
                      <a:pt x="113" y="118"/>
                    </a:lnTo>
                    <a:moveTo>
                      <a:pt x="65" y="58"/>
                    </a:moveTo>
                    <a:lnTo>
                      <a:pt x="59" y="64"/>
                    </a:lnTo>
                    <a:lnTo>
                      <a:pt x="63" y="77"/>
                    </a:lnTo>
                    <a:lnTo>
                      <a:pt x="50" y="71"/>
                    </a:lnTo>
                    <a:lnTo>
                      <a:pt x="46" y="73"/>
                    </a:lnTo>
                    <a:lnTo>
                      <a:pt x="85" y="114"/>
                    </a:lnTo>
                    <a:lnTo>
                      <a:pt x="93" y="112"/>
                    </a:lnTo>
                    <a:lnTo>
                      <a:pt x="97" y="101"/>
                    </a:lnTo>
                    <a:lnTo>
                      <a:pt x="104" y="112"/>
                    </a:lnTo>
                    <a:lnTo>
                      <a:pt x="113" y="112"/>
                    </a:lnTo>
                    <a:lnTo>
                      <a:pt x="113" y="105"/>
                    </a:lnTo>
                    <a:lnTo>
                      <a:pt x="65" y="58"/>
                    </a:lnTo>
                    <a:moveTo>
                      <a:pt x="50" y="43"/>
                    </a:moveTo>
                    <a:lnTo>
                      <a:pt x="56" y="53"/>
                    </a:lnTo>
                    <a:lnTo>
                      <a:pt x="59" y="53"/>
                    </a:lnTo>
                    <a:lnTo>
                      <a:pt x="50" y="43"/>
                    </a:lnTo>
                    <a:moveTo>
                      <a:pt x="18" y="12"/>
                    </a:moveTo>
                    <a:lnTo>
                      <a:pt x="14" y="17"/>
                    </a:lnTo>
                    <a:lnTo>
                      <a:pt x="16" y="30"/>
                    </a:lnTo>
                    <a:lnTo>
                      <a:pt x="5" y="25"/>
                    </a:lnTo>
                    <a:lnTo>
                      <a:pt x="0" y="28"/>
                    </a:lnTo>
                    <a:lnTo>
                      <a:pt x="41" y="70"/>
                    </a:lnTo>
                    <a:lnTo>
                      <a:pt x="41" y="66"/>
                    </a:lnTo>
                    <a:lnTo>
                      <a:pt x="31" y="56"/>
                    </a:lnTo>
                    <a:lnTo>
                      <a:pt x="44" y="53"/>
                    </a:lnTo>
                    <a:lnTo>
                      <a:pt x="48" y="42"/>
                    </a:lnTo>
                    <a:lnTo>
                      <a:pt x="18" y="12"/>
                    </a:lnTo>
                    <a:moveTo>
                      <a:pt x="7" y="0"/>
                    </a:moveTo>
                    <a:lnTo>
                      <a:pt x="9" y="6"/>
                    </a:lnTo>
                    <a:lnTo>
                      <a:pt x="13" y="6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6" name="îS1ïdé">
                <a:extLst>
                  <a:ext uri="{FF2B5EF4-FFF2-40B4-BE49-F238E27FC236}">
                    <a16:creationId xmlns:a16="http://schemas.microsoft.com/office/drawing/2014/main" xmlns="" id="{7AC94E32-38D7-479F-8D29-A1502C97C544}"/>
                  </a:ext>
                </a:extLst>
              </p:cNvPr>
              <p:cNvSpPr/>
              <p:nvPr/>
            </p:nvSpPr>
            <p:spPr bwMode="auto">
              <a:xfrm>
                <a:off x="4620" y="1616"/>
                <a:ext cx="33" cy="33"/>
              </a:xfrm>
              <a:custGeom>
                <a:avLst/>
                <a:gdLst>
                  <a:gd name="T0" fmla="*/ 18 w 33"/>
                  <a:gd name="T1" fmla="*/ 0 h 33"/>
                  <a:gd name="T2" fmla="*/ 13 w 33"/>
                  <a:gd name="T3" fmla="*/ 11 h 33"/>
                  <a:gd name="T4" fmla="*/ 0 w 33"/>
                  <a:gd name="T5" fmla="*/ 13 h 33"/>
                  <a:gd name="T6" fmla="*/ 11 w 33"/>
                  <a:gd name="T7" fmla="*/ 22 h 33"/>
                  <a:gd name="T8" fmla="*/ 9 w 33"/>
                  <a:gd name="T9" fmla="*/ 26 h 33"/>
                  <a:gd name="T10" fmla="*/ 15 w 33"/>
                  <a:gd name="T11" fmla="*/ 31 h 33"/>
                  <a:gd name="T12" fmla="*/ 20 w 33"/>
                  <a:gd name="T13" fmla="*/ 28 h 33"/>
                  <a:gd name="T14" fmla="*/ 31 w 33"/>
                  <a:gd name="T15" fmla="*/ 33 h 33"/>
                  <a:gd name="T16" fmla="*/ 29 w 33"/>
                  <a:gd name="T17" fmla="*/ 20 h 33"/>
                  <a:gd name="T18" fmla="*/ 33 w 33"/>
                  <a:gd name="T19" fmla="*/ 15 h 33"/>
                  <a:gd name="T20" fmla="*/ 28 w 33"/>
                  <a:gd name="T21" fmla="*/ 9 h 33"/>
                  <a:gd name="T22" fmla="*/ 24 w 33"/>
                  <a:gd name="T23" fmla="*/ 9 h 33"/>
                  <a:gd name="T24" fmla="*/ 22 w 33"/>
                  <a:gd name="T25" fmla="*/ 3 h 33"/>
                  <a:gd name="T26" fmla="*/ 18 w 3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3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26"/>
                    </a:lnTo>
                    <a:lnTo>
                      <a:pt x="15" y="31"/>
                    </a:lnTo>
                    <a:lnTo>
                      <a:pt x="20" y="28"/>
                    </a:lnTo>
                    <a:lnTo>
                      <a:pt x="31" y="33"/>
                    </a:lnTo>
                    <a:lnTo>
                      <a:pt x="29" y="20"/>
                    </a:lnTo>
                    <a:lnTo>
                      <a:pt x="33" y="15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22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7" name="í$1íḍê">
                <a:extLst>
                  <a:ext uri="{FF2B5EF4-FFF2-40B4-BE49-F238E27FC236}">
                    <a16:creationId xmlns:a16="http://schemas.microsoft.com/office/drawing/2014/main" xmlns="" id="{7AAF993A-3302-4691-9CDD-97032EE145E4}"/>
                  </a:ext>
                </a:extLst>
              </p:cNvPr>
              <p:cNvSpPr/>
              <p:nvPr/>
            </p:nvSpPr>
            <p:spPr bwMode="auto">
              <a:xfrm>
                <a:off x="4620" y="1616"/>
                <a:ext cx="33" cy="33"/>
              </a:xfrm>
              <a:custGeom>
                <a:avLst/>
                <a:gdLst>
                  <a:gd name="T0" fmla="*/ 18 w 33"/>
                  <a:gd name="T1" fmla="*/ 0 h 33"/>
                  <a:gd name="T2" fmla="*/ 13 w 33"/>
                  <a:gd name="T3" fmla="*/ 11 h 33"/>
                  <a:gd name="T4" fmla="*/ 0 w 33"/>
                  <a:gd name="T5" fmla="*/ 13 h 33"/>
                  <a:gd name="T6" fmla="*/ 11 w 33"/>
                  <a:gd name="T7" fmla="*/ 22 h 33"/>
                  <a:gd name="T8" fmla="*/ 9 w 33"/>
                  <a:gd name="T9" fmla="*/ 26 h 33"/>
                  <a:gd name="T10" fmla="*/ 15 w 33"/>
                  <a:gd name="T11" fmla="*/ 31 h 33"/>
                  <a:gd name="T12" fmla="*/ 20 w 33"/>
                  <a:gd name="T13" fmla="*/ 28 h 33"/>
                  <a:gd name="T14" fmla="*/ 31 w 33"/>
                  <a:gd name="T15" fmla="*/ 33 h 33"/>
                  <a:gd name="T16" fmla="*/ 29 w 33"/>
                  <a:gd name="T17" fmla="*/ 20 h 33"/>
                  <a:gd name="T18" fmla="*/ 33 w 33"/>
                  <a:gd name="T19" fmla="*/ 15 h 33"/>
                  <a:gd name="T20" fmla="*/ 28 w 33"/>
                  <a:gd name="T21" fmla="*/ 9 h 33"/>
                  <a:gd name="T22" fmla="*/ 24 w 33"/>
                  <a:gd name="T23" fmla="*/ 9 h 33"/>
                  <a:gd name="T24" fmla="*/ 22 w 33"/>
                  <a:gd name="T25" fmla="*/ 3 h 33"/>
                  <a:gd name="T26" fmla="*/ 18 w 33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3">
                    <a:moveTo>
                      <a:pt x="18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1" y="22"/>
                    </a:lnTo>
                    <a:lnTo>
                      <a:pt x="9" y="26"/>
                    </a:lnTo>
                    <a:lnTo>
                      <a:pt x="15" y="31"/>
                    </a:lnTo>
                    <a:lnTo>
                      <a:pt x="20" y="28"/>
                    </a:lnTo>
                    <a:lnTo>
                      <a:pt x="31" y="33"/>
                    </a:lnTo>
                    <a:lnTo>
                      <a:pt x="29" y="20"/>
                    </a:lnTo>
                    <a:lnTo>
                      <a:pt x="33" y="15"/>
                    </a:lnTo>
                    <a:lnTo>
                      <a:pt x="28" y="9"/>
                    </a:lnTo>
                    <a:lnTo>
                      <a:pt x="24" y="9"/>
                    </a:lnTo>
                    <a:lnTo>
                      <a:pt x="22" y="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8" name="íšḻïḋè">
                <a:extLst>
                  <a:ext uri="{FF2B5EF4-FFF2-40B4-BE49-F238E27FC236}">
                    <a16:creationId xmlns:a16="http://schemas.microsoft.com/office/drawing/2014/main" xmlns="" id="{646EF407-660D-43AC-97E8-28D50AE3E2C8}"/>
                  </a:ext>
                </a:extLst>
              </p:cNvPr>
              <p:cNvSpPr/>
              <p:nvPr/>
            </p:nvSpPr>
            <p:spPr bwMode="auto">
              <a:xfrm>
                <a:off x="4666" y="1661"/>
                <a:ext cx="34" cy="35"/>
              </a:xfrm>
              <a:custGeom>
                <a:avLst/>
                <a:gdLst>
                  <a:gd name="T0" fmla="*/ 17 w 34"/>
                  <a:gd name="T1" fmla="*/ 0 h 35"/>
                  <a:gd name="T2" fmla="*/ 13 w 34"/>
                  <a:gd name="T3" fmla="*/ 11 h 35"/>
                  <a:gd name="T4" fmla="*/ 0 w 34"/>
                  <a:gd name="T5" fmla="*/ 14 h 35"/>
                  <a:gd name="T6" fmla="*/ 10 w 34"/>
                  <a:gd name="T7" fmla="*/ 24 h 35"/>
                  <a:gd name="T8" fmla="*/ 10 w 34"/>
                  <a:gd name="T9" fmla="*/ 28 h 35"/>
                  <a:gd name="T10" fmla="*/ 15 w 34"/>
                  <a:gd name="T11" fmla="*/ 31 h 35"/>
                  <a:gd name="T12" fmla="*/ 19 w 34"/>
                  <a:gd name="T13" fmla="*/ 29 h 35"/>
                  <a:gd name="T14" fmla="*/ 32 w 34"/>
                  <a:gd name="T15" fmla="*/ 35 h 35"/>
                  <a:gd name="T16" fmla="*/ 28 w 34"/>
                  <a:gd name="T17" fmla="*/ 22 h 35"/>
                  <a:gd name="T18" fmla="*/ 34 w 34"/>
                  <a:gd name="T19" fmla="*/ 16 h 35"/>
                  <a:gd name="T20" fmla="*/ 28 w 34"/>
                  <a:gd name="T21" fmla="*/ 11 h 35"/>
                  <a:gd name="T22" fmla="*/ 25 w 34"/>
                  <a:gd name="T23" fmla="*/ 11 h 35"/>
                  <a:gd name="T24" fmla="*/ 19 w 34"/>
                  <a:gd name="T25" fmla="*/ 1 h 35"/>
                  <a:gd name="T26" fmla="*/ 17 w 34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15" y="31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4" y="16"/>
                    </a:lnTo>
                    <a:lnTo>
                      <a:pt x="28" y="11"/>
                    </a:lnTo>
                    <a:lnTo>
                      <a:pt x="25" y="11"/>
                    </a:lnTo>
                    <a:lnTo>
                      <a:pt x="19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9" name="îšlïďê">
                <a:extLst>
                  <a:ext uri="{FF2B5EF4-FFF2-40B4-BE49-F238E27FC236}">
                    <a16:creationId xmlns:a16="http://schemas.microsoft.com/office/drawing/2014/main" xmlns="" id="{A727F686-4813-4EF2-BB13-990466323CF1}"/>
                  </a:ext>
                </a:extLst>
              </p:cNvPr>
              <p:cNvSpPr/>
              <p:nvPr/>
            </p:nvSpPr>
            <p:spPr bwMode="auto">
              <a:xfrm>
                <a:off x="4666" y="1661"/>
                <a:ext cx="34" cy="35"/>
              </a:xfrm>
              <a:custGeom>
                <a:avLst/>
                <a:gdLst>
                  <a:gd name="T0" fmla="*/ 17 w 34"/>
                  <a:gd name="T1" fmla="*/ 0 h 35"/>
                  <a:gd name="T2" fmla="*/ 13 w 34"/>
                  <a:gd name="T3" fmla="*/ 11 h 35"/>
                  <a:gd name="T4" fmla="*/ 0 w 34"/>
                  <a:gd name="T5" fmla="*/ 14 h 35"/>
                  <a:gd name="T6" fmla="*/ 10 w 34"/>
                  <a:gd name="T7" fmla="*/ 24 h 35"/>
                  <a:gd name="T8" fmla="*/ 10 w 34"/>
                  <a:gd name="T9" fmla="*/ 28 h 35"/>
                  <a:gd name="T10" fmla="*/ 15 w 34"/>
                  <a:gd name="T11" fmla="*/ 31 h 35"/>
                  <a:gd name="T12" fmla="*/ 19 w 34"/>
                  <a:gd name="T13" fmla="*/ 29 h 35"/>
                  <a:gd name="T14" fmla="*/ 32 w 34"/>
                  <a:gd name="T15" fmla="*/ 35 h 35"/>
                  <a:gd name="T16" fmla="*/ 28 w 34"/>
                  <a:gd name="T17" fmla="*/ 22 h 35"/>
                  <a:gd name="T18" fmla="*/ 34 w 34"/>
                  <a:gd name="T19" fmla="*/ 16 h 35"/>
                  <a:gd name="T20" fmla="*/ 28 w 34"/>
                  <a:gd name="T21" fmla="*/ 11 h 35"/>
                  <a:gd name="T22" fmla="*/ 25 w 34"/>
                  <a:gd name="T23" fmla="*/ 11 h 35"/>
                  <a:gd name="T24" fmla="*/ 19 w 34"/>
                  <a:gd name="T25" fmla="*/ 1 h 35"/>
                  <a:gd name="T26" fmla="*/ 17 w 34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35">
                    <a:moveTo>
                      <a:pt x="17" y="0"/>
                    </a:moveTo>
                    <a:lnTo>
                      <a:pt x="13" y="11"/>
                    </a:lnTo>
                    <a:lnTo>
                      <a:pt x="0" y="14"/>
                    </a:lnTo>
                    <a:lnTo>
                      <a:pt x="10" y="24"/>
                    </a:lnTo>
                    <a:lnTo>
                      <a:pt x="10" y="28"/>
                    </a:lnTo>
                    <a:lnTo>
                      <a:pt x="15" y="31"/>
                    </a:lnTo>
                    <a:lnTo>
                      <a:pt x="19" y="29"/>
                    </a:lnTo>
                    <a:lnTo>
                      <a:pt x="32" y="35"/>
                    </a:lnTo>
                    <a:lnTo>
                      <a:pt x="28" y="22"/>
                    </a:lnTo>
                    <a:lnTo>
                      <a:pt x="34" y="16"/>
                    </a:lnTo>
                    <a:lnTo>
                      <a:pt x="28" y="11"/>
                    </a:lnTo>
                    <a:lnTo>
                      <a:pt x="25" y="11"/>
                    </a:lnTo>
                    <a:lnTo>
                      <a:pt x="19" y="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0" name="i$1îḑe">
                <a:extLst>
                  <a:ext uri="{FF2B5EF4-FFF2-40B4-BE49-F238E27FC236}">
                    <a16:creationId xmlns:a16="http://schemas.microsoft.com/office/drawing/2014/main" xmlns="" id="{09260517-ACF7-4D16-AF56-1B3415B201C5}"/>
                  </a:ext>
                </a:extLst>
              </p:cNvPr>
              <p:cNvSpPr/>
              <p:nvPr/>
            </p:nvSpPr>
            <p:spPr bwMode="auto">
              <a:xfrm>
                <a:off x="4720" y="1720"/>
                <a:ext cx="28" cy="34"/>
              </a:xfrm>
              <a:custGeom>
                <a:avLst/>
                <a:gdLst>
                  <a:gd name="T0" fmla="*/ 12 w 28"/>
                  <a:gd name="T1" fmla="*/ 0 h 34"/>
                  <a:gd name="T2" fmla="*/ 8 w 28"/>
                  <a:gd name="T3" fmla="*/ 11 h 34"/>
                  <a:gd name="T4" fmla="*/ 0 w 28"/>
                  <a:gd name="T5" fmla="*/ 13 h 34"/>
                  <a:gd name="T6" fmla="*/ 21 w 28"/>
                  <a:gd name="T7" fmla="*/ 32 h 34"/>
                  <a:gd name="T8" fmla="*/ 27 w 28"/>
                  <a:gd name="T9" fmla="*/ 34 h 34"/>
                  <a:gd name="T10" fmla="*/ 27 w 28"/>
                  <a:gd name="T11" fmla="*/ 34 h 34"/>
                  <a:gd name="T12" fmla="*/ 23 w 28"/>
                  <a:gd name="T13" fmla="*/ 23 h 34"/>
                  <a:gd name="T14" fmla="*/ 28 w 28"/>
                  <a:gd name="T15" fmla="*/ 17 h 34"/>
                  <a:gd name="T16" fmla="*/ 28 w 28"/>
                  <a:gd name="T17" fmla="*/ 11 h 34"/>
                  <a:gd name="T18" fmla="*/ 19 w 28"/>
                  <a:gd name="T19" fmla="*/ 11 h 34"/>
                  <a:gd name="T20" fmla="*/ 12 w 28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4">
                    <a:moveTo>
                      <a:pt x="12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1" y="32"/>
                    </a:lnTo>
                    <a:lnTo>
                      <a:pt x="27" y="34"/>
                    </a:lnTo>
                    <a:lnTo>
                      <a:pt x="27" y="34"/>
                    </a:lnTo>
                    <a:lnTo>
                      <a:pt x="23" y="2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1" name="ïṡļiḍè">
                <a:extLst>
                  <a:ext uri="{FF2B5EF4-FFF2-40B4-BE49-F238E27FC236}">
                    <a16:creationId xmlns:a16="http://schemas.microsoft.com/office/drawing/2014/main" xmlns="" id="{BF336F09-74F7-413B-ADF8-B1F3A51ACFC8}"/>
                  </a:ext>
                </a:extLst>
              </p:cNvPr>
              <p:cNvSpPr/>
              <p:nvPr/>
            </p:nvSpPr>
            <p:spPr bwMode="auto">
              <a:xfrm>
                <a:off x="4720" y="1720"/>
                <a:ext cx="28" cy="34"/>
              </a:xfrm>
              <a:custGeom>
                <a:avLst/>
                <a:gdLst>
                  <a:gd name="T0" fmla="*/ 12 w 28"/>
                  <a:gd name="T1" fmla="*/ 0 h 34"/>
                  <a:gd name="T2" fmla="*/ 8 w 28"/>
                  <a:gd name="T3" fmla="*/ 11 h 34"/>
                  <a:gd name="T4" fmla="*/ 0 w 28"/>
                  <a:gd name="T5" fmla="*/ 13 h 34"/>
                  <a:gd name="T6" fmla="*/ 21 w 28"/>
                  <a:gd name="T7" fmla="*/ 32 h 34"/>
                  <a:gd name="T8" fmla="*/ 27 w 28"/>
                  <a:gd name="T9" fmla="*/ 34 h 34"/>
                  <a:gd name="T10" fmla="*/ 27 w 28"/>
                  <a:gd name="T11" fmla="*/ 34 h 34"/>
                  <a:gd name="T12" fmla="*/ 23 w 28"/>
                  <a:gd name="T13" fmla="*/ 23 h 34"/>
                  <a:gd name="T14" fmla="*/ 28 w 28"/>
                  <a:gd name="T15" fmla="*/ 17 h 34"/>
                  <a:gd name="T16" fmla="*/ 28 w 28"/>
                  <a:gd name="T17" fmla="*/ 11 h 34"/>
                  <a:gd name="T18" fmla="*/ 19 w 28"/>
                  <a:gd name="T19" fmla="*/ 11 h 34"/>
                  <a:gd name="T20" fmla="*/ 12 w 28"/>
                  <a:gd name="T2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4">
                    <a:moveTo>
                      <a:pt x="12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1" y="32"/>
                    </a:lnTo>
                    <a:lnTo>
                      <a:pt x="27" y="34"/>
                    </a:lnTo>
                    <a:lnTo>
                      <a:pt x="27" y="34"/>
                    </a:lnTo>
                    <a:lnTo>
                      <a:pt x="23" y="23"/>
                    </a:lnTo>
                    <a:lnTo>
                      <a:pt x="28" y="17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2" name="íSḻïḑe">
                <a:extLst>
                  <a:ext uri="{FF2B5EF4-FFF2-40B4-BE49-F238E27FC236}">
                    <a16:creationId xmlns:a16="http://schemas.microsoft.com/office/drawing/2014/main" xmlns="" id="{B1593103-5B87-40BF-AB97-6E19122D059C}"/>
                  </a:ext>
                </a:extLst>
              </p:cNvPr>
              <p:cNvSpPr/>
              <p:nvPr/>
            </p:nvSpPr>
            <p:spPr bwMode="auto">
              <a:xfrm>
                <a:off x="4631" y="1565"/>
                <a:ext cx="123" cy="127"/>
              </a:xfrm>
              <a:custGeom>
                <a:avLst/>
                <a:gdLst>
                  <a:gd name="T0" fmla="*/ 26 w 123"/>
                  <a:gd name="T1" fmla="*/ 0 h 127"/>
                  <a:gd name="T2" fmla="*/ 0 w 123"/>
                  <a:gd name="T3" fmla="*/ 10 h 127"/>
                  <a:gd name="T4" fmla="*/ 121 w 123"/>
                  <a:gd name="T5" fmla="*/ 127 h 127"/>
                  <a:gd name="T6" fmla="*/ 123 w 123"/>
                  <a:gd name="T7" fmla="*/ 96 h 127"/>
                  <a:gd name="T8" fmla="*/ 106 w 123"/>
                  <a:gd name="T9" fmla="*/ 79 h 127"/>
                  <a:gd name="T10" fmla="*/ 97 w 123"/>
                  <a:gd name="T11" fmla="*/ 75 h 127"/>
                  <a:gd name="T12" fmla="*/ 86 w 123"/>
                  <a:gd name="T13" fmla="*/ 81 h 127"/>
                  <a:gd name="T14" fmla="*/ 88 w 123"/>
                  <a:gd name="T15" fmla="*/ 68 h 127"/>
                  <a:gd name="T16" fmla="*/ 76 w 123"/>
                  <a:gd name="T17" fmla="*/ 58 h 127"/>
                  <a:gd name="T18" fmla="*/ 84 w 123"/>
                  <a:gd name="T19" fmla="*/ 58 h 127"/>
                  <a:gd name="T20" fmla="*/ 45 w 123"/>
                  <a:gd name="T21" fmla="*/ 17 h 127"/>
                  <a:gd name="T22" fmla="*/ 37 w 123"/>
                  <a:gd name="T23" fmla="*/ 23 h 127"/>
                  <a:gd name="T24" fmla="*/ 39 w 123"/>
                  <a:gd name="T25" fmla="*/ 12 h 127"/>
                  <a:gd name="T26" fmla="*/ 26 w 123"/>
                  <a:gd name="T2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127">
                    <a:moveTo>
                      <a:pt x="26" y="0"/>
                    </a:moveTo>
                    <a:lnTo>
                      <a:pt x="0" y="10"/>
                    </a:lnTo>
                    <a:lnTo>
                      <a:pt x="121" y="127"/>
                    </a:lnTo>
                    <a:lnTo>
                      <a:pt x="123" y="96"/>
                    </a:lnTo>
                    <a:lnTo>
                      <a:pt x="106" y="79"/>
                    </a:lnTo>
                    <a:lnTo>
                      <a:pt x="97" y="75"/>
                    </a:lnTo>
                    <a:lnTo>
                      <a:pt x="86" y="81"/>
                    </a:lnTo>
                    <a:lnTo>
                      <a:pt x="88" y="68"/>
                    </a:lnTo>
                    <a:lnTo>
                      <a:pt x="76" y="58"/>
                    </a:lnTo>
                    <a:lnTo>
                      <a:pt x="84" y="58"/>
                    </a:lnTo>
                    <a:lnTo>
                      <a:pt x="45" y="17"/>
                    </a:lnTo>
                    <a:lnTo>
                      <a:pt x="37" y="23"/>
                    </a:lnTo>
                    <a:lnTo>
                      <a:pt x="39" y="1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3" name="íṡļîde">
                <a:extLst>
                  <a:ext uri="{FF2B5EF4-FFF2-40B4-BE49-F238E27FC236}">
                    <a16:creationId xmlns:a16="http://schemas.microsoft.com/office/drawing/2014/main" xmlns="" id="{C5F73EFE-5024-4B73-85F8-93CC7D97965D}"/>
                  </a:ext>
                </a:extLst>
              </p:cNvPr>
              <p:cNvSpPr/>
              <p:nvPr/>
            </p:nvSpPr>
            <p:spPr bwMode="auto">
              <a:xfrm>
                <a:off x="4631" y="1565"/>
                <a:ext cx="123" cy="127"/>
              </a:xfrm>
              <a:custGeom>
                <a:avLst/>
                <a:gdLst>
                  <a:gd name="T0" fmla="*/ 26 w 123"/>
                  <a:gd name="T1" fmla="*/ 0 h 127"/>
                  <a:gd name="T2" fmla="*/ 0 w 123"/>
                  <a:gd name="T3" fmla="*/ 10 h 127"/>
                  <a:gd name="T4" fmla="*/ 121 w 123"/>
                  <a:gd name="T5" fmla="*/ 127 h 127"/>
                  <a:gd name="T6" fmla="*/ 123 w 123"/>
                  <a:gd name="T7" fmla="*/ 96 h 127"/>
                  <a:gd name="T8" fmla="*/ 106 w 123"/>
                  <a:gd name="T9" fmla="*/ 79 h 127"/>
                  <a:gd name="T10" fmla="*/ 97 w 123"/>
                  <a:gd name="T11" fmla="*/ 75 h 127"/>
                  <a:gd name="T12" fmla="*/ 86 w 123"/>
                  <a:gd name="T13" fmla="*/ 81 h 127"/>
                  <a:gd name="T14" fmla="*/ 88 w 123"/>
                  <a:gd name="T15" fmla="*/ 68 h 127"/>
                  <a:gd name="T16" fmla="*/ 76 w 123"/>
                  <a:gd name="T17" fmla="*/ 58 h 127"/>
                  <a:gd name="T18" fmla="*/ 84 w 123"/>
                  <a:gd name="T19" fmla="*/ 58 h 127"/>
                  <a:gd name="T20" fmla="*/ 45 w 123"/>
                  <a:gd name="T21" fmla="*/ 17 h 127"/>
                  <a:gd name="T22" fmla="*/ 37 w 123"/>
                  <a:gd name="T23" fmla="*/ 23 h 127"/>
                  <a:gd name="T24" fmla="*/ 39 w 123"/>
                  <a:gd name="T25" fmla="*/ 12 h 127"/>
                  <a:gd name="T26" fmla="*/ 26 w 123"/>
                  <a:gd name="T2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127">
                    <a:moveTo>
                      <a:pt x="26" y="0"/>
                    </a:moveTo>
                    <a:lnTo>
                      <a:pt x="0" y="10"/>
                    </a:lnTo>
                    <a:lnTo>
                      <a:pt x="121" y="127"/>
                    </a:lnTo>
                    <a:lnTo>
                      <a:pt x="123" y="96"/>
                    </a:lnTo>
                    <a:lnTo>
                      <a:pt x="106" y="79"/>
                    </a:lnTo>
                    <a:lnTo>
                      <a:pt x="97" y="75"/>
                    </a:lnTo>
                    <a:lnTo>
                      <a:pt x="86" y="81"/>
                    </a:lnTo>
                    <a:lnTo>
                      <a:pt x="88" y="68"/>
                    </a:lnTo>
                    <a:lnTo>
                      <a:pt x="76" y="58"/>
                    </a:lnTo>
                    <a:lnTo>
                      <a:pt x="84" y="58"/>
                    </a:lnTo>
                    <a:lnTo>
                      <a:pt x="45" y="17"/>
                    </a:lnTo>
                    <a:lnTo>
                      <a:pt x="37" y="23"/>
                    </a:lnTo>
                    <a:lnTo>
                      <a:pt x="39" y="1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4" name="îš1îďè">
                <a:extLst>
                  <a:ext uri="{FF2B5EF4-FFF2-40B4-BE49-F238E27FC236}">
                    <a16:creationId xmlns:a16="http://schemas.microsoft.com/office/drawing/2014/main" xmlns="" id="{F7B9355A-101D-4ED9-AB33-8B79DA4B592A}"/>
                  </a:ext>
                </a:extLst>
              </p:cNvPr>
              <p:cNvSpPr/>
              <p:nvPr/>
            </p:nvSpPr>
            <p:spPr bwMode="auto">
              <a:xfrm>
                <a:off x="4668" y="1577"/>
                <a:ext cx="8" cy="11"/>
              </a:xfrm>
              <a:custGeom>
                <a:avLst/>
                <a:gdLst>
                  <a:gd name="T0" fmla="*/ 2 w 8"/>
                  <a:gd name="T1" fmla="*/ 0 h 11"/>
                  <a:gd name="T2" fmla="*/ 0 w 8"/>
                  <a:gd name="T3" fmla="*/ 11 h 11"/>
                  <a:gd name="T4" fmla="*/ 8 w 8"/>
                  <a:gd name="T5" fmla="*/ 5 h 11"/>
                  <a:gd name="T6" fmla="*/ 2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2" y="0"/>
                    </a:moveTo>
                    <a:lnTo>
                      <a:pt x="0" y="11"/>
                    </a:lnTo>
                    <a:lnTo>
                      <a:pt x="8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5" name="íṣ1iďê">
                <a:extLst>
                  <a:ext uri="{FF2B5EF4-FFF2-40B4-BE49-F238E27FC236}">
                    <a16:creationId xmlns:a16="http://schemas.microsoft.com/office/drawing/2014/main" xmlns="" id="{B96A6677-102A-4A0C-9CEA-1E7689F6FA60}"/>
                  </a:ext>
                </a:extLst>
              </p:cNvPr>
              <p:cNvSpPr/>
              <p:nvPr/>
            </p:nvSpPr>
            <p:spPr bwMode="auto">
              <a:xfrm>
                <a:off x="4668" y="1577"/>
                <a:ext cx="8" cy="11"/>
              </a:xfrm>
              <a:custGeom>
                <a:avLst/>
                <a:gdLst>
                  <a:gd name="T0" fmla="*/ 2 w 8"/>
                  <a:gd name="T1" fmla="*/ 0 h 11"/>
                  <a:gd name="T2" fmla="*/ 0 w 8"/>
                  <a:gd name="T3" fmla="*/ 11 h 11"/>
                  <a:gd name="T4" fmla="*/ 8 w 8"/>
                  <a:gd name="T5" fmla="*/ 5 h 11"/>
                  <a:gd name="T6" fmla="*/ 2 w 8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1">
                    <a:moveTo>
                      <a:pt x="2" y="0"/>
                    </a:moveTo>
                    <a:lnTo>
                      <a:pt x="0" y="11"/>
                    </a:lnTo>
                    <a:lnTo>
                      <a:pt x="8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6" name="íšļïḍe">
                <a:extLst>
                  <a:ext uri="{FF2B5EF4-FFF2-40B4-BE49-F238E27FC236}">
                    <a16:creationId xmlns:a16="http://schemas.microsoft.com/office/drawing/2014/main" xmlns="" id="{58D8C848-1EE0-41FC-907D-2005EA751AFC}"/>
                  </a:ext>
                </a:extLst>
              </p:cNvPr>
              <p:cNvSpPr/>
              <p:nvPr/>
            </p:nvSpPr>
            <p:spPr bwMode="auto">
              <a:xfrm>
                <a:off x="4707" y="1623"/>
                <a:ext cx="30" cy="23"/>
              </a:xfrm>
              <a:custGeom>
                <a:avLst/>
                <a:gdLst>
                  <a:gd name="T0" fmla="*/ 8 w 30"/>
                  <a:gd name="T1" fmla="*/ 0 h 23"/>
                  <a:gd name="T2" fmla="*/ 0 w 30"/>
                  <a:gd name="T3" fmla="*/ 0 h 23"/>
                  <a:gd name="T4" fmla="*/ 12 w 30"/>
                  <a:gd name="T5" fmla="*/ 10 h 23"/>
                  <a:gd name="T6" fmla="*/ 10 w 30"/>
                  <a:gd name="T7" fmla="*/ 23 h 23"/>
                  <a:gd name="T8" fmla="*/ 21 w 30"/>
                  <a:gd name="T9" fmla="*/ 17 h 23"/>
                  <a:gd name="T10" fmla="*/ 30 w 30"/>
                  <a:gd name="T11" fmla="*/ 21 h 23"/>
                  <a:gd name="T12" fmla="*/ 8 w 30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8" y="0"/>
                    </a:moveTo>
                    <a:lnTo>
                      <a:pt x="0" y="0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7"/>
                    </a:lnTo>
                    <a:lnTo>
                      <a:pt x="30" y="2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7" name="ísľîḑe">
                <a:extLst>
                  <a:ext uri="{FF2B5EF4-FFF2-40B4-BE49-F238E27FC236}">
                    <a16:creationId xmlns:a16="http://schemas.microsoft.com/office/drawing/2014/main" xmlns="" id="{BFA32A8F-D0BA-42C9-9081-18AE33FA7901}"/>
                  </a:ext>
                </a:extLst>
              </p:cNvPr>
              <p:cNvSpPr/>
              <p:nvPr/>
            </p:nvSpPr>
            <p:spPr bwMode="auto">
              <a:xfrm>
                <a:off x="4707" y="1623"/>
                <a:ext cx="30" cy="23"/>
              </a:xfrm>
              <a:custGeom>
                <a:avLst/>
                <a:gdLst>
                  <a:gd name="T0" fmla="*/ 8 w 30"/>
                  <a:gd name="T1" fmla="*/ 0 h 23"/>
                  <a:gd name="T2" fmla="*/ 0 w 30"/>
                  <a:gd name="T3" fmla="*/ 0 h 23"/>
                  <a:gd name="T4" fmla="*/ 12 w 30"/>
                  <a:gd name="T5" fmla="*/ 10 h 23"/>
                  <a:gd name="T6" fmla="*/ 10 w 30"/>
                  <a:gd name="T7" fmla="*/ 23 h 23"/>
                  <a:gd name="T8" fmla="*/ 21 w 30"/>
                  <a:gd name="T9" fmla="*/ 17 h 23"/>
                  <a:gd name="T10" fmla="*/ 30 w 30"/>
                  <a:gd name="T11" fmla="*/ 21 h 23"/>
                  <a:gd name="T12" fmla="*/ 8 w 30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8" y="0"/>
                    </a:moveTo>
                    <a:lnTo>
                      <a:pt x="0" y="0"/>
                    </a:lnTo>
                    <a:lnTo>
                      <a:pt x="12" y="10"/>
                    </a:lnTo>
                    <a:lnTo>
                      <a:pt x="10" y="23"/>
                    </a:lnTo>
                    <a:lnTo>
                      <a:pt x="21" y="17"/>
                    </a:lnTo>
                    <a:lnTo>
                      <a:pt x="30" y="21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8" name="íšliḍé">
                <a:extLst>
                  <a:ext uri="{FF2B5EF4-FFF2-40B4-BE49-F238E27FC236}">
                    <a16:creationId xmlns:a16="http://schemas.microsoft.com/office/drawing/2014/main" xmlns="" id="{F8991CBA-8E26-4179-A4BC-24381BE939F7}"/>
                  </a:ext>
                </a:extLst>
              </p:cNvPr>
              <p:cNvSpPr/>
              <p:nvPr/>
            </p:nvSpPr>
            <p:spPr bwMode="auto">
              <a:xfrm>
                <a:off x="4683" y="1545"/>
                <a:ext cx="78" cy="84"/>
              </a:xfrm>
              <a:custGeom>
                <a:avLst/>
                <a:gdLst>
                  <a:gd name="T0" fmla="*/ 26 w 78"/>
                  <a:gd name="T1" fmla="*/ 0 h 84"/>
                  <a:gd name="T2" fmla="*/ 0 w 78"/>
                  <a:gd name="T3" fmla="*/ 11 h 84"/>
                  <a:gd name="T4" fmla="*/ 8 w 78"/>
                  <a:gd name="T5" fmla="*/ 17 h 84"/>
                  <a:gd name="T6" fmla="*/ 15 w 78"/>
                  <a:gd name="T7" fmla="*/ 18 h 84"/>
                  <a:gd name="T8" fmla="*/ 11 w 78"/>
                  <a:gd name="T9" fmla="*/ 22 h 84"/>
                  <a:gd name="T10" fmla="*/ 75 w 78"/>
                  <a:gd name="T11" fmla="*/ 84 h 84"/>
                  <a:gd name="T12" fmla="*/ 78 w 78"/>
                  <a:gd name="T13" fmla="*/ 52 h 84"/>
                  <a:gd name="T14" fmla="*/ 26 w 78"/>
                  <a:gd name="T1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84">
                    <a:moveTo>
                      <a:pt x="26" y="0"/>
                    </a:moveTo>
                    <a:lnTo>
                      <a:pt x="0" y="11"/>
                    </a:lnTo>
                    <a:lnTo>
                      <a:pt x="8" y="17"/>
                    </a:lnTo>
                    <a:lnTo>
                      <a:pt x="15" y="18"/>
                    </a:lnTo>
                    <a:lnTo>
                      <a:pt x="11" y="22"/>
                    </a:lnTo>
                    <a:lnTo>
                      <a:pt x="75" y="84"/>
                    </a:lnTo>
                    <a:lnTo>
                      <a:pt x="78" y="5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9" name="íś1ïdé">
                <a:extLst>
                  <a:ext uri="{FF2B5EF4-FFF2-40B4-BE49-F238E27FC236}">
                    <a16:creationId xmlns:a16="http://schemas.microsoft.com/office/drawing/2014/main" xmlns="" id="{72F5EAF9-5174-4C66-A421-7E3AA1C31DC0}"/>
                  </a:ext>
                </a:extLst>
              </p:cNvPr>
              <p:cNvSpPr/>
              <p:nvPr/>
            </p:nvSpPr>
            <p:spPr bwMode="auto">
              <a:xfrm>
                <a:off x="4683" y="1545"/>
                <a:ext cx="78" cy="84"/>
              </a:xfrm>
              <a:custGeom>
                <a:avLst/>
                <a:gdLst>
                  <a:gd name="T0" fmla="*/ 26 w 78"/>
                  <a:gd name="T1" fmla="*/ 0 h 84"/>
                  <a:gd name="T2" fmla="*/ 0 w 78"/>
                  <a:gd name="T3" fmla="*/ 11 h 84"/>
                  <a:gd name="T4" fmla="*/ 8 w 78"/>
                  <a:gd name="T5" fmla="*/ 17 h 84"/>
                  <a:gd name="T6" fmla="*/ 15 w 78"/>
                  <a:gd name="T7" fmla="*/ 18 h 84"/>
                  <a:gd name="T8" fmla="*/ 11 w 78"/>
                  <a:gd name="T9" fmla="*/ 22 h 84"/>
                  <a:gd name="T10" fmla="*/ 75 w 78"/>
                  <a:gd name="T11" fmla="*/ 84 h 84"/>
                  <a:gd name="T12" fmla="*/ 78 w 78"/>
                  <a:gd name="T13" fmla="*/ 52 h 84"/>
                  <a:gd name="T14" fmla="*/ 26 w 78"/>
                  <a:gd name="T1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84">
                    <a:moveTo>
                      <a:pt x="26" y="0"/>
                    </a:moveTo>
                    <a:lnTo>
                      <a:pt x="0" y="11"/>
                    </a:lnTo>
                    <a:lnTo>
                      <a:pt x="8" y="17"/>
                    </a:lnTo>
                    <a:lnTo>
                      <a:pt x="15" y="18"/>
                    </a:lnTo>
                    <a:lnTo>
                      <a:pt x="11" y="22"/>
                    </a:lnTo>
                    <a:lnTo>
                      <a:pt x="75" y="84"/>
                    </a:lnTo>
                    <a:lnTo>
                      <a:pt x="78" y="5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0" name="ïṡľíďê">
                <a:extLst>
                  <a:ext uri="{FF2B5EF4-FFF2-40B4-BE49-F238E27FC236}">
                    <a16:creationId xmlns:a16="http://schemas.microsoft.com/office/drawing/2014/main" xmlns="" id="{231AF247-EB26-4DF4-B392-2D5C694C0A07}"/>
                  </a:ext>
                </a:extLst>
              </p:cNvPr>
              <p:cNvSpPr/>
              <p:nvPr/>
            </p:nvSpPr>
            <p:spPr bwMode="auto">
              <a:xfrm>
                <a:off x="4691" y="1562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1" name="íś1iḋê">
                <a:extLst>
                  <a:ext uri="{FF2B5EF4-FFF2-40B4-BE49-F238E27FC236}">
                    <a16:creationId xmlns:a16="http://schemas.microsoft.com/office/drawing/2014/main" xmlns="" id="{7D130D5F-BB53-4073-92FD-672F4B528D16}"/>
                  </a:ext>
                </a:extLst>
              </p:cNvPr>
              <p:cNvSpPr/>
              <p:nvPr/>
            </p:nvSpPr>
            <p:spPr bwMode="auto">
              <a:xfrm>
                <a:off x="4691" y="1562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1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2" name="îṡḻîḍê">
                <a:extLst>
                  <a:ext uri="{FF2B5EF4-FFF2-40B4-BE49-F238E27FC236}">
                    <a16:creationId xmlns:a16="http://schemas.microsoft.com/office/drawing/2014/main" xmlns="" id="{D5FDF226-71EB-4DBD-B4D2-C833C1B0B1ED}"/>
                  </a:ext>
                </a:extLst>
              </p:cNvPr>
              <p:cNvSpPr/>
              <p:nvPr/>
            </p:nvSpPr>
            <p:spPr bwMode="auto">
              <a:xfrm>
                <a:off x="4735" y="1526"/>
                <a:ext cx="32" cy="32"/>
              </a:xfrm>
              <a:custGeom>
                <a:avLst/>
                <a:gdLst>
                  <a:gd name="T0" fmla="*/ 25 w 32"/>
                  <a:gd name="T1" fmla="*/ 0 h 32"/>
                  <a:gd name="T2" fmla="*/ 0 w 32"/>
                  <a:gd name="T3" fmla="*/ 9 h 32"/>
                  <a:gd name="T4" fmla="*/ 23 w 32"/>
                  <a:gd name="T5" fmla="*/ 32 h 32"/>
                  <a:gd name="T6" fmla="*/ 26 w 32"/>
                  <a:gd name="T7" fmla="*/ 32 h 32"/>
                  <a:gd name="T8" fmla="*/ 30 w 32"/>
                  <a:gd name="T9" fmla="*/ 23 h 32"/>
                  <a:gd name="T10" fmla="*/ 32 w 32"/>
                  <a:gd name="T11" fmla="*/ 8 h 32"/>
                  <a:gd name="T12" fmla="*/ 25 w 3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25" y="0"/>
                    </a:moveTo>
                    <a:lnTo>
                      <a:pt x="0" y="9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30" y="23"/>
                    </a:lnTo>
                    <a:lnTo>
                      <a:pt x="32" y="8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3" name="îSľide">
                <a:extLst>
                  <a:ext uri="{FF2B5EF4-FFF2-40B4-BE49-F238E27FC236}">
                    <a16:creationId xmlns:a16="http://schemas.microsoft.com/office/drawing/2014/main" xmlns="" id="{4BB4DAA5-6E23-4B01-8228-A39644B6445C}"/>
                  </a:ext>
                </a:extLst>
              </p:cNvPr>
              <p:cNvSpPr/>
              <p:nvPr/>
            </p:nvSpPr>
            <p:spPr bwMode="auto">
              <a:xfrm>
                <a:off x="4735" y="1526"/>
                <a:ext cx="32" cy="32"/>
              </a:xfrm>
              <a:custGeom>
                <a:avLst/>
                <a:gdLst>
                  <a:gd name="T0" fmla="*/ 25 w 32"/>
                  <a:gd name="T1" fmla="*/ 0 h 32"/>
                  <a:gd name="T2" fmla="*/ 0 w 32"/>
                  <a:gd name="T3" fmla="*/ 9 h 32"/>
                  <a:gd name="T4" fmla="*/ 23 w 32"/>
                  <a:gd name="T5" fmla="*/ 32 h 32"/>
                  <a:gd name="T6" fmla="*/ 26 w 32"/>
                  <a:gd name="T7" fmla="*/ 32 h 32"/>
                  <a:gd name="T8" fmla="*/ 30 w 32"/>
                  <a:gd name="T9" fmla="*/ 23 h 32"/>
                  <a:gd name="T10" fmla="*/ 32 w 32"/>
                  <a:gd name="T11" fmla="*/ 8 h 32"/>
                  <a:gd name="T12" fmla="*/ 25 w 32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25" y="0"/>
                    </a:moveTo>
                    <a:lnTo>
                      <a:pt x="0" y="9"/>
                    </a:lnTo>
                    <a:lnTo>
                      <a:pt x="23" y="32"/>
                    </a:lnTo>
                    <a:lnTo>
                      <a:pt x="26" y="32"/>
                    </a:lnTo>
                    <a:lnTo>
                      <a:pt x="30" y="23"/>
                    </a:lnTo>
                    <a:lnTo>
                      <a:pt x="32" y="8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4" name="i$1îḓé">
                <a:extLst>
                  <a:ext uri="{FF2B5EF4-FFF2-40B4-BE49-F238E27FC236}">
                    <a16:creationId xmlns:a16="http://schemas.microsoft.com/office/drawing/2014/main" xmlns="" id="{92813DB7-B8D2-4FFB-8055-F41CCEBA2A0B}"/>
                  </a:ext>
                </a:extLst>
              </p:cNvPr>
              <p:cNvSpPr/>
              <p:nvPr/>
            </p:nvSpPr>
            <p:spPr bwMode="auto">
              <a:xfrm>
                <a:off x="4758" y="1549"/>
                <a:ext cx="7" cy="16"/>
              </a:xfrm>
              <a:custGeom>
                <a:avLst/>
                <a:gdLst>
                  <a:gd name="T0" fmla="*/ 7 w 7"/>
                  <a:gd name="T1" fmla="*/ 0 h 16"/>
                  <a:gd name="T2" fmla="*/ 3 w 7"/>
                  <a:gd name="T3" fmla="*/ 9 h 16"/>
                  <a:gd name="T4" fmla="*/ 0 w 7"/>
                  <a:gd name="T5" fmla="*/ 9 h 16"/>
                  <a:gd name="T6" fmla="*/ 5 w 7"/>
                  <a:gd name="T7" fmla="*/ 16 h 16"/>
                  <a:gd name="T8" fmla="*/ 7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lnTo>
                      <a:pt x="3" y="9"/>
                    </a:lnTo>
                    <a:lnTo>
                      <a:pt x="0" y="9"/>
                    </a:lnTo>
                    <a:lnTo>
                      <a:pt x="5" y="16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5" name="ïṩḷïde">
                <a:extLst>
                  <a:ext uri="{FF2B5EF4-FFF2-40B4-BE49-F238E27FC236}">
                    <a16:creationId xmlns:a16="http://schemas.microsoft.com/office/drawing/2014/main" xmlns="" id="{67912986-C7A3-4A98-9F26-B13D09293777}"/>
                  </a:ext>
                </a:extLst>
              </p:cNvPr>
              <p:cNvSpPr/>
              <p:nvPr/>
            </p:nvSpPr>
            <p:spPr bwMode="auto">
              <a:xfrm>
                <a:off x="4758" y="1549"/>
                <a:ext cx="7" cy="16"/>
              </a:xfrm>
              <a:custGeom>
                <a:avLst/>
                <a:gdLst>
                  <a:gd name="T0" fmla="*/ 7 w 7"/>
                  <a:gd name="T1" fmla="*/ 0 h 16"/>
                  <a:gd name="T2" fmla="*/ 3 w 7"/>
                  <a:gd name="T3" fmla="*/ 9 h 16"/>
                  <a:gd name="T4" fmla="*/ 0 w 7"/>
                  <a:gd name="T5" fmla="*/ 9 h 16"/>
                  <a:gd name="T6" fmla="*/ 5 w 7"/>
                  <a:gd name="T7" fmla="*/ 16 h 16"/>
                  <a:gd name="T8" fmla="*/ 7 w 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6">
                    <a:moveTo>
                      <a:pt x="7" y="0"/>
                    </a:moveTo>
                    <a:lnTo>
                      <a:pt x="3" y="9"/>
                    </a:lnTo>
                    <a:lnTo>
                      <a:pt x="0" y="9"/>
                    </a:lnTo>
                    <a:lnTo>
                      <a:pt x="5" y="16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6" name="îşlîḋe">
                <a:extLst>
                  <a:ext uri="{FF2B5EF4-FFF2-40B4-BE49-F238E27FC236}">
                    <a16:creationId xmlns:a16="http://schemas.microsoft.com/office/drawing/2014/main" xmlns="" id="{3FCBEEB5-2B28-4334-8A46-CB5BF9035473}"/>
                  </a:ext>
                </a:extLst>
              </p:cNvPr>
              <p:cNvSpPr/>
              <p:nvPr/>
            </p:nvSpPr>
            <p:spPr bwMode="auto">
              <a:xfrm>
                <a:off x="5955" y="822"/>
                <a:ext cx="470" cy="488"/>
              </a:xfrm>
              <a:custGeom>
                <a:avLst/>
                <a:gdLst>
                  <a:gd name="T0" fmla="*/ 16 w 470"/>
                  <a:gd name="T1" fmla="*/ 202 h 488"/>
                  <a:gd name="T2" fmla="*/ 0 w 470"/>
                  <a:gd name="T3" fmla="*/ 209 h 488"/>
                  <a:gd name="T4" fmla="*/ 319 w 470"/>
                  <a:gd name="T5" fmla="*/ 488 h 488"/>
                  <a:gd name="T6" fmla="*/ 345 w 470"/>
                  <a:gd name="T7" fmla="*/ 484 h 488"/>
                  <a:gd name="T8" fmla="*/ 16 w 470"/>
                  <a:gd name="T9" fmla="*/ 202 h 488"/>
                  <a:gd name="T10" fmla="*/ 67 w 470"/>
                  <a:gd name="T11" fmla="*/ 179 h 488"/>
                  <a:gd name="T12" fmla="*/ 41 w 470"/>
                  <a:gd name="T13" fmla="*/ 191 h 488"/>
                  <a:gd name="T14" fmla="*/ 379 w 470"/>
                  <a:gd name="T15" fmla="*/ 482 h 488"/>
                  <a:gd name="T16" fmla="*/ 414 w 470"/>
                  <a:gd name="T17" fmla="*/ 478 h 488"/>
                  <a:gd name="T18" fmla="*/ 67 w 470"/>
                  <a:gd name="T19" fmla="*/ 179 h 488"/>
                  <a:gd name="T20" fmla="*/ 470 w 470"/>
                  <a:gd name="T21" fmla="*/ 0 h 488"/>
                  <a:gd name="T22" fmla="*/ 446 w 470"/>
                  <a:gd name="T23" fmla="*/ 11 h 488"/>
                  <a:gd name="T24" fmla="*/ 468 w 470"/>
                  <a:gd name="T25" fmla="*/ 30 h 488"/>
                  <a:gd name="T26" fmla="*/ 468 w 470"/>
                  <a:gd name="T27" fmla="*/ 62 h 488"/>
                  <a:gd name="T28" fmla="*/ 420 w 470"/>
                  <a:gd name="T29" fmla="*/ 23 h 488"/>
                  <a:gd name="T30" fmla="*/ 396 w 470"/>
                  <a:gd name="T31" fmla="*/ 34 h 488"/>
                  <a:gd name="T32" fmla="*/ 466 w 470"/>
                  <a:gd name="T33" fmla="*/ 95 h 488"/>
                  <a:gd name="T34" fmla="*/ 465 w 470"/>
                  <a:gd name="T35" fmla="*/ 127 h 488"/>
                  <a:gd name="T36" fmla="*/ 369 w 470"/>
                  <a:gd name="T37" fmla="*/ 45 h 488"/>
                  <a:gd name="T38" fmla="*/ 345 w 470"/>
                  <a:gd name="T39" fmla="*/ 56 h 488"/>
                  <a:gd name="T40" fmla="*/ 465 w 470"/>
                  <a:gd name="T41" fmla="*/ 159 h 488"/>
                  <a:gd name="T42" fmla="*/ 463 w 470"/>
                  <a:gd name="T43" fmla="*/ 191 h 488"/>
                  <a:gd name="T44" fmla="*/ 319 w 470"/>
                  <a:gd name="T45" fmla="*/ 67 h 488"/>
                  <a:gd name="T46" fmla="*/ 295 w 470"/>
                  <a:gd name="T47" fmla="*/ 79 h 488"/>
                  <a:gd name="T48" fmla="*/ 461 w 470"/>
                  <a:gd name="T49" fmla="*/ 222 h 488"/>
                  <a:gd name="T50" fmla="*/ 461 w 470"/>
                  <a:gd name="T51" fmla="*/ 254 h 488"/>
                  <a:gd name="T52" fmla="*/ 269 w 470"/>
                  <a:gd name="T53" fmla="*/ 90 h 488"/>
                  <a:gd name="T54" fmla="*/ 244 w 470"/>
                  <a:gd name="T55" fmla="*/ 101 h 488"/>
                  <a:gd name="T56" fmla="*/ 459 w 470"/>
                  <a:gd name="T57" fmla="*/ 286 h 488"/>
                  <a:gd name="T58" fmla="*/ 457 w 470"/>
                  <a:gd name="T59" fmla="*/ 318 h 488"/>
                  <a:gd name="T60" fmla="*/ 218 w 470"/>
                  <a:gd name="T61" fmla="*/ 112 h 488"/>
                  <a:gd name="T62" fmla="*/ 194 w 470"/>
                  <a:gd name="T63" fmla="*/ 123 h 488"/>
                  <a:gd name="T64" fmla="*/ 457 w 470"/>
                  <a:gd name="T65" fmla="*/ 351 h 488"/>
                  <a:gd name="T66" fmla="*/ 455 w 470"/>
                  <a:gd name="T67" fmla="*/ 383 h 488"/>
                  <a:gd name="T68" fmla="*/ 168 w 470"/>
                  <a:gd name="T69" fmla="*/ 135 h 488"/>
                  <a:gd name="T70" fmla="*/ 142 w 470"/>
                  <a:gd name="T71" fmla="*/ 146 h 488"/>
                  <a:gd name="T72" fmla="*/ 455 w 470"/>
                  <a:gd name="T73" fmla="*/ 415 h 488"/>
                  <a:gd name="T74" fmla="*/ 453 w 470"/>
                  <a:gd name="T75" fmla="*/ 446 h 488"/>
                  <a:gd name="T76" fmla="*/ 117 w 470"/>
                  <a:gd name="T77" fmla="*/ 157 h 488"/>
                  <a:gd name="T78" fmla="*/ 91 w 470"/>
                  <a:gd name="T79" fmla="*/ 168 h 488"/>
                  <a:gd name="T80" fmla="*/ 448 w 470"/>
                  <a:gd name="T81" fmla="*/ 474 h 488"/>
                  <a:gd name="T82" fmla="*/ 452 w 470"/>
                  <a:gd name="T83" fmla="*/ 474 h 488"/>
                  <a:gd name="T84" fmla="*/ 470 w 470"/>
                  <a:gd name="T85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0" h="488">
                    <a:moveTo>
                      <a:pt x="16" y="202"/>
                    </a:moveTo>
                    <a:lnTo>
                      <a:pt x="0" y="209"/>
                    </a:lnTo>
                    <a:lnTo>
                      <a:pt x="319" y="488"/>
                    </a:lnTo>
                    <a:lnTo>
                      <a:pt x="345" y="484"/>
                    </a:lnTo>
                    <a:lnTo>
                      <a:pt x="16" y="202"/>
                    </a:lnTo>
                    <a:close/>
                    <a:moveTo>
                      <a:pt x="67" y="179"/>
                    </a:moveTo>
                    <a:lnTo>
                      <a:pt x="41" y="191"/>
                    </a:lnTo>
                    <a:lnTo>
                      <a:pt x="379" y="482"/>
                    </a:lnTo>
                    <a:lnTo>
                      <a:pt x="414" y="478"/>
                    </a:lnTo>
                    <a:lnTo>
                      <a:pt x="67" y="179"/>
                    </a:lnTo>
                    <a:close/>
                    <a:moveTo>
                      <a:pt x="470" y="0"/>
                    </a:moveTo>
                    <a:lnTo>
                      <a:pt x="446" y="11"/>
                    </a:lnTo>
                    <a:lnTo>
                      <a:pt x="468" y="30"/>
                    </a:lnTo>
                    <a:lnTo>
                      <a:pt x="468" y="62"/>
                    </a:lnTo>
                    <a:lnTo>
                      <a:pt x="420" y="23"/>
                    </a:lnTo>
                    <a:lnTo>
                      <a:pt x="396" y="34"/>
                    </a:lnTo>
                    <a:lnTo>
                      <a:pt x="466" y="95"/>
                    </a:lnTo>
                    <a:lnTo>
                      <a:pt x="465" y="127"/>
                    </a:lnTo>
                    <a:lnTo>
                      <a:pt x="369" y="45"/>
                    </a:lnTo>
                    <a:lnTo>
                      <a:pt x="345" y="56"/>
                    </a:lnTo>
                    <a:lnTo>
                      <a:pt x="465" y="159"/>
                    </a:lnTo>
                    <a:lnTo>
                      <a:pt x="463" y="191"/>
                    </a:lnTo>
                    <a:lnTo>
                      <a:pt x="319" y="67"/>
                    </a:lnTo>
                    <a:lnTo>
                      <a:pt x="295" y="79"/>
                    </a:lnTo>
                    <a:lnTo>
                      <a:pt x="461" y="222"/>
                    </a:lnTo>
                    <a:lnTo>
                      <a:pt x="461" y="254"/>
                    </a:lnTo>
                    <a:lnTo>
                      <a:pt x="269" y="90"/>
                    </a:lnTo>
                    <a:lnTo>
                      <a:pt x="244" y="101"/>
                    </a:lnTo>
                    <a:lnTo>
                      <a:pt x="459" y="286"/>
                    </a:lnTo>
                    <a:lnTo>
                      <a:pt x="457" y="318"/>
                    </a:lnTo>
                    <a:lnTo>
                      <a:pt x="218" y="112"/>
                    </a:lnTo>
                    <a:lnTo>
                      <a:pt x="194" y="123"/>
                    </a:lnTo>
                    <a:lnTo>
                      <a:pt x="457" y="351"/>
                    </a:lnTo>
                    <a:lnTo>
                      <a:pt x="455" y="383"/>
                    </a:lnTo>
                    <a:lnTo>
                      <a:pt x="168" y="135"/>
                    </a:lnTo>
                    <a:lnTo>
                      <a:pt x="142" y="146"/>
                    </a:lnTo>
                    <a:lnTo>
                      <a:pt x="455" y="415"/>
                    </a:lnTo>
                    <a:lnTo>
                      <a:pt x="453" y="446"/>
                    </a:lnTo>
                    <a:lnTo>
                      <a:pt x="117" y="157"/>
                    </a:lnTo>
                    <a:lnTo>
                      <a:pt x="91" y="168"/>
                    </a:lnTo>
                    <a:lnTo>
                      <a:pt x="448" y="474"/>
                    </a:lnTo>
                    <a:lnTo>
                      <a:pt x="452" y="474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7" name="ïṡļíḑe">
                <a:extLst>
                  <a:ext uri="{FF2B5EF4-FFF2-40B4-BE49-F238E27FC236}">
                    <a16:creationId xmlns:a16="http://schemas.microsoft.com/office/drawing/2014/main" xmlns="" id="{B3C0B464-45AF-473F-9A32-A132A23B60B7}"/>
                  </a:ext>
                </a:extLst>
              </p:cNvPr>
              <p:cNvSpPr/>
              <p:nvPr/>
            </p:nvSpPr>
            <p:spPr bwMode="auto">
              <a:xfrm>
                <a:off x="5955" y="822"/>
                <a:ext cx="470" cy="488"/>
              </a:xfrm>
              <a:custGeom>
                <a:avLst/>
                <a:gdLst>
                  <a:gd name="T0" fmla="*/ 16 w 470"/>
                  <a:gd name="T1" fmla="*/ 202 h 488"/>
                  <a:gd name="T2" fmla="*/ 0 w 470"/>
                  <a:gd name="T3" fmla="*/ 209 h 488"/>
                  <a:gd name="T4" fmla="*/ 319 w 470"/>
                  <a:gd name="T5" fmla="*/ 488 h 488"/>
                  <a:gd name="T6" fmla="*/ 345 w 470"/>
                  <a:gd name="T7" fmla="*/ 484 h 488"/>
                  <a:gd name="T8" fmla="*/ 16 w 470"/>
                  <a:gd name="T9" fmla="*/ 202 h 488"/>
                  <a:gd name="T10" fmla="*/ 67 w 470"/>
                  <a:gd name="T11" fmla="*/ 179 h 488"/>
                  <a:gd name="T12" fmla="*/ 41 w 470"/>
                  <a:gd name="T13" fmla="*/ 191 h 488"/>
                  <a:gd name="T14" fmla="*/ 379 w 470"/>
                  <a:gd name="T15" fmla="*/ 482 h 488"/>
                  <a:gd name="T16" fmla="*/ 414 w 470"/>
                  <a:gd name="T17" fmla="*/ 478 h 488"/>
                  <a:gd name="T18" fmla="*/ 67 w 470"/>
                  <a:gd name="T19" fmla="*/ 179 h 488"/>
                  <a:gd name="T20" fmla="*/ 470 w 470"/>
                  <a:gd name="T21" fmla="*/ 0 h 488"/>
                  <a:gd name="T22" fmla="*/ 446 w 470"/>
                  <a:gd name="T23" fmla="*/ 11 h 488"/>
                  <a:gd name="T24" fmla="*/ 468 w 470"/>
                  <a:gd name="T25" fmla="*/ 30 h 488"/>
                  <a:gd name="T26" fmla="*/ 468 w 470"/>
                  <a:gd name="T27" fmla="*/ 62 h 488"/>
                  <a:gd name="T28" fmla="*/ 420 w 470"/>
                  <a:gd name="T29" fmla="*/ 23 h 488"/>
                  <a:gd name="T30" fmla="*/ 396 w 470"/>
                  <a:gd name="T31" fmla="*/ 34 h 488"/>
                  <a:gd name="T32" fmla="*/ 466 w 470"/>
                  <a:gd name="T33" fmla="*/ 95 h 488"/>
                  <a:gd name="T34" fmla="*/ 465 w 470"/>
                  <a:gd name="T35" fmla="*/ 127 h 488"/>
                  <a:gd name="T36" fmla="*/ 369 w 470"/>
                  <a:gd name="T37" fmla="*/ 45 h 488"/>
                  <a:gd name="T38" fmla="*/ 345 w 470"/>
                  <a:gd name="T39" fmla="*/ 56 h 488"/>
                  <a:gd name="T40" fmla="*/ 465 w 470"/>
                  <a:gd name="T41" fmla="*/ 159 h 488"/>
                  <a:gd name="T42" fmla="*/ 463 w 470"/>
                  <a:gd name="T43" fmla="*/ 191 h 488"/>
                  <a:gd name="T44" fmla="*/ 319 w 470"/>
                  <a:gd name="T45" fmla="*/ 67 h 488"/>
                  <a:gd name="T46" fmla="*/ 295 w 470"/>
                  <a:gd name="T47" fmla="*/ 79 h 488"/>
                  <a:gd name="T48" fmla="*/ 461 w 470"/>
                  <a:gd name="T49" fmla="*/ 222 h 488"/>
                  <a:gd name="T50" fmla="*/ 461 w 470"/>
                  <a:gd name="T51" fmla="*/ 254 h 488"/>
                  <a:gd name="T52" fmla="*/ 269 w 470"/>
                  <a:gd name="T53" fmla="*/ 90 h 488"/>
                  <a:gd name="T54" fmla="*/ 244 w 470"/>
                  <a:gd name="T55" fmla="*/ 101 h 488"/>
                  <a:gd name="T56" fmla="*/ 459 w 470"/>
                  <a:gd name="T57" fmla="*/ 286 h 488"/>
                  <a:gd name="T58" fmla="*/ 457 w 470"/>
                  <a:gd name="T59" fmla="*/ 318 h 488"/>
                  <a:gd name="T60" fmla="*/ 218 w 470"/>
                  <a:gd name="T61" fmla="*/ 112 h 488"/>
                  <a:gd name="T62" fmla="*/ 194 w 470"/>
                  <a:gd name="T63" fmla="*/ 123 h 488"/>
                  <a:gd name="T64" fmla="*/ 457 w 470"/>
                  <a:gd name="T65" fmla="*/ 351 h 488"/>
                  <a:gd name="T66" fmla="*/ 455 w 470"/>
                  <a:gd name="T67" fmla="*/ 383 h 488"/>
                  <a:gd name="T68" fmla="*/ 168 w 470"/>
                  <a:gd name="T69" fmla="*/ 135 h 488"/>
                  <a:gd name="T70" fmla="*/ 142 w 470"/>
                  <a:gd name="T71" fmla="*/ 146 h 488"/>
                  <a:gd name="T72" fmla="*/ 455 w 470"/>
                  <a:gd name="T73" fmla="*/ 415 h 488"/>
                  <a:gd name="T74" fmla="*/ 453 w 470"/>
                  <a:gd name="T75" fmla="*/ 446 h 488"/>
                  <a:gd name="T76" fmla="*/ 117 w 470"/>
                  <a:gd name="T77" fmla="*/ 157 h 488"/>
                  <a:gd name="T78" fmla="*/ 91 w 470"/>
                  <a:gd name="T79" fmla="*/ 168 h 488"/>
                  <a:gd name="T80" fmla="*/ 448 w 470"/>
                  <a:gd name="T81" fmla="*/ 474 h 488"/>
                  <a:gd name="T82" fmla="*/ 452 w 470"/>
                  <a:gd name="T83" fmla="*/ 474 h 488"/>
                  <a:gd name="T84" fmla="*/ 470 w 470"/>
                  <a:gd name="T85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70" h="488">
                    <a:moveTo>
                      <a:pt x="16" y="202"/>
                    </a:moveTo>
                    <a:lnTo>
                      <a:pt x="0" y="209"/>
                    </a:lnTo>
                    <a:lnTo>
                      <a:pt x="319" y="488"/>
                    </a:lnTo>
                    <a:lnTo>
                      <a:pt x="345" y="484"/>
                    </a:lnTo>
                    <a:lnTo>
                      <a:pt x="16" y="202"/>
                    </a:lnTo>
                    <a:moveTo>
                      <a:pt x="67" y="179"/>
                    </a:moveTo>
                    <a:lnTo>
                      <a:pt x="41" y="191"/>
                    </a:lnTo>
                    <a:lnTo>
                      <a:pt x="379" y="482"/>
                    </a:lnTo>
                    <a:lnTo>
                      <a:pt x="414" y="478"/>
                    </a:lnTo>
                    <a:lnTo>
                      <a:pt x="67" y="179"/>
                    </a:lnTo>
                    <a:moveTo>
                      <a:pt x="470" y="0"/>
                    </a:moveTo>
                    <a:lnTo>
                      <a:pt x="446" y="11"/>
                    </a:lnTo>
                    <a:lnTo>
                      <a:pt x="468" y="30"/>
                    </a:lnTo>
                    <a:lnTo>
                      <a:pt x="468" y="62"/>
                    </a:lnTo>
                    <a:lnTo>
                      <a:pt x="420" y="23"/>
                    </a:lnTo>
                    <a:lnTo>
                      <a:pt x="396" y="34"/>
                    </a:lnTo>
                    <a:lnTo>
                      <a:pt x="466" y="95"/>
                    </a:lnTo>
                    <a:lnTo>
                      <a:pt x="465" y="127"/>
                    </a:lnTo>
                    <a:lnTo>
                      <a:pt x="369" y="45"/>
                    </a:lnTo>
                    <a:lnTo>
                      <a:pt x="345" y="56"/>
                    </a:lnTo>
                    <a:lnTo>
                      <a:pt x="465" y="159"/>
                    </a:lnTo>
                    <a:lnTo>
                      <a:pt x="463" y="191"/>
                    </a:lnTo>
                    <a:lnTo>
                      <a:pt x="319" y="67"/>
                    </a:lnTo>
                    <a:lnTo>
                      <a:pt x="295" y="79"/>
                    </a:lnTo>
                    <a:lnTo>
                      <a:pt x="461" y="222"/>
                    </a:lnTo>
                    <a:lnTo>
                      <a:pt x="461" y="254"/>
                    </a:lnTo>
                    <a:lnTo>
                      <a:pt x="269" y="90"/>
                    </a:lnTo>
                    <a:lnTo>
                      <a:pt x="244" y="101"/>
                    </a:lnTo>
                    <a:lnTo>
                      <a:pt x="459" y="286"/>
                    </a:lnTo>
                    <a:lnTo>
                      <a:pt x="457" y="318"/>
                    </a:lnTo>
                    <a:lnTo>
                      <a:pt x="218" y="112"/>
                    </a:lnTo>
                    <a:lnTo>
                      <a:pt x="194" y="123"/>
                    </a:lnTo>
                    <a:lnTo>
                      <a:pt x="457" y="351"/>
                    </a:lnTo>
                    <a:lnTo>
                      <a:pt x="455" y="383"/>
                    </a:lnTo>
                    <a:lnTo>
                      <a:pt x="168" y="135"/>
                    </a:lnTo>
                    <a:lnTo>
                      <a:pt x="142" y="146"/>
                    </a:lnTo>
                    <a:lnTo>
                      <a:pt x="455" y="415"/>
                    </a:lnTo>
                    <a:lnTo>
                      <a:pt x="453" y="446"/>
                    </a:lnTo>
                    <a:lnTo>
                      <a:pt x="117" y="157"/>
                    </a:lnTo>
                    <a:lnTo>
                      <a:pt x="91" y="168"/>
                    </a:lnTo>
                    <a:lnTo>
                      <a:pt x="448" y="474"/>
                    </a:lnTo>
                    <a:lnTo>
                      <a:pt x="452" y="474"/>
                    </a:lnTo>
                    <a:lnTo>
                      <a:pt x="47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8" name="îṧḷiḋe">
                <a:extLst>
                  <a:ext uri="{FF2B5EF4-FFF2-40B4-BE49-F238E27FC236}">
                    <a16:creationId xmlns:a16="http://schemas.microsoft.com/office/drawing/2014/main" xmlns="" id="{E90CB0C7-8580-4E46-912D-25D7FE9889C1}"/>
                  </a:ext>
                </a:extLst>
              </p:cNvPr>
              <p:cNvSpPr/>
              <p:nvPr/>
            </p:nvSpPr>
            <p:spPr bwMode="auto">
              <a:xfrm>
                <a:off x="6274" y="1296"/>
                <a:ext cx="133" cy="124"/>
              </a:xfrm>
              <a:custGeom>
                <a:avLst/>
                <a:gdLst>
                  <a:gd name="T0" fmla="*/ 50 w 133"/>
                  <a:gd name="T1" fmla="*/ 32 h 124"/>
                  <a:gd name="T2" fmla="*/ 47 w 133"/>
                  <a:gd name="T3" fmla="*/ 36 h 124"/>
                  <a:gd name="T4" fmla="*/ 48 w 133"/>
                  <a:gd name="T5" fmla="*/ 49 h 124"/>
                  <a:gd name="T6" fmla="*/ 37 w 133"/>
                  <a:gd name="T7" fmla="*/ 43 h 124"/>
                  <a:gd name="T8" fmla="*/ 35 w 133"/>
                  <a:gd name="T9" fmla="*/ 45 h 124"/>
                  <a:gd name="T10" fmla="*/ 69 w 133"/>
                  <a:gd name="T11" fmla="*/ 73 h 124"/>
                  <a:gd name="T12" fmla="*/ 77 w 133"/>
                  <a:gd name="T13" fmla="*/ 71 h 124"/>
                  <a:gd name="T14" fmla="*/ 82 w 133"/>
                  <a:gd name="T15" fmla="*/ 60 h 124"/>
                  <a:gd name="T16" fmla="*/ 88 w 133"/>
                  <a:gd name="T17" fmla="*/ 71 h 124"/>
                  <a:gd name="T18" fmla="*/ 97 w 133"/>
                  <a:gd name="T19" fmla="*/ 71 h 124"/>
                  <a:gd name="T20" fmla="*/ 50 w 133"/>
                  <a:gd name="T21" fmla="*/ 32 h 124"/>
                  <a:gd name="T22" fmla="*/ 39 w 133"/>
                  <a:gd name="T23" fmla="*/ 23 h 124"/>
                  <a:gd name="T24" fmla="*/ 41 w 133"/>
                  <a:gd name="T25" fmla="*/ 25 h 124"/>
                  <a:gd name="T26" fmla="*/ 43 w 133"/>
                  <a:gd name="T27" fmla="*/ 25 h 124"/>
                  <a:gd name="T28" fmla="*/ 39 w 133"/>
                  <a:gd name="T29" fmla="*/ 23 h 124"/>
                  <a:gd name="T30" fmla="*/ 26 w 133"/>
                  <a:gd name="T31" fmla="*/ 10 h 124"/>
                  <a:gd name="T32" fmla="*/ 0 w 133"/>
                  <a:gd name="T33" fmla="*/ 14 h 124"/>
                  <a:gd name="T34" fmla="*/ 19 w 133"/>
                  <a:gd name="T35" fmla="*/ 28 h 124"/>
                  <a:gd name="T36" fmla="*/ 30 w 133"/>
                  <a:gd name="T37" fmla="*/ 27 h 124"/>
                  <a:gd name="T38" fmla="*/ 34 w 133"/>
                  <a:gd name="T39" fmla="*/ 17 h 124"/>
                  <a:gd name="T40" fmla="*/ 26 w 133"/>
                  <a:gd name="T41" fmla="*/ 10 h 124"/>
                  <a:gd name="T42" fmla="*/ 95 w 133"/>
                  <a:gd name="T43" fmla="*/ 4 h 124"/>
                  <a:gd name="T44" fmla="*/ 60 w 133"/>
                  <a:gd name="T45" fmla="*/ 8 h 124"/>
                  <a:gd name="T46" fmla="*/ 131 w 133"/>
                  <a:gd name="T47" fmla="*/ 68 h 124"/>
                  <a:gd name="T48" fmla="*/ 129 w 133"/>
                  <a:gd name="T49" fmla="*/ 99 h 124"/>
                  <a:gd name="T50" fmla="*/ 99 w 133"/>
                  <a:gd name="T51" fmla="*/ 73 h 124"/>
                  <a:gd name="T52" fmla="*/ 93 w 133"/>
                  <a:gd name="T53" fmla="*/ 81 h 124"/>
                  <a:gd name="T54" fmla="*/ 95 w 133"/>
                  <a:gd name="T55" fmla="*/ 94 h 124"/>
                  <a:gd name="T56" fmla="*/ 91 w 133"/>
                  <a:gd name="T57" fmla="*/ 92 h 124"/>
                  <a:gd name="T58" fmla="*/ 129 w 133"/>
                  <a:gd name="T59" fmla="*/ 124 h 124"/>
                  <a:gd name="T60" fmla="*/ 129 w 133"/>
                  <a:gd name="T61" fmla="*/ 124 h 124"/>
                  <a:gd name="T62" fmla="*/ 133 w 133"/>
                  <a:gd name="T63" fmla="*/ 40 h 124"/>
                  <a:gd name="T64" fmla="*/ 125 w 133"/>
                  <a:gd name="T65" fmla="*/ 38 h 124"/>
                  <a:gd name="T66" fmla="*/ 114 w 133"/>
                  <a:gd name="T67" fmla="*/ 43 h 124"/>
                  <a:gd name="T68" fmla="*/ 116 w 133"/>
                  <a:gd name="T69" fmla="*/ 30 h 124"/>
                  <a:gd name="T70" fmla="*/ 105 w 133"/>
                  <a:gd name="T71" fmla="*/ 23 h 124"/>
                  <a:gd name="T72" fmla="*/ 114 w 133"/>
                  <a:gd name="T73" fmla="*/ 21 h 124"/>
                  <a:gd name="T74" fmla="*/ 95 w 133"/>
                  <a:gd name="T75" fmla="*/ 4 h 124"/>
                  <a:gd name="T76" fmla="*/ 133 w 133"/>
                  <a:gd name="T77" fmla="*/ 0 h 124"/>
                  <a:gd name="T78" fmla="*/ 129 w 133"/>
                  <a:gd name="T79" fmla="*/ 0 h 124"/>
                  <a:gd name="T80" fmla="*/ 133 w 133"/>
                  <a:gd name="T81" fmla="*/ 4 h 124"/>
                  <a:gd name="T82" fmla="*/ 133 w 133"/>
                  <a:gd name="T83" fmla="*/ 19 h 124"/>
                  <a:gd name="T84" fmla="*/ 133 w 133"/>
                  <a:gd name="T8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" h="124">
                    <a:moveTo>
                      <a:pt x="50" y="32"/>
                    </a:moveTo>
                    <a:lnTo>
                      <a:pt x="47" y="36"/>
                    </a:lnTo>
                    <a:lnTo>
                      <a:pt x="48" y="49"/>
                    </a:lnTo>
                    <a:lnTo>
                      <a:pt x="37" y="43"/>
                    </a:lnTo>
                    <a:lnTo>
                      <a:pt x="35" y="45"/>
                    </a:lnTo>
                    <a:lnTo>
                      <a:pt x="69" y="73"/>
                    </a:lnTo>
                    <a:lnTo>
                      <a:pt x="77" y="71"/>
                    </a:lnTo>
                    <a:lnTo>
                      <a:pt x="82" y="60"/>
                    </a:lnTo>
                    <a:lnTo>
                      <a:pt x="88" y="71"/>
                    </a:lnTo>
                    <a:lnTo>
                      <a:pt x="97" y="71"/>
                    </a:lnTo>
                    <a:lnTo>
                      <a:pt x="50" y="32"/>
                    </a:lnTo>
                    <a:close/>
                    <a:moveTo>
                      <a:pt x="39" y="23"/>
                    </a:moveTo>
                    <a:lnTo>
                      <a:pt x="41" y="25"/>
                    </a:lnTo>
                    <a:lnTo>
                      <a:pt x="43" y="25"/>
                    </a:lnTo>
                    <a:lnTo>
                      <a:pt x="39" y="23"/>
                    </a:lnTo>
                    <a:close/>
                    <a:moveTo>
                      <a:pt x="26" y="10"/>
                    </a:moveTo>
                    <a:lnTo>
                      <a:pt x="0" y="14"/>
                    </a:lnTo>
                    <a:lnTo>
                      <a:pt x="19" y="28"/>
                    </a:lnTo>
                    <a:lnTo>
                      <a:pt x="30" y="27"/>
                    </a:lnTo>
                    <a:lnTo>
                      <a:pt x="34" y="17"/>
                    </a:lnTo>
                    <a:lnTo>
                      <a:pt x="26" y="10"/>
                    </a:lnTo>
                    <a:close/>
                    <a:moveTo>
                      <a:pt x="95" y="4"/>
                    </a:moveTo>
                    <a:lnTo>
                      <a:pt x="60" y="8"/>
                    </a:lnTo>
                    <a:lnTo>
                      <a:pt x="131" y="68"/>
                    </a:lnTo>
                    <a:lnTo>
                      <a:pt x="129" y="99"/>
                    </a:lnTo>
                    <a:lnTo>
                      <a:pt x="99" y="73"/>
                    </a:lnTo>
                    <a:lnTo>
                      <a:pt x="93" y="81"/>
                    </a:lnTo>
                    <a:lnTo>
                      <a:pt x="95" y="94"/>
                    </a:lnTo>
                    <a:lnTo>
                      <a:pt x="91" y="92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33" y="40"/>
                    </a:lnTo>
                    <a:lnTo>
                      <a:pt x="125" y="38"/>
                    </a:lnTo>
                    <a:lnTo>
                      <a:pt x="114" y="43"/>
                    </a:lnTo>
                    <a:lnTo>
                      <a:pt x="116" y="30"/>
                    </a:lnTo>
                    <a:lnTo>
                      <a:pt x="105" y="23"/>
                    </a:lnTo>
                    <a:lnTo>
                      <a:pt x="114" y="21"/>
                    </a:lnTo>
                    <a:lnTo>
                      <a:pt x="95" y="4"/>
                    </a:lnTo>
                    <a:close/>
                    <a:moveTo>
                      <a:pt x="133" y="0"/>
                    </a:moveTo>
                    <a:lnTo>
                      <a:pt x="129" y="0"/>
                    </a:lnTo>
                    <a:lnTo>
                      <a:pt x="133" y="4"/>
                    </a:lnTo>
                    <a:lnTo>
                      <a:pt x="133" y="19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9" name="íšlídé">
                <a:extLst>
                  <a:ext uri="{FF2B5EF4-FFF2-40B4-BE49-F238E27FC236}">
                    <a16:creationId xmlns:a16="http://schemas.microsoft.com/office/drawing/2014/main" xmlns="" id="{BFCED89B-01AC-4CDF-9E99-0D97722724A5}"/>
                  </a:ext>
                </a:extLst>
              </p:cNvPr>
              <p:cNvSpPr/>
              <p:nvPr/>
            </p:nvSpPr>
            <p:spPr bwMode="auto">
              <a:xfrm>
                <a:off x="6274" y="1296"/>
                <a:ext cx="133" cy="124"/>
              </a:xfrm>
              <a:custGeom>
                <a:avLst/>
                <a:gdLst>
                  <a:gd name="T0" fmla="*/ 50 w 133"/>
                  <a:gd name="T1" fmla="*/ 32 h 124"/>
                  <a:gd name="T2" fmla="*/ 47 w 133"/>
                  <a:gd name="T3" fmla="*/ 36 h 124"/>
                  <a:gd name="T4" fmla="*/ 48 w 133"/>
                  <a:gd name="T5" fmla="*/ 49 h 124"/>
                  <a:gd name="T6" fmla="*/ 37 w 133"/>
                  <a:gd name="T7" fmla="*/ 43 h 124"/>
                  <a:gd name="T8" fmla="*/ 35 w 133"/>
                  <a:gd name="T9" fmla="*/ 45 h 124"/>
                  <a:gd name="T10" fmla="*/ 69 w 133"/>
                  <a:gd name="T11" fmla="*/ 73 h 124"/>
                  <a:gd name="T12" fmla="*/ 77 w 133"/>
                  <a:gd name="T13" fmla="*/ 71 h 124"/>
                  <a:gd name="T14" fmla="*/ 82 w 133"/>
                  <a:gd name="T15" fmla="*/ 60 h 124"/>
                  <a:gd name="T16" fmla="*/ 88 w 133"/>
                  <a:gd name="T17" fmla="*/ 71 h 124"/>
                  <a:gd name="T18" fmla="*/ 97 w 133"/>
                  <a:gd name="T19" fmla="*/ 71 h 124"/>
                  <a:gd name="T20" fmla="*/ 50 w 133"/>
                  <a:gd name="T21" fmla="*/ 32 h 124"/>
                  <a:gd name="T22" fmla="*/ 39 w 133"/>
                  <a:gd name="T23" fmla="*/ 23 h 124"/>
                  <a:gd name="T24" fmla="*/ 41 w 133"/>
                  <a:gd name="T25" fmla="*/ 25 h 124"/>
                  <a:gd name="T26" fmla="*/ 43 w 133"/>
                  <a:gd name="T27" fmla="*/ 25 h 124"/>
                  <a:gd name="T28" fmla="*/ 39 w 133"/>
                  <a:gd name="T29" fmla="*/ 23 h 124"/>
                  <a:gd name="T30" fmla="*/ 26 w 133"/>
                  <a:gd name="T31" fmla="*/ 10 h 124"/>
                  <a:gd name="T32" fmla="*/ 0 w 133"/>
                  <a:gd name="T33" fmla="*/ 14 h 124"/>
                  <a:gd name="T34" fmla="*/ 19 w 133"/>
                  <a:gd name="T35" fmla="*/ 28 h 124"/>
                  <a:gd name="T36" fmla="*/ 30 w 133"/>
                  <a:gd name="T37" fmla="*/ 27 h 124"/>
                  <a:gd name="T38" fmla="*/ 34 w 133"/>
                  <a:gd name="T39" fmla="*/ 17 h 124"/>
                  <a:gd name="T40" fmla="*/ 26 w 133"/>
                  <a:gd name="T41" fmla="*/ 10 h 124"/>
                  <a:gd name="T42" fmla="*/ 95 w 133"/>
                  <a:gd name="T43" fmla="*/ 4 h 124"/>
                  <a:gd name="T44" fmla="*/ 60 w 133"/>
                  <a:gd name="T45" fmla="*/ 8 h 124"/>
                  <a:gd name="T46" fmla="*/ 131 w 133"/>
                  <a:gd name="T47" fmla="*/ 68 h 124"/>
                  <a:gd name="T48" fmla="*/ 129 w 133"/>
                  <a:gd name="T49" fmla="*/ 99 h 124"/>
                  <a:gd name="T50" fmla="*/ 99 w 133"/>
                  <a:gd name="T51" fmla="*/ 73 h 124"/>
                  <a:gd name="T52" fmla="*/ 93 w 133"/>
                  <a:gd name="T53" fmla="*/ 81 h 124"/>
                  <a:gd name="T54" fmla="*/ 95 w 133"/>
                  <a:gd name="T55" fmla="*/ 94 h 124"/>
                  <a:gd name="T56" fmla="*/ 91 w 133"/>
                  <a:gd name="T57" fmla="*/ 92 h 124"/>
                  <a:gd name="T58" fmla="*/ 129 w 133"/>
                  <a:gd name="T59" fmla="*/ 124 h 124"/>
                  <a:gd name="T60" fmla="*/ 129 w 133"/>
                  <a:gd name="T61" fmla="*/ 124 h 124"/>
                  <a:gd name="T62" fmla="*/ 133 w 133"/>
                  <a:gd name="T63" fmla="*/ 40 h 124"/>
                  <a:gd name="T64" fmla="*/ 125 w 133"/>
                  <a:gd name="T65" fmla="*/ 38 h 124"/>
                  <a:gd name="T66" fmla="*/ 114 w 133"/>
                  <a:gd name="T67" fmla="*/ 43 h 124"/>
                  <a:gd name="T68" fmla="*/ 116 w 133"/>
                  <a:gd name="T69" fmla="*/ 30 h 124"/>
                  <a:gd name="T70" fmla="*/ 105 w 133"/>
                  <a:gd name="T71" fmla="*/ 23 h 124"/>
                  <a:gd name="T72" fmla="*/ 114 w 133"/>
                  <a:gd name="T73" fmla="*/ 21 h 124"/>
                  <a:gd name="T74" fmla="*/ 95 w 133"/>
                  <a:gd name="T75" fmla="*/ 4 h 124"/>
                  <a:gd name="T76" fmla="*/ 133 w 133"/>
                  <a:gd name="T77" fmla="*/ 0 h 124"/>
                  <a:gd name="T78" fmla="*/ 129 w 133"/>
                  <a:gd name="T79" fmla="*/ 0 h 124"/>
                  <a:gd name="T80" fmla="*/ 133 w 133"/>
                  <a:gd name="T81" fmla="*/ 4 h 124"/>
                  <a:gd name="T82" fmla="*/ 133 w 133"/>
                  <a:gd name="T83" fmla="*/ 19 h 124"/>
                  <a:gd name="T84" fmla="*/ 133 w 133"/>
                  <a:gd name="T8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3" h="124">
                    <a:moveTo>
                      <a:pt x="50" y="32"/>
                    </a:moveTo>
                    <a:lnTo>
                      <a:pt x="47" y="36"/>
                    </a:lnTo>
                    <a:lnTo>
                      <a:pt x="48" y="49"/>
                    </a:lnTo>
                    <a:lnTo>
                      <a:pt x="37" y="43"/>
                    </a:lnTo>
                    <a:lnTo>
                      <a:pt x="35" y="45"/>
                    </a:lnTo>
                    <a:lnTo>
                      <a:pt x="69" y="73"/>
                    </a:lnTo>
                    <a:lnTo>
                      <a:pt x="77" y="71"/>
                    </a:lnTo>
                    <a:lnTo>
                      <a:pt x="82" y="60"/>
                    </a:lnTo>
                    <a:lnTo>
                      <a:pt x="88" y="71"/>
                    </a:lnTo>
                    <a:lnTo>
                      <a:pt x="97" y="71"/>
                    </a:lnTo>
                    <a:lnTo>
                      <a:pt x="50" y="32"/>
                    </a:lnTo>
                    <a:moveTo>
                      <a:pt x="39" y="23"/>
                    </a:moveTo>
                    <a:lnTo>
                      <a:pt x="41" y="25"/>
                    </a:lnTo>
                    <a:lnTo>
                      <a:pt x="43" y="25"/>
                    </a:lnTo>
                    <a:lnTo>
                      <a:pt x="39" y="23"/>
                    </a:lnTo>
                    <a:moveTo>
                      <a:pt x="26" y="10"/>
                    </a:moveTo>
                    <a:lnTo>
                      <a:pt x="0" y="14"/>
                    </a:lnTo>
                    <a:lnTo>
                      <a:pt x="19" y="28"/>
                    </a:lnTo>
                    <a:lnTo>
                      <a:pt x="30" y="27"/>
                    </a:lnTo>
                    <a:lnTo>
                      <a:pt x="34" y="17"/>
                    </a:lnTo>
                    <a:lnTo>
                      <a:pt x="26" y="10"/>
                    </a:lnTo>
                    <a:moveTo>
                      <a:pt x="95" y="4"/>
                    </a:moveTo>
                    <a:lnTo>
                      <a:pt x="60" y="8"/>
                    </a:lnTo>
                    <a:lnTo>
                      <a:pt x="131" y="68"/>
                    </a:lnTo>
                    <a:lnTo>
                      <a:pt x="129" y="99"/>
                    </a:lnTo>
                    <a:lnTo>
                      <a:pt x="99" y="73"/>
                    </a:lnTo>
                    <a:lnTo>
                      <a:pt x="93" y="81"/>
                    </a:lnTo>
                    <a:lnTo>
                      <a:pt x="95" y="94"/>
                    </a:lnTo>
                    <a:lnTo>
                      <a:pt x="91" y="92"/>
                    </a:lnTo>
                    <a:lnTo>
                      <a:pt x="129" y="124"/>
                    </a:lnTo>
                    <a:lnTo>
                      <a:pt x="129" y="124"/>
                    </a:lnTo>
                    <a:lnTo>
                      <a:pt x="133" y="40"/>
                    </a:lnTo>
                    <a:lnTo>
                      <a:pt x="125" y="38"/>
                    </a:lnTo>
                    <a:lnTo>
                      <a:pt x="114" y="43"/>
                    </a:lnTo>
                    <a:lnTo>
                      <a:pt x="116" y="30"/>
                    </a:lnTo>
                    <a:lnTo>
                      <a:pt x="105" y="23"/>
                    </a:lnTo>
                    <a:lnTo>
                      <a:pt x="114" y="21"/>
                    </a:lnTo>
                    <a:lnTo>
                      <a:pt x="95" y="4"/>
                    </a:lnTo>
                    <a:moveTo>
                      <a:pt x="133" y="0"/>
                    </a:moveTo>
                    <a:lnTo>
                      <a:pt x="129" y="0"/>
                    </a:lnTo>
                    <a:lnTo>
                      <a:pt x="133" y="4"/>
                    </a:lnTo>
                    <a:lnTo>
                      <a:pt x="133" y="19"/>
                    </a:lnTo>
                    <a:lnTo>
                      <a:pt x="1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0" name="îŝľíḋê">
                <a:extLst>
                  <a:ext uri="{FF2B5EF4-FFF2-40B4-BE49-F238E27FC236}">
                    <a16:creationId xmlns:a16="http://schemas.microsoft.com/office/drawing/2014/main" xmlns="" id="{CB70A3CE-6BD6-4285-9F3E-29AEB9EBCAF0}"/>
                  </a:ext>
                </a:extLst>
              </p:cNvPr>
              <p:cNvSpPr/>
              <p:nvPr/>
            </p:nvSpPr>
            <p:spPr bwMode="auto">
              <a:xfrm>
                <a:off x="6293" y="1313"/>
                <a:ext cx="31" cy="32"/>
              </a:xfrm>
              <a:custGeom>
                <a:avLst/>
                <a:gdLst>
                  <a:gd name="T0" fmla="*/ 15 w 31"/>
                  <a:gd name="T1" fmla="*/ 0 h 32"/>
                  <a:gd name="T2" fmla="*/ 11 w 31"/>
                  <a:gd name="T3" fmla="*/ 10 h 32"/>
                  <a:gd name="T4" fmla="*/ 0 w 31"/>
                  <a:gd name="T5" fmla="*/ 11 h 32"/>
                  <a:gd name="T6" fmla="*/ 16 w 31"/>
                  <a:gd name="T7" fmla="*/ 28 h 32"/>
                  <a:gd name="T8" fmla="*/ 18 w 31"/>
                  <a:gd name="T9" fmla="*/ 26 h 32"/>
                  <a:gd name="T10" fmla="*/ 29 w 31"/>
                  <a:gd name="T11" fmla="*/ 32 h 32"/>
                  <a:gd name="T12" fmla="*/ 28 w 31"/>
                  <a:gd name="T13" fmla="*/ 19 h 32"/>
                  <a:gd name="T14" fmla="*/ 31 w 31"/>
                  <a:gd name="T15" fmla="*/ 15 h 32"/>
                  <a:gd name="T16" fmla="*/ 24 w 31"/>
                  <a:gd name="T17" fmla="*/ 8 h 32"/>
                  <a:gd name="T18" fmla="*/ 22 w 31"/>
                  <a:gd name="T19" fmla="*/ 8 h 32"/>
                  <a:gd name="T20" fmla="*/ 20 w 31"/>
                  <a:gd name="T21" fmla="*/ 6 h 32"/>
                  <a:gd name="T22" fmla="*/ 15 w 31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lnTo>
                      <a:pt x="11" y="10"/>
                    </a:lnTo>
                    <a:lnTo>
                      <a:pt x="0" y="11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29" y="32"/>
                    </a:lnTo>
                    <a:lnTo>
                      <a:pt x="28" y="19"/>
                    </a:lnTo>
                    <a:lnTo>
                      <a:pt x="31" y="15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1" name="iṣľïďè">
                <a:extLst>
                  <a:ext uri="{FF2B5EF4-FFF2-40B4-BE49-F238E27FC236}">
                    <a16:creationId xmlns:a16="http://schemas.microsoft.com/office/drawing/2014/main" xmlns="" id="{33444D87-AB93-48EB-9F1C-B466ECAFA624}"/>
                  </a:ext>
                </a:extLst>
              </p:cNvPr>
              <p:cNvSpPr/>
              <p:nvPr/>
            </p:nvSpPr>
            <p:spPr bwMode="auto">
              <a:xfrm>
                <a:off x="6293" y="1313"/>
                <a:ext cx="31" cy="32"/>
              </a:xfrm>
              <a:custGeom>
                <a:avLst/>
                <a:gdLst>
                  <a:gd name="T0" fmla="*/ 15 w 31"/>
                  <a:gd name="T1" fmla="*/ 0 h 32"/>
                  <a:gd name="T2" fmla="*/ 11 w 31"/>
                  <a:gd name="T3" fmla="*/ 10 h 32"/>
                  <a:gd name="T4" fmla="*/ 0 w 31"/>
                  <a:gd name="T5" fmla="*/ 11 h 32"/>
                  <a:gd name="T6" fmla="*/ 16 w 31"/>
                  <a:gd name="T7" fmla="*/ 28 h 32"/>
                  <a:gd name="T8" fmla="*/ 18 w 31"/>
                  <a:gd name="T9" fmla="*/ 26 h 32"/>
                  <a:gd name="T10" fmla="*/ 29 w 31"/>
                  <a:gd name="T11" fmla="*/ 32 h 32"/>
                  <a:gd name="T12" fmla="*/ 28 w 31"/>
                  <a:gd name="T13" fmla="*/ 19 h 32"/>
                  <a:gd name="T14" fmla="*/ 31 w 31"/>
                  <a:gd name="T15" fmla="*/ 15 h 32"/>
                  <a:gd name="T16" fmla="*/ 24 w 31"/>
                  <a:gd name="T17" fmla="*/ 8 h 32"/>
                  <a:gd name="T18" fmla="*/ 22 w 31"/>
                  <a:gd name="T19" fmla="*/ 8 h 32"/>
                  <a:gd name="T20" fmla="*/ 20 w 31"/>
                  <a:gd name="T21" fmla="*/ 6 h 32"/>
                  <a:gd name="T22" fmla="*/ 15 w 31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lnTo>
                      <a:pt x="11" y="10"/>
                    </a:lnTo>
                    <a:lnTo>
                      <a:pt x="0" y="11"/>
                    </a:lnTo>
                    <a:lnTo>
                      <a:pt x="16" y="28"/>
                    </a:lnTo>
                    <a:lnTo>
                      <a:pt x="18" y="26"/>
                    </a:lnTo>
                    <a:lnTo>
                      <a:pt x="29" y="32"/>
                    </a:lnTo>
                    <a:lnTo>
                      <a:pt x="28" y="19"/>
                    </a:lnTo>
                    <a:lnTo>
                      <a:pt x="31" y="15"/>
                    </a:lnTo>
                    <a:lnTo>
                      <a:pt x="24" y="8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2" name="îSḻidê">
                <a:extLst>
                  <a:ext uri="{FF2B5EF4-FFF2-40B4-BE49-F238E27FC236}">
                    <a16:creationId xmlns:a16="http://schemas.microsoft.com/office/drawing/2014/main" xmlns="" id="{557E5B53-CDAB-4B9A-9F5A-2D9DA26D615E}"/>
                  </a:ext>
                </a:extLst>
              </p:cNvPr>
              <p:cNvSpPr/>
              <p:nvPr/>
            </p:nvSpPr>
            <p:spPr bwMode="auto">
              <a:xfrm>
                <a:off x="6379" y="1315"/>
                <a:ext cx="28" cy="24"/>
              </a:xfrm>
              <a:custGeom>
                <a:avLst/>
                <a:gdLst>
                  <a:gd name="T0" fmla="*/ 28 w 28"/>
                  <a:gd name="T1" fmla="*/ 0 h 24"/>
                  <a:gd name="T2" fmla="*/ 28 w 28"/>
                  <a:gd name="T3" fmla="*/ 17 h 24"/>
                  <a:gd name="T4" fmla="*/ 9 w 28"/>
                  <a:gd name="T5" fmla="*/ 2 h 24"/>
                  <a:gd name="T6" fmla="*/ 0 w 28"/>
                  <a:gd name="T7" fmla="*/ 4 h 24"/>
                  <a:gd name="T8" fmla="*/ 11 w 28"/>
                  <a:gd name="T9" fmla="*/ 11 h 24"/>
                  <a:gd name="T10" fmla="*/ 9 w 28"/>
                  <a:gd name="T11" fmla="*/ 24 h 24"/>
                  <a:gd name="T12" fmla="*/ 20 w 28"/>
                  <a:gd name="T13" fmla="*/ 19 h 24"/>
                  <a:gd name="T14" fmla="*/ 28 w 28"/>
                  <a:gd name="T15" fmla="*/ 21 h 24"/>
                  <a:gd name="T16" fmla="*/ 28 w 2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4">
                    <a:moveTo>
                      <a:pt x="28" y="0"/>
                    </a:moveTo>
                    <a:lnTo>
                      <a:pt x="28" y="17"/>
                    </a:lnTo>
                    <a:lnTo>
                      <a:pt x="9" y="2"/>
                    </a:lnTo>
                    <a:lnTo>
                      <a:pt x="0" y="4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28" y="21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3" name="íŝļide">
                <a:extLst>
                  <a:ext uri="{FF2B5EF4-FFF2-40B4-BE49-F238E27FC236}">
                    <a16:creationId xmlns:a16="http://schemas.microsoft.com/office/drawing/2014/main" xmlns="" id="{FC4DA00B-CDE4-47CC-9F67-2A04050F302A}"/>
                  </a:ext>
                </a:extLst>
              </p:cNvPr>
              <p:cNvSpPr/>
              <p:nvPr/>
            </p:nvSpPr>
            <p:spPr bwMode="auto">
              <a:xfrm>
                <a:off x="6379" y="1315"/>
                <a:ext cx="28" cy="24"/>
              </a:xfrm>
              <a:custGeom>
                <a:avLst/>
                <a:gdLst>
                  <a:gd name="T0" fmla="*/ 28 w 28"/>
                  <a:gd name="T1" fmla="*/ 0 h 24"/>
                  <a:gd name="T2" fmla="*/ 28 w 28"/>
                  <a:gd name="T3" fmla="*/ 17 h 24"/>
                  <a:gd name="T4" fmla="*/ 9 w 28"/>
                  <a:gd name="T5" fmla="*/ 2 h 24"/>
                  <a:gd name="T6" fmla="*/ 0 w 28"/>
                  <a:gd name="T7" fmla="*/ 4 h 24"/>
                  <a:gd name="T8" fmla="*/ 11 w 28"/>
                  <a:gd name="T9" fmla="*/ 11 h 24"/>
                  <a:gd name="T10" fmla="*/ 9 w 28"/>
                  <a:gd name="T11" fmla="*/ 24 h 24"/>
                  <a:gd name="T12" fmla="*/ 20 w 28"/>
                  <a:gd name="T13" fmla="*/ 19 h 24"/>
                  <a:gd name="T14" fmla="*/ 28 w 28"/>
                  <a:gd name="T15" fmla="*/ 21 h 24"/>
                  <a:gd name="T16" fmla="*/ 28 w 28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4">
                    <a:moveTo>
                      <a:pt x="28" y="0"/>
                    </a:moveTo>
                    <a:lnTo>
                      <a:pt x="28" y="17"/>
                    </a:lnTo>
                    <a:lnTo>
                      <a:pt x="9" y="2"/>
                    </a:lnTo>
                    <a:lnTo>
                      <a:pt x="0" y="4"/>
                    </a:lnTo>
                    <a:lnTo>
                      <a:pt x="11" y="11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28" y="21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4" name="ïŝlîḑe">
                <a:extLst>
                  <a:ext uri="{FF2B5EF4-FFF2-40B4-BE49-F238E27FC236}">
                    <a16:creationId xmlns:a16="http://schemas.microsoft.com/office/drawing/2014/main" xmlns="" id="{729BE867-84E9-438E-AFBF-B06FEE1FF51D}"/>
                  </a:ext>
                </a:extLst>
              </p:cNvPr>
              <p:cNvSpPr/>
              <p:nvPr/>
            </p:nvSpPr>
            <p:spPr bwMode="auto">
              <a:xfrm>
                <a:off x="6343" y="1356"/>
                <a:ext cx="30" cy="34"/>
              </a:xfrm>
              <a:custGeom>
                <a:avLst/>
                <a:gdLst>
                  <a:gd name="T0" fmla="*/ 13 w 30"/>
                  <a:gd name="T1" fmla="*/ 0 h 34"/>
                  <a:gd name="T2" fmla="*/ 8 w 30"/>
                  <a:gd name="T3" fmla="*/ 11 h 34"/>
                  <a:gd name="T4" fmla="*/ 0 w 30"/>
                  <a:gd name="T5" fmla="*/ 13 h 34"/>
                  <a:gd name="T6" fmla="*/ 22 w 30"/>
                  <a:gd name="T7" fmla="*/ 32 h 34"/>
                  <a:gd name="T8" fmla="*/ 26 w 30"/>
                  <a:gd name="T9" fmla="*/ 34 h 34"/>
                  <a:gd name="T10" fmla="*/ 24 w 30"/>
                  <a:gd name="T11" fmla="*/ 21 h 34"/>
                  <a:gd name="T12" fmla="*/ 30 w 30"/>
                  <a:gd name="T13" fmla="*/ 13 h 34"/>
                  <a:gd name="T14" fmla="*/ 28 w 30"/>
                  <a:gd name="T15" fmla="*/ 11 h 34"/>
                  <a:gd name="T16" fmla="*/ 19 w 30"/>
                  <a:gd name="T17" fmla="*/ 11 h 34"/>
                  <a:gd name="T18" fmla="*/ 13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13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2" y="32"/>
                    </a:lnTo>
                    <a:lnTo>
                      <a:pt x="26" y="34"/>
                    </a:lnTo>
                    <a:lnTo>
                      <a:pt x="24" y="21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5" name="ïśḻîďé">
                <a:extLst>
                  <a:ext uri="{FF2B5EF4-FFF2-40B4-BE49-F238E27FC236}">
                    <a16:creationId xmlns:a16="http://schemas.microsoft.com/office/drawing/2014/main" xmlns="" id="{F4B73276-3A42-4907-A0F8-2C489BDCE84C}"/>
                  </a:ext>
                </a:extLst>
              </p:cNvPr>
              <p:cNvSpPr/>
              <p:nvPr/>
            </p:nvSpPr>
            <p:spPr bwMode="auto">
              <a:xfrm>
                <a:off x="6343" y="1356"/>
                <a:ext cx="30" cy="34"/>
              </a:xfrm>
              <a:custGeom>
                <a:avLst/>
                <a:gdLst>
                  <a:gd name="T0" fmla="*/ 13 w 30"/>
                  <a:gd name="T1" fmla="*/ 0 h 34"/>
                  <a:gd name="T2" fmla="*/ 8 w 30"/>
                  <a:gd name="T3" fmla="*/ 11 h 34"/>
                  <a:gd name="T4" fmla="*/ 0 w 30"/>
                  <a:gd name="T5" fmla="*/ 13 h 34"/>
                  <a:gd name="T6" fmla="*/ 22 w 30"/>
                  <a:gd name="T7" fmla="*/ 32 h 34"/>
                  <a:gd name="T8" fmla="*/ 26 w 30"/>
                  <a:gd name="T9" fmla="*/ 34 h 34"/>
                  <a:gd name="T10" fmla="*/ 24 w 30"/>
                  <a:gd name="T11" fmla="*/ 21 h 34"/>
                  <a:gd name="T12" fmla="*/ 30 w 30"/>
                  <a:gd name="T13" fmla="*/ 13 h 34"/>
                  <a:gd name="T14" fmla="*/ 28 w 30"/>
                  <a:gd name="T15" fmla="*/ 11 h 34"/>
                  <a:gd name="T16" fmla="*/ 19 w 30"/>
                  <a:gd name="T17" fmla="*/ 11 h 34"/>
                  <a:gd name="T18" fmla="*/ 13 w 30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4">
                    <a:moveTo>
                      <a:pt x="13" y="0"/>
                    </a:moveTo>
                    <a:lnTo>
                      <a:pt x="8" y="11"/>
                    </a:lnTo>
                    <a:lnTo>
                      <a:pt x="0" y="13"/>
                    </a:lnTo>
                    <a:lnTo>
                      <a:pt x="22" y="32"/>
                    </a:lnTo>
                    <a:lnTo>
                      <a:pt x="26" y="34"/>
                    </a:lnTo>
                    <a:lnTo>
                      <a:pt x="24" y="21"/>
                    </a:lnTo>
                    <a:lnTo>
                      <a:pt x="30" y="13"/>
                    </a:lnTo>
                    <a:lnTo>
                      <a:pt x="28" y="11"/>
                    </a:lnTo>
                    <a:lnTo>
                      <a:pt x="19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6" name="ïṣ1ïḍê">
                <a:extLst>
                  <a:ext uri="{FF2B5EF4-FFF2-40B4-BE49-F238E27FC236}">
                    <a16:creationId xmlns:a16="http://schemas.microsoft.com/office/drawing/2014/main" xmlns="" id="{7598AD85-A316-4FA0-B48D-3D72706F0D6B}"/>
                  </a:ext>
                </a:extLst>
              </p:cNvPr>
              <p:cNvSpPr/>
              <p:nvPr/>
            </p:nvSpPr>
            <p:spPr bwMode="auto">
              <a:xfrm>
                <a:off x="6403" y="14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7" name="îṧḻíḋe">
                <a:extLst>
                  <a:ext uri="{FF2B5EF4-FFF2-40B4-BE49-F238E27FC236}">
                    <a16:creationId xmlns:a16="http://schemas.microsoft.com/office/drawing/2014/main" xmlns="" id="{8EBF26C2-E2D1-4D6C-A86B-4E6F348F5BD7}"/>
                  </a:ext>
                </a:extLst>
              </p:cNvPr>
              <p:cNvSpPr/>
              <p:nvPr/>
            </p:nvSpPr>
            <p:spPr bwMode="auto">
              <a:xfrm>
                <a:off x="6403" y="1420"/>
                <a:ext cx="0" cy="2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8" name="i$ḻíďè">
                <a:extLst>
                  <a:ext uri="{FF2B5EF4-FFF2-40B4-BE49-F238E27FC236}">
                    <a16:creationId xmlns:a16="http://schemas.microsoft.com/office/drawing/2014/main" xmlns="" id="{05750738-1A39-4F0F-A85C-D88BAAED0093}"/>
                  </a:ext>
                </a:extLst>
              </p:cNvPr>
              <p:cNvSpPr/>
              <p:nvPr/>
            </p:nvSpPr>
            <p:spPr bwMode="auto">
              <a:xfrm>
                <a:off x="5971" y="1013"/>
                <a:ext cx="363" cy="293"/>
              </a:xfrm>
              <a:custGeom>
                <a:avLst/>
                <a:gdLst>
                  <a:gd name="T0" fmla="*/ 25 w 363"/>
                  <a:gd name="T1" fmla="*/ 0 h 293"/>
                  <a:gd name="T2" fmla="*/ 0 w 363"/>
                  <a:gd name="T3" fmla="*/ 11 h 293"/>
                  <a:gd name="T4" fmla="*/ 329 w 363"/>
                  <a:gd name="T5" fmla="*/ 293 h 293"/>
                  <a:gd name="T6" fmla="*/ 363 w 363"/>
                  <a:gd name="T7" fmla="*/ 291 h 293"/>
                  <a:gd name="T8" fmla="*/ 25 w 363"/>
                  <a:gd name="T9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93">
                    <a:moveTo>
                      <a:pt x="25" y="0"/>
                    </a:moveTo>
                    <a:lnTo>
                      <a:pt x="0" y="11"/>
                    </a:lnTo>
                    <a:lnTo>
                      <a:pt x="329" y="293"/>
                    </a:lnTo>
                    <a:lnTo>
                      <a:pt x="363" y="291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9" name="iṥḷíḍé">
                <a:extLst>
                  <a:ext uri="{FF2B5EF4-FFF2-40B4-BE49-F238E27FC236}">
                    <a16:creationId xmlns:a16="http://schemas.microsoft.com/office/drawing/2014/main" xmlns="" id="{375DAA6C-C8B3-485A-8224-72631FD25044}"/>
                  </a:ext>
                </a:extLst>
              </p:cNvPr>
              <p:cNvSpPr/>
              <p:nvPr/>
            </p:nvSpPr>
            <p:spPr bwMode="auto">
              <a:xfrm>
                <a:off x="5971" y="1013"/>
                <a:ext cx="363" cy="293"/>
              </a:xfrm>
              <a:custGeom>
                <a:avLst/>
                <a:gdLst>
                  <a:gd name="T0" fmla="*/ 25 w 363"/>
                  <a:gd name="T1" fmla="*/ 0 h 293"/>
                  <a:gd name="T2" fmla="*/ 0 w 363"/>
                  <a:gd name="T3" fmla="*/ 11 h 293"/>
                  <a:gd name="T4" fmla="*/ 329 w 363"/>
                  <a:gd name="T5" fmla="*/ 293 h 293"/>
                  <a:gd name="T6" fmla="*/ 363 w 363"/>
                  <a:gd name="T7" fmla="*/ 291 h 293"/>
                  <a:gd name="T8" fmla="*/ 25 w 363"/>
                  <a:gd name="T9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293">
                    <a:moveTo>
                      <a:pt x="25" y="0"/>
                    </a:moveTo>
                    <a:lnTo>
                      <a:pt x="0" y="11"/>
                    </a:lnTo>
                    <a:lnTo>
                      <a:pt x="329" y="293"/>
                    </a:lnTo>
                    <a:lnTo>
                      <a:pt x="363" y="291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81" name="ïšḻîḓé">
              <a:extLst>
                <a:ext uri="{FF2B5EF4-FFF2-40B4-BE49-F238E27FC236}">
                  <a16:creationId xmlns:a16="http://schemas.microsoft.com/office/drawing/2014/main" xmlns="" id="{592F5E65-1006-424E-B8B8-AA98F09559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1508" y="1796366"/>
              <a:ext cx="9596692" cy="3426264"/>
              <a:chOff x="762" y="833"/>
              <a:chExt cx="6795" cy="2426"/>
            </a:xfrm>
          </p:grpSpPr>
          <p:sp>
            <p:nvSpPr>
              <p:cNvPr id="2290" name="îś1iďé">
                <a:extLst>
                  <a:ext uri="{FF2B5EF4-FFF2-40B4-BE49-F238E27FC236}">
                    <a16:creationId xmlns:a16="http://schemas.microsoft.com/office/drawing/2014/main" xmlns="" id="{BEA7FE3E-348F-4196-B7CF-AFC331973991}"/>
                  </a:ext>
                </a:extLst>
              </p:cNvPr>
              <p:cNvSpPr/>
              <p:nvPr/>
            </p:nvSpPr>
            <p:spPr bwMode="auto">
              <a:xfrm>
                <a:off x="6300" y="1304"/>
                <a:ext cx="105" cy="91"/>
              </a:xfrm>
              <a:custGeom>
                <a:avLst/>
                <a:gdLst>
                  <a:gd name="T0" fmla="*/ 34 w 105"/>
                  <a:gd name="T1" fmla="*/ 0 h 91"/>
                  <a:gd name="T2" fmla="*/ 0 w 105"/>
                  <a:gd name="T3" fmla="*/ 2 h 91"/>
                  <a:gd name="T4" fmla="*/ 8 w 105"/>
                  <a:gd name="T5" fmla="*/ 9 h 91"/>
                  <a:gd name="T6" fmla="*/ 9 w 105"/>
                  <a:gd name="T7" fmla="*/ 6 h 91"/>
                  <a:gd name="T8" fmla="*/ 13 w 105"/>
                  <a:gd name="T9" fmla="*/ 15 h 91"/>
                  <a:gd name="T10" fmla="*/ 17 w 105"/>
                  <a:gd name="T11" fmla="*/ 17 h 91"/>
                  <a:gd name="T12" fmla="*/ 28 w 105"/>
                  <a:gd name="T13" fmla="*/ 19 h 91"/>
                  <a:gd name="T14" fmla="*/ 24 w 105"/>
                  <a:gd name="T15" fmla="*/ 24 h 91"/>
                  <a:gd name="T16" fmla="*/ 71 w 105"/>
                  <a:gd name="T17" fmla="*/ 63 h 91"/>
                  <a:gd name="T18" fmla="*/ 75 w 105"/>
                  <a:gd name="T19" fmla="*/ 63 h 91"/>
                  <a:gd name="T20" fmla="*/ 73 w 105"/>
                  <a:gd name="T21" fmla="*/ 65 h 91"/>
                  <a:gd name="T22" fmla="*/ 103 w 105"/>
                  <a:gd name="T23" fmla="*/ 91 h 91"/>
                  <a:gd name="T24" fmla="*/ 105 w 105"/>
                  <a:gd name="T25" fmla="*/ 60 h 91"/>
                  <a:gd name="T26" fmla="*/ 34 w 105"/>
                  <a:gd name="T2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5" h="91">
                    <a:moveTo>
                      <a:pt x="34" y="0"/>
                    </a:moveTo>
                    <a:lnTo>
                      <a:pt x="0" y="2"/>
                    </a:lnTo>
                    <a:lnTo>
                      <a:pt x="8" y="9"/>
                    </a:lnTo>
                    <a:lnTo>
                      <a:pt x="9" y="6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28" y="19"/>
                    </a:lnTo>
                    <a:lnTo>
                      <a:pt x="24" y="24"/>
                    </a:lnTo>
                    <a:lnTo>
                      <a:pt x="71" y="63"/>
                    </a:lnTo>
                    <a:lnTo>
                      <a:pt x="75" y="63"/>
                    </a:lnTo>
                    <a:lnTo>
                      <a:pt x="73" y="65"/>
                    </a:lnTo>
                    <a:lnTo>
                      <a:pt x="103" y="91"/>
                    </a:lnTo>
                    <a:lnTo>
                      <a:pt x="105" y="6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1" name="î$1íḍè">
                <a:extLst>
                  <a:ext uri="{FF2B5EF4-FFF2-40B4-BE49-F238E27FC236}">
                    <a16:creationId xmlns:a16="http://schemas.microsoft.com/office/drawing/2014/main" xmlns="" id="{DDCCCCAA-2828-4106-96A8-8726B52C45C0}"/>
                  </a:ext>
                </a:extLst>
              </p:cNvPr>
              <p:cNvSpPr/>
              <p:nvPr/>
            </p:nvSpPr>
            <p:spPr bwMode="auto">
              <a:xfrm>
                <a:off x="6300" y="1304"/>
                <a:ext cx="105" cy="91"/>
              </a:xfrm>
              <a:custGeom>
                <a:avLst/>
                <a:gdLst>
                  <a:gd name="T0" fmla="*/ 34 w 105"/>
                  <a:gd name="T1" fmla="*/ 0 h 91"/>
                  <a:gd name="T2" fmla="*/ 0 w 105"/>
                  <a:gd name="T3" fmla="*/ 2 h 91"/>
                  <a:gd name="T4" fmla="*/ 8 w 105"/>
                  <a:gd name="T5" fmla="*/ 9 h 91"/>
                  <a:gd name="T6" fmla="*/ 9 w 105"/>
                  <a:gd name="T7" fmla="*/ 6 h 91"/>
                  <a:gd name="T8" fmla="*/ 13 w 105"/>
                  <a:gd name="T9" fmla="*/ 15 h 91"/>
                  <a:gd name="T10" fmla="*/ 17 w 105"/>
                  <a:gd name="T11" fmla="*/ 17 h 91"/>
                  <a:gd name="T12" fmla="*/ 28 w 105"/>
                  <a:gd name="T13" fmla="*/ 19 h 91"/>
                  <a:gd name="T14" fmla="*/ 24 w 105"/>
                  <a:gd name="T15" fmla="*/ 24 h 91"/>
                  <a:gd name="T16" fmla="*/ 71 w 105"/>
                  <a:gd name="T17" fmla="*/ 63 h 91"/>
                  <a:gd name="T18" fmla="*/ 75 w 105"/>
                  <a:gd name="T19" fmla="*/ 63 h 91"/>
                  <a:gd name="T20" fmla="*/ 73 w 105"/>
                  <a:gd name="T21" fmla="*/ 65 h 91"/>
                  <a:gd name="T22" fmla="*/ 103 w 105"/>
                  <a:gd name="T23" fmla="*/ 91 h 91"/>
                  <a:gd name="T24" fmla="*/ 105 w 105"/>
                  <a:gd name="T25" fmla="*/ 60 h 91"/>
                  <a:gd name="T26" fmla="*/ 34 w 105"/>
                  <a:gd name="T2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5" h="91">
                    <a:moveTo>
                      <a:pt x="34" y="0"/>
                    </a:moveTo>
                    <a:lnTo>
                      <a:pt x="0" y="2"/>
                    </a:lnTo>
                    <a:lnTo>
                      <a:pt x="8" y="9"/>
                    </a:lnTo>
                    <a:lnTo>
                      <a:pt x="9" y="6"/>
                    </a:lnTo>
                    <a:lnTo>
                      <a:pt x="13" y="15"/>
                    </a:lnTo>
                    <a:lnTo>
                      <a:pt x="17" y="17"/>
                    </a:lnTo>
                    <a:lnTo>
                      <a:pt x="28" y="19"/>
                    </a:lnTo>
                    <a:lnTo>
                      <a:pt x="24" y="24"/>
                    </a:lnTo>
                    <a:lnTo>
                      <a:pt x="71" y="63"/>
                    </a:lnTo>
                    <a:lnTo>
                      <a:pt x="75" y="63"/>
                    </a:lnTo>
                    <a:lnTo>
                      <a:pt x="73" y="65"/>
                    </a:lnTo>
                    <a:lnTo>
                      <a:pt x="103" y="91"/>
                    </a:lnTo>
                    <a:lnTo>
                      <a:pt x="105" y="60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2" name="îṣľîḍe">
                <a:extLst>
                  <a:ext uri="{FF2B5EF4-FFF2-40B4-BE49-F238E27FC236}">
                    <a16:creationId xmlns:a16="http://schemas.microsoft.com/office/drawing/2014/main" xmlns="" id="{F5D80916-BCCC-4282-9F4B-8A491C3295D4}"/>
                  </a:ext>
                </a:extLst>
              </p:cNvPr>
              <p:cNvSpPr/>
              <p:nvPr/>
            </p:nvSpPr>
            <p:spPr bwMode="auto">
              <a:xfrm>
                <a:off x="6308" y="1310"/>
                <a:ext cx="20" cy="18"/>
              </a:xfrm>
              <a:custGeom>
                <a:avLst/>
                <a:gdLst>
                  <a:gd name="T0" fmla="*/ 9 w 20"/>
                  <a:gd name="T1" fmla="*/ 11 h 18"/>
                  <a:gd name="T2" fmla="*/ 16 w 20"/>
                  <a:gd name="T3" fmla="*/ 18 h 18"/>
                  <a:gd name="T4" fmla="*/ 20 w 20"/>
                  <a:gd name="T5" fmla="*/ 13 h 18"/>
                  <a:gd name="T6" fmla="*/ 9 w 20"/>
                  <a:gd name="T7" fmla="*/ 11 h 18"/>
                  <a:gd name="T8" fmla="*/ 1 w 20"/>
                  <a:gd name="T9" fmla="*/ 0 h 18"/>
                  <a:gd name="T10" fmla="*/ 0 w 20"/>
                  <a:gd name="T11" fmla="*/ 3 h 18"/>
                  <a:gd name="T12" fmla="*/ 5 w 20"/>
                  <a:gd name="T13" fmla="*/ 9 h 18"/>
                  <a:gd name="T14" fmla="*/ 1 w 2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8">
                    <a:moveTo>
                      <a:pt x="9" y="11"/>
                    </a:moveTo>
                    <a:lnTo>
                      <a:pt x="16" y="18"/>
                    </a:lnTo>
                    <a:lnTo>
                      <a:pt x="20" y="13"/>
                    </a:lnTo>
                    <a:lnTo>
                      <a:pt x="9" y="11"/>
                    </a:lnTo>
                    <a:close/>
                    <a:moveTo>
                      <a:pt x="1" y="0"/>
                    </a:moveTo>
                    <a:lnTo>
                      <a:pt x="0" y="3"/>
                    </a:lnTo>
                    <a:lnTo>
                      <a:pt x="5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3" name="iṣľiḑè">
                <a:extLst>
                  <a:ext uri="{FF2B5EF4-FFF2-40B4-BE49-F238E27FC236}">
                    <a16:creationId xmlns:a16="http://schemas.microsoft.com/office/drawing/2014/main" xmlns="" id="{9F2625C4-812A-43D9-837F-63531B003D3B}"/>
                  </a:ext>
                </a:extLst>
              </p:cNvPr>
              <p:cNvSpPr/>
              <p:nvPr/>
            </p:nvSpPr>
            <p:spPr bwMode="auto">
              <a:xfrm>
                <a:off x="6308" y="1310"/>
                <a:ext cx="20" cy="18"/>
              </a:xfrm>
              <a:custGeom>
                <a:avLst/>
                <a:gdLst>
                  <a:gd name="T0" fmla="*/ 9 w 20"/>
                  <a:gd name="T1" fmla="*/ 11 h 18"/>
                  <a:gd name="T2" fmla="*/ 16 w 20"/>
                  <a:gd name="T3" fmla="*/ 18 h 18"/>
                  <a:gd name="T4" fmla="*/ 20 w 20"/>
                  <a:gd name="T5" fmla="*/ 13 h 18"/>
                  <a:gd name="T6" fmla="*/ 9 w 20"/>
                  <a:gd name="T7" fmla="*/ 11 h 18"/>
                  <a:gd name="T8" fmla="*/ 1 w 20"/>
                  <a:gd name="T9" fmla="*/ 0 h 18"/>
                  <a:gd name="T10" fmla="*/ 0 w 20"/>
                  <a:gd name="T11" fmla="*/ 3 h 18"/>
                  <a:gd name="T12" fmla="*/ 5 w 20"/>
                  <a:gd name="T13" fmla="*/ 9 h 18"/>
                  <a:gd name="T14" fmla="*/ 1 w 2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8">
                    <a:moveTo>
                      <a:pt x="9" y="11"/>
                    </a:moveTo>
                    <a:lnTo>
                      <a:pt x="16" y="18"/>
                    </a:lnTo>
                    <a:lnTo>
                      <a:pt x="20" y="13"/>
                    </a:lnTo>
                    <a:lnTo>
                      <a:pt x="9" y="11"/>
                    </a:lnTo>
                    <a:moveTo>
                      <a:pt x="1" y="0"/>
                    </a:moveTo>
                    <a:lnTo>
                      <a:pt x="0" y="3"/>
                    </a:lnTo>
                    <a:lnTo>
                      <a:pt x="5" y="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4" name="íṡľíḑè">
                <a:extLst>
                  <a:ext uri="{FF2B5EF4-FFF2-40B4-BE49-F238E27FC236}">
                    <a16:creationId xmlns:a16="http://schemas.microsoft.com/office/drawing/2014/main" xmlns="" id="{AA9B31A7-F2A6-44CE-8ADF-4E56219E1C5B}"/>
                  </a:ext>
                </a:extLst>
              </p:cNvPr>
              <p:cNvSpPr/>
              <p:nvPr/>
            </p:nvSpPr>
            <p:spPr bwMode="auto">
              <a:xfrm>
                <a:off x="6371" y="136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5" name="ïṡ1íḋe">
                <a:extLst>
                  <a:ext uri="{FF2B5EF4-FFF2-40B4-BE49-F238E27FC236}">
                    <a16:creationId xmlns:a16="http://schemas.microsoft.com/office/drawing/2014/main" xmlns="" id="{E44D81E7-E0DC-42D7-BF00-9216EE343CE9}"/>
                  </a:ext>
                </a:extLst>
              </p:cNvPr>
              <p:cNvSpPr/>
              <p:nvPr/>
            </p:nvSpPr>
            <p:spPr bwMode="auto">
              <a:xfrm>
                <a:off x="6371" y="1367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6" name="ïṥḻíḓe">
                <a:extLst>
                  <a:ext uri="{FF2B5EF4-FFF2-40B4-BE49-F238E27FC236}">
                    <a16:creationId xmlns:a16="http://schemas.microsoft.com/office/drawing/2014/main" xmlns="" id="{174013B6-42DA-4C64-99BE-AC0918AFB72C}"/>
                  </a:ext>
                </a:extLst>
              </p:cNvPr>
              <p:cNvSpPr/>
              <p:nvPr/>
            </p:nvSpPr>
            <p:spPr bwMode="auto">
              <a:xfrm>
                <a:off x="6022" y="990"/>
                <a:ext cx="381" cy="310"/>
              </a:xfrm>
              <a:custGeom>
                <a:avLst/>
                <a:gdLst>
                  <a:gd name="T0" fmla="*/ 24 w 381"/>
                  <a:gd name="T1" fmla="*/ 0 h 310"/>
                  <a:gd name="T2" fmla="*/ 0 w 381"/>
                  <a:gd name="T3" fmla="*/ 11 h 310"/>
                  <a:gd name="T4" fmla="*/ 347 w 381"/>
                  <a:gd name="T5" fmla="*/ 310 h 310"/>
                  <a:gd name="T6" fmla="*/ 381 w 381"/>
                  <a:gd name="T7" fmla="*/ 306 h 310"/>
                  <a:gd name="T8" fmla="*/ 24 w 381"/>
                  <a:gd name="T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310">
                    <a:moveTo>
                      <a:pt x="24" y="0"/>
                    </a:moveTo>
                    <a:lnTo>
                      <a:pt x="0" y="11"/>
                    </a:lnTo>
                    <a:lnTo>
                      <a:pt x="347" y="310"/>
                    </a:lnTo>
                    <a:lnTo>
                      <a:pt x="381" y="306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7" name="išḻíḓè">
                <a:extLst>
                  <a:ext uri="{FF2B5EF4-FFF2-40B4-BE49-F238E27FC236}">
                    <a16:creationId xmlns:a16="http://schemas.microsoft.com/office/drawing/2014/main" xmlns="" id="{0F264C8D-A810-45F9-A31A-AFBEC9355C98}"/>
                  </a:ext>
                </a:extLst>
              </p:cNvPr>
              <p:cNvSpPr/>
              <p:nvPr/>
            </p:nvSpPr>
            <p:spPr bwMode="auto">
              <a:xfrm>
                <a:off x="6022" y="990"/>
                <a:ext cx="381" cy="310"/>
              </a:xfrm>
              <a:custGeom>
                <a:avLst/>
                <a:gdLst>
                  <a:gd name="T0" fmla="*/ 24 w 381"/>
                  <a:gd name="T1" fmla="*/ 0 h 310"/>
                  <a:gd name="T2" fmla="*/ 0 w 381"/>
                  <a:gd name="T3" fmla="*/ 11 h 310"/>
                  <a:gd name="T4" fmla="*/ 347 w 381"/>
                  <a:gd name="T5" fmla="*/ 310 h 310"/>
                  <a:gd name="T6" fmla="*/ 381 w 381"/>
                  <a:gd name="T7" fmla="*/ 306 h 310"/>
                  <a:gd name="T8" fmla="*/ 24 w 381"/>
                  <a:gd name="T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310">
                    <a:moveTo>
                      <a:pt x="24" y="0"/>
                    </a:moveTo>
                    <a:lnTo>
                      <a:pt x="0" y="11"/>
                    </a:lnTo>
                    <a:lnTo>
                      <a:pt x="347" y="310"/>
                    </a:lnTo>
                    <a:lnTo>
                      <a:pt x="381" y="306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8" name="iślíḋê">
                <a:extLst>
                  <a:ext uri="{FF2B5EF4-FFF2-40B4-BE49-F238E27FC236}">
                    <a16:creationId xmlns:a16="http://schemas.microsoft.com/office/drawing/2014/main" xmlns="" id="{76DBB9DB-404C-4DD8-A553-A84DBB3B5B19}"/>
                  </a:ext>
                </a:extLst>
              </p:cNvPr>
              <p:cNvSpPr/>
              <p:nvPr/>
            </p:nvSpPr>
            <p:spPr bwMode="auto">
              <a:xfrm>
                <a:off x="6369" y="1296"/>
                <a:ext cx="38" cy="21"/>
              </a:xfrm>
              <a:custGeom>
                <a:avLst/>
                <a:gdLst>
                  <a:gd name="T0" fmla="*/ 34 w 38"/>
                  <a:gd name="T1" fmla="*/ 0 h 21"/>
                  <a:gd name="T2" fmla="*/ 0 w 38"/>
                  <a:gd name="T3" fmla="*/ 4 h 21"/>
                  <a:gd name="T4" fmla="*/ 19 w 38"/>
                  <a:gd name="T5" fmla="*/ 21 h 21"/>
                  <a:gd name="T6" fmla="*/ 23 w 38"/>
                  <a:gd name="T7" fmla="*/ 19 h 21"/>
                  <a:gd name="T8" fmla="*/ 28 w 38"/>
                  <a:gd name="T9" fmla="*/ 8 h 21"/>
                  <a:gd name="T10" fmla="*/ 34 w 38"/>
                  <a:gd name="T11" fmla="*/ 19 h 21"/>
                  <a:gd name="T12" fmla="*/ 38 w 38"/>
                  <a:gd name="T13" fmla="*/ 19 h 21"/>
                  <a:gd name="T14" fmla="*/ 38 w 38"/>
                  <a:gd name="T15" fmla="*/ 4 h 21"/>
                  <a:gd name="T16" fmla="*/ 34 w 3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1">
                    <a:moveTo>
                      <a:pt x="34" y="0"/>
                    </a:moveTo>
                    <a:lnTo>
                      <a:pt x="0" y="4"/>
                    </a:lnTo>
                    <a:lnTo>
                      <a:pt x="19" y="21"/>
                    </a:lnTo>
                    <a:lnTo>
                      <a:pt x="23" y="19"/>
                    </a:lnTo>
                    <a:lnTo>
                      <a:pt x="28" y="8"/>
                    </a:lnTo>
                    <a:lnTo>
                      <a:pt x="34" y="19"/>
                    </a:lnTo>
                    <a:lnTo>
                      <a:pt x="38" y="19"/>
                    </a:lnTo>
                    <a:lnTo>
                      <a:pt x="38" y="4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9" name="iṥḷîďé">
                <a:extLst>
                  <a:ext uri="{FF2B5EF4-FFF2-40B4-BE49-F238E27FC236}">
                    <a16:creationId xmlns:a16="http://schemas.microsoft.com/office/drawing/2014/main" xmlns="" id="{CC274C08-1706-449C-9EAF-20908A89295E}"/>
                  </a:ext>
                </a:extLst>
              </p:cNvPr>
              <p:cNvSpPr/>
              <p:nvPr/>
            </p:nvSpPr>
            <p:spPr bwMode="auto">
              <a:xfrm>
                <a:off x="6369" y="1296"/>
                <a:ext cx="38" cy="21"/>
              </a:xfrm>
              <a:custGeom>
                <a:avLst/>
                <a:gdLst>
                  <a:gd name="T0" fmla="*/ 34 w 38"/>
                  <a:gd name="T1" fmla="*/ 0 h 21"/>
                  <a:gd name="T2" fmla="*/ 0 w 38"/>
                  <a:gd name="T3" fmla="*/ 4 h 21"/>
                  <a:gd name="T4" fmla="*/ 19 w 38"/>
                  <a:gd name="T5" fmla="*/ 21 h 21"/>
                  <a:gd name="T6" fmla="*/ 23 w 38"/>
                  <a:gd name="T7" fmla="*/ 19 h 21"/>
                  <a:gd name="T8" fmla="*/ 28 w 38"/>
                  <a:gd name="T9" fmla="*/ 8 h 21"/>
                  <a:gd name="T10" fmla="*/ 34 w 38"/>
                  <a:gd name="T11" fmla="*/ 19 h 21"/>
                  <a:gd name="T12" fmla="*/ 38 w 38"/>
                  <a:gd name="T13" fmla="*/ 19 h 21"/>
                  <a:gd name="T14" fmla="*/ 38 w 38"/>
                  <a:gd name="T15" fmla="*/ 4 h 21"/>
                  <a:gd name="T16" fmla="*/ 34 w 3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1">
                    <a:moveTo>
                      <a:pt x="34" y="0"/>
                    </a:moveTo>
                    <a:lnTo>
                      <a:pt x="0" y="4"/>
                    </a:lnTo>
                    <a:lnTo>
                      <a:pt x="19" y="21"/>
                    </a:lnTo>
                    <a:lnTo>
                      <a:pt x="23" y="19"/>
                    </a:lnTo>
                    <a:lnTo>
                      <a:pt x="28" y="8"/>
                    </a:lnTo>
                    <a:lnTo>
                      <a:pt x="34" y="19"/>
                    </a:lnTo>
                    <a:lnTo>
                      <a:pt x="38" y="19"/>
                    </a:lnTo>
                    <a:lnTo>
                      <a:pt x="38" y="4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0" name="isļîḍe">
                <a:extLst>
                  <a:ext uri="{FF2B5EF4-FFF2-40B4-BE49-F238E27FC236}">
                    <a16:creationId xmlns:a16="http://schemas.microsoft.com/office/drawing/2014/main" xmlns="" id="{9F35EF4E-14DF-412F-82F1-562529995D4D}"/>
                  </a:ext>
                </a:extLst>
              </p:cNvPr>
              <p:cNvSpPr/>
              <p:nvPr/>
            </p:nvSpPr>
            <p:spPr bwMode="auto">
              <a:xfrm>
                <a:off x="6388" y="1304"/>
                <a:ext cx="19" cy="28"/>
              </a:xfrm>
              <a:custGeom>
                <a:avLst/>
                <a:gdLst>
                  <a:gd name="T0" fmla="*/ 9 w 19"/>
                  <a:gd name="T1" fmla="*/ 0 h 28"/>
                  <a:gd name="T2" fmla="*/ 4 w 19"/>
                  <a:gd name="T3" fmla="*/ 11 h 28"/>
                  <a:gd name="T4" fmla="*/ 0 w 19"/>
                  <a:gd name="T5" fmla="*/ 13 h 28"/>
                  <a:gd name="T6" fmla="*/ 19 w 19"/>
                  <a:gd name="T7" fmla="*/ 28 h 28"/>
                  <a:gd name="T8" fmla="*/ 19 w 19"/>
                  <a:gd name="T9" fmla="*/ 11 h 28"/>
                  <a:gd name="T10" fmla="*/ 15 w 19"/>
                  <a:gd name="T11" fmla="*/ 11 h 28"/>
                  <a:gd name="T12" fmla="*/ 9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lnTo>
                      <a:pt x="4" y="11"/>
                    </a:lnTo>
                    <a:lnTo>
                      <a:pt x="0" y="13"/>
                    </a:lnTo>
                    <a:lnTo>
                      <a:pt x="19" y="28"/>
                    </a:lnTo>
                    <a:lnTo>
                      <a:pt x="19" y="11"/>
                    </a:lnTo>
                    <a:lnTo>
                      <a:pt x="15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1" name="íślíďê">
                <a:extLst>
                  <a:ext uri="{FF2B5EF4-FFF2-40B4-BE49-F238E27FC236}">
                    <a16:creationId xmlns:a16="http://schemas.microsoft.com/office/drawing/2014/main" xmlns="" id="{51D27C77-4B60-4602-BB3C-74F905BDFDB4}"/>
                  </a:ext>
                </a:extLst>
              </p:cNvPr>
              <p:cNvSpPr/>
              <p:nvPr/>
            </p:nvSpPr>
            <p:spPr bwMode="auto">
              <a:xfrm>
                <a:off x="6388" y="1304"/>
                <a:ext cx="19" cy="28"/>
              </a:xfrm>
              <a:custGeom>
                <a:avLst/>
                <a:gdLst>
                  <a:gd name="T0" fmla="*/ 9 w 19"/>
                  <a:gd name="T1" fmla="*/ 0 h 28"/>
                  <a:gd name="T2" fmla="*/ 4 w 19"/>
                  <a:gd name="T3" fmla="*/ 11 h 28"/>
                  <a:gd name="T4" fmla="*/ 0 w 19"/>
                  <a:gd name="T5" fmla="*/ 13 h 28"/>
                  <a:gd name="T6" fmla="*/ 19 w 19"/>
                  <a:gd name="T7" fmla="*/ 28 h 28"/>
                  <a:gd name="T8" fmla="*/ 19 w 19"/>
                  <a:gd name="T9" fmla="*/ 11 h 28"/>
                  <a:gd name="T10" fmla="*/ 15 w 19"/>
                  <a:gd name="T11" fmla="*/ 11 h 28"/>
                  <a:gd name="T12" fmla="*/ 9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9" y="0"/>
                    </a:moveTo>
                    <a:lnTo>
                      <a:pt x="4" y="11"/>
                    </a:lnTo>
                    <a:lnTo>
                      <a:pt x="0" y="13"/>
                    </a:lnTo>
                    <a:lnTo>
                      <a:pt x="19" y="28"/>
                    </a:lnTo>
                    <a:lnTo>
                      <a:pt x="19" y="11"/>
                    </a:lnTo>
                    <a:lnTo>
                      <a:pt x="15" y="11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2" name="íšḻiďé">
                <a:extLst>
                  <a:ext uri="{FF2B5EF4-FFF2-40B4-BE49-F238E27FC236}">
                    <a16:creationId xmlns:a16="http://schemas.microsoft.com/office/drawing/2014/main" xmlns="" id="{24A1A6D9-35CC-4FED-AE6A-7E9242F81572}"/>
                  </a:ext>
                </a:extLst>
              </p:cNvPr>
              <p:cNvSpPr/>
              <p:nvPr/>
            </p:nvSpPr>
            <p:spPr bwMode="auto">
              <a:xfrm>
                <a:off x="6072" y="968"/>
                <a:ext cx="338" cy="300"/>
              </a:xfrm>
              <a:custGeom>
                <a:avLst/>
                <a:gdLst>
                  <a:gd name="T0" fmla="*/ 25 w 338"/>
                  <a:gd name="T1" fmla="*/ 0 h 300"/>
                  <a:gd name="T2" fmla="*/ 0 w 338"/>
                  <a:gd name="T3" fmla="*/ 11 h 300"/>
                  <a:gd name="T4" fmla="*/ 336 w 338"/>
                  <a:gd name="T5" fmla="*/ 300 h 300"/>
                  <a:gd name="T6" fmla="*/ 338 w 338"/>
                  <a:gd name="T7" fmla="*/ 269 h 300"/>
                  <a:gd name="T8" fmla="*/ 25 w 338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300">
                    <a:moveTo>
                      <a:pt x="25" y="0"/>
                    </a:moveTo>
                    <a:lnTo>
                      <a:pt x="0" y="11"/>
                    </a:lnTo>
                    <a:lnTo>
                      <a:pt x="336" y="300"/>
                    </a:lnTo>
                    <a:lnTo>
                      <a:pt x="338" y="26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3" name="îšļiḍè">
                <a:extLst>
                  <a:ext uri="{FF2B5EF4-FFF2-40B4-BE49-F238E27FC236}">
                    <a16:creationId xmlns:a16="http://schemas.microsoft.com/office/drawing/2014/main" xmlns="" id="{401204AB-F0A3-4E95-BB7F-ECB18452AF35}"/>
                  </a:ext>
                </a:extLst>
              </p:cNvPr>
              <p:cNvSpPr/>
              <p:nvPr/>
            </p:nvSpPr>
            <p:spPr bwMode="auto">
              <a:xfrm>
                <a:off x="6072" y="968"/>
                <a:ext cx="338" cy="300"/>
              </a:xfrm>
              <a:custGeom>
                <a:avLst/>
                <a:gdLst>
                  <a:gd name="T0" fmla="*/ 25 w 338"/>
                  <a:gd name="T1" fmla="*/ 0 h 300"/>
                  <a:gd name="T2" fmla="*/ 0 w 338"/>
                  <a:gd name="T3" fmla="*/ 11 h 300"/>
                  <a:gd name="T4" fmla="*/ 336 w 338"/>
                  <a:gd name="T5" fmla="*/ 300 h 300"/>
                  <a:gd name="T6" fmla="*/ 338 w 338"/>
                  <a:gd name="T7" fmla="*/ 269 h 300"/>
                  <a:gd name="T8" fmla="*/ 25 w 338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300">
                    <a:moveTo>
                      <a:pt x="25" y="0"/>
                    </a:moveTo>
                    <a:lnTo>
                      <a:pt x="0" y="11"/>
                    </a:lnTo>
                    <a:lnTo>
                      <a:pt x="336" y="300"/>
                    </a:lnTo>
                    <a:lnTo>
                      <a:pt x="338" y="269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4" name="iś1íḋé">
                <a:extLst>
                  <a:ext uri="{FF2B5EF4-FFF2-40B4-BE49-F238E27FC236}">
                    <a16:creationId xmlns:a16="http://schemas.microsoft.com/office/drawing/2014/main" xmlns="" id="{7DA54B32-13E1-469F-A497-0A26E9A4ABF8}"/>
                  </a:ext>
                </a:extLst>
              </p:cNvPr>
              <p:cNvSpPr/>
              <p:nvPr/>
            </p:nvSpPr>
            <p:spPr bwMode="auto">
              <a:xfrm>
                <a:off x="6123" y="945"/>
                <a:ext cx="289" cy="260"/>
              </a:xfrm>
              <a:custGeom>
                <a:avLst/>
                <a:gdLst>
                  <a:gd name="T0" fmla="*/ 26 w 289"/>
                  <a:gd name="T1" fmla="*/ 0 h 260"/>
                  <a:gd name="T2" fmla="*/ 0 w 289"/>
                  <a:gd name="T3" fmla="*/ 12 h 260"/>
                  <a:gd name="T4" fmla="*/ 287 w 289"/>
                  <a:gd name="T5" fmla="*/ 260 h 260"/>
                  <a:gd name="T6" fmla="*/ 289 w 289"/>
                  <a:gd name="T7" fmla="*/ 228 h 260"/>
                  <a:gd name="T8" fmla="*/ 26 w 289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260">
                    <a:moveTo>
                      <a:pt x="26" y="0"/>
                    </a:moveTo>
                    <a:lnTo>
                      <a:pt x="0" y="12"/>
                    </a:lnTo>
                    <a:lnTo>
                      <a:pt x="287" y="260"/>
                    </a:lnTo>
                    <a:lnTo>
                      <a:pt x="289" y="228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5" name="íśļidé">
                <a:extLst>
                  <a:ext uri="{FF2B5EF4-FFF2-40B4-BE49-F238E27FC236}">
                    <a16:creationId xmlns:a16="http://schemas.microsoft.com/office/drawing/2014/main" xmlns="" id="{157508AD-E313-4E22-87EE-65D5BD1685A9}"/>
                  </a:ext>
                </a:extLst>
              </p:cNvPr>
              <p:cNvSpPr/>
              <p:nvPr/>
            </p:nvSpPr>
            <p:spPr bwMode="auto">
              <a:xfrm>
                <a:off x="6123" y="945"/>
                <a:ext cx="289" cy="260"/>
              </a:xfrm>
              <a:custGeom>
                <a:avLst/>
                <a:gdLst>
                  <a:gd name="T0" fmla="*/ 26 w 289"/>
                  <a:gd name="T1" fmla="*/ 0 h 260"/>
                  <a:gd name="T2" fmla="*/ 0 w 289"/>
                  <a:gd name="T3" fmla="*/ 12 h 260"/>
                  <a:gd name="T4" fmla="*/ 287 w 289"/>
                  <a:gd name="T5" fmla="*/ 260 h 260"/>
                  <a:gd name="T6" fmla="*/ 289 w 289"/>
                  <a:gd name="T7" fmla="*/ 228 h 260"/>
                  <a:gd name="T8" fmla="*/ 26 w 289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9" h="260">
                    <a:moveTo>
                      <a:pt x="26" y="0"/>
                    </a:moveTo>
                    <a:lnTo>
                      <a:pt x="0" y="12"/>
                    </a:lnTo>
                    <a:lnTo>
                      <a:pt x="287" y="260"/>
                    </a:lnTo>
                    <a:lnTo>
                      <a:pt x="289" y="228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6" name="îṩľïdé">
                <a:extLst>
                  <a:ext uri="{FF2B5EF4-FFF2-40B4-BE49-F238E27FC236}">
                    <a16:creationId xmlns:a16="http://schemas.microsoft.com/office/drawing/2014/main" xmlns="" id="{0F9FB9C6-CF18-471C-9FBD-A44B9FCA9211}"/>
                  </a:ext>
                </a:extLst>
              </p:cNvPr>
              <p:cNvSpPr/>
              <p:nvPr/>
            </p:nvSpPr>
            <p:spPr bwMode="auto">
              <a:xfrm>
                <a:off x="6173" y="923"/>
                <a:ext cx="241" cy="217"/>
              </a:xfrm>
              <a:custGeom>
                <a:avLst/>
                <a:gdLst>
                  <a:gd name="T0" fmla="*/ 26 w 241"/>
                  <a:gd name="T1" fmla="*/ 0 h 217"/>
                  <a:gd name="T2" fmla="*/ 0 w 241"/>
                  <a:gd name="T3" fmla="*/ 11 h 217"/>
                  <a:gd name="T4" fmla="*/ 239 w 241"/>
                  <a:gd name="T5" fmla="*/ 217 h 217"/>
                  <a:gd name="T6" fmla="*/ 241 w 241"/>
                  <a:gd name="T7" fmla="*/ 185 h 217"/>
                  <a:gd name="T8" fmla="*/ 26 w 241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17">
                    <a:moveTo>
                      <a:pt x="26" y="0"/>
                    </a:moveTo>
                    <a:lnTo>
                      <a:pt x="0" y="11"/>
                    </a:lnTo>
                    <a:lnTo>
                      <a:pt x="239" y="217"/>
                    </a:lnTo>
                    <a:lnTo>
                      <a:pt x="241" y="185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7" name="ïŝľídè">
                <a:extLst>
                  <a:ext uri="{FF2B5EF4-FFF2-40B4-BE49-F238E27FC236}">
                    <a16:creationId xmlns:a16="http://schemas.microsoft.com/office/drawing/2014/main" xmlns="" id="{5EC54754-8845-4220-B56F-EAFB4FD77473}"/>
                  </a:ext>
                </a:extLst>
              </p:cNvPr>
              <p:cNvSpPr/>
              <p:nvPr/>
            </p:nvSpPr>
            <p:spPr bwMode="auto">
              <a:xfrm>
                <a:off x="6173" y="923"/>
                <a:ext cx="241" cy="217"/>
              </a:xfrm>
              <a:custGeom>
                <a:avLst/>
                <a:gdLst>
                  <a:gd name="T0" fmla="*/ 26 w 241"/>
                  <a:gd name="T1" fmla="*/ 0 h 217"/>
                  <a:gd name="T2" fmla="*/ 0 w 241"/>
                  <a:gd name="T3" fmla="*/ 11 h 217"/>
                  <a:gd name="T4" fmla="*/ 239 w 241"/>
                  <a:gd name="T5" fmla="*/ 217 h 217"/>
                  <a:gd name="T6" fmla="*/ 241 w 241"/>
                  <a:gd name="T7" fmla="*/ 185 h 217"/>
                  <a:gd name="T8" fmla="*/ 26 w 241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17">
                    <a:moveTo>
                      <a:pt x="26" y="0"/>
                    </a:moveTo>
                    <a:lnTo>
                      <a:pt x="0" y="11"/>
                    </a:lnTo>
                    <a:lnTo>
                      <a:pt x="239" y="217"/>
                    </a:lnTo>
                    <a:lnTo>
                      <a:pt x="241" y="185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8" name="ïşḷide">
                <a:extLst>
                  <a:ext uri="{FF2B5EF4-FFF2-40B4-BE49-F238E27FC236}">
                    <a16:creationId xmlns:a16="http://schemas.microsoft.com/office/drawing/2014/main" xmlns="" id="{5678D7EC-301C-4D2B-9CE1-8E37BEFBFF26}"/>
                  </a:ext>
                </a:extLst>
              </p:cNvPr>
              <p:cNvSpPr/>
              <p:nvPr/>
            </p:nvSpPr>
            <p:spPr bwMode="auto">
              <a:xfrm>
                <a:off x="6224" y="901"/>
                <a:ext cx="192" cy="175"/>
              </a:xfrm>
              <a:custGeom>
                <a:avLst/>
                <a:gdLst>
                  <a:gd name="T0" fmla="*/ 26 w 192"/>
                  <a:gd name="T1" fmla="*/ 0 h 175"/>
                  <a:gd name="T2" fmla="*/ 0 w 192"/>
                  <a:gd name="T3" fmla="*/ 11 h 175"/>
                  <a:gd name="T4" fmla="*/ 192 w 192"/>
                  <a:gd name="T5" fmla="*/ 175 h 175"/>
                  <a:gd name="T6" fmla="*/ 192 w 192"/>
                  <a:gd name="T7" fmla="*/ 143 h 175"/>
                  <a:gd name="T8" fmla="*/ 26 w 19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5">
                    <a:moveTo>
                      <a:pt x="26" y="0"/>
                    </a:moveTo>
                    <a:lnTo>
                      <a:pt x="0" y="11"/>
                    </a:lnTo>
                    <a:lnTo>
                      <a:pt x="192" y="175"/>
                    </a:lnTo>
                    <a:lnTo>
                      <a:pt x="192" y="14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9" name="isļíḍe">
                <a:extLst>
                  <a:ext uri="{FF2B5EF4-FFF2-40B4-BE49-F238E27FC236}">
                    <a16:creationId xmlns:a16="http://schemas.microsoft.com/office/drawing/2014/main" xmlns="" id="{2E4B53F7-589E-479A-9A7B-DCDBAED92D6B}"/>
                  </a:ext>
                </a:extLst>
              </p:cNvPr>
              <p:cNvSpPr/>
              <p:nvPr/>
            </p:nvSpPr>
            <p:spPr bwMode="auto">
              <a:xfrm>
                <a:off x="6224" y="901"/>
                <a:ext cx="192" cy="175"/>
              </a:xfrm>
              <a:custGeom>
                <a:avLst/>
                <a:gdLst>
                  <a:gd name="T0" fmla="*/ 26 w 192"/>
                  <a:gd name="T1" fmla="*/ 0 h 175"/>
                  <a:gd name="T2" fmla="*/ 0 w 192"/>
                  <a:gd name="T3" fmla="*/ 11 h 175"/>
                  <a:gd name="T4" fmla="*/ 192 w 192"/>
                  <a:gd name="T5" fmla="*/ 175 h 175"/>
                  <a:gd name="T6" fmla="*/ 192 w 192"/>
                  <a:gd name="T7" fmla="*/ 143 h 175"/>
                  <a:gd name="T8" fmla="*/ 26 w 192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75">
                    <a:moveTo>
                      <a:pt x="26" y="0"/>
                    </a:moveTo>
                    <a:lnTo>
                      <a:pt x="0" y="11"/>
                    </a:lnTo>
                    <a:lnTo>
                      <a:pt x="192" y="175"/>
                    </a:lnTo>
                    <a:lnTo>
                      <a:pt x="192" y="14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0" name="ïşḻîdé">
                <a:extLst>
                  <a:ext uri="{FF2B5EF4-FFF2-40B4-BE49-F238E27FC236}">
                    <a16:creationId xmlns:a16="http://schemas.microsoft.com/office/drawing/2014/main" xmlns="" id="{4425CDD0-426B-4A77-ABB0-2D470AD86600}"/>
                  </a:ext>
                </a:extLst>
              </p:cNvPr>
              <p:cNvSpPr/>
              <p:nvPr/>
            </p:nvSpPr>
            <p:spPr bwMode="auto">
              <a:xfrm>
                <a:off x="6274" y="878"/>
                <a:ext cx="146" cy="135"/>
              </a:xfrm>
              <a:custGeom>
                <a:avLst/>
                <a:gdLst>
                  <a:gd name="T0" fmla="*/ 26 w 146"/>
                  <a:gd name="T1" fmla="*/ 0 h 135"/>
                  <a:gd name="T2" fmla="*/ 0 w 146"/>
                  <a:gd name="T3" fmla="*/ 11 h 135"/>
                  <a:gd name="T4" fmla="*/ 144 w 146"/>
                  <a:gd name="T5" fmla="*/ 135 h 135"/>
                  <a:gd name="T6" fmla="*/ 146 w 146"/>
                  <a:gd name="T7" fmla="*/ 103 h 135"/>
                  <a:gd name="T8" fmla="*/ 26 w 146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35">
                    <a:moveTo>
                      <a:pt x="26" y="0"/>
                    </a:moveTo>
                    <a:lnTo>
                      <a:pt x="0" y="11"/>
                    </a:lnTo>
                    <a:lnTo>
                      <a:pt x="144" y="135"/>
                    </a:lnTo>
                    <a:lnTo>
                      <a:pt x="146" y="10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1" name="ísḷíḓè">
                <a:extLst>
                  <a:ext uri="{FF2B5EF4-FFF2-40B4-BE49-F238E27FC236}">
                    <a16:creationId xmlns:a16="http://schemas.microsoft.com/office/drawing/2014/main" xmlns="" id="{B2A14E31-C3AF-40E7-86C5-BCEFDA1A6B4F}"/>
                  </a:ext>
                </a:extLst>
              </p:cNvPr>
              <p:cNvSpPr/>
              <p:nvPr/>
            </p:nvSpPr>
            <p:spPr bwMode="auto">
              <a:xfrm>
                <a:off x="6274" y="878"/>
                <a:ext cx="146" cy="135"/>
              </a:xfrm>
              <a:custGeom>
                <a:avLst/>
                <a:gdLst>
                  <a:gd name="T0" fmla="*/ 26 w 146"/>
                  <a:gd name="T1" fmla="*/ 0 h 135"/>
                  <a:gd name="T2" fmla="*/ 0 w 146"/>
                  <a:gd name="T3" fmla="*/ 11 h 135"/>
                  <a:gd name="T4" fmla="*/ 144 w 146"/>
                  <a:gd name="T5" fmla="*/ 135 h 135"/>
                  <a:gd name="T6" fmla="*/ 146 w 146"/>
                  <a:gd name="T7" fmla="*/ 103 h 135"/>
                  <a:gd name="T8" fmla="*/ 26 w 146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35">
                    <a:moveTo>
                      <a:pt x="26" y="0"/>
                    </a:moveTo>
                    <a:lnTo>
                      <a:pt x="0" y="11"/>
                    </a:lnTo>
                    <a:lnTo>
                      <a:pt x="144" y="135"/>
                    </a:lnTo>
                    <a:lnTo>
                      <a:pt x="146" y="10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2" name="íŝḷidé">
                <a:extLst>
                  <a:ext uri="{FF2B5EF4-FFF2-40B4-BE49-F238E27FC236}">
                    <a16:creationId xmlns:a16="http://schemas.microsoft.com/office/drawing/2014/main" xmlns="" id="{8558C423-770B-4937-8FF8-25F3AD71814F}"/>
                  </a:ext>
                </a:extLst>
              </p:cNvPr>
              <p:cNvSpPr/>
              <p:nvPr/>
            </p:nvSpPr>
            <p:spPr bwMode="auto">
              <a:xfrm>
                <a:off x="6324" y="856"/>
                <a:ext cx="97" cy="93"/>
              </a:xfrm>
              <a:custGeom>
                <a:avLst/>
                <a:gdLst>
                  <a:gd name="T0" fmla="*/ 27 w 97"/>
                  <a:gd name="T1" fmla="*/ 0 h 93"/>
                  <a:gd name="T2" fmla="*/ 0 w 97"/>
                  <a:gd name="T3" fmla="*/ 11 h 93"/>
                  <a:gd name="T4" fmla="*/ 96 w 97"/>
                  <a:gd name="T5" fmla="*/ 93 h 93"/>
                  <a:gd name="T6" fmla="*/ 97 w 97"/>
                  <a:gd name="T7" fmla="*/ 61 h 93"/>
                  <a:gd name="T8" fmla="*/ 27 w 97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27" y="0"/>
                    </a:moveTo>
                    <a:lnTo>
                      <a:pt x="0" y="11"/>
                    </a:lnTo>
                    <a:lnTo>
                      <a:pt x="96" y="93"/>
                    </a:lnTo>
                    <a:lnTo>
                      <a:pt x="97" y="6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3" name="ïšlïḍè">
                <a:extLst>
                  <a:ext uri="{FF2B5EF4-FFF2-40B4-BE49-F238E27FC236}">
                    <a16:creationId xmlns:a16="http://schemas.microsoft.com/office/drawing/2014/main" xmlns="" id="{14A554BA-3416-454D-BAA1-2FFB1D72AD8E}"/>
                  </a:ext>
                </a:extLst>
              </p:cNvPr>
              <p:cNvSpPr/>
              <p:nvPr/>
            </p:nvSpPr>
            <p:spPr bwMode="auto">
              <a:xfrm>
                <a:off x="6324" y="856"/>
                <a:ext cx="97" cy="93"/>
              </a:xfrm>
              <a:custGeom>
                <a:avLst/>
                <a:gdLst>
                  <a:gd name="T0" fmla="*/ 27 w 97"/>
                  <a:gd name="T1" fmla="*/ 0 h 93"/>
                  <a:gd name="T2" fmla="*/ 0 w 97"/>
                  <a:gd name="T3" fmla="*/ 11 h 93"/>
                  <a:gd name="T4" fmla="*/ 96 w 97"/>
                  <a:gd name="T5" fmla="*/ 93 h 93"/>
                  <a:gd name="T6" fmla="*/ 97 w 97"/>
                  <a:gd name="T7" fmla="*/ 61 h 93"/>
                  <a:gd name="T8" fmla="*/ 27 w 97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3">
                    <a:moveTo>
                      <a:pt x="27" y="0"/>
                    </a:moveTo>
                    <a:lnTo>
                      <a:pt x="0" y="11"/>
                    </a:lnTo>
                    <a:lnTo>
                      <a:pt x="96" y="93"/>
                    </a:lnTo>
                    <a:lnTo>
                      <a:pt x="97" y="61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4" name="islíḋê">
                <a:extLst>
                  <a:ext uri="{FF2B5EF4-FFF2-40B4-BE49-F238E27FC236}">
                    <a16:creationId xmlns:a16="http://schemas.microsoft.com/office/drawing/2014/main" xmlns="" id="{5DB4F44C-1737-46E7-8F22-87C500B9257A}"/>
                  </a:ext>
                </a:extLst>
              </p:cNvPr>
              <p:cNvSpPr/>
              <p:nvPr/>
            </p:nvSpPr>
            <p:spPr bwMode="auto">
              <a:xfrm>
                <a:off x="6375" y="833"/>
                <a:ext cx="48" cy="51"/>
              </a:xfrm>
              <a:custGeom>
                <a:avLst/>
                <a:gdLst>
                  <a:gd name="T0" fmla="*/ 26 w 48"/>
                  <a:gd name="T1" fmla="*/ 0 h 51"/>
                  <a:gd name="T2" fmla="*/ 0 w 48"/>
                  <a:gd name="T3" fmla="*/ 12 h 51"/>
                  <a:gd name="T4" fmla="*/ 48 w 48"/>
                  <a:gd name="T5" fmla="*/ 51 h 51"/>
                  <a:gd name="T6" fmla="*/ 48 w 48"/>
                  <a:gd name="T7" fmla="*/ 19 h 51"/>
                  <a:gd name="T8" fmla="*/ 26 w 4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1">
                    <a:moveTo>
                      <a:pt x="26" y="0"/>
                    </a:moveTo>
                    <a:lnTo>
                      <a:pt x="0" y="12"/>
                    </a:lnTo>
                    <a:lnTo>
                      <a:pt x="48" y="51"/>
                    </a:lnTo>
                    <a:lnTo>
                      <a:pt x="48" y="1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5" name="ï$1iďe">
                <a:extLst>
                  <a:ext uri="{FF2B5EF4-FFF2-40B4-BE49-F238E27FC236}">
                    <a16:creationId xmlns:a16="http://schemas.microsoft.com/office/drawing/2014/main" xmlns="" id="{2306CD2D-A86B-48AF-B89B-A2BAE6532DE0}"/>
                  </a:ext>
                </a:extLst>
              </p:cNvPr>
              <p:cNvSpPr/>
              <p:nvPr/>
            </p:nvSpPr>
            <p:spPr bwMode="auto">
              <a:xfrm>
                <a:off x="6375" y="833"/>
                <a:ext cx="48" cy="51"/>
              </a:xfrm>
              <a:custGeom>
                <a:avLst/>
                <a:gdLst>
                  <a:gd name="T0" fmla="*/ 26 w 48"/>
                  <a:gd name="T1" fmla="*/ 0 h 51"/>
                  <a:gd name="T2" fmla="*/ 0 w 48"/>
                  <a:gd name="T3" fmla="*/ 12 h 51"/>
                  <a:gd name="T4" fmla="*/ 48 w 48"/>
                  <a:gd name="T5" fmla="*/ 51 h 51"/>
                  <a:gd name="T6" fmla="*/ 48 w 48"/>
                  <a:gd name="T7" fmla="*/ 19 h 51"/>
                  <a:gd name="T8" fmla="*/ 26 w 4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1">
                    <a:moveTo>
                      <a:pt x="26" y="0"/>
                    </a:moveTo>
                    <a:lnTo>
                      <a:pt x="0" y="12"/>
                    </a:lnTo>
                    <a:lnTo>
                      <a:pt x="48" y="51"/>
                    </a:lnTo>
                    <a:lnTo>
                      <a:pt x="48" y="1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6" name="îṡḷïde">
                <a:extLst>
                  <a:ext uri="{FF2B5EF4-FFF2-40B4-BE49-F238E27FC236}">
                    <a16:creationId xmlns:a16="http://schemas.microsoft.com/office/drawing/2014/main" xmlns="" id="{A63A98C8-2530-4A86-8254-7DB8057C575D}"/>
                  </a:ext>
                </a:extLst>
              </p:cNvPr>
              <p:cNvSpPr/>
              <p:nvPr/>
            </p:nvSpPr>
            <p:spPr bwMode="auto">
              <a:xfrm>
                <a:off x="3161" y="1929"/>
                <a:ext cx="489" cy="594"/>
              </a:xfrm>
              <a:custGeom>
                <a:avLst/>
                <a:gdLst>
                  <a:gd name="T0" fmla="*/ 441 w 489"/>
                  <a:gd name="T1" fmla="*/ 353 h 594"/>
                  <a:gd name="T2" fmla="*/ 411 w 489"/>
                  <a:gd name="T3" fmla="*/ 389 h 594"/>
                  <a:gd name="T4" fmla="*/ 430 w 489"/>
                  <a:gd name="T5" fmla="*/ 437 h 594"/>
                  <a:gd name="T6" fmla="*/ 407 w 489"/>
                  <a:gd name="T7" fmla="*/ 594 h 594"/>
                  <a:gd name="T8" fmla="*/ 318 w 489"/>
                  <a:gd name="T9" fmla="*/ 497 h 594"/>
                  <a:gd name="T10" fmla="*/ 316 w 489"/>
                  <a:gd name="T11" fmla="*/ 495 h 594"/>
                  <a:gd name="T12" fmla="*/ 316 w 489"/>
                  <a:gd name="T13" fmla="*/ 497 h 594"/>
                  <a:gd name="T14" fmla="*/ 407 w 489"/>
                  <a:gd name="T15" fmla="*/ 594 h 594"/>
                  <a:gd name="T16" fmla="*/ 441 w 489"/>
                  <a:gd name="T17" fmla="*/ 353 h 594"/>
                  <a:gd name="T18" fmla="*/ 60 w 489"/>
                  <a:gd name="T19" fmla="*/ 142 h 594"/>
                  <a:gd name="T20" fmla="*/ 0 w 489"/>
                  <a:gd name="T21" fmla="*/ 161 h 594"/>
                  <a:gd name="T22" fmla="*/ 153 w 489"/>
                  <a:gd name="T23" fmla="*/ 323 h 594"/>
                  <a:gd name="T24" fmla="*/ 112 w 489"/>
                  <a:gd name="T25" fmla="*/ 280 h 594"/>
                  <a:gd name="T26" fmla="*/ 60 w 489"/>
                  <a:gd name="T27" fmla="*/ 142 h 594"/>
                  <a:gd name="T28" fmla="*/ 118 w 489"/>
                  <a:gd name="T29" fmla="*/ 122 h 594"/>
                  <a:gd name="T30" fmla="*/ 109 w 489"/>
                  <a:gd name="T31" fmla="*/ 125 h 594"/>
                  <a:gd name="T32" fmla="*/ 129 w 489"/>
                  <a:gd name="T33" fmla="*/ 181 h 594"/>
                  <a:gd name="T34" fmla="*/ 118 w 489"/>
                  <a:gd name="T35" fmla="*/ 122 h 594"/>
                  <a:gd name="T36" fmla="*/ 349 w 489"/>
                  <a:gd name="T37" fmla="*/ 47 h 594"/>
                  <a:gd name="T38" fmla="*/ 288 w 489"/>
                  <a:gd name="T39" fmla="*/ 66 h 594"/>
                  <a:gd name="T40" fmla="*/ 297 w 489"/>
                  <a:gd name="T41" fmla="*/ 88 h 594"/>
                  <a:gd name="T42" fmla="*/ 310 w 489"/>
                  <a:gd name="T43" fmla="*/ 92 h 594"/>
                  <a:gd name="T44" fmla="*/ 336 w 489"/>
                  <a:gd name="T45" fmla="*/ 99 h 594"/>
                  <a:gd name="T46" fmla="*/ 363 w 489"/>
                  <a:gd name="T47" fmla="*/ 107 h 594"/>
                  <a:gd name="T48" fmla="*/ 374 w 489"/>
                  <a:gd name="T49" fmla="*/ 109 h 594"/>
                  <a:gd name="T50" fmla="*/ 349 w 489"/>
                  <a:gd name="T51" fmla="*/ 47 h 594"/>
                  <a:gd name="T52" fmla="*/ 489 w 489"/>
                  <a:gd name="T53" fmla="*/ 0 h 594"/>
                  <a:gd name="T54" fmla="*/ 398 w 489"/>
                  <a:gd name="T55" fmla="*/ 30 h 594"/>
                  <a:gd name="T56" fmla="*/ 433 w 489"/>
                  <a:gd name="T57" fmla="*/ 125 h 594"/>
                  <a:gd name="T58" fmla="*/ 443 w 489"/>
                  <a:gd name="T59" fmla="*/ 127 h 594"/>
                  <a:gd name="T60" fmla="*/ 469 w 489"/>
                  <a:gd name="T61" fmla="*/ 135 h 594"/>
                  <a:gd name="T62" fmla="*/ 471 w 489"/>
                  <a:gd name="T63" fmla="*/ 135 h 594"/>
                  <a:gd name="T64" fmla="*/ 489 w 489"/>
                  <a:gd name="T65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9" h="594">
                    <a:moveTo>
                      <a:pt x="441" y="353"/>
                    </a:moveTo>
                    <a:lnTo>
                      <a:pt x="411" y="389"/>
                    </a:lnTo>
                    <a:lnTo>
                      <a:pt x="430" y="437"/>
                    </a:lnTo>
                    <a:lnTo>
                      <a:pt x="407" y="594"/>
                    </a:lnTo>
                    <a:lnTo>
                      <a:pt x="318" y="497"/>
                    </a:lnTo>
                    <a:lnTo>
                      <a:pt x="316" y="495"/>
                    </a:lnTo>
                    <a:lnTo>
                      <a:pt x="316" y="497"/>
                    </a:lnTo>
                    <a:lnTo>
                      <a:pt x="407" y="594"/>
                    </a:lnTo>
                    <a:lnTo>
                      <a:pt x="441" y="353"/>
                    </a:lnTo>
                    <a:close/>
                    <a:moveTo>
                      <a:pt x="60" y="142"/>
                    </a:moveTo>
                    <a:lnTo>
                      <a:pt x="0" y="161"/>
                    </a:lnTo>
                    <a:lnTo>
                      <a:pt x="153" y="323"/>
                    </a:lnTo>
                    <a:lnTo>
                      <a:pt x="112" y="280"/>
                    </a:lnTo>
                    <a:lnTo>
                      <a:pt x="60" y="142"/>
                    </a:lnTo>
                    <a:close/>
                    <a:moveTo>
                      <a:pt x="118" y="122"/>
                    </a:moveTo>
                    <a:lnTo>
                      <a:pt x="109" y="125"/>
                    </a:lnTo>
                    <a:lnTo>
                      <a:pt x="129" y="181"/>
                    </a:lnTo>
                    <a:lnTo>
                      <a:pt x="118" y="122"/>
                    </a:lnTo>
                    <a:close/>
                    <a:moveTo>
                      <a:pt x="349" y="47"/>
                    </a:moveTo>
                    <a:lnTo>
                      <a:pt x="288" y="66"/>
                    </a:lnTo>
                    <a:lnTo>
                      <a:pt x="297" y="88"/>
                    </a:lnTo>
                    <a:lnTo>
                      <a:pt x="310" y="92"/>
                    </a:lnTo>
                    <a:lnTo>
                      <a:pt x="336" y="99"/>
                    </a:lnTo>
                    <a:lnTo>
                      <a:pt x="363" y="107"/>
                    </a:lnTo>
                    <a:lnTo>
                      <a:pt x="374" y="109"/>
                    </a:lnTo>
                    <a:lnTo>
                      <a:pt x="349" y="47"/>
                    </a:lnTo>
                    <a:close/>
                    <a:moveTo>
                      <a:pt x="489" y="0"/>
                    </a:moveTo>
                    <a:lnTo>
                      <a:pt x="398" y="30"/>
                    </a:lnTo>
                    <a:lnTo>
                      <a:pt x="433" y="125"/>
                    </a:lnTo>
                    <a:lnTo>
                      <a:pt x="443" y="127"/>
                    </a:lnTo>
                    <a:lnTo>
                      <a:pt x="469" y="135"/>
                    </a:lnTo>
                    <a:lnTo>
                      <a:pt x="471" y="135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7" name="îṣlíďè">
                <a:extLst>
                  <a:ext uri="{FF2B5EF4-FFF2-40B4-BE49-F238E27FC236}">
                    <a16:creationId xmlns:a16="http://schemas.microsoft.com/office/drawing/2014/main" xmlns="" id="{BFD5271C-3A89-45BD-9A2E-C8907EDCDEAD}"/>
                  </a:ext>
                </a:extLst>
              </p:cNvPr>
              <p:cNvSpPr/>
              <p:nvPr/>
            </p:nvSpPr>
            <p:spPr bwMode="auto">
              <a:xfrm>
                <a:off x="3161" y="1929"/>
                <a:ext cx="489" cy="594"/>
              </a:xfrm>
              <a:custGeom>
                <a:avLst/>
                <a:gdLst>
                  <a:gd name="T0" fmla="*/ 441 w 489"/>
                  <a:gd name="T1" fmla="*/ 353 h 594"/>
                  <a:gd name="T2" fmla="*/ 411 w 489"/>
                  <a:gd name="T3" fmla="*/ 389 h 594"/>
                  <a:gd name="T4" fmla="*/ 430 w 489"/>
                  <a:gd name="T5" fmla="*/ 437 h 594"/>
                  <a:gd name="T6" fmla="*/ 407 w 489"/>
                  <a:gd name="T7" fmla="*/ 594 h 594"/>
                  <a:gd name="T8" fmla="*/ 318 w 489"/>
                  <a:gd name="T9" fmla="*/ 497 h 594"/>
                  <a:gd name="T10" fmla="*/ 316 w 489"/>
                  <a:gd name="T11" fmla="*/ 495 h 594"/>
                  <a:gd name="T12" fmla="*/ 316 w 489"/>
                  <a:gd name="T13" fmla="*/ 497 h 594"/>
                  <a:gd name="T14" fmla="*/ 407 w 489"/>
                  <a:gd name="T15" fmla="*/ 594 h 594"/>
                  <a:gd name="T16" fmla="*/ 441 w 489"/>
                  <a:gd name="T17" fmla="*/ 353 h 594"/>
                  <a:gd name="T18" fmla="*/ 60 w 489"/>
                  <a:gd name="T19" fmla="*/ 142 h 594"/>
                  <a:gd name="T20" fmla="*/ 0 w 489"/>
                  <a:gd name="T21" fmla="*/ 161 h 594"/>
                  <a:gd name="T22" fmla="*/ 153 w 489"/>
                  <a:gd name="T23" fmla="*/ 323 h 594"/>
                  <a:gd name="T24" fmla="*/ 112 w 489"/>
                  <a:gd name="T25" fmla="*/ 280 h 594"/>
                  <a:gd name="T26" fmla="*/ 60 w 489"/>
                  <a:gd name="T27" fmla="*/ 142 h 594"/>
                  <a:gd name="T28" fmla="*/ 118 w 489"/>
                  <a:gd name="T29" fmla="*/ 122 h 594"/>
                  <a:gd name="T30" fmla="*/ 109 w 489"/>
                  <a:gd name="T31" fmla="*/ 125 h 594"/>
                  <a:gd name="T32" fmla="*/ 129 w 489"/>
                  <a:gd name="T33" fmla="*/ 181 h 594"/>
                  <a:gd name="T34" fmla="*/ 118 w 489"/>
                  <a:gd name="T35" fmla="*/ 122 h 594"/>
                  <a:gd name="T36" fmla="*/ 349 w 489"/>
                  <a:gd name="T37" fmla="*/ 47 h 594"/>
                  <a:gd name="T38" fmla="*/ 288 w 489"/>
                  <a:gd name="T39" fmla="*/ 66 h 594"/>
                  <a:gd name="T40" fmla="*/ 297 w 489"/>
                  <a:gd name="T41" fmla="*/ 88 h 594"/>
                  <a:gd name="T42" fmla="*/ 310 w 489"/>
                  <a:gd name="T43" fmla="*/ 92 h 594"/>
                  <a:gd name="T44" fmla="*/ 336 w 489"/>
                  <a:gd name="T45" fmla="*/ 99 h 594"/>
                  <a:gd name="T46" fmla="*/ 363 w 489"/>
                  <a:gd name="T47" fmla="*/ 107 h 594"/>
                  <a:gd name="T48" fmla="*/ 374 w 489"/>
                  <a:gd name="T49" fmla="*/ 109 h 594"/>
                  <a:gd name="T50" fmla="*/ 349 w 489"/>
                  <a:gd name="T51" fmla="*/ 47 h 594"/>
                  <a:gd name="T52" fmla="*/ 489 w 489"/>
                  <a:gd name="T53" fmla="*/ 0 h 594"/>
                  <a:gd name="T54" fmla="*/ 398 w 489"/>
                  <a:gd name="T55" fmla="*/ 30 h 594"/>
                  <a:gd name="T56" fmla="*/ 433 w 489"/>
                  <a:gd name="T57" fmla="*/ 125 h 594"/>
                  <a:gd name="T58" fmla="*/ 443 w 489"/>
                  <a:gd name="T59" fmla="*/ 127 h 594"/>
                  <a:gd name="T60" fmla="*/ 469 w 489"/>
                  <a:gd name="T61" fmla="*/ 135 h 594"/>
                  <a:gd name="T62" fmla="*/ 471 w 489"/>
                  <a:gd name="T63" fmla="*/ 135 h 594"/>
                  <a:gd name="T64" fmla="*/ 489 w 489"/>
                  <a:gd name="T65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9" h="594">
                    <a:moveTo>
                      <a:pt x="441" y="353"/>
                    </a:moveTo>
                    <a:lnTo>
                      <a:pt x="411" y="389"/>
                    </a:lnTo>
                    <a:lnTo>
                      <a:pt x="430" y="437"/>
                    </a:lnTo>
                    <a:lnTo>
                      <a:pt x="407" y="594"/>
                    </a:lnTo>
                    <a:lnTo>
                      <a:pt x="318" y="497"/>
                    </a:lnTo>
                    <a:lnTo>
                      <a:pt x="316" y="495"/>
                    </a:lnTo>
                    <a:lnTo>
                      <a:pt x="316" y="497"/>
                    </a:lnTo>
                    <a:lnTo>
                      <a:pt x="407" y="594"/>
                    </a:lnTo>
                    <a:lnTo>
                      <a:pt x="441" y="353"/>
                    </a:lnTo>
                    <a:moveTo>
                      <a:pt x="60" y="142"/>
                    </a:moveTo>
                    <a:lnTo>
                      <a:pt x="0" y="161"/>
                    </a:lnTo>
                    <a:lnTo>
                      <a:pt x="153" y="323"/>
                    </a:lnTo>
                    <a:lnTo>
                      <a:pt x="112" y="280"/>
                    </a:lnTo>
                    <a:lnTo>
                      <a:pt x="60" y="142"/>
                    </a:lnTo>
                    <a:moveTo>
                      <a:pt x="118" y="122"/>
                    </a:moveTo>
                    <a:lnTo>
                      <a:pt x="109" y="125"/>
                    </a:lnTo>
                    <a:lnTo>
                      <a:pt x="129" y="181"/>
                    </a:lnTo>
                    <a:lnTo>
                      <a:pt x="118" y="122"/>
                    </a:lnTo>
                    <a:moveTo>
                      <a:pt x="349" y="47"/>
                    </a:moveTo>
                    <a:lnTo>
                      <a:pt x="288" y="66"/>
                    </a:lnTo>
                    <a:lnTo>
                      <a:pt x="297" y="88"/>
                    </a:lnTo>
                    <a:lnTo>
                      <a:pt x="310" y="92"/>
                    </a:lnTo>
                    <a:lnTo>
                      <a:pt x="336" y="99"/>
                    </a:lnTo>
                    <a:lnTo>
                      <a:pt x="363" y="107"/>
                    </a:lnTo>
                    <a:lnTo>
                      <a:pt x="374" y="109"/>
                    </a:lnTo>
                    <a:lnTo>
                      <a:pt x="349" y="47"/>
                    </a:lnTo>
                    <a:moveTo>
                      <a:pt x="489" y="0"/>
                    </a:moveTo>
                    <a:lnTo>
                      <a:pt x="398" y="30"/>
                    </a:lnTo>
                    <a:lnTo>
                      <a:pt x="433" y="125"/>
                    </a:lnTo>
                    <a:lnTo>
                      <a:pt x="443" y="127"/>
                    </a:lnTo>
                    <a:lnTo>
                      <a:pt x="469" y="135"/>
                    </a:lnTo>
                    <a:lnTo>
                      <a:pt x="471" y="135"/>
                    </a:lnTo>
                    <a:lnTo>
                      <a:pt x="48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8" name="íş1ïḍé">
                <a:extLst>
                  <a:ext uri="{FF2B5EF4-FFF2-40B4-BE49-F238E27FC236}">
                    <a16:creationId xmlns:a16="http://schemas.microsoft.com/office/drawing/2014/main" xmlns="" id="{F1BCCD7E-0D6B-4FC2-92D7-DC5921C161B3}"/>
                  </a:ext>
                </a:extLst>
              </p:cNvPr>
              <p:cNvSpPr/>
              <p:nvPr/>
            </p:nvSpPr>
            <p:spPr bwMode="auto">
              <a:xfrm>
                <a:off x="3510" y="1959"/>
                <a:ext cx="84" cy="95"/>
              </a:xfrm>
              <a:custGeom>
                <a:avLst/>
                <a:gdLst>
                  <a:gd name="T0" fmla="*/ 49 w 84"/>
                  <a:gd name="T1" fmla="*/ 0 h 95"/>
                  <a:gd name="T2" fmla="*/ 0 w 84"/>
                  <a:gd name="T3" fmla="*/ 17 h 95"/>
                  <a:gd name="T4" fmla="*/ 25 w 84"/>
                  <a:gd name="T5" fmla="*/ 79 h 95"/>
                  <a:gd name="T6" fmla="*/ 42 w 84"/>
                  <a:gd name="T7" fmla="*/ 84 h 95"/>
                  <a:gd name="T8" fmla="*/ 68 w 84"/>
                  <a:gd name="T9" fmla="*/ 90 h 95"/>
                  <a:gd name="T10" fmla="*/ 84 w 84"/>
                  <a:gd name="T11" fmla="*/ 95 h 95"/>
                  <a:gd name="T12" fmla="*/ 49 w 84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5">
                    <a:moveTo>
                      <a:pt x="49" y="0"/>
                    </a:moveTo>
                    <a:lnTo>
                      <a:pt x="0" y="17"/>
                    </a:lnTo>
                    <a:lnTo>
                      <a:pt x="25" y="79"/>
                    </a:lnTo>
                    <a:lnTo>
                      <a:pt x="42" y="84"/>
                    </a:lnTo>
                    <a:lnTo>
                      <a:pt x="68" y="90"/>
                    </a:lnTo>
                    <a:lnTo>
                      <a:pt x="84" y="95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9" name="ïsļîḑê">
                <a:extLst>
                  <a:ext uri="{FF2B5EF4-FFF2-40B4-BE49-F238E27FC236}">
                    <a16:creationId xmlns:a16="http://schemas.microsoft.com/office/drawing/2014/main" xmlns="" id="{50BF7A76-91FB-4EAD-AF5D-0E8001FAED2B}"/>
                  </a:ext>
                </a:extLst>
              </p:cNvPr>
              <p:cNvSpPr/>
              <p:nvPr/>
            </p:nvSpPr>
            <p:spPr bwMode="auto">
              <a:xfrm>
                <a:off x="3510" y="1959"/>
                <a:ext cx="84" cy="95"/>
              </a:xfrm>
              <a:custGeom>
                <a:avLst/>
                <a:gdLst>
                  <a:gd name="T0" fmla="*/ 49 w 84"/>
                  <a:gd name="T1" fmla="*/ 0 h 95"/>
                  <a:gd name="T2" fmla="*/ 0 w 84"/>
                  <a:gd name="T3" fmla="*/ 17 h 95"/>
                  <a:gd name="T4" fmla="*/ 25 w 84"/>
                  <a:gd name="T5" fmla="*/ 79 h 95"/>
                  <a:gd name="T6" fmla="*/ 42 w 84"/>
                  <a:gd name="T7" fmla="*/ 84 h 95"/>
                  <a:gd name="T8" fmla="*/ 68 w 84"/>
                  <a:gd name="T9" fmla="*/ 90 h 95"/>
                  <a:gd name="T10" fmla="*/ 84 w 84"/>
                  <a:gd name="T11" fmla="*/ 95 h 95"/>
                  <a:gd name="T12" fmla="*/ 49 w 84"/>
                  <a:gd name="T1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95">
                    <a:moveTo>
                      <a:pt x="49" y="0"/>
                    </a:moveTo>
                    <a:lnTo>
                      <a:pt x="0" y="17"/>
                    </a:lnTo>
                    <a:lnTo>
                      <a:pt x="25" y="79"/>
                    </a:lnTo>
                    <a:lnTo>
                      <a:pt x="42" y="84"/>
                    </a:lnTo>
                    <a:lnTo>
                      <a:pt x="68" y="90"/>
                    </a:lnTo>
                    <a:lnTo>
                      <a:pt x="84" y="95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0" name="íṧḻïḍé">
                <a:extLst>
                  <a:ext uri="{FF2B5EF4-FFF2-40B4-BE49-F238E27FC236}">
                    <a16:creationId xmlns:a16="http://schemas.microsoft.com/office/drawing/2014/main" xmlns="" id="{03328497-09F2-4E2C-B7BF-1760A81DCF54}"/>
                  </a:ext>
                </a:extLst>
              </p:cNvPr>
              <p:cNvSpPr/>
              <p:nvPr/>
            </p:nvSpPr>
            <p:spPr bwMode="auto">
              <a:xfrm>
                <a:off x="3415" y="1995"/>
                <a:ext cx="176" cy="528"/>
              </a:xfrm>
              <a:custGeom>
                <a:avLst/>
                <a:gdLst>
                  <a:gd name="T0" fmla="*/ 157 w 176"/>
                  <a:gd name="T1" fmla="*/ 323 h 528"/>
                  <a:gd name="T2" fmla="*/ 62 w 176"/>
                  <a:gd name="T3" fmla="*/ 429 h 528"/>
                  <a:gd name="T4" fmla="*/ 64 w 176"/>
                  <a:gd name="T5" fmla="*/ 431 h 528"/>
                  <a:gd name="T6" fmla="*/ 153 w 176"/>
                  <a:gd name="T7" fmla="*/ 528 h 528"/>
                  <a:gd name="T8" fmla="*/ 176 w 176"/>
                  <a:gd name="T9" fmla="*/ 371 h 528"/>
                  <a:gd name="T10" fmla="*/ 157 w 176"/>
                  <a:gd name="T11" fmla="*/ 323 h 528"/>
                  <a:gd name="T12" fmla="*/ 34 w 176"/>
                  <a:gd name="T13" fmla="*/ 0 h 528"/>
                  <a:gd name="T14" fmla="*/ 0 w 176"/>
                  <a:gd name="T15" fmla="*/ 11 h 528"/>
                  <a:gd name="T16" fmla="*/ 2 w 176"/>
                  <a:gd name="T17" fmla="*/ 11 h 528"/>
                  <a:gd name="T18" fmla="*/ 28 w 176"/>
                  <a:gd name="T19" fmla="*/ 18 h 528"/>
                  <a:gd name="T20" fmla="*/ 43 w 176"/>
                  <a:gd name="T21" fmla="*/ 22 h 528"/>
                  <a:gd name="T22" fmla="*/ 34 w 176"/>
                  <a:gd name="T23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528">
                    <a:moveTo>
                      <a:pt x="157" y="323"/>
                    </a:moveTo>
                    <a:lnTo>
                      <a:pt x="62" y="429"/>
                    </a:lnTo>
                    <a:lnTo>
                      <a:pt x="64" y="431"/>
                    </a:lnTo>
                    <a:lnTo>
                      <a:pt x="153" y="528"/>
                    </a:lnTo>
                    <a:lnTo>
                      <a:pt x="176" y="371"/>
                    </a:lnTo>
                    <a:lnTo>
                      <a:pt x="157" y="323"/>
                    </a:lnTo>
                    <a:close/>
                    <a:moveTo>
                      <a:pt x="34" y="0"/>
                    </a:moveTo>
                    <a:lnTo>
                      <a:pt x="0" y="11"/>
                    </a:lnTo>
                    <a:lnTo>
                      <a:pt x="2" y="11"/>
                    </a:lnTo>
                    <a:lnTo>
                      <a:pt x="28" y="18"/>
                    </a:lnTo>
                    <a:lnTo>
                      <a:pt x="43" y="2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1" name="íSḷîḑé">
                <a:extLst>
                  <a:ext uri="{FF2B5EF4-FFF2-40B4-BE49-F238E27FC236}">
                    <a16:creationId xmlns:a16="http://schemas.microsoft.com/office/drawing/2014/main" xmlns="" id="{04B88C19-33A0-4271-9C7A-1B008DC6A5CE}"/>
                  </a:ext>
                </a:extLst>
              </p:cNvPr>
              <p:cNvSpPr/>
              <p:nvPr/>
            </p:nvSpPr>
            <p:spPr bwMode="auto">
              <a:xfrm>
                <a:off x="3415" y="1995"/>
                <a:ext cx="176" cy="528"/>
              </a:xfrm>
              <a:custGeom>
                <a:avLst/>
                <a:gdLst>
                  <a:gd name="T0" fmla="*/ 157 w 176"/>
                  <a:gd name="T1" fmla="*/ 323 h 528"/>
                  <a:gd name="T2" fmla="*/ 62 w 176"/>
                  <a:gd name="T3" fmla="*/ 429 h 528"/>
                  <a:gd name="T4" fmla="*/ 64 w 176"/>
                  <a:gd name="T5" fmla="*/ 431 h 528"/>
                  <a:gd name="T6" fmla="*/ 153 w 176"/>
                  <a:gd name="T7" fmla="*/ 528 h 528"/>
                  <a:gd name="T8" fmla="*/ 176 w 176"/>
                  <a:gd name="T9" fmla="*/ 371 h 528"/>
                  <a:gd name="T10" fmla="*/ 157 w 176"/>
                  <a:gd name="T11" fmla="*/ 323 h 528"/>
                  <a:gd name="T12" fmla="*/ 34 w 176"/>
                  <a:gd name="T13" fmla="*/ 0 h 528"/>
                  <a:gd name="T14" fmla="*/ 0 w 176"/>
                  <a:gd name="T15" fmla="*/ 11 h 528"/>
                  <a:gd name="T16" fmla="*/ 2 w 176"/>
                  <a:gd name="T17" fmla="*/ 11 h 528"/>
                  <a:gd name="T18" fmla="*/ 28 w 176"/>
                  <a:gd name="T19" fmla="*/ 18 h 528"/>
                  <a:gd name="T20" fmla="*/ 43 w 176"/>
                  <a:gd name="T21" fmla="*/ 22 h 528"/>
                  <a:gd name="T22" fmla="*/ 34 w 176"/>
                  <a:gd name="T23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528">
                    <a:moveTo>
                      <a:pt x="157" y="323"/>
                    </a:moveTo>
                    <a:lnTo>
                      <a:pt x="62" y="429"/>
                    </a:lnTo>
                    <a:lnTo>
                      <a:pt x="64" y="431"/>
                    </a:lnTo>
                    <a:lnTo>
                      <a:pt x="153" y="528"/>
                    </a:lnTo>
                    <a:lnTo>
                      <a:pt x="176" y="371"/>
                    </a:lnTo>
                    <a:lnTo>
                      <a:pt x="157" y="323"/>
                    </a:lnTo>
                    <a:moveTo>
                      <a:pt x="34" y="0"/>
                    </a:moveTo>
                    <a:lnTo>
                      <a:pt x="0" y="11"/>
                    </a:lnTo>
                    <a:lnTo>
                      <a:pt x="2" y="11"/>
                    </a:lnTo>
                    <a:lnTo>
                      <a:pt x="28" y="18"/>
                    </a:lnTo>
                    <a:lnTo>
                      <a:pt x="43" y="22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2" name="iSḷiḋé">
                <a:extLst>
                  <a:ext uri="{FF2B5EF4-FFF2-40B4-BE49-F238E27FC236}">
                    <a16:creationId xmlns:a16="http://schemas.microsoft.com/office/drawing/2014/main" xmlns="" id="{51F36FA7-ACF9-4F01-AC6E-4E2FD8F09FBB}"/>
                  </a:ext>
                </a:extLst>
              </p:cNvPr>
              <p:cNvSpPr/>
              <p:nvPr/>
            </p:nvSpPr>
            <p:spPr bwMode="auto">
              <a:xfrm>
                <a:off x="3221" y="2054"/>
                <a:ext cx="93" cy="198"/>
              </a:xfrm>
              <a:custGeom>
                <a:avLst/>
                <a:gdLst>
                  <a:gd name="T0" fmla="*/ 49 w 93"/>
                  <a:gd name="T1" fmla="*/ 0 h 198"/>
                  <a:gd name="T2" fmla="*/ 0 w 93"/>
                  <a:gd name="T3" fmla="*/ 17 h 198"/>
                  <a:gd name="T4" fmla="*/ 52 w 93"/>
                  <a:gd name="T5" fmla="*/ 155 h 198"/>
                  <a:gd name="T6" fmla="*/ 93 w 93"/>
                  <a:gd name="T7" fmla="*/ 198 h 198"/>
                  <a:gd name="T8" fmla="*/ 69 w 93"/>
                  <a:gd name="T9" fmla="*/ 56 h 198"/>
                  <a:gd name="T10" fmla="*/ 49 w 93"/>
                  <a:gd name="T1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98">
                    <a:moveTo>
                      <a:pt x="49" y="0"/>
                    </a:moveTo>
                    <a:lnTo>
                      <a:pt x="0" y="17"/>
                    </a:lnTo>
                    <a:lnTo>
                      <a:pt x="52" y="155"/>
                    </a:lnTo>
                    <a:lnTo>
                      <a:pt x="93" y="198"/>
                    </a:lnTo>
                    <a:lnTo>
                      <a:pt x="69" y="56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3" name="iṧlïde">
                <a:extLst>
                  <a:ext uri="{FF2B5EF4-FFF2-40B4-BE49-F238E27FC236}">
                    <a16:creationId xmlns:a16="http://schemas.microsoft.com/office/drawing/2014/main" xmlns="" id="{90B09BA0-31EA-44F1-99F4-5DE09FBB629A}"/>
                  </a:ext>
                </a:extLst>
              </p:cNvPr>
              <p:cNvSpPr/>
              <p:nvPr/>
            </p:nvSpPr>
            <p:spPr bwMode="auto">
              <a:xfrm>
                <a:off x="3221" y="2054"/>
                <a:ext cx="93" cy="198"/>
              </a:xfrm>
              <a:custGeom>
                <a:avLst/>
                <a:gdLst>
                  <a:gd name="T0" fmla="*/ 49 w 93"/>
                  <a:gd name="T1" fmla="*/ 0 h 198"/>
                  <a:gd name="T2" fmla="*/ 0 w 93"/>
                  <a:gd name="T3" fmla="*/ 17 h 198"/>
                  <a:gd name="T4" fmla="*/ 52 w 93"/>
                  <a:gd name="T5" fmla="*/ 155 h 198"/>
                  <a:gd name="T6" fmla="*/ 93 w 93"/>
                  <a:gd name="T7" fmla="*/ 198 h 198"/>
                  <a:gd name="T8" fmla="*/ 69 w 93"/>
                  <a:gd name="T9" fmla="*/ 56 h 198"/>
                  <a:gd name="T10" fmla="*/ 49 w 93"/>
                  <a:gd name="T11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98">
                    <a:moveTo>
                      <a:pt x="49" y="0"/>
                    </a:moveTo>
                    <a:lnTo>
                      <a:pt x="0" y="17"/>
                    </a:lnTo>
                    <a:lnTo>
                      <a:pt x="52" y="155"/>
                    </a:lnTo>
                    <a:lnTo>
                      <a:pt x="93" y="198"/>
                    </a:lnTo>
                    <a:lnTo>
                      <a:pt x="69" y="56"/>
                    </a:lnTo>
                    <a:lnTo>
                      <a:pt x="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4" name="ïSḷíḋê">
                <a:extLst>
                  <a:ext uri="{FF2B5EF4-FFF2-40B4-BE49-F238E27FC236}">
                    <a16:creationId xmlns:a16="http://schemas.microsoft.com/office/drawing/2014/main" xmlns="" id="{8D0AF91D-99A1-4CE5-A908-255189FD9A81}"/>
                  </a:ext>
                </a:extLst>
              </p:cNvPr>
              <p:cNvSpPr/>
              <p:nvPr/>
            </p:nvSpPr>
            <p:spPr bwMode="auto">
              <a:xfrm>
                <a:off x="4915" y="1298"/>
                <a:ext cx="414" cy="598"/>
              </a:xfrm>
              <a:custGeom>
                <a:avLst/>
                <a:gdLst>
                  <a:gd name="T0" fmla="*/ 108 w 414"/>
                  <a:gd name="T1" fmla="*/ 124 h 598"/>
                  <a:gd name="T2" fmla="*/ 48 w 414"/>
                  <a:gd name="T3" fmla="*/ 148 h 598"/>
                  <a:gd name="T4" fmla="*/ 151 w 414"/>
                  <a:gd name="T5" fmla="*/ 392 h 598"/>
                  <a:gd name="T6" fmla="*/ 61 w 414"/>
                  <a:gd name="T7" fmla="*/ 308 h 598"/>
                  <a:gd name="T8" fmla="*/ 18 w 414"/>
                  <a:gd name="T9" fmla="*/ 206 h 598"/>
                  <a:gd name="T10" fmla="*/ 0 w 414"/>
                  <a:gd name="T11" fmla="*/ 251 h 598"/>
                  <a:gd name="T12" fmla="*/ 371 w 414"/>
                  <a:gd name="T13" fmla="*/ 598 h 598"/>
                  <a:gd name="T14" fmla="*/ 379 w 414"/>
                  <a:gd name="T15" fmla="*/ 497 h 598"/>
                  <a:gd name="T16" fmla="*/ 371 w 414"/>
                  <a:gd name="T17" fmla="*/ 598 h 598"/>
                  <a:gd name="T18" fmla="*/ 265 w 414"/>
                  <a:gd name="T19" fmla="*/ 499 h 598"/>
                  <a:gd name="T20" fmla="*/ 108 w 414"/>
                  <a:gd name="T21" fmla="*/ 124 h 598"/>
                  <a:gd name="T22" fmla="*/ 285 w 414"/>
                  <a:gd name="T23" fmla="*/ 53 h 598"/>
                  <a:gd name="T24" fmla="*/ 226 w 414"/>
                  <a:gd name="T25" fmla="*/ 77 h 598"/>
                  <a:gd name="T26" fmla="*/ 229 w 414"/>
                  <a:gd name="T27" fmla="*/ 88 h 598"/>
                  <a:gd name="T28" fmla="*/ 254 w 414"/>
                  <a:gd name="T29" fmla="*/ 86 h 598"/>
                  <a:gd name="T30" fmla="*/ 282 w 414"/>
                  <a:gd name="T31" fmla="*/ 84 h 598"/>
                  <a:gd name="T32" fmla="*/ 298 w 414"/>
                  <a:gd name="T33" fmla="*/ 84 h 598"/>
                  <a:gd name="T34" fmla="*/ 285 w 414"/>
                  <a:gd name="T35" fmla="*/ 53 h 598"/>
                  <a:gd name="T36" fmla="*/ 414 w 414"/>
                  <a:gd name="T37" fmla="*/ 0 h 598"/>
                  <a:gd name="T38" fmla="*/ 332 w 414"/>
                  <a:gd name="T39" fmla="*/ 34 h 598"/>
                  <a:gd name="T40" fmla="*/ 351 w 414"/>
                  <a:gd name="T41" fmla="*/ 81 h 598"/>
                  <a:gd name="T42" fmla="*/ 364 w 414"/>
                  <a:gd name="T43" fmla="*/ 81 h 598"/>
                  <a:gd name="T44" fmla="*/ 392 w 414"/>
                  <a:gd name="T45" fmla="*/ 79 h 598"/>
                  <a:gd name="T46" fmla="*/ 409 w 414"/>
                  <a:gd name="T47" fmla="*/ 77 h 598"/>
                  <a:gd name="T48" fmla="*/ 414 w 414"/>
                  <a:gd name="T4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4" h="598">
                    <a:moveTo>
                      <a:pt x="108" y="124"/>
                    </a:moveTo>
                    <a:lnTo>
                      <a:pt x="48" y="148"/>
                    </a:lnTo>
                    <a:lnTo>
                      <a:pt x="151" y="392"/>
                    </a:lnTo>
                    <a:lnTo>
                      <a:pt x="61" y="308"/>
                    </a:lnTo>
                    <a:lnTo>
                      <a:pt x="18" y="206"/>
                    </a:lnTo>
                    <a:lnTo>
                      <a:pt x="0" y="251"/>
                    </a:lnTo>
                    <a:lnTo>
                      <a:pt x="371" y="598"/>
                    </a:lnTo>
                    <a:lnTo>
                      <a:pt x="379" y="497"/>
                    </a:lnTo>
                    <a:lnTo>
                      <a:pt x="371" y="598"/>
                    </a:lnTo>
                    <a:lnTo>
                      <a:pt x="265" y="499"/>
                    </a:lnTo>
                    <a:lnTo>
                      <a:pt x="108" y="124"/>
                    </a:lnTo>
                    <a:close/>
                    <a:moveTo>
                      <a:pt x="285" y="53"/>
                    </a:moveTo>
                    <a:lnTo>
                      <a:pt x="226" y="77"/>
                    </a:lnTo>
                    <a:lnTo>
                      <a:pt x="229" y="88"/>
                    </a:lnTo>
                    <a:lnTo>
                      <a:pt x="254" y="86"/>
                    </a:lnTo>
                    <a:lnTo>
                      <a:pt x="282" y="84"/>
                    </a:lnTo>
                    <a:lnTo>
                      <a:pt x="298" y="84"/>
                    </a:lnTo>
                    <a:lnTo>
                      <a:pt x="285" y="53"/>
                    </a:lnTo>
                    <a:close/>
                    <a:moveTo>
                      <a:pt x="414" y="0"/>
                    </a:moveTo>
                    <a:lnTo>
                      <a:pt x="332" y="34"/>
                    </a:lnTo>
                    <a:lnTo>
                      <a:pt x="351" y="81"/>
                    </a:lnTo>
                    <a:lnTo>
                      <a:pt x="364" y="81"/>
                    </a:lnTo>
                    <a:lnTo>
                      <a:pt x="392" y="79"/>
                    </a:lnTo>
                    <a:lnTo>
                      <a:pt x="409" y="77"/>
                    </a:lnTo>
                    <a:lnTo>
                      <a:pt x="414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5" name="îşḻïḍè">
                <a:extLst>
                  <a:ext uri="{FF2B5EF4-FFF2-40B4-BE49-F238E27FC236}">
                    <a16:creationId xmlns:a16="http://schemas.microsoft.com/office/drawing/2014/main" xmlns="" id="{9D5D9F32-4C47-42F5-AF85-70AFC428D41E}"/>
                  </a:ext>
                </a:extLst>
              </p:cNvPr>
              <p:cNvSpPr/>
              <p:nvPr/>
            </p:nvSpPr>
            <p:spPr bwMode="auto">
              <a:xfrm>
                <a:off x="4915" y="1298"/>
                <a:ext cx="414" cy="598"/>
              </a:xfrm>
              <a:custGeom>
                <a:avLst/>
                <a:gdLst>
                  <a:gd name="T0" fmla="*/ 108 w 414"/>
                  <a:gd name="T1" fmla="*/ 124 h 598"/>
                  <a:gd name="T2" fmla="*/ 48 w 414"/>
                  <a:gd name="T3" fmla="*/ 148 h 598"/>
                  <a:gd name="T4" fmla="*/ 151 w 414"/>
                  <a:gd name="T5" fmla="*/ 392 h 598"/>
                  <a:gd name="T6" fmla="*/ 61 w 414"/>
                  <a:gd name="T7" fmla="*/ 308 h 598"/>
                  <a:gd name="T8" fmla="*/ 18 w 414"/>
                  <a:gd name="T9" fmla="*/ 206 h 598"/>
                  <a:gd name="T10" fmla="*/ 0 w 414"/>
                  <a:gd name="T11" fmla="*/ 251 h 598"/>
                  <a:gd name="T12" fmla="*/ 371 w 414"/>
                  <a:gd name="T13" fmla="*/ 598 h 598"/>
                  <a:gd name="T14" fmla="*/ 379 w 414"/>
                  <a:gd name="T15" fmla="*/ 497 h 598"/>
                  <a:gd name="T16" fmla="*/ 371 w 414"/>
                  <a:gd name="T17" fmla="*/ 598 h 598"/>
                  <a:gd name="T18" fmla="*/ 265 w 414"/>
                  <a:gd name="T19" fmla="*/ 499 h 598"/>
                  <a:gd name="T20" fmla="*/ 108 w 414"/>
                  <a:gd name="T21" fmla="*/ 124 h 598"/>
                  <a:gd name="T22" fmla="*/ 285 w 414"/>
                  <a:gd name="T23" fmla="*/ 53 h 598"/>
                  <a:gd name="T24" fmla="*/ 226 w 414"/>
                  <a:gd name="T25" fmla="*/ 77 h 598"/>
                  <a:gd name="T26" fmla="*/ 229 w 414"/>
                  <a:gd name="T27" fmla="*/ 88 h 598"/>
                  <a:gd name="T28" fmla="*/ 254 w 414"/>
                  <a:gd name="T29" fmla="*/ 86 h 598"/>
                  <a:gd name="T30" fmla="*/ 282 w 414"/>
                  <a:gd name="T31" fmla="*/ 84 h 598"/>
                  <a:gd name="T32" fmla="*/ 298 w 414"/>
                  <a:gd name="T33" fmla="*/ 84 h 598"/>
                  <a:gd name="T34" fmla="*/ 285 w 414"/>
                  <a:gd name="T35" fmla="*/ 53 h 598"/>
                  <a:gd name="T36" fmla="*/ 414 w 414"/>
                  <a:gd name="T37" fmla="*/ 0 h 598"/>
                  <a:gd name="T38" fmla="*/ 332 w 414"/>
                  <a:gd name="T39" fmla="*/ 34 h 598"/>
                  <a:gd name="T40" fmla="*/ 351 w 414"/>
                  <a:gd name="T41" fmla="*/ 81 h 598"/>
                  <a:gd name="T42" fmla="*/ 364 w 414"/>
                  <a:gd name="T43" fmla="*/ 81 h 598"/>
                  <a:gd name="T44" fmla="*/ 392 w 414"/>
                  <a:gd name="T45" fmla="*/ 79 h 598"/>
                  <a:gd name="T46" fmla="*/ 409 w 414"/>
                  <a:gd name="T47" fmla="*/ 77 h 598"/>
                  <a:gd name="T48" fmla="*/ 414 w 414"/>
                  <a:gd name="T49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4" h="598">
                    <a:moveTo>
                      <a:pt x="108" y="124"/>
                    </a:moveTo>
                    <a:lnTo>
                      <a:pt x="48" y="148"/>
                    </a:lnTo>
                    <a:lnTo>
                      <a:pt x="151" y="392"/>
                    </a:lnTo>
                    <a:lnTo>
                      <a:pt x="61" y="308"/>
                    </a:lnTo>
                    <a:lnTo>
                      <a:pt x="18" y="206"/>
                    </a:lnTo>
                    <a:lnTo>
                      <a:pt x="0" y="251"/>
                    </a:lnTo>
                    <a:lnTo>
                      <a:pt x="371" y="598"/>
                    </a:lnTo>
                    <a:lnTo>
                      <a:pt x="379" y="497"/>
                    </a:lnTo>
                    <a:lnTo>
                      <a:pt x="371" y="598"/>
                    </a:lnTo>
                    <a:lnTo>
                      <a:pt x="265" y="499"/>
                    </a:lnTo>
                    <a:lnTo>
                      <a:pt x="108" y="124"/>
                    </a:lnTo>
                    <a:moveTo>
                      <a:pt x="285" y="53"/>
                    </a:moveTo>
                    <a:lnTo>
                      <a:pt x="226" y="77"/>
                    </a:lnTo>
                    <a:lnTo>
                      <a:pt x="229" y="88"/>
                    </a:lnTo>
                    <a:lnTo>
                      <a:pt x="254" y="86"/>
                    </a:lnTo>
                    <a:lnTo>
                      <a:pt x="282" y="84"/>
                    </a:lnTo>
                    <a:lnTo>
                      <a:pt x="298" y="84"/>
                    </a:lnTo>
                    <a:lnTo>
                      <a:pt x="285" y="53"/>
                    </a:lnTo>
                    <a:moveTo>
                      <a:pt x="414" y="0"/>
                    </a:moveTo>
                    <a:lnTo>
                      <a:pt x="332" y="34"/>
                    </a:lnTo>
                    <a:lnTo>
                      <a:pt x="351" y="81"/>
                    </a:lnTo>
                    <a:lnTo>
                      <a:pt x="364" y="81"/>
                    </a:lnTo>
                    <a:lnTo>
                      <a:pt x="392" y="79"/>
                    </a:lnTo>
                    <a:lnTo>
                      <a:pt x="409" y="77"/>
                    </a:lnTo>
                    <a:lnTo>
                      <a:pt x="4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6" name="iṣ1îďê">
                <a:extLst>
                  <a:ext uri="{FF2B5EF4-FFF2-40B4-BE49-F238E27FC236}">
                    <a16:creationId xmlns:a16="http://schemas.microsoft.com/office/drawing/2014/main" xmlns="" id="{F81A7308-95EA-414F-B094-D3D510E944CA}"/>
                  </a:ext>
                </a:extLst>
              </p:cNvPr>
              <p:cNvSpPr/>
              <p:nvPr/>
            </p:nvSpPr>
            <p:spPr bwMode="auto">
              <a:xfrm>
                <a:off x="4853" y="1465"/>
                <a:ext cx="80" cy="84"/>
              </a:xfrm>
              <a:custGeom>
                <a:avLst/>
                <a:gdLst>
                  <a:gd name="T0" fmla="*/ 34 w 80"/>
                  <a:gd name="T1" fmla="*/ 57 h 84"/>
                  <a:gd name="T2" fmla="*/ 35 w 80"/>
                  <a:gd name="T3" fmla="*/ 44 h 84"/>
                  <a:gd name="T4" fmla="*/ 26 w 80"/>
                  <a:gd name="T5" fmla="*/ 35 h 84"/>
                  <a:gd name="T6" fmla="*/ 39 w 80"/>
                  <a:gd name="T7" fmla="*/ 33 h 84"/>
                  <a:gd name="T8" fmla="*/ 43 w 80"/>
                  <a:gd name="T9" fmla="*/ 20 h 84"/>
                  <a:gd name="T10" fmla="*/ 50 w 80"/>
                  <a:gd name="T11" fmla="*/ 31 h 84"/>
                  <a:gd name="T12" fmla="*/ 63 w 80"/>
                  <a:gd name="T13" fmla="*/ 33 h 84"/>
                  <a:gd name="T14" fmla="*/ 54 w 80"/>
                  <a:gd name="T15" fmla="*/ 42 h 84"/>
                  <a:gd name="T16" fmla="*/ 58 w 80"/>
                  <a:gd name="T17" fmla="*/ 56 h 84"/>
                  <a:gd name="T18" fmla="*/ 45 w 80"/>
                  <a:gd name="T19" fmla="*/ 50 h 84"/>
                  <a:gd name="T20" fmla="*/ 34 w 80"/>
                  <a:gd name="T21" fmla="*/ 57 h 84"/>
                  <a:gd name="T22" fmla="*/ 63 w 80"/>
                  <a:gd name="T23" fmla="*/ 0 h 84"/>
                  <a:gd name="T24" fmla="*/ 0 w 80"/>
                  <a:gd name="T25" fmla="*/ 26 h 84"/>
                  <a:gd name="T26" fmla="*/ 62 w 80"/>
                  <a:gd name="T27" fmla="*/ 84 h 84"/>
                  <a:gd name="T28" fmla="*/ 80 w 80"/>
                  <a:gd name="T29" fmla="*/ 39 h 84"/>
                  <a:gd name="T30" fmla="*/ 63 w 80"/>
                  <a:gd name="T3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84">
                    <a:moveTo>
                      <a:pt x="34" y="57"/>
                    </a:moveTo>
                    <a:lnTo>
                      <a:pt x="35" y="44"/>
                    </a:lnTo>
                    <a:lnTo>
                      <a:pt x="26" y="35"/>
                    </a:lnTo>
                    <a:lnTo>
                      <a:pt x="39" y="33"/>
                    </a:lnTo>
                    <a:lnTo>
                      <a:pt x="43" y="20"/>
                    </a:lnTo>
                    <a:lnTo>
                      <a:pt x="50" y="31"/>
                    </a:lnTo>
                    <a:lnTo>
                      <a:pt x="63" y="33"/>
                    </a:lnTo>
                    <a:lnTo>
                      <a:pt x="54" y="42"/>
                    </a:lnTo>
                    <a:lnTo>
                      <a:pt x="58" y="56"/>
                    </a:lnTo>
                    <a:lnTo>
                      <a:pt x="45" y="50"/>
                    </a:lnTo>
                    <a:lnTo>
                      <a:pt x="34" y="57"/>
                    </a:lnTo>
                    <a:close/>
                    <a:moveTo>
                      <a:pt x="63" y="0"/>
                    </a:moveTo>
                    <a:lnTo>
                      <a:pt x="0" y="26"/>
                    </a:lnTo>
                    <a:lnTo>
                      <a:pt x="62" y="84"/>
                    </a:lnTo>
                    <a:lnTo>
                      <a:pt x="80" y="3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7" name="íšľíďè">
                <a:extLst>
                  <a:ext uri="{FF2B5EF4-FFF2-40B4-BE49-F238E27FC236}">
                    <a16:creationId xmlns:a16="http://schemas.microsoft.com/office/drawing/2014/main" xmlns="" id="{C7F21C81-66C0-4407-B7E8-85FC56EEE5E4}"/>
                  </a:ext>
                </a:extLst>
              </p:cNvPr>
              <p:cNvSpPr/>
              <p:nvPr/>
            </p:nvSpPr>
            <p:spPr bwMode="auto">
              <a:xfrm>
                <a:off x="4853" y="1465"/>
                <a:ext cx="80" cy="84"/>
              </a:xfrm>
              <a:custGeom>
                <a:avLst/>
                <a:gdLst>
                  <a:gd name="T0" fmla="*/ 34 w 80"/>
                  <a:gd name="T1" fmla="*/ 57 h 84"/>
                  <a:gd name="T2" fmla="*/ 35 w 80"/>
                  <a:gd name="T3" fmla="*/ 44 h 84"/>
                  <a:gd name="T4" fmla="*/ 26 w 80"/>
                  <a:gd name="T5" fmla="*/ 35 h 84"/>
                  <a:gd name="T6" fmla="*/ 39 w 80"/>
                  <a:gd name="T7" fmla="*/ 33 h 84"/>
                  <a:gd name="T8" fmla="*/ 43 w 80"/>
                  <a:gd name="T9" fmla="*/ 20 h 84"/>
                  <a:gd name="T10" fmla="*/ 50 w 80"/>
                  <a:gd name="T11" fmla="*/ 31 h 84"/>
                  <a:gd name="T12" fmla="*/ 63 w 80"/>
                  <a:gd name="T13" fmla="*/ 33 h 84"/>
                  <a:gd name="T14" fmla="*/ 54 w 80"/>
                  <a:gd name="T15" fmla="*/ 42 h 84"/>
                  <a:gd name="T16" fmla="*/ 58 w 80"/>
                  <a:gd name="T17" fmla="*/ 56 h 84"/>
                  <a:gd name="T18" fmla="*/ 45 w 80"/>
                  <a:gd name="T19" fmla="*/ 50 h 84"/>
                  <a:gd name="T20" fmla="*/ 34 w 80"/>
                  <a:gd name="T21" fmla="*/ 57 h 84"/>
                  <a:gd name="T22" fmla="*/ 63 w 80"/>
                  <a:gd name="T23" fmla="*/ 0 h 84"/>
                  <a:gd name="T24" fmla="*/ 0 w 80"/>
                  <a:gd name="T25" fmla="*/ 26 h 84"/>
                  <a:gd name="T26" fmla="*/ 62 w 80"/>
                  <a:gd name="T27" fmla="*/ 84 h 84"/>
                  <a:gd name="T28" fmla="*/ 80 w 80"/>
                  <a:gd name="T29" fmla="*/ 39 h 84"/>
                  <a:gd name="T30" fmla="*/ 63 w 80"/>
                  <a:gd name="T3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84">
                    <a:moveTo>
                      <a:pt x="34" y="57"/>
                    </a:moveTo>
                    <a:lnTo>
                      <a:pt x="35" y="44"/>
                    </a:lnTo>
                    <a:lnTo>
                      <a:pt x="26" y="35"/>
                    </a:lnTo>
                    <a:lnTo>
                      <a:pt x="39" y="33"/>
                    </a:lnTo>
                    <a:lnTo>
                      <a:pt x="43" y="20"/>
                    </a:lnTo>
                    <a:lnTo>
                      <a:pt x="50" y="31"/>
                    </a:lnTo>
                    <a:lnTo>
                      <a:pt x="63" y="33"/>
                    </a:lnTo>
                    <a:lnTo>
                      <a:pt x="54" y="42"/>
                    </a:lnTo>
                    <a:lnTo>
                      <a:pt x="58" y="56"/>
                    </a:lnTo>
                    <a:lnTo>
                      <a:pt x="45" y="50"/>
                    </a:lnTo>
                    <a:lnTo>
                      <a:pt x="34" y="57"/>
                    </a:lnTo>
                    <a:moveTo>
                      <a:pt x="63" y="0"/>
                    </a:moveTo>
                    <a:lnTo>
                      <a:pt x="0" y="26"/>
                    </a:lnTo>
                    <a:lnTo>
                      <a:pt x="62" y="84"/>
                    </a:lnTo>
                    <a:lnTo>
                      <a:pt x="80" y="39"/>
                    </a:lnTo>
                    <a:lnTo>
                      <a:pt x="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8" name="ïšḻïḑé">
                <a:extLst>
                  <a:ext uri="{FF2B5EF4-FFF2-40B4-BE49-F238E27FC236}">
                    <a16:creationId xmlns:a16="http://schemas.microsoft.com/office/drawing/2014/main" xmlns="" id="{9E0A5CAA-EEE7-4EE0-9E44-4F1323024EE1}"/>
                  </a:ext>
                </a:extLst>
              </p:cNvPr>
              <p:cNvSpPr/>
              <p:nvPr/>
            </p:nvSpPr>
            <p:spPr bwMode="auto">
              <a:xfrm>
                <a:off x="4879" y="148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8 w 37"/>
                  <a:gd name="T9" fmla="*/ 37 h 37"/>
                  <a:gd name="T10" fmla="*/ 19 w 37"/>
                  <a:gd name="T11" fmla="*/ 30 h 37"/>
                  <a:gd name="T12" fmla="*/ 32 w 37"/>
                  <a:gd name="T13" fmla="*/ 36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9" name="ïṩḷîdè">
                <a:extLst>
                  <a:ext uri="{FF2B5EF4-FFF2-40B4-BE49-F238E27FC236}">
                    <a16:creationId xmlns:a16="http://schemas.microsoft.com/office/drawing/2014/main" xmlns="" id="{ED2F495A-5DFF-4F65-9FD0-6E0B502A0E04}"/>
                  </a:ext>
                </a:extLst>
              </p:cNvPr>
              <p:cNvSpPr/>
              <p:nvPr/>
            </p:nvSpPr>
            <p:spPr bwMode="auto">
              <a:xfrm>
                <a:off x="4879" y="1485"/>
                <a:ext cx="37" cy="37"/>
              </a:xfrm>
              <a:custGeom>
                <a:avLst/>
                <a:gdLst>
                  <a:gd name="T0" fmla="*/ 17 w 37"/>
                  <a:gd name="T1" fmla="*/ 0 h 37"/>
                  <a:gd name="T2" fmla="*/ 13 w 37"/>
                  <a:gd name="T3" fmla="*/ 13 h 37"/>
                  <a:gd name="T4" fmla="*/ 0 w 37"/>
                  <a:gd name="T5" fmla="*/ 15 h 37"/>
                  <a:gd name="T6" fmla="*/ 9 w 37"/>
                  <a:gd name="T7" fmla="*/ 24 h 37"/>
                  <a:gd name="T8" fmla="*/ 8 w 37"/>
                  <a:gd name="T9" fmla="*/ 37 h 37"/>
                  <a:gd name="T10" fmla="*/ 19 w 37"/>
                  <a:gd name="T11" fmla="*/ 30 h 37"/>
                  <a:gd name="T12" fmla="*/ 32 w 37"/>
                  <a:gd name="T13" fmla="*/ 36 h 37"/>
                  <a:gd name="T14" fmla="*/ 28 w 37"/>
                  <a:gd name="T15" fmla="*/ 22 h 37"/>
                  <a:gd name="T16" fmla="*/ 37 w 37"/>
                  <a:gd name="T17" fmla="*/ 13 h 37"/>
                  <a:gd name="T18" fmla="*/ 24 w 37"/>
                  <a:gd name="T19" fmla="*/ 11 h 37"/>
                  <a:gd name="T20" fmla="*/ 17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7" y="0"/>
                    </a:moveTo>
                    <a:lnTo>
                      <a:pt x="13" y="13"/>
                    </a:lnTo>
                    <a:lnTo>
                      <a:pt x="0" y="15"/>
                    </a:lnTo>
                    <a:lnTo>
                      <a:pt x="9" y="24"/>
                    </a:lnTo>
                    <a:lnTo>
                      <a:pt x="8" y="37"/>
                    </a:lnTo>
                    <a:lnTo>
                      <a:pt x="19" y="30"/>
                    </a:lnTo>
                    <a:lnTo>
                      <a:pt x="32" y="36"/>
                    </a:lnTo>
                    <a:lnTo>
                      <a:pt x="28" y="22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0" name="ïşḷidé">
                <a:extLst>
                  <a:ext uri="{FF2B5EF4-FFF2-40B4-BE49-F238E27FC236}">
                    <a16:creationId xmlns:a16="http://schemas.microsoft.com/office/drawing/2014/main" xmlns="" id="{F6F363B2-876E-4F64-B90D-AE9EFA0698CB}"/>
                  </a:ext>
                </a:extLst>
              </p:cNvPr>
              <p:cNvSpPr/>
              <p:nvPr/>
            </p:nvSpPr>
            <p:spPr bwMode="auto">
              <a:xfrm>
                <a:off x="5144" y="1375"/>
                <a:ext cx="180" cy="403"/>
              </a:xfrm>
              <a:custGeom>
                <a:avLst/>
                <a:gdLst>
                  <a:gd name="T0" fmla="*/ 114 w 180"/>
                  <a:gd name="T1" fmla="*/ 284 h 403"/>
                  <a:gd name="T2" fmla="*/ 152 w 180"/>
                  <a:gd name="T3" fmla="*/ 375 h 403"/>
                  <a:gd name="T4" fmla="*/ 150 w 180"/>
                  <a:gd name="T5" fmla="*/ 403 h 403"/>
                  <a:gd name="T6" fmla="*/ 153 w 180"/>
                  <a:gd name="T7" fmla="*/ 356 h 403"/>
                  <a:gd name="T8" fmla="*/ 114 w 180"/>
                  <a:gd name="T9" fmla="*/ 284 h 403"/>
                  <a:gd name="T10" fmla="*/ 25 w 180"/>
                  <a:gd name="T11" fmla="*/ 9 h 403"/>
                  <a:gd name="T12" fmla="*/ 0 w 180"/>
                  <a:gd name="T13" fmla="*/ 11 h 403"/>
                  <a:gd name="T14" fmla="*/ 15 w 180"/>
                  <a:gd name="T15" fmla="*/ 43 h 403"/>
                  <a:gd name="T16" fmla="*/ 157 w 180"/>
                  <a:gd name="T17" fmla="*/ 310 h 403"/>
                  <a:gd name="T18" fmla="*/ 161 w 180"/>
                  <a:gd name="T19" fmla="*/ 263 h 403"/>
                  <a:gd name="T20" fmla="*/ 25 w 180"/>
                  <a:gd name="T21" fmla="*/ 9 h 403"/>
                  <a:gd name="T22" fmla="*/ 69 w 180"/>
                  <a:gd name="T23" fmla="*/ 7 h 403"/>
                  <a:gd name="T24" fmla="*/ 53 w 180"/>
                  <a:gd name="T25" fmla="*/ 7 h 403"/>
                  <a:gd name="T26" fmla="*/ 131 w 180"/>
                  <a:gd name="T27" fmla="*/ 157 h 403"/>
                  <a:gd name="T28" fmla="*/ 69 w 180"/>
                  <a:gd name="T29" fmla="*/ 7 h 403"/>
                  <a:gd name="T30" fmla="*/ 135 w 180"/>
                  <a:gd name="T31" fmla="*/ 4 h 403"/>
                  <a:gd name="T32" fmla="*/ 122 w 180"/>
                  <a:gd name="T33" fmla="*/ 4 h 403"/>
                  <a:gd name="T34" fmla="*/ 172 w 180"/>
                  <a:gd name="T35" fmla="*/ 121 h 403"/>
                  <a:gd name="T36" fmla="*/ 170 w 180"/>
                  <a:gd name="T37" fmla="*/ 125 h 403"/>
                  <a:gd name="T38" fmla="*/ 174 w 180"/>
                  <a:gd name="T39" fmla="*/ 76 h 403"/>
                  <a:gd name="T40" fmla="*/ 135 w 180"/>
                  <a:gd name="T41" fmla="*/ 4 h 403"/>
                  <a:gd name="T42" fmla="*/ 180 w 180"/>
                  <a:gd name="T43" fmla="*/ 0 h 403"/>
                  <a:gd name="T44" fmla="*/ 163 w 180"/>
                  <a:gd name="T45" fmla="*/ 2 h 403"/>
                  <a:gd name="T46" fmla="*/ 178 w 180"/>
                  <a:gd name="T47" fmla="*/ 32 h 403"/>
                  <a:gd name="T48" fmla="*/ 180 w 180"/>
                  <a:gd name="T49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" h="403">
                    <a:moveTo>
                      <a:pt x="114" y="284"/>
                    </a:moveTo>
                    <a:lnTo>
                      <a:pt x="152" y="375"/>
                    </a:lnTo>
                    <a:lnTo>
                      <a:pt x="150" y="403"/>
                    </a:lnTo>
                    <a:lnTo>
                      <a:pt x="153" y="356"/>
                    </a:lnTo>
                    <a:lnTo>
                      <a:pt x="114" y="284"/>
                    </a:lnTo>
                    <a:close/>
                    <a:moveTo>
                      <a:pt x="25" y="9"/>
                    </a:moveTo>
                    <a:lnTo>
                      <a:pt x="0" y="11"/>
                    </a:lnTo>
                    <a:lnTo>
                      <a:pt x="15" y="43"/>
                    </a:lnTo>
                    <a:lnTo>
                      <a:pt x="157" y="310"/>
                    </a:lnTo>
                    <a:lnTo>
                      <a:pt x="161" y="263"/>
                    </a:lnTo>
                    <a:lnTo>
                      <a:pt x="25" y="9"/>
                    </a:lnTo>
                    <a:close/>
                    <a:moveTo>
                      <a:pt x="69" y="7"/>
                    </a:moveTo>
                    <a:lnTo>
                      <a:pt x="53" y="7"/>
                    </a:lnTo>
                    <a:lnTo>
                      <a:pt x="131" y="157"/>
                    </a:lnTo>
                    <a:lnTo>
                      <a:pt x="69" y="7"/>
                    </a:lnTo>
                    <a:close/>
                    <a:moveTo>
                      <a:pt x="135" y="4"/>
                    </a:moveTo>
                    <a:lnTo>
                      <a:pt x="122" y="4"/>
                    </a:lnTo>
                    <a:lnTo>
                      <a:pt x="172" y="121"/>
                    </a:lnTo>
                    <a:lnTo>
                      <a:pt x="170" y="125"/>
                    </a:lnTo>
                    <a:lnTo>
                      <a:pt x="174" y="76"/>
                    </a:lnTo>
                    <a:lnTo>
                      <a:pt x="135" y="4"/>
                    </a:lnTo>
                    <a:close/>
                    <a:moveTo>
                      <a:pt x="180" y="0"/>
                    </a:moveTo>
                    <a:lnTo>
                      <a:pt x="163" y="2"/>
                    </a:lnTo>
                    <a:lnTo>
                      <a:pt x="178" y="32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1" name="ï$ļídé">
                <a:extLst>
                  <a:ext uri="{FF2B5EF4-FFF2-40B4-BE49-F238E27FC236}">
                    <a16:creationId xmlns:a16="http://schemas.microsoft.com/office/drawing/2014/main" xmlns="" id="{856DF08D-D159-4201-A383-170AB2319350}"/>
                  </a:ext>
                </a:extLst>
              </p:cNvPr>
              <p:cNvSpPr/>
              <p:nvPr/>
            </p:nvSpPr>
            <p:spPr bwMode="auto">
              <a:xfrm>
                <a:off x="5144" y="1375"/>
                <a:ext cx="180" cy="403"/>
              </a:xfrm>
              <a:custGeom>
                <a:avLst/>
                <a:gdLst>
                  <a:gd name="T0" fmla="*/ 114 w 180"/>
                  <a:gd name="T1" fmla="*/ 284 h 403"/>
                  <a:gd name="T2" fmla="*/ 152 w 180"/>
                  <a:gd name="T3" fmla="*/ 375 h 403"/>
                  <a:gd name="T4" fmla="*/ 150 w 180"/>
                  <a:gd name="T5" fmla="*/ 403 h 403"/>
                  <a:gd name="T6" fmla="*/ 153 w 180"/>
                  <a:gd name="T7" fmla="*/ 356 h 403"/>
                  <a:gd name="T8" fmla="*/ 114 w 180"/>
                  <a:gd name="T9" fmla="*/ 284 h 403"/>
                  <a:gd name="T10" fmla="*/ 25 w 180"/>
                  <a:gd name="T11" fmla="*/ 9 h 403"/>
                  <a:gd name="T12" fmla="*/ 0 w 180"/>
                  <a:gd name="T13" fmla="*/ 11 h 403"/>
                  <a:gd name="T14" fmla="*/ 15 w 180"/>
                  <a:gd name="T15" fmla="*/ 43 h 403"/>
                  <a:gd name="T16" fmla="*/ 157 w 180"/>
                  <a:gd name="T17" fmla="*/ 310 h 403"/>
                  <a:gd name="T18" fmla="*/ 161 w 180"/>
                  <a:gd name="T19" fmla="*/ 263 h 403"/>
                  <a:gd name="T20" fmla="*/ 25 w 180"/>
                  <a:gd name="T21" fmla="*/ 9 h 403"/>
                  <a:gd name="T22" fmla="*/ 69 w 180"/>
                  <a:gd name="T23" fmla="*/ 7 h 403"/>
                  <a:gd name="T24" fmla="*/ 53 w 180"/>
                  <a:gd name="T25" fmla="*/ 7 h 403"/>
                  <a:gd name="T26" fmla="*/ 131 w 180"/>
                  <a:gd name="T27" fmla="*/ 157 h 403"/>
                  <a:gd name="T28" fmla="*/ 69 w 180"/>
                  <a:gd name="T29" fmla="*/ 7 h 403"/>
                  <a:gd name="T30" fmla="*/ 135 w 180"/>
                  <a:gd name="T31" fmla="*/ 4 h 403"/>
                  <a:gd name="T32" fmla="*/ 122 w 180"/>
                  <a:gd name="T33" fmla="*/ 4 h 403"/>
                  <a:gd name="T34" fmla="*/ 172 w 180"/>
                  <a:gd name="T35" fmla="*/ 121 h 403"/>
                  <a:gd name="T36" fmla="*/ 170 w 180"/>
                  <a:gd name="T37" fmla="*/ 125 h 403"/>
                  <a:gd name="T38" fmla="*/ 174 w 180"/>
                  <a:gd name="T39" fmla="*/ 76 h 403"/>
                  <a:gd name="T40" fmla="*/ 135 w 180"/>
                  <a:gd name="T41" fmla="*/ 4 h 403"/>
                  <a:gd name="T42" fmla="*/ 180 w 180"/>
                  <a:gd name="T43" fmla="*/ 0 h 403"/>
                  <a:gd name="T44" fmla="*/ 163 w 180"/>
                  <a:gd name="T45" fmla="*/ 2 h 403"/>
                  <a:gd name="T46" fmla="*/ 178 w 180"/>
                  <a:gd name="T47" fmla="*/ 32 h 403"/>
                  <a:gd name="T48" fmla="*/ 180 w 180"/>
                  <a:gd name="T49" fmla="*/ 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0" h="403">
                    <a:moveTo>
                      <a:pt x="114" y="284"/>
                    </a:moveTo>
                    <a:lnTo>
                      <a:pt x="152" y="375"/>
                    </a:lnTo>
                    <a:lnTo>
                      <a:pt x="150" y="403"/>
                    </a:lnTo>
                    <a:lnTo>
                      <a:pt x="153" y="356"/>
                    </a:lnTo>
                    <a:lnTo>
                      <a:pt x="114" y="284"/>
                    </a:lnTo>
                    <a:moveTo>
                      <a:pt x="25" y="9"/>
                    </a:moveTo>
                    <a:lnTo>
                      <a:pt x="0" y="11"/>
                    </a:lnTo>
                    <a:lnTo>
                      <a:pt x="15" y="43"/>
                    </a:lnTo>
                    <a:lnTo>
                      <a:pt x="157" y="310"/>
                    </a:lnTo>
                    <a:lnTo>
                      <a:pt x="161" y="263"/>
                    </a:lnTo>
                    <a:lnTo>
                      <a:pt x="25" y="9"/>
                    </a:lnTo>
                    <a:moveTo>
                      <a:pt x="69" y="7"/>
                    </a:moveTo>
                    <a:lnTo>
                      <a:pt x="53" y="7"/>
                    </a:lnTo>
                    <a:lnTo>
                      <a:pt x="131" y="157"/>
                    </a:lnTo>
                    <a:lnTo>
                      <a:pt x="69" y="7"/>
                    </a:lnTo>
                    <a:moveTo>
                      <a:pt x="135" y="4"/>
                    </a:moveTo>
                    <a:lnTo>
                      <a:pt x="122" y="4"/>
                    </a:lnTo>
                    <a:lnTo>
                      <a:pt x="172" y="121"/>
                    </a:lnTo>
                    <a:lnTo>
                      <a:pt x="170" y="125"/>
                    </a:lnTo>
                    <a:lnTo>
                      <a:pt x="174" y="76"/>
                    </a:lnTo>
                    <a:lnTo>
                      <a:pt x="135" y="4"/>
                    </a:lnTo>
                    <a:moveTo>
                      <a:pt x="180" y="0"/>
                    </a:moveTo>
                    <a:lnTo>
                      <a:pt x="163" y="2"/>
                    </a:lnTo>
                    <a:lnTo>
                      <a:pt x="178" y="32"/>
                    </a:lnTo>
                    <a:lnTo>
                      <a:pt x="18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2" name="îṡḻíḍe">
                <a:extLst>
                  <a:ext uri="{FF2B5EF4-FFF2-40B4-BE49-F238E27FC236}">
                    <a16:creationId xmlns:a16="http://schemas.microsoft.com/office/drawing/2014/main" xmlns="" id="{C51C0309-8945-46A9-BB3C-7B3ABC59A6E9}"/>
                  </a:ext>
                </a:extLst>
              </p:cNvPr>
              <p:cNvSpPr/>
              <p:nvPr/>
            </p:nvSpPr>
            <p:spPr bwMode="auto">
              <a:xfrm>
                <a:off x="5159" y="1418"/>
                <a:ext cx="142" cy="313"/>
              </a:xfrm>
              <a:custGeom>
                <a:avLst/>
                <a:gdLst>
                  <a:gd name="T0" fmla="*/ 0 w 142"/>
                  <a:gd name="T1" fmla="*/ 0 h 313"/>
                  <a:gd name="T2" fmla="*/ 99 w 142"/>
                  <a:gd name="T3" fmla="*/ 241 h 313"/>
                  <a:gd name="T4" fmla="*/ 138 w 142"/>
                  <a:gd name="T5" fmla="*/ 313 h 313"/>
                  <a:gd name="T6" fmla="*/ 142 w 142"/>
                  <a:gd name="T7" fmla="*/ 267 h 313"/>
                  <a:gd name="T8" fmla="*/ 0 w 142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13">
                    <a:moveTo>
                      <a:pt x="0" y="0"/>
                    </a:moveTo>
                    <a:lnTo>
                      <a:pt x="99" y="241"/>
                    </a:lnTo>
                    <a:lnTo>
                      <a:pt x="138" y="313"/>
                    </a:lnTo>
                    <a:lnTo>
                      <a:pt x="142" y="2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3" name="îṡ1íḑè">
                <a:extLst>
                  <a:ext uri="{FF2B5EF4-FFF2-40B4-BE49-F238E27FC236}">
                    <a16:creationId xmlns:a16="http://schemas.microsoft.com/office/drawing/2014/main" xmlns="" id="{AF8FF681-D667-493E-A256-077EFC23010A}"/>
                  </a:ext>
                </a:extLst>
              </p:cNvPr>
              <p:cNvSpPr/>
              <p:nvPr/>
            </p:nvSpPr>
            <p:spPr bwMode="auto">
              <a:xfrm>
                <a:off x="5159" y="1418"/>
                <a:ext cx="142" cy="313"/>
              </a:xfrm>
              <a:custGeom>
                <a:avLst/>
                <a:gdLst>
                  <a:gd name="T0" fmla="*/ 0 w 142"/>
                  <a:gd name="T1" fmla="*/ 0 h 313"/>
                  <a:gd name="T2" fmla="*/ 99 w 142"/>
                  <a:gd name="T3" fmla="*/ 241 h 313"/>
                  <a:gd name="T4" fmla="*/ 138 w 142"/>
                  <a:gd name="T5" fmla="*/ 313 h 313"/>
                  <a:gd name="T6" fmla="*/ 142 w 142"/>
                  <a:gd name="T7" fmla="*/ 267 h 313"/>
                  <a:gd name="T8" fmla="*/ 0 w 142"/>
                  <a:gd name="T9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13">
                    <a:moveTo>
                      <a:pt x="0" y="0"/>
                    </a:moveTo>
                    <a:lnTo>
                      <a:pt x="99" y="241"/>
                    </a:lnTo>
                    <a:lnTo>
                      <a:pt x="138" y="313"/>
                    </a:lnTo>
                    <a:lnTo>
                      <a:pt x="142" y="2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4" name="ïṣľidê">
                <a:extLst>
                  <a:ext uri="{FF2B5EF4-FFF2-40B4-BE49-F238E27FC236}">
                    <a16:creationId xmlns:a16="http://schemas.microsoft.com/office/drawing/2014/main" xmlns="" id="{A50F68EB-9A1D-4AA5-BC53-C7181A7DDA6A}"/>
                  </a:ext>
                </a:extLst>
              </p:cNvPr>
              <p:cNvSpPr/>
              <p:nvPr/>
            </p:nvSpPr>
            <p:spPr bwMode="auto">
              <a:xfrm>
                <a:off x="5169" y="1382"/>
                <a:ext cx="140" cy="256"/>
              </a:xfrm>
              <a:custGeom>
                <a:avLst/>
                <a:gdLst>
                  <a:gd name="T0" fmla="*/ 28 w 140"/>
                  <a:gd name="T1" fmla="*/ 0 h 256"/>
                  <a:gd name="T2" fmla="*/ 0 w 140"/>
                  <a:gd name="T3" fmla="*/ 2 h 256"/>
                  <a:gd name="T4" fmla="*/ 136 w 140"/>
                  <a:gd name="T5" fmla="*/ 256 h 256"/>
                  <a:gd name="T6" fmla="*/ 140 w 140"/>
                  <a:gd name="T7" fmla="*/ 211 h 256"/>
                  <a:gd name="T8" fmla="*/ 138 w 140"/>
                  <a:gd name="T9" fmla="*/ 224 h 256"/>
                  <a:gd name="T10" fmla="*/ 106 w 140"/>
                  <a:gd name="T11" fmla="*/ 150 h 256"/>
                  <a:gd name="T12" fmla="*/ 28 w 140"/>
                  <a:gd name="T1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256">
                    <a:moveTo>
                      <a:pt x="28" y="0"/>
                    </a:moveTo>
                    <a:lnTo>
                      <a:pt x="0" y="2"/>
                    </a:lnTo>
                    <a:lnTo>
                      <a:pt x="136" y="256"/>
                    </a:lnTo>
                    <a:lnTo>
                      <a:pt x="140" y="211"/>
                    </a:lnTo>
                    <a:lnTo>
                      <a:pt x="138" y="224"/>
                    </a:lnTo>
                    <a:lnTo>
                      <a:pt x="106" y="15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5" name="îṡļîďê">
                <a:extLst>
                  <a:ext uri="{FF2B5EF4-FFF2-40B4-BE49-F238E27FC236}">
                    <a16:creationId xmlns:a16="http://schemas.microsoft.com/office/drawing/2014/main" xmlns="" id="{7BBCC09B-45C4-4914-9670-8EE1CA632D6A}"/>
                  </a:ext>
                </a:extLst>
              </p:cNvPr>
              <p:cNvSpPr/>
              <p:nvPr/>
            </p:nvSpPr>
            <p:spPr bwMode="auto">
              <a:xfrm>
                <a:off x="5169" y="1382"/>
                <a:ext cx="140" cy="256"/>
              </a:xfrm>
              <a:custGeom>
                <a:avLst/>
                <a:gdLst>
                  <a:gd name="T0" fmla="*/ 28 w 140"/>
                  <a:gd name="T1" fmla="*/ 0 h 256"/>
                  <a:gd name="T2" fmla="*/ 0 w 140"/>
                  <a:gd name="T3" fmla="*/ 2 h 256"/>
                  <a:gd name="T4" fmla="*/ 136 w 140"/>
                  <a:gd name="T5" fmla="*/ 256 h 256"/>
                  <a:gd name="T6" fmla="*/ 140 w 140"/>
                  <a:gd name="T7" fmla="*/ 211 h 256"/>
                  <a:gd name="T8" fmla="*/ 138 w 140"/>
                  <a:gd name="T9" fmla="*/ 224 h 256"/>
                  <a:gd name="T10" fmla="*/ 106 w 140"/>
                  <a:gd name="T11" fmla="*/ 150 h 256"/>
                  <a:gd name="T12" fmla="*/ 28 w 140"/>
                  <a:gd name="T1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256">
                    <a:moveTo>
                      <a:pt x="28" y="0"/>
                    </a:moveTo>
                    <a:lnTo>
                      <a:pt x="0" y="2"/>
                    </a:lnTo>
                    <a:lnTo>
                      <a:pt x="136" y="256"/>
                    </a:lnTo>
                    <a:lnTo>
                      <a:pt x="140" y="211"/>
                    </a:lnTo>
                    <a:lnTo>
                      <a:pt x="138" y="224"/>
                    </a:lnTo>
                    <a:lnTo>
                      <a:pt x="106" y="15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6" name="iṩḻïḑé">
                <a:extLst>
                  <a:ext uri="{FF2B5EF4-FFF2-40B4-BE49-F238E27FC236}">
                    <a16:creationId xmlns:a16="http://schemas.microsoft.com/office/drawing/2014/main" xmlns="" id="{D408FCE2-2301-4FE8-BCEF-CC72553D2341}"/>
                  </a:ext>
                </a:extLst>
              </p:cNvPr>
              <p:cNvSpPr/>
              <p:nvPr/>
            </p:nvSpPr>
            <p:spPr bwMode="auto">
              <a:xfrm>
                <a:off x="5279" y="1377"/>
                <a:ext cx="43" cy="74"/>
              </a:xfrm>
              <a:custGeom>
                <a:avLst/>
                <a:gdLst>
                  <a:gd name="T0" fmla="*/ 28 w 43"/>
                  <a:gd name="T1" fmla="*/ 0 h 74"/>
                  <a:gd name="T2" fmla="*/ 0 w 43"/>
                  <a:gd name="T3" fmla="*/ 2 h 74"/>
                  <a:gd name="T4" fmla="*/ 39 w 43"/>
                  <a:gd name="T5" fmla="*/ 74 h 74"/>
                  <a:gd name="T6" fmla="*/ 43 w 43"/>
                  <a:gd name="T7" fmla="*/ 30 h 74"/>
                  <a:gd name="T8" fmla="*/ 28 w 4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4">
                    <a:moveTo>
                      <a:pt x="28" y="0"/>
                    </a:moveTo>
                    <a:lnTo>
                      <a:pt x="0" y="2"/>
                    </a:lnTo>
                    <a:lnTo>
                      <a:pt x="39" y="74"/>
                    </a:lnTo>
                    <a:lnTo>
                      <a:pt x="43" y="3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7" name="îṡḻíḋe">
                <a:extLst>
                  <a:ext uri="{FF2B5EF4-FFF2-40B4-BE49-F238E27FC236}">
                    <a16:creationId xmlns:a16="http://schemas.microsoft.com/office/drawing/2014/main" xmlns="" id="{38F5CA16-A541-42A2-B734-5F7A8E30074F}"/>
                  </a:ext>
                </a:extLst>
              </p:cNvPr>
              <p:cNvSpPr/>
              <p:nvPr/>
            </p:nvSpPr>
            <p:spPr bwMode="auto">
              <a:xfrm>
                <a:off x="5279" y="1377"/>
                <a:ext cx="43" cy="74"/>
              </a:xfrm>
              <a:custGeom>
                <a:avLst/>
                <a:gdLst>
                  <a:gd name="T0" fmla="*/ 28 w 43"/>
                  <a:gd name="T1" fmla="*/ 0 h 74"/>
                  <a:gd name="T2" fmla="*/ 0 w 43"/>
                  <a:gd name="T3" fmla="*/ 2 h 74"/>
                  <a:gd name="T4" fmla="*/ 39 w 43"/>
                  <a:gd name="T5" fmla="*/ 74 h 74"/>
                  <a:gd name="T6" fmla="*/ 43 w 43"/>
                  <a:gd name="T7" fmla="*/ 30 h 74"/>
                  <a:gd name="T8" fmla="*/ 28 w 43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4">
                    <a:moveTo>
                      <a:pt x="28" y="0"/>
                    </a:moveTo>
                    <a:lnTo>
                      <a:pt x="0" y="2"/>
                    </a:lnTo>
                    <a:lnTo>
                      <a:pt x="39" y="74"/>
                    </a:lnTo>
                    <a:lnTo>
                      <a:pt x="43" y="3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8" name="ïṩ1îdé">
                <a:extLst>
                  <a:ext uri="{FF2B5EF4-FFF2-40B4-BE49-F238E27FC236}">
                    <a16:creationId xmlns:a16="http://schemas.microsoft.com/office/drawing/2014/main" xmlns="" id="{CE4BE54F-0307-4D2B-A769-E5C14459B2FE}"/>
                  </a:ext>
                </a:extLst>
              </p:cNvPr>
              <p:cNvSpPr/>
              <p:nvPr/>
            </p:nvSpPr>
            <p:spPr bwMode="auto">
              <a:xfrm>
                <a:off x="5200" y="1332"/>
                <a:ext cx="66" cy="50"/>
              </a:xfrm>
              <a:custGeom>
                <a:avLst/>
                <a:gdLst>
                  <a:gd name="T0" fmla="*/ 47 w 66"/>
                  <a:gd name="T1" fmla="*/ 0 h 50"/>
                  <a:gd name="T2" fmla="*/ 0 w 66"/>
                  <a:gd name="T3" fmla="*/ 19 h 50"/>
                  <a:gd name="T4" fmla="*/ 13 w 66"/>
                  <a:gd name="T5" fmla="*/ 50 h 50"/>
                  <a:gd name="T6" fmla="*/ 25 w 66"/>
                  <a:gd name="T7" fmla="*/ 48 h 50"/>
                  <a:gd name="T8" fmla="*/ 51 w 66"/>
                  <a:gd name="T9" fmla="*/ 47 h 50"/>
                  <a:gd name="T10" fmla="*/ 66 w 66"/>
                  <a:gd name="T11" fmla="*/ 47 h 50"/>
                  <a:gd name="T12" fmla="*/ 47 w 66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0">
                    <a:moveTo>
                      <a:pt x="47" y="0"/>
                    </a:moveTo>
                    <a:lnTo>
                      <a:pt x="0" y="19"/>
                    </a:lnTo>
                    <a:lnTo>
                      <a:pt x="13" y="50"/>
                    </a:lnTo>
                    <a:lnTo>
                      <a:pt x="25" y="48"/>
                    </a:lnTo>
                    <a:lnTo>
                      <a:pt x="51" y="47"/>
                    </a:lnTo>
                    <a:lnTo>
                      <a:pt x="66" y="4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9" name="íṡľíḋè">
                <a:extLst>
                  <a:ext uri="{FF2B5EF4-FFF2-40B4-BE49-F238E27FC236}">
                    <a16:creationId xmlns:a16="http://schemas.microsoft.com/office/drawing/2014/main" xmlns="" id="{2093FEB1-5B99-4946-A5C1-8A3E50CF16C6}"/>
                  </a:ext>
                </a:extLst>
              </p:cNvPr>
              <p:cNvSpPr/>
              <p:nvPr/>
            </p:nvSpPr>
            <p:spPr bwMode="auto">
              <a:xfrm>
                <a:off x="5200" y="1332"/>
                <a:ext cx="66" cy="50"/>
              </a:xfrm>
              <a:custGeom>
                <a:avLst/>
                <a:gdLst>
                  <a:gd name="T0" fmla="*/ 47 w 66"/>
                  <a:gd name="T1" fmla="*/ 0 h 50"/>
                  <a:gd name="T2" fmla="*/ 0 w 66"/>
                  <a:gd name="T3" fmla="*/ 19 h 50"/>
                  <a:gd name="T4" fmla="*/ 13 w 66"/>
                  <a:gd name="T5" fmla="*/ 50 h 50"/>
                  <a:gd name="T6" fmla="*/ 25 w 66"/>
                  <a:gd name="T7" fmla="*/ 48 h 50"/>
                  <a:gd name="T8" fmla="*/ 51 w 66"/>
                  <a:gd name="T9" fmla="*/ 47 h 50"/>
                  <a:gd name="T10" fmla="*/ 66 w 66"/>
                  <a:gd name="T11" fmla="*/ 47 h 50"/>
                  <a:gd name="T12" fmla="*/ 47 w 66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50">
                    <a:moveTo>
                      <a:pt x="47" y="0"/>
                    </a:moveTo>
                    <a:lnTo>
                      <a:pt x="0" y="19"/>
                    </a:lnTo>
                    <a:lnTo>
                      <a:pt x="13" y="50"/>
                    </a:lnTo>
                    <a:lnTo>
                      <a:pt x="25" y="48"/>
                    </a:lnTo>
                    <a:lnTo>
                      <a:pt x="51" y="47"/>
                    </a:lnTo>
                    <a:lnTo>
                      <a:pt x="66" y="47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0" name="iṣ1îďé">
                <a:extLst>
                  <a:ext uri="{FF2B5EF4-FFF2-40B4-BE49-F238E27FC236}">
                    <a16:creationId xmlns:a16="http://schemas.microsoft.com/office/drawing/2014/main" xmlns="" id="{429FEDA6-1153-4F77-9B58-F5EC8713ED23}"/>
                  </a:ext>
                </a:extLst>
              </p:cNvPr>
              <p:cNvSpPr/>
              <p:nvPr/>
            </p:nvSpPr>
            <p:spPr bwMode="auto">
              <a:xfrm>
                <a:off x="5213" y="1379"/>
                <a:ext cx="103" cy="214"/>
              </a:xfrm>
              <a:custGeom>
                <a:avLst/>
                <a:gdLst>
                  <a:gd name="T0" fmla="*/ 12 w 103"/>
                  <a:gd name="T1" fmla="*/ 1 h 214"/>
                  <a:gd name="T2" fmla="*/ 0 w 103"/>
                  <a:gd name="T3" fmla="*/ 3 h 214"/>
                  <a:gd name="T4" fmla="*/ 62 w 103"/>
                  <a:gd name="T5" fmla="*/ 153 h 214"/>
                  <a:gd name="T6" fmla="*/ 96 w 103"/>
                  <a:gd name="T7" fmla="*/ 214 h 214"/>
                  <a:gd name="T8" fmla="*/ 99 w 103"/>
                  <a:gd name="T9" fmla="*/ 166 h 214"/>
                  <a:gd name="T10" fmla="*/ 12 w 103"/>
                  <a:gd name="T11" fmla="*/ 1 h 214"/>
                  <a:gd name="T12" fmla="*/ 53 w 103"/>
                  <a:gd name="T13" fmla="*/ 0 h 214"/>
                  <a:gd name="T14" fmla="*/ 38 w 103"/>
                  <a:gd name="T15" fmla="*/ 0 h 214"/>
                  <a:gd name="T16" fmla="*/ 101 w 103"/>
                  <a:gd name="T17" fmla="*/ 121 h 214"/>
                  <a:gd name="T18" fmla="*/ 103 w 103"/>
                  <a:gd name="T19" fmla="*/ 117 h 214"/>
                  <a:gd name="T20" fmla="*/ 53 w 103"/>
                  <a:gd name="T2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14">
                    <a:moveTo>
                      <a:pt x="12" y="1"/>
                    </a:moveTo>
                    <a:lnTo>
                      <a:pt x="0" y="3"/>
                    </a:lnTo>
                    <a:lnTo>
                      <a:pt x="62" y="153"/>
                    </a:lnTo>
                    <a:lnTo>
                      <a:pt x="96" y="214"/>
                    </a:lnTo>
                    <a:lnTo>
                      <a:pt x="99" y="166"/>
                    </a:lnTo>
                    <a:lnTo>
                      <a:pt x="12" y="1"/>
                    </a:lnTo>
                    <a:close/>
                    <a:moveTo>
                      <a:pt x="53" y="0"/>
                    </a:moveTo>
                    <a:lnTo>
                      <a:pt x="38" y="0"/>
                    </a:lnTo>
                    <a:lnTo>
                      <a:pt x="101" y="121"/>
                    </a:lnTo>
                    <a:lnTo>
                      <a:pt x="103" y="11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1" name="ïšľïḋê">
                <a:extLst>
                  <a:ext uri="{FF2B5EF4-FFF2-40B4-BE49-F238E27FC236}">
                    <a16:creationId xmlns:a16="http://schemas.microsoft.com/office/drawing/2014/main" xmlns="" id="{07300E07-0B8B-4D48-B2D3-7ED01EAC0505}"/>
                  </a:ext>
                </a:extLst>
              </p:cNvPr>
              <p:cNvSpPr/>
              <p:nvPr/>
            </p:nvSpPr>
            <p:spPr bwMode="auto">
              <a:xfrm>
                <a:off x="5213" y="1379"/>
                <a:ext cx="103" cy="214"/>
              </a:xfrm>
              <a:custGeom>
                <a:avLst/>
                <a:gdLst>
                  <a:gd name="T0" fmla="*/ 12 w 103"/>
                  <a:gd name="T1" fmla="*/ 1 h 214"/>
                  <a:gd name="T2" fmla="*/ 0 w 103"/>
                  <a:gd name="T3" fmla="*/ 3 h 214"/>
                  <a:gd name="T4" fmla="*/ 62 w 103"/>
                  <a:gd name="T5" fmla="*/ 153 h 214"/>
                  <a:gd name="T6" fmla="*/ 96 w 103"/>
                  <a:gd name="T7" fmla="*/ 214 h 214"/>
                  <a:gd name="T8" fmla="*/ 99 w 103"/>
                  <a:gd name="T9" fmla="*/ 166 h 214"/>
                  <a:gd name="T10" fmla="*/ 12 w 103"/>
                  <a:gd name="T11" fmla="*/ 1 h 214"/>
                  <a:gd name="T12" fmla="*/ 53 w 103"/>
                  <a:gd name="T13" fmla="*/ 0 h 214"/>
                  <a:gd name="T14" fmla="*/ 38 w 103"/>
                  <a:gd name="T15" fmla="*/ 0 h 214"/>
                  <a:gd name="T16" fmla="*/ 101 w 103"/>
                  <a:gd name="T17" fmla="*/ 121 h 214"/>
                  <a:gd name="T18" fmla="*/ 103 w 103"/>
                  <a:gd name="T19" fmla="*/ 117 h 214"/>
                  <a:gd name="T20" fmla="*/ 53 w 103"/>
                  <a:gd name="T2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3" h="214">
                    <a:moveTo>
                      <a:pt x="12" y="1"/>
                    </a:moveTo>
                    <a:lnTo>
                      <a:pt x="0" y="3"/>
                    </a:lnTo>
                    <a:lnTo>
                      <a:pt x="62" y="153"/>
                    </a:lnTo>
                    <a:lnTo>
                      <a:pt x="96" y="214"/>
                    </a:lnTo>
                    <a:lnTo>
                      <a:pt x="99" y="166"/>
                    </a:lnTo>
                    <a:lnTo>
                      <a:pt x="12" y="1"/>
                    </a:lnTo>
                    <a:moveTo>
                      <a:pt x="53" y="0"/>
                    </a:moveTo>
                    <a:lnTo>
                      <a:pt x="38" y="0"/>
                    </a:lnTo>
                    <a:lnTo>
                      <a:pt x="101" y="121"/>
                    </a:lnTo>
                    <a:lnTo>
                      <a:pt x="103" y="117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2" name="íšḷíḓe">
                <a:extLst>
                  <a:ext uri="{FF2B5EF4-FFF2-40B4-BE49-F238E27FC236}">
                    <a16:creationId xmlns:a16="http://schemas.microsoft.com/office/drawing/2014/main" xmlns="" id="{C51572C3-6D12-4844-B640-F4872C22D627}"/>
                  </a:ext>
                </a:extLst>
              </p:cNvPr>
              <p:cNvSpPr/>
              <p:nvPr/>
            </p:nvSpPr>
            <p:spPr bwMode="auto">
              <a:xfrm>
                <a:off x="5275" y="1532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32 w 34"/>
                  <a:gd name="T3" fmla="*/ 74 h 74"/>
                  <a:gd name="T4" fmla="*/ 34 w 34"/>
                  <a:gd name="T5" fmla="*/ 61 h 74"/>
                  <a:gd name="T6" fmla="*/ 0 w 34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32" y="74"/>
                    </a:lnTo>
                    <a:lnTo>
                      <a:pt x="34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3" name="íṡlíḍé">
                <a:extLst>
                  <a:ext uri="{FF2B5EF4-FFF2-40B4-BE49-F238E27FC236}">
                    <a16:creationId xmlns:a16="http://schemas.microsoft.com/office/drawing/2014/main" xmlns="" id="{98724125-EBF2-4EBC-9950-8DE7F3F6F55D}"/>
                  </a:ext>
                </a:extLst>
              </p:cNvPr>
              <p:cNvSpPr/>
              <p:nvPr/>
            </p:nvSpPr>
            <p:spPr bwMode="auto">
              <a:xfrm>
                <a:off x="5275" y="1532"/>
                <a:ext cx="34" cy="74"/>
              </a:xfrm>
              <a:custGeom>
                <a:avLst/>
                <a:gdLst>
                  <a:gd name="T0" fmla="*/ 0 w 34"/>
                  <a:gd name="T1" fmla="*/ 0 h 74"/>
                  <a:gd name="T2" fmla="*/ 32 w 34"/>
                  <a:gd name="T3" fmla="*/ 74 h 74"/>
                  <a:gd name="T4" fmla="*/ 34 w 34"/>
                  <a:gd name="T5" fmla="*/ 61 h 74"/>
                  <a:gd name="T6" fmla="*/ 0 w 34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4">
                    <a:moveTo>
                      <a:pt x="0" y="0"/>
                    </a:moveTo>
                    <a:lnTo>
                      <a:pt x="32" y="74"/>
                    </a:lnTo>
                    <a:lnTo>
                      <a:pt x="34" y="6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4" name="ïsľïḍé">
                <a:extLst>
                  <a:ext uri="{FF2B5EF4-FFF2-40B4-BE49-F238E27FC236}">
                    <a16:creationId xmlns:a16="http://schemas.microsoft.com/office/drawing/2014/main" xmlns="" id="{3F50700C-85D6-47E4-B030-3DEC970843D3}"/>
                  </a:ext>
                </a:extLst>
              </p:cNvPr>
              <p:cNvSpPr/>
              <p:nvPr/>
            </p:nvSpPr>
            <p:spPr bwMode="auto">
              <a:xfrm>
                <a:off x="5225" y="1379"/>
                <a:ext cx="89" cy="166"/>
              </a:xfrm>
              <a:custGeom>
                <a:avLst/>
                <a:gdLst>
                  <a:gd name="T0" fmla="*/ 26 w 89"/>
                  <a:gd name="T1" fmla="*/ 0 h 166"/>
                  <a:gd name="T2" fmla="*/ 0 w 89"/>
                  <a:gd name="T3" fmla="*/ 1 h 166"/>
                  <a:gd name="T4" fmla="*/ 87 w 89"/>
                  <a:gd name="T5" fmla="*/ 166 h 166"/>
                  <a:gd name="T6" fmla="*/ 89 w 89"/>
                  <a:gd name="T7" fmla="*/ 121 h 166"/>
                  <a:gd name="T8" fmla="*/ 26 w 89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66">
                    <a:moveTo>
                      <a:pt x="26" y="0"/>
                    </a:moveTo>
                    <a:lnTo>
                      <a:pt x="0" y="1"/>
                    </a:lnTo>
                    <a:lnTo>
                      <a:pt x="87" y="166"/>
                    </a:lnTo>
                    <a:lnTo>
                      <a:pt x="89" y="12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5" name="îṥlíḓe">
                <a:extLst>
                  <a:ext uri="{FF2B5EF4-FFF2-40B4-BE49-F238E27FC236}">
                    <a16:creationId xmlns:a16="http://schemas.microsoft.com/office/drawing/2014/main" xmlns="" id="{9F97D5E6-F255-4322-AB10-B16A7B8F692C}"/>
                  </a:ext>
                </a:extLst>
              </p:cNvPr>
              <p:cNvSpPr/>
              <p:nvPr/>
            </p:nvSpPr>
            <p:spPr bwMode="auto">
              <a:xfrm>
                <a:off x="5225" y="1379"/>
                <a:ext cx="89" cy="166"/>
              </a:xfrm>
              <a:custGeom>
                <a:avLst/>
                <a:gdLst>
                  <a:gd name="T0" fmla="*/ 26 w 89"/>
                  <a:gd name="T1" fmla="*/ 0 h 166"/>
                  <a:gd name="T2" fmla="*/ 0 w 89"/>
                  <a:gd name="T3" fmla="*/ 1 h 166"/>
                  <a:gd name="T4" fmla="*/ 87 w 89"/>
                  <a:gd name="T5" fmla="*/ 166 h 166"/>
                  <a:gd name="T6" fmla="*/ 89 w 89"/>
                  <a:gd name="T7" fmla="*/ 121 h 166"/>
                  <a:gd name="T8" fmla="*/ 26 w 89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66">
                    <a:moveTo>
                      <a:pt x="26" y="0"/>
                    </a:moveTo>
                    <a:lnTo>
                      <a:pt x="0" y="1"/>
                    </a:lnTo>
                    <a:lnTo>
                      <a:pt x="87" y="166"/>
                    </a:lnTo>
                    <a:lnTo>
                      <a:pt x="89" y="12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6" name="îşļiḍè">
                <a:extLst>
                  <a:ext uri="{FF2B5EF4-FFF2-40B4-BE49-F238E27FC236}">
                    <a16:creationId xmlns:a16="http://schemas.microsoft.com/office/drawing/2014/main" xmlns="" id="{D0D168E6-E70E-4631-8309-03C21337C89D}"/>
                  </a:ext>
                </a:extLst>
              </p:cNvPr>
              <p:cNvSpPr/>
              <p:nvPr/>
            </p:nvSpPr>
            <p:spPr bwMode="auto">
              <a:xfrm>
                <a:off x="5109" y="1375"/>
                <a:ext cx="35" cy="13"/>
              </a:xfrm>
              <a:custGeom>
                <a:avLst/>
                <a:gdLst>
                  <a:gd name="T0" fmla="*/ 32 w 35"/>
                  <a:gd name="T1" fmla="*/ 0 h 13"/>
                  <a:gd name="T2" fmla="*/ 0 w 35"/>
                  <a:gd name="T3" fmla="*/ 13 h 13"/>
                  <a:gd name="T4" fmla="*/ 5 w 35"/>
                  <a:gd name="T5" fmla="*/ 11 h 13"/>
                  <a:gd name="T6" fmla="*/ 32 w 35"/>
                  <a:gd name="T7" fmla="*/ 11 h 13"/>
                  <a:gd name="T8" fmla="*/ 35 w 35"/>
                  <a:gd name="T9" fmla="*/ 11 h 13"/>
                  <a:gd name="T10" fmla="*/ 32 w 3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0"/>
                    </a:moveTo>
                    <a:lnTo>
                      <a:pt x="0" y="13"/>
                    </a:lnTo>
                    <a:lnTo>
                      <a:pt x="5" y="11"/>
                    </a:lnTo>
                    <a:lnTo>
                      <a:pt x="32" y="11"/>
                    </a:lnTo>
                    <a:lnTo>
                      <a:pt x="35" y="1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7" name="îšliḋe">
                <a:extLst>
                  <a:ext uri="{FF2B5EF4-FFF2-40B4-BE49-F238E27FC236}">
                    <a16:creationId xmlns:a16="http://schemas.microsoft.com/office/drawing/2014/main" xmlns="" id="{E0D64CD5-81AD-4FEB-81BE-E70AC1F800FF}"/>
                  </a:ext>
                </a:extLst>
              </p:cNvPr>
              <p:cNvSpPr/>
              <p:nvPr/>
            </p:nvSpPr>
            <p:spPr bwMode="auto">
              <a:xfrm>
                <a:off x="5109" y="1375"/>
                <a:ext cx="35" cy="13"/>
              </a:xfrm>
              <a:custGeom>
                <a:avLst/>
                <a:gdLst>
                  <a:gd name="T0" fmla="*/ 32 w 35"/>
                  <a:gd name="T1" fmla="*/ 0 h 13"/>
                  <a:gd name="T2" fmla="*/ 0 w 35"/>
                  <a:gd name="T3" fmla="*/ 13 h 13"/>
                  <a:gd name="T4" fmla="*/ 5 w 35"/>
                  <a:gd name="T5" fmla="*/ 11 h 13"/>
                  <a:gd name="T6" fmla="*/ 32 w 35"/>
                  <a:gd name="T7" fmla="*/ 11 h 13"/>
                  <a:gd name="T8" fmla="*/ 35 w 35"/>
                  <a:gd name="T9" fmla="*/ 11 h 13"/>
                  <a:gd name="T10" fmla="*/ 32 w 35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0"/>
                    </a:moveTo>
                    <a:lnTo>
                      <a:pt x="0" y="13"/>
                    </a:lnTo>
                    <a:lnTo>
                      <a:pt x="5" y="11"/>
                    </a:lnTo>
                    <a:lnTo>
                      <a:pt x="32" y="11"/>
                    </a:lnTo>
                    <a:lnTo>
                      <a:pt x="35" y="11"/>
                    </a:lnTo>
                    <a:lnTo>
                      <a:pt x="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8" name="ïşḷidê">
                <a:extLst>
                  <a:ext uri="{FF2B5EF4-FFF2-40B4-BE49-F238E27FC236}">
                    <a16:creationId xmlns:a16="http://schemas.microsoft.com/office/drawing/2014/main" xmlns="" id="{9D41C46D-F08F-4883-974D-2EF74A2058B0}"/>
                  </a:ext>
                </a:extLst>
              </p:cNvPr>
              <p:cNvSpPr/>
              <p:nvPr/>
            </p:nvSpPr>
            <p:spPr bwMode="auto">
              <a:xfrm>
                <a:off x="5034" y="1399"/>
                <a:ext cx="56" cy="19"/>
              </a:xfrm>
              <a:custGeom>
                <a:avLst/>
                <a:gdLst>
                  <a:gd name="T0" fmla="*/ 25 w 30"/>
                  <a:gd name="T1" fmla="*/ 0 h 10"/>
                  <a:gd name="T2" fmla="*/ 0 w 30"/>
                  <a:gd name="T3" fmla="*/ 10 h 10"/>
                  <a:gd name="T4" fmla="*/ 30 w 30"/>
                  <a:gd name="T5" fmla="*/ 8 h 10"/>
                  <a:gd name="T6" fmla="*/ 25 w 30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10">
                    <a:moveTo>
                      <a:pt x="25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0" y="9"/>
                      <a:pt x="20" y="9"/>
                      <a:pt x="30" y="8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9" name="išlîďé">
                <a:extLst>
                  <a:ext uri="{FF2B5EF4-FFF2-40B4-BE49-F238E27FC236}">
                    <a16:creationId xmlns:a16="http://schemas.microsoft.com/office/drawing/2014/main" xmlns="" id="{BC48648E-1CEA-434C-BF2A-824AD4233B43}"/>
                  </a:ext>
                </a:extLst>
              </p:cNvPr>
              <p:cNvSpPr/>
              <p:nvPr/>
            </p:nvSpPr>
            <p:spPr bwMode="auto">
              <a:xfrm>
                <a:off x="5081" y="1395"/>
                <a:ext cx="213" cy="400"/>
              </a:xfrm>
              <a:custGeom>
                <a:avLst/>
                <a:gdLst>
                  <a:gd name="T0" fmla="*/ 9 w 213"/>
                  <a:gd name="T1" fmla="*/ 0 h 400"/>
                  <a:gd name="T2" fmla="*/ 0 w 213"/>
                  <a:gd name="T3" fmla="*/ 4 h 400"/>
                  <a:gd name="T4" fmla="*/ 213 w 213"/>
                  <a:gd name="T5" fmla="*/ 400 h 400"/>
                  <a:gd name="T6" fmla="*/ 213 w 213"/>
                  <a:gd name="T7" fmla="*/ 383 h 400"/>
                  <a:gd name="T8" fmla="*/ 9 w 213"/>
                  <a:gd name="T9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400">
                    <a:moveTo>
                      <a:pt x="9" y="0"/>
                    </a:moveTo>
                    <a:lnTo>
                      <a:pt x="0" y="4"/>
                    </a:lnTo>
                    <a:lnTo>
                      <a:pt x="213" y="400"/>
                    </a:lnTo>
                    <a:lnTo>
                      <a:pt x="213" y="38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0" name="íşľïḍé">
                <a:extLst>
                  <a:ext uri="{FF2B5EF4-FFF2-40B4-BE49-F238E27FC236}">
                    <a16:creationId xmlns:a16="http://schemas.microsoft.com/office/drawing/2014/main" xmlns="" id="{D64ACD1E-2569-4B4D-8041-640F249A4441}"/>
                  </a:ext>
                </a:extLst>
              </p:cNvPr>
              <p:cNvSpPr/>
              <p:nvPr/>
            </p:nvSpPr>
            <p:spPr bwMode="auto">
              <a:xfrm>
                <a:off x="5081" y="1395"/>
                <a:ext cx="213" cy="400"/>
              </a:xfrm>
              <a:custGeom>
                <a:avLst/>
                <a:gdLst>
                  <a:gd name="T0" fmla="*/ 9 w 213"/>
                  <a:gd name="T1" fmla="*/ 0 h 400"/>
                  <a:gd name="T2" fmla="*/ 0 w 213"/>
                  <a:gd name="T3" fmla="*/ 4 h 400"/>
                  <a:gd name="T4" fmla="*/ 213 w 213"/>
                  <a:gd name="T5" fmla="*/ 400 h 400"/>
                  <a:gd name="T6" fmla="*/ 213 w 213"/>
                  <a:gd name="T7" fmla="*/ 383 h 400"/>
                  <a:gd name="T8" fmla="*/ 9 w 213"/>
                  <a:gd name="T9" fmla="*/ 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400">
                    <a:moveTo>
                      <a:pt x="9" y="0"/>
                    </a:moveTo>
                    <a:lnTo>
                      <a:pt x="0" y="4"/>
                    </a:lnTo>
                    <a:lnTo>
                      <a:pt x="213" y="400"/>
                    </a:lnTo>
                    <a:lnTo>
                      <a:pt x="213" y="383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1" name="îš1ïďé">
                <a:extLst>
                  <a:ext uri="{FF2B5EF4-FFF2-40B4-BE49-F238E27FC236}">
                    <a16:creationId xmlns:a16="http://schemas.microsoft.com/office/drawing/2014/main" xmlns="" id="{892DB127-497E-4821-A1FD-7A306CFF169D}"/>
                  </a:ext>
                </a:extLst>
              </p:cNvPr>
              <p:cNvSpPr/>
              <p:nvPr/>
            </p:nvSpPr>
            <p:spPr bwMode="auto">
              <a:xfrm>
                <a:off x="5023" y="1414"/>
                <a:ext cx="271" cy="482"/>
              </a:xfrm>
              <a:custGeom>
                <a:avLst/>
                <a:gdLst>
                  <a:gd name="T0" fmla="*/ 36 w 145"/>
                  <a:gd name="T1" fmla="*/ 0 h 258"/>
                  <a:gd name="T2" fmla="*/ 6 w 145"/>
                  <a:gd name="T3" fmla="*/ 2 h 258"/>
                  <a:gd name="T4" fmla="*/ 0 w 145"/>
                  <a:gd name="T5" fmla="*/ 4 h 258"/>
                  <a:gd name="T6" fmla="*/ 84 w 145"/>
                  <a:gd name="T7" fmla="*/ 205 h 258"/>
                  <a:gd name="T8" fmla="*/ 141 w 145"/>
                  <a:gd name="T9" fmla="*/ 258 h 258"/>
                  <a:gd name="T10" fmla="*/ 145 w 145"/>
                  <a:gd name="T11" fmla="*/ 204 h 258"/>
                  <a:gd name="T12" fmla="*/ 36 w 145"/>
                  <a:gd name="T1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58">
                    <a:moveTo>
                      <a:pt x="36" y="0"/>
                    </a:moveTo>
                    <a:cubicBezTo>
                      <a:pt x="26" y="1"/>
                      <a:pt x="16" y="1"/>
                      <a:pt x="6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4" y="205"/>
                      <a:pt x="84" y="205"/>
                      <a:pt x="84" y="205"/>
                    </a:cubicBezTo>
                    <a:cubicBezTo>
                      <a:pt x="141" y="258"/>
                      <a:pt x="141" y="258"/>
                      <a:pt x="141" y="258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36" y="0"/>
                      <a:pt x="36" y="0"/>
                      <a:pt x="36" y="0"/>
                    </a:cubicBezTo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2" name="î$ḻïḓè">
                <a:extLst>
                  <a:ext uri="{FF2B5EF4-FFF2-40B4-BE49-F238E27FC236}">
                    <a16:creationId xmlns:a16="http://schemas.microsoft.com/office/drawing/2014/main" xmlns="" id="{899FD056-3B81-4D6C-8414-9AEC8C836D0A}"/>
                  </a:ext>
                </a:extLst>
              </p:cNvPr>
              <p:cNvSpPr/>
              <p:nvPr/>
            </p:nvSpPr>
            <p:spPr bwMode="auto">
              <a:xfrm>
                <a:off x="5090" y="1386"/>
                <a:ext cx="206" cy="392"/>
              </a:xfrm>
              <a:custGeom>
                <a:avLst/>
                <a:gdLst>
                  <a:gd name="T0" fmla="*/ 24 w 206"/>
                  <a:gd name="T1" fmla="*/ 0 h 392"/>
                  <a:gd name="T2" fmla="*/ 19 w 206"/>
                  <a:gd name="T3" fmla="*/ 2 h 392"/>
                  <a:gd name="T4" fmla="*/ 0 w 206"/>
                  <a:gd name="T5" fmla="*/ 9 h 392"/>
                  <a:gd name="T6" fmla="*/ 204 w 206"/>
                  <a:gd name="T7" fmla="*/ 392 h 392"/>
                  <a:gd name="T8" fmla="*/ 206 w 206"/>
                  <a:gd name="T9" fmla="*/ 364 h 392"/>
                  <a:gd name="T10" fmla="*/ 168 w 206"/>
                  <a:gd name="T11" fmla="*/ 273 h 392"/>
                  <a:gd name="T12" fmla="*/ 24 w 206"/>
                  <a:gd name="T13" fmla="*/ 0 h 392"/>
                  <a:gd name="T14" fmla="*/ 54 w 206"/>
                  <a:gd name="T15" fmla="*/ 0 h 392"/>
                  <a:gd name="T16" fmla="*/ 51 w 206"/>
                  <a:gd name="T17" fmla="*/ 0 h 392"/>
                  <a:gd name="T18" fmla="*/ 69 w 206"/>
                  <a:gd name="T19" fmla="*/ 32 h 392"/>
                  <a:gd name="T20" fmla="*/ 54 w 206"/>
                  <a:gd name="T2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392">
                    <a:moveTo>
                      <a:pt x="24" y="0"/>
                    </a:moveTo>
                    <a:lnTo>
                      <a:pt x="19" y="2"/>
                    </a:lnTo>
                    <a:lnTo>
                      <a:pt x="0" y="9"/>
                    </a:lnTo>
                    <a:lnTo>
                      <a:pt x="204" y="392"/>
                    </a:lnTo>
                    <a:lnTo>
                      <a:pt x="206" y="364"/>
                    </a:lnTo>
                    <a:lnTo>
                      <a:pt x="168" y="273"/>
                    </a:lnTo>
                    <a:lnTo>
                      <a:pt x="24" y="0"/>
                    </a:lnTo>
                    <a:close/>
                    <a:moveTo>
                      <a:pt x="54" y="0"/>
                    </a:moveTo>
                    <a:lnTo>
                      <a:pt x="51" y="0"/>
                    </a:lnTo>
                    <a:lnTo>
                      <a:pt x="69" y="3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3" name="íṣḻidè">
                <a:extLst>
                  <a:ext uri="{FF2B5EF4-FFF2-40B4-BE49-F238E27FC236}">
                    <a16:creationId xmlns:a16="http://schemas.microsoft.com/office/drawing/2014/main" xmlns="" id="{D3132229-E77F-41B2-9AC3-435855D727E8}"/>
                  </a:ext>
                </a:extLst>
              </p:cNvPr>
              <p:cNvSpPr/>
              <p:nvPr/>
            </p:nvSpPr>
            <p:spPr bwMode="auto">
              <a:xfrm>
                <a:off x="5090" y="1386"/>
                <a:ext cx="206" cy="392"/>
              </a:xfrm>
              <a:custGeom>
                <a:avLst/>
                <a:gdLst>
                  <a:gd name="T0" fmla="*/ 24 w 206"/>
                  <a:gd name="T1" fmla="*/ 0 h 392"/>
                  <a:gd name="T2" fmla="*/ 19 w 206"/>
                  <a:gd name="T3" fmla="*/ 2 h 392"/>
                  <a:gd name="T4" fmla="*/ 0 w 206"/>
                  <a:gd name="T5" fmla="*/ 9 h 392"/>
                  <a:gd name="T6" fmla="*/ 204 w 206"/>
                  <a:gd name="T7" fmla="*/ 392 h 392"/>
                  <a:gd name="T8" fmla="*/ 206 w 206"/>
                  <a:gd name="T9" fmla="*/ 364 h 392"/>
                  <a:gd name="T10" fmla="*/ 168 w 206"/>
                  <a:gd name="T11" fmla="*/ 273 h 392"/>
                  <a:gd name="T12" fmla="*/ 24 w 206"/>
                  <a:gd name="T13" fmla="*/ 0 h 392"/>
                  <a:gd name="T14" fmla="*/ 54 w 206"/>
                  <a:gd name="T15" fmla="*/ 0 h 392"/>
                  <a:gd name="T16" fmla="*/ 51 w 206"/>
                  <a:gd name="T17" fmla="*/ 0 h 392"/>
                  <a:gd name="T18" fmla="*/ 69 w 206"/>
                  <a:gd name="T19" fmla="*/ 32 h 392"/>
                  <a:gd name="T20" fmla="*/ 54 w 206"/>
                  <a:gd name="T21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392">
                    <a:moveTo>
                      <a:pt x="24" y="0"/>
                    </a:moveTo>
                    <a:lnTo>
                      <a:pt x="19" y="2"/>
                    </a:lnTo>
                    <a:lnTo>
                      <a:pt x="0" y="9"/>
                    </a:lnTo>
                    <a:lnTo>
                      <a:pt x="204" y="392"/>
                    </a:lnTo>
                    <a:lnTo>
                      <a:pt x="206" y="364"/>
                    </a:lnTo>
                    <a:lnTo>
                      <a:pt x="168" y="273"/>
                    </a:lnTo>
                    <a:lnTo>
                      <a:pt x="24" y="0"/>
                    </a:lnTo>
                    <a:moveTo>
                      <a:pt x="54" y="0"/>
                    </a:moveTo>
                    <a:lnTo>
                      <a:pt x="51" y="0"/>
                    </a:lnTo>
                    <a:lnTo>
                      <a:pt x="69" y="32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4" name="ïṡļíḋê">
                <a:extLst>
                  <a:ext uri="{FF2B5EF4-FFF2-40B4-BE49-F238E27FC236}">
                    <a16:creationId xmlns:a16="http://schemas.microsoft.com/office/drawing/2014/main" xmlns="" id="{F8AF8A67-A590-4888-BE35-515AE206A401}"/>
                  </a:ext>
                </a:extLst>
              </p:cNvPr>
              <p:cNvSpPr/>
              <p:nvPr/>
            </p:nvSpPr>
            <p:spPr bwMode="auto">
              <a:xfrm>
                <a:off x="5114" y="1386"/>
                <a:ext cx="144" cy="273"/>
              </a:xfrm>
              <a:custGeom>
                <a:avLst/>
                <a:gdLst>
                  <a:gd name="T0" fmla="*/ 27 w 144"/>
                  <a:gd name="T1" fmla="*/ 0 h 273"/>
                  <a:gd name="T2" fmla="*/ 0 w 144"/>
                  <a:gd name="T3" fmla="*/ 0 h 273"/>
                  <a:gd name="T4" fmla="*/ 144 w 144"/>
                  <a:gd name="T5" fmla="*/ 273 h 273"/>
                  <a:gd name="T6" fmla="*/ 45 w 144"/>
                  <a:gd name="T7" fmla="*/ 32 h 273"/>
                  <a:gd name="T8" fmla="*/ 27 w 144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73">
                    <a:moveTo>
                      <a:pt x="27" y="0"/>
                    </a:moveTo>
                    <a:lnTo>
                      <a:pt x="0" y="0"/>
                    </a:lnTo>
                    <a:lnTo>
                      <a:pt x="144" y="273"/>
                    </a:lnTo>
                    <a:lnTo>
                      <a:pt x="45" y="3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5" name="îş1ïďé">
                <a:extLst>
                  <a:ext uri="{FF2B5EF4-FFF2-40B4-BE49-F238E27FC236}">
                    <a16:creationId xmlns:a16="http://schemas.microsoft.com/office/drawing/2014/main" xmlns="" id="{9F09D438-3669-4B2A-AD15-2F05245562B5}"/>
                  </a:ext>
                </a:extLst>
              </p:cNvPr>
              <p:cNvSpPr/>
              <p:nvPr/>
            </p:nvSpPr>
            <p:spPr bwMode="auto">
              <a:xfrm>
                <a:off x="5114" y="1386"/>
                <a:ext cx="144" cy="273"/>
              </a:xfrm>
              <a:custGeom>
                <a:avLst/>
                <a:gdLst>
                  <a:gd name="T0" fmla="*/ 27 w 144"/>
                  <a:gd name="T1" fmla="*/ 0 h 273"/>
                  <a:gd name="T2" fmla="*/ 0 w 144"/>
                  <a:gd name="T3" fmla="*/ 0 h 273"/>
                  <a:gd name="T4" fmla="*/ 144 w 144"/>
                  <a:gd name="T5" fmla="*/ 273 h 273"/>
                  <a:gd name="T6" fmla="*/ 45 w 144"/>
                  <a:gd name="T7" fmla="*/ 32 h 273"/>
                  <a:gd name="T8" fmla="*/ 27 w 144"/>
                  <a:gd name="T9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73">
                    <a:moveTo>
                      <a:pt x="27" y="0"/>
                    </a:moveTo>
                    <a:lnTo>
                      <a:pt x="0" y="0"/>
                    </a:lnTo>
                    <a:lnTo>
                      <a:pt x="144" y="273"/>
                    </a:lnTo>
                    <a:lnTo>
                      <a:pt x="45" y="32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6" name="iṣľíḍè">
                <a:extLst>
                  <a:ext uri="{FF2B5EF4-FFF2-40B4-BE49-F238E27FC236}">
                    <a16:creationId xmlns:a16="http://schemas.microsoft.com/office/drawing/2014/main" xmlns="" id="{AD20BFA1-28BC-458E-B8AB-C94EE10F2500}"/>
                  </a:ext>
                </a:extLst>
              </p:cNvPr>
              <p:cNvSpPr/>
              <p:nvPr/>
            </p:nvSpPr>
            <p:spPr bwMode="auto">
              <a:xfrm>
                <a:off x="4933" y="1446"/>
                <a:ext cx="133" cy="244"/>
              </a:xfrm>
              <a:custGeom>
                <a:avLst/>
                <a:gdLst>
                  <a:gd name="T0" fmla="*/ 30 w 133"/>
                  <a:gd name="T1" fmla="*/ 0 h 244"/>
                  <a:gd name="T2" fmla="*/ 26 w 133"/>
                  <a:gd name="T3" fmla="*/ 2 h 244"/>
                  <a:gd name="T4" fmla="*/ 0 w 133"/>
                  <a:gd name="T5" fmla="*/ 58 h 244"/>
                  <a:gd name="T6" fmla="*/ 43 w 133"/>
                  <a:gd name="T7" fmla="*/ 160 h 244"/>
                  <a:gd name="T8" fmla="*/ 133 w 133"/>
                  <a:gd name="T9" fmla="*/ 244 h 244"/>
                  <a:gd name="T10" fmla="*/ 30 w 133"/>
                  <a:gd name="T1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44">
                    <a:moveTo>
                      <a:pt x="30" y="0"/>
                    </a:moveTo>
                    <a:lnTo>
                      <a:pt x="26" y="2"/>
                    </a:lnTo>
                    <a:lnTo>
                      <a:pt x="0" y="58"/>
                    </a:lnTo>
                    <a:lnTo>
                      <a:pt x="43" y="160"/>
                    </a:lnTo>
                    <a:lnTo>
                      <a:pt x="133" y="244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6C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7" name="is1ïḑê">
                <a:extLst>
                  <a:ext uri="{FF2B5EF4-FFF2-40B4-BE49-F238E27FC236}">
                    <a16:creationId xmlns:a16="http://schemas.microsoft.com/office/drawing/2014/main" xmlns="" id="{34FB3620-5AAC-413C-A77D-31D6621CFA1F}"/>
                  </a:ext>
                </a:extLst>
              </p:cNvPr>
              <p:cNvSpPr/>
              <p:nvPr/>
            </p:nvSpPr>
            <p:spPr bwMode="auto">
              <a:xfrm>
                <a:off x="4933" y="1446"/>
                <a:ext cx="133" cy="244"/>
              </a:xfrm>
              <a:custGeom>
                <a:avLst/>
                <a:gdLst>
                  <a:gd name="T0" fmla="*/ 30 w 133"/>
                  <a:gd name="T1" fmla="*/ 0 h 244"/>
                  <a:gd name="T2" fmla="*/ 26 w 133"/>
                  <a:gd name="T3" fmla="*/ 2 h 244"/>
                  <a:gd name="T4" fmla="*/ 0 w 133"/>
                  <a:gd name="T5" fmla="*/ 58 h 244"/>
                  <a:gd name="T6" fmla="*/ 43 w 133"/>
                  <a:gd name="T7" fmla="*/ 160 h 244"/>
                  <a:gd name="T8" fmla="*/ 133 w 133"/>
                  <a:gd name="T9" fmla="*/ 244 h 244"/>
                  <a:gd name="T10" fmla="*/ 30 w 133"/>
                  <a:gd name="T11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244">
                    <a:moveTo>
                      <a:pt x="30" y="0"/>
                    </a:moveTo>
                    <a:lnTo>
                      <a:pt x="26" y="2"/>
                    </a:lnTo>
                    <a:lnTo>
                      <a:pt x="0" y="58"/>
                    </a:lnTo>
                    <a:lnTo>
                      <a:pt x="43" y="160"/>
                    </a:lnTo>
                    <a:lnTo>
                      <a:pt x="133" y="244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8" name="ïṡ1ïdè">
                <a:extLst>
                  <a:ext uri="{FF2B5EF4-FFF2-40B4-BE49-F238E27FC236}">
                    <a16:creationId xmlns:a16="http://schemas.microsoft.com/office/drawing/2014/main" xmlns="" id="{99530624-64A9-47E3-ADD3-883EC4EF5C34}"/>
                  </a:ext>
                </a:extLst>
              </p:cNvPr>
              <p:cNvSpPr/>
              <p:nvPr/>
            </p:nvSpPr>
            <p:spPr bwMode="auto">
              <a:xfrm>
                <a:off x="4916" y="1448"/>
                <a:ext cx="43" cy="56"/>
              </a:xfrm>
              <a:custGeom>
                <a:avLst/>
                <a:gdLst>
                  <a:gd name="T0" fmla="*/ 43 w 43"/>
                  <a:gd name="T1" fmla="*/ 0 h 56"/>
                  <a:gd name="T2" fmla="*/ 32 w 43"/>
                  <a:gd name="T3" fmla="*/ 3 h 56"/>
                  <a:gd name="T4" fmla="*/ 34 w 43"/>
                  <a:gd name="T5" fmla="*/ 9 h 56"/>
                  <a:gd name="T6" fmla="*/ 27 w 43"/>
                  <a:gd name="T7" fmla="*/ 5 h 56"/>
                  <a:gd name="T8" fmla="*/ 0 w 43"/>
                  <a:gd name="T9" fmla="*/ 17 h 56"/>
                  <a:gd name="T10" fmla="*/ 17 w 43"/>
                  <a:gd name="T11" fmla="*/ 56 h 56"/>
                  <a:gd name="T12" fmla="*/ 43 w 4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43" y="0"/>
                    </a:moveTo>
                    <a:lnTo>
                      <a:pt x="32" y="3"/>
                    </a:lnTo>
                    <a:lnTo>
                      <a:pt x="34" y="9"/>
                    </a:lnTo>
                    <a:lnTo>
                      <a:pt x="27" y="5"/>
                    </a:lnTo>
                    <a:lnTo>
                      <a:pt x="0" y="17"/>
                    </a:lnTo>
                    <a:lnTo>
                      <a:pt x="17" y="56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9" name="ïsḻïde">
                <a:extLst>
                  <a:ext uri="{FF2B5EF4-FFF2-40B4-BE49-F238E27FC236}">
                    <a16:creationId xmlns:a16="http://schemas.microsoft.com/office/drawing/2014/main" xmlns="" id="{B3003CDF-A1BC-4689-8FE6-C3835DD71AB8}"/>
                  </a:ext>
                </a:extLst>
              </p:cNvPr>
              <p:cNvSpPr/>
              <p:nvPr/>
            </p:nvSpPr>
            <p:spPr bwMode="auto">
              <a:xfrm>
                <a:off x="4916" y="1448"/>
                <a:ext cx="43" cy="56"/>
              </a:xfrm>
              <a:custGeom>
                <a:avLst/>
                <a:gdLst>
                  <a:gd name="T0" fmla="*/ 43 w 43"/>
                  <a:gd name="T1" fmla="*/ 0 h 56"/>
                  <a:gd name="T2" fmla="*/ 32 w 43"/>
                  <a:gd name="T3" fmla="*/ 3 h 56"/>
                  <a:gd name="T4" fmla="*/ 34 w 43"/>
                  <a:gd name="T5" fmla="*/ 9 h 56"/>
                  <a:gd name="T6" fmla="*/ 27 w 43"/>
                  <a:gd name="T7" fmla="*/ 5 h 56"/>
                  <a:gd name="T8" fmla="*/ 0 w 43"/>
                  <a:gd name="T9" fmla="*/ 17 h 56"/>
                  <a:gd name="T10" fmla="*/ 17 w 43"/>
                  <a:gd name="T11" fmla="*/ 56 h 56"/>
                  <a:gd name="T12" fmla="*/ 43 w 43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43" y="0"/>
                    </a:moveTo>
                    <a:lnTo>
                      <a:pt x="32" y="3"/>
                    </a:lnTo>
                    <a:lnTo>
                      <a:pt x="34" y="9"/>
                    </a:lnTo>
                    <a:lnTo>
                      <a:pt x="27" y="5"/>
                    </a:lnTo>
                    <a:lnTo>
                      <a:pt x="0" y="17"/>
                    </a:lnTo>
                    <a:lnTo>
                      <a:pt x="17" y="56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0" name="iśļídê">
                <a:extLst>
                  <a:ext uri="{FF2B5EF4-FFF2-40B4-BE49-F238E27FC236}">
                    <a16:creationId xmlns:a16="http://schemas.microsoft.com/office/drawing/2014/main" xmlns="" id="{3542D14E-1ED2-4494-9AB5-0001C63086E5}"/>
                  </a:ext>
                </a:extLst>
              </p:cNvPr>
              <p:cNvSpPr/>
              <p:nvPr/>
            </p:nvSpPr>
            <p:spPr bwMode="auto">
              <a:xfrm>
                <a:off x="4943" y="1451"/>
                <a:ext cx="7" cy="6"/>
              </a:xfrm>
              <a:custGeom>
                <a:avLst/>
                <a:gdLst>
                  <a:gd name="T0" fmla="*/ 5 w 7"/>
                  <a:gd name="T1" fmla="*/ 0 h 6"/>
                  <a:gd name="T2" fmla="*/ 0 w 7"/>
                  <a:gd name="T3" fmla="*/ 2 h 6"/>
                  <a:gd name="T4" fmla="*/ 7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0" y="2"/>
                    </a:lnTo>
                    <a:lnTo>
                      <a:pt x="7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66A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1" name="îšlíḓe">
                <a:extLst>
                  <a:ext uri="{FF2B5EF4-FFF2-40B4-BE49-F238E27FC236}">
                    <a16:creationId xmlns:a16="http://schemas.microsoft.com/office/drawing/2014/main" xmlns="" id="{FA9B8E2E-1D00-46BE-B60D-73E2EA334479}"/>
                  </a:ext>
                </a:extLst>
              </p:cNvPr>
              <p:cNvSpPr/>
              <p:nvPr/>
            </p:nvSpPr>
            <p:spPr bwMode="auto">
              <a:xfrm>
                <a:off x="4943" y="1451"/>
                <a:ext cx="7" cy="6"/>
              </a:xfrm>
              <a:custGeom>
                <a:avLst/>
                <a:gdLst>
                  <a:gd name="T0" fmla="*/ 5 w 7"/>
                  <a:gd name="T1" fmla="*/ 0 h 6"/>
                  <a:gd name="T2" fmla="*/ 0 w 7"/>
                  <a:gd name="T3" fmla="*/ 2 h 6"/>
                  <a:gd name="T4" fmla="*/ 7 w 7"/>
                  <a:gd name="T5" fmla="*/ 6 h 6"/>
                  <a:gd name="T6" fmla="*/ 5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lnTo>
                      <a:pt x="0" y="2"/>
                    </a:lnTo>
                    <a:lnTo>
                      <a:pt x="7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2" name="işlîḋê">
                <a:extLst>
                  <a:ext uri="{FF2B5EF4-FFF2-40B4-BE49-F238E27FC236}">
                    <a16:creationId xmlns:a16="http://schemas.microsoft.com/office/drawing/2014/main" xmlns="" id="{71A49BAB-8FEF-4B0F-89F6-92D951E9EC55}"/>
                  </a:ext>
                </a:extLst>
              </p:cNvPr>
              <p:cNvSpPr/>
              <p:nvPr/>
            </p:nvSpPr>
            <p:spPr bwMode="auto">
              <a:xfrm>
                <a:off x="762" y="1072"/>
                <a:ext cx="286" cy="152"/>
              </a:xfrm>
              <a:custGeom>
                <a:avLst/>
                <a:gdLst>
                  <a:gd name="T0" fmla="*/ 6 w 153"/>
                  <a:gd name="T1" fmla="*/ 0 h 81"/>
                  <a:gd name="T2" fmla="*/ 0 w 153"/>
                  <a:gd name="T3" fmla="*/ 12 h 81"/>
                  <a:gd name="T4" fmla="*/ 145 w 153"/>
                  <a:gd name="T5" fmla="*/ 80 h 81"/>
                  <a:gd name="T6" fmla="*/ 153 w 153"/>
                  <a:gd name="T7" fmla="*/ 81 h 81"/>
                  <a:gd name="T8" fmla="*/ 152 w 153"/>
                  <a:gd name="T9" fmla="*/ 68 h 81"/>
                  <a:gd name="T10" fmla="*/ 6 w 153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3" h="81">
                    <a:moveTo>
                      <a:pt x="6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50" y="38"/>
                      <a:pt x="145" y="80"/>
                    </a:cubicBezTo>
                    <a:cubicBezTo>
                      <a:pt x="153" y="81"/>
                      <a:pt x="153" y="81"/>
                      <a:pt x="153" y="81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57" y="26"/>
                      <a:pt x="8" y="1"/>
                      <a:pt x="6" y="0"/>
                    </a:cubicBezTo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3" name="íṧḷîḍê">
                <a:extLst>
                  <a:ext uri="{FF2B5EF4-FFF2-40B4-BE49-F238E27FC236}">
                    <a16:creationId xmlns:a16="http://schemas.microsoft.com/office/drawing/2014/main" xmlns="" id="{EE704C63-82A7-4696-AFD0-6FA7E22339BB}"/>
                  </a:ext>
                </a:extLst>
              </p:cNvPr>
              <p:cNvSpPr/>
              <p:nvPr/>
            </p:nvSpPr>
            <p:spPr bwMode="auto">
              <a:xfrm>
                <a:off x="1033" y="1222"/>
                <a:ext cx="15" cy="5"/>
              </a:xfrm>
              <a:custGeom>
                <a:avLst/>
                <a:gdLst>
                  <a:gd name="T0" fmla="*/ 0 w 8"/>
                  <a:gd name="T1" fmla="*/ 0 h 3"/>
                  <a:gd name="T2" fmla="*/ 8 w 8"/>
                  <a:gd name="T3" fmla="*/ 3 h 3"/>
                  <a:gd name="T4" fmla="*/ 8 w 8"/>
                  <a:gd name="T5" fmla="*/ 1 h 3"/>
                  <a:gd name="T6" fmla="*/ 0 w 8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cubicBezTo>
                      <a:pt x="3" y="1"/>
                      <a:pt x="5" y="2"/>
                      <a:pt x="8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4" name="îşḷïďê">
                <a:extLst>
                  <a:ext uri="{FF2B5EF4-FFF2-40B4-BE49-F238E27FC236}">
                    <a16:creationId xmlns:a16="http://schemas.microsoft.com/office/drawing/2014/main" xmlns="" id="{46676AEA-1EB1-42A3-A623-2696DE3BAD7A}"/>
                  </a:ext>
                </a:extLst>
              </p:cNvPr>
              <p:cNvSpPr/>
              <p:nvPr/>
            </p:nvSpPr>
            <p:spPr bwMode="auto">
              <a:xfrm>
                <a:off x="1499" y="1394"/>
                <a:ext cx="88" cy="54"/>
              </a:xfrm>
              <a:custGeom>
                <a:avLst/>
                <a:gdLst>
                  <a:gd name="T0" fmla="*/ 11 w 47"/>
                  <a:gd name="T1" fmla="*/ 0 h 29"/>
                  <a:gd name="T2" fmla="*/ 12 w 47"/>
                  <a:gd name="T3" fmla="*/ 0 h 29"/>
                  <a:gd name="T4" fmla="*/ 0 w 47"/>
                  <a:gd name="T5" fmla="*/ 11 h 29"/>
                  <a:gd name="T6" fmla="*/ 47 w 47"/>
                  <a:gd name="T7" fmla="*/ 29 h 29"/>
                  <a:gd name="T8" fmla="*/ 41 w 47"/>
                  <a:gd name="T9" fmla="*/ 12 h 29"/>
                  <a:gd name="T10" fmla="*/ 11 w 47"/>
                  <a:gd name="T1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9">
                    <a:moveTo>
                      <a:pt x="11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5" y="17"/>
                      <a:pt x="31" y="23"/>
                      <a:pt x="47" y="29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1" y="8"/>
                      <a:pt x="21" y="4"/>
                      <a:pt x="11" y="0"/>
                    </a:cubicBezTo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5" name="îsľíḋe">
                <a:extLst>
                  <a:ext uri="{FF2B5EF4-FFF2-40B4-BE49-F238E27FC236}">
                    <a16:creationId xmlns:a16="http://schemas.microsoft.com/office/drawing/2014/main" xmlns="" id="{19F4BD8D-B742-4501-81DF-7280B33F3DD6}"/>
                  </a:ext>
                </a:extLst>
              </p:cNvPr>
              <p:cNvSpPr/>
              <p:nvPr/>
            </p:nvSpPr>
            <p:spPr bwMode="auto">
              <a:xfrm>
                <a:off x="1576" y="1416"/>
                <a:ext cx="21" cy="35"/>
              </a:xfrm>
              <a:custGeom>
                <a:avLst/>
                <a:gdLst>
                  <a:gd name="T0" fmla="*/ 0 w 11"/>
                  <a:gd name="T1" fmla="*/ 0 h 19"/>
                  <a:gd name="T2" fmla="*/ 6 w 11"/>
                  <a:gd name="T3" fmla="*/ 17 h 19"/>
                  <a:gd name="T4" fmla="*/ 11 w 11"/>
                  <a:gd name="T5" fmla="*/ 19 h 19"/>
                  <a:gd name="T6" fmla="*/ 10 w 11"/>
                  <a:gd name="T7" fmla="*/ 4 h 19"/>
                  <a:gd name="T8" fmla="*/ 0 w 11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0" y="0"/>
                    </a:moveTo>
                    <a:cubicBezTo>
                      <a:pt x="6" y="17"/>
                      <a:pt x="6" y="17"/>
                      <a:pt x="6" y="17"/>
                    </a:cubicBezTo>
                    <a:cubicBezTo>
                      <a:pt x="8" y="18"/>
                      <a:pt x="10" y="19"/>
                      <a:pt x="11" y="19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7" y="2"/>
                      <a:pt x="3" y="1"/>
                      <a:pt x="0" y="0"/>
                    </a:cubicBezTo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6" name="ïŝ1iḋé">
                <a:extLst>
                  <a:ext uri="{FF2B5EF4-FFF2-40B4-BE49-F238E27FC236}">
                    <a16:creationId xmlns:a16="http://schemas.microsoft.com/office/drawing/2014/main" xmlns="" id="{3E17F848-9854-485E-B973-571DF7A794B6}"/>
                  </a:ext>
                </a:extLst>
              </p:cNvPr>
              <p:cNvSpPr/>
              <p:nvPr/>
            </p:nvSpPr>
            <p:spPr bwMode="auto">
              <a:xfrm>
                <a:off x="2056" y="1599"/>
                <a:ext cx="5501" cy="1223"/>
              </a:xfrm>
              <a:custGeom>
                <a:avLst/>
                <a:gdLst>
                  <a:gd name="T0" fmla="*/ 2801 w 2946"/>
                  <a:gd name="T1" fmla="*/ 624 h 655"/>
                  <a:gd name="T2" fmla="*/ 2792 w 2946"/>
                  <a:gd name="T3" fmla="*/ 636 h 655"/>
                  <a:gd name="T4" fmla="*/ 2942 w 2946"/>
                  <a:gd name="T5" fmla="*/ 655 h 655"/>
                  <a:gd name="T6" fmla="*/ 2946 w 2946"/>
                  <a:gd name="T7" fmla="*/ 641 h 655"/>
                  <a:gd name="T8" fmla="*/ 2801 w 2946"/>
                  <a:gd name="T9" fmla="*/ 624 h 655"/>
                  <a:gd name="T10" fmla="*/ 2480 w 2946"/>
                  <a:gd name="T11" fmla="*/ 580 h 655"/>
                  <a:gd name="T12" fmla="*/ 2471 w 2946"/>
                  <a:gd name="T13" fmla="*/ 592 h 655"/>
                  <a:gd name="T14" fmla="*/ 2534 w 2946"/>
                  <a:gd name="T15" fmla="*/ 602 h 655"/>
                  <a:gd name="T16" fmla="*/ 2529 w 2946"/>
                  <a:gd name="T17" fmla="*/ 587 h 655"/>
                  <a:gd name="T18" fmla="*/ 2480 w 2946"/>
                  <a:gd name="T19" fmla="*/ 580 h 655"/>
                  <a:gd name="T20" fmla="*/ 2169 w 2946"/>
                  <a:gd name="T21" fmla="*/ 531 h 655"/>
                  <a:gd name="T22" fmla="*/ 2160 w 2946"/>
                  <a:gd name="T23" fmla="*/ 544 h 655"/>
                  <a:gd name="T24" fmla="*/ 2213 w 2946"/>
                  <a:gd name="T25" fmla="*/ 552 h 655"/>
                  <a:gd name="T26" fmla="*/ 2208 w 2946"/>
                  <a:gd name="T27" fmla="*/ 537 h 655"/>
                  <a:gd name="T28" fmla="*/ 2169 w 2946"/>
                  <a:gd name="T29" fmla="*/ 531 h 655"/>
                  <a:gd name="T30" fmla="*/ 1850 w 2946"/>
                  <a:gd name="T31" fmla="*/ 475 h 655"/>
                  <a:gd name="T32" fmla="*/ 1840 w 2946"/>
                  <a:gd name="T33" fmla="*/ 487 h 655"/>
                  <a:gd name="T34" fmla="*/ 1902 w 2946"/>
                  <a:gd name="T35" fmla="*/ 499 h 655"/>
                  <a:gd name="T36" fmla="*/ 1898 w 2946"/>
                  <a:gd name="T37" fmla="*/ 484 h 655"/>
                  <a:gd name="T38" fmla="*/ 1850 w 2946"/>
                  <a:gd name="T39" fmla="*/ 475 h 655"/>
                  <a:gd name="T40" fmla="*/ 1531 w 2946"/>
                  <a:gd name="T41" fmla="*/ 412 h 655"/>
                  <a:gd name="T42" fmla="*/ 1521 w 2946"/>
                  <a:gd name="T43" fmla="*/ 424 h 655"/>
                  <a:gd name="T44" fmla="*/ 1583 w 2946"/>
                  <a:gd name="T45" fmla="*/ 437 h 655"/>
                  <a:gd name="T46" fmla="*/ 1579 w 2946"/>
                  <a:gd name="T47" fmla="*/ 422 h 655"/>
                  <a:gd name="T48" fmla="*/ 1531 w 2946"/>
                  <a:gd name="T49" fmla="*/ 412 h 655"/>
                  <a:gd name="T50" fmla="*/ 1226 w 2946"/>
                  <a:gd name="T51" fmla="*/ 345 h 655"/>
                  <a:gd name="T52" fmla="*/ 1216 w 2946"/>
                  <a:gd name="T53" fmla="*/ 357 h 655"/>
                  <a:gd name="T54" fmla="*/ 1265 w 2946"/>
                  <a:gd name="T55" fmla="*/ 368 h 655"/>
                  <a:gd name="T56" fmla="*/ 1262 w 2946"/>
                  <a:gd name="T57" fmla="*/ 353 h 655"/>
                  <a:gd name="T58" fmla="*/ 1226 w 2946"/>
                  <a:gd name="T59" fmla="*/ 345 h 655"/>
                  <a:gd name="T60" fmla="*/ 913 w 2946"/>
                  <a:gd name="T61" fmla="*/ 268 h 655"/>
                  <a:gd name="T62" fmla="*/ 902 w 2946"/>
                  <a:gd name="T63" fmla="*/ 280 h 655"/>
                  <a:gd name="T64" fmla="*/ 940 w 2946"/>
                  <a:gd name="T65" fmla="*/ 290 h 655"/>
                  <a:gd name="T66" fmla="*/ 962 w 2946"/>
                  <a:gd name="T67" fmla="*/ 295 h 655"/>
                  <a:gd name="T68" fmla="*/ 959 w 2946"/>
                  <a:gd name="T69" fmla="*/ 280 h 655"/>
                  <a:gd name="T70" fmla="*/ 913 w 2946"/>
                  <a:gd name="T71" fmla="*/ 268 h 655"/>
                  <a:gd name="T72" fmla="*/ 602 w 2946"/>
                  <a:gd name="T73" fmla="*/ 185 h 655"/>
                  <a:gd name="T74" fmla="*/ 591 w 2946"/>
                  <a:gd name="T75" fmla="*/ 196 h 655"/>
                  <a:gd name="T76" fmla="*/ 650 w 2946"/>
                  <a:gd name="T77" fmla="*/ 213 h 655"/>
                  <a:gd name="T78" fmla="*/ 647 w 2946"/>
                  <a:gd name="T79" fmla="*/ 197 h 655"/>
                  <a:gd name="T80" fmla="*/ 602 w 2946"/>
                  <a:gd name="T81" fmla="*/ 185 h 655"/>
                  <a:gd name="T82" fmla="*/ 300 w 2946"/>
                  <a:gd name="T83" fmla="*/ 95 h 655"/>
                  <a:gd name="T84" fmla="*/ 289 w 2946"/>
                  <a:gd name="T85" fmla="*/ 106 h 655"/>
                  <a:gd name="T86" fmla="*/ 340 w 2946"/>
                  <a:gd name="T87" fmla="*/ 122 h 655"/>
                  <a:gd name="T88" fmla="*/ 338 w 2946"/>
                  <a:gd name="T89" fmla="*/ 107 h 655"/>
                  <a:gd name="T90" fmla="*/ 300 w 2946"/>
                  <a:gd name="T91" fmla="*/ 95 h 655"/>
                  <a:gd name="T92" fmla="*/ 11 w 2946"/>
                  <a:gd name="T93" fmla="*/ 0 h 655"/>
                  <a:gd name="T94" fmla="*/ 0 w 2946"/>
                  <a:gd name="T95" fmla="*/ 11 h 655"/>
                  <a:gd name="T96" fmla="*/ 41 w 2946"/>
                  <a:gd name="T97" fmla="*/ 25 h 655"/>
                  <a:gd name="T98" fmla="*/ 39 w 2946"/>
                  <a:gd name="T99" fmla="*/ 9 h 655"/>
                  <a:gd name="T100" fmla="*/ 11 w 2946"/>
                  <a:gd name="T101" fmla="*/ 0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46" h="655">
                    <a:moveTo>
                      <a:pt x="2801" y="624"/>
                    </a:moveTo>
                    <a:cubicBezTo>
                      <a:pt x="2792" y="636"/>
                      <a:pt x="2792" y="636"/>
                      <a:pt x="2792" y="636"/>
                    </a:cubicBezTo>
                    <a:cubicBezTo>
                      <a:pt x="2842" y="643"/>
                      <a:pt x="2891" y="649"/>
                      <a:pt x="2942" y="655"/>
                    </a:cubicBezTo>
                    <a:cubicBezTo>
                      <a:pt x="2943" y="650"/>
                      <a:pt x="2945" y="646"/>
                      <a:pt x="2946" y="641"/>
                    </a:cubicBezTo>
                    <a:cubicBezTo>
                      <a:pt x="2897" y="636"/>
                      <a:pt x="2849" y="630"/>
                      <a:pt x="2801" y="624"/>
                    </a:cubicBezTo>
                    <a:moveTo>
                      <a:pt x="2480" y="580"/>
                    </a:moveTo>
                    <a:cubicBezTo>
                      <a:pt x="2471" y="592"/>
                      <a:pt x="2471" y="592"/>
                      <a:pt x="2471" y="592"/>
                    </a:cubicBezTo>
                    <a:cubicBezTo>
                      <a:pt x="2492" y="595"/>
                      <a:pt x="2513" y="598"/>
                      <a:pt x="2534" y="602"/>
                    </a:cubicBezTo>
                    <a:cubicBezTo>
                      <a:pt x="2529" y="587"/>
                      <a:pt x="2529" y="587"/>
                      <a:pt x="2529" y="587"/>
                    </a:cubicBezTo>
                    <a:cubicBezTo>
                      <a:pt x="2513" y="584"/>
                      <a:pt x="2497" y="582"/>
                      <a:pt x="2480" y="580"/>
                    </a:cubicBezTo>
                    <a:moveTo>
                      <a:pt x="2169" y="531"/>
                    </a:moveTo>
                    <a:cubicBezTo>
                      <a:pt x="2160" y="544"/>
                      <a:pt x="2160" y="544"/>
                      <a:pt x="2160" y="544"/>
                    </a:cubicBezTo>
                    <a:cubicBezTo>
                      <a:pt x="2177" y="547"/>
                      <a:pt x="2195" y="549"/>
                      <a:pt x="2213" y="552"/>
                    </a:cubicBezTo>
                    <a:cubicBezTo>
                      <a:pt x="2208" y="537"/>
                      <a:pt x="2208" y="537"/>
                      <a:pt x="2208" y="537"/>
                    </a:cubicBezTo>
                    <a:cubicBezTo>
                      <a:pt x="2195" y="535"/>
                      <a:pt x="2182" y="533"/>
                      <a:pt x="2169" y="531"/>
                    </a:cubicBezTo>
                    <a:moveTo>
                      <a:pt x="1850" y="475"/>
                    </a:moveTo>
                    <a:cubicBezTo>
                      <a:pt x="1840" y="487"/>
                      <a:pt x="1840" y="487"/>
                      <a:pt x="1840" y="487"/>
                    </a:cubicBezTo>
                    <a:cubicBezTo>
                      <a:pt x="1861" y="491"/>
                      <a:pt x="1881" y="495"/>
                      <a:pt x="1902" y="499"/>
                    </a:cubicBezTo>
                    <a:cubicBezTo>
                      <a:pt x="1898" y="484"/>
                      <a:pt x="1898" y="484"/>
                      <a:pt x="1898" y="484"/>
                    </a:cubicBezTo>
                    <a:cubicBezTo>
                      <a:pt x="1882" y="481"/>
                      <a:pt x="1866" y="478"/>
                      <a:pt x="1850" y="475"/>
                    </a:cubicBezTo>
                    <a:moveTo>
                      <a:pt x="1531" y="412"/>
                    </a:moveTo>
                    <a:cubicBezTo>
                      <a:pt x="1521" y="424"/>
                      <a:pt x="1521" y="424"/>
                      <a:pt x="1521" y="424"/>
                    </a:cubicBezTo>
                    <a:cubicBezTo>
                      <a:pt x="1542" y="428"/>
                      <a:pt x="1562" y="432"/>
                      <a:pt x="1583" y="437"/>
                    </a:cubicBezTo>
                    <a:cubicBezTo>
                      <a:pt x="1579" y="422"/>
                      <a:pt x="1579" y="422"/>
                      <a:pt x="1579" y="422"/>
                    </a:cubicBezTo>
                    <a:cubicBezTo>
                      <a:pt x="1563" y="418"/>
                      <a:pt x="1547" y="415"/>
                      <a:pt x="1531" y="412"/>
                    </a:cubicBezTo>
                    <a:moveTo>
                      <a:pt x="1226" y="345"/>
                    </a:moveTo>
                    <a:cubicBezTo>
                      <a:pt x="1216" y="357"/>
                      <a:pt x="1216" y="357"/>
                      <a:pt x="1216" y="357"/>
                    </a:cubicBezTo>
                    <a:cubicBezTo>
                      <a:pt x="1233" y="361"/>
                      <a:pt x="1249" y="364"/>
                      <a:pt x="1265" y="368"/>
                    </a:cubicBezTo>
                    <a:cubicBezTo>
                      <a:pt x="1262" y="353"/>
                      <a:pt x="1262" y="353"/>
                      <a:pt x="1262" y="353"/>
                    </a:cubicBezTo>
                    <a:cubicBezTo>
                      <a:pt x="1250" y="350"/>
                      <a:pt x="1238" y="347"/>
                      <a:pt x="1226" y="345"/>
                    </a:cubicBezTo>
                    <a:moveTo>
                      <a:pt x="913" y="268"/>
                    </a:moveTo>
                    <a:cubicBezTo>
                      <a:pt x="902" y="280"/>
                      <a:pt x="902" y="280"/>
                      <a:pt x="902" y="280"/>
                    </a:cubicBezTo>
                    <a:cubicBezTo>
                      <a:pt x="915" y="283"/>
                      <a:pt x="927" y="287"/>
                      <a:pt x="940" y="290"/>
                    </a:cubicBezTo>
                    <a:cubicBezTo>
                      <a:pt x="947" y="292"/>
                      <a:pt x="954" y="293"/>
                      <a:pt x="962" y="295"/>
                    </a:cubicBezTo>
                    <a:cubicBezTo>
                      <a:pt x="959" y="280"/>
                      <a:pt x="959" y="280"/>
                      <a:pt x="959" y="280"/>
                    </a:cubicBezTo>
                    <a:cubicBezTo>
                      <a:pt x="943" y="276"/>
                      <a:pt x="928" y="272"/>
                      <a:pt x="913" y="268"/>
                    </a:cubicBezTo>
                    <a:moveTo>
                      <a:pt x="602" y="185"/>
                    </a:moveTo>
                    <a:cubicBezTo>
                      <a:pt x="591" y="196"/>
                      <a:pt x="591" y="196"/>
                      <a:pt x="591" y="196"/>
                    </a:cubicBezTo>
                    <a:cubicBezTo>
                      <a:pt x="611" y="202"/>
                      <a:pt x="630" y="207"/>
                      <a:pt x="650" y="213"/>
                    </a:cubicBezTo>
                    <a:cubicBezTo>
                      <a:pt x="647" y="197"/>
                      <a:pt x="647" y="197"/>
                      <a:pt x="647" y="197"/>
                    </a:cubicBezTo>
                    <a:cubicBezTo>
                      <a:pt x="632" y="193"/>
                      <a:pt x="617" y="189"/>
                      <a:pt x="602" y="185"/>
                    </a:cubicBezTo>
                    <a:moveTo>
                      <a:pt x="300" y="95"/>
                    </a:moveTo>
                    <a:cubicBezTo>
                      <a:pt x="289" y="106"/>
                      <a:pt x="289" y="106"/>
                      <a:pt x="289" y="106"/>
                    </a:cubicBezTo>
                    <a:cubicBezTo>
                      <a:pt x="306" y="111"/>
                      <a:pt x="323" y="117"/>
                      <a:pt x="340" y="122"/>
                    </a:cubicBezTo>
                    <a:cubicBezTo>
                      <a:pt x="338" y="107"/>
                      <a:pt x="338" y="107"/>
                      <a:pt x="338" y="107"/>
                    </a:cubicBezTo>
                    <a:cubicBezTo>
                      <a:pt x="325" y="103"/>
                      <a:pt x="313" y="99"/>
                      <a:pt x="300" y="95"/>
                    </a:cubicBezTo>
                    <a:moveTo>
                      <a:pt x="11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15"/>
                      <a:pt x="27" y="20"/>
                      <a:pt x="41" y="25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0" y="6"/>
                      <a:pt x="20" y="3"/>
                      <a:pt x="11" y="0"/>
                    </a:cubicBezTo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7" name="îṥļiḓe">
                <a:extLst>
                  <a:ext uri="{FF2B5EF4-FFF2-40B4-BE49-F238E27FC236}">
                    <a16:creationId xmlns:a16="http://schemas.microsoft.com/office/drawing/2014/main" xmlns="" id="{989F10B2-F2E2-41CA-A3C0-485A026DB858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2" cy="26"/>
              </a:xfrm>
              <a:custGeom>
                <a:avLst/>
                <a:gdLst>
                  <a:gd name="T0" fmla="*/ 0 w 2"/>
                  <a:gd name="T1" fmla="*/ 0 h 26"/>
                  <a:gd name="T2" fmla="*/ 0 w 2"/>
                  <a:gd name="T3" fmla="*/ 1 h 26"/>
                  <a:gd name="T4" fmla="*/ 2 w 2"/>
                  <a:gd name="T5" fmla="*/ 26 h 26"/>
                  <a:gd name="T6" fmla="*/ 0 w 2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6">
                    <a:moveTo>
                      <a:pt x="0" y="0"/>
                    </a:moveTo>
                    <a:lnTo>
                      <a:pt x="0" y="1"/>
                    </a:lnTo>
                    <a:lnTo>
                      <a:pt x="2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8" name="i$ḻïḑè">
                <a:extLst>
                  <a:ext uri="{FF2B5EF4-FFF2-40B4-BE49-F238E27FC236}">
                    <a16:creationId xmlns:a16="http://schemas.microsoft.com/office/drawing/2014/main" xmlns="" id="{E32406D5-32E3-4E42-A23F-4428224B0D28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2" cy="26"/>
              </a:xfrm>
              <a:custGeom>
                <a:avLst/>
                <a:gdLst>
                  <a:gd name="T0" fmla="*/ 0 w 2"/>
                  <a:gd name="T1" fmla="*/ 0 h 26"/>
                  <a:gd name="T2" fmla="*/ 0 w 2"/>
                  <a:gd name="T3" fmla="*/ 1 h 26"/>
                  <a:gd name="T4" fmla="*/ 2 w 2"/>
                  <a:gd name="T5" fmla="*/ 26 h 26"/>
                  <a:gd name="T6" fmla="*/ 0 w 2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6">
                    <a:moveTo>
                      <a:pt x="0" y="0"/>
                    </a:moveTo>
                    <a:lnTo>
                      <a:pt x="0" y="1"/>
                    </a:lnTo>
                    <a:lnTo>
                      <a:pt x="2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9" name="íṥḻîḑe">
                <a:extLst>
                  <a:ext uri="{FF2B5EF4-FFF2-40B4-BE49-F238E27FC236}">
                    <a16:creationId xmlns:a16="http://schemas.microsoft.com/office/drawing/2014/main" xmlns="" id="{E4E25D95-C48F-4B89-AF91-90220A81372C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5" cy="63"/>
              </a:xfrm>
              <a:custGeom>
                <a:avLst/>
                <a:gdLst>
                  <a:gd name="T0" fmla="*/ 0 w 5"/>
                  <a:gd name="T1" fmla="*/ 0 h 63"/>
                  <a:gd name="T2" fmla="*/ 0 w 5"/>
                  <a:gd name="T3" fmla="*/ 1 h 63"/>
                  <a:gd name="T4" fmla="*/ 2 w 5"/>
                  <a:gd name="T5" fmla="*/ 29 h 63"/>
                  <a:gd name="T6" fmla="*/ 5 w 5"/>
                  <a:gd name="T7" fmla="*/ 63 h 63"/>
                  <a:gd name="T8" fmla="*/ 0 w 5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3">
                    <a:moveTo>
                      <a:pt x="0" y="0"/>
                    </a:moveTo>
                    <a:lnTo>
                      <a:pt x="0" y="1"/>
                    </a:lnTo>
                    <a:lnTo>
                      <a:pt x="2" y="29"/>
                    </a:lnTo>
                    <a:lnTo>
                      <a:pt x="5" y="6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0" name="išḻíḓé">
                <a:extLst>
                  <a:ext uri="{FF2B5EF4-FFF2-40B4-BE49-F238E27FC236}">
                    <a16:creationId xmlns:a16="http://schemas.microsoft.com/office/drawing/2014/main" xmlns="" id="{A92ECED3-47B5-49D9-82A6-56A31ED95BF0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5" cy="63"/>
              </a:xfrm>
              <a:custGeom>
                <a:avLst/>
                <a:gdLst>
                  <a:gd name="T0" fmla="*/ 0 w 5"/>
                  <a:gd name="T1" fmla="*/ 0 h 63"/>
                  <a:gd name="T2" fmla="*/ 0 w 5"/>
                  <a:gd name="T3" fmla="*/ 1 h 63"/>
                  <a:gd name="T4" fmla="*/ 2 w 5"/>
                  <a:gd name="T5" fmla="*/ 29 h 63"/>
                  <a:gd name="T6" fmla="*/ 5 w 5"/>
                  <a:gd name="T7" fmla="*/ 63 h 63"/>
                  <a:gd name="T8" fmla="*/ 0 w 5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3">
                    <a:moveTo>
                      <a:pt x="0" y="0"/>
                    </a:moveTo>
                    <a:lnTo>
                      <a:pt x="0" y="1"/>
                    </a:lnTo>
                    <a:lnTo>
                      <a:pt x="2" y="29"/>
                    </a:lnTo>
                    <a:lnTo>
                      <a:pt x="5" y="6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1" name="îṧḷiḓè">
                <a:extLst>
                  <a:ext uri="{FF2B5EF4-FFF2-40B4-BE49-F238E27FC236}">
                    <a16:creationId xmlns:a16="http://schemas.microsoft.com/office/drawing/2014/main" xmlns="" id="{B07A6202-AA07-4122-A550-752A9CD164AB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2 h 590"/>
                  <a:gd name="T4" fmla="*/ 3 w 489"/>
                  <a:gd name="T5" fmla="*/ 32 h 590"/>
                  <a:gd name="T6" fmla="*/ 71 w 489"/>
                  <a:gd name="T7" fmla="*/ 590 h 590"/>
                  <a:gd name="T8" fmla="*/ 466 w 489"/>
                  <a:gd name="T9" fmla="*/ 183 h 590"/>
                  <a:gd name="T10" fmla="*/ 487 w 489"/>
                  <a:gd name="T11" fmla="*/ 162 h 590"/>
                  <a:gd name="T12" fmla="*/ 489 w 489"/>
                  <a:gd name="T13" fmla="*/ 160 h 590"/>
                  <a:gd name="T14" fmla="*/ 71 w 489"/>
                  <a:gd name="T15" fmla="*/ 590 h 590"/>
                  <a:gd name="T16" fmla="*/ 0 w 489"/>
                  <a:gd name="T17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2"/>
                    </a:lnTo>
                    <a:lnTo>
                      <a:pt x="3" y="32"/>
                    </a:lnTo>
                    <a:lnTo>
                      <a:pt x="71" y="590"/>
                    </a:lnTo>
                    <a:lnTo>
                      <a:pt x="466" y="183"/>
                    </a:lnTo>
                    <a:lnTo>
                      <a:pt x="487" y="162"/>
                    </a:lnTo>
                    <a:lnTo>
                      <a:pt x="489" y="160"/>
                    </a:lnTo>
                    <a:lnTo>
                      <a:pt x="71" y="5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2" name="ïśļiḋê">
                <a:extLst>
                  <a:ext uri="{FF2B5EF4-FFF2-40B4-BE49-F238E27FC236}">
                    <a16:creationId xmlns:a16="http://schemas.microsoft.com/office/drawing/2014/main" xmlns="" id="{27EB36E1-92AC-4822-AF3A-93B2BE570A10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2 h 590"/>
                  <a:gd name="T4" fmla="*/ 3 w 489"/>
                  <a:gd name="T5" fmla="*/ 32 h 590"/>
                  <a:gd name="T6" fmla="*/ 71 w 489"/>
                  <a:gd name="T7" fmla="*/ 590 h 590"/>
                  <a:gd name="T8" fmla="*/ 466 w 489"/>
                  <a:gd name="T9" fmla="*/ 183 h 590"/>
                  <a:gd name="T10" fmla="*/ 487 w 489"/>
                  <a:gd name="T11" fmla="*/ 162 h 590"/>
                  <a:gd name="T12" fmla="*/ 489 w 489"/>
                  <a:gd name="T13" fmla="*/ 160 h 590"/>
                  <a:gd name="T14" fmla="*/ 71 w 489"/>
                  <a:gd name="T15" fmla="*/ 590 h 590"/>
                  <a:gd name="T16" fmla="*/ 0 w 489"/>
                  <a:gd name="T17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2"/>
                    </a:lnTo>
                    <a:lnTo>
                      <a:pt x="3" y="32"/>
                    </a:lnTo>
                    <a:lnTo>
                      <a:pt x="71" y="590"/>
                    </a:lnTo>
                    <a:lnTo>
                      <a:pt x="466" y="183"/>
                    </a:lnTo>
                    <a:lnTo>
                      <a:pt x="487" y="162"/>
                    </a:lnTo>
                    <a:lnTo>
                      <a:pt x="489" y="160"/>
                    </a:lnTo>
                    <a:lnTo>
                      <a:pt x="71" y="59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3" name="íṣlîḓé">
                <a:extLst>
                  <a:ext uri="{FF2B5EF4-FFF2-40B4-BE49-F238E27FC236}">
                    <a16:creationId xmlns:a16="http://schemas.microsoft.com/office/drawing/2014/main" xmlns="" id="{E333DE15-083F-4133-8716-921B54415B67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63" cy="418"/>
              </a:xfrm>
              <a:custGeom>
                <a:avLst/>
                <a:gdLst>
                  <a:gd name="T0" fmla="*/ 0 w 63"/>
                  <a:gd name="T1" fmla="*/ 0 h 418"/>
                  <a:gd name="T2" fmla="*/ 0 w 63"/>
                  <a:gd name="T3" fmla="*/ 2 h 418"/>
                  <a:gd name="T4" fmla="*/ 4 w 63"/>
                  <a:gd name="T5" fmla="*/ 30 h 418"/>
                  <a:gd name="T6" fmla="*/ 63 w 63"/>
                  <a:gd name="T7" fmla="*/ 418 h 418"/>
                  <a:gd name="T8" fmla="*/ 0 w 63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18">
                    <a:moveTo>
                      <a:pt x="0" y="0"/>
                    </a:moveTo>
                    <a:lnTo>
                      <a:pt x="0" y="2"/>
                    </a:lnTo>
                    <a:lnTo>
                      <a:pt x="4" y="30"/>
                    </a:lnTo>
                    <a:lnTo>
                      <a:pt x="63" y="4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4" name="ïŝļidé">
                <a:extLst>
                  <a:ext uri="{FF2B5EF4-FFF2-40B4-BE49-F238E27FC236}">
                    <a16:creationId xmlns:a16="http://schemas.microsoft.com/office/drawing/2014/main" xmlns="" id="{CC5003B0-829D-4867-9AFB-06390A0BBA6D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63" cy="418"/>
              </a:xfrm>
              <a:custGeom>
                <a:avLst/>
                <a:gdLst>
                  <a:gd name="T0" fmla="*/ 0 w 63"/>
                  <a:gd name="T1" fmla="*/ 0 h 418"/>
                  <a:gd name="T2" fmla="*/ 0 w 63"/>
                  <a:gd name="T3" fmla="*/ 2 h 418"/>
                  <a:gd name="T4" fmla="*/ 4 w 63"/>
                  <a:gd name="T5" fmla="*/ 30 h 418"/>
                  <a:gd name="T6" fmla="*/ 63 w 63"/>
                  <a:gd name="T7" fmla="*/ 418 h 418"/>
                  <a:gd name="T8" fmla="*/ 0 w 63"/>
                  <a:gd name="T9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418">
                    <a:moveTo>
                      <a:pt x="0" y="0"/>
                    </a:moveTo>
                    <a:lnTo>
                      <a:pt x="0" y="2"/>
                    </a:lnTo>
                    <a:lnTo>
                      <a:pt x="4" y="30"/>
                    </a:lnTo>
                    <a:lnTo>
                      <a:pt x="63" y="4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5" name="í$1idè">
                <a:extLst>
                  <a:ext uri="{FF2B5EF4-FFF2-40B4-BE49-F238E27FC236}">
                    <a16:creationId xmlns:a16="http://schemas.microsoft.com/office/drawing/2014/main" xmlns="" id="{11A737D9-2354-404C-A8AD-B95F016399FB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5" cy="84"/>
              </a:xfrm>
              <a:custGeom>
                <a:avLst/>
                <a:gdLst>
                  <a:gd name="T0" fmla="*/ 0 w 15"/>
                  <a:gd name="T1" fmla="*/ 0 h 84"/>
                  <a:gd name="T2" fmla="*/ 0 w 15"/>
                  <a:gd name="T3" fmla="*/ 0 h 84"/>
                  <a:gd name="T4" fmla="*/ 6 w 15"/>
                  <a:gd name="T5" fmla="*/ 30 h 84"/>
                  <a:gd name="T6" fmla="*/ 15 w 15"/>
                  <a:gd name="T7" fmla="*/ 84 h 84"/>
                  <a:gd name="T8" fmla="*/ 0 w 15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4">
                    <a:moveTo>
                      <a:pt x="0" y="0"/>
                    </a:moveTo>
                    <a:lnTo>
                      <a:pt x="0" y="0"/>
                    </a:lnTo>
                    <a:lnTo>
                      <a:pt x="6" y="30"/>
                    </a:lnTo>
                    <a:lnTo>
                      <a:pt x="15" y="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6" name="ïsḷiḍê">
                <a:extLst>
                  <a:ext uri="{FF2B5EF4-FFF2-40B4-BE49-F238E27FC236}">
                    <a16:creationId xmlns:a16="http://schemas.microsoft.com/office/drawing/2014/main" xmlns="" id="{69407E92-67B5-4085-9035-8177D25F687E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5" cy="84"/>
              </a:xfrm>
              <a:custGeom>
                <a:avLst/>
                <a:gdLst>
                  <a:gd name="T0" fmla="*/ 0 w 15"/>
                  <a:gd name="T1" fmla="*/ 0 h 84"/>
                  <a:gd name="T2" fmla="*/ 0 w 15"/>
                  <a:gd name="T3" fmla="*/ 0 h 84"/>
                  <a:gd name="T4" fmla="*/ 6 w 15"/>
                  <a:gd name="T5" fmla="*/ 30 h 84"/>
                  <a:gd name="T6" fmla="*/ 15 w 15"/>
                  <a:gd name="T7" fmla="*/ 84 h 84"/>
                  <a:gd name="T8" fmla="*/ 0 w 15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4">
                    <a:moveTo>
                      <a:pt x="0" y="0"/>
                    </a:moveTo>
                    <a:lnTo>
                      <a:pt x="0" y="0"/>
                    </a:lnTo>
                    <a:lnTo>
                      <a:pt x="6" y="30"/>
                    </a:lnTo>
                    <a:lnTo>
                      <a:pt x="15" y="8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7" name="îşľíde">
                <a:extLst>
                  <a:ext uri="{FF2B5EF4-FFF2-40B4-BE49-F238E27FC236}">
                    <a16:creationId xmlns:a16="http://schemas.microsoft.com/office/drawing/2014/main" xmlns="" id="{D38EC071-6E44-4D9D-A501-51E7AA37FCFD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5 w 500"/>
                  <a:gd name="T5" fmla="*/ 28 h 582"/>
                  <a:gd name="T6" fmla="*/ 117 w 500"/>
                  <a:gd name="T7" fmla="*/ 582 h 582"/>
                  <a:gd name="T8" fmla="*/ 479 w 500"/>
                  <a:gd name="T9" fmla="*/ 143 h 582"/>
                  <a:gd name="T10" fmla="*/ 498 w 500"/>
                  <a:gd name="T11" fmla="*/ 121 h 582"/>
                  <a:gd name="T12" fmla="*/ 500 w 500"/>
                  <a:gd name="T13" fmla="*/ 119 h 582"/>
                  <a:gd name="T14" fmla="*/ 117 w 500"/>
                  <a:gd name="T15" fmla="*/ 582 h 582"/>
                  <a:gd name="T16" fmla="*/ 0 w 500"/>
                  <a:gd name="T17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5" y="28"/>
                    </a:lnTo>
                    <a:lnTo>
                      <a:pt x="117" y="582"/>
                    </a:lnTo>
                    <a:lnTo>
                      <a:pt x="479" y="143"/>
                    </a:lnTo>
                    <a:lnTo>
                      <a:pt x="498" y="121"/>
                    </a:lnTo>
                    <a:lnTo>
                      <a:pt x="500" y="119"/>
                    </a:lnTo>
                    <a:lnTo>
                      <a:pt x="117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8" name="ï$lïḋê">
                <a:extLst>
                  <a:ext uri="{FF2B5EF4-FFF2-40B4-BE49-F238E27FC236}">
                    <a16:creationId xmlns:a16="http://schemas.microsoft.com/office/drawing/2014/main" xmlns="" id="{0D9E9662-096A-4E94-8FEA-74F7AAB126B4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5 w 500"/>
                  <a:gd name="T5" fmla="*/ 28 h 582"/>
                  <a:gd name="T6" fmla="*/ 117 w 500"/>
                  <a:gd name="T7" fmla="*/ 582 h 582"/>
                  <a:gd name="T8" fmla="*/ 479 w 500"/>
                  <a:gd name="T9" fmla="*/ 143 h 582"/>
                  <a:gd name="T10" fmla="*/ 498 w 500"/>
                  <a:gd name="T11" fmla="*/ 121 h 582"/>
                  <a:gd name="T12" fmla="*/ 500 w 500"/>
                  <a:gd name="T13" fmla="*/ 119 h 582"/>
                  <a:gd name="T14" fmla="*/ 117 w 500"/>
                  <a:gd name="T15" fmla="*/ 582 h 582"/>
                  <a:gd name="T16" fmla="*/ 0 w 500"/>
                  <a:gd name="T17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5" y="28"/>
                    </a:lnTo>
                    <a:lnTo>
                      <a:pt x="117" y="582"/>
                    </a:lnTo>
                    <a:lnTo>
                      <a:pt x="479" y="143"/>
                    </a:lnTo>
                    <a:lnTo>
                      <a:pt x="498" y="121"/>
                    </a:lnTo>
                    <a:lnTo>
                      <a:pt x="500" y="119"/>
                    </a:lnTo>
                    <a:lnTo>
                      <a:pt x="117" y="58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9" name="ïṥ1iḍe">
                <a:extLst>
                  <a:ext uri="{FF2B5EF4-FFF2-40B4-BE49-F238E27FC236}">
                    <a16:creationId xmlns:a16="http://schemas.microsoft.com/office/drawing/2014/main" xmlns="" id="{C180C2B4-AE53-41BA-991D-74B6F62C58B8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0 w 503"/>
                  <a:gd name="T1" fmla="*/ 0 h 579"/>
                  <a:gd name="T2" fmla="*/ 0 w 503"/>
                  <a:gd name="T3" fmla="*/ 0 h 579"/>
                  <a:gd name="T4" fmla="*/ 6 w 503"/>
                  <a:gd name="T5" fmla="*/ 28 h 579"/>
                  <a:gd name="T6" fmla="*/ 131 w 503"/>
                  <a:gd name="T7" fmla="*/ 579 h 579"/>
                  <a:gd name="T8" fmla="*/ 484 w 503"/>
                  <a:gd name="T9" fmla="*/ 133 h 579"/>
                  <a:gd name="T10" fmla="*/ 503 w 503"/>
                  <a:gd name="T11" fmla="*/ 110 h 579"/>
                  <a:gd name="T12" fmla="*/ 503 w 503"/>
                  <a:gd name="T13" fmla="*/ 108 h 579"/>
                  <a:gd name="T14" fmla="*/ 131 w 503"/>
                  <a:gd name="T15" fmla="*/ 579 h 579"/>
                  <a:gd name="T16" fmla="*/ 0 w 503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579">
                    <a:moveTo>
                      <a:pt x="0" y="0"/>
                    </a:moveTo>
                    <a:lnTo>
                      <a:pt x="0" y="0"/>
                    </a:lnTo>
                    <a:lnTo>
                      <a:pt x="6" y="28"/>
                    </a:lnTo>
                    <a:lnTo>
                      <a:pt x="131" y="579"/>
                    </a:lnTo>
                    <a:lnTo>
                      <a:pt x="484" y="133"/>
                    </a:lnTo>
                    <a:lnTo>
                      <a:pt x="503" y="110"/>
                    </a:lnTo>
                    <a:lnTo>
                      <a:pt x="503" y="108"/>
                    </a:lnTo>
                    <a:lnTo>
                      <a:pt x="131" y="5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0" name="ïṡḷïḓé">
                <a:extLst>
                  <a:ext uri="{FF2B5EF4-FFF2-40B4-BE49-F238E27FC236}">
                    <a16:creationId xmlns:a16="http://schemas.microsoft.com/office/drawing/2014/main" xmlns="" id="{5C9C55C9-BB51-42F3-A812-B844F18530E0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0 w 503"/>
                  <a:gd name="T1" fmla="*/ 0 h 579"/>
                  <a:gd name="T2" fmla="*/ 0 w 503"/>
                  <a:gd name="T3" fmla="*/ 0 h 579"/>
                  <a:gd name="T4" fmla="*/ 6 w 503"/>
                  <a:gd name="T5" fmla="*/ 28 h 579"/>
                  <a:gd name="T6" fmla="*/ 131 w 503"/>
                  <a:gd name="T7" fmla="*/ 579 h 579"/>
                  <a:gd name="T8" fmla="*/ 484 w 503"/>
                  <a:gd name="T9" fmla="*/ 133 h 579"/>
                  <a:gd name="T10" fmla="*/ 503 w 503"/>
                  <a:gd name="T11" fmla="*/ 110 h 579"/>
                  <a:gd name="T12" fmla="*/ 503 w 503"/>
                  <a:gd name="T13" fmla="*/ 108 h 579"/>
                  <a:gd name="T14" fmla="*/ 131 w 503"/>
                  <a:gd name="T15" fmla="*/ 579 h 579"/>
                  <a:gd name="T16" fmla="*/ 0 w 503"/>
                  <a:gd name="T17" fmla="*/ 0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3" h="579">
                    <a:moveTo>
                      <a:pt x="0" y="0"/>
                    </a:moveTo>
                    <a:lnTo>
                      <a:pt x="0" y="0"/>
                    </a:lnTo>
                    <a:lnTo>
                      <a:pt x="6" y="28"/>
                    </a:lnTo>
                    <a:lnTo>
                      <a:pt x="131" y="579"/>
                    </a:lnTo>
                    <a:lnTo>
                      <a:pt x="484" y="133"/>
                    </a:lnTo>
                    <a:lnTo>
                      <a:pt x="503" y="110"/>
                    </a:lnTo>
                    <a:lnTo>
                      <a:pt x="503" y="108"/>
                    </a:lnTo>
                    <a:lnTo>
                      <a:pt x="131" y="57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1" name="íṧliḋe">
                <a:extLst>
                  <a:ext uri="{FF2B5EF4-FFF2-40B4-BE49-F238E27FC236}">
                    <a16:creationId xmlns:a16="http://schemas.microsoft.com/office/drawing/2014/main" xmlns="" id="{BFE09045-A1CD-4EEC-AE79-49A3A07E495B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2 h 577"/>
                  <a:gd name="T4" fmla="*/ 8 w 506"/>
                  <a:gd name="T5" fmla="*/ 30 h 577"/>
                  <a:gd name="T6" fmla="*/ 144 w 506"/>
                  <a:gd name="T7" fmla="*/ 577 h 577"/>
                  <a:gd name="T8" fmla="*/ 488 w 506"/>
                  <a:gd name="T9" fmla="*/ 123 h 577"/>
                  <a:gd name="T10" fmla="*/ 506 w 506"/>
                  <a:gd name="T11" fmla="*/ 101 h 577"/>
                  <a:gd name="T12" fmla="*/ 506 w 506"/>
                  <a:gd name="T13" fmla="*/ 99 h 577"/>
                  <a:gd name="T14" fmla="*/ 144 w 506"/>
                  <a:gd name="T15" fmla="*/ 577 h 577"/>
                  <a:gd name="T16" fmla="*/ 0 w 506"/>
                  <a:gd name="T1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2"/>
                    </a:lnTo>
                    <a:lnTo>
                      <a:pt x="8" y="30"/>
                    </a:lnTo>
                    <a:lnTo>
                      <a:pt x="144" y="577"/>
                    </a:lnTo>
                    <a:lnTo>
                      <a:pt x="488" y="123"/>
                    </a:lnTo>
                    <a:lnTo>
                      <a:pt x="506" y="101"/>
                    </a:lnTo>
                    <a:lnTo>
                      <a:pt x="506" y="99"/>
                    </a:lnTo>
                    <a:lnTo>
                      <a:pt x="144" y="5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2" name="íṡlídê">
                <a:extLst>
                  <a:ext uri="{FF2B5EF4-FFF2-40B4-BE49-F238E27FC236}">
                    <a16:creationId xmlns:a16="http://schemas.microsoft.com/office/drawing/2014/main" xmlns="" id="{BA72B5BF-ACB3-4D6B-8697-D6B321C8D67F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2 h 577"/>
                  <a:gd name="T4" fmla="*/ 8 w 506"/>
                  <a:gd name="T5" fmla="*/ 30 h 577"/>
                  <a:gd name="T6" fmla="*/ 144 w 506"/>
                  <a:gd name="T7" fmla="*/ 577 h 577"/>
                  <a:gd name="T8" fmla="*/ 488 w 506"/>
                  <a:gd name="T9" fmla="*/ 123 h 577"/>
                  <a:gd name="T10" fmla="*/ 506 w 506"/>
                  <a:gd name="T11" fmla="*/ 101 h 577"/>
                  <a:gd name="T12" fmla="*/ 506 w 506"/>
                  <a:gd name="T13" fmla="*/ 99 h 577"/>
                  <a:gd name="T14" fmla="*/ 144 w 506"/>
                  <a:gd name="T15" fmla="*/ 577 h 577"/>
                  <a:gd name="T16" fmla="*/ 0 w 506"/>
                  <a:gd name="T1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2"/>
                    </a:lnTo>
                    <a:lnTo>
                      <a:pt x="8" y="30"/>
                    </a:lnTo>
                    <a:lnTo>
                      <a:pt x="144" y="577"/>
                    </a:lnTo>
                    <a:lnTo>
                      <a:pt x="488" y="123"/>
                    </a:lnTo>
                    <a:lnTo>
                      <a:pt x="506" y="101"/>
                    </a:lnTo>
                    <a:lnTo>
                      <a:pt x="506" y="99"/>
                    </a:lnTo>
                    <a:lnTo>
                      <a:pt x="144" y="5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3" name="íṥļíḍê">
                <a:extLst>
                  <a:ext uri="{FF2B5EF4-FFF2-40B4-BE49-F238E27FC236}">
                    <a16:creationId xmlns:a16="http://schemas.microsoft.com/office/drawing/2014/main" xmlns="" id="{D6261562-2350-4BC8-BA8B-C717CCB73A72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2 h 573"/>
                  <a:gd name="T4" fmla="*/ 7 w 506"/>
                  <a:gd name="T5" fmla="*/ 30 h 573"/>
                  <a:gd name="T6" fmla="*/ 153 w 506"/>
                  <a:gd name="T7" fmla="*/ 573 h 573"/>
                  <a:gd name="T8" fmla="*/ 489 w 506"/>
                  <a:gd name="T9" fmla="*/ 114 h 573"/>
                  <a:gd name="T10" fmla="*/ 506 w 506"/>
                  <a:gd name="T11" fmla="*/ 89 h 573"/>
                  <a:gd name="T12" fmla="*/ 506 w 506"/>
                  <a:gd name="T13" fmla="*/ 89 h 573"/>
                  <a:gd name="T14" fmla="*/ 153 w 506"/>
                  <a:gd name="T15" fmla="*/ 573 h 573"/>
                  <a:gd name="T16" fmla="*/ 0 w 506"/>
                  <a:gd name="T17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53" y="573"/>
                    </a:lnTo>
                    <a:lnTo>
                      <a:pt x="489" y="114"/>
                    </a:lnTo>
                    <a:lnTo>
                      <a:pt x="506" y="89"/>
                    </a:lnTo>
                    <a:lnTo>
                      <a:pt x="506" y="89"/>
                    </a:lnTo>
                    <a:lnTo>
                      <a:pt x="153" y="5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4" name="íṩ1iḋé">
                <a:extLst>
                  <a:ext uri="{FF2B5EF4-FFF2-40B4-BE49-F238E27FC236}">
                    <a16:creationId xmlns:a16="http://schemas.microsoft.com/office/drawing/2014/main" xmlns="" id="{CCAE7425-94E9-4FBF-890C-07BCB9AD6B4A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2 h 573"/>
                  <a:gd name="T4" fmla="*/ 7 w 506"/>
                  <a:gd name="T5" fmla="*/ 30 h 573"/>
                  <a:gd name="T6" fmla="*/ 153 w 506"/>
                  <a:gd name="T7" fmla="*/ 573 h 573"/>
                  <a:gd name="T8" fmla="*/ 489 w 506"/>
                  <a:gd name="T9" fmla="*/ 114 h 573"/>
                  <a:gd name="T10" fmla="*/ 506 w 506"/>
                  <a:gd name="T11" fmla="*/ 89 h 573"/>
                  <a:gd name="T12" fmla="*/ 506 w 506"/>
                  <a:gd name="T13" fmla="*/ 89 h 573"/>
                  <a:gd name="T14" fmla="*/ 153 w 506"/>
                  <a:gd name="T15" fmla="*/ 573 h 573"/>
                  <a:gd name="T16" fmla="*/ 0 w 506"/>
                  <a:gd name="T17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2"/>
                    </a:lnTo>
                    <a:lnTo>
                      <a:pt x="7" y="30"/>
                    </a:lnTo>
                    <a:lnTo>
                      <a:pt x="153" y="573"/>
                    </a:lnTo>
                    <a:lnTo>
                      <a:pt x="489" y="114"/>
                    </a:lnTo>
                    <a:lnTo>
                      <a:pt x="506" y="89"/>
                    </a:lnTo>
                    <a:lnTo>
                      <a:pt x="506" y="89"/>
                    </a:lnTo>
                    <a:lnTo>
                      <a:pt x="153" y="57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5" name="íŝļîde">
                <a:extLst>
                  <a:ext uri="{FF2B5EF4-FFF2-40B4-BE49-F238E27FC236}">
                    <a16:creationId xmlns:a16="http://schemas.microsoft.com/office/drawing/2014/main" xmlns="" id="{51B6EE23-29F0-450A-9C33-80D8A98479B9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0 w 509"/>
                  <a:gd name="T1" fmla="*/ 0 h 570"/>
                  <a:gd name="T2" fmla="*/ 0 w 509"/>
                  <a:gd name="T3" fmla="*/ 0 h 570"/>
                  <a:gd name="T4" fmla="*/ 9 w 509"/>
                  <a:gd name="T5" fmla="*/ 28 h 570"/>
                  <a:gd name="T6" fmla="*/ 168 w 509"/>
                  <a:gd name="T7" fmla="*/ 570 h 570"/>
                  <a:gd name="T8" fmla="*/ 491 w 509"/>
                  <a:gd name="T9" fmla="*/ 103 h 570"/>
                  <a:gd name="T10" fmla="*/ 508 w 509"/>
                  <a:gd name="T11" fmla="*/ 81 h 570"/>
                  <a:gd name="T12" fmla="*/ 509 w 509"/>
                  <a:gd name="T13" fmla="*/ 79 h 570"/>
                  <a:gd name="T14" fmla="*/ 168 w 509"/>
                  <a:gd name="T15" fmla="*/ 570 h 570"/>
                  <a:gd name="T16" fmla="*/ 0 w 509"/>
                  <a:gd name="T17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570">
                    <a:moveTo>
                      <a:pt x="0" y="0"/>
                    </a:moveTo>
                    <a:lnTo>
                      <a:pt x="0" y="0"/>
                    </a:lnTo>
                    <a:lnTo>
                      <a:pt x="9" y="28"/>
                    </a:lnTo>
                    <a:lnTo>
                      <a:pt x="168" y="570"/>
                    </a:lnTo>
                    <a:lnTo>
                      <a:pt x="491" y="103"/>
                    </a:lnTo>
                    <a:lnTo>
                      <a:pt x="508" y="81"/>
                    </a:lnTo>
                    <a:lnTo>
                      <a:pt x="509" y="79"/>
                    </a:lnTo>
                    <a:lnTo>
                      <a:pt x="168" y="5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6" name="iṣ1ïdè">
                <a:extLst>
                  <a:ext uri="{FF2B5EF4-FFF2-40B4-BE49-F238E27FC236}">
                    <a16:creationId xmlns:a16="http://schemas.microsoft.com/office/drawing/2014/main" xmlns="" id="{EEE74230-B9C7-4DF3-9F45-21CC5241348F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0 w 509"/>
                  <a:gd name="T1" fmla="*/ 0 h 570"/>
                  <a:gd name="T2" fmla="*/ 0 w 509"/>
                  <a:gd name="T3" fmla="*/ 0 h 570"/>
                  <a:gd name="T4" fmla="*/ 9 w 509"/>
                  <a:gd name="T5" fmla="*/ 28 h 570"/>
                  <a:gd name="T6" fmla="*/ 168 w 509"/>
                  <a:gd name="T7" fmla="*/ 570 h 570"/>
                  <a:gd name="T8" fmla="*/ 491 w 509"/>
                  <a:gd name="T9" fmla="*/ 103 h 570"/>
                  <a:gd name="T10" fmla="*/ 508 w 509"/>
                  <a:gd name="T11" fmla="*/ 81 h 570"/>
                  <a:gd name="T12" fmla="*/ 509 w 509"/>
                  <a:gd name="T13" fmla="*/ 79 h 570"/>
                  <a:gd name="T14" fmla="*/ 168 w 509"/>
                  <a:gd name="T15" fmla="*/ 570 h 570"/>
                  <a:gd name="T16" fmla="*/ 0 w 509"/>
                  <a:gd name="T17" fmla="*/ 0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9" h="570">
                    <a:moveTo>
                      <a:pt x="0" y="0"/>
                    </a:moveTo>
                    <a:lnTo>
                      <a:pt x="0" y="0"/>
                    </a:lnTo>
                    <a:lnTo>
                      <a:pt x="9" y="28"/>
                    </a:lnTo>
                    <a:lnTo>
                      <a:pt x="168" y="570"/>
                    </a:lnTo>
                    <a:lnTo>
                      <a:pt x="491" y="103"/>
                    </a:lnTo>
                    <a:lnTo>
                      <a:pt x="508" y="81"/>
                    </a:lnTo>
                    <a:lnTo>
                      <a:pt x="509" y="79"/>
                    </a:lnTo>
                    <a:lnTo>
                      <a:pt x="168" y="57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7" name="iṧḻiḑê">
                <a:extLst>
                  <a:ext uri="{FF2B5EF4-FFF2-40B4-BE49-F238E27FC236}">
                    <a16:creationId xmlns:a16="http://schemas.microsoft.com/office/drawing/2014/main" xmlns="" id="{3FBC0C51-FEDE-427E-924E-CACE9FDC37A4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4 h 568"/>
                  <a:gd name="T4" fmla="*/ 9 w 510"/>
                  <a:gd name="T5" fmla="*/ 32 h 568"/>
                  <a:gd name="T6" fmla="*/ 176 w 510"/>
                  <a:gd name="T7" fmla="*/ 568 h 568"/>
                  <a:gd name="T8" fmla="*/ 491 w 510"/>
                  <a:gd name="T9" fmla="*/ 95 h 568"/>
                  <a:gd name="T10" fmla="*/ 508 w 510"/>
                  <a:gd name="T11" fmla="*/ 73 h 568"/>
                  <a:gd name="T12" fmla="*/ 510 w 510"/>
                  <a:gd name="T13" fmla="*/ 69 h 568"/>
                  <a:gd name="T14" fmla="*/ 176 w 510"/>
                  <a:gd name="T15" fmla="*/ 568 h 568"/>
                  <a:gd name="T16" fmla="*/ 0 w 510"/>
                  <a:gd name="T1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4"/>
                    </a:lnTo>
                    <a:lnTo>
                      <a:pt x="9" y="32"/>
                    </a:lnTo>
                    <a:lnTo>
                      <a:pt x="176" y="568"/>
                    </a:lnTo>
                    <a:lnTo>
                      <a:pt x="491" y="95"/>
                    </a:lnTo>
                    <a:lnTo>
                      <a:pt x="508" y="73"/>
                    </a:lnTo>
                    <a:lnTo>
                      <a:pt x="510" y="69"/>
                    </a:lnTo>
                    <a:lnTo>
                      <a:pt x="176" y="5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8" name="îṡľíḓê">
                <a:extLst>
                  <a:ext uri="{FF2B5EF4-FFF2-40B4-BE49-F238E27FC236}">
                    <a16:creationId xmlns:a16="http://schemas.microsoft.com/office/drawing/2014/main" xmlns="" id="{D0974B60-CD1E-4C11-96B8-4C347D78ABD3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4 h 568"/>
                  <a:gd name="T4" fmla="*/ 9 w 510"/>
                  <a:gd name="T5" fmla="*/ 32 h 568"/>
                  <a:gd name="T6" fmla="*/ 176 w 510"/>
                  <a:gd name="T7" fmla="*/ 568 h 568"/>
                  <a:gd name="T8" fmla="*/ 491 w 510"/>
                  <a:gd name="T9" fmla="*/ 95 h 568"/>
                  <a:gd name="T10" fmla="*/ 508 w 510"/>
                  <a:gd name="T11" fmla="*/ 73 h 568"/>
                  <a:gd name="T12" fmla="*/ 510 w 510"/>
                  <a:gd name="T13" fmla="*/ 69 h 568"/>
                  <a:gd name="T14" fmla="*/ 176 w 510"/>
                  <a:gd name="T15" fmla="*/ 568 h 568"/>
                  <a:gd name="T16" fmla="*/ 0 w 510"/>
                  <a:gd name="T17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4"/>
                    </a:lnTo>
                    <a:lnTo>
                      <a:pt x="9" y="32"/>
                    </a:lnTo>
                    <a:lnTo>
                      <a:pt x="176" y="568"/>
                    </a:lnTo>
                    <a:lnTo>
                      <a:pt x="491" y="95"/>
                    </a:lnTo>
                    <a:lnTo>
                      <a:pt x="508" y="73"/>
                    </a:lnTo>
                    <a:lnTo>
                      <a:pt x="510" y="69"/>
                    </a:lnTo>
                    <a:lnTo>
                      <a:pt x="176" y="56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9" name="íṣ1ïḑè">
                <a:extLst>
                  <a:ext uri="{FF2B5EF4-FFF2-40B4-BE49-F238E27FC236}">
                    <a16:creationId xmlns:a16="http://schemas.microsoft.com/office/drawing/2014/main" xmlns="" id="{F45BCAA2-9304-49B7-B788-9799FF8670FC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0 h 590"/>
                  <a:gd name="T4" fmla="*/ 71 w 489"/>
                  <a:gd name="T5" fmla="*/ 590 h 590"/>
                  <a:gd name="T6" fmla="*/ 489 w 489"/>
                  <a:gd name="T7" fmla="*/ 160 h 590"/>
                  <a:gd name="T8" fmla="*/ 414 w 489"/>
                  <a:gd name="T9" fmla="*/ 136 h 590"/>
                  <a:gd name="T10" fmla="*/ 360 w 489"/>
                  <a:gd name="T11" fmla="*/ 293 h 590"/>
                  <a:gd name="T12" fmla="*/ 276 w 489"/>
                  <a:gd name="T13" fmla="*/ 379 h 590"/>
                  <a:gd name="T14" fmla="*/ 368 w 489"/>
                  <a:gd name="T15" fmla="*/ 121 h 590"/>
                  <a:gd name="T16" fmla="*/ 306 w 489"/>
                  <a:gd name="T17" fmla="*/ 101 h 590"/>
                  <a:gd name="T18" fmla="*/ 168 w 489"/>
                  <a:gd name="T19" fmla="*/ 489 h 590"/>
                  <a:gd name="T20" fmla="*/ 71 w 489"/>
                  <a:gd name="T21" fmla="*/ 590 h 590"/>
                  <a:gd name="T22" fmla="*/ 52 w 489"/>
                  <a:gd name="T23" fmla="*/ 440 h 590"/>
                  <a:gd name="T24" fmla="*/ 143 w 489"/>
                  <a:gd name="T25" fmla="*/ 185 h 590"/>
                  <a:gd name="T26" fmla="*/ 108 w 489"/>
                  <a:gd name="T27" fmla="*/ 93 h 590"/>
                  <a:gd name="T28" fmla="*/ 35 w 489"/>
                  <a:gd name="T29" fmla="*/ 297 h 590"/>
                  <a:gd name="T30" fmla="*/ 22 w 489"/>
                  <a:gd name="T31" fmla="*/ 185 h 590"/>
                  <a:gd name="T32" fmla="*/ 78 w 489"/>
                  <a:gd name="T33" fmla="*/ 26 h 590"/>
                  <a:gd name="T34" fmla="*/ 0 w 489"/>
                  <a:gd name="T35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0"/>
                    </a:lnTo>
                    <a:lnTo>
                      <a:pt x="71" y="590"/>
                    </a:lnTo>
                    <a:lnTo>
                      <a:pt x="489" y="160"/>
                    </a:lnTo>
                    <a:lnTo>
                      <a:pt x="414" y="136"/>
                    </a:lnTo>
                    <a:lnTo>
                      <a:pt x="360" y="293"/>
                    </a:lnTo>
                    <a:lnTo>
                      <a:pt x="276" y="379"/>
                    </a:lnTo>
                    <a:lnTo>
                      <a:pt x="368" y="121"/>
                    </a:lnTo>
                    <a:lnTo>
                      <a:pt x="306" y="101"/>
                    </a:lnTo>
                    <a:lnTo>
                      <a:pt x="168" y="489"/>
                    </a:lnTo>
                    <a:lnTo>
                      <a:pt x="71" y="590"/>
                    </a:lnTo>
                    <a:lnTo>
                      <a:pt x="52" y="440"/>
                    </a:lnTo>
                    <a:lnTo>
                      <a:pt x="143" y="185"/>
                    </a:lnTo>
                    <a:lnTo>
                      <a:pt x="108" y="93"/>
                    </a:lnTo>
                    <a:lnTo>
                      <a:pt x="35" y="297"/>
                    </a:lnTo>
                    <a:lnTo>
                      <a:pt x="22" y="185"/>
                    </a:lnTo>
                    <a:lnTo>
                      <a:pt x="78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0" name="î$ľîḓè">
                <a:extLst>
                  <a:ext uri="{FF2B5EF4-FFF2-40B4-BE49-F238E27FC236}">
                    <a16:creationId xmlns:a16="http://schemas.microsoft.com/office/drawing/2014/main" xmlns="" id="{3570ECD6-F1B7-465D-B8F4-74DFDE4FB1F9}"/>
                  </a:ext>
                </a:extLst>
              </p:cNvPr>
              <p:cNvSpPr/>
              <p:nvPr/>
            </p:nvSpPr>
            <p:spPr bwMode="auto">
              <a:xfrm>
                <a:off x="2129" y="1614"/>
                <a:ext cx="489" cy="590"/>
              </a:xfrm>
              <a:custGeom>
                <a:avLst/>
                <a:gdLst>
                  <a:gd name="T0" fmla="*/ 0 w 489"/>
                  <a:gd name="T1" fmla="*/ 0 h 590"/>
                  <a:gd name="T2" fmla="*/ 0 w 489"/>
                  <a:gd name="T3" fmla="*/ 0 h 590"/>
                  <a:gd name="T4" fmla="*/ 71 w 489"/>
                  <a:gd name="T5" fmla="*/ 590 h 590"/>
                  <a:gd name="T6" fmla="*/ 489 w 489"/>
                  <a:gd name="T7" fmla="*/ 160 h 590"/>
                  <a:gd name="T8" fmla="*/ 414 w 489"/>
                  <a:gd name="T9" fmla="*/ 136 h 590"/>
                  <a:gd name="T10" fmla="*/ 360 w 489"/>
                  <a:gd name="T11" fmla="*/ 293 h 590"/>
                  <a:gd name="T12" fmla="*/ 276 w 489"/>
                  <a:gd name="T13" fmla="*/ 379 h 590"/>
                  <a:gd name="T14" fmla="*/ 368 w 489"/>
                  <a:gd name="T15" fmla="*/ 121 h 590"/>
                  <a:gd name="T16" fmla="*/ 306 w 489"/>
                  <a:gd name="T17" fmla="*/ 101 h 590"/>
                  <a:gd name="T18" fmla="*/ 168 w 489"/>
                  <a:gd name="T19" fmla="*/ 489 h 590"/>
                  <a:gd name="T20" fmla="*/ 71 w 489"/>
                  <a:gd name="T21" fmla="*/ 590 h 590"/>
                  <a:gd name="T22" fmla="*/ 52 w 489"/>
                  <a:gd name="T23" fmla="*/ 440 h 590"/>
                  <a:gd name="T24" fmla="*/ 143 w 489"/>
                  <a:gd name="T25" fmla="*/ 185 h 590"/>
                  <a:gd name="T26" fmla="*/ 108 w 489"/>
                  <a:gd name="T27" fmla="*/ 93 h 590"/>
                  <a:gd name="T28" fmla="*/ 35 w 489"/>
                  <a:gd name="T29" fmla="*/ 297 h 590"/>
                  <a:gd name="T30" fmla="*/ 22 w 489"/>
                  <a:gd name="T31" fmla="*/ 185 h 590"/>
                  <a:gd name="T32" fmla="*/ 78 w 489"/>
                  <a:gd name="T33" fmla="*/ 26 h 590"/>
                  <a:gd name="T34" fmla="*/ 0 w 489"/>
                  <a:gd name="T35" fmla="*/ 0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9" h="590">
                    <a:moveTo>
                      <a:pt x="0" y="0"/>
                    </a:moveTo>
                    <a:lnTo>
                      <a:pt x="0" y="0"/>
                    </a:lnTo>
                    <a:lnTo>
                      <a:pt x="71" y="590"/>
                    </a:lnTo>
                    <a:lnTo>
                      <a:pt x="489" y="160"/>
                    </a:lnTo>
                    <a:lnTo>
                      <a:pt x="414" y="136"/>
                    </a:lnTo>
                    <a:lnTo>
                      <a:pt x="360" y="293"/>
                    </a:lnTo>
                    <a:lnTo>
                      <a:pt x="276" y="379"/>
                    </a:lnTo>
                    <a:lnTo>
                      <a:pt x="368" y="121"/>
                    </a:lnTo>
                    <a:lnTo>
                      <a:pt x="306" y="101"/>
                    </a:lnTo>
                    <a:lnTo>
                      <a:pt x="168" y="489"/>
                    </a:lnTo>
                    <a:lnTo>
                      <a:pt x="71" y="590"/>
                    </a:lnTo>
                    <a:lnTo>
                      <a:pt x="52" y="440"/>
                    </a:lnTo>
                    <a:lnTo>
                      <a:pt x="143" y="185"/>
                    </a:lnTo>
                    <a:lnTo>
                      <a:pt x="108" y="93"/>
                    </a:lnTo>
                    <a:lnTo>
                      <a:pt x="35" y="297"/>
                    </a:lnTo>
                    <a:lnTo>
                      <a:pt x="22" y="185"/>
                    </a:lnTo>
                    <a:lnTo>
                      <a:pt x="78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1" name="íṣliḋè">
                <a:extLst>
                  <a:ext uri="{FF2B5EF4-FFF2-40B4-BE49-F238E27FC236}">
                    <a16:creationId xmlns:a16="http://schemas.microsoft.com/office/drawing/2014/main" xmlns="" id="{A6ECA76F-A9DB-413C-A6D0-8E0B379EBA4E}"/>
                  </a:ext>
                </a:extLst>
              </p:cNvPr>
              <p:cNvSpPr/>
              <p:nvPr/>
            </p:nvSpPr>
            <p:spPr bwMode="auto">
              <a:xfrm>
                <a:off x="2237" y="1655"/>
                <a:ext cx="35" cy="144"/>
              </a:xfrm>
              <a:custGeom>
                <a:avLst/>
                <a:gdLst>
                  <a:gd name="T0" fmla="*/ 17 w 35"/>
                  <a:gd name="T1" fmla="*/ 0 h 144"/>
                  <a:gd name="T2" fmla="*/ 0 w 35"/>
                  <a:gd name="T3" fmla="*/ 52 h 144"/>
                  <a:gd name="T4" fmla="*/ 35 w 35"/>
                  <a:gd name="T5" fmla="*/ 144 h 144"/>
                  <a:gd name="T6" fmla="*/ 21 w 35"/>
                  <a:gd name="T7" fmla="*/ 106 h 144"/>
                  <a:gd name="T8" fmla="*/ 30 w 35"/>
                  <a:gd name="T9" fmla="*/ 6 h 144"/>
                  <a:gd name="T10" fmla="*/ 17 w 35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4">
                    <a:moveTo>
                      <a:pt x="17" y="0"/>
                    </a:moveTo>
                    <a:lnTo>
                      <a:pt x="0" y="52"/>
                    </a:lnTo>
                    <a:lnTo>
                      <a:pt x="35" y="144"/>
                    </a:lnTo>
                    <a:lnTo>
                      <a:pt x="21" y="106"/>
                    </a:lnTo>
                    <a:lnTo>
                      <a:pt x="3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2" name="îṩļíḍé">
                <a:extLst>
                  <a:ext uri="{FF2B5EF4-FFF2-40B4-BE49-F238E27FC236}">
                    <a16:creationId xmlns:a16="http://schemas.microsoft.com/office/drawing/2014/main" xmlns="" id="{D33013FA-5CCF-4517-836D-3C50C7B805FC}"/>
                  </a:ext>
                </a:extLst>
              </p:cNvPr>
              <p:cNvSpPr/>
              <p:nvPr/>
            </p:nvSpPr>
            <p:spPr bwMode="auto">
              <a:xfrm>
                <a:off x="2237" y="1655"/>
                <a:ext cx="35" cy="144"/>
              </a:xfrm>
              <a:custGeom>
                <a:avLst/>
                <a:gdLst>
                  <a:gd name="T0" fmla="*/ 17 w 35"/>
                  <a:gd name="T1" fmla="*/ 0 h 144"/>
                  <a:gd name="T2" fmla="*/ 0 w 35"/>
                  <a:gd name="T3" fmla="*/ 52 h 144"/>
                  <a:gd name="T4" fmla="*/ 35 w 35"/>
                  <a:gd name="T5" fmla="*/ 144 h 144"/>
                  <a:gd name="T6" fmla="*/ 21 w 35"/>
                  <a:gd name="T7" fmla="*/ 106 h 144"/>
                  <a:gd name="T8" fmla="*/ 30 w 35"/>
                  <a:gd name="T9" fmla="*/ 6 h 144"/>
                  <a:gd name="T10" fmla="*/ 17 w 35"/>
                  <a:gd name="T11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44">
                    <a:moveTo>
                      <a:pt x="17" y="0"/>
                    </a:moveTo>
                    <a:lnTo>
                      <a:pt x="0" y="52"/>
                    </a:lnTo>
                    <a:lnTo>
                      <a:pt x="35" y="144"/>
                    </a:lnTo>
                    <a:lnTo>
                      <a:pt x="21" y="106"/>
                    </a:lnTo>
                    <a:lnTo>
                      <a:pt x="30" y="6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3" name="ï$ḻiḍê">
                <a:extLst>
                  <a:ext uri="{FF2B5EF4-FFF2-40B4-BE49-F238E27FC236}">
                    <a16:creationId xmlns:a16="http://schemas.microsoft.com/office/drawing/2014/main" xmlns="" id="{D78A16BF-0AC0-43BD-A64D-031714BA3890}"/>
                  </a:ext>
                </a:extLst>
              </p:cNvPr>
              <p:cNvSpPr/>
              <p:nvPr/>
            </p:nvSpPr>
            <p:spPr bwMode="auto">
              <a:xfrm>
                <a:off x="2258" y="1661"/>
                <a:ext cx="57" cy="138"/>
              </a:xfrm>
              <a:custGeom>
                <a:avLst/>
                <a:gdLst>
                  <a:gd name="T0" fmla="*/ 9 w 57"/>
                  <a:gd name="T1" fmla="*/ 0 h 138"/>
                  <a:gd name="T2" fmla="*/ 0 w 57"/>
                  <a:gd name="T3" fmla="*/ 100 h 138"/>
                  <a:gd name="T4" fmla="*/ 14 w 57"/>
                  <a:gd name="T5" fmla="*/ 138 h 138"/>
                  <a:gd name="T6" fmla="*/ 57 w 57"/>
                  <a:gd name="T7" fmla="*/ 14 h 138"/>
                  <a:gd name="T8" fmla="*/ 9 w 57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38">
                    <a:moveTo>
                      <a:pt x="9" y="0"/>
                    </a:moveTo>
                    <a:lnTo>
                      <a:pt x="0" y="100"/>
                    </a:lnTo>
                    <a:lnTo>
                      <a:pt x="14" y="138"/>
                    </a:lnTo>
                    <a:lnTo>
                      <a:pt x="57" y="1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4" name="iSḻîdè">
                <a:extLst>
                  <a:ext uri="{FF2B5EF4-FFF2-40B4-BE49-F238E27FC236}">
                    <a16:creationId xmlns:a16="http://schemas.microsoft.com/office/drawing/2014/main" xmlns="" id="{9AE3AED3-9FDF-4176-B738-4B59CC26FBEA}"/>
                  </a:ext>
                </a:extLst>
              </p:cNvPr>
              <p:cNvSpPr/>
              <p:nvPr/>
            </p:nvSpPr>
            <p:spPr bwMode="auto">
              <a:xfrm>
                <a:off x="2258" y="1661"/>
                <a:ext cx="57" cy="138"/>
              </a:xfrm>
              <a:custGeom>
                <a:avLst/>
                <a:gdLst>
                  <a:gd name="T0" fmla="*/ 9 w 57"/>
                  <a:gd name="T1" fmla="*/ 0 h 138"/>
                  <a:gd name="T2" fmla="*/ 0 w 57"/>
                  <a:gd name="T3" fmla="*/ 100 h 138"/>
                  <a:gd name="T4" fmla="*/ 14 w 57"/>
                  <a:gd name="T5" fmla="*/ 138 h 138"/>
                  <a:gd name="T6" fmla="*/ 57 w 57"/>
                  <a:gd name="T7" fmla="*/ 14 h 138"/>
                  <a:gd name="T8" fmla="*/ 9 w 57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38">
                    <a:moveTo>
                      <a:pt x="9" y="0"/>
                    </a:moveTo>
                    <a:lnTo>
                      <a:pt x="0" y="100"/>
                    </a:lnTo>
                    <a:lnTo>
                      <a:pt x="14" y="138"/>
                    </a:lnTo>
                    <a:lnTo>
                      <a:pt x="57" y="1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5" name="i$1ïḋê">
                <a:extLst>
                  <a:ext uri="{FF2B5EF4-FFF2-40B4-BE49-F238E27FC236}">
                    <a16:creationId xmlns:a16="http://schemas.microsoft.com/office/drawing/2014/main" xmlns="" id="{719C4C91-3770-45C6-84B9-5C8657C2B8D8}"/>
                  </a:ext>
                </a:extLst>
              </p:cNvPr>
              <p:cNvSpPr/>
              <p:nvPr/>
            </p:nvSpPr>
            <p:spPr bwMode="auto">
              <a:xfrm>
                <a:off x="2405" y="1735"/>
                <a:ext cx="138" cy="258"/>
              </a:xfrm>
              <a:custGeom>
                <a:avLst/>
                <a:gdLst>
                  <a:gd name="T0" fmla="*/ 92 w 138"/>
                  <a:gd name="T1" fmla="*/ 0 h 258"/>
                  <a:gd name="T2" fmla="*/ 92 w 138"/>
                  <a:gd name="T3" fmla="*/ 0 h 258"/>
                  <a:gd name="T4" fmla="*/ 0 w 138"/>
                  <a:gd name="T5" fmla="*/ 258 h 258"/>
                  <a:gd name="T6" fmla="*/ 84 w 138"/>
                  <a:gd name="T7" fmla="*/ 172 h 258"/>
                  <a:gd name="T8" fmla="*/ 138 w 138"/>
                  <a:gd name="T9" fmla="*/ 15 h 258"/>
                  <a:gd name="T10" fmla="*/ 92 w 138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58">
                    <a:moveTo>
                      <a:pt x="92" y="0"/>
                    </a:moveTo>
                    <a:lnTo>
                      <a:pt x="92" y="0"/>
                    </a:lnTo>
                    <a:lnTo>
                      <a:pt x="0" y="258"/>
                    </a:lnTo>
                    <a:lnTo>
                      <a:pt x="84" y="172"/>
                    </a:lnTo>
                    <a:lnTo>
                      <a:pt x="138" y="15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6" name="ïṡ1íḓê">
                <a:extLst>
                  <a:ext uri="{FF2B5EF4-FFF2-40B4-BE49-F238E27FC236}">
                    <a16:creationId xmlns:a16="http://schemas.microsoft.com/office/drawing/2014/main" xmlns="" id="{E72B829D-B0E5-4A6E-80A9-CB66BF5784C3}"/>
                  </a:ext>
                </a:extLst>
              </p:cNvPr>
              <p:cNvSpPr/>
              <p:nvPr/>
            </p:nvSpPr>
            <p:spPr bwMode="auto">
              <a:xfrm>
                <a:off x="2405" y="1735"/>
                <a:ext cx="138" cy="258"/>
              </a:xfrm>
              <a:custGeom>
                <a:avLst/>
                <a:gdLst>
                  <a:gd name="T0" fmla="*/ 92 w 138"/>
                  <a:gd name="T1" fmla="*/ 0 h 258"/>
                  <a:gd name="T2" fmla="*/ 92 w 138"/>
                  <a:gd name="T3" fmla="*/ 0 h 258"/>
                  <a:gd name="T4" fmla="*/ 0 w 138"/>
                  <a:gd name="T5" fmla="*/ 258 h 258"/>
                  <a:gd name="T6" fmla="*/ 84 w 138"/>
                  <a:gd name="T7" fmla="*/ 172 h 258"/>
                  <a:gd name="T8" fmla="*/ 138 w 138"/>
                  <a:gd name="T9" fmla="*/ 15 h 258"/>
                  <a:gd name="T10" fmla="*/ 92 w 138"/>
                  <a:gd name="T11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" h="258">
                    <a:moveTo>
                      <a:pt x="92" y="0"/>
                    </a:moveTo>
                    <a:lnTo>
                      <a:pt x="92" y="0"/>
                    </a:lnTo>
                    <a:lnTo>
                      <a:pt x="0" y="258"/>
                    </a:lnTo>
                    <a:lnTo>
                      <a:pt x="84" y="172"/>
                    </a:lnTo>
                    <a:lnTo>
                      <a:pt x="138" y="15"/>
                    </a:lnTo>
                    <a:lnTo>
                      <a:pt x="9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7" name="îṣ1iḓè">
                <a:extLst>
                  <a:ext uri="{FF2B5EF4-FFF2-40B4-BE49-F238E27FC236}">
                    <a16:creationId xmlns:a16="http://schemas.microsoft.com/office/drawing/2014/main" xmlns="" id="{D8479EC6-0795-47E5-B81B-EF0814259A77}"/>
                  </a:ext>
                </a:extLst>
              </p:cNvPr>
              <p:cNvSpPr/>
              <p:nvPr/>
            </p:nvSpPr>
            <p:spPr bwMode="auto">
              <a:xfrm>
                <a:off x="2181" y="1711"/>
                <a:ext cx="254" cy="493"/>
              </a:xfrm>
              <a:custGeom>
                <a:avLst/>
                <a:gdLst>
                  <a:gd name="T0" fmla="*/ 241 w 254"/>
                  <a:gd name="T1" fmla="*/ 0 h 493"/>
                  <a:gd name="T2" fmla="*/ 131 w 254"/>
                  <a:gd name="T3" fmla="*/ 190 h 493"/>
                  <a:gd name="T4" fmla="*/ 91 w 254"/>
                  <a:gd name="T5" fmla="*/ 88 h 493"/>
                  <a:gd name="T6" fmla="*/ 0 w 254"/>
                  <a:gd name="T7" fmla="*/ 343 h 493"/>
                  <a:gd name="T8" fmla="*/ 19 w 254"/>
                  <a:gd name="T9" fmla="*/ 493 h 493"/>
                  <a:gd name="T10" fmla="*/ 116 w 254"/>
                  <a:gd name="T11" fmla="*/ 392 h 493"/>
                  <a:gd name="T12" fmla="*/ 254 w 254"/>
                  <a:gd name="T13" fmla="*/ 4 h 493"/>
                  <a:gd name="T14" fmla="*/ 241 w 254"/>
                  <a:gd name="T15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493">
                    <a:moveTo>
                      <a:pt x="241" y="0"/>
                    </a:moveTo>
                    <a:lnTo>
                      <a:pt x="131" y="190"/>
                    </a:lnTo>
                    <a:lnTo>
                      <a:pt x="91" y="88"/>
                    </a:lnTo>
                    <a:lnTo>
                      <a:pt x="0" y="343"/>
                    </a:lnTo>
                    <a:lnTo>
                      <a:pt x="19" y="493"/>
                    </a:lnTo>
                    <a:lnTo>
                      <a:pt x="116" y="392"/>
                    </a:lnTo>
                    <a:lnTo>
                      <a:pt x="254" y="4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8" name="íslídè">
                <a:extLst>
                  <a:ext uri="{FF2B5EF4-FFF2-40B4-BE49-F238E27FC236}">
                    <a16:creationId xmlns:a16="http://schemas.microsoft.com/office/drawing/2014/main" xmlns="" id="{89C49F96-AEC0-466C-9EBC-5D4BB7D9CDF3}"/>
                  </a:ext>
                </a:extLst>
              </p:cNvPr>
              <p:cNvSpPr/>
              <p:nvPr/>
            </p:nvSpPr>
            <p:spPr bwMode="auto">
              <a:xfrm>
                <a:off x="2181" y="1711"/>
                <a:ext cx="254" cy="493"/>
              </a:xfrm>
              <a:custGeom>
                <a:avLst/>
                <a:gdLst>
                  <a:gd name="T0" fmla="*/ 241 w 254"/>
                  <a:gd name="T1" fmla="*/ 0 h 493"/>
                  <a:gd name="T2" fmla="*/ 131 w 254"/>
                  <a:gd name="T3" fmla="*/ 190 h 493"/>
                  <a:gd name="T4" fmla="*/ 91 w 254"/>
                  <a:gd name="T5" fmla="*/ 88 h 493"/>
                  <a:gd name="T6" fmla="*/ 0 w 254"/>
                  <a:gd name="T7" fmla="*/ 343 h 493"/>
                  <a:gd name="T8" fmla="*/ 19 w 254"/>
                  <a:gd name="T9" fmla="*/ 493 h 493"/>
                  <a:gd name="T10" fmla="*/ 116 w 254"/>
                  <a:gd name="T11" fmla="*/ 392 h 493"/>
                  <a:gd name="T12" fmla="*/ 254 w 254"/>
                  <a:gd name="T13" fmla="*/ 4 h 493"/>
                  <a:gd name="T14" fmla="*/ 241 w 254"/>
                  <a:gd name="T15" fmla="*/ 0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493">
                    <a:moveTo>
                      <a:pt x="241" y="0"/>
                    </a:moveTo>
                    <a:lnTo>
                      <a:pt x="131" y="190"/>
                    </a:lnTo>
                    <a:lnTo>
                      <a:pt x="91" y="88"/>
                    </a:lnTo>
                    <a:lnTo>
                      <a:pt x="0" y="343"/>
                    </a:lnTo>
                    <a:lnTo>
                      <a:pt x="19" y="493"/>
                    </a:lnTo>
                    <a:lnTo>
                      <a:pt x="116" y="392"/>
                    </a:lnTo>
                    <a:lnTo>
                      <a:pt x="254" y="4"/>
                    </a:lnTo>
                    <a:lnTo>
                      <a:pt x="2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9" name="îṡḻîḑé">
                <a:extLst>
                  <a:ext uri="{FF2B5EF4-FFF2-40B4-BE49-F238E27FC236}">
                    <a16:creationId xmlns:a16="http://schemas.microsoft.com/office/drawing/2014/main" xmlns="" id="{FE52A71E-2B33-4E39-B738-CF1AF4C38F24}"/>
                  </a:ext>
                </a:extLst>
              </p:cNvPr>
              <p:cNvSpPr/>
              <p:nvPr/>
            </p:nvSpPr>
            <p:spPr bwMode="auto">
              <a:xfrm>
                <a:off x="2272" y="1700"/>
                <a:ext cx="150" cy="201"/>
              </a:xfrm>
              <a:custGeom>
                <a:avLst/>
                <a:gdLst>
                  <a:gd name="T0" fmla="*/ 116 w 150"/>
                  <a:gd name="T1" fmla="*/ 0 h 201"/>
                  <a:gd name="T2" fmla="*/ 109 w 150"/>
                  <a:gd name="T3" fmla="*/ 80 h 201"/>
                  <a:gd name="T4" fmla="*/ 40 w 150"/>
                  <a:gd name="T5" fmla="*/ 201 h 201"/>
                  <a:gd name="T6" fmla="*/ 0 w 150"/>
                  <a:gd name="T7" fmla="*/ 99 h 201"/>
                  <a:gd name="T8" fmla="*/ 40 w 150"/>
                  <a:gd name="T9" fmla="*/ 201 h 201"/>
                  <a:gd name="T10" fmla="*/ 150 w 150"/>
                  <a:gd name="T11" fmla="*/ 11 h 201"/>
                  <a:gd name="T12" fmla="*/ 116 w 150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01">
                    <a:moveTo>
                      <a:pt x="116" y="0"/>
                    </a:moveTo>
                    <a:lnTo>
                      <a:pt x="109" y="80"/>
                    </a:lnTo>
                    <a:lnTo>
                      <a:pt x="40" y="201"/>
                    </a:lnTo>
                    <a:lnTo>
                      <a:pt x="0" y="99"/>
                    </a:lnTo>
                    <a:lnTo>
                      <a:pt x="40" y="201"/>
                    </a:lnTo>
                    <a:lnTo>
                      <a:pt x="150" y="11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0" name="îšļïde">
                <a:extLst>
                  <a:ext uri="{FF2B5EF4-FFF2-40B4-BE49-F238E27FC236}">
                    <a16:creationId xmlns:a16="http://schemas.microsoft.com/office/drawing/2014/main" xmlns="" id="{F8AADAEA-B4E0-4E82-BC66-55A6E02322C8}"/>
                  </a:ext>
                </a:extLst>
              </p:cNvPr>
              <p:cNvSpPr/>
              <p:nvPr/>
            </p:nvSpPr>
            <p:spPr bwMode="auto">
              <a:xfrm>
                <a:off x="2272" y="1700"/>
                <a:ext cx="150" cy="201"/>
              </a:xfrm>
              <a:custGeom>
                <a:avLst/>
                <a:gdLst>
                  <a:gd name="T0" fmla="*/ 116 w 150"/>
                  <a:gd name="T1" fmla="*/ 0 h 201"/>
                  <a:gd name="T2" fmla="*/ 109 w 150"/>
                  <a:gd name="T3" fmla="*/ 80 h 201"/>
                  <a:gd name="T4" fmla="*/ 40 w 150"/>
                  <a:gd name="T5" fmla="*/ 201 h 201"/>
                  <a:gd name="T6" fmla="*/ 0 w 150"/>
                  <a:gd name="T7" fmla="*/ 99 h 201"/>
                  <a:gd name="T8" fmla="*/ 40 w 150"/>
                  <a:gd name="T9" fmla="*/ 201 h 201"/>
                  <a:gd name="T10" fmla="*/ 150 w 150"/>
                  <a:gd name="T11" fmla="*/ 11 h 201"/>
                  <a:gd name="T12" fmla="*/ 116 w 150"/>
                  <a:gd name="T13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201">
                    <a:moveTo>
                      <a:pt x="116" y="0"/>
                    </a:moveTo>
                    <a:lnTo>
                      <a:pt x="109" y="80"/>
                    </a:lnTo>
                    <a:lnTo>
                      <a:pt x="40" y="201"/>
                    </a:lnTo>
                    <a:lnTo>
                      <a:pt x="0" y="99"/>
                    </a:lnTo>
                    <a:lnTo>
                      <a:pt x="40" y="201"/>
                    </a:lnTo>
                    <a:lnTo>
                      <a:pt x="150" y="11"/>
                    </a:lnTo>
                    <a:lnTo>
                      <a:pt x="1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1" name="íš1îḑe">
                <a:extLst>
                  <a:ext uri="{FF2B5EF4-FFF2-40B4-BE49-F238E27FC236}">
                    <a16:creationId xmlns:a16="http://schemas.microsoft.com/office/drawing/2014/main" xmlns="" id="{8EC38F4E-FD22-4263-B331-1B2E6C96AC69}"/>
                  </a:ext>
                </a:extLst>
              </p:cNvPr>
              <p:cNvSpPr/>
              <p:nvPr/>
            </p:nvSpPr>
            <p:spPr bwMode="auto">
              <a:xfrm>
                <a:off x="2272" y="1675"/>
                <a:ext cx="116" cy="226"/>
              </a:xfrm>
              <a:custGeom>
                <a:avLst/>
                <a:gdLst>
                  <a:gd name="T0" fmla="*/ 43 w 116"/>
                  <a:gd name="T1" fmla="*/ 0 h 226"/>
                  <a:gd name="T2" fmla="*/ 43 w 116"/>
                  <a:gd name="T3" fmla="*/ 0 h 226"/>
                  <a:gd name="T4" fmla="*/ 0 w 116"/>
                  <a:gd name="T5" fmla="*/ 124 h 226"/>
                  <a:gd name="T6" fmla="*/ 40 w 116"/>
                  <a:gd name="T7" fmla="*/ 226 h 226"/>
                  <a:gd name="T8" fmla="*/ 109 w 116"/>
                  <a:gd name="T9" fmla="*/ 105 h 226"/>
                  <a:gd name="T10" fmla="*/ 116 w 116"/>
                  <a:gd name="T11" fmla="*/ 25 h 226"/>
                  <a:gd name="T12" fmla="*/ 43 w 116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226">
                    <a:moveTo>
                      <a:pt x="43" y="0"/>
                    </a:moveTo>
                    <a:lnTo>
                      <a:pt x="43" y="0"/>
                    </a:lnTo>
                    <a:lnTo>
                      <a:pt x="0" y="124"/>
                    </a:lnTo>
                    <a:lnTo>
                      <a:pt x="40" y="226"/>
                    </a:lnTo>
                    <a:lnTo>
                      <a:pt x="109" y="105"/>
                    </a:lnTo>
                    <a:lnTo>
                      <a:pt x="116" y="25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2" name="îṡľïḑê">
                <a:extLst>
                  <a:ext uri="{FF2B5EF4-FFF2-40B4-BE49-F238E27FC236}">
                    <a16:creationId xmlns:a16="http://schemas.microsoft.com/office/drawing/2014/main" xmlns="" id="{669BABC8-7FC6-4A85-8540-A6B2C5AC5839}"/>
                  </a:ext>
                </a:extLst>
              </p:cNvPr>
              <p:cNvSpPr/>
              <p:nvPr/>
            </p:nvSpPr>
            <p:spPr bwMode="auto">
              <a:xfrm>
                <a:off x="2272" y="1675"/>
                <a:ext cx="116" cy="226"/>
              </a:xfrm>
              <a:custGeom>
                <a:avLst/>
                <a:gdLst>
                  <a:gd name="T0" fmla="*/ 43 w 116"/>
                  <a:gd name="T1" fmla="*/ 0 h 226"/>
                  <a:gd name="T2" fmla="*/ 43 w 116"/>
                  <a:gd name="T3" fmla="*/ 0 h 226"/>
                  <a:gd name="T4" fmla="*/ 0 w 116"/>
                  <a:gd name="T5" fmla="*/ 124 h 226"/>
                  <a:gd name="T6" fmla="*/ 40 w 116"/>
                  <a:gd name="T7" fmla="*/ 226 h 226"/>
                  <a:gd name="T8" fmla="*/ 109 w 116"/>
                  <a:gd name="T9" fmla="*/ 105 h 226"/>
                  <a:gd name="T10" fmla="*/ 116 w 116"/>
                  <a:gd name="T11" fmla="*/ 25 h 226"/>
                  <a:gd name="T12" fmla="*/ 43 w 116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226">
                    <a:moveTo>
                      <a:pt x="43" y="0"/>
                    </a:moveTo>
                    <a:lnTo>
                      <a:pt x="43" y="0"/>
                    </a:lnTo>
                    <a:lnTo>
                      <a:pt x="0" y="124"/>
                    </a:lnTo>
                    <a:lnTo>
                      <a:pt x="40" y="226"/>
                    </a:lnTo>
                    <a:lnTo>
                      <a:pt x="109" y="105"/>
                    </a:lnTo>
                    <a:lnTo>
                      <a:pt x="116" y="25"/>
                    </a:lnTo>
                    <a:lnTo>
                      <a:pt x="4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3" name="ïSľîḋê">
                <a:extLst>
                  <a:ext uri="{FF2B5EF4-FFF2-40B4-BE49-F238E27FC236}">
                    <a16:creationId xmlns:a16="http://schemas.microsoft.com/office/drawing/2014/main" xmlns="" id="{19FB6467-4B67-46DD-85DA-BFAF51CCF9F0}"/>
                  </a:ext>
                </a:extLst>
              </p:cNvPr>
              <p:cNvSpPr/>
              <p:nvPr/>
            </p:nvSpPr>
            <p:spPr bwMode="auto">
              <a:xfrm>
                <a:off x="2151" y="1640"/>
                <a:ext cx="86" cy="271"/>
              </a:xfrm>
              <a:custGeom>
                <a:avLst/>
                <a:gdLst>
                  <a:gd name="T0" fmla="*/ 56 w 86"/>
                  <a:gd name="T1" fmla="*/ 0 h 271"/>
                  <a:gd name="T2" fmla="*/ 56 w 86"/>
                  <a:gd name="T3" fmla="*/ 0 h 271"/>
                  <a:gd name="T4" fmla="*/ 0 w 86"/>
                  <a:gd name="T5" fmla="*/ 159 h 271"/>
                  <a:gd name="T6" fmla="*/ 13 w 86"/>
                  <a:gd name="T7" fmla="*/ 271 h 271"/>
                  <a:gd name="T8" fmla="*/ 86 w 86"/>
                  <a:gd name="T9" fmla="*/ 67 h 271"/>
                  <a:gd name="T10" fmla="*/ 60 w 86"/>
                  <a:gd name="T11" fmla="*/ 2 h 271"/>
                  <a:gd name="T12" fmla="*/ 56 w 86"/>
                  <a:gd name="T1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271">
                    <a:moveTo>
                      <a:pt x="56" y="0"/>
                    </a:moveTo>
                    <a:lnTo>
                      <a:pt x="56" y="0"/>
                    </a:lnTo>
                    <a:lnTo>
                      <a:pt x="0" y="159"/>
                    </a:lnTo>
                    <a:lnTo>
                      <a:pt x="13" y="271"/>
                    </a:lnTo>
                    <a:lnTo>
                      <a:pt x="86" y="67"/>
                    </a:lnTo>
                    <a:lnTo>
                      <a:pt x="60" y="2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4" name="iŝ1îḋê">
                <a:extLst>
                  <a:ext uri="{FF2B5EF4-FFF2-40B4-BE49-F238E27FC236}">
                    <a16:creationId xmlns:a16="http://schemas.microsoft.com/office/drawing/2014/main" xmlns="" id="{21D06A56-A932-472A-8036-F977033C59DF}"/>
                  </a:ext>
                </a:extLst>
              </p:cNvPr>
              <p:cNvSpPr/>
              <p:nvPr/>
            </p:nvSpPr>
            <p:spPr bwMode="auto">
              <a:xfrm>
                <a:off x="2151" y="1640"/>
                <a:ext cx="86" cy="271"/>
              </a:xfrm>
              <a:custGeom>
                <a:avLst/>
                <a:gdLst>
                  <a:gd name="T0" fmla="*/ 56 w 86"/>
                  <a:gd name="T1" fmla="*/ 0 h 271"/>
                  <a:gd name="T2" fmla="*/ 56 w 86"/>
                  <a:gd name="T3" fmla="*/ 0 h 271"/>
                  <a:gd name="T4" fmla="*/ 0 w 86"/>
                  <a:gd name="T5" fmla="*/ 159 h 271"/>
                  <a:gd name="T6" fmla="*/ 13 w 86"/>
                  <a:gd name="T7" fmla="*/ 271 h 271"/>
                  <a:gd name="T8" fmla="*/ 86 w 86"/>
                  <a:gd name="T9" fmla="*/ 67 h 271"/>
                  <a:gd name="T10" fmla="*/ 60 w 86"/>
                  <a:gd name="T11" fmla="*/ 2 h 271"/>
                  <a:gd name="T12" fmla="*/ 56 w 86"/>
                  <a:gd name="T13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271">
                    <a:moveTo>
                      <a:pt x="56" y="0"/>
                    </a:moveTo>
                    <a:lnTo>
                      <a:pt x="56" y="0"/>
                    </a:lnTo>
                    <a:lnTo>
                      <a:pt x="0" y="159"/>
                    </a:lnTo>
                    <a:lnTo>
                      <a:pt x="13" y="271"/>
                    </a:lnTo>
                    <a:lnTo>
                      <a:pt x="86" y="67"/>
                    </a:lnTo>
                    <a:lnTo>
                      <a:pt x="60" y="2"/>
                    </a:lnTo>
                    <a:lnTo>
                      <a:pt x="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5" name="ïśḷíďê">
                <a:extLst>
                  <a:ext uri="{FF2B5EF4-FFF2-40B4-BE49-F238E27FC236}">
                    <a16:creationId xmlns:a16="http://schemas.microsoft.com/office/drawing/2014/main" xmlns="" id="{6F5617EC-7379-470B-961F-738332E23F33}"/>
                  </a:ext>
                </a:extLst>
              </p:cNvPr>
              <p:cNvSpPr/>
              <p:nvPr/>
            </p:nvSpPr>
            <p:spPr bwMode="auto">
              <a:xfrm>
                <a:off x="2211" y="1642"/>
                <a:ext cx="43" cy="65"/>
              </a:xfrm>
              <a:custGeom>
                <a:avLst/>
                <a:gdLst>
                  <a:gd name="T0" fmla="*/ 0 w 43"/>
                  <a:gd name="T1" fmla="*/ 0 h 65"/>
                  <a:gd name="T2" fmla="*/ 26 w 43"/>
                  <a:gd name="T3" fmla="*/ 65 h 65"/>
                  <a:gd name="T4" fmla="*/ 43 w 43"/>
                  <a:gd name="T5" fmla="*/ 13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lnTo>
                      <a:pt x="26" y="65"/>
                    </a:lnTo>
                    <a:lnTo>
                      <a:pt x="4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6" name="íṣļiḑê">
                <a:extLst>
                  <a:ext uri="{FF2B5EF4-FFF2-40B4-BE49-F238E27FC236}">
                    <a16:creationId xmlns:a16="http://schemas.microsoft.com/office/drawing/2014/main" xmlns="" id="{561C5105-B548-45EB-98DE-C37178639FED}"/>
                  </a:ext>
                </a:extLst>
              </p:cNvPr>
              <p:cNvSpPr/>
              <p:nvPr/>
            </p:nvSpPr>
            <p:spPr bwMode="auto">
              <a:xfrm>
                <a:off x="2211" y="1642"/>
                <a:ext cx="43" cy="65"/>
              </a:xfrm>
              <a:custGeom>
                <a:avLst/>
                <a:gdLst>
                  <a:gd name="T0" fmla="*/ 0 w 43"/>
                  <a:gd name="T1" fmla="*/ 0 h 65"/>
                  <a:gd name="T2" fmla="*/ 26 w 43"/>
                  <a:gd name="T3" fmla="*/ 65 h 65"/>
                  <a:gd name="T4" fmla="*/ 43 w 43"/>
                  <a:gd name="T5" fmla="*/ 13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lnTo>
                      <a:pt x="26" y="65"/>
                    </a:lnTo>
                    <a:lnTo>
                      <a:pt x="43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7" name="íŝļiďê">
                <a:extLst>
                  <a:ext uri="{FF2B5EF4-FFF2-40B4-BE49-F238E27FC236}">
                    <a16:creationId xmlns:a16="http://schemas.microsoft.com/office/drawing/2014/main" xmlns="" id="{8030828F-572E-4A50-9353-9C4EB092C259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476" cy="591"/>
              </a:xfrm>
              <a:custGeom>
                <a:avLst/>
                <a:gdLst>
                  <a:gd name="T0" fmla="*/ 35 w 476"/>
                  <a:gd name="T1" fmla="*/ 464 h 591"/>
                  <a:gd name="T2" fmla="*/ 26 w 476"/>
                  <a:gd name="T3" fmla="*/ 591 h 591"/>
                  <a:gd name="T4" fmla="*/ 58 w 476"/>
                  <a:gd name="T5" fmla="*/ 548 h 591"/>
                  <a:gd name="T6" fmla="*/ 43 w 476"/>
                  <a:gd name="T7" fmla="*/ 530 h 591"/>
                  <a:gd name="T8" fmla="*/ 52 w 476"/>
                  <a:gd name="T9" fmla="*/ 517 h 591"/>
                  <a:gd name="T10" fmla="*/ 33 w 476"/>
                  <a:gd name="T11" fmla="*/ 489 h 591"/>
                  <a:gd name="T12" fmla="*/ 20 w 476"/>
                  <a:gd name="T13" fmla="*/ 459 h 591"/>
                  <a:gd name="T14" fmla="*/ 16 w 476"/>
                  <a:gd name="T15" fmla="*/ 403 h 591"/>
                  <a:gd name="T16" fmla="*/ 239 w 476"/>
                  <a:gd name="T17" fmla="*/ 405 h 591"/>
                  <a:gd name="T18" fmla="*/ 229 w 476"/>
                  <a:gd name="T19" fmla="*/ 412 h 591"/>
                  <a:gd name="T20" fmla="*/ 282 w 476"/>
                  <a:gd name="T21" fmla="*/ 367 h 591"/>
                  <a:gd name="T22" fmla="*/ 338 w 476"/>
                  <a:gd name="T23" fmla="*/ 255 h 591"/>
                  <a:gd name="T24" fmla="*/ 340 w 476"/>
                  <a:gd name="T25" fmla="*/ 281 h 591"/>
                  <a:gd name="T26" fmla="*/ 315 w 476"/>
                  <a:gd name="T27" fmla="*/ 285 h 591"/>
                  <a:gd name="T28" fmla="*/ 328 w 476"/>
                  <a:gd name="T29" fmla="*/ 265 h 591"/>
                  <a:gd name="T30" fmla="*/ 399 w 476"/>
                  <a:gd name="T31" fmla="*/ 235 h 591"/>
                  <a:gd name="T32" fmla="*/ 397 w 476"/>
                  <a:gd name="T33" fmla="*/ 259 h 591"/>
                  <a:gd name="T34" fmla="*/ 381 w 476"/>
                  <a:gd name="T35" fmla="*/ 240 h 591"/>
                  <a:gd name="T36" fmla="*/ 377 w 476"/>
                  <a:gd name="T37" fmla="*/ 156 h 591"/>
                  <a:gd name="T38" fmla="*/ 377 w 476"/>
                  <a:gd name="T39" fmla="*/ 173 h 591"/>
                  <a:gd name="T40" fmla="*/ 353 w 476"/>
                  <a:gd name="T41" fmla="*/ 179 h 591"/>
                  <a:gd name="T42" fmla="*/ 325 w 476"/>
                  <a:gd name="T43" fmla="*/ 209 h 591"/>
                  <a:gd name="T44" fmla="*/ 315 w 476"/>
                  <a:gd name="T45" fmla="*/ 224 h 591"/>
                  <a:gd name="T46" fmla="*/ 257 w 476"/>
                  <a:gd name="T47" fmla="*/ 308 h 591"/>
                  <a:gd name="T48" fmla="*/ 278 w 476"/>
                  <a:gd name="T49" fmla="*/ 313 h 591"/>
                  <a:gd name="T50" fmla="*/ 274 w 476"/>
                  <a:gd name="T51" fmla="*/ 337 h 591"/>
                  <a:gd name="T52" fmla="*/ 259 w 476"/>
                  <a:gd name="T53" fmla="*/ 317 h 591"/>
                  <a:gd name="T54" fmla="*/ 231 w 476"/>
                  <a:gd name="T55" fmla="*/ 349 h 591"/>
                  <a:gd name="T56" fmla="*/ 216 w 476"/>
                  <a:gd name="T57" fmla="*/ 367 h 591"/>
                  <a:gd name="T58" fmla="*/ 170 w 476"/>
                  <a:gd name="T59" fmla="*/ 446 h 591"/>
                  <a:gd name="T60" fmla="*/ 185 w 476"/>
                  <a:gd name="T61" fmla="*/ 453 h 591"/>
                  <a:gd name="T62" fmla="*/ 157 w 476"/>
                  <a:gd name="T63" fmla="*/ 466 h 591"/>
                  <a:gd name="T64" fmla="*/ 127 w 476"/>
                  <a:gd name="T65" fmla="*/ 498 h 591"/>
                  <a:gd name="T66" fmla="*/ 123 w 476"/>
                  <a:gd name="T67" fmla="*/ 504 h 591"/>
                  <a:gd name="T68" fmla="*/ 117 w 476"/>
                  <a:gd name="T69" fmla="*/ 511 h 591"/>
                  <a:gd name="T70" fmla="*/ 461 w 476"/>
                  <a:gd name="T71" fmla="*/ 190 h 591"/>
                  <a:gd name="T72" fmla="*/ 461 w 476"/>
                  <a:gd name="T73" fmla="*/ 203 h 591"/>
                  <a:gd name="T74" fmla="*/ 450 w 476"/>
                  <a:gd name="T75" fmla="*/ 207 h 591"/>
                  <a:gd name="T76" fmla="*/ 437 w 476"/>
                  <a:gd name="T77" fmla="*/ 184 h 591"/>
                  <a:gd name="T78" fmla="*/ 377 w 476"/>
                  <a:gd name="T79" fmla="*/ 156 h 591"/>
                  <a:gd name="T80" fmla="*/ 368 w 476"/>
                  <a:gd name="T81" fmla="*/ 156 h 591"/>
                  <a:gd name="T82" fmla="*/ 0 w 476"/>
                  <a:gd name="T83" fmla="*/ 0 h 591"/>
                  <a:gd name="T84" fmla="*/ 41 w 476"/>
                  <a:gd name="T85" fmla="*/ 31 h 591"/>
                  <a:gd name="T86" fmla="*/ 99 w 476"/>
                  <a:gd name="T87" fmla="*/ 4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6" h="591">
                    <a:moveTo>
                      <a:pt x="35" y="463"/>
                    </a:moveTo>
                    <a:lnTo>
                      <a:pt x="35" y="464"/>
                    </a:lnTo>
                    <a:lnTo>
                      <a:pt x="35" y="464"/>
                    </a:lnTo>
                    <a:lnTo>
                      <a:pt x="35" y="463"/>
                    </a:lnTo>
                    <a:close/>
                    <a:moveTo>
                      <a:pt x="16" y="403"/>
                    </a:moveTo>
                    <a:lnTo>
                      <a:pt x="26" y="591"/>
                    </a:lnTo>
                    <a:lnTo>
                      <a:pt x="63" y="558"/>
                    </a:lnTo>
                    <a:lnTo>
                      <a:pt x="59" y="541"/>
                    </a:lnTo>
                    <a:lnTo>
                      <a:pt x="58" y="548"/>
                    </a:lnTo>
                    <a:lnTo>
                      <a:pt x="48" y="539"/>
                    </a:lnTo>
                    <a:lnTo>
                      <a:pt x="35" y="541"/>
                    </a:lnTo>
                    <a:lnTo>
                      <a:pt x="43" y="530"/>
                    </a:lnTo>
                    <a:lnTo>
                      <a:pt x="35" y="519"/>
                    </a:lnTo>
                    <a:lnTo>
                      <a:pt x="48" y="520"/>
                    </a:lnTo>
                    <a:lnTo>
                      <a:pt x="52" y="517"/>
                    </a:lnTo>
                    <a:lnTo>
                      <a:pt x="39" y="474"/>
                    </a:lnTo>
                    <a:lnTo>
                      <a:pt x="35" y="476"/>
                    </a:lnTo>
                    <a:lnTo>
                      <a:pt x="33" y="489"/>
                    </a:lnTo>
                    <a:lnTo>
                      <a:pt x="24" y="479"/>
                    </a:lnTo>
                    <a:lnTo>
                      <a:pt x="20" y="479"/>
                    </a:lnTo>
                    <a:lnTo>
                      <a:pt x="20" y="459"/>
                    </a:lnTo>
                    <a:lnTo>
                      <a:pt x="24" y="461"/>
                    </a:lnTo>
                    <a:lnTo>
                      <a:pt x="31" y="453"/>
                    </a:lnTo>
                    <a:lnTo>
                      <a:pt x="16" y="403"/>
                    </a:lnTo>
                    <a:close/>
                    <a:moveTo>
                      <a:pt x="229" y="412"/>
                    </a:moveTo>
                    <a:lnTo>
                      <a:pt x="239" y="403"/>
                    </a:lnTo>
                    <a:lnTo>
                      <a:pt x="239" y="405"/>
                    </a:lnTo>
                    <a:lnTo>
                      <a:pt x="222" y="420"/>
                    </a:lnTo>
                    <a:lnTo>
                      <a:pt x="216" y="410"/>
                    </a:lnTo>
                    <a:lnTo>
                      <a:pt x="229" y="412"/>
                    </a:lnTo>
                    <a:close/>
                    <a:moveTo>
                      <a:pt x="280" y="369"/>
                    </a:moveTo>
                    <a:lnTo>
                      <a:pt x="278" y="367"/>
                    </a:lnTo>
                    <a:lnTo>
                      <a:pt x="282" y="367"/>
                    </a:lnTo>
                    <a:lnTo>
                      <a:pt x="280" y="369"/>
                    </a:lnTo>
                    <a:close/>
                    <a:moveTo>
                      <a:pt x="328" y="265"/>
                    </a:moveTo>
                    <a:lnTo>
                      <a:pt x="338" y="255"/>
                    </a:lnTo>
                    <a:lnTo>
                      <a:pt x="340" y="268"/>
                    </a:lnTo>
                    <a:lnTo>
                      <a:pt x="351" y="276"/>
                    </a:lnTo>
                    <a:lnTo>
                      <a:pt x="340" y="281"/>
                    </a:lnTo>
                    <a:lnTo>
                      <a:pt x="336" y="295"/>
                    </a:lnTo>
                    <a:lnTo>
                      <a:pt x="328" y="283"/>
                    </a:lnTo>
                    <a:lnTo>
                      <a:pt x="315" y="285"/>
                    </a:lnTo>
                    <a:lnTo>
                      <a:pt x="321" y="274"/>
                    </a:lnTo>
                    <a:lnTo>
                      <a:pt x="315" y="263"/>
                    </a:lnTo>
                    <a:lnTo>
                      <a:pt x="328" y="265"/>
                    </a:lnTo>
                    <a:close/>
                    <a:moveTo>
                      <a:pt x="388" y="231"/>
                    </a:moveTo>
                    <a:lnTo>
                      <a:pt x="397" y="222"/>
                    </a:lnTo>
                    <a:lnTo>
                      <a:pt x="399" y="235"/>
                    </a:lnTo>
                    <a:lnTo>
                      <a:pt x="410" y="240"/>
                    </a:lnTo>
                    <a:lnTo>
                      <a:pt x="399" y="246"/>
                    </a:lnTo>
                    <a:lnTo>
                      <a:pt x="397" y="259"/>
                    </a:lnTo>
                    <a:lnTo>
                      <a:pt x="388" y="250"/>
                    </a:lnTo>
                    <a:lnTo>
                      <a:pt x="375" y="252"/>
                    </a:lnTo>
                    <a:lnTo>
                      <a:pt x="381" y="240"/>
                    </a:lnTo>
                    <a:lnTo>
                      <a:pt x="375" y="227"/>
                    </a:lnTo>
                    <a:lnTo>
                      <a:pt x="388" y="231"/>
                    </a:lnTo>
                    <a:close/>
                    <a:moveTo>
                      <a:pt x="377" y="156"/>
                    </a:moveTo>
                    <a:lnTo>
                      <a:pt x="379" y="162"/>
                    </a:lnTo>
                    <a:lnTo>
                      <a:pt x="390" y="168"/>
                    </a:lnTo>
                    <a:lnTo>
                      <a:pt x="377" y="173"/>
                    </a:lnTo>
                    <a:lnTo>
                      <a:pt x="375" y="186"/>
                    </a:lnTo>
                    <a:lnTo>
                      <a:pt x="366" y="177"/>
                    </a:lnTo>
                    <a:lnTo>
                      <a:pt x="353" y="179"/>
                    </a:lnTo>
                    <a:lnTo>
                      <a:pt x="360" y="166"/>
                    </a:lnTo>
                    <a:lnTo>
                      <a:pt x="356" y="162"/>
                    </a:lnTo>
                    <a:lnTo>
                      <a:pt x="325" y="209"/>
                    </a:lnTo>
                    <a:lnTo>
                      <a:pt x="328" y="210"/>
                    </a:lnTo>
                    <a:lnTo>
                      <a:pt x="321" y="214"/>
                    </a:lnTo>
                    <a:lnTo>
                      <a:pt x="315" y="224"/>
                    </a:lnTo>
                    <a:lnTo>
                      <a:pt x="313" y="229"/>
                    </a:lnTo>
                    <a:lnTo>
                      <a:pt x="312" y="227"/>
                    </a:lnTo>
                    <a:lnTo>
                      <a:pt x="257" y="308"/>
                    </a:lnTo>
                    <a:lnTo>
                      <a:pt x="267" y="308"/>
                    </a:lnTo>
                    <a:lnTo>
                      <a:pt x="276" y="300"/>
                    </a:lnTo>
                    <a:lnTo>
                      <a:pt x="278" y="313"/>
                    </a:lnTo>
                    <a:lnTo>
                      <a:pt x="289" y="319"/>
                    </a:lnTo>
                    <a:lnTo>
                      <a:pt x="278" y="324"/>
                    </a:lnTo>
                    <a:lnTo>
                      <a:pt x="274" y="337"/>
                    </a:lnTo>
                    <a:lnTo>
                      <a:pt x="267" y="328"/>
                    </a:lnTo>
                    <a:lnTo>
                      <a:pt x="254" y="330"/>
                    </a:lnTo>
                    <a:lnTo>
                      <a:pt x="259" y="317"/>
                    </a:lnTo>
                    <a:lnTo>
                      <a:pt x="255" y="309"/>
                    </a:lnTo>
                    <a:lnTo>
                      <a:pt x="229" y="349"/>
                    </a:lnTo>
                    <a:lnTo>
                      <a:pt x="231" y="349"/>
                    </a:lnTo>
                    <a:lnTo>
                      <a:pt x="227" y="351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162" y="446"/>
                    </a:lnTo>
                    <a:lnTo>
                      <a:pt x="170" y="446"/>
                    </a:lnTo>
                    <a:lnTo>
                      <a:pt x="179" y="436"/>
                    </a:lnTo>
                    <a:lnTo>
                      <a:pt x="181" y="449"/>
                    </a:lnTo>
                    <a:lnTo>
                      <a:pt x="185" y="453"/>
                    </a:lnTo>
                    <a:lnTo>
                      <a:pt x="170" y="466"/>
                    </a:lnTo>
                    <a:lnTo>
                      <a:pt x="170" y="464"/>
                    </a:lnTo>
                    <a:lnTo>
                      <a:pt x="157" y="466"/>
                    </a:lnTo>
                    <a:lnTo>
                      <a:pt x="162" y="455"/>
                    </a:lnTo>
                    <a:lnTo>
                      <a:pt x="160" y="449"/>
                    </a:lnTo>
                    <a:lnTo>
                      <a:pt x="127" y="498"/>
                    </a:lnTo>
                    <a:lnTo>
                      <a:pt x="130" y="500"/>
                    </a:lnTo>
                    <a:lnTo>
                      <a:pt x="130" y="500"/>
                    </a:lnTo>
                    <a:lnTo>
                      <a:pt x="123" y="504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476" y="196"/>
                    </a:lnTo>
                    <a:lnTo>
                      <a:pt x="474" y="196"/>
                    </a:lnTo>
                    <a:lnTo>
                      <a:pt x="461" y="190"/>
                    </a:lnTo>
                    <a:lnTo>
                      <a:pt x="461" y="192"/>
                    </a:lnTo>
                    <a:lnTo>
                      <a:pt x="472" y="197"/>
                    </a:lnTo>
                    <a:lnTo>
                      <a:pt x="461" y="203"/>
                    </a:lnTo>
                    <a:lnTo>
                      <a:pt x="459" y="210"/>
                    </a:lnTo>
                    <a:lnTo>
                      <a:pt x="455" y="212"/>
                    </a:lnTo>
                    <a:lnTo>
                      <a:pt x="450" y="207"/>
                    </a:lnTo>
                    <a:lnTo>
                      <a:pt x="437" y="209"/>
                    </a:lnTo>
                    <a:lnTo>
                      <a:pt x="442" y="196"/>
                    </a:lnTo>
                    <a:lnTo>
                      <a:pt x="437" y="184"/>
                    </a:lnTo>
                    <a:lnTo>
                      <a:pt x="450" y="186"/>
                    </a:lnTo>
                    <a:lnTo>
                      <a:pt x="452" y="186"/>
                    </a:lnTo>
                    <a:lnTo>
                      <a:pt x="377" y="156"/>
                    </a:lnTo>
                    <a:close/>
                    <a:moveTo>
                      <a:pt x="364" y="151"/>
                    </a:moveTo>
                    <a:lnTo>
                      <a:pt x="360" y="156"/>
                    </a:lnTo>
                    <a:lnTo>
                      <a:pt x="368" y="156"/>
                    </a:lnTo>
                    <a:lnTo>
                      <a:pt x="371" y="153"/>
                    </a:lnTo>
                    <a:lnTo>
                      <a:pt x="364" y="15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26"/>
                    </a:lnTo>
                    <a:lnTo>
                      <a:pt x="41" y="31"/>
                    </a:lnTo>
                    <a:lnTo>
                      <a:pt x="43" y="29"/>
                    </a:lnTo>
                    <a:lnTo>
                      <a:pt x="44" y="31"/>
                    </a:lnTo>
                    <a:lnTo>
                      <a:pt x="99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8" name="ïṣḷiḓé">
                <a:extLst>
                  <a:ext uri="{FF2B5EF4-FFF2-40B4-BE49-F238E27FC236}">
                    <a16:creationId xmlns:a16="http://schemas.microsoft.com/office/drawing/2014/main" xmlns="" id="{33B998A9-E31A-4885-B931-A1D0C4C7C775}"/>
                  </a:ext>
                </a:extLst>
              </p:cNvPr>
              <p:cNvSpPr/>
              <p:nvPr/>
            </p:nvSpPr>
            <p:spPr bwMode="auto">
              <a:xfrm>
                <a:off x="1046" y="1198"/>
                <a:ext cx="476" cy="591"/>
              </a:xfrm>
              <a:custGeom>
                <a:avLst/>
                <a:gdLst>
                  <a:gd name="T0" fmla="*/ 35 w 476"/>
                  <a:gd name="T1" fmla="*/ 464 h 591"/>
                  <a:gd name="T2" fmla="*/ 26 w 476"/>
                  <a:gd name="T3" fmla="*/ 591 h 591"/>
                  <a:gd name="T4" fmla="*/ 58 w 476"/>
                  <a:gd name="T5" fmla="*/ 548 h 591"/>
                  <a:gd name="T6" fmla="*/ 43 w 476"/>
                  <a:gd name="T7" fmla="*/ 530 h 591"/>
                  <a:gd name="T8" fmla="*/ 52 w 476"/>
                  <a:gd name="T9" fmla="*/ 517 h 591"/>
                  <a:gd name="T10" fmla="*/ 33 w 476"/>
                  <a:gd name="T11" fmla="*/ 489 h 591"/>
                  <a:gd name="T12" fmla="*/ 20 w 476"/>
                  <a:gd name="T13" fmla="*/ 459 h 591"/>
                  <a:gd name="T14" fmla="*/ 16 w 476"/>
                  <a:gd name="T15" fmla="*/ 403 h 591"/>
                  <a:gd name="T16" fmla="*/ 239 w 476"/>
                  <a:gd name="T17" fmla="*/ 405 h 591"/>
                  <a:gd name="T18" fmla="*/ 229 w 476"/>
                  <a:gd name="T19" fmla="*/ 412 h 591"/>
                  <a:gd name="T20" fmla="*/ 282 w 476"/>
                  <a:gd name="T21" fmla="*/ 367 h 591"/>
                  <a:gd name="T22" fmla="*/ 338 w 476"/>
                  <a:gd name="T23" fmla="*/ 255 h 591"/>
                  <a:gd name="T24" fmla="*/ 340 w 476"/>
                  <a:gd name="T25" fmla="*/ 281 h 591"/>
                  <a:gd name="T26" fmla="*/ 315 w 476"/>
                  <a:gd name="T27" fmla="*/ 285 h 591"/>
                  <a:gd name="T28" fmla="*/ 328 w 476"/>
                  <a:gd name="T29" fmla="*/ 265 h 591"/>
                  <a:gd name="T30" fmla="*/ 399 w 476"/>
                  <a:gd name="T31" fmla="*/ 235 h 591"/>
                  <a:gd name="T32" fmla="*/ 397 w 476"/>
                  <a:gd name="T33" fmla="*/ 259 h 591"/>
                  <a:gd name="T34" fmla="*/ 381 w 476"/>
                  <a:gd name="T35" fmla="*/ 240 h 591"/>
                  <a:gd name="T36" fmla="*/ 377 w 476"/>
                  <a:gd name="T37" fmla="*/ 156 h 591"/>
                  <a:gd name="T38" fmla="*/ 377 w 476"/>
                  <a:gd name="T39" fmla="*/ 173 h 591"/>
                  <a:gd name="T40" fmla="*/ 353 w 476"/>
                  <a:gd name="T41" fmla="*/ 179 h 591"/>
                  <a:gd name="T42" fmla="*/ 325 w 476"/>
                  <a:gd name="T43" fmla="*/ 209 h 591"/>
                  <a:gd name="T44" fmla="*/ 315 w 476"/>
                  <a:gd name="T45" fmla="*/ 224 h 591"/>
                  <a:gd name="T46" fmla="*/ 257 w 476"/>
                  <a:gd name="T47" fmla="*/ 308 h 591"/>
                  <a:gd name="T48" fmla="*/ 278 w 476"/>
                  <a:gd name="T49" fmla="*/ 313 h 591"/>
                  <a:gd name="T50" fmla="*/ 274 w 476"/>
                  <a:gd name="T51" fmla="*/ 337 h 591"/>
                  <a:gd name="T52" fmla="*/ 259 w 476"/>
                  <a:gd name="T53" fmla="*/ 317 h 591"/>
                  <a:gd name="T54" fmla="*/ 231 w 476"/>
                  <a:gd name="T55" fmla="*/ 349 h 591"/>
                  <a:gd name="T56" fmla="*/ 216 w 476"/>
                  <a:gd name="T57" fmla="*/ 367 h 591"/>
                  <a:gd name="T58" fmla="*/ 170 w 476"/>
                  <a:gd name="T59" fmla="*/ 446 h 591"/>
                  <a:gd name="T60" fmla="*/ 185 w 476"/>
                  <a:gd name="T61" fmla="*/ 453 h 591"/>
                  <a:gd name="T62" fmla="*/ 157 w 476"/>
                  <a:gd name="T63" fmla="*/ 466 h 591"/>
                  <a:gd name="T64" fmla="*/ 127 w 476"/>
                  <a:gd name="T65" fmla="*/ 498 h 591"/>
                  <a:gd name="T66" fmla="*/ 123 w 476"/>
                  <a:gd name="T67" fmla="*/ 504 h 591"/>
                  <a:gd name="T68" fmla="*/ 117 w 476"/>
                  <a:gd name="T69" fmla="*/ 511 h 591"/>
                  <a:gd name="T70" fmla="*/ 461 w 476"/>
                  <a:gd name="T71" fmla="*/ 190 h 591"/>
                  <a:gd name="T72" fmla="*/ 461 w 476"/>
                  <a:gd name="T73" fmla="*/ 203 h 591"/>
                  <a:gd name="T74" fmla="*/ 450 w 476"/>
                  <a:gd name="T75" fmla="*/ 207 h 591"/>
                  <a:gd name="T76" fmla="*/ 437 w 476"/>
                  <a:gd name="T77" fmla="*/ 184 h 591"/>
                  <a:gd name="T78" fmla="*/ 377 w 476"/>
                  <a:gd name="T79" fmla="*/ 156 h 591"/>
                  <a:gd name="T80" fmla="*/ 368 w 476"/>
                  <a:gd name="T81" fmla="*/ 156 h 591"/>
                  <a:gd name="T82" fmla="*/ 0 w 476"/>
                  <a:gd name="T83" fmla="*/ 0 h 591"/>
                  <a:gd name="T84" fmla="*/ 41 w 476"/>
                  <a:gd name="T85" fmla="*/ 31 h 591"/>
                  <a:gd name="T86" fmla="*/ 99 w 476"/>
                  <a:gd name="T87" fmla="*/ 41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6" h="591">
                    <a:moveTo>
                      <a:pt x="35" y="463"/>
                    </a:moveTo>
                    <a:lnTo>
                      <a:pt x="35" y="464"/>
                    </a:lnTo>
                    <a:lnTo>
                      <a:pt x="35" y="464"/>
                    </a:lnTo>
                    <a:lnTo>
                      <a:pt x="35" y="463"/>
                    </a:lnTo>
                    <a:moveTo>
                      <a:pt x="16" y="403"/>
                    </a:moveTo>
                    <a:lnTo>
                      <a:pt x="26" y="591"/>
                    </a:lnTo>
                    <a:lnTo>
                      <a:pt x="63" y="558"/>
                    </a:lnTo>
                    <a:lnTo>
                      <a:pt x="59" y="541"/>
                    </a:lnTo>
                    <a:lnTo>
                      <a:pt x="58" y="548"/>
                    </a:lnTo>
                    <a:lnTo>
                      <a:pt x="48" y="539"/>
                    </a:lnTo>
                    <a:lnTo>
                      <a:pt x="35" y="541"/>
                    </a:lnTo>
                    <a:lnTo>
                      <a:pt x="43" y="530"/>
                    </a:lnTo>
                    <a:lnTo>
                      <a:pt x="35" y="519"/>
                    </a:lnTo>
                    <a:lnTo>
                      <a:pt x="48" y="520"/>
                    </a:lnTo>
                    <a:lnTo>
                      <a:pt x="52" y="517"/>
                    </a:lnTo>
                    <a:lnTo>
                      <a:pt x="39" y="474"/>
                    </a:lnTo>
                    <a:lnTo>
                      <a:pt x="35" y="476"/>
                    </a:lnTo>
                    <a:lnTo>
                      <a:pt x="33" y="489"/>
                    </a:lnTo>
                    <a:lnTo>
                      <a:pt x="24" y="479"/>
                    </a:lnTo>
                    <a:lnTo>
                      <a:pt x="20" y="479"/>
                    </a:lnTo>
                    <a:lnTo>
                      <a:pt x="20" y="459"/>
                    </a:lnTo>
                    <a:lnTo>
                      <a:pt x="24" y="461"/>
                    </a:lnTo>
                    <a:lnTo>
                      <a:pt x="31" y="453"/>
                    </a:lnTo>
                    <a:lnTo>
                      <a:pt x="16" y="403"/>
                    </a:lnTo>
                    <a:moveTo>
                      <a:pt x="229" y="412"/>
                    </a:moveTo>
                    <a:lnTo>
                      <a:pt x="239" y="403"/>
                    </a:lnTo>
                    <a:lnTo>
                      <a:pt x="239" y="405"/>
                    </a:lnTo>
                    <a:lnTo>
                      <a:pt x="222" y="420"/>
                    </a:lnTo>
                    <a:lnTo>
                      <a:pt x="216" y="410"/>
                    </a:lnTo>
                    <a:lnTo>
                      <a:pt x="229" y="412"/>
                    </a:lnTo>
                    <a:moveTo>
                      <a:pt x="280" y="369"/>
                    </a:moveTo>
                    <a:lnTo>
                      <a:pt x="278" y="367"/>
                    </a:lnTo>
                    <a:lnTo>
                      <a:pt x="282" y="367"/>
                    </a:lnTo>
                    <a:lnTo>
                      <a:pt x="280" y="369"/>
                    </a:lnTo>
                    <a:moveTo>
                      <a:pt x="328" y="265"/>
                    </a:moveTo>
                    <a:lnTo>
                      <a:pt x="338" y="255"/>
                    </a:lnTo>
                    <a:lnTo>
                      <a:pt x="340" y="268"/>
                    </a:lnTo>
                    <a:lnTo>
                      <a:pt x="351" y="276"/>
                    </a:lnTo>
                    <a:lnTo>
                      <a:pt x="340" y="281"/>
                    </a:lnTo>
                    <a:lnTo>
                      <a:pt x="336" y="295"/>
                    </a:lnTo>
                    <a:lnTo>
                      <a:pt x="328" y="283"/>
                    </a:lnTo>
                    <a:lnTo>
                      <a:pt x="315" y="285"/>
                    </a:lnTo>
                    <a:lnTo>
                      <a:pt x="321" y="274"/>
                    </a:lnTo>
                    <a:lnTo>
                      <a:pt x="315" y="263"/>
                    </a:lnTo>
                    <a:lnTo>
                      <a:pt x="328" y="265"/>
                    </a:lnTo>
                    <a:moveTo>
                      <a:pt x="388" y="231"/>
                    </a:moveTo>
                    <a:lnTo>
                      <a:pt x="397" y="222"/>
                    </a:lnTo>
                    <a:lnTo>
                      <a:pt x="399" y="235"/>
                    </a:lnTo>
                    <a:lnTo>
                      <a:pt x="410" y="240"/>
                    </a:lnTo>
                    <a:lnTo>
                      <a:pt x="399" y="246"/>
                    </a:lnTo>
                    <a:lnTo>
                      <a:pt x="397" y="259"/>
                    </a:lnTo>
                    <a:lnTo>
                      <a:pt x="388" y="250"/>
                    </a:lnTo>
                    <a:lnTo>
                      <a:pt x="375" y="252"/>
                    </a:lnTo>
                    <a:lnTo>
                      <a:pt x="381" y="240"/>
                    </a:lnTo>
                    <a:lnTo>
                      <a:pt x="375" y="227"/>
                    </a:lnTo>
                    <a:lnTo>
                      <a:pt x="388" y="231"/>
                    </a:lnTo>
                    <a:moveTo>
                      <a:pt x="377" y="156"/>
                    </a:moveTo>
                    <a:lnTo>
                      <a:pt x="379" y="162"/>
                    </a:lnTo>
                    <a:lnTo>
                      <a:pt x="390" y="168"/>
                    </a:lnTo>
                    <a:lnTo>
                      <a:pt x="377" y="173"/>
                    </a:lnTo>
                    <a:lnTo>
                      <a:pt x="375" y="186"/>
                    </a:lnTo>
                    <a:lnTo>
                      <a:pt x="366" y="177"/>
                    </a:lnTo>
                    <a:lnTo>
                      <a:pt x="353" y="179"/>
                    </a:lnTo>
                    <a:lnTo>
                      <a:pt x="360" y="166"/>
                    </a:lnTo>
                    <a:lnTo>
                      <a:pt x="356" y="162"/>
                    </a:lnTo>
                    <a:lnTo>
                      <a:pt x="325" y="209"/>
                    </a:lnTo>
                    <a:lnTo>
                      <a:pt x="328" y="210"/>
                    </a:lnTo>
                    <a:lnTo>
                      <a:pt x="321" y="214"/>
                    </a:lnTo>
                    <a:lnTo>
                      <a:pt x="315" y="224"/>
                    </a:lnTo>
                    <a:lnTo>
                      <a:pt x="313" y="229"/>
                    </a:lnTo>
                    <a:lnTo>
                      <a:pt x="312" y="227"/>
                    </a:lnTo>
                    <a:lnTo>
                      <a:pt x="257" y="308"/>
                    </a:lnTo>
                    <a:lnTo>
                      <a:pt x="267" y="308"/>
                    </a:lnTo>
                    <a:lnTo>
                      <a:pt x="276" y="300"/>
                    </a:lnTo>
                    <a:lnTo>
                      <a:pt x="278" y="313"/>
                    </a:lnTo>
                    <a:lnTo>
                      <a:pt x="289" y="319"/>
                    </a:lnTo>
                    <a:lnTo>
                      <a:pt x="278" y="324"/>
                    </a:lnTo>
                    <a:lnTo>
                      <a:pt x="274" y="337"/>
                    </a:lnTo>
                    <a:lnTo>
                      <a:pt x="267" y="328"/>
                    </a:lnTo>
                    <a:lnTo>
                      <a:pt x="254" y="330"/>
                    </a:lnTo>
                    <a:lnTo>
                      <a:pt x="259" y="317"/>
                    </a:lnTo>
                    <a:lnTo>
                      <a:pt x="255" y="309"/>
                    </a:lnTo>
                    <a:lnTo>
                      <a:pt x="229" y="349"/>
                    </a:lnTo>
                    <a:lnTo>
                      <a:pt x="231" y="349"/>
                    </a:lnTo>
                    <a:lnTo>
                      <a:pt x="227" y="351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216" y="367"/>
                    </a:lnTo>
                    <a:lnTo>
                      <a:pt x="162" y="446"/>
                    </a:lnTo>
                    <a:lnTo>
                      <a:pt x="170" y="446"/>
                    </a:lnTo>
                    <a:lnTo>
                      <a:pt x="179" y="436"/>
                    </a:lnTo>
                    <a:lnTo>
                      <a:pt x="181" y="449"/>
                    </a:lnTo>
                    <a:lnTo>
                      <a:pt x="185" y="453"/>
                    </a:lnTo>
                    <a:lnTo>
                      <a:pt x="170" y="466"/>
                    </a:lnTo>
                    <a:lnTo>
                      <a:pt x="170" y="464"/>
                    </a:lnTo>
                    <a:lnTo>
                      <a:pt x="157" y="466"/>
                    </a:lnTo>
                    <a:lnTo>
                      <a:pt x="162" y="455"/>
                    </a:lnTo>
                    <a:lnTo>
                      <a:pt x="160" y="449"/>
                    </a:lnTo>
                    <a:lnTo>
                      <a:pt x="127" y="498"/>
                    </a:lnTo>
                    <a:lnTo>
                      <a:pt x="130" y="500"/>
                    </a:lnTo>
                    <a:lnTo>
                      <a:pt x="130" y="500"/>
                    </a:lnTo>
                    <a:lnTo>
                      <a:pt x="123" y="504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117" y="511"/>
                    </a:lnTo>
                    <a:lnTo>
                      <a:pt x="476" y="196"/>
                    </a:lnTo>
                    <a:lnTo>
                      <a:pt x="474" y="196"/>
                    </a:lnTo>
                    <a:lnTo>
                      <a:pt x="461" y="190"/>
                    </a:lnTo>
                    <a:lnTo>
                      <a:pt x="461" y="192"/>
                    </a:lnTo>
                    <a:lnTo>
                      <a:pt x="472" y="197"/>
                    </a:lnTo>
                    <a:lnTo>
                      <a:pt x="461" y="203"/>
                    </a:lnTo>
                    <a:lnTo>
                      <a:pt x="459" y="210"/>
                    </a:lnTo>
                    <a:lnTo>
                      <a:pt x="455" y="212"/>
                    </a:lnTo>
                    <a:lnTo>
                      <a:pt x="450" y="207"/>
                    </a:lnTo>
                    <a:lnTo>
                      <a:pt x="437" y="209"/>
                    </a:lnTo>
                    <a:lnTo>
                      <a:pt x="442" y="196"/>
                    </a:lnTo>
                    <a:lnTo>
                      <a:pt x="437" y="184"/>
                    </a:lnTo>
                    <a:lnTo>
                      <a:pt x="450" y="186"/>
                    </a:lnTo>
                    <a:lnTo>
                      <a:pt x="452" y="186"/>
                    </a:lnTo>
                    <a:lnTo>
                      <a:pt x="377" y="156"/>
                    </a:lnTo>
                    <a:moveTo>
                      <a:pt x="364" y="151"/>
                    </a:moveTo>
                    <a:lnTo>
                      <a:pt x="360" y="156"/>
                    </a:lnTo>
                    <a:lnTo>
                      <a:pt x="368" y="156"/>
                    </a:lnTo>
                    <a:lnTo>
                      <a:pt x="371" y="153"/>
                    </a:lnTo>
                    <a:lnTo>
                      <a:pt x="364" y="151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2" y="26"/>
                    </a:lnTo>
                    <a:lnTo>
                      <a:pt x="41" y="31"/>
                    </a:lnTo>
                    <a:lnTo>
                      <a:pt x="43" y="29"/>
                    </a:lnTo>
                    <a:lnTo>
                      <a:pt x="44" y="31"/>
                    </a:lnTo>
                    <a:lnTo>
                      <a:pt x="99" y="4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9" name="íşḷîḓè">
                <a:extLst>
                  <a:ext uri="{FF2B5EF4-FFF2-40B4-BE49-F238E27FC236}">
                    <a16:creationId xmlns:a16="http://schemas.microsoft.com/office/drawing/2014/main" xmlns="" id="{E0662E65-AFE8-4745-B0CE-46E0DAE1547D}"/>
                  </a:ext>
                </a:extLst>
              </p:cNvPr>
              <p:cNvSpPr/>
              <p:nvPr/>
            </p:nvSpPr>
            <p:spPr bwMode="auto">
              <a:xfrm>
                <a:off x="1048" y="1224"/>
                <a:ext cx="362" cy="532"/>
              </a:xfrm>
              <a:custGeom>
                <a:avLst/>
                <a:gdLst>
                  <a:gd name="T0" fmla="*/ 224 w 362"/>
                  <a:gd name="T1" fmla="*/ 325 h 532"/>
                  <a:gd name="T2" fmla="*/ 214 w 362"/>
                  <a:gd name="T3" fmla="*/ 341 h 532"/>
                  <a:gd name="T4" fmla="*/ 171 w 362"/>
                  <a:gd name="T5" fmla="*/ 377 h 532"/>
                  <a:gd name="T6" fmla="*/ 71 w 362"/>
                  <a:gd name="T7" fmla="*/ 369 h 532"/>
                  <a:gd name="T8" fmla="*/ 106 w 362"/>
                  <a:gd name="T9" fmla="*/ 401 h 532"/>
                  <a:gd name="T10" fmla="*/ 155 w 362"/>
                  <a:gd name="T11" fmla="*/ 347 h 532"/>
                  <a:gd name="T12" fmla="*/ 143 w 362"/>
                  <a:gd name="T13" fmla="*/ 356 h 532"/>
                  <a:gd name="T14" fmla="*/ 149 w 362"/>
                  <a:gd name="T15" fmla="*/ 347 h 532"/>
                  <a:gd name="T16" fmla="*/ 71 w 362"/>
                  <a:gd name="T17" fmla="*/ 317 h 532"/>
                  <a:gd name="T18" fmla="*/ 61 w 362"/>
                  <a:gd name="T19" fmla="*/ 345 h 532"/>
                  <a:gd name="T20" fmla="*/ 259 w 362"/>
                  <a:gd name="T21" fmla="*/ 274 h 532"/>
                  <a:gd name="T22" fmla="*/ 186 w 362"/>
                  <a:gd name="T23" fmla="*/ 282 h 532"/>
                  <a:gd name="T24" fmla="*/ 168 w 362"/>
                  <a:gd name="T25" fmla="*/ 250 h 532"/>
                  <a:gd name="T26" fmla="*/ 106 w 362"/>
                  <a:gd name="T27" fmla="*/ 257 h 532"/>
                  <a:gd name="T28" fmla="*/ 130 w 362"/>
                  <a:gd name="T29" fmla="*/ 311 h 532"/>
                  <a:gd name="T30" fmla="*/ 82 w 362"/>
                  <a:gd name="T31" fmla="*/ 255 h 532"/>
                  <a:gd name="T32" fmla="*/ 252 w 362"/>
                  <a:gd name="T33" fmla="*/ 199 h 532"/>
                  <a:gd name="T34" fmla="*/ 237 w 362"/>
                  <a:gd name="T35" fmla="*/ 239 h 532"/>
                  <a:gd name="T36" fmla="*/ 240 w 362"/>
                  <a:gd name="T37" fmla="*/ 209 h 532"/>
                  <a:gd name="T38" fmla="*/ 158 w 362"/>
                  <a:gd name="T39" fmla="*/ 224 h 532"/>
                  <a:gd name="T40" fmla="*/ 69 w 362"/>
                  <a:gd name="T41" fmla="*/ 203 h 532"/>
                  <a:gd name="T42" fmla="*/ 37 w 362"/>
                  <a:gd name="T43" fmla="*/ 203 h 532"/>
                  <a:gd name="T44" fmla="*/ 14 w 362"/>
                  <a:gd name="T45" fmla="*/ 194 h 532"/>
                  <a:gd name="T46" fmla="*/ 153 w 362"/>
                  <a:gd name="T47" fmla="*/ 188 h 532"/>
                  <a:gd name="T48" fmla="*/ 76 w 362"/>
                  <a:gd name="T49" fmla="*/ 170 h 532"/>
                  <a:gd name="T50" fmla="*/ 231 w 362"/>
                  <a:gd name="T51" fmla="*/ 160 h 532"/>
                  <a:gd name="T52" fmla="*/ 181 w 362"/>
                  <a:gd name="T53" fmla="*/ 155 h 532"/>
                  <a:gd name="T54" fmla="*/ 100 w 362"/>
                  <a:gd name="T55" fmla="*/ 156 h 532"/>
                  <a:gd name="T56" fmla="*/ 97 w 362"/>
                  <a:gd name="T57" fmla="*/ 170 h 532"/>
                  <a:gd name="T58" fmla="*/ 250 w 362"/>
                  <a:gd name="T59" fmla="*/ 95 h 532"/>
                  <a:gd name="T60" fmla="*/ 141 w 362"/>
                  <a:gd name="T61" fmla="*/ 97 h 532"/>
                  <a:gd name="T62" fmla="*/ 160 w 362"/>
                  <a:gd name="T63" fmla="*/ 125 h 532"/>
                  <a:gd name="T64" fmla="*/ 147 w 362"/>
                  <a:gd name="T65" fmla="*/ 119 h 532"/>
                  <a:gd name="T66" fmla="*/ 84 w 362"/>
                  <a:gd name="T67" fmla="*/ 114 h 532"/>
                  <a:gd name="T68" fmla="*/ 46 w 362"/>
                  <a:gd name="T69" fmla="*/ 95 h 532"/>
                  <a:gd name="T70" fmla="*/ 197 w 362"/>
                  <a:gd name="T71" fmla="*/ 91 h 532"/>
                  <a:gd name="T72" fmla="*/ 5 w 362"/>
                  <a:gd name="T73" fmla="*/ 138 h 532"/>
                  <a:gd name="T74" fmla="*/ 13 w 362"/>
                  <a:gd name="T75" fmla="*/ 147 h 532"/>
                  <a:gd name="T76" fmla="*/ 50 w 362"/>
                  <a:gd name="T77" fmla="*/ 257 h 532"/>
                  <a:gd name="T78" fmla="*/ 22 w 362"/>
                  <a:gd name="T79" fmla="*/ 272 h 532"/>
                  <a:gd name="T80" fmla="*/ 14 w 362"/>
                  <a:gd name="T81" fmla="*/ 377 h 532"/>
                  <a:gd name="T82" fmla="*/ 59 w 362"/>
                  <a:gd name="T83" fmla="*/ 429 h 532"/>
                  <a:gd name="T84" fmla="*/ 57 w 362"/>
                  <a:gd name="T85" fmla="*/ 509 h 532"/>
                  <a:gd name="T86" fmla="*/ 78 w 362"/>
                  <a:gd name="T87" fmla="*/ 496 h 532"/>
                  <a:gd name="T88" fmla="*/ 93 w 362"/>
                  <a:gd name="T89" fmla="*/ 461 h 532"/>
                  <a:gd name="T90" fmla="*/ 147 w 362"/>
                  <a:gd name="T91" fmla="*/ 438 h 532"/>
                  <a:gd name="T92" fmla="*/ 158 w 362"/>
                  <a:gd name="T93" fmla="*/ 423 h 532"/>
                  <a:gd name="T94" fmla="*/ 216 w 362"/>
                  <a:gd name="T95" fmla="*/ 304 h 532"/>
                  <a:gd name="T96" fmla="*/ 310 w 362"/>
                  <a:gd name="T97" fmla="*/ 201 h 532"/>
                  <a:gd name="T98" fmla="*/ 289 w 362"/>
                  <a:gd name="T99" fmla="*/ 151 h 532"/>
                  <a:gd name="T100" fmla="*/ 352 w 362"/>
                  <a:gd name="T101" fmla="*/ 128 h 532"/>
                  <a:gd name="T102" fmla="*/ 319 w 362"/>
                  <a:gd name="T103" fmla="*/ 114 h 532"/>
                  <a:gd name="T104" fmla="*/ 268 w 362"/>
                  <a:gd name="T105" fmla="*/ 123 h 532"/>
                  <a:gd name="T106" fmla="*/ 196 w 362"/>
                  <a:gd name="T107" fmla="*/ 63 h 532"/>
                  <a:gd name="T108" fmla="*/ 132 w 362"/>
                  <a:gd name="T109" fmla="*/ 58 h 532"/>
                  <a:gd name="T110" fmla="*/ 104 w 362"/>
                  <a:gd name="T111" fmla="*/ 31 h 532"/>
                  <a:gd name="T112" fmla="*/ 42 w 362"/>
                  <a:gd name="T113" fmla="*/ 35 h 532"/>
                  <a:gd name="T114" fmla="*/ 24 w 362"/>
                  <a:gd name="T115" fmla="*/ 2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2" h="532">
                    <a:moveTo>
                      <a:pt x="121" y="478"/>
                    </a:moveTo>
                    <a:lnTo>
                      <a:pt x="117" y="479"/>
                    </a:lnTo>
                    <a:lnTo>
                      <a:pt x="115" y="485"/>
                    </a:lnTo>
                    <a:lnTo>
                      <a:pt x="121" y="478"/>
                    </a:lnTo>
                    <a:close/>
                    <a:moveTo>
                      <a:pt x="87" y="388"/>
                    </a:moveTo>
                    <a:lnTo>
                      <a:pt x="82" y="390"/>
                    </a:lnTo>
                    <a:lnTo>
                      <a:pt x="84" y="390"/>
                    </a:lnTo>
                    <a:lnTo>
                      <a:pt x="87" y="388"/>
                    </a:lnTo>
                    <a:close/>
                    <a:moveTo>
                      <a:pt x="224" y="325"/>
                    </a:moveTo>
                    <a:lnTo>
                      <a:pt x="216" y="328"/>
                    </a:lnTo>
                    <a:lnTo>
                      <a:pt x="216" y="330"/>
                    </a:lnTo>
                    <a:lnTo>
                      <a:pt x="222" y="330"/>
                    </a:lnTo>
                    <a:lnTo>
                      <a:pt x="224" y="325"/>
                    </a:lnTo>
                    <a:close/>
                    <a:moveTo>
                      <a:pt x="225" y="325"/>
                    </a:moveTo>
                    <a:lnTo>
                      <a:pt x="225" y="325"/>
                    </a:lnTo>
                    <a:lnTo>
                      <a:pt x="216" y="338"/>
                    </a:lnTo>
                    <a:lnTo>
                      <a:pt x="214" y="338"/>
                    </a:lnTo>
                    <a:lnTo>
                      <a:pt x="214" y="341"/>
                    </a:lnTo>
                    <a:lnTo>
                      <a:pt x="225" y="325"/>
                    </a:lnTo>
                    <a:close/>
                    <a:moveTo>
                      <a:pt x="319" y="188"/>
                    </a:moveTo>
                    <a:lnTo>
                      <a:pt x="313" y="190"/>
                    </a:lnTo>
                    <a:lnTo>
                      <a:pt x="313" y="198"/>
                    </a:lnTo>
                    <a:lnTo>
                      <a:pt x="319" y="188"/>
                    </a:lnTo>
                    <a:close/>
                    <a:moveTo>
                      <a:pt x="164" y="401"/>
                    </a:moveTo>
                    <a:lnTo>
                      <a:pt x="168" y="388"/>
                    </a:lnTo>
                    <a:lnTo>
                      <a:pt x="158" y="379"/>
                    </a:lnTo>
                    <a:lnTo>
                      <a:pt x="171" y="377"/>
                    </a:lnTo>
                    <a:lnTo>
                      <a:pt x="179" y="366"/>
                    </a:lnTo>
                    <a:lnTo>
                      <a:pt x="184" y="379"/>
                    </a:lnTo>
                    <a:lnTo>
                      <a:pt x="188" y="379"/>
                    </a:lnTo>
                    <a:lnTo>
                      <a:pt x="177" y="395"/>
                    </a:lnTo>
                    <a:lnTo>
                      <a:pt x="177" y="395"/>
                    </a:lnTo>
                    <a:lnTo>
                      <a:pt x="164" y="401"/>
                    </a:lnTo>
                    <a:close/>
                    <a:moveTo>
                      <a:pt x="76" y="390"/>
                    </a:moveTo>
                    <a:lnTo>
                      <a:pt x="80" y="379"/>
                    </a:lnTo>
                    <a:lnTo>
                      <a:pt x="71" y="369"/>
                    </a:lnTo>
                    <a:lnTo>
                      <a:pt x="84" y="369"/>
                    </a:lnTo>
                    <a:lnTo>
                      <a:pt x="91" y="358"/>
                    </a:lnTo>
                    <a:lnTo>
                      <a:pt x="95" y="369"/>
                    </a:lnTo>
                    <a:lnTo>
                      <a:pt x="108" y="373"/>
                    </a:lnTo>
                    <a:lnTo>
                      <a:pt x="99" y="381"/>
                    </a:lnTo>
                    <a:lnTo>
                      <a:pt x="99" y="394"/>
                    </a:lnTo>
                    <a:lnTo>
                      <a:pt x="95" y="392"/>
                    </a:lnTo>
                    <a:lnTo>
                      <a:pt x="95" y="395"/>
                    </a:lnTo>
                    <a:lnTo>
                      <a:pt x="106" y="401"/>
                    </a:lnTo>
                    <a:lnTo>
                      <a:pt x="95" y="407"/>
                    </a:lnTo>
                    <a:lnTo>
                      <a:pt x="93" y="420"/>
                    </a:lnTo>
                    <a:lnTo>
                      <a:pt x="84" y="410"/>
                    </a:lnTo>
                    <a:lnTo>
                      <a:pt x="71" y="412"/>
                    </a:lnTo>
                    <a:lnTo>
                      <a:pt x="76" y="399"/>
                    </a:lnTo>
                    <a:lnTo>
                      <a:pt x="71" y="388"/>
                    </a:lnTo>
                    <a:lnTo>
                      <a:pt x="76" y="390"/>
                    </a:lnTo>
                    <a:close/>
                    <a:moveTo>
                      <a:pt x="143" y="356"/>
                    </a:moveTo>
                    <a:lnTo>
                      <a:pt x="155" y="347"/>
                    </a:lnTo>
                    <a:lnTo>
                      <a:pt x="155" y="360"/>
                    </a:lnTo>
                    <a:lnTo>
                      <a:pt x="168" y="367"/>
                    </a:lnTo>
                    <a:lnTo>
                      <a:pt x="155" y="373"/>
                    </a:lnTo>
                    <a:lnTo>
                      <a:pt x="153" y="384"/>
                    </a:lnTo>
                    <a:lnTo>
                      <a:pt x="143" y="375"/>
                    </a:lnTo>
                    <a:lnTo>
                      <a:pt x="130" y="377"/>
                    </a:lnTo>
                    <a:lnTo>
                      <a:pt x="138" y="366"/>
                    </a:lnTo>
                    <a:lnTo>
                      <a:pt x="132" y="354"/>
                    </a:lnTo>
                    <a:lnTo>
                      <a:pt x="143" y="356"/>
                    </a:lnTo>
                    <a:close/>
                    <a:moveTo>
                      <a:pt x="127" y="345"/>
                    </a:moveTo>
                    <a:lnTo>
                      <a:pt x="128" y="332"/>
                    </a:lnTo>
                    <a:lnTo>
                      <a:pt x="121" y="321"/>
                    </a:lnTo>
                    <a:lnTo>
                      <a:pt x="134" y="321"/>
                    </a:lnTo>
                    <a:lnTo>
                      <a:pt x="141" y="310"/>
                    </a:lnTo>
                    <a:lnTo>
                      <a:pt x="145" y="323"/>
                    </a:lnTo>
                    <a:lnTo>
                      <a:pt x="158" y="325"/>
                    </a:lnTo>
                    <a:lnTo>
                      <a:pt x="149" y="334"/>
                    </a:lnTo>
                    <a:lnTo>
                      <a:pt x="149" y="347"/>
                    </a:lnTo>
                    <a:lnTo>
                      <a:pt x="138" y="339"/>
                    </a:lnTo>
                    <a:lnTo>
                      <a:pt x="127" y="345"/>
                    </a:lnTo>
                    <a:close/>
                    <a:moveTo>
                      <a:pt x="39" y="336"/>
                    </a:moveTo>
                    <a:lnTo>
                      <a:pt x="41" y="323"/>
                    </a:lnTo>
                    <a:lnTo>
                      <a:pt x="33" y="313"/>
                    </a:lnTo>
                    <a:lnTo>
                      <a:pt x="46" y="311"/>
                    </a:lnTo>
                    <a:lnTo>
                      <a:pt x="54" y="300"/>
                    </a:lnTo>
                    <a:lnTo>
                      <a:pt x="57" y="313"/>
                    </a:lnTo>
                    <a:lnTo>
                      <a:pt x="71" y="317"/>
                    </a:lnTo>
                    <a:lnTo>
                      <a:pt x="59" y="325"/>
                    </a:lnTo>
                    <a:lnTo>
                      <a:pt x="61" y="326"/>
                    </a:lnTo>
                    <a:lnTo>
                      <a:pt x="61" y="326"/>
                    </a:lnTo>
                    <a:lnTo>
                      <a:pt x="71" y="317"/>
                    </a:lnTo>
                    <a:lnTo>
                      <a:pt x="72" y="330"/>
                    </a:lnTo>
                    <a:lnTo>
                      <a:pt x="84" y="338"/>
                    </a:lnTo>
                    <a:lnTo>
                      <a:pt x="72" y="343"/>
                    </a:lnTo>
                    <a:lnTo>
                      <a:pt x="69" y="354"/>
                    </a:lnTo>
                    <a:lnTo>
                      <a:pt x="61" y="345"/>
                    </a:lnTo>
                    <a:lnTo>
                      <a:pt x="48" y="347"/>
                    </a:lnTo>
                    <a:lnTo>
                      <a:pt x="54" y="336"/>
                    </a:lnTo>
                    <a:lnTo>
                      <a:pt x="52" y="332"/>
                    </a:lnTo>
                    <a:lnTo>
                      <a:pt x="50" y="330"/>
                    </a:lnTo>
                    <a:lnTo>
                      <a:pt x="39" y="336"/>
                    </a:lnTo>
                    <a:close/>
                    <a:moveTo>
                      <a:pt x="259" y="274"/>
                    </a:moveTo>
                    <a:lnTo>
                      <a:pt x="257" y="272"/>
                    </a:lnTo>
                    <a:lnTo>
                      <a:pt x="261" y="272"/>
                    </a:lnTo>
                    <a:lnTo>
                      <a:pt x="259" y="274"/>
                    </a:lnTo>
                    <a:close/>
                    <a:moveTo>
                      <a:pt x="181" y="254"/>
                    </a:moveTo>
                    <a:lnTo>
                      <a:pt x="190" y="244"/>
                    </a:lnTo>
                    <a:lnTo>
                      <a:pt x="192" y="257"/>
                    </a:lnTo>
                    <a:lnTo>
                      <a:pt x="205" y="263"/>
                    </a:lnTo>
                    <a:lnTo>
                      <a:pt x="197" y="265"/>
                    </a:lnTo>
                    <a:lnTo>
                      <a:pt x="207" y="269"/>
                    </a:lnTo>
                    <a:lnTo>
                      <a:pt x="197" y="276"/>
                    </a:lnTo>
                    <a:lnTo>
                      <a:pt x="197" y="289"/>
                    </a:lnTo>
                    <a:lnTo>
                      <a:pt x="186" y="282"/>
                    </a:lnTo>
                    <a:lnTo>
                      <a:pt x="175" y="287"/>
                    </a:lnTo>
                    <a:lnTo>
                      <a:pt x="179" y="274"/>
                    </a:lnTo>
                    <a:lnTo>
                      <a:pt x="177" y="272"/>
                    </a:lnTo>
                    <a:lnTo>
                      <a:pt x="168" y="274"/>
                    </a:lnTo>
                    <a:lnTo>
                      <a:pt x="171" y="267"/>
                    </a:lnTo>
                    <a:lnTo>
                      <a:pt x="169" y="265"/>
                    </a:lnTo>
                    <a:lnTo>
                      <a:pt x="173" y="265"/>
                    </a:lnTo>
                    <a:lnTo>
                      <a:pt x="175" y="261"/>
                    </a:lnTo>
                    <a:lnTo>
                      <a:pt x="168" y="250"/>
                    </a:lnTo>
                    <a:lnTo>
                      <a:pt x="181" y="254"/>
                    </a:lnTo>
                    <a:close/>
                    <a:moveTo>
                      <a:pt x="99" y="224"/>
                    </a:moveTo>
                    <a:lnTo>
                      <a:pt x="108" y="214"/>
                    </a:lnTo>
                    <a:lnTo>
                      <a:pt x="110" y="227"/>
                    </a:lnTo>
                    <a:lnTo>
                      <a:pt x="121" y="233"/>
                    </a:lnTo>
                    <a:lnTo>
                      <a:pt x="110" y="239"/>
                    </a:lnTo>
                    <a:lnTo>
                      <a:pt x="106" y="252"/>
                    </a:lnTo>
                    <a:lnTo>
                      <a:pt x="104" y="248"/>
                    </a:lnTo>
                    <a:lnTo>
                      <a:pt x="106" y="257"/>
                    </a:lnTo>
                    <a:lnTo>
                      <a:pt x="119" y="259"/>
                    </a:lnTo>
                    <a:lnTo>
                      <a:pt x="110" y="269"/>
                    </a:lnTo>
                    <a:lnTo>
                      <a:pt x="110" y="282"/>
                    </a:lnTo>
                    <a:lnTo>
                      <a:pt x="123" y="283"/>
                    </a:lnTo>
                    <a:lnTo>
                      <a:pt x="132" y="274"/>
                    </a:lnTo>
                    <a:lnTo>
                      <a:pt x="134" y="287"/>
                    </a:lnTo>
                    <a:lnTo>
                      <a:pt x="145" y="293"/>
                    </a:lnTo>
                    <a:lnTo>
                      <a:pt x="134" y="298"/>
                    </a:lnTo>
                    <a:lnTo>
                      <a:pt x="130" y="311"/>
                    </a:lnTo>
                    <a:lnTo>
                      <a:pt x="123" y="302"/>
                    </a:lnTo>
                    <a:lnTo>
                      <a:pt x="110" y="304"/>
                    </a:lnTo>
                    <a:lnTo>
                      <a:pt x="115" y="293"/>
                    </a:lnTo>
                    <a:lnTo>
                      <a:pt x="110" y="282"/>
                    </a:lnTo>
                    <a:lnTo>
                      <a:pt x="110" y="282"/>
                    </a:lnTo>
                    <a:lnTo>
                      <a:pt x="99" y="274"/>
                    </a:lnTo>
                    <a:lnTo>
                      <a:pt x="87" y="278"/>
                    </a:lnTo>
                    <a:lnTo>
                      <a:pt x="91" y="267"/>
                    </a:lnTo>
                    <a:lnTo>
                      <a:pt x="82" y="255"/>
                    </a:lnTo>
                    <a:lnTo>
                      <a:pt x="95" y="255"/>
                    </a:lnTo>
                    <a:lnTo>
                      <a:pt x="100" y="246"/>
                    </a:lnTo>
                    <a:lnTo>
                      <a:pt x="99" y="242"/>
                    </a:lnTo>
                    <a:lnTo>
                      <a:pt x="85" y="244"/>
                    </a:lnTo>
                    <a:lnTo>
                      <a:pt x="91" y="233"/>
                    </a:lnTo>
                    <a:lnTo>
                      <a:pt x="85" y="220"/>
                    </a:lnTo>
                    <a:lnTo>
                      <a:pt x="99" y="224"/>
                    </a:lnTo>
                    <a:close/>
                    <a:moveTo>
                      <a:pt x="242" y="209"/>
                    </a:moveTo>
                    <a:lnTo>
                      <a:pt x="252" y="199"/>
                    </a:lnTo>
                    <a:lnTo>
                      <a:pt x="253" y="212"/>
                    </a:lnTo>
                    <a:lnTo>
                      <a:pt x="265" y="220"/>
                    </a:lnTo>
                    <a:lnTo>
                      <a:pt x="257" y="224"/>
                    </a:lnTo>
                    <a:lnTo>
                      <a:pt x="257" y="224"/>
                    </a:lnTo>
                    <a:lnTo>
                      <a:pt x="253" y="227"/>
                    </a:lnTo>
                    <a:lnTo>
                      <a:pt x="252" y="239"/>
                    </a:lnTo>
                    <a:lnTo>
                      <a:pt x="246" y="233"/>
                    </a:lnTo>
                    <a:lnTo>
                      <a:pt x="248" y="246"/>
                    </a:lnTo>
                    <a:lnTo>
                      <a:pt x="237" y="239"/>
                    </a:lnTo>
                    <a:lnTo>
                      <a:pt x="224" y="242"/>
                    </a:lnTo>
                    <a:lnTo>
                      <a:pt x="227" y="231"/>
                    </a:lnTo>
                    <a:lnTo>
                      <a:pt x="220" y="220"/>
                    </a:lnTo>
                    <a:lnTo>
                      <a:pt x="233" y="220"/>
                    </a:lnTo>
                    <a:lnTo>
                      <a:pt x="235" y="216"/>
                    </a:lnTo>
                    <a:lnTo>
                      <a:pt x="229" y="207"/>
                    </a:lnTo>
                    <a:lnTo>
                      <a:pt x="239" y="209"/>
                    </a:lnTo>
                    <a:lnTo>
                      <a:pt x="239" y="209"/>
                    </a:lnTo>
                    <a:lnTo>
                      <a:pt x="240" y="209"/>
                    </a:lnTo>
                    <a:lnTo>
                      <a:pt x="242" y="209"/>
                    </a:lnTo>
                    <a:close/>
                    <a:moveTo>
                      <a:pt x="136" y="235"/>
                    </a:moveTo>
                    <a:lnTo>
                      <a:pt x="140" y="222"/>
                    </a:lnTo>
                    <a:lnTo>
                      <a:pt x="132" y="212"/>
                    </a:lnTo>
                    <a:lnTo>
                      <a:pt x="145" y="211"/>
                    </a:lnTo>
                    <a:lnTo>
                      <a:pt x="151" y="199"/>
                    </a:lnTo>
                    <a:lnTo>
                      <a:pt x="156" y="212"/>
                    </a:lnTo>
                    <a:lnTo>
                      <a:pt x="169" y="216"/>
                    </a:lnTo>
                    <a:lnTo>
                      <a:pt x="158" y="224"/>
                    </a:lnTo>
                    <a:lnTo>
                      <a:pt x="160" y="237"/>
                    </a:lnTo>
                    <a:lnTo>
                      <a:pt x="149" y="229"/>
                    </a:lnTo>
                    <a:lnTo>
                      <a:pt x="136" y="235"/>
                    </a:lnTo>
                    <a:close/>
                    <a:moveTo>
                      <a:pt x="48" y="226"/>
                    </a:moveTo>
                    <a:lnTo>
                      <a:pt x="52" y="212"/>
                    </a:lnTo>
                    <a:lnTo>
                      <a:pt x="42" y="203"/>
                    </a:lnTo>
                    <a:lnTo>
                      <a:pt x="57" y="203"/>
                    </a:lnTo>
                    <a:lnTo>
                      <a:pt x="63" y="192"/>
                    </a:lnTo>
                    <a:lnTo>
                      <a:pt x="69" y="203"/>
                    </a:lnTo>
                    <a:lnTo>
                      <a:pt x="82" y="207"/>
                    </a:lnTo>
                    <a:lnTo>
                      <a:pt x="71" y="214"/>
                    </a:lnTo>
                    <a:lnTo>
                      <a:pt x="72" y="227"/>
                    </a:lnTo>
                    <a:lnTo>
                      <a:pt x="61" y="222"/>
                    </a:lnTo>
                    <a:lnTo>
                      <a:pt x="48" y="226"/>
                    </a:lnTo>
                    <a:close/>
                    <a:moveTo>
                      <a:pt x="14" y="194"/>
                    </a:moveTo>
                    <a:lnTo>
                      <a:pt x="24" y="184"/>
                    </a:lnTo>
                    <a:lnTo>
                      <a:pt x="26" y="198"/>
                    </a:lnTo>
                    <a:lnTo>
                      <a:pt x="37" y="203"/>
                    </a:lnTo>
                    <a:lnTo>
                      <a:pt x="26" y="209"/>
                    </a:lnTo>
                    <a:lnTo>
                      <a:pt x="24" y="222"/>
                    </a:lnTo>
                    <a:lnTo>
                      <a:pt x="14" y="212"/>
                    </a:lnTo>
                    <a:lnTo>
                      <a:pt x="9" y="212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192"/>
                    </a:lnTo>
                    <a:lnTo>
                      <a:pt x="14" y="194"/>
                    </a:lnTo>
                    <a:close/>
                    <a:moveTo>
                      <a:pt x="160" y="179"/>
                    </a:moveTo>
                    <a:lnTo>
                      <a:pt x="169" y="171"/>
                    </a:lnTo>
                    <a:lnTo>
                      <a:pt x="171" y="184"/>
                    </a:lnTo>
                    <a:lnTo>
                      <a:pt x="183" y="190"/>
                    </a:lnTo>
                    <a:lnTo>
                      <a:pt x="169" y="196"/>
                    </a:lnTo>
                    <a:lnTo>
                      <a:pt x="168" y="209"/>
                    </a:lnTo>
                    <a:lnTo>
                      <a:pt x="158" y="199"/>
                    </a:lnTo>
                    <a:lnTo>
                      <a:pt x="145" y="201"/>
                    </a:lnTo>
                    <a:lnTo>
                      <a:pt x="153" y="188"/>
                    </a:lnTo>
                    <a:lnTo>
                      <a:pt x="147" y="177"/>
                    </a:lnTo>
                    <a:lnTo>
                      <a:pt x="160" y="179"/>
                    </a:lnTo>
                    <a:close/>
                    <a:moveTo>
                      <a:pt x="76" y="149"/>
                    </a:moveTo>
                    <a:lnTo>
                      <a:pt x="85" y="142"/>
                    </a:lnTo>
                    <a:lnTo>
                      <a:pt x="87" y="155"/>
                    </a:lnTo>
                    <a:lnTo>
                      <a:pt x="99" y="160"/>
                    </a:lnTo>
                    <a:lnTo>
                      <a:pt x="87" y="166"/>
                    </a:lnTo>
                    <a:lnTo>
                      <a:pt x="85" y="179"/>
                    </a:lnTo>
                    <a:lnTo>
                      <a:pt x="76" y="170"/>
                    </a:lnTo>
                    <a:lnTo>
                      <a:pt x="63" y="171"/>
                    </a:lnTo>
                    <a:lnTo>
                      <a:pt x="69" y="158"/>
                    </a:lnTo>
                    <a:lnTo>
                      <a:pt x="63" y="147"/>
                    </a:lnTo>
                    <a:lnTo>
                      <a:pt x="76" y="149"/>
                    </a:lnTo>
                    <a:close/>
                    <a:moveTo>
                      <a:pt x="220" y="145"/>
                    </a:moveTo>
                    <a:lnTo>
                      <a:pt x="229" y="136"/>
                    </a:lnTo>
                    <a:lnTo>
                      <a:pt x="231" y="149"/>
                    </a:lnTo>
                    <a:lnTo>
                      <a:pt x="242" y="155"/>
                    </a:lnTo>
                    <a:lnTo>
                      <a:pt x="231" y="160"/>
                    </a:lnTo>
                    <a:lnTo>
                      <a:pt x="229" y="173"/>
                    </a:lnTo>
                    <a:lnTo>
                      <a:pt x="220" y="164"/>
                    </a:lnTo>
                    <a:lnTo>
                      <a:pt x="211" y="166"/>
                    </a:lnTo>
                    <a:lnTo>
                      <a:pt x="207" y="166"/>
                    </a:lnTo>
                    <a:lnTo>
                      <a:pt x="209" y="179"/>
                    </a:lnTo>
                    <a:lnTo>
                      <a:pt x="197" y="173"/>
                    </a:lnTo>
                    <a:lnTo>
                      <a:pt x="186" y="177"/>
                    </a:lnTo>
                    <a:lnTo>
                      <a:pt x="188" y="164"/>
                    </a:lnTo>
                    <a:lnTo>
                      <a:pt x="181" y="155"/>
                    </a:lnTo>
                    <a:lnTo>
                      <a:pt x="194" y="155"/>
                    </a:lnTo>
                    <a:lnTo>
                      <a:pt x="201" y="143"/>
                    </a:lnTo>
                    <a:lnTo>
                      <a:pt x="205" y="155"/>
                    </a:lnTo>
                    <a:lnTo>
                      <a:pt x="211" y="156"/>
                    </a:lnTo>
                    <a:lnTo>
                      <a:pt x="212" y="155"/>
                    </a:lnTo>
                    <a:lnTo>
                      <a:pt x="207" y="142"/>
                    </a:lnTo>
                    <a:lnTo>
                      <a:pt x="220" y="145"/>
                    </a:lnTo>
                    <a:close/>
                    <a:moveTo>
                      <a:pt x="97" y="170"/>
                    </a:moveTo>
                    <a:lnTo>
                      <a:pt x="100" y="156"/>
                    </a:lnTo>
                    <a:lnTo>
                      <a:pt x="93" y="147"/>
                    </a:lnTo>
                    <a:lnTo>
                      <a:pt x="106" y="145"/>
                    </a:lnTo>
                    <a:lnTo>
                      <a:pt x="112" y="134"/>
                    </a:lnTo>
                    <a:lnTo>
                      <a:pt x="117" y="147"/>
                    </a:lnTo>
                    <a:lnTo>
                      <a:pt x="130" y="149"/>
                    </a:lnTo>
                    <a:lnTo>
                      <a:pt x="119" y="158"/>
                    </a:lnTo>
                    <a:lnTo>
                      <a:pt x="121" y="171"/>
                    </a:lnTo>
                    <a:lnTo>
                      <a:pt x="110" y="164"/>
                    </a:lnTo>
                    <a:lnTo>
                      <a:pt x="97" y="170"/>
                    </a:lnTo>
                    <a:close/>
                    <a:moveTo>
                      <a:pt x="5" y="136"/>
                    </a:moveTo>
                    <a:lnTo>
                      <a:pt x="5" y="125"/>
                    </a:lnTo>
                    <a:lnTo>
                      <a:pt x="16" y="130"/>
                    </a:lnTo>
                    <a:lnTo>
                      <a:pt x="5" y="136"/>
                    </a:lnTo>
                    <a:close/>
                    <a:moveTo>
                      <a:pt x="235" y="128"/>
                    </a:moveTo>
                    <a:lnTo>
                      <a:pt x="239" y="115"/>
                    </a:lnTo>
                    <a:lnTo>
                      <a:pt x="231" y="106"/>
                    </a:lnTo>
                    <a:lnTo>
                      <a:pt x="244" y="106"/>
                    </a:lnTo>
                    <a:lnTo>
                      <a:pt x="250" y="95"/>
                    </a:lnTo>
                    <a:lnTo>
                      <a:pt x="255" y="106"/>
                    </a:lnTo>
                    <a:lnTo>
                      <a:pt x="268" y="110"/>
                    </a:lnTo>
                    <a:lnTo>
                      <a:pt x="257" y="117"/>
                    </a:lnTo>
                    <a:lnTo>
                      <a:pt x="259" y="130"/>
                    </a:lnTo>
                    <a:lnTo>
                      <a:pt x="248" y="123"/>
                    </a:lnTo>
                    <a:lnTo>
                      <a:pt x="235" y="128"/>
                    </a:lnTo>
                    <a:close/>
                    <a:moveTo>
                      <a:pt x="147" y="119"/>
                    </a:moveTo>
                    <a:lnTo>
                      <a:pt x="151" y="108"/>
                    </a:lnTo>
                    <a:lnTo>
                      <a:pt x="141" y="97"/>
                    </a:lnTo>
                    <a:lnTo>
                      <a:pt x="156" y="97"/>
                    </a:lnTo>
                    <a:lnTo>
                      <a:pt x="162" y="86"/>
                    </a:lnTo>
                    <a:lnTo>
                      <a:pt x="168" y="99"/>
                    </a:lnTo>
                    <a:lnTo>
                      <a:pt x="181" y="100"/>
                    </a:lnTo>
                    <a:lnTo>
                      <a:pt x="169" y="110"/>
                    </a:lnTo>
                    <a:lnTo>
                      <a:pt x="171" y="123"/>
                    </a:lnTo>
                    <a:lnTo>
                      <a:pt x="160" y="115"/>
                    </a:lnTo>
                    <a:lnTo>
                      <a:pt x="149" y="119"/>
                    </a:lnTo>
                    <a:lnTo>
                      <a:pt x="160" y="125"/>
                    </a:lnTo>
                    <a:lnTo>
                      <a:pt x="147" y="130"/>
                    </a:lnTo>
                    <a:lnTo>
                      <a:pt x="145" y="143"/>
                    </a:lnTo>
                    <a:lnTo>
                      <a:pt x="136" y="134"/>
                    </a:lnTo>
                    <a:lnTo>
                      <a:pt x="123" y="136"/>
                    </a:lnTo>
                    <a:lnTo>
                      <a:pt x="130" y="125"/>
                    </a:lnTo>
                    <a:lnTo>
                      <a:pt x="125" y="112"/>
                    </a:lnTo>
                    <a:lnTo>
                      <a:pt x="138" y="115"/>
                    </a:lnTo>
                    <a:lnTo>
                      <a:pt x="147" y="106"/>
                    </a:lnTo>
                    <a:lnTo>
                      <a:pt x="147" y="119"/>
                    </a:lnTo>
                    <a:close/>
                    <a:moveTo>
                      <a:pt x="54" y="86"/>
                    </a:moveTo>
                    <a:lnTo>
                      <a:pt x="63" y="76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74" y="78"/>
                    </a:lnTo>
                    <a:lnTo>
                      <a:pt x="80" y="89"/>
                    </a:lnTo>
                    <a:lnTo>
                      <a:pt x="91" y="93"/>
                    </a:lnTo>
                    <a:lnTo>
                      <a:pt x="82" y="100"/>
                    </a:lnTo>
                    <a:lnTo>
                      <a:pt x="84" y="114"/>
                    </a:lnTo>
                    <a:lnTo>
                      <a:pt x="72" y="106"/>
                    </a:lnTo>
                    <a:lnTo>
                      <a:pt x="63" y="110"/>
                    </a:lnTo>
                    <a:lnTo>
                      <a:pt x="61" y="114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4" y="104"/>
                    </a:lnTo>
                    <a:lnTo>
                      <a:pt x="41" y="106"/>
                    </a:lnTo>
                    <a:lnTo>
                      <a:pt x="46" y="95"/>
                    </a:lnTo>
                    <a:lnTo>
                      <a:pt x="41" y="82"/>
                    </a:lnTo>
                    <a:lnTo>
                      <a:pt x="54" y="86"/>
                    </a:lnTo>
                    <a:close/>
                    <a:moveTo>
                      <a:pt x="199" y="72"/>
                    </a:moveTo>
                    <a:lnTo>
                      <a:pt x="209" y="63"/>
                    </a:lnTo>
                    <a:lnTo>
                      <a:pt x="209" y="76"/>
                    </a:lnTo>
                    <a:lnTo>
                      <a:pt x="222" y="82"/>
                    </a:lnTo>
                    <a:lnTo>
                      <a:pt x="209" y="87"/>
                    </a:lnTo>
                    <a:lnTo>
                      <a:pt x="207" y="100"/>
                    </a:lnTo>
                    <a:lnTo>
                      <a:pt x="197" y="91"/>
                    </a:lnTo>
                    <a:lnTo>
                      <a:pt x="184" y="93"/>
                    </a:lnTo>
                    <a:lnTo>
                      <a:pt x="192" y="82"/>
                    </a:lnTo>
                    <a:lnTo>
                      <a:pt x="186" y="69"/>
                    </a:lnTo>
                    <a:lnTo>
                      <a:pt x="199" y="72"/>
                    </a:lnTo>
                    <a:close/>
                    <a:moveTo>
                      <a:pt x="0" y="0"/>
                    </a:moveTo>
                    <a:lnTo>
                      <a:pt x="3" y="84"/>
                    </a:lnTo>
                    <a:lnTo>
                      <a:pt x="3" y="84"/>
                    </a:lnTo>
                    <a:lnTo>
                      <a:pt x="3" y="86"/>
                    </a:lnTo>
                    <a:lnTo>
                      <a:pt x="5" y="138"/>
                    </a:lnTo>
                    <a:lnTo>
                      <a:pt x="18" y="138"/>
                    </a:lnTo>
                    <a:lnTo>
                      <a:pt x="24" y="127"/>
                    </a:lnTo>
                    <a:lnTo>
                      <a:pt x="29" y="138"/>
                    </a:lnTo>
                    <a:lnTo>
                      <a:pt x="42" y="142"/>
                    </a:lnTo>
                    <a:lnTo>
                      <a:pt x="31" y="149"/>
                    </a:lnTo>
                    <a:lnTo>
                      <a:pt x="33" y="162"/>
                    </a:lnTo>
                    <a:lnTo>
                      <a:pt x="22" y="156"/>
                    </a:lnTo>
                    <a:lnTo>
                      <a:pt x="9" y="160"/>
                    </a:lnTo>
                    <a:lnTo>
                      <a:pt x="13" y="147"/>
                    </a:lnTo>
                    <a:lnTo>
                      <a:pt x="5" y="138"/>
                    </a:lnTo>
                    <a:lnTo>
                      <a:pt x="9" y="242"/>
                    </a:lnTo>
                    <a:lnTo>
                      <a:pt x="14" y="235"/>
                    </a:lnTo>
                    <a:lnTo>
                      <a:pt x="18" y="248"/>
                    </a:lnTo>
                    <a:lnTo>
                      <a:pt x="31" y="252"/>
                    </a:lnTo>
                    <a:lnTo>
                      <a:pt x="31" y="252"/>
                    </a:lnTo>
                    <a:lnTo>
                      <a:pt x="39" y="254"/>
                    </a:lnTo>
                    <a:lnTo>
                      <a:pt x="48" y="244"/>
                    </a:lnTo>
                    <a:lnTo>
                      <a:pt x="50" y="257"/>
                    </a:lnTo>
                    <a:lnTo>
                      <a:pt x="61" y="263"/>
                    </a:lnTo>
                    <a:lnTo>
                      <a:pt x="50" y="269"/>
                    </a:lnTo>
                    <a:lnTo>
                      <a:pt x="48" y="282"/>
                    </a:lnTo>
                    <a:lnTo>
                      <a:pt x="39" y="272"/>
                    </a:lnTo>
                    <a:lnTo>
                      <a:pt x="26" y="274"/>
                    </a:lnTo>
                    <a:lnTo>
                      <a:pt x="31" y="263"/>
                    </a:lnTo>
                    <a:lnTo>
                      <a:pt x="28" y="254"/>
                    </a:lnTo>
                    <a:lnTo>
                      <a:pt x="22" y="259"/>
                    </a:lnTo>
                    <a:lnTo>
                      <a:pt x="22" y="272"/>
                    </a:lnTo>
                    <a:lnTo>
                      <a:pt x="11" y="265"/>
                    </a:lnTo>
                    <a:lnTo>
                      <a:pt x="11" y="265"/>
                    </a:lnTo>
                    <a:lnTo>
                      <a:pt x="14" y="364"/>
                    </a:lnTo>
                    <a:lnTo>
                      <a:pt x="20" y="364"/>
                    </a:lnTo>
                    <a:lnTo>
                      <a:pt x="16" y="367"/>
                    </a:lnTo>
                    <a:lnTo>
                      <a:pt x="24" y="371"/>
                    </a:lnTo>
                    <a:lnTo>
                      <a:pt x="14" y="375"/>
                    </a:lnTo>
                    <a:lnTo>
                      <a:pt x="14" y="369"/>
                    </a:lnTo>
                    <a:lnTo>
                      <a:pt x="14" y="377"/>
                    </a:lnTo>
                    <a:lnTo>
                      <a:pt x="29" y="427"/>
                    </a:lnTo>
                    <a:lnTo>
                      <a:pt x="29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5" y="425"/>
                    </a:lnTo>
                    <a:lnTo>
                      <a:pt x="42" y="414"/>
                    </a:lnTo>
                    <a:lnTo>
                      <a:pt x="46" y="427"/>
                    </a:lnTo>
                    <a:lnTo>
                      <a:pt x="59" y="429"/>
                    </a:lnTo>
                    <a:lnTo>
                      <a:pt x="50" y="438"/>
                    </a:lnTo>
                    <a:lnTo>
                      <a:pt x="50" y="451"/>
                    </a:lnTo>
                    <a:lnTo>
                      <a:pt x="41" y="446"/>
                    </a:lnTo>
                    <a:lnTo>
                      <a:pt x="37" y="448"/>
                    </a:lnTo>
                    <a:lnTo>
                      <a:pt x="50" y="491"/>
                    </a:lnTo>
                    <a:lnTo>
                      <a:pt x="56" y="485"/>
                    </a:lnTo>
                    <a:lnTo>
                      <a:pt x="57" y="498"/>
                    </a:lnTo>
                    <a:lnTo>
                      <a:pt x="71" y="504"/>
                    </a:lnTo>
                    <a:lnTo>
                      <a:pt x="57" y="509"/>
                    </a:lnTo>
                    <a:lnTo>
                      <a:pt x="57" y="515"/>
                    </a:lnTo>
                    <a:lnTo>
                      <a:pt x="61" y="532"/>
                    </a:lnTo>
                    <a:lnTo>
                      <a:pt x="115" y="485"/>
                    </a:lnTo>
                    <a:lnTo>
                      <a:pt x="112" y="489"/>
                    </a:lnTo>
                    <a:lnTo>
                      <a:pt x="106" y="483"/>
                    </a:lnTo>
                    <a:lnTo>
                      <a:pt x="97" y="483"/>
                    </a:lnTo>
                    <a:lnTo>
                      <a:pt x="87" y="491"/>
                    </a:lnTo>
                    <a:lnTo>
                      <a:pt x="89" y="504"/>
                    </a:lnTo>
                    <a:lnTo>
                      <a:pt x="78" y="496"/>
                    </a:lnTo>
                    <a:lnTo>
                      <a:pt x="65" y="502"/>
                    </a:lnTo>
                    <a:lnTo>
                      <a:pt x="69" y="489"/>
                    </a:lnTo>
                    <a:lnTo>
                      <a:pt x="61" y="479"/>
                    </a:lnTo>
                    <a:lnTo>
                      <a:pt x="74" y="478"/>
                    </a:lnTo>
                    <a:lnTo>
                      <a:pt x="80" y="466"/>
                    </a:lnTo>
                    <a:lnTo>
                      <a:pt x="85" y="479"/>
                    </a:lnTo>
                    <a:lnTo>
                      <a:pt x="93" y="481"/>
                    </a:lnTo>
                    <a:lnTo>
                      <a:pt x="99" y="472"/>
                    </a:lnTo>
                    <a:lnTo>
                      <a:pt x="93" y="461"/>
                    </a:lnTo>
                    <a:lnTo>
                      <a:pt x="106" y="465"/>
                    </a:lnTo>
                    <a:lnTo>
                      <a:pt x="115" y="455"/>
                    </a:lnTo>
                    <a:lnTo>
                      <a:pt x="115" y="455"/>
                    </a:lnTo>
                    <a:lnTo>
                      <a:pt x="119" y="444"/>
                    </a:lnTo>
                    <a:lnTo>
                      <a:pt x="110" y="435"/>
                    </a:lnTo>
                    <a:lnTo>
                      <a:pt x="123" y="435"/>
                    </a:lnTo>
                    <a:lnTo>
                      <a:pt x="130" y="423"/>
                    </a:lnTo>
                    <a:lnTo>
                      <a:pt x="134" y="435"/>
                    </a:lnTo>
                    <a:lnTo>
                      <a:pt x="147" y="438"/>
                    </a:lnTo>
                    <a:lnTo>
                      <a:pt x="147" y="438"/>
                    </a:lnTo>
                    <a:lnTo>
                      <a:pt x="138" y="446"/>
                    </a:lnTo>
                    <a:lnTo>
                      <a:pt x="138" y="453"/>
                    </a:lnTo>
                    <a:lnTo>
                      <a:pt x="134" y="457"/>
                    </a:lnTo>
                    <a:lnTo>
                      <a:pt x="127" y="453"/>
                    </a:lnTo>
                    <a:lnTo>
                      <a:pt x="115" y="457"/>
                    </a:lnTo>
                    <a:lnTo>
                      <a:pt x="117" y="468"/>
                    </a:lnTo>
                    <a:lnTo>
                      <a:pt x="125" y="472"/>
                    </a:lnTo>
                    <a:lnTo>
                      <a:pt x="158" y="423"/>
                    </a:lnTo>
                    <a:lnTo>
                      <a:pt x="155" y="418"/>
                    </a:lnTo>
                    <a:lnTo>
                      <a:pt x="160" y="420"/>
                    </a:lnTo>
                    <a:lnTo>
                      <a:pt x="214" y="341"/>
                    </a:lnTo>
                    <a:lnTo>
                      <a:pt x="205" y="332"/>
                    </a:lnTo>
                    <a:lnTo>
                      <a:pt x="192" y="334"/>
                    </a:lnTo>
                    <a:lnTo>
                      <a:pt x="199" y="323"/>
                    </a:lnTo>
                    <a:lnTo>
                      <a:pt x="194" y="311"/>
                    </a:lnTo>
                    <a:lnTo>
                      <a:pt x="205" y="313"/>
                    </a:lnTo>
                    <a:lnTo>
                      <a:pt x="216" y="304"/>
                    </a:lnTo>
                    <a:lnTo>
                      <a:pt x="216" y="317"/>
                    </a:lnTo>
                    <a:lnTo>
                      <a:pt x="225" y="323"/>
                    </a:lnTo>
                    <a:lnTo>
                      <a:pt x="229" y="319"/>
                    </a:lnTo>
                    <a:lnTo>
                      <a:pt x="229" y="319"/>
                    </a:lnTo>
                    <a:lnTo>
                      <a:pt x="227" y="323"/>
                    </a:lnTo>
                    <a:lnTo>
                      <a:pt x="253" y="283"/>
                    </a:lnTo>
                    <a:lnTo>
                      <a:pt x="252" y="280"/>
                    </a:lnTo>
                    <a:lnTo>
                      <a:pt x="255" y="282"/>
                    </a:lnTo>
                    <a:lnTo>
                      <a:pt x="310" y="201"/>
                    </a:lnTo>
                    <a:lnTo>
                      <a:pt x="302" y="194"/>
                    </a:lnTo>
                    <a:lnTo>
                      <a:pt x="289" y="196"/>
                    </a:lnTo>
                    <a:lnTo>
                      <a:pt x="295" y="186"/>
                    </a:lnTo>
                    <a:lnTo>
                      <a:pt x="285" y="181"/>
                    </a:lnTo>
                    <a:lnTo>
                      <a:pt x="274" y="186"/>
                    </a:lnTo>
                    <a:lnTo>
                      <a:pt x="276" y="173"/>
                    </a:lnTo>
                    <a:lnTo>
                      <a:pt x="268" y="164"/>
                    </a:lnTo>
                    <a:lnTo>
                      <a:pt x="281" y="162"/>
                    </a:lnTo>
                    <a:lnTo>
                      <a:pt x="289" y="151"/>
                    </a:lnTo>
                    <a:lnTo>
                      <a:pt x="293" y="164"/>
                    </a:lnTo>
                    <a:lnTo>
                      <a:pt x="306" y="168"/>
                    </a:lnTo>
                    <a:lnTo>
                      <a:pt x="298" y="173"/>
                    </a:lnTo>
                    <a:lnTo>
                      <a:pt x="304" y="175"/>
                    </a:lnTo>
                    <a:lnTo>
                      <a:pt x="313" y="166"/>
                    </a:lnTo>
                    <a:lnTo>
                      <a:pt x="315" y="179"/>
                    </a:lnTo>
                    <a:lnTo>
                      <a:pt x="323" y="183"/>
                    </a:lnTo>
                    <a:lnTo>
                      <a:pt x="354" y="136"/>
                    </a:lnTo>
                    <a:lnTo>
                      <a:pt x="352" y="128"/>
                    </a:lnTo>
                    <a:lnTo>
                      <a:pt x="358" y="130"/>
                    </a:lnTo>
                    <a:lnTo>
                      <a:pt x="362" y="125"/>
                    </a:lnTo>
                    <a:lnTo>
                      <a:pt x="352" y="121"/>
                    </a:lnTo>
                    <a:lnTo>
                      <a:pt x="345" y="127"/>
                    </a:lnTo>
                    <a:lnTo>
                      <a:pt x="347" y="140"/>
                    </a:lnTo>
                    <a:lnTo>
                      <a:pt x="336" y="132"/>
                    </a:lnTo>
                    <a:lnTo>
                      <a:pt x="323" y="138"/>
                    </a:lnTo>
                    <a:lnTo>
                      <a:pt x="326" y="125"/>
                    </a:lnTo>
                    <a:lnTo>
                      <a:pt x="319" y="114"/>
                    </a:lnTo>
                    <a:lnTo>
                      <a:pt x="332" y="114"/>
                    </a:lnTo>
                    <a:lnTo>
                      <a:pt x="332" y="112"/>
                    </a:lnTo>
                    <a:lnTo>
                      <a:pt x="291" y="95"/>
                    </a:lnTo>
                    <a:lnTo>
                      <a:pt x="293" y="106"/>
                    </a:lnTo>
                    <a:lnTo>
                      <a:pt x="304" y="112"/>
                    </a:lnTo>
                    <a:lnTo>
                      <a:pt x="293" y="117"/>
                    </a:lnTo>
                    <a:lnTo>
                      <a:pt x="291" y="130"/>
                    </a:lnTo>
                    <a:lnTo>
                      <a:pt x="281" y="121"/>
                    </a:lnTo>
                    <a:lnTo>
                      <a:pt x="268" y="123"/>
                    </a:lnTo>
                    <a:lnTo>
                      <a:pt x="274" y="110"/>
                    </a:lnTo>
                    <a:lnTo>
                      <a:pt x="268" y="99"/>
                    </a:lnTo>
                    <a:lnTo>
                      <a:pt x="281" y="102"/>
                    </a:lnTo>
                    <a:lnTo>
                      <a:pt x="289" y="95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18" y="65"/>
                    </a:lnTo>
                    <a:lnTo>
                      <a:pt x="207" y="59"/>
                    </a:lnTo>
                    <a:lnTo>
                      <a:pt x="196" y="63"/>
                    </a:lnTo>
                    <a:lnTo>
                      <a:pt x="197" y="56"/>
                    </a:lnTo>
                    <a:lnTo>
                      <a:pt x="127" y="26"/>
                    </a:lnTo>
                    <a:lnTo>
                      <a:pt x="128" y="33"/>
                    </a:lnTo>
                    <a:lnTo>
                      <a:pt x="141" y="35"/>
                    </a:lnTo>
                    <a:lnTo>
                      <a:pt x="130" y="44"/>
                    </a:lnTo>
                    <a:lnTo>
                      <a:pt x="130" y="48"/>
                    </a:lnTo>
                    <a:lnTo>
                      <a:pt x="138" y="52"/>
                    </a:lnTo>
                    <a:lnTo>
                      <a:pt x="132" y="56"/>
                    </a:lnTo>
                    <a:lnTo>
                      <a:pt x="132" y="58"/>
                    </a:lnTo>
                    <a:lnTo>
                      <a:pt x="130" y="56"/>
                    </a:lnTo>
                    <a:lnTo>
                      <a:pt x="127" y="58"/>
                    </a:lnTo>
                    <a:lnTo>
                      <a:pt x="123" y="71"/>
                    </a:lnTo>
                    <a:lnTo>
                      <a:pt x="115" y="61"/>
                    </a:lnTo>
                    <a:lnTo>
                      <a:pt x="102" y="63"/>
                    </a:lnTo>
                    <a:lnTo>
                      <a:pt x="108" y="52"/>
                    </a:lnTo>
                    <a:lnTo>
                      <a:pt x="102" y="39"/>
                    </a:lnTo>
                    <a:lnTo>
                      <a:pt x="112" y="41"/>
                    </a:lnTo>
                    <a:lnTo>
                      <a:pt x="104" y="31"/>
                    </a:lnTo>
                    <a:lnTo>
                      <a:pt x="117" y="31"/>
                    </a:lnTo>
                    <a:lnTo>
                      <a:pt x="121" y="24"/>
                    </a:lnTo>
                    <a:lnTo>
                      <a:pt x="97" y="15"/>
                    </a:lnTo>
                    <a:lnTo>
                      <a:pt x="42" y="5"/>
                    </a:lnTo>
                    <a:lnTo>
                      <a:pt x="42" y="16"/>
                    </a:lnTo>
                    <a:lnTo>
                      <a:pt x="56" y="22"/>
                    </a:lnTo>
                    <a:lnTo>
                      <a:pt x="46" y="26"/>
                    </a:lnTo>
                    <a:lnTo>
                      <a:pt x="54" y="28"/>
                    </a:lnTo>
                    <a:lnTo>
                      <a:pt x="42" y="35"/>
                    </a:lnTo>
                    <a:lnTo>
                      <a:pt x="44" y="48"/>
                    </a:lnTo>
                    <a:lnTo>
                      <a:pt x="33" y="41"/>
                    </a:lnTo>
                    <a:lnTo>
                      <a:pt x="20" y="46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18" y="33"/>
                    </a:lnTo>
                    <a:lnTo>
                      <a:pt x="20" y="30"/>
                    </a:lnTo>
                    <a:lnTo>
                      <a:pt x="14" y="24"/>
                    </a:lnTo>
                    <a:lnTo>
                      <a:pt x="24" y="24"/>
                    </a:lnTo>
                    <a:lnTo>
                      <a:pt x="26" y="22"/>
                    </a:lnTo>
                    <a:lnTo>
                      <a:pt x="18" y="9"/>
                    </a:lnTo>
                    <a:lnTo>
                      <a:pt x="31" y="13"/>
                    </a:lnTo>
                    <a:lnTo>
                      <a:pt x="39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0" name="ïŝļiḓe">
                <a:extLst>
                  <a:ext uri="{FF2B5EF4-FFF2-40B4-BE49-F238E27FC236}">
                    <a16:creationId xmlns:a16="http://schemas.microsoft.com/office/drawing/2014/main" xmlns="" id="{5C4DB499-A719-4539-8725-5D40651FFE20}"/>
                  </a:ext>
                </a:extLst>
              </p:cNvPr>
              <p:cNvSpPr/>
              <p:nvPr/>
            </p:nvSpPr>
            <p:spPr bwMode="auto">
              <a:xfrm>
                <a:off x="1048" y="1224"/>
                <a:ext cx="362" cy="532"/>
              </a:xfrm>
              <a:custGeom>
                <a:avLst/>
                <a:gdLst>
                  <a:gd name="T0" fmla="*/ 224 w 362"/>
                  <a:gd name="T1" fmla="*/ 325 h 532"/>
                  <a:gd name="T2" fmla="*/ 214 w 362"/>
                  <a:gd name="T3" fmla="*/ 341 h 532"/>
                  <a:gd name="T4" fmla="*/ 171 w 362"/>
                  <a:gd name="T5" fmla="*/ 377 h 532"/>
                  <a:gd name="T6" fmla="*/ 71 w 362"/>
                  <a:gd name="T7" fmla="*/ 369 h 532"/>
                  <a:gd name="T8" fmla="*/ 106 w 362"/>
                  <a:gd name="T9" fmla="*/ 401 h 532"/>
                  <a:gd name="T10" fmla="*/ 155 w 362"/>
                  <a:gd name="T11" fmla="*/ 347 h 532"/>
                  <a:gd name="T12" fmla="*/ 143 w 362"/>
                  <a:gd name="T13" fmla="*/ 356 h 532"/>
                  <a:gd name="T14" fmla="*/ 149 w 362"/>
                  <a:gd name="T15" fmla="*/ 347 h 532"/>
                  <a:gd name="T16" fmla="*/ 71 w 362"/>
                  <a:gd name="T17" fmla="*/ 317 h 532"/>
                  <a:gd name="T18" fmla="*/ 61 w 362"/>
                  <a:gd name="T19" fmla="*/ 345 h 532"/>
                  <a:gd name="T20" fmla="*/ 259 w 362"/>
                  <a:gd name="T21" fmla="*/ 274 h 532"/>
                  <a:gd name="T22" fmla="*/ 186 w 362"/>
                  <a:gd name="T23" fmla="*/ 282 h 532"/>
                  <a:gd name="T24" fmla="*/ 168 w 362"/>
                  <a:gd name="T25" fmla="*/ 250 h 532"/>
                  <a:gd name="T26" fmla="*/ 106 w 362"/>
                  <a:gd name="T27" fmla="*/ 257 h 532"/>
                  <a:gd name="T28" fmla="*/ 130 w 362"/>
                  <a:gd name="T29" fmla="*/ 311 h 532"/>
                  <a:gd name="T30" fmla="*/ 82 w 362"/>
                  <a:gd name="T31" fmla="*/ 255 h 532"/>
                  <a:gd name="T32" fmla="*/ 252 w 362"/>
                  <a:gd name="T33" fmla="*/ 199 h 532"/>
                  <a:gd name="T34" fmla="*/ 237 w 362"/>
                  <a:gd name="T35" fmla="*/ 239 h 532"/>
                  <a:gd name="T36" fmla="*/ 240 w 362"/>
                  <a:gd name="T37" fmla="*/ 209 h 532"/>
                  <a:gd name="T38" fmla="*/ 158 w 362"/>
                  <a:gd name="T39" fmla="*/ 224 h 532"/>
                  <a:gd name="T40" fmla="*/ 69 w 362"/>
                  <a:gd name="T41" fmla="*/ 203 h 532"/>
                  <a:gd name="T42" fmla="*/ 37 w 362"/>
                  <a:gd name="T43" fmla="*/ 203 h 532"/>
                  <a:gd name="T44" fmla="*/ 14 w 362"/>
                  <a:gd name="T45" fmla="*/ 194 h 532"/>
                  <a:gd name="T46" fmla="*/ 153 w 362"/>
                  <a:gd name="T47" fmla="*/ 188 h 532"/>
                  <a:gd name="T48" fmla="*/ 76 w 362"/>
                  <a:gd name="T49" fmla="*/ 170 h 532"/>
                  <a:gd name="T50" fmla="*/ 231 w 362"/>
                  <a:gd name="T51" fmla="*/ 160 h 532"/>
                  <a:gd name="T52" fmla="*/ 181 w 362"/>
                  <a:gd name="T53" fmla="*/ 155 h 532"/>
                  <a:gd name="T54" fmla="*/ 100 w 362"/>
                  <a:gd name="T55" fmla="*/ 156 h 532"/>
                  <a:gd name="T56" fmla="*/ 97 w 362"/>
                  <a:gd name="T57" fmla="*/ 170 h 532"/>
                  <a:gd name="T58" fmla="*/ 250 w 362"/>
                  <a:gd name="T59" fmla="*/ 95 h 532"/>
                  <a:gd name="T60" fmla="*/ 141 w 362"/>
                  <a:gd name="T61" fmla="*/ 97 h 532"/>
                  <a:gd name="T62" fmla="*/ 160 w 362"/>
                  <a:gd name="T63" fmla="*/ 125 h 532"/>
                  <a:gd name="T64" fmla="*/ 147 w 362"/>
                  <a:gd name="T65" fmla="*/ 119 h 532"/>
                  <a:gd name="T66" fmla="*/ 84 w 362"/>
                  <a:gd name="T67" fmla="*/ 114 h 532"/>
                  <a:gd name="T68" fmla="*/ 46 w 362"/>
                  <a:gd name="T69" fmla="*/ 95 h 532"/>
                  <a:gd name="T70" fmla="*/ 197 w 362"/>
                  <a:gd name="T71" fmla="*/ 91 h 532"/>
                  <a:gd name="T72" fmla="*/ 5 w 362"/>
                  <a:gd name="T73" fmla="*/ 138 h 532"/>
                  <a:gd name="T74" fmla="*/ 13 w 362"/>
                  <a:gd name="T75" fmla="*/ 147 h 532"/>
                  <a:gd name="T76" fmla="*/ 50 w 362"/>
                  <a:gd name="T77" fmla="*/ 257 h 532"/>
                  <a:gd name="T78" fmla="*/ 22 w 362"/>
                  <a:gd name="T79" fmla="*/ 272 h 532"/>
                  <a:gd name="T80" fmla="*/ 14 w 362"/>
                  <a:gd name="T81" fmla="*/ 377 h 532"/>
                  <a:gd name="T82" fmla="*/ 59 w 362"/>
                  <a:gd name="T83" fmla="*/ 429 h 532"/>
                  <a:gd name="T84" fmla="*/ 57 w 362"/>
                  <a:gd name="T85" fmla="*/ 509 h 532"/>
                  <a:gd name="T86" fmla="*/ 78 w 362"/>
                  <a:gd name="T87" fmla="*/ 496 h 532"/>
                  <a:gd name="T88" fmla="*/ 93 w 362"/>
                  <a:gd name="T89" fmla="*/ 461 h 532"/>
                  <a:gd name="T90" fmla="*/ 147 w 362"/>
                  <a:gd name="T91" fmla="*/ 438 h 532"/>
                  <a:gd name="T92" fmla="*/ 158 w 362"/>
                  <a:gd name="T93" fmla="*/ 423 h 532"/>
                  <a:gd name="T94" fmla="*/ 216 w 362"/>
                  <a:gd name="T95" fmla="*/ 304 h 532"/>
                  <a:gd name="T96" fmla="*/ 310 w 362"/>
                  <a:gd name="T97" fmla="*/ 201 h 532"/>
                  <a:gd name="T98" fmla="*/ 289 w 362"/>
                  <a:gd name="T99" fmla="*/ 151 h 532"/>
                  <a:gd name="T100" fmla="*/ 352 w 362"/>
                  <a:gd name="T101" fmla="*/ 128 h 532"/>
                  <a:gd name="T102" fmla="*/ 319 w 362"/>
                  <a:gd name="T103" fmla="*/ 114 h 532"/>
                  <a:gd name="T104" fmla="*/ 268 w 362"/>
                  <a:gd name="T105" fmla="*/ 123 h 532"/>
                  <a:gd name="T106" fmla="*/ 196 w 362"/>
                  <a:gd name="T107" fmla="*/ 63 h 532"/>
                  <a:gd name="T108" fmla="*/ 132 w 362"/>
                  <a:gd name="T109" fmla="*/ 58 h 532"/>
                  <a:gd name="T110" fmla="*/ 104 w 362"/>
                  <a:gd name="T111" fmla="*/ 31 h 532"/>
                  <a:gd name="T112" fmla="*/ 42 w 362"/>
                  <a:gd name="T113" fmla="*/ 35 h 532"/>
                  <a:gd name="T114" fmla="*/ 24 w 362"/>
                  <a:gd name="T115" fmla="*/ 2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62" h="532">
                    <a:moveTo>
                      <a:pt x="121" y="478"/>
                    </a:moveTo>
                    <a:lnTo>
                      <a:pt x="117" y="479"/>
                    </a:lnTo>
                    <a:lnTo>
                      <a:pt x="115" y="485"/>
                    </a:lnTo>
                    <a:lnTo>
                      <a:pt x="121" y="478"/>
                    </a:lnTo>
                    <a:moveTo>
                      <a:pt x="87" y="388"/>
                    </a:moveTo>
                    <a:lnTo>
                      <a:pt x="82" y="390"/>
                    </a:lnTo>
                    <a:lnTo>
                      <a:pt x="84" y="390"/>
                    </a:lnTo>
                    <a:lnTo>
                      <a:pt x="87" y="388"/>
                    </a:lnTo>
                    <a:moveTo>
                      <a:pt x="224" y="325"/>
                    </a:moveTo>
                    <a:lnTo>
                      <a:pt x="216" y="328"/>
                    </a:lnTo>
                    <a:lnTo>
                      <a:pt x="216" y="330"/>
                    </a:lnTo>
                    <a:lnTo>
                      <a:pt x="222" y="330"/>
                    </a:lnTo>
                    <a:lnTo>
                      <a:pt x="224" y="325"/>
                    </a:lnTo>
                    <a:moveTo>
                      <a:pt x="225" y="325"/>
                    </a:moveTo>
                    <a:lnTo>
                      <a:pt x="225" y="325"/>
                    </a:lnTo>
                    <a:lnTo>
                      <a:pt x="216" y="338"/>
                    </a:lnTo>
                    <a:lnTo>
                      <a:pt x="214" y="338"/>
                    </a:lnTo>
                    <a:lnTo>
                      <a:pt x="214" y="341"/>
                    </a:lnTo>
                    <a:lnTo>
                      <a:pt x="225" y="325"/>
                    </a:lnTo>
                    <a:moveTo>
                      <a:pt x="319" y="188"/>
                    </a:moveTo>
                    <a:lnTo>
                      <a:pt x="313" y="190"/>
                    </a:lnTo>
                    <a:lnTo>
                      <a:pt x="313" y="198"/>
                    </a:lnTo>
                    <a:lnTo>
                      <a:pt x="319" y="188"/>
                    </a:lnTo>
                    <a:moveTo>
                      <a:pt x="164" y="401"/>
                    </a:moveTo>
                    <a:lnTo>
                      <a:pt x="168" y="388"/>
                    </a:lnTo>
                    <a:lnTo>
                      <a:pt x="158" y="379"/>
                    </a:lnTo>
                    <a:lnTo>
                      <a:pt x="171" y="377"/>
                    </a:lnTo>
                    <a:lnTo>
                      <a:pt x="179" y="366"/>
                    </a:lnTo>
                    <a:lnTo>
                      <a:pt x="184" y="379"/>
                    </a:lnTo>
                    <a:lnTo>
                      <a:pt x="188" y="379"/>
                    </a:lnTo>
                    <a:lnTo>
                      <a:pt x="177" y="395"/>
                    </a:lnTo>
                    <a:lnTo>
                      <a:pt x="177" y="395"/>
                    </a:lnTo>
                    <a:lnTo>
                      <a:pt x="164" y="401"/>
                    </a:lnTo>
                    <a:moveTo>
                      <a:pt x="76" y="390"/>
                    </a:moveTo>
                    <a:lnTo>
                      <a:pt x="80" y="379"/>
                    </a:lnTo>
                    <a:lnTo>
                      <a:pt x="71" y="369"/>
                    </a:lnTo>
                    <a:lnTo>
                      <a:pt x="84" y="369"/>
                    </a:lnTo>
                    <a:lnTo>
                      <a:pt x="91" y="358"/>
                    </a:lnTo>
                    <a:lnTo>
                      <a:pt x="95" y="369"/>
                    </a:lnTo>
                    <a:lnTo>
                      <a:pt x="108" y="373"/>
                    </a:lnTo>
                    <a:lnTo>
                      <a:pt x="99" y="381"/>
                    </a:lnTo>
                    <a:lnTo>
                      <a:pt x="99" y="394"/>
                    </a:lnTo>
                    <a:lnTo>
                      <a:pt x="95" y="392"/>
                    </a:lnTo>
                    <a:lnTo>
                      <a:pt x="95" y="395"/>
                    </a:lnTo>
                    <a:lnTo>
                      <a:pt x="106" y="401"/>
                    </a:lnTo>
                    <a:lnTo>
                      <a:pt x="95" y="407"/>
                    </a:lnTo>
                    <a:lnTo>
                      <a:pt x="93" y="420"/>
                    </a:lnTo>
                    <a:lnTo>
                      <a:pt x="84" y="410"/>
                    </a:lnTo>
                    <a:lnTo>
                      <a:pt x="71" y="412"/>
                    </a:lnTo>
                    <a:lnTo>
                      <a:pt x="76" y="399"/>
                    </a:lnTo>
                    <a:lnTo>
                      <a:pt x="71" y="388"/>
                    </a:lnTo>
                    <a:lnTo>
                      <a:pt x="76" y="390"/>
                    </a:lnTo>
                    <a:moveTo>
                      <a:pt x="143" y="356"/>
                    </a:moveTo>
                    <a:lnTo>
                      <a:pt x="155" y="347"/>
                    </a:lnTo>
                    <a:lnTo>
                      <a:pt x="155" y="360"/>
                    </a:lnTo>
                    <a:lnTo>
                      <a:pt x="168" y="367"/>
                    </a:lnTo>
                    <a:lnTo>
                      <a:pt x="155" y="373"/>
                    </a:lnTo>
                    <a:lnTo>
                      <a:pt x="153" y="384"/>
                    </a:lnTo>
                    <a:lnTo>
                      <a:pt x="143" y="375"/>
                    </a:lnTo>
                    <a:lnTo>
                      <a:pt x="130" y="377"/>
                    </a:lnTo>
                    <a:lnTo>
                      <a:pt x="138" y="366"/>
                    </a:lnTo>
                    <a:lnTo>
                      <a:pt x="132" y="354"/>
                    </a:lnTo>
                    <a:lnTo>
                      <a:pt x="143" y="356"/>
                    </a:lnTo>
                    <a:moveTo>
                      <a:pt x="127" y="345"/>
                    </a:moveTo>
                    <a:lnTo>
                      <a:pt x="128" y="332"/>
                    </a:lnTo>
                    <a:lnTo>
                      <a:pt x="121" y="321"/>
                    </a:lnTo>
                    <a:lnTo>
                      <a:pt x="134" y="321"/>
                    </a:lnTo>
                    <a:lnTo>
                      <a:pt x="141" y="310"/>
                    </a:lnTo>
                    <a:lnTo>
                      <a:pt x="145" y="323"/>
                    </a:lnTo>
                    <a:lnTo>
                      <a:pt x="158" y="325"/>
                    </a:lnTo>
                    <a:lnTo>
                      <a:pt x="149" y="334"/>
                    </a:lnTo>
                    <a:lnTo>
                      <a:pt x="149" y="347"/>
                    </a:lnTo>
                    <a:lnTo>
                      <a:pt x="138" y="339"/>
                    </a:lnTo>
                    <a:lnTo>
                      <a:pt x="127" y="345"/>
                    </a:lnTo>
                    <a:moveTo>
                      <a:pt x="39" y="336"/>
                    </a:moveTo>
                    <a:lnTo>
                      <a:pt x="41" y="323"/>
                    </a:lnTo>
                    <a:lnTo>
                      <a:pt x="33" y="313"/>
                    </a:lnTo>
                    <a:lnTo>
                      <a:pt x="46" y="311"/>
                    </a:lnTo>
                    <a:lnTo>
                      <a:pt x="54" y="300"/>
                    </a:lnTo>
                    <a:lnTo>
                      <a:pt x="57" y="313"/>
                    </a:lnTo>
                    <a:lnTo>
                      <a:pt x="71" y="317"/>
                    </a:lnTo>
                    <a:lnTo>
                      <a:pt x="59" y="325"/>
                    </a:lnTo>
                    <a:lnTo>
                      <a:pt x="61" y="326"/>
                    </a:lnTo>
                    <a:lnTo>
                      <a:pt x="61" y="326"/>
                    </a:lnTo>
                    <a:lnTo>
                      <a:pt x="71" y="317"/>
                    </a:lnTo>
                    <a:lnTo>
                      <a:pt x="72" y="330"/>
                    </a:lnTo>
                    <a:lnTo>
                      <a:pt x="84" y="338"/>
                    </a:lnTo>
                    <a:lnTo>
                      <a:pt x="72" y="343"/>
                    </a:lnTo>
                    <a:lnTo>
                      <a:pt x="69" y="354"/>
                    </a:lnTo>
                    <a:lnTo>
                      <a:pt x="61" y="345"/>
                    </a:lnTo>
                    <a:lnTo>
                      <a:pt x="48" y="347"/>
                    </a:lnTo>
                    <a:lnTo>
                      <a:pt x="54" y="336"/>
                    </a:lnTo>
                    <a:lnTo>
                      <a:pt x="52" y="332"/>
                    </a:lnTo>
                    <a:lnTo>
                      <a:pt x="50" y="330"/>
                    </a:lnTo>
                    <a:lnTo>
                      <a:pt x="39" y="336"/>
                    </a:lnTo>
                    <a:moveTo>
                      <a:pt x="259" y="274"/>
                    </a:moveTo>
                    <a:lnTo>
                      <a:pt x="257" y="272"/>
                    </a:lnTo>
                    <a:lnTo>
                      <a:pt x="261" y="272"/>
                    </a:lnTo>
                    <a:lnTo>
                      <a:pt x="259" y="274"/>
                    </a:lnTo>
                    <a:moveTo>
                      <a:pt x="181" y="254"/>
                    </a:moveTo>
                    <a:lnTo>
                      <a:pt x="190" y="244"/>
                    </a:lnTo>
                    <a:lnTo>
                      <a:pt x="192" y="257"/>
                    </a:lnTo>
                    <a:lnTo>
                      <a:pt x="205" y="263"/>
                    </a:lnTo>
                    <a:lnTo>
                      <a:pt x="197" y="265"/>
                    </a:lnTo>
                    <a:lnTo>
                      <a:pt x="207" y="269"/>
                    </a:lnTo>
                    <a:lnTo>
                      <a:pt x="197" y="276"/>
                    </a:lnTo>
                    <a:lnTo>
                      <a:pt x="197" y="289"/>
                    </a:lnTo>
                    <a:lnTo>
                      <a:pt x="186" y="282"/>
                    </a:lnTo>
                    <a:lnTo>
                      <a:pt x="175" y="287"/>
                    </a:lnTo>
                    <a:lnTo>
                      <a:pt x="179" y="274"/>
                    </a:lnTo>
                    <a:lnTo>
                      <a:pt x="177" y="272"/>
                    </a:lnTo>
                    <a:lnTo>
                      <a:pt x="168" y="274"/>
                    </a:lnTo>
                    <a:lnTo>
                      <a:pt x="171" y="267"/>
                    </a:lnTo>
                    <a:lnTo>
                      <a:pt x="169" y="265"/>
                    </a:lnTo>
                    <a:lnTo>
                      <a:pt x="173" y="265"/>
                    </a:lnTo>
                    <a:lnTo>
                      <a:pt x="175" y="261"/>
                    </a:lnTo>
                    <a:lnTo>
                      <a:pt x="168" y="250"/>
                    </a:lnTo>
                    <a:lnTo>
                      <a:pt x="181" y="254"/>
                    </a:lnTo>
                    <a:moveTo>
                      <a:pt x="99" y="224"/>
                    </a:moveTo>
                    <a:lnTo>
                      <a:pt x="108" y="214"/>
                    </a:lnTo>
                    <a:lnTo>
                      <a:pt x="110" y="227"/>
                    </a:lnTo>
                    <a:lnTo>
                      <a:pt x="121" y="233"/>
                    </a:lnTo>
                    <a:lnTo>
                      <a:pt x="110" y="239"/>
                    </a:lnTo>
                    <a:lnTo>
                      <a:pt x="106" y="252"/>
                    </a:lnTo>
                    <a:lnTo>
                      <a:pt x="104" y="248"/>
                    </a:lnTo>
                    <a:lnTo>
                      <a:pt x="106" y="257"/>
                    </a:lnTo>
                    <a:lnTo>
                      <a:pt x="119" y="259"/>
                    </a:lnTo>
                    <a:lnTo>
                      <a:pt x="110" y="269"/>
                    </a:lnTo>
                    <a:lnTo>
                      <a:pt x="110" y="282"/>
                    </a:lnTo>
                    <a:lnTo>
                      <a:pt x="123" y="283"/>
                    </a:lnTo>
                    <a:lnTo>
                      <a:pt x="132" y="274"/>
                    </a:lnTo>
                    <a:lnTo>
                      <a:pt x="134" y="287"/>
                    </a:lnTo>
                    <a:lnTo>
                      <a:pt x="145" y="293"/>
                    </a:lnTo>
                    <a:lnTo>
                      <a:pt x="134" y="298"/>
                    </a:lnTo>
                    <a:lnTo>
                      <a:pt x="130" y="311"/>
                    </a:lnTo>
                    <a:lnTo>
                      <a:pt x="123" y="302"/>
                    </a:lnTo>
                    <a:lnTo>
                      <a:pt x="110" y="304"/>
                    </a:lnTo>
                    <a:lnTo>
                      <a:pt x="115" y="293"/>
                    </a:lnTo>
                    <a:lnTo>
                      <a:pt x="110" y="282"/>
                    </a:lnTo>
                    <a:lnTo>
                      <a:pt x="110" y="282"/>
                    </a:lnTo>
                    <a:lnTo>
                      <a:pt x="99" y="274"/>
                    </a:lnTo>
                    <a:lnTo>
                      <a:pt x="87" y="278"/>
                    </a:lnTo>
                    <a:lnTo>
                      <a:pt x="91" y="267"/>
                    </a:lnTo>
                    <a:lnTo>
                      <a:pt x="82" y="255"/>
                    </a:lnTo>
                    <a:lnTo>
                      <a:pt x="95" y="255"/>
                    </a:lnTo>
                    <a:lnTo>
                      <a:pt x="100" y="246"/>
                    </a:lnTo>
                    <a:lnTo>
                      <a:pt x="99" y="242"/>
                    </a:lnTo>
                    <a:lnTo>
                      <a:pt x="85" y="244"/>
                    </a:lnTo>
                    <a:lnTo>
                      <a:pt x="91" y="233"/>
                    </a:lnTo>
                    <a:lnTo>
                      <a:pt x="85" y="220"/>
                    </a:lnTo>
                    <a:lnTo>
                      <a:pt x="99" y="224"/>
                    </a:lnTo>
                    <a:moveTo>
                      <a:pt x="242" y="209"/>
                    </a:moveTo>
                    <a:lnTo>
                      <a:pt x="252" y="199"/>
                    </a:lnTo>
                    <a:lnTo>
                      <a:pt x="253" y="212"/>
                    </a:lnTo>
                    <a:lnTo>
                      <a:pt x="265" y="220"/>
                    </a:lnTo>
                    <a:lnTo>
                      <a:pt x="257" y="224"/>
                    </a:lnTo>
                    <a:lnTo>
                      <a:pt x="257" y="224"/>
                    </a:lnTo>
                    <a:lnTo>
                      <a:pt x="253" y="227"/>
                    </a:lnTo>
                    <a:lnTo>
                      <a:pt x="252" y="239"/>
                    </a:lnTo>
                    <a:lnTo>
                      <a:pt x="246" y="233"/>
                    </a:lnTo>
                    <a:lnTo>
                      <a:pt x="248" y="246"/>
                    </a:lnTo>
                    <a:lnTo>
                      <a:pt x="237" y="239"/>
                    </a:lnTo>
                    <a:lnTo>
                      <a:pt x="224" y="242"/>
                    </a:lnTo>
                    <a:lnTo>
                      <a:pt x="227" y="231"/>
                    </a:lnTo>
                    <a:lnTo>
                      <a:pt x="220" y="220"/>
                    </a:lnTo>
                    <a:lnTo>
                      <a:pt x="233" y="220"/>
                    </a:lnTo>
                    <a:lnTo>
                      <a:pt x="235" y="216"/>
                    </a:lnTo>
                    <a:lnTo>
                      <a:pt x="229" y="207"/>
                    </a:lnTo>
                    <a:lnTo>
                      <a:pt x="239" y="209"/>
                    </a:lnTo>
                    <a:lnTo>
                      <a:pt x="239" y="209"/>
                    </a:lnTo>
                    <a:lnTo>
                      <a:pt x="240" y="209"/>
                    </a:lnTo>
                    <a:lnTo>
                      <a:pt x="242" y="209"/>
                    </a:lnTo>
                    <a:moveTo>
                      <a:pt x="136" y="235"/>
                    </a:moveTo>
                    <a:lnTo>
                      <a:pt x="140" y="222"/>
                    </a:lnTo>
                    <a:lnTo>
                      <a:pt x="132" y="212"/>
                    </a:lnTo>
                    <a:lnTo>
                      <a:pt x="145" y="211"/>
                    </a:lnTo>
                    <a:lnTo>
                      <a:pt x="151" y="199"/>
                    </a:lnTo>
                    <a:lnTo>
                      <a:pt x="156" y="212"/>
                    </a:lnTo>
                    <a:lnTo>
                      <a:pt x="169" y="216"/>
                    </a:lnTo>
                    <a:lnTo>
                      <a:pt x="158" y="224"/>
                    </a:lnTo>
                    <a:lnTo>
                      <a:pt x="160" y="237"/>
                    </a:lnTo>
                    <a:lnTo>
                      <a:pt x="149" y="229"/>
                    </a:lnTo>
                    <a:lnTo>
                      <a:pt x="136" y="235"/>
                    </a:lnTo>
                    <a:moveTo>
                      <a:pt x="48" y="226"/>
                    </a:moveTo>
                    <a:lnTo>
                      <a:pt x="52" y="212"/>
                    </a:lnTo>
                    <a:lnTo>
                      <a:pt x="42" y="203"/>
                    </a:lnTo>
                    <a:lnTo>
                      <a:pt x="57" y="203"/>
                    </a:lnTo>
                    <a:lnTo>
                      <a:pt x="63" y="192"/>
                    </a:lnTo>
                    <a:lnTo>
                      <a:pt x="69" y="203"/>
                    </a:lnTo>
                    <a:lnTo>
                      <a:pt x="82" y="207"/>
                    </a:lnTo>
                    <a:lnTo>
                      <a:pt x="71" y="214"/>
                    </a:lnTo>
                    <a:lnTo>
                      <a:pt x="72" y="227"/>
                    </a:lnTo>
                    <a:lnTo>
                      <a:pt x="61" y="222"/>
                    </a:lnTo>
                    <a:lnTo>
                      <a:pt x="48" y="226"/>
                    </a:lnTo>
                    <a:moveTo>
                      <a:pt x="14" y="194"/>
                    </a:moveTo>
                    <a:lnTo>
                      <a:pt x="24" y="184"/>
                    </a:lnTo>
                    <a:lnTo>
                      <a:pt x="26" y="198"/>
                    </a:lnTo>
                    <a:lnTo>
                      <a:pt x="37" y="203"/>
                    </a:lnTo>
                    <a:lnTo>
                      <a:pt x="26" y="209"/>
                    </a:lnTo>
                    <a:lnTo>
                      <a:pt x="24" y="222"/>
                    </a:lnTo>
                    <a:lnTo>
                      <a:pt x="14" y="212"/>
                    </a:lnTo>
                    <a:lnTo>
                      <a:pt x="9" y="212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203"/>
                    </a:lnTo>
                    <a:lnTo>
                      <a:pt x="7" y="192"/>
                    </a:lnTo>
                    <a:lnTo>
                      <a:pt x="14" y="194"/>
                    </a:lnTo>
                    <a:moveTo>
                      <a:pt x="160" y="179"/>
                    </a:moveTo>
                    <a:lnTo>
                      <a:pt x="169" y="171"/>
                    </a:lnTo>
                    <a:lnTo>
                      <a:pt x="171" y="184"/>
                    </a:lnTo>
                    <a:lnTo>
                      <a:pt x="183" y="190"/>
                    </a:lnTo>
                    <a:lnTo>
                      <a:pt x="169" y="196"/>
                    </a:lnTo>
                    <a:lnTo>
                      <a:pt x="168" y="209"/>
                    </a:lnTo>
                    <a:lnTo>
                      <a:pt x="158" y="199"/>
                    </a:lnTo>
                    <a:lnTo>
                      <a:pt x="145" y="201"/>
                    </a:lnTo>
                    <a:lnTo>
                      <a:pt x="153" y="188"/>
                    </a:lnTo>
                    <a:lnTo>
                      <a:pt x="147" y="177"/>
                    </a:lnTo>
                    <a:lnTo>
                      <a:pt x="160" y="179"/>
                    </a:lnTo>
                    <a:moveTo>
                      <a:pt x="76" y="149"/>
                    </a:moveTo>
                    <a:lnTo>
                      <a:pt x="85" y="142"/>
                    </a:lnTo>
                    <a:lnTo>
                      <a:pt x="87" y="155"/>
                    </a:lnTo>
                    <a:lnTo>
                      <a:pt x="99" y="160"/>
                    </a:lnTo>
                    <a:lnTo>
                      <a:pt x="87" y="166"/>
                    </a:lnTo>
                    <a:lnTo>
                      <a:pt x="85" y="179"/>
                    </a:lnTo>
                    <a:lnTo>
                      <a:pt x="76" y="170"/>
                    </a:lnTo>
                    <a:lnTo>
                      <a:pt x="63" y="171"/>
                    </a:lnTo>
                    <a:lnTo>
                      <a:pt x="69" y="158"/>
                    </a:lnTo>
                    <a:lnTo>
                      <a:pt x="63" y="147"/>
                    </a:lnTo>
                    <a:lnTo>
                      <a:pt x="76" y="149"/>
                    </a:lnTo>
                    <a:moveTo>
                      <a:pt x="220" y="145"/>
                    </a:moveTo>
                    <a:lnTo>
                      <a:pt x="229" y="136"/>
                    </a:lnTo>
                    <a:lnTo>
                      <a:pt x="231" y="149"/>
                    </a:lnTo>
                    <a:lnTo>
                      <a:pt x="242" y="155"/>
                    </a:lnTo>
                    <a:lnTo>
                      <a:pt x="231" y="160"/>
                    </a:lnTo>
                    <a:lnTo>
                      <a:pt x="229" y="173"/>
                    </a:lnTo>
                    <a:lnTo>
                      <a:pt x="220" y="164"/>
                    </a:lnTo>
                    <a:lnTo>
                      <a:pt x="211" y="166"/>
                    </a:lnTo>
                    <a:lnTo>
                      <a:pt x="207" y="166"/>
                    </a:lnTo>
                    <a:lnTo>
                      <a:pt x="209" y="179"/>
                    </a:lnTo>
                    <a:lnTo>
                      <a:pt x="197" y="173"/>
                    </a:lnTo>
                    <a:lnTo>
                      <a:pt x="186" y="177"/>
                    </a:lnTo>
                    <a:lnTo>
                      <a:pt x="188" y="164"/>
                    </a:lnTo>
                    <a:lnTo>
                      <a:pt x="181" y="155"/>
                    </a:lnTo>
                    <a:lnTo>
                      <a:pt x="194" y="155"/>
                    </a:lnTo>
                    <a:lnTo>
                      <a:pt x="201" y="143"/>
                    </a:lnTo>
                    <a:lnTo>
                      <a:pt x="205" y="155"/>
                    </a:lnTo>
                    <a:lnTo>
                      <a:pt x="211" y="156"/>
                    </a:lnTo>
                    <a:lnTo>
                      <a:pt x="212" y="155"/>
                    </a:lnTo>
                    <a:lnTo>
                      <a:pt x="207" y="142"/>
                    </a:lnTo>
                    <a:lnTo>
                      <a:pt x="220" y="145"/>
                    </a:lnTo>
                    <a:moveTo>
                      <a:pt x="97" y="170"/>
                    </a:moveTo>
                    <a:lnTo>
                      <a:pt x="100" y="156"/>
                    </a:lnTo>
                    <a:lnTo>
                      <a:pt x="93" y="147"/>
                    </a:lnTo>
                    <a:lnTo>
                      <a:pt x="106" y="145"/>
                    </a:lnTo>
                    <a:lnTo>
                      <a:pt x="112" y="134"/>
                    </a:lnTo>
                    <a:lnTo>
                      <a:pt x="117" y="147"/>
                    </a:lnTo>
                    <a:lnTo>
                      <a:pt x="130" y="149"/>
                    </a:lnTo>
                    <a:lnTo>
                      <a:pt x="119" y="158"/>
                    </a:lnTo>
                    <a:lnTo>
                      <a:pt x="121" y="171"/>
                    </a:lnTo>
                    <a:lnTo>
                      <a:pt x="110" y="164"/>
                    </a:lnTo>
                    <a:lnTo>
                      <a:pt x="97" y="170"/>
                    </a:lnTo>
                    <a:moveTo>
                      <a:pt x="5" y="136"/>
                    </a:moveTo>
                    <a:lnTo>
                      <a:pt x="5" y="125"/>
                    </a:lnTo>
                    <a:lnTo>
                      <a:pt x="16" y="130"/>
                    </a:lnTo>
                    <a:lnTo>
                      <a:pt x="5" y="136"/>
                    </a:lnTo>
                    <a:moveTo>
                      <a:pt x="235" y="128"/>
                    </a:moveTo>
                    <a:lnTo>
                      <a:pt x="239" y="115"/>
                    </a:lnTo>
                    <a:lnTo>
                      <a:pt x="231" y="106"/>
                    </a:lnTo>
                    <a:lnTo>
                      <a:pt x="244" y="106"/>
                    </a:lnTo>
                    <a:lnTo>
                      <a:pt x="250" y="95"/>
                    </a:lnTo>
                    <a:lnTo>
                      <a:pt x="255" y="106"/>
                    </a:lnTo>
                    <a:lnTo>
                      <a:pt x="268" y="110"/>
                    </a:lnTo>
                    <a:lnTo>
                      <a:pt x="257" y="117"/>
                    </a:lnTo>
                    <a:lnTo>
                      <a:pt x="259" y="130"/>
                    </a:lnTo>
                    <a:lnTo>
                      <a:pt x="248" y="123"/>
                    </a:lnTo>
                    <a:lnTo>
                      <a:pt x="235" y="128"/>
                    </a:lnTo>
                    <a:moveTo>
                      <a:pt x="147" y="119"/>
                    </a:moveTo>
                    <a:lnTo>
                      <a:pt x="151" y="108"/>
                    </a:lnTo>
                    <a:lnTo>
                      <a:pt x="141" y="97"/>
                    </a:lnTo>
                    <a:lnTo>
                      <a:pt x="156" y="97"/>
                    </a:lnTo>
                    <a:lnTo>
                      <a:pt x="162" y="86"/>
                    </a:lnTo>
                    <a:lnTo>
                      <a:pt x="168" y="99"/>
                    </a:lnTo>
                    <a:lnTo>
                      <a:pt x="181" y="100"/>
                    </a:lnTo>
                    <a:lnTo>
                      <a:pt x="169" y="110"/>
                    </a:lnTo>
                    <a:lnTo>
                      <a:pt x="171" y="123"/>
                    </a:lnTo>
                    <a:lnTo>
                      <a:pt x="160" y="115"/>
                    </a:lnTo>
                    <a:lnTo>
                      <a:pt x="149" y="119"/>
                    </a:lnTo>
                    <a:lnTo>
                      <a:pt x="160" y="125"/>
                    </a:lnTo>
                    <a:lnTo>
                      <a:pt x="147" y="130"/>
                    </a:lnTo>
                    <a:lnTo>
                      <a:pt x="145" y="143"/>
                    </a:lnTo>
                    <a:lnTo>
                      <a:pt x="136" y="134"/>
                    </a:lnTo>
                    <a:lnTo>
                      <a:pt x="123" y="136"/>
                    </a:lnTo>
                    <a:lnTo>
                      <a:pt x="130" y="125"/>
                    </a:lnTo>
                    <a:lnTo>
                      <a:pt x="125" y="112"/>
                    </a:lnTo>
                    <a:lnTo>
                      <a:pt x="138" y="115"/>
                    </a:lnTo>
                    <a:lnTo>
                      <a:pt x="147" y="106"/>
                    </a:lnTo>
                    <a:lnTo>
                      <a:pt x="147" y="119"/>
                    </a:lnTo>
                    <a:moveTo>
                      <a:pt x="54" y="86"/>
                    </a:moveTo>
                    <a:lnTo>
                      <a:pt x="63" y="76"/>
                    </a:lnTo>
                    <a:lnTo>
                      <a:pt x="65" y="89"/>
                    </a:lnTo>
                    <a:lnTo>
                      <a:pt x="67" y="89"/>
                    </a:lnTo>
                    <a:lnTo>
                      <a:pt x="74" y="78"/>
                    </a:lnTo>
                    <a:lnTo>
                      <a:pt x="80" y="89"/>
                    </a:lnTo>
                    <a:lnTo>
                      <a:pt x="91" y="93"/>
                    </a:lnTo>
                    <a:lnTo>
                      <a:pt x="82" y="100"/>
                    </a:lnTo>
                    <a:lnTo>
                      <a:pt x="84" y="114"/>
                    </a:lnTo>
                    <a:lnTo>
                      <a:pt x="72" y="106"/>
                    </a:lnTo>
                    <a:lnTo>
                      <a:pt x="63" y="110"/>
                    </a:lnTo>
                    <a:lnTo>
                      <a:pt x="61" y="114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9" y="112"/>
                    </a:lnTo>
                    <a:lnTo>
                      <a:pt x="54" y="104"/>
                    </a:lnTo>
                    <a:lnTo>
                      <a:pt x="41" y="106"/>
                    </a:lnTo>
                    <a:lnTo>
                      <a:pt x="46" y="95"/>
                    </a:lnTo>
                    <a:lnTo>
                      <a:pt x="41" y="82"/>
                    </a:lnTo>
                    <a:lnTo>
                      <a:pt x="54" y="86"/>
                    </a:lnTo>
                    <a:moveTo>
                      <a:pt x="199" y="72"/>
                    </a:moveTo>
                    <a:lnTo>
                      <a:pt x="209" y="63"/>
                    </a:lnTo>
                    <a:lnTo>
                      <a:pt x="209" y="76"/>
                    </a:lnTo>
                    <a:lnTo>
                      <a:pt x="222" y="82"/>
                    </a:lnTo>
                    <a:lnTo>
                      <a:pt x="209" y="87"/>
                    </a:lnTo>
                    <a:lnTo>
                      <a:pt x="207" y="100"/>
                    </a:lnTo>
                    <a:lnTo>
                      <a:pt x="197" y="91"/>
                    </a:lnTo>
                    <a:lnTo>
                      <a:pt x="184" y="93"/>
                    </a:lnTo>
                    <a:lnTo>
                      <a:pt x="192" y="82"/>
                    </a:lnTo>
                    <a:lnTo>
                      <a:pt x="186" y="69"/>
                    </a:lnTo>
                    <a:lnTo>
                      <a:pt x="199" y="72"/>
                    </a:lnTo>
                    <a:moveTo>
                      <a:pt x="0" y="0"/>
                    </a:moveTo>
                    <a:lnTo>
                      <a:pt x="3" y="84"/>
                    </a:lnTo>
                    <a:lnTo>
                      <a:pt x="3" y="84"/>
                    </a:lnTo>
                    <a:lnTo>
                      <a:pt x="3" y="86"/>
                    </a:lnTo>
                    <a:lnTo>
                      <a:pt x="5" y="138"/>
                    </a:lnTo>
                    <a:lnTo>
                      <a:pt x="18" y="138"/>
                    </a:lnTo>
                    <a:lnTo>
                      <a:pt x="24" y="127"/>
                    </a:lnTo>
                    <a:lnTo>
                      <a:pt x="29" y="138"/>
                    </a:lnTo>
                    <a:lnTo>
                      <a:pt x="42" y="142"/>
                    </a:lnTo>
                    <a:lnTo>
                      <a:pt x="31" y="149"/>
                    </a:lnTo>
                    <a:lnTo>
                      <a:pt x="33" y="162"/>
                    </a:lnTo>
                    <a:lnTo>
                      <a:pt x="22" y="156"/>
                    </a:lnTo>
                    <a:lnTo>
                      <a:pt x="9" y="160"/>
                    </a:lnTo>
                    <a:lnTo>
                      <a:pt x="13" y="147"/>
                    </a:lnTo>
                    <a:lnTo>
                      <a:pt x="5" y="138"/>
                    </a:lnTo>
                    <a:lnTo>
                      <a:pt x="9" y="242"/>
                    </a:lnTo>
                    <a:lnTo>
                      <a:pt x="14" y="235"/>
                    </a:lnTo>
                    <a:lnTo>
                      <a:pt x="18" y="248"/>
                    </a:lnTo>
                    <a:lnTo>
                      <a:pt x="31" y="252"/>
                    </a:lnTo>
                    <a:lnTo>
                      <a:pt x="31" y="252"/>
                    </a:lnTo>
                    <a:lnTo>
                      <a:pt x="39" y="254"/>
                    </a:lnTo>
                    <a:lnTo>
                      <a:pt x="48" y="244"/>
                    </a:lnTo>
                    <a:lnTo>
                      <a:pt x="50" y="257"/>
                    </a:lnTo>
                    <a:lnTo>
                      <a:pt x="61" y="263"/>
                    </a:lnTo>
                    <a:lnTo>
                      <a:pt x="50" y="269"/>
                    </a:lnTo>
                    <a:lnTo>
                      <a:pt x="48" y="282"/>
                    </a:lnTo>
                    <a:lnTo>
                      <a:pt x="39" y="272"/>
                    </a:lnTo>
                    <a:lnTo>
                      <a:pt x="26" y="274"/>
                    </a:lnTo>
                    <a:lnTo>
                      <a:pt x="31" y="263"/>
                    </a:lnTo>
                    <a:lnTo>
                      <a:pt x="28" y="254"/>
                    </a:lnTo>
                    <a:lnTo>
                      <a:pt x="22" y="259"/>
                    </a:lnTo>
                    <a:lnTo>
                      <a:pt x="22" y="272"/>
                    </a:lnTo>
                    <a:lnTo>
                      <a:pt x="11" y="265"/>
                    </a:lnTo>
                    <a:lnTo>
                      <a:pt x="11" y="265"/>
                    </a:lnTo>
                    <a:lnTo>
                      <a:pt x="14" y="364"/>
                    </a:lnTo>
                    <a:lnTo>
                      <a:pt x="20" y="364"/>
                    </a:lnTo>
                    <a:lnTo>
                      <a:pt x="16" y="367"/>
                    </a:lnTo>
                    <a:lnTo>
                      <a:pt x="24" y="371"/>
                    </a:lnTo>
                    <a:lnTo>
                      <a:pt x="14" y="375"/>
                    </a:lnTo>
                    <a:lnTo>
                      <a:pt x="14" y="369"/>
                    </a:lnTo>
                    <a:lnTo>
                      <a:pt x="14" y="377"/>
                    </a:lnTo>
                    <a:lnTo>
                      <a:pt x="29" y="427"/>
                    </a:lnTo>
                    <a:lnTo>
                      <a:pt x="29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1" y="425"/>
                    </a:lnTo>
                    <a:lnTo>
                      <a:pt x="35" y="425"/>
                    </a:lnTo>
                    <a:lnTo>
                      <a:pt x="42" y="414"/>
                    </a:lnTo>
                    <a:lnTo>
                      <a:pt x="46" y="427"/>
                    </a:lnTo>
                    <a:lnTo>
                      <a:pt x="59" y="429"/>
                    </a:lnTo>
                    <a:lnTo>
                      <a:pt x="50" y="438"/>
                    </a:lnTo>
                    <a:lnTo>
                      <a:pt x="50" y="451"/>
                    </a:lnTo>
                    <a:lnTo>
                      <a:pt x="41" y="446"/>
                    </a:lnTo>
                    <a:lnTo>
                      <a:pt x="37" y="448"/>
                    </a:lnTo>
                    <a:lnTo>
                      <a:pt x="50" y="491"/>
                    </a:lnTo>
                    <a:lnTo>
                      <a:pt x="56" y="485"/>
                    </a:lnTo>
                    <a:lnTo>
                      <a:pt x="57" y="498"/>
                    </a:lnTo>
                    <a:lnTo>
                      <a:pt x="71" y="504"/>
                    </a:lnTo>
                    <a:lnTo>
                      <a:pt x="57" y="509"/>
                    </a:lnTo>
                    <a:lnTo>
                      <a:pt x="57" y="515"/>
                    </a:lnTo>
                    <a:lnTo>
                      <a:pt x="61" y="532"/>
                    </a:lnTo>
                    <a:lnTo>
                      <a:pt x="115" y="485"/>
                    </a:lnTo>
                    <a:lnTo>
                      <a:pt x="112" y="489"/>
                    </a:lnTo>
                    <a:lnTo>
                      <a:pt x="106" y="483"/>
                    </a:lnTo>
                    <a:lnTo>
                      <a:pt x="97" y="483"/>
                    </a:lnTo>
                    <a:lnTo>
                      <a:pt x="87" y="491"/>
                    </a:lnTo>
                    <a:lnTo>
                      <a:pt x="89" y="504"/>
                    </a:lnTo>
                    <a:lnTo>
                      <a:pt x="78" y="496"/>
                    </a:lnTo>
                    <a:lnTo>
                      <a:pt x="65" y="502"/>
                    </a:lnTo>
                    <a:lnTo>
                      <a:pt x="69" y="489"/>
                    </a:lnTo>
                    <a:lnTo>
                      <a:pt x="61" y="479"/>
                    </a:lnTo>
                    <a:lnTo>
                      <a:pt x="74" y="478"/>
                    </a:lnTo>
                    <a:lnTo>
                      <a:pt x="80" y="466"/>
                    </a:lnTo>
                    <a:lnTo>
                      <a:pt x="85" y="479"/>
                    </a:lnTo>
                    <a:lnTo>
                      <a:pt x="93" y="481"/>
                    </a:lnTo>
                    <a:lnTo>
                      <a:pt x="99" y="472"/>
                    </a:lnTo>
                    <a:lnTo>
                      <a:pt x="93" y="461"/>
                    </a:lnTo>
                    <a:lnTo>
                      <a:pt x="106" y="465"/>
                    </a:lnTo>
                    <a:lnTo>
                      <a:pt x="115" y="455"/>
                    </a:lnTo>
                    <a:lnTo>
                      <a:pt x="115" y="455"/>
                    </a:lnTo>
                    <a:lnTo>
                      <a:pt x="119" y="444"/>
                    </a:lnTo>
                    <a:lnTo>
                      <a:pt x="110" y="435"/>
                    </a:lnTo>
                    <a:lnTo>
                      <a:pt x="123" y="435"/>
                    </a:lnTo>
                    <a:lnTo>
                      <a:pt x="130" y="423"/>
                    </a:lnTo>
                    <a:lnTo>
                      <a:pt x="134" y="435"/>
                    </a:lnTo>
                    <a:lnTo>
                      <a:pt x="147" y="438"/>
                    </a:lnTo>
                    <a:lnTo>
                      <a:pt x="147" y="438"/>
                    </a:lnTo>
                    <a:lnTo>
                      <a:pt x="138" y="446"/>
                    </a:lnTo>
                    <a:lnTo>
                      <a:pt x="138" y="453"/>
                    </a:lnTo>
                    <a:lnTo>
                      <a:pt x="134" y="457"/>
                    </a:lnTo>
                    <a:lnTo>
                      <a:pt x="127" y="453"/>
                    </a:lnTo>
                    <a:lnTo>
                      <a:pt x="115" y="457"/>
                    </a:lnTo>
                    <a:lnTo>
                      <a:pt x="117" y="468"/>
                    </a:lnTo>
                    <a:lnTo>
                      <a:pt x="125" y="472"/>
                    </a:lnTo>
                    <a:lnTo>
                      <a:pt x="158" y="423"/>
                    </a:lnTo>
                    <a:lnTo>
                      <a:pt x="155" y="418"/>
                    </a:lnTo>
                    <a:lnTo>
                      <a:pt x="160" y="420"/>
                    </a:lnTo>
                    <a:lnTo>
                      <a:pt x="214" y="341"/>
                    </a:lnTo>
                    <a:lnTo>
                      <a:pt x="205" y="332"/>
                    </a:lnTo>
                    <a:lnTo>
                      <a:pt x="192" y="334"/>
                    </a:lnTo>
                    <a:lnTo>
                      <a:pt x="199" y="323"/>
                    </a:lnTo>
                    <a:lnTo>
                      <a:pt x="194" y="311"/>
                    </a:lnTo>
                    <a:lnTo>
                      <a:pt x="205" y="313"/>
                    </a:lnTo>
                    <a:lnTo>
                      <a:pt x="216" y="304"/>
                    </a:lnTo>
                    <a:lnTo>
                      <a:pt x="216" y="317"/>
                    </a:lnTo>
                    <a:lnTo>
                      <a:pt x="225" y="323"/>
                    </a:lnTo>
                    <a:lnTo>
                      <a:pt x="229" y="319"/>
                    </a:lnTo>
                    <a:lnTo>
                      <a:pt x="229" y="319"/>
                    </a:lnTo>
                    <a:lnTo>
                      <a:pt x="227" y="323"/>
                    </a:lnTo>
                    <a:lnTo>
                      <a:pt x="253" y="283"/>
                    </a:lnTo>
                    <a:lnTo>
                      <a:pt x="252" y="280"/>
                    </a:lnTo>
                    <a:lnTo>
                      <a:pt x="255" y="282"/>
                    </a:lnTo>
                    <a:lnTo>
                      <a:pt x="310" y="201"/>
                    </a:lnTo>
                    <a:lnTo>
                      <a:pt x="302" y="194"/>
                    </a:lnTo>
                    <a:lnTo>
                      <a:pt x="289" y="196"/>
                    </a:lnTo>
                    <a:lnTo>
                      <a:pt x="295" y="186"/>
                    </a:lnTo>
                    <a:lnTo>
                      <a:pt x="285" y="181"/>
                    </a:lnTo>
                    <a:lnTo>
                      <a:pt x="274" y="186"/>
                    </a:lnTo>
                    <a:lnTo>
                      <a:pt x="276" y="173"/>
                    </a:lnTo>
                    <a:lnTo>
                      <a:pt x="268" y="164"/>
                    </a:lnTo>
                    <a:lnTo>
                      <a:pt x="281" y="162"/>
                    </a:lnTo>
                    <a:lnTo>
                      <a:pt x="289" y="151"/>
                    </a:lnTo>
                    <a:lnTo>
                      <a:pt x="293" y="164"/>
                    </a:lnTo>
                    <a:lnTo>
                      <a:pt x="306" y="168"/>
                    </a:lnTo>
                    <a:lnTo>
                      <a:pt x="298" y="173"/>
                    </a:lnTo>
                    <a:lnTo>
                      <a:pt x="304" y="175"/>
                    </a:lnTo>
                    <a:lnTo>
                      <a:pt x="313" y="166"/>
                    </a:lnTo>
                    <a:lnTo>
                      <a:pt x="315" y="179"/>
                    </a:lnTo>
                    <a:lnTo>
                      <a:pt x="323" y="183"/>
                    </a:lnTo>
                    <a:lnTo>
                      <a:pt x="354" y="136"/>
                    </a:lnTo>
                    <a:lnTo>
                      <a:pt x="352" y="128"/>
                    </a:lnTo>
                    <a:lnTo>
                      <a:pt x="358" y="130"/>
                    </a:lnTo>
                    <a:lnTo>
                      <a:pt x="362" y="125"/>
                    </a:lnTo>
                    <a:lnTo>
                      <a:pt x="352" y="121"/>
                    </a:lnTo>
                    <a:lnTo>
                      <a:pt x="345" y="127"/>
                    </a:lnTo>
                    <a:lnTo>
                      <a:pt x="347" y="140"/>
                    </a:lnTo>
                    <a:lnTo>
                      <a:pt x="336" y="132"/>
                    </a:lnTo>
                    <a:lnTo>
                      <a:pt x="323" y="138"/>
                    </a:lnTo>
                    <a:lnTo>
                      <a:pt x="326" y="125"/>
                    </a:lnTo>
                    <a:lnTo>
                      <a:pt x="319" y="114"/>
                    </a:lnTo>
                    <a:lnTo>
                      <a:pt x="332" y="114"/>
                    </a:lnTo>
                    <a:lnTo>
                      <a:pt x="332" y="112"/>
                    </a:lnTo>
                    <a:lnTo>
                      <a:pt x="291" y="95"/>
                    </a:lnTo>
                    <a:lnTo>
                      <a:pt x="293" y="106"/>
                    </a:lnTo>
                    <a:lnTo>
                      <a:pt x="304" y="112"/>
                    </a:lnTo>
                    <a:lnTo>
                      <a:pt x="293" y="117"/>
                    </a:lnTo>
                    <a:lnTo>
                      <a:pt x="291" y="130"/>
                    </a:lnTo>
                    <a:lnTo>
                      <a:pt x="281" y="121"/>
                    </a:lnTo>
                    <a:lnTo>
                      <a:pt x="268" y="123"/>
                    </a:lnTo>
                    <a:lnTo>
                      <a:pt x="274" y="110"/>
                    </a:lnTo>
                    <a:lnTo>
                      <a:pt x="268" y="99"/>
                    </a:lnTo>
                    <a:lnTo>
                      <a:pt x="281" y="102"/>
                    </a:lnTo>
                    <a:lnTo>
                      <a:pt x="289" y="95"/>
                    </a:lnTo>
                    <a:lnTo>
                      <a:pt x="220" y="65"/>
                    </a:lnTo>
                    <a:lnTo>
                      <a:pt x="220" y="65"/>
                    </a:lnTo>
                    <a:lnTo>
                      <a:pt x="218" y="65"/>
                    </a:lnTo>
                    <a:lnTo>
                      <a:pt x="207" y="59"/>
                    </a:lnTo>
                    <a:lnTo>
                      <a:pt x="196" y="63"/>
                    </a:lnTo>
                    <a:lnTo>
                      <a:pt x="197" y="56"/>
                    </a:lnTo>
                    <a:lnTo>
                      <a:pt x="127" y="26"/>
                    </a:lnTo>
                    <a:lnTo>
                      <a:pt x="128" y="33"/>
                    </a:lnTo>
                    <a:lnTo>
                      <a:pt x="141" y="35"/>
                    </a:lnTo>
                    <a:lnTo>
                      <a:pt x="130" y="44"/>
                    </a:lnTo>
                    <a:lnTo>
                      <a:pt x="130" y="48"/>
                    </a:lnTo>
                    <a:lnTo>
                      <a:pt x="138" y="52"/>
                    </a:lnTo>
                    <a:lnTo>
                      <a:pt x="132" y="56"/>
                    </a:lnTo>
                    <a:lnTo>
                      <a:pt x="132" y="58"/>
                    </a:lnTo>
                    <a:lnTo>
                      <a:pt x="130" y="56"/>
                    </a:lnTo>
                    <a:lnTo>
                      <a:pt x="127" y="58"/>
                    </a:lnTo>
                    <a:lnTo>
                      <a:pt x="123" y="71"/>
                    </a:lnTo>
                    <a:lnTo>
                      <a:pt x="115" y="61"/>
                    </a:lnTo>
                    <a:lnTo>
                      <a:pt x="102" y="63"/>
                    </a:lnTo>
                    <a:lnTo>
                      <a:pt x="108" y="52"/>
                    </a:lnTo>
                    <a:lnTo>
                      <a:pt x="102" y="39"/>
                    </a:lnTo>
                    <a:lnTo>
                      <a:pt x="112" y="41"/>
                    </a:lnTo>
                    <a:lnTo>
                      <a:pt x="104" y="31"/>
                    </a:lnTo>
                    <a:lnTo>
                      <a:pt x="117" y="31"/>
                    </a:lnTo>
                    <a:lnTo>
                      <a:pt x="121" y="24"/>
                    </a:lnTo>
                    <a:lnTo>
                      <a:pt x="97" y="15"/>
                    </a:lnTo>
                    <a:lnTo>
                      <a:pt x="42" y="5"/>
                    </a:lnTo>
                    <a:lnTo>
                      <a:pt x="42" y="16"/>
                    </a:lnTo>
                    <a:lnTo>
                      <a:pt x="56" y="22"/>
                    </a:lnTo>
                    <a:lnTo>
                      <a:pt x="46" y="26"/>
                    </a:lnTo>
                    <a:lnTo>
                      <a:pt x="54" y="28"/>
                    </a:lnTo>
                    <a:lnTo>
                      <a:pt x="42" y="35"/>
                    </a:lnTo>
                    <a:lnTo>
                      <a:pt x="44" y="48"/>
                    </a:lnTo>
                    <a:lnTo>
                      <a:pt x="33" y="41"/>
                    </a:lnTo>
                    <a:lnTo>
                      <a:pt x="20" y="46"/>
                    </a:lnTo>
                    <a:lnTo>
                      <a:pt x="24" y="33"/>
                    </a:lnTo>
                    <a:lnTo>
                      <a:pt x="22" y="31"/>
                    </a:lnTo>
                    <a:lnTo>
                      <a:pt x="18" y="33"/>
                    </a:lnTo>
                    <a:lnTo>
                      <a:pt x="20" y="30"/>
                    </a:lnTo>
                    <a:lnTo>
                      <a:pt x="14" y="24"/>
                    </a:lnTo>
                    <a:lnTo>
                      <a:pt x="24" y="24"/>
                    </a:lnTo>
                    <a:lnTo>
                      <a:pt x="26" y="22"/>
                    </a:lnTo>
                    <a:lnTo>
                      <a:pt x="18" y="9"/>
                    </a:lnTo>
                    <a:lnTo>
                      <a:pt x="31" y="13"/>
                    </a:lnTo>
                    <a:lnTo>
                      <a:pt x="39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1" name="ísľîḑe">
                <a:extLst>
                  <a:ext uri="{FF2B5EF4-FFF2-40B4-BE49-F238E27FC236}">
                    <a16:creationId xmlns:a16="http://schemas.microsoft.com/office/drawing/2014/main" xmlns="" id="{838E9BA8-454B-459E-892E-EE795A0387B9}"/>
                  </a:ext>
                </a:extLst>
              </p:cNvPr>
              <p:cNvSpPr/>
              <p:nvPr/>
            </p:nvSpPr>
            <p:spPr bwMode="auto">
              <a:xfrm>
                <a:off x="1062" y="1248"/>
                <a:ext cx="40" cy="24"/>
              </a:xfrm>
              <a:custGeom>
                <a:avLst/>
                <a:gdLst>
                  <a:gd name="T0" fmla="*/ 32 w 40"/>
                  <a:gd name="T1" fmla="*/ 2 h 24"/>
                  <a:gd name="T2" fmla="*/ 28 w 40"/>
                  <a:gd name="T3" fmla="*/ 4 h 24"/>
                  <a:gd name="T4" fmla="*/ 27 w 40"/>
                  <a:gd name="T5" fmla="*/ 17 h 24"/>
                  <a:gd name="T6" fmla="*/ 17 w 40"/>
                  <a:gd name="T7" fmla="*/ 7 h 24"/>
                  <a:gd name="T8" fmla="*/ 8 w 40"/>
                  <a:gd name="T9" fmla="*/ 7 h 24"/>
                  <a:gd name="T10" fmla="*/ 10 w 40"/>
                  <a:gd name="T11" fmla="*/ 9 h 24"/>
                  <a:gd name="T12" fmla="*/ 6 w 40"/>
                  <a:gd name="T13" fmla="*/ 22 h 24"/>
                  <a:gd name="T14" fmla="*/ 19 w 40"/>
                  <a:gd name="T15" fmla="*/ 17 h 24"/>
                  <a:gd name="T16" fmla="*/ 30 w 40"/>
                  <a:gd name="T17" fmla="*/ 24 h 24"/>
                  <a:gd name="T18" fmla="*/ 28 w 40"/>
                  <a:gd name="T19" fmla="*/ 11 h 24"/>
                  <a:gd name="T20" fmla="*/ 40 w 40"/>
                  <a:gd name="T21" fmla="*/ 4 h 24"/>
                  <a:gd name="T22" fmla="*/ 32 w 40"/>
                  <a:gd name="T23" fmla="*/ 2 h 24"/>
                  <a:gd name="T24" fmla="*/ 10 w 40"/>
                  <a:gd name="T25" fmla="*/ 0 h 24"/>
                  <a:gd name="T26" fmla="*/ 0 w 40"/>
                  <a:gd name="T27" fmla="*/ 0 h 24"/>
                  <a:gd name="T28" fmla="*/ 6 w 40"/>
                  <a:gd name="T29" fmla="*/ 6 h 24"/>
                  <a:gd name="T30" fmla="*/ 10 w 4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24">
                    <a:moveTo>
                      <a:pt x="32" y="2"/>
                    </a:moveTo>
                    <a:lnTo>
                      <a:pt x="28" y="4"/>
                    </a:lnTo>
                    <a:lnTo>
                      <a:pt x="27" y="17"/>
                    </a:lnTo>
                    <a:lnTo>
                      <a:pt x="17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9" y="17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40" y="4"/>
                    </a:lnTo>
                    <a:lnTo>
                      <a:pt x="32" y="2"/>
                    </a:lnTo>
                    <a:close/>
                    <a:moveTo>
                      <a:pt x="1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2" name="íŝľîḋè">
                <a:extLst>
                  <a:ext uri="{FF2B5EF4-FFF2-40B4-BE49-F238E27FC236}">
                    <a16:creationId xmlns:a16="http://schemas.microsoft.com/office/drawing/2014/main" xmlns="" id="{7364E0A5-ED56-4E17-93D6-86CA0D60E278}"/>
                  </a:ext>
                </a:extLst>
              </p:cNvPr>
              <p:cNvSpPr/>
              <p:nvPr/>
            </p:nvSpPr>
            <p:spPr bwMode="auto">
              <a:xfrm>
                <a:off x="1062" y="1248"/>
                <a:ext cx="40" cy="24"/>
              </a:xfrm>
              <a:custGeom>
                <a:avLst/>
                <a:gdLst>
                  <a:gd name="T0" fmla="*/ 32 w 40"/>
                  <a:gd name="T1" fmla="*/ 2 h 24"/>
                  <a:gd name="T2" fmla="*/ 28 w 40"/>
                  <a:gd name="T3" fmla="*/ 4 h 24"/>
                  <a:gd name="T4" fmla="*/ 27 w 40"/>
                  <a:gd name="T5" fmla="*/ 17 h 24"/>
                  <a:gd name="T6" fmla="*/ 17 w 40"/>
                  <a:gd name="T7" fmla="*/ 7 h 24"/>
                  <a:gd name="T8" fmla="*/ 8 w 40"/>
                  <a:gd name="T9" fmla="*/ 7 h 24"/>
                  <a:gd name="T10" fmla="*/ 10 w 40"/>
                  <a:gd name="T11" fmla="*/ 9 h 24"/>
                  <a:gd name="T12" fmla="*/ 6 w 40"/>
                  <a:gd name="T13" fmla="*/ 22 h 24"/>
                  <a:gd name="T14" fmla="*/ 19 w 40"/>
                  <a:gd name="T15" fmla="*/ 17 h 24"/>
                  <a:gd name="T16" fmla="*/ 30 w 40"/>
                  <a:gd name="T17" fmla="*/ 24 h 24"/>
                  <a:gd name="T18" fmla="*/ 28 w 40"/>
                  <a:gd name="T19" fmla="*/ 11 h 24"/>
                  <a:gd name="T20" fmla="*/ 40 w 40"/>
                  <a:gd name="T21" fmla="*/ 4 h 24"/>
                  <a:gd name="T22" fmla="*/ 32 w 40"/>
                  <a:gd name="T23" fmla="*/ 2 h 24"/>
                  <a:gd name="T24" fmla="*/ 10 w 40"/>
                  <a:gd name="T25" fmla="*/ 0 h 24"/>
                  <a:gd name="T26" fmla="*/ 0 w 40"/>
                  <a:gd name="T27" fmla="*/ 0 h 24"/>
                  <a:gd name="T28" fmla="*/ 6 w 40"/>
                  <a:gd name="T29" fmla="*/ 6 h 24"/>
                  <a:gd name="T30" fmla="*/ 10 w 40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24">
                    <a:moveTo>
                      <a:pt x="32" y="2"/>
                    </a:moveTo>
                    <a:lnTo>
                      <a:pt x="28" y="4"/>
                    </a:lnTo>
                    <a:lnTo>
                      <a:pt x="27" y="17"/>
                    </a:lnTo>
                    <a:lnTo>
                      <a:pt x="17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9" y="17"/>
                    </a:lnTo>
                    <a:lnTo>
                      <a:pt x="30" y="24"/>
                    </a:lnTo>
                    <a:lnTo>
                      <a:pt x="28" y="11"/>
                    </a:lnTo>
                    <a:lnTo>
                      <a:pt x="40" y="4"/>
                    </a:lnTo>
                    <a:lnTo>
                      <a:pt x="32" y="2"/>
                    </a:lnTo>
                    <a:moveTo>
                      <a:pt x="1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3" name="íşḻíḓé">
                <a:extLst>
                  <a:ext uri="{FF2B5EF4-FFF2-40B4-BE49-F238E27FC236}">
                    <a16:creationId xmlns:a16="http://schemas.microsoft.com/office/drawing/2014/main" xmlns="" id="{A304D083-520C-4304-8D76-8546C707BCAE}"/>
                  </a:ext>
                </a:extLst>
              </p:cNvPr>
              <p:cNvSpPr/>
              <p:nvPr/>
            </p:nvSpPr>
            <p:spPr bwMode="auto">
              <a:xfrm>
                <a:off x="1152" y="1248"/>
                <a:ext cx="37" cy="34"/>
              </a:xfrm>
              <a:custGeom>
                <a:avLst/>
                <a:gdLst>
                  <a:gd name="T0" fmla="*/ 28 w 37"/>
                  <a:gd name="T1" fmla="*/ 32 h 34"/>
                  <a:gd name="T2" fmla="*/ 26 w 37"/>
                  <a:gd name="T3" fmla="*/ 32 h 34"/>
                  <a:gd name="T4" fmla="*/ 28 w 37"/>
                  <a:gd name="T5" fmla="*/ 34 h 34"/>
                  <a:gd name="T6" fmla="*/ 28 w 37"/>
                  <a:gd name="T7" fmla="*/ 32 h 34"/>
                  <a:gd name="T8" fmla="*/ 17 w 37"/>
                  <a:gd name="T9" fmla="*/ 0 h 34"/>
                  <a:gd name="T10" fmla="*/ 13 w 37"/>
                  <a:gd name="T11" fmla="*/ 7 h 34"/>
                  <a:gd name="T12" fmla="*/ 0 w 37"/>
                  <a:gd name="T13" fmla="*/ 7 h 34"/>
                  <a:gd name="T14" fmla="*/ 8 w 37"/>
                  <a:gd name="T15" fmla="*/ 17 h 34"/>
                  <a:gd name="T16" fmla="*/ 11 w 37"/>
                  <a:gd name="T17" fmla="*/ 19 h 34"/>
                  <a:gd name="T18" fmla="*/ 21 w 37"/>
                  <a:gd name="T19" fmla="*/ 9 h 34"/>
                  <a:gd name="T20" fmla="*/ 23 w 37"/>
                  <a:gd name="T21" fmla="*/ 22 h 34"/>
                  <a:gd name="T22" fmla="*/ 26 w 37"/>
                  <a:gd name="T23" fmla="*/ 24 h 34"/>
                  <a:gd name="T24" fmla="*/ 26 w 37"/>
                  <a:gd name="T25" fmla="*/ 20 h 34"/>
                  <a:gd name="T26" fmla="*/ 37 w 37"/>
                  <a:gd name="T27" fmla="*/ 11 h 34"/>
                  <a:gd name="T28" fmla="*/ 24 w 37"/>
                  <a:gd name="T29" fmla="*/ 9 h 34"/>
                  <a:gd name="T30" fmla="*/ 23 w 37"/>
                  <a:gd name="T31" fmla="*/ 2 h 34"/>
                  <a:gd name="T32" fmla="*/ 17 w 37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4">
                    <a:moveTo>
                      <a:pt x="28" y="32"/>
                    </a:moveTo>
                    <a:lnTo>
                      <a:pt x="26" y="32"/>
                    </a:lnTo>
                    <a:lnTo>
                      <a:pt x="28" y="34"/>
                    </a:lnTo>
                    <a:lnTo>
                      <a:pt x="28" y="32"/>
                    </a:lnTo>
                    <a:close/>
                    <a:moveTo>
                      <a:pt x="17" y="0"/>
                    </a:moveTo>
                    <a:lnTo>
                      <a:pt x="13" y="7"/>
                    </a:lnTo>
                    <a:lnTo>
                      <a:pt x="0" y="7"/>
                    </a:lnTo>
                    <a:lnTo>
                      <a:pt x="8" y="17"/>
                    </a:lnTo>
                    <a:lnTo>
                      <a:pt x="11" y="19"/>
                    </a:lnTo>
                    <a:lnTo>
                      <a:pt x="21" y="9"/>
                    </a:lnTo>
                    <a:lnTo>
                      <a:pt x="23" y="2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37" y="11"/>
                    </a:lnTo>
                    <a:lnTo>
                      <a:pt x="24" y="9"/>
                    </a:lnTo>
                    <a:lnTo>
                      <a:pt x="23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4" name="išļidê">
                <a:extLst>
                  <a:ext uri="{FF2B5EF4-FFF2-40B4-BE49-F238E27FC236}">
                    <a16:creationId xmlns:a16="http://schemas.microsoft.com/office/drawing/2014/main" xmlns="" id="{A5D36281-DDD5-4D30-BCEF-1CCA5AEEB690}"/>
                  </a:ext>
                </a:extLst>
              </p:cNvPr>
              <p:cNvSpPr/>
              <p:nvPr/>
            </p:nvSpPr>
            <p:spPr bwMode="auto">
              <a:xfrm>
                <a:off x="1152" y="1248"/>
                <a:ext cx="37" cy="34"/>
              </a:xfrm>
              <a:custGeom>
                <a:avLst/>
                <a:gdLst>
                  <a:gd name="T0" fmla="*/ 28 w 37"/>
                  <a:gd name="T1" fmla="*/ 32 h 34"/>
                  <a:gd name="T2" fmla="*/ 26 w 37"/>
                  <a:gd name="T3" fmla="*/ 32 h 34"/>
                  <a:gd name="T4" fmla="*/ 28 w 37"/>
                  <a:gd name="T5" fmla="*/ 34 h 34"/>
                  <a:gd name="T6" fmla="*/ 28 w 37"/>
                  <a:gd name="T7" fmla="*/ 32 h 34"/>
                  <a:gd name="T8" fmla="*/ 17 w 37"/>
                  <a:gd name="T9" fmla="*/ 0 h 34"/>
                  <a:gd name="T10" fmla="*/ 13 w 37"/>
                  <a:gd name="T11" fmla="*/ 7 h 34"/>
                  <a:gd name="T12" fmla="*/ 0 w 37"/>
                  <a:gd name="T13" fmla="*/ 7 h 34"/>
                  <a:gd name="T14" fmla="*/ 8 w 37"/>
                  <a:gd name="T15" fmla="*/ 17 h 34"/>
                  <a:gd name="T16" fmla="*/ 11 w 37"/>
                  <a:gd name="T17" fmla="*/ 19 h 34"/>
                  <a:gd name="T18" fmla="*/ 21 w 37"/>
                  <a:gd name="T19" fmla="*/ 9 h 34"/>
                  <a:gd name="T20" fmla="*/ 23 w 37"/>
                  <a:gd name="T21" fmla="*/ 22 h 34"/>
                  <a:gd name="T22" fmla="*/ 26 w 37"/>
                  <a:gd name="T23" fmla="*/ 24 h 34"/>
                  <a:gd name="T24" fmla="*/ 26 w 37"/>
                  <a:gd name="T25" fmla="*/ 20 h 34"/>
                  <a:gd name="T26" fmla="*/ 37 w 37"/>
                  <a:gd name="T27" fmla="*/ 11 h 34"/>
                  <a:gd name="T28" fmla="*/ 24 w 37"/>
                  <a:gd name="T29" fmla="*/ 9 h 34"/>
                  <a:gd name="T30" fmla="*/ 23 w 37"/>
                  <a:gd name="T31" fmla="*/ 2 h 34"/>
                  <a:gd name="T32" fmla="*/ 17 w 37"/>
                  <a:gd name="T3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4">
                    <a:moveTo>
                      <a:pt x="28" y="32"/>
                    </a:moveTo>
                    <a:lnTo>
                      <a:pt x="26" y="32"/>
                    </a:lnTo>
                    <a:lnTo>
                      <a:pt x="28" y="34"/>
                    </a:lnTo>
                    <a:lnTo>
                      <a:pt x="28" y="32"/>
                    </a:lnTo>
                    <a:moveTo>
                      <a:pt x="17" y="0"/>
                    </a:moveTo>
                    <a:lnTo>
                      <a:pt x="13" y="7"/>
                    </a:lnTo>
                    <a:lnTo>
                      <a:pt x="0" y="7"/>
                    </a:lnTo>
                    <a:lnTo>
                      <a:pt x="8" y="17"/>
                    </a:lnTo>
                    <a:lnTo>
                      <a:pt x="11" y="19"/>
                    </a:lnTo>
                    <a:lnTo>
                      <a:pt x="21" y="9"/>
                    </a:lnTo>
                    <a:lnTo>
                      <a:pt x="23" y="2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37" y="11"/>
                    </a:lnTo>
                    <a:lnTo>
                      <a:pt x="24" y="9"/>
                    </a:lnTo>
                    <a:lnTo>
                      <a:pt x="23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5" name="iṧḻiḋê">
                <a:extLst>
                  <a:ext uri="{FF2B5EF4-FFF2-40B4-BE49-F238E27FC236}">
                    <a16:creationId xmlns:a16="http://schemas.microsoft.com/office/drawing/2014/main" xmlns="" id="{EF898988-CB8E-4918-A48E-B436A6913D3C}"/>
                  </a:ext>
                </a:extLst>
              </p:cNvPr>
              <p:cNvSpPr/>
              <p:nvPr/>
            </p:nvSpPr>
            <p:spPr bwMode="auto">
              <a:xfrm>
                <a:off x="1244" y="1280"/>
                <a:ext cx="24" cy="9"/>
              </a:xfrm>
              <a:custGeom>
                <a:avLst/>
                <a:gdLst>
                  <a:gd name="T0" fmla="*/ 22 w 24"/>
                  <a:gd name="T1" fmla="*/ 9 h 9"/>
                  <a:gd name="T2" fmla="*/ 24 w 24"/>
                  <a:gd name="T3" fmla="*/ 9 h 9"/>
                  <a:gd name="T4" fmla="*/ 24 w 24"/>
                  <a:gd name="T5" fmla="*/ 9 h 9"/>
                  <a:gd name="T6" fmla="*/ 22 w 24"/>
                  <a:gd name="T7" fmla="*/ 9 h 9"/>
                  <a:gd name="T8" fmla="*/ 1 w 24"/>
                  <a:gd name="T9" fmla="*/ 0 h 9"/>
                  <a:gd name="T10" fmla="*/ 0 w 24"/>
                  <a:gd name="T11" fmla="*/ 7 h 9"/>
                  <a:gd name="T12" fmla="*/ 11 w 24"/>
                  <a:gd name="T13" fmla="*/ 3 h 9"/>
                  <a:gd name="T14" fmla="*/ 1 w 2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2" y="9"/>
                    </a:moveTo>
                    <a:lnTo>
                      <a:pt x="24" y="9"/>
                    </a:lnTo>
                    <a:lnTo>
                      <a:pt x="24" y="9"/>
                    </a:lnTo>
                    <a:lnTo>
                      <a:pt x="22" y="9"/>
                    </a:lnTo>
                    <a:close/>
                    <a:moveTo>
                      <a:pt x="1" y="0"/>
                    </a:moveTo>
                    <a:lnTo>
                      <a:pt x="0" y="7"/>
                    </a:lnTo>
                    <a:lnTo>
                      <a:pt x="11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6" name="isḻíďé">
                <a:extLst>
                  <a:ext uri="{FF2B5EF4-FFF2-40B4-BE49-F238E27FC236}">
                    <a16:creationId xmlns:a16="http://schemas.microsoft.com/office/drawing/2014/main" xmlns="" id="{832C3819-C1EA-4A20-8096-0AA7FACA1026}"/>
                  </a:ext>
                </a:extLst>
              </p:cNvPr>
              <p:cNvSpPr/>
              <p:nvPr/>
            </p:nvSpPr>
            <p:spPr bwMode="auto">
              <a:xfrm>
                <a:off x="1244" y="1280"/>
                <a:ext cx="24" cy="9"/>
              </a:xfrm>
              <a:custGeom>
                <a:avLst/>
                <a:gdLst>
                  <a:gd name="T0" fmla="*/ 22 w 24"/>
                  <a:gd name="T1" fmla="*/ 9 h 9"/>
                  <a:gd name="T2" fmla="*/ 24 w 24"/>
                  <a:gd name="T3" fmla="*/ 9 h 9"/>
                  <a:gd name="T4" fmla="*/ 24 w 24"/>
                  <a:gd name="T5" fmla="*/ 9 h 9"/>
                  <a:gd name="T6" fmla="*/ 22 w 24"/>
                  <a:gd name="T7" fmla="*/ 9 h 9"/>
                  <a:gd name="T8" fmla="*/ 1 w 24"/>
                  <a:gd name="T9" fmla="*/ 0 h 9"/>
                  <a:gd name="T10" fmla="*/ 0 w 24"/>
                  <a:gd name="T11" fmla="*/ 7 h 9"/>
                  <a:gd name="T12" fmla="*/ 11 w 24"/>
                  <a:gd name="T13" fmla="*/ 3 h 9"/>
                  <a:gd name="T14" fmla="*/ 1 w 2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9">
                    <a:moveTo>
                      <a:pt x="22" y="9"/>
                    </a:moveTo>
                    <a:lnTo>
                      <a:pt x="24" y="9"/>
                    </a:lnTo>
                    <a:lnTo>
                      <a:pt x="24" y="9"/>
                    </a:lnTo>
                    <a:lnTo>
                      <a:pt x="22" y="9"/>
                    </a:lnTo>
                    <a:moveTo>
                      <a:pt x="1" y="0"/>
                    </a:moveTo>
                    <a:lnTo>
                      <a:pt x="0" y="7"/>
                    </a:lnTo>
                    <a:lnTo>
                      <a:pt x="11" y="3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7" name="íṡ1îḓê">
                <a:extLst>
                  <a:ext uri="{FF2B5EF4-FFF2-40B4-BE49-F238E27FC236}">
                    <a16:creationId xmlns:a16="http://schemas.microsoft.com/office/drawing/2014/main" xmlns="" id="{935A9515-3528-4798-8480-A1016F19F1F6}"/>
                  </a:ext>
                </a:extLst>
              </p:cNvPr>
              <p:cNvSpPr/>
              <p:nvPr/>
            </p:nvSpPr>
            <p:spPr bwMode="auto">
              <a:xfrm>
                <a:off x="1051" y="130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8" name="iṧḷiḋê">
                <a:extLst>
                  <a:ext uri="{FF2B5EF4-FFF2-40B4-BE49-F238E27FC236}">
                    <a16:creationId xmlns:a16="http://schemas.microsoft.com/office/drawing/2014/main" xmlns="" id="{E88E56FB-D019-45E3-91CD-6C72E9E613E8}"/>
                  </a:ext>
                </a:extLst>
              </p:cNvPr>
              <p:cNvSpPr/>
              <p:nvPr/>
            </p:nvSpPr>
            <p:spPr bwMode="auto">
              <a:xfrm>
                <a:off x="1051" y="1308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9" name="îṥḻiďê">
                <a:extLst>
                  <a:ext uri="{FF2B5EF4-FFF2-40B4-BE49-F238E27FC236}">
                    <a16:creationId xmlns:a16="http://schemas.microsoft.com/office/drawing/2014/main" xmlns="" id="{E32E7E41-97C1-403E-9BFD-4D2F23101128}"/>
                  </a:ext>
                </a:extLst>
              </p:cNvPr>
              <p:cNvSpPr/>
              <p:nvPr/>
            </p:nvSpPr>
            <p:spPr bwMode="auto">
              <a:xfrm>
                <a:off x="1107" y="1302"/>
                <a:ext cx="32" cy="36"/>
              </a:xfrm>
              <a:custGeom>
                <a:avLst/>
                <a:gdLst>
                  <a:gd name="T0" fmla="*/ 0 w 32"/>
                  <a:gd name="T1" fmla="*/ 34 h 36"/>
                  <a:gd name="T2" fmla="*/ 0 w 32"/>
                  <a:gd name="T3" fmla="*/ 34 h 36"/>
                  <a:gd name="T4" fmla="*/ 0 w 32"/>
                  <a:gd name="T5" fmla="*/ 34 h 36"/>
                  <a:gd name="T6" fmla="*/ 0 w 32"/>
                  <a:gd name="T7" fmla="*/ 34 h 36"/>
                  <a:gd name="T8" fmla="*/ 15 w 32"/>
                  <a:gd name="T9" fmla="*/ 0 h 36"/>
                  <a:gd name="T10" fmla="*/ 8 w 32"/>
                  <a:gd name="T11" fmla="*/ 11 h 36"/>
                  <a:gd name="T12" fmla="*/ 6 w 32"/>
                  <a:gd name="T13" fmla="*/ 11 h 36"/>
                  <a:gd name="T14" fmla="*/ 6 w 32"/>
                  <a:gd name="T15" fmla="*/ 11 h 36"/>
                  <a:gd name="T16" fmla="*/ 17 w 32"/>
                  <a:gd name="T17" fmla="*/ 17 h 36"/>
                  <a:gd name="T18" fmla="*/ 6 w 32"/>
                  <a:gd name="T19" fmla="*/ 22 h 36"/>
                  <a:gd name="T20" fmla="*/ 4 w 32"/>
                  <a:gd name="T21" fmla="*/ 32 h 36"/>
                  <a:gd name="T22" fmla="*/ 13 w 32"/>
                  <a:gd name="T23" fmla="*/ 28 h 36"/>
                  <a:gd name="T24" fmla="*/ 25 w 32"/>
                  <a:gd name="T25" fmla="*/ 36 h 36"/>
                  <a:gd name="T26" fmla="*/ 23 w 32"/>
                  <a:gd name="T27" fmla="*/ 22 h 36"/>
                  <a:gd name="T28" fmla="*/ 32 w 32"/>
                  <a:gd name="T29" fmla="*/ 15 h 36"/>
                  <a:gd name="T30" fmla="*/ 21 w 32"/>
                  <a:gd name="T31" fmla="*/ 11 h 36"/>
                  <a:gd name="T32" fmla="*/ 15 w 32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close/>
                    <a:moveTo>
                      <a:pt x="15" y="0"/>
                    </a:move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7" y="17"/>
                    </a:lnTo>
                    <a:lnTo>
                      <a:pt x="6" y="22"/>
                    </a:lnTo>
                    <a:lnTo>
                      <a:pt x="4" y="32"/>
                    </a:lnTo>
                    <a:lnTo>
                      <a:pt x="13" y="28"/>
                    </a:lnTo>
                    <a:lnTo>
                      <a:pt x="25" y="36"/>
                    </a:lnTo>
                    <a:lnTo>
                      <a:pt x="23" y="22"/>
                    </a:lnTo>
                    <a:lnTo>
                      <a:pt x="32" y="15"/>
                    </a:lnTo>
                    <a:lnTo>
                      <a:pt x="21" y="11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0" name="îS1íḍê">
                <a:extLst>
                  <a:ext uri="{FF2B5EF4-FFF2-40B4-BE49-F238E27FC236}">
                    <a16:creationId xmlns:a16="http://schemas.microsoft.com/office/drawing/2014/main" xmlns="" id="{6FD94058-D42F-4C49-9399-42886B35B542}"/>
                  </a:ext>
                </a:extLst>
              </p:cNvPr>
              <p:cNvSpPr/>
              <p:nvPr/>
            </p:nvSpPr>
            <p:spPr bwMode="auto">
              <a:xfrm>
                <a:off x="1107" y="1302"/>
                <a:ext cx="32" cy="36"/>
              </a:xfrm>
              <a:custGeom>
                <a:avLst/>
                <a:gdLst>
                  <a:gd name="T0" fmla="*/ 0 w 32"/>
                  <a:gd name="T1" fmla="*/ 34 h 36"/>
                  <a:gd name="T2" fmla="*/ 0 w 32"/>
                  <a:gd name="T3" fmla="*/ 34 h 36"/>
                  <a:gd name="T4" fmla="*/ 0 w 32"/>
                  <a:gd name="T5" fmla="*/ 34 h 36"/>
                  <a:gd name="T6" fmla="*/ 0 w 32"/>
                  <a:gd name="T7" fmla="*/ 34 h 36"/>
                  <a:gd name="T8" fmla="*/ 15 w 32"/>
                  <a:gd name="T9" fmla="*/ 0 h 36"/>
                  <a:gd name="T10" fmla="*/ 8 w 32"/>
                  <a:gd name="T11" fmla="*/ 11 h 36"/>
                  <a:gd name="T12" fmla="*/ 6 w 32"/>
                  <a:gd name="T13" fmla="*/ 11 h 36"/>
                  <a:gd name="T14" fmla="*/ 6 w 32"/>
                  <a:gd name="T15" fmla="*/ 11 h 36"/>
                  <a:gd name="T16" fmla="*/ 17 w 32"/>
                  <a:gd name="T17" fmla="*/ 17 h 36"/>
                  <a:gd name="T18" fmla="*/ 6 w 32"/>
                  <a:gd name="T19" fmla="*/ 22 h 36"/>
                  <a:gd name="T20" fmla="*/ 4 w 32"/>
                  <a:gd name="T21" fmla="*/ 32 h 36"/>
                  <a:gd name="T22" fmla="*/ 13 w 32"/>
                  <a:gd name="T23" fmla="*/ 28 h 36"/>
                  <a:gd name="T24" fmla="*/ 25 w 32"/>
                  <a:gd name="T25" fmla="*/ 36 h 36"/>
                  <a:gd name="T26" fmla="*/ 23 w 32"/>
                  <a:gd name="T27" fmla="*/ 22 h 36"/>
                  <a:gd name="T28" fmla="*/ 32 w 32"/>
                  <a:gd name="T29" fmla="*/ 15 h 36"/>
                  <a:gd name="T30" fmla="*/ 21 w 32"/>
                  <a:gd name="T31" fmla="*/ 11 h 36"/>
                  <a:gd name="T32" fmla="*/ 15 w 32"/>
                  <a:gd name="T3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6">
                    <a:moveTo>
                      <a:pt x="0" y="34"/>
                    </a:moveTo>
                    <a:lnTo>
                      <a:pt x="0" y="34"/>
                    </a:lnTo>
                    <a:lnTo>
                      <a:pt x="0" y="34"/>
                    </a:lnTo>
                    <a:lnTo>
                      <a:pt x="0" y="34"/>
                    </a:lnTo>
                    <a:moveTo>
                      <a:pt x="15" y="0"/>
                    </a:moveTo>
                    <a:lnTo>
                      <a:pt x="8" y="11"/>
                    </a:lnTo>
                    <a:lnTo>
                      <a:pt x="6" y="11"/>
                    </a:lnTo>
                    <a:lnTo>
                      <a:pt x="6" y="11"/>
                    </a:lnTo>
                    <a:lnTo>
                      <a:pt x="17" y="17"/>
                    </a:lnTo>
                    <a:lnTo>
                      <a:pt x="6" y="22"/>
                    </a:lnTo>
                    <a:lnTo>
                      <a:pt x="4" y="32"/>
                    </a:lnTo>
                    <a:lnTo>
                      <a:pt x="13" y="28"/>
                    </a:lnTo>
                    <a:lnTo>
                      <a:pt x="25" y="36"/>
                    </a:lnTo>
                    <a:lnTo>
                      <a:pt x="23" y="22"/>
                    </a:lnTo>
                    <a:lnTo>
                      <a:pt x="32" y="15"/>
                    </a:lnTo>
                    <a:lnTo>
                      <a:pt x="21" y="11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1" name="isľíḍe">
                <a:extLst>
                  <a:ext uri="{FF2B5EF4-FFF2-40B4-BE49-F238E27FC236}">
                    <a16:creationId xmlns:a16="http://schemas.microsoft.com/office/drawing/2014/main" xmlns="" id="{A0771E71-A11B-44A1-847D-19614875FB64}"/>
                  </a:ext>
                </a:extLst>
              </p:cNvPr>
              <p:cNvSpPr/>
              <p:nvPr/>
            </p:nvSpPr>
            <p:spPr bwMode="auto">
              <a:xfrm>
                <a:off x="1189" y="1310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5 w 40"/>
                  <a:gd name="T3" fmla="*/ 11 h 37"/>
                  <a:gd name="T4" fmla="*/ 0 w 40"/>
                  <a:gd name="T5" fmla="*/ 11 h 37"/>
                  <a:gd name="T6" fmla="*/ 10 w 40"/>
                  <a:gd name="T7" fmla="*/ 22 h 37"/>
                  <a:gd name="T8" fmla="*/ 6 w 40"/>
                  <a:gd name="T9" fmla="*/ 33 h 37"/>
                  <a:gd name="T10" fmla="*/ 6 w 40"/>
                  <a:gd name="T11" fmla="*/ 33 h 37"/>
                  <a:gd name="T12" fmla="*/ 8 w 40"/>
                  <a:gd name="T13" fmla="*/ 33 h 37"/>
                  <a:gd name="T14" fmla="*/ 19 w 40"/>
                  <a:gd name="T15" fmla="*/ 29 h 37"/>
                  <a:gd name="T16" fmla="*/ 30 w 40"/>
                  <a:gd name="T17" fmla="*/ 37 h 37"/>
                  <a:gd name="T18" fmla="*/ 28 w 40"/>
                  <a:gd name="T19" fmla="*/ 24 h 37"/>
                  <a:gd name="T20" fmla="*/ 40 w 40"/>
                  <a:gd name="T21" fmla="*/ 14 h 37"/>
                  <a:gd name="T22" fmla="*/ 27 w 40"/>
                  <a:gd name="T23" fmla="*/ 13 h 37"/>
                  <a:gd name="T24" fmla="*/ 21 w 4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2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9" y="29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4"/>
                    </a:lnTo>
                    <a:lnTo>
                      <a:pt x="27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2" name="îş1idè">
                <a:extLst>
                  <a:ext uri="{FF2B5EF4-FFF2-40B4-BE49-F238E27FC236}">
                    <a16:creationId xmlns:a16="http://schemas.microsoft.com/office/drawing/2014/main" xmlns="" id="{80670348-A7B9-4195-94F2-F35AA8817C43}"/>
                  </a:ext>
                </a:extLst>
              </p:cNvPr>
              <p:cNvSpPr/>
              <p:nvPr/>
            </p:nvSpPr>
            <p:spPr bwMode="auto">
              <a:xfrm>
                <a:off x="1189" y="1310"/>
                <a:ext cx="40" cy="37"/>
              </a:xfrm>
              <a:custGeom>
                <a:avLst/>
                <a:gdLst>
                  <a:gd name="T0" fmla="*/ 21 w 40"/>
                  <a:gd name="T1" fmla="*/ 0 h 37"/>
                  <a:gd name="T2" fmla="*/ 15 w 40"/>
                  <a:gd name="T3" fmla="*/ 11 h 37"/>
                  <a:gd name="T4" fmla="*/ 0 w 40"/>
                  <a:gd name="T5" fmla="*/ 11 h 37"/>
                  <a:gd name="T6" fmla="*/ 10 w 40"/>
                  <a:gd name="T7" fmla="*/ 22 h 37"/>
                  <a:gd name="T8" fmla="*/ 6 w 40"/>
                  <a:gd name="T9" fmla="*/ 33 h 37"/>
                  <a:gd name="T10" fmla="*/ 6 w 40"/>
                  <a:gd name="T11" fmla="*/ 33 h 37"/>
                  <a:gd name="T12" fmla="*/ 8 w 40"/>
                  <a:gd name="T13" fmla="*/ 33 h 37"/>
                  <a:gd name="T14" fmla="*/ 19 w 40"/>
                  <a:gd name="T15" fmla="*/ 29 h 37"/>
                  <a:gd name="T16" fmla="*/ 30 w 40"/>
                  <a:gd name="T17" fmla="*/ 37 h 37"/>
                  <a:gd name="T18" fmla="*/ 28 w 40"/>
                  <a:gd name="T19" fmla="*/ 24 h 37"/>
                  <a:gd name="T20" fmla="*/ 40 w 40"/>
                  <a:gd name="T21" fmla="*/ 14 h 37"/>
                  <a:gd name="T22" fmla="*/ 27 w 40"/>
                  <a:gd name="T23" fmla="*/ 13 h 37"/>
                  <a:gd name="T24" fmla="*/ 21 w 4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37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2"/>
                    </a:lnTo>
                    <a:lnTo>
                      <a:pt x="6" y="33"/>
                    </a:lnTo>
                    <a:lnTo>
                      <a:pt x="6" y="33"/>
                    </a:lnTo>
                    <a:lnTo>
                      <a:pt x="8" y="33"/>
                    </a:lnTo>
                    <a:lnTo>
                      <a:pt x="19" y="29"/>
                    </a:lnTo>
                    <a:lnTo>
                      <a:pt x="30" y="37"/>
                    </a:lnTo>
                    <a:lnTo>
                      <a:pt x="28" y="24"/>
                    </a:lnTo>
                    <a:lnTo>
                      <a:pt x="40" y="14"/>
                    </a:lnTo>
                    <a:lnTo>
                      <a:pt x="27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3" name="îṩ1îdè">
                <a:extLst>
                  <a:ext uri="{FF2B5EF4-FFF2-40B4-BE49-F238E27FC236}">
                    <a16:creationId xmlns:a16="http://schemas.microsoft.com/office/drawing/2014/main" xmlns="" id="{78FF83D7-DB6C-4CCC-86B7-07F907C4105E}"/>
                  </a:ext>
                </a:extLst>
              </p:cNvPr>
              <p:cNvSpPr/>
              <p:nvPr/>
            </p:nvSpPr>
            <p:spPr bwMode="auto">
              <a:xfrm>
                <a:off x="1279" y="131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8 w 37"/>
                  <a:gd name="T7" fmla="*/ 20 h 35"/>
                  <a:gd name="T8" fmla="*/ 4 w 37"/>
                  <a:gd name="T9" fmla="*/ 33 h 35"/>
                  <a:gd name="T10" fmla="*/ 17 w 37"/>
                  <a:gd name="T11" fmla="*/ 28 h 35"/>
                  <a:gd name="T12" fmla="*/ 28 w 37"/>
                  <a:gd name="T13" fmla="*/ 35 h 35"/>
                  <a:gd name="T14" fmla="*/ 26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4" name="işľiḑé">
                <a:extLst>
                  <a:ext uri="{FF2B5EF4-FFF2-40B4-BE49-F238E27FC236}">
                    <a16:creationId xmlns:a16="http://schemas.microsoft.com/office/drawing/2014/main" xmlns="" id="{0AE70ABD-1EF9-40C8-A7B0-C9FFA665699C}"/>
                  </a:ext>
                </a:extLst>
              </p:cNvPr>
              <p:cNvSpPr/>
              <p:nvPr/>
            </p:nvSpPr>
            <p:spPr bwMode="auto">
              <a:xfrm>
                <a:off x="1279" y="1319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8 w 37"/>
                  <a:gd name="T7" fmla="*/ 20 h 35"/>
                  <a:gd name="T8" fmla="*/ 4 w 37"/>
                  <a:gd name="T9" fmla="*/ 33 h 35"/>
                  <a:gd name="T10" fmla="*/ 17 w 37"/>
                  <a:gd name="T11" fmla="*/ 28 h 35"/>
                  <a:gd name="T12" fmla="*/ 28 w 37"/>
                  <a:gd name="T13" fmla="*/ 35 h 35"/>
                  <a:gd name="T14" fmla="*/ 26 w 37"/>
                  <a:gd name="T15" fmla="*/ 22 h 35"/>
                  <a:gd name="T16" fmla="*/ 37 w 37"/>
                  <a:gd name="T17" fmla="*/ 15 h 35"/>
                  <a:gd name="T18" fmla="*/ 24 w 37"/>
                  <a:gd name="T19" fmla="*/ 11 h 35"/>
                  <a:gd name="T20" fmla="*/ 19 w 37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5" name="i$1ïḓê">
                <a:extLst>
                  <a:ext uri="{FF2B5EF4-FFF2-40B4-BE49-F238E27FC236}">
                    <a16:creationId xmlns:a16="http://schemas.microsoft.com/office/drawing/2014/main" xmlns="" id="{3AD0617B-38B6-4C3F-A5DA-2E0E0489CFBE}"/>
                  </a:ext>
                </a:extLst>
              </p:cNvPr>
              <p:cNvSpPr/>
              <p:nvPr/>
            </p:nvSpPr>
            <p:spPr bwMode="auto">
              <a:xfrm>
                <a:off x="1367" y="1336"/>
                <a:ext cx="33" cy="28"/>
              </a:xfrm>
              <a:custGeom>
                <a:avLst/>
                <a:gdLst>
                  <a:gd name="T0" fmla="*/ 13 w 33"/>
                  <a:gd name="T1" fmla="*/ 0 h 28"/>
                  <a:gd name="T2" fmla="*/ 13 w 33"/>
                  <a:gd name="T3" fmla="*/ 2 h 28"/>
                  <a:gd name="T4" fmla="*/ 0 w 33"/>
                  <a:gd name="T5" fmla="*/ 2 h 28"/>
                  <a:gd name="T6" fmla="*/ 7 w 33"/>
                  <a:gd name="T7" fmla="*/ 13 h 28"/>
                  <a:gd name="T8" fmla="*/ 4 w 33"/>
                  <a:gd name="T9" fmla="*/ 26 h 28"/>
                  <a:gd name="T10" fmla="*/ 17 w 33"/>
                  <a:gd name="T11" fmla="*/ 20 h 28"/>
                  <a:gd name="T12" fmla="*/ 28 w 33"/>
                  <a:gd name="T13" fmla="*/ 28 h 28"/>
                  <a:gd name="T14" fmla="*/ 26 w 33"/>
                  <a:gd name="T15" fmla="*/ 15 h 28"/>
                  <a:gd name="T16" fmla="*/ 33 w 33"/>
                  <a:gd name="T17" fmla="*/ 9 h 28"/>
                  <a:gd name="T18" fmla="*/ 13 w 33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28">
                    <a:moveTo>
                      <a:pt x="13" y="0"/>
                    </a:moveTo>
                    <a:lnTo>
                      <a:pt x="13" y="2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4" y="26"/>
                    </a:lnTo>
                    <a:lnTo>
                      <a:pt x="17" y="20"/>
                    </a:lnTo>
                    <a:lnTo>
                      <a:pt x="28" y="28"/>
                    </a:lnTo>
                    <a:lnTo>
                      <a:pt x="26" y="15"/>
                    </a:lnTo>
                    <a:lnTo>
                      <a:pt x="33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6" name="îš1íḑé">
                <a:extLst>
                  <a:ext uri="{FF2B5EF4-FFF2-40B4-BE49-F238E27FC236}">
                    <a16:creationId xmlns:a16="http://schemas.microsoft.com/office/drawing/2014/main" xmlns="" id="{AB7F8293-469F-419B-BCC9-00FDBC19D7D8}"/>
                  </a:ext>
                </a:extLst>
              </p:cNvPr>
              <p:cNvSpPr/>
              <p:nvPr/>
            </p:nvSpPr>
            <p:spPr bwMode="auto">
              <a:xfrm>
                <a:off x="1367" y="1336"/>
                <a:ext cx="33" cy="28"/>
              </a:xfrm>
              <a:custGeom>
                <a:avLst/>
                <a:gdLst>
                  <a:gd name="T0" fmla="*/ 13 w 33"/>
                  <a:gd name="T1" fmla="*/ 0 h 28"/>
                  <a:gd name="T2" fmla="*/ 13 w 33"/>
                  <a:gd name="T3" fmla="*/ 2 h 28"/>
                  <a:gd name="T4" fmla="*/ 0 w 33"/>
                  <a:gd name="T5" fmla="*/ 2 h 28"/>
                  <a:gd name="T6" fmla="*/ 7 w 33"/>
                  <a:gd name="T7" fmla="*/ 13 h 28"/>
                  <a:gd name="T8" fmla="*/ 4 w 33"/>
                  <a:gd name="T9" fmla="*/ 26 h 28"/>
                  <a:gd name="T10" fmla="*/ 17 w 33"/>
                  <a:gd name="T11" fmla="*/ 20 h 28"/>
                  <a:gd name="T12" fmla="*/ 28 w 33"/>
                  <a:gd name="T13" fmla="*/ 28 h 28"/>
                  <a:gd name="T14" fmla="*/ 26 w 33"/>
                  <a:gd name="T15" fmla="*/ 15 h 28"/>
                  <a:gd name="T16" fmla="*/ 33 w 33"/>
                  <a:gd name="T17" fmla="*/ 9 h 28"/>
                  <a:gd name="T18" fmla="*/ 13 w 33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" h="28">
                    <a:moveTo>
                      <a:pt x="13" y="0"/>
                    </a:moveTo>
                    <a:lnTo>
                      <a:pt x="13" y="2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4" y="26"/>
                    </a:lnTo>
                    <a:lnTo>
                      <a:pt x="17" y="20"/>
                    </a:lnTo>
                    <a:lnTo>
                      <a:pt x="28" y="28"/>
                    </a:lnTo>
                    <a:lnTo>
                      <a:pt x="26" y="15"/>
                    </a:lnTo>
                    <a:lnTo>
                      <a:pt x="33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7" name="îṥľíḓè">
                <a:extLst>
                  <a:ext uri="{FF2B5EF4-FFF2-40B4-BE49-F238E27FC236}">
                    <a16:creationId xmlns:a16="http://schemas.microsoft.com/office/drawing/2014/main" xmlns="" id="{A6FD24D9-8F85-42C1-A4E1-0C8444010862}"/>
                  </a:ext>
                </a:extLst>
              </p:cNvPr>
              <p:cNvSpPr/>
              <p:nvPr/>
            </p:nvSpPr>
            <p:spPr bwMode="auto">
              <a:xfrm>
                <a:off x="1062" y="1588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5 h 5"/>
                  <a:gd name="T4" fmla="*/ 0 w 6"/>
                  <a:gd name="T5" fmla="*/ 2 h 5"/>
                  <a:gd name="T6" fmla="*/ 2 w 6"/>
                  <a:gd name="T7" fmla="*/ 3 h 5"/>
                  <a:gd name="T8" fmla="*/ 6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8" name="îṡļîḍé">
                <a:extLst>
                  <a:ext uri="{FF2B5EF4-FFF2-40B4-BE49-F238E27FC236}">
                    <a16:creationId xmlns:a16="http://schemas.microsoft.com/office/drawing/2014/main" xmlns="" id="{57B45162-B1E0-45F7-A4B1-542C239A4D1E}"/>
                  </a:ext>
                </a:extLst>
              </p:cNvPr>
              <p:cNvSpPr/>
              <p:nvPr/>
            </p:nvSpPr>
            <p:spPr bwMode="auto">
              <a:xfrm>
                <a:off x="1062" y="1588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5 h 5"/>
                  <a:gd name="T4" fmla="*/ 0 w 6"/>
                  <a:gd name="T5" fmla="*/ 2 h 5"/>
                  <a:gd name="T6" fmla="*/ 2 w 6"/>
                  <a:gd name="T7" fmla="*/ 3 h 5"/>
                  <a:gd name="T8" fmla="*/ 6 w 6"/>
                  <a:gd name="T9" fmla="*/ 0 h 5"/>
                  <a:gd name="T10" fmla="*/ 0 w 6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9" name="ïSḻîḋè">
                <a:extLst>
                  <a:ext uri="{FF2B5EF4-FFF2-40B4-BE49-F238E27FC236}">
                    <a16:creationId xmlns:a16="http://schemas.microsoft.com/office/drawing/2014/main" xmlns="" id="{DEB72EDD-DDA8-49F7-9815-634B28C8FF67}"/>
                  </a:ext>
                </a:extLst>
              </p:cNvPr>
              <p:cNvSpPr/>
              <p:nvPr/>
            </p:nvSpPr>
            <p:spPr bwMode="auto">
              <a:xfrm>
                <a:off x="1119" y="1582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1 h 36"/>
                  <a:gd name="T6" fmla="*/ 9 w 37"/>
                  <a:gd name="T7" fmla="*/ 21 h 36"/>
                  <a:gd name="T8" fmla="*/ 5 w 37"/>
                  <a:gd name="T9" fmla="*/ 32 h 36"/>
                  <a:gd name="T10" fmla="*/ 11 w 37"/>
                  <a:gd name="T11" fmla="*/ 32 h 36"/>
                  <a:gd name="T12" fmla="*/ 16 w 37"/>
                  <a:gd name="T13" fmla="*/ 30 h 36"/>
                  <a:gd name="T14" fmla="*/ 22 w 37"/>
                  <a:gd name="T15" fmla="*/ 24 h 36"/>
                  <a:gd name="T16" fmla="*/ 24 w 37"/>
                  <a:gd name="T17" fmla="*/ 34 h 36"/>
                  <a:gd name="T18" fmla="*/ 28 w 37"/>
                  <a:gd name="T19" fmla="*/ 36 h 36"/>
                  <a:gd name="T20" fmla="*/ 28 w 37"/>
                  <a:gd name="T21" fmla="*/ 23 h 36"/>
                  <a:gd name="T22" fmla="*/ 37 w 37"/>
                  <a:gd name="T23" fmla="*/ 15 h 36"/>
                  <a:gd name="T24" fmla="*/ 24 w 37"/>
                  <a:gd name="T25" fmla="*/ 11 h 36"/>
                  <a:gd name="T26" fmla="*/ 20 w 37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1" y="32"/>
                    </a:lnTo>
                    <a:lnTo>
                      <a:pt x="16" y="30"/>
                    </a:lnTo>
                    <a:lnTo>
                      <a:pt x="22" y="24"/>
                    </a:lnTo>
                    <a:lnTo>
                      <a:pt x="24" y="34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0" name="íSľïḍe">
                <a:extLst>
                  <a:ext uri="{FF2B5EF4-FFF2-40B4-BE49-F238E27FC236}">
                    <a16:creationId xmlns:a16="http://schemas.microsoft.com/office/drawing/2014/main" xmlns="" id="{8CD72F90-A171-4D08-8CBD-5CACB05CCF93}"/>
                  </a:ext>
                </a:extLst>
              </p:cNvPr>
              <p:cNvSpPr/>
              <p:nvPr/>
            </p:nvSpPr>
            <p:spPr bwMode="auto">
              <a:xfrm>
                <a:off x="1119" y="1582"/>
                <a:ext cx="37" cy="36"/>
              </a:xfrm>
              <a:custGeom>
                <a:avLst/>
                <a:gdLst>
                  <a:gd name="T0" fmla="*/ 20 w 37"/>
                  <a:gd name="T1" fmla="*/ 0 h 36"/>
                  <a:gd name="T2" fmla="*/ 13 w 37"/>
                  <a:gd name="T3" fmla="*/ 11 h 36"/>
                  <a:gd name="T4" fmla="*/ 0 w 37"/>
                  <a:gd name="T5" fmla="*/ 11 h 36"/>
                  <a:gd name="T6" fmla="*/ 9 w 37"/>
                  <a:gd name="T7" fmla="*/ 21 h 36"/>
                  <a:gd name="T8" fmla="*/ 5 w 37"/>
                  <a:gd name="T9" fmla="*/ 32 h 36"/>
                  <a:gd name="T10" fmla="*/ 11 w 37"/>
                  <a:gd name="T11" fmla="*/ 32 h 36"/>
                  <a:gd name="T12" fmla="*/ 16 w 37"/>
                  <a:gd name="T13" fmla="*/ 30 h 36"/>
                  <a:gd name="T14" fmla="*/ 22 w 37"/>
                  <a:gd name="T15" fmla="*/ 24 h 36"/>
                  <a:gd name="T16" fmla="*/ 24 w 37"/>
                  <a:gd name="T17" fmla="*/ 34 h 36"/>
                  <a:gd name="T18" fmla="*/ 28 w 37"/>
                  <a:gd name="T19" fmla="*/ 36 h 36"/>
                  <a:gd name="T20" fmla="*/ 28 w 37"/>
                  <a:gd name="T21" fmla="*/ 23 h 36"/>
                  <a:gd name="T22" fmla="*/ 37 w 37"/>
                  <a:gd name="T23" fmla="*/ 15 h 36"/>
                  <a:gd name="T24" fmla="*/ 24 w 37"/>
                  <a:gd name="T25" fmla="*/ 11 h 36"/>
                  <a:gd name="T26" fmla="*/ 20 w 37"/>
                  <a:gd name="T2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6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1" y="32"/>
                    </a:lnTo>
                    <a:lnTo>
                      <a:pt x="16" y="30"/>
                    </a:lnTo>
                    <a:lnTo>
                      <a:pt x="22" y="24"/>
                    </a:lnTo>
                    <a:lnTo>
                      <a:pt x="24" y="34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1" name="iṥliḍe">
                <a:extLst>
                  <a:ext uri="{FF2B5EF4-FFF2-40B4-BE49-F238E27FC236}">
                    <a16:creationId xmlns:a16="http://schemas.microsoft.com/office/drawing/2014/main" xmlns="" id="{637AEB24-FB40-40C0-8B05-7E5DFA35C91F}"/>
                  </a:ext>
                </a:extLst>
              </p:cNvPr>
              <p:cNvSpPr/>
              <p:nvPr/>
            </p:nvSpPr>
            <p:spPr bwMode="auto">
              <a:xfrm>
                <a:off x="1206" y="1590"/>
                <a:ext cx="30" cy="35"/>
              </a:xfrm>
              <a:custGeom>
                <a:avLst/>
                <a:gdLst>
                  <a:gd name="T0" fmla="*/ 21 w 30"/>
                  <a:gd name="T1" fmla="*/ 0 h 35"/>
                  <a:gd name="T2" fmla="*/ 13 w 30"/>
                  <a:gd name="T3" fmla="*/ 11 h 35"/>
                  <a:gd name="T4" fmla="*/ 0 w 30"/>
                  <a:gd name="T5" fmla="*/ 13 h 35"/>
                  <a:gd name="T6" fmla="*/ 10 w 30"/>
                  <a:gd name="T7" fmla="*/ 22 h 35"/>
                  <a:gd name="T8" fmla="*/ 6 w 30"/>
                  <a:gd name="T9" fmla="*/ 35 h 35"/>
                  <a:gd name="T10" fmla="*/ 19 w 30"/>
                  <a:gd name="T11" fmla="*/ 29 h 35"/>
                  <a:gd name="T12" fmla="*/ 19 w 30"/>
                  <a:gd name="T13" fmla="*/ 29 h 35"/>
                  <a:gd name="T14" fmla="*/ 30 w 30"/>
                  <a:gd name="T15" fmla="*/ 13 h 35"/>
                  <a:gd name="T16" fmla="*/ 26 w 30"/>
                  <a:gd name="T17" fmla="*/ 13 h 35"/>
                  <a:gd name="T18" fmla="*/ 21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6" y="35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30" y="13"/>
                    </a:lnTo>
                    <a:lnTo>
                      <a:pt x="26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2" name="í$ḻídé">
                <a:extLst>
                  <a:ext uri="{FF2B5EF4-FFF2-40B4-BE49-F238E27FC236}">
                    <a16:creationId xmlns:a16="http://schemas.microsoft.com/office/drawing/2014/main" xmlns="" id="{25774FA7-A219-4A0C-9E06-6C3DB3550AD7}"/>
                  </a:ext>
                </a:extLst>
              </p:cNvPr>
              <p:cNvSpPr/>
              <p:nvPr/>
            </p:nvSpPr>
            <p:spPr bwMode="auto">
              <a:xfrm>
                <a:off x="1206" y="1590"/>
                <a:ext cx="30" cy="35"/>
              </a:xfrm>
              <a:custGeom>
                <a:avLst/>
                <a:gdLst>
                  <a:gd name="T0" fmla="*/ 21 w 30"/>
                  <a:gd name="T1" fmla="*/ 0 h 35"/>
                  <a:gd name="T2" fmla="*/ 13 w 30"/>
                  <a:gd name="T3" fmla="*/ 11 h 35"/>
                  <a:gd name="T4" fmla="*/ 0 w 30"/>
                  <a:gd name="T5" fmla="*/ 13 h 35"/>
                  <a:gd name="T6" fmla="*/ 10 w 30"/>
                  <a:gd name="T7" fmla="*/ 22 h 35"/>
                  <a:gd name="T8" fmla="*/ 6 w 30"/>
                  <a:gd name="T9" fmla="*/ 35 h 35"/>
                  <a:gd name="T10" fmla="*/ 19 w 30"/>
                  <a:gd name="T11" fmla="*/ 29 h 35"/>
                  <a:gd name="T12" fmla="*/ 19 w 30"/>
                  <a:gd name="T13" fmla="*/ 29 h 35"/>
                  <a:gd name="T14" fmla="*/ 30 w 30"/>
                  <a:gd name="T15" fmla="*/ 13 h 35"/>
                  <a:gd name="T16" fmla="*/ 26 w 30"/>
                  <a:gd name="T17" fmla="*/ 13 h 35"/>
                  <a:gd name="T18" fmla="*/ 21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10" y="22"/>
                    </a:lnTo>
                    <a:lnTo>
                      <a:pt x="6" y="35"/>
                    </a:lnTo>
                    <a:lnTo>
                      <a:pt x="19" y="29"/>
                    </a:lnTo>
                    <a:lnTo>
                      <a:pt x="19" y="29"/>
                    </a:lnTo>
                    <a:lnTo>
                      <a:pt x="30" y="13"/>
                    </a:lnTo>
                    <a:lnTo>
                      <a:pt x="26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3" name="ïṧliḍe">
                <a:extLst>
                  <a:ext uri="{FF2B5EF4-FFF2-40B4-BE49-F238E27FC236}">
                    <a16:creationId xmlns:a16="http://schemas.microsoft.com/office/drawing/2014/main" xmlns="" id="{81F54340-ABDA-4F13-AA57-C29F610DDD95}"/>
                  </a:ext>
                </a:extLst>
              </p:cNvPr>
              <p:cNvSpPr/>
              <p:nvPr/>
            </p:nvSpPr>
            <p:spPr bwMode="auto">
              <a:xfrm>
                <a:off x="1077" y="1638"/>
                <a:ext cx="30" cy="37"/>
              </a:xfrm>
              <a:custGeom>
                <a:avLst/>
                <a:gdLst>
                  <a:gd name="T0" fmla="*/ 2 w 30"/>
                  <a:gd name="T1" fmla="*/ 11 h 37"/>
                  <a:gd name="T2" fmla="*/ 0 w 30"/>
                  <a:gd name="T3" fmla="*/ 11 h 37"/>
                  <a:gd name="T4" fmla="*/ 0 w 30"/>
                  <a:gd name="T5" fmla="*/ 13 h 37"/>
                  <a:gd name="T6" fmla="*/ 2 w 30"/>
                  <a:gd name="T7" fmla="*/ 11 h 37"/>
                  <a:gd name="T8" fmla="*/ 13 w 30"/>
                  <a:gd name="T9" fmla="*/ 0 h 37"/>
                  <a:gd name="T10" fmla="*/ 6 w 30"/>
                  <a:gd name="T11" fmla="*/ 11 h 37"/>
                  <a:gd name="T12" fmla="*/ 2 w 30"/>
                  <a:gd name="T13" fmla="*/ 11 h 37"/>
                  <a:gd name="T14" fmla="*/ 4 w 30"/>
                  <a:gd name="T15" fmla="*/ 23 h 37"/>
                  <a:gd name="T16" fmla="*/ 4 w 30"/>
                  <a:gd name="T17" fmla="*/ 24 h 37"/>
                  <a:gd name="T18" fmla="*/ 15 w 30"/>
                  <a:gd name="T19" fmla="*/ 30 h 37"/>
                  <a:gd name="T20" fmla="*/ 12 w 30"/>
                  <a:gd name="T21" fmla="*/ 32 h 37"/>
                  <a:gd name="T22" fmla="*/ 21 w 30"/>
                  <a:gd name="T23" fmla="*/ 37 h 37"/>
                  <a:gd name="T24" fmla="*/ 21 w 30"/>
                  <a:gd name="T25" fmla="*/ 24 h 37"/>
                  <a:gd name="T26" fmla="*/ 30 w 30"/>
                  <a:gd name="T27" fmla="*/ 15 h 37"/>
                  <a:gd name="T28" fmla="*/ 17 w 30"/>
                  <a:gd name="T29" fmla="*/ 13 h 37"/>
                  <a:gd name="T30" fmla="*/ 13 w 30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37">
                    <a:moveTo>
                      <a:pt x="2" y="11"/>
                    </a:moveTo>
                    <a:lnTo>
                      <a:pt x="0" y="11"/>
                    </a:lnTo>
                    <a:lnTo>
                      <a:pt x="0" y="13"/>
                    </a:lnTo>
                    <a:lnTo>
                      <a:pt x="2" y="11"/>
                    </a:lnTo>
                    <a:close/>
                    <a:moveTo>
                      <a:pt x="13" y="0"/>
                    </a:moveTo>
                    <a:lnTo>
                      <a:pt x="6" y="11"/>
                    </a:lnTo>
                    <a:lnTo>
                      <a:pt x="2" y="11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15" y="30"/>
                    </a:lnTo>
                    <a:lnTo>
                      <a:pt x="12" y="32"/>
                    </a:lnTo>
                    <a:lnTo>
                      <a:pt x="21" y="37"/>
                    </a:lnTo>
                    <a:lnTo>
                      <a:pt x="21" y="24"/>
                    </a:lnTo>
                    <a:lnTo>
                      <a:pt x="30" y="15"/>
                    </a:lnTo>
                    <a:lnTo>
                      <a:pt x="17" y="1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4" name="iṩḷîḋé">
                <a:extLst>
                  <a:ext uri="{FF2B5EF4-FFF2-40B4-BE49-F238E27FC236}">
                    <a16:creationId xmlns:a16="http://schemas.microsoft.com/office/drawing/2014/main" xmlns="" id="{2EEE63D4-A5A8-45A1-B990-4871CC91DE97}"/>
                  </a:ext>
                </a:extLst>
              </p:cNvPr>
              <p:cNvSpPr/>
              <p:nvPr/>
            </p:nvSpPr>
            <p:spPr bwMode="auto">
              <a:xfrm>
                <a:off x="1077" y="1638"/>
                <a:ext cx="30" cy="37"/>
              </a:xfrm>
              <a:custGeom>
                <a:avLst/>
                <a:gdLst>
                  <a:gd name="T0" fmla="*/ 2 w 30"/>
                  <a:gd name="T1" fmla="*/ 11 h 37"/>
                  <a:gd name="T2" fmla="*/ 0 w 30"/>
                  <a:gd name="T3" fmla="*/ 11 h 37"/>
                  <a:gd name="T4" fmla="*/ 0 w 30"/>
                  <a:gd name="T5" fmla="*/ 13 h 37"/>
                  <a:gd name="T6" fmla="*/ 2 w 30"/>
                  <a:gd name="T7" fmla="*/ 11 h 37"/>
                  <a:gd name="T8" fmla="*/ 13 w 30"/>
                  <a:gd name="T9" fmla="*/ 0 h 37"/>
                  <a:gd name="T10" fmla="*/ 6 w 30"/>
                  <a:gd name="T11" fmla="*/ 11 h 37"/>
                  <a:gd name="T12" fmla="*/ 2 w 30"/>
                  <a:gd name="T13" fmla="*/ 11 h 37"/>
                  <a:gd name="T14" fmla="*/ 4 w 30"/>
                  <a:gd name="T15" fmla="*/ 23 h 37"/>
                  <a:gd name="T16" fmla="*/ 4 w 30"/>
                  <a:gd name="T17" fmla="*/ 24 h 37"/>
                  <a:gd name="T18" fmla="*/ 15 w 30"/>
                  <a:gd name="T19" fmla="*/ 30 h 37"/>
                  <a:gd name="T20" fmla="*/ 12 w 30"/>
                  <a:gd name="T21" fmla="*/ 32 h 37"/>
                  <a:gd name="T22" fmla="*/ 21 w 30"/>
                  <a:gd name="T23" fmla="*/ 37 h 37"/>
                  <a:gd name="T24" fmla="*/ 21 w 30"/>
                  <a:gd name="T25" fmla="*/ 24 h 37"/>
                  <a:gd name="T26" fmla="*/ 30 w 30"/>
                  <a:gd name="T27" fmla="*/ 15 h 37"/>
                  <a:gd name="T28" fmla="*/ 17 w 30"/>
                  <a:gd name="T29" fmla="*/ 13 h 37"/>
                  <a:gd name="T30" fmla="*/ 13 w 30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" h="37">
                    <a:moveTo>
                      <a:pt x="2" y="11"/>
                    </a:moveTo>
                    <a:lnTo>
                      <a:pt x="0" y="11"/>
                    </a:lnTo>
                    <a:lnTo>
                      <a:pt x="0" y="13"/>
                    </a:lnTo>
                    <a:lnTo>
                      <a:pt x="2" y="11"/>
                    </a:lnTo>
                    <a:moveTo>
                      <a:pt x="13" y="0"/>
                    </a:moveTo>
                    <a:lnTo>
                      <a:pt x="6" y="11"/>
                    </a:lnTo>
                    <a:lnTo>
                      <a:pt x="2" y="11"/>
                    </a:lnTo>
                    <a:lnTo>
                      <a:pt x="4" y="23"/>
                    </a:lnTo>
                    <a:lnTo>
                      <a:pt x="4" y="24"/>
                    </a:lnTo>
                    <a:lnTo>
                      <a:pt x="15" y="30"/>
                    </a:lnTo>
                    <a:lnTo>
                      <a:pt x="12" y="32"/>
                    </a:lnTo>
                    <a:lnTo>
                      <a:pt x="21" y="37"/>
                    </a:lnTo>
                    <a:lnTo>
                      <a:pt x="21" y="24"/>
                    </a:lnTo>
                    <a:lnTo>
                      <a:pt x="30" y="15"/>
                    </a:lnTo>
                    <a:lnTo>
                      <a:pt x="17" y="13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5" name="ïSļîdé">
                <a:extLst>
                  <a:ext uri="{FF2B5EF4-FFF2-40B4-BE49-F238E27FC236}">
                    <a16:creationId xmlns:a16="http://schemas.microsoft.com/office/drawing/2014/main" xmlns="" id="{C915883E-2478-4E2D-BB57-00BF2C7037C9}"/>
                  </a:ext>
                </a:extLst>
              </p:cNvPr>
              <p:cNvSpPr/>
              <p:nvPr/>
            </p:nvSpPr>
            <p:spPr bwMode="auto">
              <a:xfrm>
                <a:off x="1158" y="1647"/>
                <a:ext cx="37" cy="34"/>
              </a:xfrm>
              <a:custGeom>
                <a:avLst/>
                <a:gdLst>
                  <a:gd name="T0" fmla="*/ 20 w 37"/>
                  <a:gd name="T1" fmla="*/ 0 h 34"/>
                  <a:gd name="T2" fmla="*/ 13 w 37"/>
                  <a:gd name="T3" fmla="*/ 12 h 34"/>
                  <a:gd name="T4" fmla="*/ 0 w 37"/>
                  <a:gd name="T5" fmla="*/ 12 h 34"/>
                  <a:gd name="T6" fmla="*/ 9 w 37"/>
                  <a:gd name="T7" fmla="*/ 21 h 34"/>
                  <a:gd name="T8" fmla="*/ 5 w 37"/>
                  <a:gd name="T9" fmla="*/ 32 h 34"/>
                  <a:gd name="T10" fmla="*/ 5 w 37"/>
                  <a:gd name="T11" fmla="*/ 34 h 34"/>
                  <a:gd name="T12" fmla="*/ 17 w 37"/>
                  <a:gd name="T13" fmla="*/ 30 h 34"/>
                  <a:gd name="T14" fmla="*/ 24 w 37"/>
                  <a:gd name="T15" fmla="*/ 34 h 34"/>
                  <a:gd name="T16" fmla="*/ 28 w 37"/>
                  <a:gd name="T17" fmla="*/ 30 h 34"/>
                  <a:gd name="T18" fmla="*/ 28 w 37"/>
                  <a:gd name="T19" fmla="*/ 23 h 34"/>
                  <a:gd name="T20" fmla="*/ 37 w 37"/>
                  <a:gd name="T21" fmla="*/ 15 h 34"/>
                  <a:gd name="T22" fmla="*/ 37 w 37"/>
                  <a:gd name="T23" fmla="*/ 15 h 34"/>
                  <a:gd name="T24" fmla="*/ 24 w 37"/>
                  <a:gd name="T25" fmla="*/ 12 h 34"/>
                  <a:gd name="T26" fmla="*/ 20 w 37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4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17" y="30"/>
                    </a:lnTo>
                    <a:lnTo>
                      <a:pt x="24" y="34"/>
                    </a:lnTo>
                    <a:lnTo>
                      <a:pt x="28" y="30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24" y="1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6" name="iŝ1iḍe">
                <a:extLst>
                  <a:ext uri="{FF2B5EF4-FFF2-40B4-BE49-F238E27FC236}">
                    <a16:creationId xmlns:a16="http://schemas.microsoft.com/office/drawing/2014/main" xmlns="" id="{E9C9B95A-6BCA-44A0-9A06-F839D9112365}"/>
                  </a:ext>
                </a:extLst>
              </p:cNvPr>
              <p:cNvSpPr/>
              <p:nvPr/>
            </p:nvSpPr>
            <p:spPr bwMode="auto">
              <a:xfrm>
                <a:off x="1158" y="1647"/>
                <a:ext cx="37" cy="34"/>
              </a:xfrm>
              <a:custGeom>
                <a:avLst/>
                <a:gdLst>
                  <a:gd name="T0" fmla="*/ 20 w 37"/>
                  <a:gd name="T1" fmla="*/ 0 h 34"/>
                  <a:gd name="T2" fmla="*/ 13 w 37"/>
                  <a:gd name="T3" fmla="*/ 12 h 34"/>
                  <a:gd name="T4" fmla="*/ 0 w 37"/>
                  <a:gd name="T5" fmla="*/ 12 h 34"/>
                  <a:gd name="T6" fmla="*/ 9 w 37"/>
                  <a:gd name="T7" fmla="*/ 21 h 34"/>
                  <a:gd name="T8" fmla="*/ 5 w 37"/>
                  <a:gd name="T9" fmla="*/ 32 h 34"/>
                  <a:gd name="T10" fmla="*/ 5 w 37"/>
                  <a:gd name="T11" fmla="*/ 34 h 34"/>
                  <a:gd name="T12" fmla="*/ 17 w 37"/>
                  <a:gd name="T13" fmla="*/ 30 h 34"/>
                  <a:gd name="T14" fmla="*/ 24 w 37"/>
                  <a:gd name="T15" fmla="*/ 34 h 34"/>
                  <a:gd name="T16" fmla="*/ 28 w 37"/>
                  <a:gd name="T17" fmla="*/ 30 h 34"/>
                  <a:gd name="T18" fmla="*/ 28 w 37"/>
                  <a:gd name="T19" fmla="*/ 23 h 34"/>
                  <a:gd name="T20" fmla="*/ 37 w 37"/>
                  <a:gd name="T21" fmla="*/ 15 h 34"/>
                  <a:gd name="T22" fmla="*/ 37 w 37"/>
                  <a:gd name="T23" fmla="*/ 15 h 34"/>
                  <a:gd name="T24" fmla="*/ 24 w 37"/>
                  <a:gd name="T25" fmla="*/ 12 h 34"/>
                  <a:gd name="T26" fmla="*/ 20 w 37"/>
                  <a:gd name="T2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4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5" y="34"/>
                    </a:lnTo>
                    <a:lnTo>
                      <a:pt x="17" y="30"/>
                    </a:lnTo>
                    <a:lnTo>
                      <a:pt x="24" y="34"/>
                    </a:lnTo>
                    <a:lnTo>
                      <a:pt x="28" y="30"/>
                    </a:lnTo>
                    <a:lnTo>
                      <a:pt x="28" y="23"/>
                    </a:lnTo>
                    <a:lnTo>
                      <a:pt x="37" y="15"/>
                    </a:lnTo>
                    <a:lnTo>
                      <a:pt x="37" y="15"/>
                    </a:lnTo>
                    <a:lnTo>
                      <a:pt x="24" y="1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7" name="iṩḻídè">
                <a:extLst>
                  <a:ext uri="{FF2B5EF4-FFF2-40B4-BE49-F238E27FC236}">
                    <a16:creationId xmlns:a16="http://schemas.microsoft.com/office/drawing/2014/main" xmlns="" id="{6271BA7C-CDEF-4FE7-8A3B-9BAB3D84B1C2}"/>
                  </a:ext>
                </a:extLst>
              </p:cNvPr>
              <p:cNvSpPr/>
              <p:nvPr/>
            </p:nvSpPr>
            <p:spPr bwMode="auto">
              <a:xfrm>
                <a:off x="1109" y="1690"/>
                <a:ext cx="36" cy="38"/>
              </a:xfrm>
              <a:custGeom>
                <a:avLst/>
                <a:gdLst>
                  <a:gd name="T0" fmla="*/ 19 w 36"/>
                  <a:gd name="T1" fmla="*/ 0 h 38"/>
                  <a:gd name="T2" fmla="*/ 13 w 36"/>
                  <a:gd name="T3" fmla="*/ 12 h 38"/>
                  <a:gd name="T4" fmla="*/ 0 w 36"/>
                  <a:gd name="T5" fmla="*/ 13 h 38"/>
                  <a:gd name="T6" fmla="*/ 8 w 36"/>
                  <a:gd name="T7" fmla="*/ 23 h 38"/>
                  <a:gd name="T8" fmla="*/ 4 w 36"/>
                  <a:gd name="T9" fmla="*/ 36 h 38"/>
                  <a:gd name="T10" fmla="*/ 17 w 36"/>
                  <a:gd name="T11" fmla="*/ 30 h 38"/>
                  <a:gd name="T12" fmla="*/ 28 w 36"/>
                  <a:gd name="T13" fmla="*/ 38 h 38"/>
                  <a:gd name="T14" fmla="*/ 26 w 36"/>
                  <a:gd name="T15" fmla="*/ 25 h 38"/>
                  <a:gd name="T16" fmla="*/ 36 w 36"/>
                  <a:gd name="T17" fmla="*/ 17 h 38"/>
                  <a:gd name="T18" fmla="*/ 32 w 36"/>
                  <a:gd name="T19" fmla="*/ 19 h 38"/>
                  <a:gd name="T20" fmla="*/ 32 w 36"/>
                  <a:gd name="T21" fmla="*/ 15 h 38"/>
                  <a:gd name="T22" fmla="*/ 24 w 36"/>
                  <a:gd name="T23" fmla="*/ 13 h 38"/>
                  <a:gd name="T24" fmla="*/ 19 w 3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6" y="17"/>
                    </a:lnTo>
                    <a:lnTo>
                      <a:pt x="32" y="19"/>
                    </a:lnTo>
                    <a:lnTo>
                      <a:pt x="32" y="15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8" name="îṡḻíḓè">
                <a:extLst>
                  <a:ext uri="{FF2B5EF4-FFF2-40B4-BE49-F238E27FC236}">
                    <a16:creationId xmlns:a16="http://schemas.microsoft.com/office/drawing/2014/main" xmlns="" id="{91E682D7-8B29-4467-967C-DC05BDDFB220}"/>
                  </a:ext>
                </a:extLst>
              </p:cNvPr>
              <p:cNvSpPr/>
              <p:nvPr/>
            </p:nvSpPr>
            <p:spPr bwMode="auto">
              <a:xfrm>
                <a:off x="1109" y="1690"/>
                <a:ext cx="36" cy="38"/>
              </a:xfrm>
              <a:custGeom>
                <a:avLst/>
                <a:gdLst>
                  <a:gd name="T0" fmla="*/ 19 w 36"/>
                  <a:gd name="T1" fmla="*/ 0 h 38"/>
                  <a:gd name="T2" fmla="*/ 13 w 36"/>
                  <a:gd name="T3" fmla="*/ 12 h 38"/>
                  <a:gd name="T4" fmla="*/ 0 w 36"/>
                  <a:gd name="T5" fmla="*/ 13 h 38"/>
                  <a:gd name="T6" fmla="*/ 8 w 36"/>
                  <a:gd name="T7" fmla="*/ 23 h 38"/>
                  <a:gd name="T8" fmla="*/ 4 w 36"/>
                  <a:gd name="T9" fmla="*/ 36 h 38"/>
                  <a:gd name="T10" fmla="*/ 17 w 36"/>
                  <a:gd name="T11" fmla="*/ 30 h 38"/>
                  <a:gd name="T12" fmla="*/ 28 w 36"/>
                  <a:gd name="T13" fmla="*/ 38 h 38"/>
                  <a:gd name="T14" fmla="*/ 26 w 36"/>
                  <a:gd name="T15" fmla="*/ 25 h 38"/>
                  <a:gd name="T16" fmla="*/ 36 w 36"/>
                  <a:gd name="T17" fmla="*/ 17 h 38"/>
                  <a:gd name="T18" fmla="*/ 32 w 36"/>
                  <a:gd name="T19" fmla="*/ 19 h 38"/>
                  <a:gd name="T20" fmla="*/ 32 w 36"/>
                  <a:gd name="T21" fmla="*/ 15 h 38"/>
                  <a:gd name="T22" fmla="*/ 24 w 36"/>
                  <a:gd name="T23" fmla="*/ 13 h 38"/>
                  <a:gd name="T24" fmla="*/ 19 w 36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6" y="17"/>
                    </a:lnTo>
                    <a:lnTo>
                      <a:pt x="32" y="19"/>
                    </a:lnTo>
                    <a:lnTo>
                      <a:pt x="32" y="15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9" name="i$ļíḑê">
                <a:extLst>
                  <a:ext uri="{FF2B5EF4-FFF2-40B4-BE49-F238E27FC236}">
                    <a16:creationId xmlns:a16="http://schemas.microsoft.com/office/drawing/2014/main" xmlns="" id="{45812F8F-E63B-46C5-8E21-486006781E36}"/>
                  </a:ext>
                </a:extLst>
              </p:cNvPr>
              <p:cNvSpPr/>
              <p:nvPr/>
            </p:nvSpPr>
            <p:spPr bwMode="auto">
              <a:xfrm>
                <a:off x="1053" y="135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0 w 37"/>
                  <a:gd name="T7" fmla="*/ 11 h 35"/>
                  <a:gd name="T8" fmla="*/ 8 w 37"/>
                  <a:gd name="T9" fmla="*/ 20 h 35"/>
                  <a:gd name="T10" fmla="*/ 4 w 37"/>
                  <a:gd name="T11" fmla="*/ 33 h 35"/>
                  <a:gd name="T12" fmla="*/ 17 w 37"/>
                  <a:gd name="T13" fmla="*/ 29 h 35"/>
                  <a:gd name="T14" fmla="*/ 28 w 37"/>
                  <a:gd name="T15" fmla="*/ 35 h 35"/>
                  <a:gd name="T16" fmla="*/ 26 w 37"/>
                  <a:gd name="T17" fmla="*/ 22 h 35"/>
                  <a:gd name="T18" fmla="*/ 37 w 37"/>
                  <a:gd name="T19" fmla="*/ 15 h 35"/>
                  <a:gd name="T20" fmla="*/ 24 w 37"/>
                  <a:gd name="T21" fmla="*/ 11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0" name="íṥľîḋè">
                <a:extLst>
                  <a:ext uri="{FF2B5EF4-FFF2-40B4-BE49-F238E27FC236}">
                    <a16:creationId xmlns:a16="http://schemas.microsoft.com/office/drawing/2014/main" xmlns="" id="{E4F0B5F8-5D2F-433D-AC19-AD7F56C45629}"/>
                  </a:ext>
                </a:extLst>
              </p:cNvPr>
              <p:cNvSpPr/>
              <p:nvPr/>
            </p:nvSpPr>
            <p:spPr bwMode="auto">
              <a:xfrm>
                <a:off x="1053" y="1351"/>
                <a:ext cx="37" cy="35"/>
              </a:xfrm>
              <a:custGeom>
                <a:avLst/>
                <a:gdLst>
                  <a:gd name="T0" fmla="*/ 19 w 37"/>
                  <a:gd name="T1" fmla="*/ 0 h 35"/>
                  <a:gd name="T2" fmla="*/ 13 w 37"/>
                  <a:gd name="T3" fmla="*/ 11 h 35"/>
                  <a:gd name="T4" fmla="*/ 0 w 37"/>
                  <a:gd name="T5" fmla="*/ 11 h 35"/>
                  <a:gd name="T6" fmla="*/ 0 w 37"/>
                  <a:gd name="T7" fmla="*/ 11 h 35"/>
                  <a:gd name="T8" fmla="*/ 8 w 37"/>
                  <a:gd name="T9" fmla="*/ 20 h 35"/>
                  <a:gd name="T10" fmla="*/ 4 w 37"/>
                  <a:gd name="T11" fmla="*/ 33 h 35"/>
                  <a:gd name="T12" fmla="*/ 17 w 37"/>
                  <a:gd name="T13" fmla="*/ 29 h 35"/>
                  <a:gd name="T14" fmla="*/ 28 w 37"/>
                  <a:gd name="T15" fmla="*/ 35 h 35"/>
                  <a:gd name="T16" fmla="*/ 26 w 37"/>
                  <a:gd name="T17" fmla="*/ 22 h 35"/>
                  <a:gd name="T18" fmla="*/ 37 w 37"/>
                  <a:gd name="T19" fmla="*/ 15 h 35"/>
                  <a:gd name="T20" fmla="*/ 24 w 37"/>
                  <a:gd name="T21" fmla="*/ 11 h 35"/>
                  <a:gd name="T22" fmla="*/ 19 w 37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5">
                    <a:moveTo>
                      <a:pt x="19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8" y="35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1" name="íṧlíḋè">
                <a:extLst>
                  <a:ext uri="{FF2B5EF4-FFF2-40B4-BE49-F238E27FC236}">
                    <a16:creationId xmlns:a16="http://schemas.microsoft.com/office/drawing/2014/main" xmlns="" id="{D6FAE29D-5EF0-453A-9E8D-D1875487C7D7}"/>
                  </a:ext>
                </a:extLst>
              </p:cNvPr>
              <p:cNvSpPr/>
              <p:nvPr/>
            </p:nvSpPr>
            <p:spPr bwMode="auto">
              <a:xfrm>
                <a:off x="1141" y="1358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7 w 37"/>
                  <a:gd name="T7" fmla="*/ 22 h 37"/>
                  <a:gd name="T8" fmla="*/ 4 w 37"/>
                  <a:gd name="T9" fmla="*/ 36 h 37"/>
                  <a:gd name="T10" fmla="*/ 17 w 37"/>
                  <a:gd name="T11" fmla="*/ 30 h 37"/>
                  <a:gd name="T12" fmla="*/ 28 w 37"/>
                  <a:gd name="T13" fmla="*/ 37 h 37"/>
                  <a:gd name="T14" fmla="*/ 26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7" y="22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2" name="íŝľiďê">
                <a:extLst>
                  <a:ext uri="{FF2B5EF4-FFF2-40B4-BE49-F238E27FC236}">
                    <a16:creationId xmlns:a16="http://schemas.microsoft.com/office/drawing/2014/main" xmlns="" id="{EE246755-FDE9-4F5E-B6D5-E5DED9F3080A}"/>
                  </a:ext>
                </a:extLst>
              </p:cNvPr>
              <p:cNvSpPr/>
              <p:nvPr/>
            </p:nvSpPr>
            <p:spPr bwMode="auto">
              <a:xfrm>
                <a:off x="1141" y="1358"/>
                <a:ext cx="37" cy="37"/>
              </a:xfrm>
              <a:custGeom>
                <a:avLst/>
                <a:gdLst>
                  <a:gd name="T0" fmla="*/ 19 w 37"/>
                  <a:gd name="T1" fmla="*/ 0 h 37"/>
                  <a:gd name="T2" fmla="*/ 13 w 37"/>
                  <a:gd name="T3" fmla="*/ 11 h 37"/>
                  <a:gd name="T4" fmla="*/ 0 w 37"/>
                  <a:gd name="T5" fmla="*/ 13 h 37"/>
                  <a:gd name="T6" fmla="*/ 7 w 37"/>
                  <a:gd name="T7" fmla="*/ 22 h 37"/>
                  <a:gd name="T8" fmla="*/ 4 w 37"/>
                  <a:gd name="T9" fmla="*/ 36 h 37"/>
                  <a:gd name="T10" fmla="*/ 17 w 37"/>
                  <a:gd name="T11" fmla="*/ 30 h 37"/>
                  <a:gd name="T12" fmla="*/ 28 w 37"/>
                  <a:gd name="T13" fmla="*/ 37 h 37"/>
                  <a:gd name="T14" fmla="*/ 26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19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9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7" y="22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3" name="iŝľíďê">
                <a:extLst>
                  <a:ext uri="{FF2B5EF4-FFF2-40B4-BE49-F238E27FC236}">
                    <a16:creationId xmlns:a16="http://schemas.microsoft.com/office/drawing/2014/main" xmlns="" id="{0C723590-00DC-4F62-A1CC-CFEE7FE3C4CB}"/>
                  </a:ext>
                </a:extLst>
              </p:cNvPr>
              <p:cNvSpPr/>
              <p:nvPr/>
            </p:nvSpPr>
            <p:spPr bwMode="auto">
              <a:xfrm>
                <a:off x="1229" y="1367"/>
                <a:ext cx="30" cy="36"/>
              </a:xfrm>
              <a:custGeom>
                <a:avLst/>
                <a:gdLst>
                  <a:gd name="T0" fmla="*/ 20 w 30"/>
                  <a:gd name="T1" fmla="*/ 0 h 36"/>
                  <a:gd name="T2" fmla="*/ 13 w 30"/>
                  <a:gd name="T3" fmla="*/ 12 h 36"/>
                  <a:gd name="T4" fmla="*/ 0 w 30"/>
                  <a:gd name="T5" fmla="*/ 12 h 36"/>
                  <a:gd name="T6" fmla="*/ 7 w 30"/>
                  <a:gd name="T7" fmla="*/ 21 h 36"/>
                  <a:gd name="T8" fmla="*/ 5 w 30"/>
                  <a:gd name="T9" fmla="*/ 34 h 36"/>
                  <a:gd name="T10" fmla="*/ 16 w 30"/>
                  <a:gd name="T11" fmla="*/ 30 h 36"/>
                  <a:gd name="T12" fmla="*/ 28 w 30"/>
                  <a:gd name="T13" fmla="*/ 36 h 36"/>
                  <a:gd name="T14" fmla="*/ 26 w 30"/>
                  <a:gd name="T15" fmla="*/ 23 h 36"/>
                  <a:gd name="T16" fmla="*/ 30 w 30"/>
                  <a:gd name="T17" fmla="*/ 23 h 36"/>
                  <a:gd name="T18" fmla="*/ 26 w 30"/>
                  <a:gd name="T19" fmla="*/ 23 h 36"/>
                  <a:gd name="T20" fmla="*/ 30 w 30"/>
                  <a:gd name="T21" fmla="*/ 13 h 36"/>
                  <a:gd name="T22" fmla="*/ 24 w 30"/>
                  <a:gd name="T23" fmla="*/ 12 h 36"/>
                  <a:gd name="T24" fmla="*/ 20 w 30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6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16" y="30"/>
                    </a:lnTo>
                    <a:lnTo>
                      <a:pt x="28" y="36"/>
                    </a:lnTo>
                    <a:lnTo>
                      <a:pt x="26" y="23"/>
                    </a:lnTo>
                    <a:lnTo>
                      <a:pt x="30" y="23"/>
                    </a:lnTo>
                    <a:lnTo>
                      <a:pt x="26" y="23"/>
                    </a:lnTo>
                    <a:lnTo>
                      <a:pt x="30" y="13"/>
                    </a:lnTo>
                    <a:lnTo>
                      <a:pt x="24" y="1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4" name="îŝliḍê">
                <a:extLst>
                  <a:ext uri="{FF2B5EF4-FFF2-40B4-BE49-F238E27FC236}">
                    <a16:creationId xmlns:a16="http://schemas.microsoft.com/office/drawing/2014/main" xmlns="" id="{925EB745-D251-45D6-97DA-F28EC950FD98}"/>
                  </a:ext>
                </a:extLst>
              </p:cNvPr>
              <p:cNvSpPr/>
              <p:nvPr/>
            </p:nvSpPr>
            <p:spPr bwMode="auto">
              <a:xfrm>
                <a:off x="1229" y="1367"/>
                <a:ext cx="30" cy="36"/>
              </a:xfrm>
              <a:custGeom>
                <a:avLst/>
                <a:gdLst>
                  <a:gd name="T0" fmla="*/ 20 w 30"/>
                  <a:gd name="T1" fmla="*/ 0 h 36"/>
                  <a:gd name="T2" fmla="*/ 13 w 30"/>
                  <a:gd name="T3" fmla="*/ 12 h 36"/>
                  <a:gd name="T4" fmla="*/ 0 w 30"/>
                  <a:gd name="T5" fmla="*/ 12 h 36"/>
                  <a:gd name="T6" fmla="*/ 7 w 30"/>
                  <a:gd name="T7" fmla="*/ 21 h 36"/>
                  <a:gd name="T8" fmla="*/ 5 w 30"/>
                  <a:gd name="T9" fmla="*/ 34 h 36"/>
                  <a:gd name="T10" fmla="*/ 16 w 30"/>
                  <a:gd name="T11" fmla="*/ 30 h 36"/>
                  <a:gd name="T12" fmla="*/ 28 w 30"/>
                  <a:gd name="T13" fmla="*/ 36 h 36"/>
                  <a:gd name="T14" fmla="*/ 26 w 30"/>
                  <a:gd name="T15" fmla="*/ 23 h 36"/>
                  <a:gd name="T16" fmla="*/ 30 w 30"/>
                  <a:gd name="T17" fmla="*/ 23 h 36"/>
                  <a:gd name="T18" fmla="*/ 26 w 30"/>
                  <a:gd name="T19" fmla="*/ 23 h 36"/>
                  <a:gd name="T20" fmla="*/ 30 w 30"/>
                  <a:gd name="T21" fmla="*/ 13 h 36"/>
                  <a:gd name="T22" fmla="*/ 24 w 30"/>
                  <a:gd name="T23" fmla="*/ 12 h 36"/>
                  <a:gd name="T24" fmla="*/ 20 w 30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6">
                    <a:moveTo>
                      <a:pt x="20" y="0"/>
                    </a:moveTo>
                    <a:lnTo>
                      <a:pt x="13" y="12"/>
                    </a:lnTo>
                    <a:lnTo>
                      <a:pt x="0" y="12"/>
                    </a:lnTo>
                    <a:lnTo>
                      <a:pt x="7" y="21"/>
                    </a:lnTo>
                    <a:lnTo>
                      <a:pt x="5" y="34"/>
                    </a:lnTo>
                    <a:lnTo>
                      <a:pt x="16" y="30"/>
                    </a:lnTo>
                    <a:lnTo>
                      <a:pt x="28" y="36"/>
                    </a:lnTo>
                    <a:lnTo>
                      <a:pt x="26" y="23"/>
                    </a:lnTo>
                    <a:lnTo>
                      <a:pt x="30" y="23"/>
                    </a:lnTo>
                    <a:lnTo>
                      <a:pt x="26" y="23"/>
                    </a:lnTo>
                    <a:lnTo>
                      <a:pt x="30" y="13"/>
                    </a:lnTo>
                    <a:lnTo>
                      <a:pt x="24" y="1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5" name="ïş1iḓê">
                <a:extLst>
                  <a:ext uri="{FF2B5EF4-FFF2-40B4-BE49-F238E27FC236}">
                    <a16:creationId xmlns:a16="http://schemas.microsoft.com/office/drawing/2014/main" xmlns="" id="{A3173A12-38A6-4507-B120-8901DDACF9DB}"/>
                  </a:ext>
                </a:extLst>
              </p:cNvPr>
              <p:cNvSpPr/>
              <p:nvPr/>
            </p:nvSpPr>
            <p:spPr bwMode="auto">
              <a:xfrm>
                <a:off x="1316" y="1375"/>
                <a:ext cx="38" cy="35"/>
              </a:xfrm>
              <a:custGeom>
                <a:avLst/>
                <a:gdLst>
                  <a:gd name="T0" fmla="*/ 21 w 38"/>
                  <a:gd name="T1" fmla="*/ 0 h 35"/>
                  <a:gd name="T2" fmla="*/ 13 w 38"/>
                  <a:gd name="T3" fmla="*/ 11 h 35"/>
                  <a:gd name="T4" fmla="*/ 0 w 38"/>
                  <a:gd name="T5" fmla="*/ 13 h 35"/>
                  <a:gd name="T6" fmla="*/ 8 w 38"/>
                  <a:gd name="T7" fmla="*/ 22 h 35"/>
                  <a:gd name="T8" fmla="*/ 6 w 38"/>
                  <a:gd name="T9" fmla="*/ 35 h 35"/>
                  <a:gd name="T10" fmla="*/ 17 w 38"/>
                  <a:gd name="T11" fmla="*/ 30 h 35"/>
                  <a:gd name="T12" fmla="*/ 27 w 38"/>
                  <a:gd name="T13" fmla="*/ 35 h 35"/>
                  <a:gd name="T14" fmla="*/ 28 w 38"/>
                  <a:gd name="T15" fmla="*/ 33 h 35"/>
                  <a:gd name="T16" fmla="*/ 23 w 38"/>
                  <a:gd name="T17" fmla="*/ 20 h 35"/>
                  <a:gd name="T18" fmla="*/ 30 w 38"/>
                  <a:gd name="T19" fmla="*/ 22 h 35"/>
                  <a:gd name="T20" fmla="*/ 38 w 38"/>
                  <a:gd name="T21" fmla="*/ 17 h 35"/>
                  <a:gd name="T22" fmla="*/ 25 w 38"/>
                  <a:gd name="T23" fmla="*/ 13 h 35"/>
                  <a:gd name="T24" fmla="*/ 21 w 38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7" y="35"/>
                    </a:lnTo>
                    <a:lnTo>
                      <a:pt x="28" y="33"/>
                    </a:lnTo>
                    <a:lnTo>
                      <a:pt x="23" y="20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6" name="îṣlîďè">
                <a:extLst>
                  <a:ext uri="{FF2B5EF4-FFF2-40B4-BE49-F238E27FC236}">
                    <a16:creationId xmlns:a16="http://schemas.microsoft.com/office/drawing/2014/main" xmlns="" id="{1D6FCDC7-0A47-46CD-914B-EC0FEB00DBE0}"/>
                  </a:ext>
                </a:extLst>
              </p:cNvPr>
              <p:cNvSpPr/>
              <p:nvPr/>
            </p:nvSpPr>
            <p:spPr bwMode="auto">
              <a:xfrm>
                <a:off x="1316" y="1375"/>
                <a:ext cx="38" cy="35"/>
              </a:xfrm>
              <a:custGeom>
                <a:avLst/>
                <a:gdLst>
                  <a:gd name="T0" fmla="*/ 21 w 38"/>
                  <a:gd name="T1" fmla="*/ 0 h 35"/>
                  <a:gd name="T2" fmla="*/ 13 w 38"/>
                  <a:gd name="T3" fmla="*/ 11 h 35"/>
                  <a:gd name="T4" fmla="*/ 0 w 38"/>
                  <a:gd name="T5" fmla="*/ 13 h 35"/>
                  <a:gd name="T6" fmla="*/ 8 w 38"/>
                  <a:gd name="T7" fmla="*/ 22 h 35"/>
                  <a:gd name="T8" fmla="*/ 6 w 38"/>
                  <a:gd name="T9" fmla="*/ 35 h 35"/>
                  <a:gd name="T10" fmla="*/ 17 w 38"/>
                  <a:gd name="T11" fmla="*/ 30 h 35"/>
                  <a:gd name="T12" fmla="*/ 27 w 38"/>
                  <a:gd name="T13" fmla="*/ 35 h 35"/>
                  <a:gd name="T14" fmla="*/ 28 w 38"/>
                  <a:gd name="T15" fmla="*/ 33 h 35"/>
                  <a:gd name="T16" fmla="*/ 23 w 38"/>
                  <a:gd name="T17" fmla="*/ 20 h 35"/>
                  <a:gd name="T18" fmla="*/ 30 w 38"/>
                  <a:gd name="T19" fmla="*/ 22 h 35"/>
                  <a:gd name="T20" fmla="*/ 38 w 38"/>
                  <a:gd name="T21" fmla="*/ 17 h 35"/>
                  <a:gd name="T22" fmla="*/ 25 w 38"/>
                  <a:gd name="T23" fmla="*/ 13 h 35"/>
                  <a:gd name="T24" fmla="*/ 21 w 38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5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2"/>
                    </a:lnTo>
                    <a:lnTo>
                      <a:pt x="6" y="35"/>
                    </a:lnTo>
                    <a:lnTo>
                      <a:pt x="17" y="30"/>
                    </a:lnTo>
                    <a:lnTo>
                      <a:pt x="27" y="35"/>
                    </a:lnTo>
                    <a:lnTo>
                      <a:pt x="28" y="33"/>
                    </a:lnTo>
                    <a:lnTo>
                      <a:pt x="23" y="20"/>
                    </a:lnTo>
                    <a:lnTo>
                      <a:pt x="30" y="22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7" name="iślîḓe">
                <a:extLst>
                  <a:ext uri="{FF2B5EF4-FFF2-40B4-BE49-F238E27FC236}">
                    <a16:creationId xmlns:a16="http://schemas.microsoft.com/office/drawing/2014/main" xmlns="" id="{CE1C2FB6-61D7-435C-AE37-617B65411990}"/>
                  </a:ext>
                </a:extLst>
              </p:cNvPr>
              <p:cNvSpPr/>
              <p:nvPr/>
            </p:nvSpPr>
            <p:spPr bwMode="auto">
              <a:xfrm>
                <a:off x="1090" y="14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5 w 40"/>
                  <a:gd name="T3" fmla="*/ 11 h 35"/>
                  <a:gd name="T4" fmla="*/ 0 w 40"/>
                  <a:gd name="T5" fmla="*/ 11 h 35"/>
                  <a:gd name="T6" fmla="*/ 10 w 40"/>
                  <a:gd name="T7" fmla="*/ 20 h 35"/>
                  <a:gd name="T8" fmla="*/ 6 w 40"/>
                  <a:gd name="T9" fmla="*/ 34 h 35"/>
                  <a:gd name="T10" fmla="*/ 19 w 40"/>
                  <a:gd name="T11" fmla="*/ 30 h 35"/>
                  <a:gd name="T12" fmla="*/ 30 w 40"/>
                  <a:gd name="T13" fmla="*/ 35 h 35"/>
                  <a:gd name="T14" fmla="*/ 29 w 40"/>
                  <a:gd name="T15" fmla="*/ 22 h 35"/>
                  <a:gd name="T16" fmla="*/ 40 w 40"/>
                  <a:gd name="T17" fmla="*/ 15 h 35"/>
                  <a:gd name="T18" fmla="*/ 27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6" y="34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9" y="22"/>
                    </a:lnTo>
                    <a:lnTo>
                      <a:pt x="40" y="15"/>
                    </a:lnTo>
                    <a:lnTo>
                      <a:pt x="27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8" name="işlîdê">
                <a:extLst>
                  <a:ext uri="{FF2B5EF4-FFF2-40B4-BE49-F238E27FC236}">
                    <a16:creationId xmlns:a16="http://schemas.microsoft.com/office/drawing/2014/main" xmlns="" id="{CE43663D-6941-4789-92E6-80A2AFFD59AD}"/>
                  </a:ext>
                </a:extLst>
              </p:cNvPr>
              <p:cNvSpPr/>
              <p:nvPr/>
            </p:nvSpPr>
            <p:spPr bwMode="auto">
              <a:xfrm>
                <a:off x="1090" y="1416"/>
                <a:ext cx="40" cy="35"/>
              </a:xfrm>
              <a:custGeom>
                <a:avLst/>
                <a:gdLst>
                  <a:gd name="T0" fmla="*/ 21 w 40"/>
                  <a:gd name="T1" fmla="*/ 0 h 35"/>
                  <a:gd name="T2" fmla="*/ 15 w 40"/>
                  <a:gd name="T3" fmla="*/ 11 h 35"/>
                  <a:gd name="T4" fmla="*/ 0 w 40"/>
                  <a:gd name="T5" fmla="*/ 11 h 35"/>
                  <a:gd name="T6" fmla="*/ 10 w 40"/>
                  <a:gd name="T7" fmla="*/ 20 h 35"/>
                  <a:gd name="T8" fmla="*/ 6 w 40"/>
                  <a:gd name="T9" fmla="*/ 34 h 35"/>
                  <a:gd name="T10" fmla="*/ 19 w 40"/>
                  <a:gd name="T11" fmla="*/ 30 h 35"/>
                  <a:gd name="T12" fmla="*/ 30 w 40"/>
                  <a:gd name="T13" fmla="*/ 35 h 35"/>
                  <a:gd name="T14" fmla="*/ 29 w 40"/>
                  <a:gd name="T15" fmla="*/ 22 h 35"/>
                  <a:gd name="T16" fmla="*/ 40 w 40"/>
                  <a:gd name="T17" fmla="*/ 15 h 35"/>
                  <a:gd name="T18" fmla="*/ 27 w 40"/>
                  <a:gd name="T19" fmla="*/ 11 h 35"/>
                  <a:gd name="T20" fmla="*/ 21 w 40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35">
                    <a:moveTo>
                      <a:pt x="21" y="0"/>
                    </a:moveTo>
                    <a:lnTo>
                      <a:pt x="15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6" y="34"/>
                    </a:lnTo>
                    <a:lnTo>
                      <a:pt x="19" y="30"/>
                    </a:lnTo>
                    <a:lnTo>
                      <a:pt x="30" y="35"/>
                    </a:lnTo>
                    <a:lnTo>
                      <a:pt x="29" y="22"/>
                    </a:lnTo>
                    <a:lnTo>
                      <a:pt x="40" y="15"/>
                    </a:lnTo>
                    <a:lnTo>
                      <a:pt x="27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9" name="îSļîďé">
                <a:extLst>
                  <a:ext uri="{FF2B5EF4-FFF2-40B4-BE49-F238E27FC236}">
                    <a16:creationId xmlns:a16="http://schemas.microsoft.com/office/drawing/2014/main" xmlns="" id="{619C76B0-067F-49C4-87B6-A3D46E1E7703}"/>
                  </a:ext>
                </a:extLst>
              </p:cNvPr>
              <p:cNvSpPr/>
              <p:nvPr/>
            </p:nvSpPr>
            <p:spPr bwMode="auto">
              <a:xfrm>
                <a:off x="1180" y="1423"/>
                <a:ext cx="37" cy="38"/>
              </a:xfrm>
              <a:custGeom>
                <a:avLst/>
                <a:gdLst>
                  <a:gd name="T0" fmla="*/ 19 w 37"/>
                  <a:gd name="T1" fmla="*/ 0 h 38"/>
                  <a:gd name="T2" fmla="*/ 13 w 37"/>
                  <a:gd name="T3" fmla="*/ 12 h 38"/>
                  <a:gd name="T4" fmla="*/ 0 w 37"/>
                  <a:gd name="T5" fmla="*/ 13 h 38"/>
                  <a:gd name="T6" fmla="*/ 8 w 37"/>
                  <a:gd name="T7" fmla="*/ 23 h 38"/>
                  <a:gd name="T8" fmla="*/ 4 w 37"/>
                  <a:gd name="T9" fmla="*/ 36 h 38"/>
                  <a:gd name="T10" fmla="*/ 17 w 37"/>
                  <a:gd name="T11" fmla="*/ 30 h 38"/>
                  <a:gd name="T12" fmla="*/ 28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19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0" name="iślíḑè">
                <a:extLst>
                  <a:ext uri="{FF2B5EF4-FFF2-40B4-BE49-F238E27FC236}">
                    <a16:creationId xmlns:a16="http://schemas.microsoft.com/office/drawing/2014/main" xmlns="" id="{0171DB47-C423-40EE-8964-9E35D807C285}"/>
                  </a:ext>
                </a:extLst>
              </p:cNvPr>
              <p:cNvSpPr/>
              <p:nvPr/>
            </p:nvSpPr>
            <p:spPr bwMode="auto">
              <a:xfrm>
                <a:off x="1180" y="1423"/>
                <a:ext cx="37" cy="38"/>
              </a:xfrm>
              <a:custGeom>
                <a:avLst/>
                <a:gdLst>
                  <a:gd name="T0" fmla="*/ 19 w 37"/>
                  <a:gd name="T1" fmla="*/ 0 h 38"/>
                  <a:gd name="T2" fmla="*/ 13 w 37"/>
                  <a:gd name="T3" fmla="*/ 12 h 38"/>
                  <a:gd name="T4" fmla="*/ 0 w 37"/>
                  <a:gd name="T5" fmla="*/ 13 h 38"/>
                  <a:gd name="T6" fmla="*/ 8 w 37"/>
                  <a:gd name="T7" fmla="*/ 23 h 38"/>
                  <a:gd name="T8" fmla="*/ 4 w 37"/>
                  <a:gd name="T9" fmla="*/ 36 h 38"/>
                  <a:gd name="T10" fmla="*/ 17 w 37"/>
                  <a:gd name="T11" fmla="*/ 30 h 38"/>
                  <a:gd name="T12" fmla="*/ 28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19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19" y="0"/>
                    </a:moveTo>
                    <a:lnTo>
                      <a:pt x="13" y="12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4" y="36"/>
                    </a:lnTo>
                    <a:lnTo>
                      <a:pt x="17" y="30"/>
                    </a:lnTo>
                    <a:lnTo>
                      <a:pt x="28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1" name="íṡḻîḍè">
                <a:extLst>
                  <a:ext uri="{FF2B5EF4-FFF2-40B4-BE49-F238E27FC236}">
                    <a16:creationId xmlns:a16="http://schemas.microsoft.com/office/drawing/2014/main" xmlns="" id="{9F0AC87A-7507-4208-A875-4E4E3B9E2478}"/>
                  </a:ext>
                </a:extLst>
              </p:cNvPr>
              <p:cNvSpPr/>
              <p:nvPr/>
            </p:nvSpPr>
            <p:spPr bwMode="auto">
              <a:xfrm>
                <a:off x="1268" y="1433"/>
                <a:ext cx="37" cy="37"/>
              </a:xfrm>
              <a:custGeom>
                <a:avLst/>
                <a:gdLst>
                  <a:gd name="T0" fmla="*/ 37 w 37"/>
                  <a:gd name="T1" fmla="*/ 15 h 37"/>
                  <a:gd name="T2" fmla="*/ 33 w 37"/>
                  <a:gd name="T3" fmla="*/ 17 h 37"/>
                  <a:gd name="T4" fmla="*/ 33 w 37"/>
                  <a:gd name="T5" fmla="*/ 18 h 37"/>
                  <a:gd name="T6" fmla="*/ 37 w 37"/>
                  <a:gd name="T7" fmla="*/ 15 h 37"/>
                  <a:gd name="T8" fmla="*/ 37 w 37"/>
                  <a:gd name="T9" fmla="*/ 15 h 37"/>
                  <a:gd name="T10" fmla="*/ 15 w 37"/>
                  <a:gd name="T11" fmla="*/ 7 h 37"/>
                  <a:gd name="T12" fmla="*/ 13 w 37"/>
                  <a:gd name="T13" fmla="*/ 11 h 37"/>
                  <a:gd name="T14" fmla="*/ 0 w 37"/>
                  <a:gd name="T15" fmla="*/ 11 h 37"/>
                  <a:gd name="T16" fmla="*/ 7 w 37"/>
                  <a:gd name="T17" fmla="*/ 22 h 37"/>
                  <a:gd name="T18" fmla="*/ 4 w 37"/>
                  <a:gd name="T19" fmla="*/ 33 h 37"/>
                  <a:gd name="T20" fmla="*/ 17 w 37"/>
                  <a:gd name="T21" fmla="*/ 30 h 37"/>
                  <a:gd name="T22" fmla="*/ 28 w 37"/>
                  <a:gd name="T23" fmla="*/ 37 h 37"/>
                  <a:gd name="T24" fmla="*/ 26 w 37"/>
                  <a:gd name="T25" fmla="*/ 24 h 37"/>
                  <a:gd name="T26" fmla="*/ 22 w 37"/>
                  <a:gd name="T27" fmla="*/ 20 h 37"/>
                  <a:gd name="T28" fmla="*/ 9 w 37"/>
                  <a:gd name="T29" fmla="*/ 20 h 37"/>
                  <a:gd name="T30" fmla="*/ 17 w 37"/>
                  <a:gd name="T31" fmla="*/ 9 h 37"/>
                  <a:gd name="T32" fmla="*/ 15 w 37"/>
                  <a:gd name="T33" fmla="*/ 7 h 37"/>
                  <a:gd name="T34" fmla="*/ 19 w 37"/>
                  <a:gd name="T35" fmla="*/ 0 h 37"/>
                  <a:gd name="T36" fmla="*/ 19 w 37"/>
                  <a:gd name="T37" fmla="*/ 0 h 37"/>
                  <a:gd name="T38" fmla="*/ 20 w 37"/>
                  <a:gd name="T39" fmla="*/ 0 h 37"/>
                  <a:gd name="T40" fmla="*/ 19 w 37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7">
                    <a:moveTo>
                      <a:pt x="37" y="15"/>
                    </a:moveTo>
                    <a:lnTo>
                      <a:pt x="33" y="17"/>
                    </a:lnTo>
                    <a:lnTo>
                      <a:pt x="33" y="18"/>
                    </a:lnTo>
                    <a:lnTo>
                      <a:pt x="37" y="15"/>
                    </a:lnTo>
                    <a:lnTo>
                      <a:pt x="37" y="15"/>
                    </a:lnTo>
                    <a:close/>
                    <a:moveTo>
                      <a:pt x="15" y="7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17" y="9"/>
                    </a:lnTo>
                    <a:lnTo>
                      <a:pt x="15" y="7"/>
                    </a:lnTo>
                    <a:close/>
                    <a:moveTo>
                      <a:pt x="19" y="0"/>
                    </a:moveTo>
                    <a:lnTo>
                      <a:pt x="19" y="0"/>
                    </a:lnTo>
                    <a:lnTo>
                      <a:pt x="20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2" name="ïŝḷïḍé">
                <a:extLst>
                  <a:ext uri="{FF2B5EF4-FFF2-40B4-BE49-F238E27FC236}">
                    <a16:creationId xmlns:a16="http://schemas.microsoft.com/office/drawing/2014/main" xmlns="" id="{0C42897E-2DE9-427A-9F35-9872BF9D813D}"/>
                  </a:ext>
                </a:extLst>
              </p:cNvPr>
              <p:cNvSpPr/>
              <p:nvPr/>
            </p:nvSpPr>
            <p:spPr bwMode="auto">
              <a:xfrm>
                <a:off x="1268" y="1433"/>
                <a:ext cx="37" cy="37"/>
              </a:xfrm>
              <a:custGeom>
                <a:avLst/>
                <a:gdLst>
                  <a:gd name="T0" fmla="*/ 37 w 37"/>
                  <a:gd name="T1" fmla="*/ 15 h 37"/>
                  <a:gd name="T2" fmla="*/ 33 w 37"/>
                  <a:gd name="T3" fmla="*/ 17 h 37"/>
                  <a:gd name="T4" fmla="*/ 33 w 37"/>
                  <a:gd name="T5" fmla="*/ 18 h 37"/>
                  <a:gd name="T6" fmla="*/ 37 w 37"/>
                  <a:gd name="T7" fmla="*/ 15 h 37"/>
                  <a:gd name="T8" fmla="*/ 37 w 37"/>
                  <a:gd name="T9" fmla="*/ 15 h 37"/>
                  <a:gd name="T10" fmla="*/ 15 w 37"/>
                  <a:gd name="T11" fmla="*/ 7 h 37"/>
                  <a:gd name="T12" fmla="*/ 13 w 37"/>
                  <a:gd name="T13" fmla="*/ 11 h 37"/>
                  <a:gd name="T14" fmla="*/ 0 w 37"/>
                  <a:gd name="T15" fmla="*/ 11 h 37"/>
                  <a:gd name="T16" fmla="*/ 7 w 37"/>
                  <a:gd name="T17" fmla="*/ 22 h 37"/>
                  <a:gd name="T18" fmla="*/ 4 w 37"/>
                  <a:gd name="T19" fmla="*/ 33 h 37"/>
                  <a:gd name="T20" fmla="*/ 17 w 37"/>
                  <a:gd name="T21" fmla="*/ 30 h 37"/>
                  <a:gd name="T22" fmla="*/ 28 w 37"/>
                  <a:gd name="T23" fmla="*/ 37 h 37"/>
                  <a:gd name="T24" fmla="*/ 26 w 37"/>
                  <a:gd name="T25" fmla="*/ 24 h 37"/>
                  <a:gd name="T26" fmla="*/ 22 w 37"/>
                  <a:gd name="T27" fmla="*/ 20 h 37"/>
                  <a:gd name="T28" fmla="*/ 9 w 37"/>
                  <a:gd name="T29" fmla="*/ 20 h 37"/>
                  <a:gd name="T30" fmla="*/ 17 w 37"/>
                  <a:gd name="T31" fmla="*/ 9 h 37"/>
                  <a:gd name="T32" fmla="*/ 15 w 37"/>
                  <a:gd name="T33" fmla="*/ 7 h 37"/>
                  <a:gd name="T34" fmla="*/ 19 w 37"/>
                  <a:gd name="T35" fmla="*/ 0 h 37"/>
                  <a:gd name="T36" fmla="*/ 19 w 37"/>
                  <a:gd name="T37" fmla="*/ 0 h 37"/>
                  <a:gd name="T38" fmla="*/ 20 w 37"/>
                  <a:gd name="T39" fmla="*/ 0 h 37"/>
                  <a:gd name="T40" fmla="*/ 19 w 37"/>
                  <a:gd name="T4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7">
                    <a:moveTo>
                      <a:pt x="37" y="15"/>
                    </a:moveTo>
                    <a:lnTo>
                      <a:pt x="33" y="17"/>
                    </a:lnTo>
                    <a:lnTo>
                      <a:pt x="33" y="18"/>
                    </a:lnTo>
                    <a:lnTo>
                      <a:pt x="37" y="15"/>
                    </a:lnTo>
                    <a:lnTo>
                      <a:pt x="37" y="15"/>
                    </a:lnTo>
                    <a:moveTo>
                      <a:pt x="15" y="7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6" y="24"/>
                    </a:lnTo>
                    <a:lnTo>
                      <a:pt x="22" y="20"/>
                    </a:lnTo>
                    <a:lnTo>
                      <a:pt x="9" y="20"/>
                    </a:lnTo>
                    <a:lnTo>
                      <a:pt x="17" y="9"/>
                    </a:lnTo>
                    <a:lnTo>
                      <a:pt x="15" y="7"/>
                    </a:lnTo>
                    <a:moveTo>
                      <a:pt x="19" y="0"/>
                    </a:moveTo>
                    <a:lnTo>
                      <a:pt x="19" y="0"/>
                    </a:lnTo>
                    <a:lnTo>
                      <a:pt x="20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3" name="îSḻidé">
                <a:extLst>
                  <a:ext uri="{FF2B5EF4-FFF2-40B4-BE49-F238E27FC236}">
                    <a16:creationId xmlns:a16="http://schemas.microsoft.com/office/drawing/2014/main" xmlns="" id="{A7A16C80-3660-42AC-A748-0345B50168E3}"/>
                  </a:ext>
                </a:extLst>
              </p:cNvPr>
              <p:cNvSpPr/>
              <p:nvPr/>
            </p:nvSpPr>
            <p:spPr bwMode="auto">
              <a:xfrm>
                <a:off x="1057" y="1459"/>
                <a:ext cx="22" cy="37"/>
              </a:xfrm>
              <a:custGeom>
                <a:avLst/>
                <a:gdLst>
                  <a:gd name="T0" fmla="*/ 5 w 22"/>
                  <a:gd name="T1" fmla="*/ 0 h 37"/>
                  <a:gd name="T2" fmla="*/ 0 w 22"/>
                  <a:gd name="T3" fmla="*/ 7 h 37"/>
                  <a:gd name="T4" fmla="*/ 2 w 22"/>
                  <a:gd name="T5" fmla="*/ 30 h 37"/>
                  <a:gd name="T6" fmla="*/ 2 w 22"/>
                  <a:gd name="T7" fmla="*/ 30 h 37"/>
                  <a:gd name="T8" fmla="*/ 13 w 22"/>
                  <a:gd name="T9" fmla="*/ 37 h 37"/>
                  <a:gd name="T10" fmla="*/ 13 w 22"/>
                  <a:gd name="T11" fmla="*/ 24 h 37"/>
                  <a:gd name="T12" fmla="*/ 19 w 22"/>
                  <a:gd name="T13" fmla="*/ 19 h 37"/>
                  <a:gd name="T14" fmla="*/ 17 w 22"/>
                  <a:gd name="T15" fmla="*/ 17 h 37"/>
                  <a:gd name="T16" fmla="*/ 22 w 22"/>
                  <a:gd name="T17" fmla="*/ 17 h 37"/>
                  <a:gd name="T18" fmla="*/ 22 w 22"/>
                  <a:gd name="T19" fmla="*/ 17 h 37"/>
                  <a:gd name="T20" fmla="*/ 9 w 22"/>
                  <a:gd name="T21" fmla="*/ 13 h 37"/>
                  <a:gd name="T22" fmla="*/ 5 w 22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5" y="0"/>
                    </a:moveTo>
                    <a:lnTo>
                      <a:pt x="0" y="7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3" y="37"/>
                    </a:lnTo>
                    <a:lnTo>
                      <a:pt x="13" y="24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9" y="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4" name="î$ḻiḍé">
                <a:extLst>
                  <a:ext uri="{FF2B5EF4-FFF2-40B4-BE49-F238E27FC236}">
                    <a16:creationId xmlns:a16="http://schemas.microsoft.com/office/drawing/2014/main" xmlns="" id="{AEC7B004-5BD3-4029-957C-EB7FA8C1A496}"/>
                  </a:ext>
                </a:extLst>
              </p:cNvPr>
              <p:cNvSpPr/>
              <p:nvPr/>
            </p:nvSpPr>
            <p:spPr bwMode="auto">
              <a:xfrm>
                <a:off x="1057" y="1459"/>
                <a:ext cx="22" cy="37"/>
              </a:xfrm>
              <a:custGeom>
                <a:avLst/>
                <a:gdLst>
                  <a:gd name="T0" fmla="*/ 5 w 22"/>
                  <a:gd name="T1" fmla="*/ 0 h 37"/>
                  <a:gd name="T2" fmla="*/ 0 w 22"/>
                  <a:gd name="T3" fmla="*/ 7 h 37"/>
                  <a:gd name="T4" fmla="*/ 2 w 22"/>
                  <a:gd name="T5" fmla="*/ 30 h 37"/>
                  <a:gd name="T6" fmla="*/ 2 w 22"/>
                  <a:gd name="T7" fmla="*/ 30 h 37"/>
                  <a:gd name="T8" fmla="*/ 13 w 22"/>
                  <a:gd name="T9" fmla="*/ 37 h 37"/>
                  <a:gd name="T10" fmla="*/ 13 w 22"/>
                  <a:gd name="T11" fmla="*/ 24 h 37"/>
                  <a:gd name="T12" fmla="*/ 19 w 22"/>
                  <a:gd name="T13" fmla="*/ 19 h 37"/>
                  <a:gd name="T14" fmla="*/ 17 w 22"/>
                  <a:gd name="T15" fmla="*/ 17 h 37"/>
                  <a:gd name="T16" fmla="*/ 22 w 22"/>
                  <a:gd name="T17" fmla="*/ 17 h 37"/>
                  <a:gd name="T18" fmla="*/ 22 w 22"/>
                  <a:gd name="T19" fmla="*/ 17 h 37"/>
                  <a:gd name="T20" fmla="*/ 9 w 22"/>
                  <a:gd name="T21" fmla="*/ 13 h 37"/>
                  <a:gd name="T22" fmla="*/ 5 w 22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37">
                    <a:moveTo>
                      <a:pt x="5" y="0"/>
                    </a:moveTo>
                    <a:lnTo>
                      <a:pt x="0" y="7"/>
                    </a:lnTo>
                    <a:lnTo>
                      <a:pt x="2" y="30"/>
                    </a:lnTo>
                    <a:lnTo>
                      <a:pt x="2" y="30"/>
                    </a:lnTo>
                    <a:lnTo>
                      <a:pt x="13" y="37"/>
                    </a:lnTo>
                    <a:lnTo>
                      <a:pt x="13" y="24"/>
                    </a:lnTo>
                    <a:lnTo>
                      <a:pt x="19" y="19"/>
                    </a:lnTo>
                    <a:lnTo>
                      <a:pt x="17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9" y="1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5" name="isḷîḍé">
                <a:extLst>
                  <a:ext uri="{FF2B5EF4-FFF2-40B4-BE49-F238E27FC236}">
                    <a16:creationId xmlns:a16="http://schemas.microsoft.com/office/drawing/2014/main" xmlns="" id="{2141E5EF-F321-42FB-BCE6-F6D31ED9D161}"/>
                  </a:ext>
                </a:extLst>
              </p:cNvPr>
              <p:cNvSpPr/>
              <p:nvPr/>
            </p:nvSpPr>
            <p:spPr bwMode="auto">
              <a:xfrm>
                <a:off x="1130" y="147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9 h 36"/>
                  <a:gd name="T4" fmla="*/ 0 w 37"/>
                  <a:gd name="T5" fmla="*/ 9 h 36"/>
                  <a:gd name="T6" fmla="*/ 9 w 37"/>
                  <a:gd name="T7" fmla="*/ 21 h 36"/>
                  <a:gd name="T8" fmla="*/ 5 w 37"/>
                  <a:gd name="T9" fmla="*/ 32 h 36"/>
                  <a:gd name="T10" fmla="*/ 17 w 37"/>
                  <a:gd name="T11" fmla="*/ 28 h 36"/>
                  <a:gd name="T12" fmla="*/ 28 w 37"/>
                  <a:gd name="T13" fmla="*/ 36 h 36"/>
                  <a:gd name="T14" fmla="*/ 28 w 37"/>
                  <a:gd name="T15" fmla="*/ 36 h 36"/>
                  <a:gd name="T16" fmla="*/ 28 w 37"/>
                  <a:gd name="T17" fmla="*/ 23 h 36"/>
                  <a:gd name="T18" fmla="*/ 37 w 37"/>
                  <a:gd name="T19" fmla="*/ 13 h 36"/>
                  <a:gd name="T20" fmla="*/ 24 w 37"/>
                  <a:gd name="T21" fmla="*/ 11 h 36"/>
                  <a:gd name="T22" fmla="*/ 22 w 37"/>
                  <a:gd name="T23" fmla="*/ 2 h 36"/>
                  <a:gd name="T24" fmla="*/ 18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7" y="2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22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6" name="iŝḷïḋè">
                <a:extLst>
                  <a:ext uri="{FF2B5EF4-FFF2-40B4-BE49-F238E27FC236}">
                    <a16:creationId xmlns:a16="http://schemas.microsoft.com/office/drawing/2014/main" xmlns="" id="{02D792B2-D21D-4833-A796-F00981C68999}"/>
                  </a:ext>
                </a:extLst>
              </p:cNvPr>
              <p:cNvSpPr/>
              <p:nvPr/>
            </p:nvSpPr>
            <p:spPr bwMode="auto">
              <a:xfrm>
                <a:off x="1130" y="1470"/>
                <a:ext cx="37" cy="36"/>
              </a:xfrm>
              <a:custGeom>
                <a:avLst/>
                <a:gdLst>
                  <a:gd name="T0" fmla="*/ 18 w 37"/>
                  <a:gd name="T1" fmla="*/ 0 h 36"/>
                  <a:gd name="T2" fmla="*/ 13 w 37"/>
                  <a:gd name="T3" fmla="*/ 9 h 36"/>
                  <a:gd name="T4" fmla="*/ 0 w 37"/>
                  <a:gd name="T5" fmla="*/ 9 h 36"/>
                  <a:gd name="T6" fmla="*/ 9 w 37"/>
                  <a:gd name="T7" fmla="*/ 21 h 36"/>
                  <a:gd name="T8" fmla="*/ 5 w 37"/>
                  <a:gd name="T9" fmla="*/ 32 h 36"/>
                  <a:gd name="T10" fmla="*/ 17 w 37"/>
                  <a:gd name="T11" fmla="*/ 28 h 36"/>
                  <a:gd name="T12" fmla="*/ 28 w 37"/>
                  <a:gd name="T13" fmla="*/ 36 h 36"/>
                  <a:gd name="T14" fmla="*/ 28 w 37"/>
                  <a:gd name="T15" fmla="*/ 36 h 36"/>
                  <a:gd name="T16" fmla="*/ 28 w 37"/>
                  <a:gd name="T17" fmla="*/ 23 h 36"/>
                  <a:gd name="T18" fmla="*/ 37 w 37"/>
                  <a:gd name="T19" fmla="*/ 13 h 36"/>
                  <a:gd name="T20" fmla="*/ 24 w 37"/>
                  <a:gd name="T21" fmla="*/ 11 h 36"/>
                  <a:gd name="T22" fmla="*/ 22 w 37"/>
                  <a:gd name="T23" fmla="*/ 2 h 36"/>
                  <a:gd name="T24" fmla="*/ 18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8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9" y="21"/>
                    </a:lnTo>
                    <a:lnTo>
                      <a:pt x="5" y="32"/>
                    </a:lnTo>
                    <a:lnTo>
                      <a:pt x="17" y="2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28" y="23"/>
                    </a:lnTo>
                    <a:lnTo>
                      <a:pt x="37" y="13"/>
                    </a:lnTo>
                    <a:lnTo>
                      <a:pt x="24" y="11"/>
                    </a:lnTo>
                    <a:lnTo>
                      <a:pt x="22" y="2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7" name="iṩļiďè">
                <a:extLst>
                  <a:ext uri="{FF2B5EF4-FFF2-40B4-BE49-F238E27FC236}">
                    <a16:creationId xmlns:a16="http://schemas.microsoft.com/office/drawing/2014/main" xmlns="" id="{9DF413FF-B35E-46BB-B21C-32D58281B736}"/>
                  </a:ext>
                </a:extLst>
              </p:cNvPr>
              <p:cNvSpPr/>
              <p:nvPr/>
            </p:nvSpPr>
            <p:spPr bwMode="auto">
              <a:xfrm>
                <a:off x="1217" y="1489"/>
                <a:ext cx="38" cy="24"/>
              </a:xfrm>
              <a:custGeom>
                <a:avLst/>
                <a:gdLst>
                  <a:gd name="T0" fmla="*/ 28 w 38"/>
                  <a:gd name="T1" fmla="*/ 0 h 24"/>
                  <a:gd name="T2" fmla="*/ 23 w 38"/>
                  <a:gd name="T3" fmla="*/ 4 h 24"/>
                  <a:gd name="T4" fmla="*/ 21 w 38"/>
                  <a:gd name="T5" fmla="*/ 17 h 24"/>
                  <a:gd name="T6" fmla="*/ 12 w 38"/>
                  <a:gd name="T7" fmla="*/ 7 h 24"/>
                  <a:gd name="T8" fmla="*/ 8 w 38"/>
                  <a:gd name="T9" fmla="*/ 7 h 24"/>
                  <a:gd name="T10" fmla="*/ 10 w 38"/>
                  <a:gd name="T11" fmla="*/ 9 h 24"/>
                  <a:gd name="T12" fmla="*/ 6 w 38"/>
                  <a:gd name="T13" fmla="*/ 22 h 24"/>
                  <a:gd name="T14" fmla="*/ 17 w 38"/>
                  <a:gd name="T15" fmla="*/ 17 h 24"/>
                  <a:gd name="T16" fmla="*/ 28 w 38"/>
                  <a:gd name="T17" fmla="*/ 24 h 24"/>
                  <a:gd name="T18" fmla="*/ 28 w 38"/>
                  <a:gd name="T19" fmla="*/ 11 h 24"/>
                  <a:gd name="T20" fmla="*/ 38 w 38"/>
                  <a:gd name="T21" fmla="*/ 4 h 24"/>
                  <a:gd name="T22" fmla="*/ 28 w 38"/>
                  <a:gd name="T23" fmla="*/ 0 h 24"/>
                  <a:gd name="T24" fmla="*/ 4 w 38"/>
                  <a:gd name="T25" fmla="*/ 0 h 24"/>
                  <a:gd name="T26" fmla="*/ 0 w 38"/>
                  <a:gd name="T27" fmla="*/ 0 h 24"/>
                  <a:gd name="T28" fmla="*/ 2 w 38"/>
                  <a:gd name="T29" fmla="*/ 2 h 24"/>
                  <a:gd name="T30" fmla="*/ 4 w 38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28" y="0"/>
                    </a:moveTo>
                    <a:lnTo>
                      <a:pt x="23" y="4"/>
                    </a:lnTo>
                    <a:lnTo>
                      <a:pt x="21" y="17"/>
                    </a:lnTo>
                    <a:lnTo>
                      <a:pt x="12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7" y="17"/>
                    </a:lnTo>
                    <a:lnTo>
                      <a:pt x="28" y="24"/>
                    </a:lnTo>
                    <a:lnTo>
                      <a:pt x="28" y="11"/>
                    </a:lnTo>
                    <a:lnTo>
                      <a:pt x="38" y="4"/>
                    </a:lnTo>
                    <a:lnTo>
                      <a:pt x="28" y="0"/>
                    </a:lnTo>
                    <a:close/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8" name="iŝḷïdê">
                <a:extLst>
                  <a:ext uri="{FF2B5EF4-FFF2-40B4-BE49-F238E27FC236}">
                    <a16:creationId xmlns:a16="http://schemas.microsoft.com/office/drawing/2014/main" xmlns="" id="{A719A73B-15F7-4A17-A4DF-EB41D21CDEF0}"/>
                  </a:ext>
                </a:extLst>
              </p:cNvPr>
              <p:cNvSpPr/>
              <p:nvPr/>
            </p:nvSpPr>
            <p:spPr bwMode="auto">
              <a:xfrm>
                <a:off x="1217" y="1489"/>
                <a:ext cx="38" cy="24"/>
              </a:xfrm>
              <a:custGeom>
                <a:avLst/>
                <a:gdLst>
                  <a:gd name="T0" fmla="*/ 28 w 38"/>
                  <a:gd name="T1" fmla="*/ 0 h 24"/>
                  <a:gd name="T2" fmla="*/ 23 w 38"/>
                  <a:gd name="T3" fmla="*/ 4 h 24"/>
                  <a:gd name="T4" fmla="*/ 21 w 38"/>
                  <a:gd name="T5" fmla="*/ 17 h 24"/>
                  <a:gd name="T6" fmla="*/ 12 w 38"/>
                  <a:gd name="T7" fmla="*/ 7 h 24"/>
                  <a:gd name="T8" fmla="*/ 8 w 38"/>
                  <a:gd name="T9" fmla="*/ 7 h 24"/>
                  <a:gd name="T10" fmla="*/ 10 w 38"/>
                  <a:gd name="T11" fmla="*/ 9 h 24"/>
                  <a:gd name="T12" fmla="*/ 6 w 38"/>
                  <a:gd name="T13" fmla="*/ 22 h 24"/>
                  <a:gd name="T14" fmla="*/ 17 w 38"/>
                  <a:gd name="T15" fmla="*/ 17 h 24"/>
                  <a:gd name="T16" fmla="*/ 28 w 38"/>
                  <a:gd name="T17" fmla="*/ 24 h 24"/>
                  <a:gd name="T18" fmla="*/ 28 w 38"/>
                  <a:gd name="T19" fmla="*/ 11 h 24"/>
                  <a:gd name="T20" fmla="*/ 38 w 38"/>
                  <a:gd name="T21" fmla="*/ 4 h 24"/>
                  <a:gd name="T22" fmla="*/ 28 w 38"/>
                  <a:gd name="T23" fmla="*/ 0 h 24"/>
                  <a:gd name="T24" fmla="*/ 4 w 38"/>
                  <a:gd name="T25" fmla="*/ 0 h 24"/>
                  <a:gd name="T26" fmla="*/ 0 w 38"/>
                  <a:gd name="T27" fmla="*/ 0 h 24"/>
                  <a:gd name="T28" fmla="*/ 2 w 38"/>
                  <a:gd name="T29" fmla="*/ 2 h 24"/>
                  <a:gd name="T30" fmla="*/ 4 w 38"/>
                  <a:gd name="T3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28" y="0"/>
                    </a:moveTo>
                    <a:lnTo>
                      <a:pt x="23" y="4"/>
                    </a:lnTo>
                    <a:lnTo>
                      <a:pt x="21" y="17"/>
                    </a:lnTo>
                    <a:lnTo>
                      <a:pt x="12" y="7"/>
                    </a:lnTo>
                    <a:lnTo>
                      <a:pt x="8" y="7"/>
                    </a:lnTo>
                    <a:lnTo>
                      <a:pt x="10" y="9"/>
                    </a:lnTo>
                    <a:lnTo>
                      <a:pt x="6" y="22"/>
                    </a:lnTo>
                    <a:lnTo>
                      <a:pt x="17" y="17"/>
                    </a:lnTo>
                    <a:lnTo>
                      <a:pt x="28" y="24"/>
                    </a:lnTo>
                    <a:lnTo>
                      <a:pt x="28" y="11"/>
                    </a:lnTo>
                    <a:lnTo>
                      <a:pt x="38" y="4"/>
                    </a:lnTo>
                    <a:lnTo>
                      <a:pt x="28" y="0"/>
                    </a:lnTo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9" name="îS1îḓè">
                <a:extLst>
                  <a:ext uri="{FF2B5EF4-FFF2-40B4-BE49-F238E27FC236}">
                    <a16:creationId xmlns:a16="http://schemas.microsoft.com/office/drawing/2014/main" xmlns="" id="{0327E6F0-D7D6-4C3F-AE48-7EF9B9416E72}"/>
                  </a:ext>
                </a:extLst>
              </p:cNvPr>
              <p:cNvSpPr/>
              <p:nvPr/>
            </p:nvSpPr>
            <p:spPr bwMode="auto">
              <a:xfrm>
                <a:off x="1305" y="1496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0" name="í$ḻíḍè">
                <a:extLst>
                  <a:ext uri="{FF2B5EF4-FFF2-40B4-BE49-F238E27FC236}">
                    <a16:creationId xmlns:a16="http://schemas.microsoft.com/office/drawing/2014/main" xmlns="" id="{340633C2-C180-43C2-BD02-6434C441F0C6}"/>
                  </a:ext>
                </a:extLst>
              </p:cNvPr>
              <p:cNvSpPr/>
              <p:nvPr/>
            </p:nvSpPr>
            <p:spPr bwMode="auto">
              <a:xfrm>
                <a:off x="1305" y="1496"/>
                <a:ext cx="4" cy="2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0 h 2"/>
                  <a:gd name="T4" fmla="*/ 2 w 4"/>
                  <a:gd name="T5" fmla="*/ 2 h 2"/>
                  <a:gd name="T6" fmla="*/ 4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1" name="ísliḓé">
                <a:extLst>
                  <a:ext uri="{FF2B5EF4-FFF2-40B4-BE49-F238E27FC236}">
                    <a16:creationId xmlns:a16="http://schemas.microsoft.com/office/drawing/2014/main" xmlns="" id="{7E056795-6B67-45A0-8235-3249EA915EF3}"/>
                  </a:ext>
                </a:extLst>
              </p:cNvPr>
              <p:cNvSpPr/>
              <p:nvPr/>
            </p:nvSpPr>
            <p:spPr bwMode="auto">
              <a:xfrm>
                <a:off x="1081" y="1524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19 w 38"/>
                  <a:gd name="T13" fmla="*/ 32 h 36"/>
                  <a:gd name="T14" fmla="*/ 15 w 38"/>
                  <a:gd name="T15" fmla="*/ 25 h 36"/>
                  <a:gd name="T16" fmla="*/ 28 w 38"/>
                  <a:gd name="T17" fmla="*/ 26 h 36"/>
                  <a:gd name="T18" fmla="*/ 26 w 38"/>
                  <a:gd name="T19" fmla="*/ 25 h 36"/>
                  <a:gd name="T20" fmla="*/ 38 w 38"/>
                  <a:gd name="T21" fmla="*/ 17 h 36"/>
                  <a:gd name="T22" fmla="*/ 24 w 38"/>
                  <a:gd name="T23" fmla="*/ 13 h 36"/>
                  <a:gd name="T24" fmla="*/ 21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19" y="32"/>
                    </a:lnTo>
                    <a:lnTo>
                      <a:pt x="15" y="25"/>
                    </a:lnTo>
                    <a:lnTo>
                      <a:pt x="28" y="26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2" name="ïŝḷíďé">
                <a:extLst>
                  <a:ext uri="{FF2B5EF4-FFF2-40B4-BE49-F238E27FC236}">
                    <a16:creationId xmlns:a16="http://schemas.microsoft.com/office/drawing/2014/main" xmlns="" id="{07D86A37-6E95-446E-8167-AC71A1A6049C}"/>
                  </a:ext>
                </a:extLst>
              </p:cNvPr>
              <p:cNvSpPr/>
              <p:nvPr/>
            </p:nvSpPr>
            <p:spPr bwMode="auto">
              <a:xfrm>
                <a:off x="1081" y="1524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1 h 36"/>
                  <a:gd name="T4" fmla="*/ 0 w 38"/>
                  <a:gd name="T5" fmla="*/ 13 h 36"/>
                  <a:gd name="T6" fmla="*/ 8 w 38"/>
                  <a:gd name="T7" fmla="*/ 23 h 36"/>
                  <a:gd name="T8" fmla="*/ 6 w 38"/>
                  <a:gd name="T9" fmla="*/ 36 h 36"/>
                  <a:gd name="T10" fmla="*/ 17 w 38"/>
                  <a:gd name="T11" fmla="*/ 30 h 36"/>
                  <a:gd name="T12" fmla="*/ 19 w 38"/>
                  <a:gd name="T13" fmla="*/ 32 h 36"/>
                  <a:gd name="T14" fmla="*/ 15 w 38"/>
                  <a:gd name="T15" fmla="*/ 25 h 36"/>
                  <a:gd name="T16" fmla="*/ 28 w 38"/>
                  <a:gd name="T17" fmla="*/ 26 h 36"/>
                  <a:gd name="T18" fmla="*/ 26 w 38"/>
                  <a:gd name="T19" fmla="*/ 25 h 36"/>
                  <a:gd name="T20" fmla="*/ 38 w 38"/>
                  <a:gd name="T21" fmla="*/ 17 h 36"/>
                  <a:gd name="T22" fmla="*/ 24 w 38"/>
                  <a:gd name="T23" fmla="*/ 13 h 36"/>
                  <a:gd name="T24" fmla="*/ 21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1"/>
                    </a:lnTo>
                    <a:lnTo>
                      <a:pt x="0" y="13"/>
                    </a:lnTo>
                    <a:lnTo>
                      <a:pt x="8" y="23"/>
                    </a:lnTo>
                    <a:lnTo>
                      <a:pt x="6" y="36"/>
                    </a:lnTo>
                    <a:lnTo>
                      <a:pt x="17" y="30"/>
                    </a:lnTo>
                    <a:lnTo>
                      <a:pt x="19" y="32"/>
                    </a:lnTo>
                    <a:lnTo>
                      <a:pt x="15" y="25"/>
                    </a:lnTo>
                    <a:lnTo>
                      <a:pt x="28" y="26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3" name="ïṥľîďê">
                <a:extLst>
                  <a:ext uri="{FF2B5EF4-FFF2-40B4-BE49-F238E27FC236}">
                    <a16:creationId xmlns:a16="http://schemas.microsoft.com/office/drawing/2014/main" xmlns="" id="{45C9A294-BAE0-42A7-9029-A191259651DB}"/>
                  </a:ext>
                </a:extLst>
              </p:cNvPr>
              <p:cNvSpPr/>
              <p:nvPr/>
            </p:nvSpPr>
            <p:spPr bwMode="auto">
              <a:xfrm>
                <a:off x="1169" y="15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6 w 37"/>
                  <a:gd name="T9" fmla="*/ 35 h 37"/>
                  <a:gd name="T10" fmla="*/ 17 w 37"/>
                  <a:gd name="T11" fmla="*/ 29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6" y="35"/>
                    </a:lnTo>
                    <a:lnTo>
                      <a:pt x="17" y="29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4" name="ïś1ïďè">
                <a:extLst>
                  <a:ext uri="{FF2B5EF4-FFF2-40B4-BE49-F238E27FC236}">
                    <a16:creationId xmlns:a16="http://schemas.microsoft.com/office/drawing/2014/main" xmlns="" id="{E605BDCD-4748-4E5D-BB01-19C29F83C92F}"/>
                  </a:ext>
                </a:extLst>
              </p:cNvPr>
              <p:cNvSpPr/>
              <p:nvPr/>
            </p:nvSpPr>
            <p:spPr bwMode="auto">
              <a:xfrm>
                <a:off x="1169" y="15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6 w 37"/>
                  <a:gd name="T9" fmla="*/ 35 h 37"/>
                  <a:gd name="T10" fmla="*/ 17 w 37"/>
                  <a:gd name="T11" fmla="*/ 29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5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6" y="35"/>
                    </a:lnTo>
                    <a:lnTo>
                      <a:pt x="17" y="29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5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5" name="îṡḻíḑe">
                <a:extLst>
                  <a:ext uri="{FF2B5EF4-FFF2-40B4-BE49-F238E27FC236}">
                    <a16:creationId xmlns:a16="http://schemas.microsoft.com/office/drawing/2014/main" xmlns="" id="{F8017663-CF51-4D9A-A824-30FDCD7DA03C}"/>
                  </a:ext>
                </a:extLst>
              </p:cNvPr>
              <p:cNvSpPr/>
              <p:nvPr/>
            </p:nvSpPr>
            <p:spPr bwMode="auto">
              <a:xfrm>
                <a:off x="1262" y="1543"/>
                <a:ext cx="15" cy="19"/>
              </a:xfrm>
              <a:custGeom>
                <a:avLst/>
                <a:gdLst>
                  <a:gd name="T0" fmla="*/ 11 w 15"/>
                  <a:gd name="T1" fmla="*/ 6 h 19"/>
                  <a:gd name="T2" fmla="*/ 10 w 15"/>
                  <a:gd name="T3" fmla="*/ 6 h 19"/>
                  <a:gd name="T4" fmla="*/ 8 w 15"/>
                  <a:gd name="T5" fmla="*/ 11 h 19"/>
                  <a:gd name="T6" fmla="*/ 2 w 15"/>
                  <a:gd name="T7" fmla="*/ 11 h 19"/>
                  <a:gd name="T8" fmla="*/ 0 w 15"/>
                  <a:gd name="T9" fmla="*/ 19 h 19"/>
                  <a:gd name="T10" fmla="*/ 2 w 15"/>
                  <a:gd name="T11" fmla="*/ 19 h 19"/>
                  <a:gd name="T12" fmla="*/ 11 w 15"/>
                  <a:gd name="T13" fmla="*/ 6 h 19"/>
                  <a:gd name="T14" fmla="*/ 15 w 15"/>
                  <a:gd name="T15" fmla="*/ 0 h 19"/>
                  <a:gd name="T16" fmla="*/ 11 w 15"/>
                  <a:gd name="T17" fmla="*/ 4 h 19"/>
                  <a:gd name="T18" fmla="*/ 13 w 15"/>
                  <a:gd name="T19" fmla="*/ 4 h 19"/>
                  <a:gd name="T20" fmla="*/ 15 w 15"/>
                  <a:gd name="T21" fmla="*/ 0 h 19"/>
                  <a:gd name="T22" fmla="*/ 15 w 15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9">
                    <a:moveTo>
                      <a:pt x="11" y="6"/>
                    </a:moveTo>
                    <a:lnTo>
                      <a:pt x="10" y="6"/>
                    </a:lnTo>
                    <a:lnTo>
                      <a:pt x="8" y="11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11" y="6"/>
                    </a:lnTo>
                    <a:close/>
                    <a:moveTo>
                      <a:pt x="15" y="0"/>
                    </a:moveTo>
                    <a:lnTo>
                      <a:pt x="11" y="4"/>
                    </a:lnTo>
                    <a:lnTo>
                      <a:pt x="13" y="4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6" name="îš1íḑé">
                <a:extLst>
                  <a:ext uri="{FF2B5EF4-FFF2-40B4-BE49-F238E27FC236}">
                    <a16:creationId xmlns:a16="http://schemas.microsoft.com/office/drawing/2014/main" xmlns="" id="{D76CD198-CDB0-4A77-8EA2-0982426554D0}"/>
                  </a:ext>
                </a:extLst>
              </p:cNvPr>
              <p:cNvSpPr/>
              <p:nvPr/>
            </p:nvSpPr>
            <p:spPr bwMode="auto">
              <a:xfrm>
                <a:off x="1262" y="1543"/>
                <a:ext cx="15" cy="19"/>
              </a:xfrm>
              <a:custGeom>
                <a:avLst/>
                <a:gdLst>
                  <a:gd name="T0" fmla="*/ 11 w 15"/>
                  <a:gd name="T1" fmla="*/ 6 h 19"/>
                  <a:gd name="T2" fmla="*/ 10 w 15"/>
                  <a:gd name="T3" fmla="*/ 6 h 19"/>
                  <a:gd name="T4" fmla="*/ 8 w 15"/>
                  <a:gd name="T5" fmla="*/ 11 h 19"/>
                  <a:gd name="T6" fmla="*/ 2 w 15"/>
                  <a:gd name="T7" fmla="*/ 11 h 19"/>
                  <a:gd name="T8" fmla="*/ 0 w 15"/>
                  <a:gd name="T9" fmla="*/ 19 h 19"/>
                  <a:gd name="T10" fmla="*/ 2 w 15"/>
                  <a:gd name="T11" fmla="*/ 19 h 19"/>
                  <a:gd name="T12" fmla="*/ 11 w 15"/>
                  <a:gd name="T13" fmla="*/ 6 h 19"/>
                  <a:gd name="T14" fmla="*/ 15 w 15"/>
                  <a:gd name="T15" fmla="*/ 0 h 19"/>
                  <a:gd name="T16" fmla="*/ 11 w 15"/>
                  <a:gd name="T17" fmla="*/ 4 h 19"/>
                  <a:gd name="T18" fmla="*/ 13 w 15"/>
                  <a:gd name="T19" fmla="*/ 4 h 19"/>
                  <a:gd name="T20" fmla="*/ 15 w 15"/>
                  <a:gd name="T21" fmla="*/ 0 h 19"/>
                  <a:gd name="T22" fmla="*/ 15 w 15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9">
                    <a:moveTo>
                      <a:pt x="11" y="6"/>
                    </a:moveTo>
                    <a:lnTo>
                      <a:pt x="10" y="6"/>
                    </a:lnTo>
                    <a:lnTo>
                      <a:pt x="8" y="11"/>
                    </a:lnTo>
                    <a:lnTo>
                      <a:pt x="2" y="11"/>
                    </a:lnTo>
                    <a:lnTo>
                      <a:pt x="0" y="19"/>
                    </a:lnTo>
                    <a:lnTo>
                      <a:pt x="2" y="19"/>
                    </a:lnTo>
                    <a:lnTo>
                      <a:pt x="11" y="6"/>
                    </a:lnTo>
                    <a:moveTo>
                      <a:pt x="15" y="0"/>
                    </a:moveTo>
                    <a:lnTo>
                      <a:pt x="11" y="4"/>
                    </a:lnTo>
                    <a:lnTo>
                      <a:pt x="13" y="4"/>
                    </a:lnTo>
                    <a:lnTo>
                      <a:pt x="15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7" name="isḻiďè">
                <a:extLst>
                  <a:ext uri="{FF2B5EF4-FFF2-40B4-BE49-F238E27FC236}">
                    <a16:creationId xmlns:a16="http://schemas.microsoft.com/office/drawing/2014/main" xmlns="" id="{F6EDF296-D1AA-46FE-84AD-86FC7793844D}"/>
                  </a:ext>
                </a:extLst>
              </p:cNvPr>
              <p:cNvSpPr/>
              <p:nvPr/>
            </p:nvSpPr>
            <p:spPr bwMode="auto">
              <a:xfrm>
                <a:off x="1087" y="12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8" name="iś1íḓè">
                <a:extLst>
                  <a:ext uri="{FF2B5EF4-FFF2-40B4-BE49-F238E27FC236}">
                    <a16:creationId xmlns:a16="http://schemas.microsoft.com/office/drawing/2014/main" xmlns="" id="{11F60495-641C-48D2-B77E-D4B78E23EBFD}"/>
                  </a:ext>
                </a:extLst>
              </p:cNvPr>
              <p:cNvSpPr/>
              <p:nvPr/>
            </p:nvSpPr>
            <p:spPr bwMode="auto">
              <a:xfrm>
                <a:off x="1087" y="1227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9" name="ïṧliḋe">
                <a:extLst>
                  <a:ext uri="{FF2B5EF4-FFF2-40B4-BE49-F238E27FC236}">
                    <a16:creationId xmlns:a16="http://schemas.microsoft.com/office/drawing/2014/main" xmlns="" id="{F81E7D78-F86D-427D-AB96-0284CD60226A}"/>
                  </a:ext>
                </a:extLst>
              </p:cNvPr>
              <p:cNvSpPr/>
              <p:nvPr/>
            </p:nvSpPr>
            <p:spPr bwMode="auto">
              <a:xfrm>
                <a:off x="1066" y="1229"/>
                <a:ext cx="38" cy="28"/>
              </a:xfrm>
              <a:custGeom>
                <a:avLst/>
                <a:gdLst>
                  <a:gd name="T0" fmla="*/ 2 w 38"/>
                  <a:gd name="T1" fmla="*/ 25 h 28"/>
                  <a:gd name="T2" fmla="*/ 0 w 38"/>
                  <a:gd name="T3" fmla="*/ 28 h 28"/>
                  <a:gd name="T4" fmla="*/ 4 w 38"/>
                  <a:gd name="T5" fmla="*/ 26 h 28"/>
                  <a:gd name="T6" fmla="*/ 2 w 38"/>
                  <a:gd name="T7" fmla="*/ 25 h 28"/>
                  <a:gd name="T8" fmla="*/ 21 w 38"/>
                  <a:gd name="T9" fmla="*/ 0 h 28"/>
                  <a:gd name="T10" fmla="*/ 13 w 38"/>
                  <a:gd name="T11" fmla="*/ 8 h 28"/>
                  <a:gd name="T12" fmla="*/ 0 w 38"/>
                  <a:gd name="T13" fmla="*/ 4 h 28"/>
                  <a:gd name="T14" fmla="*/ 8 w 38"/>
                  <a:gd name="T15" fmla="*/ 17 h 28"/>
                  <a:gd name="T16" fmla="*/ 6 w 38"/>
                  <a:gd name="T17" fmla="*/ 19 h 28"/>
                  <a:gd name="T18" fmla="*/ 11 w 38"/>
                  <a:gd name="T19" fmla="*/ 17 h 28"/>
                  <a:gd name="T20" fmla="*/ 17 w 38"/>
                  <a:gd name="T21" fmla="*/ 6 h 28"/>
                  <a:gd name="T22" fmla="*/ 23 w 38"/>
                  <a:gd name="T23" fmla="*/ 19 h 28"/>
                  <a:gd name="T24" fmla="*/ 28 w 38"/>
                  <a:gd name="T25" fmla="*/ 21 h 28"/>
                  <a:gd name="T26" fmla="*/ 38 w 38"/>
                  <a:gd name="T27" fmla="*/ 17 h 28"/>
                  <a:gd name="T28" fmla="*/ 24 w 38"/>
                  <a:gd name="T29" fmla="*/ 11 h 28"/>
                  <a:gd name="T30" fmla="*/ 24 w 38"/>
                  <a:gd name="T31" fmla="*/ 0 h 28"/>
                  <a:gd name="T32" fmla="*/ 21 w 38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28">
                    <a:moveTo>
                      <a:pt x="2" y="25"/>
                    </a:moveTo>
                    <a:lnTo>
                      <a:pt x="0" y="28"/>
                    </a:lnTo>
                    <a:lnTo>
                      <a:pt x="4" y="26"/>
                    </a:lnTo>
                    <a:lnTo>
                      <a:pt x="2" y="25"/>
                    </a:lnTo>
                    <a:close/>
                    <a:moveTo>
                      <a:pt x="21" y="0"/>
                    </a:moveTo>
                    <a:lnTo>
                      <a:pt x="13" y="8"/>
                    </a:lnTo>
                    <a:lnTo>
                      <a:pt x="0" y="4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11" y="17"/>
                    </a:lnTo>
                    <a:lnTo>
                      <a:pt x="17" y="6"/>
                    </a:lnTo>
                    <a:lnTo>
                      <a:pt x="23" y="19"/>
                    </a:lnTo>
                    <a:lnTo>
                      <a:pt x="28" y="21"/>
                    </a:lnTo>
                    <a:lnTo>
                      <a:pt x="38" y="17"/>
                    </a:lnTo>
                    <a:lnTo>
                      <a:pt x="24" y="11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0" name="iṩlïḍè">
                <a:extLst>
                  <a:ext uri="{FF2B5EF4-FFF2-40B4-BE49-F238E27FC236}">
                    <a16:creationId xmlns:a16="http://schemas.microsoft.com/office/drawing/2014/main" xmlns="" id="{3D4FA7B9-4C2F-4869-BA9F-534B9EB1B034}"/>
                  </a:ext>
                </a:extLst>
              </p:cNvPr>
              <p:cNvSpPr/>
              <p:nvPr/>
            </p:nvSpPr>
            <p:spPr bwMode="auto">
              <a:xfrm>
                <a:off x="1066" y="1229"/>
                <a:ext cx="38" cy="28"/>
              </a:xfrm>
              <a:custGeom>
                <a:avLst/>
                <a:gdLst>
                  <a:gd name="T0" fmla="*/ 2 w 38"/>
                  <a:gd name="T1" fmla="*/ 25 h 28"/>
                  <a:gd name="T2" fmla="*/ 0 w 38"/>
                  <a:gd name="T3" fmla="*/ 28 h 28"/>
                  <a:gd name="T4" fmla="*/ 4 w 38"/>
                  <a:gd name="T5" fmla="*/ 26 h 28"/>
                  <a:gd name="T6" fmla="*/ 2 w 38"/>
                  <a:gd name="T7" fmla="*/ 25 h 28"/>
                  <a:gd name="T8" fmla="*/ 21 w 38"/>
                  <a:gd name="T9" fmla="*/ 0 h 28"/>
                  <a:gd name="T10" fmla="*/ 13 w 38"/>
                  <a:gd name="T11" fmla="*/ 8 h 28"/>
                  <a:gd name="T12" fmla="*/ 0 w 38"/>
                  <a:gd name="T13" fmla="*/ 4 h 28"/>
                  <a:gd name="T14" fmla="*/ 8 w 38"/>
                  <a:gd name="T15" fmla="*/ 17 h 28"/>
                  <a:gd name="T16" fmla="*/ 6 w 38"/>
                  <a:gd name="T17" fmla="*/ 19 h 28"/>
                  <a:gd name="T18" fmla="*/ 11 w 38"/>
                  <a:gd name="T19" fmla="*/ 17 h 28"/>
                  <a:gd name="T20" fmla="*/ 17 w 38"/>
                  <a:gd name="T21" fmla="*/ 6 h 28"/>
                  <a:gd name="T22" fmla="*/ 23 w 38"/>
                  <a:gd name="T23" fmla="*/ 19 h 28"/>
                  <a:gd name="T24" fmla="*/ 28 w 38"/>
                  <a:gd name="T25" fmla="*/ 21 h 28"/>
                  <a:gd name="T26" fmla="*/ 38 w 38"/>
                  <a:gd name="T27" fmla="*/ 17 h 28"/>
                  <a:gd name="T28" fmla="*/ 24 w 38"/>
                  <a:gd name="T29" fmla="*/ 11 h 28"/>
                  <a:gd name="T30" fmla="*/ 24 w 38"/>
                  <a:gd name="T31" fmla="*/ 0 h 28"/>
                  <a:gd name="T32" fmla="*/ 21 w 38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28">
                    <a:moveTo>
                      <a:pt x="2" y="25"/>
                    </a:moveTo>
                    <a:lnTo>
                      <a:pt x="0" y="28"/>
                    </a:lnTo>
                    <a:lnTo>
                      <a:pt x="4" y="26"/>
                    </a:lnTo>
                    <a:lnTo>
                      <a:pt x="2" y="25"/>
                    </a:lnTo>
                    <a:moveTo>
                      <a:pt x="21" y="0"/>
                    </a:moveTo>
                    <a:lnTo>
                      <a:pt x="13" y="8"/>
                    </a:lnTo>
                    <a:lnTo>
                      <a:pt x="0" y="4"/>
                    </a:lnTo>
                    <a:lnTo>
                      <a:pt x="8" y="17"/>
                    </a:lnTo>
                    <a:lnTo>
                      <a:pt x="6" y="19"/>
                    </a:lnTo>
                    <a:lnTo>
                      <a:pt x="11" y="17"/>
                    </a:lnTo>
                    <a:lnTo>
                      <a:pt x="17" y="6"/>
                    </a:lnTo>
                    <a:lnTo>
                      <a:pt x="23" y="19"/>
                    </a:lnTo>
                    <a:lnTo>
                      <a:pt x="28" y="21"/>
                    </a:lnTo>
                    <a:lnTo>
                      <a:pt x="38" y="17"/>
                    </a:lnTo>
                    <a:lnTo>
                      <a:pt x="24" y="11"/>
                    </a:lnTo>
                    <a:lnTo>
                      <a:pt x="24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1" name="ïṩ1îḓe">
                <a:extLst>
                  <a:ext uri="{FF2B5EF4-FFF2-40B4-BE49-F238E27FC236}">
                    <a16:creationId xmlns:a16="http://schemas.microsoft.com/office/drawing/2014/main" xmlns="" id="{D7B3A506-B2BA-4CE5-86F0-46B217993D12}"/>
                  </a:ext>
                </a:extLst>
              </p:cNvPr>
              <p:cNvSpPr/>
              <p:nvPr/>
            </p:nvSpPr>
            <p:spPr bwMode="auto">
              <a:xfrm>
                <a:off x="1068" y="1235"/>
                <a:ext cx="26" cy="30"/>
              </a:xfrm>
              <a:custGeom>
                <a:avLst/>
                <a:gdLst>
                  <a:gd name="T0" fmla="*/ 15 w 26"/>
                  <a:gd name="T1" fmla="*/ 0 h 30"/>
                  <a:gd name="T2" fmla="*/ 9 w 26"/>
                  <a:gd name="T3" fmla="*/ 11 h 30"/>
                  <a:gd name="T4" fmla="*/ 4 w 26"/>
                  <a:gd name="T5" fmla="*/ 13 h 30"/>
                  <a:gd name="T6" fmla="*/ 0 w 26"/>
                  <a:gd name="T7" fmla="*/ 19 h 30"/>
                  <a:gd name="T8" fmla="*/ 2 w 26"/>
                  <a:gd name="T9" fmla="*/ 20 h 30"/>
                  <a:gd name="T10" fmla="*/ 11 w 26"/>
                  <a:gd name="T11" fmla="*/ 20 h 30"/>
                  <a:gd name="T12" fmla="*/ 21 w 26"/>
                  <a:gd name="T13" fmla="*/ 30 h 30"/>
                  <a:gd name="T14" fmla="*/ 22 w 26"/>
                  <a:gd name="T15" fmla="*/ 17 h 30"/>
                  <a:gd name="T16" fmla="*/ 26 w 26"/>
                  <a:gd name="T17" fmla="*/ 15 h 30"/>
                  <a:gd name="T18" fmla="*/ 21 w 26"/>
                  <a:gd name="T19" fmla="*/ 13 h 30"/>
                  <a:gd name="T20" fmla="*/ 15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5" y="0"/>
                    </a:moveTo>
                    <a:lnTo>
                      <a:pt x="9" y="11"/>
                    </a:lnTo>
                    <a:lnTo>
                      <a:pt x="4" y="13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11" y="20"/>
                    </a:lnTo>
                    <a:lnTo>
                      <a:pt x="21" y="30"/>
                    </a:lnTo>
                    <a:lnTo>
                      <a:pt x="22" y="17"/>
                    </a:lnTo>
                    <a:lnTo>
                      <a:pt x="26" y="15"/>
                    </a:lnTo>
                    <a:lnTo>
                      <a:pt x="21" y="1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2" name="îŝ1îḍê">
                <a:extLst>
                  <a:ext uri="{FF2B5EF4-FFF2-40B4-BE49-F238E27FC236}">
                    <a16:creationId xmlns:a16="http://schemas.microsoft.com/office/drawing/2014/main" xmlns="" id="{8A270B43-6392-4868-A7BC-E9914FEE05C3}"/>
                  </a:ext>
                </a:extLst>
              </p:cNvPr>
              <p:cNvSpPr/>
              <p:nvPr/>
            </p:nvSpPr>
            <p:spPr bwMode="auto">
              <a:xfrm>
                <a:off x="1068" y="1235"/>
                <a:ext cx="26" cy="30"/>
              </a:xfrm>
              <a:custGeom>
                <a:avLst/>
                <a:gdLst>
                  <a:gd name="T0" fmla="*/ 15 w 26"/>
                  <a:gd name="T1" fmla="*/ 0 h 30"/>
                  <a:gd name="T2" fmla="*/ 9 w 26"/>
                  <a:gd name="T3" fmla="*/ 11 h 30"/>
                  <a:gd name="T4" fmla="*/ 4 w 26"/>
                  <a:gd name="T5" fmla="*/ 13 h 30"/>
                  <a:gd name="T6" fmla="*/ 0 w 26"/>
                  <a:gd name="T7" fmla="*/ 19 h 30"/>
                  <a:gd name="T8" fmla="*/ 2 w 26"/>
                  <a:gd name="T9" fmla="*/ 20 h 30"/>
                  <a:gd name="T10" fmla="*/ 11 w 26"/>
                  <a:gd name="T11" fmla="*/ 20 h 30"/>
                  <a:gd name="T12" fmla="*/ 21 w 26"/>
                  <a:gd name="T13" fmla="*/ 30 h 30"/>
                  <a:gd name="T14" fmla="*/ 22 w 26"/>
                  <a:gd name="T15" fmla="*/ 17 h 30"/>
                  <a:gd name="T16" fmla="*/ 26 w 26"/>
                  <a:gd name="T17" fmla="*/ 15 h 30"/>
                  <a:gd name="T18" fmla="*/ 21 w 26"/>
                  <a:gd name="T19" fmla="*/ 13 h 30"/>
                  <a:gd name="T20" fmla="*/ 15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5" y="0"/>
                    </a:moveTo>
                    <a:lnTo>
                      <a:pt x="9" y="11"/>
                    </a:lnTo>
                    <a:lnTo>
                      <a:pt x="4" y="13"/>
                    </a:lnTo>
                    <a:lnTo>
                      <a:pt x="0" y="19"/>
                    </a:lnTo>
                    <a:lnTo>
                      <a:pt x="2" y="20"/>
                    </a:lnTo>
                    <a:lnTo>
                      <a:pt x="11" y="20"/>
                    </a:lnTo>
                    <a:lnTo>
                      <a:pt x="21" y="30"/>
                    </a:lnTo>
                    <a:lnTo>
                      <a:pt x="22" y="17"/>
                    </a:lnTo>
                    <a:lnTo>
                      <a:pt x="26" y="15"/>
                    </a:lnTo>
                    <a:lnTo>
                      <a:pt x="21" y="13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3" name="ïšlïďé">
                <a:extLst>
                  <a:ext uri="{FF2B5EF4-FFF2-40B4-BE49-F238E27FC236}">
                    <a16:creationId xmlns:a16="http://schemas.microsoft.com/office/drawing/2014/main" xmlns="" id="{242F61CD-44C3-4BB3-9C22-10C516B7785F}"/>
                  </a:ext>
                </a:extLst>
              </p:cNvPr>
              <p:cNvSpPr/>
              <p:nvPr/>
            </p:nvSpPr>
            <p:spPr bwMode="auto">
              <a:xfrm>
                <a:off x="1150" y="1263"/>
                <a:ext cx="36" cy="32"/>
              </a:xfrm>
              <a:custGeom>
                <a:avLst/>
                <a:gdLst>
                  <a:gd name="T0" fmla="*/ 28 w 36"/>
                  <a:gd name="T1" fmla="*/ 9 h 32"/>
                  <a:gd name="T2" fmla="*/ 30 w 36"/>
                  <a:gd name="T3" fmla="*/ 17 h 32"/>
                  <a:gd name="T4" fmla="*/ 36 w 36"/>
                  <a:gd name="T5" fmla="*/ 13 h 32"/>
                  <a:gd name="T6" fmla="*/ 28 w 36"/>
                  <a:gd name="T7" fmla="*/ 9 h 32"/>
                  <a:gd name="T8" fmla="*/ 0 w 36"/>
                  <a:gd name="T9" fmla="*/ 0 h 32"/>
                  <a:gd name="T10" fmla="*/ 6 w 36"/>
                  <a:gd name="T11" fmla="*/ 13 h 32"/>
                  <a:gd name="T12" fmla="*/ 0 w 36"/>
                  <a:gd name="T13" fmla="*/ 24 h 32"/>
                  <a:gd name="T14" fmla="*/ 13 w 36"/>
                  <a:gd name="T15" fmla="*/ 22 h 32"/>
                  <a:gd name="T16" fmla="*/ 21 w 36"/>
                  <a:gd name="T17" fmla="*/ 32 h 32"/>
                  <a:gd name="T18" fmla="*/ 25 w 36"/>
                  <a:gd name="T19" fmla="*/ 19 h 32"/>
                  <a:gd name="T20" fmla="*/ 28 w 36"/>
                  <a:gd name="T21" fmla="*/ 17 h 32"/>
                  <a:gd name="T22" fmla="*/ 19 w 36"/>
                  <a:gd name="T23" fmla="*/ 11 h 32"/>
                  <a:gd name="T24" fmla="*/ 6 w 36"/>
                  <a:gd name="T25" fmla="*/ 17 h 32"/>
                  <a:gd name="T26" fmla="*/ 10 w 36"/>
                  <a:gd name="T27" fmla="*/ 4 h 32"/>
                  <a:gd name="T28" fmla="*/ 10 w 36"/>
                  <a:gd name="T29" fmla="*/ 2 h 32"/>
                  <a:gd name="T30" fmla="*/ 0 w 36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32">
                    <a:moveTo>
                      <a:pt x="28" y="9"/>
                    </a:moveTo>
                    <a:lnTo>
                      <a:pt x="30" y="17"/>
                    </a:lnTo>
                    <a:lnTo>
                      <a:pt x="36" y="13"/>
                    </a:lnTo>
                    <a:lnTo>
                      <a:pt x="28" y="9"/>
                    </a:lnTo>
                    <a:close/>
                    <a:moveTo>
                      <a:pt x="0" y="0"/>
                    </a:moveTo>
                    <a:lnTo>
                      <a:pt x="6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1" y="32"/>
                    </a:lnTo>
                    <a:lnTo>
                      <a:pt x="25" y="19"/>
                    </a:lnTo>
                    <a:lnTo>
                      <a:pt x="28" y="17"/>
                    </a:lnTo>
                    <a:lnTo>
                      <a:pt x="19" y="11"/>
                    </a:lnTo>
                    <a:lnTo>
                      <a:pt x="6" y="1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4" name="i$ļîḑé">
                <a:extLst>
                  <a:ext uri="{FF2B5EF4-FFF2-40B4-BE49-F238E27FC236}">
                    <a16:creationId xmlns:a16="http://schemas.microsoft.com/office/drawing/2014/main" xmlns="" id="{BBB47745-8C83-498C-B921-8E9D91CC0DC4}"/>
                  </a:ext>
                </a:extLst>
              </p:cNvPr>
              <p:cNvSpPr/>
              <p:nvPr/>
            </p:nvSpPr>
            <p:spPr bwMode="auto">
              <a:xfrm>
                <a:off x="1150" y="1263"/>
                <a:ext cx="36" cy="32"/>
              </a:xfrm>
              <a:custGeom>
                <a:avLst/>
                <a:gdLst>
                  <a:gd name="T0" fmla="*/ 28 w 36"/>
                  <a:gd name="T1" fmla="*/ 9 h 32"/>
                  <a:gd name="T2" fmla="*/ 30 w 36"/>
                  <a:gd name="T3" fmla="*/ 17 h 32"/>
                  <a:gd name="T4" fmla="*/ 36 w 36"/>
                  <a:gd name="T5" fmla="*/ 13 h 32"/>
                  <a:gd name="T6" fmla="*/ 28 w 36"/>
                  <a:gd name="T7" fmla="*/ 9 h 32"/>
                  <a:gd name="T8" fmla="*/ 0 w 36"/>
                  <a:gd name="T9" fmla="*/ 0 h 32"/>
                  <a:gd name="T10" fmla="*/ 6 w 36"/>
                  <a:gd name="T11" fmla="*/ 13 h 32"/>
                  <a:gd name="T12" fmla="*/ 0 w 36"/>
                  <a:gd name="T13" fmla="*/ 24 h 32"/>
                  <a:gd name="T14" fmla="*/ 13 w 36"/>
                  <a:gd name="T15" fmla="*/ 22 h 32"/>
                  <a:gd name="T16" fmla="*/ 21 w 36"/>
                  <a:gd name="T17" fmla="*/ 32 h 32"/>
                  <a:gd name="T18" fmla="*/ 25 w 36"/>
                  <a:gd name="T19" fmla="*/ 19 h 32"/>
                  <a:gd name="T20" fmla="*/ 28 w 36"/>
                  <a:gd name="T21" fmla="*/ 17 h 32"/>
                  <a:gd name="T22" fmla="*/ 19 w 36"/>
                  <a:gd name="T23" fmla="*/ 11 h 32"/>
                  <a:gd name="T24" fmla="*/ 6 w 36"/>
                  <a:gd name="T25" fmla="*/ 17 h 32"/>
                  <a:gd name="T26" fmla="*/ 10 w 36"/>
                  <a:gd name="T27" fmla="*/ 4 h 32"/>
                  <a:gd name="T28" fmla="*/ 10 w 36"/>
                  <a:gd name="T29" fmla="*/ 2 h 32"/>
                  <a:gd name="T30" fmla="*/ 0 w 36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32">
                    <a:moveTo>
                      <a:pt x="28" y="9"/>
                    </a:moveTo>
                    <a:lnTo>
                      <a:pt x="30" y="17"/>
                    </a:lnTo>
                    <a:lnTo>
                      <a:pt x="36" y="13"/>
                    </a:lnTo>
                    <a:lnTo>
                      <a:pt x="28" y="9"/>
                    </a:lnTo>
                    <a:moveTo>
                      <a:pt x="0" y="0"/>
                    </a:moveTo>
                    <a:lnTo>
                      <a:pt x="6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1" y="32"/>
                    </a:lnTo>
                    <a:lnTo>
                      <a:pt x="25" y="19"/>
                    </a:lnTo>
                    <a:lnTo>
                      <a:pt x="28" y="17"/>
                    </a:lnTo>
                    <a:lnTo>
                      <a:pt x="19" y="11"/>
                    </a:lnTo>
                    <a:lnTo>
                      <a:pt x="6" y="17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5" name="ïṩļïde">
                <a:extLst>
                  <a:ext uri="{FF2B5EF4-FFF2-40B4-BE49-F238E27FC236}">
                    <a16:creationId xmlns:a16="http://schemas.microsoft.com/office/drawing/2014/main" xmlns="" id="{04B9F986-9CFA-4CCF-A2FD-0193751B9D92}"/>
                  </a:ext>
                </a:extLst>
              </p:cNvPr>
              <p:cNvSpPr/>
              <p:nvPr/>
            </p:nvSpPr>
            <p:spPr bwMode="auto">
              <a:xfrm>
                <a:off x="1156" y="1257"/>
                <a:ext cx="24" cy="23"/>
              </a:xfrm>
              <a:custGeom>
                <a:avLst/>
                <a:gdLst>
                  <a:gd name="T0" fmla="*/ 17 w 24"/>
                  <a:gd name="T1" fmla="*/ 0 h 23"/>
                  <a:gd name="T2" fmla="*/ 7 w 24"/>
                  <a:gd name="T3" fmla="*/ 10 h 23"/>
                  <a:gd name="T4" fmla="*/ 4 w 24"/>
                  <a:gd name="T5" fmla="*/ 8 h 23"/>
                  <a:gd name="T6" fmla="*/ 4 w 24"/>
                  <a:gd name="T7" fmla="*/ 10 h 23"/>
                  <a:gd name="T8" fmla="*/ 0 w 24"/>
                  <a:gd name="T9" fmla="*/ 23 h 23"/>
                  <a:gd name="T10" fmla="*/ 13 w 24"/>
                  <a:gd name="T11" fmla="*/ 17 h 23"/>
                  <a:gd name="T12" fmla="*/ 22 w 24"/>
                  <a:gd name="T13" fmla="*/ 23 h 23"/>
                  <a:gd name="T14" fmla="*/ 24 w 24"/>
                  <a:gd name="T15" fmla="*/ 23 h 23"/>
                  <a:gd name="T16" fmla="*/ 22 w 24"/>
                  <a:gd name="T17" fmla="*/ 15 h 23"/>
                  <a:gd name="T18" fmla="*/ 19 w 24"/>
                  <a:gd name="T19" fmla="*/ 13 h 23"/>
                  <a:gd name="T20" fmla="*/ 17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17" y="0"/>
                    </a:moveTo>
                    <a:lnTo>
                      <a:pt x="7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23"/>
                    </a:lnTo>
                    <a:lnTo>
                      <a:pt x="13" y="17"/>
                    </a:lnTo>
                    <a:lnTo>
                      <a:pt x="22" y="23"/>
                    </a:lnTo>
                    <a:lnTo>
                      <a:pt x="24" y="23"/>
                    </a:lnTo>
                    <a:lnTo>
                      <a:pt x="22" y="15"/>
                    </a:lnTo>
                    <a:lnTo>
                      <a:pt x="19" y="1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6" name="îSļîḋé">
                <a:extLst>
                  <a:ext uri="{FF2B5EF4-FFF2-40B4-BE49-F238E27FC236}">
                    <a16:creationId xmlns:a16="http://schemas.microsoft.com/office/drawing/2014/main" xmlns="" id="{9C268C03-3D3B-4D7F-99B4-A3E6A7684865}"/>
                  </a:ext>
                </a:extLst>
              </p:cNvPr>
              <p:cNvSpPr/>
              <p:nvPr/>
            </p:nvSpPr>
            <p:spPr bwMode="auto">
              <a:xfrm>
                <a:off x="1156" y="1257"/>
                <a:ext cx="24" cy="23"/>
              </a:xfrm>
              <a:custGeom>
                <a:avLst/>
                <a:gdLst>
                  <a:gd name="T0" fmla="*/ 17 w 24"/>
                  <a:gd name="T1" fmla="*/ 0 h 23"/>
                  <a:gd name="T2" fmla="*/ 7 w 24"/>
                  <a:gd name="T3" fmla="*/ 10 h 23"/>
                  <a:gd name="T4" fmla="*/ 4 w 24"/>
                  <a:gd name="T5" fmla="*/ 8 h 23"/>
                  <a:gd name="T6" fmla="*/ 4 w 24"/>
                  <a:gd name="T7" fmla="*/ 10 h 23"/>
                  <a:gd name="T8" fmla="*/ 0 w 24"/>
                  <a:gd name="T9" fmla="*/ 23 h 23"/>
                  <a:gd name="T10" fmla="*/ 13 w 24"/>
                  <a:gd name="T11" fmla="*/ 17 h 23"/>
                  <a:gd name="T12" fmla="*/ 22 w 24"/>
                  <a:gd name="T13" fmla="*/ 23 h 23"/>
                  <a:gd name="T14" fmla="*/ 24 w 24"/>
                  <a:gd name="T15" fmla="*/ 23 h 23"/>
                  <a:gd name="T16" fmla="*/ 22 w 24"/>
                  <a:gd name="T17" fmla="*/ 15 h 23"/>
                  <a:gd name="T18" fmla="*/ 19 w 24"/>
                  <a:gd name="T19" fmla="*/ 13 h 23"/>
                  <a:gd name="T20" fmla="*/ 17 w 24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3">
                    <a:moveTo>
                      <a:pt x="17" y="0"/>
                    </a:moveTo>
                    <a:lnTo>
                      <a:pt x="7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23"/>
                    </a:lnTo>
                    <a:lnTo>
                      <a:pt x="13" y="17"/>
                    </a:lnTo>
                    <a:lnTo>
                      <a:pt x="22" y="23"/>
                    </a:lnTo>
                    <a:lnTo>
                      <a:pt x="24" y="23"/>
                    </a:lnTo>
                    <a:lnTo>
                      <a:pt x="22" y="15"/>
                    </a:lnTo>
                    <a:lnTo>
                      <a:pt x="19" y="13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7" name="iśľïḓe">
                <a:extLst>
                  <a:ext uri="{FF2B5EF4-FFF2-40B4-BE49-F238E27FC236}">
                    <a16:creationId xmlns:a16="http://schemas.microsoft.com/office/drawing/2014/main" xmlns="" id="{3ADDB7EF-6F9D-4444-94E6-4587F350B002}"/>
                  </a:ext>
                </a:extLst>
              </p:cNvPr>
              <p:cNvSpPr/>
              <p:nvPr/>
            </p:nvSpPr>
            <p:spPr bwMode="auto">
              <a:xfrm>
                <a:off x="1232" y="1287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5 w 38"/>
                  <a:gd name="T3" fmla="*/ 9 h 37"/>
                  <a:gd name="T4" fmla="*/ 2 w 38"/>
                  <a:gd name="T5" fmla="*/ 6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4 h 37"/>
                  <a:gd name="T16" fmla="*/ 38 w 38"/>
                  <a:gd name="T17" fmla="*/ 19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4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8" name="í$ľíḋè">
                <a:extLst>
                  <a:ext uri="{FF2B5EF4-FFF2-40B4-BE49-F238E27FC236}">
                    <a16:creationId xmlns:a16="http://schemas.microsoft.com/office/drawing/2014/main" xmlns="" id="{3EDE2C2E-D017-4D89-AEB4-A6A56A09D84A}"/>
                  </a:ext>
                </a:extLst>
              </p:cNvPr>
              <p:cNvSpPr/>
              <p:nvPr/>
            </p:nvSpPr>
            <p:spPr bwMode="auto">
              <a:xfrm>
                <a:off x="1232" y="1287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5 w 38"/>
                  <a:gd name="T3" fmla="*/ 9 h 37"/>
                  <a:gd name="T4" fmla="*/ 2 w 38"/>
                  <a:gd name="T5" fmla="*/ 6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4 h 37"/>
                  <a:gd name="T16" fmla="*/ 38 w 38"/>
                  <a:gd name="T17" fmla="*/ 19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4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9" name="ïṩľíḓè">
                <a:extLst>
                  <a:ext uri="{FF2B5EF4-FFF2-40B4-BE49-F238E27FC236}">
                    <a16:creationId xmlns:a16="http://schemas.microsoft.com/office/drawing/2014/main" xmlns="" id="{3B96A467-95C2-42B2-A7E8-E1E00C35565F}"/>
                  </a:ext>
                </a:extLst>
              </p:cNvPr>
              <p:cNvSpPr/>
              <p:nvPr/>
            </p:nvSpPr>
            <p:spPr bwMode="auto">
              <a:xfrm>
                <a:off x="1316" y="1319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21 w 36"/>
                  <a:gd name="T3" fmla="*/ 0 h 35"/>
                  <a:gd name="T4" fmla="*/ 13 w 36"/>
                  <a:gd name="T5" fmla="*/ 7 h 35"/>
                  <a:gd name="T6" fmla="*/ 0 w 36"/>
                  <a:gd name="T7" fmla="*/ 4 h 35"/>
                  <a:gd name="T8" fmla="*/ 6 w 36"/>
                  <a:gd name="T9" fmla="*/ 15 h 35"/>
                  <a:gd name="T10" fmla="*/ 0 w 36"/>
                  <a:gd name="T11" fmla="*/ 28 h 35"/>
                  <a:gd name="T12" fmla="*/ 13 w 36"/>
                  <a:gd name="T13" fmla="*/ 26 h 35"/>
                  <a:gd name="T14" fmla="*/ 23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25 w 36"/>
                  <a:gd name="T21" fmla="*/ 11 h 35"/>
                  <a:gd name="T22" fmla="*/ 23 w 36"/>
                  <a:gd name="T23" fmla="*/ 0 h 35"/>
                  <a:gd name="T24" fmla="*/ 21 w 36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21" y="0"/>
                    </a:lnTo>
                    <a:lnTo>
                      <a:pt x="13" y="7"/>
                    </a:lnTo>
                    <a:lnTo>
                      <a:pt x="0" y="4"/>
                    </a:lnTo>
                    <a:lnTo>
                      <a:pt x="6" y="15"/>
                    </a:lnTo>
                    <a:lnTo>
                      <a:pt x="0" y="28"/>
                    </a:lnTo>
                    <a:lnTo>
                      <a:pt x="13" y="26"/>
                    </a:lnTo>
                    <a:lnTo>
                      <a:pt x="23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25" y="11"/>
                    </a:lnTo>
                    <a:lnTo>
                      <a:pt x="23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0" name="ï$ḷíďè">
                <a:extLst>
                  <a:ext uri="{FF2B5EF4-FFF2-40B4-BE49-F238E27FC236}">
                    <a16:creationId xmlns:a16="http://schemas.microsoft.com/office/drawing/2014/main" xmlns="" id="{649C5BFC-D525-4884-BABD-A9BFF84F54A1}"/>
                  </a:ext>
                </a:extLst>
              </p:cNvPr>
              <p:cNvSpPr/>
              <p:nvPr/>
            </p:nvSpPr>
            <p:spPr bwMode="auto">
              <a:xfrm>
                <a:off x="1316" y="1319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21 w 36"/>
                  <a:gd name="T3" fmla="*/ 0 h 35"/>
                  <a:gd name="T4" fmla="*/ 13 w 36"/>
                  <a:gd name="T5" fmla="*/ 7 h 35"/>
                  <a:gd name="T6" fmla="*/ 0 w 36"/>
                  <a:gd name="T7" fmla="*/ 4 h 35"/>
                  <a:gd name="T8" fmla="*/ 6 w 36"/>
                  <a:gd name="T9" fmla="*/ 15 h 35"/>
                  <a:gd name="T10" fmla="*/ 0 w 36"/>
                  <a:gd name="T11" fmla="*/ 28 h 35"/>
                  <a:gd name="T12" fmla="*/ 13 w 36"/>
                  <a:gd name="T13" fmla="*/ 26 h 35"/>
                  <a:gd name="T14" fmla="*/ 23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25 w 36"/>
                  <a:gd name="T21" fmla="*/ 11 h 35"/>
                  <a:gd name="T22" fmla="*/ 23 w 36"/>
                  <a:gd name="T23" fmla="*/ 0 h 35"/>
                  <a:gd name="T24" fmla="*/ 21 w 36"/>
                  <a:gd name="T2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21" y="0"/>
                    </a:lnTo>
                    <a:lnTo>
                      <a:pt x="13" y="7"/>
                    </a:lnTo>
                    <a:lnTo>
                      <a:pt x="0" y="4"/>
                    </a:lnTo>
                    <a:lnTo>
                      <a:pt x="6" y="15"/>
                    </a:lnTo>
                    <a:lnTo>
                      <a:pt x="0" y="28"/>
                    </a:lnTo>
                    <a:lnTo>
                      <a:pt x="13" y="26"/>
                    </a:lnTo>
                    <a:lnTo>
                      <a:pt x="23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25" y="11"/>
                    </a:lnTo>
                    <a:lnTo>
                      <a:pt x="23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1" name="îṣļïdè">
                <a:extLst>
                  <a:ext uri="{FF2B5EF4-FFF2-40B4-BE49-F238E27FC236}">
                    <a16:creationId xmlns:a16="http://schemas.microsoft.com/office/drawing/2014/main" xmlns="" id="{450B45FD-E2F3-420B-8FE8-7AE7F170D709}"/>
                  </a:ext>
                </a:extLst>
              </p:cNvPr>
              <p:cNvSpPr/>
              <p:nvPr/>
            </p:nvSpPr>
            <p:spPr bwMode="auto">
              <a:xfrm>
                <a:off x="1399" y="1351"/>
                <a:ext cx="37" cy="33"/>
              </a:xfrm>
              <a:custGeom>
                <a:avLst/>
                <a:gdLst>
                  <a:gd name="T0" fmla="*/ 18 w 37"/>
                  <a:gd name="T1" fmla="*/ 0 h 33"/>
                  <a:gd name="T2" fmla="*/ 18 w 37"/>
                  <a:gd name="T3" fmla="*/ 0 h 33"/>
                  <a:gd name="T4" fmla="*/ 15 w 37"/>
                  <a:gd name="T5" fmla="*/ 3 h 33"/>
                  <a:gd name="T6" fmla="*/ 7 w 37"/>
                  <a:gd name="T7" fmla="*/ 3 h 33"/>
                  <a:gd name="T8" fmla="*/ 3 w 37"/>
                  <a:gd name="T9" fmla="*/ 9 h 33"/>
                  <a:gd name="T10" fmla="*/ 7 w 37"/>
                  <a:gd name="T11" fmla="*/ 13 h 33"/>
                  <a:gd name="T12" fmla="*/ 0 w 37"/>
                  <a:gd name="T13" fmla="*/ 26 h 33"/>
                  <a:gd name="T14" fmla="*/ 13 w 37"/>
                  <a:gd name="T15" fmla="*/ 24 h 33"/>
                  <a:gd name="T16" fmla="*/ 22 w 37"/>
                  <a:gd name="T17" fmla="*/ 33 h 33"/>
                  <a:gd name="T18" fmla="*/ 24 w 37"/>
                  <a:gd name="T19" fmla="*/ 20 h 33"/>
                  <a:gd name="T20" fmla="*/ 37 w 37"/>
                  <a:gd name="T21" fmla="*/ 15 h 33"/>
                  <a:gd name="T22" fmla="*/ 26 w 37"/>
                  <a:gd name="T23" fmla="*/ 9 h 33"/>
                  <a:gd name="T24" fmla="*/ 24 w 37"/>
                  <a:gd name="T25" fmla="*/ 3 h 33"/>
                  <a:gd name="T26" fmla="*/ 18 w 37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3">
                    <a:moveTo>
                      <a:pt x="18" y="0"/>
                    </a:moveTo>
                    <a:lnTo>
                      <a:pt x="18" y="0"/>
                    </a:lnTo>
                    <a:lnTo>
                      <a:pt x="15" y="3"/>
                    </a:lnTo>
                    <a:lnTo>
                      <a:pt x="7" y="3"/>
                    </a:lnTo>
                    <a:lnTo>
                      <a:pt x="3" y="9"/>
                    </a:lnTo>
                    <a:lnTo>
                      <a:pt x="7" y="13"/>
                    </a:lnTo>
                    <a:lnTo>
                      <a:pt x="0" y="26"/>
                    </a:lnTo>
                    <a:lnTo>
                      <a:pt x="13" y="24"/>
                    </a:lnTo>
                    <a:lnTo>
                      <a:pt x="22" y="33"/>
                    </a:lnTo>
                    <a:lnTo>
                      <a:pt x="24" y="20"/>
                    </a:lnTo>
                    <a:lnTo>
                      <a:pt x="37" y="15"/>
                    </a:lnTo>
                    <a:lnTo>
                      <a:pt x="26" y="9"/>
                    </a:lnTo>
                    <a:lnTo>
                      <a:pt x="24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2" name="iṡļîḑé">
                <a:extLst>
                  <a:ext uri="{FF2B5EF4-FFF2-40B4-BE49-F238E27FC236}">
                    <a16:creationId xmlns:a16="http://schemas.microsoft.com/office/drawing/2014/main" xmlns="" id="{1977F0E1-3048-4F1E-BC0F-35EF124DEF50}"/>
                  </a:ext>
                </a:extLst>
              </p:cNvPr>
              <p:cNvSpPr/>
              <p:nvPr/>
            </p:nvSpPr>
            <p:spPr bwMode="auto">
              <a:xfrm>
                <a:off x="1399" y="1351"/>
                <a:ext cx="37" cy="33"/>
              </a:xfrm>
              <a:custGeom>
                <a:avLst/>
                <a:gdLst>
                  <a:gd name="T0" fmla="*/ 18 w 37"/>
                  <a:gd name="T1" fmla="*/ 0 h 33"/>
                  <a:gd name="T2" fmla="*/ 18 w 37"/>
                  <a:gd name="T3" fmla="*/ 0 h 33"/>
                  <a:gd name="T4" fmla="*/ 15 w 37"/>
                  <a:gd name="T5" fmla="*/ 3 h 33"/>
                  <a:gd name="T6" fmla="*/ 7 w 37"/>
                  <a:gd name="T7" fmla="*/ 3 h 33"/>
                  <a:gd name="T8" fmla="*/ 3 w 37"/>
                  <a:gd name="T9" fmla="*/ 9 h 33"/>
                  <a:gd name="T10" fmla="*/ 7 w 37"/>
                  <a:gd name="T11" fmla="*/ 13 h 33"/>
                  <a:gd name="T12" fmla="*/ 0 w 37"/>
                  <a:gd name="T13" fmla="*/ 26 h 33"/>
                  <a:gd name="T14" fmla="*/ 13 w 37"/>
                  <a:gd name="T15" fmla="*/ 24 h 33"/>
                  <a:gd name="T16" fmla="*/ 22 w 37"/>
                  <a:gd name="T17" fmla="*/ 33 h 33"/>
                  <a:gd name="T18" fmla="*/ 24 w 37"/>
                  <a:gd name="T19" fmla="*/ 20 h 33"/>
                  <a:gd name="T20" fmla="*/ 37 w 37"/>
                  <a:gd name="T21" fmla="*/ 15 h 33"/>
                  <a:gd name="T22" fmla="*/ 26 w 37"/>
                  <a:gd name="T23" fmla="*/ 9 h 33"/>
                  <a:gd name="T24" fmla="*/ 24 w 37"/>
                  <a:gd name="T25" fmla="*/ 3 h 33"/>
                  <a:gd name="T26" fmla="*/ 18 w 37"/>
                  <a:gd name="T2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7" h="33">
                    <a:moveTo>
                      <a:pt x="18" y="0"/>
                    </a:moveTo>
                    <a:lnTo>
                      <a:pt x="18" y="0"/>
                    </a:lnTo>
                    <a:lnTo>
                      <a:pt x="15" y="3"/>
                    </a:lnTo>
                    <a:lnTo>
                      <a:pt x="7" y="3"/>
                    </a:lnTo>
                    <a:lnTo>
                      <a:pt x="3" y="9"/>
                    </a:lnTo>
                    <a:lnTo>
                      <a:pt x="7" y="13"/>
                    </a:lnTo>
                    <a:lnTo>
                      <a:pt x="0" y="26"/>
                    </a:lnTo>
                    <a:lnTo>
                      <a:pt x="13" y="24"/>
                    </a:lnTo>
                    <a:lnTo>
                      <a:pt x="22" y="33"/>
                    </a:lnTo>
                    <a:lnTo>
                      <a:pt x="24" y="20"/>
                    </a:lnTo>
                    <a:lnTo>
                      <a:pt x="37" y="15"/>
                    </a:lnTo>
                    <a:lnTo>
                      <a:pt x="26" y="9"/>
                    </a:lnTo>
                    <a:lnTo>
                      <a:pt x="24" y="3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3" name="i$ľîḍè">
                <a:extLst>
                  <a:ext uri="{FF2B5EF4-FFF2-40B4-BE49-F238E27FC236}">
                    <a16:creationId xmlns:a16="http://schemas.microsoft.com/office/drawing/2014/main" xmlns="" id="{7BC13E35-8789-4DA6-9563-0AF50B4D249D}"/>
                  </a:ext>
                </a:extLst>
              </p:cNvPr>
              <p:cNvSpPr/>
              <p:nvPr/>
            </p:nvSpPr>
            <p:spPr bwMode="auto">
              <a:xfrm>
                <a:off x="1400" y="1352"/>
                <a:ext cx="6" cy="8"/>
              </a:xfrm>
              <a:custGeom>
                <a:avLst/>
                <a:gdLst>
                  <a:gd name="T0" fmla="*/ 0 w 6"/>
                  <a:gd name="T1" fmla="*/ 0 h 8"/>
                  <a:gd name="T2" fmla="*/ 2 w 6"/>
                  <a:gd name="T3" fmla="*/ 8 h 8"/>
                  <a:gd name="T4" fmla="*/ 6 w 6"/>
                  <a:gd name="T5" fmla="*/ 2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2" y="8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4" name="íślidé">
                <a:extLst>
                  <a:ext uri="{FF2B5EF4-FFF2-40B4-BE49-F238E27FC236}">
                    <a16:creationId xmlns:a16="http://schemas.microsoft.com/office/drawing/2014/main" xmlns="" id="{1CD42AD5-7122-4CA0-B19C-5410E9A7C36F}"/>
                  </a:ext>
                </a:extLst>
              </p:cNvPr>
              <p:cNvSpPr/>
              <p:nvPr/>
            </p:nvSpPr>
            <p:spPr bwMode="auto">
              <a:xfrm>
                <a:off x="1400" y="1352"/>
                <a:ext cx="6" cy="8"/>
              </a:xfrm>
              <a:custGeom>
                <a:avLst/>
                <a:gdLst>
                  <a:gd name="T0" fmla="*/ 0 w 6"/>
                  <a:gd name="T1" fmla="*/ 0 h 8"/>
                  <a:gd name="T2" fmla="*/ 2 w 6"/>
                  <a:gd name="T3" fmla="*/ 8 h 8"/>
                  <a:gd name="T4" fmla="*/ 6 w 6"/>
                  <a:gd name="T5" fmla="*/ 2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lnTo>
                      <a:pt x="2" y="8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5" name="îSlíḓe">
                <a:extLst>
                  <a:ext uri="{FF2B5EF4-FFF2-40B4-BE49-F238E27FC236}">
                    <a16:creationId xmlns:a16="http://schemas.microsoft.com/office/drawing/2014/main" xmlns="" id="{8487748B-240E-440D-8B7A-67B909CA1E13}"/>
                  </a:ext>
                </a:extLst>
              </p:cNvPr>
              <p:cNvSpPr/>
              <p:nvPr/>
            </p:nvSpPr>
            <p:spPr bwMode="auto">
              <a:xfrm>
                <a:off x="1483" y="1382"/>
                <a:ext cx="35" cy="28"/>
              </a:xfrm>
              <a:custGeom>
                <a:avLst/>
                <a:gdLst>
                  <a:gd name="T0" fmla="*/ 0 w 35"/>
                  <a:gd name="T1" fmla="*/ 0 h 28"/>
                  <a:gd name="T2" fmla="*/ 5 w 35"/>
                  <a:gd name="T3" fmla="*/ 12 h 28"/>
                  <a:gd name="T4" fmla="*/ 0 w 35"/>
                  <a:gd name="T5" fmla="*/ 25 h 28"/>
                  <a:gd name="T6" fmla="*/ 13 w 35"/>
                  <a:gd name="T7" fmla="*/ 23 h 28"/>
                  <a:gd name="T8" fmla="*/ 18 w 35"/>
                  <a:gd name="T9" fmla="*/ 28 h 28"/>
                  <a:gd name="T10" fmla="*/ 22 w 35"/>
                  <a:gd name="T11" fmla="*/ 26 h 28"/>
                  <a:gd name="T12" fmla="*/ 24 w 35"/>
                  <a:gd name="T13" fmla="*/ 19 h 28"/>
                  <a:gd name="T14" fmla="*/ 35 w 35"/>
                  <a:gd name="T15" fmla="*/ 13 h 28"/>
                  <a:gd name="T16" fmla="*/ 24 w 35"/>
                  <a:gd name="T17" fmla="*/ 8 h 28"/>
                  <a:gd name="T18" fmla="*/ 24 w 35"/>
                  <a:gd name="T19" fmla="*/ 6 h 28"/>
                  <a:gd name="T20" fmla="*/ 15 w 35"/>
                  <a:gd name="T21" fmla="*/ 2 h 28"/>
                  <a:gd name="T22" fmla="*/ 13 w 35"/>
                  <a:gd name="T23" fmla="*/ 2 h 28"/>
                  <a:gd name="T24" fmla="*/ 0 w 35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8">
                    <a:moveTo>
                      <a:pt x="0" y="0"/>
                    </a:moveTo>
                    <a:lnTo>
                      <a:pt x="5" y="12"/>
                    </a:lnTo>
                    <a:lnTo>
                      <a:pt x="0" y="25"/>
                    </a:lnTo>
                    <a:lnTo>
                      <a:pt x="13" y="23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6" name="îšľiḍe">
                <a:extLst>
                  <a:ext uri="{FF2B5EF4-FFF2-40B4-BE49-F238E27FC236}">
                    <a16:creationId xmlns:a16="http://schemas.microsoft.com/office/drawing/2014/main" xmlns="" id="{C4456A02-6624-45F7-A873-807F7EB2F260}"/>
                  </a:ext>
                </a:extLst>
              </p:cNvPr>
              <p:cNvSpPr/>
              <p:nvPr/>
            </p:nvSpPr>
            <p:spPr bwMode="auto">
              <a:xfrm>
                <a:off x="1483" y="1382"/>
                <a:ext cx="35" cy="28"/>
              </a:xfrm>
              <a:custGeom>
                <a:avLst/>
                <a:gdLst>
                  <a:gd name="T0" fmla="*/ 0 w 35"/>
                  <a:gd name="T1" fmla="*/ 0 h 28"/>
                  <a:gd name="T2" fmla="*/ 5 w 35"/>
                  <a:gd name="T3" fmla="*/ 12 h 28"/>
                  <a:gd name="T4" fmla="*/ 0 w 35"/>
                  <a:gd name="T5" fmla="*/ 25 h 28"/>
                  <a:gd name="T6" fmla="*/ 13 w 35"/>
                  <a:gd name="T7" fmla="*/ 23 h 28"/>
                  <a:gd name="T8" fmla="*/ 18 w 35"/>
                  <a:gd name="T9" fmla="*/ 28 h 28"/>
                  <a:gd name="T10" fmla="*/ 22 w 35"/>
                  <a:gd name="T11" fmla="*/ 26 h 28"/>
                  <a:gd name="T12" fmla="*/ 24 w 35"/>
                  <a:gd name="T13" fmla="*/ 19 h 28"/>
                  <a:gd name="T14" fmla="*/ 35 w 35"/>
                  <a:gd name="T15" fmla="*/ 13 h 28"/>
                  <a:gd name="T16" fmla="*/ 24 w 35"/>
                  <a:gd name="T17" fmla="*/ 8 h 28"/>
                  <a:gd name="T18" fmla="*/ 24 w 35"/>
                  <a:gd name="T19" fmla="*/ 6 h 28"/>
                  <a:gd name="T20" fmla="*/ 15 w 35"/>
                  <a:gd name="T21" fmla="*/ 2 h 28"/>
                  <a:gd name="T22" fmla="*/ 13 w 35"/>
                  <a:gd name="T23" fmla="*/ 2 h 28"/>
                  <a:gd name="T24" fmla="*/ 0 w 35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8">
                    <a:moveTo>
                      <a:pt x="0" y="0"/>
                    </a:moveTo>
                    <a:lnTo>
                      <a:pt x="5" y="12"/>
                    </a:lnTo>
                    <a:lnTo>
                      <a:pt x="0" y="25"/>
                    </a:lnTo>
                    <a:lnTo>
                      <a:pt x="13" y="23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4" y="6"/>
                    </a:lnTo>
                    <a:lnTo>
                      <a:pt x="15" y="2"/>
                    </a:lnTo>
                    <a:lnTo>
                      <a:pt x="1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7" name="íś1ïḋê">
                <a:extLst>
                  <a:ext uri="{FF2B5EF4-FFF2-40B4-BE49-F238E27FC236}">
                    <a16:creationId xmlns:a16="http://schemas.microsoft.com/office/drawing/2014/main" xmlns="" id="{714D26C0-E305-49C6-BA85-6987AFE22ECF}"/>
                  </a:ext>
                </a:extLst>
              </p:cNvPr>
              <p:cNvSpPr/>
              <p:nvPr/>
            </p:nvSpPr>
            <p:spPr bwMode="auto">
              <a:xfrm>
                <a:off x="1089" y="1300"/>
                <a:ext cx="24" cy="38"/>
              </a:xfrm>
              <a:custGeom>
                <a:avLst/>
                <a:gdLst>
                  <a:gd name="T0" fmla="*/ 22 w 24"/>
                  <a:gd name="T1" fmla="*/ 34 h 38"/>
                  <a:gd name="T2" fmla="*/ 18 w 24"/>
                  <a:gd name="T3" fmla="*/ 36 h 38"/>
                  <a:gd name="T4" fmla="*/ 20 w 24"/>
                  <a:gd name="T5" fmla="*/ 38 h 38"/>
                  <a:gd name="T6" fmla="*/ 22 w 24"/>
                  <a:gd name="T7" fmla="*/ 34 h 38"/>
                  <a:gd name="T8" fmla="*/ 22 w 24"/>
                  <a:gd name="T9" fmla="*/ 0 h 38"/>
                  <a:gd name="T10" fmla="*/ 13 w 24"/>
                  <a:gd name="T11" fmla="*/ 10 h 38"/>
                  <a:gd name="T12" fmla="*/ 0 w 24"/>
                  <a:gd name="T13" fmla="*/ 6 h 38"/>
                  <a:gd name="T14" fmla="*/ 5 w 24"/>
                  <a:gd name="T15" fmla="*/ 19 h 38"/>
                  <a:gd name="T16" fmla="*/ 0 w 24"/>
                  <a:gd name="T17" fmla="*/ 30 h 38"/>
                  <a:gd name="T18" fmla="*/ 13 w 24"/>
                  <a:gd name="T19" fmla="*/ 28 h 38"/>
                  <a:gd name="T20" fmla="*/ 18 w 24"/>
                  <a:gd name="T21" fmla="*/ 36 h 38"/>
                  <a:gd name="T22" fmla="*/ 22 w 24"/>
                  <a:gd name="T23" fmla="*/ 23 h 38"/>
                  <a:gd name="T24" fmla="*/ 13 w 24"/>
                  <a:gd name="T25" fmla="*/ 13 h 38"/>
                  <a:gd name="T26" fmla="*/ 24 w 24"/>
                  <a:gd name="T27" fmla="*/ 13 h 38"/>
                  <a:gd name="T28" fmla="*/ 22 w 24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8">
                    <a:moveTo>
                      <a:pt x="22" y="34"/>
                    </a:moveTo>
                    <a:lnTo>
                      <a:pt x="18" y="36"/>
                    </a:lnTo>
                    <a:lnTo>
                      <a:pt x="20" y="38"/>
                    </a:lnTo>
                    <a:lnTo>
                      <a:pt x="22" y="34"/>
                    </a:lnTo>
                    <a:close/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8" y="36"/>
                    </a:lnTo>
                    <a:lnTo>
                      <a:pt x="22" y="23"/>
                    </a:lnTo>
                    <a:lnTo>
                      <a:pt x="13" y="13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8" name="ïsḻïḋé">
                <a:extLst>
                  <a:ext uri="{FF2B5EF4-FFF2-40B4-BE49-F238E27FC236}">
                    <a16:creationId xmlns:a16="http://schemas.microsoft.com/office/drawing/2014/main" xmlns="" id="{6D456039-93AB-44D1-A998-DDAECEECC20D}"/>
                  </a:ext>
                </a:extLst>
              </p:cNvPr>
              <p:cNvSpPr/>
              <p:nvPr/>
            </p:nvSpPr>
            <p:spPr bwMode="auto">
              <a:xfrm>
                <a:off x="1089" y="1300"/>
                <a:ext cx="24" cy="38"/>
              </a:xfrm>
              <a:custGeom>
                <a:avLst/>
                <a:gdLst>
                  <a:gd name="T0" fmla="*/ 22 w 24"/>
                  <a:gd name="T1" fmla="*/ 34 h 38"/>
                  <a:gd name="T2" fmla="*/ 18 w 24"/>
                  <a:gd name="T3" fmla="*/ 36 h 38"/>
                  <a:gd name="T4" fmla="*/ 20 w 24"/>
                  <a:gd name="T5" fmla="*/ 38 h 38"/>
                  <a:gd name="T6" fmla="*/ 22 w 24"/>
                  <a:gd name="T7" fmla="*/ 34 h 38"/>
                  <a:gd name="T8" fmla="*/ 22 w 24"/>
                  <a:gd name="T9" fmla="*/ 0 h 38"/>
                  <a:gd name="T10" fmla="*/ 13 w 24"/>
                  <a:gd name="T11" fmla="*/ 10 h 38"/>
                  <a:gd name="T12" fmla="*/ 0 w 24"/>
                  <a:gd name="T13" fmla="*/ 6 h 38"/>
                  <a:gd name="T14" fmla="*/ 5 w 24"/>
                  <a:gd name="T15" fmla="*/ 19 h 38"/>
                  <a:gd name="T16" fmla="*/ 0 w 24"/>
                  <a:gd name="T17" fmla="*/ 30 h 38"/>
                  <a:gd name="T18" fmla="*/ 13 w 24"/>
                  <a:gd name="T19" fmla="*/ 28 h 38"/>
                  <a:gd name="T20" fmla="*/ 18 w 24"/>
                  <a:gd name="T21" fmla="*/ 36 h 38"/>
                  <a:gd name="T22" fmla="*/ 22 w 24"/>
                  <a:gd name="T23" fmla="*/ 23 h 38"/>
                  <a:gd name="T24" fmla="*/ 13 w 24"/>
                  <a:gd name="T25" fmla="*/ 13 h 38"/>
                  <a:gd name="T26" fmla="*/ 24 w 24"/>
                  <a:gd name="T27" fmla="*/ 13 h 38"/>
                  <a:gd name="T28" fmla="*/ 22 w 24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38">
                    <a:moveTo>
                      <a:pt x="22" y="34"/>
                    </a:moveTo>
                    <a:lnTo>
                      <a:pt x="18" y="36"/>
                    </a:lnTo>
                    <a:lnTo>
                      <a:pt x="20" y="38"/>
                    </a:lnTo>
                    <a:lnTo>
                      <a:pt x="22" y="34"/>
                    </a:lnTo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8" y="36"/>
                    </a:lnTo>
                    <a:lnTo>
                      <a:pt x="22" y="23"/>
                    </a:lnTo>
                    <a:lnTo>
                      <a:pt x="13" y="13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9" name="ï$ḷíďé">
                <a:extLst>
                  <a:ext uri="{FF2B5EF4-FFF2-40B4-BE49-F238E27FC236}">
                    <a16:creationId xmlns:a16="http://schemas.microsoft.com/office/drawing/2014/main" xmlns="" id="{BD58C6A0-8095-46ED-BE0D-BAC4A41182C9}"/>
                  </a:ext>
                </a:extLst>
              </p:cNvPr>
              <p:cNvSpPr/>
              <p:nvPr/>
            </p:nvSpPr>
            <p:spPr bwMode="auto">
              <a:xfrm>
                <a:off x="1102" y="1313"/>
                <a:ext cx="22" cy="23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0 h 23"/>
                  <a:gd name="T4" fmla="*/ 9 w 22"/>
                  <a:gd name="T5" fmla="*/ 10 h 23"/>
                  <a:gd name="T6" fmla="*/ 5 w 22"/>
                  <a:gd name="T7" fmla="*/ 23 h 23"/>
                  <a:gd name="T8" fmla="*/ 5 w 22"/>
                  <a:gd name="T9" fmla="*/ 23 h 23"/>
                  <a:gd name="T10" fmla="*/ 9 w 22"/>
                  <a:gd name="T11" fmla="*/ 21 h 23"/>
                  <a:gd name="T12" fmla="*/ 11 w 22"/>
                  <a:gd name="T13" fmla="*/ 11 h 23"/>
                  <a:gd name="T14" fmla="*/ 22 w 22"/>
                  <a:gd name="T15" fmla="*/ 6 h 23"/>
                  <a:gd name="T16" fmla="*/ 11 w 22"/>
                  <a:gd name="T17" fmla="*/ 0 h 23"/>
                  <a:gd name="T18" fmla="*/ 11 w 22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9" y="21"/>
                    </a:lnTo>
                    <a:lnTo>
                      <a:pt x="11" y="11"/>
                    </a:lnTo>
                    <a:lnTo>
                      <a:pt x="22" y="6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82" name="iṧľiḋè">
              <a:extLst>
                <a:ext uri="{FF2B5EF4-FFF2-40B4-BE49-F238E27FC236}">
                  <a16:creationId xmlns:a16="http://schemas.microsoft.com/office/drawing/2014/main" xmlns="" id="{15E4E525-474D-45C3-9471-0F09F138A7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2493" y="2474260"/>
              <a:ext cx="3004005" cy="1513984"/>
              <a:chOff x="1053" y="1313"/>
              <a:chExt cx="2127" cy="1072"/>
            </a:xfrm>
          </p:grpSpPr>
          <p:sp>
            <p:nvSpPr>
              <p:cNvPr id="2090" name="iṡļïḍe">
                <a:extLst>
                  <a:ext uri="{FF2B5EF4-FFF2-40B4-BE49-F238E27FC236}">
                    <a16:creationId xmlns:a16="http://schemas.microsoft.com/office/drawing/2014/main" xmlns="" id="{166D53E3-EADC-4617-B983-65697728BA2E}"/>
                  </a:ext>
                </a:extLst>
              </p:cNvPr>
              <p:cNvSpPr/>
              <p:nvPr/>
            </p:nvSpPr>
            <p:spPr bwMode="auto">
              <a:xfrm>
                <a:off x="1102" y="1313"/>
                <a:ext cx="22" cy="23"/>
              </a:xfrm>
              <a:custGeom>
                <a:avLst/>
                <a:gdLst>
                  <a:gd name="T0" fmla="*/ 11 w 22"/>
                  <a:gd name="T1" fmla="*/ 0 h 23"/>
                  <a:gd name="T2" fmla="*/ 0 w 22"/>
                  <a:gd name="T3" fmla="*/ 0 h 23"/>
                  <a:gd name="T4" fmla="*/ 9 w 22"/>
                  <a:gd name="T5" fmla="*/ 10 h 23"/>
                  <a:gd name="T6" fmla="*/ 5 w 22"/>
                  <a:gd name="T7" fmla="*/ 23 h 23"/>
                  <a:gd name="T8" fmla="*/ 5 w 22"/>
                  <a:gd name="T9" fmla="*/ 23 h 23"/>
                  <a:gd name="T10" fmla="*/ 9 w 22"/>
                  <a:gd name="T11" fmla="*/ 21 h 23"/>
                  <a:gd name="T12" fmla="*/ 11 w 22"/>
                  <a:gd name="T13" fmla="*/ 11 h 23"/>
                  <a:gd name="T14" fmla="*/ 22 w 22"/>
                  <a:gd name="T15" fmla="*/ 6 h 23"/>
                  <a:gd name="T16" fmla="*/ 11 w 22"/>
                  <a:gd name="T17" fmla="*/ 0 h 23"/>
                  <a:gd name="T18" fmla="*/ 11 w 22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0"/>
                    </a:moveTo>
                    <a:lnTo>
                      <a:pt x="0" y="0"/>
                    </a:lnTo>
                    <a:lnTo>
                      <a:pt x="9" y="10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9" y="21"/>
                    </a:lnTo>
                    <a:lnTo>
                      <a:pt x="11" y="11"/>
                    </a:lnTo>
                    <a:lnTo>
                      <a:pt x="22" y="6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1" name="iṧļîďé">
                <a:extLst>
                  <a:ext uri="{FF2B5EF4-FFF2-40B4-BE49-F238E27FC236}">
                    <a16:creationId xmlns:a16="http://schemas.microsoft.com/office/drawing/2014/main" xmlns="" id="{4BFAFF29-E254-4F3C-8BFD-C6A755F1CAA9}"/>
                  </a:ext>
                </a:extLst>
              </p:cNvPr>
              <p:cNvSpPr/>
              <p:nvPr/>
            </p:nvSpPr>
            <p:spPr bwMode="auto">
              <a:xfrm>
                <a:off x="1171" y="1330"/>
                <a:ext cx="37" cy="37"/>
              </a:xfrm>
              <a:custGeom>
                <a:avLst/>
                <a:gdLst>
                  <a:gd name="T0" fmla="*/ 24 w 37"/>
                  <a:gd name="T1" fmla="*/ 0 h 37"/>
                  <a:gd name="T2" fmla="*/ 15 w 37"/>
                  <a:gd name="T3" fmla="*/ 9 h 37"/>
                  <a:gd name="T4" fmla="*/ 2 w 37"/>
                  <a:gd name="T5" fmla="*/ 6 h 37"/>
                  <a:gd name="T6" fmla="*/ 7 w 37"/>
                  <a:gd name="T7" fmla="*/ 19 h 37"/>
                  <a:gd name="T8" fmla="*/ 0 w 37"/>
                  <a:gd name="T9" fmla="*/ 30 h 37"/>
                  <a:gd name="T10" fmla="*/ 13 w 37"/>
                  <a:gd name="T11" fmla="*/ 28 h 37"/>
                  <a:gd name="T12" fmla="*/ 22 w 37"/>
                  <a:gd name="T13" fmla="*/ 37 h 37"/>
                  <a:gd name="T14" fmla="*/ 24 w 37"/>
                  <a:gd name="T15" fmla="*/ 24 h 37"/>
                  <a:gd name="T16" fmla="*/ 37 w 37"/>
                  <a:gd name="T17" fmla="*/ 19 h 37"/>
                  <a:gd name="T18" fmla="*/ 26 w 37"/>
                  <a:gd name="T19" fmla="*/ 13 h 37"/>
                  <a:gd name="T20" fmla="*/ 24 w 37"/>
                  <a:gd name="T21" fmla="*/ 15 h 37"/>
                  <a:gd name="T22" fmla="*/ 24 w 37"/>
                  <a:gd name="T23" fmla="*/ 13 h 37"/>
                  <a:gd name="T24" fmla="*/ 24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24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4" y="15"/>
                    </a:lnTo>
                    <a:lnTo>
                      <a:pt x="24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2" name="ísḷide">
                <a:extLst>
                  <a:ext uri="{FF2B5EF4-FFF2-40B4-BE49-F238E27FC236}">
                    <a16:creationId xmlns:a16="http://schemas.microsoft.com/office/drawing/2014/main" xmlns="" id="{2C6BA073-27ED-49C5-A4F7-F3D3CA6CAA50}"/>
                  </a:ext>
                </a:extLst>
              </p:cNvPr>
              <p:cNvSpPr/>
              <p:nvPr/>
            </p:nvSpPr>
            <p:spPr bwMode="auto">
              <a:xfrm>
                <a:off x="1171" y="1330"/>
                <a:ext cx="37" cy="37"/>
              </a:xfrm>
              <a:custGeom>
                <a:avLst/>
                <a:gdLst>
                  <a:gd name="T0" fmla="*/ 24 w 37"/>
                  <a:gd name="T1" fmla="*/ 0 h 37"/>
                  <a:gd name="T2" fmla="*/ 15 w 37"/>
                  <a:gd name="T3" fmla="*/ 9 h 37"/>
                  <a:gd name="T4" fmla="*/ 2 w 37"/>
                  <a:gd name="T5" fmla="*/ 6 h 37"/>
                  <a:gd name="T6" fmla="*/ 7 w 37"/>
                  <a:gd name="T7" fmla="*/ 19 h 37"/>
                  <a:gd name="T8" fmla="*/ 0 w 37"/>
                  <a:gd name="T9" fmla="*/ 30 h 37"/>
                  <a:gd name="T10" fmla="*/ 13 w 37"/>
                  <a:gd name="T11" fmla="*/ 28 h 37"/>
                  <a:gd name="T12" fmla="*/ 22 w 37"/>
                  <a:gd name="T13" fmla="*/ 37 h 37"/>
                  <a:gd name="T14" fmla="*/ 24 w 37"/>
                  <a:gd name="T15" fmla="*/ 24 h 37"/>
                  <a:gd name="T16" fmla="*/ 37 w 37"/>
                  <a:gd name="T17" fmla="*/ 19 h 37"/>
                  <a:gd name="T18" fmla="*/ 26 w 37"/>
                  <a:gd name="T19" fmla="*/ 13 h 37"/>
                  <a:gd name="T20" fmla="*/ 24 w 37"/>
                  <a:gd name="T21" fmla="*/ 15 h 37"/>
                  <a:gd name="T22" fmla="*/ 24 w 37"/>
                  <a:gd name="T23" fmla="*/ 13 h 37"/>
                  <a:gd name="T24" fmla="*/ 24 w 37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24" y="0"/>
                    </a:moveTo>
                    <a:lnTo>
                      <a:pt x="15" y="9"/>
                    </a:lnTo>
                    <a:lnTo>
                      <a:pt x="2" y="6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4" y="15"/>
                    </a:lnTo>
                    <a:lnTo>
                      <a:pt x="24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3" name="íṡ1íḍê">
                <a:extLst>
                  <a:ext uri="{FF2B5EF4-FFF2-40B4-BE49-F238E27FC236}">
                    <a16:creationId xmlns:a16="http://schemas.microsoft.com/office/drawing/2014/main" xmlns="" id="{F1939627-FC43-4E2F-9715-E69D0719881A}"/>
                  </a:ext>
                </a:extLst>
              </p:cNvPr>
              <p:cNvSpPr/>
              <p:nvPr/>
            </p:nvSpPr>
            <p:spPr bwMode="auto">
              <a:xfrm>
                <a:off x="1195" y="134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4" name="îṧḷïḍé">
                <a:extLst>
                  <a:ext uri="{FF2B5EF4-FFF2-40B4-BE49-F238E27FC236}">
                    <a16:creationId xmlns:a16="http://schemas.microsoft.com/office/drawing/2014/main" xmlns="" id="{1D78A6EE-CEA4-41F1-A8C7-718A9BAA3C96}"/>
                  </a:ext>
                </a:extLst>
              </p:cNvPr>
              <p:cNvSpPr/>
              <p:nvPr/>
            </p:nvSpPr>
            <p:spPr bwMode="auto">
              <a:xfrm>
                <a:off x="1195" y="1343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5" name="íṡḻîďe">
                <a:extLst>
                  <a:ext uri="{FF2B5EF4-FFF2-40B4-BE49-F238E27FC236}">
                    <a16:creationId xmlns:a16="http://schemas.microsoft.com/office/drawing/2014/main" xmlns="" id="{85685F2B-9901-4C8A-9797-0AFE6EBA02DE}"/>
                  </a:ext>
                </a:extLst>
              </p:cNvPr>
              <p:cNvSpPr/>
              <p:nvPr/>
            </p:nvSpPr>
            <p:spPr bwMode="auto">
              <a:xfrm>
                <a:off x="1255" y="136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6 h 37"/>
                  <a:gd name="T6" fmla="*/ 5 w 35"/>
                  <a:gd name="T7" fmla="*/ 19 h 37"/>
                  <a:gd name="T8" fmla="*/ 4 w 35"/>
                  <a:gd name="T9" fmla="*/ 20 h 37"/>
                  <a:gd name="T10" fmla="*/ 11 w 35"/>
                  <a:gd name="T11" fmla="*/ 22 h 37"/>
                  <a:gd name="T12" fmla="*/ 4 w 35"/>
                  <a:gd name="T13" fmla="*/ 30 h 37"/>
                  <a:gd name="T14" fmla="*/ 13 w 35"/>
                  <a:gd name="T15" fmla="*/ 28 h 37"/>
                  <a:gd name="T16" fmla="*/ 22 w 35"/>
                  <a:gd name="T17" fmla="*/ 37 h 37"/>
                  <a:gd name="T18" fmla="*/ 24 w 35"/>
                  <a:gd name="T19" fmla="*/ 24 h 37"/>
                  <a:gd name="T20" fmla="*/ 35 w 35"/>
                  <a:gd name="T21" fmla="*/ 19 h 37"/>
                  <a:gd name="T22" fmla="*/ 24 w 35"/>
                  <a:gd name="T23" fmla="*/ 13 h 37"/>
                  <a:gd name="T24" fmla="*/ 22 w 35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11" y="22"/>
                    </a:lnTo>
                    <a:lnTo>
                      <a:pt x="4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6" name="îṩḻïďè">
                <a:extLst>
                  <a:ext uri="{FF2B5EF4-FFF2-40B4-BE49-F238E27FC236}">
                    <a16:creationId xmlns:a16="http://schemas.microsoft.com/office/drawing/2014/main" xmlns="" id="{58114952-2214-4B94-8E63-8D65A5B84E11}"/>
                  </a:ext>
                </a:extLst>
              </p:cNvPr>
              <p:cNvSpPr/>
              <p:nvPr/>
            </p:nvSpPr>
            <p:spPr bwMode="auto">
              <a:xfrm>
                <a:off x="1255" y="136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6 h 37"/>
                  <a:gd name="T6" fmla="*/ 5 w 35"/>
                  <a:gd name="T7" fmla="*/ 19 h 37"/>
                  <a:gd name="T8" fmla="*/ 4 w 35"/>
                  <a:gd name="T9" fmla="*/ 20 h 37"/>
                  <a:gd name="T10" fmla="*/ 11 w 35"/>
                  <a:gd name="T11" fmla="*/ 22 h 37"/>
                  <a:gd name="T12" fmla="*/ 4 w 35"/>
                  <a:gd name="T13" fmla="*/ 30 h 37"/>
                  <a:gd name="T14" fmla="*/ 13 w 35"/>
                  <a:gd name="T15" fmla="*/ 28 h 37"/>
                  <a:gd name="T16" fmla="*/ 22 w 35"/>
                  <a:gd name="T17" fmla="*/ 37 h 37"/>
                  <a:gd name="T18" fmla="*/ 24 w 35"/>
                  <a:gd name="T19" fmla="*/ 24 h 37"/>
                  <a:gd name="T20" fmla="*/ 35 w 35"/>
                  <a:gd name="T21" fmla="*/ 19 h 37"/>
                  <a:gd name="T22" fmla="*/ 24 w 35"/>
                  <a:gd name="T23" fmla="*/ 13 h 37"/>
                  <a:gd name="T24" fmla="*/ 22 w 35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11" y="22"/>
                    </a:lnTo>
                    <a:lnTo>
                      <a:pt x="4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7" name="í$1íḍe">
                <a:extLst>
                  <a:ext uri="{FF2B5EF4-FFF2-40B4-BE49-F238E27FC236}">
                    <a16:creationId xmlns:a16="http://schemas.microsoft.com/office/drawing/2014/main" xmlns="" id="{268F577C-F5A5-4A91-8440-5E9A1821770A}"/>
                  </a:ext>
                </a:extLst>
              </p:cNvPr>
              <p:cNvSpPr/>
              <p:nvPr/>
            </p:nvSpPr>
            <p:spPr bwMode="auto">
              <a:xfrm>
                <a:off x="1255" y="1380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0 w 11"/>
                  <a:gd name="T3" fmla="*/ 10 h 10"/>
                  <a:gd name="T4" fmla="*/ 4 w 11"/>
                  <a:gd name="T5" fmla="*/ 10 h 10"/>
                  <a:gd name="T6" fmla="*/ 11 w 11"/>
                  <a:gd name="T7" fmla="*/ 2 h 10"/>
                  <a:gd name="T8" fmla="*/ 4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4" y="0"/>
                    </a:moveTo>
                    <a:lnTo>
                      <a:pt x="0" y="10"/>
                    </a:lnTo>
                    <a:lnTo>
                      <a:pt x="4" y="10"/>
                    </a:lnTo>
                    <a:lnTo>
                      <a:pt x="11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8" name="ïŝ1ïďé">
                <a:extLst>
                  <a:ext uri="{FF2B5EF4-FFF2-40B4-BE49-F238E27FC236}">
                    <a16:creationId xmlns:a16="http://schemas.microsoft.com/office/drawing/2014/main" xmlns="" id="{D992D0E0-21B3-4C0D-9E72-9BC9CBB5A338}"/>
                  </a:ext>
                </a:extLst>
              </p:cNvPr>
              <p:cNvSpPr/>
              <p:nvPr/>
            </p:nvSpPr>
            <p:spPr bwMode="auto">
              <a:xfrm>
                <a:off x="1255" y="1380"/>
                <a:ext cx="11" cy="10"/>
              </a:xfrm>
              <a:custGeom>
                <a:avLst/>
                <a:gdLst>
                  <a:gd name="T0" fmla="*/ 4 w 11"/>
                  <a:gd name="T1" fmla="*/ 0 h 10"/>
                  <a:gd name="T2" fmla="*/ 0 w 11"/>
                  <a:gd name="T3" fmla="*/ 10 h 10"/>
                  <a:gd name="T4" fmla="*/ 4 w 11"/>
                  <a:gd name="T5" fmla="*/ 10 h 10"/>
                  <a:gd name="T6" fmla="*/ 11 w 11"/>
                  <a:gd name="T7" fmla="*/ 2 h 10"/>
                  <a:gd name="T8" fmla="*/ 4 w 1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4" y="0"/>
                    </a:moveTo>
                    <a:lnTo>
                      <a:pt x="0" y="10"/>
                    </a:lnTo>
                    <a:lnTo>
                      <a:pt x="4" y="10"/>
                    </a:lnTo>
                    <a:lnTo>
                      <a:pt x="11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9" name="îṧḻîḋé">
                <a:extLst>
                  <a:ext uri="{FF2B5EF4-FFF2-40B4-BE49-F238E27FC236}">
                    <a16:creationId xmlns:a16="http://schemas.microsoft.com/office/drawing/2014/main" xmlns="" id="{A6E60633-32A3-4ADE-96A5-8E5AF64A0C38}"/>
                  </a:ext>
                </a:extLst>
              </p:cNvPr>
              <p:cNvSpPr/>
              <p:nvPr/>
            </p:nvSpPr>
            <p:spPr bwMode="auto">
              <a:xfrm>
                <a:off x="1358" y="1407"/>
                <a:ext cx="16" cy="20"/>
              </a:xfrm>
              <a:custGeom>
                <a:avLst/>
                <a:gdLst>
                  <a:gd name="T0" fmla="*/ 3 w 16"/>
                  <a:gd name="T1" fmla="*/ 15 h 20"/>
                  <a:gd name="T2" fmla="*/ 0 w 16"/>
                  <a:gd name="T3" fmla="*/ 18 h 20"/>
                  <a:gd name="T4" fmla="*/ 1 w 16"/>
                  <a:gd name="T5" fmla="*/ 20 h 20"/>
                  <a:gd name="T6" fmla="*/ 3 w 16"/>
                  <a:gd name="T7" fmla="*/ 15 h 20"/>
                  <a:gd name="T8" fmla="*/ 13 w 16"/>
                  <a:gd name="T9" fmla="*/ 0 h 20"/>
                  <a:gd name="T10" fmla="*/ 9 w 16"/>
                  <a:gd name="T11" fmla="*/ 5 h 20"/>
                  <a:gd name="T12" fmla="*/ 16 w 16"/>
                  <a:gd name="T13" fmla="*/ 1 h 20"/>
                  <a:gd name="T14" fmla="*/ 13 w 1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3" y="15"/>
                    </a:moveTo>
                    <a:lnTo>
                      <a:pt x="0" y="18"/>
                    </a:lnTo>
                    <a:lnTo>
                      <a:pt x="1" y="20"/>
                    </a:lnTo>
                    <a:lnTo>
                      <a:pt x="3" y="15"/>
                    </a:lnTo>
                    <a:close/>
                    <a:moveTo>
                      <a:pt x="13" y="0"/>
                    </a:moveTo>
                    <a:lnTo>
                      <a:pt x="9" y="5"/>
                    </a:lnTo>
                    <a:lnTo>
                      <a:pt x="16" y="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0" name="í$ľiḋé">
                <a:extLst>
                  <a:ext uri="{FF2B5EF4-FFF2-40B4-BE49-F238E27FC236}">
                    <a16:creationId xmlns:a16="http://schemas.microsoft.com/office/drawing/2014/main" xmlns="" id="{3DDB9FA7-E4D2-4943-86EE-740E0D4E4F84}"/>
                  </a:ext>
                </a:extLst>
              </p:cNvPr>
              <p:cNvSpPr/>
              <p:nvPr/>
            </p:nvSpPr>
            <p:spPr bwMode="auto">
              <a:xfrm>
                <a:off x="1358" y="1407"/>
                <a:ext cx="16" cy="20"/>
              </a:xfrm>
              <a:custGeom>
                <a:avLst/>
                <a:gdLst>
                  <a:gd name="T0" fmla="*/ 3 w 16"/>
                  <a:gd name="T1" fmla="*/ 15 h 20"/>
                  <a:gd name="T2" fmla="*/ 0 w 16"/>
                  <a:gd name="T3" fmla="*/ 18 h 20"/>
                  <a:gd name="T4" fmla="*/ 1 w 16"/>
                  <a:gd name="T5" fmla="*/ 20 h 20"/>
                  <a:gd name="T6" fmla="*/ 3 w 16"/>
                  <a:gd name="T7" fmla="*/ 15 h 20"/>
                  <a:gd name="T8" fmla="*/ 13 w 16"/>
                  <a:gd name="T9" fmla="*/ 0 h 20"/>
                  <a:gd name="T10" fmla="*/ 9 w 16"/>
                  <a:gd name="T11" fmla="*/ 5 h 20"/>
                  <a:gd name="T12" fmla="*/ 16 w 16"/>
                  <a:gd name="T13" fmla="*/ 1 h 20"/>
                  <a:gd name="T14" fmla="*/ 13 w 16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0">
                    <a:moveTo>
                      <a:pt x="3" y="15"/>
                    </a:moveTo>
                    <a:lnTo>
                      <a:pt x="0" y="18"/>
                    </a:lnTo>
                    <a:lnTo>
                      <a:pt x="1" y="20"/>
                    </a:lnTo>
                    <a:lnTo>
                      <a:pt x="3" y="15"/>
                    </a:lnTo>
                    <a:moveTo>
                      <a:pt x="13" y="0"/>
                    </a:moveTo>
                    <a:lnTo>
                      <a:pt x="9" y="5"/>
                    </a:lnTo>
                    <a:lnTo>
                      <a:pt x="16" y="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1" name="ïṣ1îḑé">
                <a:extLst>
                  <a:ext uri="{FF2B5EF4-FFF2-40B4-BE49-F238E27FC236}">
                    <a16:creationId xmlns:a16="http://schemas.microsoft.com/office/drawing/2014/main" xmlns="" id="{AF50310C-5A3A-4417-9B0F-9AC088F7430B}"/>
                  </a:ext>
                </a:extLst>
              </p:cNvPr>
              <p:cNvSpPr/>
              <p:nvPr/>
            </p:nvSpPr>
            <p:spPr bwMode="auto">
              <a:xfrm>
                <a:off x="1337" y="1390"/>
                <a:ext cx="34" cy="35"/>
              </a:xfrm>
              <a:custGeom>
                <a:avLst/>
                <a:gdLst>
                  <a:gd name="T0" fmla="*/ 24 w 34"/>
                  <a:gd name="T1" fmla="*/ 0 h 35"/>
                  <a:gd name="T2" fmla="*/ 15 w 34"/>
                  <a:gd name="T3" fmla="*/ 9 h 35"/>
                  <a:gd name="T4" fmla="*/ 9 w 34"/>
                  <a:gd name="T5" fmla="*/ 7 h 35"/>
                  <a:gd name="T6" fmla="*/ 7 w 34"/>
                  <a:gd name="T7" fmla="*/ 9 h 35"/>
                  <a:gd name="T8" fmla="*/ 7 w 34"/>
                  <a:gd name="T9" fmla="*/ 22 h 35"/>
                  <a:gd name="T10" fmla="*/ 6 w 34"/>
                  <a:gd name="T11" fmla="*/ 20 h 35"/>
                  <a:gd name="T12" fmla="*/ 0 w 34"/>
                  <a:gd name="T13" fmla="*/ 30 h 35"/>
                  <a:gd name="T14" fmla="*/ 13 w 34"/>
                  <a:gd name="T15" fmla="*/ 28 h 35"/>
                  <a:gd name="T16" fmla="*/ 21 w 34"/>
                  <a:gd name="T17" fmla="*/ 35 h 35"/>
                  <a:gd name="T18" fmla="*/ 24 w 34"/>
                  <a:gd name="T19" fmla="*/ 32 h 35"/>
                  <a:gd name="T20" fmla="*/ 24 w 34"/>
                  <a:gd name="T21" fmla="*/ 24 h 35"/>
                  <a:gd name="T22" fmla="*/ 30 w 34"/>
                  <a:gd name="T23" fmla="*/ 22 h 35"/>
                  <a:gd name="T24" fmla="*/ 34 w 34"/>
                  <a:gd name="T25" fmla="*/ 17 h 35"/>
                  <a:gd name="T26" fmla="*/ 26 w 34"/>
                  <a:gd name="T27" fmla="*/ 13 h 35"/>
                  <a:gd name="T28" fmla="*/ 24 w 34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35">
                    <a:moveTo>
                      <a:pt x="24" y="0"/>
                    </a:moveTo>
                    <a:lnTo>
                      <a:pt x="15" y="9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7" y="22"/>
                    </a:lnTo>
                    <a:lnTo>
                      <a:pt x="6" y="20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30" y="22"/>
                    </a:lnTo>
                    <a:lnTo>
                      <a:pt x="34" y="17"/>
                    </a:lnTo>
                    <a:lnTo>
                      <a:pt x="26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2" name="iṥľîďe">
                <a:extLst>
                  <a:ext uri="{FF2B5EF4-FFF2-40B4-BE49-F238E27FC236}">
                    <a16:creationId xmlns:a16="http://schemas.microsoft.com/office/drawing/2014/main" xmlns="" id="{D0BE1027-94C6-48BB-AC7C-183071B7F5D1}"/>
                  </a:ext>
                </a:extLst>
              </p:cNvPr>
              <p:cNvSpPr/>
              <p:nvPr/>
            </p:nvSpPr>
            <p:spPr bwMode="auto">
              <a:xfrm>
                <a:off x="1337" y="1390"/>
                <a:ext cx="34" cy="35"/>
              </a:xfrm>
              <a:custGeom>
                <a:avLst/>
                <a:gdLst>
                  <a:gd name="T0" fmla="*/ 24 w 34"/>
                  <a:gd name="T1" fmla="*/ 0 h 35"/>
                  <a:gd name="T2" fmla="*/ 15 w 34"/>
                  <a:gd name="T3" fmla="*/ 9 h 35"/>
                  <a:gd name="T4" fmla="*/ 9 w 34"/>
                  <a:gd name="T5" fmla="*/ 7 h 35"/>
                  <a:gd name="T6" fmla="*/ 7 w 34"/>
                  <a:gd name="T7" fmla="*/ 9 h 35"/>
                  <a:gd name="T8" fmla="*/ 7 w 34"/>
                  <a:gd name="T9" fmla="*/ 22 h 35"/>
                  <a:gd name="T10" fmla="*/ 6 w 34"/>
                  <a:gd name="T11" fmla="*/ 20 h 35"/>
                  <a:gd name="T12" fmla="*/ 0 w 34"/>
                  <a:gd name="T13" fmla="*/ 30 h 35"/>
                  <a:gd name="T14" fmla="*/ 13 w 34"/>
                  <a:gd name="T15" fmla="*/ 28 h 35"/>
                  <a:gd name="T16" fmla="*/ 21 w 34"/>
                  <a:gd name="T17" fmla="*/ 35 h 35"/>
                  <a:gd name="T18" fmla="*/ 24 w 34"/>
                  <a:gd name="T19" fmla="*/ 32 h 35"/>
                  <a:gd name="T20" fmla="*/ 24 w 34"/>
                  <a:gd name="T21" fmla="*/ 24 h 35"/>
                  <a:gd name="T22" fmla="*/ 30 w 34"/>
                  <a:gd name="T23" fmla="*/ 22 h 35"/>
                  <a:gd name="T24" fmla="*/ 34 w 34"/>
                  <a:gd name="T25" fmla="*/ 17 h 35"/>
                  <a:gd name="T26" fmla="*/ 26 w 34"/>
                  <a:gd name="T27" fmla="*/ 13 h 35"/>
                  <a:gd name="T28" fmla="*/ 24 w 34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35">
                    <a:moveTo>
                      <a:pt x="24" y="0"/>
                    </a:moveTo>
                    <a:lnTo>
                      <a:pt x="15" y="9"/>
                    </a:lnTo>
                    <a:lnTo>
                      <a:pt x="9" y="7"/>
                    </a:lnTo>
                    <a:lnTo>
                      <a:pt x="7" y="9"/>
                    </a:lnTo>
                    <a:lnTo>
                      <a:pt x="7" y="22"/>
                    </a:lnTo>
                    <a:lnTo>
                      <a:pt x="6" y="20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5"/>
                    </a:lnTo>
                    <a:lnTo>
                      <a:pt x="24" y="32"/>
                    </a:lnTo>
                    <a:lnTo>
                      <a:pt x="24" y="24"/>
                    </a:lnTo>
                    <a:lnTo>
                      <a:pt x="30" y="22"/>
                    </a:lnTo>
                    <a:lnTo>
                      <a:pt x="34" y="17"/>
                    </a:lnTo>
                    <a:lnTo>
                      <a:pt x="26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3" name="ïṩlîdê">
                <a:extLst>
                  <a:ext uri="{FF2B5EF4-FFF2-40B4-BE49-F238E27FC236}">
                    <a16:creationId xmlns:a16="http://schemas.microsoft.com/office/drawing/2014/main" xmlns="" id="{B316D03E-3D9A-4B8A-994D-B47125ACC332}"/>
                  </a:ext>
                </a:extLst>
              </p:cNvPr>
              <p:cNvSpPr/>
              <p:nvPr/>
            </p:nvSpPr>
            <p:spPr bwMode="auto">
              <a:xfrm>
                <a:off x="1339" y="1395"/>
                <a:ext cx="7" cy="17"/>
              </a:xfrm>
              <a:custGeom>
                <a:avLst/>
                <a:gdLst>
                  <a:gd name="T0" fmla="*/ 0 w 7"/>
                  <a:gd name="T1" fmla="*/ 0 h 17"/>
                  <a:gd name="T2" fmla="*/ 5 w 7"/>
                  <a:gd name="T3" fmla="*/ 13 h 17"/>
                  <a:gd name="T4" fmla="*/ 4 w 7"/>
                  <a:gd name="T5" fmla="*/ 15 h 17"/>
                  <a:gd name="T6" fmla="*/ 5 w 7"/>
                  <a:gd name="T7" fmla="*/ 17 h 17"/>
                  <a:gd name="T8" fmla="*/ 5 w 7"/>
                  <a:gd name="T9" fmla="*/ 4 h 17"/>
                  <a:gd name="T10" fmla="*/ 7 w 7"/>
                  <a:gd name="T11" fmla="*/ 2 h 17"/>
                  <a:gd name="T12" fmla="*/ 0 w 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7">
                    <a:moveTo>
                      <a:pt x="0" y="0"/>
                    </a:moveTo>
                    <a:lnTo>
                      <a:pt x="5" y="13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4" name="íṩľíde">
                <a:extLst>
                  <a:ext uri="{FF2B5EF4-FFF2-40B4-BE49-F238E27FC236}">
                    <a16:creationId xmlns:a16="http://schemas.microsoft.com/office/drawing/2014/main" xmlns="" id="{11DF13DF-3A1F-43F0-B386-3C665F71BE04}"/>
                  </a:ext>
                </a:extLst>
              </p:cNvPr>
              <p:cNvSpPr/>
              <p:nvPr/>
            </p:nvSpPr>
            <p:spPr bwMode="auto">
              <a:xfrm>
                <a:off x="1339" y="1395"/>
                <a:ext cx="7" cy="17"/>
              </a:xfrm>
              <a:custGeom>
                <a:avLst/>
                <a:gdLst>
                  <a:gd name="T0" fmla="*/ 0 w 7"/>
                  <a:gd name="T1" fmla="*/ 0 h 17"/>
                  <a:gd name="T2" fmla="*/ 5 w 7"/>
                  <a:gd name="T3" fmla="*/ 13 h 17"/>
                  <a:gd name="T4" fmla="*/ 4 w 7"/>
                  <a:gd name="T5" fmla="*/ 15 h 17"/>
                  <a:gd name="T6" fmla="*/ 5 w 7"/>
                  <a:gd name="T7" fmla="*/ 17 h 17"/>
                  <a:gd name="T8" fmla="*/ 5 w 7"/>
                  <a:gd name="T9" fmla="*/ 4 h 17"/>
                  <a:gd name="T10" fmla="*/ 7 w 7"/>
                  <a:gd name="T11" fmla="*/ 2 h 17"/>
                  <a:gd name="T12" fmla="*/ 0 w 7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7">
                    <a:moveTo>
                      <a:pt x="0" y="0"/>
                    </a:moveTo>
                    <a:lnTo>
                      <a:pt x="5" y="13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5" y="4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5" name="iş1íḑé">
                <a:extLst>
                  <a:ext uri="{FF2B5EF4-FFF2-40B4-BE49-F238E27FC236}">
                    <a16:creationId xmlns:a16="http://schemas.microsoft.com/office/drawing/2014/main" xmlns="" id="{5DCB898E-4ED6-485D-A4F9-BAE0871F60BE}"/>
                  </a:ext>
                </a:extLst>
              </p:cNvPr>
              <p:cNvSpPr/>
              <p:nvPr/>
            </p:nvSpPr>
            <p:spPr bwMode="auto">
              <a:xfrm>
                <a:off x="1421" y="142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5 h 37"/>
                  <a:gd name="T6" fmla="*/ 6 w 35"/>
                  <a:gd name="T7" fmla="*/ 18 h 37"/>
                  <a:gd name="T8" fmla="*/ 0 w 35"/>
                  <a:gd name="T9" fmla="*/ 30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5"/>
                    </a:lnTo>
                    <a:lnTo>
                      <a:pt x="6" y="18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6" name="iśḻíḑê">
                <a:extLst>
                  <a:ext uri="{FF2B5EF4-FFF2-40B4-BE49-F238E27FC236}">
                    <a16:creationId xmlns:a16="http://schemas.microsoft.com/office/drawing/2014/main" xmlns="" id="{EED886DD-2B60-465D-9433-B2990FC53B5C}"/>
                  </a:ext>
                </a:extLst>
              </p:cNvPr>
              <p:cNvSpPr/>
              <p:nvPr/>
            </p:nvSpPr>
            <p:spPr bwMode="auto">
              <a:xfrm>
                <a:off x="1421" y="142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5 h 37"/>
                  <a:gd name="T6" fmla="*/ 6 w 35"/>
                  <a:gd name="T7" fmla="*/ 18 h 37"/>
                  <a:gd name="T8" fmla="*/ 0 w 35"/>
                  <a:gd name="T9" fmla="*/ 30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5"/>
                    </a:lnTo>
                    <a:lnTo>
                      <a:pt x="6" y="18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7" name="ï$1îḓè">
                <a:extLst>
                  <a:ext uri="{FF2B5EF4-FFF2-40B4-BE49-F238E27FC236}">
                    <a16:creationId xmlns:a16="http://schemas.microsoft.com/office/drawing/2014/main" xmlns="" id="{3118CFE4-6ABA-413C-97E0-EC83297E3633}"/>
                  </a:ext>
                </a:extLst>
              </p:cNvPr>
              <p:cNvSpPr/>
              <p:nvPr/>
            </p:nvSpPr>
            <p:spPr bwMode="auto">
              <a:xfrm>
                <a:off x="1062" y="1591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2 h 8"/>
                  <a:gd name="T4" fmla="*/ 0 w 10"/>
                  <a:gd name="T5" fmla="*/ 8 h 8"/>
                  <a:gd name="T6" fmla="*/ 10 w 10"/>
                  <a:gd name="T7" fmla="*/ 4 h 8"/>
                  <a:gd name="T8" fmla="*/ 2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8" name="iSḷïḓê">
                <a:extLst>
                  <a:ext uri="{FF2B5EF4-FFF2-40B4-BE49-F238E27FC236}">
                    <a16:creationId xmlns:a16="http://schemas.microsoft.com/office/drawing/2014/main" xmlns="" id="{F73082E0-1EC0-43D8-9785-AF09D1BD380E}"/>
                  </a:ext>
                </a:extLst>
              </p:cNvPr>
              <p:cNvSpPr/>
              <p:nvPr/>
            </p:nvSpPr>
            <p:spPr bwMode="auto">
              <a:xfrm>
                <a:off x="1062" y="1591"/>
                <a:ext cx="10" cy="8"/>
              </a:xfrm>
              <a:custGeom>
                <a:avLst/>
                <a:gdLst>
                  <a:gd name="T0" fmla="*/ 2 w 10"/>
                  <a:gd name="T1" fmla="*/ 0 h 8"/>
                  <a:gd name="T2" fmla="*/ 0 w 10"/>
                  <a:gd name="T3" fmla="*/ 2 h 8"/>
                  <a:gd name="T4" fmla="*/ 0 w 10"/>
                  <a:gd name="T5" fmla="*/ 8 h 8"/>
                  <a:gd name="T6" fmla="*/ 10 w 10"/>
                  <a:gd name="T7" fmla="*/ 4 h 8"/>
                  <a:gd name="T8" fmla="*/ 2 w 1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9" name="íŝlîḑê">
                <a:extLst>
                  <a:ext uri="{FF2B5EF4-FFF2-40B4-BE49-F238E27FC236}">
                    <a16:creationId xmlns:a16="http://schemas.microsoft.com/office/drawing/2014/main" xmlns="" id="{516ED57B-9FDF-40D5-8B3D-AF39A897FADD}"/>
                  </a:ext>
                </a:extLst>
              </p:cNvPr>
              <p:cNvSpPr/>
              <p:nvPr/>
            </p:nvSpPr>
            <p:spPr bwMode="auto">
              <a:xfrm>
                <a:off x="1062" y="159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0" name="íṩļïḍé">
                <a:extLst>
                  <a:ext uri="{FF2B5EF4-FFF2-40B4-BE49-F238E27FC236}">
                    <a16:creationId xmlns:a16="http://schemas.microsoft.com/office/drawing/2014/main" xmlns="" id="{E0BE01D3-E421-44F9-8B16-22B5615A55BB}"/>
                  </a:ext>
                </a:extLst>
              </p:cNvPr>
              <p:cNvSpPr/>
              <p:nvPr/>
            </p:nvSpPr>
            <p:spPr bwMode="auto">
              <a:xfrm>
                <a:off x="1062" y="1590"/>
                <a:ext cx="2" cy="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2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1" name="íṣḻïḍé">
                <a:extLst>
                  <a:ext uri="{FF2B5EF4-FFF2-40B4-BE49-F238E27FC236}">
                    <a16:creationId xmlns:a16="http://schemas.microsoft.com/office/drawing/2014/main" xmlns="" id="{CA6E2265-AE53-4E93-B067-65200FA869BB}"/>
                  </a:ext>
                </a:extLst>
              </p:cNvPr>
              <p:cNvSpPr/>
              <p:nvPr/>
            </p:nvSpPr>
            <p:spPr bwMode="auto">
              <a:xfrm>
                <a:off x="1119" y="1612"/>
                <a:ext cx="35" cy="32"/>
              </a:xfrm>
              <a:custGeom>
                <a:avLst/>
                <a:gdLst>
                  <a:gd name="T0" fmla="*/ 16 w 35"/>
                  <a:gd name="T1" fmla="*/ 0 h 32"/>
                  <a:gd name="T2" fmla="*/ 16 w 35"/>
                  <a:gd name="T3" fmla="*/ 0 h 32"/>
                  <a:gd name="T4" fmla="*/ 13 w 35"/>
                  <a:gd name="T5" fmla="*/ 2 h 32"/>
                  <a:gd name="T6" fmla="*/ 11 w 35"/>
                  <a:gd name="T7" fmla="*/ 2 h 32"/>
                  <a:gd name="T8" fmla="*/ 5 w 35"/>
                  <a:gd name="T9" fmla="*/ 4 h 32"/>
                  <a:gd name="T10" fmla="*/ 5 w 35"/>
                  <a:gd name="T11" fmla="*/ 2 h 32"/>
                  <a:gd name="T12" fmla="*/ 0 w 35"/>
                  <a:gd name="T13" fmla="*/ 0 h 32"/>
                  <a:gd name="T14" fmla="*/ 5 w 35"/>
                  <a:gd name="T15" fmla="*/ 11 h 32"/>
                  <a:gd name="T16" fmla="*/ 0 w 35"/>
                  <a:gd name="T17" fmla="*/ 24 h 32"/>
                  <a:gd name="T18" fmla="*/ 13 w 35"/>
                  <a:gd name="T19" fmla="*/ 22 h 32"/>
                  <a:gd name="T20" fmla="*/ 22 w 35"/>
                  <a:gd name="T21" fmla="*/ 32 h 32"/>
                  <a:gd name="T22" fmla="*/ 24 w 35"/>
                  <a:gd name="T23" fmla="*/ 19 h 32"/>
                  <a:gd name="T24" fmla="*/ 35 w 35"/>
                  <a:gd name="T25" fmla="*/ 13 h 32"/>
                  <a:gd name="T26" fmla="*/ 24 w 35"/>
                  <a:gd name="T27" fmla="*/ 7 h 32"/>
                  <a:gd name="T28" fmla="*/ 24 w 35"/>
                  <a:gd name="T29" fmla="*/ 4 h 32"/>
                  <a:gd name="T30" fmla="*/ 16 w 35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2">
                    <a:moveTo>
                      <a:pt x="16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2" name="iśḻíḓê">
                <a:extLst>
                  <a:ext uri="{FF2B5EF4-FFF2-40B4-BE49-F238E27FC236}">
                    <a16:creationId xmlns:a16="http://schemas.microsoft.com/office/drawing/2014/main" xmlns="" id="{1A59BC01-94BA-4CC4-B153-01F4CF9B1F57}"/>
                  </a:ext>
                </a:extLst>
              </p:cNvPr>
              <p:cNvSpPr/>
              <p:nvPr/>
            </p:nvSpPr>
            <p:spPr bwMode="auto">
              <a:xfrm>
                <a:off x="1119" y="1612"/>
                <a:ext cx="35" cy="32"/>
              </a:xfrm>
              <a:custGeom>
                <a:avLst/>
                <a:gdLst>
                  <a:gd name="T0" fmla="*/ 16 w 35"/>
                  <a:gd name="T1" fmla="*/ 0 h 32"/>
                  <a:gd name="T2" fmla="*/ 16 w 35"/>
                  <a:gd name="T3" fmla="*/ 0 h 32"/>
                  <a:gd name="T4" fmla="*/ 13 w 35"/>
                  <a:gd name="T5" fmla="*/ 2 h 32"/>
                  <a:gd name="T6" fmla="*/ 11 w 35"/>
                  <a:gd name="T7" fmla="*/ 2 h 32"/>
                  <a:gd name="T8" fmla="*/ 5 w 35"/>
                  <a:gd name="T9" fmla="*/ 4 h 32"/>
                  <a:gd name="T10" fmla="*/ 5 w 35"/>
                  <a:gd name="T11" fmla="*/ 2 h 32"/>
                  <a:gd name="T12" fmla="*/ 0 w 35"/>
                  <a:gd name="T13" fmla="*/ 0 h 32"/>
                  <a:gd name="T14" fmla="*/ 5 w 35"/>
                  <a:gd name="T15" fmla="*/ 11 h 32"/>
                  <a:gd name="T16" fmla="*/ 0 w 35"/>
                  <a:gd name="T17" fmla="*/ 24 h 32"/>
                  <a:gd name="T18" fmla="*/ 13 w 35"/>
                  <a:gd name="T19" fmla="*/ 22 h 32"/>
                  <a:gd name="T20" fmla="*/ 22 w 35"/>
                  <a:gd name="T21" fmla="*/ 32 h 32"/>
                  <a:gd name="T22" fmla="*/ 24 w 35"/>
                  <a:gd name="T23" fmla="*/ 19 h 32"/>
                  <a:gd name="T24" fmla="*/ 35 w 35"/>
                  <a:gd name="T25" fmla="*/ 13 h 32"/>
                  <a:gd name="T26" fmla="*/ 24 w 35"/>
                  <a:gd name="T27" fmla="*/ 7 h 32"/>
                  <a:gd name="T28" fmla="*/ 24 w 35"/>
                  <a:gd name="T29" fmla="*/ 4 h 32"/>
                  <a:gd name="T30" fmla="*/ 16 w 35"/>
                  <a:gd name="T3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" h="32">
                    <a:moveTo>
                      <a:pt x="16" y="0"/>
                    </a:moveTo>
                    <a:lnTo>
                      <a:pt x="16" y="0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7"/>
                    </a:lnTo>
                    <a:lnTo>
                      <a:pt x="24" y="4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3" name="îšḷïde">
                <a:extLst>
                  <a:ext uri="{FF2B5EF4-FFF2-40B4-BE49-F238E27FC236}">
                    <a16:creationId xmlns:a16="http://schemas.microsoft.com/office/drawing/2014/main" xmlns="" id="{CF9C3BD8-EE89-4CC9-BEA0-52556E4FB1EC}"/>
                  </a:ext>
                </a:extLst>
              </p:cNvPr>
              <p:cNvSpPr/>
              <p:nvPr/>
            </p:nvSpPr>
            <p:spPr bwMode="auto">
              <a:xfrm>
                <a:off x="1124" y="1606"/>
                <a:ext cx="19" cy="10"/>
              </a:xfrm>
              <a:custGeom>
                <a:avLst/>
                <a:gdLst>
                  <a:gd name="T0" fmla="*/ 0 w 19"/>
                  <a:gd name="T1" fmla="*/ 8 h 10"/>
                  <a:gd name="T2" fmla="*/ 0 w 19"/>
                  <a:gd name="T3" fmla="*/ 10 h 10"/>
                  <a:gd name="T4" fmla="*/ 6 w 19"/>
                  <a:gd name="T5" fmla="*/ 8 h 10"/>
                  <a:gd name="T6" fmla="*/ 0 w 19"/>
                  <a:gd name="T7" fmla="*/ 8 h 10"/>
                  <a:gd name="T8" fmla="*/ 17 w 19"/>
                  <a:gd name="T9" fmla="*/ 0 h 10"/>
                  <a:gd name="T10" fmla="*/ 11 w 19"/>
                  <a:gd name="T11" fmla="*/ 6 h 10"/>
                  <a:gd name="T12" fmla="*/ 11 w 19"/>
                  <a:gd name="T13" fmla="*/ 6 h 10"/>
                  <a:gd name="T14" fmla="*/ 19 w 19"/>
                  <a:gd name="T15" fmla="*/ 10 h 10"/>
                  <a:gd name="T16" fmla="*/ 17 w 1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0" y="8"/>
                    </a:lnTo>
                    <a:close/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9" y="1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4" name="íṡlídê">
                <a:extLst>
                  <a:ext uri="{FF2B5EF4-FFF2-40B4-BE49-F238E27FC236}">
                    <a16:creationId xmlns:a16="http://schemas.microsoft.com/office/drawing/2014/main" xmlns="" id="{864ADF54-6D49-41E1-8F0A-2C7A8B084249}"/>
                  </a:ext>
                </a:extLst>
              </p:cNvPr>
              <p:cNvSpPr/>
              <p:nvPr/>
            </p:nvSpPr>
            <p:spPr bwMode="auto">
              <a:xfrm>
                <a:off x="1124" y="1606"/>
                <a:ext cx="19" cy="10"/>
              </a:xfrm>
              <a:custGeom>
                <a:avLst/>
                <a:gdLst>
                  <a:gd name="T0" fmla="*/ 0 w 19"/>
                  <a:gd name="T1" fmla="*/ 8 h 10"/>
                  <a:gd name="T2" fmla="*/ 0 w 19"/>
                  <a:gd name="T3" fmla="*/ 10 h 10"/>
                  <a:gd name="T4" fmla="*/ 6 w 19"/>
                  <a:gd name="T5" fmla="*/ 8 h 10"/>
                  <a:gd name="T6" fmla="*/ 0 w 19"/>
                  <a:gd name="T7" fmla="*/ 8 h 10"/>
                  <a:gd name="T8" fmla="*/ 17 w 19"/>
                  <a:gd name="T9" fmla="*/ 0 h 10"/>
                  <a:gd name="T10" fmla="*/ 11 w 19"/>
                  <a:gd name="T11" fmla="*/ 6 h 10"/>
                  <a:gd name="T12" fmla="*/ 11 w 19"/>
                  <a:gd name="T13" fmla="*/ 6 h 10"/>
                  <a:gd name="T14" fmla="*/ 19 w 19"/>
                  <a:gd name="T15" fmla="*/ 10 h 10"/>
                  <a:gd name="T16" fmla="*/ 17 w 1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0" y="8"/>
                    </a:lnTo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9" y="1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5" name="íṥḷiḋe">
                <a:extLst>
                  <a:ext uri="{FF2B5EF4-FFF2-40B4-BE49-F238E27FC236}">
                    <a16:creationId xmlns:a16="http://schemas.microsoft.com/office/drawing/2014/main" xmlns="" id="{7E085A64-F61F-4A37-8201-73B104E40D0C}"/>
                  </a:ext>
                </a:extLst>
              </p:cNvPr>
              <p:cNvSpPr/>
              <p:nvPr/>
            </p:nvSpPr>
            <p:spPr bwMode="auto">
              <a:xfrm>
                <a:off x="1203" y="1634"/>
                <a:ext cx="28" cy="30"/>
              </a:xfrm>
              <a:custGeom>
                <a:avLst/>
                <a:gdLst>
                  <a:gd name="T0" fmla="*/ 22 w 28"/>
                  <a:gd name="T1" fmla="*/ 0 h 30"/>
                  <a:gd name="T2" fmla="*/ 13 w 28"/>
                  <a:gd name="T3" fmla="*/ 10 h 30"/>
                  <a:gd name="T4" fmla="*/ 5 w 28"/>
                  <a:gd name="T5" fmla="*/ 10 h 30"/>
                  <a:gd name="T6" fmla="*/ 3 w 28"/>
                  <a:gd name="T7" fmla="*/ 13 h 30"/>
                  <a:gd name="T8" fmla="*/ 5 w 28"/>
                  <a:gd name="T9" fmla="*/ 19 h 30"/>
                  <a:gd name="T10" fmla="*/ 0 w 28"/>
                  <a:gd name="T11" fmla="*/ 30 h 30"/>
                  <a:gd name="T12" fmla="*/ 13 w 28"/>
                  <a:gd name="T13" fmla="*/ 28 h 30"/>
                  <a:gd name="T14" fmla="*/ 13 w 28"/>
                  <a:gd name="T15" fmla="*/ 30 h 30"/>
                  <a:gd name="T16" fmla="*/ 28 w 28"/>
                  <a:gd name="T17" fmla="*/ 17 h 30"/>
                  <a:gd name="T18" fmla="*/ 24 w 28"/>
                  <a:gd name="T19" fmla="*/ 13 h 30"/>
                  <a:gd name="T20" fmla="*/ 22 w 2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0">
                    <a:moveTo>
                      <a:pt x="22" y="0"/>
                    </a:moveTo>
                    <a:lnTo>
                      <a:pt x="13" y="10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28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6" name="íSḷíde">
                <a:extLst>
                  <a:ext uri="{FF2B5EF4-FFF2-40B4-BE49-F238E27FC236}">
                    <a16:creationId xmlns:a16="http://schemas.microsoft.com/office/drawing/2014/main" xmlns="" id="{F07B95B5-F425-4AE1-BE42-D860C9BFF8B9}"/>
                  </a:ext>
                </a:extLst>
              </p:cNvPr>
              <p:cNvSpPr/>
              <p:nvPr/>
            </p:nvSpPr>
            <p:spPr bwMode="auto">
              <a:xfrm>
                <a:off x="1203" y="1634"/>
                <a:ext cx="28" cy="30"/>
              </a:xfrm>
              <a:custGeom>
                <a:avLst/>
                <a:gdLst>
                  <a:gd name="T0" fmla="*/ 22 w 28"/>
                  <a:gd name="T1" fmla="*/ 0 h 30"/>
                  <a:gd name="T2" fmla="*/ 13 w 28"/>
                  <a:gd name="T3" fmla="*/ 10 h 30"/>
                  <a:gd name="T4" fmla="*/ 5 w 28"/>
                  <a:gd name="T5" fmla="*/ 10 h 30"/>
                  <a:gd name="T6" fmla="*/ 3 w 28"/>
                  <a:gd name="T7" fmla="*/ 13 h 30"/>
                  <a:gd name="T8" fmla="*/ 5 w 28"/>
                  <a:gd name="T9" fmla="*/ 19 h 30"/>
                  <a:gd name="T10" fmla="*/ 0 w 28"/>
                  <a:gd name="T11" fmla="*/ 30 h 30"/>
                  <a:gd name="T12" fmla="*/ 13 w 28"/>
                  <a:gd name="T13" fmla="*/ 28 h 30"/>
                  <a:gd name="T14" fmla="*/ 13 w 28"/>
                  <a:gd name="T15" fmla="*/ 30 h 30"/>
                  <a:gd name="T16" fmla="*/ 28 w 28"/>
                  <a:gd name="T17" fmla="*/ 17 h 30"/>
                  <a:gd name="T18" fmla="*/ 24 w 28"/>
                  <a:gd name="T19" fmla="*/ 13 h 30"/>
                  <a:gd name="T20" fmla="*/ 22 w 2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30">
                    <a:moveTo>
                      <a:pt x="22" y="0"/>
                    </a:moveTo>
                    <a:lnTo>
                      <a:pt x="13" y="10"/>
                    </a:lnTo>
                    <a:lnTo>
                      <a:pt x="5" y="10"/>
                    </a:lnTo>
                    <a:lnTo>
                      <a:pt x="3" y="13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13" y="30"/>
                    </a:lnTo>
                    <a:lnTo>
                      <a:pt x="28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7" name="íśļiḑè">
                <a:extLst>
                  <a:ext uri="{FF2B5EF4-FFF2-40B4-BE49-F238E27FC236}">
                    <a16:creationId xmlns:a16="http://schemas.microsoft.com/office/drawing/2014/main" xmlns="" id="{9812A079-D75C-44C0-9686-F9B9C515275A}"/>
                  </a:ext>
                </a:extLst>
              </p:cNvPr>
              <p:cNvSpPr/>
              <p:nvPr/>
            </p:nvSpPr>
            <p:spPr bwMode="auto">
              <a:xfrm>
                <a:off x="1203" y="1642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5 h 5"/>
                  <a:gd name="T4" fmla="*/ 5 w 5"/>
                  <a:gd name="T5" fmla="*/ 2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3" y="5"/>
                    </a:lnTo>
                    <a:lnTo>
                      <a:pt x="5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8" name="ïš1íďé">
                <a:extLst>
                  <a:ext uri="{FF2B5EF4-FFF2-40B4-BE49-F238E27FC236}">
                    <a16:creationId xmlns:a16="http://schemas.microsoft.com/office/drawing/2014/main" xmlns="" id="{523506D9-0E35-43A8-88E1-FA0C21F06606}"/>
                  </a:ext>
                </a:extLst>
              </p:cNvPr>
              <p:cNvSpPr/>
              <p:nvPr/>
            </p:nvSpPr>
            <p:spPr bwMode="auto">
              <a:xfrm>
                <a:off x="1203" y="1642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3 w 5"/>
                  <a:gd name="T3" fmla="*/ 5 h 5"/>
                  <a:gd name="T4" fmla="*/ 5 w 5"/>
                  <a:gd name="T5" fmla="*/ 2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3" y="5"/>
                    </a:lnTo>
                    <a:lnTo>
                      <a:pt x="5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9" name="iṡlîḑê">
                <a:extLst>
                  <a:ext uri="{FF2B5EF4-FFF2-40B4-BE49-F238E27FC236}">
                    <a16:creationId xmlns:a16="http://schemas.microsoft.com/office/drawing/2014/main" xmlns="" id="{E43B742B-DFB3-4F8C-B088-B9F71C9C1A1C}"/>
                  </a:ext>
                </a:extLst>
              </p:cNvPr>
              <p:cNvSpPr/>
              <p:nvPr/>
            </p:nvSpPr>
            <p:spPr bwMode="auto">
              <a:xfrm>
                <a:off x="1066" y="1651"/>
                <a:ext cx="19" cy="36"/>
              </a:xfrm>
              <a:custGeom>
                <a:avLst/>
                <a:gdLst>
                  <a:gd name="T0" fmla="*/ 11 w 19"/>
                  <a:gd name="T1" fmla="*/ 0 h 36"/>
                  <a:gd name="T2" fmla="*/ 4 w 19"/>
                  <a:gd name="T3" fmla="*/ 8 h 36"/>
                  <a:gd name="T4" fmla="*/ 0 w 19"/>
                  <a:gd name="T5" fmla="*/ 6 h 36"/>
                  <a:gd name="T6" fmla="*/ 0 w 19"/>
                  <a:gd name="T7" fmla="*/ 26 h 36"/>
                  <a:gd name="T8" fmla="*/ 4 w 19"/>
                  <a:gd name="T9" fmla="*/ 26 h 36"/>
                  <a:gd name="T10" fmla="*/ 13 w 19"/>
                  <a:gd name="T11" fmla="*/ 36 h 36"/>
                  <a:gd name="T12" fmla="*/ 15 w 19"/>
                  <a:gd name="T13" fmla="*/ 23 h 36"/>
                  <a:gd name="T14" fmla="*/ 19 w 19"/>
                  <a:gd name="T15" fmla="*/ 21 h 36"/>
                  <a:gd name="T16" fmla="*/ 15 w 19"/>
                  <a:gd name="T17" fmla="*/ 11 h 36"/>
                  <a:gd name="T18" fmla="*/ 15 w 19"/>
                  <a:gd name="T19" fmla="*/ 11 h 36"/>
                  <a:gd name="T20" fmla="*/ 15 w 19"/>
                  <a:gd name="T21" fmla="*/ 10 h 36"/>
                  <a:gd name="T22" fmla="*/ 11 w 19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6">
                    <a:moveTo>
                      <a:pt x="11" y="0"/>
                    </a:moveTo>
                    <a:lnTo>
                      <a:pt x="4" y="8"/>
                    </a:lnTo>
                    <a:lnTo>
                      <a:pt x="0" y="6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3" y="36"/>
                    </a:lnTo>
                    <a:lnTo>
                      <a:pt x="15" y="23"/>
                    </a:lnTo>
                    <a:lnTo>
                      <a:pt x="19" y="2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0" name="í$ļiḋê">
                <a:extLst>
                  <a:ext uri="{FF2B5EF4-FFF2-40B4-BE49-F238E27FC236}">
                    <a16:creationId xmlns:a16="http://schemas.microsoft.com/office/drawing/2014/main" xmlns="" id="{264651BC-3562-4FF9-98F7-AC5DBDF75981}"/>
                  </a:ext>
                </a:extLst>
              </p:cNvPr>
              <p:cNvSpPr/>
              <p:nvPr/>
            </p:nvSpPr>
            <p:spPr bwMode="auto">
              <a:xfrm>
                <a:off x="1066" y="1651"/>
                <a:ext cx="19" cy="36"/>
              </a:xfrm>
              <a:custGeom>
                <a:avLst/>
                <a:gdLst>
                  <a:gd name="T0" fmla="*/ 11 w 19"/>
                  <a:gd name="T1" fmla="*/ 0 h 36"/>
                  <a:gd name="T2" fmla="*/ 4 w 19"/>
                  <a:gd name="T3" fmla="*/ 8 h 36"/>
                  <a:gd name="T4" fmla="*/ 0 w 19"/>
                  <a:gd name="T5" fmla="*/ 6 h 36"/>
                  <a:gd name="T6" fmla="*/ 0 w 19"/>
                  <a:gd name="T7" fmla="*/ 26 h 36"/>
                  <a:gd name="T8" fmla="*/ 4 w 19"/>
                  <a:gd name="T9" fmla="*/ 26 h 36"/>
                  <a:gd name="T10" fmla="*/ 13 w 19"/>
                  <a:gd name="T11" fmla="*/ 36 h 36"/>
                  <a:gd name="T12" fmla="*/ 15 w 19"/>
                  <a:gd name="T13" fmla="*/ 23 h 36"/>
                  <a:gd name="T14" fmla="*/ 19 w 19"/>
                  <a:gd name="T15" fmla="*/ 21 h 36"/>
                  <a:gd name="T16" fmla="*/ 15 w 19"/>
                  <a:gd name="T17" fmla="*/ 11 h 36"/>
                  <a:gd name="T18" fmla="*/ 15 w 19"/>
                  <a:gd name="T19" fmla="*/ 11 h 36"/>
                  <a:gd name="T20" fmla="*/ 15 w 19"/>
                  <a:gd name="T21" fmla="*/ 10 h 36"/>
                  <a:gd name="T22" fmla="*/ 11 w 19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" h="36">
                    <a:moveTo>
                      <a:pt x="11" y="0"/>
                    </a:moveTo>
                    <a:lnTo>
                      <a:pt x="4" y="8"/>
                    </a:lnTo>
                    <a:lnTo>
                      <a:pt x="0" y="6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3" y="36"/>
                    </a:lnTo>
                    <a:lnTo>
                      <a:pt x="15" y="23"/>
                    </a:lnTo>
                    <a:lnTo>
                      <a:pt x="19" y="21"/>
                    </a:lnTo>
                    <a:lnTo>
                      <a:pt x="15" y="11"/>
                    </a:lnTo>
                    <a:lnTo>
                      <a:pt x="15" y="11"/>
                    </a:lnTo>
                    <a:lnTo>
                      <a:pt x="15" y="1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1" name="ïş1ïdé">
                <a:extLst>
                  <a:ext uri="{FF2B5EF4-FFF2-40B4-BE49-F238E27FC236}">
                    <a16:creationId xmlns:a16="http://schemas.microsoft.com/office/drawing/2014/main" xmlns="" id="{CE60BBC3-A26A-4361-BED2-4CA414789688}"/>
                  </a:ext>
                </a:extLst>
              </p:cNvPr>
              <p:cNvSpPr/>
              <p:nvPr/>
            </p:nvSpPr>
            <p:spPr bwMode="auto">
              <a:xfrm>
                <a:off x="1079" y="1649"/>
                <a:ext cx="10" cy="23"/>
              </a:xfrm>
              <a:custGeom>
                <a:avLst/>
                <a:gdLst>
                  <a:gd name="T0" fmla="*/ 2 w 10"/>
                  <a:gd name="T1" fmla="*/ 13 h 23"/>
                  <a:gd name="T2" fmla="*/ 6 w 10"/>
                  <a:gd name="T3" fmla="*/ 23 h 23"/>
                  <a:gd name="T4" fmla="*/ 10 w 10"/>
                  <a:gd name="T5" fmla="*/ 21 h 23"/>
                  <a:gd name="T6" fmla="*/ 8 w 10"/>
                  <a:gd name="T7" fmla="*/ 19 h 23"/>
                  <a:gd name="T8" fmla="*/ 6 w 10"/>
                  <a:gd name="T9" fmla="*/ 21 h 23"/>
                  <a:gd name="T10" fmla="*/ 2 w 10"/>
                  <a:gd name="T11" fmla="*/ 13 h 23"/>
                  <a:gd name="T12" fmla="*/ 0 w 10"/>
                  <a:gd name="T13" fmla="*/ 0 h 23"/>
                  <a:gd name="T14" fmla="*/ 0 w 10"/>
                  <a:gd name="T15" fmla="*/ 0 h 23"/>
                  <a:gd name="T16" fmla="*/ 0 w 10"/>
                  <a:gd name="T17" fmla="*/ 0 h 23"/>
                  <a:gd name="T18" fmla="*/ 0 w 10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3">
                    <a:moveTo>
                      <a:pt x="2" y="13"/>
                    </a:moveTo>
                    <a:lnTo>
                      <a:pt x="6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2" y="1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2" name="i$ḻîḍê">
                <a:extLst>
                  <a:ext uri="{FF2B5EF4-FFF2-40B4-BE49-F238E27FC236}">
                    <a16:creationId xmlns:a16="http://schemas.microsoft.com/office/drawing/2014/main" xmlns="" id="{DFF26DF2-0DC6-42AC-9DF7-E66BDDDB6D40}"/>
                  </a:ext>
                </a:extLst>
              </p:cNvPr>
              <p:cNvSpPr/>
              <p:nvPr/>
            </p:nvSpPr>
            <p:spPr bwMode="auto">
              <a:xfrm>
                <a:off x="1079" y="1649"/>
                <a:ext cx="10" cy="23"/>
              </a:xfrm>
              <a:custGeom>
                <a:avLst/>
                <a:gdLst>
                  <a:gd name="T0" fmla="*/ 2 w 10"/>
                  <a:gd name="T1" fmla="*/ 13 h 23"/>
                  <a:gd name="T2" fmla="*/ 6 w 10"/>
                  <a:gd name="T3" fmla="*/ 23 h 23"/>
                  <a:gd name="T4" fmla="*/ 10 w 10"/>
                  <a:gd name="T5" fmla="*/ 21 h 23"/>
                  <a:gd name="T6" fmla="*/ 8 w 10"/>
                  <a:gd name="T7" fmla="*/ 19 h 23"/>
                  <a:gd name="T8" fmla="*/ 6 w 10"/>
                  <a:gd name="T9" fmla="*/ 21 h 23"/>
                  <a:gd name="T10" fmla="*/ 2 w 10"/>
                  <a:gd name="T11" fmla="*/ 13 h 23"/>
                  <a:gd name="T12" fmla="*/ 0 w 10"/>
                  <a:gd name="T13" fmla="*/ 0 h 23"/>
                  <a:gd name="T14" fmla="*/ 0 w 10"/>
                  <a:gd name="T15" fmla="*/ 0 h 23"/>
                  <a:gd name="T16" fmla="*/ 0 w 10"/>
                  <a:gd name="T17" fmla="*/ 0 h 23"/>
                  <a:gd name="T18" fmla="*/ 0 w 10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3">
                    <a:moveTo>
                      <a:pt x="2" y="13"/>
                    </a:moveTo>
                    <a:lnTo>
                      <a:pt x="6" y="23"/>
                    </a:lnTo>
                    <a:lnTo>
                      <a:pt x="10" y="21"/>
                    </a:lnTo>
                    <a:lnTo>
                      <a:pt x="8" y="19"/>
                    </a:lnTo>
                    <a:lnTo>
                      <a:pt x="6" y="21"/>
                    </a:lnTo>
                    <a:lnTo>
                      <a:pt x="2" y="13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3" name="îṡḷïḋe">
                <a:extLst>
                  <a:ext uri="{FF2B5EF4-FFF2-40B4-BE49-F238E27FC236}">
                    <a16:creationId xmlns:a16="http://schemas.microsoft.com/office/drawing/2014/main" xmlns="" id="{2F8ABA4E-4902-4D02-8A2E-B9030EA215F1}"/>
                  </a:ext>
                </a:extLst>
              </p:cNvPr>
              <p:cNvSpPr/>
              <p:nvPr/>
            </p:nvSpPr>
            <p:spPr bwMode="auto">
              <a:xfrm>
                <a:off x="1077" y="1649"/>
                <a:ext cx="15" cy="21"/>
              </a:xfrm>
              <a:custGeom>
                <a:avLst/>
                <a:gdLst>
                  <a:gd name="T0" fmla="*/ 4 w 15"/>
                  <a:gd name="T1" fmla="*/ 13 h 21"/>
                  <a:gd name="T2" fmla="*/ 8 w 15"/>
                  <a:gd name="T3" fmla="*/ 21 h 21"/>
                  <a:gd name="T4" fmla="*/ 10 w 15"/>
                  <a:gd name="T5" fmla="*/ 19 h 21"/>
                  <a:gd name="T6" fmla="*/ 12 w 15"/>
                  <a:gd name="T7" fmla="*/ 21 h 21"/>
                  <a:gd name="T8" fmla="*/ 15 w 15"/>
                  <a:gd name="T9" fmla="*/ 19 h 21"/>
                  <a:gd name="T10" fmla="*/ 4 w 15"/>
                  <a:gd name="T11" fmla="*/ 13 h 21"/>
                  <a:gd name="T12" fmla="*/ 2 w 15"/>
                  <a:gd name="T13" fmla="*/ 0 h 21"/>
                  <a:gd name="T14" fmla="*/ 2 w 15"/>
                  <a:gd name="T15" fmla="*/ 0 h 21"/>
                  <a:gd name="T16" fmla="*/ 0 w 15"/>
                  <a:gd name="T17" fmla="*/ 2 h 21"/>
                  <a:gd name="T18" fmla="*/ 4 w 15"/>
                  <a:gd name="T19" fmla="*/ 12 h 21"/>
                  <a:gd name="T20" fmla="*/ 2 w 1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4" y="13"/>
                    </a:moveTo>
                    <a:lnTo>
                      <a:pt x="8" y="21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5" y="19"/>
                    </a:lnTo>
                    <a:lnTo>
                      <a:pt x="4" y="13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1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4" name="îsļïdê">
                <a:extLst>
                  <a:ext uri="{FF2B5EF4-FFF2-40B4-BE49-F238E27FC236}">
                    <a16:creationId xmlns:a16="http://schemas.microsoft.com/office/drawing/2014/main" xmlns="" id="{9C271F28-0CBE-483D-9FCE-D835A76F5839}"/>
                  </a:ext>
                </a:extLst>
              </p:cNvPr>
              <p:cNvSpPr/>
              <p:nvPr/>
            </p:nvSpPr>
            <p:spPr bwMode="auto">
              <a:xfrm>
                <a:off x="1077" y="1649"/>
                <a:ext cx="15" cy="21"/>
              </a:xfrm>
              <a:custGeom>
                <a:avLst/>
                <a:gdLst>
                  <a:gd name="T0" fmla="*/ 4 w 15"/>
                  <a:gd name="T1" fmla="*/ 13 h 21"/>
                  <a:gd name="T2" fmla="*/ 8 w 15"/>
                  <a:gd name="T3" fmla="*/ 21 h 21"/>
                  <a:gd name="T4" fmla="*/ 10 w 15"/>
                  <a:gd name="T5" fmla="*/ 19 h 21"/>
                  <a:gd name="T6" fmla="*/ 12 w 15"/>
                  <a:gd name="T7" fmla="*/ 21 h 21"/>
                  <a:gd name="T8" fmla="*/ 15 w 15"/>
                  <a:gd name="T9" fmla="*/ 19 h 21"/>
                  <a:gd name="T10" fmla="*/ 4 w 15"/>
                  <a:gd name="T11" fmla="*/ 13 h 21"/>
                  <a:gd name="T12" fmla="*/ 2 w 15"/>
                  <a:gd name="T13" fmla="*/ 0 h 21"/>
                  <a:gd name="T14" fmla="*/ 2 w 15"/>
                  <a:gd name="T15" fmla="*/ 0 h 21"/>
                  <a:gd name="T16" fmla="*/ 0 w 15"/>
                  <a:gd name="T17" fmla="*/ 2 h 21"/>
                  <a:gd name="T18" fmla="*/ 4 w 15"/>
                  <a:gd name="T19" fmla="*/ 12 h 21"/>
                  <a:gd name="T20" fmla="*/ 2 w 15"/>
                  <a:gd name="T2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1">
                    <a:moveTo>
                      <a:pt x="4" y="13"/>
                    </a:moveTo>
                    <a:lnTo>
                      <a:pt x="8" y="21"/>
                    </a:lnTo>
                    <a:lnTo>
                      <a:pt x="10" y="19"/>
                    </a:lnTo>
                    <a:lnTo>
                      <a:pt x="12" y="21"/>
                    </a:lnTo>
                    <a:lnTo>
                      <a:pt x="15" y="19"/>
                    </a:lnTo>
                    <a:lnTo>
                      <a:pt x="4" y="13"/>
                    </a:lnTo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4" y="1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5" name="îŝļïdê">
                <a:extLst>
                  <a:ext uri="{FF2B5EF4-FFF2-40B4-BE49-F238E27FC236}">
                    <a16:creationId xmlns:a16="http://schemas.microsoft.com/office/drawing/2014/main" xmlns="" id="{4EE86C71-2783-4F41-9010-BD368030D3C7}"/>
                  </a:ext>
                </a:extLst>
              </p:cNvPr>
              <p:cNvSpPr/>
              <p:nvPr/>
            </p:nvSpPr>
            <p:spPr bwMode="auto">
              <a:xfrm>
                <a:off x="1163" y="1696"/>
                <a:ext cx="13" cy="13"/>
              </a:xfrm>
              <a:custGeom>
                <a:avLst/>
                <a:gdLst>
                  <a:gd name="T0" fmla="*/ 0 w 13"/>
                  <a:gd name="T1" fmla="*/ 13 h 13"/>
                  <a:gd name="T2" fmla="*/ 0 w 13"/>
                  <a:gd name="T3" fmla="*/ 13 h 13"/>
                  <a:gd name="T4" fmla="*/ 0 w 13"/>
                  <a:gd name="T5" fmla="*/ 13 h 13"/>
                  <a:gd name="T6" fmla="*/ 0 w 13"/>
                  <a:gd name="T7" fmla="*/ 13 h 13"/>
                  <a:gd name="T8" fmla="*/ 10 w 13"/>
                  <a:gd name="T9" fmla="*/ 0 h 13"/>
                  <a:gd name="T10" fmla="*/ 6 w 13"/>
                  <a:gd name="T11" fmla="*/ 6 h 13"/>
                  <a:gd name="T12" fmla="*/ 13 w 13"/>
                  <a:gd name="T13" fmla="*/ 2 h 13"/>
                  <a:gd name="T14" fmla="*/ 13 w 13"/>
                  <a:gd name="T15" fmla="*/ 2 h 13"/>
                  <a:gd name="T16" fmla="*/ 10 w 1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close/>
                    <a:moveTo>
                      <a:pt x="10" y="0"/>
                    </a:moveTo>
                    <a:lnTo>
                      <a:pt x="6" y="6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6" name="îśḻîdé">
                <a:extLst>
                  <a:ext uri="{FF2B5EF4-FFF2-40B4-BE49-F238E27FC236}">
                    <a16:creationId xmlns:a16="http://schemas.microsoft.com/office/drawing/2014/main" xmlns="" id="{99A09F03-31C7-4CD4-9D0C-44FF4D0AB477}"/>
                  </a:ext>
                </a:extLst>
              </p:cNvPr>
              <p:cNvSpPr/>
              <p:nvPr/>
            </p:nvSpPr>
            <p:spPr bwMode="auto">
              <a:xfrm>
                <a:off x="1163" y="1696"/>
                <a:ext cx="13" cy="13"/>
              </a:xfrm>
              <a:custGeom>
                <a:avLst/>
                <a:gdLst>
                  <a:gd name="T0" fmla="*/ 0 w 13"/>
                  <a:gd name="T1" fmla="*/ 13 h 13"/>
                  <a:gd name="T2" fmla="*/ 0 w 13"/>
                  <a:gd name="T3" fmla="*/ 13 h 13"/>
                  <a:gd name="T4" fmla="*/ 0 w 13"/>
                  <a:gd name="T5" fmla="*/ 13 h 13"/>
                  <a:gd name="T6" fmla="*/ 0 w 13"/>
                  <a:gd name="T7" fmla="*/ 13 h 13"/>
                  <a:gd name="T8" fmla="*/ 10 w 13"/>
                  <a:gd name="T9" fmla="*/ 0 h 13"/>
                  <a:gd name="T10" fmla="*/ 6 w 13"/>
                  <a:gd name="T11" fmla="*/ 6 h 13"/>
                  <a:gd name="T12" fmla="*/ 13 w 13"/>
                  <a:gd name="T13" fmla="*/ 2 h 13"/>
                  <a:gd name="T14" fmla="*/ 13 w 13"/>
                  <a:gd name="T15" fmla="*/ 2 h 13"/>
                  <a:gd name="T16" fmla="*/ 10 w 13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lnTo>
                      <a:pt x="0" y="13"/>
                    </a:lnTo>
                    <a:lnTo>
                      <a:pt x="0" y="13"/>
                    </a:lnTo>
                    <a:lnTo>
                      <a:pt x="0" y="13"/>
                    </a:lnTo>
                    <a:moveTo>
                      <a:pt x="10" y="0"/>
                    </a:moveTo>
                    <a:lnTo>
                      <a:pt x="6" y="6"/>
                    </a:lnTo>
                    <a:lnTo>
                      <a:pt x="13" y="2"/>
                    </a:lnTo>
                    <a:lnTo>
                      <a:pt x="13" y="2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7" name="ísḷíḋê">
                <a:extLst>
                  <a:ext uri="{FF2B5EF4-FFF2-40B4-BE49-F238E27FC236}">
                    <a16:creationId xmlns:a16="http://schemas.microsoft.com/office/drawing/2014/main" xmlns="" id="{CF50230B-30C4-4F01-8DE0-53B7A0D9C9BB}"/>
                  </a:ext>
                </a:extLst>
              </p:cNvPr>
              <p:cNvSpPr/>
              <p:nvPr/>
            </p:nvSpPr>
            <p:spPr bwMode="auto">
              <a:xfrm>
                <a:off x="1141" y="1679"/>
                <a:ext cx="32" cy="34"/>
              </a:xfrm>
              <a:custGeom>
                <a:avLst/>
                <a:gdLst>
                  <a:gd name="T0" fmla="*/ 22 w 32"/>
                  <a:gd name="T1" fmla="*/ 0 h 34"/>
                  <a:gd name="T2" fmla="*/ 13 w 32"/>
                  <a:gd name="T3" fmla="*/ 10 h 34"/>
                  <a:gd name="T4" fmla="*/ 0 w 32"/>
                  <a:gd name="T5" fmla="*/ 6 h 34"/>
                  <a:gd name="T6" fmla="*/ 6 w 32"/>
                  <a:gd name="T7" fmla="*/ 17 h 34"/>
                  <a:gd name="T8" fmla="*/ 0 w 32"/>
                  <a:gd name="T9" fmla="*/ 26 h 34"/>
                  <a:gd name="T10" fmla="*/ 6 w 32"/>
                  <a:gd name="T11" fmla="*/ 28 h 34"/>
                  <a:gd name="T12" fmla="*/ 4 w 32"/>
                  <a:gd name="T13" fmla="*/ 28 h 34"/>
                  <a:gd name="T14" fmla="*/ 13 w 32"/>
                  <a:gd name="T15" fmla="*/ 28 h 34"/>
                  <a:gd name="T16" fmla="*/ 19 w 32"/>
                  <a:gd name="T17" fmla="*/ 34 h 34"/>
                  <a:gd name="T18" fmla="*/ 22 w 32"/>
                  <a:gd name="T19" fmla="*/ 30 h 34"/>
                  <a:gd name="T20" fmla="*/ 22 w 32"/>
                  <a:gd name="T21" fmla="*/ 30 h 34"/>
                  <a:gd name="T22" fmla="*/ 24 w 32"/>
                  <a:gd name="T23" fmla="*/ 24 h 34"/>
                  <a:gd name="T24" fmla="*/ 28 w 32"/>
                  <a:gd name="T25" fmla="*/ 23 h 34"/>
                  <a:gd name="T26" fmla="*/ 32 w 32"/>
                  <a:gd name="T27" fmla="*/ 17 h 34"/>
                  <a:gd name="T28" fmla="*/ 24 w 32"/>
                  <a:gd name="T29" fmla="*/ 13 h 34"/>
                  <a:gd name="T30" fmla="*/ 22 w 32"/>
                  <a:gd name="T31" fmla="*/ 2 h 34"/>
                  <a:gd name="T32" fmla="*/ 22 w 32"/>
                  <a:gd name="T33" fmla="*/ 2 h 34"/>
                  <a:gd name="T34" fmla="*/ 22 w 32"/>
                  <a:gd name="T35" fmla="*/ 0 h 34"/>
                  <a:gd name="T36" fmla="*/ 22 w 32"/>
                  <a:gd name="T3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34"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6" y="17"/>
                    </a:lnTo>
                    <a:lnTo>
                      <a:pt x="0" y="26"/>
                    </a:lnTo>
                    <a:lnTo>
                      <a:pt x="6" y="28"/>
                    </a:lnTo>
                    <a:lnTo>
                      <a:pt x="4" y="28"/>
                    </a:lnTo>
                    <a:lnTo>
                      <a:pt x="13" y="28"/>
                    </a:lnTo>
                    <a:lnTo>
                      <a:pt x="19" y="3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24"/>
                    </a:lnTo>
                    <a:lnTo>
                      <a:pt x="28" y="23"/>
                    </a:lnTo>
                    <a:lnTo>
                      <a:pt x="32" y="17"/>
                    </a:lnTo>
                    <a:lnTo>
                      <a:pt x="24" y="13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8" name="ïṣḻíde">
                <a:extLst>
                  <a:ext uri="{FF2B5EF4-FFF2-40B4-BE49-F238E27FC236}">
                    <a16:creationId xmlns:a16="http://schemas.microsoft.com/office/drawing/2014/main" xmlns="" id="{43C35F4F-E405-4FA3-B181-A4D1D94E1DED}"/>
                  </a:ext>
                </a:extLst>
              </p:cNvPr>
              <p:cNvSpPr/>
              <p:nvPr/>
            </p:nvSpPr>
            <p:spPr bwMode="auto">
              <a:xfrm>
                <a:off x="1141" y="1679"/>
                <a:ext cx="32" cy="34"/>
              </a:xfrm>
              <a:custGeom>
                <a:avLst/>
                <a:gdLst>
                  <a:gd name="T0" fmla="*/ 22 w 32"/>
                  <a:gd name="T1" fmla="*/ 0 h 34"/>
                  <a:gd name="T2" fmla="*/ 13 w 32"/>
                  <a:gd name="T3" fmla="*/ 10 h 34"/>
                  <a:gd name="T4" fmla="*/ 0 w 32"/>
                  <a:gd name="T5" fmla="*/ 6 h 34"/>
                  <a:gd name="T6" fmla="*/ 6 w 32"/>
                  <a:gd name="T7" fmla="*/ 17 h 34"/>
                  <a:gd name="T8" fmla="*/ 0 w 32"/>
                  <a:gd name="T9" fmla="*/ 26 h 34"/>
                  <a:gd name="T10" fmla="*/ 6 w 32"/>
                  <a:gd name="T11" fmla="*/ 28 h 34"/>
                  <a:gd name="T12" fmla="*/ 4 w 32"/>
                  <a:gd name="T13" fmla="*/ 28 h 34"/>
                  <a:gd name="T14" fmla="*/ 13 w 32"/>
                  <a:gd name="T15" fmla="*/ 28 h 34"/>
                  <a:gd name="T16" fmla="*/ 19 w 32"/>
                  <a:gd name="T17" fmla="*/ 34 h 34"/>
                  <a:gd name="T18" fmla="*/ 22 w 32"/>
                  <a:gd name="T19" fmla="*/ 30 h 34"/>
                  <a:gd name="T20" fmla="*/ 22 w 32"/>
                  <a:gd name="T21" fmla="*/ 30 h 34"/>
                  <a:gd name="T22" fmla="*/ 24 w 32"/>
                  <a:gd name="T23" fmla="*/ 24 h 34"/>
                  <a:gd name="T24" fmla="*/ 28 w 32"/>
                  <a:gd name="T25" fmla="*/ 23 h 34"/>
                  <a:gd name="T26" fmla="*/ 32 w 32"/>
                  <a:gd name="T27" fmla="*/ 17 h 34"/>
                  <a:gd name="T28" fmla="*/ 24 w 32"/>
                  <a:gd name="T29" fmla="*/ 13 h 34"/>
                  <a:gd name="T30" fmla="*/ 22 w 32"/>
                  <a:gd name="T31" fmla="*/ 2 h 34"/>
                  <a:gd name="T32" fmla="*/ 22 w 32"/>
                  <a:gd name="T33" fmla="*/ 2 h 34"/>
                  <a:gd name="T34" fmla="*/ 22 w 32"/>
                  <a:gd name="T35" fmla="*/ 0 h 34"/>
                  <a:gd name="T36" fmla="*/ 22 w 32"/>
                  <a:gd name="T3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" h="34"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6" y="17"/>
                    </a:lnTo>
                    <a:lnTo>
                      <a:pt x="0" y="26"/>
                    </a:lnTo>
                    <a:lnTo>
                      <a:pt x="6" y="28"/>
                    </a:lnTo>
                    <a:lnTo>
                      <a:pt x="4" y="28"/>
                    </a:lnTo>
                    <a:lnTo>
                      <a:pt x="13" y="28"/>
                    </a:lnTo>
                    <a:lnTo>
                      <a:pt x="19" y="34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4" y="24"/>
                    </a:lnTo>
                    <a:lnTo>
                      <a:pt x="28" y="23"/>
                    </a:lnTo>
                    <a:lnTo>
                      <a:pt x="32" y="17"/>
                    </a:lnTo>
                    <a:lnTo>
                      <a:pt x="24" y="13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9" name="iṣḻíḍe">
                <a:extLst>
                  <a:ext uri="{FF2B5EF4-FFF2-40B4-BE49-F238E27FC236}">
                    <a16:creationId xmlns:a16="http://schemas.microsoft.com/office/drawing/2014/main" xmlns="" id="{9A13A36D-F3C9-4C9E-8ECB-0B435B5AEB15}"/>
                  </a:ext>
                </a:extLst>
              </p:cNvPr>
              <p:cNvSpPr/>
              <p:nvPr/>
            </p:nvSpPr>
            <p:spPr bwMode="auto">
              <a:xfrm>
                <a:off x="1163" y="1679"/>
                <a:ext cx="1" cy="2"/>
              </a:xfrm>
              <a:prstGeom prst="rect">
                <a:avLst/>
              </a:pr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0" name="íşḻídè">
                <a:extLst>
                  <a:ext uri="{FF2B5EF4-FFF2-40B4-BE49-F238E27FC236}">
                    <a16:creationId xmlns:a16="http://schemas.microsoft.com/office/drawing/2014/main" xmlns="" id="{3FCBFCB6-39DF-44A2-ABDD-9D114CB8633A}"/>
                  </a:ext>
                </a:extLst>
              </p:cNvPr>
              <p:cNvSpPr/>
              <p:nvPr/>
            </p:nvSpPr>
            <p:spPr bwMode="auto">
              <a:xfrm>
                <a:off x="1163" y="1679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1" name="i$1iďe">
                <a:extLst>
                  <a:ext uri="{FF2B5EF4-FFF2-40B4-BE49-F238E27FC236}">
                    <a16:creationId xmlns:a16="http://schemas.microsoft.com/office/drawing/2014/main" xmlns="" id="{049E3FF5-4702-47C4-BF2C-F6FBD50E17D1}"/>
                  </a:ext>
                </a:extLst>
              </p:cNvPr>
              <p:cNvSpPr/>
              <p:nvPr/>
            </p:nvSpPr>
            <p:spPr bwMode="auto">
              <a:xfrm>
                <a:off x="1141" y="1705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4 w 6"/>
                  <a:gd name="T5" fmla="*/ 2 h 4"/>
                  <a:gd name="T6" fmla="*/ 6 w 6"/>
                  <a:gd name="T7" fmla="*/ 2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2" name="ïşliḍe">
                <a:extLst>
                  <a:ext uri="{FF2B5EF4-FFF2-40B4-BE49-F238E27FC236}">
                    <a16:creationId xmlns:a16="http://schemas.microsoft.com/office/drawing/2014/main" xmlns="" id="{81B35457-FDE7-4B32-AB7C-D504687DD4D7}"/>
                  </a:ext>
                </a:extLst>
              </p:cNvPr>
              <p:cNvSpPr/>
              <p:nvPr/>
            </p:nvSpPr>
            <p:spPr bwMode="auto">
              <a:xfrm>
                <a:off x="1141" y="1705"/>
                <a:ext cx="6" cy="4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4 w 6"/>
                  <a:gd name="T5" fmla="*/ 2 h 4"/>
                  <a:gd name="T6" fmla="*/ 6 w 6"/>
                  <a:gd name="T7" fmla="*/ 2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3" name="íśḻïdè">
                <a:extLst>
                  <a:ext uri="{FF2B5EF4-FFF2-40B4-BE49-F238E27FC236}">
                    <a16:creationId xmlns:a16="http://schemas.microsoft.com/office/drawing/2014/main" xmlns="" id="{0B3C9A3E-7A76-45B1-BBAF-63B613A56842}"/>
                  </a:ext>
                </a:extLst>
              </p:cNvPr>
              <p:cNvSpPr/>
              <p:nvPr/>
            </p:nvSpPr>
            <p:spPr bwMode="auto">
              <a:xfrm>
                <a:off x="1081" y="1715"/>
                <a:ext cx="24" cy="31"/>
              </a:xfrm>
              <a:custGeom>
                <a:avLst/>
                <a:gdLst>
                  <a:gd name="T0" fmla="*/ 17 w 24"/>
                  <a:gd name="T1" fmla="*/ 0 h 31"/>
                  <a:gd name="T2" fmla="*/ 13 w 24"/>
                  <a:gd name="T3" fmla="*/ 3 h 31"/>
                  <a:gd name="T4" fmla="*/ 0 w 24"/>
                  <a:gd name="T5" fmla="*/ 2 h 31"/>
                  <a:gd name="T6" fmla="*/ 8 w 24"/>
                  <a:gd name="T7" fmla="*/ 13 h 31"/>
                  <a:gd name="T8" fmla="*/ 0 w 24"/>
                  <a:gd name="T9" fmla="*/ 24 h 31"/>
                  <a:gd name="T10" fmla="*/ 13 w 24"/>
                  <a:gd name="T11" fmla="*/ 22 h 31"/>
                  <a:gd name="T12" fmla="*/ 23 w 24"/>
                  <a:gd name="T13" fmla="*/ 31 h 31"/>
                  <a:gd name="T14" fmla="*/ 24 w 24"/>
                  <a:gd name="T15" fmla="*/ 24 h 31"/>
                  <a:gd name="T16" fmla="*/ 17 w 2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1">
                    <a:moveTo>
                      <a:pt x="17" y="0"/>
                    </a:moveTo>
                    <a:lnTo>
                      <a:pt x="13" y="3"/>
                    </a:lnTo>
                    <a:lnTo>
                      <a:pt x="0" y="2"/>
                    </a:lnTo>
                    <a:lnTo>
                      <a:pt x="8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3" y="31"/>
                    </a:lnTo>
                    <a:lnTo>
                      <a:pt x="24" y="2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4" name="ï$ḷíḑé">
                <a:extLst>
                  <a:ext uri="{FF2B5EF4-FFF2-40B4-BE49-F238E27FC236}">
                    <a16:creationId xmlns:a16="http://schemas.microsoft.com/office/drawing/2014/main" xmlns="" id="{F310AE20-319E-401D-828D-E9C37EC6A8D2}"/>
                  </a:ext>
                </a:extLst>
              </p:cNvPr>
              <p:cNvSpPr/>
              <p:nvPr/>
            </p:nvSpPr>
            <p:spPr bwMode="auto">
              <a:xfrm>
                <a:off x="1081" y="1715"/>
                <a:ext cx="24" cy="31"/>
              </a:xfrm>
              <a:custGeom>
                <a:avLst/>
                <a:gdLst>
                  <a:gd name="T0" fmla="*/ 17 w 24"/>
                  <a:gd name="T1" fmla="*/ 0 h 31"/>
                  <a:gd name="T2" fmla="*/ 13 w 24"/>
                  <a:gd name="T3" fmla="*/ 3 h 31"/>
                  <a:gd name="T4" fmla="*/ 0 w 24"/>
                  <a:gd name="T5" fmla="*/ 2 h 31"/>
                  <a:gd name="T6" fmla="*/ 8 w 24"/>
                  <a:gd name="T7" fmla="*/ 13 h 31"/>
                  <a:gd name="T8" fmla="*/ 0 w 24"/>
                  <a:gd name="T9" fmla="*/ 24 h 31"/>
                  <a:gd name="T10" fmla="*/ 13 w 24"/>
                  <a:gd name="T11" fmla="*/ 22 h 31"/>
                  <a:gd name="T12" fmla="*/ 23 w 24"/>
                  <a:gd name="T13" fmla="*/ 31 h 31"/>
                  <a:gd name="T14" fmla="*/ 24 w 24"/>
                  <a:gd name="T15" fmla="*/ 24 h 31"/>
                  <a:gd name="T16" fmla="*/ 17 w 24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1">
                    <a:moveTo>
                      <a:pt x="17" y="0"/>
                    </a:moveTo>
                    <a:lnTo>
                      <a:pt x="13" y="3"/>
                    </a:lnTo>
                    <a:lnTo>
                      <a:pt x="0" y="2"/>
                    </a:lnTo>
                    <a:lnTo>
                      <a:pt x="8" y="13"/>
                    </a:lnTo>
                    <a:lnTo>
                      <a:pt x="0" y="24"/>
                    </a:lnTo>
                    <a:lnTo>
                      <a:pt x="13" y="22"/>
                    </a:lnTo>
                    <a:lnTo>
                      <a:pt x="23" y="31"/>
                    </a:lnTo>
                    <a:lnTo>
                      <a:pt x="24" y="2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5" name="ïśḷïde">
                <a:extLst>
                  <a:ext uri="{FF2B5EF4-FFF2-40B4-BE49-F238E27FC236}">
                    <a16:creationId xmlns:a16="http://schemas.microsoft.com/office/drawing/2014/main" xmlns="" id="{B0304E4E-0BF4-4AF8-A165-DD1977D3EE33}"/>
                  </a:ext>
                </a:extLst>
              </p:cNvPr>
              <p:cNvSpPr/>
              <p:nvPr/>
            </p:nvSpPr>
            <p:spPr bwMode="auto">
              <a:xfrm>
                <a:off x="1098" y="1709"/>
                <a:ext cx="21" cy="30"/>
              </a:xfrm>
              <a:custGeom>
                <a:avLst/>
                <a:gdLst>
                  <a:gd name="T0" fmla="*/ 6 w 21"/>
                  <a:gd name="T1" fmla="*/ 0 h 30"/>
                  <a:gd name="T2" fmla="*/ 0 w 21"/>
                  <a:gd name="T3" fmla="*/ 6 h 30"/>
                  <a:gd name="T4" fmla="*/ 7 w 21"/>
                  <a:gd name="T5" fmla="*/ 30 h 30"/>
                  <a:gd name="T6" fmla="*/ 7 w 21"/>
                  <a:gd name="T7" fmla="*/ 24 h 30"/>
                  <a:gd name="T8" fmla="*/ 21 w 21"/>
                  <a:gd name="T9" fmla="*/ 19 h 30"/>
                  <a:gd name="T10" fmla="*/ 7 w 21"/>
                  <a:gd name="T11" fmla="*/ 13 h 30"/>
                  <a:gd name="T12" fmla="*/ 6 w 2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0">
                    <a:moveTo>
                      <a:pt x="6" y="0"/>
                    </a:moveTo>
                    <a:lnTo>
                      <a:pt x="0" y="6"/>
                    </a:lnTo>
                    <a:lnTo>
                      <a:pt x="7" y="30"/>
                    </a:lnTo>
                    <a:lnTo>
                      <a:pt x="7" y="24"/>
                    </a:lnTo>
                    <a:lnTo>
                      <a:pt x="21" y="19"/>
                    </a:lnTo>
                    <a:lnTo>
                      <a:pt x="7" y="13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6" name="îSḻíḋe">
                <a:extLst>
                  <a:ext uri="{FF2B5EF4-FFF2-40B4-BE49-F238E27FC236}">
                    <a16:creationId xmlns:a16="http://schemas.microsoft.com/office/drawing/2014/main" xmlns="" id="{7D8D65C4-7334-4A34-974C-E79947E029BF}"/>
                  </a:ext>
                </a:extLst>
              </p:cNvPr>
              <p:cNvSpPr/>
              <p:nvPr/>
            </p:nvSpPr>
            <p:spPr bwMode="auto">
              <a:xfrm>
                <a:off x="1098" y="1709"/>
                <a:ext cx="21" cy="30"/>
              </a:xfrm>
              <a:custGeom>
                <a:avLst/>
                <a:gdLst>
                  <a:gd name="T0" fmla="*/ 6 w 21"/>
                  <a:gd name="T1" fmla="*/ 0 h 30"/>
                  <a:gd name="T2" fmla="*/ 0 w 21"/>
                  <a:gd name="T3" fmla="*/ 6 h 30"/>
                  <a:gd name="T4" fmla="*/ 7 w 21"/>
                  <a:gd name="T5" fmla="*/ 30 h 30"/>
                  <a:gd name="T6" fmla="*/ 7 w 21"/>
                  <a:gd name="T7" fmla="*/ 24 h 30"/>
                  <a:gd name="T8" fmla="*/ 21 w 21"/>
                  <a:gd name="T9" fmla="*/ 19 h 30"/>
                  <a:gd name="T10" fmla="*/ 7 w 21"/>
                  <a:gd name="T11" fmla="*/ 13 h 30"/>
                  <a:gd name="T12" fmla="*/ 6 w 21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0">
                    <a:moveTo>
                      <a:pt x="6" y="0"/>
                    </a:moveTo>
                    <a:lnTo>
                      <a:pt x="0" y="6"/>
                    </a:lnTo>
                    <a:lnTo>
                      <a:pt x="7" y="30"/>
                    </a:lnTo>
                    <a:lnTo>
                      <a:pt x="7" y="24"/>
                    </a:lnTo>
                    <a:lnTo>
                      <a:pt x="21" y="19"/>
                    </a:lnTo>
                    <a:lnTo>
                      <a:pt x="7" y="13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7" name="îšḷîḑe">
                <a:extLst>
                  <a:ext uri="{FF2B5EF4-FFF2-40B4-BE49-F238E27FC236}">
                    <a16:creationId xmlns:a16="http://schemas.microsoft.com/office/drawing/2014/main" xmlns="" id="{1D49820E-A92D-4B29-8CCA-118A98FE3763}"/>
                  </a:ext>
                </a:extLst>
              </p:cNvPr>
              <p:cNvSpPr/>
              <p:nvPr/>
            </p:nvSpPr>
            <p:spPr bwMode="auto">
              <a:xfrm>
                <a:off x="1053" y="1349"/>
                <a:ext cx="11" cy="11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11 h 11"/>
                  <a:gd name="T4" fmla="*/ 11 w 11"/>
                  <a:gd name="T5" fmla="*/ 5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lnTo>
                      <a:pt x="0" y="11"/>
                    </a:lnTo>
                    <a:lnTo>
                      <a:pt x="1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8" name="ïs1îďe">
                <a:extLst>
                  <a:ext uri="{FF2B5EF4-FFF2-40B4-BE49-F238E27FC236}">
                    <a16:creationId xmlns:a16="http://schemas.microsoft.com/office/drawing/2014/main" xmlns="" id="{281429D3-8141-4491-BBF2-E9E58D5B7F6F}"/>
                  </a:ext>
                </a:extLst>
              </p:cNvPr>
              <p:cNvSpPr/>
              <p:nvPr/>
            </p:nvSpPr>
            <p:spPr bwMode="auto">
              <a:xfrm>
                <a:off x="1053" y="1349"/>
                <a:ext cx="11" cy="11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11 h 11"/>
                  <a:gd name="T4" fmla="*/ 11 w 11"/>
                  <a:gd name="T5" fmla="*/ 5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lnTo>
                      <a:pt x="0" y="11"/>
                    </a:lnTo>
                    <a:lnTo>
                      <a:pt x="11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9" name="íṣḻîḍê">
                <a:extLst>
                  <a:ext uri="{FF2B5EF4-FFF2-40B4-BE49-F238E27FC236}">
                    <a16:creationId xmlns:a16="http://schemas.microsoft.com/office/drawing/2014/main" xmlns="" id="{A51CFA7B-C843-49E9-8C11-29BA29DCF3A7}"/>
                  </a:ext>
                </a:extLst>
              </p:cNvPr>
              <p:cNvSpPr/>
              <p:nvPr/>
            </p:nvSpPr>
            <p:spPr bwMode="auto">
              <a:xfrm>
                <a:off x="1111" y="1366"/>
                <a:ext cx="36" cy="37"/>
              </a:xfrm>
              <a:custGeom>
                <a:avLst/>
                <a:gdLst>
                  <a:gd name="T0" fmla="*/ 22 w 36"/>
                  <a:gd name="T1" fmla="*/ 0 h 37"/>
                  <a:gd name="T2" fmla="*/ 13 w 36"/>
                  <a:gd name="T3" fmla="*/ 7 h 37"/>
                  <a:gd name="T4" fmla="*/ 0 w 36"/>
                  <a:gd name="T5" fmla="*/ 5 h 37"/>
                  <a:gd name="T6" fmla="*/ 6 w 36"/>
                  <a:gd name="T7" fmla="*/ 16 h 37"/>
                  <a:gd name="T8" fmla="*/ 0 w 36"/>
                  <a:gd name="T9" fmla="*/ 29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2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6" y="16"/>
                    </a:lnTo>
                    <a:lnTo>
                      <a:pt x="0" y="29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0" name="îṧļîdé">
                <a:extLst>
                  <a:ext uri="{FF2B5EF4-FFF2-40B4-BE49-F238E27FC236}">
                    <a16:creationId xmlns:a16="http://schemas.microsoft.com/office/drawing/2014/main" xmlns="" id="{1DE46A1C-9F54-4380-A745-A5F3710F9114}"/>
                  </a:ext>
                </a:extLst>
              </p:cNvPr>
              <p:cNvSpPr/>
              <p:nvPr/>
            </p:nvSpPr>
            <p:spPr bwMode="auto">
              <a:xfrm>
                <a:off x="1111" y="1366"/>
                <a:ext cx="36" cy="37"/>
              </a:xfrm>
              <a:custGeom>
                <a:avLst/>
                <a:gdLst>
                  <a:gd name="T0" fmla="*/ 22 w 36"/>
                  <a:gd name="T1" fmla="*/ 0 h 37"/>
                  <a:gd name="T2" fmla="*/ 13 w 36"/>
                  <a:gd name="T3" fmla="*/ 7 h 37"/>
                  <a:gd name="T4" fmla="*/ 0 w 36"/>
                  <a:gd name="T5" fmla="*/ 5 h 37"/>
                  <a:gd name="T6" fmla="*/ 6 w 36"/>
                  <a:gd name="T7" fmla="*/ 16 h 37"/>
                  <a:gd name="T8" fmla="*/ 0 w 36"/>
                  <a:gd name="T9" fmla="*/ 29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2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2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6" y="16"/>
                    </a:lnTo>
                    <a:lnTo>
                      <a:pt x="0" y="29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1" name="íSḷiḍè">
                <a:extLst>
                  <a:ext uri="{FF2B5EF4-FFF2-40B4-BE49-F238E27FC236}">
                    <a16:creationId xmlns:a16="http://schemas.microsoft.com/office/drawing/2014/main" xmlns="" id="{C9224C17-1F6B-43B2-A542-33995024C7BD}"/>
                  </a:ext>
                </a:extLst>
              </p:cNvPr>
              <p:cNvSpPr/>
              <p:nvPr/>
            </p:nvSpPr>
            <p:spPr bwMode="auto">
              <a:xfrm>
                <a:off x="1193" y="1395"/>
                <a:ext cx="38" cy="38"/>
              </a:xfrm>
              <a:custGeom>
                <a:avLst/>
                <a:gdLst>
                  <a:gd name="T0" fmla="*/ 24 w 38"/>
                  <a:gd name="T1" fmla="*/ 0 h 38"/>
                  <a:gd name="T2" fmla="*/ 15 w 38"/>
                  <a:gd name="T3" fmla="*/ 8 h 38"/>
                  <a:gd name="T4" fmla="*/ 2 w 38"/>
                  <a:gd name="T5" fmla="*/ 6 h 38"/>
                  <a:gd name="T6" fmla="*/ 8 w 38"/>
                  <a:gd name="T7" fmla="*/ 17 h 38"/>
                  <a:gd name="T8" fmla="*/ 0 w 38"/>
                  <a:gd name="T9" fmla="*/ 30 h 38"/>
                  <a:gd name="T10" fmla="*/ 13 w 38"/>
                  <a:gd name="T11" fmla="*/ 28 h 38"/>
                  <a:gd name="T12" fmla="*/ 23 w 38"/>
                  <a:gd name="T13" fmla="*/ 38 h 38"/>
                  <a:gd name="T14" fmla="*/ 24 w 38"/>
                  <a:gd name="T15" fmla="*/ 25 h 38"/>
                  <a:gd name="T16" fmla="*/ 38 w 38"/>
                  <a:gd name="T17" fmla="*/ 19 h 38"/>
                  <a:gd name="T18" fmla="*/ 26 w 38"/>
                  <a:gd name="T19" fmla="*/ 13 h 38"/>
                  <a:gd name="T20" fmla="*/ 24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24" y="0"/>
                    </a:moveTo>
                    <a:lnTo>
                      <a:pt x="15" y="8"/>
                    </a:lnTo>
                    <a:lnTo>
                      <a:pt x="2" y="6"/>
                    </a:lnTo>
                    <a:lnTo>
                      <a:pt x="8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8"/>
                    </a:lnTo>
                    <a:lnTo>
                      <a:pt x="24" y="25"/>
                    </a:lnTo>
                    <a:lnTo>
                      <a:pt x="38" y="19"/>
                    </a:lnTo>
                    <a:lnTo>
                      <a:pt x="26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2" name="ís1ïdè">
                <a:extLst>
                  <a:ext uri="{FF2B5EF4-FFF2-40B4-BE49-F238E27FC236}">
                    <a16:creationId xmlns:a16="http://schemas.microsoft.com/office/drawing/2014/main" xmlns="" id="{F51F8942-7F3E-4AEA-AD23-998749BF861A}"/>
                  </a:ext>
                </a:extLst>
              </p:cNvPr>
              <p:cNvSpPr/>
              <p:nvPr/>
            </p:nvSpPr>
            <p:spPr bwMode="auto">
              <a:xfrm>
                <a:off x="1193" y="1395"/>
                <a:ext cx="38" cy="38"/>
              </a:xfrm>
              <a:custGeom>
                <a:avLst/>
                <a:gdLst>
                  <a:gd name="T0" fmla="*/ 24 w 38"/>
                  <a:gd name="T1" fmla="*/ 0 h 38"/>
                  <a:gd name="T2" fmla="*/ 15 w 38"/>
                  <a:gd name="T3" fmla="*/ 8 h 38"/>
                  <a:gd name="T4" fmla="*/ 2 w 38"/>
                  <a:gd name="T5" fmla="*/ 6 h 38"/>
                  <a:gd name="T6" fmla="*/ 8 w 38"/>
                  <a:gd name="T7" fmla="*/ 17 h 38"/>
                  <a:gd name="T8" fmla="*/ 0 w 38"/>
                  <a:gd name="T9" fmla="*/ 30 h 38"/>
                  <a:gd name="T10" fmla="*/ 13 w 38"/>
                  <a:gd name="T11" fmla="*/ 28 h 38"/>
                  <a:gd name="T12" fmla="*/ 23 w 38"/>
                  <a:gd name="T13" fmla="*/ 38 h 38"/>
                  <a:gd name="T14" fmla="*/ 24 w 38"/>
                  <a:gd name="T15" fmla="*/ 25 h 38"/>
                  <a:gd name="T16" fmla="*/ 38 w 38"/>
                  <a:gd name="T17" fmla="*/ 19 h 38"/>
                  <a:gd name="T18" fmla="*/ 26 w 38"/>
                  <a:gd name="T19" fmla="*/ 13 h 38"/>
                  <a:gd name="T20" fmla="*/ 24 w 38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8">
                    <a:moveTo>
                      <a:pt x="24" y="0"/>
                    </a:moveTo>
                    <a:lnTo>
                      <a:pt x="15" y="8"/>
                    </a:lnTo>
                    <a:lnTo>
                      <a:pt x="2" y="6"/>
                    </a:lnTo>
                    <a:lnTo>
                      <a:pt x="8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8"/>
                    </a:lnTo>
                    <a:lnTo>
                      <a:pt x="24" y="25"/>
                    </a:lnTo>
                    <a:lnTo>
                      <a:pt x="38" y="19"/>
                    </a:lnTo>
                    <a:lnTo>
                      <a:pt x="26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3" name="îsļîḍè">
                <a:extLst>
                  <a:ext uri="{FF2B5EF4-FFF2-40B4-BE49-F238E27FC236}">
                    <a16:creationId xmlns:a16="http://schemas.microsoft.com/office/drawing/2014/main" xmlns="" id="{CB1298F9-B654-428F-919F-15FE807EDE8D}"/>
                  </a:ext>
                </a:extLst>
              </p:cNvPr>
              <p:cNvSpPr/>
              <p:nvPr/>
            </p:nvSpPr>
            <p:spPr bwMode="auto">
              <a:xfrm>
                <a:off x="1277" y="1423"/>
                <a:ext cx="36" cy="40"/>
              </a:xfrm>
              <a:custGeom>
                <a:avLst/>
                <a:gdLst>
                  <a:gd name="T0" fmla="*/ 24 w 36"/>
                  <a:gd name="T1" fmla="*/ 28 h 40"/>
                  <a:gd name="T2" fmla="*/ 17 w 36"/>
                  <a:gd name="T3" fmla="*/ 32 h 40"/>
                  <a:gd name="T4" fmla="*/ 17 w 36"/>
                  <a:gd name="T5" fmla="*/ 34 h 40"/>
                  <a:gd name="T6" fmla="*/ 23 w 36"/>
                  <a:gd name="T7" fmla="*/ 40 h 40"/>
                  <a:gd name="T8" fmla="*/ 24 w 36"/>
                  <a:gd name="T9" fmla="*/ 28 h 40"/>
                  <a:gd name="T10" fmla="*/ 0 w 36"/>
                  <a:gd name="T11" fmla="*/ 8 h 40"/>
                  <a:gd name="T12" fmla="*/ 6 w 36"/>
                  <a:gd name="T13" fmla="*/ 17 h 40"/>
                  <a:gd name="T14" fmla="*/ 10 w 36"/>
                  <a:gd name="T15" fmla="*/ 10 h 40"/>
                  <a:gd name="T16" fmla="*/ 0 w 36"/>
                  <a:gd name="T17" fmla="*/ 8 h 40"/>
                  <a:gd name="T18" fmla="*/ 23 w 36"/>
                  <a:gd name="T19" fmla="*/ 0 h 40"/>
                  <a:gd name="T20" fmla="*/ 13 w 36"/>
                  <a:gd name="T21" fmla="*/ 10 h 40"/>
                  <a:gd name="T22" fmla="*/ 11 w 36"/>
                  <a:gd name="T23" fmla="*/ 10 h 40"/>
                  <a:gd name="T24" fmla="*/ 15 w 36"/>
                  <a:gd name="T25" fmla="*/ 21 h 40"/>
                  <a:gd name="T26" fmla="*/ 28 w 36"/>
                  <a:gd name="T27" fmla="*/ 25 h 40"/>
                  <a:gd name="T28" fmla="*/ 36 w 36"/>
                  <a:gd name="T29" fmla="*/ 21 h 40"/>
                  <a:gd name="T30" fmla="*/ 24 w 36"/>
                  <a:gd name="T31" fmla="*/ 13 h 40"/>
                  <a:gd name="T32" fmla="*/ 23 w 36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0">
                    <a:moveTo>
                      <a:pt x="24" y="28"/>
                    </a:moveTo>
                    <a:lnTo>
                      <a:pt x="17" y="32"/>
                    </a:lnTo>
                    <a:lnTo>
                      <a:pt x="17" y="34"/>
                    </a:lnTo>
                    <a:lnTo>
                      <a:pt x="23" y="40"/>
                    </a:lnTo>
                    <a:lnTo>
                      <a:pt x="24" y="28"/>
                    </a:lnTo>
                    <a:close/>
                    <a:moveTo>
                      <a:pt x="0" y="8"/>
                    </a:moveTo>
                    <a:lnTo>
                      <a:pt x="6" y="17"/>
                    </a:lnTo>
                    <a:lnTo>
                      <a:pt x="10" y="10"/>
                    </a:lnTo>
                    <a:lnTo>
                      <a:pt x="0" y="8"/>
                    </a:lnTo>
                    <a:close/>
                    <a:moveTo>
                      <a:pt x="23" y="0"/>
                    </a:moveTo>
                    <a:lnTo>
                      <a:pt x="13" y="10"/>
                    </a:lnTo>
                    <a:lnTo>
                      <a:pt x="11" y="10"/>
                    </a:lnTo>
                    <a:lnTo>
                      <a:pt x="15" y="21"/>
                    </a:lnTo>
                    <a:lnTo>
                      <a:pt x="28" y="25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4" name="íśľîḑé">
                <a:extLst>
                  <a:ext uri="{FF2B5EF4-FFF2-40B4-BE49-F238E27FC236}">
                    <a16:creationId xmlns:a16="http://schemas.microsoft.com/office/drawing/2014/main" xmlns="" id="{0A62FCC6-3C13-427F-BCD7-78FF17FC5991}"/>
                  </a:ext>
                </a:extLst>
              </p:cNvPr>
              <p:cNvSpPr/>
              <p:nvPr/>
            </p:nvSpPr>
            <p:spPr bwMode="auto">
              <a:xfrm>
                <a:off x="1277" y="1423"/>
                <a:ext cx="36" cy="40"/>
              </a:xfrm>
              <a:custGeom>
                <a:avLst/>
                <a:gdLst>
                  <a:gd name="T0" fmla="*/ 24 w 36"/>
                  <a:gd name="T1" fmla="*/ 28 h 40"/>
                  <a:gd name="T2" fmla="*/ 17 w 36"/>
                  <a:gd name="T3" fmla="*/ 32 h 40"/>
                  <a:gd name="T4" fmla="*/ 17 w 36"/>
                  <a:gd name="T5" fmla="*/ 34 h 40"/>
                  <a:gd name="T6" fmla="*/ 23 w 36"/>
                  <a:gd name="T7" fmla="*/ 40 h 40"/>
                  <a:gd name="T8" fmla="*/ 24 w 36"/>
                  <a:gd name="T9" fmla="*/ 28 h 40"/>
                  <a:gd name="T10" fmla="*/ 0 w 36"/>
                  <a:gd name="T11" fmla="*/ 8 h 40"/>
                  <a:gd name="T12" fmla="*/ 6 w 36"/>
                  <a:gd name="T13" fmla="*/ 17 h 40"/>
                  <a:gd name="T14" fmla="*/ 10 w 36"/>
                  <a:gd name="T15" fmla="*/ 10 h 40"/>
                  <a:gd name="T16" fmla="*/ 0 w 36"/>
                  <a:gd name="T17" fmla="*/ 8 h 40"/>
                  <a:gd name="T18" fmla="*/ 23 w 36"/>
                  <a:gd name="T19" fmla="*/ 0 h 40"/>
                  <a:gd name="T20" fmla="*/ 13 w 36"/>
                  <a:gd name="T21" fmla="*/ 10 h 40"/>
                  <a:gd name="T22" fmla="*/ 11 w 36"/>
                  <a:gd name="T23" fmla="*/ 10 h 40"/>
                  <a:gd name="T24" fmla="*/ 15 w 36"/>
                  <a:gd name="T25" fmla="*/ 21 h 40"/>
                  <a:gd name="T26" fmla="*/ 28 w 36"/>
                  <a:gd name="T27" fmla="*/ 25 h 40"/>
                  <a:gd name="T28" fmla="*/ 36 w 36"/>
                  <a:gd name="T29" fmla="*/ 21 h 40"/>
                  <a:gd name="T30" fmla="*/ 24 w 36"/>
                  <a:gd name="T31" fmla="*/ 13 h 40"/>
                  <a:gd name="T32" fmla="*/ 23 w 36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0">
                    <a:moveTo>
                      <a:pt x="24" y="28"/>
                    </a:moveTo>
                    <a:lnTo>
                      <a:pt x="17" y="32"/>
                    </a:lnTo>
                    <a:lnTo>
                      <a:pt x="17" y="34"/>
                    </a:lnTo>
                    <a:lnTo>
                      <a:pt x="23" y="40"/>
                    </a:lnTo>
                    <a:lnTo>
                      <a:pt x="24" y="28"/>
                    </a:lnTo>
                    <a:moveTo>
                      <a:pt x="0" y="8"/>
                    </a:moveTo>
                    <a:lnTo>
                      <a:pt x="6" y="17"/>
                    </a:lnTo>
                    <a:lnTo>
                      <a:pt x="10" y="10"/>
                    </a:lnTo>
                    <a:lnTo>
                      <a:pt x="0" y="8"/>
                    </a:lnTo>
                    <a:moveTo>
                      <a:pt x="23" y="0"/>
                    </a:moveTo>
                    <a:lnTo>
                      <a:pt x="13" y="10"/>
                    </a:lnTo>
                    <a:lnTo>
                      <a:pt x="11" y="10"/>
                    </a:lnTo>
                    <a:lnTo>
                      <a:pt x="15" y="21"/>
                    </a:lnTo>
                    <a:lnTo>
                      <a:pt x="28" y="25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5" name="isļiḑè">
                <a:extLst>
                  <a:ext uri="{FF2B5EF4-FFF2-40B4-BE49-F238E27FC236}">
                    <a16:creationId xmlns:a16="http://schemas.microsoft.com/office/drawing/2014/main" xmlns="" id="{B9B0EBBE-AA8C-471A-87FD-4A5450D13969}"/>
                  </a:ext>
                </a:extLst>
              </p:cNvPr>
              <p:cNvSpPr/>
              <p:nvPr/>
            </p:nvSpPr>
            <p:spPr bwMode="auto">
              <a:xfrm>
                <a:off x="1277" y="1433"/>
                <a:ext cx="28" cy="24"/>
              </a:xfrm>
              <a:custGeom>
                <a:avLst/>
                <a:gdLst>
                  <a:gd name="T0" fmla="*/ 10 w 28"/>
                  <a:gd name="T1" fmla="*/ 0 h 24"/>
                  <a:gd name="T2" fmla="*/ 6 w 28"/>
                  <a:gd name="T3" fmla="*/ 7 h 24"/>
                  <a:gd name="T4" fmla="*/ 8 w 28"/>
                  <a:gd name="T5" fmla="*/ 9 h 24"/>
                  <a:gd name="T6" fmla="*/ 0 w 28"/>
                  <a:gd name="T7" fmla="*/ 20 h 24"/>
                  <a:gd name="T8" fmla="*/ 13 w 28"/>
                  <a:gd name="T9" fmla="*/ 20 h 24"/>
                  <a:gd name="T10" fmla="*/ 17 w 28"/>
                  <a:gd name="T11" fmla="*/ 24 h 24"/>
                  <a:gd name="T12" fmla="*/ 17 w 28"/>
                  <a:gd name="T13" fmla="*/ 22 h 24"/>
                  <a:gd name="T14" fmla="*/ 24 w 28"/>
                  <a:gd name="T15" fmla="*/ 18 h 24"/>
                  <a:gd name="T16" fmla="*/ 24 w 28"/>
                  <a:gd name="T17" fmla="*/ 17 h 24"/>
                  <a:gd name="T18" fmla="*/ 28 w 28"/>
                  <a:gd name="T19" fmla="*/ 15 h 24"/>
                  <a:gd name="T20" fmla="*/ 15 w 28"/>
                  <a:gd name="T21" fmla="*/ 11 h 24"/>
                  <a:gd name="T22" fmla="*/ 11 w 28"/>
                  <a:gd name="T23" fmla="*/ 0 h 24"/>
                  <a:gd name="T24" fmla="*/ 10 w 28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4">
                    <a:moveTo>
                      <a:pt x="10" y="0"/>
                    </a:moveTo>
                    <a:lnTo>
                      <a:pt x="6" y="7"/>
                    </a:lnTo>
                    <a:lnTo>
                      <a:pt x="8" y="9"/>
                    </a:lnTo>
                    <a:lnTo>
                      <a:pt x="0" y="20"/>
                    </a:lnTo>
                    <a:lnTo>
                      <a:pt x="13" y="2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24" y="18"/>
                    </a:lnTo>
                    <a:lnTo>
                      <a:pt x="24" y="17"/>
                    </a:lnTo>
                    <a:lnTo>
                      <a:pt x="28" y="15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6" name="íSḷiḍé">
                <a:extLst>
                  <a:ext uri="{FF2B5EF4-FFF2-40B4-BE49-F238E27FC236}">
                    <a16:creationId xmlns:a16="http://schemas.microsoft.com/office/drawing/2014/main" xmlns="" id="{50AE0FB1-96AD-4A98-9E8E-E7B69D0EE2F9}"/>
                  </a:ext>
                </a:extLst>
              </p:cNvPr>
              <p:cNvSpPr/>
              <p:nvPr/>
            </p:nvSpPr>
            <p:spPr bwMode="auto">
              <a:xfrm>
                <a:off x="1277" y="1433"/>
                <a:ext cx="28" cy="24"/>
              </a:xfrm>
              <a:custGeom>
                <a:avLst/>
                <a:gdLst>
                  <a:gd name="T0" fmla="*/ 10 w 28"/>
                  <a:gd name="T1" fmla="*/ 0 h 24"/>
                  <a:gd name="T2" fmla="*/ 6 w 28"/>
                  <a:gd name="T3" fmla="*/ 7 h 24"/>
                  <a:gd name="T4" fmla="*/ 8 w 28"/>
                  <a:gd name="T5" fmla="*/ 9 h 24"/>
                  <a:gd name="T6" fmla="*/ 0 w 28"/>
                  <a:gd name="T7" fmla="*/ 20 h 24"/>
                  <a:gd name="T8" fmla="*/ 13 w 28"/>
                  <a:gd name="T9" fmla="*/ 20 h 24"/>
                  <a:gd name="T10" fmla="*/ 17 w 28"/>
                  <a:gd name="T11" fmla="*/ 24 h 24"/>
                  <a:gd name="T12" fmla="*/ 17 w 28"/>
                  <a:gd name="T13" fmla="*/ 22 h 24"/>
                  <a:gd name="T14" fmla="*/ 24 w 28"/>
                  <a:gd name="T15" fmla="*/ 18 h 24"/>
                  <a:gd name="T16" fmla="*/ 24 w 28"/>
                  <a:gd name="T17" fmla="*/ 17 h 24"/>
                  <a:gd name="T18" fmla="*/ 28 w 28"/>
                  <a:gd name="T19" fmla="*/ 15 h 24"/>
                  <a:gd name="T20" fmla="*/ 15 w 28"/>
                  <a:gd name="T21" fmla="*/ 11 h 24"/>
                  <a:gd name="T22" fmla="*/ 11 w 28"/>
                  <a:gd name="T23" fmla="*/ 0 h 24"/>
                  <a:gd name="T24" fmla="*/ 10 w 28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24">
                    <a:moveTo>
                      <a:pt x="10" y="0"/>
                    </a:moveTo>
                    <a:lnTo>
                      <a:pt x="6" y="7"/>
                    </a:lnTo>
                    <a:lnTo>
                      <a:pt x="8" y="9"/>
                    </a:lnTo>
                    <a:lnTo>
                      <a:pt x="0" y="20"/>
                    </a:lnTo>
                    <a:lnTo>
                      <a:pt x="13" y="2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24" y="18"/>
                    </a:lnTo>
                    <a:lnTo>
                      <a:pt x="24" y="17"/>
                    </a:lnTo>
                    <a:lnTo>
                      <a:pt x="28" y="15"/>
                    </a:lnTo>
                    <a:lnTo>
                      <a:pt x="15" y="11"/>
                    </a:lnTo>
                    <a:lnTo>
                      <a:pt x="11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7" name="iṧḷîḍê">
                <a:extLst>
                  <a:ext uri="{FF2B5EF4-FFF2-40B4-BE49-F238E27FC236}">
                    <a16:creationId xmlns:a16="http://schemas.microsoft.com/office/drawing/2014/main" xmlns="" id="{5FA6DB95-DF50-4FDB-84CD-C71D7716AB46}"/>
                  </a:ext>
                </a:extLst>
              </p:cNvPr>
              <p:cNvSpPr/>
              <p:nvPr/>
            </p:nvSpPr>
            <p:spPr bwMode="auto">
              <a:xfrm>
                <a:off x="1361" y="1453"/>
                <a:ext cx="36" cy="40"/>
              </a:xfrm>
              <a:custGeom>
                <a:avLst/>
                <a:gdLst>
                  <a:gd name="T0" fmla="*/ 23 w 36"/>
                  <a:gd name="T1" fmla="*/ 0 h 40"/>
                  <a:gd name="T2" fmla="*/ 13 w 36"/>
                  <a:gd name="T3" fmla="*/ 10 h 40"/>
                  <a:gd name="T4" fmla="*/ 0 w 36"/>
                  <a:gd name="T5" fmla="*/ 8 h 40"/>
                  <a:gd name="T6" fmla="*/ 6 w 36"/>
                  <a:gd name="T7" fmla="*/ 19 h 40"/>
                  <a:gd name="T8" fmla="*/ 0 w 36"/>
                  <a:gd name="T9" fmla="*/ 30 h 40"/>
                  <a:gd name="T10" fmla="*/ 13 w 36"/>
                  <a:gd name="T11" fmla="*/ 28 h 40"/>
                  <a:gd name="T12" fmla="*/ 21 w 36"/>
                  <a:gd name="T13" fmla="*/ 40 h 40"/>
                  <a:gd name="T14" fmla="*/ 25 w 36"/>
                  <a:gd name="T15" fmla="*/ 26 h 40"/>
                  <a:gd name="T16" fmla="*/ 36 w 36"/>
                  <a:gd name="T17" fmla="*/ 21 h 40"/>
                  <a:gd name="T18" fmla="*/ 25 w 36"/>
                  <a:gd name="T19" fmla="*/ 13 h 40"/>
                  <a:gd name="T20" fmla="*/ 23 w 36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0">
                    <a:moveTo>
                      <a:pt x="23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40"/>
                    </a:lnTo>
                    <a:lnTo>
                      <a:pt x="25" y="26"/>
                    </a:lnTo>
                    <a:lnTo>
                      <a:pt x="36" y="21"/>
                    </a:lnTo>
                    <a:lnTo>
                      <a:pt x="25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8" name="iṩľîḓe">
                <a:extLst>
                  <a:ext uri="{FF2B5EF4-FFF2-40B4-BE49-F238E27FC236}">
                    <a16:creationId xmlns:a16="http://schemas.microsoft.com/office/drawing/2014/main" xmlns="" id="{7E8D4BEB-7109-496F-B427-E803238DCAE8}"/>
                  </a:ext>
                </a:extLst>
              </p:cNvPr>
              <p:cNvSpPr/>
              <p:nvPr/>
            </p:nvSpPr>
            <p:spPr bwMode="auto">
              <a:xfrm>
                <a:off x="1361" y="1453"/>
                <a:ext cx="36" cy="40"/>
              </a:xfrm>
              <a:custGeom>
                <a:avLst/>
                <a:gdLst>
                  <a:gd name="T0" fmla="*/ 23 w 36"/>
                  <a:gd name="T1" fmla="*/ 0 h 40"/>
                  <a:gd name="T2" fmla="*/ 13 w 36"/>
                  <a:gd name="T3" fmla="*/ 10 h 40"/>
                  <a:gd name="T4" fmla="*/ 0 w 36"/>
                  <a:gd name="T5" fmla="*/ 8 h 40"/>
                  <a:gd name="T6" fmla="*/ 6 w 36"/>
                  <a:gd name="T7" fmla="*/ 19 h 40"/>
                  <a:gd name="T8" fmla="*/ 0 w 36"/>
                  <a:gd name="T9" fmla="*/ 30 h 40"/>
                  <a:gd name="T10" fmla="*/ 13 w 36"/>
                  <a:gd name="T11" fmla="*/ 28 h 40"/>
                  <a:gd name="T12" fmla="*/ 21 w 36"/>
                  <a:gd name="T13" fmla="*/ 40 h 40"/>
                  <a:gd name="T14" fmla="*/ 25 w 36"/>
                  <a:gd name="T15" fmla="*/ 26 h 40"/>
                  <a:gd name="T16" fmla="*/ 36 w 36"/>
                  <a:gd name="T17" fmla="*/ 21 h 40"/>
                  <a:gd name="T18" fmla="*/ 25 w 36"/>
                  <a:gd name="T19" fmla="*/ 13 h 40"/>
                  <a:gd name="T20" fmla="*/ 23 w 36"/>
                  <a:gd name="T2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40">
                    <a:moveTo>
                      <a:pt x="23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40"/>
                    </a:lnTo>
                    <a:lnTo>
                      <a:pt x="25" y="26"/>
                    </a:lnTo>
                    <a:lnTo>
                      <a:pt x="36" y="21"/>
                    </a:lnTo>
                    <a:lnTo>
                      <a:pt x="25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9" name="íşľiḋé">
                <a:extLst>
                  <a:ext uri="{FF2B5EF4-FFF2-40B4-BE49-F238E27FC236}">
                    <a16:creationId xmlns:a16="http://schemas.microsoft.com/office/drawing/2014/main" xmlns="" id="{F595F264-930B-4D5C-BF1B-2690B8622C50}"/>
                  </a:ext>
                </a:extLst>
              </p:cNvPr>
              <p:cNvSpPr/>
              <p:nvPr/>
            </p:nvSpPr>
            <p:spPr bwMode="auto">
              <a:xfrm>
                <a:off x="1055" y="1408"/>
                <a:ext cx="30" cy="38"/>
              </a:xfrm>
              <a:custGeom>
                <a:avLst/>
                <a:gdLst>
                  <a:gd name="T0" fmla="*/ 17 w 30"/>
                  <a:gd name="T1" fmla="*/ 0 h 38"/>
                  <a:gd name="T2" fmla="*/ 7 w 30"/>
                  <a:gd name="T3" fmla="*/ 10 h 38"/>
                  <a:gd name="T4" fmla="*/ 0 w 30"/>
                  <a:gd name="T5" fmla="*/ 8 h 38"/>
                  <a:gd name="T6" fmla="*/ 0 w 30"/>
                  <a:gd name="T7" fmla="*/ 19 h 38"/>
                  <a:gd name="T8" fmla="*/ 0 w 30"/>
                  <a:gd name="T9" fmla="*/ 19 h 38"/>
                  <a:gd name="T10" fmla="*/ 0 w 30"/>
                  <a:gd name="T11" fmla="*/ 19 h 38"/>
                  <a:gd name="T12" fmla="*/ 2 w 30"/>
                  <a:gd name="T13" fmla="*/ 28 h 38"/>
                  <a:gd name="T14" fmla="*/ 7 w 30"/>
                  <a:gd name="T15" fmla="*/ 28 h 38"/>
                  <a:gd name="T16" fmla="*/ 17 w 30"/>
                  <a:gd name="T17" fmla="*/ 38 h 38"/>
                  <a:gd name="T18" fmla="*/ 19 w 30"/>
                  <a:gd name="T19" fmla="*/ 25 h 38"/>
                  <a:gd name="T20" fmla="*/ 30 w 30"/>
                  <a:gd name="T21" fmla="*/ 19 h 38"/>
                  <a:gd name="T22" fmla="*/ 19 w 30"/>
                  <a:gd name="T23" fmla="*/ 14 h 38"/>
                  <a:gd name="T24" fmla="*/ 17 w 30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8">
                    <a:moveTo>
                      <a:pt x="17" y="0"/>
                    </a:moveTo>
                    <a:lnTo>
                      <a:pt x="7" y="10"/>
                    </a:lnTo>
                    <a:lnTo>
                      <a:pt x="0" y="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" y="28"/>
                    </a:lnTo>
                    <a:lnTo>
                      <a:pt x="7" y="28"/>
                    </a:lnTo>
                    <a:lnTo>
                      <a:pt x="17" y="38"/>
                    </a:lnTo>
                    <a:lnTo>
                      <a:pt x="19" y="25"/>
                    </a:lnTo>
                    <a:lnTo>
                      <a:pt x="30" y="19"/>
                    </a:lnTo>
                    <a:lnTo>
                      <a:pt x="19" y="1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0" name="íŝľíďè">
                <a:extLst>
                  <a:ext uri="{FF2B5EF4-FFF2-40B4-BE49-F238E27FC236}">
                    <a16:creationId xmlns:a16="http://schemas.microsoft.com/office/drawing/2014/main" xmlns="" id="{3226F238-C266-40E3-998D-CC5E4DACCA92}"/>
                  </a:ext>
                </a:extLst>
              </p:cNvPr>
              <p:cNvSpPr/>
              <p:nvPr/>
            </p:nvSpPr>
            <p:spPr bwMode="auto">
              <a:xfrm>
                <a:off x="1055" y="1408"/>
                <a:ext cx="30" cy="38"/>
              </a:xfrm>
              <a:custGeom>
                <a:avLst/>
                <a:gdLst>
                  <a:gd name="T0" fmla="*/ 17 w 30"/>
                  <a:gd name="T1" fmla="*/ 0 h 38"/>
                  <a:gd name="T2" fmla="*/ 7 w 30"/>
                  <a:gd name="T3" fmla="*/ 10 h 38"/>
                  <a:gd name="T4" fmla="*/ 0 w 30"/>
                  <a:gd name="T5" fmla="*/ 8 h 38"/>
                  <a:gd name="T6" fmla="*/ 0 w 30"/>
                  <a:gd name="T7" fmla="*/ 19 h 38"/>
                  <a:gd name="T8" fmla="*/ 0 w 30"/>
                  <a:gd name="T9" fmla="*/ 19 h 38"/>
                  <a:gd name="T10" fmla="*/ 0 w 30"/>
                  <a:gd name="T11" fmla="*/ 19 h 38"/>
                  <a:gd name="T12" fmla="*/ 2 w 30"/>
                  <a:gd name="T13" fmla="*/ 28 h 38"/>
                  <a:gd name="T14" fmla="*/ 7 w 30"/>
                  <a:gd name="T15" fmla="*/ 28 h 38"/>
                  <a:gd name="T16" fmla="*/ 17 w 30"/>
                  <a:gd name="T17" fmla="*/ 38 h 38"/>
                  <a:gd name="T18" fmla="*/ 19 w 30"/>
                  <a:gd name="T19" fmla="*/ 25 h 38"/>
                  <a:gd name="T20" fmla="*/ 30 w 30"/>
                  <a:gd name="T21" fmla="*/ 19 h 38"/>
                  <a:gd name="T22" fmla="*/ 19 w 30"/>
                  <a:gd name="T23" fmla="*/ 14 h 38"/>
                  <a:gd name="T24" fmla="*/ 17 w 30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38">
                    <a:moveTo>
                      <a:pt x="17" y="0"/>
                    </a:moveTo>
                    <a:lnTo>
                      <a:pt x="7" y="10"/>
                    </a:lnTo>
                    <a:lnTo>
                      <a:pt x="0" y="8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0" y="19"/>
                    </a:lnTo>
                    <a:lnTo>
                      <a:pt x="2" y="28"/>
                    </a:lnTo>
                    <a:lnTo>
                      <a:pt x="7" y="28"/>
                    </a:lnTo>
                    <a:lnTo>
                      <a:pt x="17" y="38"/>
                    </a:lnTo>
                    <a:lnTo>
                      <a:pt x="19" y="25"/>
                    </a:lnTo>
                    <a:lnTo>
                      <a:pt x="30" y="19"/>
                    </a:lnTo>
                    <a:lnTo>
                      <a:pt x="19" y="1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1" name="ï$ľîḋe">
                <a:extLst>
                  <a:ext uri="{FF2B5EF4-FFF2-40B4-BE49-F238E27FC236}">
                    <a16:creationId xmlns:a16="http://schemas.microsoft.com/office/drawing/2014/main" xmlns="" id="{B055C6A5-24E6-49A0-AE7C-1F17AF97CA50}"/>
                  </a:ext>
                </a:extLst>
              </p:cNvPr>
              <p:cNvSpPr/>
              <p:nvPr/>
            </p:nvSpPr>
            <p:spPr bwMode="auto">
              <a:xfrm>
                <a:off x="1133" y="1438"/>
                <a:ext cx="36" cy="38"/>
              </a:xfrm>
              <a:custGeom>
                <a:avLst/>
                <a:gdLst>
                  <a:gd name="T0" fmla="*/ 23 w 36"/>
                  <a:gd name="T1" fmla="*/ 0 h 38"/>
                  <a:gd name="T2" fmla="*/ 14 w 36"/>
                  <a:gd name="T3" fmla="*/ 10 h 38"/>
                  <a:gd name="T4" fmla="*/ 0 w 36"/>
                  <a:gd name="T5" fmla="*/ 6 h 38"/>
                  <a:gd name="T6" fmla="*/ 6 w 36"/>
                  <a:gd name="T7" fmla="*/ 19 h 38"/>
                  <a:gd name="T8" fmla="*/ 0 w 36"/>
                  <a:gd name="T9" fmla="*/ 30 h 38"/>
                  <a:gd name="T10" fmla="*/ 14 w 36"/>
                  <a:gd name="T11" fmla="*/ 28 h 38"/>
                  <a:gd name="T12" fmla="*/ 15 w 36"/>
                  <a:gd name="T13" fmla="*/ 32 h 38"/>
                  <a:gd name="T14" fmla="*/ 17 w 36"/>
                  <a:gd name="T15" fmla="*/ 30 h 38"/>
                  <a:gd name="T16" fmla="*/ 19 w 36"/>
                  <a:gd name="T17" fmla="*/ 34 h 38"/>
                  <a:gd name="T18" fmla="*/ 21 w 36"/>
                  <a:gd name="T19" fmla="*/ 38 h 38"/>
                  <a:gd name="T20" fmla="*/ 25 w 36"/>
                  <a:gd name="T21" fmla="*/ 25 h 38"/>
                  <a:gd name="T22" fmla="*/ 36 w 36"/>
                  <a:gd name="T23" fmla="*/ 19 h 38"/>
                  <a:gd name="T24" fmla="*/ 25 w 36"/>
                  <a:gd name="T25" fmla="*/ 13 h 38"/>
                  <a:gd name="T26" fmla="*/ 23 w 36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8">
                    <a:moveTo>
                      <a:pt x="23" y="0"/>
                    </a:moveTo>
                    <a:lnTo>
                      <a:pt x="14" y="10"/>
                    </a:lnTo>
                    <a:lnTo>
                      <a:pt x="0" y="6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4" y="28"/>
                    </a:lnTo>
                    <a:lnTo>
                      <a:pt x="15" y="32"/>
                    </a:lnTo>
                    <a:lnTo>
                      <a:pt x="17" y="30"/>
                    </a:lnTo>
                    <a:lnTo>
                      <a:pt x="19" y="34"/>
                    </a:lnTo>
                    <a:lnTo>
                      <a:pt x="21" y="38"/>
                    </a:lnTo>
                    <a:lnTo>
                      <a:pt x="25" y="25"/>
                    </a:lnTo>
                    <a:lnTo>
                      <a:pt x="36" y="19"/>
                    </a:lnTo>
                    <a:lnTo>
                      <a:pt x="25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2" name="íŝḷiḍé">
                <a:extLst>
                  <a:ext uri="{FF2B5EF4-FFF2-40B4-BE49-F238E27FC236}">
                    <a16:creationId xmlns:a16="http://schemas.microsoft.com/office/drawing/2014/main" xmlns="" id="{507060CE-D895-4C05-A942-C712A2344961}"/>
                  </a:ext>
                </a:extLst>
              </p:cNvPr>
              <p:cNvSpPr/>
              <p:nvPr/>
            </p:nvSpPr>
            <p:spPr bwMode="auto">
              <a:xfrm>
                <a:off x="1133" y="1438"/>
                <a:ext cx="36" cy="38"/>
              </a:xfrm>
              <a:custGeom>
                <a:avLst/>
                <a:gdLst>
                  <a:gd name="T0" fmla="*/ 23 w 36"/>
                  <a:gd name="T1" fmla="*/ 0 h 38"/>
                  <a:gd name="T2" fmla="*/ 14 w 36"/>
                  <a:gd name="T3" fmla="*/ 10 h 38"/>
                  <a:gd name="T4" fmla="*/ 0 w 36"/>
                  <a:gd name="T5" fmla="*/ 6 h 38"/>
                  <a:gd name="T6" fmla="*/ 6 w 36"/>
                  <a:gd name="T7" fmla="*/ 19 h 38"/>
                  <a:gd name="T8" fmla="*/ 0 w 36"/>
                  <a:gd name="T9" fmla="*/ 30 h 38"/>
                  <a:gd name="T10" fmla="*/ 14 w 36"/>
                  <a:gd name="T11" fmla="*/ 28 h 38"/>
                  <a:gd name="T12" fmla="*/ 15 w 36"/>
                  <a:gd name="T13" fmla="*/ 32 h 38"/>
                  <a:gd name="T14" fmla="*/ 17 w 36"/>
                  <a:gd name="T15" fmla="*/ 30 h 38"/>
                  <a:gd name="T16" fmla="*/ 19 w 36"/>
                  <a:gd name="T17" fmla="*/ 34 h 38"/>
                  <a:gd name="T18" fmla="*/ 21 w 36"/>
                  <a:gd name="T19" fmla="*/ 38 h 38"/>
                  <a:gd name="T20" fmla="*/ 25 w 36"/>
                  <a:gd name="T21" fmla="*/ 25 h 38"/>
                  <a:gd name="T22" fmla="*/ 36 w 36"/>
                  <a:gd name="T23" fmla="*/ 19 h 38"/>
                  <a:gd name="T24" fmla="*/ 25 w 36"/>
                  <a:gd name="T25" fmla="*/ 13 h 38"/>
                  <a:gd name="T26" fmla="*/ 23 w 36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8">
                    <a:moveTo>
                      <a:pt x="23" y="0"/>
                    </a:moveTo>
                    <a:lnTo>
                      <a:pt x="14" y="10"/>
                    </a:lnTo>
                    <a:lnTo>
                      <a:pt x="0" y="6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4" y="28"/>
                    </a:lnTo>
                    <a:lnTo>
                      <a:pt x="15" y="32"/>
                    </a:lnTo>
                    <a:lnTo>
                      <a:pt x="17" y="30"/>
                    </a:lnTo>
                    <a:lnTo>
                      <a:pt x="19" y="34"/>
                    </a:lnTo>
                    <a:lnTo>
                      <a:pt x="21" y="38"/>
                    </a:lnTo>
                    <a:lnTo>
                      <a:pt x="25" y="25"/>
                    </a:lnTo>
                    <a:lnTo>
                      <a:pt x="36" y="19"/>
                    </a:lnTo>
                    <a:lnTo>
                      <a:pt x="25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3" name="ïŝḻîḑe">
                <a:extLst>
                  <a:ext uri="{FF2B5EF4-FFF2-40B4-BE49-F238E27FC236}">
                    <a16:creationId xmlns:a16="http://schemas.microsoft.com/office/drawing/2014/main" xmlns="" id="{B1403F33-F5AE-4ADD-83D6-440846E1C45A}"/>
                  </a:ext>
                </a:extLst>
              </p:cNvPr>
              <p:cNvSpPr/>
              <p:nvPr/>
            </p:nvSpPr>
            <p:spPr bwMode="auto">
              <a:xfrm>
                <a:off x="1148" y="1468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4" name="iṣľíḓé">
                <a:extLst>
                  <a:ext uri="{FF2B5EF4-FFF2-40B4-BE49-F238E27FC236}">
                    <a16:creationId xmlns:a16="http://schemas.microsoft.com/office/drawing/2014/main" xmlns="" id="{480CD9FB-79A8-472F-AB4A-EE48AC844B42}"/>
                  </a:ext>
                </a:extLst>
              </p:cNvPr>
              <p:cNvSpPr/>
              <p:nvPr/>
            </p:nvSpPr>
            <p:spPr bwMode="auto">
              <a:xfrm>
                <a:off x="1148" y="1468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4 w 4"/>
                  <a:gd name="T5" fmla="*/ 4 h 4"/>
                  <a:gd name="T6" fmla="*/ 2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0" y="2"/>
                    </a:lnTo>
                    <a:lnTo>
                      <a:pt x="4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5" name="iṡḻiḓé">
                <a:extLst>
                  <a:ext uri="{FF2B5EF4-FFF2-40B4-BE49-F238E27FC236}">
                    <a16:creationId xmlns:a16="http://schemas.microsoft.com/office/drawing/2014/main" xmlns="" id="{D1B51446-AE97-4708-B86E-2FF28C352433}"/>
                  </a:ext>
                </a:extLst>
              </p:cNvPr>
              <p:cNvSpPr/>
              <p:nvPr/>
            </p:nvSpPr>
            <p:spPr bwMode="auto">
              <a:xfrm>
                <a:off x="1216" y="1468"/>
                <a:ext cx="37" cy="30"/>
              </a:xfrm>
              <a:custGeom>
                <a:avLst/>
                <a:gdLst>
                  <a:gd name="T0" fmla="*/ 3 w 37"/>
                  <a:gd name="T1" fmla="*/ 23 h 30"/>
                  <a:gd name="T2" fmla="*/ 0 w 37"/>
                  <a:gd name="T3" fmla="*/ 30 h 30"/>
                  <a:gd name="T4" fmla="*/ 9 w 37"/>
                  <a:gd name="T5" fmla="*/ 28 h 30"/>
                  <a:gd name="T6" fmla="*/ 3 w 37"/>
                  <a:gd name="T7" fmla="*/ 23 h 30"/>
                  <a:gd name="T8" fmla="*/ 22 w 37"/>
                  <a:gd name="T9" fmla="*/ 0 h 30"/>
                  <a:gd name="T10" fmla="*/ 13 w 37"/>
                  <a:gd name="T11" fmla="*/ 10 h 30"/>
                  <a:gd name="T12" fmla="*/ 0 w 37"/>
                  <a:gd name="T13" fmla="*/ 6 h 30"/>
                  <a:gd name="T14" fmla="*/ 7 w 37"/>
                  <a:gd name="T15" fmla="*/ 17 h 30"/>
                  <a:gd name="T16" fmla="*/ 5 w 37"/>
                  <a:gd name="T17" fmla="*/ 21 h 30"/>
                  <a:gd name="T18" fmla="*/ 15 w 37"/>
                  <a:gd name="T19" fmla="*/ 19 h 30"/>
                  <a:gd name="T20" fmla="*/ 22 w 37"/>
                  <a:gd name="T21" fmla="*/ 8 h 30"/>
                  <a:gd name="T22" fmla="*/ 26 w 37"/>
                  <a:gd name="T23" fmla="*/ 21 h 30"/>
                  <a:gd name="T24" fmla="*/ 29 w 37"/>
                  <a:gd name="T25" fmla="*/ 21 h 30"/>
                  <a:gd name="T26" fmla="*/ 37 w 37"/>
                  <a:gd name="T27" fmla="*/ 19 h 30"/>
                  <a:gd name="T28" fmla="*/ 24 w 37"/>
                  <a:gd name="T29" fmla="*/ 13 h 30"/>
                  <a:gd name="T30" fmla="*/ 22 w 37"/>
                  <a:gd name="T3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30">
                    <a:moveTo>
                      <a:pt x="3" y="23"/>
                    </a:moveTo>
                    <a:lnTo>
                      <a:pt x="0" y="30"/>
                    </a:lnTo>
                    <a:lnTo>
                      <a:pt x="9" y="28"/>
                    </a:lnTo>
                    <a:lnTo>
                      <a:pt x="3" y="23"/>
                    </a:lnTo>
                    <a:close/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7" y="17"/>
                    </a:lnTo>
                    <a:lnTo>
                      <a:pt x="5" y="21"/>
                    </a:lnTo>
                    <a:lnTo>
                      <a:pt x="15" y="19"/>
                    </a:lnTo>
                    <a:lnTo>
                      <a:pt x="22" y="8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6" name="işḻíďe">
                <a:extLst>
                  <a:ext uri="{FF2B5EF4-FFF2-40B4-BE49-F238E27FC236}">
                    <a16:creationId xmlns:a16="http://schemas.microsoft.com/office/drawing/2014/main" xmlns="" id="{989E679C-42B0-44B7-9BC7-D5F8BB1CD8CF}"/>
                  </a:ext>
                </a:extLst>
              </p:cNvPr>
              <p:cNvSpPr/>
              <p:nvPr/>
            </p:nvSpPr>
            <p:spPr bwMode="auto">
              <a:xfrm>
                <a:off x="1216" y="1468"/>
                <a:ext cx="37" cy="30"/>
              </a:xfrm>
              <a:custGeom>
                <a:avLst/>
                <a:gdLst>
                  <a:gd name="T0" fmla="*/ 3 w 37"/>
                  <a:gd name="T1" fmla="*/ 23 h 30"/>
                  <a:gd name="T2" fmla="*/ 0 w 37"/>
                  <a:gd name="T3" fmla="*/ 30 h 30"/>
                  <a:gd name="T4" fmla="*/ 9 w 37"/>
                  <a:gd name="T5" fmla="*/ 28 h 30"/>
                  <a:gd name="T6" fmla="*/ 3 w 37"/>
                  <a:gd name="T7" fmla="*/ 23 h 30"/>
                  <a:gd name="T8" fmla="*/ 22 w 37"/>
                  <a:gd name="T9" fmla="*/ 0 h 30"/>
                  <a:gd name="T10" fmla="*/ 13 w 37"/>
                  <a:gd name="T11" fmla="*/ 10 h 30"/>
                  <a:gd name="T12" fmla="*/ 0 w 37"/>
                  <a:gd name="T13" fmla="*/ 6 h 30"/>
                  <a:gd name="T14" fmla="*/ 7 w 37"/>
                  <a:gd name="T15" fmla="*/ 17 h 30"/>
                  <a:gd name="T16" fmla="*/ 5 w 37"/>
                  <a:gd name="T17" fmla="*/ 21 h 30"/>
                  <a:gd name="T18" fmla="*/ 15 w 37"/>
                  <a:gd name="T19" fmla="*/ 19 h 30"/>
                  <a:gd name="T20" fmla="*/ 22 w 37"/>
                  <a:gd name="T21" fmla="*/ 8 h 30"/>
                  <a:gd name="T22" fmla="*/ 26 w 37"/>
                  <a:gd name="T23" fmla="*/ 21 h 30"/>
                  <a:gd name="T24" fmla="*/ 29 w 37"/>
                  <a:gd name="T25" fmla="*/ 21 h 30"/>
                  <a:gd name="T26" fmla="*/ 37 w 37"/>
                  <a:gd name="T27" fmla="*/ 19 h 30"/>
                  <a:gd name="T28" fmla="*/ 24 w 37"/>
                  <a:gd name="T29" fmla="*/ 13 h 30"/>
                  <a:gd name="T30" fmla="*/ 22 w 37"/>
                  <a:gd name="T3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30">
                    <a:moveTo>
                      <a:pt x="3" y="23"/>
                    </a:moveTo>
                    <a:lnTo>
                      <a:pt x="0" y="30"/>
                    </a:lnTo>
                    <a:lnTo>
                      <a:pt x="9" y="28"/>
                    </a:lnTo>
                    <a:lnTo>
                      <a:pt x="3" y="23"/>
                    </a:lnTo>
                    <a:moveTo>
                      <a:pt x="22" y="0"/>
                    </a:moveTo>
                    <a:lnTo>
                      <a:pt x="13" y="10"/>
                    </a:lnTo>
                    <a:lnTo>
                      <a:pt x="0" y="6"/>
                    </a:lnTo>
                    <a:lnTo>
                      <a:pt x="7" y="17"/>
                    </a:lnTo>
                    <a:lnTo>
                      <a:pt x="5" y="21"/>
                    </a:lnTo>
                    <a:lnTo>
                      <a:pt x="15" y="19"/>
                    </a:lnTo>
                    <a:lnTo>
                      <a:pt x="22" y="8"/>
                    </a:lnTo>
                    <a:lnTo>
                      <a:pt x="26" y="21"/>
                    </a:lnTo>
                    <a:lnTo>
                      <a:pt x="29" y="21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7" name="íṩ1íde">
                <a:extLst>
                  <a:ext uri="{FF2B5EF4-FFF2-40B4-BE49-F238E27FC236}">
                    <a16:creationId xmlns:a16="http://schemas.microsoft.com/office/drawing/2014/main" xmlns="" id="{9C38593E-4807-416C-B5F1-22993BBAF751}"/>
                  </a:ext>
                </a:extLst>
              </p:cNvPr>
              <p:cNvSpPr/>
              <p:nvPr/>
            </p:nvSpPr>
            <p:spPr bwMode="auto">
              <a:xfrm>
                <a:off x="1219" y="1476"/>
                <a:ext cx="26" cy="30"/>
              </a:xfrm>
              <a:custGeom>
                <a:avLst/>
                <a:gdLst>
                  <a:gd name="T0" fmla="*/ 19 w 26"/>
                  <a:gd name="T1" fmla="*/ 0 h 30"/>
                  <a:gd name="T2" fmla="*/ 12 w 26"/>
                  <a:gd name="T3" fmla="*/ 11 h 30"/>
                  <a:gd name="T4" fmla="*/ 2 w 26"/>
                  <a:gd name="T5" fmla="*/ 13 h 30"/>
                  <a:gd name="T6" fmla="*/ 0 w 26"/>
                  <a:gd name="T7" fmla="*/ 15 h 30"/>
                  <a:gd name="T8" fmla="*/ 6 w 26"/>
                  <a:gd name="T9" fmla="*/ 20 h 30"/>
                  <a:gd name="T10" fmla="*/ 10 w 26"/>
                  <a:gd name="T11" fmla="*/ 20 h 30"/>
                  <a:gd name="T12" fmla="*/ 19 w 26"/>
                  <a:gd name="T13" fmla="*/ 30 h 30"/>
                  <a:gd name="T14" fmla="*/ 21 w 26"/>
                  <a:gd name="T15" fmla="*/ 17 h 30"/>
                  <a:gd name="T16" fmla="*/ 26 w 26"/>
                  <a:gd name="T17" fmla="*/ 13 h 30"/>
                  <a:gd name="T18" fmla="*/ 23 w 26"/>
                  <a:gd name="T19" fmla="*/ 13 h 30"/>
                  <a:gd name="T20" fmla="*/ 19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9" y="0"/>
                    </a:moveTo>
                    <a:lnTo>
                      <a:pt x="12" y="11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6" y="20"/>
                    </a:lnTo>
                    <a:lnTo>
                      <a:pt x="10" y="20"/>
                    </a:lnTo>
                    <a:lnTo>
                      <a:pt x="19" y="30"/>
                    </a:lnTo>
                    <a:lnTo>
                      <a:pt x="21" y="17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8" name="í$ľïḋè">
                <a:extLst>
                  <a:ext uri="{FF2B5EF4-FFF2-40B4-BE49-F238E27FC236}">
                    <a16:creationId xmlns:a16="http://schemas.microsoft.com/office/drawing/2014/main" xmlns="" id="{38044C8C-3468-477C-8416-5EAEE3BF394F}"/>
                  </a:ext>
                </a:extLst>
              </p:cNvPr>
              <p:cNvSpPr/>
              <p:nvPr/>
            </p:nvSpPr>
            <p:spPr bwMode="auto">
              <a:xfrm>
                <a:off x="1219" y="1476"/>
                <a:ext cx="26" cy="30"/>
              </a:xfrm>
              <a:custGeom>
                <a:avLst/>
                <a:gdLst>
                  <a:gd name="T0" fmla="*/ 19 w 26"/>
                  <a:gd name="T1" fmla="*/ 0 h 30"/>
                  <a:gd name="T2" fmla="*/ 12 w 26"/>
                  <a:gd name="T3" fmla="*/ 11 h 30"/>
                  <a:gd name="T4" fmla="*/ 2 w 26"/>
                  <a:gd name="T5" fmla="*/ 13 h 30"/>
                  <a:gd name="T6" fmla="*/ 0 w 26"/>
                  <a:gd name="T7" fmla="*/ 15 h 30"/>
                  <a:gd name="T8" fmla="*/ 6 w 26"/>
                  <a:gd name="T9" fmla="*/ 20 h 30"/>
                  <a:gd name="T10" fmla="*/ 10 w 26"/>
                  <a:gd name="T11" fmla="*/ 20 h 30"/>
                  <a:gd name="T12" fmla="*/ 19 w 26"/>
                  <a:gd name="T13" fmla="*/ 30 h 30"/>
                  <a:gd name="T14" fmla="*/ 21 w 26"/>
                  <a:gd name="T15" fmla="*/ 17 h 30"/>
                  <a:gd name="T16" fmla="*/ 26 w 26"/>
                  <a:gd name="T17" fmla="*/ 13 h 30"/>
                  <a:gd name="T18" fmla="*/ 23 w 26"/>
                  <a:gd name="T19" fmla="*/ 13 h 30"/>
                  <a:gd name="T20" fmla="*/ 19 w 26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0">
                    <a:moveTo>
                      <a:pt x="19" y="0"/>
                    </a:moveTo>
                    <a:lnTo>
                      <a:pt x="12" y="11"/>
                    </a:lnTo>
                    <a:lnTo>
                      <a:pt x="2" y="13"/>
                    </a:lnTo>
                    <a:lnTo>
                      <a:pt x="0" y="15"/>
                    </a:lnTo>
                    <a:lnTo>
                      <a:pt x="6" y="20"/>
                    </a:lnTo>
                    <a:lnTo>
                      <a:pt x="10" y="20"/>
                    </a:lnTo>
                    <a:lnTo>
                      <a:pt x="19" y="30"/>
                    </a:lnTo>
                    <a:lnTo>
                      <a:pt x="21" y="17"/>
                    </a:lnTo>
                    <a:lnTo>
                      <a:pt x="26" y="13"/>
                    </a:lnTo>
                    <a:lnTo>
                      <a:pt x="23" y="1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9" name="ïŝ1íḋe">
                <a:extLst>
                  <a:ext uri="{FF2B5EF4-FFF2-40B4-BE49-F238E27FC236}">
                    <a16:creationId xmlns:a16="http://schemas.microsoft.com/office/drawing/2014/main" xmlns="" id="{FF7097F4-19C0-4525-ABD4-A734746FDC42}"/>
                  </a:ext>
                </a:extLst>
              </p:cNvPr>
              <p:cNvSpPr/>
              <p:nvPr/>
            </p:nvSpPr>
            <p:spPr bwMode="auto">
              <a:xfrm>
                <a:off x="1300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8 h 37"/>
                  <a:gd name="T4" fmla="*/ 3 w 35"/>
                  <a:gd name="T5" fmla="*/ 8 h 37"/>
                  <a:gd name="T6" fmla="*/ 1 w 35"/>
                  <a:gd name="T7" fmla="*/ 9 h 37"/>
                  <a:gd name="T8" fmla="*/ 5 w 35"/>
                  <a:gd name="T9" fmla="*/ 17 h 37"/>
                  <a:gd name="T10" fmla="*/ 0 w 35"/>
                  <a:gd name="T11" fmla="*/ 30 h 37"/>
                  <a:gd name="T12" fmla="*/ 13 w 35"/>
                  <a:gd name="T13" fmla="*/ 28 h 37"/>
                  <a:gd name="T14" fmla="*/ 20 w 35"/>
                  <a:gd name="T15" fmla="*/ 37 h 37"/>
                  <a:gd name="T16" fmla="*/ 24 w 35"/>
                  <a:gd name="T17" fmla="*/ 24 h 37"/>
                  <a:gd name="T18" fmla="*/ 35 w 35"/>
                  <a:gd name="T19" fmla="*/ 19 h 37"/>
                  <a:gd name="T20" fmla="*/ 24 w 35"/>
                  <a:gd name="T21" fmla="*/ 13 h 37"/>
                  <a:gd name="T22" fmla="*/ 22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8"/>
                    </a:lnTo>
                    <a:lnTo>
                      <a:pt x="3" y="8"/>
                    </a:lnTo>
                    <a:lnTo>
                      <a:pt x="1" y="9"/>
                    </a:lnTo>
                    <a:lnTo>
                      <a:pt x="5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0" name="ïśľïḑê">
                <a:extLst>
                  <a:ext uri="{FF2B5EF4-FFF2-40B4-BE49-F238E27FC236}">
                    <a16:creationId xmlns:a16="http://schemas.microsoft.com/office/drawing/2014/main" xmlns="" id="{1BC69596-3DA1-4D17-9E8B-62A492F29EE5}"/>
                  </a:ext>
                </a:extLst>
              </p:cNvPr>
              <p:cNvSpPr/>
              <p:nvPr/>
            </p:nvSpPr>
            <p:spPr bwMode="auto">
              <a:xfrm>
                <a:off x="1300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8 h 37"/>
                  <a:gd name="T4" fmla="*/ 3 w 35"/>
                  <a:gd name="T5" fmla="*/ 8 h 37"/>
                  <a:gd name="T6" fmla="*/ 1 w 35"/>
                  <a:gd name="T7" fmla="*/ 9 h 37"/>
                  <a:gd name="T8" fmla="*/ 5 w 35"/>
                  <a:gd name="T9" fmla="*/ 17 h 37"/>
                  <a:gd name="T10" fmla="*/ 0 w 35"/>
                  <a:gd name="T11" fmla="*/ 30 h 37"/>
                  <a:gd name="T12" fmla="*/ 13 w 35"/>
                  <a:gd name="T13" fmla="*/ 28 h 37"/>
                  <a:gd name="T14" fmla="*/ 20 w 35"/>
                  <a:gd name="T15" fmla="*/ 37 h 37"/>
                  <a:gd name="T16" fmla="*/ 24 w 35"/>
                  <a:gd name="T17" fmla="*/ 24 h 37"/>
                  <a:gd name="T18" fmla="*/ 35 w 35"/>
                  <a:gd name="T19" fmla="*/ 19 h 37"/>
                  <a:gd name="T20" fmla="*/ 24 w 35"/>
                  <a:gd name="T21" fmla="*/ 13 h 37"/>
                  <a:gd name="T22" fmla="*/ 22 w 35"/>
                  <a:gd name="T2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8"/>
                    </a:lnTo>
                    <a:lnTo>
                      <a:pt x="3" y="8"/>
                    </a:lnTo>
                    <a:lnTo>
                      <a:pt x="1" y="9"/>
                    </a:lnTo>
                    <a:lnTo>
                      <a:pt x="5" y="17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1" name="iṡ1iďé">
                <a:extLst>
                  <a:ext uri="{FF2B5EF4-FFF2-40B4-BE49-F238E27FC236}">
                    <a16:creationId xmlns:a16="http://schemas.microsoft.com/office/drawing/2014/main" xmlns="" id="{9A831510-5935-43F5-8AAF-DF47CBE787FC}"/>
                  </a:ext>
                </a:extLst>
              </p:cNvPr>
              <p:cNvSpPr/>
              <p:nvPr/>
            </p:nvSpPr>
            <p:spPr bwMode="auto">
              <a:xfrm>
                <a:off x="1300" y="150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2" name="îśḷîḍe">
                <a:extLst>
                  <a:ext uri="{FF2B5EF4-FFF2-40B4-BE49-F238E27FC236}">
                    <a16:creationId xmlns:a16="http://schemas.microsoft.com/office/drawing/2014/main" xmlns="" id="{6C73C41E-9660-4A90-8C79-38ACC179B12C}"/>
                  </a:ext>
                </a:extLst>
              </p:cNvPr>
              <p:cNvSpPr/>
              <p:nvPr/>
            </p:nvSpPr>
            <p:spPr bwMode="auto">
              <a:xfrm>
                <a:off x="1300" y="1504"/>
                <a:ext cx="3" cy="3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3 h 3"/>
                  <a:gd name="T4" fmla="*/ 3 w 3"/>
                  <a:gd name="T5" fmla="*/ 2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1" y="3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3" name="iŝļídé">
                <a:extLst>
                  <a:ext uri="{FF2B5EF4-FFF2-40B4-BE49-F238E27FC236}">
                    <a16:creationId xmlns:a16="http://schemas.microsoft.com/office/drawing/2014/main" xmlns="" id="{3BB6EE7A-F029-4B3B-84A3-04568CD78E32}"/>
                  </a:ext>
                </a:extLst>
              </p:cNvPr>
              <p:cNvSpPr/>
              <p:nvPr/>
            </p:nvSpPr>
            <p:spPr bwMode="auto">
              <a:xfrm>
                <a:off x="1074" y="1468"/>
                <a:ext cx="35" cy="38"/>
              </a:xfrm>
              <a:custGeom>
                <a:avLst/>
                <a:gdLst>
                  <a:gd name="T0" fmla="*/ 22 w 35"/>
                  <a:gd name="T1" fmla="*/ 0 h 38"/>
                  <a:gd name="T2" fmla="*/ 13 w 35"/>
                  <a:gd name="T3" fmla="*/ 10 h 38"/>
                  <a:gd name="T4" fmla="*/ 5 w 35"/>
                  <a:gd name="T5" fmla="*/ 8 h 38"/>
                  <a:gd name="T6" fmla="*/ 2 w 35"/>
                  <a:gd name="T7" fmla="*/ 10 h 38"/>
                  <a:gd name="T8" fmla="*/ 5 w 35"/>
                  <a:gd name="T9" fmla="*/ 19 h 38"/>
                  <a:gd name="T10" fmla="*/ 0 w 35"/>
                  <a:gd name="T11" fmla="*/ 30 h 38"/>
                  <a:gd name="T12" fmla="*/ 13 w 35"/>
                  <a:gd name="T13" fmla="*/ 28 h 38"/>
                  <a:gd name="T14" fmla="*/ 22 w 35"/>
                  <a:gd name="T15" fmla="*/ 38 h 38"/>
                  <a:gd name="T16" fmla="*/ 24 w 35"/>
                  <a:gd name="T17" fmla="*/ 25 h 38"/>
                  <a:gd name="T18" fmla="*/ 35 w 35"/>
                  <a:gd name="T19" fmla="*/ 19 h 38"/>
                  <a:gd name="T20" fmla="*/ 24 w 35"/>
                  <a:gd name="T21" fmla="*/ 13 h 38"/>
                  <a:gd name="T22" fmla="*/ 22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22" y="0"/>
                    </a:moveTo>
                    <a:lnTo>
                      <a:pt x="13" y="10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4" name="i$1íḋe">
                <a:extLst>
                  <a:ext uri="{FF2B5EF4-FFF2-40B4-BE49-F238E27FC236}">
                    <a16:creationId xmlns:a16="http://schemas.microsoft.com/office/drawing/2014/main" xmlns="" id="{56DF2FF4-1B85-42D1-951C-98EEDA7C7A92}"/>
                  </a:ext>
                </a:extLst>
              </p:cNvPr>
              <p:cNvSpPr/>
              <p:nvPr/>
            </p:nvSpPr>
            <p:spPr bwMode="auto">
              <a:xfrm>
                <a:off x="1074" y="1468"/>
                <a:ext cx="35" cy="38"/>
              </a:xfrm>
              <a:custGeom>
                <a:avLst/>
                <a:gdLst>
                  <a:gd name="T0" fmla="*/ 22 w 35"/>
                  <a:gd name="T1" fmla="*/ 0 h 38"/>
                  <a:gd name="T2" fmla="*/ 13 w 35"/>
                  <a:gd name="T3" fmla="*/ 10 h 38"/>
                  <a:gd name="T4" fmla="*/ 5 w 35"/>
                  <a:gd name="T5" fmla="*/ 8 h 38"/>
                  <a:gd name="T6" fmla="*/ 2 w 35"/>
                  <a:gd name="T7" fmla="*/ 10 h 38"/>
                  <a:gd name="T8" fmla="*/ 5 w 35"/>
                  <a:gd name="T9" fmla="*/ 19 h 38"/>
                  <a:gd name="T10" fmla="*/ 0 w 35"/>
                  <a:gd name="T11" fmla="*/ 30 h 38"/>
                  <a:gd name="T12" fmla="*/ 13 w 35"/>
                  <a:gd name="T13" fmla="*/ 28 h 38"/>
                  <a:gd name="T14" fmla="*/ 22 w 35"/>
                  <a:gd name="T15" fmla="*/ 38 h 38"/>
                  <a:gd name="T16" fmla="*/ 24 w 35"/>
                  <a:gd name="T17" fmla="*/ 25 h 38"/>
                  <a:gd name="T18" fmla="*/ 35 w 35"/>
                  <a:gd name="T19" fmla="*/ 19 h 38"/>
                  <a:gd name="T20" fmla="*/ 24 w 35"/>
                  <a:gd name="T21" fmla="*/ 13 h 38"/>
                  <a:gd name="T22" fmla="*/ 22 w 3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38">
                    <a:moveTo>
                      <a:pt x="22" y="0"/>
                    </a:moveTo>
                    <a:lnTo>
                      <a:pt x="13" y="10"/>
                    </a:lnTo>
                    <a:lnTo>
                      <a:pt x="5" y="8"/>
                    </a:lnTo>
                    <a:lnTo>
                      <a:pt x="2" y="10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5" name="îšḷîḑé">
                <a:extLst>
                  <a:ext uri="{FF2B5EF4-FFF2-40B4-BE49-F238E27FC236}">
                    <a16:creationId xmlns:a16="http://schemas.microsoft.com/office/drawing/2014/main" xmlns="" id="{B4E5CC97-F066-482D-BA08-5F41185189E9}"/>
                  </a:ext>
                </a:extLst>
              </p:cNvPr>
              <p:cNvSpPr/>
              <p:nvPr/>
            </p:nvSpPr>
            <p:spPr bwMode="auto">
              <a:xfrm>
                <a:off x="1074" y="147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6" name="îṩḻidé">
                <a:extLst>
                  <a:ext uri="{FF2B5EF4-FFF2-40B4-BE49-F238E27FC236}">
                    <a16:creationId xmlns:a16="http://schemas.microsoft.com/office/drawing/2014/main" xmlns="" id="{1CAEDB98-AF70-4DFD-99BF-3F621A268643}"/>
                  </a:ext>
                </a:extLst>
              </p:cNvPr>
              <p:cNvSpPr/>
              <p:nvPr/>
            </p:nvSpPr>
            <p:spPr bwMode="auto">
              <a:xfrm>
                <a:off x="1074" y="1476"/>
                <a:ext cx="5" cy="2"/>
              </a:xfrm>
              <a:custGeom>
                <a:avLst/>
                <a:gdLst>
                  <a:gd name="T0" fmla="*/ 0 w 5"/>
                  <a:gd name="T1" fmla="*/ 0 h 2"/>
                  <a:gd name="T2" fmla="*/ 2 w 5"/>
                  <a:gd name="T3" fmla="*/ 2 h 2"/>
                  <a:gd name="T4" fmla="*/ 5 w 5"/>
                  <a:gd name="T5" fmla="*/ 0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7" name="iśľïḋe">
                <a:extLst>
                  <a:ext uri="{FF2B5EF4-FFF2-40B4-BE49-F238E27FC236}">
                    <a16:creationId xmlns:a16="http://schemas.microsoft.com/office/drawing/2014/main" xmlns="" id="{69B9942B-27F6-4898-88DA-F026CA063D73}"/>
                  </a:ext>
                </a:extLst>
              </p:cNvPr>
              <p:cNvSpPr/>
              <p:nvPr/>
            </p:nvSpPr>
            <p:spPr bwMode="auto">
              <a:xfrm>
                <a:off x="1158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0 w 35"/>
                  <a:gd name="T7" fmla="*/ 8 h 37"/>
                  <a:gd name="T8" fmla="*/ 0 w 35"/>
                  <a:gd name="T9" fmla="*/ 8 h 37"/>
                  <a:gd name="T10" fmla="*/ 0 w 35"/>
                  <a:gd name="T11" fmla="*/ 8 h 37"/>
                  <a:gd name="T12" fmla="*/ 5 w 35"/>
                  <a:gd name="T13" fmla="*/ 19 h 37"/>
                  <a:gd name="T14" fmla="*/ 0 w 35"/>
                  <a:gd name="T15" fmla="*/ 30 h 37"/>
                  <a:gd name="T16" fmla="*/ 13 w 35"/>
                  <a:gd name="T17" fmla="*/ 28 h 37"/>
                  <a:gd name="T18" fmla="*/ 20 w 35"/>
                  <a:gd name="T19" fmla="*/ 37 h 37"/>
                  <a:gd name="T20" fmla="*/ 24 w 35"/>
                  <a:gd name="T21" fmla="*/ 24 h 37"/>
                  <a:gd name="T22" fmla="*/ 35 w 35"/>
                  <a:gd name="T23" fmla="*/ 19 h 37"/>
                  <a:gd name="T24" fmla="*/ 24 w 35"/>
                  <a:gd name="T25" fmla="*/ 13 h 37"/>
                  <a:gd name="T26" fmla="*/ 22 w 35"/>
                  <a:gd name="T2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8" name="îsľïḋè">
                <a:extLst>
                  <a:ext uri="{FF2B5EF4-FFF2-40B4-BE49-F238E27FC236}">
                    <a16:creationId xmlns:a16="http://schemas.microsoft.com/office/drawing/2014/main" xmlns="" id="{735A7CB7-5DE4-49B9-8B71-42D15EEDFE02}"/>
                  </a:ext>
                </a:extLst>
              </p:cNvPr>
              <p:cNvSpPr/>
              <p:nvPr/>
            </p:nvSpPr>
            <p:spPr bwMode="auto">
              <a:xfrm>
                <a:off x="1158" y="1498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0 w 35"/>
                  <a:gd name="T7" fmla="*/ 8 h 37"/>
                  <a:gd name="T8" fmla="*/ 0 w 35"/>
                  <a:gd name="T9" fmla="*/ 8 h 37"/>
                  <a:gd name="T10" fmla="*/ 0 w 35"/>
                  <a:gd name="T11" fmla="*/ 8 h 37"/>
                  <a:gd name="T12" fmla="*/ 5 w 35"/>
                  <a:gd name="T13" fmla="*/ 19 h 37"/>
                  <a:gd name="T14" fmla="*/ 0 w 35"/>
                  <a:gd name="T15" fmla="*/ 30 h 37"/>
                  <a:gd name="T16" fmla="*/ 13 w 35"/>
                  <a:gd name="T17" fmla="*/ 28 h 37"/>
                  <a:gd name="T18" fmla="*/ 20 w 35"/>
                  <a:gd name="T19" fmla="*/ 37 h 37"/>
                  <a:gd name="T20" fmla="*/ 24 w 35"/>
                  <a:gd name="T21" fmla="*/ 24 h 37"/>
                  <a:gd name="T22" fmla="*/ 35 w 35"/>
                  <a:gd name="T23" fmla="*/ 19 h 37"/>
                  <a:gd name="T24" fmla="*/ 24 w 35"/>
                  <a:gd name="T25" fmla="*/ 13 h 37"/>
                  <a:gd name="T26" fmla="*/ 22 w 35"/>
                  <a:gd name="T2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5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0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9" name="îṣlïḑè">
                <a:extLst>
                  <a:ext uri="{FF2B5EF4-FFF2-40B4-BE49-F238E27FC236}">
                    <a16:creationId xmlns:a16="http://schemas.microsoft.com/office/drawing/2014/main" xmlns="" id="{EA788EDA-FA65-46CC-B7A1-E8AB9A57F4C0}"/>
                  </a:ext>
                </a:extLst>
              </p:cNvPr>
              <p:cNvSpPr/>
              <p:nvPr/>
            </p:nvSpPr>
            <p:spPr bwMode="auto">
              <a:xfrm>
                <a:off x="1158" y="1506"/>
                <a:ext cx="1" cy="1"/>
              </a:xfrm>
              <a:prstGeom prst="rect">
                <a:avLst/>
              </a:pr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0" name="ïš1ïḑê">
                <a:extLst>
                  <a:ext uri="{FF2B5EF4-FFF2-40B4-BE49-F238E27FC236}">
                    <a16:creationId xmlns:a16="http://schemas.microsoft.com/office/drawing/2014/main" xmlns="" id="{03CAC473-AF7D-48B5-A53F-B296150040D7}"/>
                  </a:ext>
                </a:extLst>
              </p:cNvPr>
              <p:cNvSpPr/>
              <p:nvPr/>
            </p:nvSpPr>
            <p:spPr bwMode="auto">
              <a:xfrm>
                <a:off x="1158" y="15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1" name="ïşḷiďê">
                <a:extLst>
                  <a:ext uri="{FF2B5EF4-FFF2-40B4-BE49-F238E27FC236}">
                    <a16:creationId xmlns:a16="http://schemas.microsoft.com/office/drawing/2014/main" xmlns="" id="{AEC44F54-D42A-42E9-98F6-AA982ECAD851}"/>
                  </a:ext>
                </a:extLst>
              </p:cNvPr>
              <p:cNvSpPr/>
              <p:nvPr/>
            </p:nvSpPr>
            <p:spPr bwMode="auto">
              <a:xfrm>
                <a:off x="1262" y="1547"/>
                <a:ext cx="15" cy="18"/>
              </a:xfrm>
              <a:custGeom>
                <a:avLst/>
                <a:gdLst>
                  <a:gd name="T0" fmla="*/ 0 w 15"/>
                  <a:gd name="T1" fmla="*/ 18 h 18"/>
                  <a:gd name="T2" fmla="*/ 0 w 15"/>
                  <a:gd name="T3" fmla="*/ 18 h 18"/>
                  <a:gd name="T4" fmla="*/ 0 w 15"/>
                  <a:gd name="T5" fmla="*/ 18 h 18"/>
                  <a:gd name="T6" fmla="*/ 0 w 15"/>
                  <a:gd name="T7" fmla="*/ 18 h 18"/>
                  <a:gd name="T8" fmla="*/ 13 w 15"/>
                  <a:gd name="T9" fmla="*/ 0 h 18"/>
                  <a:gd name="T10" fmla="*/ 11 w 15"/>
                  <a:gd name="T11" fmla="*/ 2 h 18"/>
                  <a:gd name="T12" fmla="*/ 15 w 15"/>
                  <a:gd name="T13" fmla="*/ 0 h 18"/>
                  <a:gd name="T14" fmla="*/ 13 w 15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0" y="18"/>
                    </a:move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13" y="0"/>
                    </a:moveTo>
                    <a:lnTo>
                      <a:pt x="11" y="2"/>
                    </a:lnTo>
                    <a:lnTo>
                      <a:pt x="15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2" name="íšļïḋê">
                <a:extLst>
                  <a:ext uri="{FF2B5EF4-FFF2-40B4-BE49-F238E27FC236}">
                    <a16:creationId xmlns:a16="http://schemas.microsoft.com/office/drawing/2014/main" xmlns="" id="{B95B35FB-D55A-4656-B4E0-3D349BA61205}"/>
                  </a:ext>
                </a:extLst>
              </p:cNvPr>
              <p:cNvSpPr/>
              <p:nvPr/>
            </p:nvSpPr>
            <p:spPr bwMode="auto">
              <a:xfrm>
                <a:off x="1262" y="1547"/>
                <a:ext cx="15" cy="18"/>
              </a:xfrm>
              <a:custGeom>
                <a:avLst/>
                <a:gdLst>
                  <a:gd name="T0" fmla="*/ 0 w 15"/>
                  <a:gd name="T1" fmla="*/ 18 h 18"/>
                  <a:gd name="T2" fmla="*/ 0 w 15"/>
                  <a:gd name="T3" fmla="*/ 18 h 18"/>
                  <a:gd name="T4" fmla="*/ 0 w 15"/>
                  <a:gd name="T5" fmla="*/ 18 h 18"/>
                  <a:gd name="T6" fmla="*/ 0 w 15"/>
                  <a:gd name="T7" fmla="*/ 18 h 18"/>
                  <a:gd name="T8" fmla="*/ 13 w 15"/>
                  <a:gd name="T9" fmla="*/ 0 h 18"/>
                  <a:gd name="T10" fmla="*/ 11 w 15"/>
                  <a:gd name="T11" fmla="*/ 2 h 18"/>
                  <a:gd name="T12" fmla="*/ 15 w 15"/>
                  <a:gd name="T13" fmla="*/ 0 h 18"/>
                  <a:gd name="T14" fmla="*/ 13 w 15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8">
                    <a:moveTo>
                      <a:pt x="0" y="18"/>
                    </a:move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moveTo>
                      <a:pt x="13" y="0"/>
                    </a:moveTo>
                    <a:lnTo>
                      <a:pt x="11" y="2"/>
                    </a:lnTo>
                    <a:lnTo>
                      <a:pt x="15" y="0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3" name="i$ḻiḓe">
                <a:extLst>
                  <a:ext uri="{FF2B5EF4-FFF2-40B4-BE49-F238E27FC236}">
                    <a16:creationId xmlns:a16="http://schemas.microsoft.com/office/drawing/2014/main" xmlns="" id="{15221983-5076-4E61-B195-D181738AE1FD}"/>
                  </a:ext>
                </a:extLst>
              </p:cNvPr>
              <p:cNvSpPr/>
              <p:nvPr/>
            </p:nvSpPr>
            <p:spPr bwMode="auto">
              <a:xfrm>
                <a:off x="1240" y="1528"/>
                <a:ext cx="33" cy="37"/>
              </a:xfrm>
              <a:custGeom>
                <a:avLst/>
                <a:gdLst>
                  <a:gd name="T0" fmla="*/ 24 w 33"/>
                  <a:gd name="T1" fmla="*/ 0 h 37"/>
                  <a:gd name="T2" fmla="*/ 13 w 33"/>
                  <a:gd name="T3" fmla="*/ 9 h 37"/>
                  <a:gd name="T4" fmla="*/ 2 w 33"/>
                  <a:gd name="T5" fmla="*/ 7 h 37"/>
                  <a:gd name="T6" fmla="*/ 7 w 33"/>
                  <a:gd name="T7" fmla="*/ 19 h 37"/>
                  <a:gd name="T8" fmla="*/ 0 w 33"/>
                  <a:gd name="T9" fmla="*/ 30 h 37"/>
                  <a:gd name="T10" fmla="*/ 13 w 33"/>
                  <a:gd name="T11" fmla="*/ 28 h 37"/>
                  <a:gd name="T12" fmla="*/ 22 w 33"/>
                  <a:gd name="T13" fmla="*/ 37 h 37"/>
                  <a:gd name="T14" fmla="*/ 22 w 33"/>
                  <a:gd name="T15" fmla="*/ 37 h 37"/>
                  <a:gd name="T16" fmla="*/ 22 w 33"/>
                  <a:gd name="T17" fmla="*/ 34 h 37"/>
                  <a:gd name="T18" fmla="*/ 17 w 33"/>
                  <a:gd name="T19" fmla="*/ 26 h 37"/>
                  <a:gd name="T20" fmla="*/ 24 w 33"/>
                  <a:gd name="T21" fmla="*/ 26 h 37"/>
                  <a:gd name="T22" fmla="*/ 24 w 33"/>
                  <a:gd name="T23" fmla="*/ 24 h 37"/>
                  <a:gd name="T24" fmla="*/ 32 w 33"/>
                  <a:gd name="T25" fmla="*/ 21 h 37"/>
                  <a:gd name="T26" fmla="*/ 33 w 33"/>
                  <a:gd name="T27" fmla="*/ 19 h 37"/>
                  <a:gd name="T28" fmla="*/ 24 w 33"/>
                  <a:gd name="T29" fmla="*/ 13 h 37"/>
                  <a:gd name="T30" fmla="*/ 24 w 33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37">
                    <a:moveTo>
                      <a:pt x="24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2" y="34"/>
                    </a:lnTo>
                    <a:lnTo>
                      <a:pt x="17" y="26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24" y="13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4" name="îṣḷídê">
                <a:extLst>
                  <a:ext uri="{FF2B5EF4-FFF2-40B4-BE49-F238E27FC236}">
                    <a16:creationId xmlns:a16="http://schemas.microsoft.com/office/drawing/2014/main" xmlns="" id="{DC5C1C2C-6A1F-44AF-B2E9-B42FB3FF6FAB}"/>
                  </a:ext>
                </a:extLst>
              </p:cNvPr>
              <p:cNvSpPr/>
              <p:nvPr/>
            </p:nvSpPr>
            <p:spPr bwMode="auto">
              <a:xfrm>
                <a:off x="1240" y="1528"/>
                <a:ext cx="33" cy="37"/>
              </a:xfrm>
              <a:custGeom>
                <a:avLst/>
                <a:gdLst>
                  <a:gd name="T0" fmla="*/ 24 w 33"/>
                  <a:gd name="T1" fmla="*/ 0 h 37"/>
                  <a:gd name="T2" fmla="*/ 13 w 33"/>
                  <a:gd name="T3" fmla="*/ 9 h 37"/>
                  <a:gd name="T4" fmla="*/ 2 w 33"/>
                  <a:gd name="T5" fmla="*/ 7 h 37"/>
                  <a:gd name="T6" fmla="*/ 7 w 33"/>
                  <a:gd name="T7" fmla="*/ 19 h 37"/>
                  <a:gd name="T8" fmla="*/ 0 w 33"/>
                  <a:gd name="T9" fmla="*/ 30 h 37"/>
                  <a:gd name="T10" fmla="*/ 13 w 33"/>
                  <a:gd name="T11" fmla="*/ 28 h 37"/>
                  <a:gd name="T12" fmla="*/ 22 w 33"/>
                  <a:gd name="T13" fmla="*/ 37 h 37"/>
                  <a:gd name="T14" fmla="*/ 22 w 33"/>
                  <a:gd name="T15" fmla="*/ 37 h 37"/>
                  <a:gd name="T16" fmla="*/ 22 w 33"/>
                  <a:gd name="T17" fmla="*/ 34 h 37"/>
                  <a:gd name="T18" fmla="*/ 17 w 33"/>
                  <a:gd name="T19" fmla="*/ 26 h 37"/>
                  <a:gd name="T20" fmla="*/ 24 w 33"/>
                  <a:gd name="T21" fmla="*/ 26 h 37"/>
                  <a:gd name="T22" fmla="*/ 24 w 33"/>
                  <a:gd name="T23" fmla="*/ 24 h 37"/>
                  <a:gd name="T24" fmla="*/ 32 w 33"/>
                  <a:gd name="T25" fmla="*/ 21 h 37"/>
                  <a:gd name="T26" fmla="*/ 33 w 33"/>
                  <a:gd name="T27" fmla="*/ 19 h 37"/>
                  <a:gd name="T28" fmla="*/ 24 w 33"/>
                  <a:gd name="T29" fmla="*/ 13 h 37"/>
                  <a:gd name="T30" fmla="*/ 24 w 33"/>
                  <a:gd name="T3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37">
                    <a:moveTo>
                      <a:pt x="24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7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2" y="37"/>
                    </a:lnTo>
                    <a:lnTo>
                      <a:pt x="22" y="34"/>
                    </a:lnTo>
                    <a:lnTo>
                      <a:pt x="17" y="26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32" y="21"/>
                    </a:lnTo>
                    <a:lnTo>
                      <a:pt x="33" y="19"/>
                    </a:lnTo>
                    <a:lnTo>
                      <a:pt x="24" y="13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5" name="íṧḷíḋè">
                <a:extLst>
                  <a:ext uri="{FF2B5EF4-FFF2-40B4-BE49-F238E27FC236}">
                    <a16:creationId xmlns:a16="http://schemas.microsoft.com/office/drawing/2014/main" xmlns="" id="{D3ECEC9C-DB58-4AAF-B07D-202F5327BA9A}"/>
                  </a:ext>
                </a:extLst>
              </p:cNvPr>
              <p:cNvSpPr/>
              <p:nvPr/>
            </p:nvSpPr>
            <p:spPr bwMode="auto">
              <a:xfrm>
                <a:off x="1257" y="1547"/>
                <a:ext cx="18" cy="15"/>
              </a:xfrm>
              <a:custGeom>
                <a:avLst/>
                <a:gdLst>
                  <a:gd name="T0" fmla="*/ 7 w 18"/>
                  <a:gd name="T1" fmla="*/ 7 h 15"/>
                  <a:gd name="T2" fmla="*/ 0 w 18"/>
                  <a:gd name="T3" fmla="*/ 7 h 15"/>
                  <a:gd name="T4" fmla="*/ 5 w 18"/>
                  <a:gd name="T5" fmla="*/ 15 h 15"/>
                  <a:gd name="T6" fmla="*/ 7 w 18"/>
                  <a:gd name="T7" fmla="*/ 7 h 15"/>
                  <a:gd name="T8" fmla="*/ 16 w 18"/>
                  <a:gd name="T9" fmla="*/ 0 h 15"/>
                  <a:gd name="T10" fmla="*/ 15 w 18"/>
                  <a:gd name="T11" fmla="*/ 2 h 15"/>
                  <a:gd name="T12" fmla="*/ 16 w 18"/>
                  <a:gd name="T13" fmla="*/ 2 h 15"/>
                  <a:gd name="T14" fmla="*/ 18 w 18"/>
                  <a:gd name="T15" fmla="*/ 0 h 15"/>
                  <a:gd name="T16" fmla="*/ 16 w 18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7" y="7"/>
                    </a:moveTo>
                    <a:lnTo>
                      <a:pt x="0" y="7"/>
                    </a:lnTo>
                    <a:lnTo>
                      <a:pt x="5" y="15"/>
                    </a:lnTo>
                    <a:lnTo>
                      <a:pt x="7" y="7"/>
                    </a:lnTo>
                    <a:close/>
                    <a:moveTo>
                      <a:pt x="16" y="0"/>
                    </a:moveTo>
                    <a:lnTo>
                      <a:pt x="15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6" name="îsḷíḋè">
                <a:extLst>
                  <a:ext uri="{FF2B5EF4-FFF2-40B4-BE49-F238E27FC236}">
                    <a16:creationId xmlns:a16="http://schemas.microsoft.com/office/drawing/2014/main" xmlns="" id="{4DDDD519-578E-4448-99EA-4E4DABBA2250}"/>
                  </a:ext>
                </a:extLst>
              </p:cNvPr>
              <p:cNvSpPr/>
              <p:nvPr/>
            </p:nvSpPr>
            <p:spPr bwMode="auto">
              <a:xfrm>
                <a:off x="1257" y="1547"/>
                <a:ext cx="18" cy="15"/>
              </a:xfrm>
              <a:custGeom>
                <a:avLst/>
                <a:gdLst>
                  <a:gd name="T0" fmla="*/ 7 w 18"/>
                  <a:gd name="T1" fmla="*/ 7 h 15"/>
                  <a:gd name="T2" fmla="*/ 0 w 18"/>
                  <a:gd name="T3" fmla="*/ 7 h 15"/>
                  <a:gd name="T4" fmla="*/ 5 w 18"/>
                  <a:gd name="T5" fmla="*/ 15 h 15"/>
                  <a:gd name="T6" fmla="*/ 7 w 18"/>
                  <a:gd name="T7" fmla="*/ 7 h 15"/>
                  <a:gd name="T8" fmla="*/ 16 w 18"/>
                  <a:gd name="T9" fmla="*/ 0 h 15"/>
                  <a:gd name="T10" fmla="*/ 15 w 18"/>
                  <a:gd name="T11" fmla="*/ 2 h 15"/>
                  <a:gd name="T12" fmla="*/ 16 w 18"/>
                  <a:gd name="T13" fmla="*/ 2 h 15"/>
                  <a:gd name="T14" fmla="*/ 18 w 18"/>
                  <a:gd name="T15" fmla="*/ 0 h 15"/>
                  <a:gd name="T16" fmla="*/ 16 w 18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7" y="7"/>
                    </a:moveTo>
                    <a:lnTo>
                      <a:pt x="0" y="7"/>
                    </a:lnTo>
                    <a:lnTo>
                      <a:pt x="5" y="15"/>
                    </a:lnTo>
                    <a:lnTo>
                      <a:pt x="7" y="7"/>
                    </a:lnTo>
                    <a:moveTo>
                      <a:pt x="16" y="0"/>
                    </a:moveTo>
                    <a:lnTo>
                      <a:pt x="15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7" name="iṩ1íḑè">
                <a:extLst>
                  <a:ext uri="{FF2B5EF4-FFF2-40B4-BE49-F238E27FC236}">
                    <a16:creationId xmlns:a16="http://schemas.microsoft.com/office/drawing/2014/main" xmlns="" id="{7870C307-77E1-44B2-A944-47980D2F8576}"/>
                  </a:ext>
                </a:extLst>
              </p:cNvPr>
              <p:cNvSpPr/>
              <p:nvPr/>
            </p:nvSpPr>
            <p:spPr bwMode="auto">
              <a:xfrm>
                <a:off x="1324" y="156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8" name="ïšľîḓè">
                <a:extLst>
                  <a:ext uri="{FF2B5EF4-FFF2-40B4-BE49-F238E27FC236}">
                    <a16:creationId xmlns:a16="http://schemas.microsoft.com/office/drawing/2014/main" xmlns="" id="{9261A7B6-7848-40D3-B35F-84A66D0D377D}"/>
                  </a:ext>
                </a:extLst>
              </p:cNvPr>
              <p:cNvSpPr/>
              <p:nvPr/>
            </p:nvSpPr>
            <p:spPr bwMode="auto">
              <a:xfrm>
                <a:off x="1324" y="156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9" name="íṧ1iḍe">
                <a:extLst>
                  <a:ext uri="{FF2B5EF4-FFF2-40B4-BE49-F238E27FC236}">
                    <a16:creationId xmlns:a16="http://schemas.microsoft.com/office/drawing/2014/main" xmlns="" id="{20E6A77F-B18A-46AA-95A3-CC76492D8E6B}"/>
                  </a:ext>
                </a:extLst>
              </p:cNvPr>
              <p:cNvSpPr/>
              <p:nvPr/>
            </p:nvSpPr>
            <p:spPr bwMode="auto">
              <a:xfrm>
                <a:off x="1096" y="1541"/>
                <a:ext cx="36" cy="37"/>
              </a:xfrm>
              <a:custGeom>
                <a:avLst/>
                <a:gdLst>
                  <a:gd name="T0" fmla="*/ 23 w 36"/>
                  <a:gd name="T1" fmla="*/ 0 h 37"/>
                  <a:gd name="T2" fmla="*/ 13 w 36"/>
                  <a:gd name="T3" fmla="*/ 9 h 37"/>
                  <a:gd name="T4" fmla="*/ 13 w 36"/>
                  <a:gd name="T5" fmla="*/ 9 h 37"/>
                  <a:gd name="T6" fmla="*/ 13 w 36"/>
                  <a:gd name="T7" fmla="*/ 21 h 37"/>
                  <a:gd name="T8" fmla="*/ 4 w 36"/>
                  <a:gd name="T9" fmla="*/ 15 h 37"/>
                  <a:gd name="T10" fmla="*/ 6 w 36"/>
                  <a:gd name="T11" fmla="*/ 19 h 37"/>
                  <a:gd name="T12" fmla="*/ 0 w 36"/>
                  <a:gd name="T13" fmla="*/ 30 h 37"/>
                  <a:gd name="T14" fmla="*/ 13 w 36"/>
                  <a:gd name="T15" fmla="*/ 28 h 37"/>
                  <a:gd name="T16" fmla="*/ 21 w 36"/>
                  <a:gd name="T17" fmla="*/ 37 h 37"/>
                  <a:gd name="T18" fmla="*/ 24 w 36"/>
                  <a:gd name="T19" fmla="*/ 26 h 37"/>
                  <a:gd name="T20" fmla="*/ 36 w 36"/>
                  <a:gd name="T21" fmla="*/ 21 h 37"/>
                  <a:gd name="T22" fmla="*/ 24 w 36"/>
                  <a:gd name="T23" fmla="*/ 13 h 37"/>
                  <a:gd name="T24" fmla="*/ 23 w 3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7">
                    <a:moveTo>
                      <a:pt x="23" y="0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21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7"/>
                    </a:lnTo>
                    <a:lnTo>
                      <a:pt x="24" y="26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0" name="íṩḻïďe">
                <a:extLst>
                  <a:ext uri="{FF2B5EF4-FFF2-40B4-BE49-F238E27FC236}">
                    <a16:creationId xmlns:a16="http://schemas.microsoft.com/office/drawing/2014/main" xmlns="" id="{56D2A51C-D33F-4049-8824-86AEFF662713}"/>
                  </a:ext>
                </a:extLst>
              </p:cNvPr>
              <p:cNvSpPr/>
              <p:nvPr/>
            </p:nvSpPr>
            <p:spPr bwMode="auto">
              <a:xfrm>
                <a:off x="1096" y="1541"/>
                <a:ext cx="36" cy="37"/>
              </a:xfrm>
              <a:custGeom>
                <a:avLst/>
                <a:gdLst>
                  <a:gd name="T0" fmla="*/ 23 w 36"/>
                  <a:gd name="T1" fmla="*/ 0 h 37"/>
                  <a:gd name="T2" fmla="*/ 13 w 36"/>
                  <a:gd name="T3" fmla="*/ 9 h 37"/>
                  <a:gd name="T4" fmla="*/ 13 w 36"/>
                  <a:gd name="T5" fmla="*/ 9 h 37"/>
                  <a:gd name="T6" fmla="*/ 13 w 36"/>
                  <a:gd name="T7" fmla="*/ 21 h 37"/>
                  <a:gd name="T8" fmla="*/ 4 w 36"/>
                  <a:gd name="T9" fmla="*/ 15 h 37"/>
                  <a:gd name="T10" fmla="*/ 6 w 36"/>
                  <a:gd name="T11" fmla="*/ 19 h 37"/>
                  <a:gd name="T12" fmla="*/ 0 w 36"/>
                  <a:gd name="T13" fmla="*/ 30 h 37"/>
                  <a:gd name="T14" fmla="*/ 13 w 36"/>
                  <a:gd name="T15" fmla="*/ 28 h 37"/>
                  <a:gd name="T16" fmla="*/ 21 w 36"/>
                  <a:gd name="T17" fmla="*/ 37 h 37"/>
                  <a:gd name="T18" fmla="*/ 24 w 36"/>
                  <a:gd name="T19" fmla="*/ 26 h 37"/>
                  <a:gd name="T20" fmla="*/ 36 w 36"/>
                  <a:gd name="T21" fmla="*/ 21 h 37"/>
                  <a:gd name="T22" fmla="*/ 24 w 36"/>
                  <a:gd name="T23" fmla="*/ 13 h 37"/>
                  <a:gd name="T24" fmla="*/ 23 w 3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7">
                    <a:moveTo>
                      <a:pt x="23" y="0"/>
                    </a:moveTo>
                    <a:lnTo>
                      <a:pt x="13" y="9"/>
                    </a:lnTo>
                    <a:lnTo>
                      <a:pt x="13" y="9"/>
                    </a:lnTo>
                    <a:lnTo>
                      <a:pt x="13" y="21"/>
                    </a:lnTo>
                    <a:lnTo>
                      <a:pt x="4" y="15"/>
                    </a:lnTo>
                    <a:lnTo>
                      <a:pt x="6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1" y="37"/>
                    </a:lnTo>
                    <a:lnTo>
                      <a:pt x="24" y="26"/>
                    </a:lnTo>
                    <a:lnTo>
                      <a:pt x="36" y="21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1" name="išļiḋe">
                <a:extLst>
                  <a:ext uri="{FF2B5EF4-FFF2-40B4-BE49-F238E27FC236}">
                    <a16:creationId xmlns:a16="http://schemas.microsoft.com/office/drawing/2014/main" xmlns="" id="{02A145A7-8101-4427-BD25-BB0C47DA6A5E}"/>
                  </a:ext>
                </a:extLst>
              </p:cNvPr>
              <p:cNvSpPr/>
              <p:nvPr/>
            </p:nvSpPr>
            <p:spPr bwMode="auto">
              <a:xfrm>
                <a:off x="1096" y="1549"/>
                <a:ext cx="13" cy="13"/>
              </a:xfrm>
              <a:custGeom>
                <a:avLst/>
                <a:gdLst>
                  <a:gd name="T0" fmla="*/ 0 w 13"/>
                  <a:gd name="T1" fmla="*/ 0 h 13"/>
                  <a:gd name="T2" fmla="*/ 4 w 13"/>
                  <a:gd name="T3" fmla="*/ 7 h 13"/>
                  <a:gd name="T4" fmla="*/ 13 w 13"/>
                  <a:gd name="T5" fmla="*/ 13 h 13"/>
                  <a:gd name="T6" fmla="*/ 13 w 13"/>
                  <a:gd name="T7" fmla="*/ 1 h 13"/>
                  <a:gd name="T8" fmla="*/ 0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lnTo>
                      <a:pt x="4" y="7"/>
                    </a:lnTo>
                    <a:lnTo>
                      <a:pt x="13" y="13"/>
                    </a:lnTo>
                    <a:lnTo>
                      <a:pt x="13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2" name="iŝḻîďe">
                <a:extLst>
                  <a:ext uri="{FF2B5EF4-FFF2-40B4-BE49-F238E27FC236}">
                    <a16:creationId xmlns:a16="http://schemas.microsoft.com/office/drawing/2014/main" xmlns="" id="{3FBB0489-EB30-47B9-AF83-D6F48377C33D}"/>
                  </a:ext>
                </a:extLst>
              </p:cNvPr>
              <p:cNvSpPr/>
              <p:nvPr/>
            </p:nvSpPr>
            <p:spPr bwMode="auto">
              <a:xfrm>
                <a:off x="1096" y="1549"/>
                <a:ext cx="13" cy="13"/>
              </a:xfrm>
              <a:custGeom>
                <a:avLst/>
                <a:gdLst>
                  <a:gd name="T0" fmla="*/ 0 w 13"/>
                  <a:gd name="T1" fmla="*/ 0 h 13"/>
                  <a:gd name="T2" fmla="*/ 4 w 13"/>
                  <a:gd name="T3" fmla="*/ 7 h 13"/>
                  <a:gd name="T4" fmla="*/ 13 w 13"/>
                  <a:gd name="T5" fmla="*/ 13 h 13"/>
                  <a:gd name="T6" fmla="*/ 13 w 13"/>
                  <a:gd name="T7" fmla="*/ 1 h 13"/>
                  <a:gd name="T8" fmla="*/ 0 w 1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0" y="0"/>
                    </a:moveTo>
                    <a:lnTo>
                      <a:pt x="4" y="7"/>
                    </a:lnTo>
                    <a:lnTo>
                      <a:pt x="13" y="13"/>
                    </a:lnTo>
                    <a:lnTo>
                      <a:pt x="13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3" name="ïsḻíḍe">
                <a:extLst>
                  <a:ext uri="{FF2B5EF4-FFF2-40B4-BE49-F238E27FC236}">
                    <a16:creationId xmlns:a16="http://schemas.microsoft.com/office/drawing/2014/main" xmlns="" id="{7725E8C2-05CC-4903-B8B2-70AA073A4782}"/>
                  </a:ext>
                </a:extLst>
              </p:cNvPr>
              <p:cNvSpPr/>
              <p:nvPr/>
            </p:nvSpPr>
            <p:spPr bwMode="auto">
              <a:xfrm>
                <a:off x="1178" y="1571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3 w 38"/>
                  <a:gd name="T3" fmla="*/ 9 h 37"/>
                  <a:gd name="T4" fmla="*/ 2 w 38"/>
                  <a:gd name="T5" fmla="*/ 7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6 h 37"/>
                  <a:gd name="T16" fmla="*/ 38 w 38"/>
                  <a:gd name="T17" fmla="*/ 20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6"/>
                    </a:lnTo>
                    <a:lnTo>
                      <a:pt x="38" y="20"/>
                    </a:lnTo>
                    <a:lnTo>
                      <a:pt x="25" y="13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4" name="íŝḻídè">
                <a:extLst>
                  <a:ext uri="{FF2B5EF4-FFF2-40B4-BE49-F238E27FC236}">
                    <a16:creationId xmlns:a16="http://schemas.microsoft.com/office/drawing/2014/main" xmlns="" id="{C224F07C-B913-49E9-9F57-78C66289CFD5}"/>
                  </a:ext>
                </a:extLst>
              </p:cNvPr>
              <p:cNvSpPr/>
              <p:nvPr/>
            </p:nvSpPr>
            <p:spPr bwMode="auto">
              <a:xfrm>
                <a:off x="1178" y="1571"/>
                <a:ext cx="38" cy="37"/>
              </a:xfrm>
              <a:custGeom>
                <a:avLst/>
                <a:gdLst>
                  <a:gd name="T0" fmla="*/ 25 w 38"/>
                  <a:gd name="T1" fmla="*/ 0 h 37"/>
                  <a:gd name="T2" fmla="*/ 13 w 38"/>
                  <a:gd name="T3" fmla="*/ 9 h 37"/>
                  <a:gd name="T4" fmla="*/ 2 w 38"/>
                  <a:gd name="T5" fmla="*/ 7 h 37"/>
                  <a:gd name="T6" fmla="*/ 8 w 38"/>
                  <a:gd name="T7" fmla="*/ 19 h 37"/>
                  <a:gd name="T8" fmla="*/ 0 w 38"/>
                  <a:gd name="T9" fmla="*/ 30 h 37"/>
                  <a:gd name="T10" fmla="*/ 13 w 38"/>
                  <a:gd name="T11" fmla="*/ 28 h 37"/>
                  <a:gd name="T12" fmla="*/ 23 w 38"/>
                  <a:gd name="T13" fmla="*/ 37 h 37"/>
                  <a:gd name="T14" fmla="*/ 25 w 38"/>
                  <a:gd name="T15" fmla="*/ 26 h 37"/>
                  <a:gd name="T16" fmla="*/ 38 w 38"/>
                  <a:gd name="T17" fmla="*/ 20 h 37"/>
                  <a:gd name="T18" fmla="*/ 25 w 38"/>
                  <a:gd name="T19" fmla="*/ 13 h 37"/>
                  <a:gd name="T20" fmla="*/ 25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5" y="0"/>
                    </a:moveTo>
                    <a:lnTo>
                      <a:pt x="13" y="9"/>
                    </a:lnTo>
                    <a:lnTo>
                      <a:pt x="2" y="7"/>
                    </a:lnTo>
                    <a:lnTo>
                      <a:pt x="8" y="19"/>
                    </a:lnTo>
                    <a:lnTo>
                      <a:pt x="0" y="30"/>
                    </a:lnTo>
                    <a:lnTo>
                      <a:pt x="13" y="28"/>
                    </a:lnTo>
                    <a:lnTo>
                      <a:pt x="23" y="37"/>
                    </a:lnTo>
                    <a:lnTo>
                      <a:pt x="25" y="26"/>
                    </a:lnTo>
                    <a:lnTo>
                      <a:pt x="38" y="20"/>
                    </a:lnTo>
                    <a:lnTo>
                      <a:pt x="25" y="13"/>
                    </a:lnTo>
                    <a:lnTo>
                      <a:pt x="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5" name="iṥḷîḋê">
                <a:extLst>
                  <a:ext uri="{FF2B5EF4-FFF2-40B4-BE49-F238E27FC236}">
                    <a16:creationId xmlns:a16="http://schemas.microsoft.com/office/drawing/2014/main" xmlns="" id="{21A3283C-3E27-4F60-88A2-3051850C8C5B}"/>
                  </a:ext>
                </a:extLst>
              </p:cNvPr>
              <p:cNvSpPr/>
              <p:nvPr/>
            </p:nvSpPr>
            <p:spPr bwMode="auto">
              <a:xfrm>
                <a:off x="1262" y="1601"/>
                <a:ext cx="23" cy="17"/>
              </a:xfrm>
              <a:custGeom>
                <a:avLst/>
                <a:gdLst>
                  <a:gd name="T0" fmla="*/ 23 w 23"/>
                  <a:gd name="T1" fmla="*/ 0 h 17"/>
                  <a:gd name="T2" fmla="*/ 13 w 23"/>
                  <a:gd name="T3" fmla="*/ 9 h 17"/>
                  <a:gd name="T4" fmla="*/ 0 w 23"/>
                  <a:gd name="T5" fmla="*/ 7 h 17"/>
                  <a:gd name="T6" fmla="*/ 6 w 23"/>
                  <a:gd name="T7" fmla="*/ 17 h 17"/>
                  <a:gd name="T8" fmla="*/ 23 w 23"/>
                  <a:gd name="T9" fmla="*/ 2 h 17"/>
                  <a:gd name="T10" fmla="*/ 23 w 2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23" y="2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6" name="íśľïḍê">
                <a:extLst>
                  <a:ext uri="{FF2B5EF4-FFF2-40B4-BE49-F238E27FC236}">
                    <a16:creationId xmlns:a16="http://schemas.microsoft.com/office/drawing/2014/main" xmlns="" id="{0A7EDD67-04C9-48B2-9EA4-37B6D280CE4D}"/>
                  </a:ext>
                </a:extLst>
              </p:cNvPr>
              <p:cNvSpPr/>
              <p:nvPr/>
            </p:nvSpPr>
            <p:spPr bwMode="auto">
              <a:xfrm>
                <a:off x="1262" y="1601"/>
                <a:ext cx="23" cy="17"/>
              </a:xfrm>
              <a:custGeom>
                <a:avLst/>
                <a:gdLst>
                  <a:gd name="T0" fmla="*/ 23 w 23"/>
                  <a:gd name="T1" fmla="*/ 0 h 17"/>
                  <a:gd name="T2" fmla="*/ 13 w 23"/>
                  <a:gd name="T3" fmla="*/ 9 h 17"/>
                  <a:gd name="T4" fmla="*/ 0 w 23"/>
                  <a:gd name="T5" fmla="*/ 7 h 17"/>
                  <a:gd name="T6" fmla="*/ 6 w 23"/>
                  <a:gd name="T7" fmla="*/ 17 h 17"/>
                  <a:gd name="T8" fmla="*/ 23 w 23"/>
                  <a:gd name="T9" fmla="*/ 2 h 17"/>
                  <a:gd name="T10" fmla="*/ 23 w 23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23" y="2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7" name="ïṣļíḍe">
                <a:extLst>
                  <a:ext uri="{FF2B5EF4-FFF2-40B4-BE49-F238E27FC236}">
                    <a16:creationId xmlns:a16="http://schemas.microsoft.com/office/drawing/2014/main" xmlns="" id="{42B03690-DABB-4061-B991-23FF9FC26FA0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493" cy="418"/>
              </a:xfrm>
              <a:custGeom>
                <a:avLst/>
                <a:gdLst>
                  <a:gd name="T0" fmla="*/ 260 w 493"/>
                  <a:gd name="T1" fmla="*/ 76 h 418"/>
                  <a:gd name="T2" fmla="*/ 164 w 493"/>
                  <a:gd name="T3" fmla="*/ 347 h 418"/>
                  <a:gd name="T4" fmla="*/ 140 w 493"/>
                  <a:gd name="T5" fmla="*/ 330 h 418"/>
                  <a:gd name="T6" fmla="*/ 91 w 493"/>
                  <a:gd name="T7" fmla="*/ 317 h 418"/>
                  <a:gd name="T8" fmla="*/ 62 w 493"/>
                  <a:gd name="T9" fmla="*/ 317 h 418"/>
                  <a:gd name="T10" fmla="*/ 220 w 493"/>
                  <a:gd name="T11" fmla="*/ 300 h 418"/>
                  <a:gd name="T12" fmla="*/ 196 w 493"/>
                  <a:gd name="T13" fmla="*/ 319 h 418"/>
                  <a:gd name="T14" fmla="*/ 360 w 493"/>
                  <a:gd name="T15" fmla="*/ 263 h 418"/>
                  <a:gd name="T16" fmla="*/ 340 w 493"/>
                  <a:gd name="T17" fmla="*/ 295 h 418"/>
                  <a:gd name="T18" fmla="*/ 133 w 493"/>
                  <a:gd name="T19" fmla="*/ 263 h 418"/>
                  <a:gd name="T20" fmla="*/ 125 w 493"/>
                  <a:gd name="T21" fmla="*/ 293 h 418"/>
                  <a:gd name="T22" fmla="*/ 267 w 493"/>
                  <a:gd name="T23" fmla="*/ 250 h 418"/>
                  <a:gd name="T24" fmla="*/ 278 w 493"/>
                  <a:gd name="T25" fmla="*/ 278 h 418"/>
                  <a:gd name="T26" fmla="*/ 267 w 493"/>
                  <a:gd name="T27" fmla="*/ 250 h 418"/>
                  <a:gd name="T28" fmla="*/ 50 w 493"/>
                  <a:gd name="T29" fmla="*/ 265 h 418"/>
                  <a:gd name="T30" fmla="*/ 411 w 493"/>
                  <a:gd name="T31" fmla="*/ 235 h 418"/>
                  <a:gd name="T32" fmla="*/ 411 w 493"/>
                  <a:gd name="T33" fmla="*/ 235 h 418"/>
                  <a:gd name="T34" fmla="*/ 194 w 493"/>
                  <a:gd name="T35" fmla="*/ 241 h 418"/>
                  <a:gd name="T36" fmla="*/ 170 w 493"/>
                  <a:gd name="T37" fmla="*/ 224 h 418"/>
                  <a:gd name="T38" fmla="*/ 349 w 493"/>
                  <a:gd name="T39" fmla="*/ 218 h 418"/>
                  <a:gd name="T40" fmla="*/ 319 w 493"/>
                  <a:gd name="T41" fmla="*/ 220 h 418"/>
                  <a:gd name="T42" fmla="*/ 108 w 493"/>
                  <a:gd name="T43" fmla="*/ 205 h 418"/>
                  <a:gd name="T44" fmla="*/ 84 w 493"/>
                  <a:gd name="T45" fmla="*/ 224 h 418"/>
                  <a:gd name="T46" fmla="*/ 456 w 493"/>
                  <a:gd name="T47" fmla="*/ 185 h 418"/>
                  <a:gd name="T48" fmla="*/ 35 w 493"/>
                  <a:gd name="T49" fmla="*/ 187 h 418"/>
                  <a:gd name="T50" fmla="*/ 263 w 493"/>
                  <a:gd name="T51" fmla="*/ 196 h 418"/>
                  <a:gd name="T52" fmla="*/ 233 w 493"/>
                  <a:gd name="T53" fmla="*/ 196 h 418"/>
                  <a:gd name="T54" fmla="*/ 394 w 493"/>
                  <a:gd name="T55" fmla="*/ 166 h 418"/>
                  <a:gd name="T56" fmla="*/ 372 w 493"/>
                  <a:gd name="T57" fmla="*/ 185 h 418"/>
                  <a:gd name="T58" fmla="*/ 164 w 493"/>
                  <a:gd name="T59" fmla="*/ 153 h 418"/>
                  <a:gd name="T60" fmla="*/ 155 w 493"/>
                  <a:gd name="T61" fmla="*/ 181 h 418"/>
                  <a:gd name="T62" fmla="*/ 299 w 493"/>
                  <a:gd name="T63" fmla="*/ 140 h 418"/>
                  <a:gd name="T64" fmla="*/ 308 w 493"/>
                  <a:gd name="T65" fmla="*/ 168 h 418"/>
                  <a:gd name="T66" fmla="*/ 299 w 493"/>
                  <a:gd name="T67" fmla="*/ 140 h 418"/>
                  <a:gd name="T68" fmla="*/ 82 w 493"/>
                  <a:gd name="T69" fmla="*/ 155 h 418"/>
                  <a:gd name="T70" fmla="*/ 56 w 493"/>
                  <a:gd name="T71" fmla="*/ 138 h 418"/>
                  <a:gd name="T72" fmla="*/ 151 w 493"/>
                  <a:gd name="T73" fmla="*/ 101 h 418"/>
                  <a:gd name="T74" fmla="*/ 121 w 493"/>
                  <a:gd name="T75" fmla="*/ 101 h 418"/>
                  <a:gd name="T76" fmla="*/ 54 w 493"/>
                  <a:gd name="T77" fmla="*/ 71 h 418"/>
                  <a:gd name="T78" fmla="*/ 32 w 493"/>
                  <a:gd name="T79" fmla="*/ 89 h 418"/>
                  <a:gd name="T80" fmla="*/ 0 w 493"/>
                  <a:gd name="T81" fmla="*/ 0 h 418"/>
                  <a:gd name="T82" fmla="*/ 82 w 493"/>
                  <a:gd name="T83" fmla="*/ 401 h 418"/>
                  <a:gd name="T84" fmla="*/ 105 w 493"/>
                  <a:gd name="T85" fmla="*/ 383 h 418"/>
                  <a:gd name="T86" fmla="*/ 155 w 493"/>
                  <a:gd name="T87" fmla="*/ 390 h 418"/>
                  <a:gd name="T88" fmla="*/ 224 w 493"/>
                  <a:gd name="T89" fmla="*/ 355 h 418"/>
                  <a:gd name="T90" fmla="*/ 261 w 493"/>
                  <a:gd name="T91" fmla="*/ 358 h 418"/>
                  <a:gd name="T92" fmla="*/ 288 w 493"/>
                  <a:gd name="T93" fmla="*/ 330 h 418"/>
                  <a:gd name="T94" fmla="*/ 317 w 493"/>
                  <a:gd name="T95" fmla="*/ 330 h 418"/>
                  <a:gd name="T96" fmla="*/ 463 w 493"/>
                  <a:gd name="T97" fmla="*/ 136 h 418"/>
                  <a:gd name="T98" fmla="*/ 433 w 493"/>
                  <a:gd name="T99" fmla="*/ 138 h 418"/>
                  <a:gd name="T100" fmla="*/ 366 w 493"/>
                  <a:gd name="T101" fmla="*/ 119 h 418"/>
                  <a:gd name="T102" fmla="*/ 342 w 493"/>
                  <a:gd name="T103" fmla="*/ 103 h 418"/>
                  <a:gd name="T104" fmla="*/ 282 w 493"/>
                  <a:gd name="T105" fmla="*/ 95 h 418"/>
                  <a:gd name="T106" fmla="*/ 258 w 493"/>
                  <a:gd name="T107" fmla="*/ 80 h 418"/>
                  <a:gd name="T108" fmla="*/ 224 w 493"/>
                  <a:gd name="T109" fmla="*/ 132 h 418"/>
                  <a:gd name="T110" fmla="*/ 200 w 493"/>
                  <a:gd name="T111" fmla="*/ 114 h 418"/>
                  <a:gd name="T112" fmla="*/ 194 w 493"/>
                  <a:gd name="T113" fmla="*/ 84 h 418"/>
                  <a:gd name="T114" fmla="*/ 185 w 493"/>
                  <a:gd name="T115" fmla="*/ 56 h 418"/>
                  <a:gd name="T116" fmla="*/ 112 w 493"/>
                  <a:gd name="T117" fmla="*/ 48 h 418"/>
                  <a:gd name="T118" fmla="*/ 86 w 493"/>
                  <a:gd name="T119" fmla="*/ 32 h 418"/>
                  <a:gd name="T120" fmla="*/ 37 w 493"/>
                  <a:gd name="T121" fmla="*/ 18 h 418"/>
                  <a:gd name="T122" fmla="*/ 4 w 493"/>
                  <a:gd name="T123" fmla="*/ 26 h 418"/>
                  <a:gd name="T124" fmla="*/ 0 w 493"/>
                  <a:gd name="T12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3" h="418">
                    <a:moveTo>
                      <a:pt x="260" y="76"/>
                    </a:moveTo>
                    <a:lnTo>
                      <a:pt x="258" y="78"/>
                    </a:lnTo>
                    <a:lnTo>
                      <a:pt x="269" y="80"/>
                    </a:lnTo>
                    <a:lnTo>
                      <a:pt x="271" y="80"/>
                    </a:lnTo>
                    <a:lnTo>
                      <a:pt x="260" y="76"/>
                    </a:lnTo>
                    <a:close/>
                    <a:moveTo>
                      <a:pt x="153" y="332"/>
                    </a:moveTo>
                    <a:lnTo>
                      <a:pt x="161" y="323"/>
                    </a:lnTo>
                    <a:lnTo>
                      <a:pt x="164" y="336"/>
                    </a:lnTo>
                    <a:lnTo>
                      <a:pt x="176" y="341"/>
                    </a:lnTo>
                    <a:lnTo>
                      <a:pt x="164" y="347"/>
                    </a:lnTo>
                    <a:lnTo>
                      <a:pt x="162" y="360"/>
                    </a:lnTo>
                    <a:lnTo>
                      <a:pt x="153" y="351"/>
                    </a:lnTo>
                    <a:lnTo>
                      <a:pt x="140" y="355"/>
                    </a:lnTo>
                    <a:lnTo>
                      <a:pt x="146" y="341"/>
                    </a:lnTo>
                    <a:lnTo>
                      <a:pt x="140" y="330"/>
                    </a:lnTo>
                    <a:lnTo>
                      <a:pt x="153" y="332"/>
                    </a:lnTo>
                    <a:close/>
                    <a:moveTo>
                      <a:pt x="67" y="308"/>
                    </a:moveTo>
                    <a:lnTo>
                      <a:pt x="77" y="299"/>
                    </a:lnTo>
                    <a:lnTo>
                      <a:pt x="78" y="312"/>
                    </a:lnTo>
                    <a:lnTo>
                      <a:pt x="91" y="317"/>
                    </a:lnTo>
                    <a:lnTo>
                      <a:pt x="78" y="323"/>
                    </a:lnTo>
                    <a:lnTo>
                      <a:pt x="78" y="336"/>
                    </a:lnTo>
                    <a:lnTo>
                      <a:pt x="67" y="327"/>
                    </a:lnTo>
                    <a:lnTo>
                      <a:pt x="56" y="330"/>
                    </a:lnTo>
                    <a:lnTo>
                      <a:pt x="62" y="317"/>
                    </a:lnTo>
                    <a:lnTo>
                      <a:pt x="54" y="306"/>
                    </a:lnTo>
                    <a:lnTo>
                      <a:pt x="67" y="308"/>
                    </a:lnTo>
                    <a:close/>
                    <a:moveTo>
                      <a:pt x="209" y="297"/>
                    </a:moveTo>
                    <a:lnTo>
                      <a:pt x="218" y="287"/>
                    </a:lnTo>
                    <a:lnTo>
                      <a:pt x="220" y="300"/>
                    </a:lnTo>
                    <a:lnTo>
                      <a:pt x="232" y="306"/>
                    </a:lnTo>
                    <a:lnTo>
                      <a:pt x="220" y="312"/>
                    </a:lnTo>
                    <a:lnTo>
                      <a:pt x="218" y="325"/>
                    </a:lnTo>
                    <a:lnTo>
                      <a:pt x="209" y="315"/>
                    </a:lnTo>
                    <a:lnTo>
                      <a:pt x="196" y="319"/>
                    </a:lnTo>
                    <a:lnTo>
                      <a:pt x="202" y="308"/>
                    </a:lnTo>
                    <a:lnTo>
                      <a:pt x="196" y="295"/>
                    </a:lnTo>
                    <a:lnTo>
                      <a:pt x="209" y="297"/>
                    </a:lnTo>
                    <a:close/>
                    <a:moveTo>
                      <a:pt x="353" y="274"/>
                    </a:moveTo>
                    <a:lnTo>
                      <a:pt x="360" y="263"/>
                    </a:lnTo>
                    <a:lnTo>
                      <a:pt x="364" y="276"/>
                    </a:lnTo>
                    <a:lnTo>
                      <a:pt x="370" y="280"/>
                    </a:lnTo>
                    <a:lnTo>
                      <a:pt x="357" y="295"/>
                    </a:lnTo>
                    <a:lnTo>
                      <a:pt x="353" y="293"/>
                    </a:lnTo>
                    <a:lnTo>
                      <a:pt x="340" y="295"/>
                    </a:lnTo>
                    <a:lnTo>
                      <a:pt x="345" y="284"/>
                    </a:lnTo>
                    <a:lnTo>
                      <a:pt x="340" y="272"/>
                    </a:lnTo>
                    <a:lnTo>
                      <a:pt x="353" y="274"/>
                    </a:lnTo>
                    <a:close/>
                    <a:moveTo>
                      <a:pt x="123" y="274"/>
                    </a:moveTo>
                    <a:lnTo>
                      <a:pt x="133" y="263"/>
                    </a:lnTo>
                    <a:lnTo>
                      <a:pt x="134" y="276"/>
                    </a:lnTo>
                    <a:lnTo>
                      <a:pt x="147" y="282"/>
                    </a:lnTo>
                    <a:lnTo>
                      <a:pt x="136" y="287"/>
                    </a:lnTo>
                    <a:lnTo>
                      <a:pt x="134" y="302"/>
                    </a:lnTo>
                    <a:lnTo>
                      <a:pt x="125" y="293"/>
                    </a:lnTo>
                    <a:lnTo>
                      <a:pt x="112" y="295"/>
                    </a:lnTo>
                    <a:lnTo>
                      <a:pt x="118" y="284"/>
                    </a:lnTo>
                    <a:lnTo>
                      <a:pt x="110" y="272"/>
                    </a:lnTo>
                    <a:lnTo>
                      <a:pt x="123" y="274"/>
                    </a:lnTo>
                    <a:close/>
                    <a:moveTo>
                      <a:pt x="267" y="250"/>
                    </a:moveTo>
                    <a:lnTo>
                      <a:pt x="276" y="241"/>
                    </a:lnTo>
                    <a:lnTo>
                      <a:pt x="278" y="254"/>
                    </a:lnTo>
                    <a:lnTo>
                      <a:pt x="291" y="257"/>
                    </a:lnTo>
                    <a:lnTo>
                      <a:pt x="278" y="265"/>
                    </a:lnTo>
                    <a:lnTo>
                      <a:pt x="278" y="278"/>
                    </a:lnTo>
                    <a:lnTo>
                      <a:pt x="269" y="269"/>
                    </a:lnTo>
                    <a:lnTo>
                      <a:pt x="256" y="271"/>
                    </a:lnTo>
                    <a:lnTo>
                      <a:pt x="261" y="259"/>
                    </a:lnTo>
                    <a:lnTo>
                      <a:pt x="254" y="248"/>
                    </a:lnTo>
                    <a:lnTo>
                      <a:pt x="267" y="250"/>
                    </a:lnTo>
                    <a:close/>
                    <a:moveTo>
                      <a:pt x="39" y="250"/>
                    </a:moveTo>
                    <a:lnTo>
                      <a:pt x="47" y="241"/>
                    </a:lnTo>
                    <a:lnTo>
                      <a:pt x="50" y="252"/>
                    </a:lnTo>
                    <a:lnTo>
                      <a:pt x="62" y="257"/>
                    </a:lnTo>
                    <a:lnTo>
                      <a:pt x="50" y="265"/>
                    </a:lnTo>
                    <a:lnTo>
                      <a:pt x="49" y="278"/>
                    </a:lnTo>
                    <a:lnTo>
                      <a:pt x="41" y="269"/>
                    </a:lnTo>
                    <a:lnTo>
                      <a:pt x="37" y="250"/>
                    </a:lnTo>
                    <a:lnTo>
                      <a:pt x="39" y="250"/>
                    </a:lnTo>
                    <a:close/>
                    <a:moveTo>
                      <a:pt x="411" y="235"/>
                    </a:moveTo>
                    <a:lnTo>
                      <a:pt x="418" y="224"/>
                    </a:lnTo>
                    <a:lnTo>
                      <a:pt x="420" y="226"/>
                    </a:lnTo>
                    <a:lnTo>
                      <a:pt x="403" y="244"/>
                    </a:lnTo>
                    <a:lnTo>
                      <a:pt x="398" y="233"/>
                    </a:lnTo>
                    <a:lnTo>
                      <a:pt x="411" y="235"/>
                    </a:lnTo>
                    <a:close/>
                    <a:moveTo>
                      <a:pt x="183" y="226"/>
                    </a:moveTo>
                    <a:lnTo>
                      <a:pt x="190" y="216"/>
                    </a:lnTo>
                    <a:lnTo>
                      <a:pt x="194" y="229"/>
                    </a:lnTo>
                    <a:lnTo>
                      <a:pt x="205" y="235"/>
                    </a:lnTo>
                    <a:lnTo>
                      <a:pt x="194" y="241"/>
                    </a:lnTo>
                    <a:lnTo>
                      <a:pt x="192" y="254"/>
                    </a:lnTo>
                    <a:lnTo>
                      <a:pt x="183" y="244"/>
                    </a:lnTo>
                    <a:lnTo>
                      <a:pt x="170" y="248"/>
                    </a:lnTo>
                    <a:lnTo>
                      <a:pt x="176" y="235"/>
                    </a:lnTo>
                    <a:lnTo>
                      <a:pt x="170" y="224"/>
                    </a:lnTo>
                    <a:lnTo>
                      <a:pt x="183" y="226"/>
                    </a:lnTo>
                    <a:close/>
                    <a:moveTo>
                      <a:pt x="325" y="211"/>
                    </a:moveTo>
                    <a:lnTo>
                      <a:pt x="334" y="201"/>
                    </a:lnTo>
                    <a:lnTo>
                      <a:pt x="336" y="215"/>
                    </a:lnTo>
                    <a:lnTo>
                      <a:pt x="349" y="218"/>
                    </a:lnTo>
                    <a:lnTo>
                      <a:pt x="336" y="226"/>
                    </a:lnTo>
                    <a:lnTo>
                      <a:pt x="336" y="239"/>
                    </a:lnTo>
                    <a:lnTo>
                      <a:pt x="325" y="229"/>
                    </a:lnTo>
                    <a:lnTo>
                      <a:pt x="314" y="231"/>
                    </a:lnTo>
                    <a:lnTo>
                      <a:pt x="319" y="220"/>
                    </a:lnTo>
                    <a:lnTo>
                      <a:pt x="312" y="209"/>
                    </a:lnTo>
                    <a:lnTo>
                      <a:pt x="325" y="211"/>
                    </a:lnTo>
                    <a:close/>
                    <a:moveTo>
                      <a:pt x="97" y="201"/>
                    </a:moveTo>
                    <a:lnTo>
                      <a:pt x="106" y="192"/>
                    </a:lnTo>
                    <a:lnTo>
                      <a:pt x="108" y="205"/>
                    </a:lnTo>
                    <a:lnTo>
                      <a:pt x="119" y="211"/>
                    </a:lnTo>
                    <a:lnTo>
                      <a:pt x="108" y="216"/>
                    </a:lnTo>
                    <a:lnTo>
                      <a:pt x="108" y="229"/>
                    </a:lnTo>
                    <a:lnTo>
                      <a:pt x="97" y="220"/>
                    </a:lnTo>
                    <a:lnTo>
                      <a:pt x="84" y="224"/>
                    </a:lnTo>
                    <a:lnTo>
                      <a:pt x="91" y="213"/>
                    </a:lnTo>
                    <a:lnTo>
                      <a:pt x="84" y="200"/>
                    </a:lnTo>
                    <a:lnTo>
                      <a:pt x="97" y="201"/>
                    </a:lnTo>
                    <a:close/>
                    <a:moveTo>
                      <a:pt x="456" y="187"/>
                    </a:moveTo>
                    <a:lnTo>
                      <a:pt x="456" y="185"/>
                    </a:lnTo>
                    <a:lnTo>
                      <a:pt x="457" y="185"/>
                    </a:lnTo>
                    <a:lnTo>
                      <a:pt x="456" y="187"/>
                    </a:lnTo>
                    <a:close/>
                    <a:moveTo>
                      <a:pt x="28" y="190"/>
                    </a:moveTo>
                    <a:lnTo>
                      <a:pt x="28" y="183"/>
                    </a:lnTo>
                    <a:lnTo>
                      <a:pt x="35" y="187"/>
                    </a:lnTo>
                    <a:lnTo>
                      <a:pt x="28" y="190"/>
                    </a:lnTo>
                    <a:close/>
                    <a:moveTo>
                      <a:pt x="239" y="187"/>
                    </a:moveTo>
                    <a:lnTo>
                      <a:pt x="248" y="177"/>
                    </a:lnTo>
                    <a:lnTo>
                      <a:pt x="252" y="190"/>
                    </a:lnTo>
                    <a:lnTo>
                      <a:pt x="263" y="196"/>
                    </a:lnTo>
                    <a:lnTo>
                      <a:pt x="252" y="201"/>
                    </a:lnTo>
                    <a:lnTo>
                      <a:pt x="250" y="215"/>
                    </a:lnTo>
                    <a:lnTo>
                      <a:pt x="241" y="205"/>
                    </a:lnTo>
                    <a:lnTo>
                      <a:pt x="228" y="209"/>
                    </a:lnTo>
                    <a:lnTo>
                      <a:pt x="233" y="196"/>
                    </a:lnTo>
                    <a:lnTo>
                      <a:pt x="226" y="185"/>
                    </a:lnTo>
                    <a:lnTo>
                      <a:pt x="239" y="187"/>
                    </a:lnTo>
                    <a:close/>
                    <a:moveTo>
                      <a:pt x="383" y="162"/>
                    </a:moveTo>
                    <a:lnTo>
                      <a:pt x="392" y="153"/>
                    </a:lnTo>
                    <a:lnTo>
                      <a:pt x="394" y="166"/>
                    </a:lnTo>
                    <a:lnTo>
                      <a:pt x="407" y="172"/>
                    </a:lnTo>
                    <a:lnTo>
                      <a:pt x="396" y="177"/>
                    </a:lnTo>
                    <a:lnTo>
                      <a:pt x="394" y="190"/>
                    </a:lnTo>
                    <a:lnTo>
                      <a:pt x="385" y="183"/>
                    </a:lnTo>
                    <a:lnTo>
                      <a:pt x="372" y="185"/>
                    </a:lnTo>
                    <a:lnTo>
                      <a:pt x="377" y="173"/>
                    </a:lnTo>
                    <a:lnTo>
                      <a:pt x="370" y="162"/>
                    </a:lnTo>
                    <a:lnTo>
                      <a:pt x="383" y="162"/>
                    </a:lnTo>
                    <a:close/>
                    <a:moveTo>
                      <a:pt x="155" y="162"/>
                    </a:moveTo>
                    <a:lnTo>
                      <a:pt x="164" y="153"/>
                    </a:lnTo>
                    <a:lnTo>
                      <a:pt x="166" y="166"/>
                    </a:lnTo>
                    <a:lnTo>
                      <a:pt x="177" y="172"/>
                    </a:lnTo>
                    <a:lnTo>
                      <a:pt x="166" y="177"/>
                    </a:lnTo>
                    <a:lnTo>
                      <a:pt x="164" y="190"/>
                    </a:lnTo>
                    <a:lnTo>
                      <a:pt x="155" y="181"/>
                    </a:lnTo>
                    <a:lnTo>
                      <a:pt x="142" y="185"/>
                    </a:lnTo>
                    <a:lnTo>
                      <a:pt x="147" y="173"/>
                    </a:lnTo>
                    <a:lnTo>
                      <a:pt x="142" y="160"/>
                    </a:lnTo>
                    <a:lnTo>
                      <a:pt x="155" y="162"/>
                    </a:lnTo>
                    <a:close/>
                    <a:moveTo>
                      <a:pt x="299" y="140"/>
                    </a:moveTo>
                    <a:lnTo>
                      <a:pt x="306" y="129"/>
                    </a:lnTo>
                    <a:lnTo>
                      <a:pt x="310" y="142"/>
                    </a:lnTo>
                    <a:lnTo>
                      <a:pt x="321" y="147"/>
                    </a:lnTo>
                    <a:lnTo>
                      <a:pt x="310" y="155"/>
                    </a:lnTo>
                    <a:lnTo>
                      <a:pt x="308" y="168"/>
                    </a:lnTo>
                    <a:lnTo>
                      <a:pt x="299" y="159"/>
                    </a:lnTo>
                    <a:lnTo>
                      <a:pt x="286" y="160"/>
                    </a:lnTo>
                    <a:lnTo>
                      <a:pt x="291" y="149"/>
                    </a:lnTo>
                    <a:lnTo>
                      <a:pt x="286" y="138"/>
                    </a:lnTo>
                    <a:lnTo>
                      <a:pt x="299" y="140"/>
                    </a:lnTo>
                    <a:close/>
                    <a:moveTo>
                      <a:pt x="69" y="140"/>
                    </a:moveTo>
                    <a:lnTo>
                      <a:pt x="78" y="129"/>
                    </a:lnTo>
                    <a:lnTo>
                      <a:pt x="80" y="142"/>
                    </a:lnTo>
                    <a:lnTo>
                      <a:pt x="93" y="147"/>
                    </a:lnTo>
                    <a:lnTo>
                      <a:pt x="82" y="155"/>
                    </a:lnTo>
                    <a:lnTo>
                      <a:pt x="80" y="168"/>
                    </a:lnTo>
                    <a:lnTo>
                      <a:pt x="71" y="159"/>
                    </a:lnTo>
                    <a:lnTo>
                      <a:pt x="58" y="160"/>
                    </a:lnTo>
                    <a:lnTo>
                      <a:pt x="63" y="149"/>
                    </a:lnTo>
                    <a:lnTo>
                      <a:pt x="56" y="138"/>
                    </a:lnTo>
                    <a:lnTo>
                      <a:pt x="69" y="140"/>
                    </a:lnTo>
                    <a:close/>
                    <a:moveTo>
                      <a:pt x="129" y="91"/>
                    </a:moveTo>
                    <a:lnTo>
                      <a:pt x="136" y="82"/>
                    </a:lnTo>
                    <a:lnTo>
                      <a:pt x="140" y="95"/>
                    </a:lnTo>
                    <a:lnTo>
                      <a:pt x="151" y="101"/>
                    </a:lnTo>
                    <a:lnTo>
                      <a:pt x="140" y="106"/>
                    </a:lnTo>
                    <a:lnTo>
                      <a:pt x="138" y="119"/>
                    </a:lnTo>
                    <a:lnTo>
                      <a:pt x="129" y="110"/>
                    </a:lnTo>
                    <a:lnTo>
                      <a:pt x="116" y="114"/>
                    </a:lnTo>
                    <a:lnTo>
                      <a:pt x="121" y="101"/>
                    </a:lnTo>
                    <a:lnTo>
                      <a:pt x="116" y="89"/>
                    </a:lnTo>
                    <a:lnTo>
                      <a:pt x="129" y="91"/>
                    </a:lnTo>
                    <a:close/>
                    <a:moveTo>
                      <a:pt x="43" y="67"/>
                    </a:moveTo>
                    <a:lnTo>
                      <a:pt x="52" y="58"/>
                    </a:lnTo>
                    <a:lnTo>
                      <a:pt x="54" y="71"/>
                    </a:lnTo>
                    <a:lnTo>
                      <a:pt x="65" y="76"/>
                    </a:lnTo>
                    <a:lnTo>
                      <a:pt x="54" y="82"/>
                    </a:lnTo>
                    <a:lnTo>
                      <a:pt x="54" y="95"/>
                    </a:lnTo>
                    <a:lnTo>
                      <a:pt x="43" y="88"/>
                    </a:lnTo>
                    <a:lnTo>
                      <a:pt x="32" y="89"/>
                    </a:lnTo>
                    <a:lnTo>
                      <a:pt x="37" y="78"/>
                    </a:lnTo>
                    <a:lnTo>
                      <a:pt x="30" y="65"/>
                    </a:lnTo>
                    <a:lnTo>
                      <a:pt x="43" y="6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63" y="418"/>
                    </a:lnTo>
                    <a:lnTo>
                      <a:pt x="77" y="412"/>
                    </a:lnTo>
                    <a:lnTo>
                      <a:pt x="103" y="405"/>
                    </a:lnTo>
                    <a:lnTo>
                      <a:pt x="95" y="399"/>
                    </a:lnTo>
                    <a:lnTo>
                      <a:pt x="82" y="401"/>
                    </a:lnTo>
                    <a:lnTo>
                      <a:pt x="88" y="390"/>
                    </a:lnTo>
                    <a:lnTo>
                      <a:pt x="80" y="379"/>
                    </a:lnTo>
                    <a:lnTo>
                      <a:pt x="93" y="379"/>
                    </a:lnTo>
                    <a:lnTo>
                      <a:pt x="103" y="369"/>
                    </a:lnTo>
                    <a:lnTo>
                      <a:pt x="105" y="383"/>
                    </a:lnTo>
                    <a:lnTo>
                      <a:pt x="118" y="388"/>
                    </a:lnTo>
                    <a:lnTo>
                      <a:pt x="106" y="394"/>
                    </a:lnTo>
                    <a:lnTo>
                      <a:pt x="105" y="405"/>
                    </a:lnTo>
                    <a:lnTo>
                      <a:pt x="129" y="397"/>
                    </a:lnTo>
                    <a:lnTo>
                      <a:pt x="155" y="390"/>
                    </a:lnTo>
                    <a:lnTo>
                      <a:pt x="181" y="381"/>
                    </a:lnTo>
                    <a:lnTo>
                      <a:pt x="207" y="373"/>
                    </a:lnTo>
                    <a:lnTo>
                      <a:pt x="230" y="366"/>
                    </a:lnTo>
                    <a:lnTo>
                      <a:pt x="232" y="366"/>
                    </a:lnTo>
                    <a:lnTo>
                      <a:pt x="224" y="355"/>
                    </a:lnTo>
                    <a:lnTo>
                      <a:pt x="237" y="356"/>
                    </a:lnTo>
                    <a:lnTo>
                      <a:pt x="246" y="345"/>
                    </a:lnTo>
                    <a:lnTo>
                      <a:pt x="248" y="358"/>
                    </a:lnTo>
                    <a:lnTo>
                      <a:pt x="252" y="360"/>
                    </a:lnTo>
                    <a:lnTo>
                      <a:pt x="261" y="358"/>
                    </a:lnTo>
                    <a:lnTo>
                      <a:pt x="288" y="349"/>
                    </a:lnTo>
                    <a:lnTo>
                      <a:pt x="301" y="345"/>
                    </a:lnTo>
                    <a:lnTo>
                      <a:pt x="295" y="340"/>
                    </a:lnTo>
                    <a:lnTo>
                      <a:pt x="282" y="343"/>
                    </a:lnTo>
                    <a:lnTo>
                      <a:pt x="288" y="330"/>
                    </a:lnTo>
                    <a:lnTo>
                      <a:pt x="280" y="319"/>
                    </a:lnTo>
                    <a:lnTo>
                      <a:pt x="293" y="321"/>
                    </a:lnTo>
                    <a:lnTo>
                      <a:pt x="302" y="312"/>
                    </a:lnTo>
                    <a:lnTo>
                      <a:pt x="306" y="325"/>
                    </a:lnTo>
                    <a:lnTo>
                      <a:pt x="317" y="330"/>
                    </a:lnTo>
                    <a:lnTo>
                      <a:pt x="306" y="336"/>
                    </a:lnTo>
                    <a:lnTo>
                      <a:pt x="304" y="343"/>
                    </a:lnTo>
                    <a:lnTo>
                      <a:pt x="314" y="341"/>
                    </a:lnTo>
                    <a:lnTo>
                      <a:pt x="493" y="145"/>
                    </a:lnTo>
                    <a:lnTo>
                      <a:pt x="463" y="136"/>
                    </a:lnTo>
                    <a:lnTo>
                      <a:pt x="452" y="144"/>
                    </a:lnTo>
                    <a:lnTo>
                      <a:pt x="450" y="157"/>
                    </a:lnTo>
                    <a:lnTo>
                      <a:pt x="441" y="147"/>
                    </a:lnTo>
                    <a:lnTo>
                      <a:pt x="428" y="149"/>
                    </a:lnTo>
                    <a:lnTo>
                      <a:pt x="433" y="138"/>
                    </a:lnTo>
                    <a:lnTo>
                      <a:pt x="428" y="127"/>
                    </a:lnTo>
                    <a:lnTo>
                      <a:pt x="428" y="127"/>
                    </a:lnTo>
                    <a:lnTo>
                      <a:pt x="372" y="110"/>
                    </a:lnTo>
                    <a:lnTo>
                      <a:pt x="377" y="114"/>
                    </a:lnTo>
                    <a:lnTo>
                      <a:pt x="366" y="119"/>
                    </a:lnTo>
                    <a:lnTo>
                      <a:pt x="366" y="132"/>
                    </a:lnTo>
                    <a:lnTo>
                      <a:pt x="355" y="123"/>
                    </a:lnTo>
                    <a:lnTo>
                      <a:pt x="342" y="127"/>
                    </a:lnTo>
                    <a:lnTo>
                      <a:pt x="349" y="114"/>
                    </a:lnTo>
                    <a:lnTo>
                      <a:pt x="342" y="103"/>
                    </a:lnTo>
                    <a:lnTo>
                      <a:pt x="351" y="104"/>
                    </a:lnTo>
                    <a:lnTo>
                      <a:pt x="280" y="84"/>
                    </a:lnTo>
                    <a:lnTo>
                      <a:pt x="280" y="84"/>
                    </a:lnTo>
                    <a:lnTo>
                      <a:pt x="293" y="89"/>
                    </a:lnTo>
                    <a:lnTo>
                      <a:pt x="282" y="95"/>
                    </a:lnTo>
                    <a:lnTo>
                      <a:pt x="280" y="108"/>
                    </a:lnTo>
                    <a:lnTo>
                      <a:pt x="271" y="99"/>
                    </a:lnTo>
                    <a:lnTo>
                      <a:pt x="258" y="103"/>
                    </a:lnTo>
                    <a:lnTo>
                      <a:pt x="263" y="89"/>
                    </a:lnTo>
                    <a:lnTo>
                      <a:pt x="258" y="80"/>
                    </a:lnTo>
                    <a:lnTo>
                      <a:pt x="235" y="123"/>
                    </a:lnTo>
                    <a:lnTo>
                      <a:pt x="237" y="123"/>
                    </a:lnTo>
                    <a:lnTo>
                      <a:pt x="233" y="125"/>
                    </a:lnTo>
                    <a:lnTo>
                      <a:pt x="226" y="138"/>
                    </a:lnTo>
                    <a:lnTo>
                      <a:pt x="224" y="132"/>
                    </a:lnTo>
                    <a:lnTo>
                      <a:pt x="224" y="144"/>
                    </a:lnTo>
                    <a:lnTo>
                      <a:pt x="215" y="134"/>
                    </a:lnTo>
                    <a:lnTo>
                      <a:pt x="202" y="138"/>
                    </a:lnTo>
                    <a:lnTo>
                      <a:pt x="207" y="125"/>
                    </a:lnTo>
                    <a:lnTo>
                      <a:pt x="200" y="114"/>
                    </a:lnTo>
                    <a:lnTo>
                      <a:pt x="213" y="116"/>
                    </a:lnTo>
                    <a:lnTo>
                      <a:pt x="217" y="112"/>
                    </a:lnTo>
                    <a:lnTo>
                      <a:pt x="198" y="71"/>
                    </a:lnTo>
                    <a:lnTo>
                      <a:pt x="196" y="71"/>
                    </a:lnTo>
                    <a:lnTo>
                      <a:pt x="194" y="84"/>
                    </a:lnTo>
                    <a:lnTo>
                      <a:pt x="185" y="76"/>
                    </a:lnTo>
                    <a:lnTo>
                      <a:pt x="172" y="78"/>
                    </a:lnTo>
                    <a:lnTo>
                      <a:pt x="177" y="67"/>
                    </a:lnTo>
                    <a:lnTo>
                      <a:pt x="172" y="56"/>
                    </a:lnTo>
                    <a:lnTo>
                      <a:pt x="185" y="56"/>
                    </a:lnTo>
                    <a:lnTo>
                      <a:pt x="187" y="56"/>
                    </a:lnTo>
                    <a:lnTo>
                      <a:pt x="110" y="32"/>
                    </a:lnTo>
                    <a:lnTo>
                      <a:pt x="110" y="35"/>
                    </a:lnTo>
                    <a:lnTo>
                      <a:pt x="123" y="41"/>
                    </a:lnTo>
                    <a:lnTo>
                      <a:pt x="112" y="48"/>
                    </a:lnTo>
                    <a:lnTo>
                      <a:pt x="110" y="61"/>
                    </a:lnTo>
                    <a:lnTo>
                      <a:pt x="101" y="52"/>
                    </a:lnTo>
                    <a:lnTo>
                      <a:pt x="88" y="54"/>
                    </a:lnTo>
                    <a:lnTo>
                      <a:pt x="93" y="43"/>
                    </a:lnTo>
                    <a:lnTo>
                      <a:pt x="86" y="32"/>
                    </a:lnTo>
                    <a:lnTo>
                      <a:pt x="99" y="33"/>
                    </a:lnTo>
                    <a:lnTo>
                      <a:pt x="103" y="30"/>
                    </a:lnTo>
                    <a:lnTo>
                      <a:pt x="24" y="7"/>
                    </a:lnTo>
                    <a:lnTo>
                      <a:pt x="26" y="13"/>
                    </a:lnTo>
                    <a:lnTo>
                      <a:pt x="37" y="18"/>
                    </a:lnTo>
                    <a:lnTo>
                      <a:pt x="26" y="24"/>
                    </a:lnTo>
                    <a:lnTo>
                      <a:pt x="24" y="37"/>
                    </a:lnTo>
                    <a:lnTo>
                      <a:pt x="15" y="28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7" y="18"/>
                    </a:lnTo>
                    <a:lnTo>
                      <a:pt x="2" y="7"/>
                    </a:lnTo>
                    <a:lnTo>
                      <a:pt x="15" y="9"/>
                    </a:lnTo>
                    <a:lnTo>
                      <a:pt x="19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8" name="íŝḻïde">
                <a:extLst>
                  <a:ext uri="{FF2B5EF4-FFF2-40B4-BE49-F238E27FC236}">
                    <a16:creationId xmlns:a16="http://schemas.microsoft.com/office/drawing/2014/main" xmlns="" id="{1F6817E8-B6C1-420A-9523-A80DCA96FAFE}"/>
                  </a:ext>
                </a:extLst>
              </p:cNvPr>
              <p:cNvSpPr/>
              <p:nvPr/>
            </p:nvSpPr>
            <p:spPr bwMode="auto">
              <a:xfrm>
                <a:off x="2687" y="1797"/>
                <a:ext cx="493" cy="418"/>
              </a:xfrm>
              <a:custGeom>
                <a:avLst/>
                <a:gdLst>
                  <a:gd name="T0" fmla="*/ 260 w 493"/>
                  <a:gd name="T1" fmla="*/ 76 h 418"/>
                  <a:gd name="T2" fmla="*/ 164 w 493"/>
                  <a:gd name="T3" fmla="*/ 347 h 418"/>
                  <a:gd name="T4" fmla="*/ 140 w 493"/>
                  <a:gd name="T5" fmla="*/ 330 h 418"/>
                  <a:gd name="T6" fmla="*/ 91 w 493"/>
                  <a:gd name="T7" fmla="*/ 317 h 418"/>
                  <a:gd name="T8" fmla="*/ 62 w 493"/>
                  <a:gd name="T9" fmla="*/ 317 h 418"/>
                  <a:gd name="T10" fmla="*/ 220 w 493"/>
                  <a:gd name="T11" fmla="*/ 300 h 418"/>
                  <a:gd name="T12" fmla="*/ 196 w 493"/>
                  <a:gd name="T13" fmla="*/ 319 h 418"/>
                  <a:gd name="T14" fmla="*/ 360 w 493"/>
                  <a:gd name="T15" fmla="*/ 263 h 418"/>
                  <a:gd name="T16" fmla="*/ 340 w 493"/>
                  <a:gd name="T17" fmla="*/ 295 h 418"/>
                  <a:gd name="T18" fmla="*/ 133 w 493"/>
                  <a:gd name="T19" fmla="*/ 263 h 418"/>
                  <a:gd name="T20" fmla="*/ 125 w 493"/>
                  <a:gd name="T21" fmla="*/ 293 h 418"/>
                  <a:gd name="T22" fmla="*/ 267 w 493"/>
                  <a:gd name="T23" fmla="*/ 250 h 418"/>
                  <a:gd name="T24" fmla="*/ 278 w 493"/>
                  <a:gd name="T25" fmla="*/ 278 h 418"/>
                  <a:gd name="T26" fmla="*/ 267 w 493"/>
                  <a:gd name="T27" fmla="*/ 250 h 418"/>
                  <a:gd name="T28" fmla="*/ 50 w 493"/>
                  <a:gd name="T29" fmla="*/ 265 h 418"/>
                  <a:gd name="T30" fmla="*/ 411 w 493"/>
                  <a:gd name="T31" fmla="*/ 235 h 418"/>
                  <a:gd name="T32" fmla="*/ 411 w 493"/>
                  <a:gd name="T33" fmla="*/ 235 h 418"/>
                  <a:gd name="T34" fmla="*/ 194 w 493"/>
                  <a:gd name="T35" fmla="*/ 241 h 418"/>
                  <a:gd name="T36" fmla="*/ 170 w 493"/>
                  <a:gd name="T37" fmla="*/ 224 h 418"/>
                  <a:gd name="T38" fmla="*/ 349 w 493"/>
                  <a:gd name="T39" fmla="*/ 218 h 418"/>
                  <a:gd name="T40" fmla="*/ 319 w 493"/>
                  <a:gd name="T41" fmla="*/ 220 h 418"/>
                  <a:gd name="T42" fmla="*/ 108 w 493"/>
                  <a:gd name="T43" fmla="*/ 205 h 418"/>
                  <a:gd name="T44" fmla="*/ 84 w 493"/>
                  <a:gd name="T45" fmla="*/ 224 h 418"/>
                  <a:gd name="T46" fmla="*/ 456 w 493"/>
                  <a:gd name="T47" fmla="*/ 185 h 418"/>
                  <a:gd name="T48" fmla="*/ 35 w 493"/>
                  <a:gd name="T49" fmla="*/ 187 h 418"/>
                  <a:gd name="T50" fmla="*/ 263 w 493"/>
                  <a:gd name="T51" fmla="*/ 196 h 418"/>
                  <a:gd name="T52" fmla="*/ 233 w 493"/>
                  <a:gd name="T53" fmla="*/ 196 h 418"/>
                  <a:gd name="T54" fmla="*/ 394 w 493"/>
                  <a:gd name="T55" fmla="*/ 166 h 418"/>
                  <a:gd name="T56" fmla="*/ 372 w 493"/>
                  <a:gd name="T57" fmla="*/ 185 h 418"/>
                  <a:gd name="T58" fmla="*/ 164 w 493"/>
                  <a:gd name="T59" fmla="*/ 153 h 418"/>
                  <a:gd name="T60" fmla="*/ 155 w 493"/>
                  <a:gd name="T61" fmla="*/ 181 h 418"/>
                  <a:gd name="T62" fmla="*/ 299 w 493"/>
                  <a:gd name="T63" fmla="*/ 140 h 418"/>
                  <a:gd name="T64" fmla="*/ 308 w 493"/>
                  <a:gd name="T65" fmla="*/ 168 h 418"/>
                  <a:gd name="T66" fmla="*/ 299 w 493"/>
                  <a:gd name="T67" fmla="*/ 140 h 418"/>
                  <a:gd name="T68" fmla="*/ 82 w 493"/>
                  <a:gd name="T69" fmla="*/ 155 h 418"/>
                  <a:gd name="T70" fmla="*/ 56 w 493"/>
                  <a:gd name="T71" fmla="*/ 138 h 418"/>
                  <a:gd name="T72" fmla="*/ 151 w 493"/>
                  <a:gd name="T73" fmla="*/ 101 h 418"/>
                  <a:gd name="T74" fmla="*/ 121 w 493"/>
                  <a:gd name="T75" fmla="*/ 101 h 418"/>
                  <a:gd name="T76" fmla="*/ 54 w 493"/>
                  <a:gd name="T77" fmla="*/ 71 h 418"/>
                  <a:gd name="T78" fmla="*/ 32 w 493"/>
                  <a:gd name="T79" fmla="*/ 89 h 418"/>
                  <a:gd name="T80" fmla="*/ 0 w 493"/>
                  <a:gd name="T81" fmla="*/ 0 h 418"/>
                  <a:gd name="T82" fmla="*/ 82 w 493"/>
                  <a:gd name="T83" fmla="*/ 401 h 418"/>
                  <a:gd name="T84" fmla="*/ 105 w 493"/>
                  <a:gd name="T85" fmla="*/ 383 h 418"/>
                  <a:gd name="T86" fmla="*/ 155 w 493"/>
                  <a:gd name="T87" fmla="*/ 390 h 418"/>
                  <a:gd name="T88" fmla="*/ 224 w 493"/>
                  <a:gd name="T89" fmla="*/ 355 h 418"/>
                  <a:gd name="T90" fmla="*/ 261 w 493"/>
                  <a:gd name="T91" fmla="*/ 358 h 418"/>
                  <a:gd name="T92" fmla="*/ 288 w 493"/>
                  <a:gd name="T93" fmla="*/ 330 h 418"/>
                  <a:gd name="T94" fmla="*/ 317 w 493"/>
                  <a:gd name="T95" fmla="*/ 330 h 418"/>
                  <a:gd name="T96" fmla="*/ 463 w 493"/>
                  <a:gd name="T97" fmla="*/ 136 h 418"/>
                  <a:gd name="T98" fmla="*/ 433 w 493"/>
                  <a:gd name="T99" fmla="*/ 138 h 418"/>
                  <a:gd name="T100" fmla="*/ 366 w 493"/>
                  <a:gd name="T101" fmla="*/ 119 h 418"/>
                  <a:gd name="T102" fmla="*/ 342 w 493"/>
                  <a:gd name="T103" fmla="*/ 103 h 418"/>
                  <a:gd name="T104" fmla="*/ 282 w 493"/>
                  <a:gd name="T105" fmla="*/ 95 h 418"/>
                  <a:gd name="T106" fmla="*/ 258 w 493"/>
                  <a:gd name="T107" fmla="*/ 80 h 418"/>
                  <a:gd name="T108" fmla="*/ 224 w 493"/>
                  <a:gd name="T109" fmla="*/ 132 h 418"/>
                  <a:gd name="T110" fmla="*/ 200 w 493"/>
                  <a:gd name="T111" fmla="*/ 114 h 418"/>
                  <a:gd name="T112" fmla="*/ 194 w 493"/>
                  <a:gd name="T113" fmla="*/ 84 h 418"/>
                  <a:gd name="T114" fmla="*/ 185 w 493"/>
                  <a:gd name="T115" fmla="*/ 56 h 418"/>
                  <a:gd name="T116" fmla="*/ 112 w 493"/>
                  <a:gd name="T117" fmla="*/ 48 h 418"/>
                  <a:gd name="T118" fmla="*/ 86 w 493"/>
                  <a:gd name="T119" fmla="*/ 32 h 418"/>
                  <a:gd name="T120" fmla="*/ 37 w 493"/>
                  <a:gd name="T121" fmla="*/ 18 h 418"/>
                  <a:gd name="T122" fmla="*/ 4 w 493"/>
                  <a:gd name="T123" fmla="*/ 26 h 418"/>
                  <a:gd name="T124" fmla="*/ 0 w 493"/>
                  <a:gd name="T125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93" h="418">
                    <a:moveTo>
                      <a:pt x="260" y="76"/>
                    </a:moveTo>
                    <a:lnTo>
                      <a:pt x="258" y="78"/>
                    </a:lnTo>
                    <a:lnTo>
                      <a:pt x="269" y="80"/>
                    </a:lnTo>
                    <a:lnTo>
                      <a:pt x="271" y="80"/>
                    </a:lnTo>
                    <a:lnTo>
                      <a:pt x="260" y="76"/>
                    </a:lnTo>
                    <a:moveTo>
                      <a:pt x="153" y="332"/>
                    </a:moveTo>
                    <a:lnTo>
                      <a:pt x="161" y="323"/>
                    </a:lnTo>
                    <a:lnTo>
                      <a:pt x="164" y="336"/>
                    </a:lnTo>
                    <a:lnTo>
                      <a:pt x="176" y="341"/>
                    </a:lnTo>
                    <a:lnTo>
                      <a:pt x="164" y="347"/>
                    </a:lnTo>
                    <a:lnTo>
                      <a:pt x="162" y="360"/>
                    </a:lnTo>
                    <a:lnTo>
                      <a:pt x="153" y="351"/>
                    </a:lnTo>
                    <a:lnTo>
                      <a:pt x="140" y="355"/>
                    </a:lnTo>
                    <a:lnTo>
                      <a:pt x="146" y="341"/>
                    </a:lnTo>
                    <a:lnTo>
                      <a:pt x="140" y="330"/>
                    </a:lnTo>
                    <a:lnTo>
                      <a:pt x="153" y="332"/>
                    </a:lnTo>
                    <a:moveTo>
                      <a:pt x="67" y="308"/>
                    </a:moveTo>
                    <a:lnTo>
                      <a:pt x="77" y="299"/>
                    </a:lnTo>
                    <a:lnTo>
                      <a:pt x="78" y="312"/>
                    </a:lnTo>
                    <a:lnTo>
                      <a:pt x="91" y="317"/>
                    </a:lnTo>
                    <a:lnTo>
                      <a:pt x="78" y="323"/>
                    </a:lnTo>
                    <a:lnTo>
                      <a:pt x="78" y="336"/>
                    </a:lnTo>
                    <a:lnTo>
                      <a:pt x="67" y="327"/>
                    </a:lnTo>
                    <a:lnTo>
                      <a:pt x="56" y="330"/>
                    </a:lnTo>
                    <a:lnTo>
                      <a:pt x="62" y="317"/>
                    </a:lnTo>
                    <a:lnTo>
                      <a:pt x="54" y="306"/>
                    </a:lnTo>
                    <a:lnTo>
                      <a:pt x="67" y="308"/>
                    </a:lnTo>
                    <a:moveTo>
                      <a:pt x="209" y="297"/>
                    </a:moveTo>
                    <a:lnTo>
                      <a:pt x="218" y="287"/>
                    </a:lnTo>
                    <a:lnTo>
                      <a:pt x="220" y="300"/>
                    </a:lnTo>
                    <a:lnTo>
                      <a:pt x="232" y="306"/>
                    </a:lnTo>
                    <a:lnTo>
                      <a:pt x="220" y="312"/>
                    </a:lnTo>
                    <a:lnTo>
                      <a:pt x="218" y="325"/>
                    </a:lnTo>
                    <a:lnTo>
                      <a:pt x="209" y="315"/>
                    </a:lnTo>
                    <a:lnTo>
                      <a:pt x="196" y="319"/>
                    </a:lnTo>
                    <a:lnTo>
                      <a:pt x="202" y="308"/>
                    </a:lnTo>
                    <a:lnTo>
                      <a:pt x="196" y="295"/>
                    </a:lnTo>
                    <a:lnTo>
                      <a:pt x="209" y="297"/>
                    </a:lnTo>
                    <a:moveTo>
                      <a:pt x="353" y="274"/>
                    </a:moveTo>
                    <a:lnTo>
                      <a:pt x="360" y="263"/>
                    </a:lnTo>
                    <a:lnTo>
                      <a:pt x="364" y="276"/>
                    </a:lnTo>
                    <a:lnTo>
                      <a:pt x="370" y="280"/>
                    </a:lnTo>
                    <a:lnTo>
                      <a:pt x="357" y="295"/>
                    </a:lnTo>
                    <a:lnTo>
                      <a:pt x="353" y="293"/>
                    </a:lnTo>
                    <a:lnTo>
                      <a:pt x="340" y="295"/>
                    </a:lnTo>
                    <a:lnTo>
                      <a:pt x="345" y="284"/>
                    </a:lnTo>
                    <a:lnTo>
                      <a:pt x="340" y="272"/>
                    </a:lnTo>
                    <a:lnTo>
                      <a:pt x="353" y="274"/>
                    </a:lnTo>
                    <a:moveTo>
                      <a:pt x="123" y="274"/>
                    </a:moveTo>
                    <a:lnTo>
                      <a:pt x="133" y="263"/>
                    </a:lnTo>
                    <a:lnTo>
                      <a:pt x="134" y="276"/>
                    </a:lnTo>
                    <a:lnTo>
                      <a:pt x="147" y="282"/>
                    </a:lnTo>
                    <a:lnTo>
                      <a:pt x="136" y="287"/>
                    </a:lnTo>
                    <a:lnTo>
                      <a:pt x="134" y="302"/>
                    </a:lnTo>
                    <a:lnTo>
                      <a:pt x="125" y="293"/>
                    </a:lnTo>
                    <a:lnTo>
                      <a:pt x="112" y="295"/>
                    </a:lnTo>
                    <a:lnTo>
                      <a:pt x="118" y="284"/>
                    </a:lnTo>
                    <a:lnTo>
                      <a:pt x="110" y="272"/>
                    </a:lnTo>
                    <a:lnTo>
                      <a:pt x="123" y="274"/>
                    </a:lnTo>
                    <a:moveTo>
                      <a:pt x="267" y="250"/>
                    </a:moveTo>
                    <a:lnTo>
                      <a:pt x="276" y="241"/>
                    </a:lnTo>
                    <a:lnTo>
                      <a:pt x="278" y="254"/>
                    </a:lnTo>
                    <a:lnTo>
                      <a:pt x="291" y="257"/>
                    </a:lnTo>
                    <a:lnTo>
                      <a:pt x="278" y="265"/>
                    </a:lnTo>
                    <a:lnTo>
                      <a:pt x="278" y="278"/>
                    </a:lnTo>
                    <a:lnTo>
                      <a:pt x="269" y="269"/>
                    </a:lnTo>
                    <a:lnTo>
                      <a:pt x="256" y="271"/>
                    </a:lnTo>
                    <a:lnTo>
                      <a:pt x="261" y="259"/>
                    </a:lnTo>
                    <a:lnTo>
                      <a:pt x="254" y="248"/>
                    </a:lnTo>
                    <a:lnTo>
                      <a:pt x="267" y="250"/>
                    </a:lnTo>
                    <a:moveTo>
                      <a:pt x="39" y="250"/>
                    </a:moveTo>
                    <a:lnTo>
                      <a:pt x="47" y="241"/>
                    </a:lnTo>
                    <a:lnTo>
                      <a:pt x="50" y="252"/>
                    </a:lnTo>
                    <a:lnTo>
                      <a:pt x="62" y="257"/>
                    </a:lnTo>
                    <a:lnTo>
                      <a:pt x="50" y="265"/>
                    </a:lnTo>
                    <a:lnTo>
                      <a:pt x="49" y="278"/>
                    </a:lnTo>
                    <a:lnTo>
                      <a:pt x="41" y="269"/>
                    </a:lnTo>
                    <a:lnTo>
                      <a:pt x="37" y="250"/>
                    </a:lnTo>
                    <a:lnTo>
                      <a:pt x="39" y="250"/>
                    </a:lnTo>
                    <a:moveTo>
                      <a:pt x="411" y="235"/>
                    </a:moveTo>
                    <a:lnTo>
                      <a:pt x="418" y="224"/>
                    </a:lnTo>
                    <a:lnTo>
                      <a:pt x="420" y="226"/>
                    </a:lnTo>
                    <a:lnTo>
                      <a:pt x="403" y="244"/>
                    </a:lnTo>
                    <a:lnTo>
                      <a:pt x="398" y="233"/>
                    </a:lnTo>
                    <a:lnTo>
                      <a:pt x="411" y="235"/>
                    </a:lnTo>
                    <a:moveTo>
                      <a:pt x="183" y="226"/>
                    </a:moveTo>
                    <a:lnTo>
                      <a:pt x="190" y="216"/>
                    </a:lnTo>
                    <a:lnTo>
                      <a:pt x="194" y="229"/>
                    </a:lnTo>
                    <a:lnTo>
                      <a:pt x="205" y="235"/>
                    </a:lnTo>
                    <a:lnTo>
                      <a:pt x="194" y="241"/>
                    </a:lnTo>
                    <a:lnTo>
                      <a:pt x="192" y="254"/>
                    </a:lnTo>
                    <a:lnTo>
                      <a:pt x="183" y="244"/>
                    </a:lnTo>
                    <a:lnTo>
                      <a:pt x="170" y="248"/>
                    </a:lnTo>
                    <a:lnTo>
                      <a:pt x="176" y="235"/>
                    </a:lnTo>
                    <a:lnTo>
                      <a:pt x="170" y="224"/>
                    </a:lnTo>
                    <a:lnTo>
                      <a:pt x="183" y="226"/>
                    </a:lnTo>
                    <a:moveTo>
                      <a:pt x="325" y="211"/>
                    </a:moveTo>
                    <a:lnTo>
                      <a:pt x="334" y="201"/>
                    </a:lnTo>
                    <a:lnTo>
                      <a:pt x="336" y="215"/>
                    </a:lnTo>
                    <a:lnTo>
                      <a:pt x="349" y="218"/>
                    </a:lnTo>
                    <a:lnTo>
                      <a:pt x="336" y="226"/>
                    </a:lnTo>
                    <a:lnTo>
                      <a:pt x="336" y="239"/>
                    </a:lnTo>
                    <a:lnTo>
                      <a:pt x="325" y="229"/>
                    </a:lnTo>
                    <a:lnTo>
                      <a:pt x="314" y="231"/>
                    </a:lnTo>
                    <a:lnTo>
                      <a:pt x="319" y="220"/>
                    </a:lnTo>
                    <a:lnTo>
                      <a:pt x="312" y="209"/>
                    </a:lnTo>
                    <a:lnTo>
                      <a:pt x="325" y="211"/>
                    </a:lnTo>
                    <a:moveTo>
                      <a:pt x="97" y="201"/>
                    </a:moveTo>
                    <a:lnTo>
                      <a:pt x="106" y="192"/>
                    </a:lnTo>
                    <a:lnTo>
                      <a:pt x="108" y="205"/>
                    </a:lnTo>
                    <a:lnTo>
                      <a:pt x="119" y="211"/>
                    </a:lnTo>
                    <a:lnTo>
                      <a:pt x="108" y="216"/>
                    </a:lnTo>
                    <a:lnTo>
                      <a:pt x="108" y="229"/>
                    </a:lnTo>
                    <a:lnTo>
                      <a:pt x="97" y="220"/>
                    </a:lnTo>
                    <a:lnTo>
                      <a:pt x="84" y="224"/>
                    </a:lnTo>
                    <a:lnTo>
                      <a:pt x="91" y="213"/>
                    </a:lnTo>
                    <a:lnTo>
                      <a:pt x="84" y="200"/>
                    </a:lnTo>
                    <a:lnTo>
                      <a:pt x="97" y="201"/>
                    </a:lnTo>
                    <a:moveTo>
                      <a:pt x="456" y="187"/>
                    </a:moveTo>
                    <a:lnTo>
                      <a:pt x="456" y="185"/>
                    </a:lnTo>
                    <a:lnTo>
                      <a:pt x="457" y="185"/>
                    </a:lnTo>
                    <a:lnTo>
                      <a:pt x="456" y="187"/>
                    </a:lnTo>
                    <a:moveTo>
                      <a:pt x="28" y="190"/>
                    </a:moveTo>
                    <a:lnTo>
                      <a:pt x="28" y="183"/>
                    </a:lnTo>
                    <a:lnTo>
                      <a:pt x="35" y="187"/>
                    </a:lnTo>
                    <a:lnTo>
                      <a:pt x="28" y="190"/>
                    </a:lnTo>
                    <a:moveTo>
                      <a:pt x="239" y="187"/>
                    </a:moveTo>
                    <a:lnTo>
                      <a:pt x="248" y="177"/>
                    </a:lnTo>
                    <a:lnTo>
                      <a:pt x="252" y="190"/>
                    </a:lnTo>
                    <a:lnTo>
                      <a:pt x="263" y="196"/>
                    </a:lnTo>
                    <a:lnTo>
                      <a:pt x="252" y="201"/>
                    </a:lnTo>
                    <a:lnTo>
                      <a:pt x="250" y="215"/>
                    </a:lnTo>
                    <a:lnTo>
                      <a:pt x="241" y="205"/>
                    </a:lnTo>
                    <a:lnTo>
                      <a:pt x="228" y="209"/>
                    </a:lnTo>
                    <a:lnTo>
                      <a:pt x="233" y="196"/>
                    </a:lnTo>
                    <a:lnTo>
                      <a:pt x="226" y="185"/>
                    </a:lnTo>
                    <a:lnTo>
                      <a:pt x="239" y="187"/>
                    </a:lnTo>
                    <a:moveTo>
                      <a:pt x="383" y="162"/>
                    </a:moveTo>
                    <a:lnTo>
                      <a:pt x="392" y="153"/>
                    </a:lnTo>
                    <a:lnTo>
                      <a:pt x="394" y="166"/>
                    </a:lnTo>
                    <a:lnTo>
                      <a:pt x="407" y="172"/>
                    </a:lnTo>
                    <a:lnTo>
                      <a:pt x="396" y="177"/>
                    </a:lnTo>
                    <a:lnTo>
                      <a:pt x="394" y="190"/>
                    </a:lnTo>
                    <a:lnTo>
                      <a:pt x="385" y="183"/>
                    </a:lnTo>
                    <a:lnTo>
                      <a:pt x="372" y="185"/>
                    </a:lnTo>
                    <a:lnTo>
                      <a:pt x="377" y="173"/>
                    </a:lnTo>
                    <a:lnTo>
                      <a:pt x="370" y="162"/>
                    </a:lnTo>
                    <a:lnTo>
                      <a:pt x="383" y="162"/>
                    </a:lnTo>
                    <a:moveTo>
                      <a:pt x="155" y="162"/>
                    </a:moveTo>
                    <a:lnTo>
                      <a:pt x="164" y="153"/>
                    </a:lnTo>
                    <a:lnTo>
                      <a:pt x="166" y="166"/>
                    </a:lnTo>
                    <a:lnTo>
                      <a:pt x="177" y="172"/>
                    </a:lnTo>
                    <a:lnTo>
                      <a:pt x="166" y="177"/>
                    </a:lnTo>
                    <a:lnTo>
                      <a:pt x="164" y="190"/>
                    </a:lnTo>
                    <a:lnTo>
                      <a:pt x="155" y="181"/>
                    </a:lnTo>
                    <a:lnTo>
                      <a:pt x="142" y="185"/>
                    </a:lnTo>
                    <a:lnTo>
                      <a:pt x="147" y="173"/>
                    </a:lnTo>
                    <a:lnTo>
                      <a:pt x="142" y="160"/>
                    </a:lnTo>
                    <a:lnTo>
                      <a:pt x="155" y="162"/>
                    </a:lnTo>
                    <a:moveTo>
                      <a:pt x="299" y="140"/>
                    </a:moveTo>
                    <a:lnTo>
                      <a:pt x="306" y="129"/>
                    </a:lnTo>
                    <a:lnTo>
                      <a:pt x="310" y="142"/>
                    </a:lnTo>
                    <a:lnTo>
                      <a:pt x="321" y="147"/>
                    </a:lnTo>
                    <a:lnTo>
                      <a:pt x="310" y="155"/>
                    </a:lnTo>
                    <a:lnTo>
                      <a:pt x="308" y="168"/>
                    </a:lnTo>
                    <a:lnTo>
                      <a:pt x="299" y="159"/>
                    </a:lnTo>
                    <a:lnTo>
                      <a:pt x="286" y="160"/>
                    </a:lnTo>
                    <a:lnTo>
                      <a:pt x="291" y="149"/>
                    </a:lnTo>
                    <a:lnTo>
                      <a:pt x="286" y="138"/>
                    </a:lnTo>
                    <a:lnTo>
                      <a:pt x="299" y="140"/>
                    </a:lnTo>
                    <a:moveTo>
                      <a:pt x="69" y="140"/>
                    </a:moveTo>
                    <a:lnTo>
                      <a:pt x="78" y="129"/>
                    </a:lnTo>
                    <a:lnTo>
                      <a:pt x="80" y="142"/>
                    </a:lnTo>
                    <a:lnTo>
                      <a:pt x="93" y="147"/>
                    </a:lnTo>
                    <a:lnTo>
                      <a:pt x="82" y="155"/>
                    </a:lnTo>
                    <a:lnTo>
                      <a:pt x="80" y="168"/>
                    </a:lnTo>
                    <a:lnTo>
                      <a:pt x="71" y="159"/>
                    </a:lnTo>
                    <a:lnTo>
                      <a:pt x="58" y="160"/>
                    </a:lnTo>
                    <a:lnTo>
                      <a:pt x="63" y="149"/>
                    </a:lnTo>
                    <a:lnTo>
                      <a:pt x="56" y="138"/>
                    </a:lnTo>
                    <a:lnTo>
                      <a:pt x="69" y="140"/>
                    </a:lnTo>
                    <a:moveTo>
                      <a:pt x="129" y="91"/>
                    </a:moveTo>
                    <a:lnTo>
                      <a:pt x="136" y="82"/>
                    </a:lnTo>
                    <a:lnTo>
                      <a:pt x="140" y="95"/>
                    </a:lnTo>
                    <a:lnTo>
                      <a:pt x="151" y="101"/>
                    </a:lnTo>
                    <a:lnTo>
                      <a:pt x="140" y="106"/>
                    </a:lnTo>
                    <a:lnTo>
                      <a:pt x="138" y="119"/>
                    </a:lnTo>
                    <a:lnTo>
                      <a:pt x="129" y="110"/>
                    </a:lnTo>
                    <a:lnTo>
                      <a:pt x="116" y="114"/>
                    </a:lnTo>
                    <a:lnTo>
                      <a:pt x="121" y="101"/>
                    </a:lnTo>
                    <a:lnTo>
                      <a:pt x="116" y="89"/>
                    </a:lnTo>
                    <a:lnTo>
                      <a:pt x="129" y="91"/>
                    </a:lnTo>
                    <a:moveTo>
                      <a:pt x="43" y="67"/>
                    </a:moveTo>
                    <a:lnTo>
                      <a:pt x="52" y="58"/>
                    </a:lnTo>
                    <a:lnTo>
                      <a:pt x="54" y="71"/>
                    </a:lnTo>
                    <a:lnTo>
                      <a:pt x="65" y="76"/>
                    </a:lnTo>
                    <a:lnTo>
                      <a:pt x="54" y="82"/>
                    </a:lnTo>
                    <a:lnTo>
                      <a:pt x="54" y="95"/>
                    </a:lnTo>
                    <a:lnTo>
                      <a:pt x="43" y="88"/>
                    </a:lnTo>
                    <a:lnTo>
                      <a:pt x="32" y="89"/>
                    </a:lnTo>
                    <a:lnTo>
                      <a:pt x="37" y="78"/>
                    </a:lnTo>
                    <a:lnTo>
                      <a:pt x="30" y="65"/>
                    </a:lnTo>
                    <a:lnTo>
                      <a:pt x="43" y="67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63" y="418"/>
                    </a:lnTo>
                    <a:lnTo>
                      <a:pt x="77" y="412"/>
                    </a:lnTo>
                    <a:lnTo>
                      <a:pt x="103" y="405"/>
                    </a:lnTo>
                    <a:lnTo>
                      <a:pt x="95" y="399"/>
                    </a:lnTo>
                    <a:lnTo>
                      <a:pt x="82" y="401"/>
                    </a:lnTo>
                    <a:lnTo>
                      <a:pt x="88" y="390"/>
                    </a:lnTo>
                    <a:lnTo>
                      <a:pt x="80" y="379"/>
                    </a:lnTo>
                    <a:lnTo>
                      <a:pt x="93" y="379"/>
                    </a:lnTo>
                    <a:lnTo>
                      <a:pt x="103" y="369"/>
                    </a:lnTo>
                    <a:lnTo>
                      <a:pt x="105" y="383"/>
                    </a:lnTo>
                    <a:lnTo>
                      <a:pt x="118" y="388"/>
                    </a:lnTo>
                    <a:lnTo>
                      <a:pt x="106" y="394"/>
                    </a:lnTo>
                    <a:lnTo>
                      <a:pt x="105" y="405"/>
                    </a:lnTo>
                    <a:lnTo>
                      <a:pt x="129" y="397"/>
                    </a:lnTo>
                    <a:lnTo>
                      <a:pt x="155" y="390"/>
                    </a:lnTo>
                    <a:lnTo>
                      <a:pt x="181" y="381"/>
                    </a:lnTo>
                    <a:lnTo>
                      <a:pt x="207" y="373"/>
                    </a:lnTo>
                    <a:lnTo>
                      <a:pt x="230" y="366"/>
                    </a:lnTo>
                    <a:lnTo>
                      <a:pt x="232" y="366"/>
                    </a:lnTo>
                    <a:lnTo>
                      <a:pt x="224" y="355"/>
                    </a:lnTo>
                    <a:lnTo>
                      <a:pt x="237" y="356"/>
                    </a:lnTo>
                    <a:lnTo>
                      <a:pt x="246" y="345"/>
                    </a:lnTo>
                    <a:lnTo>
                      <a:pt x="248" y="358"/>
                    </a:lnTo>
                    <a:lnTo>
                      <a:pt x="252" y="360"/>
                    </a:lnTo>
                    <a:lnTo>
                      <a:pt x="261" y="358"/>
                    </a:lnTo>
                    <a:lnTo>
                      <a:pt x="288" y="349"/>
                    </a:lnTo>
                    <a:lnTo>
                      <a:pt x="301" y="345"/>
                    </a:lnTo>
                    <a:lnTo>
                      <a:pt x="295" y="340"/>
                    </a:lnTo>
                    <a:lnTo>
                      <a:pt x="282" y="343"/>
                    </a:lnTo>
                    <a:lnTo>
                      <a:pt x="288" y="330"/>
                    </a:lnTo>
                    <a:lnTo>
                      <a:pt x="280" y="319"/>
                    </a:lnTo>
                    <a:lnTo>
                      <a:pt x="293" y="321"/>
                    </a:lnTo>
                    <a:lnTo>
                      <a:pt x="302" y="312"/>
                    </a:lnTo>
                    <a:lnTo>
                      <a:pt x="306" y="325"/>
                    </a:lnTo>
                    <a:lnTo>
                      <a:pt x="317" y="330"/>
                    </a:lnTo>
                    <a:lnTo>
                      <a:pt x="306" y="336"/>
                    </a:lnTo>
                    <a:lnTo>
                      <a:pt x="304" y="343"/>
                    </a:lnTo>
                    <a:lnTo>
                      <a:pt x="314" y="341"/>
                    </a:lnTo>
                    <a:lnTo>
                      <a:pt x="493" y="145"/>
                    </a:lnTo>
                    <a:lnTo>
                      <a:pt x="463" y="136"/>
                    </a:lnTo>
                    <a:lnTo>
                      <a:pt x="452" y="144"/>
                    </a:lnTo>
                    <a:lnTo>
                      <a:pt x="450" y="157"/>
                    </a:lnTo>
                    <a:lnTo>
                      <a:pt x="441" y="147"/>
                    </a:lnTo>
                    <a:lnTo>
                      <a:pt x="428" y="149"/>
                    </a:lnTo>
                    <a:lnTo>
                      <a:pt x="433" y="138"/>
                    </a:lnTo>
                    <a:lnTo>
                      <a:pt x="428" y="127"/>
                    </a:lnTo>
                    <a:lnTo>
                      <a:pt x="428" y="127"/>
                    </a:lnTo>
                    <a:lnTo>
                      <a:pt x="372" y="110"/>
                    </a:lnTo>
                    <a:lnTo>
                      <a:pt x="377" y="114"/>
                    </a:lnTo>
                    <a:lnTo>
                      <a:pt x="366" y="119"/>
                    </a:lnTo>
                    <a:lnTo>
                      <a:pt x="366" y="132"/>
                    </a:lnTo>
                    <a:lnTo>
                      <a:pt x="355" y="123"/>
                    </a:lnTo>
                    <a:lnTo>
                      <a:pt x="342" y="127"/>
                    </a:lnTo>
                    <a:lnTo>
                      <a:pt x="349" y="114"/>
                    </a:lnTo>
                    <a:lnTo>
                      <a:pt x="342" y="103"/>
                    </a:lnTo>
                    <a:lnTo>
                      <a:pt x="351" y="104"/>
                    </a:lnTo>
                    <a:lnTo>
                      <a:pt x="280" y="84"/>
                    </a:lnTo>
                    <a:lnTo>
                      <a:pt x="280" y="84"/>
                    </a:lnTo>
                    <a:lnTo>
                      <a:pt x="293" y="89"/>
                    </a:lnTo>
                    <a:lnTo>
                      <a:pt x="282" y="95"/>
                    </a:lnTo>
                    <a:lnTo>
                      <a:pt x="280" y="108"/>
                    </a:lnTo>
                    <a:lnTo>
                      <a:pt x="271" y="99"/>
                    </a:lnTo>
                    <a:lnTo>
                      <a:pt x="258" y="103"/>
                    </a:lnTo>
                    <a:lnTo>
                      <a:pt x="263" y="89"/>
                    </a:lnTo>
                    <a:lnTo>
                      <a:pt x="258" y="80"/>
                    </a:lnTo>
                    <a:lnTo>
                      <a:pt x="235" y="123"/>
                    </a:lnTo>
                    <a:lnTo>
                      <a:pt x="237" y="123"/>
                    </a:lnTo>
                    <a:lnTo>
                      <a:pt x="233" y="125"/>
                    </a:lnTo>
                    <a:lnTo>
                      <a:pt x="226" y="138"/>
                    </a:lnTo>
                    <a:lnTo>
                      <a:pt x="224" y="132"/>
                    </a:lnTo>
                    <a:lnTo>
                      <a:pt x="224" y="144"/>
                    </a:lnTo>
                    <a:lnTo>
                      <a:pt x="215" y="134"/>
                    </a:lnTo>
                    <a:lnTo>
                      <a:pt x="202" y="138"/>
                    </a:lnTo>
                    <a:lnTo>
                      <a:pt x="207" y="125"/>
                    </a:lnTo>
                    <a:lnTo>
                      <a:pt x="200" y="114"/>
                    </a:lnTo>
                    <a:lnTo>
                      <a:pt x="213" y="116"/>
                    </a:lnTo>
                    <a:lnTo>
                      <a:pt x="217" y="112"/>
                    </a:lnTo>
                    <a:lnTo>
                      <a:pt x="198" y="71"/>
                    </a:lnTo>
                    <a:lnTo>
                      <a:pt x="196" y="71"/>
                    </a:lnTo>
                    <a:lnTo>
                      <a:pt x="194" y="84"/>
                    </a:lnTo>
                    <a:lnTo>
                      <a:pt x="185" y="76"/>
                    </a:lnTo>
                    <a:lnTo>
                      <a:pt x="172" y="78"/>
                    </a:lnTo>
                    <a:lnTo>
                      <a:pt x="177" y="67"/>
                    </a:lnTo>
                    <a:lnTo>
                      <a:pt x="172" y="56"/>
                    </a:lnTo>
                    <a:lnTo>
                      <a:pt x="185" y="56"/>
                    </a:lnTo>
                    <a:lnTo>
                      <a:pt x="187" y="56"/>
                    </a:lnTo>
                    <a:lnTo>
                      <a:pt x="110" y="32"/>
                    </a:lnTo>
                    <a:lnTo>
                      <a:pt x="110" y="35"/>
                    </a:lnTo>
                    <a:lnTo>
                      <a:pt x="123" y="41"/>
                    </a:lnTo>
                    <a:lnTo>
                      <a:pt x="112" y="48"/>
                    </a:lnTo>
                    <a:lnTo>
                      <a:pt x="110" y="61"/>
                    </a:lnTo>
                    <a:lnTo>
                      <a:pt x="101" y="52"/>
                    </a:lnTo>
                    <a:lnTo>
                      <a:pt x="88" y="54"/>
                    </a:lnTo>
                    <a:lnTo>
                      <a:pt x="93" y="43"/>
                    </a:lnTo>
                    <a:lnTo>
                      <a:pt x="86" y="32"/>
                    </a:lnTo>
                    <a:lnTo>
                      <a:pt x="99" y="33"/>
                    </a:lnTo>
                    <a:lnTo>
                      <a:pt x="103" y="30"/>
                    </a:lnTo>
                    <a:lnTo>
                      <a:pt x="24" y="7"/>
                    </a:lnTo>
                    <a:lnTo>
                      <a:pt x="26" y="13"/>
                    </a:lnTo>
                    <a:lnTo>
                      <a:pt x="37" y="18"/>
                    </a:lnTo>
                    <a:lnTo>
                      <a:pt x="26" y="24"/>
                    </a:lnTo>
                    <a:lnTo>
                      <a:pt x="24" y="37"/>
                    </a:lnTo>
                    <a:lnTo>
                      <a:pt x="15" y="28"/>
                    </a:lnTo>
                    <a:lnTo>
                      <a:pt x="4" y="30"/>
                    </a:lnTo>
                    <a:lnTo>
                      <a:pt x="4" y="26"/>
                    </a:lnTo>
                    <a:lnTo>
                      <a:pt x="7" y="18"/>
                    </a:lnTo>
                    <a:lnTo>
                      <a:pt x="2" y="7"/>
                    </a:lnTo>
                    <a:lnTo>
                      <a:pt x="15" y="9"/>
                    </a:lnTo>
                    <a:lnTo>
                      <a:pt x="19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9" name="işḻîḍe">
                <a:extLst>
                  <a:ext uri="{FF2B5EF4-FFF2-40B4-BE49-F238E27FC236}">
                    <a16:creationId xmlns:a16="http://schemas.microsoft.com/office/drawing/2014/main" xmlns="" id="{62085955-C474-4A11-9DAF-4D1FD3D9BDFA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64" cy="80"/>
              </a:xfrm>
              <a:custGeom>
                <a:avLst/>
                <a:gdLst>
                  <a:gd name="T0" fmla="*/ 37 w 64"/>
                  <a:gd name="T1" fmla="*/ 67 h 80"/>
                  <a:gd name="T2" fmla="*/ 28 w 64"/>
                  <a:gd name="T3" fmla="*/ 73 h 80"/>
                  <a:gd name="T4" fmla="*/ 28 w 64"/>
                  <a:gd name="T5" fmla="*/ 74 h 80"/>
                  <a:gd name="T6" fmla="*/ 30 w 64"/>
                  <a:gd name="T7" fmla="*/ 80 h 80"/>
                  <a:gd name="T8" fmla="*/ 37 w 64"/>
                  <a:gd name="T9" fmla="*/ 67 h 80"/>
                  <a:gd name="T10" fmla="*/ 0 w 64"/>
                  <a:gd name="T11" fmla="*/ 0 h 80"/>
                  <a:gd name="T12" fmla="*/ 0 w 64"/>
                  <a:gd name="T13" fmla="*/ 2 h 80"/>
                  <a:gd name="T14" fmla="*/ 0 w 64"/>
                  <a:gd name="T15" fmla="*/ 2 h 80"/>
                  <a:gd name="T16" fmla="*/ 11 w 64"/>
                  <a:gd name="T17" fmla="*/ 7 h 80"/>
                  <a:gd name="T18" fmla="*/ 2 w 64"/>
                  <a:gd name="T19" fmla="*/ 13 h 80"/>
                  <a:gd name="T20" fmla="*/ 21 w 64"/>
                  <a:gd name="T21" fmla="*/ 54 h 80"/>
                  <a:gd name="T22" fmla="*/ 21 w 64"/>
                  <a:gd name="T23" fmla="*/ 54 h 80"/>
                  <a:gd name="T24" fmla="*/ 21 w 64"/>
                  <a:gd name="T25" fmla="*/ 52 h 80"/>
                  <a:gd name="T26" fmla="*/ 17 w 64"/>
                  <a:gd name="T27" fmla="*/ 48 h 80"/>
                  <a:gd name="T28" fmla="*/ 15 w 64"/>
                  <a:gd name="T29" fmla="*/ 43 h 80"/>
                  <a:gd name="T30" fmla="*/ 24 w 64"/>
                  <a:gd name="T31" fmla="*/ 41 h 80"/>
                  <a:gd name="T32" fmla="*/ 32 w 64"/>
                  <a:gd name="T33" fmla="*/ 30 h 80"/>
                  <a:gd name="T34" fmla="*/ 37 w 64"/>
                  <a:gd name="T35" fmla="*/ 41 h 80"/>
                  <a:gd name="T36" fmla="*/ 50 w 64"/>
                  <a:gd name="T37" fmla="*/ 43 h 80"/>
                  <a:gd name="T38" fmla="*/ 39 w 64"/>
                  <a:gd name="T39" fmla="*/ 52 h 80"/>
                  <a:gd name="T40" fmla="*/ 41 w 64"/>
                  <a:gd name="T41" fmla="*/ 61 h 80"/>
                  <a:gd name="T42" fmla="*/ 39 w 64"/>
                  <a:gd name="T43" fmla="*/ 65 h 80"/>
                  <a:gd name="T44" fmla="*/ 30 w 64"/>
                  <a:gd name="T45" fmla="*/ 59 h 80"/>
                  <a:gd name="T46" fmla="*/ 28 w 64"/>
                  <a:gd name="T47" fmla="*/ 59 h 80"/>
                  <a:gd name="T48" fmla="*/ 28 w 64"/>
                  <a:gd name="T49" fmla="*/ 61 h 80"/>
                  <a:gd name="T50" fmla="*/ 39 w 64"/>
                  <a:gd name="T51" fmla="*/ 65 h 80"/>
                  <a:gd name="T52" fmla="*/ 62 w 64"/>
                  <a:gd name="T53" fmla="*/ 22 h 80"/>
                  <a:gd name="T54" fmla="*/ 60 w 64"/>
                  <a:gd name="T55" fmla="*/ 20 h 80"/>
                  <a:gd name="T56" fmla="*/ 62 w 64"/>
                  <a:gd name="T57" fmla="*/ 20 h 80"/>
                  <a:gd name="T58" fmla="*/ 64 w 64"/>
                  <a:gd name="T59" fmla="*/ 18 h 80"/>
                  <a:gd name="T60" fmla="*/ 0 w 64"/>
                  <a:gd name="T6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80">
                    <a:moveTo>
                      <a:pt x="37" y="67"/>
                    </a:moveTo>
                    <a:lnTo>
                      <a:pt x="28" y="73"/>
                    </a:lnTo>
                    <a:lnTo>
                      <a:pt x="28" y="74"/>
                    </a:lnTo>
                    <a:lnTo>
                      <a:pt x="30" y="80"/>
                    </a:lnTo>
                    <a:lnTo>
                      <a:pt x="37" y="67"/>
                    </a:lnTo>
                    <a:close/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1" y="7"/>
                    </a:lnTo>
                    <a:lnTo>
                      <a:pt x="2" y="13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21" y="52"/>
                    </a:lnTo>
                    <a:lnTo>
                      <a:pt x="17" y="48"/>
                    </a:lnTo>
                    <a:lnTo>
                      <a:pt x="15" y="43"/>
                    </a:lnTo>
                    <a:lnTo>
                      <a:pt x="24" y="41"/>
                    </a:lnTo>
                    <a:lnTo>
                      <a:pt x="32" y="30"/>
                    </a:lnTo>
                    <a:lnTo>
                      <a:pt x="37" y="41"/>
                    </a:lnTo>
                    <a:lnTo>
                      <a:pt x="50" y="43"/>
                    </a:lnTo>
                    <a:lnTo>
                      <a:pt x="39" y="52"/>
                    </a:lnTo>
                    <a:lnTo>
                      <a:pt x="41" y="61"/>
                    </a:lnTo>
                    <a:lnTo>
                      <a:pt x="39" y="65"/>
                    </a:lnTo>
                    <a:lnTo>
                      <a:pt x="30" y="59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39" y="65"/>
                    </a:lnTo>
                    <a:lnTo>
                      <a:pt x="62" y="22"/>
                    </a:lnTo>
                    <a:lnTo>
                      <a:pt x="60" y="20"/>
                    </a:lnTo>
                    <a:lnTo>
                      <a:pt x="62" y="20"/>
                    </a:lnTo>
                    <a:lnTo>
                      <a:pt x="64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0" name="íṧḷidê">
                <a:extLst>
                  <a:ext uri="{FF2B5EF4-FFF2-40B4-BE49-F238E27FC236}">
                    <a16:creationId xmlns:a16="http://schemas.microsoft.com/office/drawing/2014/main" xmlns="" id="{03B278F2-BF6F-4C54-ACC2-0B5FF273E796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64" cy="80"/>
              </a:xfrm>
              <a:custGeom>
                <a:avLst/>
                <a:gdLst>
                  <a:gd name="T0" fmla="*/ 37 w 64"/>
                  <a:gd name="T1" fmla="*/ 67 h 80"/>
                  <a:gd name="T2" fmla="*/ 28 w 64"/>
                  <a:gd name="T3" fmla="*/ 73 h 80"/>
                  <a:gd name="T4" fmla="*/ 28 w 64"/>
                  <a:gd name="T5" fmla="*/ 74 h 80"/>
                  <a:gd name="T6" fmla="*/ 30 w 64"/>
                  <a:gd name="T7" fmla="*/ 80 h 80"/>
                  <a:gd name="T8" fmla="*/ 37 w 64"/>
                  <a:gd name="T9" fmla="*/ 67 h 80"/>
                  <a:gd name="T10" fmla="*/ 0 w 64"/>
                  <a:gd name="T11" fmla="*/ 0 h 80"/>
                  <a:gd name="T12" fmla="*/ 0 w 64"/>
                  <a:gd name="T13" fmla="*/ 2 h 80"/>
                  <a:gd name="T14" fmla="*/ 0 w 64"/>
                  <a:gd name="T15" fmla="*/ 2 h 80"/>
                  <a:gd name="T16" fmla="*/ 11 w 64"/>
                  <a:gd name="T17" fmla="*/ 7 h 80"/>
                  <a:gd name="T18" fmla="*/ 2 w 64"/>
                  <a:gd name="T19" fmla="*/ 13 h 80"/>
                  <a:gd name="T20" fmla="*/ 21 w 64"/>
                  <a:gd name="T21" fmla="*/ 54 h 80"/>
                  <a:gd name="T22" fmla="*/ 21 w 64"/>
                  <a:gd name="T23" fmla="*/ 54 h 80"/>
                  <a:gd name="T24" fmla="*/ 21 w 64"/>
                  <a:gd name="T25" fmla="*/ 52 h 80"/>
                  <a:gd name="T26" fmla="*/ 17 w 64"/>
                  <a:gd name="T27" fmla="*/ 48 h 80"/>
                  <a:gd name="T28" fmla="*/ 15 w 64"/>
                  <a:gd name="T29" fmla="*/ 43 h 80"/>
                  <a:gd name="T30" fmla="*/ 24 w 64"/>
                  <a:gd name="T31" fmla="*/ 41 h 80"/>
                  <a:gd name="T32" fmla="*/ 32 w 64"/>
                  <a:gd name="T33" fmla="*/ 30 h 80"/>
                  <a:gd name="T34" fmla="*/ 37 w 64"/>
                  <a:gd name="T35" fmla="*/ 41 h 80"/>
                  <a:gd name="T36" fmla="*/ 50 w 64"/>
                  <a:gd name="T37" fmla="*/ 43 h 80"/>
                  <a:gd name="T38" fmla="*/ 39 w 64"/>
                  <a:gd name="T39" fmla="*/ 52 h 80"/>
                  <a:gd name="T40" fmla="*/ 41 w 64"/>
                  <a:gd name="T41" fmla="*/ 61 h 80"/>
                  <a:gd name="T42" fmla="*/ 39 w 64"/>
                  <a:gd name="T43" fmla="*/ 65 h 80"/>
                  <a:gd name="T44" fmla="*/ 30 w 64"/>
                  <a:gd name="T45" fmla="*/ 59 h 80"/>
                  <a:gd name="T46" fmla="*/ 28 w 64"/>
                  <a:gd name="T47" fmla="*/ 59 h 80"/>
                  <a:gd name="T48" fmla="*/ 28 w 64"/>
                  <a:gd name="T49" fmla="*/ 61 h 80"/>
                  <a:gd name="T50" fmla="*/ 39 w 64"/>
                  <a:gd name="T51" fmla="*/ 65 h 80"/>
                  <a:gd name="T52" fmla="*/ 62 w 64"/>
                  <a:gd name="T53" fmla="*/ 22 h 80"/>
                  <a:gd name="T54" fmla="*/ 60 w 64"/>
                  <a:gd name="T55" fmla="*/ 20 h 80"/>
                  <a:gd name="T56" fmla="*/ 62 w 64"/>
                  <a:gd name="T57" fmla="*/ 20 h 80"/>
                  <a:gd name="T58" fmla="*/ 64 w 64"/>
                  <a:gd name="T59" fmla="*/ 18 h 80"/>
                  <a:gd name="T60" fmla="*/ 0 w 64"/>
                  <a:gd name="T6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4" h="80">
                    <a:moveTo>
                      <a:pt x="37" y="67"/>
                    </a:moveTo>
                    <a:lnTo>
                      <a:pt x="28" y="73"/>
                    </a:lnTo>
                    <a:lnTo>
                      <a:pt x="28" y="74"/>
                    </a:lnTo>
                    <a:lnTo>
                      <a:pt x="30" y="80"/>
                    </a:lnTo>
                    <a:lnTo>
                      <a:pt x="37" y="67"/>
                    </a:lnTo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11" y="7"/>
                    </a:lnTo>
                    <a:lnTo>
                      <a:pt x="2" y="13"/>
                    </a:lnTo>
                    <a:lnTo>
                      <a:pt x="21" y="54"/>
                    </a:lnTo>
                    <a:lnTo>
                      <a:pt x="21" y="54"/>
                    </a:lnTo>
                    <a:lnTo>
                      <a:pt x="21" y="52"/>
                    </a:lnTo>
                    <a:lnTo>
                      <a:pt x="17" y="48"/>
                    </a:lnTo>
                    <a:lnTo>
                      <a:pt x="15" y="43"/>
                    </a:lnTo>
                    <a:lnTo>
                      <a:pt x="24" y="41"/>
                    </a:lnTo>
                    <a:lnTo>
                      <a:pt x="32" y="30"/>
                    </a:lnTo>
                    <a:lnTo>
                      <a:pt x="37" y="41"/>
                    </a:lnTo>
                    <a:lnTo>
                      <a:pt x="50" y="43"/>
                    </a:lnTo>
                    <a:lnTo>
                      <a:pt x="39" y="52"/>
                    </a:lnTo>
                    <a:lnTo>
                      <a:pt x="41" y="61"/>
                    </a:lnTo>
                    <a:lnTo>
                      <a:pt x="39" y="65"/>
                    </a:lnTo>
                    <a:lnTo>
                      <a:pt x="30" y="59"/>
                    </a:lnTo>
                    <a:lnTo>
                      <a:pt x="28" y="59"/>
                    </a:lnTo>
                    <a:lnTo>
                      <a:pt x="28" y="61"/>
                    </a:lnTo>
                    <a:lnTo>
                      <a:pt x="39" y="65"/>
                    </a:lnTo>
                    <a:lnTo>
                      <a:pt x="62" y="22"/>
                    </a:lnTo>
                    <a:lnTo>
                      <a:pt x="60" y="20"/>
                    </a:lnTo>
                    <a:lnTo>
                      <a:pt x="62" y="20"/>
                    </a:lnTo>
                    <a:lnTo>
                      <a:pt x="64" y="1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1" name="íṩļiḋé">
                <a:extLst>
                  <a:ext uri="{FF2B5EF4-FFF2-40B4-BE49-F238E27FC236}">
                    <a16:creationId xmlns:a16="http://schemas.microsoft.com/office/drawing/2014/main" xmlns="" id="{0EB9076A-AF29-449D-B749-1FEFEA32A58A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2" name="îSḷiḑê">
                <a:extLst>
                  <a:ext uri="{FF2B5EF4-FFF2-40B4-BE49-F238E27FC236}">
                    <a16:creationId xmlns:a16="http://schemas.microsoft.com/office/drawing/2014/main" xmlns="" id="{6B180694-69AB-4D04-8E74-9AEE057CB2C2}"/>
                  </a:ext>
                </a:extLst>
              </p:cNvPr>
              <p:cNvSpPr/>
              <p:nvPr/>
            </p:nvSpPr>
            <p:spPr bwMode="auto">
              <a:xfrm>
                <a:off x="2883" y="1855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3" name="îSlïďè">
                <a:extLst>
                  <a:ext uri="{FF2B5EF4-FFF2-40B4-BE49-F238E27FC236}">
                    <a16:creationId xmlns:a16="http://schemas.microsoft.com/office/drawing/2014/main" xmlns="" id="{E7B5ED53-4250-4382-8BEA-EBC6194C2317}"/>
                  </a:ext>
                </a:extLst>
              </p:cNvPr>
              <p:cNvSpPr/>
              <p:nvPr/>
            </p:nvSpPr>
            <p:spPr bwMode="auto">
              <a:xfrm>
                <a:off x="2898" y="1885"/>
                <a:ext cx="35" cy="35"/>
              </a:xfrm>
              <a:custGeom>
                <a:avLst/>
                <a:gdLst>
                  <a:gd name="T0" fmla="*/ 17 w 35"/>
                  <a:gd name="T1" fmla="*/ 0 h 35"/>
                  <a:gd name="T2" fmla="*/ 9 w 35"/>
                  <a:gd name="T3" fmla="*/ 11 h 35"/>
                  <a:gd name="T4" fmla="*/ 0 w 35"/>
                  <a:gd name="T5" fmla="*/ 13 h 35"/>
                  <a:gd name="T6" fmla="*/ 2 w 35"/>
                  <a:gd name="T7" fmla="*/ 18 h 35"/>
                  <a:gd name="T8" fmla="*/ 6 w 35"/>
                  <a:gd name="T9" fmla="*/ 22 h 35"/>
                  <a:gd name="T10" fmla="*/ 6 w 35"/>
                  <a:gd name="T11" fmla="*/ 24 h 35"/>
                  <a:gd name="T12" fmla="*/ 11 w 35"/>
                  <a:gd name="T13" fmla="*/ 18 h 35"/>
                  <a:gd name="T14" fmla="*/ 13 w 35"/>
                  <a:gd name="T15" fmla="*/ 29 h 35"/>
                  <a:gd name="T16" fmla="*/ 15 w 35"/>
                  <a:gd name="T17" fmla="*/ 29 h 35"/>
                  <a:gd name="T18" fmla="*/ 24 w 35"/>
                  <a:gd name="T19" fmla="*/ 35 h 35"/>
                  <a:gd name="T20" fmla="*/ 26 w 35"/>
                  <a:gd name="T21" fmla="*/ 31 h 35"/>
                  <a:gd name="T22" fmla="*/ 24 w 35"/>
                  <a:gd name="T23" fmla="*/ 22 h 35"/>
                  <a:gd name="T24" fmla="*/ 35 w 35"/>
                  <a:gd name="T25" fmla="*/ 13 h 35"/>
                  <a:gd name="T26" fmla="*/ 22 w 35"/>
                  <a:gd name="T27" fmla="*/ 11 h 35"/>
                  <a:gd name="T28" fmla="*/ 17 w 35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lnTo>
                      <a:pt x="9" y="11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11" y="18"/>
                    </a:lnTo>
                    <a:lnTo>
                      <a:pt x="13" y="29"/>
                    </a:lnTo>
                    <a:lnTo>
                      <a:pt x="15" y="29"/>
                    </a:lnTo>
                    <a:lnTo>
                      <a:pt x="24" y="35"/>
                    </a:lnTo>
                    <a:lnTo>
                      <a:pt x="26" y="31"/>
                    </a:lnTo>
                    <a:lnTo>
                      <a:pt x="24" y="22"/>
                    </a:lnTo>
                    <a:lnTo>
                      <a:pt x="35" y="13"/>
                    </a:lnTo>
                    <a:lnTo>
                      <a:pt x="22" y="1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4" name="îśľîḑe">
                <a:extLst>
                  <a:ext uri="{FF2B5EF4-FFF2-40B4-BE49-F238E27FC236}">
                    <a16:creationId xmlns:a16="http://schemas.microsoft.com/office/drawing/2014/main" xmlns="" id="{4894B252-E456-4738-B207-456084E2A6FA}"/>
                  </a:ext>
                </a:extLst>
              </p:cNvPr>
              <p:cNvSpPr/>
              <p:nvPr/>
            </p:nvSpPr>
            <p:spPr bwMode="auto">
              <a:xfrm>
                <a:off x="2898" y="1885"/>
                <a:ext cx="35" cy="35"/>
              </a:xfrm>
              <a:custGeom>
                <a:avLst/>
                <a:gdLst>
                  <a:gd name="T0" fmla="*/ 17 w 35"/>
                  <a:gd name="T1" fmla="*/ 0 h 35"/>
                  <a:gd name="T2" fmla="*/ 9 w 35"/>
                  <a:gd name="T3" fmla="*/ 11 h 35"/>
                  <a:gd name="T4" fmla="*/ 0 w 35"/>
                  <a:gd name="T5" fmla="*/ 13 h 35"/>
                  <a:gd name="T6" fmla="*/ 2 w 35"/>
                  <a:gd name="T7" fmla="*/ 18 h 35"/>
                  <a:gd name="T8" fmla="*/ 6 w 35"/>
                  <a:gd name="T9" fmla="*/ 22 h 35"/>
                  <a:gd name="T10" fmla="*/ 6 w 35"/>
                  <a:gd name="T11" fmla="*/ 24 h 35"/>
                  <a:gd name="T12" fmla="*/ 11 w 35"/>
                  <a:gd name="T13" fmla="*/ 18 h 35"/>
                  <a:gd name="T14" fmla="*/ 13 w 35"/>
                  <a:gd name="T15" fmla="*/ 29 h 35"/>
                  <a:gd name="T16" fmla="*/ 15 w 35"/>
                  <a:gd name="T17" fmla="*/ 29 h 35"/>
                  <a:gd name="T18" fmla="*/ 24 w 35"/>
                  <a:gd name="T19" fmla="*/ 35 h 35"/>
                  <a:gd name="T20" fmla="*/ 26 w 35"/>
                  <a:gd name="T21" fmla="*/ 31 h 35"/>
                  <a:gd name="T22" fmla="*/ 24 w 35"/>
                  <a:gd name="T23" fmla="*/ 22 h 35"/>
                  <a:gd name="T24" fmla="*/ 35 w 35"/>
                  <a:gd name="T25" fmla="*/ 13 h 35"/>
                  <a:gd name="T26" fmla="*/ 22 w 35"/>
                  <a:gd name="T27" fmla="*/ 11 h 35"/>
                  <a:gd name="T28" fmla="*/ 17 w 35"/>
                  <a:gd name="T2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lnTo>
                      <a:pt x="9" y="11"/>
                    </a:lnTo>
                    <a:lnTo>
                      <a:pt x="0" y="13"/>
                    </a:lnTo>
                    <a:lnTo>
                      <a:pt x="2" y="18"/>
                    </a:lnTo>
                    <a:lnTo>
                      <a:pt x="6" y="22"/>
                    </a:lnTo>
                    <a:lnTo>
                      <a:pt x="6" y="24"/>
                    </a:lnTo>
                    <a:lnTo>
                      <a:pt x="11" y="18"/>
                    </a:lnTo>
                    <a:lnTo>
                      <a:pt x="13" y="29"/>
                    </a:lnTo>
                    <a:lnTo>
                      <a:pt x="15" y="29"/>
                    </a:lnTo>
                    <a:lnTo>
                      <a:pt x="24" y="35"/>
                    </a:lnTo>
                    <a:lnTo>
                      <a:pt x="26" y="31"/>
                    </a:lnTo>
                    <a:lnTo>
                      <a:pt x="24" y="22"/>
                    </a:lnTo>
                    <a:lnTo>
                      <a:pt x="35" y="13"/>
                    </a:lnTo>
                    <a:lnTo>
                      <a:pt x="22" y="11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5" name="ïŝḷiḑé">
                <a:extLst>
                  <a:ext uri="{FF2B5EF4-FFF2-40B4-BE49-F238E27FC236}">
                    <a16:creationId xmlns:a16="http://schemas.microsoft.com/office/drawing/2014/main" xmlns="" id="{3BB0D802-76E2-4B0C-ABC2-AF725EB9FBD7}"/>
                  </a:ext>
                </a:extLst>
              </p:cNvPr>
              <p:cNvSpPr/>
              <p:nvPr/>
            </p:nvSpPr>
            <p:spPr bwMode="auto">
              <a:xfrm>
                <a:off x="2750" y="2146"/>
                <a:ext cx="234" cy="239"/>
              </a:xfrm>
              <a:custGeom>
                <a:avLst/>
                <a:gdLst>
                  <a:gd name="T0" fmla="*/ 25 w 234"/>
                  <a:gd name="T1" fmla="*/ 239 h 239"/>
                  <a:gd name="T2" fmla="*/ 23 w 234"/>
                  <a:gd name="T3" fmla="*/ 226 h 239"/>
                  <a:gd name="T4" fmla="*/ 96 w 234"/>
                  <a:gd name="T5" fmla="*/ 161 h 239"/>
                  <a:gd name="T6" fmla="*/ 98 w 234"/>
                  <a:gd name="T7" fmla="*/ 159 h 239"/>
                  <a:gd name="T8" fmla="*/ 10 w 234"/>
                  <a:gd name="T9" fmla="*/ 136 h 239"/>
                  <a:gd name="T10" fmla="*/ 21 w 234"/>
                  <a:gd name="T11" fmla="*/ 147 h 239"/>
                  <a:gd name="T12" fmla="*/ 10 w 234"/>
                  <a:gd name="T13" fmla="*/ 134 h 239"/>
                  <a:gd name="T14" fmla="*/ 30 w 234"/>
                  <a:gd name="T15" fmla="*/ 196 h 239"/>
                  <a:gd name="T16" fmla="*/ 40 w 234"/>
                  <a:gd name="T17" fmla="*/ 202 h 239"/>
                  <a:gd name="T18" fmla="*/ 43 w 234"/>
                  <a:gd name="T19" fmla="*/ 211 h 239"/>
                  <a:gd name="T20" fmla="*/ 64 w 234"/>
                  <a:gd name="T21" fmla="*/ 196 h 239"/>
                  <a:gd name="T22" fmla="*/ 12 w 234"/>
                  <a:gd name="T23" fmla="*/ 155 h 239"/>
                  <a:gd name="T24" fmla="*/ 14 w 234"/>
                  <a:gd name="T25" fmla="*/ 63 h 239"/>
                  <a:gd name="T26" fmla="*/ 2 w 234"/>
                  <a:gd name="T27" fmla="*/ 90 h 239"/>
                  <a:gd name="T28" fmla="*/ 79 w 234"/>
                  <a:gd name="T29" fmla="*/ 174 h 239"/>
                  <a:gd name="T30" fmla="*/ 86 w 234"/>
                  <a:gd name="T31" fmla="*/ 164 h 239"/>
                  <a:gd name="T32" fmla="*/ 56 w 234"/>
                  <a:gd name="T33" fmla="*/ 112 h 239"/>
                  <a:gd name="T34" fmla="*/ 51 w 234"/>
                  <a:gd name="T35" fmla="*/ 106 h 239"/>
                  <a:gd name="T36" fmla="*/ 66 w 234"/>
                  <a:gd name="T37" fmla="*/ 48 h 239"/>
                  <a:gd name="T38" fmla="*/ 42 w 234"/>
                  <a:gd name="T39" fmla="*/ 58 h 239"/>
                  <a:gd name="T40" fmla="*/ 68 w 234"/>
                  <a:gd name="T41" fmla="*/ 82 h 239"/>
                  <a:gd name="T42" fmla="*/ 79 w 234"/>
                  <a:gd name="T43" fmla="*/ 99 h 239"/>
                  <a:gd name="T44" fmla="*/ 81 w 234"/>
                  <a:gd name="T45" fmla="*/ 103 h 239"/>
                  <a:gd name="T46" fmla="*/ 131 w 234"/>
                  <a:gd name="T47" fmla="*/ 121 h 239"/>
                  <a:gd name="T48" fmla="*/ 118 w 234"/>
                  <a:gd name="T49" fmla="*/ 32 h 239"/>
                  <a:gd name="T50" fmla="*/ 103 w 234"/>
                  <a:gd name="T51" fmla="*/ 52 h 239"/>
                  <a:gd name="T52" fmla="*/ 126 w 234"/>
                  <a:gd name="T53" fmla="*/ 45 h 239"/>
                  <a:gd name="T54" fmla="*/ 139 w 234"/>
                  <a:gd name="T55" fmla="*/ 63 h 239"/>
                  <a:gd name="T56" fmla="*/ 127 w 234"/>
                  <a:gd name="T57" fmla="*/ 78 h 239"/>
                  <a:gd name="T58" fmla="*/ 167 w 234"/>
                  <a:gd name="T59" fmla="*/ 84 h 239"/>
                  <a:gd name="T60" fmla="*/ 167 w 234"/>
                  <a:gd name="T61" fmla="*/ 17 h 239"/>
                  <a:gd name="T62" fmla="*/ 183 w 234"/>
                  <a:gd name="T63" fmla="*/ 67 h 239"/>
                  <a:gd name="T64" fmla="*/ 185 w 234"/>
                  <a:gd name="T65" fmla="*/ 32 h 239"/>
                  <a:gd name="T66" fmla="*/ 176 w 234"/>
                  <a:gd name="T67" fmla="*/ 26 h 239"/>
                  <a:gd name="T68" fmla="*/ 167 w 234"/>
                  <a:gd name="T69" fmla="*/ 17 h 239"/>
                  <a:gd name="T70" fmla="*/ 198 w 234"/>
                  <a:gd name="T71" fmla="*/ 9 h 239"/>
                  <a:gd name="T72" fmla="*/ 234 w 234"/>
                  <a:gd name="T73" fmla="*/ 1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4" h="239">
                    <a:moveTo>
                      <a:pt x="23" y="226"/>
                    </a:moveTo>
                    <a:lnTo>
                      <a:pt x="25" y="239"/>
                    </a:lnTo>
                    <a:lnTo>
                      <a:pt x="30" y="233"/>
                    </a:lnTo>
                    <a:lnTo>
                      <a:pt x="23" y="226"/>
                    </a:lnTo>
                    <a:close/>
                    <a:moveTo>
                      <a:pt x="94" y="155"/>
                    </a:moveTo>
                    <a:lnTo>
                      <a:pt x="96" y="161"/>
                    </a:lnTo>
                    <a:lnTo>
                      <a:pt x="81" y="177"/>
                    </a:lnTo>
                    <a:lnTo>
                      <a:pt x="98" y="159"/>
                    </a:lnTo>
                    <a:lnTo>
                      <a:pt x="94" y="155"/>
                    </a:lnTo>
                    <a:close/>
                    <a:moveTo>
                      <a:pt x="10" y="136"/>
                    </a:moveTo>
                    <a:lnTo>
                      <a:pt x="12" y="144"/>
                    </a:lnTo>
                    <a:lnTo>
                      <a:pt x="21" y="147"/>
                    </a:lnTo>
                    <a:lnTo>
                      <a:pt x="10" y="136"/>
                    </a:lnTo>
                    <a:close/>
                    <a:moveTo>
                      <a:pt x="10" y="134"/>
                    </a:moveTo>
                    <a:lnTo>
                      <a:pt x="17" y="181"/>
                    </a:lnTo>
                    <a:lnTo>
                      <a:pt x="30" y="196"/>
                    </a:lnTo>
                    <a:lnTo>
                      <a:pt x="38" y="189"/>
                    </a:lnTo>
                    <a:lnTo>
                      <a:pt x="40" y="202"/>
                    </a:lnTo>
                    <a:lnTo>
                      <a:pt x="53" y="207"/>
                    </a:lnTo>
                    <a:lnTo>
                      <a:pt x="43" y="211"/>
                    </a:lnTo>
                    <a:lnTo>
                      <a:pt x="47" y="215"/>
                    </a:lnTo>
                    <a:lnTo>
                      <a:pt x="64" y="196"/>
                    </a:lnTo>
                    <a:lnTo>
                      <a:pt x="23" y="149"/>
                    </a:lnTo>
                    <a:lnTo>
                      <a:pt x="12" y="155"/>
                    </a:lnTo>
                    <a:lnTo>
                      <a:pt x="10" y="134"/>
                    </a:lnTo>
                    <a:close/>
                    <a:moveTo>
                      <a:pt x="14" y="63"/>
                    </a:moveTo>
                    <a:lnTo>
                      <a:pt x="0" y="69"/>
                    </a:lnTo>
                    <a:lnTo>
                      <a:pt x="2" y="90"/>
                    </a:lnTo>
                    <a:lnTo>
                      <a:pt x="79" y="175"/>
                    </a:lnTo>
                    <a:lnTo>
                      <a:pt x="79" y="174"/>
                    </a:lnTo>
                    <a:lnTo>
                      <a:pt x="73" y="162"/>
                    </a:lnTo>
                    <a:lnTo>
                      <a:pt x="86" y="164"/>
                    </a:lnTo>
                    <a:lnTo>
                      <a:pt x="94" y="155"/>
                    </a:lnTo>
                    <a:lnTo>
                      <a:pt x="56" y="112"/>
                    </a:lnTo>
                    <a:lnTo>
                      <a:pt x="47" y="114"/>
                    </a:lnTo>
                    <a:lnTo>
                      <a:pt x="51" y="106"/>
                    </a:lnTo>
                    <a:lnTo>
                      <a:pt x="14" y="63"/>
                    </a:lnTo>
                    <a:close/>
                    <a:moveTo>
                      <a:pt x="66" y="48"/>
                    </a:moveTo>
                    <a:lnTo>
                      <a:pt x="42" y="56"/>
                    </a:lnTo>
                    <a:lnTo>
                      <a:pt x="42" y="58"/>
                    </a:lnTo>
                    <a:lnTo>
                      <a:pt x="66" y="86"/>
                    </a:lnTo>
                    <a:lnTo>
                      <a:pt x="68" y="82"/>
                    </a:lnTo>
                    <a:lnTo>
                      <a:pt x="70" y="90"/>
                    </a:lnTo>
                    <a:lnTo>
                      <a:pt x="79" y="99"/>
                    </a:lnTo>
                    <a:lnTo>
                      <a:pt x="83" y="101"/>
                    </a:lnTo>
                    <a:lnTo>
                      <a:pt x="81" y="103"/>
                    </a:lnTo>
                    <a:lnTo>
                      <a:pt x="114" y="140"/>
                    </a:lnTo>
                    <a:lnTo>
                      <a:pt x="131" y="121"/>
                    </a:lnTo>
                    <a:lnTo>
                      <a:pt x="66" y="48"/>
                    </a:lnTo>
                    <a:close/>
                    <a:moveTo>
                      <a:pt x="118" y="32"/>
                    </a:moveTo>
                    <a:lnTo>
                      <a:pt x="92" y="41"/>
                    </a:lnTo>
                    <a:lnTo>
                      <a:pt x="103" y="52"/>
                    </a:lnTo>
                    <a:lnTo>
                      <a:pt x="116" y="54"/>
                    </a:lnTo>
                    <a:lnTo>
                      <a:pt x="126" y="45"/>
                    </a:lnTo>
                    <a:lnTo>
                      <a:pt x="127" y="58"/>
                    </a:lnTo>
                    <a:lnTo>
                      <a:pt x="139" y="63"/>
                    </a:lnTo>
                    <a:lnTo>
                      <a:pt x="127" y="69"/>
                    </a:lnTo>
                    <a:lnTo>
                      <a:pt x="127" y="78"/>
                    </a:lnTo>
                    <a:lnTo>
                      <a:pt x="148" y="103"/>
                    </a:lnTo>
                    <a:lnTo>
                      <a:pt x="167" y="84"/>
                    </a:lnTo>
                    <a:lnTo>
                      <a:pt x="118" y="32"/>
                    </a:lnTo>
                    <a:close/>
                    <a:moveTo>
                      <a:pt x="167" y="17"/>
                    </a:moveTo>
                    <a:lnTo>
                      <a:pt x="144" y="24"/>
                    </a:lnTo>
                    <a:lnTo>
                      <a:pt x="183" y="67"/>
                    </a:lnTo>
                    <a:lnTo>
                      <a:pt x="200" y="48"/>
                    </a:lnTo>
                    <a:lnTo>
                      <a:pt x="185" y="32"/>
                    </a:lnTo>
                    <a:lnTo>
                      <a:pt x="185" y="35"/>
                    </a:lnTo>
                    <a:lnTo>
                      <a:pt x="176" y="26"/>
                    </a:lnTo>
                    <a:lnTo>
                      <a:pt x="163" y="28"/>
                    </a:lnTo>
                    <a:lnTo>
                      <a:pt x="167" y="17"/>
                    </a:lnTo>
                    <a:close/>
                    <a:moveTo>
                      <a:pt x="225" y="0"/>
                    </a:moveTo>
                    <a:lnTo>
                      <a:pt x="198" y="9"/>
                    </a:lnTo>
                    <a:lnTo>
                      <a:pt x="217" y="30"/>
                    </a:lnTo>
                    <a:lnTo>
                      <a:pt x="234" y="11"/>
                    </a:lnTo>
                    <a:lnTo>
                      <a:pt x="225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6" name="iŝļïde">
                <a:extLst>
                  <a:ext uri="{FF2B5EF4-FFF2-40B4-BE49-F238E27FC236}">
                    <a16:creationId xmlns:a16="http://schemas.microsoft.com/office/drawing/2014/main" xmlns="" id="{789BBC59-A4A9-47B9-8D25-DD574C657A41}"/>
                  </a:ext>
                </a:extLst>
              </p:cNvPr>
              <p:cNvSpPr/>
              <p:nvPr/>
            </p:nvSpPr>
            <p:spPr bwMode="auto">
              <a:xfrm>
                <a:off x="2750" y="2146"/>
                <a:ext cx="234" cy="239"/>
              </a:xfrm>
              <a:custGeom>
                <a:avLst/>
                <a:gdLst>
                  <a:gd name="T0" fmla="*/ 25 w 234"/>
                  <a:gd name="T1" fmla="*/ 239 h 239"/>
                  <a:gd name="T2" fmla="*/ 23 w 234"/>
                  <a:gd name="T3" fmla="*/ 226 h 239"/>
                  <a:gd name="T4" fmla="*/ 96 w 234"/>
                  <a:gd name="T5" fmla="*/ 161 h 239"/>
                  <a:gd name="T6" fmla="*/ 98 w 234"/>
                  <a:gd name="T7" fmla="*/ 159 h 239"/>
                  <a:gd name="T8" fmla="*/ 10 w 234"/>
                  <a:gd name="T9" fmla="*/ 136 h 239"/>
                  <a:gd name="T10" fmla="*/ 21 w 234"/>
                  <a:gd name="T11" fmla="*/ 147 h 239"/>
                  <a:gd name="T12" fmla="*/ 10 w 234"/>
                  <a:gd name="T13" fmla="*/ 134 h 239"/>
                  <a:gd name="T14" fmla="*/ 30 w 234"/>
                  <a:gd name="T15" fmla="*/ 196 h 239"/>
                  <a:gd name="T16" fmla="*/ 40 w 234"/>
                  <a:gd name="T17" fmla="*/ 202 h 239"/>
                  <a:gd name="T18" fmla="*/ 43 w 234"/>
                  <a:gd name="T19" fmla="*/ 211 h 239"/>
                  <a:gd name="T20" fmla="*/ 64 w 234"/>
                  <a:gd name="T21" fmla="*/ 196 h 239"/>
                  <a:gd name="T22" fmla="*/ 12 w 234"/>
                  <a:gd name="T23" fmla="*/ 155 h 239"/>
                  <a:gd name="T24" fmla="*/ 14 w 234"/>
                  <a:gd name="T25" fmla="*/ 63 h 239"/>
                  <a:gd name="T26" fmla="*/ 2 w 234"/>
                  <a:gd name="T27" fmla="*/ 90 h 239"/>
                  <a:gd name="T28" fmla="*/ 79 w 234"/>
                  <a:gd name="T29" fmla="*/ 174 h 239"/>
                  <a:gd name="T30" fmla="*/ 86 w 234"/>
                  <a:gd name="T31" fmla="*/ 164 h 239"/>
                  <a:gd name="T32" fmla="*/ 56 w 234"/>
                  <a:gd name="T33" fmla="*/ 112 h 239"/>
                  <a:gd name="T34" fmla="*/ 51 w 234"/>
                  <a:gd name="T35" fmla="*/ 106 h 239"/>
                  <a:gd name="T36" fmla="*/ 66 w 234"/>
                  <a:gd name="T37" fmla="*/ 48 h 239"/>
                  <a:gd name="T38" fmla="*/ 42 w 234"/>
                  <a:gd name="T39" fmla="*/ 58 h 239"/>
                  <a:gd name="T40" fmla="*/ 68 w 234"/>
                  <a:gd name="T41" fmla="*/ 82 h 239"/>
                  <a:gd name="T42" fmla="*/ 79 w 234"/>
                  <a:gd name="T43" fmla="*/ 99 h 239"/>
                  <a:gd name="T44" fmla="*/ 81 w 234"/>
                  <a:gd name="T45" fmla="*/ 103 h 239"/>
                  <a:gd name="T46" fmla="*/ 131 w 234"/>
                  <a:gd name="T47" fmla="*/ 121 h 239"/>
                  <a:gd name="T48" fmla="*/ 118 w 234"/>
                  <a:gd name="T49" fmla="*/ 32 h 239"/>
                  <a:gd name="T50" fmla="*/ 103 w 234"/>
                  <a:gd name="T51" fmla="*/ 52 h 239"/>
                  <a:gd name="T52" fmla="*/ 126 w 234"/>
                  <a:gd name="T53" fmla="*/ 45 h 239"/>
                  <a:gd name="T54" fmla="*/ 139 w 234"/>
                  <a:gd name="T55" fmla="*/ 63 h 239"/>
                  <a:gd name="T56" fmla="*/ 127 w 234"/>
                  <a:gd name="T57" fmla="*/ 78 h 239"/>
                  <a:gd name="T58" fmla="*/ 167 w 234"/>
                  <a:gd name="T59" fmla="*/ 84 h 239"/>
                  <a:gd name="T60" fmla="*/ 167 w 234"/>
                  <a:gd name="T61" fmla="*/ 17 h 239"/>
                  <a:gd name="T62" fmla="*/ 183 w 234"/>
                  <a:gd name="T63" fmla="*/ 67 h 239"/>
                  <a:gd name="T64" fmla="*/ 185 w 234"/>
                  <a:gd name="T65" fmla="*/ 32 h 239"/>
                  <a:gd name="T66" fmla="*/ 176 w 234"/>
                  <a:gd name="T67" fmla="*/ 26 h 239"/>
                  <a:gd name="T68" fmla="*/ 167 w 234"/>
                  <a:gd name="T69" fmla="*/ 17 h 239"/>
                  <a:gd name="T70" fmla="*/ 198 w 234"/>
                  <a:gd name="T71" fmla="*/ 9 h 239"/>
                  <a:gd name="T72" fmla="*/ 234 w 234"/>
                  <a:gd name="T73" fmla="*/ 1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4" h="239">
                    <a:moveTo>
                      <a:pt x="23" y="226"/>
                    </a:moveTo>
                    <a:lnTo>
                      <a:pt x="25" y="239"/>
                    </a:lnTo>
                    <a:lnTo>
                      <a:pt x="30" y="233"/>
                    </a:lnTo>
                    <a:lnTo>
                      <a:pt x="23" y="226"/>
                    </a:lnTo>
                    <a:moveTo>
                      <a:pt x="94" y="155"/>
                    </a:moveTo>
                    <a:lnTo>
                      <a:pt x="96" y="161"/>
                    </a:lnTo>
                    <a:lnTo>
                      <a:pt x="81" y="177"/>
                    </a:lnTo>
                    <a:lnTo>
                      <a:pt x="98" y="159"/>
                    </a:lnTo>
                    <a:lnTo>
                      <a:pt x="94" y="155"/>
                    </a:lnTo>
                    <a:moveTo>
                      <a:pt x="10" y="136"/>
                    </a:moveTo>
                    <a:lnTo>
                      <a:pt x="12" y="144"/>
                    </a:lnTo>
                    <a:lnTo>
                      <a:pt x="21" y="147"/>
                    </a:lnTo>
                    <a:lnTo>
                      <a:pt x="10" y="136"/>
                    </a:lnTo>
                    <a:moveTo>
                      <a:pt x="10" y="134"/>
                    </a:moveTo>
                    <a:lnTo>
                      <a:pt x="17" y="181"/>
                    </a:lnTo>
                    <a:lnTo>
                      <a:pt x="30" y="196"/>
                    </a:lnTo>
                    <a:lnTo>
                      <a:pt x="38" y="189"/>
                    </a:lnTo>
                    <a:lnTo>
                      <a:pt x="40" y="202"/>
                    </a:lnTo>
                    <a:lnTo>
                      <a:pt x="53" y="207"/>
                    </a:lnTo>
                    <a:lnTo>
                      <a:pt x="43" y="211"/>
                    </a:lnTo>
                    <a:lnTo>
                      <a:pt x="47" y="215"/>
                    </a:lnTo>
                    <a:lnTo>
                      <a:pt x="64" y="196"/>
                    </a:lnTo>
                    <a:lnTo>
                      <a:pt x="23" y="149"/>
                    </a:lnTo>
                    <a:lnTo>
                      <a:pt x="12" y="155"/>
                    </a:lnTo>
                    <a:lnTo>
                      <a:pt x="10" y="134"/>
                    </a:lnTo>
                    <a:moveTo>
                      <a:pt x="14" y="63"/>
                    </a:moveTo>
                    <a:lnTo>
                      <a:pt x="0" y="69"/>
                    </a:lnTo>
                    <a:lnTo>
                      <a:pt x="2" y="90"/>
                    </a:lnTo>
                    <a:lnTo>
                      <a:pt x="79" y="175"/>
                    </a:lnTo>
                    <a:lnTo>
                      <a:pt x="79" y="174"/>
                    </a:lnTo>
                    <a:lnTo>
                      <a:pt x="73" y="162"/>
                    </a:lnTo>
                    <a:lnTo>
                      <a:pt x="86" y="164"/>
                    </a:lnTo>
                    <a:lnTo>
                      <a:pt x="94" y="155"/>
                    </a:lnTo>
                    <a:lnTo>
                      <a:pt x="56" y="112"/>
                    </a:lnTo>
                    <a:lnTo>
                      <a:pt x="47" y="114"/>
                    </a:lnTo>
                    <a:lnTo>
                      <a:pt x="51" y="106"/>
                    </a:lnTo>
                    <a:lnTo>
                      <a:pt x="14" y="63"/>
                    </a:lnTo>
                    <a:moveTo>
                      <a:pt x="66" y="48"/>
                    </a:moveTo>
                    <a:lnTo>
                      <a:pt x="42" y="56"/>
                    </a:lnTo>
                    <a:lnTo>
                      <a:pt x="42" y="58"/>
                    </a:lnTo>
                    <a:lnTo>
                      <a:pt x="66" y="86"/>
                    </a:lnTo>
                    <a:lnTo>
                      <a:pt x="68" y="82"/>
                    </a:lnTo>
                    <a:lnTo>
                      <a:pt x="70" y="90"/>
                    </a:lnTo>
                    <a:lnTo>
                      <a:pt x="79" y="99"/>
                    </a:lnTo>
                    <a:lnTo>
                      <a:pt x="83" y="101"/>
                    </a:lnTo>
                    <a:lnTo>
                      <a:pt x="81" y="103"/>
                    </a:lnTo>
                    <a:lnTo>
                      <a:pt x="114" y="140"/>
                    </a:lnTo>
                    <a:lnTo>
                      <a:pt x="131" y="121"/>
                    </a:lnTo>
                    <a:lnTo>
                      <a:pt x="66" y="48"/>
                    </a:lnTo>
                    <a:moveTo>
                      <a:pt x="118" y="32"/>
                    </a:moveTo>
                    <a:lnTo>
                      <a:pt x="92" y="41"/>
                    </a:lnTo>
                    <a:lnTo>
                      <a:pt x="103" y="52"/>
                    </a:lnTo>
                    <a:lnTo>
                      <a:pt x="116" y="54"/>
                    </a:lnTo>
                    <a:lnTo>
                      <a:pt x="126" y="45"/>
                    </a:lnTo>
                    <a:lnTo>
                      <a:pt x="127" y="58"/>
                    </a:lnTo>
                    <a:lnTo>
                      <a:pt x="139" y="63"/>
                    </a:lnTo>
                    <a:lnTo>
                      <a:pt x="127" y="69"/>
                    </a:lnTo>
                    <a:lnTo>
                      <a:pt x="127" y="78"/>
                    </a:lnTo>
                    <a:lnTo>
                      <a:pt x="148" y="103"/>
                    </a:lnTo>
                    <a:lnTo>
                      <a:pt x="167" y="84"/>
                    </a:lnTo>
                    <a:lnTo>
                      <a:pt x="118" y="32"/>
                    </a:lnTo>
                    <a:moveTo>
                      <a:pt x="167" y="17"/>
                    </a:moveTo>
                    <a:lnTo>
                      <a:pt x="144" y="24"/>
                    </a:lnTo>
                    <a:lnTo>
                      <a:pt x="183" y="67"/>
                    </a:lnTo>
                    <a:lnTo>
                      <a:pt x="200" y="48"/>
                    </a:lnTo>
                    <a:lnTo>
                      <a:pt x="185" y="32"/>
                    </a:lnTo>
                    <a:lnTo>
                      <a:pt x="185" y="35"/>
                    </a:lnTo>
                    <a:lnTo>
                      <a:pt x="176" y="26"/>
                    </a:lnTo>
                    <a:lnTo>
                      <a:pt x="163" y="28"/>
                    </a:lnTo>
                    <a:lnTo>
                      <a:pt x="167" y="17"/>
                    </a:lnTo>
                    <a:moveTo>
                      <a:pt x="225" y="0"/>
                    </a:moveTo>
                    <a:lnTo>
                      <a:pt x="198" y="9"/>
                    </a:lnTo>
                    <a:lnTo>
                      <a:pt x="217" y="30"/>
                    </a:lnTo>
                    <a:lnTo>
                      <a:pt x="234" y="11"/>
                    </a:lnTo>
                    <a:lnTo>
                      <a:pt x="22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7" name="î$ľíḋe">
                <a:extLst>
                  <a:ext uri="{FF2B5EF4-FFF2-40B4-BE49-F238E27FC236}">
                    <a16:creationId xmlns:a16="http://schemas.microsoft.com/office/drawing/2014/main" xmlns="" id="{2B6F7D6F-11FE-49D3-8FD8-2A48257BD8A3}"/>
                  </a:ext>
                </a:extLst>
              </p:cNvPr>
              <p:cNvSpPr/>
              <p:nvPr/>
            </p:nvSpPr>
            <p:spPr bwMode="auto">
              <a:xfrm>
                <a:off x="2767" y="2327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6 w 30"/>
                  <a:gd name="T3" fmla="*/ 45 h 52"/>
                  <a:gd name="T4" fmla="*/ 13 w 30"/>
                  <a:gd name="T5" fmla="*/ 52 h 52"/>
                  <a:gd name="T6" fmla="*/ 30 w 30"/>
                  <a:gd name="T7" fmla="*/ 34 h 52"/>
                  <a:gd name="T8" fmla="*/ 26 w 30"/>
                  <a:gd name="T9" fmla="*/ 30 h 52"/>
                  <a:gd name="T10" fmla="*/ 25 w 30"/>
                  <a:gd name="T11" fmla="*/ 34 h 52"/>
                  <a:gd name="T12" fmla="*/ 23 w 30"/>
                  <a:gd name="T13" fmla="*/ 41 h 52"/>
                  <a:gd name="T14" fmla="*/ 21 w 30"/>
                  <a:gd name="T15" fmla="*/ 43 h 52"/>
                  <a:gd name="T16" fmla="*/ 13 w 30"/>
                  <a:gd name="T17" fmla="*/ 37 h 52"/>
                  <a:gd name="T18" fmla="*/ 6 w 30"/>
                  <a:gd name="T19" fmla="*/ 39 h 52"/>
                  <a:gd name="T20" fmla="*/ 4 w 30"/>
                  <a:gd name="T21" fmla="*/ 30 h 52"/>
                  <a:gd name="T22" fmla="*/ 6 w 30"/>
                  <a:gd name="T23" fmla="*/ 28 h 52"/>
                  <a:gd name="T24" fmla="*/ 2 w 30"/>
                  <a:gd name="T25" fmla="*/ 22 h 52"/>
                  <a:gd name="T26" fmla="*/ 2 w 30"/>
                  <a:gd name="T27" fmla="*/ 17 h 52"/>
                  <a:gd name="T28" fmla="*/ 11 w 30"/>
                  <a:gd name="T29" fmla="*/ 19 h 52"/>
                  <a:gd name="T30" fmla="*/ 13 w 30"/>
                  <a:gd name="T31" fmla="*/ 15 h 52"/>
                  <a:gd name="T32" fmla="*/ 0 w 30"/>
                  <a:gd name="T3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6" y="45"/>
                    </a:lnTo>
                    <a:lnTo>
                      <a:pt x="13" y="52"/>
                    </a:lnTo>
                    <a:lnTo>
                      <a:pt x="30" y="34"/>
                    </a:lnTo>
                    <a:lnTo>
                      <a:pt x="26" y="30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21" y="43"/>
                    </a:lnTo>
                    <a:lnTo>
                      <a:pt x="13" y="37"/>
                    </a:lnTo>
                    <a:lnTo>
                      <a:pt x="6" y="39"/>
                    </a:lnTo>
                    <a:lnTo>
                      <a:pt x="4" y="30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11" y="19"/>
                    </a:lnTo>
                    <a:lnTo>
                      <a:pt x="1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8" name="íşľidè">
                <a:extLst>
                  <a:ext uri="{FF2B5EF4-FFF2-40B4-BE49-F238E27FC236}">
                    <a16:creationId xmlns:a16="http://schemas.microsoft.com/office/drawing/2014/main" xmlns="" id="{767237C2-91E3-451C-8046-0D397BF45BA4}"/>
                  </a:ext>
                </a:extLst>
              </p:cNvPr>
              <p:cNvSpPr/>
              <p:nvPr/>
            </p:nvSpPr>
            <p:spPr bwMode="auto">
              <a:xfrm>
                <a:off x="2767" y="2327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6 w 30"/>
                  <a:gd name="T3" fmla="*/ 45 h 52"/>
                  <a:gd name="T4" fmla="*/ 13 w 30"/>
                  <a:gd name="T5" fmla="*/ 52 h 52"/>
                  <a:gd name="T6" fmla="*/ 30 w 30"/>
                  <a:gd name="T7" fmla="*/ 34 h 52"/>
                  <a:gd name="T8" fmla="*/ 26 w 30"/>
                  <a:gd name="T9" fmla="*/ 30 h 52"/>
                  <a:gd name="T10" fmla="*/ 25 w 30"/>
                  <a:gd name="T11" fmla="*/ 34 h 52"/>
                  <a:gd name="T12" fmla="*/ 23 w 30"/>
                  <a:gd name="T13" fmla="*/ 41 h 52"/>
                  <a:gd name="T14" fmla="*/ 21 w 30"/>
                  <a:gd name="T15" fmla="*/ 43 h 52"/>
                  <a:gd name="T16" fmla="*/ 13 w 30"/>
                  <a:gd name="T17" fmla="*/ 37 h 52"/>
                  <a:gd name="T18" fmla="*/ 6 w 30"/>
                  <a:gd name="T19" fmla="*/ 39 h 52"/>
                  <a:gd name="T20" fmla="*/ 4 w 30"/>
                  <a:gd name="T21" fmla="*/ 30 h 52"/>
                  <a:gd name="T22" fmla="*/ 6 w 30"/>
                  <a:gd name="T23" fmla="*/ 28 h 52"/>
                  <a:gd name="T24" fmla="*/ 2 w 30"/>
                  <a:gd name="T25" fmla="*/ 22 h 52"/>
                  <a:gd name="T26" fmla="*/ 2 w 30"/>
                  <a:gd name="T27" fmla="*/ 17 h 52"/>
                  <a:gd name="T28" fmla="*/ 11 w 30"/>
                  <a:gd name="T29" fmla="*/ 19 h 52"/>
                  <a:gd name="T30" fmla="*/ 13 w 30"/>
                  <a:gd name="T31" fmla="*/ 15 h 52"/>
                  <a:gd name="T32" fmla="*/ 0 w 30"/>
                  <a:gd name="T3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6" y="45"/>
                    </a:lnTo>
                    <a:lnTo>
                      <a:pt x="13" y="52"/>
                    </a:lnTo>
                    <a:lnTo>
                      <a:pt x="30" y="34"/>
                    </a:lnTo>
                    <a:lnTo>
                      <a:pt x="26" y="30"/>
                    </a:lnTo>
                    <a:lnTo>
                      <a:pt x="25" y="34"/>
                    </a:lnTo>
                    <a:lnTo>
                      <a:pt x="23" y="41"/>
                    </a:lnTo>
                    <a:lnTo>
                      <a:pt x="21" y="43"/>
                    </a:lnTo>
                    <a:lnTo>
                      <a:pt x="13" y="37"/>
                    </a:lnTo>
                    <a:lnTo>
                      <a:pt x="6" y="39"/>
                    </a:lnTo>
                    <a:lnTo>
                      <a:pt x="4" y="30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2" y="17"/>
                    </a:lnTo>
                    <a:lnTo>
                      <a:pt x="11" y="19"/>
                    </a:lnTo>
                    <a:lnTo>
                      <a:pt x="13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9" name="ïṡḻíḑê">
                <a:extLst>
                  <a:ext uri="{FF2B5EF4-FFF2-40B4-BE49-F238E27FC236}">
                    <a16:creationId xmlns:a16="http://schemas.microsoft.com/office/drawing/2014/main" xmlns="" id="{357F0164-CC12-402F-A2B5-703FD03F5211}"/>
                  </a:ext>
                </a:extLst>
              </p:cNvPr>
              <p:cNvSpPr/>
              <p:nvPr/>
            </p:nvSpPr>
            <p:spPr bwMode="auto">
              <a:xfrm>
                <a:off x="2752" y="2236"/>
                <a:ext cx="79" cy="106"/>
              </a:xfrm>
              <a:custGeom>
                <a:avLst/>
                <a:gdLst>
                  <a:gd name="T0" fmla="*/ 0 w 79"/>
                  <a:gd name="T1" fmla="*/ 0 h 106"/>
                  <a:gd name="T2" fmla="*/ 8 w 79"/>
                  <a:gd name="T3" fmla="*/ 44 h 106"/>
                  <a:gd name="T4" fmla="*/ 8 w 79"/>
                  <a:gd name="T5" fmla="*/ 41 h 106"/>
                  <a:gd name="T6" fmla="*/ 8 w 79"/>
                  <a:gd name="T7" fmla="*/ 41 h 106"/>
                  <a:gd name="T8" fmla="*/ 8 w 79"/>
                  <a:gd name="T9" fmla="*/ 46 h 106"/>
                  <a:gd name="T10" fmla="*/ 19 w 79"/>
                  <a:gd name="T11" fmla="*/ 57 h 106"/>
                  <a:gd name="T12" fmla="*/ 21 w 79"/>
                  <a:gd name="T13" fmla="*/ 59 h 106"/>
                  <a:gd name="T14" fmla="*/ 21 w 79"/>
                  <a:gd name="T15" fmla="*/ 59 h 106"/>
                  <a:gd name="T16" fmla="*/ 62 w 79"/>
                  <a:gd name="T17" fmla="*/ 106 h 106"/>
                  <a:gd name="T18" fmla="*/ 79 w 79"/>
                  <a:gd name="T19" fmla="*/ 87 h 106"/>
                  <a:gd name="T20" fmla="*/ 71 w 79"/>
                  <a:gd name="T21" fmla="*/ 95 h 106"/>
                  <a:gd name="T22" fmla="*/ 77 w 79"/>
                  <a:gd name="T23" fmla="*/ 85 h 106"/>
                  <a:gd name="T24" fmla="*/ 0 w 79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6">
                    <a:moveTo>
                      <a:pt x="0" y="0"/>
                    </a:moveTo>
                    <a:lnTo>
                      <a:pt x="8" y="44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6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62" y="106"/>
                    </a:lnTo>
                    <a:lnTo>
                      <a:pt x="79" y="87"/>
                    </a:lnTo>
                    <a:lnTo>
                      <a:pt x="71" y="95"/>
                    </a:lnTo>
                    <a:lnTo>
                      <a:pt x="77" y="8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0" name="íṧḷíḍé">
                <a:extLst>
                  <a:ext uri="{FF2B5EF4-FFF2-40B4-BE49-F238E27FC236}">
                    <a16:creationId xmlns:a16="http://schemas.microsoft.com/office/drawing/2014/main" xmlns="" id="{E4DE7E72-4FF5-4224-9E62-E643676B8037}"/>
                  </a:ext>
                </a:extLst>
              </p:cNvPr>
              <p:cNvSpPr/>
              <p:nvPr/>
            </p:nvSpPr>
            <p:spPr bwMode="auto">
              <a:xfrm>
                <a:off x="2752" y="2236"/>
                <a:ext cx="79" cy="106"/>
              </a:xfrm>
              <a:custGeom>
                <a:avLst/>
                <a:gdLst>
                  <a:gd name="T0" fmla="*/ 0 w 79"/>
                  <a:gd name="T1" fmla="*/ 0 h 106"/>
                  <a:gd name="T2" fmla="*/ 8 w 79"/>
                  <a:gd name="T3" fmla="*/ 44 h 106"/>
                  <a:gd name="T4" fmla="*/ 8 w 79"/>
                  <a:gd name="T5" fmla="*/ 41 h 106"/>
                  <a:gd name="T6" fmla="*/ 8 w 79"/>
                  <a:gd name="T7" fmla="*/ 41 h 106"/>
                  <a:gd name="T8" fmla="*/ 8 w 79"/>
                  <a:gd name="T9" fmla="*/ 46 h 106"/>
                  <a:gd name="T10" fmla="*/ 19 w 79"/>
                  <a:gd name="T11" fmla="*/ 57 h 106"/>
                  <a:gd name="T12" fmla="*/ 21 w 79"/>
                  <a:gd name="T13" fmla="*/ 59 h 106"/>
                  <a:gd name="T14" fmla="*/ 21 w 79"/>
                  <a:gd name="T15" fmla="*/ 59 h 106"/>
                  <a:gd name="T16" fmla="*/ 62 w 79"/>
                  <a:gd name="T17" fmla="*/ 106 h 106"/>
                  <a:gd name="T18" fmla="*/ 79 w 79"/>
                  <a:gd name="T19" fmla="*/ 87 h 106"/>
                  <a:gd name="T20" fmla="*/ 71 w 79"/>
                  <a:gd name="T21" fmla="*/ 95 h 106"/>
                  <a:gd name="T22" fmla="*/ 77 w 79"/>
                  <a:gd name="T23" fmla="*/ 85 h 106"/>
                  <a:gd name="T24" fmla="*/ 0 w 79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6">
                    <a:moveTo>
                      <a:pt x="0" y="0"/>
                    </a:moveTo>
                    <a:lnTo>
                      <a:pt x="8" y="44"/>
                    </a:lnTo>
                    <a:lnTo>
                      <a:pt x="8" y="41"/>
                    </a:lnTo>
                    <a:lnTo>
                      <a:pt x="8" y="41"/>
                    </a:lnTo>
                    <a:lnTo>
                      <a:pt x="8" y="46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1" y="59"/>
                    </a:lnTo>
                    <a:lnTo>
                      <a:pt x="62" y="106"/>
                    </a:lnTo>
                    <a:lnTo>
                      <a:pt x="79" y="87"/>
                    </a:lnTo>
                    <a:lnTo>
                      <a:pt x="71" y="95"/>
                    </a:lnTo>
                    <a:lnTo>
                      <a:pt x="77" y="8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1" name="îṥľídê">
                <a:extLst>
                  <a:ext uri="{FF2B5EF4-FFF2-40B4-BE49-F238E27FC236}">
                    <a16:creationId xmlns:a16="http://schemas.microsoft.com/office/drawing/2014/main" xmlns="" id="{5BB839FB-D5FA-4CD8-BD21-FC6386DE93E4}"/>
                  </a:ext>
                </a:extLst>
              </p:cNvPr>
              <p:cNvSpPr/>
              <p:nvPr/>
            </p:nvSpPr>
            <p:spPr bwMode="auto">
              <a:xfrm>
                <a:off x="2764" y="2202"/>
                <a:ext cx="100" cy="103"/>
              </a:xfrm>
              <a:custGeom>
                <a:avLst/>
                <a:gdLst>
                  <a:gd name="T0" fmla="*/ 67 w 100"/>
                  <a:gd name="T1" fmla="*/ 47 h 103"/>
                  <a:gd name="T2" fmla="*/ 56 w 100"/>
                  <a:gd name="T3" fmla="*/ 52 h 103"/>
                  <a:gd name="T4" fmla="*/ 56 w 100"/>
                  <a:gd name="T5" fmla="*/ 65 h 103"/>
                  <a:gd name="T6" fmla="*/ 46 w 100"/>
                  <a:gd name="T7" fmla="*/ 56 h 103"/>
                  <a:gd name="T8" fmla="*/ 42 w 100"/>
                  <a:gd name="T9" fmla="*/ 56 h 103"/>
                  <a:gd name="T10" fmla="*/ 80 w 100"/>
                  <a:gd name="T11" fmla="*/ 99 h 103"/>
                  <a:gd name="T12" fmla="*/ 80 w 100"/>
                  <a:gd name="T13" fmla="*/ 99 h 103"/>
                  <a:gd name="T14" fmla="*/ 80 w 100"/>
                  <a:gd name="T15" fmla="*/ 99 h 103"/>
                  <a:gd name="T16" fmla="*/ 84 w 100"/>
                  <a:gd name="T17" fmla="*/ 103 h 103"/>
                  <a:gd name="T18" fmla="*/ 100 w 100"/>
                  <a:gd name="T19" fmla="*/ 84 h 103"/>
                  <a:gd name="T20" fmla="*/ 67 w 100"/>
                  <a:gd name="T21" fmla="*/ 47 h 103"/>
                  <a:gd name="T22" fmla="*/ 56 w 100"/>
                  <a:gd name="T23" fmla="*/ 34 h 103"/>
                  <a:gd name="T24" fmla="*/ 56 w 100"/>
                  <a:gd name="T25" fmla="*/ 39 h 103"/>
                  <a:gd name="T26" fmla="*/ 65 w 100"/>
                  <a:gd name="T27" fmla="*/ 43 h 103"/>
                  <a:gd name="T28" fmla="*/ 56 w 100"/>
                  <a:gd name="T29" fmla="*/ 34 h 103"/>
                  <a:gd name="T30" fmla="*/ 26 w 100"/>
                  <a:gd name="T31" fmla="*/ 0 h 103"/>
                  <a:gd name="T32" fmla="*/ 0 w 100"/>
                  <a:gd name="T33" fmla="*/ 7 h 103"/>
                  <a:gd name="T34" fmla="*/ 37 w 100"/>
                  <a:gd name="T35" fmla="*/ 50 h 103"/>
                  <a:gd name="T36" fmla="*/ 39 w 100"/>
                  <a:gd name="T37" fmla="*/ 47 h 103"/>
                  <a:gd name="T38" fmla="*/ 31 w 100"/>
                  <a:gd name="T39" fmla="*/ 35 h 103"/>
                  <a:gd name="T40" fmla="*/ 44 w 100"/>
                  <a:gd name="T41" fmla="*/ 37 h 103"/>
                  <a:gd name="T42" fmla="*/ 52 w 100"/>
                  <a:gd name="T43" fmla="*/ 30 h 103"/>
                  <a:gd name="T44" fmla="*/ 28 w 100"/>
                  <a:gd name="T45" fmla="*/ 2 h 103"/>
                  <a:gd name="T46" fmla="*/ 28 w 100"/>
                  <a:gd name="T47" fmla="*/ 2 h 103"/>
                  <a:gd name="T48" fmla="*/ 26 w 100"/>
                  <a:gd name="T4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0" h="103">
                    <a:moveTo>
                      <a:pt x="67" y="47"/>
                    </a:moveTo>
                    <a:lnTo>
                      <a:pt x="56" y="52"/>
                    </a:lnTo>
                    <a:lnTo>
                      <a:pt x="56" y="65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4" y="103"/>
                    </a:lnTo>
                    <a:lnTo>
                      <a:pt x="100" y="84"/>
                    </a:lnTo>
                    <a:lnTo>
                      <a:pt x="67" y="47"/>
                    </a:lnTo>
                    <a:close/>
                    <a:moveTo>
                      <a:pt x="56" y="34"/>
                    </a:moveTo>
                    <a:lnTo>
                      <a:pt x="56" y="39"/>
                    </a:lnTo>
                    <a:lnTo>
                      <a:pt x="65" y="43"/>
                    </a:lnTo>
                    <a:lnTo>
                      <a:pt x="56" y="34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37" y="50"/>
                    </a:lnTo>
                    <a:lnTo>
                      <a:pt x="39" y="47"/>
                    </a:lnTo>
                    <a:lnTo>
                      <a:pt x="31" y="35"/>
                    </a:lnTo>
                    <a:lnTo>
                      <a:pt x="44" y="37"/>
                    </a:lnTo>
                    <a:lnTo>
                      <a:pt x="52" y="3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2" name="iŝ1iḍé">
                <a:extLst>
                  <a:ext uri="{FF2B5EF4-FFF2-40B4-BE49-F238E27FC236}">
                    <a16:creationId xmlns:a16="http://schemas.microsoft.com/office/drawing/2014/main" xmlns="" id="{78F973BD-19A9-4E40-9F43-48F5638E3A00}"/>
                  </a:ext>
                </a:extLst>
              </p:cNvPr>
              <p:cNvSpPr/>
              <p:nvPr/>
            </p:nvSpPr>
            <p:spPr bwMode="auto">
              <a:xfrm>
                <a:off x="2764" y="2202"/>
                <a:ext cx="100" cy="103"/>
              </a:xfrm>
              <a:custGeom>
                <a:avLst/>
                <a:gdLst>
                  <a:gd name="T0" fmla="*/ 67 w 100"/>
                  <a:gd name="T1" fmla="*/ 47 h 103"/>
                  <a:gd name="T2" fmla="*/ 56 w 100"/>
                  <a:gd name="T3" fmla="*/ 52 h 103"/>
                  <a:gd name="T4" fmla="*/ 56 w 100"/>
                  <a:gd name="T5" fmla="*/ 65 h 103"/>
                  <a:gd name="T6" fmla="*/ 46 w 100"/>
                  <a:gd name="T7" fmla="*/ 56 h 103"/>
                  <a:gd name="T8" fmla="*/ 42 w 100"/>
                  <a:gd name="T9" fmla="*/ 56 h 103"/>
                  <a:gd name="T10" fmla="*/ 80 w 100"/>
                  <a:gd name="T11" fmla="*/ 99 h 103"/>
                  <a:gd name="T12" fmla="*/ 80 w 100"/>
                  <a:gd name="T13" fmla="*/ 99 h 103"/>
                  <a:gd name="T14" fmla="*/ 80 w 100"/>
                  <a:gd name="T15" fmla="*/ 99 h 103"/>
                  <a:gd name="T16" fmla="*/ 84 w 100"/>
                  <a:gd name="T17" fmla="*/ 103 h 103"/>
                  <a:gd name="T18" fmla="*/ 100 w 100"/>
                  <a:gd name="T19" fmla="*/ 84 h 103"/>
                  <a:gd name="T20" fmla="*/ 67 w 100"/>
                  <a:gd name="T21" fmla="*/ 47 h 103"/>
                  <a:gd name="T22" fmla="*/ 56 w 100"/>
                  <a:gd name="T23" fmla="*/ 34 h 103"/>
                  <a:gd name="T24" fmla="*/ 56 w 100"/>
                  <a:gd name="T25" fmla="*/ 39 h 103"/>
                  <a:gd name="T26" fmla="*/ 65 w 100"/>
                  <a:gd name="T27" fmla="*/ 43 h 103"/>
                  <a:gd name="T28" fmla="*/ 56 w 100"/>
                  <a:gd name="T29" fmla="*/ 34 h 103"/>
                  <a:gd name="T30" fmla="*/ 26 w 100"/>
                  <a:gd name="T31" fmla="*/ 0 h 103"/>
                  <a:gd name="T32" fmla="*/ 0 w 100"/>
                  <a:gd name="T33" fmla="*/ 7 h 103"/>
                  <a:gd name="T34" fmla="*/ 37 w 100"/>
                  <a:gd name="T35" fmla="*/ 50 h 103"/>
                  <a:gd name="T36" fmla="*/ 39 w 100"/>
                  <a:gd name="T37" fmla="*/ 47 h 103"/>
                  <a:gd name="T38" fmla="*/ 31 w 100"/>
                  <a:gd name="T39" fmla="*/ 35 h 103"/>
                  <a:gd name="T40" fmla="*/ 44 w 100"/>
                  <a:gd name="T41" fmla="*/ 37 h 103"/>
                  <a:gd name="T42" fmla="*/ 52 w 100"/>
                  <a:gd name="T43" fmla="*/ 30 h 103"/>
                  <a:gd name="T44" fmla="*/ 28 w 100"/>
                  <a:gd name="T45" fmla="*/ 2 h 103"/>
                  <a:gd name="T46" fmla="*/ 28 w 100"/>
                  <a:gd name="T47" fmla="*/ 2 h 103"/>
                  <a:gd name="T48" fmla="*/ 26 w 100"/>
                  <a:gd name="T4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0" h="103">
                    <a:moveTo>
                      <a:pt x="67" y="47"/>
                    </a:moveTo>
                    <a:lnTo>
                      <a:pt x="56" y="52"/>
                    </a:lnTo>
                    <a:lnTo>
                      <a:pt x="56" y="65"/>
                    </a:lnTo>
                    <a:lnTo>
                      <a:pt x="46" y="56"/>
                    </a:lnTo>
                    <a:lnTo>
                      <a:pt x="42" y="56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0" y="99"/>
                    </a:lnTo>
                    <a:lnTo>
                      <a:pt x="84" y="103"/>
                    </a:lnTo>
                    <a:lnTo>
                      <a:pt x="100" y="84"/>
                    </a:lnTo>
                    <a:lnTo>
                      <a:pt x="67" y="47"/>
                    </a:lnTo>
                    <a:moveTo>
                      <a:pt x="56" y="34"/>
                    </a:moveTo>
                    <a:lnTo>
                      <a:pt x="56" y="39"/>
                    </a:lnTo>
                    <a:lnTo>
                      <a:pt x="65" y="43"/>
                    </a:lnTo>
                    <a:lnTo>
                      <a:pt x="56" y="34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37" y="50"/>
                    </a:lnTo>
                    <a:lnTo>
                      <a:pt x="39" y="47"/>
                    </a:lnTo>
                    <a:lnTo>
                      <a:pt x="31" y="35"/>
                    </a:lnTo>
                    <a:lnTo>
                      <a:pt x="44" y="37"/>
                    </a:lnTo>
                    <a:lnTo>
                      <a:pt x="52" y="3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3" name="ïS1ídé">
                <a:extLst>
                  <a:ext uri="{FF2B5EF4-FFF2-40B4-BE49-F238E27FC236}">
                    <a16:creationId xmlns:a16="http://schemas.microsoft.com/office/drawing/2014/main" xmlns="" id="{D6BE8B8F-FF77-4EB0-97B1-A95DFE326E65}"/>
                  </a:ext>
                </a:extLst>
              </p:cNvPr>
              <p:cNvSpPr/>
              <p:nvPr/>
            </p:nvSpPr>
            <p:spPr bwMode="auto">
              <a:xfrm>
                <a:off x="2816" y="2187"/>
                <a:ext cx="82" cy="80"/>
              </a:xfrm>
              <a:custGeom>
                <a:avLst/>
                <a:gdLst>
                  <a:gd name="T0" fmla="*/ 67 w 82"/>
                  <a:gd name="T1" fmla="*/ 78 h 80"/>
                  <a:gd name="T2" fmla="*/ 65 w 82"/>
                  <a:gd name="T3" fmla="*/ 75 h 80"/>
                  <a:gd name="T4" fmla="*/ 71 w 82"/>
                  <a:gd name="T5" fmla="*/ 75 h 80"/>
                  <a:gd name="T6" fmla="*/ 67 w 82"/>
                  <a:gd name="T7" fmla="*/ 78 h 80"/>
                  <a:gd name="T8" fmla="*/ 26 w 82"/>
                  <a:gd name="T9" fmla="*/ 0 h 80"/>
                  <a:gd name="T10" fmla="*/ 0 w 82"/>
                  <a:gd name="T11" fmla="*/ 7 h 80"/>
                  <a:gd name="T12" fmla="*/ 65 w 82"/>
                  <a:gd name="T13" fmla="*/ 80 h 80"/>
                  <a:gd name="T14" fmla="*/ 82 w 82"/>
                  <a:gd name="T15" fmla="*/ 62 h 80"/>
                  <a:gd name="T16" fmla="*/ 61 w 82"/>
                  <a:gd name="T17" fmla="*/ 37 h 80"/>
                  <a:gd name="T18" fmla="*/ 61 w 82"/>
                  <a:gd name="T19" fmla="*/ 41 h 80"/>
                  <a:gd name="T20" fmla="*/ 50 w 82"/>
                  <a:gd name="T21" fmla="*/ 32 h 80"/>
                  <a:gd name="T22" fmla="*/ 37 w 82"/>
                  <a:gd name="T23" fmla="*/ 35 h 80"/>
                  <a:gd name="T24" fmla="*/ 45 w 82"/>
                  <a:gd name="T25" fmla="*/ 22 h 80"/>
                  <a:gd name="T26" fmla="*/ 37 w 82"/>
                  <a:gd name="T27" fmla="*/ 11 h 80"/>
                  <a:gd name="T28" fmla="*/ 37 w 82"/>
                  <a:gd name="T29" fmla="*/ 11 h 80"/>
                  <a:gd name="T30" fmla="*/ 26 w 82"/>
                  <a:gd name="T3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80">
                    <a:moveTo>
                      <a:pt x="67" y="78"/>
                    </a:moveTo>
                    <a:lnTo>
                      <a:pt x="65" y="75"/>
                    </a:lnTo>
                    <a:lnTo>
                      <a:pt x="71" y="75"/>
                    </a:lnTo>
                    <a:lnTo>
                      <a:pt x="67" y="78"/>
                    </a:lnTo>
                    <a:close/>
                    <a:moveTo>
                      <a:pt x="26" y="0"/>
                    </a:moveTo>
                    <a:lnTo>
                      <a:pt x="0" y="7"/>
                    </a:lnTo>
                    <a:lnTo>
                      <a:pt x="65" y="80"/>
                    </a:lnTo>
                    <a:lnTo>
                      <a:pt x="82" y="62"/>
                    </a:lnTo>
                    <a:lnTo>
                      <a:pt x="61" y="37"/>
                    </a:lnTo>
                    <a:lnTo>
                      <a:pt x="61" y="41"/>
                    </a:lnTo>
                    <a:lnTo>
                      <a:pt x="50" y="32"/>
                    </a:lnTo>
                    <a:lnTo>
                      <a:pt x="37" y="35"/>
                    </a:lnTo>
                    <a:lnTo>
                      <a:pt x="45" y="2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4" name="ïṣļíḋè">
                <a:extLst>
                  <a:ext uri="{FF2B5EF4-FFF2-40B4-BE49-F238E27FC236}">
                    <a16:creationId xmlns:a16="http://schemas.microsoft.com/office/drawing/2014/main" xmlns="" id="{EBEB1464-64DC-4104-AF99-3F8E403C4E32}"/>
                  </a:ext>
                </a:extLst>
              </p:cNvPr>
              <p:cNvSpPr/>
              <p:nvPr/>
            </p:nvSpPr>
            <p:spPr bwMode="auto">
              <a:xfrm>
                <a:off x="2816" y="2187"/>
                <a:ext cx="82" cy="80"/>
              </a:xfrm>
              <a:custGeom>
                <a:avLst/>
                <a:gdLst>
                  <a:gd name="T0" fmla="*/ 67 w 82"/>
                  <a:gd name="T1" fmla="*/ 78 h 80"/>
                  <a:gd name="T2" fmla="*/ 65 w 82"/>
                  <a:gd name="T3" fmla="*/ 75 h 80"/>
                  <a:gd name="T4" fmla="*/ 71 w 82"/>
                  <a:gd name="T5" fmla="*/ 75 h 80"/>
                  <a:gd name="T6" fmla="*/ 67 w 82"/>
                  <a:gd name="T7" fmla="*/ 78 h 80"/>
                  <a:gd name="T8" fmla="*/ 26 w 82"/>
                  <a:gd name="T9" fmla="*/ 0 h 80"/>
                  <a:gd name="T10" fmla="*/ 0 w 82"/>
                  <a:gd name="T11" fmla="*/ 7 h 80"/>
                  <a:gd name="T12" fmla="*/ 65 w 82"/>
                  <a:gd name="T13" fmla="*/ 80 h 80"/>
                  <a:gd name="T14" fmla="*/ 82 w 82"/>
                  <a:gd name="T15" fmla="*/ 62 h 80"/>
                  <a:gd name="T16" fmla="*/ 61 w 82"/>
                  <a:gd name="T17" fmla="*/ 37 h 80"/>
                  <a:gd name="T18" fmla="*/ 61 w 82"/>
                  <a:gd name="T19" fmla="*/ 41 h 80"/>
                  <a:gd name="T20" fmla="*/ 50 w 82"/>
                  <a:gd name="T21" fmla="*/ 32 h 80"/>
                  <a:gd name="T22" fmla="*/ 37 w 82"/>
                  <a:gd name="T23" fmla="*/ 35 h 80"/>
                  <a:gd name="T24" fmla="*/ 45 w 82"/>
                  <a:gd name="T25" fmla="*/ 22 h 80"/>
                  <a:gd name="T26" fmla="*/ 37 w 82"/>
                  <a:gd name="T27" fmla="*/ 11 h 80"/>
                  <a:gd name="T28" fmla="*/ 37 w 82"/>
                  <a:gd name="T29" fmla="*/ 11 h 80"/>
                  <a:gd name="T30" fmla="*/ 26 w 82"/>
                  <a:gd name="T3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80">
                    <a:moveTo>
                      <a:pt x="67" y="78"/>
                    </a:moveTo>
                    <a:lnTo>
                      <a:pt x="65" y="75"/>
                    </a:lnTo>
                    <a:lnTo>
                      <a:pt x="71" y="75"/>
                    </a:lnTo>
                    <a:lnTo>
                      <a:pt x="67" y="78"/>
                    </a:lnTo>
                    <a:moveTo>
                      <a:pt x="26" y="0"/>
                    </a:moveTo>
                    <a:lnTo>
                      <a:pt x="0" y="7"/>
                    </a:lnTo>
                    <a:lnTo>
                      <a:pt x="65" y="80"/>
                    </a:lnTo>
                    <a:lnTo>
                      <a:pt x="82" y="62"/>
                    </a:lnTo>
                    <a:lnTo>
                      <a:pt x="61" y="37"/>
                    </a:lnTo>
                    <a:lnTo>
                      <a:pt x="61" y="41"/>
                    </a:lnTo>
                    <a:lnTo>
                      <a:pt x="50" y="32"/>
                    </a:lnTo>
                    <a:lnTo>
                      <a:pt x="37" y="35"/>
                    </a:lnTo>
                    <a:lnTo>
                      <a:pt x="45" y="22"/>
                    </a:lnTo>
                    <a:lnTo>
                      <a:pt x="37" y="11"/>
                    </a:lnTo>
                    <a:lnTo>
                      <a:pt x="37" y="11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5" name="îṣ1ïḍe">
                <a:extLst>
                  <a:ext uri="{FF2B5EF4-FFF2-40B4-BE49-F238E27FC236}">
                    <a16:creationId xmlns:a16="http://schemas.microsoft.com/office/drawing/2014/main" xmlns="" id="{9F4132A6-B640-4D2C-99A7-9843D805DF16}"/>
                  </a:ext>
                </a:extLst>
              </p:cNvPr>
              <p:cNvSpPr/>
              <p:nvPr/>
            </p:nvSpPr>
            <p:spPr bwMode="auto">
              <a:xfrm>
                <a:off x="2868" y="2170"/>
                <a:ext cx="65" cy="60"/>
              </a:xfrm>
              <a:custGeom>
                <a:avLst/>
                <a:gdLst>
                  <a:gd name="T0" fmla="*/ 26 w 65"/>
                  <a:gd name="T1" fmla="*/ 0 h 60"/>
                  <a:gd name="T2" fmla="*/ 0 w 65"/>
                  <a:gd name="T3" fmla="*/ 8 h 60"/>
                  <a:gd name="T4" fmla="*/ 49 w 65"/>
                  <a:gd name="T5" fmla="*/ 60 h 60"/>
                  <a:gd name="T6" fmla="*/ 65 w 65"/>
                  <a:gd name="T7" fmla="*/ 43 h 60"/>
                  <a:gd name="T8" fmla="*/ 26 w 65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0">
                    <a:moveTo>
                      <a:pt x="26" y="0"/>
                    </a:moveTo>
                    <a:lnTo>
                      <a:pt x="0" y="8"/>
                    </a:lnTo>
                    <a:lnTo>
                      <a:pt x="49" y="60"/>
                    </a:lnTo>
                    <a:lnTo>
                      <a:pt x="65" y="43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6" name="i$ḷîḓé">
                <a:extLst>
                  <a:ext uri="{FF2B5EF4-FFF2-40B4-BE49-F238E27FC236}">
                    <a16:creationId xmlns:a16="http://schemas.microsoft.com/office/drawing/2014/main" xmlns="" id="{B40BFC64-3270-41A8-99DF-14749FCA128A}"/>
                  </a:ext>
                </a:extLst>
              </p:cNvPr>
              <p:cNvSpPr/>
              <p:nvPr/>
            </p:nvSpPr>
            <p:spPr bwMode="auto">
              <a:xfrm>
                <a:off x="2868" y="2170"/>
                <a:ext cx="65" cy="60"/>
              </a:xfrm>
              <a:custGeom>
                <a:avLst/>
                <a:gdLst>
                  <a:gd name="T0" fmla="*/ 26 w 65"/>
                  <a:gd name="T1" fmla="*/ 0 h 60"/>
                  <a:gd name="T2" fmla="*/ 0 w 65"/>
                  <a:gd name="T3" fmla="*/ 8 h 60"/>
                  <a:gd name="T4" fmla="*/ 49 w 65"/>
                  <a:gd name="T5" fmla="*/ 60 h 60"/>
                  <a:gd name="T6" fmla="*/ 65 w 65"/>
                  <a:gd name="T7" fmla="*/ 43 h 60"/>
                  <a:gd name="T8" fmla="*/ 26 w 65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0">
                    <a:moveTo>
                      <a:pt x="26" y="0"/>
                    </a:moveTo>
                    <a:lnTo>
                      <a:pt x="0" y="8"/>
                    </a:lnTo>
                    <a:lnTo>
                      <a:pt x="49" y="60"/>
                    </a:lnTo>
                    <a:lnTo>
                      <a:pt x="65" y="43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7" name="îsḷîďè">
                <a:extLst>
                  <a:ext uri="{FF2B5EF4-FFF2-40B4-BE49-F238E27FC236}">
                    <a16:creationId xmlns:a16="http://schemas.microsoft.com/office/drawing/2014/main" xmlns="" id="{0607C996-A311-4C11-AB41-833028C7FB0A}"/>
                  </a:ext>
                </a:extLst>
              </p:cNvPr>
              <p:cNvSpPr/>
              <p:nvPr/>
            </p:nvSpPr>
            <p:spPr bwMode="auto">
              <a:xfrm>
                <a:off x="2935" y="2155"/>
                <a:ext cx="32" cy="39"/>
              </a:xfrm>
              <a:custGeom>
                <a:avLst/>
                <a:gdLst>
                  <a:gd name="T0" fmla="*/ 13 w 32"/>
                  <a:gd name="T1" fmla="*/ 0 h 39"/>
                  <a:gd name="T2" fmla="*/ 4 w 32"/>
                  <a:gd name="T3" fmla="*/ 2 h 39"/>
                  <a:gd name="T4" fmla="*/ 13 w 32"/>
                  <a:gd name="T5" fmla="*/ 6 h 39"/>
                  <a:gd name="T6" fmla="*/ 0 w 32"/>
                  <a:gd name="T7" fmla="*/ 13 h 39"/>
                  <a:gd name="T8" fmla="*/ 0 w 32"/>
                  <a:gd name="T9" fmla="*/ 23 h 39"/>
                  <a:gd name="T10" fmla="*/ 15 w 32"/>
                  <a:gd name="T11" fmla="*/ 39 h 39"/>
                  <a:gd name="T12" fmla="*/ 32 w 32"/>
                  <a:gd name="T13" fmla="*/ 21 h 39"/>
                  <a:gd name="T14" fmla="*/ 13 w 3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9">
                    <a:moveTo>
                      <a:pt x="13" y="0"/>
                    </a:moveTo>
                    <a:lnTo>
                      <a:pt x="4" y="2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5" y="39"/>
                    </a:lnTo>
                    <a:lnTo>
                      <a:pt x="32" y="2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8" name="íŝ1íḍé">
                <a:extLst>
                  <a:ext uri="{FF2B5EF4-FFF2-40B4-BE49-F238E27FC236}">
                    <a16:creationId xmlns:a16="http://schemas.microsoft.com/office/drawing/2014/main" xmlns="" id="{2D76841C-7469-4B8C-A02B-11C8A4436C8D}"/>
                  </a:ext>
                </a:extLst>
              </p:cNvPr>
              <p:cNvSpPr/>
              <p:nvPr/>
            </p:nvSpPr>
            <p:spPr bwMode="auto">
              <a:xfrm>
                <a:off x="2935" y="2155"/>
                <a:ext cx="32" cy="39"/>
              </a:xfrm>
              <a:custGeom>
                <a:avLst/>
                <a:gdLst>
                  <a:gd name="T0" fmla="*/ 13 w 32"/>
                  <a:gd name="T1" fmla="*/ 0 h 39"/>
                  <a:gd name="T2" fmla="*/ 4 w 32"/>
                  <a:gd name="T3" fmla="*/ 2 h 39"/>
                  <a:gd name="T4" fmla="*/ 13 w 32"/>
                  <a:gd name="T5" fmla="*/ 6 h 39"/>
                  <a:gd name="T6" fmla="*/ 0 w 32"/>
                  <a:gd name="T7" fmla="*/ 13 h 39"/>
                  <a:gd name="T8" fmla="*/ 0 w 32"/>
                  <a:gd name="T9" fmla="*/ 23 h 39"/>
                  <a:gd name="T10" fmla="*/ 15 w 32"/>
                  <a:gd name="T11" fmla="*/ 39 h 39"/>
                  <a:gd name="T12" fmla="*/ 32 w 32"/>
                  <a:gd name="T13" fmla="*/ 21 h 39"/>
                  <a:gd name="T14" fmla="*/ 13 w 32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9">
                    <a:moveTo>
                      <a:pt x="13" y="0"/>
                    </a:moveTo>
                    <a:lnTo>
                      <a:pt x="4" y="2"/>
                    </a:lnTo>
                    <a:lnTo>
                      <a:pt x="13" y="6"/>
                    </a:lnTo>
                    <a:lnTo>
                      <a:pt x="0" y="13"/>
                    </a:lnTo>
                    <a:lnTo>
                      <a:pt x="0" y="23"/>
                    </a:lnTo>
                    <a:lnTo>
                      <a:pt x="15" y="39"/>
                    </a:lnTo>
                    <a:lnTo>
                      <a:pt x="32" y="2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9" name="îSļiḑê">
                <a:extLst>
                  <a:ext uri="{FF2B5EF4-FFF2-40B4-BE49-F238E27FC236}">
                    <a16:creationId xmlns:a16="http://schemas.microsoft.com/office/drawing/2014/main" xmlns="" id="{34B4D7B6-8A25-479E-842C-63B6B9C56ECE}"/>
                  </a:ext>
                </a:extLst>
              </p:cNvPr>
              <p:cNvSpPr/>
              <p:nvPr/>
            </p:nvSpPr>
            <p:spPr bwMode="auto">
              <a:xfrm>
                <a:off x="2975" y="2138"/>
                <a:ext cx="26" cy="19"/>
              </a:xfrm>
              <a:custGeom>
                <a:avLst/>
                <a:gdLst>
                  <a:gd name="T0" fmla="*/ 26 w 26"/>
                  <a:gd name="T1" fmla="*/ 0 h 19"/>
                  <a:gd name="T2" fmla="*/ 16 w 26"/>
                  <a:gd name="T3" fmla="*/ 2 h 19"/>
                  <a:gd name="T4" fmla="*/ 16 w 26"/>
                  <a:gd name="T5" fmla="*/ 8 h 19"/>
                  <a:gd name="T6" fmla="*/ 13 w 26"/>
                  <a:gd name="T7" fmla="*/ 4 h 19"/>
                  <a:gd name="T8" fmla="*/ 0 w 26"/>
                  <a:gd name="T9" fmla="*/ 8 h 19"/>
                  <a:gd name="T10" fmla="*/ 9 w 26"/>
                  <a:gd name="T11" fmla="*/ 19 h 19"/>
                  <a:gd name="T12" fmla="*/ 26 w 2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9">
                    <a:moveTo>
                      <a:pt x="26" y="0"/>
                    </a:moveTo>
                    <a:lnTo>
                      <a:pt x="16" y="2"/>
                    </a:lnTo>
                    <a:lnTo>
                      <a:pt x="16" y="8"/>
                    </a:lnTo>
                    <a:lnTo>
                      <a:pt x="13" y="4"/>
                    </a:lnTo>
                    <a:lnTo>
                      <a:pt x="0" y="8"/>
                    </a:lnTo>
                    <a:lnTo>
                      <a:pt x="9" y="19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0" name="iśliḓé">
                <a:extLst>
                  <a:ext uri="{FF2B5EF4-FFF2-40B4-BE49-F238E27FC236}">
                    <a16:creationId xmlns:a16="http://schemas.microsoft.com/office/drawing/2014/main" xmlns="" id="{9A342A4D-4BC1-4B04-A228-B9573AD10145}"/>
                  </a:ext>
                </a:extLst>
              </p:cNvPr>
              <p:cNvSpPr/>
              <p:nvPr/>
            </p:nvSpPr>
            <p:spPr bwMode="auto">
              <a:xfrm>
                <a:off x="2975" y="2138"/>
                <a:ext cx="26" cy="19"/>
              </a:xfrm>
              <a:custGeom>
                <a:avLst/>
                <a:gdLst>
                  <a:gd name="T0" fmla="*/ 26 w 26"/>
                  <a:gd name="T1" fmla="*/ 0 h 19"/>
                  <a:gd name="T2" fmla="*/ 16 w 26"/>
                  <a:gd name="T3" fmla="*/ 2 h 19"/>
                  <a:gd name="T4" fmla="*/ 16 w 26"/>
                  <a:gd name="T5" fmla="*/ 8 h 19"/>
                  <a:gd name="T6" fmla="*/ 13 w 26"/>
                  <a:gd name="T7" fmla="*/ 4 h 19"/>
                  <a:gd name="T8" fmla="*/ 0 w 26"/>
                  <a:gd name="T9" fmla="*/ 8 h 19"/>
                  <a:gd name="T10" fmla="*/ 9 w 26"/>
                  <a:gd name="T11" fmla="*/ 19 h 19"/>
                  <a:gd name="T12" fmla="*/ 26 w 2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9">
                    <a:moveTo>
                      <a:pt x="26" y="0"/>
                    </a:moveTo>
                    <a:lnTo>
                      <a:pt x="16" y="2"/>
                    </a:lnTo>
                    <a:lnTo>
                      <a:pt x="16" y="8"/>
                    </a:lnTo>
                    <a:lnTo>
                      <a:pt x="13" y="4"/>
                    </a:lnTo>
                    <a:lnTo>
                      <a:pt x="0" y="8"/>
                    </a:lnTo>
                    <a:lnTo>
                      <a:pt x="9" y="19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1" name="îṩlïde">
                <a:extLst>
                  <a:ext uri="{FF2B5EF4-FFF2-40B4-BE49-F238E27FC236}">
                    <a16:creationId xmlns:a16="http://schemas.microsoft.com/office/drawing/2014/main" xmlns="" id="{96C7D61D-87B5-473B-9BDF-28CC8DD1106A}"/>
                  </a:ext>
                </a:extLst>
              </p:cNvPr>
              <p:cNvSpPr/>
              <p:nvPr/>
            </p:nvSpPr>
            <p:spPr bwMode="auto">
              <a:xfrm>
                <a:off x="2689" y="1802"/>
                <a:ext cx="35" cy="32"/>
              </a:xfrm>
              <a:custGeom>
                <a:avLst/>
                <a:gdLst>
                  <a:gd name="T0" fmla="*/ 17 w 35"/>
                  <a:gd name="T1" fmla="*/ 0 h 32"/>
                  <a:gd name="T2" fmla="*/ 17 w 35"/>
                  <a:gd name="T3" fmla="*/ 0 h 32"/>
                  <a:gd name="T4" fmla="*/ 13 w 35"/>
                  <a:gd name="T5" fmla="*/ 4 h 32"/>
                  <a:gd name="T6" fmla="*/ 0 w 35"/>
                  <a:gd name="T7" fmla="*/ 2 h 32"/>
                  <a:gd name="T8" fmla="*/ 5 w 35"/>
                  <a:gd name="T9" fmla="*/ 13 h 32"/>
                  <a:gd name="T10" fmla="*/ 2 w 35"/>
                  <a:gd name="T11" fmla="*/ 21 h 32"/>
                  <a:gd name="T12" fmla="*/ 2 w 35"/>
                  <a:gd name="T13" fmla="*/ 25 h 32"/>
                  <a:gd name="T14" fmla="*/ 13 w 35"/>
                  <a:gd name="T15" fmla="*/ 23 h 32"/>
                  <a:gd name="T16" fmla="*/ 22 w 35"/>
                  <a:gd name="T17" fmla="*/ 32 h 32"/>
                  <a:gd name="T18" fmla="*/ 24 w 35"/>
                  <a:gd name="T19" fmla="*/ 19 h 32"/>
                  <a:gd name="T20" fmla="*/ 35 w 35"/>
                  <a:gd name="T21" fmla="*/ 13 h 32"/>
                  <a:gd name="T22" fmla="*/ 24 w 35"/>
                  <a:gd name="T23" fmla="*/ 8 h 32"/>
                  <a:gd name="T24" fmla="*/ 22 w 35"/>
                  <a:gd name="T25" fmla="*/ 2 h 32"/>
                  <a:gd name="T26" fmla="*/ 17 w 3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2">
                    <a:moveTo>
                      <a:pt x="17" y="0"/>
                    </a:moveTo>
                    <a:lnTo>
                      <a:pt x="17" y="0"/>
                    </a:lnTo>
                    <a:lnTo>
                      <a:pt x="13" y="4"/>
                    </a:lnTo>
                    <a:lnTo>
                      <a:pt x="0" y="2"/>
                    </a:lnTo>
                    <a:lnTo>
                      <a:pt x="5" y="13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13" y="23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2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2" name="ïślíḓe">
                <a:extLst>
                  <a:ext uri="{FF2B5EF4-FFF2-40B4-BE49-F238E27FC236}">
                    <a16:creationId xmlns:a16="http://schemas.microsoft.com/office/drawing/2014/main" xmlns="" id="{0DD7E418-1E7C-4523-BA0C-EA94F06ECDD2}"/>
                  </a:ext>
                </a:extLst>
              </p:cNvPr>
              <p:cNvSpPr/>
              <p:nvPr/>
            </p:nvSpPr>
            <p:spPr bwMode="auto">
              <a:xfrm>
                <a:off x="2689" y="1802"/>
                <a:ext cx="35" cy="32"/>
              </a:xfrm>
              <a:custGeom>
                <a:avLst/>
                <a:gdLst>
                  <a:gd name="T0" fmla="*/ 17 w 35"/>
                  <a:gd name="T1" fmla="*/ 0 h 32"/>
                  <a:gd name="T2" fmla="*/ 17 w 35"/>
                  <a:gd name="T3" fmla="*/ 0 h 32"/>
                  <a:gd name="T4" fmla="*/ 13 w 35"/>
                  <a:gd name="T5" fmla="*/ 4 h 32"/>
                  <a:gd name="T6" fmla="*/ 0 w 35"/>
                  <a:gd name="T7" fmla="*/ 2 h 32"/>
                  <a:gd name="T8" fmla="*/ 5 w 35"/>
                  <a:gd name="T9" fmla="*/ 13 h 32"/>
                  <a:gd name="T10" fmla="*/ 2 w 35"/>
                  <a:gd name="T11" fmla="*/ 21 h 32"/>
                  <a:gd name="T12" fmla="*/ 2 w 35"/>
                  <a:gd name="T13" fmla="*/ 25 h 32"/>
                  <a:gd name="T14" fmla="*/ 13 w 35"/>
                  <a:gd name="T15" fmla="*/ 23 h 32"/>
                  <a:gd name="T16" fmla="*/ 22 w 35"/>
                  <a:gd name="T17" fmla="*/ 32 h 32"/>
                  <a:gd name="T18" fmla="*/ 24 w 35"/>
                  <a:gd name="T19" fmla="*/ 19 h 32"/>
                  <a:gd name="T20" fmla="*/ 35 w 35"/>
                  <a:gd name="T21" fmla="*/ 13 h 32"/>
                  <a:gd name="T22" fmla="*/ 24 w 35"/>
                  <a:gd name="T23" fmla="*/ 8 h 32"/>
                  <a:gd name="T24" fmla="*/ 22 w 35"/>
                  <a:gd name="T25" fmla="*/ 2 h 32"/>
                  <a:gd name="T26" fmla="*/ 17 w 35"/>
                  <a:gd name="T2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2">
                    <a:moveTo>
                      <a:pt x="17" y="0"/>
                    </a:moveTo>
                    <a:lnTo>
                      <a:pt x="17" y="0"/>
                    </a:lnTo>
                    <a:lnTo>
                      <a:pt x="13" y="4"/>
                    </a:lnTo>
                    <a:lnTo>
                      <a:pt x="0" y="2"/>
                    </a:lnTo>
                    <a:lnTo>
                      <a:pt x="5" y="13"/>
                    </a:lnTo>
                    <a:lnTo>
                      <a:pt x="2" y="21"/>
                    </a:lnTo>
                    <a:lnTo>
                      <a:pt x="2" y="25"/>
                    </a:lnTo>
                    <a:lnTo>
                      <a:pt x="13" y="23"/>
                    </a:lnTo>
                    <a:lnTo>
                      <a:pt x="22" y="32"/>
                    </a:lnTo>
                    <a:lnTo>
                      <a:pt x="24" y="19"/>
                    </a:lnTo>
                    <a:lnTo>
                      <a:pt x="35" y="13"/>
                    </a:lnTo>
                    <a:lnTo>
                      <a:pt x="24" y="8"/>
                    </a:lnTo>
                    <a:lnTo>
                      <a:pt x="22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3" name="ï$ḷiďé">
                <a:extLst>
                  <a:ext uri="{FF2B5EF4-FFF2-40B4-BE49-F238E27FC236}">
                    <a16:creationId xmlns:a16="http://schemas.microsoft.com/office/drawing/2014/main" xmlns="" id="{54D451AE-F913-41CD-B3AE-5C44BE29057F}"/>
                  </a:ext>
                </a:extLst>
              </p:cNvPr>
              <p:cNvSpPr/>
              <p:nvPr/>
            </p:nvSpPr>
            <p:spPr bwMode="auto">
              <a:xfrm>
                <a:off x="2773" y="1827"/>
                <a:ext cx="37" cy="31"/>
              </a:xfrm>
              <a:custGeom>
                <a:avLst/>
                <a:gdLst>
                  <a:gd name="T0" fmla="*/ 17 w 37"/>
                  <a:gd name="T1" fmla="*/ 0 h 31"/>
                  <a:gd name="T2" fmla="*/ 17 w 37"/>
                  <a:gd name="T3" fmla="*/ 0 h 31"/>
                  <a:gd name="T4" fmla="*/ 13 w 37"/>
                  <a:gd name="T5" fmla="*/ 3 h 31"/>
                  <a:gd name="T6" fmla="*/ 0 w 37"/>
                  <a:gd name="T7" fmla="*/ 2 h 31"/>
                  <a:gd name="T8" fmla="*/ 7 w 37"/>
                  <a:gd name="T9" fmla="*/ 13 h 31"/>
                  <a:gd name="T10" fmla="*/ 2 w 37"/>
                  <a:gd name="T11" fmla="*/ 24 h 31"/>
                  <a:gd name="T12" fmla="*/ 15 w 37"/>
                  <a:gd name="T13" fmla="*/ 22 h 31"/>
                  <a:gd name="T14" fmla="*/ 24 w 37"/>
                  <a:gd name="T15" fmla="*/ 31 h 31"/>
                  <a:gd name="T16" fmla="*/ 26 w 37"/>
                  <a:gd name="T17" fmla="*/ 18 h 31"/>
                  <a:gd name="T18" fmla="*/ 37 w 37"/>
                  <a:gd name="T19" fmla="*/ 11 h 31"/>
                  <a:gd name="T20" fmla="*/ 24 w 37"/>
                  <a:gd name="T21" fmla="*/ 5 h 31"/>
                  <a:gd name="T22" fmla="*/ 24 w 37"/>
                  <a:gd name="T23" fmla="*/ 2 h 31"/>
                  <a:gd name="T24" fmla="*/ 17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7" y="0"/>
                    </a:moveTo>
                    <a:lnTo>
                      <a:pt x="17" y="0"/>
                    </a:lnTo>
                    <a:lnTo>
                      <a:pt x="13" y="3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4"/>
                    </a:lnTo>
                    <a:lnTo>
                      <a:pt x="15" y="22"/>
                    </a:lnTo>
                    <a:lnTo>
                      <a:pt x="24" y="31"/>
                    </a:lnTo>
                    <a:lnTo>
                      <a:pt x="26" y="18"/>
                    </a:lnTo>
                    <a:lnTo>
                      <a:pt x="37" y="11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4" name="í$1îdè">
                <a:extLst>
                  <a:ext uri="{FF2B5EF4-FFF2-40B4-BE49-F238E27FC236}">
                    <a16:creationId xmlns:a16="http://schemas.microsoft.com/office/drawing/2014/main" xmlns="" id="{AE546BFB-C93C-44E6-825F-EA4DA565C54A}"/>
                  </a:ext>
                </a:extLst>
              </p:cNvPr>
              <p:cNvSpPr/>
              <p:nvPr/>
            </p:nvSpPr>
            <p:spPr bwMode="auto">
              <a:xfrm>
                <a:off x="2773" y="1827"/>
                <a:ext cx="37" cy="31"/>
              </a:xfrm>
              <a:custGeom>
                <a:avLst/>
                <a:gdLst>
                  <a:gd name="T0" fmla="*/ 17 w 37"/>
                  <a:gd name="T1" fmla="*/ 0 h 31"/>
                  <a:gd name="T2" fmla="*/ 17 w 37"/>
                  <a:gd name="T3" fmla="*/ 0 h 31"/>
                  <a:gd name="T4" fmla="*/ 13 w 37"/>
                  <a:gd name="T5" fmla="*/ 3 h 31"/>
                  <a:gd name="T6" fmla="*/ 0 w 37"/>
                  <a:gd name="T7" fmla="*/ 2 h 31"/>
                  <a:gd name="T8" fmla="*/ 7 w 37"/>
                  <a:gd name="T9" fmla="*/ 13 h 31"/>
                  <a:gd name="T10" fmla="*/ 2 w 37"/>
                  <a:gd name="T11" fmla="*/ 24 h 31"/>
                  <a:gd name="T12" fmla="*/ 15 w 37"/>
                  <a:gd name="T13" fmla="*/ 22 h 31"/>
                  <a:gd name="T14" fmla="*/ 24 w 37"/>
                  <a:gd name="T15" fmla="*/ 31 h 31"/>
                  <a:gd name="T16" fmla="*/ 26 w 37"/>
                  <a:gd name="T17" fmla="*/ 18 h 31"/>
                  <a:gd name="T18" fmla="*/ 37 w 37"/>
                  <a:gd name="T19" fmla="*/ 11 h 31"/>
                  <a:gd name="T20" fmla="*/ 24 w 37"/>
                  <a:gd name="T21" fmla="*/ 5 h 31"/>
                  <a:gd name="T22" fmla="*/ 24 w 37"/>
                  <a:gd name="T23" fmla="*/ 2 h 31"/>
                  <a:gd name="T24" fmla="*/ 17 w 37"/>
                  <a:gd name="T2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1">
                    <a:moveTo>
                      <a:pt x="17" y="0"/>
                    </a:moveTo>
                    <a:lnTo>
                      <a:pt x="17" y="0"/>
                    </a:lnTo>
                    <a:lnTo>
                      <a:pt x="13" y="3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4"/>
                    </a:lnTo>
                    <a:lnTo>
                      <a:pt x="15" y="22"/>
                    </a:lnTo>
                    <a:lnTo>
                      <a:pt x="24" y="31"/>
                    </a:lnTo>
                    <a:lnTo>
                      <a:pt x="26" y="18"/>
                    </a:lnTo>
                    <a:lnTo>
                      <a:pt x="37" y="11"/>
                    </a:lnTo>
                    <a:lnTo>
                      <a:pt x="24" y="5"/>
                    </a:lnTo>
                    <a:lnTo>
                      <a:pt x="24" y="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5" name="îSḷiḑè">
                <a:extLst>
                  <a:ext uri="{FF2B5EF4-FFF2-40B4-BE49-F238E27FC236}">
                    <a16:creationId xmlns:a16="http://schemas.microsoft.com/office/drawing/2014/main" xmlns="" id="{9496DA0C-A63B-467B-876E-DC5D8C69CBDF}"/>
                  </a:ext>
                </a:extLst>
              </p:cNvPr>
              <p:cNvSpPr/>
              <p:nvPr/>
            </p:nvSpPr>
            <p:spPr bwMode="auto">
              <a:xfrm>
                <a:off x="2859" y="1853"/>
                <a:ext cx="26" cy="28"/>
              </a:xfrm>
              <a:custGeom>
                <a:avLst/>
                <a:gdLst>
                  <a:gd name="T0" fmla="*/ 15 w 26"/>
                  <a:gd name="T1" fmla="*/ 0 h 28"/>
                  <a:gd name="T2" fmla="*/ 15 w 26"/>
                  <a:gd name="T3" fmla="*/ 0 h 28"/>
                  <a:gd name="T4" fmla="*/ 13 w 26"/>
                  <a:gd name="T5" fmla="*/ 0 h 28"/>
                  <a:gd name="T6" fmla="*/ 0 w 26"/>
                  <a:gd name="T7" fmla="*/ 0 h 28"/>
                  <a:gd name="T8" fmla="*/ 5 w 26"/>
                  <a:gd name="T9" fmla="*/ 11 h 28"/>
                  <a:gd name="T10" fmla="*/ 0 w 26"/>
                  <a:gd name="T11" fmla="*/ 22 h 28"/>
                  <a:gd name="T12" fmla="*/ 13 w 26"/>
                  <a:gd name="T13" fmla="*/ 20 h 28"/>
                  <a:gd name="T14" fmla="*/ 22 w 26"/>
                  <a:gd name="T15" fmla="*/ 28 h 28"/>
                  <a:gd name="T16" fmla="*/ 24 w 26"/>
                  <a:gd name="T17" fmla="*/ 15 h 28"/>
                  <a:gd name="T18" fmla="*/ 26 w 26"/>
                  <a:gd name="T19" fmla="*/ 15 h 28"/>
                  <a:gd name="T20" fmla="*/ 20 w 26"/>
                  <a:gd name="T21" fmla="*/ 2 h 28"/>
                  <a:gd name="T22" fmla="*/ 15 w 26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28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20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6" name="íṥľíďè">
                <a:extLst>
                  <a:ext uri="{FF2B5EF4-FFF2-40B4-BE49-F238E27FC236}">
                    <a16:creationId xmlns:a16="http://schemas.microsoft.com/office/drawing/2014/main" xmlns="" id="{D09AB495-4818-4691-AFC0-0E22CCF6E5FE}"/>
                  </a:ext>
                </a:extLst>
              </p:cNvPr>
              <p:cNvSpPr/>
              <p:nvPr/>
            </p:nvSpPr>
            <p:spPr bwMode="auto">
              <a:xfrm>
                <a:off x="2859" y="1853"/>
                <a:ext cx="26" cy="28"/>
              </a:xfrm>
              <a:custGeom>
                <a:avLst/>
                <a:gdLst>
                  <a:gd name="T0" fmla="*/ 15 w 26"/>
                  <a:gd name="T1" fmla="*/ 0 h 28"/>
                  <a:gd name="T2" fmla="*/ 15 w 26"/>
                  <a:gd name="T3" fmla="*/ 0 h 28"/>
                  <a:gd name="T4" fmla="*/ 13 w 26"/>
                  <a:gd name="T5" fmla="*/ 0 h 28"/>
                  <a:gd name="T6" fmla="*/ 0 w 26"/>
                  <a:gd name="T7" fmla="*/ 0 h 28"/>
                  <a:gd name="T8" fmla="*/ 5 w 26"/>
                  <a:gd name="T9" fmla="*/ 11 h 28"/>
                  <a:gd name="T10" fmla="*/ 0 w 26"/>
                  <a:gd name="T11" fmla="*/ 22 h 28"/>
                  <a:gd name="T12" fmla="*/ 13 w 26"/>
                  <a:gd name="T13" fmla="*/ 20 h 28"/>
                  <a:gd name="T14" fmla="*/ 22 w 26"/>
                  <a:gd name="T15" fmla="*/ 28 h 28"/>
                  <a:gd name="T16" fmla="*/ 24 w 26"/>
                  <a:gd name="T17" fmla="*/ 15 h 28"/>
                  <a:gd name="T18" fmla="*/ 26 w 26"/>
                  <a:gd name="T19" fmla="*/ 15 h 28"/>
                  <a:gd name="T20" fmla="*/ 20 w 26"/>
                  <a:gd name="T21" fmla="*/ 2 h 28"/>
                  <a:gd name="T22" fmla="*/ 15 w 26"/>
                  <a:gd name="T2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lnTo>
                      <a:pt x="15" y="0"/>
                    </a:lnTo>
                    <a:lnTo>
                      <a:pt x="13" y="0"/>
                    </a:lnTo>
                    <a:lnTo>
                      <a:pt x="0" y="0"/>
                    </a:ln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28"/>
                    </a:lnTo>
                    <a:lnTo>
                      <a:pt x="24" y="15"/>
                    </a:lnTo>
                    <a:lnTo>
                      <a:pt x="26" y="15"/>
                    </a:lnTo>
                    <a:lnTo>
                      <a:pt x="20" y="2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7" name="iṣḷïḑe">
                <a:extLst>
                  <a:ext uri="{FF2B5EF4-FFF2-40B4-BE49-F238E27FC236}">
                    <a16:creationId xmlns:a16="http://schemas.microsoft.com/office/drawing/2014/main" xmlns="" id="{1B4527A4-7DBA-4296-AB4C-3B31B9577460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6 w 15"/>
                  <a:gd name="T3" fmla="*/ 13 h 13"/>
                  <a:gd name="T4" fmla="*/ 15 w 15"/>
                  <a:gd name="T5" fmla="*/ 7 h 13"/>
                  <a:gd name="T6" fmla="*/ 4 w 15"/>
                  <a:gd name="T7" fmla="*/ 2 h 13"/>
                  <a:gd name="T8" fmla="*/ 4 w 15"/>
                  <a:gd name="T9" fmla="*/ 2 h 13"/>
                  <a:gd name="T10" fmla="*/ 2 w 15"/>
                  <a:gd name="T11" fmla="*/ 2 h 13"/>
                  <a:gd name="T12" fmla="*/ 0 w 1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6" y="13"/>
                    </a:lnTo>
                    <a:lnTo>
                      <a:pt x="15" y="7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8" name="iślîḋè">
                <a:extLst>
                  <a:ext uri="{FF2B5EF4-FFF2-40B4-BE49-F238E27FC236}">
                    <a16:creationId xmlns:a16="http://schemas.microsoft.com/office/drawing/2014/main" xmlns="" id="{283BE6EB-B20F-4DA8-958B-001DA804E16B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15" cy="13"/>
              </a:xfrm>
              <a:custGeom>
                <a:avLst/>
                <a:gdLst>
                  <a:gd name="T0" fmla="*/ 0 w 15"/>
                  <a:gd name="T1" fmla="*/ 0 h 13"/>
                  <a:gd name="T2" fmla="*/ 6 w 15"/>
                  <a:gd name="T3" fmla="*/ 13 h 13"/>
                  <a:gd name="T4" fmla="*/ 15 w 15"/>
                  <a:gd name="T5" fmla="*/ 7 h 13"/>
                  <a:gd name="T6" fmla="*/ 4 w 15"/>
                  <a:gd name="T7" fmla="*/ 2 h 13"/>
                  <a:gd name="T8" fmla="*/ 4 w 15"/>
                  <a:gd name="T9" fmla="*/ 2 h 13"/>
                  <a:gd name="T10" fmla="*/ 2 w 15"/>
                  <a:gd name="T11" fmla="*/ 2 h 13"/>
                  <a:gd name="T12" fmla="*/ 0 w 15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3">
                    <a:moveTo>
                      <a:pt x="0" y="0"/>
                    </a:moveTo>
                    <a:lnTo>
                      <a:pt x="6" y="13"/>
                    </a:lnTo>
                    <a:lnTo>
                      <a:pt x="15" y="7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9" name="iSľîďè">
                <a:extLst>
                  <a:ext uri="{FF2B5EF4-FFF2-40B4-BE49-F238E27FC236}">
                    <a16:creationId xmlns:a16="http://schemas.microsoft.com/office/drawing/2014/main" xmlns="" id="{479B4060-7D8E-4541-9546-2C8ACA83CA61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0" name="íSľîḋê">
                <a:extLst>
                  <a:ext uri="{FF2B5EF4-FFF2-40B4-BE49-F238E27FC236}">
                    <a16:creationId xmlns:a16="http://schemas.microsoft.com/office/drawing/2014/main" xmlns="" id="{0CDE36CF-2B3A-462E-A87D-5AAC6F4E226B}"/>
                  </a:ext>
                </a:extLst>
              </p:cNvPr>
              <p:cNvSpPr/>
              <p:nvPr/>
            </p:nvSpPr>
            <p:spPr bwMode="auto">
              <a:xfrm>
                <a:off x="2879" y="1855"/>
                <a:ext cx="4" cy="2"/>
              </a:xfrm>
              <a:custGeom>
                <a:avLst/>
                <a:gdLst>
                  <a:gd name="T0" fmla="*/ 0 w 4"/>
                  <a:gd name="T1" fmla="*/ 0 h 2"/>
                  <a:gd name="T2" fmla="*/ 2 w 4"/>
                  <a:gd name="T3" fmla="*/ 2 h 2"/>
                  <a:gd name="T4" fmla="*/ 4 w 4"/>
                  <a:gd name="T5" fmla="*/ 2 h 2"/>
                  <a:gd name="T6" fmla="*/ 4 w 4"/>
                  <a:gd name="T7" fmla="*/ 0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1" name="íṧḷïde">
                <a:extLst>
                  <a:ext uri="{FF2B5EF4-FFF2-40B4-BE49-F238E27FC236}">
                    <a16:creationId xmlns:a16="http://schemas.microsoft.com/office/drawing/2014/main" xmlns="" id="{81E13FE9-1DCF-4ECA-8B77-2F07629999AF}"/>
                  </a:ext>
                </a:extLst>
              </p:cNvPr>
              <p:cNvSpPr/>
              <p:nvPr/>
            </p:nvSpPr>
            <p:spPr bwMode="auto">
              <a:xfrm>
                <a:off x="2945" y="1875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0 w 35"/>
                  <a:gd name="T3" fmla="*/ 2 h 30"/>
                  <a:gd name="T4" fmla="*/ 5 w 35"/>
                  <a:gd name="T5" fmla="*/ 11 h 30"/>
                  <a:gd name="T6" fmla="*/ 0 w 35"/>
                  <a:gd name="T7" fmla="*/ 25 h 30"/>
                  <a:gd name="T8" fmla="*/ 13 w 35"/>
                  <a:gd name="T9" fmla="*/ 21 h 30"/>
                  <a:gd name="T10" fmla="*/ 22 w 35"/>
                  <a:gd name="T11" fmla="*/ 30 h 30"/>
                  <a:gd name="T12" fmla="*/ 24 w 35"/>
                  <a:gd name="T13" fmla="*/ 17 h 30"/>
                  <a:gd name="T14" fmla="*/ 35 w 35"/>
                  <a:gd name="T15" fmla="*/ 11 h 30"/>
                  <a:gd name="T16" fmla="*/ 22 w 35"/>
                  <a:gd name="T17" fmla="*/ 6 h 30"/>
                  <a:gd name="T18" fmla="*/ 22 w 35"/>
                  <a:gd name="T19" fmla="*/ 6 h 30"/>
                  <a:gd name="T20" fmla="*/ 13 w 35"/>
                  <a:gd name="T21" fmla="*/ 2 h 30"/>
                  <a:gd name="T22" fmla="*/ 11 w 35"/>
                  <a:gd name="T23" fmla="*/ 2 h 30"/>
                  <a:gd name="T24" fmla="*/ 0 w 35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0" y="2"/>
                    </a:lnTo>
                    <a:lnTo>
                      <a:pt x="5" y="11"/>
                    </a:lnTo>
                    <a:lnTo>
                      <a:pt x="0" y="25"/>
                    </a:lnTo>
                    <a:lnTo>
                      <a:pt x="13" y="21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11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2" name="îṣliḓè">
                <a:extLst>
                  <a:ext uri="{FF2B5EF4-FFF2-40B4-BE49-F238E27FC236}">
                    <a16:creationId xmlns:a16="http://schemas.microsoft.com/office/drawing/2014/main" xmlns="" id="{73F5F1B6-6BE5-4650-B34C-9FCF1A8F2067}"/>
                  </a:ext>
                </a:extLst>
              </p:cNvPr>
              <p:cNvSpPr/>
              <p:nvPr/>
            </p:nvSpPr>
            <p:spPr bwMode="auto">
              <a:xfrm>
                <a:off x="2945" y="1875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0 w 35"/>
                  <a:gd name="T3" fmla="*/ 2 h 30"/>
                  <a:gd name="T4" fmla="*/ 5 w 35"/>
                  <a:gd name="T5" fmla="*/ 11 h 30"/>
                  <a:gd name="T6" fmla="*/ 0 w 35"/>
                  <a:gd name="T7" fmla="*/ 25 h 30"/>
                  <a:gd name="T8" fmla="*/ 13 w 35"/>
                  <a:gd name="T9" fmla="*/ 21 h 30"/>
                  <a:gd name="T10" fmla="*/ 22 w 35"/>
                  <a:gd name="T11" fmla="*/ 30 h 30"/>
                  <a:gd name="T12" fmla="*/ 24 w 35"/>
                  <a:gd name="T13" fmla="*/ 17 h 30"/>
                  <a:gd name="T14" fmla="*/ 35 w 35"/>
                  <a:gd name="T15" fmla="*/ 11 h 30"/>
                  <a:gd name="T16" fmla="*/ 22 w 35"/>
                  <a:gd name="T17" fmla="*/ 6 h 30"/>
                  <a:gd name="T18" fmla="*/ 22 w 35"/>
                  <a:gd name="T19" fmla="*/ 6 h 30"/>
                  <a:gd name="T20" fmla="*/ 13 w 35"/>
                  <a:gd name="T21" fmla="*/ 2 h 30"/>
                  <a:gd name="T22" fmla="*/ 11 w 35"/>
                  <a:gd name="T23" fmla="*/ 2 h 30"/>
                  <a:gd name="T24" fmla="*/ 0 w 35"/>
                  <a:gd name="T2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0" y="2"/>
                    </a:lnTo>
                    <a:lnTo>
                      <a:pt x="5" y="11"/>
                    </a:lnTo>
                    <a:lnTo>
                      <a:pt x="0" y="25"/>
                    </a:lnTo>
                    <a:lnTo>
                      <a:pt x="13" y="21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11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3" name="ïṡḷïḍé">
                <a:extLst>
                  <a:ext uri="{FF2B5EF4-FFF2-40B4-BE49-F238E27FC236}">
                    <a16:creationId xmlns:a16="http://schemas.microsoft.com/office/drawing/2014/main" xmlns="" id="{E85C6FD4-5CC0-42AF-A10B-92740F0CAA17}"/>
                  </a:ext>
                </a:extLst>
              </p:cNvPr>
              <p:cNvSpPr/>
              <p:nvPr/>
            </p:nvSpPr>
            <p:spPr bwMode="auto">
              <a:xfrm>
                <a:off x="2943" y="187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4" name="işḷíďé">
                <a:extLst>
                  <a:ext uri="{FF2B5EF4-FFF2-40B4-BE49-F238E27FC236}">
                    <a16:creationId xmlns:a16="http://schemas.microsoft.com/office/drawing/2014/main" xmlns="" id="{15117160-8BAA-4B5C-AFBE-B3A0FF2E3891}"/>
                  </a:ext>
                </a:extLst>
              </p:cNvPr>
              <p:cNvSpPr/>
              <p:nvPr/>
            </p:nvSpPr>
            <p:spPr bwMode="auto">
              <a:xfrm>
                <a:off x="2943" y="1875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5" name="iṣļïďê">
                <a:extLst>
                  <a:ext uri="{FF2B5EF4-FFF2-40B4-BE49-F238E27FC236}">
                    <a16:creationId xmlns:a16="http://schemas.microsoft.com/office/drawing/2014/main" xmlns="" id="{A8580DA3-D42D-4C4E-B267-60F79AF112FF}"/>
                  </a:ext>
                </a:extLst>
              </p:cNvPr>
              <p:cNvSpPr/>
              <p:nvPr/>
            </p:nvSpPr>
            <p:spPr bwMode="auto">
              <a:xfrm>
                <a:off x="3029" y="1900"/>
                <a:ext cx="35" cy="29"/>
              </a:xfrm>
              <a:custGeom>
                <a:avLst/>
                <a:gdLst>
                  <a:gd name="T0" fmla="*/ 0 w 35"/>
                  <a:gd name="T1" fmla="*/ 0 h 29"/>
                  <a:gd name="T2" fmla="*/ 7 w 35"/>
                  <a:gd name="T3" fmla="*/ 11 h 29"/>
                  <a:gd name="T4" fmla="*/ 0 w 35"/>
                  <a:gd name="T5" fmla="*/ 24 h 29"/>
                  <a:gd name="T6" fmla="*/ 13 w 35"/>
                  <a:gd name="T7" fmla="*/ 20 h 29"/>
                  <a:gd name="T8" fmla="*/ 24 w 35"/>
                  <a:gd name="T9" fmla="*/ 29 h 29"/>
                  <a:gd name="T10" fmla="*/ 24 w 35"/>
                  <a:gd name="T11" fmla="*/ 16 h 29"/>
                  <a:gd name="T12" fmla="*/ 35 w 35"/>
                  <a:gd name="T13" fmla="*/ 11 h 29"/>
                  <a:gd name="T14" fmla="*/ 30 w 35"/>
                  <a:gd name="T15" fmla="*/ 7 h 29"/>
                  <a:gd name="T16" fmla="*/ 9 w 35"/>
                  <a:gd name="T17" fmla="*/ 1 h 29"/>
                  <a:gd name="T18" fmla="*/ 0 w 35"/>
                  <a:gd name="T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9">
                    <a:moveTo>
                      <a:pt x="0" y="0"/>
                    </a:moveTo>
                    <a:lnTo>
                      <a:pt x="7" y="11"/>
                    </a:lnTo>
                    <a:lnTo>
                      <a:pt x="0" y="24"/>
                    </a:lnTo>
                    <a:lnTo>
                      <a:pt x="13" y="20"/>
                    </a:lnTo>
                    <a:lnTo>
                      <a:pt x="24" y="29"/>
                    </a:lnTo>
                    <a:lnTo>
                      <a:pt x="24" y="16"/>
                    </a:lnTo>
                    <a:lnTo>
                      <a:pt x="35" y="11"/>
                    </a:lnTo>
                    <a:lnTo>
                      <a:pt x="30" y="7"/>
                    </a:lnTo>
                    <a:lnTo>
                      <a:pt x="9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6" name="iṩľîḍé">
                <a:extLst>
                  <a:ext uri="{FF2B5EF4-FFF2-40B4-BE49-F238E27FC236}">
                    <a16:creationId xmlns:a16="http://schemas.microsoft.com/office/drawing/2014/main" xmlns="" id="{404A6AEC-0B9F-43B1-B11B-1F1CDE8E7068}"/>
                  </a:ext>
                </a:extLst>
              </p:cNvPr>
              <p:cNvSpPr/>
              <p:nvPr/>
            </p:nvSpPr>
            <p:spPr bwMode="auto">
              <a:xfrm>
                <a:off x="3029" y="1900"/>
                <a:ext cx="35" cy="29"/>
              </a:xfrm>
              <a:custGeom>
                <a:avLst/>
                <a:gdLst>
                  <a:gd name="T0" fmla="*/ 0 w 35"/>
                  <a:gd name="T1" fmla="*/ 0 h 29"/>
                  <a:gd name="T2" fmla="*/ 7 w 35"/>
                  <a:gd name="T3" fmla="*/ 11 h 29"/>
                  <a:gd name="T4" fmla="*/ 0 w 35"/>
                  <a:gd name="T5" fmla="*/ 24 h 29"/>
                  <a:gd name="T6" fmla="*/ 13 w 35"/>
                  <a:gd name="T7" fmla="*/ 20 h 29"/>
                  <a:gd name="T8" fmla="*/ 24 w 35"/>
                  <a:gd name="T9" fmla="*/ 29 h 29"/>
                  <a:gd name="T10" fmla="*/ 24 w 35"/>
                  <a:gd name="T11" fmla="*/ 16 h 29"/>
                  <a:gd name="T12" fmla="*/ 35 w 35"/>
                  <a:gd name="T13" fmla="*/ 11 h 29"/>
                  <a:gd name="T14" fmla="*/ 30 w 35"/>
                  <a:gd name="T15" fmla="*/ 7 h 29"/>
                  <a:gd name="T16" fmla="*/ 9 w 35"/>
                  <a:gd name="T17" fmla="*/ 1 h 29"/>
                  <a:gd name="T18" fmla="*/ 0 w 35"/>
                  <a:gd name="T1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29">
                    <a:moveTo>
                      <a:pt x="0" y="0"/>
                    </a:moveTo>
                    <a:lnTo>
                      <a:pt x="7" y="11"/>
                    </a:lnTo>
                    <a:lnTo>
                      <a:pt x="0" y="24"/>
                    </a:lnTo>
                    <a:lnTo>
                      <a:pt x="13" y="20"/>
                    </a:lnTo>
                    <a:lnTo>
                      <a:pt x="24" y="29"/>
                    </a:lnTo>
                    <a:lnTo>
                      <a:pt x="24" y="16"/>
                    </a:lnTo>
                    <a:lnTo>
                      <a:pt x="35" y="11"/>
                    </a:lnTo>
                    <a:lnTo>
                      <a:pt x="30" y="7"/>
                    </a:lnTo>
                    <a:lnTo>
                      <a:pt x="9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7" name="îṡliďé">
                <a:extLst>
                  <a:ext uri="{FF2B5EF4-FFF2-40B4-BE49-F238E27FC236}">
                    <a16:creationId xmlns:a16="http://schemas.microsoft.com/office/drawing/2014/main" xmlns="" id="{71068BB0-B316-421B-8C46-E32728FC22E1}"/>
                  </a:ext>
                </a:extLst>
              </p:cNvPr>
              <p:cNvSpPr/>
              <p:nvPr/>
            </p:nvSpPr>
            <p:spPr bwMode="auto">
              <a:xfrm>
                <a:off x="3115" y="1924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5 w 35"/>
                  <a:gd name="T3" fmla="*/ 11 h 30"/>
                  <a:gd name="T4" fmla="*/ 0 w 35"/>
                  <a:gd name="T5" fmla="*/ 22 h 30"/>
                  <a:gd name="T6" fmla="*/ 13 w 35"/>
                  <a:gd name="T7" fmla="*/ 20 h 30"/>
                  <a:gd name="T8" fmla="*/ 22 w 35"/>
                  <a:gd name="T9" fmla="*/ 30 h 30"/>
                  <a:gd name="T10" fmla="*/ 24 w 35"/>
                  <a:gd name="T11" fmla="*/ 17 h 30"/>
                  <a:gd name="T12" fmla="*/ 35 w 35"/>
                  <a:gd name="T13" fmla="*/ 9 h 30"/>
                  <a:gd name="T14" fmla="*/ 0 w 35"/>
                  <a:gd name="T15" fmla="*/ 0 h 30"/>
                  <a:gd name="T16" fmla="*/ 0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8" name="išliďè">
                <a:extLst>
                  <a:ext uri="{FF2B5EF4-FFF2-40B4-BE49-F238E27FC236}">
                    <a16:creationId xmlns:a16="http://schemas.microsoft.com/office/drawing/2014/main" xmlns="" id="{9D7E5E3F-369F-4245-8B05-E56BDC2AD08D}"/>
                  </a:ext>
                </a:extLst>
              </p:cNvPr>
              <p:cNvSpPr/>
              <p:nvPr/>
            </p:nvSpPr>
            <p:spPr bwMode="auto">
              <a:xfrm>
                <a:off x="3115" y="1924"/>
                <a:ext cx="35" cy="30"/>
              </a:xfrm>
              <a:custGeom>
                <a:avLst/>
                <a:gdLst>
                  <a:gd name="T0" fmla="*/ 0 w 35"/>
                  <a:gd name="T1" fmla="*/ 0 h 30"/>
                  <a:gd name="T2" fmla="*/ 5 w 35"/>
                  <a:gd name="T3" fmla="*/ 11 h 30"/>
                  <a:gd name="T4" fmla="*/ 0 w 35"/>
                  <a:gd name="T5" fmla="*/ 22 h 30"/>
                  <a:gd name="T6" fmla="*/ 13 w 35"/>
                  <a:gd name="T7" fmla="*/ 20 h 30"/>
                  <a:gd name="T8" fmla="*/ 22 w 35"/>
                  <a:gd name="T9" fmla="*/ 30 h 30"/>
                  <a:gd name="T10" fmla="*/ 24 w 35"/>
                  <a:gd name="T11" fmla="*/ 17 h 30"/>
                  <a:gd name="T12" fmla="*/ 35 w 35"/>
                  <a:gd name="T13" fmla="*/ 9 h 30"/>
                  <a:gd name="T14" fmla="*/ 0 w 35"/>
                  <a:gd name="T15" fmla="*/ 0 h 30"/>
                  <a:gd name="T16" fmla="*/ 0 w 3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0" y="0"/>
                    </a:moveTo>
                    <a:lnTo>
                      <a:pt x="5" y="11"/>
                    </a:lnTo>
                    <a:lnTo>
                      <a:pt x="0" y="22"/>
                    </a:lnTo>
                    <a:lnTo>
                      <a:pt x="13" y="20"/>
                    </a:lnTo>
                    <a:lnTo>
                      <a:pt x="22" y="30"/>
                    </a:lnTo>
                    <a:lnTo>
                      <a:pt x="24" y="17"/>
                    </a:lnTo>
                    <a:lnTo>
                      <a:pt x="35" y="9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9" name="îṡḷîḑè">
                <a:extLst>
                  <a:ext uri="{FF2B5EF4-FFF2-40B4-BE49-F238E27FC236}">
                    <a16:creationId xmlns:a16="http://schemas.microsoft.com/office/drawing/2014/main" xmlns="" id="{48D49B7E-178D-4172-BC74-4BDB66B6F5A4}"/>
                  </a:ext>
                </a:extLst>
              </p:cNvPr>
              <p:cNvSpPr/>
              <p:nvPr/>
            </p:nvSpPr>
            <p:spPr bwMode="auto">
              <a:xfrm>
                <a:off x="2717" y="1855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7 w 35"/>
                  <a:gd name="T7" fmla="*/ 20 h 37"/>
                  <a:gd name="T8" fmla="*/ 2 w 35"/>
                  <a:gd name="T9" fmla="*/ 31 h 37"/>
                  <a:gd name="T10" fmla="*/ 13 w 35"/>
                  <a:gd name="T11" fmla="*/ 30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3" y="30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0" name="isḻiďè">
                <a:extLst>
                  <a:ext uri="{FF2B5EF4-FFF2-40B4-BE49-F238E27FC236}">
                    <a16:creationId xmlns:a16="http://schemas.microsoft.com/office/drawing/2014/main" xmlns="" id="{EBA3A5F2-8D0B-48D4-9D8E-BD66459CA3E2}"/>
                  </a:ext>
                </a:extLst>
              </p:cNvPr>
              <p:cNvSpPr/>
              <p:nvPr/>
            </p:nvSpPr>
            <p:spPr bwMode="auto">
              <a:xfrm>
                <a:off x="2717" y="1855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7 w 35"/>
                  <a:gd name="T7" fmla="*/ 20 h 37"/>
                  <a:gd name="T8" fmla="*/ 2 w 35"/>
                  <a:gd name="T9" fmla="*/ 31 h 37"/>
                  <a:gd name="T10" fmla="*/ 13 w 35"/>
                  <a:gd name="T11" fmla="*/ 30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8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3" y="30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1" name="îŝḷíḋè">
                <a:extLst>
                  <a:ext uri="{FF2B5EF4-FFF2-40B4-BE49-F238E27FC236}">
                    <a16:creationId xmlns:a16="http://schemas.microsoft.com/office/drawing/2014/main" xmlns="" id="{15BC6EF0-F3AD-4A16-AEA2-82590541D455}"/>
                  </a:ext>
                </a:extLst>
              </p:cNvPr>
              <p:cNvSpPr/>
              <p:nvPr/>
            </p:nvSpPr>
            <p:spPr bwMode="auto">
              <a:xfrm>
                <a:off x="2803" y="1879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19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2" name="ïs1iḍê">
                <a:extLst>
                  <a:ext uri="{FF2B5EF4-FFF2-40B4-BE49-F238E27FC236}">
                    <a16:creationId xmlns:a16="http://schemas.microsoft.com/office/drawing/2014/main" xmlns="" id="{1622CF21-F439-49FF-92F6-729358664DEE}"/>
                  </a:ext>
                </a:extLst>
              </p:cNvPr>
              <p:cNvSpPr/>
              <p:nvPr/>
            </p:nvSpPr>
            <p:spPr bwMode="auto">
              <a:xfrm>
                <a:off x="2803" y="1879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19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3" name="íS1iḋe">
                <a:extLst>
                  <a:ext uri="{FF2B5EF4-FFF2-40B4-BE49-F238E27FC236}">
                    <a16:creationId xmlns:a16="http://schemas.microsoft.com/office/drawing/2014/main" xmlns="" id="{2DC8BC94-DF52-417D-B461-5A534C6EDDF8}"/>
                  </a:ext>
                </a:extLst>
              </p:cNvPr>
              <p:cNvSpPr/>
              <p:nvPr/>
            </p:nvSpPr>
            <p:spPr bwMode="auto">
              <a:xfrm>
                <a:off x="2887" y="1909"/>
                <a:ext cx="37" cy="32"/>
              </a:xfrm>
              <a:custGeom>
                <a:avLst/>
                <a:gdLst>
                  <a:gd name="T0" fmla="*/ 35 w 37"/>
                  <a:gd name="T1" fmla="*/ 11 h 32"/>
                  <a:gd name="T2" fmla="*/ 33 w 37"/>
                  <a:gd name="T3" fmla="*/ 13 h 32"/>
                  <a:gd name="T4" fmla="*/ 37 w 37"/>
                  <a:gd name="T5" fmla="*/ 11 h 32"/>
                  <a:gd name="T6" fmla="*/ 35 w 37"/>
                  <a:gd name="T7" fmla="*/ 11 h 32"/>
                  <a:gd name="T8" fmla="*/ 17 w 37"/>
                  <a:gd name="T9" fmla="*/ 0 h 32"/>
                  <a:gd name="T10" fmla="*/ 13 w 37"/>
                  <a:gd name="T11" fmla="*/ 4 h 32"/>
                  <a:gd name="T12" fmla="*/ 0 w 37"/>
                  <a:gd name="T13" fmla="*/ 2 h 32"/>
                  <a:gd name="T14" fmla="*/ 7 w 37"/>
                  <a:gd name="T15" fmla="*/ 13 h 32"/>
                  <a:gd name="T16" fmla="*/ 2 w 37"/>
                  <a:gd name="T17" fmla="*/ 26 h 32"/>
                  <a:gd name="T18" fmla="*/ 15 w 37"/>
                  <a:gd name="T19" fmla="*/ 22 h 32"/>
                  <a:gd name="T20" fmla="*/ 24 w 37"/>
                  <a:gd name="T21" fmla="*/ 32 h 32"/>
                  <a:gd name="T22" fmla="*/ 24 w 37"/>
                  <a:gd name="T23" fmla="*/ 20 h 32"/>
                  <a:gd name="T24" fmla="*/ 17 w 37"/>
                  <a:gd name="T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2">
                    <a:moveTo>
                      <a:pt x="35" y="11"/>
                    </a:moveTo>
                    <a:lnTo>
                      <a:pt x="33" y="13"/>
                    </a:lnTo>
                    <a:lnTo>
                      <a:pt x="37" y="11"/>
                    </a:lnTo>
                    <a:lnTo>
                      <a:pt x="35" y="11"/>
                    </a:lnTo>
                    <a:close/>
                    <a:moveTo>
                      <a:pt x="17" y="0"/>
                    </a:moveTo>
                    <a:lnTo>
                      <a:pt x="13" y="4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6"/>
                    </a:lnTo>
                    <a:lnTo>
                      <a:pt x="15" y="22"/>
                    </a:lnTo>
                    <a:lnTo>
                      <a:pt x="24" y="32"/>
                    </a:lnTo>
                    <a:lnTo>
                      <a:pt x="24" y="2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4" name="íṧḷiḋé">
                <a:extLst>
                  <a:ext uri="{FF2B5EF4-FFF2-40B4-BE49-F238E27FC236}">
                    <a16:creationId xmlns:a16="http://schemas.microsoft.com/office/drawing/2014/main" xmlns="" id="{8D357D5A-FAC9-4F49-A561-562C56EDFC8E}"/>
                  </a:ext>
                </a:extLst>
              </p:cNvPr>
              <p:cNvSpPr/>
              <p:nvPr/>
            </p:nvSpPr>
            <p:spPr bwMode="auto">
              <a:xfrm>
                <a:off x="2887" y="1909"/>
                <a:ext cx="37" cy="32"/>
              </a:xfrm>
              <a:custGeom>
                <a:avLst/>
                <a:gdLst>
                  <a:gd name="T0" fmla="*/ 35 w 37"/>
                  <a:gd name="T1" fmla="*/ 11 h 32"/>
                  <a:gd name="T2" fmla="*/ 33 w 37"/>
                  <a:gd name="T3" fmla="*/ 13 h 32"/>
                  <a:gd name="T4" fmla="*/ 37 w 37"/>
                  <a:gd name="T5" fmla="*/ 11 h 32"/>
                  <a:gd name="T6" fmla="*/ 35 w 37"/>
                  <a:gd name="T7" fmla="*/ 11 h 32"/>
                  <a:gd name="T8" fmla="*/ 17 w 37"/>
                  <a:gd name="T9" fmla="*/ 0 h 32"/>
                  <a:gd name="T10" fmla="*/ 13 w 37"/>
                  <a:gd name="T11" fmla="*/ 4 h 32"/>
                  <a:gd name="T12" fmla="*/ 0 w 37"/>
                  <a:gd name="T13" fmla="*/ 2 h 32"/>
                  <a:gd name="T14" fmla="*/ 7 w 37"/>
                  <a:gd name="T15" fmla="*/ 13 h 32"/>
                  <a:gd name="T16" fmla="*/ 2 w 37"/>
                  <a:gd name="T17" fmla="*/ 26 h 32"/>
                  <a:gd name="T18" fmla="*/ 15 w 37"/>
                  <a:gd name="T19" fmla="*/ 22 h 32"/>
                  <a:gd name="T20" fmla="*/ 24 w 37"/>
                  <a:gd name="T21" fmla="*/ 32 h 32"/>
                  <a:gd name="T22" fmla="*/ 24 w 37"/>
                  <a:gd name="T23" fmla="*/ 20 h 32"/>
                  <a:gd name="T24" fmla="*/ 17 w 37"/>
                  <a:gd name="T2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2">
                    <a:moveTo>
                      <a:pt x="35" y="11"/>
                    </a:moveTo>
                    <a:lnTo>
                      <a:pt x="33" y="13"/>
                    </a:lnTo>
                    <a:lnTo>
                      <a:pt x="37" y="11"/>
                    </a:lnTo>
                    <a:lnTo>
                      <a:pt x="35" y="11"/>
                    </a:lnTo>
                    <a:moveTo>
                      <a:pt x="17" y="0"/>
                    </a:moveTo>
                    <a:lnTo>
                      <a:pt x="13" y="4"/>
                    </a:lnTo>
                    <a:lnTo>
                      <a:pt x="0" y="2"/>
                    </a:lnTo>
                    <a:lnTo>
                      <a:pt x="7" y="13"/>
                    </a:lnTo>
                    <a:lnTo>
                      <a:pt x="2" y="26"/>
                    </a:lnTo>
                    <a:lnTo>
                      <a:pt x="15" y="22"/>
                    </a:lnTo>
                    <a:lnTo>
                      <a:pt x="24" y="32"/>
                    </a:lnTo>
                    <a:lnTo>
                      <a:pt x="24" y="20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5" name="iṡḻiḍe">
                <a:extLst>
                  <a:ext uri="{FF2B5EF4-FFF2-40B4-BE49-F238E27FC236}">
                    <a16:creationId xmlns:a16="http://schemas.microsoft.com/office/drawing/2014/main" xmlns="" id="{9F736188-9990-44A8-8880-79AC6E2A619E}"/>
                  </a:ext>
                </a:extLst>
              </p:cNvPr>
              <p:cNvSpPr/>
              <p:nvPr/>
            </p:nvSpPr>
            <p:spPr bwMode="auto">
              <a:xfrm>
                <a:off x="2904" y="1909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0 w 18"/>
                  <a:gd name="T3" fmla="*/ 0 h 20"/>
                  <a:gd name="T4" fmla="*/ 7 w 18"/>
                  <a:gd name="T5" fmla="*/ 20 h 20"/>
                  <a:gd name="T6" fmla="*/ 7 w 18"/>
                  <a:gd name="T7" fmla="*/ 19 h 20"/>
                  <a:gd name="T8" fmla="*/ 16 w 18"/>
                  <a:gd name="T9" fmla="*/ 13 h 20"/>
                  <a:gd name="T10" fmla="*/ 18 w 18"/>
                  <a:gd name="T11" fmla="*/ 11 h 20"/>
                  <a:gd name="T12" fmla="*/ 7 w 18"/>
                  <a:gd name="T13" fmla="*/ 7 h 20"/>
                  <a:gd name="T14" fmla="*/ 7 w 18"/>
                  <a:gd name="T15" fmla="*/ 5 h 20"/>
                  <a:gd name="T16" fmla="*/ 1 w 18"/>
                  <a:gd name="T17" fmla="*/ 9 h 20"/>
                  <a:gd name="T18" fmla="*/ 0 w 18"/>
                  <a:gd name="T19" fmla="*/ 2 h 20"/>
                  <a:gd name="T20" fmla="*/ 0 w 18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0" y="0"/>
                    </a:lnTo>
                    <a:lnTo>
                      <a:pt x="7" y="20"/>
                    </a:lnTo>
                    <a:lnTo>
                      <a:pt x="7" y="19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" y="9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6" name="ïṡļïḑe">
                <a:extLst>
                  <a:ext uri="{FF2B5EF4-FFF2-40B4-BE49-F238E27FC236}">
                    <a16:creationId xmlns:a16="http://schemas.microsoft.com/office/drawing/2014/main" xmlns="" id="{1FE089E5-328E-4FAA-9BC6-2B24AB3F8807}"/>
                  </a:ext>
                </a:extLst>
              </p:cNvPr>
              <p:cNvSpPr/>
              <p:nvPr/>
            </p:nvSpPr>
            <p:spPr bwMode="auto">
              <a:xfrm>
                <a:off x="2904" y="1909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0 w 18"/>
                  <a:gd name="T3" fmla="*/ 0 h 20"/>
                  <a:gd name="T4" fmla="*/ 7 w 18"/>
                  <a:gd name="T5" fmla="*/ 20 h 20"/>
                  <a:gd name="T6" fmla="*/ 7 w 18"/>
                  <a:gd name="T7" fmla="*/ 19 h 20"/>
                  <a:gd name="T8" fmla="*/ 16 w 18"/>
                  <a:gd name="T9" fmla="*/ 13 h 20"/>
                  <a:gd name="T10" fmla="*/ 18 w 18"/>
                  <a:gd name="T11" fmla="*/ 11 h 20"/>
                  <a:gd name="T12" fmla="*/ 7 w 18"/>
                  <a:gd name="T13" fmla="*/ 7 h 20"/>
                  <a:gd name="T14" fmla="*/ 7 w 18"/>
                  <a:gd name="T15" fmla="*/ 5 h 20"/>
                  <a:gd name="T16" fmla="*/ 1 w 18"/>
                  <a:gd name="T17" fmla="*/ 9 h 20"/>
                  <a:gd name="T18" fmla="*/ 0 w 18"/>
                  <a:gd name="T19" fmla="*/ 2 h 20"/>
                  <a:gd name="T20" fmla="*/ 0 w 18"/>
                  <a:gd name="T2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0" y="0"/>
                    </a:lnTo>
                    <a:lnTo>
                      <a:pt x="7" y="20"/>
                    </a:lnTo>
                    <a:lnTo>
                      <a:pt x="7" y="19"/>
                    </a:lnTo>
                    <a:lnTo>
                      <a:pt x="16" y="13"/>
                    </a:lnTo>
                    <a:lnTo>
                      <a:pt x="18" y="11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" y="9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7" name="iṧḷïḋê">
                <a:extLst>
                  <a:ext uri="{FF2B5EF4-FFF2-40B4-BE49-F238E27FC236}">
                    <a16:creationId xmlns:a16="http://schemas.microsoft.com/office/drawing/2014/main" xmlns="" id="{43C7B72C-6D13-4BB6-8EF9-C641545AC00E}"/>
                  </a:ext>
                </a:extLst>
              </p:cNvPr>
              <p:cNvSpPr/>
              <p:nvPr/>
            </p:nvSpPr>
            <p:spPr bwMode="auto">
              <a:xfrm>
                <a:off x="2904" y="1903"/>
                <a:ext cx="7" cy="15"/>
              </a:xfrm>
              <a:custGeom>
                <a:avLst/>
                <a:gdLst>
                  <a:gd name="T0" fmla="*/ 5 w 7"/>
                  <a:gd name="T1" fmla="*/ 0 h 15"/>
                  <a:gd name="T2" fmla="*/ 0 w 7"/>
                  <a:gd name="T3" fmla="*/ 6 h 15"/>
                  <a:gd name="T4" fmla="*/ 0 w 7"/>
                  <a:gd name="T5" fmla="*/ 8 h 15"/>
                  <a:gd name="T6" fmla="*/ 1 w 7"/>
                  <a:gd name="T7" fmla="*/ 15 h 15"/>
                  <a:gd name="T8" fmla="*/ 7 w 7"/>
                  <a:gd name="T9" fmla="*/ 11 h 15"/>
                  <a:gd name="T10" fmla="*/ 5 w 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5">
                    <a:moveTo>
                      <a:pt x="5" y="0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" y="15"/>
                    </a:lnTo>
                    <a:lnTo>
                      <a:pt x="7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8" name="íṣḻîḋé">
                <a:extLst>
                  <a:ext uri="{FF2B5EF4-FFF2-40B4-BE49-F238E27FC236}">
                    <a16:creationId xmlns:a16="http://schemas.microsoft.com/office/drawing/2014/main" xmlns="" id="{4A9FAAD5-2C91-4F47-8D0F-757ECC5EA8F5}"/>
                  </a:ext>
                </a:extLst>
              </p:cNvPr>
              <p:cNvSpPr/>
              <p:nvPr/>
            </p:nvSpPr>
            <p:spPr bwMode="auto">
              <a:xfrm>
                <a:off x="2904" y="1903"/>
                <a:ext cx="7" cy="15"/>
              </a:xfrm>
              <a:custGeom>
                <a:avLst/>
                <a:gdLst>
                  <a:gd name="T0" fmla="*/ 5 w 7"/>
                  <a:gd name="T1" fmla="*/ 0 h 15"/>
                  <a:gd name="T2" fmla="*/ 0 w 7"/>
                  <a:gd name="T3" fmla="*/ 6 h 15"/>
                  <a:gd name="T4" fmla="*/ 0 w 7"/>
                  <a:gd name="T5" fmla="*/ 8 h 15"/>
                  <a:gd name="T6" fmla="*/ 1 w 7"/>
                  <a:gd name="T7" fmla="*/ 15 h 15"/>
                  <a:gd name="T8" fmla="*/ 7 w 7"/>
                  <a:gd name="T9" fmla="*/ 11 h 15"/>
                  <a:gd name="T10" fmla="*/ 5 w 7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5">
                    <a:moveTo>
                      <a:pt x="5" y="0"/>
                    </a:moveTo>
                    <a:lnTo>
                      <a:pt x="0" y="6"/>
                    </a:lnTo>
                    <a:lnTo>
                      <a:pt x="0" y="8"/>
                    </a:lnTo>
                    <a:lnTo>
                      <a:pt x="1" y="15"/>
                    </a:lnTo>
                    <a:lnTo>
                      <a:pt x="7" y="11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9" name="ísḻïďe">
                <a:extLst>
                  <a:ext uri="{FF2B5EF4-FFF2-40B4-BE49-F238E27FC236}">
                    <a16:creationId xmlns:a16="http://schemas.microsoft.com/office/drawing/2014/main" xmlns="" id="{CE6048F2-7C0F-47A7-9CBC-2D7C8ABEC733}"/>
                  </a:ext>
                </a:extLst>
              </p:cNvPr>
              <p:cNvSpPr/>
              <p:nvPr/>
            </p:nvSpPr>
            <p:spPr bwMode="auto">
              <a:xfrm>
                <a:off x="2973" y="1926"/>
                <a:ext cx="35" cy="39"/>
              </a:xfrm>
              <a:custGeom>
                <a:avLst/>
                <a:gdLst>
                  <a:gd name="T0" fmla="*/ 20 w 35"/>
                  <a:gd name="T1" fmla="*/ 0 h 39"/>
                  <a:gd name="T2" fmla="*/ 13 w 35"/>
                  <a:gd name="T3" fmla="*/ 11 h 39"/>
                  <a:gd name="T4" fmla="*/ 0 w 35"/>
                  <a:gd name="T5" fmla="*/ 9 h 39"/>
                  <a:gd name="T6" fmla="*/ 5 w 35"/>
                  <a:gd name="T7" fmla="*/ 20 h 39"/>
                  <a:gd name="T8" fmla="*/ 0 w 35"/>
                  <a:gd name="T9" fmla="*/ 31 h 39"/>
                  <a:gd name="T10" fmla="*/ 13 w 35"/>
                  <a:gd name="T11" fmla="*/ 30 h 39"/>
                  <a:gd name="T12" fmla="*/ 22 w 35"/>
                  <a:gd name="T13" fmla="*/ 39 h 39"/>
                  <a:gd name="T14" fmla="*/ 24 w 35"/>
                  <a:gd name="T15" fmla="*/ 26 h 39"/>
                  <a:gd name="T16" fmla="*/ 35 w 35"/>
                  <a:gd name="T17" fmla="*/ 18 h 39"/>
                  <a:gd name="T18" fmla="*/ 24 w 35"/>
                  <a:gd name="T19" fmla="*/ 13 h 39"/>
                  <a:gd name="T20" fmla="*/ 20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0" y="31"/>
                    </a:lnTo>
                    <a:lnTo>
                      <a:pt x="13" y="30"/>
                    </a:lnTo>
                    <a:lnTo>
                      <a:pt x="22" y="39"/>
                    </a:lnTo>
                    <a:lnTo>
                      <a:pt x="24" y="26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0" name="îṡľidê">
                <a:extLst>
                  <a:ext uri="{FF2B5EF4-FFF2-40B4-BE49-F238E27FC236}">
                    <a16:creationId xmlns:a16="http://schemas.microsoft.com/office/drawing/2014/main" xmlns="" id="{4993C44B-6CE6-4309-8ECD-29A303BDF045}"/>
                  </a:ext>
                </a:extLst>
              </p:cNvPr>
              <p:cNvSpPr/>
              <p:nvPr/>
            </p:nvSpPr>
            <p:spPr bwMode="auto">
              <a:xfrm>
                <a:off x="2973" y="1926"/>
                <a:ext cx="35" cy="39"/>
              </a:xfrm>
              <a:custGeom>
                <a:avLst/>
                <a:gdLst>
                  <a:gd name="T0" fmla="*/ 20 w 35"/>
                  <a:gd name="T1" fmla="*/ 0 h 39"/>
                  <a:gd name="T2" fmla="*/ 13 w 35"/>
                  <a:gd name="T3" fmla="*/ 11 h 39"/>
                  <a:gd name="T4" fmla="*/ 0 w 35"/>
                  <a:gd name="T5" fmla="*/ 9 h 39"/>
                  <a:gd name="T6" fmla="*/ 5 w 35"/>
                  <a:gd name="T7" fmla="*/ 20 h 39"/>
                  <a:gd name="T8" fmla="*/ 0 w 35"/>
                  <a:gd name="T9" fmla="*/ 31 h 39"/>
                  <a:gd name="T10" fmla="*/ 13 w 35"/>
                  <a:gd name="T11" fmla="*/ 30 h 39"/>
                  <a:gd name="T12" fmla="*/ 22 w 35"/>
                  <a:gd name="T13" fmla="*/ 39 h 39"/>
                  <a:gd name="T14" fmla="*/ 24 w 35"/>
                  <a:gd name="T15" fmla="*/ 26 h 39"/>
                  <a:gd name="T16" fmla="*/ 35 w 35"/>
                  <a:gd name="T17" fmla="*/ 18 h 39"/>
                  <a:gd name="T18" fmla="*/ 24 w 35"/>
                  <a:gd name="T19" fmla="*/ 13 h 39"/>
                  <a:gd name="T20" fmla="*/ 20 w 35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9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0" y="31"/>
                    </a:lnTo>
                    <a:lnTo>
                      <a:pt x="13" y="30"/>
                    </a:lnTo>
                    <a:lnTo>
                      <a:pt x="22" y="39"/>
                    </a:lnTo>
                    <a:lnTo>
                      <a:pt x="24" y="26"/>
                    </a:lnTo>
                    <a:lnTo>
                      <a:pt x="35" y="18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1" name="íšļïḋe">
                <a:extLst>
                  <a:ext uri="{FF2B5EF4-FFF2-40B4-BE49-F238E27FC236}">
                    <a16:creationId xmlns:a16="http://schemas.microsoft.com/office/drawing/2014/main" xmlns="" id="{F81ED10B-11D3-4C1D-8316-03BE612ECFFB}"/>
                  </a:ext>
                </a:extLst>
              </p:cNvPr>
              <p:cNvSpPr/>
              <p:nvPr/>
            </p:nvSpPr>
            <p:spPr bwMode="auto">
              <a:xfrm>
                <a:off x="3057" y="1950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2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9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2" name="íṡľïdè">
                <a:extLst>
                  <a:ext uri="{FF2B5EF4-FFF2-40B4-BE49-F238E27FC236}">
                    <a16:creationId xmlns:a16="http://schemas.microsoft.com/office/drawing/2014/main" xmlns="" id="{C1199C00-8D8E-4B7C-BAB1-D5964D3DEADA}"/>
                  </a:ext>
                </a:extLst>
              </p:cNvPr>
              <p:cNvSpPr/>
              <p:nvPr/>
            </p:nvSpPr>
            <p:spPr bwMode="auto">
              <a:xfrm>
                <a:off x="3057" y="1950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2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9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3" name="íṡļïḓé">
                <a:extLst>
                  <a:ext uri="{FF2B5EF4-FFF2-40B4-BE49-F238E27FC236}">
                    <a16:creationId xmlns:a16="http://schemas.microsoft.com/office/drawing/2014/main" xmlns="" id="{479D83B8-AAF4-4E84-ADE9-2BC9247E5548}"/>
                  </a:ext>
                </a:extLst>
              </p:cNvPr>
              <p:cNvSpPr/>
              <p:nvPr/>
            </p:nvSpPr>
            <p:spPr bwMode="auto">
              <a:xfrm>
                <a:off x="3143" y="19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4" name="îṩ1íḓè">
                <a:extLst>
                  <a:ext uri="{FF2B5EF4-FFF2-40B4-BE49-F238E27FC236}">
                    <a16:creationId xmlns:a16="http://schemas.microsoft.com/office/drawing/2014/main" xmlns="" id="{C1F5A972-3882-49C8-821D-837D78C99363}"/>
                  </a:ext>
                </a:extLst>
              </p:cNvPr>
              <p:cNvSpPr/>
              <p:nvPr/>
            </p:nvSpPr>
            <p:spPr bwMode="auto">
              <a:xfrm>
                <a:off x="3143" y="19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5" name="íšľíḍè">
                <a:extLst>
                  <a:ext uri="{FF2B5EF4-FFF2-40B4-BE49-F238E27FC236}">
                    <a16:creationId xmlns:a16="http://schemas.microsoft.com/office/drawing/2014/main" xmlns="" id="{C772213E-F5C2-46FB-9E53-B8113F2319E4}"/>
                  </a:ext>
                </a:extLst>
              </p:cNvPr>
              <p:cNvSpPr/>
              <p:nvPr/>
            </p:nvSpPr>
            <p:spPr bwMode="auto">
              <a:xfrm>
                <a:off x="2743" y="1926"/>
                <a:ext cx="37" cy="39"/>
              </a:xfrm>
              <a:custGeom>
                <a:avLst/>
                <a:gdLst>
                  <a:gd name="T0" fmla="*/ 22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7 w 37"/>
                  <a:gd name="T7" fmla="*/ 20 h 39"/>
                  <a:gd name="T8" fmla="*/ 2 w 37"/>
                  <a:gd name="T9" fmla="*/ 31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6 h 39"/>
                  <a:gd name="T16" fmla="*/ 37 w 37"/>
                  <a:gd name="T17" fmla="*/ 18 h 39"/>
                  <a:gd name="T18" fmla="*/ 24 w 37"/>
                  <a:gd name="T19" fmla="*/ 13 h 39"/>
                  <a:gd name="T20" fmla="*/ 22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6" name="îšļïḍè">
                <a:extLst>
                  <a:ext uri="{FF2B5EF4-FFF2-40B4-BE49-F238E27FC236}">
                    <a16:creationId xmlns:a16="http://schemas.microsoft.com/office/drawing/2014/main" xmlns="" id="{78137FC7-5833-489E-97B3-6C9E5761B6B9}"/>
                  </a:ext>
                </a:extLst>
              </p:cNvPr>
              <p:cNvSpPr/>
              <p:nvPr/>
            </p:nvSpPr>
            <p:spPr bwMode="auto">
              <a:xfrm>
                <a:off x="2743" y="1926"/>
                <a:ext cx="37" cy="39"/>
              </a:xfrm>
              <a:custGeom>
                <a:avLst/>
                <a:gdLst>
                  <a:gd name="T0" fmla="*/ 22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7 w 37"/>
                  <a:gd name="T7" fmla="*/ 20 h 39"/>
                  <a:gd name="T8" fmla="*/ 2 w 37"/>
                  <a:gd name="T9" fmla="*/ 31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6 h 39"/>
                  <a:gd name="T16" fmla="*/ 37 w 37"/>
                  <a:gd name="T17" fmla="*/ 18 h 39"/>
                  <a:gd name="T18" fmla="*/ 24 w 37"/>
                  <a:gd name="T19" fmla="*/ 13 h 39"/>
                  <a:gd name="T20" fmla="*/ 22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7" name="iŝľïḋê">
                <a:extLst>
                  <a:ext uri="{FF2B5EF4-FFF2-40B4-BE49-F238E27FC236}">
                    <a16:creationId xmlns:a16="http://schemas.microsoft.com/office/drawing/2014/main" xmlns="" id="{4A95B6FD-4F09-49AC-88B5-5084E0C36874}"/>
                  </a:ext>
                </a:extLst>
              </p:cNvPr>
              <p:cNvSpPr/>
              <p:nvPr/>
            </p:nvSpPr>
            <p:spPr bwMode="auto">
              <a:xfrm>
                <a:off x="2829" y="195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20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20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8" name="iṥ1îḑé">
                <a:extLst>
                  <a:ext uri="{FF2B5EF4-FFF2-40B4-BE49-F238E27FC236}">
                    <a16:creationId xmlns:a16="http://schemas.microsoft.com/office/drawing/2014/main" xmlns="" id="{E6782939-3C9A-4969-8B27-469F31ABAA96}"/>
                  </a:ext>
                </a:extLst>
              </p:cNvPr>
              <p:cNvSpPr/>
              <p:nvPr/>
            </p:nvSpPr>
            <p:spPr bwMode="auto">
              <a:xfrm>
                <a:off x="2829" y="1950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7 h 37"/>
                  <a:gd name="T6" fmla="*/ 5 w 35"/>
                  <a:gd name="T7" fmla="*/ 20 h 37"/>
                  <a:gd name="T8" fmla="*/ 0 w 35"/>
                  <a:gd name="T9" fmla="*/ 32 h 37"/>
                  <a:gd name="T10" fmla="*/ 13 w 35"/>
                  <a:gd name="T11" fmla="*/ 28 h 37"/>
                  <a:gd name="T12" fmla="*/ 22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5" y="20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9" name="íṣļïḍé">
                <a:extLst>
                  <a:ext uri="{FF2B5EF4-FFF2-40B4-BE49-F238E27FC236}">
                    <a16:creationId xmlns:a16="http://schemas.microsoft.com/office/drawing/2014/main" xmlns="" id="{F522D9B2-5DD5-4E98-97C1-BD36CDB05B6C}"/>
                  </a:ext>
                </a:extLst>
              </p:cNvPr>
              <p:cNvSpPr/>
              <p:nvPr/>
            </p:nvSpPr>
            <p:spPr bwMode="auto">
              <a:xfrm>
                <a:off x="2913" y="1974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4 h 38"/>
                  <a:gd name="T16" fmla="*/ 37 w 37"/>
                  <a:gd name="T17" fmla="*/ 19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0" name="ïS1íḍè">
                <a:extLst>
                  <a:ext uri="{FF2B5EF4-FFF2-40B4-BE49-F238E27FC236}">
                    <a16:creationId xmlns:a16="http://schemas.microsoft.com/office/drawing/2014/main" xmlns="" id="{0396D20B-6CFA-44CF-8929-4CB1EC4C45E4}"/>
                  </a:ext>
                </a:extLst>
              </p:cNvPr>
              <p:cNvSpPr/>
              <p:nvPr/>
            </p:nvSpPr>
            <p:spPr bwMode="auto">
              <a:xfrm>
                <a:off x="2913" y="1974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4 h 38"/>
                  <a:gd name="T16" fmla="*/ 37 w 37"/>
                  <a:gd name="T17" fmla="*/ 19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1" name="îş1ide">
                <a:extLst>
                  <a:ext uri="{FF2B5EF4-FFF2-40B4-BE49-F238E27FC236}">
                    <a16:creationId xmlns:a16="http://schemas.microsoft.com/office/drawing/2014/main" xmlns="" id="{46A4D2C6-A978-4569-94DE-A2361D681857}"/>
                  </a:ext>
                </a:extLst>
              </p:cNvPr>
              <p:cNvSpPr/>
              <p:nvPr/>
            </p:nvSpPr>
            <p:spPr bwMode="auto">
              <a:xfrm>
                <a:off x="2999" y="199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0 h 38"/>
                  <a:gd name="T10" fmla="*/ 13 w 37"/>
                  <a:gd name="T11" fmla="*/ 28 h 38"/>
                  <a:gd name="T12" fmla="*/ 24 w 37"/>
                  <a:gd name="T13" fmla="*/ 38 h 38"/>
                  <a:gd name="T14" fmla="*/ 24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0"/>
                    </a:lnTo>
                    <a:lnTo>
                      <a:pt x="13" y="28"/>
                    </a:lnTo>
                    <a:lnTo>
                      <a:pt x="24" y="38"/>
                    </a:lnTo>
                    <a:lnTo>
                      <a:pt x="24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2" name="îṥḻiḓe">
                <a:extLst>
                  <a:ext uri="{FF2B5EF4-FFF2-40B4-BE49-F238E27FC236}">
                    <a16:creationId xmlns:a16="http://schemas.microsoft.com/office/drawing/2014/main" xmlns="" id="{3C7549F2-E968-402B-8A88-1EC34C5E295D}"/>
                  </a:ext>
                </a:extLst>
              </p:cNvPr>
              <p:cNvSpPr/>
              <p:nvPr/>
            </p:nvSpPr>
            <p:spPr bwMode="auto">
              <a:xfrm>
                <a:off x="2999" y="199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0 h 38"/>
                  <a:gd name="T4" fmla="*/ 0 w 37"/>
                  <a:gd name="T5" fmla="*/ 8 h 38"/>
                  <a:gd name="T6" fmla="*/ 7 w 37"/>
                  <a:gd name="T7" fmla="*/ 19 h 38"/>
                  <a:gd name="T8" fmla="*/ 2 w 37"/>
                  <a:gd name="T9" fmla="*/ 30 h 38"/>
                  <a:gd name="T10" fmla="*/ 13 w 37"/>
                  <a:gd name="T11" fmla="*/ 28 h 38"/>
                  <a:gd name="T12" fmla="*/ 24 w 37"/>
                  <a:gd name="T13" fmla="*/ 38 h 38"/>
                  <a:gd name="T14" fmla="*/ 24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7" y="19"/>
                    </a:lnTo>
                    <a:lnTo>
                      <a:pt x="2" y="30"/>
                    </a:lnTo>
                    <a:lnTo>
                      <a:pt x="13" y="28"/>
                    </a:lnTo>
                    <a:lnTo>
                      <a:pt x="24" y="38"/>
                    </a:lnTo>
                    <a:lnTo>
                      <a:pt x="24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3" name="iš1iḋe">
                <a:extLst>
                  <a:ext uri="{FF2B5EF4-FFF2-40B4-BE49-F238E27FC236}">
                    <a16:creationId xmlns:a16="http://schemas.microsoft.com/office/drawing/2014/main" xmlns="" id="{B277F1BC-509E-4538-8BCE-304AD386FFB2}"/>
                  </a:ext>
                </a:extLst>
              </p:cNvPr>
              <p:cNvSpPr/>
              <p:nvPr/>
            </p:nvSpPr>
            <p:spPr bwMode="auto">
              <a:xfrm>
                <a:off x="3085" y="2021"/>
                <a:ext cx="22" cy="20"/>
              </a:xfrm>
              <a:custGeom>
                <a:avLst/>
                <a:gdLst>
                  <a:gd name="T0" fmla="*/ 20 w 22"/>
                  <a:gd name="T1" fmla="*/ 0 h 20"/>
                  <a:gd name="T2" fmla="*/ 13 w 22"/>
                  <a:gd name="T3" fmla="*/ 11 h 20"/>
                  <a:gd name="T4" fmla="*/ 0 w 22"/>
                  <a:gd name="T5" fmla="*/ 9 h 20"/>
                  <a:gd name="T6" fmla="*/ 5 w 22"/>
                  <a:gd name="T7" fmla="*/ 20 h 20"/>
                  <a:gd name="T8" fmla="*/ 22 w 22"/>
                  <a:gd name="T9" fmla="*/ 2 h 20"/>
                  <a:gd name="T10" fmla="*/ 20 w 22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22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4" name="íŝľïdê">
                <a:extLst>
                  <a:ext uri="{FF2B5EF4-FFF2-40B4-BE49-F238E27FC236}">
                    <a16:creationId xmlns:a16="http://schemas.microsoft.com/office/drawing/2014/main" xmlns="" id="{7C6D59EE-3A16-442E-91DE-3BF4B3EB8CED}"/>
                  </a:ext>
                </a:extLst>
              </p:cNvPr>
              <p:cNvSpPr/>
              <p:nvPr/>
            </p:nvSpPr>
            <p:spPr bwMode="auto">
              <a:xfrm>
                <a:off x="3085" y="2021"/>
                <a:ext cx="22" cy="20"/>
              </a:xfrm>
              <a:custGeom>
                <a:avLst/>
                <a:gdLst>
                  <a:gd name="T0" fmla="*/ 20 w 22"/>
                  <a:gd name="T1" fmla="*/ 0 h 20"/>
                  <a:gd name="T2" fmla="*/ 13 w 22"/>
                  <a:gd name="T3" fmla="*/ 11 h 20"/>
                  <a:gd name="T4" fmla="*/ 0 w 22"/>
                  <a:gd name="T5" fmla="*/ 9 h 20"/>
                  <a:gd name="T6" fmla="*/ 5 w 22"/>
                  <a:gd name="T7" fmla="*/ 20 h 20"/>
                  <a:gd name="T8" fmla="*/ 22 w 22"/>
                  <a:gd name="T9" fmla="*/ 2 h 20"/>
                  <a:gd name="T10" fmla="*/ 20 w 22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0"/>
                    </a:lnTo>
                    <a:lnTo>
                      <a:pt x="22" y="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5" name="îṧľïdè">
                <a:extLst>
                  <a:ext uri="{FF2B5EF4-FFF2-40B4-BE49-F238E27FC236}">
                    <a16:creationId xmlns:a16="http://schemas.microsoft.com/office/drawing/2014/main" xmlns="" id="{F6ACD411-3B3C-4DC2-978F-F8AFC1518C96}"/>
                  </a:ext>
                </a:extLst>
              </p:cNvPr>
              <p:cNvSpPr/>
              <p:nvPr/>
            </p:nvSpPr>
            <p:spPr bwMode="auto">
              <a:xfrm>
                <a:off x="2797" y="2228"/>
                <a:ext cx="36" cy="32"/>
              </a:xfrm>
              <a:custGeom>
                <a:avLst/>
                <a:gdLst>
                  <a:gd name="T0" fmla="*/ 4 w 36"/>
                  <a:gd name="T1" fmla="*/ 24 h 32"/>
                  <a:gd name="T2" fmla="*/ 0 w 36"/>
                  <a:gd name="T3" fmla="*/ 32 h 32"/>
                  <a:gd name="T4" fmla="*/ 9 w 36"/>
                  <a:gd name="T5" fmla="*/ 30 h 32"/>
                  <a:gd name="T6" fmla="*/ 4 w 36"/>
                  <a:gd name="T7" fmla="*/ 24 h 32"/>
                  <a:gd name="T8" fmla="*/ 32 w 36"/>
                  <a:gd name="T9" fmla="*/ 17 h 32"/>
                  <a:gd name="T10" fmla="*/ 34 w 36"/>
                  <a:gd name="T11" fmla="*/ 21 h 32"/>
                  <a:gd name="T12" fmla="*/ 36 w 36"/>
                  <a:gd name="T13" fmla="*/ 19 h 32"/>
                  <a:gd name="T14" fmla="*/ 32 w 36"/>
                  <a:gd name="T15" fmla="*/ 17 h 32"/>
                  <a:gd name="T16" fmla="*/ 21 w 36"/>
                  <a:gd name="T17" fmla="*/ 0 h 32"/>
                  <a:gd name="T18" fmla="*/ 19 w 36"/>
                  <a:gd name="T19" fmla="*/ 4 h 32"/>
                  <a:gd name="T20" fmla="*/ 23 w 36"/>
                  <a:gd name="T21" fmla="*/ 8 h 32"/>
                  <a:gd name="T22" fmla="*/ 21 w 36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2">
                    <a:moveTo>
                      <a:pt x="4" y="24"/>
                    </a:moveTo>
                    <a:lnTo>
                      <a:pt x="0" y="32"/>
                    </a:lnTo>
                    <a:lnTo>
                      <a:pt x="9" y="30"/>
                    </a:lnTo>
                    <a:lnTo>
                      <a:pt x="4" y="24"/>
                    </a:lnTo>
                    <a:close/>
                    <a:moveTo>
                      <a:pt x="32" y="17"/>
                    </a:moveTo>
                    <a:lnTo>
                      <a:pt x="34" y="21"/>
                    </a:lnTo>
                    <a:lnTo>
                      <a:pt x="36" y="19"/>
                    </a:lnTo>
                    <a:lnTo>
                      <a:pt x="32" y="17"/>
                    </a:lnTo>
                    <a:close/>
                    <a:moveTo>
                      <a:pt x="21" y="0"/>
                    </a:moveTo>
                    <a:lnTo>
                      <a:pt x="19" y="4"/>
                    </a:lnTo>
                    <a:lnTo>
                      <a:pt x="23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6" name="íšlïdè">
                <a:extLst>
                  <a:ext uri="{FF2B5EF4-FFF2-40B4-BE49-F238E27FC236}">
                    <a16:creationId xmlns:a16="http://schemas.microsoft.com/office/drawing/2014/main" xmlns="" id="{A810E5E5-44E1-4806-9DFF-8015AE858535}"/>
                  </a:ext>
                </a:extLst>
              </p:cNvPr>
              <p:cNvSpPr/>
              <p:nvPr/>
            </p:nvSpPr>
            <p:spPr bwMode="auto">
              <a:xfrm>
                <a:off x="2797" y="2228"/>
                <a:ext cx="36" cy="32"/>
              </a:xfrm>
              <a:custGeom>
                <a:avLst/>
                <a:gdLst>
                  <a:gd name="T0" fmla="*/ 4 w 36"/>
                  <a:gd name="T1" fmla="*/ 24 h 32"/>
                  <a:gd name="T2" fmla="*/ 0 w 36"/>
                  <a:gd name="T3" fmla="*/ 32 h 32"/>
                  <a:gd name="T4" fmla="*/ 9 w 36"/>
                  <a:gd name="T5" fmla="*/ 30 h 32"/>
                  <a:gd name="T6" fmla="*/ 4 w 36"/>
                  <a:gd name="T7" fmla="*/ 24 h 32"/>
                  <a:gd name="T8" fmla="*/ 32 w 36"/>
                  <a:gd name="T9" fmla="*/ 17 h 32"/>
                  <a:gd name="T10" fmla="*/ 34 w 36"/>
                  <a:gd name="T11" fmla="*/ 21 h 32"/>
                  <a:gd name="T12" fmla="*/ 36 w 36"/>
                  <a:gd name="T13" fmla="*/ 19 h 32"/>
                  <a:gd name="T14" fmla="*/ 32 w 36"/>
                  <a:gd name="T15" fmla="*/ 17 h 32"/>
                  <a:gd name="T16" fmla="*/ 21 w 36"/>
                  <a:gd name="T17" fmla="*/ 0 h 32"/>
                  <a:gd name="T18" fmla="*/ 19 w 36"/>
                  <a:gd name="T19" fmla="*/ 4 h 32"/>
                  <a:gd name="T20" fmla="*/ 23 w 36"/>
                  <a:gd name="T21" fmla="*/ 8 h 32"/>
                  <a:gd name="T22" fmla="*/ 21 w 36"/>
                  <a:gd name="T2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32">
                    <a:moveTo>
                      <a:pt x="4" y="24"/>
                    </a:moveTo>
                    <a:lnTo>
                      <a:pt x="0" y="32"/>
                    </a:lnTo>
                    <a:lnTo>
                      <a:pt x="9" y="30"/>
                    </a:lnTo>
                    <a:lnTo>
                      <a:pt x="4" y="24"/>
                    </a:lnTo>
                    <a:moveTo>
                      <a:pt x="32" y="17"/>
                    </a:moveTo>
                    <a:lnTo>
                      <a:pt x="34" y="21"/>
                    </a:lnTo>
                    <a:lnTo>
                      <a:pt x="36" y="19"/>
                    </a:lnTo>
                    <a:lnTo>
                      <a:pt x="32" y="17"/>
                    </a:lnTo>
                    <a:moveTo>
                      <a:pt x="21" y="0"/>
                    </a:moveTo>
                    <a:lnTo>
                      <a:pt x="19" y="4"/>
                    </a:lnTo>
                    <a:lnTo>
                      <a:pt x="23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7" name="ïşľïḓê">
                <a:extLst>
                  <a:ext uri="{FF2B5EF4-FFF2-40B4-BE49-F238E27FC236}">
                    <a16:creationId xmlns:a16="http://schemas.microsoft.com/office/drawing/2014/main" xmlns="" id="{456694CA-87C8-4F52-A3BB-87FD9189334C}"/>
                  </a:ext>
                </a:extLst>
              </p:cNvPr>
              <p:cNvSpPr/>
              <p:nvPr/>
            </p:nvSpPr>
            <p:spPr bwMode="auto">
              <a:xfrm>
                <a:off x="2795" y="2232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13 w 36"/>
                  <a:gd name="T3" fmla="*/ 7 h 35"/>
                  <a:gd name="T4" fmla="*/ 0 w 36"/>
                  <a:gd name="T5" fmla="*/ 5 h 35"/>
                  <a:gd name="T6" fmla="*/ 8 w 36"/>
                  <a:gd name="T7" fmla="*/ 17 h 35"/>
                  <a:gd name="T8" fmla="*/ 6 w 36"/>
                  <a:gd name="T9" fmla="*/ 20 h 35"/>
                  <a:gd name="T10" fmla="*/ 11 w 36"/>
                  <a:gd name="T11" fmla="*/ 26 h 35"/>
                  <a:gd name="T12" fmla="*/ 15 w 36"/>
                  <a:gd name="T13" fmla="*/ 26 h 35"/>
                  <a:gd name="T14" fmla="*/ 25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34 w 36"/>
                  <a:gd name="T21" fmla="*/ 13 h 35"/>
                  <a:gd name="T22" fmla="*/ 25 w 36"/>
                  <a:gd name="T23" fmla="*/ 9 h 35"/>
                  <a:gd name="T24" fmla="*/ 25 w 36"/>
                  <a:gd name="T25" fmla="*/ 4 h 35"/>
                  <a:gd name="T26" fmla="*/ 21 w 36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25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34" y="13"/>
                    </a:lnTo>
                    <a:lnTo>
                      <a:pt x="25" y="9"/>
                    </a:lnTo>
                    <a:lnTo>
                      <a:pt x="25" y="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8" name="îṡḻîḓé">
                <a:extLst>
                  <a:ext uri="{FF2B5EF4-FFF2-40B4-BE49-F238E27FC236}">
                    <a16:creationId xmlns:a16="http://schemas.microsoft.com/office/drawing/2014/main" xmlns="" id="{B0AB331F-4B73-4F81-81A7-07D49DB26165}"/>
                  </a:ext>
                </a:extLst>
              </p:cNvPr>
              <p:cNvSpPr/>
              <p:nvPr/>
            </p:nvSpPr>
            <p:spPr bwMode="auto">
              <a:xfrm>
                <a:off x="2795" y="2232"/>
                <a:ext cx="36" cy="35"/>
              </a:xfrm>
              <a:custGeom>
                <a:avLst/>
                <a:gdLst>
                  <a:gd name="T0" fmla="*/ 21 w 36"/>
                  <a:gd name="T1" fmla="*/ 0 h 35"/>
                  <a:gd name="T2" fmla="*/ 13 w 36"/>
                  <a:gd name="T3" fmla="*/ 7 h 35"/>
                  <a:gd name="T4" fmla="*/ 0 w 36"/>
                  <a:gd name="T5" fmla="*/ 5 h 35"/>
                  <a:gd name="T6" fmla="*/ 8 w 36"/>
                  <a:gd name="T7" fmla="*/ 17 h 35"/>
                  <a:gd name="T8" fmla="*/ 6 w 36"/>
                  <a:gd name="T9" fmla="*/ 20 h 35"/>
                  <a:gd name="T10" fmla="*/ 11 w 36"/>
                  <a:gd name="T11" fmla="*/ 26 h 35"/>
                  <a:gd name="T12" fmla="*/ 15 w 36"/>
                  <a:gd name="T13" fmla="*/ 26 h 35"/>
                  <a:gd name="T14" fmla="*/ 25 w 36"/>
                  <a:gd name="T15" fmla="*/ 35 h 35"/>
                  <a:gd name="T16" fmla="*/ 25 w 36"/>
                  <a:gd name="T17" fmla="*/ 22 h 35"/>
                  <a:gd name="T18" fmla="*/ 36 w 36"/>
                  <a:gd name="T19" fmla="*/ 17 h 35"/>
                  <a:gd name="T20" fmla="*/ 34 w 36"/>
                  <a:gd name="T21" fmla="*/ 13 h 35"/>
                  <a:gd name="T22" fmla="*/ 25 w 36"/>
                  <a:gd name="T23" fmla="*/ 9 h 35"/>
                  <a:gd name="T24" fmla="*/ 25 w 36"/>
                  <a:gd name="T25" fmla="*/ 4 h 35"/>
                  <a:gd name="T26" fmla="*/ 21 w 36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5">
                    <a:moveTo>
                      <a:pt x="21" y="0"/>
                    </a:moveTo>
                    <a:lnTo>
                      <a:pt x="13" y="7"/>
                    </a:lnTo>
                    <a:lnTo>
                      <a:pt x="0" y="5"/>
                    </a:lnTo>
                    <a:lnTo>
                      <a:pt x="8" y="17"/>
                    </a:lnTo>
                    <a:lnTo>
                      <a:pt x="6" y="20"/>
                    </a:lnTo>
                    <a:lnTo>
                      <a:pt x="11" y="26"/>
                    </a:lnTo>
                    <a:lnTo>
                      <a:pt x="15" y="26"/>
                    </a:lnTo>
                    <a:lnTo>
                      <a:pt x="25" y="35"/>
                    </a:lnTo>
                    <a:lnTo>
                      <a:pt x="25" y="22"/>
                    </a:lnTo>
                    <a:lnTo>
                      <a:pt x="36" y="17"/>
                    </a:lnTo>
                    <a:lnTo>
                      <a:pt x="34" y="13"/>
                    </a:lnTo>
                    <a:lnTo>
                      <a:pt x="25" y="9"/>
                    </a:lnTo>
                    <a:lnTo>
                      <a:pt x="25" y="4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9" name="îŝḷïďê">
                <a:extLst>
                  <a:ext uri="{FF2B5EF4-FFF2-40B4-BE49-F238E27FC236}">
                    <a16:creationId xmlns:a16="http://schemas.microsoft.com/office/drawing/2014/main" xmlns="" id="{F0C520F9-5F8B-4DB0-9045-BB84026EA1CA}"/>
                  </a:ext>
                </a:extLst>
              </p:cNvPr>
              <p:cNvSpPr/>
              <p:nvPr/>
            </p:nvSpPr>
            <p:spPr bwMode="auto">
              <a:xfrm>
                <a:off x="2881" y="226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2 w 6"/>
                  <a:gd name="T3" fmla="*/ 3 h 3"/>
                  <a:gd name="T4" fmla="*/ 6 w 6"/>
                  <a:gd name="T5" fmla="*/ 0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0" name="ïṣḻiḑè">
                <a:extLst>
                  <a:ext uri="{FF2B5EF4-FFF2-40B4-BE49-F238E27FC236}">
                    <a16:creationId xmlns:a16="http://schemas.microsoft.com/office/drawing/2014/main" xmlns="" id="{BB79A273-A5D3-4B3B-86C8-52098C454A11}"/>
                  </a:ext>
                </a:extLst>
              </p:cNvPr>
              <p:cNvSpPr/>
              <p:nvPr/>
            </p:nvSpPr>
            <p:spPr bwMode="auto">
              <a:xfrm>
                <a:off x="2881" y="2262"/>
                <a:ext cx="6" cy="3"/>
              </a:xfrm>
              <a:custGeom>
                <a:avLst/>
                <a:gdLst>
                  <a:gd name="T0" fmla="*/ 0 w 6"/>
                  <a:gd name="T1" fmla="*/ 0 h 3"/>
                  <a:gd name="T2" fmla="*/ 2 w 6"/>
                  <a:gd name="T3" fmla="*/ 3 h 3"/>
                  <a:gd name="T4" fmla="*/ 6 w 6"/>
                  <a:gd name="T5" fmla="*/ 0 h 3"/>
                  <a:gd name="T6" fmla="*/ 0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lnTo>
                      <a:pt x="2" y="3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1" name="ïṧļíḓê">
                <a:extLst>
                  <a:ext uri="{FF2B5EF4-FFF2-40B4-BE49-F238E27FC236}">
                    <a16:creationId xmlns:a16="http://schemas.microsoft.com/office/drawing/2014/main" xmlns="" id="{1A2AC675-7F0E-437F-BBC5-4A0E027F6DE1}"/>
                  </a:ext>
                </a:extLst>
              </p:cNvPr>
              <p:cNvSpPr/>
              <p:nvPr/>
            </p:nvSpPr>
            <p:spPr bwMode="auto">
              <a:xfrm>
                <a:off x="2760" y="2280"/>
                <a:ext cx="13" cy="21"/>
              </a:xfrm>
              <a:custGeom>
                <a:avLst/>
                <a:gdLst>
                  <a:gd name="T0" fmla="*/ 0 w 13"/>
                  <a:gd name="T1" fmla="*/ 0 h 21"/>
                  <a:gd name="T2" fmla="*/ 2 w 13"/>
                  <a:gd name="T3" fmla="*/ 21 h 21"/>
                  <a:gd name="T4" fmla="*/ 13 w 13"/>
                  <a:gd name="T5" fmla="*/ 15 h 21"/>
                  <a:gd name="T6" fmla="*/ 11 w 13"/>
                  <a:gd name="T7" fmla="*/ 13 h 21"/>
                  <a:gd name="T8" fmla="*/ 2 w 13"/>
                  <a:gd name="T9" fmla="*/ 10 h 21"/>
                  <a:gd name="T10" fmla="*/ 0 w 13"/>
                  <a:gd name="T11" fmla="*/ 2 h 21"/>
                  <a:gd name="T12" fmla="*/ 0 w 1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1">
                    <a:moveTo>
                      <a:pt x="0" y="0"/>
                    </a:moveTo>
                    <a:lnTo>
                      <a:pt x="2" y="21"/>
                    </a:lnTo>
                    <a:lnTo>
                      <a:pt x="13" y="15"/>
                    </a:lnTo>
                    <a:lnTo>
                      <a:pt x="11" y="13"/>
                    </a:lnTo>
                    <a:lnTo>
                      <a:pt x="2" y="1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2" name="ï$ḷïdè">
                <a:extLst>
                  <a:ext uri="{FF2B5EF4-FFF2-40B4-BE49-F238E27FC236}">
                    <a16:creationId xmlns:a16="http://schemas.microsoft.com/office/drawing/2014/main" xmlns="" id="{D5E3A39E-4FC6-4A2F-B01F-2F5288965ED3}"/>
                  </a:ext>
                </a:extLst>
              </p:cNvPr>
              <p:cNvSpPr/>
              <p:nvPr/>
            </p:nvSpPr>
            <p:spPr bwMode="auto">
              <a:xfrm>
                <a:off x="2760" y="2280"/>
                <a:ext cx="13" cy="21"/>
              </a:xfrm>
              <a:custGeom>
                <a:avLst/>
                <a:gdLst>
                  <a:gd name="T0" fmla="*/ 0 w 13"/>
                  <a:gd name="T1" fmla="*/ 0 h 21"/>
                  <a:gd name="T2" fmla="*/ 2 w 13"/>
                  <a:gd name="T3" fmla="*/ 21 h 21"/>
                  <a:gd name="T4" fmla="*/ 13 w 13"/>
                  <a:gd name="T5" fmla="*/ 15 h 21"/>
                  <a:gd name="T6" fmla="*/ 11 w 13"/>
                  <a:gd name="T7" fmla="*/ 13 h 21"/>
                  <a:gd name="T8" fmla="*/ 2 w 13"/>
                  <a:gd name="T9" fmla="*/ 10 h 21"/>
                  <a:gd name="T10" fmla="*/ 0 w 13"/>
                  <a:gd name="T11" fmla="*/ 2 h 21"/>
                  <a:gd name="T12" fmla="*/ 0 w 1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1">
                    <a:moveTo>
                      <a:pt x="0" y="0"/>
                    </a:moveTo>
                    <a:lnTo>
                      <a:pt x="2" y="21"/>
                    </a:lnTo>
                    <a:lnTo>
                      <a:pt x="13" y="15"/>
                    </a:lnTo>
                    <a:lnTo>
                      <a:pt x="11" y="13"/>
                    </a:lnTo>
                    <a:lnTo>
                      <a:pt x="2" y="1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3" name="ïṥḻíḍé">
                <a:extLst>
                  <a:ext uri="{FF2B5EF4-FFF2-40B4-BE49-F238E27FC236}">
                    <a16:creationId xmlns:a16="http://schemas.microsoft.com/office/drawing/2014/main" xmlns="" id="{585EAB44-08D7-411A-8CD3-33E11E095F6D}"/>
                  </a:ext>
                </a:extLst>
              </p:cNvPr>
              <p:cNvSpPr/>
              <p:nvPr/>
            </p:nvSpPr>
            <p:spPr bwMode="auto">
              <a:xfrm>
                <a:off x="2760" y="2277"/>
                <a:ext cx="13" cy="18"/>
              </a:xfrm>
              <a:custGeom>
                <a:avLst/>
                <a:gdLst>
                  <a:gd name="T0" fmla="*/ 11 w 13"/>
                  <a:gd name="T1" fmla="*/ 16 h 18"/>
                  <a:gd name="T2" fmla="*/ 13 w 13"/>
                  <a:gd name="T3" fmla="*/ 18 h 18"/>
                  <a:gd name="T4" fmla="*/ 13 w 13"/>
                  <a:gd name="T5" fmla="*/ 18 h 18"/>
                  <a:gd name="T6" fmla="*/ 11 w 13"/>
                  <a:gd name="T7" fmla="*/ 16 h 18"/>
                  <a:gd name="T8" fmla="*/ 0 w 13"/>
                  <a:gd name="T9" fmla="*/ 0 h 18"/>
                  <a:gd name="T10" fmla="*/ 0 w 13"/>
                  <a:gd name="T11" fmla="*/ 0 h 18"/>
                  <a:gd name="T12" fmla="*/ 0 w 13"/>
                  <a:gd name="T13" fmla="*/ 3 h 18"/>
                  <a:gd name="T14" fmla="*/ 0 w 13"/>
                  <a:gd name="T15" fmla="*/ 5 h 18"/>
                  <a:gd name="T16" fmla="*/ 0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1" y="16"/>
                    </a:moveTo>
                    <a:lnTo>
                      <a:pt x="13" y="18"/>
                    </a:lnTo>
                    <a:lnTo>
                      <a:pt x="13" y="18"/>
                    </a:lnTo>
                    <a:lnTo>
                      <a:pt x="11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4" name="ïS1ïḍè">
                <a:extLst>
                  <a:ext uri="{FF2B5EF4-FFF2-40B4-BE49-F238E27FC236}">
                    <a16:creationId xmlns:a16="http://schemas.microsoft.com/office/drawing/2014/main" xmlns="" id="{D5F9C3BD-823B-4E4B-B1F0-E8D5864879AD}"/>
                  </a:ext>
                </a:extLst>
              </p:cNvPr>
              <p:cNvSpPr/>
              <p:nvPr/>
            </p:nvSpPr>
            <p:spPr bwMode="auto">
              <a:xfrm>
                <a:off x="2760" y="2277"/>
                <a:ext cx="13" cy="18"/>
              </a:xfrm>
              <a:custGeom>
                <a:avLst/>
                <a:gdLst>
                  <a:gd name="T0" fmla="*/ 11 w 13"/>
                  <a:gd name="T1" fmla="*/ 16 h 18"/>
                  <a:gd name="T2" fmla="*/ 13 w 13"/>
                  <a:gd name="T3" fmla="*/ 18 h 18"/>
                  <a:gd name="T4" fmla="*/ 13 w 13"/>
                  <a:gd name="T5" fmla="*/ 18 h 18"/>
                  <a:gd name="T6" fmla="*/ 11 w 13"/>
                  <a:gd name="T7" fmla="*/ 16 h 18"/>
                  <a:gd name="T8" fmla="*/ 0 w 13"/>
                  <a:gd name="T9" fmla="*/ 0 h 18"/>
                  <a:gd name="T10" fmla="*/ 0 w 13"/>
                  <a:gd name="T11" fmla="*/ 0 h 18"/>
                  <a:gd name="T12" fmla="*/ 0 w 13"/>
                  <a:gd name="T13" fmla="*/ 3 h 18"/>
                  <a:gd name="T14" fmla="*/ 0 w 13"/>
                  <a:gd name="T15" fmla="*/ 5 h 18"/>
                  <a:gd name="T16" fmla="*/ 0 w 13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8">
                    <a:moveTo>
                      <a:pt x="11" y="16"/>
                    </a:moveTo>
                    <a:lnTo>
                      <a:pt x="13" y="18"/>
                    </a:lnTo>
                    <a:lnTo>
                      <a:pt x="13" y="18"/>
                    </a:lnTo>
                    <a:lnTo>
                      <a:pt x="11" y="16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5" name="îṩḻídè">
                <a:extLst>
                  <a:ext uri="{FF2B5EF4-FFF2-40B4-BE49-F238E27FC236}">
                    <a16:creationId xmlns:a16="http://schemas.microsoft.com/office/drawing/2014/main" xmlns="" id="{2205B443-FB68-4F8D-AD15-C1B5C20E76E8}"/>
                  </a:ext>
                </a:extLst>
              </p:cNvPr>
              <p:cNvSpPr/>
              <p:nvPr/>
            </p:nvSpPr>
            <p:spPr bwMode="auto">
              <a:xfrm>
                <a:off x="2823" y="2301"/>
                <a:ext cx="23" cy="22"/>
              </a:xfrm>
              <a:custGeom>
                <a:avLst/>
                <a:gdLst>
                  <a:gd name="T0" fmla="*/ 21 w 23"/>
                  <a:gd name="T1" fmla="*/ 0 h 22"/>
                  <a:gd name="T2" fmla="*/ 13 w 23"/>
                  <a:gd name="T3" fmla="*/ 9 h 22"/>
                  <a:gd name="T4" fmla="*/ 0 w 23"/>
                  <a:gd name="T5" fmla="*/ 7 h 22"/>
                  <a:gd name="T6" fmla="*/ 6 w 23"/>
                  <a:gd name="T7" fmla="*/ 19 h 22"/>
                  <a:gd name="T8" fmla="*/ 6 w 23"/>
                  <a:gd name="T9" fmla="*/ 20 h 22"/>
                  <a:gd name="T10" fmla="*/ 8 w 23"/>
                  <a:gd name="T11" fmla="*/ 22 h 22"/>
                  <a:gd name="T12" fmla="*/ 23 w 23"/>
                  <a:gd name="T13" fmla="*/ 6 h 22"/>
                  <a:gd name="T14" fmla="*/ 21 w 23"/>
                  <a:gd name="T15" fmla="*/ 0 h 22"/>
                  <a:gd name="T16" fmla="*/ 21 w 23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8" y="22"/>
                    </a:lnTo>
                    <a:lnTo>
                      <a:pt x="23" y="6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6" name="íŝľide">
                <a:extLst>
                  <a:ext uri="{FF2B5EF4-FFF2-40B4-BE49-F238E27FC236}">
                    <a16:creationId xmlns:a16="http://schemas.microsoft.com/office/drawing/2014/main" xmlns="" id="{D6D1808C-42EF-4302-BC6C-66751F8E8482}"/>
                  </a:ext>
                </a:extLst>
              </p:cNvPr>
              <p:cNvSpPr/>
              <p:nvPr/>
            </p:nvSpPr>
            <p:spPr bwMode="auto">
              <a:xfrm>
                <a:off x="2823" y="2301"/>
                <a:ext cx="23" cy="22"/>
              </a:xfrm>
              <a:custGeom>
                <a:avLst/>
                <a:gdLst>
                  <a:gd name="T0" fmla="*/ 21 w 23"/>
                  <a:gd name="T1" fmla="*/ 0 h 22"/>
                  <a:gd name="T2" fmla="*/ 13 w 23"/>
                  <a:gd name="T3" fmla="*/ 9 h 22"/>
                  <a:gd name="T4" fmla="*/ 0 w 23"/>
                  <a:gd name="T5" fmla="*/ 7 h 22"/>
                  <a:gd name="T6" fmla="*/ 6 w 23"/>
                  <a:gd name="T7" fmla="*/ 19 h 22"/>
                  <a:gd name="T8" fmla="*/ 6 w 23"/>
                  <a:gd name="T9" fmla="*/ 20 h 22"/>
                  <a:gd name="T10" fmla="*/ 8 w 23"/>
                  <a:gd name="T11" fmla="*/ 22 h 22"/>
                  <a:gd name="T12" fmla="*/ 23 w 23"/>
                  <a:gd name="T13" fmla="*/ 6 h 22"/>
                  <a:gd name="T14" fmla="*/ 21 w 23"/>
                  <a:gd name="T15" fmla="*/ 0 h 22"/>
                  <a:gd name="T16" fmla="*/ 21 w 23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9"/>
                    </a:lnTo>
                    <a:lnTo>
                      <a:pt x="6" y="20"/>
                    </a:lnTo>
                    <a:lnTo>
                      <a:pt x="8" y="22"/>
                    </a:lnTo>
                    <a:lnTo>
                      <a:pt x="23" y="6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7" name="í$ļïḓé">
                <a:extLst>
                  <a:ext uri="{FF2B5EF4-FFF2-40B4-BE49-F238E27FC236}">
                    <a16:creationId xmlns:a16="http://schemas.microsoft.com/office/drawing/2014/main" xmlns="" id="{76726F09-CF33-443C-9864-2E8AB8C7189A}"/>
                  </a:ext>
                </a:extLst>
              </p:cNvPr>
              <p:cNvSpPr/>
              <p:nvPr/>
            </p:nvSpPr>
            <p:spPr bwMode="auto">
              <a:xfrm>
                <a:off x="2823" y="2321"/>
                <a:ext cx="8" cy="10"/>
              </a:xfrm>
              <a:custGeom>
                <a:avLst/>
                <a:gdLst>
                  <a:gd name="T0" fmla="*/ 6 w 8"/>
                  <a:gd name="T1" fmla="*/ 0 h 10"/>
                  <a:gd name="T2" fmla="*/ 0 w 8"/>
                  <a:gd name="T3" fmla="*/ 10 h 10"/>
                  <a:gd name="T4" fmla="*/ 8 w 8"/>
                  <a:gd name="T5" fmla="*/ 2 h 10"/>
                  <a:gd name="T6" fmla="*/ 6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0" y="10"/>
                    </a:lnTo>
                    <a:lnTo>
                      <a:pt x="8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8" name="ïṧļídè">
                <a:extLst>
                  <a:ext uri="{FF2B5EF4-FFF2-40B4-BE49-F238E27FC236}">
                    <a16:creationId xmlns:a16="http://schemas.microsoft.com/office/drawing/2014/main" xmlns="" id="{B0F000AC-60C2-46B5-A41D-1DBC823772B8}"/>
                  </a:ext>
                </a:extLst>
              </p:cNvPr>
              <p:cNvSpPr/>
              <p:nvPr/>
            </p:nvSpPr>
            <p:spPr bwMode="auto">
              <a:xfrm>
                <a:off x="2823" y="2321"/>
                <a:ext cx="8" cy="10"/>
              </a:xfrm>
              <a:custGeom>
                <a:avLst/>
                <a:gdLst>
                  <a:gd name="T0" fmla="*/ 6 w 8"/>
                  <a:gd name="T1" fmla="*/ 0 h 10"/>
                  <a:gd name="T2" fmla="*/ 0 w 8"/>
                  <a:gd name="T3" fmla="*/ 10 h 10"/>
                  <a:gd name="T4" fmla="*/ 8 w 8"/>
                  <a:gd name="T5" fmla="*/ 2 h 10"/>
                  <a:gd name="T6" fmla="*/ 6 w 8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0" y="10"/>
                    </a:lnTo>
                    <a:lnTo>
                      <a:pt x="8" y="2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9" name="ïṥlíḋè">
                <a:extLst>
                  <a:ext uri="{FF2B5EF4-FFF2-40B4-BE49-F238E27FC236}">
                    <a16:creationId xmlns:a16="http://schemas.microsoft.com/office/drawing/2014/main" xmlns="" id="{22CF279A-43BF-4F7B-B0AC-D88064A08552}"/>
                  </a:ext>
                </a:extLst>
              </p:cNvPr>
              <p:cNvSpPr/>
              <p:nvPr/>
            </p:nvSpPr>
            <p:spPr bwMode="auto">
              <a:xfrm>
                <a:off x="2844" y="2301"/>
                <a:ext cx="1" cy="1"/>
              </a:xfrm>
              <a:prstGeom prst="rect">
                <a:avLst/>
              </a:pr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0" name="işľíḑè">
                <a:extLst>
                  <a:ext uri="{FF2B5EF4-FFF2-40B4-BE49-F238E27FC236}">
                    <a16:creationId xmlns:a16="http://schemas.microsoft.com/office/drawing/2014/main" xmlns="" id="{BAF564E6-312F-48A5-914F-B10F800F0175}"/>
                  </a:ext>
                </a:extLst>
              </p:cNvPr>
              <p:cNvSpPr/>
              <p:nvPr/>
            </p:nvSpPr>
            <p:spPr bwMode="auto">
              <a:xfrm>
                <a:off x="2844" y="23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1" name="ïṩliḍè">
                <a:extLst>
                  <a:ext uri="{FF2B5EF4-FFF2-40B4-BE49-F238E27FC236}">
                    <a16:creationId xmlns:a16="http://schemas.microsoft.com/office/drawing/2014/main" xmlns="" id="{6E7555EE-43FD-4BF7-8109-9A7122F25E11}"/>
                  </a:ext>
                </a:extLst>
              </p:cNvPr>
              <p:cNvSpPr/>
              <p:nvPr/>
            </p:nvSpPr>
            <p:spPr bwMode="auto">
              <a:xfrm>
                <a:off x="2780" y="2335"/>
                <a:ext cx="23" cy="22"/>
              </a:xfrm>
              <a:custGeom>
                <a:avLst/>
                <a:gdLst>
                  <a:gd name="T0" fmla="*/ 8 w 23"/>
                  <a:gd name="T1" fmla="*/ 0 h 22"/>
                  <a:gd name="T2" fmla="*/ 0 w 23"/>
                  <a:gd name="T3" fmla="*/ 7 h 22"/>
                  <a:gd name="T4" fmla="*/ 13 w 23"/>
                  <a:gd name="T5" fmla="*/ 22 h 22"/>
                  <a:gd name="T6" fmla="*/ 23 w 23"/>
                  <a:gd name="T7" fmla="*/ 18 h 22"/>
                  <a:gd name="T8" fmla="*/ 10 w 23"/>
                  <a:gd name="T9" fmla="*/ 13 h 22"/>
                  <a:gd name="T10" fmla="*/ 8 w 2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8" y="0"/>
                    </a:moveTo>
                    <a:lnTo>
                      <a:pt x="0" y="7"/>
                    </a:lnTo>
                    <a:lnTo>
                      <a:pt x="13" y="22"/>
                    </a:lnTo>
                    <a:lnTo>
                      <a:pt x="23" y="18"/>
                    </a:lnTo>
                    <a:lnTo>
                      <a:pt x="10" y="1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2" name="ïŝľïde">
                <a:extLst>
                  <a:ext uri="{FF2B5EF4-FFF2-40B4-BE49-F238E27FC236}">
                    <a16:creationId xmlns:a16="http://schemas.microsoft.com/office/drawing/2014/main" xmlns="" id="{8B08F2A3-9774-45F9-8FDD-3297D186CE30}"/>
                  </a:ext>
                </a:extLst>
              </p:cNvPr>
              <p:cNvSpPr/>
              <p:nvPr/>
            </p:nvSpPr>
            <p:spPr bwMode="auto">
              <a:xfrm>
                <a:off x="2780" y="2335"/>
                <a:ext cx="23" cy="22"/>
              </a:xfrm>
              <a:custGeom>
                <a:avLst/>
                <a:gdLst>
                  <a:gd name="T0" fmla="*/ 8 w 23"/>
                  <a:gd name="T1" fmla="*/ 0 h 22"/>
                  <a:gd name="T2" fmla="*/ 0 w 23"/>
                  <a:gd name="T3" fmla="*/ 7 h 22"/>
                  <a:gd name="T4" fmla="*/ 13 w 23"/>
                  <a:gd name="T5" fmla="*/ 22 h 22"/>
                  <a:gd name="T6" fmla="*/ 23 w 23"/>
                  <a:gd name="T7" fmla="*/ 18 h 22"/>
                  <a:gd name="T8" fmla="*/ 10 w 23"/>
                  <a:gd name="T9" fmla="*/ 13 h 22"/>
                  <a:gd name="T10" fmla="*/ 8 w 2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8" y="0"/>
                    </a:moveTo>
                    <a:lnTo>
                      <a:pt x="0" y="7"/>
                    </a:lnTo>
                    <a:lnTo>
                      <a:pt x="13" y="22"/>
                    </a:lnTo>
                    <a:lnTo>
                      <a:pt x="23" y="18"/>
                    </a:lnTo>
                    <a:lnTo>
                      <a:pt x="10" y="13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3" name="ïşlîdé">
                <a:extLst>
                  <a:ext uri="{FF2B5EF4-FFF2-40B4-BE49-F238E27FC236}">
                    <a16:creationId xmlns:a16="http://schemas.microsoft.com/office/drawing/2014/main" xmlns="" id="{C37024AD-3411-46E9-A8A6-79A80AAB663B}"/>
                  </a:ext>
                </a:extLst>
              </p:cNvPr>
              <p:cNvSpPr/>
              <p:nvPr/>
            </p:nvSpPr>
            <p:spPr bwMode="auto">
              <a:xfrm>
                <a:off x="2769" y="2342"/>
                <a:ext cx="24" cy="28"/>
              </a:xfrm>
              <a:custGeom>
                <a:avLst/>
                <a:gdLst>
                  <a:gd name="T0" fmla="*/ 11 w 24"/>
                  <a:gd name="T1" fmla="*/ 0 h 28"/>
                  <a:gd name="T2" fmla="*/ 9 w 24"/>
                  <a:gd name="T3" fmla="*/ 4 h 28"/>
                  <a:gd name="T4" fmla="*/ 0 w 24"/>
                  <a:gd name="T5" fmla="*/ 2 h 28"/>
                  <a:gd name="T6" fmla="*/ 0 w 24"/>
                  <a:gd name="T7" fmla="*/ 7 h 28"/>
                  <a:gd name="T8" fmla="*/ 4 w 24"/>
                  <a:gd name="T9" fmla="*/ 13 h 28"/>
                  <a:gd name="T10" fmla="*/ 2 w 24"/>
                  <a:gd name="T11" fmla="*/ 15 h 28"/>
                  <a:gd name="T12" fmla="*/ 4 w 24"/>
                  <a:gd name="T13" fmla="*/ 24 h 28"/>
                  <a:gd name="T14" fmla="*/ 11 w 24"/>
                  <a:gd name="T15" fmla="*/ 22 h 28"/>
                  <a:gd name="T16" fmla="*/ 19 w 24"/>
                  <a:gd name="T17" fmla="*/ 28 h 28"/>
                  <a:gd name="T18" fmla="*/ 21 w 24"/>
                  <a:gd name="T19" fmla="*/ 26 h 28"/>
                  <a:gd name="T20" fmla="*/ 23 w 24"/>
                  <a:gd name="T21" fmla="*/ 19 h 28"/>
                  <a:gd name="T22" fmla="*/ 24 w 24"/>
                  <a:gd name="T23" fmla="*/ 15 h 28"/>
                  <a:gd name="T24" fmla="*/ 11 w 24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8">
                    <a:moveTo>
                      <a:pt x="11" y="0"/>
                    </a:moveTo>
                    <a:lnTo>
                      <a:pt x="9" y="4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4" y="24"/>
                    </a:lnTo>
                    <a:lnTo>
                      <a:pt x="11" y="22"/>
                    </a:lnTo>
                    <a:lnTo>
                      <a:pt x="19" y="28"/>
                    </a:lnTo>
                    <a:lnTo>
                      <a:pt x="21" y="26"/>
                    </a:lnTo>
                    <a:lnTo>
                      <a:pt x="23" y="19"/>
                    </a:lnTo>
                    <a:lnTo>
                      <a:pt x="24" y="15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4" name="îśľîḑè">
                <a:extLst>
                  <a:ext uri="{FF2B5EF4-FFF2-40B4-BE49-F238E27FC236}">
                    <a16:creationId xmlns:a16="http://schemas.microsoft.com/office/drawing/2014/main" xmlns="" id="{A021FCF4-2ED4-4AB8-980B-77C8A79E07F5}"/>
                  </a:ext>
                </a:extLst>
              </p:cNvPr>
              <p:cNvSpPr/>
              <p:nvPr/>
            </p:nvSpPr>
            <p:spPr bwMode="auto">
              <a:xfrm>
                <a:off x="2769" y="2342"/>
                <a:ext cx="24" cy="28"/>
              </a:xfrm>
              <a:custGeom>
                <a:avLst/>
                <a:gdLst>
                  <a:gd name="T0" fmla="*/ 11 w 24"/>
                  <a:gd name="T1" fmla="*/ 0 h 28"/>
                  <a:gd name="T2" fmla="*/ 9 w 24"/>
                  <a:gd name="T3" fmla="*/ 4 h 28"/>
                  <a:gd name="T4" fmla="*/ 0 w 24"/>
                  <a:gd name="T5" fmla="*/ 2 h 28"/>
                  <a:gd name="T6" fmla="*/ 0 w 24"/>
                  <a:gd name="T7" fmla="*/ 7 h 28"/>
                  <a:gd name="T8" fmla="*/ 4 w 24"/>
                  <a:gd name="T9" fmla="*/ 13 h 28"/>
                  <a:gd name="T10" fmla="*/ 2 w 24"/>
                  <a:gd name="T11" fmla="*/ 15 h 28"/>
                  <a:gd name="T12" fmla="*/ 4 w 24"/>
                  <a:gd name="T13" fmla="*/ 24 h 28"/>
                  <a:gd name="T14" fmla="*/ 11 w 24"/>
                  <a:gd name="T15" fmla="*/ 22 h 28"/>
                  <a:gd name="T16" fmla="*/ 19 w 24"/>
                  <a:gd name="T17" fmla="*/ 28 h 28"/>
                  <a:gd name="T18" fmla="*/ 21 w 24"/>
                  <a:gd name="T19" fmla="*/ 26 h 28"/>
                  <a:gd name="T20" fmla="*/ 23 w 24"/>
                  <a:gd name="T21" fmla="*/ 19 h 28"/>
                  <a:gd name="T22" fmla="*/ 24 w 24"/>
                  <a:gd name="T23" fmla="*/ 15 h 28"/>
                  <a:gd name="T24" fmla="*/ 11 w 24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28">
                    <a:moveTo>
                      <a:pt x="11" y="0"/>
                    </a:moveTo>
                    <a:lnTo>
                      <a:pt x="9" y="4"/>
                    </a:lnTo>
                    <a:lnTo>
                      <a:pt x="0" y="2"/>
                    </a:lnTo>
                    <a:lnTo>
                      <a:pt x="0" y="7"/>
                    </a:lnTo>
                    <a:lnTo>
                      <a:pt x="4" y="13"/>
                    </a:lnTo>
                    <a:lnTo>
                      <a:pt x="2" y="15"/>
                    </a:lnTo>
                    <a:lnTo>
                      <a:pt x="4" y="24"/>
                    </a:lnTo>
                    <a:lnTo>
                      <a:pt x="11" y="22"/>
                    </a:lnTo>
                    <a:lnTo>
                      <a:pt x="19" y="28"/>
                    </a:lnTo>
                    <a:lnTo>
                      <a:pt x="21" y="26"/>
                    </a:lnTo>
                    <a:lnTo>
                      <a:pt x="23" y="19"/>
                    </a:lnTo>
                    <a:lnTo>
                      <a:pt x="24" y="15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5" name="isľïďe">
                <a:extLst>
                  <a:ext uri="{FF2B5EF4-FFF2-40B4-BE49-F238E27FC236}">
                    <a16:creationId xmlns:a16="http://schemas.microsoft.com/office/drawing/2014/main" xmlns="" id="{26FD7D56-4FDF-460A-806A-FB4C1BD43C4C}"/>
                  </a:ext>
                </a:extLst>
              </p:cNvPr>
              <p:cNvSpPr/>
              <p:nvPr/>
            </p:nvSpPr>
            <p:spPr bwMode="auto">
              <a:xfrm>
                <a:off x="2715" y="1980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7 h 7"/>
                  <a:gd name="T4" fmla="*/ 7 w 7"/>
                  <a:gd name="T5" fmla="*/ 4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7"/>
                    </a:lnTo>
                    <a:lnTo>
                      <a:pt x="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6" name="îsļíďè">
                <a:extLst>
                  <a:ext uri="{FF2B5EF4-FFF2-40B4-BE49-F238E27FC236}">
                    <a16:creationId xmlns:a16="http://schemas.microsoft.com/office/drawing/2014/main" xmlns="" id="{91CE0424-9F6D-407E-BE68-841494E8B83D}"/>
                  </a:ext>
                </a:extLst>
              </p:cNvPr>
              <p:cNvSpPr/>
              <p:nvPr/>
            </p:nvSpPr>
            <p:spPr bwMode="auto">
              <a:xfrm>
                <a:off x="2715" y="1980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7 h 7"/>
                  <a:gd name="T4" fmla="*/ 7 w 7"/>
                  <a:gd name="T5" fmla="*/ 4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0" y="7"/>
                    </a:lnTo>
                    <a:lnTo>
                      <a:pt x="7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7" name="íṣľiḑè">
                <a:extLst>
                  <a:ext uri="{FF2B5EF4-FFF2-40B4-BE49-F238E27FC236}">
                    <a16:creationId xmlns:a16="http://schemas.microsoft.com/office/drawing/2014/main" xmlns="" id="{9F149550-5146-4BE0-B228-2F08C5D6F5BE}"/>
                  </a:ext>
                </a:extLst>
              </p:cNvPr>
              <p:cNvSpPr/>
              <p:nvPr/>
            </p:nvSpPr>
            <p:spPr bwMode="auto">
              <a:xfrm>
                <a:off x="2771" y="1989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7 w 35"/>
                  <a:gd name="T7" fmla="*/ 21 h 37"/>
                  <a:gd name="T8" fmla="*/ 0 w 35"/>
                  <a:gd name="T9" fmla="*/ 32 h 37"/>
                  <a:gd name="T10" fmla="*/ 13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7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8" name="ïšļiḋè">
                <a:extLst>
                  <a:ext uri="{FF2B5EF4-FFF2-40B4-BE49-F238E27FC236}">
                    <a16:creationId xmlns:a16="http://schemas.microsoft.com/office/drawing/2014/main" xmlns="" id="{95859711-5E98-4A0A-B293-8464A9C458EF}"/>
                  </a:ext>
                </a:extLst>
              </p:cNvPr>
              <p:cNvSpPr/>
              <p:nvPr/>
            </p:nvSpPr>
            <p:spPr bwMode="auto">
              <a:xfrm>
                <a:off x="2771" y="1989"/>
                <a:ext cx="35" cy="37"/>
              </a:xfrm>
              <a:custGeom>
                <a:avLst/>
                <a:gdLst>
                  <a:gd name="T0" fmla="*/ 22 w 35"/>
                  <a:gd name="T1" fmla="*/ 0 h 37"/>
                  <a:gd name="T2" fmla="*/ 13 w 35"/>
                  <a:gd name="T3" fmla="*/ 9 h 37"/>
                  <a:gd name="T4" fmla="*/ 0 w 35"/>
                  <a:gd name="T5" fmla="*/ 8 h 37"/>
                  <a:gd name="T6" fmla="*/ 7 w 35"/>
                  <a:gd name="T7" fmla="*/ 21 h 37"/>
                  <a:gd name="T8" fmla="*/ 0 w 35"/>
                  <a:gd name="T9" fmla="*/ 32 h 37"/>
                  <a:gd name="T10" fmla="*/ 13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9 h 37"/>
                  <a:gd name="T18" fmla="*/ 24 w 35"/>
                  <a:gd name="T19" fmla="*/ 13 h 37"/>
                  <a:gd name="T20" fmla="*/ 22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8"/>
                    </a:lnTo>
                    <a:lnTo>
                      <a:pt x="7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9" name="iṣḻîḑè">
                <a:extLst>
                  <a:ext uri="{FF2B5EF4-FFF2-40B4-BE49-F238E27FC236}">
                    <a16:creationId xmlns:a16="http://schemas.microsoft.com/office/drawing/2014/main" xmlns="" id="{AFF3C7F1-8DCF-4715-B3DD-57E6B5292033}"/>
                  </a:ext>
                </a:extLst>
              </p:cNvPr>
              <p:cNvSpPr/>
              <p:nvPr/>
            </p:nvSpPr>
            <p:spPr bwMode="auto">
              <a:xfrm>
                <a:off x="2857" y="2013"/>
                <a:ext cx="35" cy="38"/>
              </a:xfrm>
              <a:custGeom>
                <a:avLst/>
                <a:gdLst>
                  <a:gd name="T0" fmla="*/ 20 w 35"/>
                  <a:gd name="T1" fmla="*/ 0 h 38"/>
                  <a:gd name="T2" fmla="*/ 13 w 35"/>
                  <a:gd name="T3" fmla="*/ 10 h 38"/>
                  <a:gd name="T4" fmla="*/ 0 w 35"/>
                  <a:gd name="T5" fmla="*/ 8 h 38"/>
                  <a:gd name="T6" fmla="*/ 6 w 35"/>
                  <a:gd name="T7" fmla="*/ 19 h 38"/>
                  <a:gd name="T8" fmla="*/ 0 w 35"/>
                  <a:gd name="T9" fmla="*/ 32 h 38"/>
                  <a:gd name="T10" fmla="*/ 13 w 35"/>
                  <a:gd name="T11" fmla="*/ 28 h 38"/>
                  <a:gd name="T12" fmla="*/ 22 w 35"/>
                  <a:gd name="T13" fmla="*/ 38 h 38"/>
                  <a:gd name="T14" fmla="*/ 24 w 35"/>
                  <a:gd name="T15" fmla="*/ 25 h 38"/>
                  <a:gd name="T16" fmla="*/ 35 w 35"/>
                  <a:gd name="T17" fmla="*/ 19 h 38"/>
                  <a:gd name="T18" fmla="*/ 24 w 35"/>
                  <a:gd name="T19" fmla="*/ 13 h 38"/>
                  <a:gd name="T20" fmla="*/ 20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0" name="ïṡḻîdè">
                <a:extLst>
                  <a:ext uri="{FF2B5EF4-FFF2-40B4-BE49-F238E27FC236}">
                    <a16:creationId xmlns:a16="http://schemas.microsoft.com/office/drawing/2014/main" xmlns="" id="{4AD8423E-D762-4ACD-A982-3DA9514CCAF4}"/>
                  </a:ext>
                </a:extLst>
              </p:cNvPr>
              <p:cNvSpPr/>
              <p:nvPr/>
            </p:nvSpPr>
            <p:spPr bwMode="auto">
              <a:xfrm>
                <a:off x="2857" y="2013"/>
                <a:ext cx="35" cy="38"/>
              </a:xfrm>
              <a:custGeom>
                <a:avLst/>
                <a:gdLst>
                  <a:gd name="T0" fmla="*/ 20 w 35"/>
                  <a:gd name="T1" fmla="*/ 0 h 38"/>
                  <a:gd name="T2" fmla="*/ 13 w 35"/>
                  <a:gd name="T3" fmla="*/ 10 h 38"/>
                  <a:gd name="T4" fmla="*/ 0 w 35"/>
                  <a:gd name="T5" fmla="*/ 8 h 38"/>
                  <a:gd name="T6" fmla="*/ 6 w 35"/>
                  <a:gd name="T7" fmla="*/ 19 h 38"/>
                  <a:gd name="T8" fmla="*/ 0 w 35"/>
                  <a:gd name="T9" fmla="*/ 32 h 38"/>
                  <a:gd name="T10" fmla="*/ 13 w 35"/>
                  <a:gd name="T11" fmla="*/ 28 h 38"/>
                  <a:gd name="T12" fmla="*/ 22 w 35"/>
                  <a:gd name="T13" fmla="*/ 38 h 38"/>
                  <a:gd name="T14" fmla="*/ 24 w 35"/>
                  <a:gd name="T15" fmla="*/ 25 h 38"/>
                  <a:gd name="T16" fmla="*/ 35 w 35"/>
                  <a:gd name="T17" fmla="*/ 19 h 38"/>
                  <a:gd name="T18" fmla="*/ 24 w 35"/>
                  <a:gd name="T19" fmla="*/ 13 h 38"/>
                  <a:gd name="T20" fmla="*/ 20 w 35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19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5" y="19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1" name="išḷíḋê">
                <a:extLst>
                  <a:ext uri="{FF2B5EF4-FFF2-40B4-BE49-F238E27FC236}">
                    <a16:creationId xmlns:a16="http://schemas.microsoft.com/office/drawing/2014/main" xmlns="" id="{ECDE0DA4-62FA-4618-A79E-AB18D3F3819C}"/>
                  </a:ext>
                </a:extLst>
              </p:cNvPr>
              <p:cNvSpPr/>
              <p:nvPr/>
            </p:nvSpPr>
            <p:spPr bwMode="auto">
              <a:xfrm>
                <a:off x="2941" y="203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7 w 37"/>
                  <a:gd name="T7" fmla="*/ 18 h 37"/>
                  <a:gd name="T8" fmla="*/ 2 w 37"/>
                  <a:gd name="T9" fmla="*/ 30 h 37"/>
                  <a:gd name="T10" fmla="*/ 15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18"/>
                    </a:lnTo>
                    <a:lnTo>
                      <a:pt x="2" y="30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2" name="îŝ1iḋè">
                <a:extLst>
                  <a:ext uri="{FF2B5EF4-FFF2-40B4-BE49-F238E27FC236}">
                    <a16:creationId xmlns:a16="http://schemas.microsoft.com/office/drawing/2014/main" xmlns="" id="{7587B06F-94B5-452B-9798-1AF19C23FCF2}"/>
                  </a:ext>
                </a:extLst>
              </p:cNvPr>
              <p:cNvSpPr/>
              <p:nvPr/>
            </p:nvSpPr>
            <p:spPr bwMode="auto">
              <a:xfrm>
                <a:off x="2941" y="203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7 w 37"/>
                  <a:gd name="T7" fmla="*/ 18 h 37"/>
                  <a:gd name="T8" fmla="*/ 2 w 37"/>
                  <a:gd name="T9" fmla="*/ 30 h 37"/>
                  <a:gd name="T10" fmla="*/ 15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7" y="18"/>
                    </a:lnTo>
                    <a:lnTo>
                      <a:pt x="2" y="30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3" name="íṣļiḓé">
                <a:extLst>
                  <a:ext uri="{FF2B5EF4-FFF2-40B4-BE49-F238E27FC236}">
                    <a16:creationId xmlns:a16="http://schemas.microsoft.com/office/drawing/2014/main" xmlns="" id="{DCDE235F-05B0-463E-991A-EAA4BBEB6760}"/>
                  </a:ext>
                </a:extLst>
              </p:cNvPr>
              <p:cNvSpPr/>
              <p:nvPr/>
            </p:nvSpPr>
            <p:spPr bwMode="auto">
              <a:xfrm>
                <a:off x="3027" y="2060"/>
                <a:ext cx="30" cy="32"/>
              </a:xfrm>
              <a:custGeom>
                <a:avLst/>
                <a:gdLst>
                  <a:gd name="T0" fmla="*/ 20 w 30"/>
                  <a:gd name="T1" fmla="*/ 0 h 32"/>
                  <a:gd name="T2" fmla="*/ 13 w 30"/>
                  <a:gd name="T3" fmla="*/ 11 h 32"/>
                  <a:gd name="T4" fmla="*/ 0 w 30"/>
                  <a:gd name="T5" fmla="*/ 9 h 32"/>
                  <a:gd name="T6" fmla="*/ 5 w 30"/>
                  <a:gd name="T7" fmla="*/ 21 h 32"/>
                  <a:gd name="T8" fmla="*/ 0 w 30"/>
                  <a:gd name="T9" fmla="*/ 32 h 32"/>
                  <a:gd name="T10" fmla="*/ 13 w 30"/>
                  <a:gd name="T11" fmla="*/ 30 h 32"/>
                  <a:gd name="T12" fmla="*/ 17 w 30"/>
                  <a:gd name="T13" fmla="*/ 32 h 32"/>
                  <a:gd name="T14" fmla="*/ 30 w 30"/>
                  <a:gd name="T15" fmla="*/ 17 h 32"/>
                  <a:gd name="T16" fmla="*/ 24 w 30"/>
                  <a:gd name="T17" fmla="*/ 13 h 32"/>
                  <a:gd name="T18" fmla="*/ 20 w 30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2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1"/>
                    </a:lnTo>
                    <a:lnTo>
                      <a:pt x="0" y="32"/>
                    </a:lnTo>
                    <a:lnTo>
                      <a:pt x="13" y="30"/>
                    </a:lnTo>
                    <a:lnTo>
                      <a:pt x="17" y="32"/>
                    </a:lnTo>
                    <a:lnTo>
                      <a:pt x="30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4" name="ïSḷiḓè">
                <a:extLst>
                  <a:ext uri="{FF2B5EF4-FFF2-40B4-BE49-F238E27FC236}">
                    <a16:creationId xmlns:a16="http://schemas.microsoft.com/office/drawing/2014/main" xmlns="" id="{22D60FBC-2A87-40EF-95B0-003ADB21F2D2}"/>
                  </a:ext>
                </a:extLst>
              </p:cNvPr>
              <p:cNvSpPr/>
              <p:nvPr/>
            </p:nvSpPr>
            <p:spPr bwMode="auto">
              <a:xfrm>
                <a:off x="3027" y="2060"/>
                <a:ext cx="30" cy="32"/>
              </a:xfrm>
              <a:custGeom>
                <a:avLst/>
                <a:gdLst>
                  <a:gd name="T0" fmla="*/ 20 w 30"/>
                  <a:gd name="T1" fmla="*/ 0 h 32"/>
                  <a:gd name="T2" fmla="*/ 13 w 30"/>
                  <a:gd name="T3" fmla="*/ 11 h 32"/>
                  <a:gd name="T4" fmla="*/ 0 w 30"/>
                  <a:gd name="T5" fmla="*/ 9 h 32"/>
                  <a:gd name="T6" fmla="*/ 5 w 30"/>
                  <a:gd name="T7" fmla="*/ 21 h 32"/>
                  <a:gd name="T8" fmla="*/ 0 w 30"/>
                  <a:gd name="T9" fmla="*/ 32 h 32"/>
                  <a:gd name="T10" fmla="*/ 13 w 30"/>
                  <a:gd name="T11" fmla="*/ 30 h 32"/>
                  <a:gd name="T12" fmla="*/ 17 w 30"/>
                  <a:gd name="T13" fmla="*/ 32 h 32"/>
                  <a:gd name="T14" fmla="*/ 30 w 30"/>
                  <a:gd name="T15" fmla="*/ 17 h 32"/>
                  <a:gd name="T16" fmla="*/ 24 w 30"/>
                  <a:gd name="T17" fmla="*/ 13 h 32"/>
                  <a:gd name="T18" fmla="*/ 20 w 30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2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5" y="21"/>
                    </a:lnTo>
                    <a:lnTo>
                      <a:pt x="0" y="32"/>
                    </a:lnTo>
                    <a:lnTo>
                      <a:pt x="13" y="30"/>
                    </a:lnTo>
                    <a:lnTo>
                      <a:pt x="17" y="32"/>
                    </a:lnTo>
                    <a:lnTo>
                      <a:pt x="30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5" name="işļiḍé">
                <a:extLst>
                  <a:ext uri="{FF2B5EF4-FFF2-40B4-BE49-F238E27FC236}">
                    <a16:creationId xmlns:a16="http://schemas.microsoft.com/office/drawing/2014/main" xmlns="" id="{3C7DAE9E-B8E2-4DC9-90AB-8C02ED88C090}"/>
                  </a:ext>
                </a:extLst>
              </p:cNvPr>
              <p:cNvSpPr/>
              <p:nvPr/>
            </p:nvSpPr>
            <p:spPr bwMode="auto">
              <a:xfrm>
                <a:off x="2724" y="2038"/>
                <a:ext cx="25" cy="37"/>
              </a:xfrm>
              <a:custGeom>
                <a:avLst/>
                <a:gdLst>
                  <a:gd name="T0" fmla="*/ 10 w 25"/>
                  <a:gd name="T1" fmla="*/ 0 h 37"/>
                  <a:gd name="T2" fmla="*/ 2 w 25"/>
                  <a:gd name="T3" fmla="*/ 9 h 37"/>
                  <a:gd name="T4" fmla="*/ 0 w 25"/>
                  <a:gd name="T5" fmla="*/ 9 h 37"/>
                  <a:gd name="T6" fmla="*/ 4 w 25"/>
                  <a:gd name="T7" fmla="*/ 28 h 37"/>
                  <a:gd name="T8" fmla="*/ 12 w 25"/>
                  <a:gd name="T9" fmla="*/ 37 h 37"/>
                  <a:gd name="T10" fmla="*/ 13 w 25"/>
                  <a:gd name="T11" fmla="*/ 24 h 37"/>
                  <a:gd name="T12" fmla="*/ 25 w 25"/>
                  <a:gd name="T13" fmla="*/ 16 h 37"/>
                  <a:gd name="T14" fmla="*/ 13 w 25"/>
                  <a:gd name="T15" fmla="*/ 11 h 37"/>
                  <a:gd name="T16" fmla="*/ 10 w 25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7">
                    <a:moveTo>
                      <a:pt x="10" y="0"/>
                    </a:moveTo>
                    <a:lnTo>
                      <a:pt x="2" y="9"/>
                    </a:lnTo>
                    <a:lnTo>
                      <a:pt x="0" y="9"/>
                    </a:lnTo>
                    <a:lnTo>
                      <a:pt x="4" y="28"/>
                    </a:lnTo>
                    <a:lnTo>
                      <a:pt x="12" y="37"/>
                    </a:lnTo>
                    <a:lnTo>
                      <a:pt x="13" y="24"/>
                    </a:lnTo>
                    <a:lnTo>
                      <a:pt x="25" y="16"/>
                    </a:lnTo>
                    <a:lnTo>
                      <a:pt x="13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6" name="íṣļiďé">
                <a:extLst>
                  <a:ext uri="{FF2B5EF4-FFF2-40B4-BE49-F238E27FC236}">
                    <a16:creationId xmlns:a16="http://schemas.microsoft.com/office/drawing/2014/main" xmlns="" id="{0A9B5C05-A29D-43EF-B7D2-8DB847DC8E66}"/>
                  </a:ext>
                </a:extLst>
              </p:cNvPr>
              <p:cNvSpPr/>
              <p:nvPr/>
            </p:nvSpPr>
            <p:spPr bwMode="auto">
              <a:xfrm>
                <a:off x="2724" y="2038"/>
                <a:ext cx="25" cy="37"/>
              </a:xfrm>
              <a:custGeom>
                <a:avLst/>
                <a:gdLst>
                  <a:gd name="T0" fmla="*/ 10 w 25"/>
                  <a:gd name="T1" fmla="*/ 0 h 37"/>
                  <a:gd name="T2" fmla="*/ 2 w 25"/>
                  <a:gd name="T3" fmla="*/ 9 h 37"/>
                  <a:gd name="T4" fmla="*/ 0 w 25"/>
                  <a:gd name="T5" fmla="*/ 9 h 37"/>
                  <a:gd name="T6" fmla="*/ 4 w 25"/>
                  <a:gd name="T7" fmla="*/ 28 h 37"/>
                  <a:gd name="T8" fmla="*/ 12 w 25"/>
                  <a:gd name="T9" fmla="*/ 37 h 37"/>
                  <a:gd name="T10" fmla="*/ 13 w 25"/>
                  <a:gd name="T11" fmla="*/ 24 h 37"/>
                  <a:gd name="T12" fmla="*/ 25 w 25"/>
                  <a:gd name="T13" fmla="*/ 16 h 37"/>
                  <a:gd name="T14" fmla="*/ 13 w 25"/>
                  <a:gd name="T15" fmla="*/ 11 h 37"/>
                  <a:gd name="T16" fmla="*/ 10 w 25"/>
                  <a:gd name="T1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7">
                    <a:moveTo>
                      <a:pt x="10" y="0"/>
                    </a:moveTo>
                    <a:lnTo>
                      <a:pt x="2" y="9"/>
                    </a:lnTo>
                    <a:lnTo>
                      <a:pt x="0" y="9"/>
                    </a:lnTo>
                    <a:lnTo>
                      <a:pt x="4" y="28"/>
                    </a:lnTo>
                    <a:lnTo>
                      <a:pt x="12" y="37"/>
                    </a:lnTo>
                    <a:lnTo>
                      <a:pt x="13" y="24"/>
                    </a:lnTo>
                    <a:lnTo>
                      <a:pt x="25" y="16"/>
                    </a:lnTo>
                    <a:lnTo>
                      <a:pt x="13" y="11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7" name="îṥļîḑé">
                <a:extLst>
                  <a:ext uri="{FF2B5EF4-FFF2-40B4-BE49-F238E27FC236}">
                    <a16:creationId xmlns:a16="http://schemas.microsoft.com/office/drawing/2014/main" xmlns="" id="{8CC187DD-0D85-4134-9A82-1C26BC9F4181}"/>
                  </a:ext>
                </a:extLst>
              </p:cNvPr>
              <p:cNvSpPr/>
              <p:nvPr/>
            </p:nvSpPr>
            <p:spPr bwMode="auto">
              <a:xfrm>
                <a:off x="2797" y="2060"/>
                <a:ext cx="37" cy="39"/>
              </a:xfrm>
              <a:custGeom>
                <a:avLst/>
                <a:gdLst>
                  <a:gd name="T0" fmla="*/ 23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8 w 37"/>
                  <a:gd name="T7" fmla="*/ 21 h 39"/>
                  <a:gd name="T8" fmla="*/ 2 w 37"/>
                  <a:gd name="T9" fmla="*/ 32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4 h 39"/>
                  <a:gd name="T16" fmla="*/ 37 w 37"/>
                  <a:gd name="T17" fmla="*/ 19 h 39"/>
                  <a:gd name="T18" fmla="*/ 24 w 37"/>
                  <a:gd name="T19" fmla="*/ 13 h 39"/>
                  <a:gd name="T20" fmla="*/ 2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8" name="íSľíḍê">
                <a:extLst>
                  <a:ext uri="{FF2B5EF4-FFF2-40B4-BE49-F238E27FC236}">
                    <a16:creationId xmlns:a16="http://schemas.microsoft.com/office/drawing/2014/main" xmlns="" id="{366B837E-C875-432F-BAE0-6BED2317C390}"/>
                  </a:ext>
                </a:extLst>
              </p:cNvPr>
              <p:cNvSpPr/>
              <p:nvPr/>
            </p:nvSpPr>
            <p:spPr bwMode="auto">
              <a:xfrm>
                <a:off x="2797" y="2060"/>
                <a:ext cx="37" cy="39"/>
              </a:xfrm>
              <a:custGeom>
                <a:avLst/>
                <a:gdLst>
                  <a:gd name="T0" fmla="*/ 23 w 37"/>
                  <a:gd name="T1" fmla="*/ 0 h 39"/>
                  <a:gd name="T2" fmla="*/ 13 w 37"/>
                  <a:gd name="T3" fmla="*/ 11 h 39"/>
                  <a:gd name="T4" fmla="*/ 0 w 37"/>
                  <a:gd name="T5" fmla="*/ 9 h 39"/>
                  <a:gd name="T6" fmla="*/ 8 w 37"/>
                  <a:gd name="T7" fmla="*/ 21 h 39"/>
                  <a:gd name="T8" fmla="*/ 2 w 37"/>
                  <a:gd name="T9" fmla="*/ 32 h 39"/>
                  <a:gd name="T10" fmla="*/ 15 w 37"/>
                  <a:gd name="T11" fmla="*/ 30 h 39"/>
                  <a:gd name="T12" fmla="*/ 24 w 37"/>
                  <a:gd name="T13" fmla="*/ 39 h 39"/>
                  <a:gd name="T14" fmla="*/ 26 w 37"/>
                  <a:gd name="T15" fmla="*/ 24 h 39"/>
                  <a:gd name="T16" fmla="*/ 37 w 37"/>
                  <a:gd name="T17" fmla="*/ 19 h 39"/>
                  <a:gd name="T18" fmla="*/ 24 w 37"/>
                  <a:gd name="T19" fmla="*/ 13 h 39"/>
                  <a:gd name="T20" fmla="*/ 23 w 37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9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4" y="39"/>
                    </a:lnTo>
                    <a:lnTo>
                      <a:pt x="26" y="24"/>
                    </a:lnTo>
                    <a:lnTo>
                      <a:pt x="37" y="19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9" name="ïšḷiḓe">
                <a:extLst>
                  <a:ext uri="{FF2B5EF4-FFF2-40B4-BE49-F238E27FC236}">
                    <a16:creationId xmlns:a16="http://schemas.microsoft.com/office/drawing/2014/main" xmlns="" id="{D6DDAE31-D9BD-426E-BADC-B91FC47EA701}"/>
                  </a:ext>
                </a:extLst>
              </p:cNvPr>
              <p:cNvSpPr/>
              <p:nvPr/>
            </p:nvSpPr>
            <p:spPr bwMode="auto">
              <a:xfrm>
                <a:off x="2883" y="2084"/>
                <a:ext cx="36" cy="38"/>
              </a:xfrm>
              <a:custGeom>
                <a:avLst/>
                <a:gdLst>
                  <a:gd name="T0" fmla="*/ 22 w 36"/>
                  <a:gd name="T1" fmla="*/ 0 h 38"/>
                  <a:gd name="T2" fmla="*/ 13 w 36"/>
                  <a:gd name="T3" fmla="*/ 10 h 38"/>
                  <a:gd name="T4" fmla="*/ 0 w 36"/>
                  <a:gd name="T5" fmla="*/ 8 h 38"/>
                  <a:gd name="T6" fmla="*/ 6 w 36"/>
                  <a:gd name="T7" fmla="*/ 21 h 38"/>
                  <a:gd name="T8" fmla="*/ 0 w 36"/>
                  <a:gd name="T9" fmla="*/ 32 h 38"/>
                  <a:gd name="T10" fmla="*/ 13 w 36"/>
                  <a:gd name="T11" fmla="*/ 28 h 38"/>
                  <a:gd name="T12" fmla="*/ 22 w 36"/>
                  <a:gd name="T13" fmla="*/ 38 h 38"/>
                  <a:gd name="T14" fmla="*/ 24 w 36"/>
                  <a:gd name="T15" fmla="*/ 25 h 38"/>
                  <a:gd name="T16" fmla="*/ 36 w 36"/>
                  <a:gd name="T17" fmla="*/ 19 h 38"/>
                  <a:gd name="T18" fmla="*/ 24 w 36"/>
                  <a:gd name="T19" fmla="*/ 13 h 38"/>
                  <a:gd name="T20" fmla="*/ 22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6" y="19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83" name="ïśļîḑé">
              <a:extLst>
                <a:ext uri="{FF2B5EF4-FFF2-40B4-BE49-F238E27FC236}">
                  <a16:creationId xmlns:a16="http://schemas.microsoft.com/office/drawing/2014/main" xmlns="" id="{7169BD98-219E-4225-89DF-F791B3812F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47947" y="2628199"/>
              <a:ext cx="7192865" cy="2470111"/>
              <a:chOff x="1595" y="1422"/>
              <a:chExt cx="5093" cy="1749"/>
            </a:xfrm>
          </p:grpSpPr>
          <p:sp>
            <p:nvSpPr>
              <p:cNvPr id="1890" name="ís1îdè">
                <a:extLst>
                  <a:ext uri="{FF2B5EF4-FFF2-40B4-BE49-F238E27FC236}">
                    <a16:creationId xmlns:a16="http://schemas.microsoft.com/office/drawing/2014/main" xmlns="" id="{0EF4E640-7C10-45D3-B0F5-08DD6309C67A}"/>
                  </a:ext>
                </a:extLst>
              </p:cNvPr>
              <p:cNvSpPr/>
              <p:nvPr/>
            </p:nvSpPr>
            <p:spPr bwMode="auto">
              <a:xfrm>
                <a:off x="2883" y="2084"/>
                <a:ext cx="36" cy="38"/>
              </a:xfrm>
              <a:custGeom>
                <a:avLst/>
                <a:gdLst>
                  <a:gd name="T0" fmla="*/ 22 w 36"/>
                  <a:gd name="T1" fmla="*/ 0 h 38"/>
                  <a:gd name="T2" fmla="*/ 13 w 36"/>
                  <a:gd name="T3" fmla="*/ 10 h 38"/>
                  <a:gd name="T4" fmla="*/ 0 w 36"/>
                  <a:gd name="T5" fmla="*/ 8 h 38"/>
                  <a:gd name="T6" fmla="*/ 6 w 36"/>
                  <a:gd name="T7" fmla="*/ 21 h 38"/>
                  <a:gd name="T8" fmla="*/ 0 w 36"/>
                  <a:gd name="T9" fmla="*/ 32 h 38"/>
                  <a:gd name="T10" fmla="*/ 13 w 36"/>
                  <a:gd name="T11" fmla="*/ 28 h 38"/>
                  <a:gd name="T12" fmla="*/ 22 w 36"/>
                  <a:gd name="T13" fmla="*/ 38 h 38"/>
                  <a:gd name="T14" fmla="*/ 24 w 36"/>
                  <a:gd name="T15" fmla="*/ 25 h 38"/>
                  <a:gd name="T16" fmla="*/ 36 w 36"/>
                  <a:gd name="T17" fmla="*/ 19 h 38"/>
                  <a:gd name="T18" fmla="*/ 24 w 36"/>
                  <a:gd name="T19" fmla="*/ 13 h 38"/>
                  <a:gd name="T20" fmla="*/ 22 w 3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8">
                    <a:moveTo>
                      <a:pt x="22" y="0"/>
                    </a:moveTo>
                    <a:lnTo>
                      <a:pt x="13" y="10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8"/>
                    </a:lnTo>
                    <a:lnTo>
                      <a:pt x="24" y="25"/>
                    </a:lnTo>
                    <a:lnTo>
                      <a:pt x="36" y="19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1" name="íṡlíḓé">
                <a:extLst>
                  <a:ext uri="{FF2B5EF4-FFF2-40B4-BE49-F238E27FC236}">
                    <a16:creationId xmlns:a16="http://schemas.microsoft.com/office/drawing/2014/main" xmlns="" id="{09484FCC-1B8C-4664-8E3E-4B1D7443D9A6}"/>
                  </a:ext>
                </a:extLst>
              </p:cNvPr>
              <p:cNvSpPr/>
              <p:nvPr/>
            </p:nvSpPr>
            <p:spPr bwMode="auto">
              <a:xfrm>
                <a:off x="2967" y="2109"/>
                <a:ext cx="37" cy="33"/>
              </a:xfrm>
              <a:custGeom>
                <a:avLst/>
                <a:gdLst>
                  <a:gd name="T0" fmla="*/ 22 w 37"/>
                  <a:gd name="T1" fmla="*/ 0 h 33"/>
                  <a:gd name="T2" fmla="*/ 13 w 37"/>
                  <a:gd name="T3" fmla="*/ 9 h 33"/>
                  <a:gd name="T4" fmla="*/ 0 w 37"/>
                  <a:gd name="T5" fmla="*/ 7 h 33"/>
                  <a:gd name="T6" fmla="*/ 8 w 37"/>
                  <a:gd name="T7" fmla="*/ 18 h 33"/>
                  <a:gd name="T8" fmla="*/ 2 w 37"/>
                  <a:gd name="T9" fmla="*/ 31 h 33"/>
                  <a:gd name="T10" fmla="*/ 15 w 37"/>
                  <a:gd name="T11" fmla="*/ 28 h 33"/>
                  <a:gd name="T12" fmla="*/ 21 w 37"/>
                  <a:gd name="T13" fmla="*/ 33 h 33"/>
                  <a:gd name="T14" fmla="*/ 24 w 37"/>
                  <a:gd name="T15" fmla="*/ 31 h 33"/>
                  <a:gd name="T16" fmla="*/ 26 w 37"/>
                  <a:gd name="T17" fmla="*/ 24 h 33"/>
                  <a:gd name="T18" fmla="*/ 37 w 37"/>
                  <a:gd name="T19" fmla="*/ 18 h 33"/>
                  <a:gd name="T20" fmla="*/ 26 w 37"/>
                  <a:gd name="T21" fmla="*/ 13 h 33"/>
                  <a:gd name="T22" fmla="*/ 22 w 37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3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1" y="33"/>
                    </a:lnTo>
                    <a:lnTo>
                      <a:pt x="24" y="31"/>
                    </a:lnTo>
                    <a:lnTo>
                      <a:pt x="26" y="24"/>
                    </a:lnTo>
                    <a:lnTo>
                      <a:pt x="37" y="18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2" name="ïsļïḑe">
                <a:extLst>
                  <a:ext uri="{FF2B5EF4-FFF2-40B4-BE49-F238E27FC236}">
                    <a16:creationId xmlns:a16="http://schemas.microsoft.com/office/drawing/2014/main" xmlns="" id="{E80048EA-0D02-4759-9CE3-D9ED6976D98E}"/>
                  </a:ext>
                </a:extLst>
              </p:cNvPr>
              <p:cNvSpPr/>
              <p:nvPr/>
            </p:nvSpPr>
            <p:spPr bwMode="auto">
              <a:xfrm>
                <a:off x="2967" y="2109"/>
                <a:ext cx="37" cy="33"/>
              </a:xfrm>
              <a:custGeom>
                <a:avLst/>
                <a:gdLst>
                  <a:gd name="T0" fmla="*/ 22 w 37"/>
                  <a:gd name="T1" fmla="*/ 0 h 33"/>
                  <a:gd name="T2" fmla="*/ 13 w 37"/>
                  <a:gd name="T3" fmla="*/ 9 h 33"/>
                  <a:gd name="T4" fmla="*/ 0 w 37"/>
                  <a:gd name="T5" fmla="*/ 7 h 33"/>
                  <a:gd name="T6" fmla="*/ 8 w 37"/>
                  <a:gd name="T7" fmla="*/ 18 h 33"/>
                  <a:gd name="T8" fmla="*/ 2 w 37"/>
                  <a:gd name="T9" fmla="*/ 31 h 33"/>
                  <a:gd name="T10" fmla="*/ 15 w 37"/>
                  <a:gd name="T11" fmla="*/ 28 h 33"/>
                  <a:gd name="T12" fmla="*/ 21 w 37"/>
                  <a:gd name="T13" fmla="*/ 33 h 33"/>
                  <a:gd name="T14" fmla="*/ 24 w 37"/>
                  <a:gd name="T15" fmla="*/ 31 h 33"/>
                  <a:gd name="T16" fmla="*/ 26 w 37"/>
                  <a:gd name="T17" fmla="*/ 24 h 33"/>
                  <a:gd name="T18" fmla="*/ 37 w 37"/>
                  <a:gd name="T19" fmla="*/ 18 h 33"/>
                  <a:gd name="T20" fmla="*/ 26 w 37"/>
                  <a:gd name="T21" fmla="*/ 13 h 33"/>
                  <a:gd name="T22" fmla="*/ 22 w 37"/>
                  <a:gd name="T2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33">
                    <a:moveTo>
                      <a:pt x="22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1" y="33"/>
                    </a:lnTo>
                    <a:lnTo>
                      <a:pt x="24" y="31"/>
                    </a:lnTo>
                    <a:lnTo>
                      <a:pt x="26" y="24"/>
                    </a:lnTo>
                    <a:lnTo>
                      <a:pt x="37" y="18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3" name="iśľiḓé">
                <a:extLst>
                  <a:ext uri="{FF2B5EF4-FFF2-40B4-BE49-F238E27FC236}">
                    <a16:creationId xmlns:a16="http://schemas.microsoft.com/office/drawing/2014/main" xmlns="" id="{309E1101-D097-44C4-A45C-90EE4ACF0D9E}"/>
                  </a:ext>
                </a:extLst>
              </p:cNvPr>
              <p:cNvSpPr/>
              <p:nvPr/>
            </p:nvSpPr>
            <p:spPr bwMode="auto">
              <a:xfrm>
                <a:off x="2988" y="2140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2 h 6"/>
                  <a:gd name="T4" fmla="*/ 3 w 3"/>
                  <a:gd name="T5" fmla="*/ 6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4" name="ïṧľîḍé">
                <a:extLst>
                  <a:ext uri="{FF2B5EF4-FFF2-40B4-BE49-F238E27FC236}">
                    <a16:creationId xmlns:a16="http://schemas.microsoft.com/office/drawing/2014/main" xmlns="" id="{6E4EAB48-4B62-4503-9D21-3EC27C036CDB}"/>
                  </a:ext>
                </a:extLst>
              </p:cNvPr>
              <p:cNvSpPr/>
              <p:nvPr/>
            </p:nvSpPr>
            <p:spPr bwMode="auto">
              <a:xfrm>
                <a:off x="2988" y="2140"/>
                <a:ext cx="3" cy="6"/>
              </a:xfrm>
              <a:custGeom>
                <a:avLst/>
                <a:gdLst>
                  <a:gd name="T0" fmla="*/ 3 w 3"/>
                  <a:gd name="T1" fmla="*/ 0 h 6"/>
                  <a:gd name="T2" fmla="*/ 0 w 3"/>
                  <a:gd name="T3" fmla="*/ 2 h 6"/>
                  <a:gd name="T4" fmla="*/ 3 w 3"/>
                  <a:gd name="T5" fmla="*/ 6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0" y="2"/>
                    </a:lnTo>
                    <a:lnTo>
                      <a:pt x="3" y="6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5" name="ïśḻîḑê">
                <a:extLst>
                  <a:ext uri="{FF2B5EF4-FFF2-40B4-BE49-F238E27FC236}">
                    <a16:creationId xmlns:a16="http://schemas.microsoft.com/office/drawing/2014/main" xmlns="" id="{A7216DB5-7658-41D6-8057-FB101C71B17E}"/>
                  </a:ext>
                </a:extLst>
              </p:cNvPr>
              <p:cNvSpPr/>
              <p:nvPr/>
            </p:nvSpPr>
            <p:spPr bwMode="auto">
              <a:xfrm>
                <a:off x="2741" y="2096"/>
                <a:ext cx="37" cy="37"/>
              </a:xfrm>
              <a:custGeom>
                <a:avLst/>
                <a:gdLst>
                  <a:gd name="T0" fmla="*/ 23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8 w 37"/>
                  <a:gd name="T7" fmla="*/ 18 h 37"/>
                  <a:gd name="T8" fmla="*/ 2 w 37"/>
                  <a:gd name="T9" fmla="*/ 31 h 37"/>
                  <a:gd name="T10" fmla="*/ 13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8 h 37"/>
                  <a:gd name="T18" fmla="*/ 24 w 37"/>
                  <a:gd name="T19" fmla="*/ 13 h 37"/>
                  <a:gd name="T20" fmla="*/ 2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6" name="îşľíḍè">
                <a:extLst>
                  <a:ext uri="{FF2B5EF4-FFF2-40B4-BE49-F238E27FC236}">
                    <a16:creationId xmlns:a16="http://schemas.microsoft.com/office/drawing/2014/main" xmlns="" id="{FFDAB465-97F4-4C0C-9FAF-A1AEBA596E9C}"/>
                  </a:ext>
                </a:extLst>
              </p:cNvPr>
              <p:cNvSpPr/>
              <p:nvPr/>
            </p:nvSpPr>
            <p:spPr bwMode="auto">
              <a:xfrm>
                <a:off x="2741" y="2096"/>
                <a:ext cx="37" cy="37"/>
              </a:xfrm>
              <a:custGeom>
                <a:avLst/>
                <a:gdLst>
                  <a:gd name="T0" fmla="*/ 23 w 37"/>
                  <a:gd name="T1" fmla="*/ 0 h 37"/>
                  <a:gd name="T2" fmla="*/ 13 w 37"/>
                  <a:gd name="T3" fmla="*/ 9 h 37"/>
                  <a:gd name="T4" fmla="*/ 0 w 37"/>
                  <a:gd name="T5" fmla="*/ 7 h 37"/>
                  <a:gd name="T6" fmla="*/ 8 w 37"/>
                  <a:gd name="T7" fmla="*/ 18 h 37"/>
                  <a:gd name="T8" fmla="*/ 2 w 37"/>
                  <a:gd name="T9" fmla="*/ 31 h 37"/>
                  <a:gd name="T10" fmla="*/ 13 w 37"/>
                  <a:gd name="T11" fmla="*/ 28 h 37"/>
                  <a:gd name="T12" fmla="*/ 24 w 37"/>
                  <a:gd name="T13" fmla="*/ 37 h 37"/>
                  <a:gd name="T14" fmla="*/ 24 w 37"/>
                  <a:gd name="T15" fmla="*/ 24 h 37"/>
                  <a:gd name="T16" fmla="*/ 37 w 37"/>
                  <a:gd name="T17" fmla="*/ 18 h 37"/>
                  <a:gd name="T18" fmla="*/ 24 w 37"/>
                  <a:gd name="T19" fmla="*/ 13 h 37"/>
                  <a:gd name="T20" fmla="*/ 2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8" y="18"/>
                    </a:lnTo>
                    <a:lnTo>
                      <a:pt x="2" y="31"/>
                    </a:lnTo>
                    <a:lnTo>
                      <a:pt x="13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7" y="18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7" name="íšľîḑè">
                <a:extLst>
                  <a:ext uri="{FF2B5EF4-FFF2-40B4-BE49-F238E27FC236}">
                    <a16:creationId xmlns:a16="http://schemas.microsoft.com/office/drawing/2014/main" xmlns="" id="{9154420F-9B50-4478-845A-3BC0864B8FFE}"/>
                  </a:ext>
                </a:extLst>
              </p:cNvPr>
              <p:cNvSpPr/>
              <p:nvPr/>
            </p:nvSpPr>
            <p:spPr bwMode="auto">
              <a:xfrm>
                <a:off x="2827" y="2120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7 h 37"/>
                  <a:gd name="T6" fmla="*/ 6 w 36"/>
                  <a:gd name="T7" fmla="*/ 18 h 37"/>
                  <a:gd name="T8" fmla="*/ 0 w 36"/>
                  <a:gd name="T9" fmla="*/ 32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8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8" name="íšľîdè">
                <a:extLst>
                  <a:ext uri="{FF2B5EF4-FFF2-40B4-BE49-F238E27FC236}">
                    <a16:creationId xmlns:a16="http://schemas.microsoft.com/office/drawing/2014/main" xmlns="" id="{A815D300-1263-4714-AD68-4000E20B23C5}"/>
                  </a:ext>
                </a:extLst>
              </p:cNvPr>
              <p:cNvSpPr/>
              <p:nvPr/>
            </p:nvSpPr>
            <p:spPr bwMode="auto">
              <a:xfrm>
                <a:off x="2827" y="2120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7 h 37"/>
                  <a:gd name="T6" fmla="*/ 6 w 36"/>
                  <a:gd name="T7" fmla="*/ 18 h 37"/>
                  <a:gd name="T8" fmla="*/ 0 w 36"/>
                  <a:gd name="T9" fmla="*/ 32 h 37"/>
                  <a:gd name="T10" fmla="*/ 13 w 36"/>
                  <a:gd name="T11" fmla="*/ 28 h 37"/>
                  <a:gd name="T12" fmla="*/ 22 w 36"/>
                  <a:gd name="T13" fmla="*/ 37 h 37"/>
                  <a:gd name="T14" fmla="*/ 24 w 36"/>
                  <a:gd name="T15" fmla="*/ 24 h 37"/>
                  <a:gd name="T16" fmla="*/ 36 w 36"/>
                  <a:gd name="T17" fmla="*/ 18 h 37"/>
                  <a:gd name="T18" fmla="*/ 24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6" y="18"/>
                    </a:lnTo>
                    <a:lnTo>
                      <a:pt x="0" y="32"/>
                    </a:lnTo>
                    <a:lnTo>
                      <a:pt x="13" y="28"/>
                    </a:lnTo>
                    <a:lnTo>
                      <a:pt x="22" y="37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9" name="îśľíḑè">
                <a:extLst>
                  <a:ext uri="{FF2B5EF4-FFF2-40B4-BE49-F238E27FC236}">
                    <a16:creationId xmlns:a16="http://schemas.microsoft.com/office/drawing/2014/main" xmlns="" id="{D71B1D34-4FB0-4AE9-8290-93B449510EBD}"/>
                  </a:ext>
                </a:extLst>
              </p:cNvPr>
              <p:cNvSpPr/>
              <p:nvPr/>
            </p:nvSpPr>
            <p:spPr bwMode="auto">
              <a:xfrm>
                <a:off x="2911" y="2142"/>
                <a:ext cx="28" cy="21"/>
              </a:xfrm>
              <a:custGeom>
                <a:avLst/>
                <a:gdLst>
                  <a:gd name="T0" fmla="*/ 22 w 28"/>
                  <a:gd name="T1" fmla="*/ 0 h 21"/>
                  <a:gd name="T2" fmla="*/ 13 w 28"/>
                  <a:gd name="T3" fmla="*/ 11 h 21"/>
                  <a:gd name="T4" fmla="*/ 0 w 28"/>
                  <a:gd name="T5" fmla="*/ 10 h 21"/>
                  <a:gd name="T6" fmla="*/ 8 w 28"/>
                  <a:gd name="T7" fmla="*/ 21 h 21"/>
                  <a:gd name="T8" fmla="*/ 6 w 28"/>
                  <a:gd name="T9" fmla="*/ 21 h 21"/>
                  <a:gd name="T10" fmla="*/ 11 w 28"/>
                  <a:gd name="T11" fmla="*/ 21 h 21"/>
                  <a:gd name="T12" fmla="*/ 28 w 28"/>
                  <a:gd name="T13" fmla="*/ 15 h 21"/>
                  <a:gd name="T14" fmla="*/ 24 w 28"/>
                  <a:gd name="T15" fmla="*/ 13 h 21"/>
                  <a:gd name="T16" fmla="*/ 22 w 2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1">
                    <a:moveTo>
                      <a:pt x="22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28" y="15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0" name="ïŝḻîḑè">
                <a:extLst>
                  <a:ext uri="{FF2B5EF4-FFF2-40B4-BE49-F238E27FC236}">
                    <a16:creationId xmlns:a16="http://schemas.microsoft.com/office/drawing/2014/main" xmlns="" id="{7699805A-58BC-4807-A648-7E0C3E653DF2}"/>
                  </a:ext>
                </a:extLst>
              </p:cNvPr>
              <p:cNvSpPr/>
              <p:nvPr/>
            </p:nvSpPr>
            <p:spPr bwMode="auto">
              <a:xfrm>
                <a:off x="2911" y="2142"/>
                <a:ext cx="28" cy="21"/>
              </a:xfrm>
              <a:custGeom>
                <a:avLst/>
                <a:gdLst>
                  <a:gd name="T0" fmla="*/ 22 w 28"/>
                  <a:gd name="T1" fmla="*/ 0 h 21"/>
                  <a:gd name="T2" fmla="*/ 13 w 28"/>
                  <a:gd name="T3" fmla="*/ 11 h 21"/>
                  <a:gd name="T4" fmla="*/ 0 w 28"/>
                  <a:gd name="T5" fmla="*/ 10 h 21"/>
                  <a:gd name="T6" fmla="*/ 8 w 28"/>
                  <a:gd name="T7" fmla="*/ 21 h 21"/>
                  <a:gd name="T8" fmla="*/ 6 w 28"/>
                  <a:gd name="T9" fmla="*/ 21 h 21"/>
                  <a:gd name="T10" fmla="*/ 11 w 28"/>
                  <a:gd name="T11" fmla="*/ 21 h 21"/>
                  <a:gd name="T12" fmla="*/ 28 w 28"/>
                  <a:gd name="T13" fmla="*/ 15 h 21"/>
                  <a:gd name="T14" fmla="*/ 24 w 28"/>
                  <a:gd name="T15" fmla="*/ 13 h 21"/>
                  <a:gd name="T16" fmla="*/ 22 w 28"/>
                  <a:gd name="T1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1">
                    <a:moveTo>
                      <a:pt x="22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11" y="21"/>
                    </a:lnTo>
                    <a:lnTo>
                      <a:pt x="28" y="15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1" name="îṡļïḋé">
                <a:extLst>
                  <a:ext uri="{FF2B5EF4-FFF2-40B4-BE49-F238E27FC236}">
                    <a16:creationId xmlns:a16="http://schemas.microsoft.com/office/drawing/2014/main" xmlns="" id="{0EFB316D-2FF2-4C2F-9364-6E0F9117C8F8}"/>
                  </a:ext>
                </a:extLst>
              </p:cNvPr>
              <p:cNvSpPr/>
              <p:nvPr/>
            </p:nvSpPr>
            <p:spPr bwMode="auto">
              <a:xfrm>
                <a:off x="2913" y="2163"/>
                <a:ext cx="22" cy="18"/>
              </a:xfrm>
              <a:custGeom>
                <a:avLst/>
                <a:gdLst>
                  <a:gd name="T0" fmla="*/ 9 w 22"/>
                  <a:gd name="T1" fmla="*/ 0 h 18"/>
                  <a:gd name="T2" fmla="*/ 4 w 22"/>
                  <a:gd name="T3" fmla="*/ 0 h 18"/>
                  <a:gd name="T4" fmla="*/ 0 w 22"/>
                  <a:gd name="T5" fmla="*/ 11 h 18"/>
                  <a:gd name="T6" fmla="*/ 13 w 22"/>
                  <a:gd name="T7" fmla="*/ 9 h 18"/>
                  <a:gd name="T8" fmla="*/ 22 w 22"/>
                  <a:gd name="T9" fmla="*/ 18 h 18"/>
                  <a:gd name="T10" fmla="*/ 22 w 22"/>
                  <a:gd name="T11" fmla="*/ 15 h 18"/>
                  <a:gd name="T12" fmla="*/ 9 w 22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9" y="0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3" y="9"/>
                    </a:lnTo>
                    <a:lnTo>
                      <a:pt x="22" y="18"/>
                    </a:lnTo>
                    <a:lnTo>
                      <a:pt x="22" y="1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2" name="ïṧḻiḓê">
                <a:extLst>
                  <a:ext uri="{FF2B5EF4-FFF2-40B4-BE49-F238E27FC236}">
                    <a16:creationId xmlns:a16="http://schemas.microsoft.com/office/drawing/2014/main" xmlns="" id="{5653C17F-802D-49D2-B720-BC584B601E88}"/>
                  </a:ext>
                </a:extLst>
              </p:cNvPr>
              <p:cNvSpPr/>
              <p:nvPr/>
            </p:nvSpPr>
            <p:spPr bwMode="auto">
              <a:xfrm>
                <a:off x="2913" y="2163"/>
                <a:ext cx="22" cy="18"/>
              </a:xfrm>
              <a:custGeom>
                <a:avLst/>
                <a:gdLst>
                  <a:gd name="T0" fmla="*/ 9 w 22"/>
                  <a:gd name="T1" fmla="*/ 0 h 18"/>
                  <a:gd name="T2" fmla="*/ 4 w 22"/>
                  <a:gd name="T3" fmla="*/ 0 h 18"/>
                  <a:gd name="T4" fmla="*/ 0 w 22"/>
                  <a:gd name="T5" fmla="*/ 11 h 18"/>
                  <a:gd name="T6" fmla="*/ 13 w 22"/>
                  <a:gd name="T7" fmla="*/ 9 h 18"/>
                  <a:gd name="T8" fmla="*/ 22 w 22"/>
                  <a:gd name="T9" fmla="*/ 18 h 18"/>
                  <a:gd name="T10" fmla="*/ 22 w 22"/>
                  <a:gd name="T11" fmla="*/ 15 h 18"/>
                  <a:gd name="T12" fmla="*/ 9 w 22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9" y="0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3" y="9"/>
                    </a:lnTo>
                    <a:lnTo>
                      <a:pt x="22" y="18"/>
                    </a:lnTo>
                    <a:lnTo>
                      <a:pt x="22" y="15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3" name="ísliḋé">
                <a:extLst>
                  <a:ext uri="{FF2B5EF4-FFF2-40B4-BE49-F238E27FC236}">
                    <a16:creationId xmlns:a16="http://schemas.microsoft.com/office/drawing/2014/main" xmlns="" id="{E10731C7-21EE-4D17-B153-339FC0482D34}"/>
                  </a:ext>
                </a:extLst>
              </p:cNvPr>
              <p:cNvSpPr/>
              <p:nvPr/>
            </p:nvSpPr>
            <p:spPr bwMode="auto">
              <a:xfrm>
                <a:off x="2922" y="2157"/>
                <a:ext cx="26" cy="21"/>
              </a:xfrm>
              <a:custGeom>
                <a:avLst/>
                <a:gdLst>
                  <a:gd name="T0" fmla="*/ 17 w 26"/>
                  <a:gd name="T1" fmla="*/ 0 h 21"/>
                  <a:gd name="T2" fmla="*/ 0 w 26"/>
                  <a:gd name="T3" fmla="*/ 6 h 21"/>
                  <a:gd name="T4" fmla="*/ 13 w 26"/>
                  <a:gd name="T5" fmla="*/ 21 h 21"/>
                  <a:gd name="T6" fmla="*/ 13 w 26"/>
                  <a:gd name="T7" fmla="*/ 11 h 21"/>
                  <a:gd name="T8" fmla="*/ 26 w 26"/>
                  <a:gd name="T9" fmla="*/ 4 h 21"/>
                  <a:gd name="T10" fmla="*/ 17 w 26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1">
                    <a:moveTo>
                      <a:pt x="17" y="0"/>
                    </a:moveTo>
                    <a:lnTo>
                      <a:pt x="0" y="6"/>
                    </a:lnTo>
                    <a:lnTo>
                      <a:pt x="13" y="21"/>
                    </a:lnTo>
                    <a:lnTo>
                      <a:pt x="13" y="11"/>
                    </a:lnTo>
                    <a:lnTo>
                      <a:pt x="26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4" name="iṡlîďè">
                <a:extLst>
                  <a:ext uri="{FF2B5EF4-FFF2-40B4-BE49-F238E27FC236}">
                    <a16:creationId xmlns:a16="http://schemas.microsoft.com/office/drawing/2014/main" xmlns="" id="{8F9CDD02-67A1-4D34-A155-AC7715CC3242}"/>
                  </a:ext>
                </a:extLst>
              </p:cNvPr>
              <p:cNvSpPr/>
              <p:nvPr/>
            </p:nvSpPr>
            <p:spPr bwMode="auto">
              <a:xfrm>
                <a:off x="2922" y="2157"/>
                <a:ext cx="26" cy="21"/>
              </a:xfrm>
              <a:custGeom>
                <a:avLst/>
                <a:gdLst>
                  <a:gd name="T0" fmla="*/ 17 w 26"/>
                  <a:gd name="T1" fmla="*/ 0 h 21"/>
                  <a:gd name="T2" fmla="*/ 0 w 26"/>
                  <a:gd name="T3" fmla="*/ 6 h 21"/>
                  <a:gd name="T4" fmla="*/ 13 w 26"/>
                  <a:gd name="T5" fmla="*/ 21 h 21"/>
                  <a:gd name="T6" fmla="*/ 13 w 26"/>
                  <a:gd name="T7" fmla="*/ 11 h 21"/>
                  <a:gd name="T8" fmla="*/ 26 w 26"/>
                  <a:gd name="T9" fmla="*/ 4 h 21"/>
                  <a:gd name="T10" fmla="*/ 17 w 26"/>
                  <a:gd name="T1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1">
                    <a:moveTo>
                      <a:pt x="17" y="0"/>
                    </a:moveTo>
                    <a:lnTo>
                      <a:pt x="0" y="6"/>
                    </a:lnTo>
                    <a:lnTo>
                      <a:pt x="13" y="21"/>
                    </a:lnTo>
                    <a:lnTo>
                      <a:pt x="13" y="11"/>
                    </a:lnTo>
                    <a:lnTo>
                      <a:pt x="26" y="4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5" name="í$ľïḍé">
                <a:extLst>
                  <a:ext uri="{FF2B5EF4-FFF2-40B4-BE49-F238E27FC236}">
                    <a16:creationId xmlns:a16="http://schemas.microsoft.com/office/drawing/2014/main" xmlns="" id="{BBA03FE0-A487-4BC5-8EB2-17078CE6E5B4}"/>
                  </a:ext>
                </a:extLst>
              </p:cNvPr>
              <p:cNvSpPr/>
              <p:nvPr/>
            </p:nvSpPr>
            <p:spPr bwMode="auto">
              <a:xfrm>
                <a:off x="2767" y="2166"/>
                <a:ext cx="38" cy="36"/>
              </a:xfrm>
              <a:custGeom>
                <a:avLst/>
                <a:gdLst>
                  <a:gd name="T0" fmla="*/ 23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2 w 38"/>
                  <a:gd name="T9" fmla="*/ 32 h 36"/>
                  <a:gd name="T10" fmla="*/ 15 w 38"/>
                  <a:gd name="T11" fmla="*/ 30 h 36"/>
                  <a:gd name="T12" fmla="*/ 23 w 38"/>
                  <a:gd name="T13" fmla="*/ 36 h 36"/>
                  <a:gd name="T14" fmla="*/ 23 w 38"/>
                  <a:gd name="T15" fmla="*/ 36 h 36"/>
                  <a:gd name="T16" fmla="*/ 25 w 38"/>
                  <a:gd name="T17" fmla="*/ 36 h 36"/>
                  <a:gd name="T18" fmla="*/ 26 w 38"/>
                  <a:gd name="T19" fmla="*/ 25 h 36"/>
                  <a:gd name="T20" fmla="*/ 38 w 38"/>
                  <a:gd name="T21" fmla="*/ 19 h 36"/>
                  <a:gd name="T22" fmla="*/ 25 w 38"/>
                  <a:gd name="T23" fmla="*/ 14 h 36"/>
                  <a:gd name="T24" fmla="*/ 23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3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6" name="íṣľide">
                <a:extLst>
                  <a:ext uri="{FF2B5EF4-FFF2-40B4-BE49-F238E27FC236}">
                    <a16:creationId xmlns:a16="http://schemas.microsoft.com/office/drawing/2014/main" xmlns="" id="{FC6D1455-AE82-4AA8-9CF6-AE4D3BC72BB3}"/>
                  </a:ext>
                </a:extLst>
              </p:cNvPr>
              <p:cNvSpPr/>
              <p:nvPr/>
            </p:nvSpPr>
            <p:spPr bwMode="auto">
              <a:xfrm>
                <a:off x="2767" y="2166"/>
                <a:ext cx="38" cy="36"/>
              </a:xfrm>
              <a:custGeom>
                <a:avLst/>
                <a:gdLst>
                  <a:gd name="T0" fmla="*/ 23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2 w 38"/>
                  <a:gd name="T9" fmla="*/ 32 h 36"/>
                  <a:gd name="T10" fmla="*/ 15 w 38"/>
                  <a:gd name="T11" fmla="*/ 30 h 36"/>
                  <a:gd name="T12" fmla="*/ 23 w 38"/>
                  <a:gd name="T13" fmla="*/ 36 h 36"/>
                  <a:gd name="T14" fmla="*/ 23 w 38"/>
                  <a:gd name="T15" fmla="*/ 36 h 36"/>
                  <a:gd name="T16" fmla="*/ 25 w 38"/>
                  <a:gd name="T17" fmla="*/ 36 h 36"/>
                  <a:gd name="T18" fmla="*/ 26 w 38"/>
                  <a:gd name="T19" fmla="*/ 25 h 36"/>
                  <a:gd name="T20" fmla="*/ 38 w 38"/>
                  <a:gd name="T21" fmla="*/ 19 h 36"/>
                  <a:gd name="T22" fmla="*/ 25 w 38"/>
                  <a:gd name="T23" fmla="*/ 14 h 36"/>
                  <a:gd name="T24" fmla="*/ 23 w 38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6">
                    <a:moveTo>
                      <a:pt x="23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30"/>
                    </a:lnTo>
                    <a:lnTo>
                      <a:pt x="23" y="36"/>
                    </a:lnTo>
                    <a:lnTo>
                      <a:pt x="23" y="36"/>
                    </a:lnTo>
                    <a:lnTo>
                      <a:pt x="25" y="36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4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7" name="ïṥļïḓè">
                <a:extLst>
                  <a:ext uri="{FF2B5EF4-FFF2-40B4-BE49-F238E27FC236}">
                    <a16:creationId xmlns:a16="http://schemas.microsoft.com/office/drawing/2014/main" xmlns="" id="{797CA32B-502C-48B0-B5C4-7602D3AD011F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8" name="íṥļîdè">
                <a:extLst>
                  <a:ext uri="{FF2B5EF4-FFF2-40B4-BE49-F238E27FC236}">
                    <a16:creationId xmlns:a16="http://schemas.microsoft.com/office/drawing/2014/main" xmlns="" id="{39C51DB6-8238-4441-B259-860529707DD3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9" name="iṣľíḑe">
                <a:extLst>
                  <a:ext uri="{FF2B5EF4-FFF2-40B4-BE49-F238E27FC236}">
                    <a16:creationId xmlns:a16="http://schemas.microsoft.com/office/drawing/2014/main" xmlns="" id="{87F314ED-366D-476E-8D68-61D8133A8E1D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0" name="i$ľiḍe">
                <a:extLst>
                  <a:ext uri="{FF2B5EF4-FFF2-40B4-BE49-F238E27FC236}">
                    <a16:creationId xmlns:a16="http://schemas.microsoft.com/office/drawing/2014/main" xmlns="" id="{FF773201-9ECF-4836-87AD-B2B646531665}"/>
                  </a:ext>
                </a:extLst>
              </p:cNvPr>
              <p:cNvSpPr/>
              <p:nvPr/>
            </p:nvSpPr>
            <p:spPr bwMode="auto">
              <a:xfrm>
                <a:off x="2790" y="2202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1" name="išliďe">
                <a:extLst>
                  <a:ext uri="{FF2B5EF4-FFF2-40B4-BE49-F238E27FC236}">
                    <a16:creationId xmlns:a16="http://schemas.microsoft.com/office/drawing/2014/main" xmlns="" id="{A0816E63-7AFE-47DA-9C37-1CB56F96B27A}"/>
                  </a:ext>
                </a:extLst>
              </p:cNvPr>
              <p:cNvSpPr/>
              <p:nvPr/>
            </p:nvSpPr>
            <p:spPr bwMode="auto">
              <a:xfrm>
                <a:off x="2853" y="2191"/>
                <a:ext cx="36" cy="33"/>
              </a:xfrm>
              <a:custGeom>
                <a:avLst/>
                <a:gdLst>
                  <a:gd name="T0" fmla="*/ 23 w 36"/>
                  <a:gd name="T1" fmla="*/ 0 h 33"/>
                  <a:gd name="T2" fmla="*/ 13 w 36"/>
                  <a:gd name="T3" fmla="*/ 9 h 33"/>
                  <a:gd name="T4" fmla="*/ 0 w 36"/>
                  <a:gd name="T5" fmla="*/ 7 h 33"/>
                  <a:gd name="T6" fmla="*/ 24 w 36"/>
                  <a:gd name="T7" fmla="*/ 33 h 33"/>
                  <a:gd name="T8" fmla="*/ 24 w 36"/>
                  <a:gd name="T9" fmla="*/ 24 h 33"/>
                  <a:gd name="T10" fmla="*/ 36 w 36"/>
                  <a:gd name="T11" fmla="*/ 18 h 33"/>
                  <a:gd name="T12" fmla="*/ 24 w 36"/>
                  <a:gd name="T13" fmla="*/ 13 h 33"/>
                  <a:gd name="T14" fmla="*/ 23 w 36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3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24" y="33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2" name="íś1ïḍé">
                <a:extLst>
                  <a:ext uri="{FF2B5EF4-FFF2-40B4-BE49-F238E27FC236}">
                    <a16:creationId xmlns:a16="http://schemas.microsoft.com/office/drawing/2014/main" xmlns="" id="{BECB5DFC-B6A0-4C44-B9BE-728DD555E7DE}"/>
                  </a:ext>
                </a:extLst>
              </p:cNvPr>
              <p:cNvSpPr/>
              <p:nvPr/>
            </p:nvSpPr>
            <p:spPr bwMode="auto">
              <a:xfrm>
                <a:off x="2853" y="2191"/>
                <a:ext cx="36" cy="33"/>
              </a:xfrm>
              <a:custGeom>
                <a:avLst/>
                <a:gdLst>
                  <a:gd name="T0" fmla="*/ 23 w 36"/>
                  <a:gd name="T1" fmla="*/ 0 h 33"/>
                  <a:gd name="T2" fmla="*/ 13 w 36"/>
                  <a:gd name="T3" fmla="*/ 9 h 33"/>
                  <a:gd name="T4" fmla="*/ 0 w 36"/>
                  <a:gd name="T5" fmla="*/ 7 h 33"/>
                  <a:gd name="T6" fmla="*/ 24 w 36"/>
                  <a:gd name="T7" fmla="*/ 33 h 33"/>
                  <a:gd name="T8" fmla="*/ 24 w 36"/>
                  <a:gd name="T9" fmla="*/ 24 h 33"/>
                  <a:gd name="T10" fmla="*/ 36 w 36"/>
                  <a:gd name="T11" fmla="*/ 18 h 33"/>
                  <a:gd name="T12" fmla="*/ 24 w 36"/>
                  <a:gd name="T13" fmla="*/ 13 h 33"/>
                  <a:gd name="T14" fmla="*/ 23 w 36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3">
                    <a:moveTo>
                      <a:pt x="23" y="0"/>
                    </a:moveTo>
                    <a:lnTo>
                      <a:pt x="13" y="9"/>
                    </a:lnTo>
                    <a:lnTo>
                      <a:pt x="0" y="7"/>
                    </a:lnTo>
                    <a:lnTo>
                      <a:pt x="24" y="33"/>
                    </a:lnTo>
                    <a:lnTo>
                      <a:pt x="24" y="24"/>
                    </a:lnTo>
                    <a:lnTo>
                      <a:pt x="36" y="18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3" name="ïśḷïdè">
                <a:extLst>
                  <a:ext uri="{FF2B5EF4-FFF2-40B4-BE49-F238E27FC236}">
                    <a16:creationId xmlns:a16="http://schemas.microsoft.com/office/drawing/2014/main" xmlns="" id="{DC7A189A-4A3B-4A38-8BFE-645166DB9166}"/>
                  </a:ext>
                </a:extLst>
              </p:cNvPr>
              <p:cNvSpPr/>
              <p:nvPr/>
            </p:nvSpPr>
            <p:spPr bwMode="auto">
              <a:xfrm>
                <a:off x="2853" y="219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8 w 24"/>
                  <a:gd name="T3" fmla="*/ 11 h 30"/>
                  <a:gd name="T4" fmla="*/ 0 w 24"/>
                  <a:gd name="T5" fmla="*/ 24 h 30"/>
                  <a:gd name="T6" fmla="*/ 13 w 24"/>
                  <a:gd name="T7" fmla="*/ 21 h 30"/>
                  <a:gd name="T8" fmla="*/ 24 w 24"/>
                  <a:gd name="T9" fmla="*/ 30 h 30"/>
                  <a:gd name="T10" fmla="*/ 24 w 24"/>
                  <a:gd name="T11" fmla="*/ 26 h 30"/>
                  <a:gd name="T12" fmla="*/ 0 w 24"/>
                  <a:gd name="T13" fmla="*/ 0 h 30"/>
                  <a:gd name="T14" fmla="*/ 0 w 24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8" y="11"/>
                    </a:lnTo>
                    <a:lnTo>
                      <a:pt x="0" y="24"/>
                    </a:lnTo>
                    <a:lnTo>
                      <a:pt x="13" y="21"/>
                    </a:lnTo>
                    <a:lnTo>
                      <a:pt x="24" y="30"/>
                    </a:lnTo>
                    <a:lnTo>
                      <a:pt x="24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4" name="ïŝ1ïḓê">
                <a:extLst>
                  <a:ext uri="{FF2B5EF4-FFF2-40B4-BE49-F238E27FC236}">
                    <a16:creationId xmlns:a16="http://schemas.microsoft.com/office/drawing/2014/main" xmlns="" id="{528FACEB-7755-43C1-9CAD-D740BDEE8F24}"/>
                  </a:ext>
                </a:extLst>
              </p:cNvPr>
              <p:cNvSpPr/>
              <p:nvPr/>
            </p:nvSpPr>
            <p:spPr bwMode="auto">
              <a:xfrm>
                <a:off x="2853" y="219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8 w 24"/>
                  <a:gd name="T3" fmla="*/ 11 h 30"/>
                  <a:gd name="T4" fmla="*/ 0 w 24"/>
                  <a:gd name="T5" fmla="*/ 24 h 30"/>
                  <a:gd name="T6" fmla="*/ 13 w 24"/>
                  <a:gd name="T7" fmla="*/ 21 h 30"/>
                  <a:gd name="T8" fmla="*/ 24 w 24"/>
                  <a:gd name="T9" fmla="*/ 30 h 30"/>
                  <a:gd name="T10" fmla="*/ 24 w 24"/>
                  <a:gd name="T11" fmla="*/ 26 h 30"/>
                  <a:gd name="T12" fmla="*/ 0 w 24"/>
                  <a:gd name="T13" fmla="*/ 0 h 30"/>
                  <a:gd name="T14" fmla="*/ 0 w 24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8" y="11"/>
                    </a:lnTo>
                    <a:lnTo>
                      <a:pt x="0" y="24"/>
                    </a:lnTo>
                    <a:lnTo>
                      <a:pt x="13" y="21"/>
                    </a:lnTo>
                    <a:lnTo>
                      <a:pt x="24" y="30"/>
                    </a:lnTo>
                    <a:lnTo>
                      <a:pt x="24" y="2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5" name="iṧ1íḓê">
                <a:extLst>
                  <a:ext uri="{FF2B5EF4-FFF2-40B4-BE49-F238E27FC236}">
                    <a16:creationId xmlns:a16="http://schemas.microsoft.com/office/drawing/2014/main" xmlns="" id="{20AD566D-EF4E-4983-8F0A-5C559A177678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161 w 503"/>
                  <a:gd name="T1" fmla="*/ 513 h 579"/>
                  <a:gd name="T2" fmla="*/ 204 w 503"/>
                  <a:gd name="T3" fmla="*/ 435 h 579"/>
                  <a:gd name="T4" fmla="*/ 206 w 503"/>
                  <a:gd name="T5" fmla="*/ 454 h 579"/>
                  <a:gd name="T6" fmla="*/ 125 w 503"/>
                  <a:gd name="T7" fmla="*/ 407 h 579"/>
                  <a:gd name="T8" fmla="*/ 107 w 503"/>
                  <a:gd name="T9" fmla="*/ 439 h 579"/>
                  <a:gd name="T10" fmla="*/ 269 w 503"/>
                  <a:gd name="T11" fmla="*/ 394 h 579"/>
                  <a:gd name="T12" fmla="*/ 245 w 503"/>
                  <a:gd name="T13" fmla="*/ 390 h 579"/>
                  <a:gd name="T14" fmla="*/ 183 w 503"/>
                  <a:gd name="T15" fmla="*/ 388 h 579"/>
                  <a:gd name="T16" fmla="*/ 170 w 503"/>
                  <a:gd name="T17" fmla="*/ 375 h 579"/>
                  <a:gd name="T18" fmla="*/ 97 w 503"/>
                  <a:gd name="T19" fmla="*/ 385 h 579"/>
                  <a:gd name="T20" fmla="*/ 320 w 503"/>
                  <a:gd name="T21" fmla="*/ 329 h 579"/>
                  <a:gd name="T22" fmla="*/ 312 w 503"/>
                  <a:gd name="T23" fmla="*/ 340 h 579"/>
                  <a:gd name="T24" fmla="*/ 237 w 503"/>
                  <a:gd name="T25" fmla="*/ 349 h 579"/>
                  <a:gd name="T26" fmla="*/ 138 w 503"/>
                  <a:gd name="T27" fmla="*/ 306 h 579"/>
                  <a:gd name="T28" fmla="*/ 140 w 503"/>
                  <a:gd name="T29" fmla="*/ 325 h 579"/>
                  <a:gd name="T30" fmla="*/ 66 w 503"/>
                  <a:gd name="T31" fmla="*/ 291 h 579"/>
                  <a:gd name="T32" fmla="*/ 303 w 503"/>
                  <a:gd name="T33" fmla="*/ 289 h 579"/>
                  <a:gd name="T34" fmla="*/ 265 w 503"/>
                  <a:gd name="T35" fmla="*/ 282 h 579"/>
                  <a:gd name="T36" fmla="*/ 206 w 503"/>
                  <a:gd name="T37" fmla="*/ 280 h 579"/>
                  <a:gd name="T38" fmla="*/ 193 w 503"/>
                  <a:gd name="T39" fmla="*/ 267 h 579"/>
                  <a:gd name="T40" fmla="*/ 118 w 503"/>
                  <a:gd name="T41" fmla="*/ 276 h 579"/>
                  <a:gd name="T42" fmla="*/ 333 w 503"/>
                  <a:gd name="T43" fmla="*/ 231 h 579"/>
                  <a:gd name="T44" fmla="*/ 336 w 503"/>
                  <a:gd name="T45" fmla="*/ 250 h 579"/>
                  <a:gd name="T46" fmla="*/ 254 w 503"/>
                  <a:gd name="T47" fmla="*/ 203 h 579"/>
                  <a:gd name="T48" fmla="*/ 236 w 503"/>
                  <a:gd name="T49" fmla="*/ 237 h 579"/>
                  <a:gd name="T50" fmla="*/ 172 w 503"/>
                  <a:gd name="T51" fmla="*/ 200 h 579"/>
                  <a:gd name="T52" fmla="*/ 153 w 503"/>
                  <a:gd name="T53" fmla="*/ 207 h 579"/>
                  <a:gd name="T54" fmla="*/ 411 w 503"/>
                  <a:gd name="T55" fmla="*/ 194 h 579"/>
                  <a:gd name="T56" fmla="*/ 374 w 503"/>
                  <a:gd name="T57" fmla="*/ 187 h 579"/>
                  <a:gd name="T58" fmla="*/ 86 w 503"/>
                  <a:gd name="T59" fmla="*/ 194 h 579"/>
                  <a:gd name="T60" fmla="*/ 73 w 503"/>
                  <a:gd name="T61" fmla="*/ 179 h 579"/>
                  <a:gd name="T62" fmla="*/ 314 w 503"/>
                  <a:gd name="T63" fmla="*/ 198 h 579"/>
                  <a:gd name="T64" fmla="*/ 215 w 503"/>
                  <a:gd name="T65" fmla="*/ 153 h 579"/>
                  <a:gd name="T66" fmla="*/ 217 w 503"/>
                  <a:gd name="T67" fmla="*/ 172 h 579"/>
                  <a:gd name="T68" fmla="*/ 135 w 503"/>
                  <a:gd name="T69" fmla="*/ 125 h 579"/>
                  <a:gd name="T70" fmla="*/ 118 w 503"/>
                  <a:gd name="T71" fmla="*/ 159 h 579"/>
                  <a:gd name="T72" fmla="*/ 454 w 503"/>
                  <a:gd name="T73" fmla="*/ 138 h 579"/>
                  <a:gd name="T74" fmla="*/ 437 w 503"/>
                  <a:gd name="T75" fmla="*/ 146 h 579"/>
                  <a:gd name="T76" fmla="*/ 66 w 503"/>
                  <a:gd name="T77" fmla="*/ 127 h 579"/>
                  <a:gd name="T78" fmla="*/ 36 w 503"/>
                  <a:gd name="T79" fmla="*/ 129 h 579"/>
                  <a:gd name="T80" fmla="*/ 379 w 503"/>
                  <a:gd name="T81" fmla="*/ 125 h 579"/>
                  <a:gd name="T82" fmla="*/ 342 w 503"/>
                  <a:gd name="T83" fmla="*/ 118 h 579"/>
                  <a:gd name="T84" fmla="*/ 282 w 503"/>
                  <a:gd name="T85" fmla="*/ 116 h 579"/>
                  <a:gd name="T86" fmla="*/ 269 w 503"/>
                  <a:gd name="T87" fmla="*/ 101 h 579"/>
                  <a:gd name="T88" fmla="*/ 195 w 503"/>
                  <a:gd name="T89" fmla="*/ 112 h 579"/>
                  <a:gd name="T90" fmla="*/ 96 w 503"/>
                  <a:gd name="T91" fmla="*/ 67 h 579"/>
                  <a:gd name="T92" fmla="*/ 97 w 503"/>
                  <a:gd name="T93" fmla="*/ 86 h 579"/>
                  <a:gd name="T94" fmla="*/ 17 w 503"/>
                  <a:gd name="T95" fmla="*/ 39 h 579"/>
                  <a:gd name="T96" fmla="*/ 12 w 503"/>
                  <a:gd name="T97" fmla="*/ 49 h 579"/>
                  <a:gd name="T98" fmla="*/ 486 w 503"/>
                  <a:gd name="T99" fmla="*/ 119 h 579"/>
                  <a:gd name="T100" fmla="*/ 411 w 503"/>
                  <a:gd name="T101" fmla="*/ 99 h 579"/>
                  <a:gd name="T102" fmla="*/ 335 w 503"/>
                  <a:gd name="T103" fmla="*/ 90 h 579"/>
                  <a:gd name="T104" fmla="*/ 249 w 503"/>
                  <a:gd name="T105" fmla="*/ 60 h 579"/>
                  <a:gd name="T106" fmla="*/ 170 w 503"/>
                  <a:gd name="T107" fmla="*/ 37 h 579"/>
                  <a:gd name="T108" fmla="*/ 137 w 503"/>
                  <a:gd name="T109" fmla="*/ 30 h 579"/>
                  <a:gd name="T110" fmla="*/ 56 w 503"/>
                  <a:gd name="T111" fmla="*/ 2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3" h="579">
                    <a:moveTo>
                      <a:pt x="150" y="485"/>
                    </a:moveTo>
                    <a:lnTo>
                      <a:pt x="157" y="476"/>
                    </a:lnTo>
                    <a:lnTo>
                      <a:pt x="161" y="489"/>
                    </a:lnTo>
                    <a:lnTo>
                      <a:pt x="172" y="493"/>
                    </a:lnTo>
                    <a:lnTo>
                      <a:pt x="161" y="500"/>
                    </a:lnTo>
                    <a:lnTo>
                      <a:pt x="161" y="513"/>
                    </a:lnTo>
                    <a:lnTo>
                      <a:pt x="152" y="504"/>
                    </a:lnTo>
                    <a:lnTo>
                      <a:pt x="138" y="508"/>
                    </a:lnTo>
                    <a:lnTo>
                      <a:pt x="144" y="497"/>
                    </a:lnTo>
                    <a:lnTo>
                      <a:pt x="137" y="485"/>
                    </a:lnTo>
                    <a:lnTo>
                      <a:pt x="150" y="485"/>
                    </a:lnTo>
                    <a:close/>
                    <a:moveTo>
                      <a:pt x="204" y="435"/>
                    </a:moveTo>
                    <a:lnTo>
                      <a:pt x="211" y="424"/>
                    </a:lnTo>
                    <a:lnTo>
                      <a:pt x="215" y="437"/>
                    </a:lnTo>
                    <a:lnTo>
                      <a:pt x="228" y="441"/>
                    </a:lnTo>
                    <a:lnTo>
                      <a:pt x="217" y="448"/>
                    </a:lnTo>
                    <a:lnTo>
                      <a:pt x="215" y="461"/>
                    </a:lnTo>
                    <a:lnTo>
                      <a:pt x="206" y="454"/>
                    </a:lnTo>
                    <a:lnTo>
                      <a:pt x="193" y="457"/>
                    </a:lnTo>
                    <a:lnTo>
                      <a:pt x="198" y="444"/>
                    </a:lnTo>
                    <a:lnTo>
                      <a:pt x="191" y="433"/>
                    </a:lnTo>
                    <a:lnTo>
                      <a:pt x="204" y="435"/>
                    </a:lnTo>
                    <a:close/>
                    <a:moveTo>
                      <a:pt x="116" y="416"/>
                    </a:moveTo>
                    <a:lnTo>
                      <a:pt x="125" y="407"/>
                    </a:lnTo>
                    <a:lnTo>
                      <a:pt x="127" y="420"/>
                    </a:lnTo>
                    <a:lnTo>
                      <a:pt x="140" y="424"/>
                    </a:lnTo>
                    <a:lnTo>
                      <a:pt x="129" y="431"/>
                    </a:lnTo>
                    <a:lnTo>
                      <a:pt x="129" y="444"/>
                    </a:lnTo>
                    <a:lnTo>
                      <a:pt x="118" y="435"/>
                    </a:lnTo>
                    <a:lnTo>
                      <a:pt x="107" y="439"/>
                    </a:lnTo>
                    <a:lnTo>
                      <a:pt x="110" y="428"/>
                    </a:lnTo>
                    <a:lnTo>
                      <a:pt x="103" y="416"/>
                    </a:lnTo>
                    <a:lnTo>
                      <a:pt x="116" y="416"/>
                    </a:lnTo>
                    <a:close/>
                    <a:moveTo>
                      <a:pt x="258" y="392"/>
                    </a:moveTo>
                    <a:lnTo>
                      <a:pt x="265" y="381"/>
                    </a:lnTo>
                    <a:lnTo>
                      <a:pt x="269" y="394"/>
                    </a:lnTo>
                    <a:lnTo>
                      <a:pt x="275" y="396"/>
                    </a:lnTo>
                    <a:lnTo>
                      <a:pt x="262" y="413"/>
                    </a:lnTo>
                    <a:lnTo>
                      <a:pt x="260" y="411"/>
                    </a:lnTo>
                    <a:lnTo>
                      <a:pt x="247" y="414"/>
                    </a:lnTo>
                    <a:lnTo>
                      <a:pt x="252" y="401"/>
                    </a:lnTo>
                    <a:lnTo>
                      <a:pt x="245" y="390"/>
                    </a:lnTo>
                    <a:lnTo>
                      <a:pt x="258" y="392"/>
                    </a:lnTo>
                    <a:close/>
                    <a:moveTo>
                      <a:pt x="170" y="375"/>
                    </a:moveTo>
                    <a:lnTo>
                      <a:pt x="180" y="364"/>
                    </a:lnTo>
                    <a:lnTo>
                      <a:pt x="181" y="377"/>
                    </a:lnTo>
                    <a:lnTo>
                      <a:pt x="195" y="381"/>
                    </a:lnTo>
                    <a:lnTo>
                      <a:pt x="183" y="388"/>
                    </a:lnTo>
                    <a:lnTo>
                      <a:pt x="183" y="401"/>
                    </a:lnTo>
                    <a:lnTo>
                      <a:pt x="174" y="394"/>
                    </a:lnTo>
                    <a:lnTo>
                      <a:pt x="161" y="398"/>
                    </a:lnTo>
                    <a:lnTo>
                      <a:pt x="165" y="385"/>
                    </a:lnTo>
                    <a:lnTo>
                      <a:pt x="157" y="373"/>
                    </a:lnTo>
                    <a:lnTo>
                      <a:pt x="170" y="375"/>
                    </a:lnTo>
                    <a:close/>
                    <a:moveTo>
                      <a:pt x="84" y="357"/>
                    </a:moveTo>
                    <a:lnTo>
                      <a:pt x="92" y="347"/>
                    </a:lnTo>
                    <a:lnTo>
                      <a:pt x="96" y="360"/>
                    </a:lnTo>
                    <a:lnTo>
                      <a:pt x="109" y="364"/>
                    </a:lnTo>
                    <a:lnTo>
                      <a:pt x="97" y="371"/>
                    </a:lnTo>
                    <a:lnTo>
                      <a:pt x="97" y="385"/>
                    </a:lnTo>
                    <a:lnTo>
                      <a:pt x="86" y="375"/>
                    </a:lnTo>
                    <a:lnTo>
                      <a:pt x="84" y="377"/>
                    </a:lnTo>
                    <a:lnTo>
                      <a:pt x="81" y="357"/>
                    </a:lnTo>
                    <a:lnTo>
                      <a:pt x="84" y="357"/>
                    </a:lnTo>
                    <a:close/>
                    <a:moveTo>
                      <a:pt x="312" y="340"/>
                    </a:moveTo>
                    <a:lnTo>
                      <a:pt x="320" y="329"/>
                    </a:lnTo>
                    <a:lnTo>
                      <a:pt x="321" y="336"/>
                    </a:lnTo>
                    <a:lnTo>
                      <a:pt x="303" y="362"/>
                    </a:lnTo>
                    <a:lnTo>
                      <a:pt x="301" y="362"/>
                    </a:lnTo>
                    <a:lnTo>
                      <a:pt x="307" y="349"/>
                    </a:lnTo>
                    <a:lnTo>
                      <a:pt x="299" y="338"/>
                    </a:lnTo>
                    <a:lnTo>
                      <a:pt x="312" y="340"/>
                    </a:lnTo>
                    <a:close/>
                    <a:moveTo>
                      <a:pt x="224" y="323"/>
                    </a:moveTo>
                    <a:lnTo>
                      <a:pt x="234" y="312"/>
                    </a:lnTo>
                    <a:lnTo>
                      <a:pt x="237" y="325"/>
                    </a:lnTo>
                    <a:lnTo>
                      <a:pt x="249" y="329"/>
                    </a:lnTo>
                    <a:lnTo>
                      <a:pt x="237" y="336"/>
                    </a:lnTo>
                    <a:lnTo>
                      <a:pt x="237" y="349"/>
                    </a:lnTo>
                    <a:lnTo>
                      <a:pt x="228" y="342"/>
                    </a:lnTo>
                    <a:lnTo>
                      <a:pt x="215" y="345"/>
                    </a:lnTo>
                    <a:lnTo>
                      <a:pt x="219" y="332"/>
                    </a:lnTo>
                    <a:lnTo>
                      <a:pt x="211" y="321"/>
                    </a:lnTo>
                    <a:lnTo>
                      <a:pt x="224" y="323"/>
                    </a:lnTo>
                    <a:close/>
                    <a:moveTo>
                      <a:pt x="138" y="306"/>
                    </a:moveTo>
                    <a:lnTo>
                      <a:pt x="146" y="295"/>
                    </a:lnTo>
                    <a:lnTo>
                      <a:pt x="150" y="308"/>
                    </a:lnTo>
                    <a:lnTo>
                      <a:pt x="163" y="312"/>
                    </a:lnTo>
                    <a:lnTo>
                      <a:pt x="152" y="319"/>
                    </a:lnTo>
                    <a:lnTo>
                      <a:pt x="152" y="332"/>
                    </a:lnTo>
                    <a:lnTo>
                      <a:pt x="140" y="325"/>
                    </a:lnTo>
                    <a:lnTo>
                      <a:pt x="127" y="329"/>
                    </a:lnTo>
                    <a:lnTo>
                      <a:pt x="133" y="315"/>
                    </a:lnTo>
                    <a:lnTo>
                      <a:pt x="125" y="304"/>
                    </a:lnTo>
                    <a:lnTo>
                      <a:pt x="138" y="306"/>
                    </a:lnTo>
                    <a:close/>
                    <a:moveTo>
                      <a:pt x="68" y="301"/>
                    </a:moveTo>
                    <a:lnTo>
                      <a:pt x="66" y="291"/>
                    </a:lnTo>
                    <a:lnTo>
                      <a:pt x="75" y="295"/>
                    </a:lnTo>
                    <a:lnTo>
                      <a:pt x="68" y="301"/>
                    </a:lnTo>
                    <a:close/>
                    <a:moveTo>
                      <a:pt x="279" y="284"/>
                    </a:moveTo>
                    <a:lnTo>
                      <a:pt x="286" y="273"/>
                    </a:lnTo>
                    <a:lnTo>
                      <a:pt x="290" y="286"/>
                    </a:lnTo>
                    <a:lnTo>
                      <a:pt x="303" y="289"/>
                    </a:lnTo>
                    <a:lnTo>
                      <a:pt x="292" y="297"/>
                    </a:lnTo>
                    <a:lnTo>
                      <a:pt x="292" y="310"/>
                    </a:lnTo>
                    <a:lnTo>
                      <a:pt x="280" y="302"/>
                    </a:lnTo>
                    <a:lnTo>
                      <a:pt x="269" y="306"/>
                    </a:lnTo>
                    <a:lnTo>
                      <a:pt x="273" y="293"/>
                    </a:lnTo>
                    <a:lnTo>
                      <a:pt x="265" y="282"/>
                    </a:lnTo>
                    <a:lnTo>
                      <a:pt x="279" y="284"/>
                    </a:lnTo>
                    <a:close/>
                    <a:moveTo>
                      <a:pt x="193" y="267"/>
                    </a:moveTo>
                    <a:lnTo>
                      <a:pt x="200" y="256"/>
                    </a:lnTo>
                    <a:lnTo>
                      <a:pt x="204" y="269"/>
                    </a:lnTo>
                    <a:lnTo>
                      <a:pt x="217" y="273"/>
                    </a:lnTo>
                    <a:lnTo>
                      <a:pt x="206" y="280"/>
                    </a:lnTo>
                    <a:lnTo>
                      <a:pt x="204" y="293"/>
                    </a:lnTo>
                    <a:lnTo>
                      <a:pt x="195" y="286"/>
                    </a:lnTo>
                    <a:lnTo>
                      <a:pt x="181" y="289"/>
                    </a:lnTo>
                    <a:lnTo>
                      <a:pt x="187" y="276"/>
                    </a:lnTo>
                    <a:lnTo>
                      <a:pt x="180" y="265"/>
                    </a:lnTo>
                    <a:lnTo>
                      <a:pt x="193" y="267"/>
                    </a:lnTo>
                    <a:close/>
                    <a:moveTo>
                      <a:pt x="105" y="248"/>
                    </a:moveTo>
                    <a:lnTo>
                      <a:pt x="114" y="239"/>
                    </a:lnTo>
                    <a:lnTo>
                      <a:pt x="116" y="252"/>
                    </a:lnTo>
                    <a:lnTo>
                      <a:pt x="129" y="256"/>
                    </a:lnTo>
                    <a:lnTo>
                      <a:pt x="118" y="263"/>
                    </a:lnTo>
                    <a:lnTo>
                      <a:pt x="118" y="276"/>
                    </a:lnTo>
                    <a:lnTo>
                      <a:pt x="109" y="267"/>
                    </a:lnTo>
                    <a:lnTo>
                      <a:pt x="96" y="271"/>
                    </a:lnTo>
                    <a:lnTo>
                      <a:pt x="99" y="259"/>
                    </a:lnTo>
                    <a:lnTo>
                      <a:pt x="92" y="248"/>
                    </a:lnTo>
                    <a:lnTo>
                      <a:pt x="105" y="248"/>
                    </a:lnTo>
                    <a:close/>
                    <a:moveTo>
                      <a:pt x="333" y="231"/>
                    </a:moveTo>
                    <a:lnTo>
                      <a:pt x="342" y="220"/>
                    </a:lnTo>
                    <a:lnTo>
                      <a:pt x="344" y="233"/>
                    </a:lnTo>
                    <a:lnTo>
                      <a:pt x="357" y="237"/>
                    </a:lnTo>
                    <a:lnTo>
                      <a:pt x="346" y="245"/>
                    </a:lnTo>
                    <a:lnTo>
                      <a:pt x="346" y="258"/>
                    </a:lnTo>
                    <a:lnTo>
                      <a:pt x="336" y="250"/>
                    </a:lnTo>
                    <a:lnTo>
                      <a:pt x="323" y="254"/>
                    </a:lnTo>
                    <a:lnTo>
                      <a:pt x="327" y="241"/>
                    </a:lnTo>
                    <a:lnTo>
                      <a:pt x="320" y="231"/>
                    </a:lnTo>
                    <a:lnTo>
                      <a:pt x="333" y="231"/>
                    </a:lnTo>
                    <a:close/>
                    <a:moveTo>
                      <a:pt x="247" y="215"/>
                    </a:moveTo>
                    <a:lnTo>
                      <a:pt x="254" y="203"/>
                    </a:lnTo>
                    <a:lnTo>
                      <a:pt x="258" y="217"/>
                    </a:lnTo>
                    <a:lnTo>
                      <a:pt x="271" y="220"/>
                    </a:lnTo>
                    <a:lnTo>
                      <a:pt x="260" y="228"/>
                    </a:lnTo>
                    <a:lnTo>
                      <a:pt x="260" y="241"/>
                    </a:lnTo>
                    <a:lnTo>
                      <a:pt x="249" y="233"/>
                    </a:lnTo>
                    <a:lnTo>
                      <a:pt x="236" y="237"/>
                    </a:lnTo>
                    <a:lnTo>
                      <a:pt x="241" y="224"/>
                    </a:lnTo>
                    <a:lnTo>
                      <a:pt x="234" y="213"/>
                    </a:lnTo>
                    <a:lnTo>
                      <a:pt x="247" y="215"/>
                    </a:lnTo>
                    <a:close/>
                    <a:moveTo>
                      <a:pt x="159" y="198"/>
                    </a:moveTo>
                    <a:lnTo>
                      <a:pt x="168" y="187"/>
                    </a:lnTo>
                    <a:lnTo>
                      <a:pt x="172" y="200"/>
                    </a:lnTo>
                    <a:lnTo>
                      <a:pt x="183" y="203"/>
                    </a:lnTo>
                    <a:lnTo>
                      <a:pt x="172" y="211"/>
                    </a:lnTo>
                    <a:lnTo>
                      <a:pt x="172" y="224"/>
                    </a:lnTo>
                    <a:lnTo>
                      <a:pt x="163" y="217"/>
                    </a:lnTo>
                    <a:lnTo>
                      <a:pt x="150" y="220"/>
                    </a:lnTo>
                    <a:lnTo>
                      <a:pt x="153" y="207"/>
                    </a:lnTo>
                    <a:lnTo>
                      <a:pt x="146" y="196"/>
                    </a:lnTo>
                    <a:lnTo>
                      <a:pt x="159" y="198"/>
                    </a:lnTo>
                    <a:close/>
                    <a:moveTo>
                      <a:pt x="387" y="189"/>
                    </a:moveTo>
                    <a:lnTo>
                      <a:pt x="396" y="177"/>
                    </a:lnTo>
                    <a:lnTo>
                      <a:pt x="400" y="190"/>
                    </a:lnTo>
                    <a:lnTo>
                      <a:pt x="411" y="194"/>
                    </a:lnTo>
                    <a:lnTo>
                      <a:pt x="400" y="202"/>
                    </a:lnTo>
                    <a:lnTo>
                      <a:pt x="400" y="215"/>
                    </a:lnTo>
                    <a:lnTo>
                      <a:pt x="391" y="207"/>
                    </a:lnTo>
                    <a:lnTo>
                      <a:pt x="377" y="211"/>
                    </a:lnTo>
                    <a:lnTo>
                      <a:pt x="381" y="198"/>
                    </a:lnTo>
                    <a:lnTo>
                      <a:pt x="374" y="187"/>
                    </a:lnTo>
                    <a:lnTo>
                      <a:pt x="387" y="189"/>
                    </a:lnTo>
                    <a:close/>
                    <a:moveTo>
                      <a:pt x="73" y="179"/>
                    </a:moveTo>
                    <a:lnTo>
                      <a:pt x="81" y="170"/>
                    </a:lnTo>
                    <a:lnTo>
                      <a:pt x="84" y="183"/>
                    </a:lnTo>
                    <a:lnTo>
                      <a:pt x="97" y="187"/>
                    </a:lnTo>
                    <a:lnTo>
                      <a:pt x="86" y="194"/>
                    </a:lnTo>
                    <a:lnTo>
                      <a:pt x="86" y="207"/>
                    </a:lnTo>
                    <a:lnTo>
                      <a:pt x="75" y="200"/>
                    </a:lnTo>
                    <a:lnTo>
                      <a:pt x="62" y="203"/>
                    </a:lnTo>
                    <a:lnTo>
                      <a:pt x="68" y="190"/>
                    </a:lnTo>
                    <a:lnTo>
                      <a:pt x="60" y="179"/>
                    </a:lnTo>
                    <a:lnTo>
                      <a:pt x="73" y="179"/>
                    </a:lnTo>
                    <a:close/>
                    <a:moveTo>
                      <a:pt x="301" y="170"/>
                    </a:moveTo>
                    <a:lnTo>
                      <a:pt x="308" y="161"/>
                    </a:lnTo>
                    <a:lnTo>
                      <a:pt x="312" y="174"/>
                    </a:lnTo>
                    <a:lnTo>
                      <a:pt x="325" y="177"/>
                    </a:lnTo>
                    <a:lnTo>
                      <a:pt x="314" y="185"/>
                    </a:lnTo>
                    <a:lnTo>
                      <a:pt x="314" y="198"/>
                    </a:lnTo>
                    <a:lnTo>
                      <a:pt x="303" y="189"/>
                    </a:lnTo>
                    <a:lnTo>
                      <a:pt x="290" y="192"/>
                    </a:lnTo>
                    <a:lnTo>
                      <a:pt x="295" y="181"/>
                    </a:lnTo>
                    <a:lnTo>
                      <a:pt x="288" y="170"/>
                    </a:lnTo>
                    <a:lnTo>
                      <a:pt x="301" y="170"/>
                    </a:lnTo>
                    <a:close/>
                    <a:moveTo>
                      <a:pt x="215" y="153"/>
                    </a:moveTo>
                    <a:lnTo>
                      <a:pt x="223" y="144"/>
                    </a:lnTo>
                    <a:lnTo>
                      <a:pt x="226" y="155"/>
                    </a:lnTo>
                    <a:lnTo>
                      <a:pt x="237" y="161"/>
                    </a:lnTo>
                    <a:lnTo>
                      <a:pt x="228" y="168"/>
                    </a:lnTo>
                    <a:lnTo>
                      <a:pt x="226" y="181"/>
                    </a:lnTo>
                    <a:lnTo>
                      <a:pt x="217" y="172"/>
                    </a:lnTo>
                    <a:lnTo>
                      <a:pt x="204" y="175"/>
                    </a:lnTo>
                    <a:lnTo>
                      <a:pt x="209" y="164"/>
                    </a:lnTo>
                    <a:lnTo>
                      <a:pt x="202" y="153"/>
                    </a:lnTo>
                    <a:lnTo>
                      <a:pt x="215" y="153"/>
                    </a:lnTo>
                    <a:close/>
                    <a:moveTo>
                      <a:pt x="127" y="136"/>
                    </a:moveTo>
                    <a:lnTo>
                      <a:pt x="135" y="125"/>
                    </a:lnTo>
                    <a:lnTo>
                      <a:pt x="138" y="138"/>
                    </a:lnTo>
                    <a:lnTo>
                      <a:pt x="152" y="144"/>
                    </a:lnTo>
                    <a:lnTo>
                      <a:pt x="140" y="151"/>
                    </a:lnTo>
                    <a:lnTo>
                      <a:pt x="140" y="164"/>
                    </a:lnTo>
                    <a:lnTo>
                      <a:pt x="129" y="155"/>
                    </a:lnTo>
                    <a:lnTo>
                      <a:pt x="118" y="159"/>
                    </a:lnTo>
                    <a:lnTo>
                      <a:pt x="122" y="147"/>
                    </a:lnTo>
                    <a:lnTo>
                      <a:pt x="114" y="136"/>
                    </a:lnTo>
                    <a:lnTo>
                      <a:pt x="127" y="136"/>
                    </a:lnTo>
                    <a:close/>
                    <a:moveTo>
                      <a:pt x="443" y="136"/>
                    </a:moveTo>
                    <a:lnTo>
                      <a:pt x="450" y="125"/>
                    </a:lnTo>
                    <a:lnTo>
                      <a:pt x="454" y="138"/>
                    </a:lnTo>
                    <a:lnTo>
                      <a:pt x="465" y="142"/>
                    </a:lnTo>
                    <a:lnTo>
                      <a:pt x="456" y="149"/>
                    </a:lnTo>
                    <a:lnTo>
                      <a:pt x="454" y="162"/>
                    </a:lnTo>
                    <a:lnTo>
                      <a:pt x="445" y="155"/>
                    </a:lnTo>
                    <a:lnTo>
                      <a:pt x="432" y="159"/>
                    </a:lnTo>
                    <a:lnTo>
                      <a:pt x="437" y="146"/>
                    </a:lnTo>
                    <a:lnTo>
                      <a:pt x="430" y="134"/>
                    </a:lnTo>
                    <a:lnTo>
                      <a:pt x="443" y="136"/>
                    </a:lnTo>
                    <a:close/>
                    <a:moveTo>
                      <a:pt x="41" y="119"/>
                    </a:moveTo>
                    <a:lnTo>
                      <a:pt x="49" y="108"/>
                    </a:lnTo>
                    <a:lnTo>
                      <a:pt x="53" y="121"/>
                    </a:lnTo>
                    <a:lnTo>
                      <a:pt x="66" y="127"/>
                    </a:lnTo>
                    <a:lnTo>
                      <a:pt x="54" y="133"/>
                    </a:lnTo>
                    <a:lnTo>
                      <a:pt x="53" y="146"/>
                    </a:lnTo>
                    <a:lnTo>
                      <a:pt x="43" y="138"/>
                    </a:lnTo>
                    <a:lnTo>
                      <a:pt x="32" y="142"/>
                    </a:lnTo>
                    <a:lnTo>
                      <a:pt x="32" y="140"/>
                    </a:lnTo>
                    <a:lnTo>
                      <a:pt x="36" y="129"/>
                    </a:lnTo>
                    <a:lnTo>
                      <a:pt x="28" y="119"/>
                    </a:lnTo>
                    <a:lnTo>
                      <a:pt x="41" y="119"/>
                    </a:lnTo>
                    <a:close/>
                    <a:moveTo>
                      <a:pt x="355" y="119"/>
                    </a:moveTo>
                    <a:lnTo>
                      <a:pt x="363" y="108"/>
                    </a:lnTo>
                    <a:lnTo>
                      <a:pt x="366" y="121"/>
                    </a:lnTo>
                    <a:lnTo>
                      <a:pt x="379" y="125"/>
                    </a:lnTo>
                    <a:lnTo>
                      <a:pt x="368" y="133"/>
                    </a:lnTo>
                    <a:lnTo>
                      <a:pt x="368" y="146"/>
                    </a:lnTo>
                    <a:lnTo>
                      <a:pt x="357" y="138"/>
                    </a:lnTo>
                    <a:lnTo>
                      <a:pt x="346" y="142"/>
                    </a:lnTo>
                    <a:lnTo>
                      <a:pt x="349" y="129"/>
                    </a:lnTo>
                    <a:lnTo>
                      <a:pt x="342" y="118"/>
                    </a:lnTo>
                    <a:lnTo>
                      <a:pt x="355" y="119"/>
                    </a:lnTo>
                    <a:close/>
                    <a:moveTo>
                      <a:pt x="269" y="101"/>
                    </a:moveTo>
                    <a:lnTo>
                      <a:pt x="277" y="91"/>
                    </a:lnTo>
                    <a:lnTo>
                      <a:pt x="280" y="105"/>
                    </a:lnTo>
                    <a:lnTo>
                      <a:pt x="293" y="108"/>
                    </a:lnTo>
                    <a:lnTo>
                      <a:pt x="282" y="116"/>
                    </a:lnTo>
                    <a:lnTo>
                      <a:pt x="280" y="129"/>
                    </a:lnTo>
                    <a:lnTo>
                      <a:pt x="271" y="119"/>
                    </a:lnTo>
                    <a:lnTo>
                      <a:pt x="258" y="123"/>
                    </a:lnTo>
                    <a:lnTo>
                      <a:pt x="264" y="112"/>
                    </a:lnTo>
                    <a:lnTo>
                      <a:pt x="256" y="101"/>
                    </a:lnTo>
                    <a:lnTo>
                      <a:pt x="269" y="101"/>
                    </a:lnTo>
                    <a:close/>
                    <a:moveTo>
                      <a:pt x="181" y="84"/>
                    </a:moveTo>
                    <a:lnTo>
                      <a:pt x="191" y="75"/>
                    </a:lnTo>
                    <a:lnTo>
                      <a:pt x="193" y="86"/>
                    </a:lnTo>
                    <a:lnTo>
                      <a:pt x="206" y="91"/>
                    </a:lnTo>
                    <a:lnTo>
                      <a:pt x="195" y="99"/>
                    </a:lnTo>
                    <a:lnTo>
                      <a:pt x="195" y="112"/>
                    </a:lnTo>
                    <a:lnTo>
                      <a:pt x="185" y="103"/>
                    </a:lnTo>
                    <a:lnTo>
                      <a:pt x="172" y="106"/>
                    </a:lnTo>
                    <a:lnTo>
                      <a:pt x="176" y="95"/>
                    </a:lnTo>
                    <a:lnTo>
                      <a:pt x="168" y="84"/>
                    </a:lnTo>
                    <a:lnTo>
                      <a:pt x="181" y="84"/>
                    </a:lnTo>
                    <a:close/>
                    <a:moveTo>
                      <a:pt x="96" y="67"/>
                    </a:moveTo>
                    <a:lnTo>
                      <a:pt x="103" y="58"/>
                    </a:lnTo>
                    <a:lnTo>
                      <a:pt x="107" y="69"/>
                    </a:lnTo>
                    <a:lnTo>
                      <a:pt x="120" y="75"/>
                    </a:lnTo>
                    <a:lnTo>
                      <a:pt x="109" y="82"/>
                    </a:lnTo>
                    <a:lnTo>
                      <a:pt x="109" y="95"/>
                    </a:lnTo>
                    <a:lnTo>
                      <a:pt x="97" y="86"/>
                    </a:lnTo>
                    <a:lnTo>
                      <a:pt x="84" y="90"/>
                    </a:lnTo>
                    <a:lnTo>
                      <a:pt x="90" y="78"/>
                    </a:lnTo>
                    <a:lnTo>
                      <a:pt x="82" y="67"/>
                    </a:lnTo>
                    <a:lnTo>
                      <a:pt x="96" y="67"/>
                    </a:lnTo>
                    <a:close/>
                    <a:moveTo>
                      <a:pt x="12" y="49"/>
                    </a:moveTo>
                    <a:lnTo>
                      <a:pt x="17" y="39"/>
                    </a:lnTo>
                    <a:lnTo>
                      <a:pt x="21" y="52"/>
                    </a:lnTo>
                    <a:lnTo>
                      <a:pt x="32" y="58"/>
                    </a:lnTo>
                    <a:lnTo>
                      <a:pt x="21" y="63"/>
                    </a:lnTo>
                    <a:lnTo>
                      <a:pt x="21" y="78"/>
                    </a:lnTo>
                    <a:lnTo>
                      <a:pt x="17" y="75"/>
                    </a:lnTo>
                    <a:lnTo>
                      <a:pt x="12" y="4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31" y="579"/>
                    </a:lnTo>
                    <a:lnTo>
                      <a:pt x="503" y="108"/>
                    </a:lnTo>
                    <a:lnTo>
                      <a:pt x="497" y="116"/>
                    </a:lnTo>
                    <a:lnTo>
                      <a:pt x="486" y="119"/>
                    </a:lnTo>
                    <a:lnTo>
                      <a:pt x="490" y="106"/>
                    </a:lnTo>
                    <a:lnTo>
                      <a:pt x="490" y="106"/>
                    </a:lnTo>
                    <a:lnTo>
                      <a:pt x="424" y="91"/>
                    </a:lnTo>
                    <a:lnTo>
                      <a:pt x="422" y="93"/>
                    </a:lnTo>
                    <a:lnTo>
                      <a:pt x="422" y="106"/>
                    </a:lnTo>
                    <a:lnTo>
                      <a:pt x="411" y="99"/>
                    </a:lnTo>
                    <a:lnTo>
                      <a:pt x="398" y="103"/>
                    </a:lnTo>
                    <a:lnTo>
                      <a:pt x="404" y="90"/>
                    </a:lnTo>
                    <a:lnTo>
                      <a:pt x="402" y="86"/>
                    </a:lnTo>
                    <a:lnTo>
                      <a:pt x="340" y="73"/>
                    </a:lnTo>
                    <a:lnTo>
                      <a:pt x="335" y="77"/>
                    </a:lnTo>
                    <a:lnTo>
                      <a:pt x="335" y="90"/>
                    </a:lnTo>
                    <a:lnTo>
                      <a:pt x="325" y="80"/>
                    </a:lnTo>
                    <a:lnTo>
                      <a:pt x="312" y="86"/>
                    </a:lnTo>
                    <a:lnTo>
                      <a:pt x="316" y="73"/>
                    </a:lnTo>
                    <a:lnTo>
                      <a:pt x="314" y="67"/>
                    </a:lnTo>
                    <a:lnTo>
                      <a:pt x="254" y="54"/>
                    </a:lnTo>
                    <a:lnTo>
                      <a:pt x="249" y="60"/>
                    </a:lnTo>
                    <a:lnTo>
                      <a:pt x="249" y="73"/>
                    </a:lnTo>
                    <a:lnTo>
                      <a:pt x="237" y="63"/>
                    </a:lnTo>
                    <a:lnTo>
                      <a:pt x="224" y="67"/>
                    </a:lnTo>
                    <a:lnTo>
                      <a:pt x="230" y="56"/>
                    </a:lnTo>
                    <a:lnTo>
                      <a:pt x="224" y="49"/>
                    </a:lnTo>
                    <a:lnTo>
                      <a:pt x="170" y="37"/>
                    </a:lnTo>
                    <a:lnTo>
                      <a:pt x="161" y="43"/>
                    </a:lnTo>
                    <a:lnTo>
                      <a:pt x="161" y="56"/>
                    </a:lnTo>
                    <a:lnTo>
                      <a:pt x="152" y="47"/>
                    </a:lnTo>
                    <a:lnTo>
                      <a:pt x="138" y="50"/>
                    </a:lnTo>
                    <a:lnTo>
                      <a:pt x="144" y="39"/>
                    </a:lnTo>
                    <a:lnTo>
                      <a:pt x="137" y="30"/>
                    </a:lnTo>
                    <a:lnTo>
                      <a:pt x="86" y="19"/>
                    </a:lnTo>
                    <a:lnTo>
                      <a:pt x="75" y="24"/>
                    </a:lnTo>
                    <a:lnTo>
                      <a:pt x="75" y="39"/>
                    </a:lnTo>
                    <a:lnTo>
                      <a:pt x="64" y="30"/>
                    </a:lnTo>
                    <a:lnTo>
                      <a:pt x="53" y="34"/>
                    </a:lnTo>
                    <a:lnTo>
                      <a:pt x="56" y="21"/>
                    </a:lnTo>
                    <a:lnTo>
                      <a:pt x="49" y="11"/>
                    </a:lnTo>
                    <a:lnTo>
                      <a:pt x="51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6" name="îṣlîḓê">
                <a:extLst>
                  <a:ext uri="{FF2B5EF4-FFF2-40B4-BE49-F238E27FC236}">
                    <a16:creationId xmlns:a16="http://schemas.microsoft.com/office/drawing/2014/main" xmlns="" id="{1031753C-5AB8-4F3F-A036-A95CA6860D18}"/>
                  </a:ext>
                </a:extLst>
              </p:cNvPr>
              <p:cNvSpPr/>
              <p:nvPr/>
            </p:nvSpPr>
            <p:spPr bwMode="auto">
              <a:xfrm>
                <a:off x="4412" y="2258"/>
                <a:ext cx="503" cy="579"/>
              </a:xfrm>
              <a:custGeom>
                <a:avLst/>
                <a:gdLst>
                  <a:gd name="T0" fmla="*/ 161 w 503"/>
                  <a:gd name="T1" fmla="*/ 513 h 579"/>
                  <a:gd name="T2" fmla="*/ 204 w 503"/>
                  <a:gd name="T3" fmla="*/ 435 h 579"/>
                  <a:gd name="T4" fmla="*/ 206 w 503"/>
                  <a:gd name="T5" fmla="*/ 454 h 579"/>
                  <a:gd name="T6" fmla="*/ 125 w 503"/>
                  <a:gd name="T7" fmla="*/ 407 h 579"/>
                  <a:gd name="T8" fmla="*/ 107 w 503"/>
                  <a:gd name="T9" fmla="*/ 439 h 579"/>
                  <a:gd name="T10" fmla="*/ 269 w 503"/>
                  <a:gd name="T11" fmla="*/ 394 h 579"/>
                  <a:gd name="T12" fmla="*/ 245 w 503"/>
                  <a:gd name="T13" fmla="*/ 390 h 579"/>
                  <a:gd name="T14" fmla="*/ 183 w 503"/>
                  <a:gd name="T15" fmla="*/ 388 h 579"/>
                  <a:gd name="T16" fmla="*/ 170 w 503"/>
                  <a:gd name="T17" fmla="*/ 375 h 579"/>
                  <a:gd name="T18" fmla="*/ 97 w 503"/>
                  <a:gd name="T19" fmla="*/ 385 h 579"/>
                  <a:gd name="T20" fmla="*/ 320 w 503"/>
                  <a:gd name="T21" fmla="*/ 329 h 579"/>
                  <a:gd name="T22" fmla="*/ 312 w 503"/>
                  <a:gd name="T23" fmla="*/ 340 h 579"/>
                  <a:gd name="T24" fmla="*/ 237 w 503"/>
                  <a:gd name="T25" fmla="*/ 349 h 579"/>
                  <a:gd name="T26" fmla="*/ 138 w 503"/>
                  <a:gd name="T27" fmla="*/ 306 h 579"/>
                  <a:gd name="T28" fmla="*/ 140 w 503"/>
                  <a:gd name="T29" fmla="*/ 325 h 579"/>
                  <a:gd name="T30" fmla="*/ 66 w 503"/>
                  <a:gd name="T31" fmla="*/ 291 h 579"/>
                  <a:gd name="T32" fmla="*/ 303 w 503"/>
                  <a:gd name="T33" fmla="*/ 289 h 579"/>
                  <a:gd name="T34" fmla="*/ 265 w 503"/>
                  <a:gd name="T35" fmla="*/ 282 h 579"/>
                  <a:gd name="T36" fmla="*/ 206 w 503"/>
                  <a:gd name="T37" fmla="*/ 280 h 579"/>
                  <a:gd name="T38" fmla="*/ 193 w 503"/>
                  <a:gd name="T39" fmla="*/ 267 h 579"/>
                  <a:gd name="T40" fmla="*/ 118 w 503"/>
                  <a:gd name="T41" fmla="*/ 276 h 579"/>
                  <a:gd name="T42" fmla="*/ 333 w 503"/>
                  <a:gd name="T43" fmla="*/ 231 h 579"/>
                  <a:gd name="T44" fmla="*/ 336 w 503"/>
                  <a:gd name="T45" fmla="*/ 250 h 579"/>
                  <a:gd name="T46" fmla="*/ 254 w 503"/>
                  <a:gd name="T47" fmla="*/ 203 h 579"/>
                  <a:gd name="T48" fmla="*/ 236 w 503"/>
                  <a:gd name="T49" fmla="*/ 237 h 579"/>
                  <a:gd name="T50" fmla="*/ 172 w 503"/>
                  <a:gd name="T51" fmla="*/ 200 h 579"/>
                  <a:gd name="T52" fmla="*/ 153 w 503"/>
                  <a:gd name="T53" fmla="*/ 207 h 579"/>
                  <a:gd name="T54" fmla="*/ 411 w 503"/>
                  <a:gd name="T55" fmla="*/ 194 h 579"/>
                  <a:gd name="T56" fmla="*/ 374 w 503"/>
                  <a:gd name="T57" fmla="*/ 187 h 579"/>
                  <a:gd name="T58" fmla="*/ 86 w 503"/>
                  <a:gd name="T59" fmla="*/ 194 h 579"/>
                  <a:gd name="T60" fmla="*/ 73 w 503"/>
                  <a:gd name="T61" fmla="*/ 179 h 579"/>
                  <a:gd name="T62" fmla="*/ 314 w 503"/>
                  <a:gd name="T63" fmla="*/ 198 h 579"/>
                  <a:gd name="T64" fmla="*/ 215 w 503"/>
                  <a:gd name="T65" fmla="*/ 153 h 579"/>
                  <a:gd name="T66" fmla="*/ 217 w 503"/>
                  <a:gd name="T67" fmla="*/ 172 h 579"/>
                  <a:gd name="T68" fmla="*/ 135 w 503"/>
                  <a:gd name="T69" fmla="*/ 125 h 579"/>
                  <a:gd name="T70" fmla="*/ 118 w 503"/>
                  <a:gd name="T71" fmla="*/ 159 h 579"/>
                  <a:gd name="T72" fmla="*/ 454 w 503"/>
                  <a:gd name="T73" fmla="*/ 138 h 579"/>
                  <a:gd name="T74" fmla="*/ 437 w 503"/>
                  <a:gd name="T75" fmla="*/ 146 h 579"/>
                  <a:gd name="T76" fmla="*/ 66 w 503"/>
                  <a:gd name="T77" fmla="*/ 127 h 579"/>
                  <a:gd name="T78" fmla="*/ 36 w 503"/>
                  <a:gd name="T79" fmla="*/ 129 h 579"/>
                  <a:gd name="T80" fmla="*/ 379 w 503"/>
                  <a:gd name="T81" fmla="*/ 125 h 579"/>
                  <a:gd name="T82" fmla="*/ 342 w 503"/>
                  <a:gd name="T83" fmla="*/ 118 h 579"/>
                  <a:gd name="T84" fmla="*/ 282 w 503"/>
                  <a:gd name="T85" fmla="*/ 116 h 579"/>
                  <a:gd name="T86" fmla="*/ 269 w 503"/>
                  <a:gd name="T87" fmla="*/ 101 h 579"/>
                  <a:gd name="T88" fmla="*/ 195 w 503"/>
                  <a:gd name="T89" fmla="*/ 112 h 579"/>
                  <a:gd name="T90" fmla="*/ 96 w 503"/>
                  <a:gd name="T91" fmla="*/ 67 h 579"/>
                  <a:gd name="T92" fmla="*/ 97 w 503"/>
                  <a:gd name="T93" fmla="*/ 86 h 579"/>
                  <a:gd name="T94" fmla="*/ 17 w 503"/>
                  <a:gd name="T95" fmla="*/ 39 h 579"/>
                  <a:gd name="T96" fmla="*/ 12 w 503"/>
                  <a:gd name="T97" fmla="*/ 49 h 579"/>
                  <a:gd name="T98" fmla="*/ 486 w 503"/>
                  <a:gd name="T99" fmla="*/ 119 h 579"/>
                  <a:gd name="T100" fmla="*/ 411 w 503"/>
                  <a:gd name="T101" fmla="*/ 99 h 579"/>
                  <a:gd name="T102" fmla="*/ 335 w 503"/>
                  <a:gd name="T103" fmla="*/ 90 h 579"/>
                  <a:gd name="T104" fmla="*/ 249 w 503"/>
                  <a:gd name="T105" fmla="*/ 60 h 579"/>
                  <a:gd name="T106" fmla="*/ 170 w 503"/>
                  <a:gd name="T107" fmla="*/ 37 h 579"/>
                  <a:gd name="T108" fmla="*/ 137 w 503"/>
                  <a:gd name="T109" fmla="*/ 30 h 579"/>
                  <a:gd name="T110" fmla="*/ 56 w 503"/>
                  <a:gd name="T111" fmla="*/ 21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3" h="579">
                    <a:moveTo>
                      <a:pt x="150" y="485"/>
                    </a:moveTo>
                    <a:lnTo>
                      <a:pt x="157" y="476"/>
                    </a:lnTo>
                    <a:lnTo>
                      <a:pt x="161" y="489"/>
                    </a:lnTo>
                    <a:lnTo>
                      <a:pt x="172" y="493"/>
                    </a:lnTo>
                    <a:lnTo>
                      <a:pt x="161" y="500"/>
                    </a:lnTo>
                    <a:lnTo>
                      <a:pt x="161" y="513"/>
                    </a:lnTo>
                    <a:lnTo>
                      <a:pt x="152" y="504"/>
                    </a:lnTo>
                    <a:lnTo>
                      <a:pt x="138" y="508"/>
                    </a:lnTo>
                    <a:lnTo>
                      <a:pt x="144" y="497"/>
                    </a:lnTo>
                    <a:lnTo>
                      <a:pt x="137" y="485"/>
                    </a:lnTo>
                    <a:lnTo>
                      <a:pt x="150" y="485"/>
                    </a:lnTo>
                    <a:moveTo>
                      <a:pt x="204" y="435"/>
                    </a:moveTo>
                    <a:lnTo>
                      <a:pt x="211" y="424"/>
                    </a:lnTo>
                    <a:lnTo>
                      <a:pt x="215" y="437"/>
                    </a:lnTo>
                    <a:lnTo>
                      <a:pt x="228" y="441"/>
                    </a:lnTo>
                    <a:lnTo>
                      <a:pt x="217" y="448"/>
                    </a:lnTo>
                    <a:lnTo>
                      <a:pt x="215" y="461"/>
                    </a:lnTo>
                    <a:lnTo>
                      <a:pt x="206" y="454"/>
                    </a:lnTo>
                    <a:lnTo>
                      <a:pt x="193" y="457"/>
                    </a:lnTo>
                    <a:lnTo>
                      <a:pt x="198" y="444"/>
                    </a:lnTo>
                    <a:lnTo>
                      <a:pt x="191" y="433"/>
                    </a:lnTo>
                    <a:lnTo>
                      <a:pt x="204" y="435"/>
                    </a:lnTo>
                    <a:moveTo>
                      <a:pt x="116" y="416"/>
                    </a:moveTo>
                    <a:lnTo>
                      <a:pt x="125" y="407"/>
                    </a:lnTo>
                    <a:lnTo>
                      <a:pt x="127" y="420"/>
                    </a:lnTo>
                    <a:lnTo>
                      <a:pt x="140" y="424"/>
                    </a:lnTo>
                    <a:lnTo>
                      <a:pt x="129" y="431"/>
                    </a:lnTo>
                    <a:lnTo>
                      <a:pt x="129" y="444"/>
                    </a:lnTo>
                    <a:lnTo>
                      <a:pt x="118" y="435"/>
                    </a:lnTo>
                    <a:lnTo>
                      <a:pt x="107" y="439"/>
                    </a:lnTo>
                    <a:lnTo>
                      <a:pt x="110" y="428"/>
                    </a:lnTo>
                    <a:lnTo>
                      <a:pt x="103" y="416"/>
                    </a:lnTo>
                    <a:lnTo>
                      <a:pt x="116" y="416"/>
                    </a:lnTo>
                    <a:moveTo>
                      <a:pt x="258" y="392"/>
                    </a:moveTo>
                    <a:lnTo>
                      <a:pt x="265" y="381"/>
                    </a:lnTo>
                    <a:lnTo>
                      <a:pt x="269" y="394"/>
                    </a:lnTo>
                    <a:lnTo>
                      <a:pt x="275" y="396"/>
                    </a:lnTo>
                    <a:lnTo>
                      <a:pt x="262" y="413"/>
                    </a:lnTo>
                    <a:lnTo>
                      <a:pt x="260" y="411"/>
                    </a:lnTo>
                    <a:lnTo>
                      <a:pt x="247" y="414"/>
                    </a:lnTo>
                    <a:lnTo>
                      <a:pt x="252" y="401"/>
                    </a:lnTo>
                    <a:lnTo>
                      <a:pt x="245" y="390"/>
                    </a:lnTo>
                    <a:lnTo>
                      <a:pt x="258" y="392"/>
                    </a:lnTo>
                    <a:moveTo>
                      <a:pt x="170" y="375"/>
                    </a:moveTo>
                    <a:lnTo>
                      <a:pt x="180" y="364"/>
                    </a:lnTo>
                    <a:lnTo>
                      <a:pt x="181" y="377"/>
                    </a:lnTo>
                    <a:lnTo>
                      <a:pt x="195" y="381"/>
                    </a:lnTo>
                    <a:lnTo>
                      <a:pt x="183" y="388"/>
                    </a:lnTo>
                    <a:lnTo>
                      <a:pt x="183" y="401"/>
                    </a:lnTo>
                    <a:lnTo>
                      <a:pt x="174" y="394"/>
                    </a:lnTo>
                    <a:lnTo>
                      <a:pt x="161" y="398"/>
                    </a:lnTo>
                    <a:lnTo>
                      <a:pt x="165" y="385"/>
                    </a:lnTo>
                    <a:lnTo>
                      <a:pt x="157" y="373"/>
                    </a:lnTo>
                    <a:lnTo>
                      <a:pt x="170" y="375"/>
                    </a:lnTo>
                    <a:moveTo>
                      <a:pt x="84" y="357"/>
                    </a:moveTo>
                    <a:lnTo>
                      <a:pt x="92" y="347"/>
                    </a:lnTo>
                    <a:lnTo>
                      <a:pt x="96" y="360"/>
                    </a:lnTo>
                    <a:lnTo>
                      <a:pt x="109" y="364"/>
                    </a:lnTo>
                    <a:lnTo>
                      <a:pt x="97" y="371"/>
                    </a:lnTo>
                    <a:lnTo>
                      <a:pt x="97" y="385"/>
                    </a:lnTo>
                    <a:lnTo>
                      <a:pt x="86" y="375"/>
                    </a:lnTo>
                    <a:lnTo>
                      <a:pt x="84" y="377"/>
                    </a:lnTo>
                    <a:lnTo>
                      <a:pt x="81" y="357"/>
                    </a:lnTo>
                    <a:lnTo>
                      <a:pt x="84" y="357"/>
                    </a:lnTo>
                    <a:moveTo>
                      <a:pt x="312" y="340"/>
                    </a:moveTo>
                    <a:lnTo>
                      <a:pt x="320" y="329"/>
                    </a:lnTo>
                    <a:lnTo>
                      <a:pt x="321" y="336"/>
                    </a:lnTo>
                    <a:lnTo>
                      <a:pt x="303" y="362"/>
                    </a:lnTo>
                    <a:lnTo>
                      <a:pt x="301" y="362"/>
                    </a:lnTo>
                    <a:lnTo>
                      <a:pt x="307" y="349"/>
                    </a:lnTo>
                    <a:lnTo>
                      <a:pt x="299" y="338"/>
                    </a:lnTo>
                    <a:lnTo>
                      <a:pt x="312" y="340"/>
                    </a:lnTo>
                    <a:moveTo>
                      <a:pt x="224" y="323"/>
                    </a:moveTo>
                    <a:lnTo>
                      <a:pt x="234" y="312"/>
                    </a:lnTo>
                    <a:lnTo>
                      <a:pt x="237" y="325"/>
                    </a:lnTo>
                    <a:lnTo>
                      <a:pt x="249" y="329"/>
                    </a:lnTo>
                    <a:lnTo>
                      <a:pt x="237" y="336"/>
                    </a:lnTo>
                    <a:lnTo>
                      <a:pt x="237" y="349"/>
                    </a:lnTo>
                    <a:lnTo>
                      <a:pt x="228" y="342"/>
                    </a:lnTo>
                    <a:lnTo>
                      <a:pt x="215" y="345"/>
                    </a:lnTo>
                    <a:lnTo>
                      <a:pt x="219" y="332"/>
                    </a:lnTo>
                    <a:lnTo>
                      <a:pt x="211" y="321"/>
                    </a:lnTo>
                    <a:lnTo>
                      <a:pt x="224" y="323"/>
                    </a:lnTo>
                    <a:moveTo>
                      <a:pt x="138" y="306"/>
                    </a:moveTo>
                    <a:lnTo>
                      <a:pt x="146" y="295"/>
                    </a:lnTo>
                    <a:lnTo>
                      <a:pt x="150" y="308"/>
                    </a:lnTo>
                    <a:lnTo>
                      <a:pt x="163" y="312"/>
                    </a:lnTo>
                    <a:lnTo>
                      <a:pt x="152" y="319"/>
                    </a:lnTo>
                    <a:lnTo>
                      <a:pt x="152" y="332"/>
                    </a:lnTo>
                    <a:lnTo>
                      <a:pt x="140" y="325"/>
                    </a:lnTo>
                    <a:lnTo>
                      <a:pt x="127" y="329"/>
                    </a:lnTo>
                    <a:lnTo>
                      <a:pt x="133" y="315"/>
                    </a:lnTo>
                    <a:lnTo>
                      <a:pt x="125" y="304"/>
                    </a:lnTo>
                    <a:lnTo>
                      <a:pt x="138" y="306"/>
                    </a:lnTo>
                    <a:moveTo>
                      <a:pt x="68" y="301"/>
                    </a:moveTo>
                    <a:lnTo>
                      <a:pt x="66" y="291"/>
                    </a:lnTo>
                    <a:lnTo>
                      <a:pt x="75" y="295"/>
                    </a:lnTo>
                    <a:lnTo>
                      <a:pt x="68" y="301"/>
                    </a:lnTo>
                    <a:moveTo>
                      <a:pt x="279" y="284"/>
                    </a:moveTo>
                    <a:lnTo>
                      <a:pt x="286" y="273"/>
                    </a:lnTo>
                    <a:lnTo>
                      <a:pt x="290" y="286"/>
                    </a:lnTo>
                    <a:lnTo>
                      <a:pt x="303" y="289"/>
                    </a:lnTo>
                    <a:lnTo>
                      <a:pt x="292" y="297"/>
                    </a:lnTo>
                    <a:lnTo>
                      <a:pt x="292" y="310"/>
                    </a:lnTo>
                    <a:lnTo>
                      <a:pt x="280" y="302"/>
                    </a:lnTo>
                    <a:lnTo>
                      <a:pt x="269" y="306"/>
                    </a:lnTo>
                    <a:lnTo>
                      <a:pt x="273" y="293"/>
                    </a:lnTo>
                    <a:lnTo>
                      <a:pt x="265" y="282"/>
                    </a:lnTo>
                    <a:lnTo>
                      <a:pt x="279" y="284"/>
                    </a:lnTo>
                    <a:moveTo>
                      <a:pt x="193" y="267"/>
                    </a:moveTo>
                    <a:lnTo>
                      <a:pt x="200" y="256"/>
                    </a:lnTo>
                    <a:lnTo>
                      <a:pt x="204" y="269"/>
                    </a:lnTo>
                    <a:lnTo>
                      <a:pt x="217" y="273"/>
                    </a:lnTo>
                    <a:lnTo>
                      <a:pt x="206" y="280"/>
                    </a:lnTo>
                    <a:lnTo>
                      <a:pt x="204" y="293"/>
                    </a:lnTo>
                    <a:lnTo>
                      <a:pt x="195" y="286"/>
                    </a:lnTo>
                    <a:lnTo>
                      <a:pt x="181" y="289"/>
                    </a:lnTo>
                    <a:lnTo>
                      <a:pt x="187" y="276"/>
                    </a:lnTo>
                    <a:lnTo>
                      <a:pt x="180" y="265"/>
                    </a:lnTo>
                    <a:lnTo>
                      <a:pt x="193" y="267"/>
                    </a:lnTo>
                    <a:moveTo>
                      <a:pt x="105" y="248"/>
                    </a:moveTo>
                    <a:lnTo>
                      <a:pt x="114" y="239"/>
                    </a:lnTo>
                    <a:lnTo>
                      <a:pt x="116" y="252"/>
                    </a:lnTo>
                    <a:lnTo>
                      <a:pt x="129" y="256"/>
                    </a:lnTo>
                    <a:lnTo>
                      <a:pt x="118" y="263"/>
                    </a:lnTo>
                    <a:lnTo>
                      <a:pt x="118" y="276"/>
                    </a:lnTo>
                    <a:lnTo>
                      <a:pt x="109" y="267"/>
                    </a:lnTo>
                    <a:lnTo>
                      <a:pt x="96" y="271"/>
                    </a:lnTo>
                    <a:lnTo>
                      <a:pt x="99" y="259"/>
                    </a:lnTo>
                    <a:lnTo>
                      <a:pt x="92" y="248"/>
                    </a:lnTo>
                    <a:lnTo>
                      <a:pt x="105" y="248"/>
                    </a:lnTo>
                    <a:moveTo>
                      <a:pt x="333" y="231"/>
                    </a:moveTo>
                    <a:lnTo>
                      <a:pt x="342" y="220"/>
                    </a:lnTo>
                    <a:lnTo>
                      <a:pt x="344" y="233"/>
                    </a:lnTo>
                    <a:lnTo>
                      <a:pt x="357" y="237"/>
                    </a:lnTo>
                    <a:lnTo>
                      <a:pt x="346" y="245"/>
                    </a:lnTo>
                    <a:lnTo>
                      <a:pt x="346" y="258"/>
                    </a:lnTo>
                    <a:lnTo>
                      <a:pt x="336" y="250"/>
                    </a:lnTo>
                    <a:lnTo>
                      <a:pt x="323" y="254"/>
                    </a:lnTo>
                    <a:lnTo>
                      <a:pt x="327" y="241"/>
                    </a:lnTo>
                    <a:lnTo>
                      <a:pt x="320" y="231"/>
                    </a:lnTo>
                    <a:lnTo>
                      <a:pt x="333" y="231"/>
                    </a:lnTo>
                    <a:moveTo>
                      <a:pt x="247" y="215"/>
                    </a:moveTo>
                    <a:lnTo>
                      <a:pt x="254" y="203"/>
                    </a:lnTo>
                    <a:lnTo>
                      <a:pt x="258" y="217"/>
                    </a:lnTo>
                    <a:lnTo>
                      <a:pt x="271" y="220"/>
                    </a:lnTo>
                    <a:lnTo>
                      <a:pt x="260" y="228"/>
                    </a:lnTo>
                    <a:lnTo>
                      <a:pt x="260" y="241"/>
                    </a:lnTo>
                    <a:lnTo>
                      <a:pt x="249" y="233"/>
                    </a:lnTo>
                    <a:lnTo>
                      <a:pt x="236" y="237"/>
                    </a:lnTo>
                    <a:lnTo>
                      <a:pt x="241" y="224"/>
                    </a:lnTo>
                    <a:lnTo>
                      <a:pt x="234" y="213"/>
                    </a:lnTo>
                    <a:lnTo>
                      <a:pt x="247" y="215"/>
                    </a:lnTo>
                    <a:moveTo>
                      <a:pt x="159" y="198"/>
                    </a:moveTo>
                    <a:lnTo>
                      <a:pt x="168" y="187"/>
                    </a:lnTo>
                    <a:lnTo>
                      <a:pt x="172" y="200"/>
                    </a:lnTo>
                    <a:lnTo>
                      <a:pt x="183" y="203"/>
                    </a:lnTo>
                    <a:lnTo>
                      <a:pt x="172" y="211"/>
                    </a:lnTo>
                    <a:lnTo>
                      <a:pt x="172" y="224"/>
                    </a:lnTo>
                    <a:lnTo>
                      <a:pt x="163" y="217"/>
                    </a:lnTo>
                    <a:lnTo>
                      <a:pt x="150" y="220"/>
                    </a:lnTo>
                    <a:lnTo>
                      <a:pt x="153" y="207"/>
                    </a:lnTo>
                    <a:lnTo>
                      <a:pt x="146" y="196"/>
                    </a:lnTo>
                    <a:lnTo>
                      <a:pt x="159" y="198"/>
                    </a:lnTo>
                    <a:moveTo>
                      <a:pt x="387" y="189"/>
                    </a:moveTo>
                    <a:lnTo>
                      <a:pt x="396" y="177"/>
                    </a:lnTo>
                    <a:lnTo>
                      <a:pt x="400" y="190"/>
                    </a:lnTo>
                    <a:lnTo>
                      <a:pt x="411" y="194"/>
                    </a:lnTo>
                    <a:lnTo>
                      <a:pt x="400" y="202"/>
                    </a:lnTo>
                    <a:lnTo>
                      <a:pt x="400" y="215"/>
                    </a:lnTo>
                    <a:lnTo>
                      <a:pt x="391" y="207"/>
                    </a:lnTo>
                    <a:lnTo>
                      <a:pt x="377" y="211"/>
                    </a:lnTo>
                    <a:lnTo>
                      <a:pt x="381" y="198"/>
                    </a:lnTo>
                    <a:lnTo>
                      <a:pt x="374" y="187"/>
                    </a:lnTo>
                    <a:lnTo>
                      <a:pt x="387" y="189"/>
                    </a:lnTo>
                    <a:moveTo>
                      <a:pt x="73" y="179"/>
                    </a:moveTo>
                    <a:lnTo>
                      <a:pt x="81" y="170"/>
                    </a:lnTo>
                    <a:lnTo>
                      <a:pt x="84" y="183"/>
                    </a:lnTo>
                    <a:lnTo>
                      <a:pt x="97" y="187"/>
                    </a:lnTo>
                    <a:lnTo>
                      <a:pt x="86" y="194"/>
                    </a:lnTo>
                    <a:lnTo>
                      <a:pt x="86" y="207"/>
                    </a:lnTo>
                    <a:lnTo>
                      <a:pt x="75" y="200"/>
                    </a:lnTo>
                    <a:lnTo>
                      <a:pt x="62" y="203"/>
                    </a:lnTo>
                    <a:lnTo>
                      <a:pt x="68" y="190"/>
                    </a:lnTo>
                    <a:lnTo>
                      <a:pt x="60" y="179"/>
                    </a:lnTo>
                    <a:lnTo>
                      <a:pt x="73" y="179"/>
                    </a:lnTo>
                    <a:moveTo>
                      <a:pt x="301" y="170"/>
                    </a:moveTo>
                    <a:lnTo>
                      <a:pt x="308" y="161"/>
                    </a:lnTo>
                    <a:lnTo>
                      <a:pt x="312" y="174"/>
                    </a:lnTo>
                    <a:lnTo>
                      <a:pt x="325" y="177"/>
                    </a:lnTo>
                    <a:lnTo>
                      <a:pt x="314" y="185"/>
                    </a:lnTo>
                    <a:lnTo>
                      <a:pt x="314" y="198"/>
                    </a:lnTo>
                    <a:lnTo>
                      <a:pt x="303" y="189"/>
                    </a:lnTo>
                    <a:lnTo>
                      <a:pt x="290" y="192"/>
                    </a:lnTo>
                    <a:lnTo>
                      <a:pt x="295" y="181"/>
                    </a:lnTo>
                    <a:lnTo>
                      <a:pt x="288" y="170"/>
                    </a:lnTo>
                    <a:lnTo>
                      <a:pt x="301" y="170"/>
                    </a:lnTo>
                    <a:moveTo>
                      <a:pt x="215" y="153"/>
                    </a:moveTo>
                    <a:lnTo>
                      <a:pt x="223" y="144"/>
                    </a:lnTo>
                    <a:lnTo>
                      <a:pt x="226" y="155"/>
                    </a:lnTo>
                    <a:lnTo>
                      <a:pt x="237" y="161"/>
                    </a:lnTo>
                    <a:lnTo>
                      <a:pt x="228" y="168"/>
                    </a:lnTo>
                    <a:lnTo>
                      <a:pt x="226" y="181"/>
                    </a:lnTo>
                    <a:lnTo>
                      <a:pt x="217" y="172"/>
                    </a:lnTo>
                    <a:lnTo>
                      <a:pt x="204" y="175"/>
                    </a:lnTo>
                    <a:lnTo>
                      <a:pt x="209" y="164"/>
                    </a:lnTo>
                    <a:lnTo>
                      <a:pt x="202" y="153"/>
                    </a:lnTo>
                    <a:lnTo>
                      <a:pt x="215" y="153"/>
                    </a:lnTo>
                    <a:moveTo>
                      <a:pt x="127" y="136"/>
                    </a:moveTo>
                    <a:lnTo>
                      <a:pt x="135" y="125"/>
                    </a:lnTo>
                    <a:lnTo>
                      <a:pt x="138" y="138"/>
                    </a:lnTo>
                    <a:lnTo>
                      <a:pt x="152" y="144"/>
                    </a:lnTo>
                    <a:lnTo>
                      <a:pt x="140" y="151"/>
                    </a:lnTo>
                    <a:lnTo>
                      <a:pt x="140" y="164"/>
                    </a:lnTo>
                    <a:lnTo>
                      <a:pt x="129" y="155"/>
                    </a:lnTo>
                    <a:lnTo>
                      <a:pt x="118" y="159"/>
                    </a:lnTo>
                    <a:lnTo>
                      <a:pt x="122" y="147"/>
                    </a:lnTo>
                    <a:lnTo>
                      <a:pt x="114" y="136"/>
                    </a:lnTo>
                    <a:lnTo>
                      <a:pt x="127" y="136"/>
                    </a:lnTo>
                    <a:moveTo>
                      <a:pt x="443" y="136"/>
                    </a:moveTo>
                    <a:lnTo>
                      <a:pt x="450" y="125"/>
                    </a:lnTo>
                    <a:lnTo>
                      <a:pt x="454" y="138"/>
                    </a:lnTo>
                    <a:lnTo>
                      <a:pt x="465" y="142"/>
                    </a:lnTo>
                    <a:lnTo>
                      <a:pt x="456" y="149"/>
                    </a:lnTo>
                    <a:lnTo>
                      <a:pt x="454" y="162"/>
                    </a:lnTo>
                    <a:lnTo>
                      <a:pt x="445" y="155"/>
                    </a:lnTo>
                    <a:lnTo>
                      <a:pt x="432" y="159"/>
                    </a:lnTo>
                    <a:lnTo>
                      <a:pt x="437" y="146"/>
                    </a:lnTo>
                    <a:lnTo>
                      <a:pt x="430" y="134"/>
                    </a:lnTo>
                    <a:lnTo>
                      <a:pt x="443" y="136"/>
                    </a:lnTo>
                    <a:moveTo>
                      <a:pt x="41" y="119"/>
                    </a:moveTo>
                    <a:lnTo>
                      <a:pt x="49" y="108"/>
                    </a:lnTo>
                    <a:lnTo>
                      <a:pt x="53" y="121"/>
                    </a:lnTo>
                    <a:lnTo>
                      <a:pt x="66" y="127"/>
                    </a:lnTo>
                    <a:lnTo>
                      <a:pt x="54" y="133"/>
                    </a:lnTo>
                    <a:lnTo>
                      <a:pt x="53" y="146"/>
                    </a:lnTo>
                    <a:lnTo>
                      <a:pt x="43" y="138"/>
                    </a:lnTo>
                    <a:lnTo>
                      <a:pt x="32" y="142"/>
                    </a:lnTo>
                    <a:lnTo>
                      <a:pt x="32" y="140"/>
                    </a:lnTo>
                    <a:lnTo>
                      <a:pt x="36" y="129"/>
                    </a:lnTo>
                    <a:lnTo>
                      <a:pt x="28" y="119"/>
                    </a:lnTo>
                    <a:lnTo>
                      <a:pt x="41" y="119"/>
                    </a:lnTo>
                    <a:moveTo>
                      <a:pt x="355" y="119"/>
                    </a:moveTo>
                    <a:lnTo>
                      <a:pt x="363" y="108"/>
                    </a:lnTo>
                    <a:lnTo>
                      <a:pt x="366" y="121"/>
                    </a:lnTo>
                    <a:lnTo>
                      <a:pt x="379" y="125"/>
                    </a:lnTo>
                    <a:lnTo>
                      <a:pt x="368" y="133"/>
                    </a:lnTo>
                    <a:lnTo>
                      <a:pt x="368" y="146"/>
                    </a:lnTo>
                    <a:lnTo>
                      <a:pt x="357" y="138"/>
                    </a:lnTo>
                    <a:lnTo>
                      <a:pt x="346" y="142"/>
                    </a:lnTo>
                    <a:lnTo>
                      <a:pt x="349" y="129"/>
                    </a:lnTo>
                    <a:lnTo>
                      <a:pt x="342" y="118"/>
                    </a:lnTo>
                    <a:lnTo>
                      <a:pt x="355" y="119"/>
                    </a:lnTo>
                    <a:moveTo>
                      <a:pt x="269" y="101"/>
                    </a:moveTo>
                    <a:lnTo>
                      <a:pt x="277" y="91"/>
                    </a:lnTo>
                    <a:lnTo>
                      <a:pt x="280" y="105"/>
                    </a:lnTo>
                    <a:lnTo>
                      <a:pt x="293" y="108"/>
                    </a:lnTo>
                    <a:lnTo>
                      <a:pt x="282" y="116"/>
                    </a:lnTo>
                    <a:lnTo>
                      <a:pt x="280" y="129"/>
                    </a:lnTo>
                    <a:lnTo>
                      <a:pt x="271" y="119"/>
                    </a:lnTo>
                    <a:lnTo>
                      <a:pt x="258" y="123"/>
                    </a:lnTo>
                    <a:lnTo>
                      <a:pt x="264" y="112"/>
                    </a:lnTo>
                    <a:lnTo>
                      <a:pt x="256" y="101"/>
                    </a:lnTo>
                    <a:lnTo>
                      <a:pt x="269" y="101"/>
                    </a:lnTo>
                    <a:moveTo>
                      <a:pt x="181" y="84"/>
                    </a:moveTo>
                    <a:lnTo>
                      <a:pt x="191" y="75"/>
                    </a:lnTo>
                    <a:lnTo>
                      <a:pt x="193" y="86"/>
                    </a:lnTo>
                    <a:lnTo>
                      <a:pt x="206" y="91"/>
                    </a:lnTo>
                    <a:lnTo>
                      <a:pt x="195" y="99"/>
                    </a:lnTo>
                    <a:lnTo>
                      <a:pt x="195" y="112"/>
                    </a:lnTo>
                    <a:lnTo>
                      <a:pt x="185" y="103"/>
                    </a:lnTo>
                    <a:lnTo>
                      <a:pt x="172" y="106"/>
                    </a:lnTo>
                    <a:lnTo>
                      <a:pt x="176" y="95"/>
                    </a:lnTo>
                    <a:lnTo>
                      <a:pt x="168" y="84"/>
                    </a:lnTo>
                    <a:lnTo>
                      <a:pt x="181" y="84"/>
                    </a:lnTo>
                    <a:moveTo>
                      <a:pt x="96" y="67"/>
                    </a:moveTo>
                    <a:lnTo>
                      <a:pt x="103" y="58"/>
                    </a:lnTo>
                    <a:lnTo>
                      <a:pt x="107" y="69"/>
                    </a:lnTo>
                    <a:lnTo>
                      <a:pt x="120" y="75"/>
                    </a:lnTo>
                    <a:lnTo>
                      <a:pt x="109" y="82"/>
                    </a:lnTo>
                    <a:lnTo>
                      <a:pt x="109" y="95"/>
                    </a:lnTo>
                    <a:lnTo>
                      <a:pt x="97" y="86"/>
                    </a:lnTo>
                    <a:lnTo>
                      <a:pt x="84" y="90"/>
                    </a:lnTo>
                    <a:lnTo>
                      <a:pt x="90" y="78"/>
                    </a:lnTo>
                    <a:lnTo>
                      <a:pt x="82" y="67"/>
                    </a:lnTo>
                    <a:lnTo>
                      <a:pt x="96" y="67"/>
                    </a:lnTo>
                    <a:moveTo>
                      <a:pt x="12" y="49"/>
                    </a:moveTo>
                    <a:lnTo>
                      <a:pt x="17" y="39"/>
                    </a:lnTo>
                    <a:lnTo>
                      <a:pt x="21" y="52"/>
                    </a:lnTo>
                    <a:lnTo>
                      <a:pt x="32" y="58"/>
                    </a:lnTo>
                    <a:lnTo>
                      <a:pt x="21" y="63"/>
                    </a:lnTo>
                    <a:lnTo>
                      <a:pt x="21" y="78"/>
                    </a:lnTo>
                    <a:lnTo>
                      <a:pt x="17" y="75"/>
                    </a:lnTo>
                    <a:lnTo>
                      <a:pt x="12" y="4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31" y="579"/>
                    </a:lnTo>
                    <a:lnTo>
                      <a:pt x="503" y="108"/>
                    </a:lnTo>
                    <a:lnTo>
                      <a:pt x="497" y="116"/>
                    </a:lnTo>
                    <a:lnTo>
                      <a:pt x="486" y="119"/>
                    </a:lnTo>
                    <a:lnTo>
                      <a:pt x="490" y="106"/>
                    </a:lnTo>
                    <a:lnTo>
                      <a:pt x="490" y="106"/>
                    </a:lnTo>
                    <a:lnTo>
                      <a:pt x="424" y="91"/>
                    </a:lnTo>
                    <a:lnTo>
                      <a:pt x="422" y="93"/>
                    </a:lnTo>
                    <a:lnTo>
                      <a:pt x="422" y="106"/>
                    </a:lnTo>
                    <a:lnTo>
                      <a:pt x="411" y="99"/>
                    </a:lnTo>
                    <a:lnTo>
                      <a:pt x="398" y="103"/>
                    </a:lnTo>
                    <a:lnTo>
                      <a:pt x="404" y="90"/>
                    </a:lnTo>
                    <a:lnTo>
                      <a:pt x="402" y="86"/>
                    </a:lnTo>
                    <a:lnTo>
                      <a:pt x="340" y="73"/>
                    </a:lnTo>
                    <a:lnTo>
                      <a:pt x="335" y="77"/>
                    </a:lnTo>
                    <a:lnTo>
                      <a:pt x="335" y="90"/>
                    </a:lnTo>
                    <a:lnTo>
                      <a:pt x="325" y="80"/>
                    </a:lnTo>
                    <a:lnTo>
                      <a:pt x="312" y="86"/>
                    </a:lnTo>
                    <a:lnTo>
                      <a:pt x="316" y="73"/>
                    </a:lnTo>
                    <a:lnTo>
                      <a:pt x="314" y="67"/>
                    </a:lnTo>
                    <a:lnTo>
                      <a:pt x="254" y="54"/>
                    </a:lnTo>
                    <a:lnTo>
                      <a:pt x="249" y="60"/>
                    </a:lnTo>
                    <a:lnTo>
                      <a:pt x="249" y="73"/>
                    </a:lnTo>
                    <a:lnTo>
                      <a:pt x="237" y="63"/>
                    </a:lnTo>
                    <a:lnTo>
                      <a:pt x="224" y="67"/>
                    </a:lnTo>
                    <a:lnTo>
                      <a:pt x="230" y="56"/>
                    </a:lnTo>
                    <a:lnTo>
                      <a:pt x="224" y="49"/>
                    </a:lnTo>
                    <a:lnTo>
                      <a:pt x="170" y="37"/>
                    </a:lnTo>
                    <a:lnTo>
                      <a:pt x="161" y="43"/>
                    </a:lnTo>
                    <a:lnTo>
                      <a:pt x="161" y="56"/>
                    </a:lnTo>
                    <a:lnTo>
                      <a:pt x="152" y="47"/>
                    </a:lnTo>
                    <a:lnTo>
                      <a:pt x="138" y="50"/>
                    </a:lnTo>
                    <a:lnTo>
                      <a:pt x="144" y="39"/>
                    </a:lnTo>
                    <a:lnTo>
                      <a:pt x="137" y="30"/>
                    </a:lnTo>
                    <a:lnTo>
                      <a:pt x="86" y="19"/>
                    </a:lnTo>
                    <a:lnTo>
                      <a:pt x="75" y="24"/>
                    </a:lnTo>
                    <a:lnTo>
                      <a:pt x="75" y="39"/>
                    </a:lnTo>
                    <a:lnTo>
                      <a:pt x="64" y="30"/>
                    </a:lnTo>
                    <a:lnTo>
                      <a:pt x="53" y="34"/>
                    </a:lnTo>
                    <a:lnTo>
                      <a:pt x="56" y="21"/>
                    </a:lnTo>
                    <a:lnTo>
                      <a:pt x="49" y="11"/>
                    </a:lnTo>
                    <a:lnTo>
                      <a:pt x="51" y="1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7" name="ï$ḷíḋê">
                <a:extLst>
                  <a:ext uri="{FF2B5EF4-FFF2-40B4-BE49-F238E27FC236}">
                    <a16:creationId xmlns:a16="http://schemas.microsoft.com/office/drawing/2014/main" xmlns="" id="{99AA6341-40E1-4370-B651-C633A04B1038}"/>
                  </a:ext>
                </a:extLst>
              </p:cNvPr>
              <p:cNvSpPr/>
              <p:nvPr/>
            </p:nvSpPr>
            <p:spPr bwMode="auto">
              <a:xfrm>
                <a:off x="4461" y="2269"/>
                <a:ext cx="37" cy="28"/>
              </a:xfrm>
              <a:custGeom>
                <a:avLst/>
                <a:gdLst>
                  <a:gd name="T0" fmla="*/ 0 w 37"/>
                  <a:gd name="T1" fmla="*/ 0 h 28"/>
                  <a:gd name="T2" fmla="*/ 7 w 37"/>
                  <a:gd name="T3" fmla="*/ 10 h 28"/>
                  <a:gd name="T4" fmla="*/ 4 w 37"/>
                  <a:gd name="T5" fmla="*/ 23 h 28"/>
                  <a:gd name="T6" fmla="*/ 15 w 37"/>
                  <a:gd name="T7" fmla="*/ 19 h 28"/>
                  <a:gd name="T8" fmla="*/ 26 w 37"/>
                  <a:gd name="T9" fmla="*/ 28 h 28"/>
                  <a:gd name="T10" fmla="*/ 26 w 37"/>
                  <a:gd name="T11" fmla="*/ 13 h 28"/>
                  <a:gd name="T12" fmla="*/ 37 w 37"/>
                  <a:gd name="T13" fmla="*/ 8 h 28"/>
                  <a:gd name="T14" fmla="*/ 2 w 37"/>
                  <a:gd name="T15" fmla="*/ 0 h 28"/>
                  <a:gd name="T16" fmla="*/ 0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0" y="0"/>
                    </a:moveTo>
                    <a:lnTo>
                      <a:pt x="7" y="10"/>
                    </a:lnTo>
                    <a:lnTo>
                      <a:pt x="4" y="23"/>
                    </a:lnTo>
                    <a:lnTo>
                      <a:pt x="15" y="19"/>
                    </a:lnTo>
                    <a:lnTo>
                      <a:pt x="26" y="28"/>
                    </a:lnTo>
                    <a:lnTo>
                      <a:pt x="26" y="13"/>
                    </a:lnTo>
                    <a:lnTo>
                      <a:pt x="37" y="8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8" name="íślïḑè">
                <a:extLst>
                  <a:ext uri="{FF2B5EF4-FFF2-40B4-BE49-F238E27FC236}">
                    <a16:creationId xmlns:a16="http://schemas.microsoft.com/office/drawing/2014/main" xmlns="" id="{C2B50F21-D5BA-461C-A4FF-7D128D4EAF0A}"/>
                  </a:ext>
                </a:extLst>
              </p:cNvPr>
              <p:cNvSpPr/>
              <p:nvPr/>
            </p:nvSpPr>
            <p:spPr bwMode="auto">
              <a:xfrm>
                <a:off x="4461" y="2269"/>
                <a:ext cx="37" cy="28"/>
              </a:xfrm>
              <a:custGeom>
                <a:avLst/>
                <a:gdLst>
                  <a:gd name="T0" fmla="*/ 0 w 37"/>
                  <a:gd name="T1" fmla="*/ 0 h 28"/>
                  <a:gd name="T2" fmla="*/ 7 w 37"/>
                  <a:gd name="T3" fmla="*/ 10 h 28"/>
                  <a:gd name="T4" fmla="*/ 4 w 37"/>
                  <a:gd name="T5" fmla="*/ 23 h 28"/>
                  <a:gd name="T6" fmla="*/ 15 w 37"/>
                  <a:gd name="T7" fmla="*/ 19 h 28"/>
                  <a:gd name="T8" fmla="*/ 26 w 37"/>
                  <a:gd name="T9" fmla="*/ 28 h 28"/>
                  <a:gd name="T10" fmla="*/ 26 w 37"/>
                  <a:gd name="T11" fmla="*/ 13 h 28"/>
                  <a:gd name="T12" fmla="*/ 37 w 37"/>
                  <a:gd name="T13" fmla="*/ 8 h 28"/>
                  <a:gd name="T14" fmla="*/ 2 w 37"/>
                  <a:gd name="T15" fmla="*/ 0 h 28"/>
                  <a:gd name="T16" fmla="*/ 0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0" y="0"/>
                    </a:moveTo>
                    <a:lnTo>
                      <a:pt x="7" y="10"/>
                    </a:lnTo>
                    <a:lnTo>
                      <a:pt x="4" y="23"/>
                    </a:lnTo>
                    <a:lnTo>
                      <a:pt x="15" y="19"/>
                    </a:lnTo>
                    <a:lnTo>
                      <a:pt x="26" y="28"/>
                    </a:lnTo>
                    <a:lnTo>
                      <a:pt x="26" y="13"/>
                    </a:lnTo>
                    <a:lnTo>
                      <a:pt x="37" y="8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9" name="í$1iḋé">
                <a:extLst>
                  <a:ext uri="{FF2B5EF4-FFF2-40B4-BE49-F238E27FC236}">
                    <a16:creationId xmlns:a16="http://schemas.microsoft.com/office/drawing/2014/main" xmlns="" id="{7D152681-142F-4197-9DFF-95587E6645A4}"/>
                  </a:ext>
                </a:extLst>
              </p:cNvPr>
              <p:cNvSpPr/>
              <p:nvPr/>
            </p:nvSpPr>
            <p:spPr bwMode="auto">
              <a:xfrm>
                <a:off x="4549" y="2288"/>
                <a:ext cx="33" cy="26"/>
              </a:xfrm>
              <a:custGeom>
                <a:avLst/>
                <a:gdLst>
                  <a:gd name="T0" fmla="*/ 0 w 33"/>
                  <a:gd name="T1" fmla="*/ 0 h 26"/>
                  <a:gd name="T2" fmla="*/ 0 w 33"/>
                  <a:gd name="T3" fmla="*/ 0 h 26"/>
                  <a:gd name="T4" fmla="*/ 7 w 33"/>
                  <a:gd name="T5" fmla="*/ 9 h 26"/>
                  <a:gd name="T6" fmla="*/ 1 w 33"/>
                  <a:gd name="T7" fmla="*/ 20 h 26"/>
                  <a:gd name="T8" fmla="*/ 15 w 33"/>
                  <a:gd name="T9" fmla="*/ 17 h 26"/>
                  <a:gd name="T10" fmla="*/ 24 w 33"/>
                  <a:gd name="T11" fmla="*/ 26 h 26"/>
                  <a:gd name="T12" fmla="*/ 24 w 33"/>
                  <a:gd name="T13" fmla="*/ 13 h 26"/>
                  <a:gd name="T14" fmla="*/ 33 w 33"/>
                  <a:gd name="T15" fmla="*/ 7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1" y="20"/>
                    </a:lnTo>
                    <a:lnTo>
                      <a:pt x="15" y="17"/>
                    </a:lnTo>
                    <a:lnTo>
                      <a:pt x="24" y="26"/>
                    </a:lnTo>
                    <a:lnTo>
                      <a:pt x="24" y="13"/>
                    </a:lnTo>
                    <a:lnTo>
                      <a:pt x="33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0" name="ïś1îde">
                <a:extLst>
                  <a:ext uri="{FF2B5EF4-FFF2-40B4-BE49-F238E27FC236}">
                    <a16:creationId xmlns:a16="http://schemas.microsoft.com/office/drawing/2014/main" xmlns="" id="{37165AEF-7D1C-465B-8683-CB20DA9C6170}"/>
                  </a:ext>
                </a:extLst>
              </p:cNvPr>
              <p:cNvSpPr/>
              <p:nvPr/>
            </p:nvSpPr>
            <p:spPr bwMode="auto">
              <a:xfrm>
                <a:off x="4549" y="2288"/>
                <a:ext cx="33" cy="26"/>
              </a:xfrm>
              <a:custGeom>
                <a:avLst/>
                <a:gdLst>
                  <a:gd name="T0" fmla="*/ 0 w 33"/>
                  <a:gd name="T1" fmla="*/ 0 h 26"/>
                  <a:gd name="T2" fmla="*/ 0 w 33"/>
                  <a:gd name="T3" fmla="*/ 0 h 26"/>
                  <a:gd name="T4" fmla="*/ 7 w 33"/>
                  <a:gd name="T5" fmla="*/ 9 h 26"/>
                  <a:gd name="T6" fmla="*/ 1 w 33"/>
                  <a:gd name="T7" fmla="*/ 20 h 26"/>
                  <a:gd name="T8" fmla="*/ 15 w 33"/>
                  <a:gd name="T9" fmla="*/ 17 h 26"/>
                  <a:gd name="T10" fmla="*/ 24 w 33"/>
                  <a:gd name="T11" fmla="*/ 26 h 26"/>
                  <a:gd name="T12" fmla="*/ 24 w 33"/>
                  <a:gd name="T13" fmla="*/ 13 h 26"/>
                  <a:gd name="T14" fmla="*/ 33 w 33"/>
                  <a:gd name="T15" fmla="*/ 7 h 26"/>
                  <a:gd name="T16" fmla="*/ 0 w 33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0" y="0"/>
                    </a:moveTo>
                    <a:lnTo>
                      <a:pt x="0" y="0"/>
                    </a:lnTo>
                    <a:lnTo>
                      <a:pt x="7" y="9"/>
                    </a:lnTo>
                    <a:lnTo>
                      <a:pt x="1" y="20"/>
                    </a:lnTo>
                    <a:lnTo>
                      <a:pt x="15" y="17"/>
                    </a:lnTo>
                    <a:lnTo>
                      <a:pt x="24" y="26"/>
                    </a:lnTo>
                    <a:lnTo>
                      <a:pt x="24" y="13"/>
                    </a:lnTo>
                    <a:lnTo>
                      <a:pt x="33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1" name="iSľiḋê">
                <a:extLst>
                  <a:ext uri="{FF2B5EF4-FFF2-40B4-BE49-F238E27FC236}">
                    <a16:creationId xmlns:a16="http://schemas.microsoft.com/office/drawing/2014/main" xmlns="" id="{F2B470ED-EEB5-4343-B00D-4A7AA5630B18}"/>
                  </a:ext>
                </a:extLst>
              </p:cNvPr>
              <p:cNvSpPr/>
              <p:nvPr/>
            </p:nvSpPr>
            <p:spPr bwMode="auto">
              <a:xfrm>
                <a:off x="4636" y="2307"/>
                <a:ext cx="30" cy="24"/>
              </a:xfrm>
              <a:custGeom>
                <a:avLst/>
                <a:gdLst>
                  <a:gd name="T0" fmla="*/ 0 w 30"/>
                  <a:gd name="T1" fmla="*/ 0 h 24"/>
                  <a:gd name="T2" fmla="*/ 0 w 30"/>
                  <a:gd name="T3" fmla="*/ 0 h 24"/>
                  <a:gd name="T4" fmla="*/ 6 w 30"/>
                  <a:gd name="T5" fmla="*/ 7 h 24"/>
                  <a:gd name="T6" fmla="*/ 0 w 30"/>
                  <a:gd name="T7" fmla="*/ 18 h 24"/>
                  <a:gd name="T8" fmla="*/ 13 w 30"/>
                  <a:gd name="T9" fmla="*/ 14 h 24"/>
                  <a:gd name="T10" fmla="*/ 25 w 30"/>
                  <a:gd name="T11" fmla="*/ 24 h 24"/>
                  <a:gd name="T12" fmla="*/ 25 w 30"/>
                  <a:gd name="T13" fmla="*/ 11 h 24"/>
                  <a:gd name="T14" fmla="*/ 30 w 30"/>
                  <a:gd name="T15" fmla="*/ 5 h 24"/>
                  <a:gd name="T16" fmla="*/ 0 w 30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0" y="0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0" y="18"/>
                    </a:lnTo>
                    <a:lnTo>
                      <a:pt x="13" y="14"/>
                    </a:lnTo>
                    <a:lnTo>
                      <a:pt x="25" y="24"/>
                    </a:lnTo>
                    <a:lnTo>
                      <a:pt x="25" y="11"/>
                    </a:lnTo>
                    <a:lnTo>
                      <a:pt x="3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2" name="íṡļïďê">
                <a:extLst>
                  <a:ext uri="{FF2B5EF4-FFF2-40B4-BE49-F238E27FC236}">
                    <a16:creationId xmlns:a16="http://schemas.microsoft.com/office/drawing/2014/main" xmlns="" id="{BD956145-504D-4E8D-A218-E0243CBC7569}"/>
                  </a:ext>
                </a:extLst>
              </p:cNvPr>
              <p:cNvSpPr/>
              <p:nvPr/>
            </p:nvSpPr>
            <p:spPr bwMode="auto">
              <a:xfrm>
                <a:off x="4636" y="2307"/>
                <a:ext cx="30" cy="24"/>
              </a:xfrm>
              <a:custGeom>
                <a:avLst/>
                <a:gdLst>
                  <a:gd name="T0" fmla="*/ 0 w 30"/>
                  <a:gd name="T1" fmla="*/ 0 h 24"/>
                  <a:gd name="T2" fmla="*/ 0 w 30"/>
                  <a:gd name="T3" fmla="*/ 0 h 24"/>
                  <a:gd name="T4" fmla="*/ 6 w 30"/>
                  <a:gd name="T5" fmla="*/ 7 h 24"/>
                  <a:gd name="T6" fmla="*/ 0 w 30"/>
                  <a:gd name="T7" fmla="*/ 18 h 24"/>
                  <a:gd name="T8" fmla="*/ 13 w 30"/>
                  <a:gd name="T9" fmla="*/ 14 h 24"/>
                  <a:gd name="T10" fmla="*/ 25 w 30"/>
                  <a:gd name="T11" fmla="*/ 24 h 24"/>
                  <a:gd name="T12" fmla="*/ 25 w 30"/>
                  <a:gd name="T13" fmla="*/ 11 h 24"/>
                  <a:gd name="T14" fmla="*/ 30 w 30"/>
                  <a:gd name="T15" fmla="*/ 5 h 24"/>
                  <a:gd name="T16" fmla="*/ 0 w 30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0" y="0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0" y="18"/>
                    </a:lnTo>
                    <a:lnTo>
                      <a:pt x="13" y="14"/>
                    </a:lnTo>
                    <a:lnTo>
                      <a:pt x="25" y="24"/>
                    </a:lnTo>
                    <a:lnTo>
                      <a:pt x="25" y="11"/>
                    </a:lnTo>
                    <a:lnTo>
                      <a:pt x="30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3" name="îṥľíḑè">
                <a:extLst>
                  <a:ext uri="{FF2B5EF4-FFF2-40B4-BE49-F238E27FC236}">
                    <a16:creationId xmlns:a16="http://schemas.microsoft.com/office/drawing/2014/main" xmlns="" id="{4CECF6E4-FB72-458D-AB5F-74EA78C4438F}"/>
                  </a:ext>
                </a:extLst>
              </p:cNvPr>
              <p:cNvSpPr/>
              <p:nvPr/>
            </p:nvSpPr>
            <p:spPr bwMode="auto">
              <a:xfrm>
                <a:off x="4724" y="2325"/>
                <a:ext cx="28" cy="23"/>
              </a:xfrm>
              <a:custGeom>
                <a:avLst/>
                <a:gdLst>
                  <a:gd name="T0" fmla="*/ 2 w 28"/>
                  <a:gd name="T1" fmla="*/ 0 h 23"/>
                  <a:gd name="T2" fmla="*/ 2 w 28"/>
                  <a:gd name="T3" fmla="*/ 0 h 23"/>
                  <a:gd name="T4" fmla="*/ 4 w 28"/>
                  <a:gd name="T5" fmla="*/ 6 h 23"/>
                  <a:gd name="T6" fmla="*/ 0 w 28"/>
                  <a:gd name="T7" fmla="*/ 19 h 23"/>
                  <a:gd name="T8" fmla="*/ 13 w 28"/>
                  <a:gd name="T9" fmla="*/ 13 h 23"/>
                  <a:gd name="T10" fmla="*/ 23 w 28"/>
                  <a:gd name="T11" fmla="*/ 23 h 23"/>
                  <a:gd name="T12" fmla="*/ 23 w 28"/>
                  <a:gd name="T13" fmla="*/ 10 h 23"/>
                  <a:gd name="T14" fmla="*/ 28 w 28"/>
                  <a:gd name="T15" fmla="*/ 6 h 23"/>
                  <a:gd name="T16" fmla="*/ 2 w 28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3">
                    <a:moveTo>
                      <a:pt x="2" y="0"/>
                    </a:moveTo>
                    <a:lnTo>
                      <a:pt x="2" y="0"/>
                    </a:lnTo>
                    <a:lnTo>
                      <a:pt x="4" y="6"/>
                    </a:lnTo>
                    <a:lnTo>
                      <a:pt x="0" y="19"/>
                    </a:lnTo>
                    <a:lnTo>
                      <a:pt x="13" y="13"/>
                    </a:lnTo>
                    <a:lnTo>
                      <a:pt x="23" y="23"/>
                    </a:lnTo>
                    <a:lnTo>
                      <a:pt x="23" y="10"/>
                    </a:lnTo>
                    <a:lnTo>
                      <a:pt x="28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4" name="îṡlîďé">
                <a:extLst>
                  <a:ext uri="{FF2B5EF4-FFF2-40B4-BE49-F238E27FC236}">
                    <a16:creationId xmlns:a16="http://schemas.microsoft.com/office/drawing/2014/main" xmlns="" id="{E5B0076C-BAE4-44D8-93DA-2936F1147448}"/>
                  </a:ext>
                </a:extLst>
              </p:cNvPr>
              <p:cNvSpPr/>
              <p:nvPr/>
            </p:nvSpPr>
            <p:spPr bwMode="auto">
              <a:xfrm>
                <a:off x="4724" y="2325"/>
                <a:ext cx="28" cy="23"/>
              </a:xfrm>
              <a:custGeom>
                <a:avLst/>
                <a:gdLst>
                  <a:gd name="T0" fmla="*/ 2 w 28"/>
                  <a:gd name="T1" fmla="*/ 0 h 23"/>
                  <a:gd name="T2" fmla="*/ 2 w 28"/>
                  <a:gd name="T3" fmla="*/ 0 h 23"/>
                  <a:gd name="T4" fmla="*/ 4 w 28"/>
                  <a:gd name="T5" fmla="*/ 6 h 23"/>
                  <a:gd name="T6" fmla="*/ 0 w 28"/>
                  <a:gd name="T7" fmla="*/ 19 h 23"/>
                  <a:gd name="T8" fmla="*/ 13 w 28"/>
                  <a:gd name="T9" fmla="*/ 13 h 23"/>
                  <a:gd name="T10" fmla="*/ 23 w 28"/>
                  <a:gd name="T11" fmla="*/ 23 h 23"/>
                  <a:gd name="T12" fmla="*/ 23 w 28"/>
                  <a:gd name="T13" fmla="*/ 10 h 23"/>
                  <a:gd name="T14" fmla="*/ 28 w 28"/>
                  <a:gd name="T15" fmla="*/ 6 h 23"/>
                  <a:gd name="T16" fmla="*/ 2 w 28"/>
                  <a:gd name="T1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3">
                    <a:moveTo>
                      <a:pt x="2" y="0"/>
                    </a:moveTo>
                    <a:lnTo>
                      <a:pt x="2" y="0"/>
                    </a:lnTo>
                    <a:lnTo>
                      <a:pt x="4" y="6"/>
                    </a:lnTo>
                    <a:lnTo>
                      <a:pt x="0" y="19"/>
                    </a:lnTo>
                    <a:lnTo>
                      <a:pt x="13" y="13"/>
                    </a:lnTo>
                    <a:lnTo>
                      <a:pt x="23" y="23"/>
                    </a:lnTo>
                    <a:lnTo>
                      <a:pt x="23" y="10"/>
                    </a:lnTo>
                    <a:lnTo>
                      <a:pt x="28" y="6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5" name="îṣlîḑè">
                <a:extLst>
                  <a:ext uri="{FF2B5EF4-FFF2-40B4-BE49-F238E27FC236}">
                    <a16:creationId xmlns:a16="http://schemas.microsoft.com/office/drawing/2014/main" xmlns="" id="{F0FFA526-96EE-4D06-BCD1-B8BCF0E68513}"/>
                  </a:ext>
                </a:extLst>
              </p:cNvPr>
              <p:cNvSpPr/>
              <p:nvPr/>
            </p:nvSpPr>
            <p:spPr bwMode="auto">
              <a:xfrm>
                <a:off x="4810" y="2344"/>
                <a:ext cx="26" cy="20"/>
              </a:xfrm>
              <a:custGeom>
                <a:avLst/>
                <a:gdLst>
                  <a:gd name="T0" fmla="*/ 4 w 26"/>
                  <a:gd name="T1" fmla="*/ 0 h 20"/>
                  <a:gd name="T2" fmla="*/ 4 w 26"/>
                  <a:gd name="T3" fmla="*/ 0 h 20"/>
                  <a:gd name="T4" fmla="*/ 6 w 26"/>
                  <a:gd name="T5" fmla="*/ 4 h 20"/>
                  <a:gd name="T6" fmla="*/ 0 w 26"/>
                  <a:gd name="T7" fmla="*/ 17 h 20"/>
                  <a:gd name="T8" fmla="*/ 13 w 26"/>
                  <a:gd name="T9" fmla="*/ 13 h 20"/>
                  <a:gd name="T10" fmla="*/ 24 w 26"/>
                  <a:gd name="T11" fmla="*/ 20 h 20"/>
                  <a:gd name="T12" fmla="*/ 24 w 26"/>
                  <a:gd name="T13" fmla="*/ 7 h 20"/>
                  <a:gd name="T14" fmla="*/ 26 w 26"/>
                  <a:gd name="T15" fmla="*/ 5 h 20"/>
                  <a:gd name="T16" fmla="*/ 4 w 2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4" y="0"/>
                    </a:moveTo>
                    <a:lnTo>
                      <a:pt x="4" y="0"/>
                    </a:lnTo>
                    <a:lnTo>
                      <a:pt x="6" y="4"/>
                    </a:lnTo>
                    <a:lnTo>
                      <a:pt x="0" y="17"/>
                    </a:lnTo>
                    <a:lnTo>
                      <a:pt x="13" y="13"/>
                    </a:lnTo>
                    <a:lnTo>
                      <a:pt x="24" y="20"/>
                    </a:lnTo>
                    <a:lnTo>
                      <a:pt x="24" y="7"/>
                    </a:lnTo>
                    <a:lnTo>
                      <a:pt x="26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6" name="îṩlîdè">
                <a:extLst>
                  <a:ext uri="{FF2B5EF4-FFF2-40B4-BE49-F238E27FC236}">
                    <a16:creationId xmlns:a16="http://schemas.microsoft.com/office/drawing/2014/main" xmlns="" id="{632D44B4-01DF-4445-9A39-CC2F8F8DD5D4}"/>
                  </a:ext>
                </a:extLst>
              </p:cNvPr>
              <p:cNvSpPr/>
              <p:nvPr/>
            </p:nvSpPr>
            <p:spPr bwMode="auto">
              <a:xfrm>
                <a:off x="4810" y="2344"/>
                <a:ext cx="26" cy="20"/>
              </a:xfrm>
              <a:custGeom>
                <a:avLst/>
                <a:gdLst>
                  <a:gd name="T0" fmla="*/ 4 w 26"/>
                  <a:gd name="T1" fmla="*/ 0 h 20"/>
                  <a:gd name="T2" fmla="*/ 4 w 26"/>
                  <a:gd name="T3" fmla="*/ 0 h 20"/>
                  <a:gd name="T4" fmla="*/ 6 w 26"/>
                  <a:gd name="T5" fmla="*/ 4 h 20"/>
                  <a:gd name="T6" fmla="*/ 0 w 26"/>
                  <a:gd name="T7" fmla="*/ 17 h 20"/>
                  <a:gd name="T8" fmla="*/ 13 w 26"/>
                  <a:gd name="T9" fmla="*/ 13 h 20"/>
                  <a:gd name="T10" fmla="*/ 24 w 26"/>
                  <a:gd name="T11" fmla="*/ 20 h 20"/>
                  <a:gd name="T12" fmla="*/ 24 w 26"/>
                  <a:gd name="T13" fmla="*/ 7 h 20"/>
                  <a:gd name="T14" fmla="*/ 26 w 26"/>
                  <a:gd name="T15" fmla="*/ 5 h 20"/>
                  <a:gd name="T16" fmla="*/ 4 w 26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4" y="0"/>
                    </a:moveTo>
                    <a:lnTo>
                      <a:pt x="4" y="0"/>
                    </a:lnTo>
                    <a:lnTo>
                      <a:pt x="6" y="4"/>
                    </a:lnTo>
                    <a:lnTo>
                      <a:pt x="0" y="17"/>
                    </a:lnTo>
                    <a:lnTo>
                      <a:pt x="13" y="13"/>
                    </a:lnTo>
                    <a:lnTo>
                      <a:pt x="24" y="20"/>
                    </a:lnTo>
                    <a:lnTo>
                      <a:pt x="24" y="7"/>
                    </a:lnTo>
                    <a:lnTo>
                      <a:pt x="26" y="5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7" name="ís1íḍe">
                <a:extLst>
                  <a:ext uri="{FF2B5EF4-FFF2-40B4-BE49-F238E27FC236}">
                    <a16:creationId xmlns:a16="http://schemas.microsoft.com/office/drawing/2014/main" xmlns="" id="{58BE2B9D-7671-49FF-BEAB-6C46235CFF1B}"/>
                  </a:ext>
                </a:extLst>
              </p:cNvPr>
              <p:cNvSpPr/>
              <p:nvPr/>
            </p:nvSpPr>
            <p:spPr bwMode="auto">
              <a:xfrm>
                <a:off x="4898" y="2364"/>
                <a:ext cx="17" cy="13"/>
              </a:xfrm>
              <a:custGeom>
                <a:avLst/>
                <a:gdLst>
                  <a:gd name="T0" fmla="*/ 4 w 17"/>
                  <a:gd name="T1" fmla="*/ 0 h 13"/>
                  <a:gd name="T2" fmla="*/ 4 w 17"/>
                  <a:gd name="T3" fmla="*/ 0 h 13"/>
                  <a:gd name="T4" fmla="*/ 4 w 17"/>
                  <a:gd name="T5" fmla="*/ 0 h 13"/>
                  <a:gd name="T6" fmla="*/ 0 w 17"/>
                  <a:gd name="T7" fmla="*/ 13 h 13"/>
                  <a:gd name="T8" fmla="*/ 11 w 17"/>
                  <a:gd name="T9" fmla="*/ 10 h 13"/>
                  <a:gd name="T10" fmla="*/ 17 w 17"/>
                  <a:gd name="T11" fmla="*/ 2 h 13"/>
                  <a:gd name="T12" fmla="*/ 4 w 1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13"/>
                    </a:lnTo>
                    <a:lnTo>
                      <a:pt x="11" y="10"/>
                    </a:lnTo>
                    <a:lnTo>
                      <a:pt x="17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8" name="ïṥlíḍê">
                <a:extLst>
                  <a:ext uri="{FF2B5EF4-FFF2-40B4-BE49-F238E27FC236}">
                    <a16:creationId xmlns:a16="http://schemas.microsoft.com/office/drawing/2014/main" xmlns="" id="{EF872716-D00A-46A4-B8DF-535BA232C5F4}"/>
                  </a:ext>
                </a:extLst>
              </p:cNvPr>
              <p:cNvSpPr/>
              <p:nvPr/>
            </p:nvSpPr>
            <p:spPr bwMode="auto">
              <a:xfrm>
                <a:off x="4898" y="2364"/>
                <a:ext cx="17" cy="13"/>
              </a:xfrm>
              <a:custGeom>
                <a:avLst/>
                <a:gdLst>
                  <a:gd name="T0" fmla="*/ 4 w 17"/>
                  <a:gd name="T1" fmla="*/ 0 h 13"/>
                  <a:gd name="T2" fmla="*/ 4 w 17"/>
                  <a:gd name="T3" fmla="*/ 0 h 13"/>
                  <a:gd name="T4" fmla="*/ 4 w 17"/>
                  <a:gd name="T5" fmla="*/ 0 h 13"/>
                  <a:gd name="T6" fmla="*/ 0 w 17"/>
                  <a:gd name="T7" fmla="*/ 13 h 13"/>
                  <a:gd name="T8" fmla="*/ 11 w 17"/>
                  <a:gd name="T9" fmla="*/ 10 h 13"/>
                  <a:gd name="T10" fmla="*/ 17 w 17"/>
                  <a:gd name="T11" fmla="*/ 2 h 13"/>
                  <a:gd name="T12" fmla="*/ 4 w 17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4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0" y="13"/>
                    </a:lnTo>
                    <a:lnTo>
                      <a:pt x="11" y="10"/>
                    </a:lnTo>
                    <a:lnTo>
                      <a:pt x="17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9" name="iṣḷîďé">
                <a:extLst>
                  <a:ext uri="{FF2B5EF4-FFF2-40B4-BE49-F238E27FC236}">
                    <a16:creationId xmlns:a16="http://schemas.microsoft.com/office/drawing/2014/main" xmlns="" id="{CB59D0B2-D6E2-4E97-A6E5-F96B44C5F6F4}"/>
                  </a:ext>
                </a:extLst>
              </p:cNvPr>
              <p:cNvSpPr/>
              <p:nvPr/>
            </p:nvSpPr>
            <p:spPr bwMode="auto">
              <a:xfrm>
                <a:off x="4424" y="2297"/>
                <a:ext cx="20" cy="39"/>
              </a:xfrm>
              <a:custGeom>
                <a:avLst/>
                <a:gdLst>
                  <a:gd name="T0" fmla="*/ 5 w 20"/>
                  <a:gd name="T1" fmla="*/ 0 h 39"/>
                  <a:gd name="T2" fmla="*/ 0 w 20"/>
                  <a:gd name="T3" fmla="*/ 10 h 39"/>
                  <a:gd name="T4" fmla="*/ 5 w 20"/>
                  <a:gd name="T5" fmla="*/ 36 h 39"/>
                  <a:gd name="T6" fmla="*/ 9 w 20"/>
                  <a:gd name="T7" fmla="*/ 39 h 39"/>
                  <a:gd name="T8" fmla="*/ 9 w 20"/>
                  <a:gd name="T9" fmla="*/ 24 h 39"/>
                  <a:gd name="T10" fmla="*/ 20 w 20"/>
                  <a:gd name="T11" fmla="*/ 19 h 39"/>
                  <a:gd name="T12" fmla="*/ 9 w 20"/>
                  <a:gd name="T13" fmla="*/ 13 h 39"/>
                  <a:gd name="T14" fmla="*/ 5 w 20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9">
                    <a:moveTo>
                      <a:pt x="5" y="0"/>
                    </a:moveTo>
                    <a:lnTo>
                      <a:pt x="0" y="10"/>
                    </a:lnTo>
                    <a:lnTo>
                      <a:pt x="5" y="36"/>
                    </a:lnTo>
                    <a:lnTo>
                      <a:pt x="9" y="39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9" y="1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0" name="ïṩlïḍé">
                <a:extLst>
                  <a:ext uri="{FF2B5EF4-FFF2-40B4-BE49-F238E27FC236}">
                    <a16:creationId xmlns:a16="http://schemas.microsoft.com/office/drawing/2014/main" xmlns="" id="{2866CBD1-0819-45E6-AB0F-5C0546702F7F}"/>
                  </a:ext>
                </a:extLst>
              </p:cNvPr>
              <p:cNvSpPr/>
              <p:nvPr/>
            </p:nvSpPr>
            <p:spPr bwMode="auto">
              <a:xfrm>
                <a:off x="4424" y="2297"/>
                <a:ext cx="20" cy="39"/>
              </a:xfrm>
              <a:custGeom>
                <a:avLst/>
                <a:gdLst>
                  <a:gd name="T0" fmla="*/ 5 w 20"/>
                  <a:gd name="T1" fmla="*/ 0 h 39"/>
                  <a:gd name="T2" fmla="*/ 0 w 20"/>
                  <a:gd name="T3" fmla="*/ 10 h 39"/>
                  <a:gd name="T4" fmla="*/ 5 w 20"/>
                  <a:gd name="T5" fmla="*/ 36 h 39"/>
                  <a:gd name="T6" fmla="*/ 9 w 20"/>
                  <a:gd name="T7" fmla="*/ 39 h 39"/>
                  <a:gd name="T8" fmla="*/ 9 w 20"/>
                  <a:gd name="T9" fmla="*/ 24 h 39"/>
                  <a:gd name="T10" fmla="*/ 20 w 20"/>
                  <a:gd name="T11" fmla="*/ 19 h 39"/>
                  <a:gd name="T12" fmla="*/ 9 w 20"/>
                  <a:gd name="T13" fmla="*/ 13 h 39"/>
                  <a:gd name="T14" fmla="*/ 5 w 20"/>
                  <a:gd name="T1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9">
                    <a:moveTo>
                      <a:pt x="5" y="0"/>
                    </a:moveTo>
                    <a:lnTo>
                      <a:pt x="0" y="10"/>
                    </a:lnTo>
                    <a:lnTo>
                      <a:pt x="5" y="36"/>
                    </a:lnTo>
                    <a:lnTo>
                      <a:pt x="9" y="39"/>
                    </a:lnTo>
                    <a:lnTo>
                      <a:pt x="9" y="24"/>
                    </a:lnTo>
                    <a:lnTo>
                      <a:pt x="20" y="19"/>
                    </a:lnTo>
                    <a:lnTo>
                      <a:pt x="9" y="1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1" name="íšḷidè">
                <a:extLst>
                  <a:ext uri="{FF2B5EF4-FFF2-40B4-BE49-F238E27FC236}">
                    <a16:creationId xmlns:a16="http://schemas.microsoft.com/office/drawing/2014/main" xmlns="" id="{67625BD3-9580-4A2C-9DF0-0E0DB67DF54B}"/>
                  </a:ext>
                </a:extLst>
              </p:cNvPr>
              <p:cNvSpPr/>
              <p:nvPr/>
            </p:nvSpPr>
            <p:spPr bwMode="auto">
              <a:xfrm>
                <a:off x="4494" y="231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2 h 37"/>
                  <a:gd name="T10" fmla="*/ 15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1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2" name="îSľiďè">
                <a:extLst>
                  <a:ext uri="{FF2B5EF4-FFF2-40B4-BE49-F238E27FC236}">
                    <a16:creationId xmlns:a16="http://schemas.microsoft.com/office/drawing/2014/main" xmlns="" id="{190EF4E2-BB99-4059-8F4C-9588F7C26657}"/>
                  </a:ext>
                </a:extLst>
              </p:cNvPr>
              <p:cNvSpPr/>
              <p:nvPr/>
            </p:nvSpPr>
            <p:spPr bwMode="auto">
              <a:xfrm>
                <a:off x="4494" y="231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2 h 37"/>
                  <a:gd name="T10" fmla="*/ 15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1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3" name="íSḻïďè">
                <a:extLst>
                  <a:ext uri="{FF2B5EF4-FFF2-40B4-BE49-F238E27FC236}">
                    <a16:creationId xmlns:a16="http://schemas.microsoft.com/office/drawing/2014/main" xmlns="" id="{6AC18C42-70A5-4F35-9B59-272914F07D69}"/>
                  </a:ext>
                </a:extLst>
              </p:cNvPr>
              <p:cNvSpPr/>
              <p:nvPr/>
            </p:nvSpPr>
            <p:spPr bwMode="auto">
              <a:xfrm>
                <a:off x="4580" y="2333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1 h 37"/>
                  <a:gd name="T10" fmla="*/ 17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1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1"/>
                    </a:lnTo>
                    <a:lnTo>
                      <a:pt x="17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4" name="íṡ1îḍe">
                <a:extLst>
                  <a:ext uri="{FF2B5EF4-FFF2-40B4-BE49-F238E27FC236}">
                    <a16:creationId xmlns:a16="http://schemas.microsoft.com/office/drawing/2014/main" xmlns="" id="{E8AD3BEC-6F9B-46FC-AE7B-769FA1812EB6}"/>
                  </a:ext>
                </a:extLst>
              </p:cNvPr>
              <p:cNvSpPr/>
              <p:nvPr/>
            </p:nvSpPr>
            <p:spPr bwMode="auto">
              <a:xfrm>
                <a:off x="4580" y="2333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9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1 h 37"/>
                  <a:gd name="T10" fmla="*/ 17 w 38"/>
                  <a:gd name="T11" fmla="*/ 28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1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1"/>
                    </a:lnTo>
                    <a:lnTo>
                      <a:pt x="17" y="28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5" name="îSļíḓé">
                <a:extLst>
                  <a:ext uri="{FF2B5EF4-FFF2-40B4-BE49-F238E27FC236}">
                    <a16:creationId xmlns:a16="http://schemas.microsoft.com/office/drawing/2014/main" xmlns="" id="{E792E7C6-12E6-4FEC-9B48-B8F5C03285BF}"/>
                  </a:ext>
                </a:extLst>
              </p:cNvPr>
              <p:cNvSpPr/>
              <p:nvPr/>
            </p:nvSpPr>
            <p:spPr bwMode="auto">
              <a:xfrm>
                <a:off x="4668" y="2349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8 w 37"/>
                  <a:gd name="T7" fmla="*/ 21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6" name="iṩļídé">
                <a:extLst>
                  <a:ext uri="{FF2B5EF4-FFF2-40B4-BE49-F238E27FC236}">
                    <a16:creationId xmlns:a16="http://schemas.microsoft.com/office/drawing/2014/main" xmlns="" id="{BD6FF50E-AB18-406A-B24A-CC11FD9D5D71}"/>
                  </a:ext>
                </a:extLst>
              </p:cNvPr>
              <p:cNvSpPr/>
              <p:nvPr/>
            </p:nvSpPr>
            <p:spPr bwMode="auto">
              <a:xfrm>
                <a:off x="4668" y="2349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8 w 37"/>
                  <a:gd name="T7" fmla="*/ 21 h 38"/>
                  <a:gd name="T8" fmla="*/ 2 w 37"/>
                  <a:gd name="T9" fmla="*/ 32 h 38"/>
                  <a:gd name="T10" fmla="*/ 15 w 37"/>
                  <a:gd name="T11" fmla="*/ 28 h 38"/>
                  <a:gd name="T12" fmla="*/ 24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2" y="32"/>
                    </a:lnTo>
                    <a:lnTo>
                      <a:pt x="15" y="28"/>
                    </a:lnTo>
                    <a:lnTo>
                      <a:pt x="24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7" name="îṣľïḓè">
                <a:extLst>
                  <a:ext uri="{FF2B5EF4-FFF2-40B4-BE49-F238E27FC236}">
                    <a16:creationId xmlns:a16="http://schemas.microsoft.com/office/drawing/2014/main" xmlns="" id="{1E1CA986-2DAA-4AE3-AAC4-0C7E78C27A0D}"/>
                  </a:ext>
                </a:extLst>
              </p:cNvPr>
              <p:cNvSpPr/>
              <p:nvPr/>
            </p:nvSpPr>
            <p:spPr bwMode="auto">
              <a:xfrm>
                <a:off x="4754" y="2366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0 h 38"/>
                  <a:gd name="T6" fmla="*/ 7 w 37"/>
                  <a:gd name="T7" fmla="*/ 21 h 38"/>
                  <a:gd name="T8" fmla="*/ 4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8" name="íşļíḋê">
                <a:extLst>
                  <a:ext uri="{FF2B5EF4-FFF2-40B4-BE49-F238E27FC236}">
                    <a16:creationId xmlns:a16="http://schemas.microsoft.com/office/drawing/2014/main" xmlns="" id="{675F9E4E-5EA7-4B6C-BA70-57E8F7ADB2CD}"/>
                  </a:ext>
                </a:extLst>
              </p:cNvPr>
              <p:cNvSpPr/>
              <p:nvPr/>
            </p:nvSpPr>
            <p:spPr bwMode="auto">
              <a:xfrm>
                <a:off x="4754" y="2366"/>
                <a:ext cx="37" cy="38"/>
              </a:xfrm>
              <a:custGeom>
                <a:avLst/>
                <a:gdLst>
                  <a:gd name="T0" fmla="*/ 21 w 37"/>
                  <a:gd name="T1" fmla="*/ 0 h 38"/>
                  <a:gd name="T2" fmla="*/ 13 w 37"/>
                  <a:gd name="T3" fmla="*/ 11 h 38"/>
                  <a:gd name="T4" fmla="*/ 0 w 37"/>
                  <a:gd name="T5" fmla="*/ 10 h 38"/>
                  <a:gd name="T6" fmla="*/ 7 w 37"/>
                  <a:gd name="T7" fmla="*/ 21 h 38"/>
                  <a:gd name="T8" fmla="*/ 4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1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9" name="ïšļïḑe">
                <a:extLst>
                  <a:ext uri="{FF2B5EF4-FFF2-40B4-BE49-F238E27FC236}">
                    <a16:creationId xmlns:a16="http://schemas.microsoft.com/office/drawing/2014/main" xmlns="" id="{8B3AB25F-982F-480D-9A9C-850B00BB60EC}"/>
                  </a:ext>
                </a:extLst>
              </p:cNvPr>
              <p:cNvSpPr/>
              <p:nvPr/>
            </p:nvSpPr>
            <p:spPr bwMode="auto">
              <a:xfrm>
                <a:off x="4842" y="2383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11 h 37"/>
                  <a:gd name="T4" fmla="*/ 0 w 35"/>
                  <a:gd name="T5" fmla="*/ 9 h 37"/>
                  <a:gd name="T6" fmla="*/ 7 w 35"/>
                  <a:gd name="T7" fmla="*/ 21 h 37"/>
                  <a:gd name="T8" fmla="*/ 2 w 35"/>
                  <a:gd name="T9" fmla="*/ 34 h 37"/>
                  <a:gd name="T10" fmla="*/ 15 w 35"/>
                  <a:gd name="T11" fmla="*/ 30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0" name="îšľîḍe">
                <a:extLst>
                  <a:ext uri="{FF2B5EF4-FFF2-40B4-BE49-F238E27FC236}">
                    <a16:creationId xmlns:a16="http://schemas.microsoft.com/office/drawing/2014/main" xmlns="" id="{4720DCD7-175B-4B32-97C8-3DD0EF973074}"/>
                  </a:ext>
                </a:extLst>
              </p:cNvPr>
              <p:cNvSpPr/>
              <p:nvPr/>
            </p:nvSpPr>
            <p:spPr bwMode="auto">
              <a:xfrm>
                <a:off x="4842" y="2383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11 h 37"/>
                  <a:gd name="T4" fmla="*/ 0 w 35"/>
                  <a:gd name="T5" fmla="*/ 9 h 37"/>
                  <a:gd name="T6" fmla="*/ 7 w 35"/>
                  <a:gd name="T7" fmla="*/ 21 h 37"/>
                  <a:gd name="T8" fmla="*/ 2 w 35"/>
                  <a:gd name="T9" fmla="*/ 34 h 37"/>
                  <a:gd name="T10" fmla="*/ 15 w 35"/>
                  <a:gd name="T11" fmla="*/ 30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1" name="ïslîdé">
                <a:extLst>
                  <a:ext uri="{FF2B5EF4-FFF2-40B4-BE49-F238E27FC236}">
                    <a16:creationId xmlns:a16="http://schemas.microsoft.com/office/drawing/2014/main" xmlns="" id="{398EA9A2-81E8-47F9-B8BD-7EB5D6580F62}"/>
                  </a:ext>
                </a:extLst>
              </p:cNvPr>
              <p:cNvSpPr/>
              <p:nvPr/>
            </p:nvSpPr>
            <p:spPr bwMode="auto">
              <a:xfrm>
                <a:off x="4440" y="2366"/>
                <a:ext cx="38" cy="38"/>
              </a:xfrm>
              <a:custGeom>
                <a:avLst/>
                <a:gdLst>
                  <a:gd name="T0" fmla="*/ 21 w 38"/>
                  <a:gd name="T1" fmla="*/ 0 h 38"/>
                  <a:gd name="T2" fmla="*/ 13 w 38"/>
                  <a:gd name="T3" fmla="*/ 11 h 38"/>
                  <a:gd name="T4" fmla="*/ 0 w 38"/>
                  <a:gd name="T5" fmla="*/ 11 h 38"/>
                  <a:gd name="T6" fmla="*/ 8 w 38"/>
                  <a:gd name="T7" fmla="*/ 21 h 38"/>
                  <a:gd name="T8" fmla="*/ 4 w 38"/>
                  <a:gd name="T9" fmla="*/ 32 h 38"/>
                  <a:gd name="T10" fmla="*/ 4 w 38"/>
                  <a:gd name="T11" fmla="*/ 34 h 38"/>
                  <a:gd name="T12" fmla="*/ 15 w 38"/>
                  <a:gd name="T13" fmla="*/ 30 h 38"/>
                  <a:gd name="T14" fmla="*/ 25 w 38"/>
                  <a:gd name="T15" fmla="*/ 38 h 38"/>
                  <a:gd name="T16" fmla="*/ 26 w 38"/>
                  <a:gd name="T17" fmla="*/ 25 h 38"/>
                  <a:gd name="T18" fmla="*/ 38 w 38"/>
                  <a:gd name="T19" fmla="*/ 19 h 38"/>
                  <a:gd name="T20" fmla="*/ 25 w 38"/>
                  <a:gd name="T21" fmla="*/ 13 h 38"/>
                  <a:gd name="T22" fmla="*/ 21 w 38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1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5" y="38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2" name="ïşḻíḍè">
                <a:extLst>
                  <a:ext uri="{FF2B5EF4-FFF2-40B4-BE49-F238E27FC236}">
                    <a16:creationId xmlns:a16="http://schemas.microsoft.com/office/drawing/2014/main" xmlns="" id="{0438E74B-1417-45AA-8796-BCBAECA07EF3}"/>
                  </a:ext>
                </a:extLst>
              </p:cNvPr>
              <p:cNvSpPr/>
              <p:nvPr/>
            </p:nvSpPr>
            <p:spPr bwMode="auto">
              <a:xfrm>
                <a:off x="4440" y="2366"/>
                <a:ext cx="38" cy="38"/>
              </a:xfrm>
              <a:custGeom>
                <a:avLst/>
                <a:gdLst>
                  <a:gd name="T0" fmla="*/ 21 w 38"/>
                  <a:gd name="T1" fmla="*/ 0 h 38"/>
                  <a:gd name="T2" fmla="*/ 13 w 38"/>
                  <a:gd name="T3" fmla="*/ 11 h 38"/>
                  <a:gd name="T4" fmla="*/ 0 w 38"/>
                  <a:gd name="T5" fmla="*/ 11 h 38"/>
                  <a:gd name="T6" fmla="*/ 8 w 38"/>
                  <a:gd name="T7" fmla="*/ 21 h 38"/>
                  <a:gd name="T8" fmla="*/ 4 w 38"/>
                  <a:gd name="T9" fmla="*/ 32 h 38"/>
                  <a:gd name="T10" fmla="*/ 4 w 38"/>
                  <a:gd name="T11" fmla="*/ 34 h 38"/>
                  <a:gd name="T12" fmla="*/ 15 w 38"/>
                  <a:gd name="T13" fmla="*/ 30 h 38"/>
                  <a:gd name="T14" fmla="*/ 25 w 38"/>
                  <a:gd name="T15" fmla="*/ 38 h 38"/>
                  <a:gd name="T16" fmla="*/ 26 w 38"/>
                  <a:gd name="T17" fmla="*/ 25 h 38"/>
                  <a:gd name="T18" fmla="*/ 38 w 38"/>
                  <a:gd name="T19" fmla="*/ 19 h 38"/>
                  <a:gd name="T20" fmla="*/ 25 w 38"/>
                  <a:gd name="T21" fmla="*/ 13 h 38"/>
                  <a:gd name="T22" fmla="*/ 21 w 38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8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1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5" y="38"/>
                    </a:lnTo>
                    <a:lnTo>
                      <a:pt x="26" y="25"/>
                    </a:lnTo>
                    <a:lnTo>
                      <a:pt x="38" y="19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3" name="ïṩļîdè">
                <a:extLst>
                  <a:ext uri="{FF2B5EF4-FFF2-40B4-BE49-F238E27FC236}">
                    <a16:creationId xmlns:a16="http://schemas.microsoft.com/office/drawing/2014/main" xmlns="" id="{76C5E839-BBAE-4BC5-A44D-C4F630A6BB3B}"/>
                  </a:ext>
                </a:extLst>
              </p:cNvPr>
              <p:cNvSpPr/>
              <p:nvPr/>
            </p:nvSpPr>
            <p:spPr bwMode="auto">
              <a:xfrm>
                <a:off x="4526" y="2383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3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4 h 39"/>
                  <a:gd name="T10" fmla="*/ 15 w 38"/>
                  <a:gd name="T11" fmla="*/ 30 h 39"/>
                  <a:gd name="T12" fmla="*/ 26 w 38"/>
                  <a:gd name="T13" fmla="*/ 39 h 39"/>
                  <a:gd name="T14" fmla="*/ 26 w 38"/>
                  <a:gd name="T15" fmla="*/ 26 h 39"/>
                  <a:gd name="T16" fmla="*/ 38 w 38"/>
                  <a:gd name="T17" fmla="*/ 19 h 39"/>
                  <a:gd name="T18" fmla="*/ 24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9"/>
                    </a:lnTo>
                    <a:lnTo>
                      <a:pt x="26" y="26"/>
                    </a:lnTo>
                    <a:lnTo>
                      <a:pt x="38" y="19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4" name="íṡḷîḓê">
                <a:extLst>
                  <a:ext uri="{FF2B5EF4-FFF2-40B4-BE49-F238E27FC236}">
                    <a16:creationId xmlns:a16="http://schemas.microsoft.com/office/drawing/2014/main" xmlns="" id="{4DA07401-7D4E-44F2-ABBB-A4EC0794BA44}"/>
                  </a:ext>
                </a:extLst>
              </p:cNvPr>
              <p:cNvSpPr/>
              <p:nvPr/>
            </p:nvSpPr>
            <p:spPr bwMode="auto">
              <a:xfrm>
                <a:off x="4526" y="2383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3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4 h 39"/>
                  <a:gd name="T10" fmla="*/ 15 w 38"/>
                  <a:gd name="T11" fmla="*/ 30 h 39"/>
                  <a:gd name="T12" fmla="*/ 26 w 38"/>
                  <a:gd name="T13" fmla="*/ 39 h 39"/>
                  <a:gd name="T14" fmla="*/ 26 w 38"/>
                  <a:gd name="T15" fmla="*/ 26 h 39"/>
                  <a:gd name="T16" fmla="*/ 38 w 38"/>
                  <a:gd name="T17" fmla="*/ 19 h 39"/>
                  <a:gd name="T18" fmla="*/ 24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4"/>
                    </a:lnTo>
                    <a:lnTo>
                      <a:pt x="15" y="30"/>
                    </a:lnTo>
                    <a:lnTo>
                      <a:pt x="26" y="39"/>
                    </a:lnTo>
                    <a:lnTo>
                      <a:pt x="26" y="26"/>
                    </a:lnTo>
                    <a:lnTo>
                      <a:pt x="38" y="19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5" name="i$ḻîďe">
                <a:extLst>
                  <a:ext uri="{FF2B5EF4-FFF2-40B4-BE49-F238E27FC236}">
                    <a16:creationId xmlns:a16="http://schemas.microsoft.com/office/drawing/2014/main" xmlns="" id="{60BB108D-467C-44A9-ADBF-79AA390FE739}"/>
                  </a:ext>
                </a:extLst>
              </p:cNvPr>
              <p:cNvSpPr/>
              <p:nvPr/>
            </p:nvSpPr>
            <p:spPr bwMode="auto">
              <a:xfrm>
                <a:off x="4614" y="2402"/>
                <a:ext cx="35" cy="37"/>
              </a:xfrm>
              <a:custGeom>
                <a:avLst/>
                <a:gdLst>
                  <a:gd name="T0" fmla="*/ 21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0 h 37"/>
                  <a:gd name="T8" fmla="*/ 2 w 35"/>
                  <a:gd name="T9" fmla="*/ 31 h 37"/>
                  <a:gd name="T10" fmla="*/ 15 w 35"/>
                  <a:gd name="T11" fmla="*/ 28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1 h 37"/>
                  <a:gd name="T20" fmla="*/ 2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6" name="işlíďé">
                <a:extLst>
                  <a:ext uri="{FF2B5EF4-FFF2-40B4-BE49-F238E27FC236}">
                    <a16:creationId xmlns:a16="http://schemas.microsoft.com/office/drawing/2014/main" xmlns="" id="{044453AB-5950-4775-9B09-1AF65E750A7A}"/>
                  </a:ext>
                </a:extLst>
              </p:cNvPr>
              <p:cNvSpPr/>
              <p:nvPr/>
            </p:nvSpPr>
            <p:spPr bwMode="auto">
              <a:xfrm>
                <a:off x="4614" y="2402"/>
                <a:ext cx="35" cy="37"/>
              </a:xfrm>
              <a:custGeom>
                <a:avLst/>
                <a:gdLst>
                  <a:gd name="T0" fmla="*/ 21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0 h 37"/>
                  <a:gd name="T8" fmla="*/ 2 w 35"/>
                  <a:gd name="T9" fmla="*/ 31 h 37"/>
                  <a:gd name="T10" fmla="*/ 15 w 35"/>
                  <a:gd name="T11" fmla="*/ 28 h 37"/>
                  <a:gd name="T12" fmla="*/ 24 w 35"/>
                  <a:gd name="T13" fmla="*/ 37 h 37"/>
                  <a:gd name="T14" fmla="*/ 26 w 35"/>
                  <a:gd name="T15" fmla="*/ 24 h 37"/>
                  <a:gd name="T16" fmla="*/ 35 w 35"/>
                  <a:gd name="T17" fmla="*/ 17 h 37"/>
                  <a:gd name="T18" fmla="*/ 24 w 35"/>
                  <a:gd name="T19" fmla="*/ 11 h 37"/>
                  <a:gd name="T20" fmla="*/ 21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5" y="17"/>
                    </a:lnTo>
                    <a:lnTo>
                      <a:pt x="24" y="11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7" name="íŝḻiḑè">
                <a:extLst>
                  <a:ext uri="{FF2B5EF4-FFF2-40B4-BE49-F238E27FC236}">
                    <a16:creationId xmlns:a16="http://schemas.microsoft.com/office/drawing/2014/main" xmlns="" id="{914F748C-F6E5-4000-81CF-4A63A803E6E4}"/>
                  </a:ext>
                </a:extLst>
              </p:cNvPr>
              <p:cNvSpPr/>
              <p:nvPr/>
            </p:nvSpPr>
            <p:spPr bwMode="auto">
              <a:xfrm>
                <a:off x="4700" y="2419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8" name="ïśľíďe">
                <a:extLst>
                  <a:ext uri="{FF2B5EF4-FFF2-40B4-BE49-F238E27FC236}">
                    <a16:creationId xmlns:a16="http://schemas.microsoft.com/office/drawing/2014/main" xmlns="" id="{D2B98E8F-1DF2-467F-872F-A6E48982F30D}"/>
                  </a:ext>
                </a:extLst>
              </p:cNvPr>
              <p:cNvSpPr/>
              <p:nvPr/>
            </p:nvSpPr>
            <p:spPr bwMode="auto">
              <a:xfrm>
                <a:off x="4700" y="2419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9" name="íşḷiḋe">
                <a:extLst>
                  <a:ext uri="{FF2B5EF4-FFF2-40B4-BE49-F238E27FC236}">
                    <a16:creationId xmlns:a16="http://schemas.microsoft.com/office/drawing/2014/main" xmlns="" id="{B818DC65-AEF4-4EA7-875C-12943FAC0D18}"/>
                  </a:ext>
                </a:extLst>
              </p:cNvPr>
              <p:cNvSpPr/>
              <p:nvPr/>
            </p:nvSpPr>
            <p:spPr bwMode="auto">
              <a:xfrm>
                <a:off x="4786" y="2435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7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7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0" name="íṡľíḑê">
                <a:extLst>
                  <a:ext uri="{FF2B5EF4-FFF2-40B4-BE49-F238E27FC236}">
                    <a16:creationId xmlns:a16="http://schemas.microsoft.com/office/drawing/2014/main" xmlns="" id="{98D6F9C7-49D0-466E-8135-7B0266E42D52}"/>
                  </a:ext>
                </a:extLst>
              </p:cNvPr>
              <p:cNvSpPr/>
              <p:nvPr/>
            </p:nvSpPr>
            <p:spPr bwMode="auto">
              <a:xfrm>
                <a:off x="4786" y="2435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7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6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7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1" name="î$1ïḍè">
                <a:extLst>
                  <a:ext uri="{FF2B5EF4-FFF2-40B4-BE49-F238E27FC236}">
                    <a16:creationId xmlns:a16="http://schemas.microsoft.com/office/drawing/2014/main" xmlns="" id="{4F1AC20A-12E9-4BB8-B2F9-7F6BFCE4D29E}"/>
                  </a:ext>
                </a:extLst>
              </p:cNvPr>
              <p:cNvSpPr/>
              <p:nvPr/>
            </p:nvSpPr>
            <p:spPr bwMode="auto">
              <a:xfrm>
                <a:off x="4515" y="266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4 w 37"/>
                  <a:gd name="T9" fmla="*/ 32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4" y="32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2" name="iṩļiḍè">
                <a:extLst>
                  <a:ext uri="{FF2B5EF4-FFF2-40B4-BE49-F238E27FC236}">
                    <a16:creationId xmlns:a16="http://schemas.microsoft.com/office/drawing/2014/main" xmlns="" id="{732352B9-66B0-497C-BDEC-F496CBC8DC26}"/>
                  </a:ext>
                </a:extLst>
              </p:cNvPr>
              <p:cNvSpPr/>
              <p:nvPr/>
            </p:nvSpPr>
            <p:spPr bwMode="auto">
              <a:xfrm>
                <a:off x="4515" y="266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4 w 37"/>
                  <a:gd name="T9" fmla="*/ 32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4" y="32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3" name="îṡḻíḑè">
                <a:extLst>
                  <a:ext uri="{FF2B5EF4-FFF2-40B4-BE49-F238E27FC236}">
                    <a16:creationId xmlns:a16="http://schemas.microsoft.com/office/drawing/2014/main" xmlns="" id="{6703D737-7336-45E7-8895-FF1A0225C554}"/>
                  </a:ext>
                </a:extLst>
              </p:cNvPr>
              <p:cNvSpPr/>
              <p:nvPr/>
            </p:nvSpPr>
            <p:spPr bwMode="auto">
              <a:xfrm>
                <a:off x="4603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4" name="íṧlîdê">
                <a:extLst>
                  <a:ext uri="{FF2B5EF4-FFF2-40B4-BE49-F238E27FC236}">
                    <a16:creationId xmlns:a16="http://schemas.microsoft.com/office/drawing/2014/main" xmlns="" id="{AD747782-8166-4E4D-9601-591B62B795C6}"/>
                  </a:ext>
                </a:extLst>
              </p:cNvPr>
              <p:cNvSpPr/>
              <p:nvPr/>
            </p:nvSpPr>
            <p:spPr bwMode="auto">
              <a:xfrm>
                <a:off x="4603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5" name="íšḷidè">
                <a:extLst>
                  <a:ext uri="{FF2B5EF4-FFF2-40B4-BE49-F238E27FC236}">
                    <a16:creationId xmlns:a16="http://schemas.microsoft.com/office/drawing/2014/main" xmlns="" id="{E21DB13F-747F-4783-857F-991DEE9C56BA}"/>
                  </a:ext>
                </a:extLst>
              </p:cNvPr>
              <p:cNvSpPr/>
              <p:nvPr/>
            </p:nvSpPr>
            <p:spPr bwMode="auto">
              <a:xfrm>
                <a:off x="4549" y="2734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1 h 37"/>
                  <a:gd name="T8" fmla="*/ 1 w 35"/>
                  <a:gd name="T9" fmla="*/ 32 h 37"/>
                  <a:gd name="T10" fmla="*/ 15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1" y="32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6" name="iş1ïḍè">
                <a:extLst>
                  <a:ext uri="{FF2B5EF4-FFF2-40B4-BE49-F238E27FC236}">
                    <a16:creationId xmlns:a16="http://schemas.microsoft.com/office/drawing/2014/main" xmlns="" id="{EA805BA1-69F4-4D79-B926-FC93E9DE197C}"/>
                  </a:ext>
                </a:extLst>
              </p:cNvPr>
              <p:cNvSpPr/>
              <p:nvPr/>
            </p:nvSpPr>
            <p:spPr bwMode="auto">
              <a:xfrm>
                <a:off x="4549" y="2734"/>
                <a:ext cx="35" cy="37"/>
              </a:xfrm>
              <a:custGeom>
                <a:avLst/>
                <a:gdLst>
                  <a:gd name="T0" fmla="*/ 20 w 35"/>
                  <a:gd name="T1" fmla="*/ 0 h 37"/>
                  <a:gd name="T2" fmla="*/ 13 w 35"/>
                  <a:gd name="T3" fmla="*/ 9 h 37"/>
                  <a:gd name="T4" fmla="*/ 0 w 35"/>
                  <a:gd name="T5" fmla="*/ 9 h 37"/>
                  <a:gd name="T6" fmla="*/ 7 w 35"/>
                  <a:gd name="T7" fmla="*/ 21 h 37"/>
                  <a:gd name="T8" fmla="*/ 1 w 35"/>
                  <a:gd name="T9" fmla="*/ 32 h 37"/>
                  <a:gd name="T10" fmla="*/ 15 w 35"/>
                  <a:gd name="T11" fmla="*/ 28 h 37"/>
                  <a:gd name="T12" fmla="*/ 24 w 35"/>
                  <a:gd name="T13" fmla="*/ 37 h 37"/>
                  <a:gd name="T14" fmla="*/ 24 w 35"/>
                  <a:gd name="T15" fmla="*/ 24 h 37"/>
                  <a:gd name="T16" fmla="*/ 35 w 35"/>
                  <a:gd name="T17" fmla="*/ 17 h 37"/>
                  <a:gd name="T18" fmla="*/ 24 w 35"/>
                  <a:gd name="T19" fmla="*/ 13 h 37"/>
                  <a:gd name="T20" fmla="*/ 20 w 35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1" y="32"/>
                    </a:lnTo>
                    <a:lnTo>
                      <a:pt x="15" y="28"/>
                    </a:lnTo>
                    <a:lnTo>
                      <a:pt x="24" y="37"/>
                    </a:lnTo>
                    <a:lnTo>
                      <a:pt x="24" y="24"/>
                    </a:lnTo>
                    <a:lnTo>
                      <a:pt x="35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7" name="ísḻïḋé">
                <a:extLst>
                  <a:ext uri="{FF2B5EF4-FFF2-40B4-BE49-F238E27FC236}">
                    <a16:creationId xmlns:a16="http://schemas.microsoft.com/office/drawing/2014/main" xmlns="" id="{9CAF1FF0-14B7-4F1A-A9FF-16D1F5E1604B}"/>
                  </a:ext>
                </a:extLst>
              </p:cNvPr>
              <p:cNvSpPr/>
              <p:nvPr/>
            </p:nvSpPr>
            <p:spPr bwMode="auto">
              <a:xfrm>
                <a:off x="4472" y="24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8" name="îṩļíḑê">
                <a:extLst>
                  <a:ext uri="{FF2B5EF4-FFF2-40B4-BE49-F238E27FC236}">
                    <a16:creationId xmlns:a16="http://schemas.microsoft.com/office/drawing/2014/main" xmlns="" id="{F025F072-4841-4A1A-B25C-D27BD056C143}"/>
                  </a:ext>
                </a:extLst>
              </p:cNvPr>
              <p:cNvSpPr/>
              <p:nvPr/>
            </p:nvSpPr>
            <p:spPr bwMode="auto">
              <a:xfrm>
                <a:off x="4472" y="24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9" name="išḷiďê">
                <a:extLst>
                  <a:ext uri="{FF2B5EF4-FFF2-40B4-BE49-F238E27FC236}">
                    <a16:creationId xmlns:a16="http://schemas.microsoft.com/office/drawing/2014/main" xmlns="" id="{585ED349-4FC3-4DE1-9148-5344AE6FFA1A}"/>
                  </a:ext>
                </a:extLst>
              </p:cNvPr>
              <p:cNvSpPr/>
              <p:nvPr/>
            </p:nvSpPr>
            <p:spPr bwMode="auto">
              <a:xfrm>
                <a:off x="4558" y="244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0" name="îş1iḍé">
                <a:extLst>
                  <a:ext uri="{FF2B5EF4-FFF2-40B4-BE49-F238E27FC236}">
                    <a16:creationId xmlns:a16="http://schemas.microsoft.com/office/drawing/2014/main" xmlns="" id="{B5FD61FD-66C5-4B20-B2FE-0C05E462647C}"/>
                  </a:ext>
                </a:extLst>
              </p:cNvPr>
              <p:cNvSpPr/>
              <p:nvPr/>
            </p:nvSpPr>
            <p:spPr bwMode="auto">
              <a:xfrm>
                <a:off x="4558" y="2445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1" name="ïšľiďè">
                <a:extLst>
                  <a:ext uri="{FF2B5EF4-FFF2-40B4-BE49-F238E27FC236}">
                    <a16:creationId xmlns:a16="http://schemas.microsoft.com/office/drawing/2014/main" xmlns="" id="{5BD77270-F464-4B05-81B6-FAE97AF0A7AF}"/>
                  </a:ext>
                </a:extLst>
              </p:cNvPr>
              <p:cNvSpPr/>
              <p:nvPr/>
            </p:nvSpPr>
            <p:spPr bwMode="auto">
              <a:xfrm>
                <a:off x="4646" y="2461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2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2" name="íṥḻîdé">
                <a:extLst>
                  <a:ext uri="{FF2B5EF4-FFF2-40B4-BE49-F238E27FC236}">
                    <a16:creationId xmlns:a16="http://schemas.microsoft.com/office/drawing/2014/main" xmlns="" id="{6D2536DD-FE2D-4E1C-8C71-6738D603E2D9}"/>
                  </a:ext>
                </a:extLst>
              </p:cNvPr>
              <p:cNvSpPr/>
              <p:nvPr/>
            </p:nvSpPr>
            <p:spPr bwMode="auto">
              <a:xfrm>
                <a:off x="4646" y="2461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2 h 38"/>
                  <a:gd name="T4" fmla="*/ 0 w 37"/>
                  <a:gd name="T5" fmla="*/ 10 h 38"/>
                  <a:gd name="T6" fmla="*/ 7 w 37"/>
                  <a:gd name="T7" fmla="*/ 21 h 38"/>
                  <a:gd name="T8" fmla="*/ 2 w 37"/>
                  <a:gd name="T9" fmla="*/ 34 h 38"/>
                  <a:gd name="T10" fmla="*/ 15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4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2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4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3" name="íṩļîdé">
                <a:extLst>
                  <a:ext uri="{FF2B5EF4-FFF2-40B4-BE49-F238E27FC236}">
                    <a16:creationId xmlns:a16="http://schemas.microsoft.com/office/drawing/2014/main" xmlns="" id="{E86051DC-E891-4CA6-8743-6A6BFBF9626D}"/>
                  </a:ext>
                </a:extLst>
              </p:cNvPr>
              <p:cNvSpPr/>
              <p:nvPr/>
            </p:nvSpPr>
            <p:spPr bwMode="auto">
              <a:xfrm>
                <a:off x="4732" y="247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1 h 38"/>
                  <a:gd name="T4" fmla="*/ 0 w 37"/>
                  <a:gd name="T5" fmla="*/ 11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4" name="íslïde">
                <a:extLst>
                  <a:ext uri="{FF2B5EF4-FFF2-40B4-BE49-F238E27FC236}">
                    <a16:creationId xmlns:a16="http://schemas.microsoft.com/office/drawing/2014/main" xmlns="" id="{055CE2AE-7CBC-4AD3-8F4C-E8CB4CD61878}"/>
                  </a:ext>
                </a:extLst>
              </p:cNvPr>
              <p:cNvSpPr/>
              <p:nvPr/>
            </p:nvSpPr>
            <p:spPr bwMode="auto">
              <a:xfrm>
                <a:off x="4732" y="2478"/>
                <a:ext cx="37" cy="38"/>
              </a:xfrm>
              <a:custGeom>
                <a:avLst/>
                <a:gdLst>
                  <a:gd name="T0" fmla="*/ 22 w 37"/>
                  <a:gd name="T1" fmla="*/ 0 h 38"/>
                  <a:gd name="T2" fmla="*/ 13 w 37"/>
                  <a:gd name="T3" fmla="*/ 11 h 38"/>
                  <a:gd name="T4" fmla="*/ 0 w 37"/>
                  <a:gd name="T5" fmla="*/ 11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30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3 h 38"/>
                  <a:gd name="T20" fmla="*/ 22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30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5" name="îş1íḋè">
                <a:extLst>
                  <a:ext uri="{FF2B5EF4-FFF2-40B4-BE49-F238E27FC236}">
                    <a16:creationId xmlns:a16="http://schemas.microsoft.com/office/drawing/2014/main" xmlns="" id="{6BAE65BC-3F0A-469D-B622-0F57C018A14E}"/>
                  </a:ext>
                </a:extLst>
              </p:cNvPr>
              <p:cNvSpPr/>
              <p:nvPr/>
            </p:nvSpPr>
            <p:spPr bwMode="auto">
              <a:xfrm>
                <a:off x="4504" y="24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2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2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6" name="iśḷíḋè">
                <a:extLst>
                  <a:ext uri="{FF2B5EF4-FFF2-40B4-BE49-F238E27FC236}">
                    <a16:creationId xmlns:a16="http://schemas.microsoft.com/office/drawing/2014/main" xmlns="" id="{179AD26F-742B-450B-8C2A-65DEDDE120C9}"/>
                  </a:ext>
                </a:extLst>
              </p:cNvPr>
              <p:cNvSpPr/>
              <p:nvPr/>
            </p:nvSpPr>
            <p:spPr bwMode="auto">
              <a:xfrm>
                <a:off x="4504" y="24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2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2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7" name="iṩľide">
                <a:extLst>
                  <a:ext uri="{FF2B5EF4-FFF2-40B4-BE49-F238E27FC236}">
                    <a16:creationId xmlns:a16="http://schemas.microsoft.com/office/drawing/2014/main" xmlns="" id="{5B366D5B-4CF8-4CE3-8622-805ED4EBB236}"/>
                  </a:ext>
                </a:extLst>
              </p:cNvPr>
              <p:cNvSpPr/>
              <p:nvPr/>
            </p:nvSpPr>
            <p:spPr bwMode="auto">
              <a:xfrm>
                <a:off x="4592" y="251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8" name="ïṣḷiḑè">
                <a:extLst>
                  <a:ext uri="{FF2B5EF4-FFF2-40B4-BE49-F238E27FC236}">
                    <a16:creationId xmlns:a16="http://schemas.microsoft.com/office/drawing/2014/main" xmlns="" id="{2F095663-2814-4207-B94A-18C5AC684AFE}"/>
                  </a:ext>
                </a:extLst>
              </p:cNvPr>
              <p:cNvSpPr/>
              <p:nvPr/>
            </p:nvSpPr>
            <p:spPr bwMode="auto">
              <a:xfrm>
                <a:off x="4592" y="251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30 h 37"/>
                  <a:gd name="T12" fmla="*/ 24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4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9" name="íşḻîḑè">
                <a:extLst>
                  <a:ext uri="{FF2B5EF4-FFF2-40B4-BE49-F238E27FC236}">
                    <a16:creationId xmlns:a16="http://schemas.microsoft.com/office/drawing/2014/main" xmlns="" id="{34DD82AA-BBD7-45ED-AC44-D25923D1639A}"/>
                  </a:ext>
                </a:extLst>
              </p:cNvPr>
              <p:cNvSpPr/>
              <p:nvPr/>
            </p:nvSpPr>
            <p:spPr bwMode="auto">
              <a:xfrm>
                <a:off x="4677" y="253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29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29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0" name="išḷiḍê">
                <a:extLst>
                  <a:ext uri="{FF2B5EF4-FFF2-40B4-BE49-F238E27FC236}">
                    <a16:creationId xmlns:a16="http://schemas.microsoft.com/office/drawing/2014/main" xmlns="" id="{C4FBFF5F-85C2-4297-A613-AE8508B11654}"/>
                  </a:ext>
                </a:extLst>
              </p:cNvPr>
              <p:cNvSpPr/>
              <p:nvPr/>
            </p:nvSpPr>
            <p:spPr bwMode="auto">
              <a:xfrm>
                <a:off x="4677" y="253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29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29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1" name="íşlíḍé">
                <a:extLst>
                  <a:ext uri="{FF2B5EF4-FFF2-40B4-BE49-F238E27FC236}">
                    <a16:creationId xmlns:a16="http://schemas.microsoft.com/office/drawing/2014/main" xmlns="" id="{8DF920CE-2697-47FF-903E-10371F942519}"/>
                  </a:ext>
                </a:extLst>
              </p:cNvPr>
              <p:cNvSpPr/>
              <p:nvPr/>
            </p:nvSpPr>
            <p:spPr bwMode="auto">
              <a:xfrm>
                <a:off x="4478" y="2549"/>
                <a:ext cx="9" cy="10"/>
              </a:xfrm>
              <a:custGeom>
                <a:avLst/>
                <a:gdLst>
                  <a:gd name="T0" fmla="*/ 0 w 9"/>
                  <a:gd name="T1" fmla="*/ 0 h 10"/>
                  <a:gd name="T2" fmla="*/ 2 w 9"/>
                  <a:gd name="T3" fmla="*/ 10 h 10"/>
                  <a:gd name="T4" fmla="*/ 9 w 9"/>
                  <a:gd name="T5" fmla="*/ 4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lnTo>
                      <a:pt x="2" y="10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2" name="ïSliḑé">
                <a:extLst>
                  <a:ext uri="{FF2B5EF4-FFF2-40B4-BE49-F238E27FC236}">
                    <a16:creationId xmlns:a16="http://schemas.microsoft.com/office/drawing/2014/main" xmlns="" id="{79B97B47-3D8E-4F05-840D-F497ED6ADAD6}"/>
                  </a:ext>
                </a:extLst>
              </p:cNvPr>
              <p:cNvSpPr/>
              <p:nvPr/>
            </p:nvSpPr>
            <p:spPr bwMode="auto">
              <a:xfrm>
                <a:off x="4478" y="2549"/>
                <a:ext cx="9" cy="10"/>
              </a:xfrm>
              <a:custGeom>
                <a:avLst/>
                <a:gdLst>
                  <a:gd name="T0" fmla="*/ 0 w 9"/>
                  <a:gd name="T1" fmla="*/ 0 h 10"/>
                  <a:gd name="T2" fmla="*/ 2 w 9"/>
                  <a:gd name="T3" fmla="*/ 10 h 10"/>
                  <a:gd name="T4" fmla="*/ 9 w 9"/>
                  <a:gd name="T5" fmla="*/ 4 h 10"/>
                  <a:gd name="T6" fmla="*/ 0 w 9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0">
                    <a:moveTo>
                      <a:pt x="0" y="0"/>
                    </a:moveTo>
                    <a:lnTo>
                      <a:pt x="2" y="10"/>
                    </a:lnTo>
                    <a:lnTo>
                      <a:pt x="9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3" name="iś1idè">
                <a:extLst>
                  <a:ext uri="{FF2B5EF4-FFF2-40B4-BE49-F238E27FC236}">
                    <a16:creationId xmlns:a16="http://schemas.microsoft.com/office/drawing/2014/main" xmlns="" id="{8C134AB5-D750-4571-B4F7-0EFBAF504E10}"/>
                  </a:ext>
                </a:extLst>
              </p:cNvPr>
              <p:cNvSpPr/>
              <p:nvPr/>
            </p:nvSpPr>
            <p:spPr bwMode="auto">
              <a:xfrm>
                <a:off x="4537" y="2553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4 h 37"/>
                  <a:gd name="T10" fmla="*/ 15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4" name="íṩlîdè">
                <a:extLst>
                  <a:ext uri="{FF2B5EF4-FFF2-40B4-BE49-F238E27FC236}">
                    <a16:creationId xmlns:a16="http://schemas.microsoft.com/office/drawing/2014/main" xmlns="" id="{19661985-0A1E-49F1-A424-8EB8D2E34F1D}"/>
                  </a:ext>
                </a:extLst>
              </p:cNvPr>
              <p:cNvSpPr/>
              <p:nvPr/>
            </p:nvSpPr>
            <p:spPr bwMode="auto">
              <a:xfrm>
                <a:off x="4537" y="2553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2 w 38"/>
                  <a:gd name="T9" fmla="*/ 34 h 37"/>
                  <a:gd name="T10" fmla="*/ 15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4"/>
                    </a:lnTo>
                    <a:lnTo>
                      <a:pt x="15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5" name="îṣḷíḋè">
                <a:extLst>
                  <a:ext uri="{FF2B5EF4-FFF2-40B4-BE49-F238E27FC236}">
                    <a16:creationId xmlns:a16="http://schemas.microsoft.com/office/drawing/2014/main" xmlns="" id="{859591B2-3BE8-4623-945D-A21CBB6D6834}"/>
                  </a:ext>
                </a:extLst>
              </p:cNvPr>
              <p:cNvSpPr/>
              <p:nvPr/>
            </p:nvSpPr>
            <p:spPr bwMode="auto">
              <a:xfrm>
                <a:off x="4623" y="2570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6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6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6" name="îš1îḓe">
                <a:extLst>
                  <a:ext uri="{FF2B5EF4-FFF2-40B4-BE49-F238E27FC236}">
                    <a16:creationId xmlns:a16="http://schemas.microsoft.com/office/drawing/2014/main" xmlns="" id="{1DE90009-A053-4321-A804-B000A08158E4}"/>
                  </a:ext>
                </a:extLst>
              </p:cNvPr>
              <p:cNvSpPr/>
              <p:nvPr/>
            </p:nvSpPr>
            <p:spPr bwMode="auto">
              <a:xfrm>
                <a:off x="4623" y="2570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6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6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7" name="ïṩliḍé">
                <a:extLst>
                  <a:ext uri="{FF2B5EF4-FFF2-40B4-BE49-F238E27FC236}">
                    <a16:creationId xmlns:a16="http://schemas.microsoft.com/office/drawing/2014/main" xmlns="" id="{BEF5D096-E160-4011-9E09-B94977354FA0}"/>
                  </a:ext>
                </a:extLst>
              </p:cNvPr>
              <p:cNvSpPr/>
              <p:nvPr/>
            </p:nvSpPr>
            <p:spPr bwMode="auto">
              <a:xfrm>
                <a:off x="4711" y="2587"/>
                <a:ext cx="22" cy="33"/>
              </a:xfrm>
              <a:custGeom>
                <a:avLst/>
                <a:gdLst>
                  <a:gd name="T0" fmla="*/ 21 w 22"/>
                  <a:gd name="T1" fmla="*/ 0 h 33"/>
                  <a:gd name="T2" fmla="*/ 13 w 22"/>
                  <a:gd name="T3" fmla="*/ 11 h 33"/>
                  <a:gd name="T4" fmla="*/ 0 w 22"/>
                  <a:gd name="T5" fmla="*/ 9 h 33"/>
                  <a:gd name="T6" fmla="*/ 8 w 22"/>
                  <a:gd name="T7" fmla="*/ 20 h 33"/>
                  <a:gd name="T8" fmla="*/ 2 w 22"/>
                  <a:gd name="T9" fmla="*/ 33 h 33"/>
                  <a:gd name="T10" fmla="*/ 4 w 22"/>
                  <a:gd name="T11" fmla="*/ 33 h 33"/>
                  <a:gd name="T12" fmla="*/ 22 w 22"/>
                  <a:gd name="T13" fmla="*/ 7 h 33"/>
                  <a:gd name="T14" fmla="*/ 21 w 22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22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8" name="i$ľiḍè">
                <a:extLst>
                  <a:ext uri="{FF2B5EF4-FFF2-40B4-BE49-F238E27FC236}">
                    <a16:creationId xmlns:a16="http://schemas.microsoft.com/office/drawing/2014/main" xmlns="" id="{61BBAAE9-4A59-4628-B363-23B4B5BB7DC8}"/>
                  </a:ext>
                </a:extLst>
              </p:cNvPr>
              <p:cNvSpPr/>
              <p:nvPr/>
            </p:nvSpPr>
            <p:spPr bwMode="auto">
              <a:xfrm>
                <a:off x="4711" y="2587"/>
                <a:ext cx="22" cy="33"/>
              </a:xfrm>
              <a:custGeom>
                <a:avLst/>
                <a:gdLst>
                  <a:gd name="T0" fmla="*/ 21 w 22"/>
                  <a:gd name="T1" fmla="*/ 0 h 33"/>
                  <a:gd name="T2" fmla="*/ 13 w 22"/>
                  <a:gd name="T3" fmla="*/ 11 h 33"/>
                  <a:gd name="T4" fmla="*/ 0 w 22"/>
                  <a:gd name="T5" fmla="*/ 9 h 33"/>
                  <a:gd name="T6" fmla="*/ 8 w 22"/>
                  <a:gd name="T7" fmla="*/ 20 h 33"/>
                  <a:gd name="T8" fmla="*/ 2 w 22"/>
                  <a:gd name="T9" fmla="*/ 33 h 33"/>
                  <a:gd name="T10" fmla="*/ 4 w 22"/>
                  <a:gd name="T11" fmla="*/ 33 h 33"/>
                  <a:gd name="T12" fmla="*/ 22 w 22"/>
                  <a:gd name="T13" fmla="*/ 7 h 33"/>
                  <a:gd name="T14" fmla="*/ 21 w 22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4" y="33"/>
                    </a:lnTo>
                    <a:lnTo>
                      <a:pt x="22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9" name="íşḻíďê">
                <a:extLst>
                  <a:ext uri="{FF2B5EF4-FFF2-40B4-BE49-F238E27FC236}">
                    <a16:creationId xmlns:a16="http://schemas.microsoft.com/office/drawing/2014/main" xmlns="" id="{215FE906-22C3-4AC8-AF64-CF166C919656}"/>
                  </a:ext>
                </a:extLst>
              </p:cNvPr>
              <p:cNvSpPr/>
              <p:nvPr/>
            </p:nvSpPr>
            <p:spPr bwMode="auto">
              <a:xfrm>
                <a:off x="4493" y="2605"/>
                <a:ext cx="28" cy="38"/>
              </a:xfrm>
              <a:custGeom>
                <a:avLst/>
                <a:gdLst>
                  <a:gd name="T0" fmla="*/ 11 w 28"/>
                  <a:gd name="T1" fmla="*/ 0 h 38"/>
                  <a:gd name="T2" fmla="*/ 3 w 28"/>
                  <a:gd name="T3" fmla="*/ 10 h 38"/>
                  <a:gd name="T4" fmla="*/ 0 w 28"/>
                  <a:gd name="T5" fmla="*/ 10 h 38"/>
                  <a:gd name="T6" fmla="*/ 3 w 28"/>
                  <a:gd name="T7" fmla="*/ 30 h 38"/>
                  <a:gd name="T8" fmla="*/ 5 w 28"/>
                  <a:gd name="T9" fmla="*/ 28 h 38"/>
                  <a:gd name="T10" fmla="*/ 16 w 28"/>
                  <a:gd name="T11" fmla="*/ 38 h 38"/>
                  <a:gd name="T12" fmla="*/ 16 w 28"/>
                  <a:gd name="T13" fmla="*/ 24 h 38"/>
                  <a:gd name="T14" fmla="*/ 28 w 28"/>
                  <a:gd name="T15" fmla="*/ 17 h 38"/>
                  <a:gd name="T16" fmla="*/ 15 w 28"/>
                  <a:gd name="T17" fmla="*/ 13 h 38"/>
                  <a:gd name="T18" fmla="*/ 11 w 28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8">
                    <a:moveTo>
                      <a:pt x="11" y="0"/>
                    </a:moveTo>
                    <a:lnTo>
                      <a:pt x="3" y="10"/>
                    </a:lnTo>
                    <a:lnTo>
                      <a:pt x="0" y="10"/>
                    </a:lnTo>
                    <a:lnTo>
                      <a:pt x="3" y="30"/>
                    </a:lnTo>
                    <a:lnTo>
                      <a:pt x="5" y="28"/>
                    </a:lnTo>
                    <a:lnTo>
                      <a:pt x="16" y="38"/>
                    </a:lnTo>
                    <a:lnTo>
                      <a:pt x="16" y="24"/>
                    </a:lnTo>
                    <a:lnTo>
                      <a:pt x="28" y="17"/>
                    </a:lnTo>
                    <a:lnTo>
                      <a:pt x="15" y="1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0" name="îṧḻïďé">
                <a:extLst>
                  <a:ext uri="{FF2B5EF4-FFF2-40B4-BE49-F238E27FC236}">
                    <a16:creationId xmlns:a16="http://schemas.microsoft.com/office/drawing/2014/main" xmlns="" id="{93968622-C7D4-4F5C-8E47-4333A30A48A9}"/>
                  </a:ext>
                </a:extLst>
              </p:cNvPr>
              <p:cNvSpPr/>
              <p:nvPr/>
            </p:nvSpPr>
            <p:spPr bwMode="auto">
              <a:xfrm>
                <a:off x="4493" y="2605"/>
                <a:ext cx="28" cy="38"/>
              </a:xfrm>
              <a:custGeom>
                <a:avLst/>
                <a:gdLst>
                  <a:gd name="T0" fmla="*/ 11 w 28"/>
                  <a:gd name="T1" fmla="*/ 0 h 38"/>
                  <a:gd name="T2" fmla="*/ 3 w 28"/>
                  <a:gd name="T3" fmla="*/ 10 h 38"/>
                  <a:gd name="T4" fmla="*/ 0 w 28"/>
                  <a:gd name="T5" fmla="*/ 10 h 38"/>
                  <a:gd name="T6" fmla="*/ 3 w 28"/>
                  <a:gd name="T7" fmla="*/ 30 h 38"/>
                  <a:gd name="T8" fmla="*/ 5 w 28"/>
                  <a:gd name="T9" fmla="*/ 28 h 38"/>
                  <a:gd name="T10" fmla="*/ 16 w 28"/>
                  <a:gd name="T11" fmla="*/ 38 h 38"/>
                  <a:gd name="T12" fmla="*/ 16 w 28"/>
                  <a:gd name="T13" fmla="*/ 24 h 38"/>
                  <a:gd name="T14" fmla="*/ 28 w 28"/>
                  <a:gd name="T15" fmla="*/ 17 h 38"/>
                  <a:gd name="T16" fmla="*/ 15 w 28"/>
                  <a:gd name="T17" fmla="*/ 13 h 38"/>
                  <a:gd name="T18" fmla="*/ 11 w 28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38">
                    <a:moveTo>
                      <a:pt x="11" y="0"/>
                    </a:moveTo>
                    <a:lnTo>
                      <a:pt x="3" y="10"/>
                    </a:lnTo>
                    <a:lnTo>
                      <a:pt x="0" y="10"/>
                    </a:lnTo>
                    <a:lnTo>
                      <a:pt x="3" y="30"/>
                    </a:lnTo>
                    <a:lnTo>
                      <a:pt x="5" y="28"/>
                    </a:lnTo>
                    <a:lnTo>
                      <a:pt x="16" y="38"/>
                    </a:lnTo>
                    <a:lnTo>
                      <a:pt x="16" y="24"/>
                    </a:lnTo>
                    <a:lnTo>
                      <a:pt x="28" y="17"/>
                    </a:lnTo>
                    <a:lnTo>
                      <a:pt x="15" y="13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1" name="ïṡḻïḍé">
                <a:extLst>
                  <a:ext uri="{FF2B5EF4-FFF2-40B4-BE49-F238E27FC236}">
                    <a16:creationId xmlns:a16="http://schemas.microsoft.com/office/drawing/2014/main" xmlns="" id="{7099EF3F-EE1A-4478-BFAA-184AA0F26ABC}"/>
                  </a:ext>
                </a:extLst>
              </p:cNvPr>
              <p:cNvSpPr/>
              <p:nvPr/>
            </p:nvSpPr>
            <p:spPr bwMode="auto">
              <a:xfrm>
                <a:off x="4569" y="2622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1 h 37"/>
                  <a:gd name="T8" fmla="*/ 4 w 38"/>
                  <a:gd name="T9" fmla="*/ 34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2" name="îṣļïḋé">
                <a:extLst>
                  <a:ext uri="{FF2B5EF4-FFF2-40B4-BE49-F238E27FC236}">
                    <a16:creationId xmlns:a16="http://schemas.microsoft.com/office/drawing/2014/main" xmlns="" id="{81CCF81C-D743-448E-B09A-698A86DD0BD7}"/>
                  </a:ext>
                </a:extLst>
              </p:cNvPr>
              <p:cNvSpPr/>
              <p:nvPr/>
            </p:nvSpPr>
            <p:spPr bwMode="auto">
              <a:xfrm>
                <a:off x="4569" y="2622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1 h 37"/>
                  <a:gd name="T8" fmla="*/ 4 w 38"/>
                  <a:gd name="T9" fmla="*/ 34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3" name="iś1îḑê">
                <a:extLst>
                  <a:ext uri="{FF2B5EF4-FFF2-40B4-BE49-F238E27FC236}">
                    <a16:creationId xmlns:a16="http://schemas.microsoft.com/office/drawing/2014/main" xmlns="" id="{63B0BAC9-00B1-44D6-A456-D267F8738B32}"/>
                  </a:ext>
                </a:extLst>
              </p:cNvPr>
              <p:cNvSpPr/>
              <p:nvPr/>
            </p:nvSpPr>
            <p:spPr bwMode="auto">
              <a:xfrm>
                <a:off x="4657" y="2639"/>
                <a:ext cx="30" cy="33"/>
              </a:xfrm>
              <a:custGeom>
                <a:avLst/>
                <a:gdLst>
                  <a:gd name="T0" fmla="*/ 20 w 30"/>
                  <a:gd name="T1" fmla="*/ 0 h 33"/>
                  <a:gd name="T2" fmla="*/ 13 w 30"/>
                  <a:gd name="T3" fmla="*/ 11 h 33"/>
                  <a:gd name="T4" fmla="*/ 0 w 30"/>
                  <a:gd name="T5" fmla="*/ 9 h 33"/>
                  <a:gd name="T6" fmla="*/ 7 w 30"/>
                  <a:gd name="T7" fmla="*/ 20 h 33"/>
                  <a:gd name="T8" fmla="*/ 2 w 30"/>
                  <a:gd name="T9" fmla="*/ 33 h 33"/>
                  <a:gd name="T10" fmla="*/ 15 w 30"/>
                  <a:gd name="T11" fmla="*/ 30 h 33"/>
                  <a:gd name="T12" fmla="*/ 17 w 30"/>
                  <a:gd name="T13" fmla="*/ 32 h 33"/>
                  <a:gd name="T14" fmla="*/ 30 w 30"/>
                  <a:gd name="T15" fmla="*/ 15 h 33"/>
                  <a:gd name="T16" fmla="*/ 24 w 30"/>
                  <a:gd name="T17" fmla="*/ 13 h 33"/>
                  <a:gd name="T18" fmla="*/ 20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17" y="32"/>
                    </a:lnTo>
                    <a:lnTo>
                      <a:pt x="30" y="15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4" name="ïṩlíde">
                <a:extLst>
                  <a:ext uri="{FF2B5EF4-FFF2-40B4-BE49-F238E27FC236}">
                    <a16:creationId xmlns:a16="http://schemas.microsoft.com/office/drawing/2014/main" xmlns="" id="{5921575B-C967-401C-890D-F0F91BF0A73C}"/>
                  </a:ext>
                </a:extLst>
              </p:cNvPr>
              <p:cNvSpPr/>
              <p:nvPr/>
            </p:nvSpPr>
            <p:spPr bwMode="auto">
              <a:xfrm>
                <a:off x="4657" y="2639"/>
                <a:ext cx="30" cy="33"/>
              </a:xfrm>
              <a:custGeom>
                <a:avLst/>
                <a:gdLst>
                  <a:gd name="T0" fmla="*/ 20 w 30"/>
                  <a:gd name="T1" fmla="*/ 0 h 33"/>
                  <a:gd name="T2" fmla="*/ 13 w 30"/>
                  <a:gd name="T3" fmla="*/ 11 h 33"/>
                  <a:gd name="T4" fmla="*/ 0 w 30"/>
                  <a:gd name="T5" fmla="*/ 9 h 33"/>
                  <a:gd name="T6" fmla="*/ 7 w 30"/>
                  <a:gd name="T7" fmla="*/ 20 h 33"/>
                  <a:gd name="T8" fmla="*/ 2 w 30"/>
                  <a:gd name="T9" fmla="*/ 33 h 33"/>
                  <a:gd name="T10" fmla="*/ 15 w 30"/>
                  <a:gd name="T11" fmla="*/ 30 h 33"/>
                  <a:gd name="T12" fmla="*/ 17 w 30"/>
                  <a:gd name="T13" fmla="*/ 32 h 33"/>
                  <a:gd name="T14" fmla="*/ 30 w 30"/>
                  <a:gd name="T15" fmla="*/ 15 h 33"/>
                  <a:gd name="T16" fmla="*/ 24 w 30"/>
                  <a:gd name="T17" fmla="*/ 13 h 33"/>
                  <a:gd name="T18" fmla="*/ 20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17" y="32"/>
                    </a:lnTo>
                    <a:lnTo>
                      <a:pt x="30" y="15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5" name="îś1iďê">
                <a:extLst>
                  <a:ext uri="{FF2B5EF4-FFF2-40B4-BE49-F238E27FC236}">
                    <a16:creationId xmlns:a16="http://schemas.microsoft.com/office/drawing/2014/main" xmlns="" id="{7A44D21A-EFC9-4015-99B4-4D7B50543980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166 w 509"/>
                  <a:gd name="T1" fmla="*/ 570 h 570"/>
                  <a:gd name="T2" fmla="*/ 207 w 509"/>
                  <a:gd name="T3" fmla="*/ 512 h 570"/>
                  <a:gd name="T4" fmla="*/ 192 w 509"/>
                  <a:gd name="T5" fmla="*/ 430 h 570"/>
                  <a:gd name="T6" fmla="*/ 175 w 509"/>
                  <a:gd name="T7" fmla="*/ 464 h 570"/>
                  <a:gd name="T8" fmla="*/ 250 w 509"/>
                  <a:gd name="T9" fmla="*/ 398 h 570"/>
                  <a:gd name="T10" fmla="*/ 231 w 509"/>
                  <a:gd name="T11" fmla="*/ 407 h 570"/>
                  <a:gd name="T12" fmla="*/ 175 w 509"/>
                  <a:gd name="T13" fmla="*/ 389 h 570"/>
                  <a:gd name="T14" fmla="*/ 138 w 509"/>
                  <a:gd name="T15" fmla="*/ 381 h 570"/>
                  <a:gd name="T16" fmla="*/ 304 w 509"/>
                  <a:gd name="T17" fmla="*/ 357 h 570"/>
                  <a:gd name="T18" fmla="*/ 291 w 509"/>
                  <a:gd name="T19" fmla="*/ 344 h 570"/>
                  <a:gd name="T20" fmla="*/ 216 w 509"/>
                  <a:gd name="T21" fmla="*/ 355 h 570"/>
                  <a:gd name="T22" fmla="*/ 115 w 509"/>
                  <a:gd name="T23" fmla="*/ 314 h 570"/>
                  <a:gd name="T24" fmla="*/ 119 w 509"/>
                  <a:gd name="T25" fmla="*/ 333 h 570"/>
                  <a:gd name="T26" fmla="*/ 351 w 509"/>
                  <a:gd name="T27" fmla="*/ 292 h 570"/>
                  <a:gd name="T28" fmla="*/ 343 w 509"/>
                  <a:gd name="T29" fmla="*/ 303 h 570"/>
                  <a:gd name="T30" fmla="*/ 269 w 509"/>
                  <a:gd name="T31" fmla="*/ 316 h 570"/>
                  <a:gd name="T32" fmla="*/ 170 w 509"/>
                  <a:gd name="T33" fmla="*/ 273 h 570"/>
                  <a:gd name="T34" fmla="*/ 172 w 509"/>
                  <a:gd name="T35" fmla="*/ 292 h 570"/>
                  <a:gd name="T36" fmla="*/ 383 w 509"/>
                  <a:gd name="T37" fmla="*/ 249 h 570"/>
                  <a:gd name="T38" fmla="*/ 106 w 509"/>
                  <a:gd name="T39" fmla="*/ 264 h 570"/>
                  <a:gd name="T40" fmla="*/ 82 w 509"/>
                  <a:gd name="T41" fmla="*/ 258 h 570"/>
                  <a:gd name="T42" fmla="*/ 323 w 509"/>
                  <a:gd name="T43" fmla="*/ 262 h 570"/>
                  <a:gd name="T44" fmla="*/ 222 w 509"/>
                  <a:gd name="T45" fmla="*/ 221 h 570"/>
                  <a:gd name="T46" fmla="*/ 226 w 509"/>
                  <a:gd name="T47" fmla="*/ 239 h 570"/>
                  <a:gd name="T48" fmla="*/ 143 w 509"/>
                  <a:gd name="T49" fmla="*/ 195 h 570"/>
                  <a:gd name="T50" fmla="*/ 125 w 509"/>
                  <a:gd name="T51" fmla="*/ 228 h 570"/>
                  <a:gd name="T52" fmla="*/ 59 w 509"/>
                  <a:gd name="T53" fmla="*/ 193 h 570"/>
                  <a:gd name="T54" fmla="*/ 369 w 509"/>
                  <a:gd name="T55" fmla="*/ 180 h 570"/>
                  <a:gd name="T56" fmla="*/ 353 w 509"/>
                  <a:gd name="T57" fmla="*/ 213 h 570"/>
                  <a:gd name="T58" fmla="*/ 287 w 509"/>
                  <a:gd name="T59" fmla="*/ 178 h 570"/>
                  <a:gd name="T60" fmla="*/ 270 w 509"/>
                  <a:gd name="T61" fmla="*/ 185 h 570"/>
                  <a:gd name="T62" fmla="*/ 213 w 509"/>
                  <a:gd name="T63" fmla="*/ 167 h 570"/>
                  <a:gd name="T64" fmla="*/ 175 w 509"/>
                  <a:gd name="T65" fmla="*/ 159 h 570"/>
                  <a:gd name="T66" fmla="*/ 114 w 509"/>
                  <a:gd name="T67" fmla="*/ 159 h 570"/>
                  <a:gd name="T68" fmla="*/ 101 w 509"/>
                  <a:gd name="T69" fmla="*/ 146 h 570"/>
                  <a:gd name="T70" fmla="*/ 429 w 509"/>
                  <a:gd name="T71" fmla="*/ 163 h 570"/>
                  <a:gd name="T72" fmla="*/ 328 w 509"/>
                  <a:gd name="T73" fmla="*/ 122 h 570"/>
                  <a:gd name="T74" fmla="*/ 330 w 509"/>
                  <a:gd name="T75" fmla="*/ 141 h 570"/>
                  <a:gd name="T76" fmla="*/ 250 w 509"/>
                  <a:gd name="T77" fmla="*/ 96 h 570"/>
                  <a:gd name="T78" fmla="*/ 231 w 509"/>
                  <a:gd name="T79" fmla="*/ 129 h 570"/>
                  <a:gd name="T80" fmla="*/ 480 w 509"/>
                  <a:gd name="T81" fmla="*/ 98 h 570"/>
                  <a:gd name="T82" fmla="*/ 459 w 509"/>
                  <a:gd name="T83" fmla="*/ 120 h 570"/>
                  <a:gd name="T84" fmla="*/ 166 w 509"/>
                  <a:gd name="T85" fmla="*/ 94 h 570"/>
                  <a:gd name="T86" fmla="*/ 149 w 509"/>
                  <a:gd name="T87" fmla="*/ 103 h 570"/>
                  <a:gd name="T88" fmla="*/ 405 w 509"/>
                  <a:gd name="T89" fmla="*/ 88 h 570"/>
                  <a:gd name="T90" fmla="*/ 368 w 509"/>
                  <a:gd name="T91" fmla="*/ 81 h 570"/>
                  <a:gd name="T92" fmla="*/ 80 w 509"/>
                  <a:gd name="T93" fmla="*/ 90 h 570"/>
                  <a:gd name="T94" fmla="*/ 67 w 509"/>
                  <a:gd name="T95" fmla="*/ 77 h 570"/>
                  <a:gd name="T96" fmla="*/ 308 w 509"/>
                  <a:gd name="T97" fmla="*/ 94 h 570"/>
                  <a:gd name="T98" fmla="*/ 207 w 509"/>
                  <a:gd name="T99" fmla="*/ 51 h 570"/>
                  <a:gd name="T100" fmla="*/ 209 w 509"/>
                  <a:gd name="T101" fmla="*/ 70 h 570"/>
                  <a:gd name="T102" fmla="*/ 127 w 509"/>
                  <a:gd name="T103" fmla="*/ 27 h 570"/>
                  <a:gd name="T104" fmla="*/ 110 w 509"/>
                  <a:gd name="T105" fmla="*/ 60 h 570"/>
                  <a:gd name="T106" fmla="*/ 45 w 509"/>
                  <a:gd name="T107" fmla="*/ 25 h 570"/>
                  <a:gd name="T108" fmla="*/ 28 w 509"/>
                  <a:gd name="T109" fmla="*/ 32 h 570"/>
                  <a:gd name="T110" fmla="*/ 509 w 509"/>
                  <a:gd name="T111" fmla="*/ 79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9" h="570">
                    <a:moveTo>
                      <a:pt x="166" y="549"/>
                    </a:moveTo>
                    <a:lnTo>
                      <a:pt x="173" y="540"/>
                    </a:lnTo>
                    <a:lnTo>
                      <a:pt x="177" y="551"/>
                    </a:lnTo>
                    <a:lnTo>
                      <a:pt x="179" y="553"/>
                    </a:lnTo>
                    <a:lnTo>
                      <a:pt x="168" y="568"/>
                    </a:lnTo>
                    <a:lnTo>
                      <a:pt x="166" y="570"/>
                    </a:lnTo>
                    <a:lnTo>
                      <a:pt x="160" y="549"/>
                    </a:lnTo>
                    <a:lnTo>
                      <a:pt x="166" y="549"/>
                    </a:lnTo>
                    <a:close/>
                    <a:moveTo>
                      <a:pt x="207" y="512"/>
                    </a:moveTo>
                    <a:lnTo>
                      <a:pt x="205" y="508"/>
                    </a:lnTo>
                    <a:lnTo>
                      <a:pt x="209" y="508"/>
                    </a:lnTo>
                    <a:lnTo>
                      <a:pt x="207" y="512"/>
                    </a:lnTo>
                    <a:close/>
                    <a:moveTo>
                      <a:pt x="147" y="505"/>
                    </a:moveTo>
                    <a:lnTo>
                      <a:pt x="145" y="497"/>
                    </a:lnTo>
                    <a:lnTo>
                      <a:pt x="155" y="501"/>
                    </a:lnTo>
                    <a:lnTo>
                      <a:pt x="147" y="505"/>
                    </a:lnTo>
                    <a:close/>
                    <a:moveTo>
                      <a:pt x="185" y="441"/>
                    </a:moveTo>
                    <a:lnTo>
                      <a:pt x="192" y="430"/>
                    </a:lnTo>
                    <a:lnTo>
                      <a:pt x="196" y="443"/>
                    </a:lnTo>
                    <a:lnTo>
                      <a:pt x="209" y="447"/>
                    </a:lnTo>
                    <a:lnTo>
                      <a:pt x="198" y="454"/>
                    </a:lnTo>
                    <a:lnTo>
                      <a:pt x="198" y="467"/>
                    </a:lnTo>
                    <a:lnTo>
                      <a:pt x="186" y="460"/>
                    </a:lnTo>
                    <a:lnTo>
                      <a:pt x="175" y="464"/>
                    </a:lnTo>
                    <a:lnTo>
                      <a:pt x="179" y="452"/>
                    </a:lnTo>
                    <a:lnTo>
                      <a:pt x="172" y="441"/>
                    </a:lnTo>
                    <a:lnTo>
                      <a:pt x="185" y="441"/>
                    </a:lnTo>
                    <a:close/>
                    <a:moveTo>
                      <a:pt x="237" y="396"/>
                    </a:moveTo>
                    <a:lnTo>
                      <a:pt x="244" y="387"/>
                    </a:lnTo>
                    <a:lnTo>
                      <a:pt x="250" y="398"/>
                    </a:lnTo>
                    <a:lnTo>
                      <a:pt x="261" y="404"/>
                    </a:lnTo>
                    <a:lnTo>
                      <a:pt x="250" y="411"/>
                    </a:lnTo>
                    <a:lnTo>
                      <a:pt x="250" y="424"/>
                    </a:lnTo>
                    <a:lnTo>
                      <a:pt x="241" y="415"/>
                    </a:lnTo>
                    <a:lnTo>
                      <a:pt x="228" y="421"/>
                    </a:lnTo>
                    <a:lnTo>
                      <a:pt x="231" y="407"/>
                    </a:lnTo>
                    <a:lnTo>
                      <a:pt x="224" y="396"/>
                    </a:lnTo>
                    <a:lnTo>
                      <a:pt x="237" y="396"/>
                    </a:lnTo>
                    <a:close/>
                    <a:moveTo>
                      <a:pt x="151" y="381"/>
                    </a:moveTo>
                    <a:lnTo>
                      <a:pt x="158" y="372"/>
                    </a:lnTo>
                    <a:lnTo>
                      <a:pt x="162" y="383"/>
                    </a:lnTo>
                    <a:lnTo>
                      <a:pt x="175" y="389"/>
                    </a:lnTo>
                    <a:lnTo>
                      <a:pt x="164" y="396"/>
                    </a:lnTo>
                    <a:lnTo>
                      <a:pt x="164" y="409"/>
                    </a:lnTo>
                    <a:lnTo>
                      <a:pt x="153" y="400"/>
                    </a:lnTo>
                    <a:lnTo>
                      <a:pt x="140" y="406"/>
                    </a:lnTo>
                    <a:lnTo>
                      <a:pt x="145" y="393"/>
                    </a:lnTo>
                    <a:lnTo>
                      <a:pt x="138" y="381"/>
                    </a:lnTo>
                    <a:lnTo>
                      <a:pt x="151" y="381"/>
                    </a:lnTo>
                    <a:close/>
                    <a:moveTo>
                      <a:pt x="291" y="344"/>
                    </a:moveTo>
                    <a:lnTo>
                      <a:pt x="298" y="333"/>
                    </a:lnTo>
                    <a:lnTo>
                      <a:pt x="302" y="346"/>
                    </a:lnTo>
                    <a:lnTo>
                      <a:pt x="315" y="350"/>
                    </a:lnTo>
                    <a:lnTo>
                      <a:pt x="304" y="357"/>
                    </a:lnTo>
                    <a:lnTo>
                      <a:pt x="304" y="370"/>
                    </a:lnTo>
                    <a:lnTo>
                      <a:pt x="293" y="363"/>
                    </a:lnTo>
                    <a:lnTo>
                      <a:pt x="280" y="366"/>
                    </a:lnTo>
                    <a:lnTo>
                      <a:pt x="285" y="353"/>
                    </a:lnTo>
                    <a:lnTo>
                      <a:pt x="278" y="344"/>
                    </a:lnTo>
                    <a:lnTo>
                      <a:pt x="291" y="344"/>
                    </a:lnTo>
                    <a:close/>
                    <a:moveTo>
                      <a:pt x="203" y="329"/>
                    </a:moveTo>
                    <a:lnTo>
                      <a:pt x="211" y="318"/>
                    </a:lnTo>
                    <a:lnTo>
                      <a:pt x="214" y="331"/>
                    </a:lnTo>
                    <a:lnTo>
                      <a:pt x="228" y="335"/>
                    </a:lnTo>
                    <a:lnTo>
                      <a:pt x="216" y="342"/>
                    </a:lnTo>
                    <a:lnTo>
                      <a:pt x="216" y="355"/>
                    </a:lnTo>
                    <a:lnTo>
                      <a:pt x="207" y="348"/>
                    </a:lnTo>
                    <a:lnTo>
                      <a:pt x="194" y="351"/>
                    </a:lnTo>
                    <a:lnTo>
                      <a:pt x="198" y="338"/>
                    </a:lnTo>
                    <a:lnTo>
                      <a:pt x="190" y="329"/>
                    </a:lnTo>
                    <a:lnTo>
                      <a:pt x="203" y="329"/>
                    </a:lnTo>
                    <a:close/>
                    <a:moveTo>
                      <a:pt x="115" y="314"/>
                    </a:moveTo>
                    <a:lnTo>
                      <a:pt x="125" y="303"/>
                    </a:lnTo>
                    <a:lnTo>
                      <a:pt x="129" y="316"/>
                    </a:lnTo>
                    <a:lnTo>
                      <a:pt x="140" y="320"/>
                    </a:lnTo>
                    <a:lnTo>
                      <a:pt x="130" y="327"/>
                    </a:lnTo>
                    <a:lnTo>
                      <a:pt x="130" y="340"/>
                    </a:lnTo>
                    <a:lnTo>
                      <a:pt x="119" y="333"/>
                    </a:lnTo>
                    <a:lnTo>
                      <a:pt x="106" y="337"/>
                    </a:lnTo>
                    <a:lnTo>
                      <a:pt x="112" y="323"/>
                    </a:lnTo>
                    <a:lnTo>
                      <a:pt x="102" y="314"/>
                    </a:lnTo>
                    <a:lnTo>
                      <a:pt x="115" y="314"/>
                    </a:lnTo>
                    <a:close/>
                    <a:moveTo>
                      <a:pt x="343" y="303"/>
                    </a:moveTo>
                    <a:lnTo>
                      <a:pt x="351" y="292"/>
                    </a:lnTo>
                    <a:lnTo>
                      <a:pt x="354" y="301"/>
                    </a:lnTo>
                    <a:lnTo>
                      <a:pt x="338" y="325"/>
                    </a:lnTo>
                    <a:lnTo>
                      <a:pt x="334" y="325"/>
                    </a:lnTo>
                    <a:lnTo>
                      <a:pt x="338" y="314"/>
                    </a:lnTo>
                    <a:lnTo>
                      <a:pt x="330" y="303"/>
                    </a:lnTo>
                    <a:lnTo>
                      <a:pt x="343" y="303"/>
                    </a:lnTo>
                    <a:close/>
                    <a:moveTo>
                      <a:pt x="256" y="288"/>
                    </a:moveTo>
                    <a:lnTo>
                      <a:pt x="263" y="277"/>
                    </a:lnTo>
                    <a:lnTo>
                      <a:pt x="267" y="290"/>
                    </a:lnTo>
                    <a:lnTo>
                      <a:pt x="280" y="294"/>
                    </a:lnTo>
                    <a:lnTo>
                      <a:pt x="269" y="301"/>
                    </a:lnTo>
                    <a:lnTo>
                      <a:pt x="269" y="316"/>
                    </a:lnTo>
                    <a:lnTo>
                      <a:pt x="259" y="307"/>
                    </a:lnTo>
                    <a:lnTo>
                      <a:pt x="246" y="310"/>
                    </a:lnTo>
                    <a:lnTo>
                      <a:pt x="250" y="299"/>
                    </a:lnTo>
                    <a:lnTo>
                      <a:pt x="242" y="288"/>
                    </a:lnTo>
                    <a:lnTo>
                      <a:pt x="256" y="288"/>
                    </a:lnTo>
                    <a:close/>
                    <a:moveTo>
                      <a:pt x="170" y="273"/>
                    </a:moveTo>
                    <a:lnTo>
                      <a:pt x="177" y="264"/>
                    </a:lnTo>
                    <a:lnTo>
                      <a:pt x="181" y="275"/>
                    </a:lnTo>
                    <a:lnTo>
                      <a:pt x="194" y="279"/>
                    </a:lnTo>
                    <a:lnTo>
                      <a:pt x="183" y="286"/>
                    </a:lnTo>
                    <a:lnTo>
                      <a:pt x="183" y="301"/>
                    </a:lnTo>
                    <a:lnTo>
                      <a:pt x="172" y="292"/>
                    </a:lnTo>
                    <a:lnTo>
                      <a:pt x="158" y="295"/>
                    </a:lnTo>
                    <a:lnTo>
                      <a:pt x="164" y="284"/>
                    </a:lnTo>
                    <a:lnTo>
                      <a:pt x="157" y="273"/>
                    </a:lnTo>
                    <a:lnTo>
                      <a:pt x="170" y="273"/>
                    </a:lnTo>
                    <a:close/>
                    <a:moveTo>
                      <a:pt x="386" y="254"/>
                    </a:moveTo>
                    <a:lnTo>
                      <a:pt x="383" y="249"/>
                    </a:lnTo>
                    <a:lnTo>
                      <a:pt x="390" y="251"/>
                    </a:lnTo>
                    <a:lnTo>
                      <a:pt x="386" y="254"/>
                    </a:lnTo>
                    <a:close/>
                    <a:moveTo>
                      <a:pt x="82" y="258"/>
                    </a:moveTo>
                    <a:lnTo>
                      <a:pt x="89" y="249"/>
                    </a:lnTo>
                    <a:lnTo>
                      <a:pt x="93" y="260"/>
                    </a:lnTo>
                    <a:lnTo>
                      <a:pt x="106" y="264"/>
                    </a:lnTo>
                    <a:lnTo>
                      <a:pt x="95" y="273"/>
                    </a:lnTo>
                    <a:lnTo>
                      <a:pt x="95" y="286"/>
                    </a:lnTo>
                    <a:lnTo>
                      <a:pt x="84" y="277"/>
                    </a:lnTo>
                    <a:lnTo>
                      <a:pt x="82" y="279"/>
                    </a:lnTo>
                    <a:lnTo>
                      <a:pt x="76" y="258"/>
                    </a:lnTo>
                    <a:lnTo>
                      <a:pt x="82" y="258"/>
                    </a:lnTo>
                    <a:close/>
                    <a:moveTo>
                      <a:pt x="310" y="236"/>
                    </a:moveTo>
                    <a:lnTo>
                      <a:pt x="317" y="225"/>
                    </a:lnTo>
                    <a:lnTo>
                      <a:pt x="321" y="238"/>
                    </a:lnTo>
                    <a:lnTo>
                      <a:pt x="334" y="241"/>
                    </a:lnTo>
                    <a:lnTo>
                      <a:pt x="323" y="249"/>
                    </a:lnTo>
                    <a:lnTo>
                      <a:pt x="323" y="262"/>
                    </a:lnTo>
                    <a:lnTo>
                      <a:pt x="312" y="254"/>
                    </a:lnTo>
                    <a:lnTo>
                      <a:pt x="298" y="258"/>
                    </a:lnTo>
                    <a:lnTo>
                      <a:pt x="304" y="245"/>
                    </a:lnTo>
                    <a:lnTo>
                      <a:pt x="297" y="234"/>
                    </a:lnTo>
                    <a:lnTo>
                      <a:pt x="310" y="236"/>
                    </a:lnTo>
                    <a:close/>
                    <a:moveTo>
                      <a:pt x="222" y="221"/>
                    </a:moveTo>
                    <a:lnTo>
                      <a:pt x="229" y="210"/>
                    </a:lnTo>
                    <a:lnTo>
                      <a:pt x="233" y="223"/>
                    </a:lnTo>
                    <a:lnTo>
                      <a:pt x="246" y="226"/>
                    </a:lnTo>
                    <a:lnTo>
                      <a:pt x="235" y="234"/>
                    </a:lnTo>
                    <a:lnTo>
                      <a:pt x="235" y="247"/>
                    </a:lnTo>
                    <a:lnTo>
                      <a:pt x="226" y="239"/>
                    </a:lnTo>
                    <a:lnTo>
                      <a:pt x="213" y="243"/>
                    </a:lnTo>
                    <a:lnTo>
                      <a:pt x="216" y="230"/>
                    </a:lnTo>
                    <a:lnTo>
                      <a:pt x="209" y="221"/>
                    </a:lnTo>
                    <a:lnTo>
                      <a:pt x="222" y="221"/>
                    </a:lnTo>
                    <a:close/>
                    <a:moveTo>
                      <a:pt x="134" y="206"/>
                    </a:moveTo>
                    <a:lnTo>
                      <a:pt x="143" y="195"/>
                    </a:lnTo>
                    <a:lnTo>
                      <a:pt x="147" y="208"/>
                    </a:lnTo>
                    <a:lnTo>
                      <a:pt x="158" y="211"/>
                    </a:lnTo>
                    <a:lnTo>
                      <a:pt x="147" y="219"/>
                    </a:lnTo>
                    <a:lnTo>
                      <a:pt x="147" y="232"/>
                    </a:lnTo>
                    <a:lnTo>
                      <a:pt x="138" y="225"/>
                    </a:lnTo>
                    <a:lnTo>
                      <a:pt x="125" y="228"/>
                    </a:lnTo>
                    <a:lnTo>
                      <a:pt x="129" y="215"/>
                    </a:lnTo>
                    <a:lnTo>
                      <a:pt x="121" y="206"/>
                    </a:lnTo>
                    <a:lnTo>
                      <a:pt x="134" y="206"/>
                    </a:lnTo>
                    <a:close/>
                    <a:moveTo>
                      <a:pt x="54" y="182"/>
                    </a:moveTo>
                    <a:lnTo>
                      <a:pt x="56" y="180"/>
                    </a:lnTo>
                    <a:lnTo>
                      <a:pt x="59" y="193"/>
                    </a:lnTo>
                    <a:lnTo>
                      <a:pt x="73" y="197"/>
                    </a:lnTo>
                    <a:lnTo>
                      <a:pt x="61" y="204"/>
                    </a:lnTo>
                    <a:lnTo>
                      <a:pt x="61" y="208"/>
                    </a:lnTo>
                    <a:lnTo>
                      <a:pt x="54" y="182"/>
                    </a:lnTo>
                    <a:close/>
                    <a:moveTo>
                      <a:pt x="362" y="191"/>
                    </a:moveTo>
                    <a:lnTo>
                      <a:pt x="369" y="180"/>
                    </a:lnTo>
                    <a:lnTo>
                      <a:pt x="373" y="193"/>
                    </a:lnTo>
                    <a:lnTo>
                      <a:pt x="386" y="197"/>
                    </a:lnTo>
                    <a:lnTo>
                      <a:pt x="375" y="204"/>
                    </a:lnTo>
                    <a:lnTo>
                      <a:pt x="375" y="217"/>
                    </a:lnTo>
                    <a:lnTo>
                      <a:pt x="366" y="210"/>
                    </a:lnTo>
                    <a:lnTo>
                      <a:pt x="353" y="213"/>
                    </a:lnTo>
                    <a:lnTo>
                      <a:pt x="356" y="200"/>
                    </a:lnTo>
                    <a:lnTo>
                      <a:pt x="349" y="189"/>
                    </a:lnTo>
                    <a:lnTo>
                      <a:pt x="362" y="191"/>
                    </a:lnTo>
                    <a:close/>
                    <a:moveTo>
                      <a:pt x="276" y="176"/>
                    </a:moveTo>
                    <a:lnTo>
                      <a:pt x="284" y="165"/>
                    </a:lnTo>
                    <a:lnTo>
                      <a:pt x="287" y="178"/>
                    </a:lnTo>
                    <a:lnTo>
                      <a:pt x="300" y="182"/>
                    </a:lnTo>
                    <a:lnTo>
                      <a:pt x="289" y="189"/>
                    </a:lnTo>
                    <a:lnTo>
                      <a:pt x="289" y="202"/>
                    </a:lnTo>
                    <a:lnTo>
                      <a:pt x="278" y="195"/>
                    </a:lnTo>
                    <a:lnTo>
                      <a:pt x="265" y="198"/>
                    </a:lnTo>
                    <a:lnTo>
                      <a:pt x="270" y="185"/>
                    </a:lnTo>
                    <a:lnTo>
                      <a:pt x="263" y="174"/>
                    </a:lnTo>
                    <a:lnTo>
                      <a:pt x="276" y="176"/>
                    </a:lnTo>
                    <a:close/>
                    <a:moveTo>
                      <a:pt x="188" y="161"/>
                    </a:moveTo>
                    <a:lnTo>
                      <a:pt x="196" y="150"/>
                    </a:lnTo>
                    <a:lnTo>
                      <a:pt x="200" y="163"/>
                    </a:lnTo>
                    <a:lnTo>
                      <a:pt x="213" y="167"/>
                    </a:lnTo>
                    <a:lnTo>
                      <a:pt x="201" y="174"/>
                    </a:lnTo>
                    <a:lnTo>
                      <a:pt x="201" y="187"/>
                    </a:lnTo>
                    <a:lnTo>
                      <a:pt x="190" y="180"/>
                    </a:lnTo>
                    <a:lnTo>
                      <a:pt x="179" y="183"/>
                    </a:lnTo>
                    <a:lnTo>
                      <a:pt x="183" y="170"/>
                    </a:lnTo>
                    <a:lnTo>
                      <a:pt x="175" y="159"/>
                    </a:lnTo>
                    <a:lnTo>
                      <a:pt x="188" y="161"/>
                    </a:lnTo>
                    <a:close/>
                    <a:moveTo>
                      <a:pt x="101" y="146"/>
                    </a:moveTo>
                    <a:lnTo>
                      <a:pt x="108" y="135"/>
                    </a:lnTo>
                    <a:lnTo>
                      <a:pt x="112" y="148"/>
                    </a:lnTo>
                    <a:lnTo>
                      <a:pt x="125" y="152"/>
                    </a:lnTo>
                    <a:lnTo>
                      <a:pt x="114" y="159"/>
                    </a:lnTo>
                    <a:lnTo>
                      <a:pt x="114" y="172"/>
                    </a:lnTo>
                    <a:lnTo>
                      <a:pt x="104" y="165"/>
                    </a:lnTo>
                    <a:lnTo>
                      <a:pt x="91" y="169"/>
                    </a:lnTo>
                    <a:lnTo>
                      <a:pt x="95" y="155"/>
                    </a:lnTo>
                    <a:lnTo>
                      <a:pt x="87" y="144"/>
                    </a:lnTo>
                    <a:lnTo>
                      <a:pt x="101" y="146"/>
                    </a:lnTo>
                    <a:close/>
                    <a:moveTo>
                      <a:pt x="416" y="137"/>
                    </a:moveTo>
                    <a:lnTo>
                      <a:pt x="424" y="126"/>
                    </a:lnTo>
                    <a:lnTo>
                      <a:pt x="427" y="139"/>
                    </a:lnTo>
                    <a:lnTo>
                      <a:pt x="440" y="142"/>
                    </a:lnTo>
                    <a:lnTo>
                      <a:pt x="429" y="150"/>
                    </a:lnTo>
                    <a:lnTo>
                      <a:pt x="429" y="163"/>
                    </a:lnTo>
                    <a:lnTo>
                      <a:pt x="418" y="155"/>
                    </a:lnTo>
                    <a:lnTo>
                      <a:pt x="405" y="159"/>
                    </a:lnTo>
                    <a:lnTo>
                      <a:pt x="411" y="148"/>
                    </a:lnTo>
                    <a:lnTo>
                      <a:pt x="403" y="137"/>
                    </a:lnTo>
                    <a:lnTo>
                      <a:pt x="416" y="137"/>
                    </a:lnTo>
                    <a:close/>
                    <a:moveTo>
                      <a:pt x="328" y="122"/>
                    </a:moveTo>
                    <a:lnTo>
                      <a:pt x="336" y="111"/>
                    </a:lnTo>
                    <a:lnTo>
                      <a:pt x="340" y="124"/>
                    </a:lnTo>
                    <a:lnTo>
                      <a:pt x="353" y="127"/>
                    </a:lnTo>
                    <a:lnTo>
                      <a:pt x="341" y="135"/>
                    </a:lnTo>
                    <a:lnTo>
                      <a:pt x="341" y="148"/>
                    </a:lnTo>
                    <a:lnTo>
                      <a:pt x="330" y="141"/>
                    </a:lnTo>
                    <a:lnTo>
                      <a:pt x="319" y="144"/>
                    </a:lnTo>
                    <a:lnTo>
                      <a:pt x="323" y="133"/>
                    </a:lnTo>
                    <a:lnTo>
                      <a:pt x="315" y="122"/>
                    </a:lnTo>
                    <a:lnTo>
                      <a:pt x="328" y="122"/>
                    </a:lnTo>
                    <a:close/>
                    <a:moveTo>
                      <a:pt x="241" y="107"/>
                    </a:moveTo>
                    <a:lnTo>
                      <a:pt x="250" y="96"/>
                    </a:lnTo>
                    <a:lnTo>
                      <a:pt x="254" y="109"/>
                    </a:lnTo>
                    <a:lnTo>
                      <a:pt x="265" y="113"/>
                    </a:lnTo>
                    <a:lnTo>
                      <a:pt x="254" y="120"/>
                    </a:lnTo>
                    <a:lnTo>
                      <a:pt x="254" y="133"/>
                    </a:lnTo>
                    <a:lnTo>
                      <a:pt x="244" y="126"/>
                    </a:lnTo>
                    <a:lnTo>
                      <a:pt x="231" y="129"/>
                    </a:lnTo>
                    <a:lnTo>
                      <a:pt x="235" y="118"/>
                    </a:lnTo>
                    <a:lnTo>
                      <a:pt x="228" y="107"/>
                    </a:lnTo>
                    <a:lnTo>
                      <a:pt x="241" y="107"/>
                    </a:lnTo>
                    <a:close/>
                    <a:moveTo>
                      <a:pt x="468" y="96"/>
                    </a:moveTo>
                    <a:lnTo>
                      <a:pt x="476" y="86"/>
                    </a:lnTo>
                    <a:lnTo>
                      <a:pt x="480" y="98"/>
                    </a:lnTo>
                    <a:lnTo>
                      <a:pt x="493" y="103"/>
                    </a:lnTo>
                    <a:lnTo>
                      <a:pt x="481" y="111"/>
                    </a:lnTo>
                    <a:lnTo>
                      <a:pt x="481" y="118"/>
                    </a:lnTo>
                    <a:lnTo>
                      <a:pt x="480" y="122"/>
                    </a:lnTo>
                    <a:lnTo>
                      <a:pt x="470" y="114"/>
                    </a:lnTo>
                    <a:lnTo>
                      <a:pt x="459" y="120"/>
                    </a:lnTo>
                    <a:lnTo>
                      <a:pt x="463" y="107"/>
                    </a:lnTo>
                    <a:lnTo>
                      <a:pt x="455" y="96"/>
                    </a:lnTo>
                    <a:lnTo>
                      <a:pt x="468" y="96"/>
                    </a:lnTo>
                    <a:close/>
                    <a:moveTo>
                      <a:pt x="155" y="92"/>
                    </a:moveTo>
                    <a:lnTo>
                      <a:pt x="162" y="81"/>
                    </a:lnTo>
                    <a:lnTo>
                      <a:pt x="166" y="94"/>
                    </a:lnTo>
                    <a:lnTo>
                      <a:pt x="179" y="98"/>
                    </a:lnTo>
                    <a:lnTo>
                      <a:pt x="168" y="105"/>
                    </a:lnTo>
                    <a:lnTo>
                      <a:pt x="168" y="118"/>
                    </a:lnTo>
                    <a:lnTo>
                      <a:pt x="157" y="111"/>
                    </a:lnTo>
                    <a:lnTo>
                      <a:pt x="143" y="114"/>
                    </a:lnTo>
                    <a:lnTo>
                      <a:pt x="149" y="103"/>
                    </a:lnTo>
                    <a:lnTo>
                      <a:pt x="142" y="92"/>
                    </a:lnTo>
                    <a:lnTo>
                      <a:pt x="155" y="92"/>
                    </a:lnTo>
                    <a:close/>
                    <a:moveTo>
                      <a:pt x="381" y="81"/>
                    </a:moveTo>
                    <a:lnTo>
                      <a:pt x="388" y="71"/>
                    </a:lnTo>
                    <a:lnTo>
                      <a:pt x="392" y="83"/>
                    </a:lnTo>
                    <a:lnTo>
                      <a:pt x="405" y="88"/>
                    </a:lnTo>
                    <a:lnTo>
                      <a:pt x="394" y="96"/>
                    </a:lnTo>
                    <a:lnTo>
                      <a:pt x="394" y="109"/>
                    </a:lnTo>
                    <a:lnTo>
                      <a:pt x="384" y="99"/>
                    </a:lnTo>
                    <a:lnTo>
                      <a:pt x="371" y="105"/>
                    </a:lnTo>
                    <a:lnTo>
                      <a:pt x="375" y="92"/>
                    </a:lnTo>
                    <a:lnTo>
                      <a:pt x="368" y="81"/>
                    </a:lnTo>
                    <a:lnTo>
                      <a:pt x="381" y="81"/>
                    </a:lnTo>
                    <a:close/>
                    <a:moveTo>
                      <a:pt x="67" y="77"/>
                    </a:moveTo>
                    <a:lnTo>
                      <a:pt x="74" y="66"/>
                    </a:lnTo>
                    <a:lnTo>
                      <a:pt x="78" y="79"/>
                    </a:lnTo>
                    <a:lnTo>
                      <a:pt x="91" y="83"/>
                    </a:lnTo>
                    <a:lnTo>
                      <a:pt x="80" y="90"/>
                    </a:lnTo>
                    <a:lnTo>
                      <a:pt x="80" y="103"/>
                    </a:lnTo>
                    <a:lnTo>
                      <a:pt x="71" y="96"/>
                    </a:lnTo>
                    <a:lnTo>
                      <a:pt x="58" y="99"/>
                    </a:lnTo>
                    <a:lnTo>
                      <a:pt x="61" y="88"/>
                    </a:lnTo>
                    <a:lnTo>
                      <a:pt x="54" y="77"/>
                    </a:lnTo>
                    <a:lnTo>
                      <a:pt x="67" y="77"/>
                    </a:lnTo>
                    <a:close/>
                    <a:moveTo>
                      <a:pt x="295" y="66"/>
                    </a:moveTo>
                    <a:lnTo>
                      <a:pt x="302" y="57"/>
                    </a:lnTo>
                    <a:lnTo>
                      <a:pt x="306" y="68"/>
                    </a:lnTo>
                    <a:lnTo>
                      <a:pt x="317" y="73"/>
                    </a:lnTo>
                    <a:lnTo>
                      <a:pt x="308" y="81"/>
                    </a:lnTo>
                    <a:lnTo>
                      <a:pt x="308" y="94"/>
                    </a:lnTo>
                    <a:lnTo>
                      <a:pt x="297" y="85"/>
                    </a:lnTo>
                    <a:lnTo>
                      <a:pt x="284" y="90"/>
                    </a:lnTo>
                    <a:lnTo>
                      <a:pt x="289" y="77"/>
                    </a:lnTo>
                    <a:lnTo>
                      <a:pt x="280" y="66"/>
                    </a:lnTo>
                    <a:lnTo>
                      <a:pt x="295" y="66"/>
                    </a:lnTo>
                    <a:close/>
                    <a:moveTo>
                      <a:pt x="207" y="51"/>
                    </a:moveTo>
                    <a:lnTo>
                      <a:pt x="214" y="42"/>
                    </a:lnTo>
                    <a:lnTo>
                      <a:pt x="218" y="53"/>
                    </a:lnTo>
                    <a:lnTo>
                      <a:pt x="231" y="58"/>
                    </a:lnTo>
                    <a:lnTo>
                      <a:pt x="220" y="66"/>
                    </a:lnTo>
                    <a:lnTo>
                      <a:pt x="220" y="79"/>
                    </a:lnTo>
                    <a:lnTo>
                      <a:pt x="209" y="70"/>
                    </a:lnTo>
                    <a:lnTo>
                      <a:pt x="198" y="75"/>
                    </a:lnTo>
                    <a:lnTo>
                      <a:pt x="201" y="62"/>
                    </a:lnTo>
                    <a:lnTo>
                      <a:pt x="194" y="51"/>
                    </a:lnTo>
                    <a:lnTo>
                      <a:pt x="207" y="51"/>
                    </a:lnTo>
                    <a:close/>
                    <a:moveTo>
                      <a:pt x="119" y="36"/>
                    </a:moveTo>
                    <a:lnTo>
                      <a:pt x="127" y="27"/>
                    </a:lnTo>
                    <a:lnTo>
                      <a:pt x="130" y="40"/>
                    </a:lnTo>
                    <a:lnTo>
                      <a:pt x="143" y="43"/>
                    </a:lnTo>
                    <a:lnTo>
                      <a:pt x="132" y="51"/>
                    </a:lnTo>
                    <a:lnTo>
                      <a:pt x="132" y="64"/>
                    </a:lnTo>
                    <a:lnTo>
                      <a:pt x="123" y="55"/>
                    </a:lnTo>
                    <a:lnTo>
                      <a:pt x="110" y="60"/>
                    </a:lnTo>
                    <a:lnTo>
                      <a:pt x="114" y="47"/>
                    </a:lnTo>
                    <a:lnTo>
                      <a:pt x="106" y="36"/>
                    </a:lnTo>
                    <a:lnTo>
                      <a:pt x="119" y="36"/>
                    </a:lnTo>
                    <a:close/>
                    <a:moveTo>
                      <a:pt x="33" y="21"/>
                    </a:moveTo>
                    <a:lnTo>
                      <a:pt x="41" y="12"/>
                    </a:lnTo>
                    <a:lnTo>
                      <a:pt x="45" y="25"/>
                    </a:lnTo>
                    <a:lnTo>
                      <a:pt x="56" y="28"/>
                    </a:lnTo>
                    <a:lnTo>
                      <a:pt x="46" y="36"/>
                    </a:lnTo>
                    <a:lnTo>
                      <a:pt x="46" y="49"/>
                    </a:lnTo>
                    <a:lnTo>
                      <a:pt x="35" y="42"/>
                    </a:lnTo>
                    <a:lnTo>
                      <a:pt x="22" y="45"/>
                    </a:lnTo>
                    <a:lnTo>
                      <a:pt x="28" y="32"/>
                    </a:lnTo>
                    <a:lnTo>
                      <a:pt x="20" y="21"/>
                    </a:lnTo>
                    <a:lnTo>
                      <a:pt x="33" y="2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68" y="570"/>
                    </a:lnTo>
                    <a:lnTo>
                      <a:pt x="509" y="7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6" name="iSļídê">
                <a:extLst>
                  <a:ext uri="{FF2B5EF4-FFF2-40B4-BE49-F238E27FC236}">
                    <a16:creationId xmlns:a16="http://schemas.microsoft.com/office/drawing/2014/main" xmlns="" id="{D824A750-A494-4317-8C66-2225112856E5}"/>
                  </a:ext>
                </a:extLst>
              </p:cNvPr>
              <p:cNvSpPr/>
              <p:nvPr/>
            </p:nvSpPr>
            <p:spPr bwMode="auto">
              <a:xfrm>
                <a:off x="6179" y="2601"/>
                <a:ext cx="509" cy="570"/>
              </a:xfrm>
              <a:custGeom>
                <a:avLst/>
                <a:gdLst>
                  <a:gd name="T0" fmla="*/ 166 w 509"/>
                  <a:gd name="T1" fmla="*/ 570 h 570"/>
                  <a:gd name="T2" fmla="*/ 207 w 509"/>
                  <a:gd name="T3" fmla="*/ 512 h 570"/>
                  <a:gd name="T4" fmla="*/ 192 w 509"/>
                  <a:gd name="T5" fmla="*/ 430 h 570"/>
                  <a:gd name="T6" fmla="*/ 175 w 509"/>
                  <a:gd name="T7" fmla="*/ 464 h 570"/>
                  <a:gd name="T8" fmla="*/ 250 w 509"/>
                  <a:gd name="T9" fmla="*/ 398 h 570"/>
                  <a:gd name="T10" fmla="*/ 231 w 509"/>
                  <a:gd name="T11" fmla="*/ 407 h 570"/>
                  <a:gd name="T12" fmla="*/ 175 w 509"/>
                  <a:gd name="T13" fmla="*/ 389 h 570"/>
                  <a:gd name="T14" fmla="*/ 138 w 509"/>
                  <a:gd name="T15" fmla="*/ 381 h 570"/>
                  <a:gd name="T16" fmla="*/ 304 w 509"/>
                  <a:gd name="T17" fmla="*/ 357 h 570"/>
                  <a:gd name="T18" fmla="*/ 291 w 509"/>
                  <a:gd name="T19" fmla="*/ 344 h 570"/>
                  <a:gd name="T20" fmla="*/ 216 w 509"/>
                  <a:gd name="T21" fmla="*/ 355 h 570"/>
                  <a:gd name="T22" fmla="*/ 115 w 509"/>
                  <a:gd name="T23" fmla="*/ 314 h 570"/>
                  <a:gd name="T24" fmla="*/ 119 w 509"/>
                  <a:gd name="T25" fmla="*/ 333 h 570"/>
                  <a:gd name="T26" fmla="*/ 351 w 509"/>
                  <a:gd name="T27" fmla="*/ 292 h 570"/>
                  <a:gd name="T28" fmla="*/ 343 w 509"/>
                  <a:gd name="T29" fmla="*/ 303 h 570"/>
                  <a:gd name="T30" fmla="*/ 269 w 509"/>
                  <a:gd name="T31" fmla="*/ 316 h 570"/>
                  <a:gd name="T32" fmla="*/ 170 w 509"/>
                  <a:gd name="T33" fmla="*/ 273 h 570"/>
                  <a:gd name="T34" fmla="*/ 172 w 509"/>
                  <a:gd name="T35" fmla="*/ 292 h 570"/>
                  <a:gd name="T36" fmla="*/ 383 w 509"/>
                  <a:gd name="T37" fmla="*/ 249 h 570"/>
                  <a:gd name="T38" fmla="*/ 106 w 509"/>
                  <a:gd name="T39" fmla="*/ 264 h 570"/>
                  <a:gd name="T40" fmla="*/ 82 w 509"/>
                  <a:gd name="T41" fmla="*/ 258 h 570"/>
                  <a:gd name="T42" fmla="*/ 323 w 509"/>
                  <a:gd name="T43" fmla="*/ 262 h 570"/>
                  <a:gd name="T44" fmla="*/ 222 w 509"/>
                  <a:gd name="T45" fmla="*/ 221 h 570"/>
                  <a:gd name="T46" fmla="*/ 226 w 509"/>
                  <a:gd name="T47" fmla="*/ 239 h 570"/>
                  <a:gd name="T48" fmla="*/ 143 w 509"/>
                  <a:gd name="T49" fmla="*/ 195 h 570"/>
                  <a:gd name="T50" fmla="*/ 125 w 509"/>
                  <a:gd name="T51" fmla="*/ 228 h 570"/>
                  <a:gd name="T52" fmla="*/ 59 w 509"/>
                  <a:gd name="T53" fmla="*/ 193 h 570"/>
                  <a:gd name="T54" fmla="*/ 369 w 509"/>
                  <a:gd name="T55" fmla="*/ 180 h 570"/>
                  <a:gd name="T56" fmla="*/ 353 w 509"/>
                  <a:gd name="T57" fmla="*/ 213 h 570"/>
                  <a:gd name="T58" fmla="*/ 287 w 509"/>
                  <a:gd name="T59" fmla="*/ 178 h 570"/>
                  <a:gd name="T60" fmla="*/ 270 w 509"/>
                  <a:gd name="T61" fmla="*/ 185 h 570"/>
                  <a:gd name="T62" fmla="*/ 213 w 509"/>
                  <a:gd name="T63" fmla="*/ 167 h 570"/>
                  <a:gd name="T64" fmla="*/ 175 w 509"/>
                  <a:gd name="T65" fmla="*/ 159 h 570"/>
                  <a:gd name="T66" fmla="*/ 114 w 509"/>
                  <a:gd name="T67" fmla="*/ 159 h 570"/>
                  <a:gd name="T68" fmla="*/ 101 w 509"/>
                  <a:gd name="T69" fmla="*/ 146 h 570"/>
                  <a:gd name="T70" fmla="*/ 429 w 509"/>
                  <a:gd name="T71" fmla="*/ 163 h 570"/>
                  <a:gd name="T72" fmla="*/ 328 w 509"/>
                  <a:gd name="T73" fmla="*/ 122 h 570"/>
                  <a:gd name="T74" fmla="*/ 330 w 509"/>
                  <a:gd name="T75" fmla="*/ 141 h 570"/>
                  <a:gd name="T76" fmla="*/ 250 w 509"/>
                  <a:gd name="T77" fmla="*/ 96 h 570"/>
                  <a:gd name="T78" fmla="*/ 231 w 509"/>
                  <a:gd name="T79" fmla="*/ 129 h 570"/>
                  <a:gd name="T80" fmla="*/ 480 w 509"/>
                  <a:gd name="T81" fmla="*/ 98 h 570"/>
                  <a:gd name="T82" fmla="*/ 459 w 509"/>
                  <a:gd name="T83" fmla="*/ 120 h 570"/>
                  <a:gd name="T84" fmla="*/ 166 w 509"/>
                  <a:gd name="T85" fmla="*/ 94 h 570"/>
                  <a:gd name="T86" fmla="*/ 149 w 509"/>
                  <a:gd name="T87" fmla="*/ 103 h 570"/>
                  <a:gd name="T88" fmla="*/ 405 w 509"/>
                  <a:gd name="T89" fmla="*/ 88 h 570"/>
                  <a:gd name="T90" fmla="*/ 368 w 509"/>
                  <a:gd name="T91" fmla="*/ 81 h 570"/>
                  <a:gd name="T92" fmla="*/ 80 w 509"/>
                  <a:gd name="T93" fmla="*/ 90 h 570"/>
                  <a:gd name="T94" fmla="*/ 67 w 509"/>
                  <a:gd name="T95" fmla="*/ 77 h 570"/>
                  <a:gd name="T96" fmla="*/ 308 w 509"/>
                  <a:gd name="T97" fmla="*/ 94 h 570"/>
                  <a:gd name="T98" fmla="*/ 207 w 509"/>
                  <a:gd name="T99" fmla="*/ 51 h 570"/>
                  <a:gd name="T100" fmla="*/ 209 w 509"/>
                  <a:gd name="T101" fmla="*/ 70 h 570"/>
                  <a:gd name="T102" fmla="*/ 127 w 509"/>
                  <a:gd name="T103" fmla="*/ 27 h 570"/>
                  <a:gd name="T104" fmla="*/ 110 w 509"/>
                  <a:gd name="T105" fmla="*/ 60 h 570"/>
                  <a:gd name="T106" fmla="*/ 45 w 509"/>
                  <a:gd name="T107" fmla="*/ 25 h 570"/>
                  <a:gd name="T108" fmla="*/ 28 w 509"/>
                  <a:gd name="T109" fmla="*/ 32 h 570"/>
                  <a:gd name="T110" fmla="*/ 509 w 509"/>
                  <a:gd name="T111" fmla="*/ 79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09" h="570">
                    <a:moveTo>
                      <a:pt x="166" y="549"/>
                    </a:moveTo>
                    <a:lnTo>
                      <a:pt x="173" y="540"/>
                    </a:lnTo>
                    <a:lnTo>
                      <a:pt x="177" y="551"/>
                    </a:lnTo>
                    <a:lnTo>
                      <a:pt x="179" y="553"/>
                    </a:lnTo>
                    <a:lnTo>
                      <a:pt x="168" y="568"/>
                    </a:lnTo>
                    <a:lnTo>
                      <a:pt x="166" y="570"/>
                    </a:lnTo>
                    <a:lnTo>
                      <a:pt x="160" y="549"/>
                    </a:lnTo>
                    <a:lnTo>
                      <a:pt x="166" y="549"/>
                    </a:lnTo>
                    <a:moveTo>
                      <a:pt x="207" y="512"/>
                    </a:moveTo>
                    <a:lnTo>
                      <a:pt x="205" y="508"/>
                    </a:lnTo>
                    <a:lnTo>
                      <a:pt x="209" y="508"/>
                    </a:lnTo>
                    <a:lnTo>
                      <a:pt x="207" y="512"/>
                    </a:lnTo>
                    <a:moveTo>
                      <a:pt x="147" y="505"/>
                    </a:moveTo>
                    <a:lnTo>
                      <a:pt x="145" y="497"/>
                    </a:lnTo>
                    <a:lnTo>
                      <a:pt x="155" y="501"/>
                    </a:lnTo>
                    <a:lnTo>
                      <a:pt x="147" y="505"/>
                    </a:lnTo>
                    <a:moveTo>
                      <a:pt x="185" y="441"/>
                    </a:moveTo>
                    <a:lnTo>
                      <a:pt x="192" y="430"/>
                    </a:lnTo>
                    <a:lnTo>
                      <a:pt x="196" y="443"/>
                    </a:lnTo>
                    <a:lnTo>
                      <a:pt x="209" y="447"/>
                    </a:lnTo>
                    <a:lnTo>
                      <a:pt x="198" y="454"/>
                    </a:lnTo>
                    <a:lnTo>
                      <a:pt x="198" y="467"/>
                    </a:lnTo>
                    <a:lnTo>
                      <a:pt x="186" y="460"/>
                    </a:lnTo>
                    <a:lnTo>
                      <a:pt x="175" y="464"/>
                    </a:lnTo>
                    <a:lnTo>
                      <a:pt x="179" y="452"/>
                    </a:lnTo>
                    <a:lnTo>
                      <a:pt x="172" y="441"/>
                    </a:lnTo>
                    <a:lnTo>
                      <a:pt x="185" y="441"/>
                    </a:lnTo>
                    <a:moveTo>
                      <a:pt x="237" y="396"/>
                    </a:moveTo>
                    <a:lnTo>
                      <a:pt x="244" y="387"/>
                    </a:lnTo>
                    <a:lnTo>
                      <a:pt x="250" y="398"/>
                    </a:lnTo>
                    <a:lnTo>
                      <a:pt x="261" y="404"/>
                    </a:lnTo>
                    <a:lnTo>
                      <a:pt x="250" y="411"/>
                    </a:lnTo>
                    <a:lnTo>
                      <a:pt x="250" y="424"/>
                    </a:lnTo>
                    <a:lnTo>
                      <a:pt x="241" y="415"/>
                    </a:lnTo>
                    <a:lnTo>
                      <a:pt x="228" y="421"/>
                    </a:lnTo>
                    <a:lnTo>
                      <a:pt x="231" y="407"/>
                    </a:lnTo>
                    <a:lnTo>
                      <a:pt x="224" y="396"/>
                    </a:lnTo>
                    <a:lnTo>
                      <a:pt x="237" y="396"/>
                    </a:lnTo>
                    <a:moveTo>
                      <a:pt x="151" y="381"/>
                    </a:moveTo>
                    <a:lnTo>
                      <a:pt x="158" y="372"/>
                    </a:lnTo>
                    <a:lnTo>
                      <a:pt x="162" y="383"/>
                    </a:lnTo>
                    <a:lnTo>
                      <a:pt x="175" y="389"/>
                    </a:lnTo>
                    <a:lnTo>
                      <a:pt x="164" y="396"/>
                    </a:lnTo>
                    <a:lnTo>
                      <a:pt x="164" y="409"/>
                    </a:lnTo>
                    <a:lnTo>
                      <a:pt x="153" y="400"/>
                    </a:lnTo>
                    <a:lnTo>
                      <a:pt x="140" y="406"/>
                    </a:lnTo>
                    <a:lnTo>
                      <a:pt x="145" y="393"/>
                    </a:lnTo>
                    <a:lnTo>
                      <a:pt x="138" y="381"/>
                    </a:lnTo>
                    <a:lnTo>
                      <a:pt x="151" y="381"/>
                    </a:lnTo>
                    <a:moveTo>
                      <a:pt x="291" y="344"/>
                    </a:moveTo>
                    <a:lnTo>
                      <a:pt x="298" y="333"/>
                    </a:lnTo>
                    <a:lnTo>
                      <a:pt x="302" y="346"/>
                    </a:lnTo>
                    <a:lnTo>
                      <a:pt x="315" y="350"/>
                    </a:lnTo>
                    <a:lnTo>
                      <a:pt x="304" y="357"/>
                    </a:lnTo>
                    <a:lnTo>
                      <a:pt x="304" y="370"/>
                    </a:lnTo>
                    <a:lnTo>
                      <a:pt x="293" y="363"/>
                    </a:lnTo>
                    <a:lnTo>
                      <a:pt x="280" y="366"/>
                    </a:lnTo>
                    <a:lnTo>
                      <a:pt x="285" y="353"/>
                    </a:lnTo>
                    <a:lnTo>
                      <a:pt x="278" y="344"/>
                    </a:lnTo>
                    <a:lnTo>
                      <a:pt x="291" y="344"/>
                    </a:lnTo>
                    <a:moveTo>
                      <a:pt x="203" y="329"/>
                    </a:moveTo>
                    <a:lnTo>
                      <a:pt x="211" y="318"/>
                    </a:lnTo>
                    <a:lnTo>
                      <a:pt x="214" y="331"/>
                    </a:lnTo>
                    <a:lnTo>
                      <a:pt x="228" y="335"/>
                    </a:lnTo>
                    <a:lnTo>
                      <a:pt x="216" y="342"/>
                    </a:lnTo>
                    <a:lnTo>
                      <a:pt x="216" y="355"/>
                    </a:lnTo>
                    <a:lnTo>
                      <a:pt x="207" y="348"/>
                    </a:lnTo>
                    <a:lnTo>
                      <a:pt x="194" y="351"/>
                    </a:lnTo>
                    <a:lnTo>
                      <a:pt x="198" y="338"/>
                    </a:lnTo>
                    <a:lnTo>
                      <a:pt x="190" y="329"/>
                    </a:lnTo>
                    <a:lnTo>
                      <a:pt x="203" y="329"/>
                    </a:lnTo>
                    <a:moveTo>
                      <a:pt x="115" y="314"/>
                    </a:moveTo>
                    <a:lnTo>
                      <a:pt x="125" y="303"/>
                    </a:lnTo>
                    <a:lnTo>
                      <a:pt x="129" y="316"/>
                    </a:lnTo>
                    <a:lnTo>
                      <a:pt x="140" y="320"/>
                    </a:lnTo>
                    <a:lnTo>
                      <a:pt x="130" y="327"/>
                    </a:lnTo>
                    <a:lnTo>
                      <a:pt x="130" y="340"/>
                    </a:lnTo>
                    <a:lnTo>
                      <a:pt x="119" y="333"/>
                    </a:lnTo>
                    <a:lnTo>
                      <a:pt x="106" y="337"/>
                    </a:lnTo>
                    <a:lnTo>
                      <a:pt x="112" y="323"/>
                    </a:lnTo>
                    <a:lnTo>
                      <a:pt x="102" y="314"/>
                    </a:lnTo>
                    <a:lnTo>
                      <a:pt x="115" y="314"/>
                    </a:lnTo>
                    <a:moveTo>
                      <a:pt x="343" y="303"/>
                    </a:moveTo>
                    <a:lnTo>
                      <a:pt x="351" y="292"/>
                    </a:lnTo>
                    <a:lnTo>
                      <a:pt x="354" y="301"/>
                    </a:lnTo>
                    <a:lnTo>
                      <a:pt x="338" y="325"/>
                    </a:lnTo>
                    <a:lnTo>
                      <a:pt x="334" y="325"/>
                    </a:lnTo>
                    <a:lnTo>
                      <a:pt x="338" y="314"/>
                    </a:lnTo>
                    <a:lnTo>
                      <a:pt x="330" y="303"/>
                    </a:lnTo>
                    <a:lnTo>
                      <a:pt x="343" y="303"/>
                    </a:lnTo>
                    <a:moveTo>
                      <a:pt x="256" y="288"/>
                    </a:moveTo>
                    <a:lnTo>
                      <a:pt x="263" y="277"/>
                    </a:lnTo>
                    <a:lnTo>
                      <a:pt x="267" y="290"/>
                    </a:lnTo>
                    <a:lnTo>
                      <a:pt x="280" y="294"/>
                    </a:lnTo>
                    <a:lnTo>
                      <a:pt x="269" y="301"/>
                    </a:lnTo>
                    <a:lnTo>
                      <a:pt x="269" y="316"/>
                    </a:lnTo>
                    <a:lnTo>
                      <a:pt x="259" y="307"/>
                    </a:lnTo>
                    <a:lnTo>
                      <a:pt x="246" y="310"/>
                    </a:lnTo>
                    <a:lnTo>
                      <a:pt x="250" y="299"/>
                    </a:lnTo>
                    <a:lnTo>
                      <a:pt x="242" y="288"/>
                    </a:lnTo>
                    <a:lnTo>
                      <a:pt x="256" y="288"/>
                    </a:lnTo>
                    <a:moveTo>
                      <a:pt x="170" y="273"/>
                    </a:moveTo>
                    <a:lnTo>
                      <a:pt x="177" y="264"/>
                    </a:lnTo>
                    <a:lnTo>
                      <a:pt x="181" y="275"/>
                    </a:lnTo>
                    <a:lnTo>
                      <a:pt x="194" y="279"/>
                    </a:lnTo>
                    <a:lnTo>
                      <a:pt x="183" y="286"/>
                    </a:lnTo>
                    <a:lnTo>
                      <a:pt x="183" y="301"/>
                    </a:lnTo>
                    <a:lnTo>
                      <a:pt x="172" y="292"/>
                    </a:lnTo>
                    <a:lnTo>
                      <a:pt x="158" y="295"/>
                    </a:lnTo>
                    <a:lnTo>
                      <a:pt x="164" y="284"/>
                    </a:lnTo>
                    <a:lnTo>
                      <a:pt x="157" y="273"/>
                    </a:lnTo>
                    <a:lnTo>
                      <a:pt x="170" y="273"/>
                    </a:lnTo>
                    <a:moveTo>
                      <a:pt x="386" y="254"/>
                    </a:moveTo>
                    <a:lnTo>
                      <a:pt x="383" y="249"/>
                    </a:lnTo>
                    <a:lnTo>
                      <a:pt x="390" y="251"/>
                    </a:lnTo>
                    <a:lnTo>
                      <a:pt x="386" y="254"/>
                    </a:lnTo>
                    <a:moveTo>
                      <a:pt x="82" y="258"/>
                    </a:moveTo>
                    <a:lnTo>
                      <a:pt x="89" y="249"/>
                    </a:lnTo>
                    <a:lnTo>
                      <a:pt x="93" y="260"/>
                    </a:lnTo>
                    <a:lnTo>
                      <a:pt x="106" y="264"/>
                    </a:lnTo>
                    <a:lnTo>
                      <a:pt x="95" y="273"/>
                    </a:lnTo>
                    <a:lnTo>
                      <a:pt x="95" y="286"/>
                    </a:lnTo>
                    <a:lnTo>
                      <a:pt x="84" y="277"/>
                    </a:lnTo>
                    <a:lnTo>
                      <a:pt x="82" y="279"/>
                    </a:lnTo>
                    <a:lnTo>
                      <a:pt x="76" y="258"/>
                    </a:lnTo>
                    <a:lnTo>
                      <a:pt x="82" y="258"/>
                    </a:lnTo>
                    <a:moveTo>
                      <a:pt x="310" y="236"/>
                    </a:moveTo>
                    <a:lnTo>
                      <a:pt x="317" y="225"/>
                    </a:lnTo>
                    <a:lnTo>
                      <a:pt x="321" y="238"/>
                    </a:lnTo>
                    <a:lnTo>
                      <a:pt x="334" y="241"/>
                    </a:lnTo>
                    <a:lnTo>
                      <a:pt x="323" y="249"/>
                    </a:lnTo>
                    <a:lnTo>
                      <a:pt x="323" y="262"/>
                    </a:lnTo>
                    <a:lnTo>
                      <a:pt x="312" y="254"/>
                    </a:lnTo>
                    <a:lnTo>
                      <a:pt x="298" y="258"/>
                    </a:lnTo>
                    <a:lnTo>
                      <a:pt x="304" y="245"/>
                    </a:lnTo>
                    <a:lnTo>
                      <a:pt x="297" y="234"/>
                    </a:lnTo>
                    <a:lnTo>
                      <a:pt x="310" y="236"/>
                    </a:lnTo>
                    <a:moveTo>
                      <a:pt x="222" y="221"/>
                    </a:moveTo>
                    <a:lnTo>
                      <a:pt x="229" y="210"/>
                    </a:lnTo>
                    <a:lnTo>
                      <a:pt x="233" y="223"/>
                    </a:lnTo>
                    <a:lnTo>
                      <a:pt x="246" y="226"/>
                    </a:lnTo>
                    <a:lnTo>
                      <a:pt x="235" y="234"/>
                    </a:lnTo>
                    <a:lnTo>
                      <a:pt x="235" y="247"/>
                    </a:lnTo>
                    <a:lnTo>
                      <a:pt x="226" y="239"/>
                    </a:lnTo>
                    <a:lnTo>
                      <a:pt x="213" y="243"/>
                    </a:lnTo>
                    <a:lnTo>
                      <a:pt x="216" y="230"/>
                    </a:lnTo>
                    <a:lnTo>
                      <a:pt x="209" y="221"/>
                    </a:lnTo>
                    <a:lnTo>
                      <a:pt x="222" y="221"/>
                    </a:lnTo>
                    <a:moveTo>
                      <a:pt x="134" y="206"/>
                    </a:moveTo>
                    <a:lnTo>
                      <a:pt x="143" y="195"/>
                    </a:lnTo>
                    <a:lnTo>
                      <a:pt x="147" y="208"/>
                    </a:lnTo>
                    <a:lnTo>
                      <a:pt x="158" y="211"/>
                    </a:lnTo>
                    <a:lnTo>
                      <a:pt x="147" y="219"/>
                    </a:lnTo>
                    <a:lnTo>
                      <a:pt x="147" y="232"/>
                    </a:lnTo>
                    <a:lnTo>
                      <a:pt x="138" y="225"/>
                    </a:lnTo>
                    <a:lnTo>
                      <a:pt x="125" y="228"/>
                    </a:lnTo>
                    <a:lnTo>
                      <a:pt x="129" y="215"/>
                    </a:lnTo>
                    <a:lnTo>
                      <a:pt x="121" y="206"/>
                    </a:lnTo>
                    <a:lnTo>
                      <a:pt x="134" y="206"/>
                    </a:lnTo>
                    <a:moveTo>
                      <a:pt x="54" y="182"/>
                    </a:moveTo>
                    <a:lnTo>
                      <a:pt x="56" y="180"/>
                    </a:lnTo>
                    <a:lnTo>
                      <a:pt x="59" y="193"/>
                    </a:lnTo>
                    <a:lnTo>
                      <a:pt x="73" y="197"/>
                    </a:lnTo>
                    <a:lnTo>
                      <a:pt x="61" y="204"/>
                    </a:lnTo>
                    <a:lnTo>
                      <a:pt x="61" y="208"/>
                    </a:lnTo>
                    <a:lnTo>
                      <a:pt x="54" y="182"/>
                    </a:lnTo>
                    <a:moveTo>
                      <a:pt x="362" y="191"/>
                    </a:moveTo>
                    <a:lnTo>
                      <a:pt x="369" y="180"/>
                    </a:lnTo>
                    <a:lnTo>
                      <a:pt x="373" y="193"/>
                    </a:lnTo>
                    <a:lnTo>
                      <a:pt x="386" y="197"/>
                    </a:lnTo>
                    <a:lnTo>
                      <a:pt x="375" y="204"/>
                    </a:lnTo>
                    <a:lnTo>
                      <a:pt x="375" y="217"/>
                    </a:lnTo>
                    <a:lnTo>
                      <a:pt x="366" y="210"/>
                    </a:lnTo>
                    <a:lnTo>
                      <a:pt x="353" y="213"/>
                    </a:lnTo>
                    <a:lnTo>
                      <a:pt x="356" y="200"/>
                    </a:lnTo>
                    <a:lnTo>
                      <a:pt x="349" y="189"/>
                    </a:lnTo>
                    <a:lnTo>
                      <a:pt x="362" y="191"/>
                    </a:lnTo>
                    <a:moveTo>
                      <a:pt x="276" y="176"/>
                    </a:moveTo>
                    <a:lnTo>
                      <a:pt x="284" y="165"/>
                    </a:lnTo>
                    <a:lnTo>
                      <a:pt x="287" y="178"/>
                    </a:lnTo>
                    <a:lnTo>
                      <a:pt x="300" y="182"/>
                    </a:lnTo>
                    <a:lnTo>
                      <a:pt x="289" y="189"/>
                    </a:lnTo>
                    <a:lnTo>
                      <a:pt x="289" y="202"/>
                    </a:lnTo>
                    <a:lnTo>
                      <a:pt x="278" y="195"/>
                    </a:lnTo>
                    <a:lnTo>
                      <a:pt x="265" y="198"/>
                    </a:lnTo>
                    <a:lnTo>
                      <a:pt x="270" y="185"/>
                    </a:lnTo>
                    <a:lnTo>
                      <a:pt x="263" y="174"/>
                    </a:lnTo>
                    <a:lnTo>
                      <a:pt x="276" y="176"/>
                    </a:lnTo>
                    <a:moveTo>
                      <a:pt x="188" y="161"/>
                    </a:moveTo>
                    <a:lnTo>
                      <a:pt x="196" y="150"/>
                    </a:lnTo>
                    <a:lnTo>
                      <a:pt x="200" y="163"/>
                    </a:lnTo>
                    <a:lnTo>
                      <a:pt x="213" y="167"/>
                    </a:lnTo>
                    <a:lnTo>
                      <a:pt x="201" y="174"/>
                    </a:lnTo>
                    <a:lnTo>
                      <a:pt x="201" y="187"/>
                    </a:lnTo>
                    <a:lnTo>
                      <a:pt x="190" y="180"/>
                    </a:lnTo>
                    <a:lnTo>
                      <a:pt x="179" y="183"/>
                    </a:lnTo>
                    <a:lnTo>
                      <a:pt x="183" y="170"/>
                    </a:lnTo>
                    <a:lnTo>
                      <a:pt x="175" y="159"/>
                    </a:lnTo>
                    <a:lnTo>
                      <a:pt x="188" y="161"/>
                    </a:lnTo>
                    <a:moveTo>
                      <a:pt x="101" y="146"/>
                    </a:moveTo>
                    <a:lnTo>
                      <a:pt x="108" y="135"/>
                    </a:lnTo>
                    <a:lnTo>
                      <a:pt x="112" y="148"/>
                    </a:lnTo>
                    <a:lnTo>
                      <a:pt x="125" y="152"/>
                    </a:lnTo>
                    <a:lnTo>
                      <a:pt x="114" y="159"/>
                    </a:lnTo>
                    <a:lnTo>
                      <a:pt x="114" y="172"/>
                    </a:lnTo>
                    <a:lnTo>
                      <a:pt x="104" y="165"/>
                    </a:lnTo>
                    <a:lnTo>
                      <a:pt x="91" y="169"/>
                    </a:lnTo>
                    <a:lnTo>
                      <a:pt x="95" y="155"/>
                    </a:lnTo>
                    <a:lnTo>
                      <a:pt x="87" y="144"/>
                    </a:lnTo>
                    <a:lnTo>
                      <a:pt x="101" y="146"/>
                    </a:lnTo>
                    <a:moveTo>
                      <a:pt x="416" y="137"/>
                    </a:moveTo>
                    <a:lnTo>
                      <a:pt x="424" y="126"/>
                    </a:lnTo>
                    <a:lnTo>
                      <a:pt x="427" y="139"/>
                    </a:lnTo>
                    <a:lnTo>
                      <a:pt x="440" y="142"/>
                    </a:lnTo>
                    <a:lnTo>
                      <a:pt x="429" y="150"/>
                    </a:lnTo>
                    <a:lnTo>
                      <a:pt x="429" y="163"/>
                    </a:lnTo>
                    <a:lnTo>
                      <a:pt x="418" y="155"/>
                    </a:lnTo>
                    <a:lnTo>
                      <a:pt x="405" y="159"/>
                    </a:lnTo>
                    <a:lnTo>
                      <a:pt x="411" y="148"/>
                    </a:lnTo>
                    <a:lnTo>
                      <a:pt x="403" y="137"/>
                    </a:lnTo>
                    <a:lnTo>
                      <a:pt x="416" y="137"/>
                    </a:lnTo>
                    <a:moveTo>
                      <a:pt x="328" y="122"/>
                    </a:moveTo>
                    <a:lnTo>
                      <a:pt x="336" y="111"/>
                    </a:lnTo>
                    <a:lnTo>
                      <a:pt x="340" y="124"/>
                    </a:lnTo>
                    <a:lnTo>
                      <a:pt x="353" y="127"/>
                    </a:lnTo>
                    <a:lnTo>
                      <a:pt x="341" y="135"/>
                    </a:lnTo>
                    <a:lnTo>
                      <a:pt x="341" y="148"/>
                    </a:lnTo>
                    <a:lnTo>
                      <a:pt x="330" y="141"/>
                    </a:lnTo>
                    <a:lnTo>
                      <a:pt x="319" y="144"/>
                    </a:lnTo>
                    <a:lnTo>
                      <a:pt x="323" y="133"/>
                    </a:lnTo>
                    <a:lnTo>
                      <a:pt x="315" y="122"/>
                    </a:lnTo>
                    <a:lnTo>
                      <a:pt x="328" y="122"/>
                    </a:lnTo>
                    <a:moveTo>
                      <a:pt x="241" y="107"/>
                    </a:moveTo>
                    <a:lnTo>
                      <a:pt x="250" y="96"/>
                    </a:lnTo>
                    <a:lnTo>
                      <a:pt x="254" y="109"/>
                    </a:lnTo>
                    <a:lnTo>
                      <a:pt x="265" y="113"/>
                    </a:lnTo>
                    <a:lnTo>
                      <a:pt x="254" y="120"/>
                    </a:lnTo>
                    <a:lnTo>
                      <a:pt x="254" y="133"/>
                    </a:lnTo>
                    <a:lnTo>
                      <a:pt x="244" y="126"/>
                    </a:lnTo>
                    <a:lnTo>
                      <a:pt x="231" y="129"/>
                    </a:lnTo>
                    <a:lnTo>
                      <a:pt x="235" y="118"/>
                    </a:lnTo>
                    <a:lnTo>
                      <a:pt x="228" y="107"/>
                    </a:lnTo>
                    <a:lnTo>
                      <a:pt x="241" y="107"/>
                    </a:lnTo>
                    <a:moveTo>
                      <a:pt x="468" y="96"/>
                    </a:moveTo>
                    <a:lnTo>
                      <a:pt x="476" y="86"/>
                    </a:lnTo>
                    <a:lnTo>
                      <a:pt x="480" y="98"/>
                    </a:lnTo>
                    <a:lnTo>
                      <a:pt x="493" y="103"/>
                    </a:lnTo>
                    <a:lnTo>
                      <a:pt x="481" y="111"/>
                    </a:lnTo>
                    <a:lnTo>
                      <a:pt x="481" y="118"/>
                    </a:lnTo>
                    <a:lnTo>
                      <a:pt x="480" y="122"/>
                    </a:lnTo>
                    <a:lnTo>
                      <a:pt x="470" y="114"/>
                    </a:lnTo>
                    <a:lnTo>
                      <a:pt x="459" y="120"/>
                    </a:lnTo>
                    <a:lnTo>
                      <a:pt x="463" y="107"/>
                    </a:lnTo>
                    <a:lnTo>
                      <a:pt x="455" y="96"/>
                    </a:lnTo>
                    <a:lnTo>
                      <a:pt x="468" y="96"/>
                    </a:lnTo>
                    <a:moveTo>
                      <a:pt x="155" y="92"/>
                    </a:moveTo>
                    <a:lnTo>
                      <a:pt x="162" y="81"/>
                    </a:lnTo>
                    <a:lnTo>
                      <a:pt x="166" y="94"/>
                    </a:lnTo>
                    <a:lnTo>
                      <a:pt x="179" y="98"/>
                    </a:lnTo>
                    <a:lnTo>
                      <a:pt x="168" y="105"/>
                    </a:lnTo>
                    <a:lnTo>
                      <a:pt x="168" y="118"/>
                    </a:lnTo>
                    <a:lnTo>
                      <a:pt x="157" y="111"/>
                    </a:lnTo>
                    <a:lnTo>
                      <a:pt x="143" y="114"/>
                    </a:lnTo>
                    <a:lnTo>
                      <a:pt x="149" y="103"/>
                    </a:lnTo>
                    <a:lnTo>
                      <a:pt x="142" y="92"/>
                    </a:lnTo>
                    <a:lnTo>
                      <a:pt x="155" y="92"/>
                    </a:lnTo>
                    <a:moveTo>
                      <a:pt x="381" y="81"/>
                    </a:moveTo>
                    <a:lnTo>
                      <a:pt x="388" y="71"/>
                    </a:lnTo>
                    <a:lnTo>
                      <a:pt x="392" y="83"/>
                    </a:lnTo>
                    <a:lnTo>
                      <a:pt x="405" y="88"/>
                    </a:lnTo>
                    <a:lnTo>
                      <a:pt x="394" y="96"/>
                    </a:lnTo>
                    <a:lnTo>
                      <a:pt x="394" y="109"/>
                    </a:lnTo>
                    <a:lnTo>
                      <a:pt x="384" y="99"/>
                    </a:lnTo>
                    <a:lnTo>
                      <a:pt x="371" y="105"/>
                    </a:lnTo>
                    <a:lnTo>
                      <a:pt x="375" y="92"/>
                    </a:lnTo>
                    <a:lnTo>
                      <a:pt x="368" y="81"/>
                    </a:lnTo>
                    <a:lnTo>
                      <a:pt x="381" y="81"/>
                    </a:lnTo>
                    <a:moveTo>
                      <a:pt x="67" y="77"/>
                    </a:moveTo>
                    <a:lnTo>
                      <a:pt x="74" y="66"/>
                    </a:lnTo>
                    <a:lnTo>
                      <a:pt x="78" y="79"/>
                    </a:lnTo>
                    <a:lnTo>
                      <a:pt x="91" y="83"/>
                    </a:lnTo>
                    <a:lnTo>
                      <a:pt x="80" y="90"/>
                    </a:lnTo>
                    <a:lnTo>
                      <a:pt x="80" y="103"/>
                    </a:lnTo>
                    <a:lnTo>
                      <a:pt x="71" y="96"/>
                    </a:lnTo>
                    <a:lnTo>
                      <a:pt x="58" y="99"/>
                    </a:lnTo>
                    <a:lnTo>
                      <a:pt x="61" y="88"/>
                    </a:lnTo>
                    <a:lnTo>
                      <a:pt x="54" y="77"/>
                    </a:lnTo>
                    <a:lnTo>
                      <a:pt x="67" y="77"/>
                    </a:lnTo>
                    <a:moveTo>
                      <a:pt x="295" y="66"/>
                    </a:moveTo>
                    <a:lnTo>
                      <a:pt x="302" y="57"/>
                    </a:lnTo>
                    <a:lnTo>
                      <a:pt x="306" y="68"/>
                    </a:lnTo>
                    <a:lnTo>
                      <a:pt x="317" y="73"/>
                    </a:lnTo>
                    <a:lnTo>
                      <a:pt x="308" y="81"/>
                    </a:lnTo>
                    <a:lnTo>
                      <a:pt x="308" y="94"/>
                    </a:lnTo>
                    <a:lnTo>
                      <a:pt x="297" y="85"/>
                    </a:lnTo>
                    <a:lnTo>
                      <a:pt x="284" y="90"/>
                    </a:lnTo>
                    <a:lnTo>
                      <a:pt x="289" y="77"/>
                    </a:lnTo>
                    <a:lnTo>
                      <a:pt x="280" y="66"/>
                    </a:lnTo>
                    <a:lnTo>
                      <a:pt x="295" y="66"/>
                    </a:lnTo>
                    <a:moveTo>
                      <a:pt x="207" y="51"/>
                    </a:moveTo>
                    <a:lnTo>
                      <a:pt x="214" y="42"/>
                    </a:lnTo>
                    <a:lnTo>
                      <a:pt x="218" y="53"/>
                    </a:lnTo>
                    <a:lnTo>
                      <a:pt x="231" y="58"/>
                    </a:lnTo>
                    <a:lnTo>
                      <a:pt x="220" y="66"/>
                    </a:lnTo>
                    <a:lnTo>
                      <a:pt x="220" y="79"/>
                    </a:lnTo>
                    <a:lnTo>
                      <a:pt x="209" y="70"/>
                    </a:lnTo>
                    <a:lnTo>
                      <a:pt x="198" y="75"/>
                    </a:lnTo>
                    <a:lnTo>
                      <a:pt x="201" y="62"/>
                    </a:lnTo>
                    <a:lnTo>
                      <a:pt x="194" y="51"/>
                    </a:lnTo>
                    <a:lnTo>
                      <a:pt x="207" y="51"/>
                    </a:lnTo>
                    <a:moveTo>
                      <a:pt x="119" y="36"/>
                    </a:moveTo>
                    <a:lnTo>
                      <a:pt x="127" y="27"/>
                    </a:lnTo>
                    <a:lnTo>
                      <a:pt x="130" y="40"/>
                    </a:lnTo>
                    <a:lnTo>
                      <a:pt x="143" y="43"/>
                    </a:lnTo>
                    <a:lnTo>
                      <a:pt x="132" y="51"/>
                    </a:lnTo>
                    <a:lnTo>
                      <a:pt x="132" y="64"/>
                    </a:lnTo>
                    <a:lnTo>
                      <a:pt x="123" y="55"/>
                    </a:lnTo>
                    <a:lnTo>
                      <a:pt x="110" y="60"/>
                    </a:lnTo>
                    <a:lnTo>
                      <a:pt x="114" y="47"/>
                    </a:lnTo>
                    <a:lnTo>
                      <a:pt x="106" y="36"/>
                    </a:lnTo>
                    <a:lnTo>
                      <a:pt x="119" y="36"/>
                    </a:lnTo>
                    <a:moveTo>
                      <a:pt x="33" y="21"/>
                    </a:moveTo>
                    <a:lnTo>
                      <a:pt x="41" y="12"/>
                    </a:lnTo>
                    <a:lnTo>
                      <a:pt x="45" y="25"/>
                    </a:lnTo>
                    <a:lnTo>
                      <a:pt x="56" y="28"/>
                    </a:lnTo>
                    <a:lnTo>
                      <a:pt x="46" y="36"/>
                    </a:lnTo>
                    <a:lnTo>
                      <a:pt x="46" y="49"/>
                    </a:lnTo>
                    <a:lnTo>
                      <a:pt x="35" y="42"/>
                    </a:lnTo>
                    <a:lnTo>
                      <a:pt x="22" y="45"/>
                    </a:lnTo>
                    <a:lnTo>
                      <a:pt x="28" y="32"/>
                    </a:lnTo>
                    <a:lnTo>
                      <a:pt x="20" y="21"/>
                    </a:lnTo>
                    <a:lnTo>
                      <a:pt x="33" y="21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68" y="570"/>
                    </a:lnTo>
                    <a:lnTo>
                      <a:pt x="509" y="7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7" name="ï$ḷîḍé">
                <a:extLst>
                  <a:ext uri="{FF2B5EF4-FFF2-40B4-BE49-F238E27FC236}">
                    <a16:creationId xmlns:a16="http://schemas.microsoft.com/office/drawing/2014/main" xmlns="" id="{C7600985-9FA4-48EB-9341-769AC55FD160}"/>
                  </a:ext>
                </a:extLst>
              </p:cNvPr>
              <p:cNvSpPr/>
              <p:nvPr/>
            </p:nvSpPr>
            <p:spPr bwMode="auto">
              <a:xfrm>
                <a:off x="6199" y="2613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9 h 37"/>
                  <a:gd name="T6" fmla="*/ 8 w 36"/>
                  <a:gd name="T7" fmla="*/ 20 h 37"/>
                  <a:gd name="T8" fmla="*/ 2 w 36"/>
                  <a:gd name="T9" fmla="*/ 33 h 37"/>
                  <a:gd name="T10" fmla="*/ 15 w 36"/>
                  <a:gd name="T11" fmla="*/ 30 h 37"/>
                  <a:gd name="T12" fmla="*/ 26 w 36"/>
                  <a:gd name="T13" fmla="*/ 37 h 37"/>
                  <a:gd name="T14" fmla="*/ 26 w 36"/>
                  <a:gd name="T15" fmla="*/ 24 h 37"/>
                  <a:gd name="T16" fmla="*/ 36 w 36"/>
                  <a:gd name="T17" fmla="*/ 16 h 37"/>
                  <a:gd name="T18" fmla="*/ 25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6" y="16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8" name="îṩļídé">
                <a:extLst>
                  <a:ext uri="{FF2B5EF4-FFF2-40B4-BE49-F238E27FC236}">
                    <a16:creationId xmlns:a16="http://schemas.microsoft.com/office/drawing/2014/main" xmlns="" id="{6942DFD8-E4BE-400A-B0BB-FB676ADD4B6D}"/>
                  </a:ext>
                </a:extLst>
              </p:cNvPr>
              <p:cNvSpPr/>
              <p:nvPr/>
            </p:nvSpPr>
            <p:spPr bwMode="auto">
              <a:xfrm>
                <a:off x="6199" y="2613"/>
                <a:ext cx="36" cy="37"/>
              </a:xfrm>
              <a:custGeom>
                <a:avLst/>
                <a:gdLst>
                  <a:gd name="T0" fmla="*/ 21 w 36"/>
                  <a:gd name="T1" fmla="*/ 0 h 37"/>
                  <a:gd name="T2" fmla="*/ 13 w 36"/>
                  <a:gd name="T3" fmla="*/ 9 h 37"/>
                  <a:gd name="T4" fmla="*/ 0 w 36"/>
                  <a:gd name="T5" fmla="*/ 9 h 37"/>
                  <a:gd name="T6" fmla="*/ 8 w 36"/>
                  <a:gd name="T7" fmla="*/ 20 h 37"/>
                  <a:gd name="T8" fmla="*/ 2 w 36"/>
                  <a:gd name="T9" fmla="*/ 33 h 37"/>
                  <a:gd name="T10" fmla="*/ 15 w 36"/>
                  <a:gd name="T11" fmla="*/ 30 h 37"/>
                  <a:gd name="T12" fmla="*/ 26 w 36"/>
                  <a:gd name="T13" fmla="*/ 37 h 37"/>
                  <a:gd name="T14" fmla="*/ 26 w 36"/>
                  <a:gd name="T15" fmla="*/ 24 h 37"/>
                  <a:gd name="T16" fmla="*/ 36 w 36"/>
                  <a:gd name="T17" fmla="*/ 16 h 37"/>
                  <a:gd name="T18" fmla="*/ 25 w 36"/>
                  <a:gd name="T19" fmla="*/ 13 h 37"/>
                  <a:gd name="T20" fmla="*/ 21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6" y="16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9" name="ïšliḓè">
                <a:extLst>
                  <a:ext uri="{FF2B5EF4-FFF2-40B4-BE49-F238E27FC236}">
                    <a16:creationId xmlns:a16="http://schemas.microsoft.com/office/drawing/2014/main" xmlns="" id="{1499FC55-1C8E-4ACD-8939-1AFA0CA673D3}"/>
                  </a:ext>
                </a:extLst>
              </p:cNvPr>
              <p:cNvSpPr/>
              <p:nvPr/>
            </p:nvSpPr>
            <p:spPr bwMode="auto">
              <a:xfrm>
                <a:off x="6285" y="26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0" name="íṥlîḍe">
                <a:extLst>
                  <a:ext uri="{FF2B5EF4-FFF2-40B4-BE49-F238E27FC236}">
                    <a16:creationId xmlns:a16="http://schemas.microsoft.com/office/drawing/2014/main" xmlns="" id="{3958A433-6D0A-4EF3-987F-9D56695E7957}"/>
                  </a:ext>
                </a:extLst>
              </p:cNvPr>
              <p:cNvSpPr/>
              <p:nvPr/>
            </p:nvSpPr>
            <p:spPr bwMode="auto">
              <a:xfrm>
                <a:off x="6285" y="2628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1" name="îṣḷîḑè">
                <a:extLst>
                  <a:ext uri="{FF2B5EF4-FFF2-40B4-BE49-F238E27FC236}">
                    <a16:creationId xmlns:a16="http://schemas.microsoft.com/office/drawing/2014/main" xmlns="" id="{94283990-3D5D-4481-97F6-70A56E8B6D20}"/>
                  </a:ext>
                </a:extLst>
              </p:cNvPr>
              <p:cNvSpPr/>
              <p:nvPr/>
            </p:nvSpPr>
            <p:spPr bwMode="auto">
              <a:xfrm>
                <a:off x="6373" y="264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2" name="ïŝliďè">
                <a:extLst>
                  <a:ext uri="{FF2B5EF4-FFF2-40B4-BE49-F238E27FC236}">
                    <a16:creationId xmlns:a16="http://schemas.microsoft.com/office/drawing/2014/main" xmlns="" id="{37D57AD9-8A64-4BD9-9010-AEC2451088E5}"/>
                  </a:ext>
                </a:extLst>
              </p:cNvPr>
              <p:cNvSpPr/>
              <p:nvPr/>
            </p:nvSpPr>
            <p:spPr bwMode="auto">
              <a:xfrm>
                <a:off x="6373" y="264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3" name="ïṡ1îḓé">
                <a:extLst>
                  <a:ext uri="{FF2B5EF4-FFF2-40B4-BE49-F238E27FC236}">
                    <a16:creationId xmlns:a16="http://schemas.microsoft.com/office/drawing/2014/main" xmlns="" id="{E18E5977-CA65-426D-B1E4-DC932CF0DC83}"/>
                  </a:ext>
                </a:extLst>
              </p:cNvPr>
              <p:cNvSpPr/>
              <p:nvPr/>
            </p:nvSpPr>
            <p:spPr bwMode="auto">
              <a:xfrm>
                <a:off x="6459" y="265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5 w 37"/>
                  <a:gd name="T3" fmla="*/ 9 h 37"/>
                  <a:gd name="T4" fmla="*/ 0 w 37"/>
                  <a:gd name="T5" fmla="*/ 9 h 37"/>
                  <a:gd name="T6" fmla="*/ 9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6 h 37"/>
                  <a:gd name="T18" fmla="*/ 26 w 37"/>
                  <a:gd name="T19" fmla="*/ 11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5" y="9"/>
                    </a:lnTo>
                    <a:lnTo>
                      <a:pt x="0" y="9"/>
                    </a:lnTo>
                    <a:lnTo>
                      <a:pt x="9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6"/>
                    </a:lnTo>
                    <a:lnTo>
                      <a:pt x="26" y="11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4" name="î$1íḋe">
                <a:extLst>
                  <a:ext uri="{FF2B5EF4-FFF2-40B4-BE49-F238E27FC236}">
                    <a16:creationId xmlns:a16="http://schemas.microsoft.com/office/drawing/2014/main" xmlns="" id="{99C8171F-D745-4BCF-8B3D-AADB4A419CF4}"/>
                  </a:ext>
                </a:extLst>
              </p:cNvPr>
              <p:cNvSpPr/>
              <p:nvPr/>
            </p:nvSpPr>
            <p:spPr bwMode="auto">
              <a:xfrm>
                <a:off x="6459" y="2658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5 w 37"/>
                  <a:gd name="T3" fmla="*/ 9 h 37"/>
                  <a:gd name="T4" fmla="*/ 0 w 37"/>
                  <a:gd name="T5" fmla="*/ 9 h 37"/>
                  <a:gd name="T6" fmla="*/ 9 w 37"/>
                  <a:gd name="T7" fmla="*/ 20 h 37"/>
                  <a:gd name="T8" fmla="*/ 4 w 37"/>
                  <a:gd name="T9" fmla="*/ 33 h 37"/>
                  <a:gd name="T10" fmla="*/ 17 w 37"/>
                  <a:gd name="T11" fmla="*/ 28 h 37"/>
                  <a:gd name="T12" fmla="*/ 28 w 37"/>
                  <a:gd name="T13" fmla="*/ 37 h 37"/>
                  <a:gd name="T14" fmla="*/ 28 w 37"/>
                  <a:gd name="T15" fmla="*/ 24 h 37"/>
                  <a:gd name="T16" fmla="*/ 37 w 37"/>
                  <a:gd name="T17" fmla="*/ 16 h 37"/>
                  <a:gd name="T18" fmla="*/ 26 w 37"/>
                  <a:gd name="T19" fmla="*/ 11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5" y="9"/>
                    </a:lnTo>
                    <a:lnTo>
                      <a:pt x="0" y="9"/>
                    </a:lnTo>
                    <a:lnTo>
                      <a:pt x="9" y="20"/>
                    </a:lnTo>
                    <a:lnTo>
                      <a:pt x="4" y="33"/>
                    </a:lnTo>
                    <a:lnTo>
                      <a:pt x="17" y="28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7" y="16"/>
                    </a:lnTo>
                    <a:lnTo>
                      <a:pt x="26" y="11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5" name="îslidé">
                <a:extLst>
                  <a:ext uri="{FF2B5EF4-FFF2-40B4-BE49-F238E27FC236}">
                    <a16:creationId xmlns:a16="http://schemas.microsoft.com/office/drawing/2014/main" xmlns="" id="{7B91B015-C9B1-4F57-B0B6-4DB06F7CB6B5}"/>
                  </a:ext>
                </a:extLst>
              </p:cNvPr>
              <p:cNvSpPr/>
              <p:nvPr/>
            </p:nvSpPr>
            <p:spPr bwMode="auto">
              <a:xfrm>
                <a:off x="6547" y="2672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28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2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28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6" name="î$ḷîďê">
                <a:extLst>
                  <a:ext uri="{FF2B5EF4-FFF2-40B4-BE49-F238E27FC236}">
                    <a16:creationId xmlns:a16="http://schemas.microsoft.com/office/drawing/2014/main" xmlns="" id="{893884C0-0170-4206-998F-B01148C8A3C3}"/>
                  </a:ext>
                </a:extLst>
              </p:cNvPr>
              <p:cNvSpPr/>
              <p:nvPr/>
            </p:nvSpPr>
            <p:spPr bwMode="auto">
              <a:xfrm>
                <a:off x="6547" y="2672"/>
                <a:ext cx="37" cy="38"/>
              </a:xfrm>
              <a:custGeom>
                <a:avLst/>
                <a:gdLst>
                  <a:gd name="T0" fmla="*/ 20 w 37"/>
                  <a:gd name="T1" fmla="*/ 0 h 38"/>
                  <a:gd name="T2" fmla="*/ 13 w 37"/>
                  <a:gd name="T3" fmla="*/ 10 h 38"/>
                  <a:gd name="T4" fmla="*/ 0 w 37"/>
                  <a:gd name="T5" fmla="*/ 10 h 38"/>
                  <a:gd name="T6" fmla="*/ 7 w 37"/>
                  <a:gd name="T7" fmla="*/ 21 h 38"/>
                  <a:gd name="T8" fmla="*/ 3 w 37"/>
                  <a:gd name="T9" fmla="*/ 34 h 38"/>
                  <a:gd name="T10" fmla="*/ 16 w 37"/>
                  <a:gd name="T11" fmla="*/ 28 h 38"/>
                  <a:gd name="T12" fmla="*/ 26 w 37"/>
                  <a:gd name="T13" fmla="*/ 38 h 38"/>
                  <a:gd name="T14" fmla="*/ 26 w 37"/>
                  <a:gd name="T15" fmla="*/ 25 h 38"/>
                  <a:gd name="T16" fmla="*/ 37 w 37"/>
                  <a:gd name="T17" fmla="*/ 17 h 38"/>
                  <a:gd name="T18" fmla="*/ 24 w 37"/>
                  <a:gd name="T19" fmla="*/ 12 h 38"/>
                  <a:gd name="T20" fmla="*/ 20 w 37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8">
                    <a:moveTo>
                      <a:pt x="20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7" y="21"/>
                    </a:lnTo>
                    <a:lnTo>
                      <a:pt x="3" y="34"/>
                    </a:lnTo>
                    <a:lnTo>
                      <a:pt x="16" y="28"/>
                    </a:lnTo>
                    <a:lnTo>
                      <a:pt x="26" y="38"/>
                    </a:lnTo>
                    <a:lnTo>
                      <a:pt x="26" y="25"/>
                    </a:lnTo>
                    <a:lnTo>
                      <a:pt x="37" y="17"/>
                    </a:lnTo>
                    <a:lnTo>
                      <a:pt x="24" y="1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7" name="ïsḷíḋè">
                <a:extLst>
                  <a:ext uri="{FF2B5EF4-FFF2-40B4-BE49-F238E27FC236}">
                    <a16:creationId xmlns:a16="http://schemas.microsoft.com/office/drawing/2014/main" xmlns="" id="{240A508A-B553-4F4D-829C-C1B5C36A35B9}"/>
                  </a:ext>
                </a:extLst>
              </p:cNvPr>
              <p:cNvSpPr/>
              <p:nvPr/>
            </p:nvSpPr>
            <p:spPr bwMode="auto">
              <a:xfrm>
                <a:off x="6634" y="2687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4 w 38"/>
                  <a:gd name="T9" fmla="*/ 34 h 36"/>
                  <a:gd name="T10" fmla="*/ 15 w 38"/>
                  <a:gd name="T11" fmla="*/ 28 h 36"/>
                  <a:gd name="T12" fmla="*/ 25 w 38"/>
                  <a:gd name="T13" fmla="*/ 36 h 36"/>
                  <a:gd name="T14" fmla="*/ 26 w 38"/>
                  <a:gd name="T15" fmla="*/ 32 h 36"/>
                  <a:gd name="T16" fmla="*/ 26 w 38"/>
                  <a:gd name="T17" fmla="*/ 25 h 36"/>
                  <a:gd name="T18" fmla="*/ 38 w 38"/>
                  <a:gd name="T19" fmla="*/ 17 h 36"/>
                  <a:gd name="T20" fmla="*/ 25 w 38"/>
                  <a:gd name="T21" fmla="*/ 12 h 36"/>
                  <a:gd name="T22" fmla="*/ 21 w 38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5" y="28"/>
                    </a:lnTo>
                    <a:lnTo>
                      <a:pt x="25" y="36"/>
                    </a:lnTo>
                    <a:lnTo>
                      <a:pt x="26" y="32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5" y="1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8" name="íṧḻïdè">
                <a:extLst>
                  <a:ext uri="{FF2B5EF4-FFF2-40B4-BE49-F238E27FC236}">
                    <a16:creationId xmlns:a16="http://schemas.microsoft.com/office/drawing/2014/main" xmlns="" id="{D254D764-655F-45CB-BAB2-99D2EC47D45D}"/>
                  </a:ext>
                </a:extLst>
              </p:cNvPr>
              <p:cNvSpPr/>
              <p:nvPr/>
            </p:nvSpPr>
            <p:spPr bwMode="auto">
              <a:xfrm>
                <a:off x="6634" y="2687"/>
                <a:ext cx="38" cy="36"/>
              </a:xfrm>
              <a:custGeom>
                <a:avLst/>
                <a:gdLst>
                  <a:gd name="T0" fmla="*/ 21 w 38"/>
                  <a:gd name="T1" fmla="*/ 0 h 36"/>
                  <a:gd name="T2" fmla="*/ 13 w 38"/>
                  <a:gd name="T3" fmla="*/ 10 h 36"/>
                  <a:gd name="T4" fmla="*/ 0 w 38"/>
                  <a:gd name="T5" fmla="*/ 10 h 36"/>
                  <a:gd name="T6" fmla="*/ 8 w 38"/>
                  <a:gd name="T7" fmla="*/ 21 h 36"/>
                  <a:gd name="T8" fmla="*/ 4 w 38"/>
                  <a:gd name="T9" fmla="*/ 34 h 36"/>
                  <a:gd name="T10" fmla="*/ 15 w 38"/>
                  <a:gd name="T11" fmla="*/ 28 h 36"/>
                  <a:gd name="T12" fmla="*/ 25 w 38"/>
                  <a:gd name="T13" fmla="*/ 36 h 36"/>
                  <a:gd name="T14" fmla="*/ 26 w 38"/>
                  <a:gd name="T15" fmla="*/ 32 h 36"/>
                  <a:gd name="T16" fmla="*/ 26 w 38"/>
                  <a:gd name="T17" fmla="*/ 25 h 36"/>
                  <a:gd name="T18" fmla="*/ 38 w 38"/>
                  <a:gd name="T19" fmla="*/ 17 h 36"/>
                  <a:gd name="T20" fmla="*/ 25 w 38"/>
                  <a:gd name="T21" fmla="*/ 12 h 36"/>
                  <a:gd name="T22" fmla="*/ 21 w 38"/>
                  <a:gd name="T2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36">
                    <a:moveTo>
                      <a:pt x="21" y="0"/>
                    </a:moveTo>
                    <a:lnTo>
                      <a:pt x="13" y="10"/>
                    </a:lnTo>
                    <a:lnTo>
                      <a:pt x="0" y="10"/>
                    </a:lnTo>
                    <a:lnTo>
                      <a:pt x="8" y="21"/>
                    </a:lnTo>
                    <a:lnTo>
                      <a:pt x="4" y="34"/>
                    </a:lnTo>
                    <a:lnTo>
                      <a:pt x="15" y="28"/>
                    </a:lnTo>
                    <a:lnTo>
                      <a:pt x="25" y="36"/>
                    </a:lnTo>
                    <a:lnTo>
                      <a:pt x="26" y="32"/>
                    </a:lnTo>
                    <a:lnTo>
                      <a:pt x="26" y="25"/>
                    </a:lnTo>
                    <a:lnTo>
                      <a:pt x="38" y="17"/>
                    </a:lnTo>
                    <a:lnTo>
                      <a:pt x="25" y="12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9" name="íšḷîďe">
                <a:extLst>
                  <a:ext uri="{FF2B5EF4-FFF2-40B4-BE49-F238E27FC236}">
                    <a16:creationId xmlns:a16="http://schemas.microsoft.com/office/drawing/2014/main" xmlns="" id="{43E17ADF-7374-4E05-AC69-6E53BF9AC4F7}"/>
                  </a:ext>
                </a:extLst>
              </p:cNvPr>
              <p:cNvSpPr/>
              <p:nvPr/>
            </p:nvSpPr>
            <p:spPr bwMode="auto">
              <a:xfrm>
                <a:off x="6233" y="2667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0" name="i$ľîďé">
                <a:extLst>
                  <a:ext uri="{FF2B5EF4-FFF2-40B4-BE49-F238E27FC236}">
                    <a16:creationId xmlns:a16="http://schemas.microsoft.com/office/drawing/2014/main" xmlns="" id="{2D318C2A-02C3-47F4-889A-E086CC0393C2}"/>
                  </a:ext>
                </a:extLst>
              </p:cNvPr>
              <p:cNvSpPr/>
              <p:nvPr/>
            </p:nvSpPr>
            <p:spPr bwMode="auto">
              <a:xfrm>
                <a:off x="6233" y="2667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1" name="iṧļîḍê">
                <a:extLst>
                  <a:ext uri="{FF2B5EF4-FFF2-40B4-BE49-F238E27FC236}">
                    <a16:creationId xmlns:a16="http://schemas.microsoft.com/office/drawing/2014/main" xmlns="" id="{7E12A600-E0E5-4FB5-AE2D-220D57276EAD}"/>
                  </a:ext>
                </a:extLst>
              </p:cNvPr>
              <p:cNvSpPr/>
              <p:nvPr/>
            </p:nvSpPr>
            <p:spPr bwMode="auto">
              <a:xfrm>
                <a:off x="6321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1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2" name="îśľiḓé">
                <a:extLst>
                  <a:ext uri="{FF2B5EF4-FFF2-40B4-BE49-F238E27FC236}">
                    <a16:creationId xmlns:a16="http://schemas.microsoft.com/office/drawing/2014/main" xmlns="" id="{4888ADDF-1DEC-4259-B664-D8E6E6A2D0D3}"/>
                  </a:ext>
                </a:extLst>
              </p:cNvPr>
              <p:cNvSpPr/>
              <p:nvPr/>
            </p:nvSpPr>
            <p:spPr bwMode="auto">
              <a:xfrm>
                <a:off x="6321" y="2682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1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1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3" name="ï$ḻîḋè">
                <a:extLst>
                  <a:ext uri="{FF2B5EF4-FFF2-40B4-BE49-F238E27FC236}">
                    <a16:creationId xmlns:a16="http://schemas.microsoft.com/office/drawing/2014/main" xmlns="" id="{05F01431-E6AF-421A-8802-2254219E84A5}"/>
                  </a:ext>
                </a:extLst>
              </p:cNvPr>
              <p:cNvSpPr/>
              <p:nvPr/>
            </p:nvSpPr>
            <p:spPr bwMode="auto">
              <a:xfrm>
                <a:off x="6407" y="26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3 h 37"/>
                  <a:gd name="T10" fmla="*/ 16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3"/>
                    </a:lnTo>
                    <a:lnTo>
                      <a:pt x="16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4" name="iŝḻïḓe">
                <a:extLst>
                  <a:ext uri="{FF2B5EF4-FFF2-40B4-BE49-F238E27FC236}">
                    <a16:creationId xmlns:a16="http://schemas.microsoft.com/office/drawing/2014/main" xmlns="" id="{EEA00D20-B7AC-40F2-8CB3-485C497105A2}"/>
                  </a:ext>
                </a:extLst>
              </p:cNvPr>
              <p:cNvSpPr/>
              <p:nvPr/>
            </p:nvSpPr>
            <p:spPr bwMode="auto">
              <a:xfrm>
                <a:off x="6407" y="2697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3 h 37"/>
                  <a:gd name="T10" fmla="*/ 16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3"/>
                    </a:lnTo>
                    <a:lnTo>
                      <a:pt x="16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5" name="ïSlîḓê">
                <a:extLst>
                  <a:ext uri="{FF2B5EF4-FFF2-40B4-BE49-F238E27FC236}">
                    <a16:creationId xmlns:a16="http://schemas.microsoft.com/office/drawing/2014/main" xmlns="" id="{CB787B41-12DB-42AB-A70B-389A542C5A19}"/>
                  </a:ext>
                </a:extLst>
              </p:cNvPr>
              <p:cNvSpPr/>
              <p:nvPr/>
            </p:nvSpPr>
            <p:spPr bwMode="auto">
              <a:xfrm>
                <a:off x="6494" y="2712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2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6" name="í$líḍè">
                <a:extLst>
                  <a:ext uri="{FF2B5EF4-FFF2-40B4-BE49-F238E27FC236}">
                    <a16:creationId xmlns:a16="http://schemas.microsoft.com/office/drawing/2014/main" xmlns="" id="{892F176D-619C-4009-B4F7-700FFF4EBE08}"/>
                  </a:ext>
                </a:extLst>
              </p:cNvPr>
              <p:cNvSpPr/>
              <p:nvPr/>
            </p:nvSpPr>
            <p:spPr bwMode="auto">
              <a:xfrm>
                <a:off x="6494" y="2712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2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6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6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7" name="ïṣľiḍê">
                <a:extLst>
                  <a:ext uri="{FF2B5EF4-FFF2-40B4-BE49-F238E27FC236}">
                    <a16:creationId xmlns:a16="http://schemas.microsoft.com/office/drawing/2014/main" xmlns="" id="{BD1460A0-BA76-4326-9D68-E33760EC548E}"/>
                  </a:ext>
                </a:extLst>
              </p:cNvPr>
              <p:cNvSpPr/>
              <p:nvPr/>
            </p:nvSpPr>
            <p:spPr bwMode="auto">
              <a:xfrm>
                <a:off x="6582" y="2727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2 h 37"/>
                  <a:gd name="T8" fmla="*/ 2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2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8" name="i$1iḓé">
                <a:extLst>
                  <a:ext uri="{FF2B5EF4-FFF2-40B4-BE49-F238E27FC236}">
                    <a16:creationId xmlns:a16="http://schemas.microsoft.com/office/drawing/2014/main" xmlns="" id="{88046838-F79B-47DE-914F-E56B9ED2EA08}"/>
                  </a:ext>
                </a:extLst>
              </p:cNvPr>
              <p:cNvSpPr/>
              <p:nvPr/>
            </p:nvSpPr>
            <p:spPr bwMode="auto">
              <a:xfrm>
                <a:off x="6582" y="2727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2 h 37"/>
                  <a:gd name="T8" fmla="*/ 2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2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9" name="iṡ1ïḓe">
                <a:extLst>
                  <a:ext uri="{FF2B5EF4-FFF2-40B4-BE49-F238E27FC236}">
                    <a16:creationId xmlns:a16="http://schemas.microsoft.com/office/drawing/2014/main" xmlns="" id="{498432A7-7331-4EF8-AA08-DA94D45FEE07}"/>
                  </a:ext>
                </a:extLst>
              </p:cNvPr>
              <p:cNvSpPr/>
              <p:nvPr/>
            </p:nvSpPr>
            <p:spPr bwMode="auto">
              <a:xfrm>
                <a:off x="6266" y="273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0" name="î$ḻíďè">
                <a:extLst>
                  <a:ext uri="{FF2B5EF4-FFF2-40B4-BE49-F238E27FC236}">
                    <a16:creationId xmlns:a16="http://schemas.microsoft.com/office/drawing/2014/main" xmlns="" id="{DD5741D8-A527-49A8-91A2-6F5E577146A6}"/>
                  </a:ext>
                </a:extLst>
              </p:cNvPr>
              <p:cNvSpPr/>
              <p:nvPr/>
            </p:nvSpPr>
            <p:spPr bwMode="auto">
              <a:xfrm>
                <a:off x="6266" y="2736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4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7 w 38"/>
                  <a:gd name="T13" fmla="*/ 37 h 37"/>
                  <a:gd name="T14" fmla="*/ 27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4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7" y="37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1" name="îšļîḓè">
                <a:extLst>
                  <a:ext uri="{FF2B5EF4-FFF2-40B4-BE49-F238E27FC236}">
                    <a16:creationId xmlns:a16="http://schemas.microsoft.com/office/drawing/2014/main" xmlns="" id="{9012AE66-1D9E-4A2D-9D7E-AE6F1BE22257}"/>
                  </a:ext>
                </a:extLst>
              </p:cNvPr>
              <p:cNvSpPr/>
              <p:nvPr/>
            </p:nvSpPr>
            <p:spPr bwMode="auto">
              <a:xfrm>
                <a:off x="6354" y="275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2" name="íṥḻîďé">
                <a:extLst>
                  <a:ext uri="{FF2B5EF4-FFF2-40B4-BE49-F238E27FC236}">
                    <a16:creationId xmlns:a16="http://schemas.microsoft.com/office/drawing/2014/main" xmlns="" id="{7D4E2B9B-3A54-4554-882D-5DCCCB8F2742}"/>
                  </a:ext>
                </a:extLst>
              </p:cNvPr>
              <p:cNvSpPr/>
              <p:nvPr/>
            </p:nvSpPr>
            <p:spPr bwMode="auto">
              <a:xfrm>
                <a:off x="6354" y="2751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9 h 37"/>
                  <a:gd name="T6" fmla="*/ 8 w 38"/>
                  <a:gd name="T7" fmla="*/ 20 h 37"/>
                  <a:gd name="T8" fmla="*/ 4 w 38"/>
                  <a:gd name="T9" fmla="*/ 33 h 37"/>
                  <a:gd name="T10" fmla="*/ 15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5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3" name="išliḓé">
                <a:extLst>
                  <a:ext uri="{FF2B5EF4-FFF2-40B4-BE49-F238E27FC236}">
                    <a16:creationId xmlns:a16="http://schemas.microsoft.com/office/drawing/2014/main" xmlns="" id="{EB3A66EF-D0AC-4708-A765-F72B87F1F194}"/>
                  </a:ext>
                </a:extLst>
              </p:cNvPr>
              <p:cNvSpPr/>
              <p:nvPr/>
            </p:nvSpPr>
            <p:spPr bwMode="auto">
              <a:xfrm>
                <a:off x="6442" y="2766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4" name="iṧlíḍè">
                <a:extLst>
                  <a:ext uri="{FF2B5EF4-FFF2-40B4-BE49-F238E27FC236}">
                    <a16:creationId xmlns:a16="http://schemas.microsoft.com/office/drawing/2014/main" xmlns="" id="{BBC67DC4-E2ED-4E51-B2D2-4C5064EE2279}"/>
                  </a:ext>
                </a:extLst>
              </p:cNvPr>
              <p:cNvSpPr/>
              <p:nvPr/>
            </p:nvSpPr>
            <p:spPr bwMode="auto">
              <a:xfrm>
                <a:off x="6442" y="2766"/>
                <a:ext cx="37" cy="37"/>
              </a:xfrm>
              <a:custGeom>
                <a:avLst/>
                <a:gdLst>
                  <a:gd name="T0" fmla="*/ 21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1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5" name="ïṩľiḓe">
                <a:extLst>
                  <a:ext uri="{FF2B5EF4-FFF2-40B4-BE49-F238E27FC236}">
                    <a16:creationId xmlns:a16="http://schemas.microsoft.com/office/drawing/2014/main" xmlns="" id="{D5B4F519-B91E-4E2B-A2F8-A4B39CB5A24C}"/>
                  </a:ext>
                </a:extLst>
              </p:cNvPr>
              <p:cNvSpPr/>
              <p:nvPr/>
            </p:nvSpPr>
            <p:spPr bwMode="auto">
              <a:xfrm>
                <a:off x="6528" y="278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6" name="íśḷiḑé">
                <a:extLst>
                  <a:ext uri="{FF2B5EF4-FFF2-40B4-BE49-F238E27FC236}">
                    <a16:creationId xmlns:a16="http://schemas.microsoft.com/office/drawing/2014/main" xmlns="" id="{D16124A7-F847-4F01-89EC-1585D3D3680E}"/>
                  </a:ext>
                </a:extLst>
              </p:cNvPr>
              <p:cNvSpPr/>
              <p:nvPr/>
            </p:nvSpPr>
            <p:spPr bwMode="auto">
              <a:xfrm>
                <a:off x="6528" y="278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7" name="iṩľîḑe">
                <a:extLst>
                  <a:ext uri="{FF2B5EF4-FFF2-40B4-BE49-F238E27FC236}">
                    <a16:creationId xmlns:a16="http://schemas.microsoft.com/office/drawing/2014/main" xmlns="" id="{C65B3CD9-9353-40AB-8D4C-B13ACABE8D59}"/>
                  </a:ext>
                </a:extLst>
              </p:cNvPr>
              <p:cNvSpPr/>
              <p:nvPr/>
            </p:nvSpPr>
            <p:spPr bwMode="auto">
              <a:xfrm>
                <a:off x="6351" y="303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4 h 37"/>
                  <a:gd name="T10" fmla="*/ 14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4"/>
                    </a:lnTo>
                    <a:lnTo>
                      <a:pt x="14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8" name="ïŝľíďê">
                <a:extLst>
                  <a:ext uri="{FF2B5EF4-FFF2-40B4-BE49-F238E27FC236}">
                    <a16:creationId xmlns:a16="http://schemas.microsoft.com/office/drawing/2014/main" xmlns="" id="{FC1B150A-C9B0-4654-A1FF-75494ADBD496}"/>
                  </a:ext>
                </a:extLst>
              </p:cNvPr>
              <p:cNvSpPr/>
              <p:nvPr/>
            </p:nvSpPr>
            <p:spPr bwMode="auto">
              <a:xfrm>
                <a:off x="6351" y="303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2 h 37"/>
                  <a:gd name="T8" fmla="*/ 3 w 37"/>
                  <a:gd name="T9" fmla="*/ 34 h 37"/>
                  <a:gd name="T10" fmla="*/ 14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2"/>
                    </a:lnTo>
                    <a:lnTo>
                      <a:pt x="3" y="34"/>
                    </a:lnTo>
                    <a:lnTo>
                      <a:pt x="14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9" name="ïṡļíḍe">
                <a:extLst>
                  <a:ext uri="{FF2B5EF4-FFF2-40B4-BE49-F238E27FC236}">
                    <a16:creationId xmlns:a16="http://schemas.microsoft.com/office/drawing/2014/main" xmlns="" id="{CBE312F5-94E0-4EB8-BBAC-22D046589749}"/>
                  </a:ext>
                </a:extLst>
              </p:cNvPr>
              <p:cNvSpPr/>
              <p:nvPr/>
            </p:nvSpPr>
            <p:spPr bwMode="auto">
              <a:xfrm>
                <a:off x="6324" y="3098"/>
                <a:ext cx="10" cy="8"/>
              </a:xfrm>
              <a:custGeom>
                <a:avLst/>
                <a:gdLst>
                  <a:gd name="T0" fmla="*/ 0 w 10"/>
                  <a:gd name="T1" fmla="*/ 0 h 8"/>
                  <a:gd name="T2" fmla="*/ 2 w 10"/>
                  <a:gd name="T3" fmla="*/ 8 h 8"/>
                  <a:gd name="T4" fmla="*/ 10 w 10"/>
                  <a:gd name="T5" fmla="*/ 4 h 8"/>
                  <a:gd name="T6" fmla="*/ 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2" y="8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0" name="isļíďè">
                <a:extLst>
                  <a:ext uri="{FF2B5EF4-FFF2-40B4-BE49-F238E27FC236}">
                    <a16:creationId xmlns:a16="http://schemas.microsoft.com/office/drawing/2014/main" xmlns="" id="{E5DD1369-0E4C-46B9-8AB1-47ED14D25AFD}"/>
                  </a:ext>
                </a:extLst>
              </p:cNvPr>
              <p:cNvSpPr/>
              <p:nvPr/>
            </p:nvSpPr>
            <p:spPr bwMode="auto">
              <a:xfrm>
                <a:off x="6324" y="3098"/>
                <a:ext cx="10" cy="8"/>
              </a:xfrm>
              <a:custGeom>
                <a:avLst/>
                <a:gdLst>
                  <a:gd name="T0" fmla="*/ 0 w 10"/>
                  <a:gd name="T1" fmla="*/ 0 h 8"/>
                  <a:gd name="T2" fmla="*/ 2 w 10"/>
                  <a:gd name="T3" fmla="*/ 8 h 8"/>
                  <a:gd name="T4" fmla="*/ 10 w 10"/>
                  <a:gd name="T5" fmla="*/ 4 h 8"/>
                  <a:gd name="T6" fmla="*/ 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2" y="8"/>
                    </a:lnTo>
                    <a:lnTo>
                      <a:pt x="1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1" name="ïṡḷïdé">
                <a:extLst>
                  <a:ext uri="{FF2B5EF4-FFF2-40B4-BE49-F238E27FC236}">
                    <a16:creationId xmlns:a16="http://schemas.microsoft.com/office/drawing/2014/main" xmlns="" id="{B16B72F0-44E4-4680-8A99-260F36862D61}"/>
                  </a:ext>
                </a:extLst>
              </p:cNvPr>
              <p:cNvSpPr/>
              <p:nvPr/>
            </p:nvSpPr>
            <p:spPr bwMode="auto">
              <a:xfrm>
                <a:off x="6384" y="310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2" y="4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2" name="ïsľîďe">
                <a:extLst>
                  <a:ext uri="{FF2B5EF4-FFF2-40B4-BE49-F238E27FC236}">
                    <a16:creationId xmlns:a16="http://schemas.microsoft.com/office/drawing/2014/main" xmlns="" id="{8BD24B25-3AAA-49C5-A927-7F8598B1C077}"/>
                  </a:ext>
                </a:extLst>
              </p:cNvPr>
              <p:cNvSpPr/>
              <p:nvPr/>
            </p:nvSpPr>
            <p:spPr bwMode="auto">
              <a:xfrm>
                <a:off x="6384" y="3109"/>
                <a:ext cx="4" cy="4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2" y="4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3" name="íṡ1iḑé">
                <a:extLst>
                  <a:ext uri="{FF2B5EF4-FFF2-40B4-BE49-F238E27FC236}">
                    <a16:creationId xmlns:a16="http://schemas.microsoft.com/office/drawing/2014/main" xmlns="" id="{200C25FC-93C5-4B26-ACC5-0FF94853C825}"/>
                  </a:ext>
                </a:extLst>
              </p:cNvPr>
              <p:cNvSpPr/>
              <p:nvPr/>
            </p:nvSpPr>
            <p:spPr bwMode="auto">
              <a:xfrm>
                <a:off x="6339" y="3141"/>
                <a:ext cx="19" cy="30"/>
              </a:xfrm>
              <a:custGeom>
                <a:avLst/>
                <a:gdLst>
                  <a:gd name="T0" fmla="*/ 13 w 19"/>
                  <a:gd name="T1" fmla="*/ 0 h 30"/>
                  <a:gd name="T2" fmla="*/ 6 w 19"/>
                  <a:gd name="T3" fmla="*/ 9 h 30"/>
                  <a:gd name="T4" fmla="*/ 0 w 19"/>
                  <a:gd name="T5" fmla="*/ 9 h 30"/>
                  <a:gd name="T6" fmla="*/ 6 w 19"/>
                  <a:gd name="T7" fmla="*/ 30 h 30"/>
                  <a:gd name="T8" fmla="*/ 8 w 19"/>
                  <a:gd name="T9" fmla="*/ 28 h 30"/>
                  <a:gd name="T10" fmla="*/ 19 w 19"/>
                  <a:gd name="T11" fmla="*/ 13 h 30"/>
                  <a:gd name="T12" fmla="*/ 17 w 19"/>
                  <a:gd name="T13" fmla="*/ 11 h 30"/>
                  <a:gd name="T14" fmla="*/ 13 w 19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0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13"/>
                    </a:lnTo>
                    <a:lnTo>
                      <a:pt x="17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4" name="ïṡļîḋè">
                <a:extLst>
                  <a:ext uri="{FF2B5EF4-FFF2-40B4-BE49-F238E27FC236}">
                    <a16:creationId xmlns:a16="http://schemas.microsoft.com/office/drawing/2014/main" xmlns="" id="{30F7AD1C-EC06-43A2-9390-6FD84D02173F}"/>
                  </a:ext>
                </a:extLst>
              </p:cNvPr>
              <p:cNvSpPr/>
              <p:nvPr/>
            </p:nvSpPr>
            <p:spPr bwMode="auto">
              <a:xfrm>
                <a:off x="6339" y="3141"/>
                <a:ext cx="19" cy="30"/>
              </a:xfrm>
              <a:custGeom>
                <a:avLst/>
                <a:gdLst>
                  <a:gd name="T0" fmla="*/ 13 w 19"/>
                  <a:gd name="T1" fmla="*/ 0 h 30"/>
                  <a:gd name="T2" fmla="*/ 6 w 19"/>
                  <a:gd name="T3" fmla="*/ 9 h 30"/>
                  <a:gd name="T4" fmla="*/ 0 w 19"/>
                  <a:gd name="T5" fmla="*/ 9 h 30"/>
                  <a:gd name="T6" fmla="*/ 6 w 19"/>
                  <a:gd name="T7" fmla="*/ 30 h 30"/>
                  <a:gd name="T8" fmla="*/ 8 w 19"/>
                  <a:gd name="T9" fmla="*/ 28 h 30"/>
                  <a:gd name="T10" fmla="*/ 19 w 19"/>
                  <a:gd name="T11" fmla="*/ 13 h 30"/>
                  <a:gd name="T12" fmla="*/ 17 w 19"/>
                  <a:gd name="T13" fmla="*/ 11 h 30"/>
                  <a:gd name="T14" fmla="*/ 13 w 19"/>
                  <a:gd name="T1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30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13"/>
                    </a:lnTo>
                    <a:lnTo>
                      <a:pt x="17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5" name="îsḻîďè">
                <a:extLst>
                  <a:ext uri="{FF2B5EF4-FFF2-40B4-BE49-F238E27FC236}">
                    <a16:creationId xmlns:a16="http://schemas.microsoft.com/office/drawing/2014/main" xmlns="" id="{D514A519-2D0A-47C3-9E9C-C8C228FB7F64}"/>
                  </a:ext>
                </a:extLst>
              </p:cNvPr>
              <p:cNvSpPr/>
              <p:nvPr/>
            </p:nvSpPr>
            <p:spPr bwMode="auto">
              <a:xfrm>
                <a:off x="6233" y="2781"/>
                <a:ext cx="19" cy="28"/>
              </a:xfrm>
              <a:custGeom>
                <a:avLst/>
                <a:gdLst>
                  <a:gd name="T0" fmla="*/ 2 w 19"/>
                  <a:gd name="T1" fmla="*/ 0 h 28"/>
                  <a:gd name="T2" fmla="*/ 0 w 19"/>
                  <a:gd name="T3" fmla="*/ 2 h 28"/>
                  <a:gd name="T4" fmla="*/ 7 w 19"/>
                  <a:gd name="T5" fmla="*/ 28 h 28"/>
                  <a:gd name="T6" fmla="*/ 7 w 19"/>
                  <a:gd name="T7" fmla="*/ 24 h 28"/>
                  <a:gd name="T8" fmla="*/ 19 w 19"/>
                  <a:gd name="T9" fmla="*/ 17 h 28"/>
                  <a:gd name="T10" fmla="*/ 5 w 19"/>
                  <a:gd name="T11" fmla="*/ 13 h 28"/>
                  <a:gd name="T12" fmla="*/ 2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2" y="0"/>
                    </a:moveTo>
                    <a:lnTo>
                      <a:pt x="0" y="2"/>
                    </a:lnTo>
                    <a:lnTo>
                      <a:pt x="7" y="28"/>
                    </a:lnTo>
                    <a:lnTo>
                      <a:pt x="7" y="24"/>
                    </a:lnTo>
                    <a:lnTo>
                      <a:pt x="19" y="17"/>
                    </a:lnTo>
                    <a:lnTo>
                      <a:pt x="5" y="1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6" name="išļïḑe">
                <a:extLst>
                  <a:ext uri="{FF2B5EF4-FFF2-40B4-BE49-F238E27FC236}">
                    <a16:creationId xmlns:a16="http://schemas.microsoft.com/office/drawing/2014/main" xmlns="" id="{53FB3776-C4F3-40A8-974F-44EBB8DC4AFB}"/>
                  </a:ext>
                </a:extLst>
              </p:cNvPr>
              <p:cNvSpPr/>
              <p:nvPr/>
            </p:nvSpPr>
            <p:spPr bwMode="auto">
              <a:xfrm>
                <a:off x="6233" y="2781"/>
                <a:ext cx="19" cy="28"/>
              </a:xfrm>
              <a:custGeom>
                <a:avLst/>
                <a:gdLst>
                  <a:gd name="T0" fmla="*/ 2 w 19"/>
                  <a:gd name="T1" fmla="*/ 0 h 28"/>
                  <a:gd name="T2" fmla="*/ 0 w 19"/>
                  <a:gd name="T3" fmla="*/ 2 h 28"/>
                  <a:gd name="T4" fmla="*/ 7 w 19"/>
                  <a:gd name="T5" fmla="*/ 28 h 28"/>
                  <a:gd name="T6" fmla="*/ 7 w 19"/>
                  <a:gd name="T7" fmla="*/ 24 h 28"/>
                  <a:gd name="T8" fmla="*/ 19 w 19"/>
                  <a:gd name="T9" fmla="*/ 17 h 28"/>
                  <a:gd name="T10" fmla="*/ 5 w 19"/>
                  <a:gd name="T11" fmla="*/ 13 h 28"/>
                  <a:gd name="T12" fmla="*/ 2 w 19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28">
                    <a:moveTo>
                      <a:pt x="2" y="0"/>
                    </a:moveTo>
                    <a:lnTo>
                      <a:pt x="0" y="2"/>
                    </a:lnTo>
                    <a:lnTo>
                      <a:pt x="7" y="28"/>
                    </a:lnTo>
                    <a:lnTo>
                      <a:pt x="7" y="24"/>
                    </a:lnTo>
                    <a:lnTo>
                      <a:pt x="19" y="17"/>
                    </a:lnTo>
                    <a:lnTo>
                      <a:pt x="5" y="1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7" name="íSļïḑê">
                <a:extLst>
                  <a:ext uri="{FF2B5EF4-FFF2-40B4-BE49-F238E27FC236}">
                    <a16:creationId xmlns:a16="http://schemas.microsoft.com/office/drawing/2014/main" xmlns="" id="{8D22FC68-EBE4-41B8-8152-FFA6BEB0021E}"/>
                  </a:ext>
                </a:extLst>
              </p:cNvPr>
              <p:cNvSpPr/>
              <p:nvPr/>
            </p:nvSpPr>
            <p:spPr bwMode="auto">
              <a:xfrm>
                <a:off x="6300" y="2796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8" name="ísľíde">
                <a:extLst>
                  <a:ext uri="{FF2B5EF4-FFF2-40B4-BE49-F238E27FC236}">
                    <a16:creationId xmlns:a16="http://schemas.microsoft.com/office/drawing/2014/main" xmlns="" id="{6B21C7A3-DF62-4201-A919-769A7E20B23D}"/>
                  </a:ext>
                </a:extLst>
              </p:cNvPr>
              <p:cNvSpPr/>
              <p:nvPr/>
            </p:nvSpPr>
            <p:spPr bwMode="auto">
              <a:xfrm>
                <a:off x="6300" y="2796"/>
                <a:ext cx="37" cy="37"/>
              </a:xfrm>
              <a:custGeom>
                <a:avLst/>
                <a:gdLst>
                  <a:gd name="T0" fmla="*/ 22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8 w 37"/>
                  <a:gd name="T7" fmla="*/ 20 h 37"/>
                  <a:gd name="T8" fmla="*/ 4 w 37"/>
                  <a:gd name="T9" fmla="*/ 33 h 37"/>
                  <a:gd name="T10" fmla="*/ 17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6 w 37"/>
                  <a:gd name="T19" fmla="*/ 13 h 37"/>
                  <a:gd name="T20" fmla="*/ 2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2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6" y="1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9" name="ïšļïḍè">
                <a:extLst>
                  <a:ext uri="{FF2B5EF4-FFF2-40B4-BE49-F238E27FC236}">
                    <a16:creationId xmlns:a16="http://schemas.microsoft.com/office/drawing/2014/main" xmlns="" id="{56E00ADC-47BD-4971-8A3D-AD0887D2D190}"/>
                  </a:ext>
                </a:extLst>
              </p:cNvPr>
              <p:cNvSpPr/>
              <p:nvPr/>
            </p:nvSpPr>
            <p:spPr bwMode="auto">
              <a:xfrm>
                <a:off x="6388" y="281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0" name="ïślíḋê">
                <a:extLst>
                  <a:ext uri="{FF2B5EF4-FFF2-40B4-BE49-F238E27FC236}">
                    <a16:creationId xmlns:a16="http://schemas.microsoft.com/office/drawing/2014/main" xmlns="" id="{ADC53E3B-7E20-4E83-A1DA-BFDBF0DF91F3}"/>
                  </a:ext>
                </a:extLst>
              </p:cNvPr>
              <p:cNvSpPr/>
              <p:nvPr/>
            </p:nvSpPr>
            <p:spPr bwMode="auto">
              <a:xfrm>
                <a:off x="6388" y="2811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4 w 37"/>
                  <a:gd name="T9" fmla="*/ 33 h 37"/>
                  <a:gd name="T10" fmla="*/ 17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4" y="33"/>
                    </a:lnTo>
                    <a:lnTo>
                      <a:pt x="17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1" name="îś1ïḓe">
                <a:extLst>
                  <a:ext uri="{FF2B5EF4-FFF2-40B4-BE49-F238E27FC236}">
                    <a16:creationId xmlns:a16="http://schemas.microsoft.com/office/drawing/2014/main" xmlns="" id="{A764900F-9DFF-42EA-9354-BB0B84723C28}"/>
                  </a:ext>
                </a:extLst>
              </p:cNvPr>
              <p:cNvSpPr/>
              <p:nvPr/>
            </p:nvSpPr>
            <p:spPr bwMode="auto">
              <a:xfrm>
                <a:off x="6476" y="2826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2" name="îṡḷïḓé">
                <a:extLst>
                  <a:ext uri="{FF2B5EF4-FFF2-40B4-BE49-F238E27FC236}">
                    <a16:creationId xmlns:a16="http://schemas.microsoft.com/office/drawing/2014/main" xmlns="" id="{40215B1E-B259-436F-9118-C9B7552D203E}"/>
                  </a:ext>
                </a:extLst>
              </p:cNvPr>
              <p:cNvSpPr/>
              <p:nvPr/>
            </p:nvSpPr>
            <p:spPr bwMode="auto">
              <a:xfrm>
                <a:off x="6476" y="2826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3 h 37"/>
                  <a:gd name="T10" fmla="*/ 15 w 37"/>
                  <a:gd name="T11" fmla="*/ 29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6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3"/>
                    </a:lnTo>
                    <a:lnTo>
                      <a:pt x="15" y="29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6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3" name="işḷïḋe">
                <a:extLst>
                  <a:ext uri="{FF2B5EF4-FFF2-40B4-BE49-F238E27FC236}">
                    <a16:creationId xmlns:a16="http://schemas.microsoft.com/office/drawing/2014/main" xmlns="" id="{149A1238-EDE6-4A10-9C81-C2B0170DDDCF}"/>
                  </a:ext>
                </a:extLst>
              </p:cNvPr>
              <p:cNvSpPr/>
              <p:nvPr/>
            </p:nvSpPr>
            <p:spPr bwMode="auto">
              <a:xfrm>
                <a:off x="6562" y="2850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2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4" name="ïs1ïḑe">
                <a:extLst>
                  <a:ext uri="{FF2B5EF4-FFF2-40B4-BE49-F238E27FC236}">
                    <a16:creationId xmlns:a16="http://schemas.microsoft.com/office/drawing/2014/main" xmlns="" id="{B4DDF1F6-9378-4729-8E84-C3CE0CD25A1B}"/>
                  </a:ext>
                </a:extLst>
              </p:cNvPr>
              <p:cNvSpPr/>
              <p:nvPr/>
            </p:nvSpPr>
            <p:spPr bwMode="auto">
              <a:xfrm>
                <a:off x="6562" y="2850"/>
                <a:ext cx="7" cy="5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5 h 5"/>
                  <a:gd name="T4" fmla="*/ 7 w 7"/>
                  <a:gd name="T5" fmla="*/ 2 h 5"/>
                  <a:gd name="T6" fmla="*/ 0 w 7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5" name="ï$ľidè">
                <a:extLst>
                  <a:ext uri="{FF2B5EF4-FFF2-40B4-BE49-F238E27FC236}">
                    <a16:creationId xmlns:a16="http://schemas.microsoft.com/office/drawing/2014/main" xmlns="" id="{3F80EB36-759D-4F0D-B663-596A03E31238}"/>
                  </a:ext>
                </a:extLst>
              </p:cNvPr>
              <p:cNvSpPr/>
              <p:nvPr/>
            </p:nvSpPr>
            <p:spPr bwMode="auto">
              <a:xfrm>
                <a:off x="6255" y="2850"/>
                <a:ext cx="30" cy="37"/>
              </a:xfrm>
              <a:custGeom>
                <a:avLst/>
                <a:gdLst>
                  <a:gd name="T0" fmla="*/ 13 w 30"/>
                  <a:gd name="T1" fmla="*/ 0 h 37"/>
                  <a:gd name="T2" fmla="*/ 6 w 30"/>
                  <a:gd name="T3" fmla="*/ 9 h 37"/>
                  <a:gd name="T4" fmla="*/ 0 w 30"/>
                  <a:gd name="T5" fmla="*/ 9 h 37"/>
                  <a:gd name="T6" fmla="*/ 6 w 30"/>
                  <a:gd name="T7" fmla="*/ 30 h 37"/>
                  <a:gd name="T8" fmla="*/ 8 w 30"/>
                  <a:gd name="T9" fmla="*/ 28 h 37"/>
                  <a:gd name="T10" fmla="*/ 19 w 30"/>
                  <a:gd name="T11" fmla="*/ 37 h 37"/>
                  <a:gd name="T12" fmla="*/ 19 w 30"/>
                  <a:gd name="T13" fmla="*/ 24 h 37"/>
                  <a:gd name="T14" fmla="*/ 30 w 30"/>
                  <a:gd name="T15" fmla="*/ 15 h 37"/>
                  <a:gd name="T16" fmla="*/ 17 w 30"/>
                  <a:gd name="T17" fmla="*/ 11 h 37"/>
                  <a:gd name="T18" fmla="*/ 13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37"/>
                    </a:lnTo>
                    <a:lnTo>
                      <a:pt x="19" y="24"/>
                    </a:lnTo>
                    <a:lnTo>
                      <a:pt x="30" y="15"/>
                    </a:lnTo>
                    <a:lnTo>
                      <a:pt x="17" y="11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6" name="ïšḻîḋè">
                <a:extLst>
                  <a:ext uri="{FF2B5EF4-FFF2-40B4-BE49-F238E27FC236}">
                    <a16:creationId xmlns:a16="http://schemas.microsoft.com/office/drawing/2014/main" xmlns="" id="{B44E9789-FAF2-4869-805E-9D642B87897C}"/>
                  </a:ext>
                </a:extLst>
              </p:cNvPr>
              <p:cNvSpPr/>
              <p:nvPr/>
            </p:nvSpPr>
            <p:spPr bwMode="auto">
              <a:xfrm>
                <a:off x="6255" y="2850"/>
                <a:ext cx="30" cy="37"/>
              </a:xfrm>
              <a:custGeom>
                <a:avLst/>
                <a:gdLst>
                  <a:gd name="T0" fmla="*/ 13 w 30"/>
                  <a:gd name="T1" fmla="*/ 0 h 37"/>
                  <a:gd name="T2" fmla="*/ 6 w 30"/>
                  <a:gd name="T3" fmla="*/ 9 h 37"/>
                  <a:gd name="T4" fmla="*/ 0 w 30"/>
                  <a:gd name="T5" fmla="*/ 9 h 37"/>
                  <a:gd name="T6" fmla="*/ 6 w 30"/>
                  <a:gd name="T7" fmla="*/ 30 h 37"/>
                  <a:gd name="T8" fmla="*/ 8 w 30"/>
                  <a:gd name="T9" fmla="*/ 28 h 37"/>
                  <a:gd name="T10" fmla="*/ 19 w 30"/>
                  <a:gd name="T11" fmla="*/ 37 h 37"/>
                  <a:gd name="T12" fmla="*/ 19 w 30"/>
                  <a:gd name="T13" fmla="*/ 24 h 37"/>
                  <a:gd name="T14" fmla="*/ 30 w 30"/>
                  <a:gd name="T15" fmla="*/ 15 h 37"/>
                  <a:gd name="T16" fmla="*/ 17 w 30"/>
                  <a:gd name="T17" fmla="*/ 11 h 37"/>
                  <a:gd name="T18" fmla="*/ 13 w 30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7">
                    <a:moveTo>
                      <a:pt x="13" y="0"/>
                    </a:moveTo>
                    <a:lnTo>
                      <a:pt x="6" y="9"/>
                    </a:lnTo>
                    <a:lnTo>
                      <a:pt x="0" y="9"/>
                    </a:lnTo>
                    <a:lnTo>
                      <a:pt x="6" y="30"/>
                    </a:lnTo>
                    <a:lnTo>
                      <a:pt x="8" y="28"/>
                    </a:lnTo>
                    <a:lnTo>
                      <a:pt x="19" y="37"/>
                    </a:lnTo>
                    <a:lnTo>
                      <a:pt x="19" y="24"/>
                    </a:lnTo>
                    <a:lnTo>
                      <a:pt x="30" y="15"/>
                    </a:lnTo>
                    <a:lnTo>
                      <a:pt x="17" y="11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7" name="îṥľíḓé">
                <a:extLst>
                  <a:ext uri="{FF2B5EF4-FFF2-40B4-BE49-F238E27FC236}">
                    <a16:creationId xmlns:a16="http://schemas.microsoft.com/office/drawing/2014/main" xmlns="" id="{DF9222F4-E19B-4ADB-BFB6-893EE504B5D8}"/>
                  </a:ext>
                </a:extLst>
              </p:cNvPr>
              <p:cNvSpPr/>
              <p:nvPr/>
            </p:nvSpPr>
            <p:spPr bwMode="auto">
              <a:xfrm>
                <a:off x="6336" y="2865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2 h 37"/>
                  <a:gd name="T16" fmla="*/ 37 w 37"/>
                  <a:gd name="T17" fmla="*/ 15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8" name="íş1ïḓè">
                <a:extLst>
                  <a:ext uri="{FF2B5EF4-FFF2-40B4-BE49-F238E27FC236}">
                    <a16:creationId xmlns:a16="http://schemas.microsoft.com/office/drawing/2014/main" xmlns="" id="{412E34FA-EB92-4F21-8EE2-5BD0B7D93863}"/>
                  </a:ext>
                </a:extLst>
              </p:cNvPr>
              <p:cNvSpPr/>
              <p:nvPr/>
            </p:nvSpPr>
            <p:spPr bwMode="auto">
              <a:xfrm>
                <a:off x="6336" y="2865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1 w 37"/>
                  <a:gd name="T9" fmla="*/ 31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2 h 37"/>
                  <a:gd name="T16" fmla="*/ 37 w 37"/>
                  <a:gd name="T17" fmla="*/ 15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1" y="31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2"/>
                    </a:lnTo>
                    <a:lnTo>
                      <a:pt x="37" y="15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9" name="îSḻiḑe">
                <a:extLst>
                  <a:ext uri="{FF2B5EF4-FFF2-40B4-BE49-F238E27FC236}">
                    <a16:creationId xmlns:a16="http://schemas.microsoft.com/office/drawing/2014/main" xmlns="" id="{203D5157-8934-452C-8519-372BA9790017}"/>
                  </a:ext>
                </a:extLst>
              </p:cNvPr>
              <p:cNvSpPr/>
              <p:nvPr/>
            </p:nvSpPr>
            <p:spPr bwMode="auto">
              <a:xfrm>
                <a:off x="6421" y="2878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4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3 h 39"/>
                  <a:gd name="T10" fmla="*/ 17 w 38"/>
                  <a:gd name="T11" fmla="*/ 30 h 39"/>
                  <a:gd name="T12" fmla="*/ 27 w 38"/>
                  <a:gd name="T13" fmla="*/ 39 h 39"/>
                  <a:gd name="T14" fmla="*/ 27 w 38"/>
                  <a:gd name="T15" fmla="*/ 24 h 39"/>
                  <a:gd name="T16" fmla="*/ 38 w 38"/>
                  <a:gd name="T17" fmla="*/ 17 h 39"/>
                  <a:gd name="T18" fmla="*/ 25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4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7" y="39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0" name="ïŝļiďè">
                <a:extLst>
                  <a:ext uri="{FF2B5EF4-FFF2-40B4-BE49-F238E27FC236}">
                    <a16:creationId xmlns:a16="http://schemas.microsoft.com/office/drawing/2014/main" xmlns="" id="{34696168-86A3-4F10-A48C-F3286B04FCB8}"/>
                  </a:ext>
                </a:extLst>
              </p:cNvPr>
              <p:cNvSpPr/>
              <p:nvPr/>
            </p:nvSpPr>
            <p:spPr bwMode="auto">
              <a:xfrm>
                <a:off x="6421" y="2878"/>
                <a:ext cx="38" cy="39"/>
              </a:xfrm>
              <a:custGeom>
                <a:avLst/>
                <a:gdLst>
                  <a:gd name="T0" fmla="*/ 21 w 38"/>
                  <a:gd name="T1" fmla="*/ 0 h 39"/>
                  <a:gd name="T2" fmla="*/ 14 w 38"/>
                  <a:gd name="T3" fmla="*/ 11 h 39"/>
                  <a:gd name="T4" fmla="*/ 0 w 38"/>
                  <a:gd name="T5" fmla="*/ 11 h 39"/>
                  <a:gd name="T6" fmla="*/ 8 w 38"/>
                  <a:gd name="T7" fmla="*/ 22 h 39"/>
                  <a:gd name="T8" fmla="*/ 4 w 38"/>
                  <a:gd name="T9" fmla="*/ 33 h 39"/>
                  <a:gd name="T10" fmla="*/ 17 w 38"/>
                  <a:gd name="T11" fmla="*/ 30 h 39"/>
                  <a:gd name="T12" fmla="*/ 27 w 38"/>
                  <a:gd name="T13" fmla="*/ 39 h 39"/>
                  <a:gd name="T14" fmla="*/ 27 w 38"/>
                  <a:gd name="T15" fmla="*/ 24 h 39"/>
                  <a:gd name="T16" fmla="*/ 38 w 38"/>
                  <a:gd name="T17" fmla="*/ 17 h 39"/>
                  <a:gd name="T18" fmla="*/ 25 w 38"/>
                  <a:gd name="T19" fmla="*/ 13 h 39"/>
                  <a:gd name="T20" fmla="*/ 21 w 38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9">
                    <a:moveTo>
                      <a:pt x="21" y="0"/>
                    </a:moveTo>
                    <a:lnTo>
                      <a:pt x="14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7" y="39"/>
                    </a:lnTo>
                    <a:lnTo>
                      <a:pt x="27" y="24"/>
                    </a:lnTo>
                    <a:lnTo>
                      <a:pt x="38" y="17"/>
                    </a:lnTo>
                    <a:lnTo>
                      <a:pt x="25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1" name="îṩlídê">
                <a:extLst>
                  <a:ext uri="{FF2B5EF4-FFF2-40B4-BE49-F238E27FC236}">
                    <a16:creationId xmlns:a16="http://schemas.microsoft.com/office/drawing/2014/main" xmlns="" id="{BD64470D-0EBF-44A1-9F8C-E26F20BA964E}"/>
                  </a:ext>
                </a:extLst>
              </p:cNvPr>
              <p:cNvSpPr/>
              <p:nvPr/>
            </p:nvSpPr>
            <p:spPr bwMode="auto">
              <a:xfrm>
                <a:off x="6509" y="2893"/>
                <a:ext cx="24" cy="33"/>
              </a:xfrm>
              <a:custGeom>
                <a:avLst/>
                <a:gdLst>
                  <a:gd name="T0" fmla="*/ 21 w 24"/>
                  <a:gd name="T1" fmla="*/ 0 h 33"/>
                  <a:gd name="T2" fmla="*/ 13 w 24"/>
                  <a:gd name="T3" fmla="*/ 11 h 33"/>
                  <a:gd name="T4" fmla="*/ 0 w 24"/>
                  <a:gd name="T5" fmla="*/ 11 h 33"/>
                  <a:gd name="T6" fmla="*/ 8 w 24"/>
                  <a:gd name="T7" fmla="*/ 22 h 33"/>
                  <a:gd name="T8" fmla="*/ 4 w 24"/>
                  <a:gd name="T9" fmla="*/ 33 h 33"/>
                  <a:gd name="T10" fmla="*/ 8 w 24"/>
                  <a:gd name="T11" fmla="*/ 33 h 33"/>
                  <a:gd name="T12" fmla="*/ 24 w 24"/>
                  <a:gd name="T13" fmla="*/ 9 h 33"/>
                  <a:gd name="T14" fmla="*/ 21 w 24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8" y="33"/>
                    </a:lnTo>
                    <a:lnTo>
                      <a:pt x="24" y="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2" name="îṩļîdê">
                <a:extLst>
                  <a:ext uri="{FF2B5EF4-FFF2-40B4-BE49-F238E27FC236}">
                    <a16:creationId xmlns:a16="http://schemas.microsoft.com/office/drawing/2014/main" xmlns="" id="{B428DA46-6EC6-4054-9C30-44B5578F0A2B}"/>
                  </a:ext>
                </a:extLst>
              </p:cNvPr>
              <p:cNvSpPr/>
              <p:nvPr/>
            </p:nvSpPr>
            <p:spPr bwMode="auto">
              <a:xfrm>
                <a:off x="6509" y="2893"/>
                <a:ext cx="24" cy="33"/>
              </a:xfrm>
              <a:custGeom>
                <a:avLst/>
                <a:gdLst>
                  <a:gd name="T0" fmla="*/ 21 w 24"/>
                  <a:gd name="T1" fmla="*/ 0 h 33"/>
                  <a:gd name="T2" fmla="*/ 13 w 24"/>
                  <a:gd name="T3" fmla="*/ 11 h 33"/>
                  <a:gd name="T4" fmla="*/ 0 w 24"/>
                  <a:gd name="T5" fmla="*/ 11 h 33"/>
                  <a:gd name="T6" fmla="*/ 8 w 24"/>
                  <a:gd name="T7" fmla="*/ 22 h 33"/>
                  <a:gd name="T8" fmla="*/ 4 w 24"/>
                  <a:gd name="T9" fmla="*/ 33 h 33"/>
                  <a:gd name="T10" fmla="*/ 8 w 24"/>
                  <a:gd name="T11" fmla="*/ 33 h 33"/>
                  <a:gd name="T12" fmla="*/ 24 w 24"/>
                  <a:gd name="T13" fmla="*/ 9 h 33"/>
                  <a:gd name="T14" fmla="*/ 21 w 24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33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2"/>
                    </a:lnTo>
                    <a:lnTo>
                      <a:pt x="4" y="33"/>
                    </a:lnTo>
                    <a:lnTo>
                      <a:pt x="8" y="33"/>
                    </a:lnTo>
                    <a:lnTo>
                      <a:pt x="24" y="9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3" name="îṥľíḑé">
                <a:extLst>
                  <a:ext uri="{FF2B5EF4-FFF2-40B4-BE49-F238E27FC236}">
                    <a16:creationId xmlns:a16="http://schemas.microsoft.com/office/drawing/2014/main" xmlns="" id="{54CA248B-9BB9-4BA2-A5D1-A7D0ADBA16FF}"/>
                  </a:ext>
                </a:extLst>
              </p:cNvPr>
              <p:cNvSpPr/>
              <p:nvPr/>
            </p:nvSpPr>
            <p:spPr bwMode="auto">
              <a:xfrm>
                <a:off x="6281" y="2904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10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8 w 38"/>
                  <a:gd name="T13" fmla="*/ 37 h 37"/>
                  <a:gd name="T14" fmla="*/ 28 w 38"/>
                  <a:gd name="T15" fmla="*/ 24 h 37"/>
                  <a:gd name="T16" fmla="*/ 38 w 38"/>
                  <a:gd name="T17" fmla="*/ 17 h 37"/>
                  <a:gd name="T18" fmla="*/ 27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8" y="17"/>
                    </a:lnTo>
                    <a:lnTo>
                      <a:pt x="27" y="1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4" name="ïşľïḍe">
                <a:extLst>
                  <a:ext uri="{FF2B5EF4-FFF2-40B4-BE49-F238E27FC236}">
                    <a16:creationId xmlns:a16="http://schemas.microsoft.com/office/drawing/2014/main" xmlns="" id="{BD8E15C0-BBDA-4EC4-B248-945C9C8C9C0C}"/>
                  </a:ext>
                </a:extLst>
              </p:cNvPr>
              <p:cNvSpPr/>
              <p:nvPr/>
            </p:nvSpPr>
            <p:spPr bwMode="auto">
              <a:xfrm>
                <a:off x="6281" y="2904"/>
                <a:ext cx="38" cy="37"/>
              </a:xfrm>
              <a:custGeom>
                <a:avLst/>
                <a:gdLst>
                  <a:gd name="T0" fmla="*/ 23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10 w 38"/>
                  <a:gd name="T7" fmla="*/ 20 h 37"/>
                  <a:gd name="T8" fmla="*/ 4 w 38"/>
                  <a:gd name="T9" fmla="*/ 34 h 37"/>
                  <a:gd name="T10" fmla="*/ 17 w 38"/>
                  <a:gd name="T11" fmla="*/ 30 h 37"/>
                  <a:gd name="T12" fmla="*/ 28 w 38"/>
                  <a:gd name="T13" fmla="*/ 37 h 37"/>
                  <a:gd name="T14" fmla="*/ 28 w 38"/>
                  <a:gd name="T15" fmla="*/ 24 h 37"/>
                  <a:gd name="T16" fmla="*/ 38 w 38"/>
                  <a:gd name="T17" fmla="*/ 17 h 37"/>
                  <a:gd name="T18" fmla="*/ 27 w 38"/>
                  <a:gd name="T19" fmla="*/ 13 h 37"/>
                  <a:gd name="T20" fmla="*/ 23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3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10" y="20"/>
                    </a:lnTo>
                    <a:lnTo>
                      <a:pt x="4" y="34"/>
                    </a:lnTo>
                    <a:lnTo>
                      <a:pt x="17" y="30"/>
                    </a:lnTo>
                    <a:lnTo>
                      <a:pt x="28" y="37"/>
                    </a:lnTo>
                    <a:lnTo>
                      <a:pt x="28" y="24"/>
                    </a:lnTo>
                    <a:lnTo>
                      <a:pt x="38" y="17"/>
                    </a:lnTo>
                    <a:lnTo>
                      <a:pt x="27" y="1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5" name="íṧľïḓé">
                <a:extLst>
                  <a:ext uri="{FF2B5EF4-FFF2-40B4-BE49-F238E27FC236}">
                    <a16:creationId xmlns:a16="http://schemas.microsoft.com/office/drawing/2014/main" xmlns="" id="{BA177A24-4084-4E88-BB04-5F8ECB9D101D}"/>
                  </a:ext>
                </a:extLst>
              </p:cNvPr>
              <p:cNvSpPr/>
              <p:nvPr/>
            </p:nvSpPr>
            <p:spPr bwMode="auto">
              <a:xfrm>
                <a:off x="6369" y="2919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6" name="îŝļïḓè">
                <a:extLst>
                  <a:ext uri="{FF2B5EF4-FFF2-40B4-BE49-F238E27FC236}">
                    <a16:creationId xmlns:a16="http://schemas.microsoft.com/office/drawing/2014/main" xmlns="" id="{D6E552FF-C08C-44DE-B06B-73410748F068}"/>
                  </a:ext>
                </a:extLst>
              </p:cNvPr>
              <p:cNvSpPr/>
              <p:nvPr/>
            </p:nvSpPr>
            <p:spPr bwMode="auto">
              <a:xfrm>
                <a:off x="6369" y="2919"/>
                <a:ext cx="38" cy="37"/>
              </a:xfrm>
              <a:custGeom>
                <a:avLst/>
                <a:gdLst>
                  <a:gd name="T0" fmla="*/ 21 w 38"/>
                  <a:gd name="T1" fmla="*/ 0 h 37"/>
                  <a:gd name="T2" fmla="*/ 13 w 38"/>
                  <a:gd name="T3" fmla="*/ 11 h 37"/>
                  <a:gd name="T4" fmla="*/ 0 w 38"/>
                  <a:gd name="T5" fmla="*/ 11 h 37"/>
                  <a:gd name="T6" fmla="*/ 8 w 38"/>
                  <a:gd name="T7" fmla="*/ 20 h 37"/>
                  <a:gd name="T8" fmla="*/ 4 w 38"/>
                  <a:gd name="T9" fmla="*/ 33 h 37"/>
                  <a:gd name="T10" fmla="*/ 17 w 38"/>
                  <a:gd name="T11" fmla="*/ 30 h 37"/>
                  <a:gd name="T12" fmla="*/ 26 w 38"/>
                  <a:gd name="T13" fmla="*/ 37 h 37"/>
                  <a:gd name="T14" fmla="*/ 26 w 38"/>
                  <a:gd name="T15" fmla="*/ 24 h 37"/>
                  <a:gd name="T16" fmla="*/ 38 w 38"/>
                  <a:gd name="T17" fmla="*/ 17 h 37"/>
                  <a:gd name="T18" fmla="*/ 24 w 38"/>
                  <a:gd name="T19" fmla="*/ 13 h 37"/>
                  <a:gd name="T20" fmla="*/ 21 w 38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7">
                    <a:moveTo>
                      <a:pt x="21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8" y="20"/>
                    </a:lnTo>
                    <a:lnTo>
                      <a:pt x="4" y="33"/>
                    </a:lnTo>
                    <a:lnTo>
                      <a:pt x="17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8" y="17"/>
                    </a:lnTo>
                    <a:lnTo>
                      <a:pt x="24" y="1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7" name="íşḻiḋè">
                <a:extLst>
                  <a:ext uri="{FF2B5EF4-FFF2-40B4-BE49-F238E27FC236}">
                    <a16:creationId xmlns:a16="http://schemas.microsoft.com/office/drawing/2014/main" xmlns="" id="{98265752-4616-4824-BC89-06D1BDB5EF7E}"/>
                  </a:ext>
                </a:extLst>
              </p:cNvPr>
              <p:cNvSpPr/>
              <p:nvPr/>
            </p:nvSpPr>
            <p:spPr bwMode="auto">
              <a:xfrm>
                <a:off x="6457" y="29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8" name="ï$ḻiḍê">
                <a:extLst>
                  <a:ext uri="{FF2B5EF4-FFF2-40B4-BE49-F238E27FC236}">
                    <a16:creationId xmlns:a16="http://schemas.microsoft.com/office/drawing/2014/main" xmlns="" id="{B53813CF-7AB5-4A61-A95E-736DD5D82D0D}"/>
                  </a:ext>
                </a:extLst>
              </p:cNvPr>
              <p:cNvSpPr/>
              <p:nvPr/>
            </p:nvSpPr>
            <p:spPr bwMode="auto">
              <a:xfrm>
                <a:off x="6457" y="2934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11 h 37"/>
                  <a:gd name="T4" fmla="*/ 0 w 37"/>
                  <a:gd name="T5" fmla="*/ 11 h 37"/>
                  <a:gd name="T6" fmla="*/ 7 w 37"/>
                  <a:gd name="T7" fmla="*/ 20 h 37"/>
                  <a:gd name="T8" fmla="*/ 2 w 37"/>
                  <a:gd name="T9" fmla="*/ 33 h 37"/>
                  <a:gd name="T10" fmla="*/ 15 w 37"/>
                  <a:gd name="T11" fmla="*/ 30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3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11"/>
                    </a:lnTo>
                    <a:lnTo>
                      <a:pt x="0" y="11"/>
                    </a:lnTo>
                    <a:lnTo>
                      <a:pt x="7" y="20"/>
                    </a:lnTo>
                    <a:lnTo>
                      <a:pt x="2" y="33"/>
                    </a:lnTo>
                    <a:lnTo>
                      <a:pt x="15" y="30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3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9" name="îṥ1ide">
                <a:extLst>
                  <a:ext uri="{FF2B5EF4-FFF2-40B4-BE49-F238E27FC236}">
                    <a16:creationId xmlns:a16="http://schemas.microsoft.com/office/drawing/2014/main" xmlns="" id="{F1753468-A307-4F4F-BDBC-6AA50A4C76ED}"/>
                  </a:ext>
                </a:extLst>
              </p:cNvPr>
              <p:cNvSpPr/>
              <p:nvPr/>
            </p:nvSpPr>
            <p:spPr bwMode="auto">
              <a:xfrm>
                <a:off x="6317" y="297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2 w 37"/>
                  <a:gd name="T9" fmla="*/ 34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0" name="iṣḻiďe">
                <a:extLst>
                  <a:ext uri="{FF2B5EF4-FFF2-40B4-BE49-F238E27FC236}">
                    <a16:creationId xmlns:a16="http://schemas.microsoft.com/office/drawing/2014/main" xmlns="" id="{F870790D-2EA3-4D1A-A618-6A32496790DA}"/>
                  </a:ext>
                </a:extLst>
              </p:cNvPr>
              <p:cNvSpPr/>
              <p:nvPr/>
            </p:nvSpPr>
            <p:spPr bwMode="auto">
              <a:xfrm>
                <a:off x="6317" y="2973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1 h 37"/>
                  <a:gd name="T8" fmla="*/ 2 w 37"/>
                  <a:gd name="T9" fmla="*/ 34 h 37"/>
                  <a:gd name="T10" fmla="*/ 15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4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1"/>
                    </a:lnTo>
                    <a:lnTo>
                      <a:pt x="2" y="34"/>
                    </a:lnTo>
                    <a:lnTo>
                      <a:pt x="15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4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1" name="îşḷiďè">
                <a:extLst>
                  <a:ext uri="{FF2B5EF4-FFF2-40B4-BE49-F238E27FC236}">
                    <a16:creationId xmlns:a16="http://schemas.microsoft.com/office/drawing/2014/main" xmlns="" id="{693A4561-B41B-42AA-BD52-F8D26296CA7D}"/>
                  </a:ext>
                </a:extLst>
              </p:cNvPr>
              <p:cNvSpPr/>
              <p:nvPr/>
            </p:nvSpPr>
            <p:spPr bwMode="auto">
              <a:xfrm>
                <a:off x="6403" y="2988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4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4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1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2" name="íṧḷïďé">
                <a:extLst>
                  <a:ext uri="{FF2B5EF4-FFF2-40B4-BE49-F238E27FC236}">
                    <a16:creationId xmlns:a16="http://schemas.microsoft.com/office/drawing/2014/main" xmlns="" id="{A9C74DCE-9711-4E5F-B2D4-FCE6E501343D}"/>
                  </a:ext>
                </a:extLst>
              </p:cNvPr>
              <p:cNvSpPr/>
              <p:nvPr/>
            </p:nvSpPr>
            <p:spPr bwMode="auto">
              <a:xfrm>
                <a:off x="6403" y="2988"/>
                <a:ext cx="37" cy="37"/>
              </a:xfrm>
              <a:custGeom>
                <a:avLst/>
                <a:gdLst>
                  <a:gd name="T0" fmla="*/ 20 w 37"/>
                  <a:gd name="T1" fmla="*/ 0 h 37"/>
                  <a:gd name="T2" fmla="*/ 13 w 37"/>
                  <a:gd name="T3" fmla="*/ 9 h 37"/>
                  <a:gd name="T4" fmla="*/ 0 w 37"/>
                  <a:gd name="T5" fmla="*/ 9 h 37"/>
                  <a:gd name="T6" fmla="*/ 7 w 37"/>
                  <a:gd name="T7" fmla="*/ 20 h 37"/>
                  <a:gd name="T8" fmla="*/ 4 w 37"/>
                  <a:gd name="T9" fmla="*/ 34 h 37"/>
                  <a:gd name="T10" fmla="*/ 17 w 37"/>
                  <a:gd name="T11" fmla="*/ 28 h 37"/>
                  <a:gd name="T12" fmla="*/ 26 w 37"/>
                  <a:gd name="T13" fmla="*/ 37 h 37"/>
                  <a:gd name="T14" fmla="*/ 26 w 37"/>
                  <a:gd name="T15" fmla="*/ 24 h 37"/>
                  <a:gd name="T16" fmla="*/ 37 w 37"/>
                  <a:gd name="T17" fmla="*/ 17 h 37"/>
                  <a:gd name="T18" fmla="*/ 26 w 37"/>
                  <a:gd name="T19" fmla="*/ 11 h 37"/>
                  <a:gd name="T20" fmla="*/ 20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20" y="0"/>
                    </a:moveTo>
                    <a:lnTo>
                      <a:pt x="13" y="9"/>
                    </a:lnTo>
                    <a:lnTo>
                      <a:pt x="0" y="9"/>
                    </a:lnTo>
                    <a:lnTo>
                      <a:pt x="7" y="20"/>
                    </a:lnTo>
                    <a:lnTo>
                      <a:pt x="4" y="34"/>
                    </a:lnTo>
                    <a:lnTo>
                      <a:pt x="17" y="28"/>
                    </a:lnTo>
                    <a:lnTo>
                      <a:pt x="26" y="37"/>
                    </a:lnTo>
                    <a:lnTo>
                      <a:pt x="26" y="24"/>
                    </a:lnTo>
                    <a:lnTo>
                      <a:pt x="37" y="17"/>
                    </a:lnTo>
                    <a:lnTo>
                      <a:pt x="26" y="11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3" name="îŝḷidè">
                <a:extLst>
                  <a:ext uri="{FF2B5EF4-FFF2-40B4-BE49-F238E27FC236}">
                    <a16:creationId xmlns:a16="http://schemas.microsoft.com/office/drawing/2014/main" xmlns="" id="{504C8D25-0789-4330-A225-8E219A3E41F2}"/>
                  </a:ext>
                </a:extLst>
              </p:cNvPr>
              <p:cNvSpPr/>
              <p:nvPr/>
            </p:nvSpPr>
            <p:spPr bwMode="auto">
              <a:xfrm>
                <a:off x="1610" y="1425"/>
                <a:ext cx="39" cy="142"/>
              </a:xfrm>
              <a:custGeom>
                <a:avLst/>
                <a:gdLst>
                  <a:gd name="T0" fmla="*/ 0 w 39"/>
                  <a:gd name="T1" fmla="*/ 0 h 142"/>
                  <a:gd name="T2" fmla="*/ 3 w 39"/>
                  <a:gd name="T3" fmla="*/ 47 h 142"/>
                  <a:gd name="T4" fmla="*/ 39 w 39"/>
                  <a:gd name="T5" fmla="*/ 142 h 142"/>
                  <a:gd name="T6" fmla="*/ 29 w 39"/>
                  <a:gd name="T7" fmla="*/ 40 h 142"/>
                  <a:gd name="T8" fmla="*/ 16 w 39"/>
                  <a:gd name="T9" fmla="*/ 8 h 142"/>
                  <a:gd name="T10" fmla="*/ 0 w 39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2">
                    <a:moveTo>
                      <a:pt x="0" y="0"/>
                    </a:moveTo>
                    <a:lnTo>
                      <a:pt x="3" y="47"/>
                    </a:lnTo>
                    <a:lnTo>
                      <a:pt x="39" y="142"/>
                    </a:lnTo>
                    <a:lnTo>
                      <a:pt x="29" y="40"/>
                    </a:lnTo>
                    <a:lnTo>
                      <a:pt x="1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4" name="i$ľíde">
                <a:extLst>
                  <a:ext uri="{FF2B5EF4-FFF2-40B4-BE49-F238E27FC236}">
                    <a16:creationId xmlns:a16="http://schemas.microsoft.com/office/drawing/2014/main" xmlns="" id="{5F36BC30-1580-44F6-AA24-14486BC9C069}"/>
                  </a:ext>
                </a:extLst>
              </p:cNvPr>
              <p:cNvSpPr/>
              <p:nvPr/>
            </p:nvSpPr>
            <p:spPr bwMode="auto">
              <a:xfrm>
                <a:off x="1610" y="1425"/>
                <a:ext cx="39" cy="142"/>
              </a:xfrm>
              <a:custGeom>
                <a:avLst/>
                <a:gdLst>
                  <a:gd name="T0" fmla="*/ 0 w 39"/>
                  <a:gd name="T1" fmla="*/ 0 h 142"/>
                  <a:gd name="T2" fmla="*/ 3 w 39"/>
                  <a:gd name="T3" fmla="*/ 47 h 142"/>
                  <a:gd name="T4" fmla="*/ 39 w 39"/>
                  <a:gd name="T5" fmla="*/ 142 h 142"/>
                  <a:gd name="T6" fmla="*/ 29 w 39"/>
                  <a:gd name="T7" fmla="*/ 40 h 142"/>
                  <a:gd name="T8" fmla="*/ 16 w 39"/>
                  <a:gd name="T9" fmla="*/ 8 h 142"/>
                  <a:gd name="T10" fmla="*/ 0 w 39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2">
                    <a:moveTo>
                      <a:pt x="0" y="0"/>
                    </a:moveTo>
                    <a:lnTo>
                      <a:pt x="3" y="47"/>
                    </a:lnTo>
                    <a:lnTo>
                      <a:pt x="39" y="142"/>
                    </a:lnTo>
                    <a:lnTo>
                      <a:pt x="29" y="40"/>
                    </a:lnTo>
                    <a:lnTo>
                      <a:pt x="1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5" name="íṣļíďe">
                <a:extLst>
                  <a:ext uri="{FF2B5EF4-FFF2-40B4-BE49-F238E27FC236}">
                    <a16:creationId xmlns:a16="http://schemas.microsoft.com/office/drawing/2014/main" xmlns="" id="{07FD38A3-AAAC-4089-B1A0-D56789B5D916}"/>
                  </a:ext>
                </a:extLst>
              </p:cNvPr>
              <p:cNvSpPr/>
              <p:nvPr/>
            </p:nvSpPr>
            <p:spPr bwMode="auto">
              <a:xfrm>
                <a:off x="1626" y="1433"/>
                <a:ext cx="13" cy="32"/>
              </a:xfrm>
              <a:custGeom>
                <a:avLst/>
                <a:gdLst>
                  <a:gd name="T0" fmla="*/ 0 w 13"/>
                  <a:gd name="T1" fmla="*/ 0 h 32"/>
                  <a:gd name="T2" fmla="*/ 13 w 13"/>
                  <a:gd name="T3" fmla="*/ 32 h 32"/>
                  <a:gd name="T4" fmla="*/ 10 w 13"/>
                  <a:gd name="T5" fmla="*/ 2 h 32"/>
                  <a:gd name="T6" fmla="*/ 0 w 1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2">
                    <a:moveTo>
                      <a:pt x="0" y="0"/>
                    </a:moveTo>
                    <a:lnTo>
                      <a:pt x="13" y="32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6" name="íśḻîḑè">
                <a:extLst>
                  <a:ext uri="{FF2B5EF4-FFF2-40B4-BE49-F238E27FC236}">
                    <a16:creationId xmlns:a16="http://schemas.microsoft.com/office/drawing/2014/main" xmlns="" id="{A919F029-E29F-46D0-8DBE-ED176414CD11}"/>
                  </a:ext>
                </a:extLst>
              </p:cNvPr>
              <p:cNvSpPr/>
              <p:nvPr/>
            </p:nvSpPr>
            <p:spPr bwMode="auto">
              <a:xfrm>
                <a:off x="1626" y="1433"/>
                <a:ext cx="13" cy="32"/>
              </a:xfrm>
              <a:custGeom>
                <a:avLst/>
                <a:gdLst>
                  <a:gd name="T0" fmla="*/ 0 w 13"/>
                  <a:gd name="T1" fmla="*/ 0 h 32"/>
                  <a:gd name="T2" fmla="*/ 13 w 13"/>
                  <a:gd name="T3" fmla="*/ 32 h 32"/>
                  <a:gd name="T4" fmla="*/ 10 w 13"/>
                  <a:gd name="T5" fmla="*/ 2 h 32"/>
                  <a:gd name="T6" fmla="*/ 0 w 13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32">
                    <a:moveTo>
                      <a:pt x="0" y="0"/>
                    </a:moveTo>
                    <a:lnTo>
                      <a:pt x="13" y="32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7" name="îṧlîďé">
                <a:extLst>
                  <a:ext uri="{FF2B5EF4-FFF2-40B4-BE49-F238E27FC236}">
                    <a16:creationId xmlns:a16="http://schemas.microsoft.com/office/drawing/2014/main" xmlns="" id="{9AD3D809-F90D-4DF4-9971-75DBDE55CF14}"/>
                  </a:ext>
                </a:extLst>
              </p:cNvPr>
              <p:cNvSpPr/>
              <p:nvPr/>
            </p:nvSpPr>
            <p:spPr bwMode="auto">
              <a:xfrm>
                <a:off x="1662" y="1446"/>
                <a:ext cx="86" cy="110"/>
              </a:xfrm>
              <a:custGeom>
                <a:avLst/>
                <a:gdLst>
                  <a:gd name="T0" fmla="*/ 56 w 86"/>
                  <a:gd name="T1" fmla="*/ 20 h 110"/>
                  <a:gd name="T2" fmla="*/ 86 w 86"/>
                  <a:gd name="T3" fmla="*/ 99 h 110"/>
                  <a:gd name="T4" fmla="*/ 78 w 86"/>
                  <a:gd name="T5" fmla="*/ 28 h 110"/>
                  <a:gd name="T6" fmla="*/ 56 w 86"/>
                  <a:gd name="T7" fmla="*/ 20 h 110"/>
                  <a:gd name="T8" fmla="*/ 0 w 86"/>
                  <a:gd name="T9" fmla="*/ 0 h 110"/>
                  <a:gd name="T10" fmla="*/ 0 w 86"/>
                  <a:gd name="T11" fmla="*/ 13 h 110"/>
                  <a:gd name="T12" fmla="*/ 37 w 86"/>
                  <a:gd name="T13" fmla="*/ 110 h 110"/>
                  <a:gd name="T14" fmla="*/ 26 w 86"/>
                  <a:gd name="T15" fmla="*/ 9 h 110"/>
                  <a:gd name="T16" fmla="*/ 0 w 86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10">
                    <a:moveTo>
                      <a:pt x="56" y="20"/>
                    </a:moveTo>
                    <a:lnTo>
                      <a:pt x="86" y="99"/>
                    </a:lnTo>
                    <a:lnTo>
                      <a:pt x="78" y="28"/>
                    </a:lnTo>
                    <a:lnTo>
                      <a:pt x="56" y="20"/>
                    </a:lnTo>
                    <a:close/>
                    <a:moveTo>
                      <a:pt x="0" y="0"/>
                    </a:moveTo>
                    <a:lnTo>
                      <a:pt x="0" y="13"/>
                    </a:lnTo>
                    <a:lnTo>
                      <a:pt x="37" y="110"/>
                    </a:lnTo>
                    <a:lnTo>
                      <a:pt x="2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8" name="iṧḷîḋè">
                <a:extLst>
                  <a:ext uri="{FF2B5EF4-FFF2-40B4-BE49-F238E27FC236}">
                    <a16:creationId xmlns:a16="http://schemas.microsoft.com/office/drawing/2014/main" xmlns="" id="{402840A8-B34B-4332-8C30-29C567B93C66}"/>
                  </a:ext>
                </a:extLst>
              </p:cNvPr>
              <p:cNvSpPr/>
              <p:nvPr/>
            </p:nvSpPr>
            <p:spPr bwMode="auto">
              <a:xfrm>
                <a:off x="1662" y="1446"/>
                <a:ext cx="86" cy="110"/>
              </a:xfrm>
              <a:custGeom>
                <a:avLst/>
                <a:gdLst>
                  <a:gd name="T0" fmla="*/ 56 w 86"/>
                  <a:gd name="T1" fmla="*/ 20 h 110"/>
                  <a:gd name="T2" fmla="*/ 86 w 86"/>
                  <a:gd name="T3" fmla="*/ 99 h 110"/>
                  <a:gd name="T4" fmla="*/ 78 w 86"/>
                  <a:gd name="T5" fmla="*/ 28 h 110"/>
                  <a:gd name="T6" fmla="*/ 56 w 86"/>
                  <a:gd name="T7" fmla="*/ 20 h 110"/>
                  <a:gd name="T8" fmla="*/ 0 w 86"/>
                  <a:gd name="T9" fmla="*/ 0 h 110"/>
                  <a:gd name="T10" fmla="*/ 0 w 86"/>
                  <a:gd name="T11" fmla="*/ 13 h 110"/>
                  <a:gd name="T12" fmla="*/ 37 w 86"/>
                  <a:gd name="T13" fmla="*/ 110 h 110"/>
                  <a:gd name="T14" fmla="*/ 26 w 86"/>
                  <a:gd name="T15" fmla="*/ 9 h 110"/>
                  <a:gd name="T16" fmla="*/ 0 w 86"/>
                  <a:gd name="T1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10">
                    <a:moveTo>
                      <a:pt x="56" y="20"/>
                    </a:moveTo>
                    <a:lnTo>
                      <a:pt x="86" y="99"/>
                    </a:lnTo>
                    <a:lnTo>
                      <a:pt x="78" y="28"/>
                    </a:lnTo>
                    <a:lnTo>
                      <a:pt x="56" y="20"/>
                    </a:lnTo>
                    <a:moveTo>
                      <a:pt x="0" y="0"/>
                    </a:moveTo>
                    <a:lnTo>
                      <a:pt x="0" y="13"/>
                    </a:lnTo>
                    <a:lnTo>
                      <a:pt x="37" y="110"/>
                    </a:lnTo>
                    <a:lnTo>
                      <a:pt x="26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9" name="iṧľîdê">
                <a:extLst>
                  <a:ext uri="{FF2B5EF4-FFF2-40B4-BE49-F238E27FC236}">
                    <a16:creationId xmlns:a16="http://schemas.microsoft.com/office/drawing/2014/main" xmlns="" id="{0E9DD792-B474-4960-9CCB-55F2BC5C55A7}"/>
                  </a:ext>
                </a:extLst>
              </p:cNvPr>
              <p:cNvSpPr/>
              <p:nvPr/>
            </p:nvSpPr>
            <p:spPr bwMode="auto">
              <a:xfrm>
                <a:off x="1714" y="1465"/>
                <a:ext cx="43" cy="181"/>
              </a:xfrm>
              <a:custGeom>
                <a:avLst/>
                <a:gdLst>
                  <a:gd name="T0" fmla="*/ 0 w 43"/>
                  <a:gd name="T1" fmla="*/ 0 h 181"/>
                  <a:gd name="T2" fmla="*/ 8 w 43"/>
                  <a:gd name="T3" fmla="*/ 84 h 181"/>
                  <a:gd name="T4" fmla="*/ 43 w 43"/>
                  <a:gd name="T5" fmla="*/ 181 h 181"/>
                  <a:gd name="T6" fmla="*/ 34 w 43"/>
                  <a:gd name="T7" fmla="*/ 80 h 181"/>
                  <a:gd name="T8" fmla="*/ 4 w 43"/>
                  <a:gd name="T9" fmla="*/ 1 h 181"/>
                  <a:gd name="T10" fmla="*/ 0 w 43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1">
                    <a:moveTo>
                      <a:pt x="0" y="0"/>
                    </a:moveTo>
                    <a:lnTo>
                      <a:pt x="8" y="84"/>
                    </a:lnTo>
                    <a:lnTo>
                      <a:pt x="43" y="181"/>
                    </a:lnTo>
                    <a:lnTo>
                      <a:pt x="34" y="80"/>
                    </a:lnTo>
                    <a:lnTo>
                      <a:pt x="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0" name="ï$ḻíḑè">
                <a:extLst>
                  <a:ext uri="{FF2B5EF4-FFF2-40B4-BE49-F238E27FC236}">
                    <a16:creationId xmlns:a16="http://schemas.microsoft.com/office/drawing/2014/main" xmlns="" id="{400A4C7A-1300-46EA-B908-5ABDADA4BF28}"/>
                  </a:ext>
                </a:extLst>
              </p:cNvPr>
              <p:cNvSpPr/>
              <p:nvPr/>
            </p:nvSpPr>
            <p:spPr bwMode="auto">
              <a:xfrm>
                <a:off x="1714" y="1465"/>
                <a:ext cx="43" cy="181"/>
              </a:xfrm>
              <a:custGeom>
                <a:avLst/>
                <a:gdLst>
                  <a:gd name="T0" fmla="*/ 0 w 43"/>
                  <a:gd name="T1" fmla="*/ 0 h 181"/>
                  <a:gd name="T2" fmla="*/ 8 w 43"/>
                  <a:gd name="T3" fmla="*/ 84 h 181"/>
                  <a:gd name="T4" fmla="*/ 43 w 43"/>
                  <a:gd name="T5" fmla="*/ 181 h 181"/>
                  <a:gd name="T6" fmla="*/ 34 w 43"/>
                  <a:gd name="T7" fmla="*/ 80 h 181"/>
                  <a:gd name="T8" fmla="*/ 4 w 43"/>
                  <a:gd name="T9" fmla="*/ 1 h 181"/>
                  <a:gd name="T10" fmla="*/ 0 w 43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1">
                    <a:moveTo>
                      <a:pt x="0" y="0"/>
                    </a:moveTo>
                    <a:lnTo>
                      <a:pt x="8" y="84"/>
                    </a:lnTo>
                    <a:lnTo>
                      <a:pt x="43" y="181"/>
                    </a:lnTo>
                    <a:lnTo>
                      <a:pt x="34" y="80"/>
                    </a:lnTo>
                    <a:lnTo>
                      <a:pt x="4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1" name="ïṧḻîḑé">
                <a:extLst>
                  <a:ext uri="{FF2B5EF4-FFF2-40B4-BE49-F238E27FC236}">
                    <a16:creationId xmlns:a16="http://schemas.microsoft.com/office/drawing/2014/main" xmlns="" id="{B58C8932-E50D-4744-8BAD-595D06E635A2}"/>
                  </a:ext>
                </a:extLst>
              </p:cNvPr>
              <p:cNvSpPr/>
              <p:nvPr/>
            </p:nvSpPr>
            <p:spPr bwMode="auto">
              <a:xfrm>
                <a:off x="1780" y="1489"/>
                <a:ext cx="16" cy="45"/>
              </a:xfrm>
              <a:custGeom>
                <a:avLst/>
                <a:gdLst>
                  <a:gd name="T0" fmla="*/ 0 w 16"/>
                  <a:gd name="T1" fmla="*/ 0 h 45"/>
                  <a:gd name="T2" fmla="*/ 16 w 16"/>
                  <a:gd name="T3" fmla="*/ 45 h 45"/>
                  <a:gd name="T4" fmla="*/ 13 w 16"/>
                  <a:gd name="T5" fmla="*/ 4 h 45"/>
                  <a:gd name="T6" fmla="*/ 0 w 1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5">
                    <a:moveTo>
                      <a:pt x="0" y="0"/>
                    </a:moveTo>
                    <a:lnTo>
                      <a:pt x="16" y="45"/>
                    </a:lnTo>
                    <a:lnTo>
                      <a:pt x="1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2" name="îS1îḑè">
                <a:extLst>
                  <a:ext uri="{FF2B5EF4-FFF2-40B4-BE49-F238E27FC236}">
                    <a16:creationId xmlns:a16="http://schemas.microsoft.com/office/drawing/2014/main" xmlns="" id="{0423508F-FBC4-4CB5-A489-40E465F1207E}"/>
                  </a:ext>
                </a:extLst>
              </p:cNvPr>
              <p:cNvSpPr/>
              <p:nvPr/>
            </p:nvSpPr>
            <p:spPr bwMode="auto">
              <a:xfrm>
                <a:off x="1780" y="1489"/>
                <a:ext cx="16" cy="45"/>
              </a:xfrm>
              <a:custGeom>
                <a:avLst/>
                <a:gdLst>
                  <a:gd name="T0" fmla="*/ 0 w 16"/>
                  <a:gd name="T1" fmla="*/ 0 h 45"/>
                  <a:gd name="T2" fmla="*/ 16 w 16"/>
                  <a:gd name="T3" fmla="*/ 45 h 45"/>
                  <a:gd name="T4" fmla="*/ 13 w 16"/>
                  <a:gd name="T5" fmla="*/ 4 h 45"/>
                  <a:gd name="T6" fmla="*/ 0 w 16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45">
                    <a:moveTo>
                      <a:pt x="0" y="0"/>
                    </a:moveTo>
                    <a:lnTo>
                      <a:pt x="16" y="45"/>
                    </a:lnTo>
                    <a:lnTo>
                      <a:pt x="13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3" name="ïṩlîḋè">
                <a:extLst>
                  <a:ext uri="{FF2B5EF4-FFF2-40B4-BE49-F238E27FC236}">
                    <a16:creationId xmlns:a16="http://schemas.microsoft.com/office/drawing/2014/main" xmlns="" id="{D137D790-DED0-4E31-95F5-6FBFD922F212}"/>
                  </a:ext>
                </a:extLst>
              </p:cNvPr>
              <p:cNvSpPr/>
              <p:nvPr/>
            </p:nvSpPr>
            <p:spPr bwMode="auto">
              <a:xfrm>
                <a:off x="1766" y="1483"/>
                <a:ext cx="42" cy="150"/>
              </a:xfrm>
              <a:custGeom>
                <a:avLst/>
                <a:gdLst>
                  <a:gd name="T0" fmla="*/ 0 w 42"/>
                  <a:gd name="T1" fmla="*/ 0 h 150"/>
                  <a:gd name="T2" fmla="*/ 6 w 42"/>
                  <a:gd name="T3" fmla="*/ 54 h 150"/>
                  <a:gd name="T4" fmla="*/ 42 w 42"/>
                  <a:gd name="T5" fmla="*/ 150 h 150"/>
                  <a:gd name="T6" fmla="*/ 30 w 42"/>
                  <a:gd name="T7" fmla="*/ 51 h 150"/>
                  <a:gd name="T8" fmla="*/ 14 w 42"/>
                  <a:gd name="T9" fmla="*/ 6 h 150"/>
                  <a:gd name="T10" fmla="*/ 0 w 42"/>
                  <a:gd name="T1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0">
                    <a:moveTo>
                      <a:pt x="0" y="0"/>
                    </a:moveTo>
                    <a:lnTo>
                      <a:pt x="6" y="54"/>
                    </a:lnTo>
                    <a:lnTo>
                      <a:pt x="42" y="150"/>
                    </a:lnTo>
                    <a:lnTo>
                      <a:pt x="30" y="51"/>
                    </a:lnTo>
                    <a:lnTo>
                      <a:pt x="14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4" name="íşľíḋe">
                <a:extLst>
                  <a:ext uri="{FF2B5EF4-FFF2-40B4-BE49-F238E27FC236}">
                    <a16:creationId xmlns:a16="http://schemas.microsoft.com/office/drawing/2014/main" xmlns="" id="{1FBBB63E-7026-4AFC-93CF-1E4B586809D6}"/>
                  </a:ext>
                </a:extLst>
              </p:cNvPr>
              <p:cNvSpPr/>
              <p:nvPr/>
            </p:nvSpPr>
            <p:spPr bwMode="auto">
              <a:xfrm>
                <a:off x="1766" y="1483"/>
                <a:ext cx="42" cy="150"/>
              </a:xfrm>
              <a:custGeom>
                <a:avLst/>
                <a:gdLst>
                  <a:gd name="T0" fmla="*/ 0 w 42"/>
                  <a:gd name="T1" fmla="*/ 0 h 150"/>
                  <a:gd name="T2" fmla="*/ 6 w 42"/>
                  <a:gd name="T3" fmla="*/ 54 h 150"/>
                  <a:gd name="T4" fmla="*/ 42 w 42"/>
                  <a:gd name="T5" fmla="*/ 150 h 150"/>
                  <a:gd name="T6" fmla="*/ 30 w 42"/>
                  <a:gd name="T7" fmla="*/ 51 h 150"/>
                  <a:gd name="T8" fmla="*/ 14 w 42"/>
                  <a:gd name="T9" fmla="*/ 6 h 150"/>
                  <a:gd name="T10" fmla="*/ 0 w 42"/>
                  <a:gd name="T11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50">
                    <a:moveTo>
                      <a:pt x="0" y="0"/>
                    </a:moveTo>
                    <a:lnTo>
                      <a:pt x="6" y="54"/>
                    </a:lnTo>
                    <a:lnTo>
                      <a:pt x="42" y="150"/>
                    </a:lnTo>
                    <a:lnTo>
                      <a:pt x="30" y="51"/>
                    </a:lnTo>
                    <a:lnTo>
                      <a:pt x="14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5" name="îŝ1iḓè">
                <a:extLst>
                  <a:ext uri="{FF2B5EF4-FFF2-40B4-BE49-F238E27FC236}">
                    <a16:creationId xmlns:a16="http://schemas.microsoft.com/office/drawing/2014/main" xmlns="" id="{7C4A589C-05D1-4B3D-AA71-DAF04B6ACEFA}"/>
                  </a:ext>
                </a:extLst>
              </p:cNvPr>
              <p:cNvSpPr/>
              <p:nvPr/>
            </p:nvSpPr>
            <p:spPr bwMode="auto">
              <a:xfrm>
                <a:off x="1841" y="1511"/>
                <a:ext cx="4" cy="11"/>
              </a:xfrm>
              <a:custGeom>
                <a:avLst/>
                <a:gdLst>
                  <a:gd name="T0" fmla="*/ 0 w 4"/>
                  <a:gd name="T1" fmla="*/ 0 h 11"/>
                  <a:gd name="T2" fmla="*/ 4 w 4"/>
                  <a:gd name="T3" fmla="*/ 11 h 11"/>
                  <a:gd name="T4" fmla="*/ 4 w 4"/>
                  <a:gd name="T5" fmla="*/ 0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4" y="1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6" name="ísliḓe">
                <a:extLst>
                  <a:ext uri="{FF2B5EF4-FFF2-40B4-BE49-F238E27FC236}">
                    <a16:creationId xmlns:a16="http://schemas.microsoft.com/office/drawing/2014/main" xmlns="" id="{464107F0-04FD-40DE-A2EC-5C49F7253DA2}"/>
                  </a:ext>
                </a:extLst>
              </p:cNvPr>
              <p:cNvSpPr/>
              <p:nvPr/>
            </p:nvSpPr>
            <p:spPr bwMode="auto">
              <a:xfrm>
                <a:off x="1841" y="1511"/>
                <a:ext cx="4" cy="11"/>
              </a:xfrm>
              <a:custGeom>
                <a:avLst/>
                <a:gdLst>
                  <a:gd name="T0" fmla="*/ 0 w 4"/>
                  <a:gd name="T1" fmla="*/ 0 h 11"/>
                  <a:gd name="T2" fmla="*/ 4 w 4"/>
                  <a:gd name="T3" fmla="*/ 11 h 11"/>
                  <a:gd name="T4" fmla="*/ 4 w 4"/>
                  <a:gd name="T5" fmla="*/ 0 h 11"/>
                  <a:gd name="T6" fmla="*/ 0 w 4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1">
                    <a:moveTo>
                      <a:pt x="0" y="0"/>
                    </a:moveTo>
                    <a:lnTo>
                      <a:pt x="4" y="11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7" name="ïṥliḓè">
                <a:extLst>
                  <a:ext uri="{FF2B5EF4-FFF2-40B4-BE49-F238E27FC236}">
                    <a16:creationId xmlns:a16="http://schemas.microsoft.com/office/drawing/2014/main" xmlns="" id="{2EB8C36D-8E3C-4EBF-A90D-7C833E622A1F}"/>
                  </a:ext>
                </a:extLst>
              </p:cNvPr>
              <p:cNvSpPr/>
              <p:nvPr/>
            </p:nvSpPr>
            <p:spPr bwMode="auto">
              <a:xfrm>
                <a:off x="1819" y="1502"/>
                <a:ext cx="37" cy="119"/>
              </a:xfrm>
              <a:custGeom>
                <a:avLst/>
                <a:gdLst>
                  <a:gd name="T0" fmla="*/ 0 w 37"/>
                  <a:gd name="T1" fmla="*/ 0 h 119"/>
                  <a:gd name="T2" fmla="*/ 2 w 37"/>
                  <a:gd name="T3" fmla="*/ 24 h 119"/>
                  <a:gd name="T4" fmla="*/ 37 w 37"/>
                  <a:gd name="T5" fmla="*/ 119 h 119"/>
                  <a:gd name="T6" fmla="*/ 26 w 37"/>
                  <a:gd name="T7" fmla="*/ 20 h 119"/>
                  <a:gd name="T8" fmla="*/ 22 w 37"/>
                  <a:gd name="T9" fmla="*/ 9 h 119"/>
                  <a:gd name="T10" fmla="*/ 0 w 37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19">
                    <a:moveTo>
                      <a:pt x="0" y="0"/>
                    </a:moveTo>
                    <a:lnTo>
                      <a:pt x="2" y="24"/>
                    </a:lnTo>
                    <a:lnTo>
                      <a:pt x="37" y="119"/>
                    </a:lnTo>
                    <a:lnTo>
                      <a:pt x="26" y="20"/>
                    </a:lnTo>
                    <a:lnTo>
                      <a:pt x="2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8" name="iŝliḓé">
                <a:extLst>
                  <a:ext uri="{FF2B5EF4-FFF2-40B4-BE49-F238E27FC236}">
                    <a16:creationId xmlns:a16="http://schemas.microsoft.com/office/drawing/2014/main" xmlns="" id="{65338A44-21BC-4D6A-985D-8B6743F4BDA7}"/>
                  </a:ext>
                </a:extLst>
              </p:cNvPr>
              <p:cNvSpPr/>
              <p:nvPr/>
            </p:nvSpPr>
            <p:spPr bwMode="auto">
              <a:xfrm>
                <a:off x="1819" y="1502"/>
                <a:ext cx="37" cy="119"/>
              </a:xfrm>
              <a:custGeom>
                <a:avLst/>
                <a:gdLst>
                  <a:gd name="T0" fmla="*/ 0 w 37"/>
                  <a:gd name="T1" fmla="*/ 0 h 119"/>
                  <a:gd name="T2" fmla="*/ 2 w 37"/>
                  <a:gd name="T3" fmla="*/ 24 h 119"/>
                  <a:gd name="T4" fmla="*/ 37 w 37"/>
                  <a:gd name="T5" fmla="*/ 119 h 119"/>
                  <a:gd name="T6" fmla="*/ 26 w 37"/>
                  <a:gd name="T7" fmla="*/ 20 h 119"/>
                  <a:gd name="T8" fmla="*/ 22 w 37"/>
                  <a:gd name="T9" fmla="*/ 9 h 119"/>
                  <a:gd name="T10" fmla="*/ 0 w 37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19">
                    <a:moveTo>
                      <a:pt x="0" y="0"/>
                    </a:moveTo>
                    <a:lnTo>
                      <a:pt x="2" y="24"/>
                    </a:lnTo>
                    <a:lnTo>
                      <a:pt x="37" y="119"/>
                    </a:lnTo>
                    <a:lnTo>
                      <a:pt x="26" y="20"/>
                    </a:lnTo>
                    <a:lnTo>
                      <a:pt x="22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9" name="îśḻîdé">
                <a:extLst>
                  <a:ext uri="{FF2B5EF4-FFF2-40B4-BE49-F238E27FC236}">
                    <a16:creationId xmlns:a16="http://schemas.microsoft.com/office/drawing/2014/main" xmlns="" id="{08562182-1B12-4B46-B806-AE6A21BEF812}"/>
                  </a:ext>
                </a:extLst>
              </p:cNvPr>
              <p:cNvSpPr/>
              <p:nvPr/>
            </p:nvSpPr>
            <p:spPr bwMode="auto">
              <a:xfrm>
                <a:off x="1871" y="1521"/>
                <a:ext cx="30" cy="87"/>
              </a:xfrm>
              <a:custGeom>
                <a:avLst/>
                <a:gdLst>
                  <a:gd name="T0" fmla="*/ 0 w 30"/>
                  <a:gd name="T1" fmla="*/ 0 h 87"/>
                  <a:gd name="T2" fmla="*/ 9 w 30"/>
                  <a:gd name="T3" fmla="*/ 87 h 87"/>
                  <a:gd name="T4" fmla="*/ 30 w 30"/>
                  <a:gd name="T5" fmla="*/ 52 h 87"/>
                  <a:gd name="T6" fmla="*/ 24 w 30"/>
                  <a:gd name="T7" fmla="*/ 63 h 87"/>
                  <a:gd name="T8" fmla="*/ 2 w 30"/>
                  <a:gd name="T9" fmla="*/ 1 h 87"/>
                  <a:gd name="T10" fmla="*/ 0 w 30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87">
                    <a:moveTo>
                      <a:pt x="0" y="0"/>
                    </a:moveTo>
                    <a:lnTo>
                      <a:pt x="9" y="87"/>
                    </a:lnTo>
                    <a:lnTo>
                      <a:pt x="30" y="52"/>
                    </a:lnTo>
                    <a:lnTo>
                      <a:pt x="24" y="63"/>
                    </a:lnTo>
                    <a:lnTo>
                      <a:pt x="2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0" name="ïṩļïďê">
                <a:extLst>
                  <a:ext uri="{FF2B5EF4-FFF2-40B4-BE49-F238E27FC236}">
                    <a16:creationId xmlns:a16="http://schemas.microsoft.com/office/drawing/2014/main" xmlns="" id="{9D56557E-C89E-443C-B40D-4B67C13C6FFF}"/>
                  </a:ext>
                </a:extLst>
              </p:cNvPr>
              <p:cNvSpPr/>
              <p:nvPr/>
            </p:nvSpPr>
            <p:spPr bwMode="auto">
              <a:xfrm>
                <a:off x="1871" y="1521"/>
                <a:ext cx="30" cy="87"/>
              </a:xfrm>
              <a:custGeom>
                <a:avLst/>
                <a:gdLst>
                  <a:gd name="T0" fmla="*/ 0 w 30"/>
                  <a:gd name="T1" fmla="*/ 0 h 87"/>
                  <a:gd name="T2" fmla="*/ 9 w 30"/>
                  <a:gd name="T3" fmla="*/ 87 h 87"/>
                  <a:gd name="T4" fmla="*/ 30 w 30"/>
                  <a:gd name="T5" fmla="*/ 52 h 87"/>
                  <a:gd name="T6" fmla="*/ 24 w 30"/>
                  <a:gd name="T7" fmla="*/ 63 h 87"/>
                  <a:gd name="T8" fmla="*/ 2 w 30"/>
                  <a:gd name="T9" fmla="*/ 1 h 87"/>
                  <a:gd name="T10" fmla="*/ 0 w 30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87">
                    <a:moveTo>
                      <a:pt x="0" y="0"/>
                    </a:moveTo>
                    <a:lnTo>
                      <a:pt x="9" y="87"/>
                    </a:lnTo>
                    <a:lnTo>
                      <a:pt x="30" y="52"/>
                    </a:lnTo>
                    <a:lnTo>
                      <a:pt x="24" y="63"/>
                    </a:lnTo>
                    <a:lnTo>
                      <a:pt x="2" y="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1" name="íṥlîḋè">
                <a:extLst>
                  <a:ext uri="{FF2B5EF4-FFF2-40B4-BE49-F238E27FC236}">
                    <a16:creationId xmlns:a16="http://schemas.microsoft.com/office/drawing/2014/main" xmlns="" id="{0DD42960-CD77-4D05-8389-3BAB63E32A64}"/>
                  </a:ext>
                </a:extLst>
              </p:cNvPr>
              <p:cNvSpPr/>
              <p:nvPr/>
            </p:nvSpPr>
            <p:spPr bwMode="auto">
              <a:xfrm>
                <a:off x="1873" y="1522"/>
                <a:ext cx="28" cy="62"/>
              </a:xfrm>
              <a:custGeom>
                <a:avLst/>
                <a:gdLst>
                  <a:gd name="T0" fmla="*/ 0 w 28"/>
                  <a:gd name="T1" fmla="*/ 0 h 62"/>
                  <a:gd name="T2" fmla="*/ 22 w 28"/>
                  <a:gd name="T3" fmla="*/ 62 h 62"/>
                  <a:gd name="T4" fmla="*/ 28 w 28"/>
                  <a:gd name="T5" fmla="*/ 51 h 62"/>
                  <a:gd name="T6" fmla="*/ 24 w 28"/>
                  <a:gd name="T7" fmla="*/ 8 h 62"/>
                  <a:gd name="T8" fmla="*/ 0 w 2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0" y="0"/>
                    </a:moveTo>
                    <a:lnTo>
                      <a:pt x="22" y="62"/>
                    </a:lnTo>
                    <a:lnTo>
                      <a:pt x="28" y="51"/>
                    </a:lnTo>
                    <a:lnTo>
                      <a:pt x="24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2" name="işļiďé">
                <a:extLst>
                  <a:ext uri="{FF2B5EF4-FFF2-40B4-BE49-F238E27FC236}">
                    <a16:creationId xmlns:a16="http://schemas.microsoft.com/office/drawing/2014/main" xmlns="" id="{D54371C8-0DFF-4AB6-A990-D577B659E289}"/>
                  </a:ext>
                </a:extLst>
              </p:cNvPr>
              <p:cNvSpPr/>
              <p:nvPr/>
            </p:nvSpPr>
            <p:spPr bwMode="auto">
              <a:xfrm>
                <a:off x="1873" y="1522"/>
                <a:ext cx="28" cy="62"/>
              </a:xfrm>
              <a:custGeom>
                <a:avLst/>
                <a:gdLst>
                  <a:gd name="T0" fmla="*/ 0 w 28"/>
                  <a:gd name="T1" fmla="*/ 0 h 62"/>
                  <a:gd name="T2" fmla="*/ 22 w 28"/>
                  <a:gd name="T3" fmla="*/ 62 h 62"/>
                  <a:gd name="T4" fmla="*/ 28 w 28"/>
                  <a:gd name="T5" fmla="*/ 51 h 62"/>
                  <a:gd name="T6" fmla="*/ 24 w 28"/>
                  <a:gd name="T7" fmla="*/ 8 h 62"/>
                  <a:gd name="T8" fmla="*/ 0 w 2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2">
                    <a:moveTo>
                      <a:pt x="0" y="0"/>
                    </a:moveTo>
                    <a:lnTo>
                      <a:pt x="22" y="62"/>
                    </a:lnTo>
                    <a:lnTo>
                      <a:pt x="28" y="51"/>
                    </a:lnTo>
                    <a:lnTo>
                      <a:pt x="24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3" name="i$1idé">
                <a:extLst>
                  <a:ext uri="{FF2B5EF4-FFF2-40B4-BE49-F238E27FC236}">
                    <a16:creationId xmlns:a16="http://schemas.microsoft.com/office/drawing/2014/main" xmlns="" id="{71F0E25A-A2C0-42FB-A975-4E04C4CD6CA2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478" cy="527"/>
              </a:xfrm>
              <a:custGeom>
                <a:avLst/>
                <a:gdLst>
                  <a:gd name="T0" fmla="*/ 0 w 478"/>
                  <a:gd name="T1" fmla="*/ 0 h 527"/>
                  <a:gd name="T2" fmla="*/ 47 w 478"/>
                  <a:gd name="T3" fmla="*/ 527 h 527"/>
                  <a:gd name="T4" fmla="*/ 478 w 478"/>
                  <a:gd name="T5" fmla="*/ 112 h 527"/>
                  <a:gd name="T6" fmla="*/ 456 w 478"/>
                  <a:gd name="T7" fmla="*/ 133 h 527"/>
                  <a:gd name="T8" fmla="*/ 454 w 478"/>
                  <a:gd name="T9" fmla="*/ 103 h 527"/>
                  <a:gd name="T10" fmla="*/ 428 w 478"/>
                  <a:gd name="T11" fmla="*/ 93 h 527"/>
                  <a:gd name="T12" fmla="*/ 433 w 478"/>
                  <a:gd name="T13" fmla="*/ 155 h 527"/>
                  <a:gd name="T14" fmla="*/ 411 w 478"/>
                  <a:gd name="T15" fmla="*/ 176 h 527"/>
                  <a:gd name="T16" fmla="*/ 402 w 478"/>
                  <a:gd name="T17" fmla="*/ 84 h 527"/>
                  <a:gd name="T18" fmla="*/ 376 w 478"/>
                  <a:gd name="T19" fmla="*/ 75 h 527"/>
                  <a:gd name="T20" fmla="*/ 389 w 478"/>
                  <a:gd name="T21" fmla="*/ 198 h 527"/>
                  <a:gd name="T22" fmla="*/ 366 w 478"/>
                  <a:gd name="T23" fmla="*/ 220 h 527"/>
                  <a:gd name="T24" fmla="*/ 349 w 478"/>
                  <a:gd name="T25" fmla="*/ 65 h 527"/>
                  <a:gd name="T26" fmla="*/ 323 w 478"/>
                  <a:gd name="T27" fmla="*/ 56 h 527"/>
                  <a:gd name="T28" fmla="*/ 342 w 478"/>
                  <a:gd name="T29" fmla="*/ 243 h 527"/>
                  <a:gd name="T30" fmla="*/ 320 w 478"/>
                  <a:gd name="T31" fmla="*/ 263 h 527"/>
                  <a:gd name="T32" fmla="*/ 301 w 478"/>
                  <a:gd name="T33" fmla="*/ 88 h 527"/>
                  <a:gd name="T34" fmla="*/ 280 w 478"/>
                  <a:gd name="T35" fmla="*/ 123 h 527"/>
                  <a:gd name="T36" fmla="*/ 297 w 478"/>
                  <a:gd name="T37" fmla="*/ 286 h 527"/>
                  <a:gd name="T38" fmla="*/ 275 w 478"/>
                  <a:gd name="T39" fmla="*/ 308 h 527"/>
                  <a:gd name="T40" fmla="*/ 258 w 478"/>
                  <a:gd name="T41" fmla="*/ 157 h 527"/>
                  <a:gd name="T42" fmla="*/ 237 w 478"/>
                  <a:gd name="T43" fmla="*/ 192 h 527"/>
                  <a:gd name="T44" fmla="*/ 250 w 478"/>
                  <a:gd name="T45" fmla="*/ 330 h 527"/>
                  <a:gd name="T46" fmla="*/ 228 w 478"/>
                  <a:gd name="T47" fmla="*/ 351 h 527"/>
                  <a:gd name="T48" fmla="*/ 215 w 478"/>
                  <a:gd name="T49" fmla="*/ 226 h 527"/>
                  <a:gd name="T50" fmla="*/ 194 w 478"/>
                  <a:gd name="T51" fmla="*/ 261 h 527"/>
                  <a:gd name="T52" fmla="*/ 206 w 478"/>
                  <a:gd name="T53" fmla="*/ 373 h 527"/>
                  <a:gd name="T54" fmla="*/ 183 w 478"/>
                  <a:gd name="T55" fmla="*/ 396 h 527"/>
                  <a:gd name="T56" fmla="*/ 172 w 478"/>
                  <a:gd name="T57" fmla="*/ 295 h 527"/>
                  <a:gd name="T58" fmla="*/ 151 w 478"/>
                  <a:gd name="T59" fmla="*/ 330 h 527"/>
                  <a:gd name="T60" fmla="*/ 159 w 478"/>
                  <a:gd name="T61" fmla="*/ 418 h 527"/>
                  <a:gd name="T62" fmla="*/ 137 w 478"/>
                  <a:gd name="T63" fmla="*/ 441 h 527"/>
                  <a:gd name="T64" fmla="*/ 129 w 478"/>
                  <a:gd name="T65" fmla="*/ 366 h 527"/>
                  <a:gd name="T66" fmla="*/ 129 w 478"/>
                  <a:gd name="T67" fmla="*/ 366 h 527"/>
                  <a:gd name="T68" fmla="*/ 94 w 478"/>
                  <a:gd name="T69" fmla="*/ 267 h 527"/>
                  <a:gd name="T70" fmla="*/ 114 w 478"/>
                  <a:gd name="T71" fmla="*/ 461 h 527"/>
                  <a:gd name="T72" fmla="*/ 92 w 478"/>
                  <a:gd name="T73" fmla="*/ 484 h 527"/>
                  <a:gd name="T74" fmla="*/ 58 w 478"/>
                  <a:gd name="T75" fmla="*/ 164 h 527"/>
                  <a:gd name="T76" fmla="*/ 21 w 478"/>
                  <a:gd name="T77" fmla="*/ 62 h 527"/>
                  <a:gd name="T78" fmla="*/ 69 w 478"/>
                  <a:gd name="T79" fmla="*/ 506 h 527"/>
                  <a:gd name="T80" fmla="*/ 47 w 478"/>
                  <a:gd name="T81" fmla="*/ 527 h 527"/>
                  <a:gd name="T82" fmla="*/ 0 w 478"/>
                  <a:gd name="T8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8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478" y="112"/>
                    </a:lnTo>
                    <a:lnTo>
                      <a:pt x="456" y="133"/>
                    </a:lnTo>
                    <a:lnTo>
                      <a:pt x="454" y="103"/>
                    </a:lnTo>
                    <a:lnTo>
                      <a:pt x="428" y="93"/>
                    </a:lnTo>
                    <a:lnTo>
                      <a:pt x="433" y="155"/>
                    </a:lnTo>
                    <a:lnTo>
                      <a:pt x="411" y="176"/>
                    </a:lnTo>
                    <a:lnTo>
                      <a:pt x="402" y="84"/>
                    </a:lnTo>
                    <a:lnTo>
                      <a:pt x="376" y="75"/>
                    </a:lnTo>
                    <a:lnTo>
                      <a:pt x="389" y="198"/>
                    </a:lnTo>
                    <a:lnTo>
                      <a:pt x="366" y="220"/>
                    </a:lnTo>
                    <a:lnTo>
                      <a:pt x="349" y="65"/>
                    </a:lnTo>
                    <a:lnTo>
                      <a:pt x="323" y="56"/>
                    </a:lnTo>
                    <a:lnTo>
                      <a:pt x="342" y="243"/>
                    </a:lnTo>
                    <a:lnTo>
                      <a:pt x="320" y="263"/>
                    </a:lnTo>
                    <a:lnTo>
                      <a:pt x="301" y="88"/>
                    </a:lnTo>
                    <a:lnTo>
                      <a:pt x="280" y="123"/>
                    </a:lnTo>
                    <a:lnTo>
                      <a:pt x="297" y="286"/>
                    </a:lnTo>
                    <a:lnTo>
                      <a:pt x="275" y="308"/>
                    </a:lnTo>
                    <a:lnTo>
                      <a:pt x="258" y="157"/>
                    </a:lnTo>
                    <a:lnTo>
                      <a:pt x="237" y="192"/>
                    </a:lnTo>
                    <a:lnTo>
                      <a:pt x="250" y="330"/>
                    </a:lnTo>
                    <a:lnTo>
                      <a:pt x="228" y="351"/>
                    </a:lnTo>
                    <a:lnTo>
                      <a:pt x="215" y="226"/>
                    </a:lnTo>
                    <a:lnTo>
                      <a:pt x="194" y="261"/>
                    </a:lnTo>
                    <a:lnTo>
                      <a:pt x="206" y="373"/>
                    </a:lnTo>
                    <a:lnTo>
                      <a:pt x="183" y="396"/>
                    </a:lnTo>
                    <a:lnTo>
                      <a:pt x="172" y="295"/>
                    </a:lnTo>
                    <a:lnTo>
                      <a:pt x="151" y="330"/>
                    </a:lnTo>
                    <a:lnTo>
                      <a:pt x="159" y="418"/>
                    </a:lnTo>
                    <a:lnTo>
                      <a:pt x="137" y="441"/>
                    </a:lnTo>
                    <a:lnTo>
                      <a:pt x="129" y="366"/>
                    </a:lnTo>
                    <a:lnTo>
                      <a:pt x="129" y="366"/>
                    </a:lnTo>
                    <a:lnTo>
                      <a:pt x="94" y="267"/>
                    </a:lnTo>
                    <a:lnTo>
                      <a:pt x="114" y="461"/>
                    </a:lnTo>
                    <a:lnTo>
                      <a:pt x="92" y="484"/>
                    </a:lnTo>
                    <a:lnTo>
                      <a:pt x="58" y="164"/>
                    </a:lnTo>
                    <a:lnTo>
                      <a:pt x="21" y="62"/>
                    </a:lnTo>
                    <a:lnTo>
                      <a:pt x="69" y="506"/>
                    </a:lnTo>
                    <a:lnTo>
                      <a:pt x="47" y="5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4" name="ïṥḻíḑé">
                <a:extLst>
                  <a:ext uri="{FF2B5EF4-FFF2-40B4-BE49-F238E27FC236}">
                    <a16:creationId xmlns:a16="http://schemas.microsoft.com/office/drawing/2014/main" xmlns="" id="{5C83E563-09CA-4185-BF2A-919825560383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478" cy="527"/>
              </a:xfrm>
              <a:custGeom>
                <a:avLst/>
                <a:gdLst>
                  <a:gd name="T0" fmla="*/ 0 w 478"/>
                  <a:gd name="T1" fmla="*/ 0 h 527"/>
                  <a:gd name="T2" fmla="*/ 47 w 478"/>
                  <a:gd name="T3" fmla="*/ 527 h 527"/>
                  <a:gd name="T4" fmla="*/ 478 w 478"/>
                  <a:gd name="T5" fmla="*/ 112 h 527"/>
                  <a:gd name="T6" fmla="*/ 456 w 478"/>
                  <a:gd name="T7" fmla="*/ 133 h 527"/>
                  <a:gd name="T8" fmla="*/ 454 w 478"/>
                  <a:gd name="T9" fmla="*/ 103 h 527"/>
                  <a:gd name="T10" fmla="*/ 428 w 478"/>
                  <a:gd name="T11" fmla="*/ 93 h 527"/>
                  <a:gd name="T12" fmla="*/ 433 w 478"/>
                  <a:gd name="T13" fmla="*/ 155 h 527"/>
                  <a:gd name="T14" fmla="*/ 411 w 478"/>
                  <a:gd name="T15" fmla="*/ 176 h 527"/>
                  <a:gd name="T16" fmla="*/ 402 w 478"/>
                  <a:gd name="T17" fmla="*/ 84 h 527"/>
                  <a:gd name="T18" fmla="*/ 376 w 478"/>
                  <a:gd name="T19" fmla="*/ 75 h 527"/>
                  <a:gd name="T20" fmla="*/ 389 w 478"/>
                  <a:gd name="T21" fmla="*/ 198 h 527"/>
                  <a:gd name="T22" fmla="*/ 366 w 478"/>
                  <a:gd name="T23" fmla="*/ 220 h 527"/>
                  <a:gd name="T24" fmla="*/ 349 w 478"/>
                  <a:gd name="T25" fmla="*/ 65 h 527"/>
                  <a:gd name="T26" fmla="*/ 323 w 478"/>
                  <a:gd name="T27" fmla="*/ 56 h 527"/>
                  <a:gd name="T28" fmla="*/ 342 w 478"/>
                  <a:gd name="T29" fmla="*/ 243 h 527"/>
                  <a:gd name="T30" fmla="*/ 320 w 478"/>
                  <a:gd name="T31" fmla="*/ 263 h 527"/>
                  <a:gd name="T32" fmla="*/ 301 w 478"/>
                  <a:gd name="T33" fmla="*/ 88 h 527"/>
                  <a:gd name="T34" fmla="*/ 280 w 478"/>
                  <a:gd name="T35" fmla="*/ 123 h 527"/>
                  <a:gd name="T36" fmla="*/ 297 w 478"/>
                  <a:gd name="T37" fmla="*/ 286 h 527"/>
                  <a:gd name="T38" fmla="*/ 275 w 478"/>
                  <a:gd name="T39" fmla="*/ 308 h 527"/>
                  <a:gd name="T40" fmla="*/ 258 w 478"/>
                  <a:gd name="T41" fmla="*/ 157 h 527"/>
                  <a:gd name="T42" fmla="*/ 237 w 478"/>
                  <a:gd name="T43" fmla="*/ 192 h 527"/>
                  <a:gd name="T44" fmla="*/ 250 w 478"/>
                  <a:gd name="T45" fmla="*/ 330 h 527"/>
                  <a:gd name="T46" fmla="*/ 228 w 478"/>
                  <a:gd name="T47" fmla="*/ 351 h 527"/>
                  <a:gd name="T48" fmla="*/ 215 w 478"/>
                  <a:gd name="T49" fmla="*/ 226 h 527"/>
                  <a:gd name="T50" fmla="*/ 194 w 478"/>
                  <a:gd name="T51" fmla="*/ 261 h 527"/>
                  <a:gd name="T52" fmla="*/ 206 w 478"/>
                  <a:gd name="T53" fmla="*/ 373 h 527"/>
                  <a:gd name="T54" fmla="*/ 183 w 478"/>
                  <a:gd name="T55" fmla="*/ 396 h 527"/>
                  <a:gd name="T56" fmla="*/ 172 w 478"/>
                  <a:gd name="T57" fmla="*/ 295 h 527"/>
                  <a:gd name="T58" fmla="*/ 151 w 478"/>
                  <a:gd name="T59" fmla="*/ 330 h 527"/>
                  <a:gd name="T60" fmla="*/ 159 w 478"/>
                  <a:gd name="T61" fmla="*/ 418 h 527"/>
                  <a:gd name="T62" fmla="*/ 137 w 478"/>
                  <a:gd name="T63" fmla="*/ 441 h 527"/>
                  <a:gd name="T64" fmla="*/ 129 w 478"/>
                  <a:gd name="T65" fmla="*/ 366 h 527"/>
                  <a:gd name="T66" fmla="*/ 129 w 478"/>
                  <a:gd name="T67" fmla="*/ 366 h 527"/>
                  <a:gd name="T68" fmla="*/ 94 w 478"/>
                  <a:gd name="T69" fmla="*/ 267 h 527"/>
                  <a:gd name="T70" fmla="*/ 114 w 478"/>
                  <a:gd name="T71" fmla="*/ 461 h 527"/>
                  <a:gd name="T72" fmla="*/ 92 w 478"/>
                  <a:gd name="T73" fmla="*/ 484 h 527"/>
                  <a:gd name="T74" fmla="*/ 58 w 478"/>
                  <a:gd name="T75" fmla="*/ 164 h 527"/>
                  <a:gd name="T76" fmla="*/ 21 w 478"/>
                  <a:gd name="T77" fmla="*/ 62 h 527"/>
                  <a:gd name="T78" fmla="*/ 69 w 478"/>
                  <a:gd name="T79" fmla="*/ 506 h 527"/>
                  <a:gd name="T80" fmla="*/ 47 w 478"/>
                  <a:gd name="T81" fmla="*/ 527 h 527"/>
                  <a:gd name="T82" fmla="*/ 0 w 478"/>
                  <a:gd name="T83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8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478" y="112"/>
                    </a:lnTo>
                    <a:lnTo>
                      <a:pt x="456" y="133"/>
                    </a:lnTo>
                    <a:lnTo>
                      <a:pt x="454" y="103"/>
                    </a:lnTo>
                    <a:lnTo>
                      <a:pt x="428" y="93"/>
                    </a:lnTo>
                    <a:lnTo>
                      <a:pt x="433" y="155"/>
                    </a:lnTo>
                    <a:lnTo>
                      <a:pt x="411" y="176"/>
                    </a:lnTo>
                    <a:lnTo>
                      <a:pt x="402" y="84"/>
                    </a:lnTo>
                    <a:lnTo>
                      <a:pt x="376" y="75"/>
                    </a:lnTo>
                    <a:lnTo>
                      <a:pt x="389" y="198"/>
                    </a:lnTo>
                    <a:lnTo>
                      <a:pt x="366" y="220"/>
                    </a:lnTo>
                    <a:lnTo>
                      <a:pt x="349" y="65"/>
                    </a:lnTo>
                    <a:lnTo>
                      <a:pt x="323" y="56"/>
                    </a:lnTo>
                    <a:lnTo>
                      <a:pt x="342" y="243"/>
                    </a:lnTo>
                    <a:lnTo>
                      <a:pt x="320" y="263"/>
                    </a:lnTo>
                    <a:lnTo>
                      <a:pt x="301" y="88"/>
                    </a:lnTo>
                    <a:lnTo>
                      <a:pt x="280" y="123"/>
                    </a:lnTo>
                    <a:lnTo>
                      <a:pt x="297" y="286"/>
                    </a:lnTo>
                    <a:lnTo>
                      <a:pt x="275" y="308"/>
                    </a:lnTo>
                    <a:lnTo>
                      <a:pt x="258" y="157"/>
                    </a:lnTo>
                    <a:lnTo>
                      <a:pt x="237" y="192"/>
                    </a:lnTo>
                    <a:lnTo>
                      <a:pt x="250" y="330"/>
                    </a:lnTo>
                    <a:lnTo>
                      <a:pt x="228" y="351"/>
                    </a:lnTo>
                    <a:lnTo>
                      <a:pt x="215" y="226"/>
                    </a:lnTo>
                    <a:lnTo>
                      <a:pt x="194" y="261"/>
                    </a:lnTo>
                    <a:lnTo>
                      <a:pt x="206" y="373"/>
                    </a:lnTo>
                    <a:lnTo>
                      <a:pt x="183" y="396"/>
                    </a:lnTo>
                    <a:lnTo>
                      <a:pt x="172" y="295"/>
                    </a:lnTo>
                    <a:lnTo>
                      <a:pt x="151" y="330"/>
                    </a:lnTo>
                    <a:lnTo>
                      <a:pt x="159" y="418"/>
                    </a:lnTo>
                    <a:lnTo>
                      <a:pt x="137" y="441"/>
                    </a:lnTo>
                    <a:lnTo>
                      <a:pt x="129" y="366"/>
                    </a:lnTo>
                    <a:lnTo>
                      <a:pt x="129" y="366"/>
                    </a:lnTo>
                    <a:lnTo>
                      <a:pt x="94" y="267"/>
                    </a:lnTo>
                    <a:lnTo>
                      <a:pt x="114" y="461"/>
                    </a:lnTo>
                    <a:lnTo>
                      <a:pt x="92" y="484"/>
                    </a:lnTo>
                    <a:lnTo>
                      <a:pt x="58" y="164"/>
                    </a:lnTo>
                    <a:lnTo>
                      <a:pt x="21" y="62"/>
                    </a:lnTo>
                    <a:lnTo>
                      <a:pt x="69" y="506"/>
                    </a:lnTo>
                    <a:lnTo>
                      <a:pt x="47" y="5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5" name="îŝ1ídè">
                <a:extLst>
                  <a:ext uri="{FF2B5EF4-FFF2-40B4-BE49-F238E27FC236}">
                    <a16:creationId xmlns:a16="http://schemas.microsoft.com/office/drawing/2014/main" xmlns="" id="{7BF0B018-DA1A-47A7-BBB9-B1B8713377A5}"/>
                  </a:ext>
                </a:extLst>
              </p:cNvPr>
              <p:cNvSpPr/>
              <p:nvPr/>
            </p:nvSpPr>
            <p:spPr bwMode="auto">
              <a:xfrm>
                <a:off x="1673" y="1526"/>
                <a:ext cx="185" cy="289"/>
              </a:xfrm>
              <a:custGeom>
                <a:avLst/>
                <a:gdLst>
                  <a:gd name="T0" fmla="*/ 71 w 185"/>
                  <a:gd name="T1" fmla="*/ 224 h 289"/>
                  <a:gd name="T2" fmla="*/ 78 w 185"/>
                  <a:gd name="T3" fmla="*/ 289 h 289"/>
                  <a:gd name="T4" fmla="*/ 99 w 185"/>
                  <a:gd name="T5" fmla="*/ 254 h 289"/>
                  <a:gd name="T6" fmla="*/ 88 w 185"/>
                  <a:gd name="T7" fmla="*/ 273 h 289"/>
                  <a:gd name="T8" fmla="*/ 71 w 185"/>
                  <a:gd name="T9" fmla="*/ 224 h 289"/>
                  <a:gd name="T10" fmla="*/ 0 w 185"/>
                  <a:gd name="T11" fmla="*/ 34 h 289"/>
                  <a:gd name="T12" fmla="*/ 11 w 185"/>
                  <a:gd name="T13" fmla="*/ 136 h 289"/>
                  <a:gd name="T14" fmla="*/ 47 w 185"/>
                  <a:gd name="T15" fmla="*/ 232 h 289"/>
                  <a:gd name="T16" fmla="*/ 36 w 185"/>
                  <a:gd name="T17" fmla="*/ 131 h 289"/>
                  <a:gd name="T18" fmla="*/ 0 w 185"/>
                  <a:gd name="T19" fmla="*/ 34 h 289"/>
                  <a:gd name="T20" fmla="*/ 49 w 185"/>
                  <a:gd name="T21" fmla="*/ 23 h 289"/>
                  <a:gd name="T22" fmla="*/ 60 w 185"/>
                  <a:gd name="T23" fmla="*/ 125 h 289"/>
                  <a:gd name="T24" fmla="*/ 95 w 185"/>
                  <a:gd name="T25" fmla="*/ 220 h 289"/>
                  <a:gd name="T26" fmla="*/ 84 w 185"/>
                  <a:gd name="T27" fmla="*/ 120 h 289"/>
                  <a:gd name="T28" fmla="*/ 49 w 185"/>
                  <a:gd name="T29" fmla="*/ 23 h 289"/>
                  <a:gd name="T30" fmla="*/ 99 w 185"/>
                  <a:gd name="T31" fmla="*/ 11 h 289"/>
                  <a:gd name="T32" fmla="*/ 108 w 185"/>
                  <a:gd name="T33" fmla="*/ 112 h 289"/>
                  <a:gd name="T34" fmla="*/ 138 w 185"/>
                  <a:gd name="T35" fmla="*/ 192 h 289"/>
                  <a:gd name="T36" fmla="*/ 121 w 185"/>
                  <a:gd name="T37" fmla="*/ 219 h 289"/>
                  <a:gd name="T38" fmla="*/ 120 w 185"/>
                  <a:gd name="T39" fmla="*/ 213 h 289"/>
                  <a:gd name="T40" fmla="*/ 121 w 185"/>
                  <a:gd name="T41" fmla="*/ 220 h 289"/>
                  <a:gd name="T42" fmla="*/ 142 w 185"/>
                  <a:gd name="T43" fmla="*/ 185 h 289"/>
                  <a:gd name="T44" fmla="*/ 135 w 185"/>
                  <a:gd name="T45" fmla="*/ 107 h 289"/>
                  <a:gd name="T46" fmla="*/ 99 w 185"/>
                  <a:gd name="T47" fmla="*/ 11 h 289"/>
                  <a:gd name="T48" fmla="*/ 148 w 185"/>
                  <a:gd name="T49" fmla="*/ 0 h 289"/>
                  <a:gd name="T50" fmla="*/ 159 w 185"/>
                  <a:gd name="T51" fmla="*/ 101 h 289"/>
                  <a:gd name="T52" fmla="*/ 172 w 185"/>
                  <a:gd name="T53" fmla="*/ 138 h 289"/>
                  <a:gd name="T54" fmla="*/ 164 w 185"/>
                  <a:gd name="T55" fmla="*/ 151 h 289"/>
                  <a:gd name="T56" fmla="*/ 185 w 185"/>
                  <a:gd name="T57" fmla="*/ 116 h 289"/>
                  <a:gd name="T58" fmla="*/ 183 w 185"/>
                  <a:gd name="T59" fmla="*/ 95 h 289"/>
                  <a:gd name="T60" fmla="*/ 148 w 185"/>
                  <a:gd name="T61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5" h="289">
                    <a:moveTo>
                      <a:pt x="71" y="224"/>
                    </a:moveTo>
                    <a:lnTo>
                      <a:pt x="78" y="289"/>
                    </a:lnTo>
                    <a:lnTo>
                      <a:pt x="99" y="254"/>
                    </a:lnTo>
                    <a:lnTo>
                      <a:pt x="88" y="273"/>
                    </a:lnTo>
                    <a:lnTo>
                      <a:pt x="71" y="224"/>
                    </a:lnTo>
                    <a:close/>
                    <a:moveTo>
                      <a:pt x="0" y="34"/>
                    </a:moveTo>
                    <a:lnTo>
                      <a:pt x="11" y="136"/>
                    </a:lnTo>
                    <a:lnTo>
                      <a:pt x="47" y="232"/>
                    </a:lnTo>
                    <a:lnTo>
                      <a:pt x="36" y="131"/>
                    </a:lnTo>
                    <a:lnTo>
                      <a:pt x="0" y="34"/>
                    </a:lnTo>
                    <a:close/>
                    <a:moveTo>
                      <a:pt x="49" y="23"/>
                    </a:moveTo>
                    <a:lnTo>
                      <a:pt x="60" y="125"/>
                    </a:lnTo>
                    <a:lnTo>
                      <a:pt x="95" y="220"/>
                    </a:lnTo>
                    <a:lnTo>
                      <a:pt x="84" y="120"/>
                    </a:lnTo>
                    <a:lnTo>
                      <a:pt x="49" y="23"/>
                    </a:lnTo>
                    <a:close/>
                    <a:moveTo>
                      <a:pt x="99" y="11"/>
                    </a:moveTo>
                    <a:lnTo>
                      <a:pt x="108" y="112"/>
                    </a:lnTo>
                    <a:lnTo>
                      <a:pt x="138" y="192"/>
                    </a:lnTo>
                    <a:lnTo>
                      <a:pt x="121" y="219"/>
                    </a:lnTo>
                    <a:lnTo>
                      <a:pt x="120" y="213"/>
                    </a:lnTo>
                    <a:lnTo>
                      <a:pt x="121" y="220"/>
                    </a:lnTo>
                    <a:lnTo>
                      <a:pt x="142" y="185"/>
                    </a:lnTo>
                    <a:lnTo>
                      <a:pt x="135" y="107"/>
                    </a:lnTo>
                    <a:lnTo>
                      <a:pt x="99" y="11"/>
                    </a:lnTo>
                    <a:close/>
                    <a:moveTo>
                      <a:pt x="148" y="0"/>
                    </a:moveTo>
                    <a:lnTo>
                      <a:pt x="159" y="101"/>
                    </a:lnTo>
                    <a:lnTo>
                      <a:pt x="172" y="138"/>
                    </a:lnTo>
                    <a:lnTo>
                      <a:pt x="164" y="151"/>
                    </a:lnTo>
                    <a:lnTo>
                      <a:pt x="185" y="116"/>
                    </a:lnTo>
                    <a:lnTo>
                      <a:pt x="183" y="95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6" name="îSļíḓè">
                <a:extLst>
                  <a:ext uri="{FF2B5EF4-FFF2-40B4-BE49-F238E27FC236}">
                    <a16:creationId xmlns:a16="http://schemas.microsoft.com/office/drawing/2014/main" xmlns="" id="{458D9CC3-BBE1-4335-9F63-5F46E1CB773C}"/>
                  </a:ext>
                </a:extLst>
              </p:cNvPr>
              <p:cNvSpPr/>
              <p:nvPr/>
            </p:nvSpPr>
            <p:spPr bwMode="auto">
              <a:xfrm>
                <a:off x="1673" y="1526"/>
                <a:ext cx="185" cy="289"/>
              </a:xfrm>
              <a:custGeom>
                <a:avLst/>
                <a:gdLst>
                  <a:gd name="T0" fmla="*/ 71 w 185"/>
                  <a:gd name="T1" fmla="*/ 224 h 289"/>
                  <a:gd name="T2" fmla="*/ 78 w 185"/>
                  <a:gd name="T3" fmla="*/ 289 h 289"/>
                  <a:gd name="T4" fmla="*/ 99 w 185"/>
                  <a:gd name="T5" fmla="*/ 254 h 289"/>
                  <a:gd name="T6" fmla="*/ 88 w 185"/>
                  <a:gd name="T7" fmla="*/ 273 h 289"/>
                  <a:gd name="T8" fmla="*/ 71 w 185"/>
                  <a:gd name="T9" fmla="*/ 224 h 289"/>
                  <a:gd name="T10" fmla="*/ 0 w 185"/>
                  <a:gd name="T11" fmla="*/ 34 h 289"/>
                  <a:gd name="T12" fmla="*/ 11 w 185"/>
                  <a:gd name="T13" fmla="*/ 136 h 289"/>
                  <a:gd name="T14" fmla="*/ 47 w 185"/>
                  <a:gd name="T15" fmla="*/ 232 h 289"/>
                  <a:gd name="T16" fmla="*/ 36 w 185"/>
                  <a:gd name="T17" fmla="*/ 131 h 289"/>
                  <a:gd name="T18" fmla="*/ 0 w 185"/>
                  <a:gd name="T19" fmla="*/ 34 h 289"/>
                  <a:gd name="T20" fmla="*/ 49 w 185"/>
                  <a:gd name="T21" fmla="*/ 23 h 289"/>
                  <a:gd name="T22" fmla="*/ 60 w 185"/>
                  <a:gd name="T23" fmla="*/ 125 h 289"/>
                  <a:gd name="T24" fmla="*/ 95 w 185"/>
                  <a:gd name="T25" fmla="*/ 220 h 289"/>
                  <a:gd name="T26" fmla="*/ 84 w 185"/>
                  <a:gd name="T27" fmla="*/ 120 h 289"/>
                  <a:gd name="T28" fmla="*/ 49 w 185"/>
                  <a:gd name="T29" fmla="*/ 23 h 289"/>
                  <a:gd name="T30" fmla="*/ 99 w 185"/>
                  <a:gd name="T31" fmla="*/ 11 h 289"/>
                  <a:gd name="T32" fmla="*/ 108 w 185"/>
                  <a:gd name="T33" fmla="*/ 112 h 289"/>
                  <a:gd name="T34" fmla="*/ 138 w 185"/>
                  <a:gd name="T35" fmla="*/ 192 h 289"/>
                  <a:gd name="T36" fmla="*/ 121 w 185"/>
                  <a:gd name="T37" fmla="*/ 219 h 289"/>
                  <a:gd name="T38" fmla="*/ 120 w 185"/>
                  <a:gd name="T39" fmla="*/ 213 h 289"/>
                  <a:gd name="T40" fmla="*/ 121 w 185"/>
                  <a:gd name="T41" fmla="*/ 220 h 289"/>
                  <a:gd name="T42" fmla="*/ 142 w 185"/>
                  <a:gd name="T43" fmla="*/ 185 h 289"/>
                  <a:gd name="T44" fmla="*/ 135 w 185"/>
                  <a:gd name="T45" fmla="*/ 107 h 289"/>
                  <a:gd name="T46" fmla="*/ 99 w 185"/>
                  <a:gd name="T47" fmla="*/ 11 h 289"/>
                  <a:gd name="T48" fmla="*/ 148 w 185"/>
                  <a:gd name="T49" fmla="*/ 0 h 289"/>
                  <a:gd name="T50" fmla="*/ 159 w 185"/>
                  <a:gd name="T51" fmla="*/ 101 h 289"/>
                  <a:gd name="T52" fmla="*/ 172 w 185"/>
                  <a:gd name="T53" fmla="*/ 138 h 289"/>
                  <a:gd name="T54" fmla="*/ 164 w 185"/>
                  <a:gd name="T55" fmla="*/ 151 h 289"/>
                  <a:gd name="T56" fmla="*/ 185 w 185"/>
                  <a:gd name="T57" fmla="*/ 116 h 289"/>
                  <a:gd name="T58" fmla="*/ 183 w 185"/>
                  <a:gd name="T59" fmla="*/ 95 h 289"/>
                  <a:gd name="T60" fmla="*/ 148 w 185"/>
                  <a:gd name="T61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5" h="289">
                    <a:moveTo>
                      <a:pt x="71" y="224"/>
                    </a:moveTo>
                    <a:lnTo>
                      <a:pt x="78" y="289"/>
                    </a:lnTo>
                    <a:lnTo>
                      <a:pt x="99" y="254"/>
                    </a:lnTo>
                    <a:lnTo>
                      <a:pt x="88" y="273"/>
                    </a:lnTo>
                    <a:lnTo>
                      <a:pt x="71" y="224"/>
                    </a:lnTo>
                    <a:moveTo>
                      <a:pt x="0" y="34"/>
                    </a:moveTo>
                    <a:lnTo>
                      <a:pt x="11" y="136"/>
                    </a:lnTo>
                    <a:lnTo>
                      <a:pt x="47" y="232"/>
                    </a:lnTo>
                    <a:lnTo>
                      <a:pt x="36" y="131"/>
                    </a:lnTo>
                    <a:lnTo>
                      <a:pt x="0" y="34"/>
                    </a:lnTo>
                    <a:moveTo>
                      <a:pt x="49" y="23"/>
                    </a:moveTo>
                    <a:lnTo>
                      <a:pt x="60" y="125"/>
                    </a:lnTo>
                    <a:lnTo>
                      <a:pt x="95" y="220"/>
                    </a:lnTo>
                    <a:lnTo>
                      <a:pt x="84" y="120"/>
                    </a:lnTo>
                    <a:lnTo>
                      <a:pt x="49" y="23"/>
                    </a:lnTo>
                    <a:moveTo>
                      <a:pt x="99" y="11"/>
                    </a:moveTo>
                    <a:lnTo>
                      <a:pt x="108" y="112"/>
                    </a:lnTo>
                    <a:lnTo>
                      <a:pt x="138" y="192"/>
                    </a:lnTo>
                    <a:lnTo>
                      <a:pt x="121" y="219"/>
                    </a:lnTo>
                    <a:lnTo>
                      <a:pt x="120" y="213"/>
                    </a:lnTo>
                    <a:lnTo>
                      <a:pt x="121" y="220"/>
                    </a:lnTo>
                    <a:lnTo>
                      <a:pt x="142" y="185"/>
                    </a:lnTo>
                    <a:lnTo>
                      <a:pt x="135" y="107"/>
                    </a:lnTo>
                    <a:lnTo>
                      <a:pt x="99" y="11"/>
                    </a:lnTo>
                    <a:moveTo>
                      <a:pt x="148" y="0"/>
                    </a:moveTo>
                    <a:lnTo>
                      <a:pt x="159" y="101"/>
                    </a:lnTo>
                    <a:lnTo>
                      <a:pt x="172" y="138"/>
                    </a:lnTo>
                    <a:lnTo>
                      <a:pt x="164" y="151"/>
                    </a:lnTo>
                    <a:lnTo>
                      <a:pt x="185" y="116"/>
                    </a:lnTo>
                    <a:lnTo>
                      <a:pt x="183" y="95"/>
                    </a:lnTo>
                    <a:lnTo>
                      <a:pt x="14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7" name="iṣļïdê">
                <a:extLst>
                  <a:ext uri="{FF2B5EF4-FFF2-40B4-BE49-F238E27FC236}">
                    <a16:creationId xmlns:a16="http://schemas.microsoft.com/office/drawing/2014/main" xmlns="" id="{F44F650A-A6F5-459C-BA65-CF303F40626F}"/>
                  </a:ext>
                </a:extLst>
              </p:cNvPr>
              <p:cNvSpPr/>
              <p:nvPr/>
            </p:nvSpPr>
            <p:spPr bwMode="auto">
              <a:xfrm>
                <a:off x="1613" y="1472"/>
                <a:ext cx="116" cy="379"/>
              </a:xfrm>
              <a:custGeom>
                <a:avLst/>
                <a:gdLst>
                  <a:gd name="T0" fmla="*/ 71 w 116"/>
                  <a:gd name="T1" fmla="*/ 190 h 379"/>
                  <a:gd name="T2" fmla="*/ 81 w 116"/>
                  <a:gd name="T3" fmla="*/ 280 h 379"/>
                  <a:gd name="T4" fmla="*/ 116 w 116"/>
                  <a:gd name="T5" fmla="*/ 379 h 379"/>
                  <a:gd name="T6" fmla="*/ 116 w 116"/>
                  <a:gd name="T7" fmla="*/ 379 h 379"/>
                  <a:gd name="T8" fmla="*/ 107 w 116"/>
                  <a:gd name="T9" fmla="*/ 286 h 379"/>
                  <a:gd name="T10" fmla="*/ 71 w 116"/>
                  <a:gd name="T11" fmla="*/ 190 h 379"/>
                  <a:gd name="T12" fmla="*/ 0 w 116"/>
                  <a:gd name="T13" fmla="*/ 0 h 379"/>
                  <a:gd name="T14" fmla="*/ 8 w 116"/>
                  <a:gd name="T15" fmla="*/ 75 h 379"/>
                  <a:gd name="T16" fmla="*/ 45 w 116"/>
                  <a:gd name="T17" fmla="*/ 177 h 379"/>
                  <a:gd name="T18" fmla="*/ 36 w 116"/>
                  <a:gd name="T19" fmla="*/ 95 h 379"/>
                  <a:gd name="T20" fmla="*/ 0 w 116"/>
                  <a:gd name="T2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379">
                    <a:moveTo>
                      <a:pt x="71" y="190"/>
                    </a:moveTo>
                    <a:lnTo>
                      <a:pt x="81" y="280"/>
                    </a:lnTo>
                    <a:lnTo>
                      <a:pt x="116" y="379"/>
                    </a:lnTo>
                    <a:lnTo>
                      <a:pt x="116" y="379"/>
                    </a:lnTo>
                    <a:lnTo>
                      <a:pt x="107" y="286"/>
                    </a:lnTo>
                    <a:lnTo>
                      <a:pt x="71" y="190"/>
                    </a:lnTo>
                    <a:close/>
                    <a:moveTo>
                      <a:pt x="0" y="0"/>
                    </a:moveTo>
                    <a:lnTo>
                      <a:pt x="8" y="75"/>
                    </a:lnTo>
                    <a:lnTo>
                      <a:pt x="45" y="177"/>
                    </a:lnTo>
                    <a:lnTo>
                      <a:pt x="36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8" name="iṩľíḑê">
                <a:extLst>
                  <a:ext uri="{FF2B5EF4-FFF2-40B4-BE49-F238E27FC236}">
                    <a16:creationId xmlns:a16="http://schemas.microsoft.com/office/drawing/2014/main" xmlns="" id="{8D238CD3-8A4C-4D5C-AC6A-97573875AB30}"/>
                  </a:ext>
                </a:extLst>
              </p:cNvPr>
              <p:cNvSpPr/>
              <p:nvPr/>
            </p:nvSpPr>
            <p:spPr bwMode="auto">
              <a:xfrm>
                <a:off x="1613" y="1472"/>
                <a:ext cx="116" cy="379"/>
              </a:xfrm>
              <a:custGeom>
                <a:avLst/>
                <a:gdLst>
                  <a:gd name="T0" fmla="*/ 71 w 116"/>
                  <a:gd name="T1" fmla="*/ 190 h 379"/>
                  <a:gd name="T2" fmla="*/ 81 w 116"/>
                  <a:gd name="T3" fmla="*/ 280 h 379"/>
                  <a:gd name="T4" fmla="*/ 116 w 116"/>
                  <a:gd name="T5" fmla="*/ 379 h 379"/>
                  <a:gd name="T6" fmla="*/ 116 w 116"/>
                  <a:gd name="T7" fmla="*/ 379 h 379"/>
                  <a:gd name="T8" fmla="*/ 107 w 116"/>
                  <a:gd name="T9" fmla="*/ 286 h 379"/>
                  <a:gd name="T10" fmla="*/ 71 w 116"/>
                  <a:gd name="T11" fmla="*/ 190 h 379"/>
                  <a:gd name="T12" fmla="*/ 0 w 116"/>
                  <a:gd name="T13" fmla="*/ 0 h 379"/>
                  <a:gd name="T14" fmla="*/ 8 w 116"/>
                  <a:gd name="T15" fmla="*/ 75 h 379"/>
                  <a:gd name="T16" fmla="*/ 45 w 116"/>
                  <a:gd name="T17" fmla="*/ 177 h 379"/>
                  <a:gd name="T18" fmla="*/ 36 w 116"/>
                  <a:gd name="T19" fmla="*/ 95 h 379"/>
                  <a:gd name="T20" fmla="*/ 0 w 116"/>
                  <a:gd name="T2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6" h="379">
                    <a:moveTo>
                      <a:pt x="71" y="190"/>
                    </a:moveTo>
                    <a:lnTo>
                      <a:pt x="81" y="280"/>
                    </a:lnTo>
                    <a:lnTo>
                      <a:pt x="116" y="379"/>
                    </a:lnTo>
                    <a:lnTo>
                      <a:pt x="116" y="379"/>
                    </a:lnTo>
                    <a:lnTo>
                      <a:pt x="107" y="286"/>
                    </a:lnTo>
                    <a:lnTo>
                      <a:pt x="71" y="190"/>
                    </a:lnTo>
                    <a:moveTo>
                      <a:pt x="0" y="0"/>
                    </a:moveTo>
                    <a:lnTo>
                      <a:pt x="8" y="75"/>
                    </a:lnTo>
                    <a:lnTo>
                      <a:pt x="45" y="177"/>
                    </a:lnTo>
                    <a:lnTo>
                      <a:pt x="36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9" name="îṧľïďè">
                <a:extLst>
                  <a:ext uri="{FF2B5EF4-FFF2-40B4-BE49-F238E27FC236}">
                    <a16:creationId xmlns:a16="http://schemas.microsoft.com/office/drawing/2014/main" xmlns="" id="{38F85FB6-DCF3-4F0C-ABC8-AC74AD7A61A0}"/>
                  </a:ext>
                </a:extLst>
              </p:cNvPr>
              <p:cNvSpPr/>
              <p:nvPr/>
            </p:nvSpPr>
            <p:spPr bwMode="auto">
              <a:xfrm>
                <a:off x="1662" y="1459"/>
                <a:ext cx="110" cy="340"/>
              </a:xfrm>
              <a:custGeom>
                <a:avLst/>
                <a:gdLst>
                  <a:gd name="T0" fmla="*/ 71 w 110"/>
                  <a:gd name="T1" fmla="*/ 192 h 340"/>
                  <a:gd name="T2" fmla="*/ 82 w 110"/>
                  <a:gd name="T3" fmla="*/ 291 h 340"/>
                  <a:gd name="T4" fmla="*/ 99 w 110"/>
                  <a:gd name="T5" fmla="*/ 340 h 340"/>
                  <a:gd name="T6" fmla="*/ 110 w 110"/>
                  <a:gd name="T7" fmla="*/ 321 h 340"/>
                  <a:gd name="T8" fmla="*/ 106 w 110"/>
                  <a:gd name="T9" fmla="*/ 287 h 340"/>
                  <a:gd name="T10" fmla="*/ 71 w 110"/>
                  <a:gd name="T11" fmla="*/ 192 h 340"/>
                  <a:gd name="T12" fmla="*/ 0 w 110"/>
                  <a:gd name="T13" fmla="*/ 0 h 340"/>
                  <a:gd name="T14" fmla="*/ 11 w 110"/>
                  <a:gd name="T15" fmla="*/ 101 h 340"/>
                  <a:gd name="T16" fmla="*/ 47 w 110"/>
                  <a:gd name="T17" fmla="*/ 198 h 340"/>
                  <a:gd name="T18" fmla="*/ 37 w 110"/>
                  <a:gd name="T19" fmla="*/ 97 h 340"/>
                  <a:gd name="T20" fmla="*/ 0 w 110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340">
                    <a:moveTo>
                      <a:pt x="71" y="192"/>
                    </a:moveTo>
                    <a:lnTo>
                      <a:pt x="82" y="291"/>
                    </a:lnTo>
                    <a:lnTo>
                      <a:pt x="99" y="340"/>
                    </a:lnTo>
                    <a:lnTo>
                      <a:pt x="110" y="321"/>
                    </a:lnTo>
                    <a:lnTo>
                      <a:pt x="106" y="287"/>
                    </a:lnTo>
                    <a:lnTo>
                      <a:pt x="71" y="192"/>
                    </a:lnTo>
                    <a:close/>
                    <a:moveTo>
                      <a:pt x="0" y="0"/>
                    </a:moveTo>
                    <a:lnTo>
                      <a:pt x="11" y="101"/>
                    </a:lnTo>
                    <a:lnTo>
                      <a:pt x="47" y="198"/>
                    </a:lnTo>
                    <a:lnTo>
                      <a:pt x="37" y="9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0" name="ïşḻîdè">
                <a:extLst>
                  <a:ext uri="{FF2B5EF4-FFF2-40B4-BE49-F238E27FC236}">
                    <a16:creationId xmlns:a16="http://schemas.microsoft.com/office/drawing/2014/main" xmlns="" id="{7274DD6C-BC80-4FA9-8E88-4492BF6B2B72}"/>
                  </a:ext>
                </a:extLst>
              </p:cNvPr>
              <p:cNvSpPr/>
              <p:nvPr/>
            </p:nvSpPr>
            <p:spPr bwMode="auto">
              <a:xfrm>
                <a:off x="1662" y="1459"/>
                <a:ext cx="110" cy="340"/>
              </a:xfrm>
              <a:custGeom>
                <a:avLst/>
                <a:gdLst>
                  <a:gd name="T0" fmla="*/ 71 w 110"/>
                  <a:gd name="T1" fmla="*/ 192 h 340"/>
                  <a:gd name="T2" fmla="*/ 82 w 110"/>
                  <a:gd name="T3" fmla="*/ 291 h 340"/>
                  <a:gd name="T4" fmla="*/ 99 w 110"/>
                  <a:gd name="T5" fmla="*/ 340 h 340"/>
                  <a:gd name="T6" fmla="*/ 110 w 110"/>
                  <a:gd name="T7" fmla="*/ 321 h 340"/>
                  <a:gd name="T8" fmla="*/ 106 w 110"/>
                  <a:gd name="T9" fmla="*/ 287 h 340"/>
                  <a:gd name="T10" fmla="*/ 71 w 110"/>
                  <a:gd name="T11" fmla="*/ 192 h 340"/>
                  <a:gd name="T12" fmla="*/ 0 w 110"/>
                  <a:gd name="T13" fmla="*/ 0 h 340"/>
                  <a:gd name="T14" fmla="*/ 11 w 110"/>
                  <a:gd name="T15" fmla="*/ 101 h 340"/>
                  <a:gd name="T16" fmla="*/ 47 w 110"/>
                  <a:gd name="T17" fmla="*/ 198 h 340"/>
                  <a:gd name="T18" fmla="*/ 37 w 110"/>
                  <a:gd name="T19" fmla="*/ 97 h 340"/>
                  <a:gd name="T20" fmla="*/ 0 w 110"/>
                  <a:gd name="T21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340">
                    <a:moveTo>
                      <a:pt x="71" y="192"/>
                    </a:moveTo>
                    <a:lnTo>
                      <a:pt x="82" y="291"/>
                    </a:lnTo>
                    <a:lnTo>
                      <a:pt x="99" y="340"/>
                    </a:lnTo>
                    <a:lnTo>
                      <a:pt x="110" y="321"/>
                    </a:lnTo>
                    <a:lnTo>
                      <a:pt x="106" y="287"/>
                    </a:lnTo>
                    <a:lnTo>
                      <a:pt x="71" y="192"/>
                    </a:lnTo>
                    <a:moveTo>
                      <a:pt x="0" y="0"/>
                    </a:moveTo>
                    <a:lnTo>
                      <a:pt x="11" y="101"/>
                    </a:lnTo>
                    <a:lnTo>
                      <a:pt x="47" y="198"/>
                    </a:lnTo>
                    <a:lnTo>
                      <a:pt x="37" y="9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1" name="íŝḻíḍê">
                <a:extLst>
                  <a:ext uri="{FF2B5EF4-FFF2-40B4-BE49-F238E27FC236}">
                    <a16:creationId xmlns:a16="http://schemas.microsoft.com/office/drawing/2014/main" xmlns="" id="{833E14BC-2FEA-4172-9A15-93EC7586118A}"/>
                  </a:ext>
                </a:extLst>
              </p:cNvPr>
              <p:cNvSpPr/>
              <p:nvPr/>
            </p:nvSpPr>
            <p:spPr bwMode="auto">
              <a:xfrm>
                <a:off x="1781" y="1638"/>
                <a:ext cx="30" cy="107"/>
              </a:xfrm>
              <a:custGeom>
                <a:avLst/>
                <a:gdLst>
                  <a:gd name="T0" fmla="*/ 0 w 30"/>
                  <a:gd name="T1" fmla="*/ 0 h 107"/>
                  <a:gd name="T2" fmla="*/ 12 w 30"/>
                  <a:gd name="T3" fmla="*/ 101 h 107"/>
                  <a:gd name="T4" fmla="*/ 13 w 30"/>
                  <a:gd name="T5" fmla="*/ 107 h 107"/>
                  <a:gd name="T6" fmla="*/ 30 w 30"/>
                  <a:gd name="T7" fmla="*/ 80 h 107"/>
                  <a:gd name="T8" fmla="*/ 0 w 30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lnTo>
                      <a:pt x="12" y="101"/>
                    </a:lnTo>
                    <a:lnTo>
                      <a:pt x="13" y="107"/>
                    </a:lnTo>
                    <a:lnTo>
                      <a:pt x="30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2" name="iŝľïdè">
                <a:extLst>
                  <a:ext uri="{FF2B5EF4-FFF2-40B4-BE49-F238E27FC236}">
                    <a16:creationId xmlns:a16="http://schemas.microsoft.com/office/drawing/2014/main" xmlns="" id="{5B7BD327-0ECD-4D74-9ED2-B49B16FE756F}"/>
                  </a:ext>
                </a:extLst>
              </p:cNvPr>
              <p:cNvSpPr/>
              <p:nvPr/>
            </p:nvSpPr>
            <p:spPr bwMode="auto">
              <a:xfrm>
                <a:off x="1781" y="1638"/>
                <a:ext cx="30" cy="107"/>
              </a:xfrm>
              <a:custGeom>
                <a:avLst/>
                <a:gdLst>
                  <a:gd name="T0" fmla="*/ 0 w 30"/>
                  <a:gd name="T1" fmla="*/ 0 h 107"/>
                  <a:gd name="T2" fmla="*/ 12 w 30"/>
                  <a:gd name="T3" fmla="*/ 101 h 107"/>
                  <a:gd name="T4" fmla="*/ 13 w 30"/>
                  <a:gd name="T5" fmla="*/ 107 h 107"/>
                  <a:gd name="T6" fmla="*/ 30 w 30"/>
                  <a:gd name="T7" fmla="*/ 80 h 107"/>
                  <a:gd name="T8" fmla="*/ 0 w 30"/>
                  <a:gd name="T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lnTo>
                      <a:pt x="12" y="101"/>
                    </a:lnTo>
                    <a:lnTo>
                      <a:pt x="13" y="107"/>
                    </a:lnTo>
                    <a:lnTo>
                      <a:pt x="30" y="8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3" name="iSļiḍe">
                <a:extLst>
                  <a:ext uri="{FF2B5EF4-FFF2-40B4-BE49-F238E27FC236}">
                    <a16:creationId xmlns:a16="http://schemas.microsoft.com/office/drawing/2014/main" xmlns="" id="{24A33AC1-1ED3-4F14-ADAC-425F8704624B}"/>
                  </a:ext>
                </a:extLst>
              </p:cNvPr>
              <p:cNvSpPr/>
              <p:nvPr/>
            </p:nvSpPr>
            <p:spPr bwMode="auto">
              <a:xfrm>
                <a:off x="1832" y="1627"/>
                <a:ext cx="13" cy="50"/>
              </a:xfrm>
              <a:custGeom>
                <a:avLst/>
                <a:gdLst>
                  <a:gd name="T0" fmla="*/ 0 w 13"/>
                  <a:gd name="T1" fmla="*/ 0 h 50"/>
                  <a:gd name="T2" fmla="*/ 5 w 13"/>
                  <a:gd name="T3" fmla="*/ 50 h 50"/>
                  <a:gd name="T4" fmla="*/ 13 w 13"/>
                  <a:gd name="T5" fmla="*/ 37 h 50"/>
                  <a:gd name="T6" fmla="*/ 0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0" y="0"/>
                    </a:moveTo>
                    <a:lnTo>
                      <a:pt x="5" y="50"/>
                    </a:lnTo>
                    <a:lnTo>
                      <a:pt x="13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4" name="i$líďè">
                <a:extLst>
                  <a:ext uri="{FF2B5EF4-FFF2-40B4-BE49-F238E27FC236}">
                    <a16:creationId xmlns:a16="http://schemas.microsoft.com/office/drawing/2014/main" xmlns="" id="{8E5DE306-00C6-406C-8F5F-9235AA2D6D9F}"/>
                  </a:ext>
                </a:extLst>
              </p:cNvPr>
              <p:cNvSpPr/>
              <p:nvPr/>
            </p:nvSpPr>
            <p:spPr bwMode="auto">
              <a:xfrm>
                <a:off x="1832" y="1627"/>
                <a:ext cx="13" cy="50"/>
              </a:xfrm>
              <a:custGeom>
                <a:avLst/>
                <a:gdLst>
                  <a:gd name="T0" fmla="*/ 0 w 13"/>
                  <a:gd name="T1" fmla="*/ 0 h 50"/>
                  <a:gd name="T2" fmla="*/ 5 w 13"/>
                  <a:gd name="T3" fmla="*/ 50 h 50"/>
                  <a:gd name="T4" fmla="*/ 13 w 13"/>
                  <a:gd name="T5" fmla="*/ 37 h 50"/>
                  <a:gd name="T6" fmla="*/ 0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0" y="0"/>
                    </a:moveTo>
                    <a:lnTo>
                      <a:pt x="5" y="50"/>
                    </a:lnTo>
                    <a:lnTo>
                      <a:pt x="13" y="3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5" name="ïṣ1iḑê">
                <a:extLst>
                  <a:ext uri="{FF2B5EF4-FFF2-40B4-BE49-F238E27FC236}">
                    <a16:creationId xmlns:a16="http://schemas.microsoft.com/office/drawing/2014/main" xmlns="" id="{0891B76B-AFEB-40A9-8586-8EE22E62B15F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18" cy="50"/>
              </a:xfrm>
              <a:custGeom>
                <a:avLst/>
                <a:gdLst>
                  <a:gd name="T0" fmla="*/ 0 w 18"/>
                  <a:gd name="T1" fmla="*/ 0 h 50"/>
                  <a:gd name="T2" fmla="*/ 18 w 18"/>
                  <a:gd name="T3" fmla="*/ 50 h 50"/>
                  <a:gd name="T4" fmla="*/ 15 w 18"/>
                  <a:gd name="T5" fmla="*/ 3 h 50"/>
                  <a:gd name="T6" fmla="*/ 0 w 18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0">
                    <a:moveTo>
                      <a:pt x="0" y="0"/>
                    </a:moveTo>
                    <a:lnTo>
                      <a:pt x="18" y="50"/>
                    </a:lnTo>
                    <a:lnTo>
                      <a:pt x="1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6" name="íśļiḍè">
                <a:extLst>
                  <a:ext uri="{FF2B5EF4-FFF2-40B4-BE49-F238E27FC236}">
                    <a16:creationId xmlns:a16="http://schemas.microsoft.com/office/drawing/2014/main" xmlns="" id="{732C6BF6-7DD0-4F24-BA10-C41D419AB192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18" cy="50"/>
              </a:xfrm>
              <a:custGeom>
                <a:avLst/>
                <a:gdLst>
                  <a:gd name="T0" fmla="*/ 0 w 18"/>
                  <a:gd name="T1" fmla="*/ 0 h 50"/>
                  <a:gd name="T2" fmla="*/ 18 w 18"/>
                  <a:gd name="T3" fmla="*/ 50 h 50"/>
                  <a:gd name="T4" fmla="*/ 15 w 18"/>
                  <a:gd name="T5" fmla="*/ 3 h 50"/>
                  <a:gd name="T6" fmla="*/ 0 w 18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50">
                    <a:moveTo>
                      <a:pt x="0" y="0"/>
                    </a:moveTo>
                    <a:lnTo>
                      <a:pt x="18" y="50"/>
                    </a:lnTo>
                    <a:lnTo>
                      <a:pt x="15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7" name="ïŝ1îdê">
                <a:extLst>
                  <a:ext uri="{FF2B5EF4-FFF2-40B4-BE49-F238E27FC236}">
                    <a16:creationId xmlns:a16="http://schemas.microsoft.com/office/drawing/2014/main" xmlns="" id="{9CB2625D-15C7-4586-9022-8C658253D120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26" cy="125"/>
              </a:xfrm>
              <a:custGeom>
                <a:avLst/>
                <a:gdLst>
                  <a:gd name="T0" fmla="*/ 0 w 26"/>
                  <a:gd name="T1" fmla="*/ 0 h 125"/>
                  <a:gd name="T2" fmla="*/ 0 w 26"/>
                  <a:gd name="T3" fmla="*/ 0 h 125"/>
                  <a:gd name="T4" fmla="*/ 5 w 26"/>
                  <a:gd name="T5" fmla="*/ 63 h 125"/>
                  <a:gd name="T6" fmla="*/ 26 w 26"/>
                  <a:gd name="T7" fmla="*/ 125 h 125"/>
                  <a:gd name="T8" fmla="*/ 18 w 26"/>
                  <a:gd name="T9" fmla="*/ 50 h 125"/>
                  <a:gd name="T10" fmla="*/ 0 w 26"/>
                  <a:gd name="T11" fmla="*/ 0 h 125"/>
                  <a:gd name="T12" fmla="*/ 0 w 26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25">
                    <a:moveTo>
                      <a:pt x="0" y="0"/>
                    </a:moveTo>
                    <a:lnTo>
                      <a:pt x="0" y="0"/>
                    </a:lnTo>
                    <a:lnTo>
                      <a:pt x="5" y="63"/>
                    </a:lnTo>
                    <a:lnTo>
                      <a:pt x="26" y="125"/>
                    </a:lnTo>
                    <a:lnTo>
                      <a:pt x="18" y="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8" name="íšḷiďê">
                <a:extLst>
                  <a:ext uri="{FF2B5EF4-FFF2-40B4-BE49-F238E27FC236}">
                    <a16:creationId xmlns:a16="http://schemas.microsoft.com/office/drawing/2014/main" xmlns="" id="{6EBCCE2F-F8DD-4951-8A51-2B6B076FE3DB}"/>
                  </a:ext>
                </a:extLst>
              </p:cNvPr>
              <p:cNvSpPr/>
              <p:nvPr/>
            </p:nvSpPr>
            <p:spPr bwMode="auto">
              <a:xfrm>
                <a:off x="1595" y="1422"/>
                <a:ext cx="26" cy="125"/>
              </a:xfrm>
              <a:custGeom>
                <a:avLst/>
                <a:gdLst>
                  <a:gd name="T0" fmla="*/ 0 w 26"/>
                  <a:gd name="T1" fmla="*/ 0 h 125"/>
                  <a:gd name="T2" fmla="*/ 0 w 26"/>
                  <a:gd name="T3" fmla="*/ 0 h 125"/>
                  <a:gd name="T4" fmla="*/ 5 w 26"/>
                  <a:gd name="T5" fmla="*/ 63 h 125"/>
                  <a:gd name="T6" fmla="*/ 26 w 26"/>
                  <a:gd name="T7" fmla="*/ 125 h 125"/>
                  <a:gd name="T8" fmla="*/ 18 w 26"/>
                  <a:gd name="T9" fmla="*/ 50 h 125"/>
                  <a:gd name="T10" fmla="*/ 0 w 26"/>
                  <a:gd name="T11" fmla="*/ 0 h 125"/>
                  <a:gd name="T12" fmla="*/ 0 w 26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125">
                    <a:moveTo>
                      <a:pt x="0" y="0"/>
                    </a:moveTo>
                    <a:lnTo>
                      <a:pt x="0" y="0"/>
                    </a:lnTo>
                    <a:lnTo>
                      <a:pt x="5" y="63"/>
                    </a:lnTo>
                    <a:lnTo>
                      <a:pt x="26" y="125"/>
                    </a:lnTo>
                    <a:lnTo>
                      <a:pt x="18" y="5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9" name="ïṣļïḑê">
                <a:extLst>
                  <a:ext uri="{FF2B5EF4-FFF2-40B4-BE49-F238E27FC236}">
                    <a16:creationId xmlns:a16="http://schemas.microsoft.com/office/drawing/2014/main" xmlns="" id="{281D7741-7321-4EFD-8844-B3F8C1224409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69" cy="527"/>
              </a:xfrm>
              <a:custGeom>
                <a:avLst/>
                <a:gdLst>
                  <a:gd name="T0" fmla="*/ 0 w 69"/>
                  <a:gd name="T1" fmla="*/ 0 h 527"/>
                  <a:gd name="T2" fmla="*/ 47 w 69"/>
                  <a:gd name="T3" fmla="*/ 527 h 527"/>
                  <a:gd name="T4" fmla="*/ 69 w 69"/>
                  <a:gd name="T5" fmla="*/ 506 h 527"/>
                  <a:gd name="T6" fmla="*/ 21 w 69"/>
                  <a:gd name="T7" fmla="*/ 62 h 527"/>
                  <a:gd name="T8" fmla="*/ 0 w 69"/>
                  <a:gd name="T9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69" y="506"/>
                    </a:lnTo>
                    <a:lnTo>
                      <a:pt x="21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84" name="işļíďê">
              <a:extLst>
                <a:ext uri="{FF2B5EF4-FFF2-40B4-BE49-F238E27FC236}">
                  <a16:creationId xmlns:a16="http://schemas.microsoft.com/office/drawing/2014/main" xmlns="" id="{A19F7C6F-27E7-4EA6-BFD4-2D115B7FA2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5009" y="2646580"/>
              <a:ext cx="8033196" cy="2576057"/>
              <a:chOff x="1600" y="1435"/>
              <a:chExt cx="5688" cy="1824"/>
            </a:xfrm>
          </p:grpSpPr>
          <p:sp>
            <p:nvSpPr>
              <p:cNvPr id="1690" name="ísḷîḍê">
                <a:extLst>
                  <a:ext uri="{FF2B5EF4-FFF2-40B4-BE49-F238E27FC236}">
                    <a16:creationId xmlns:a16="http://schemas.microsoft.com/office/drawing/2014/main" xmlns="" id="{BC814411-E426-4D1F-A0DB-822974186E3C}"/>
                  </a:ext>
                </a:extLst>
              </p:cNvPr>
              <p:cNvSpPr/>
              <p:nvPr/>
            </p:nvSpPr>
            <p:spPr bwMode="auto">
              <a:xfrm>
                <a:off x="1600" y="1485"/>
                <a:ext cx="69" cy="527"/>
              </a:xfrm>
              <a:custGeom>
                <a:avLst/>
                <a:gdLst>
                  <a:gd name="T0" fmla="*/ 0 w 69"/>
                  <a:gd name="T1" fmla="*/ 0 h 527"/>
                  <a:gd name="T2" fmla="*/ 47 w 69"/>
                  <a:gd name="T3" fmla="*/ 527 h 527"/>
                  <a:gd name="T4" fmla="*/ 69 w 69"/>
                  <a:gd name="T5" fmla="*/ 506 h 527"/>
                  <a:gd name="T6" fmla="*/ 21 w 69"/>
                  <a:gd name="T7" fmla="*/ 62 h 527"/>
                  <a:gd name="T8" fmla="*/ 0 w 69"/>
                  <a:gd name="T9" fmla="*/ 0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27">
                    <a:moveTo>
                      <a:pt x="0" y="0"/>
                    </a:moveTo>
                    <a:lnTo>
                      <a:pt x="47" y="527"/>
                    </a:lnTo>
                    <a:lnTo>
                      <a:pt x="69" y="506"/>
                    </a:lnTo>
                    <a:lnTo>
                      <a:pt x="21" y="6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1" name="îSlîḍê">
                <a:extLst>
                  <a:ext uri="{FF2B5EF4-FFF2-40B4-BE49-F238E27FC236}">
                    <a16:creationId xmlns:a16="http://schemas.microsoft.com/office/drawing/2014/main" xmlns="" id="{12ECE09B-C64A-4603-8B90-290EB1AC38F1}"/>
                  </a:ext>
                </a:extLst>
              </p:cNvPr>
              <p:cNvSpPr/>
              <p:nvPr/>
            </p:nvSpPr>
            <p:spPr bwMode="auto">
              <a:xfrm>
                <a:off x="1656" y="144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6 w 6"/>
                  <a:gd name="T3" fmla="*/ 15 h 15"/>
                  <a:gd name="T4" fmla="*/ 6 w 6"/>
                  <a:gd name="T5" fmla="*/ 2 h 15"/>
                  <a:gd name="T6" fmla="*/ 0 w 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6" y="15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2" name="ïšļiḋé">
                <a:extLst>
                  <a:ext uri="{FF2B5EF4-FFF2-40B4-BE49-F238E27FC236}">
                    <a16:creationId xmlns:a16="http://schemas.microsoft.com/office/drawing/2014/main" xmlns="" id="{6ABF7400-D308-4C70-8224-2D0D3EE2C906}"/>
                  </a:ext>
                </a:extLst>
              </p:cNvPr>
              <p:cNvSpPr/>
              <p:nvPr/>
            </p:nvSpPr>
            <p:spPr bwMode="auto">
              <a:xfrm>
                <a:off x="1656" y="1444"/>
                <a:ext cx="6" cy="15"/>
              </a:xfrm>
              <a:custGeom>
                <a:avLst/>
                <a:gdLst>
                  <a:gd name="T0" fmla="*/ 0 w 6"/>
                  <a:gd name="T1" fmla="*/ 0 h 15"/>
                  <a:gd name="T2" fmla="*/ 6 w 6"/>
                  <a:gd name="T3" fmla="*/ 15 h 15"/>
                  <a:gd name="T4" fmla="*/ 6 w 6"/>
                  <a:gd name="T5" fmla="*/ 2 h 15"/>
                  <a:gd name="T6" fmla="*/ 0 w 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6" y="15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3" name="iṩ1íďe">
                <a:extLst>
                  <a:ext uri="{FF2B5EF4-FFF2-40B4-BE49-F238E27FC236}">
                    <a16:creationId xmlns:a16="http://schemas.microsoft.com/office/drawing/2014/main" xmlns="" id="{928CDB01-1104-4100-B173-30F5BE365540}"/>
                  </a:ext>
                </a:extLst>
              </p:cNvPr>
              <p:cNvSpPr/>
              <p:nvPr/>
            </p:nvSpPr>
            <p:spPr bwMode="auto">
              <a:xfrm>
                <a:off x="1636" y="1435"/>
                <a:ext cx="37" cy="125"/>
              </a:xfrm>
              <a:custGeom>
                <a:avLst/>
                <a:gdLst>
                  <a:gd name="T0" fmla="*/ 0 w 37"/>
                  <a:gd name="T1" fmla="*/ 0 h 125"/>
                  <a:gd name="T2" fmla="*/ 0 w 37"/>
                  <a:gd name="T3" fmla="*/ 0 h 125"/>
                  <a:gd name="T4" fmla="*/ 3 w 37"/>
                  <a:gd name="T5" fmla="*/ 30 h 125"/>
                  <a:gd name="T6" fmla="*/ 37 w 37"/>
                  <a:gd name="T7" fmla="*/ 125 h 125"/>
                  <a:gd name="T8" fmla="*/ 26 w 37"/>
                  <a:gd name="T9" fmla="*/ 24 h 125"/>
                  <a:gd name="T10" fmla="*/ 20 w 37"/>
                  <a:gd name="T11" fmla="*/ 9 h 125"/>
                  <a:gd name="T12" fmla="*/ 0 w 37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25">
                    <a:moveTo>
                      <a:pt x="0" y="0"/>
                    </a:moveTo>
                    <a:lnTo>
                      <a:pt x="0" y="0"/>
                    </a:lnTo>
                    <a:lnTo>
                      <a:pt x="3" y="30"/>
                    </a:lnTo>
                    <a:lnTo>
                      <a:pt x="37" y="125"/>
                    </a:lnTo>
                    <a:lnTo>
                      <a:pt x="26" y="24"/>
                    </a:lnTo>
                    <a:lnTo>
                      <a:pt x="2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4" name="îšḷídê">
                <a:extLst>
                  <a:ext uri="{FF2B5EF4-FFF2-40B4-BE49-F238E27FC236}">
                    <a16:creationId xmlns:a16="http://schemas.microsoft.com/office/drawing/2014/main" xmlns="" id="{2D5E3929-81FF-4EDD-AA88-3B95DCE61B2C}"/>
                  </a:ext>
                </a:extLst>
              </p:cNvPr>
              <p:cNvSpPr/>
              <p:nvPr/>
            </p:nvSpPr>
            <p:spPr bwMode="auto">
              <a:xfrm>
                <a:off x="1636" y="1435"/>
                <a:ext cx="37" cy="125"/>
              </a:xfrm>
              <a:custGeom>
                <a:avLst/>
                <a:gdLst>
                  <a:gd name="T0" fmla="*/ 0 w 37"/>
                  <a:gd name="T1" fmla="*/ 0 h 125"/>
                  <a:gd name="T2" fmla="*/ 0 w 37"/>
                  <a:gd name="T3" fmla="*/ 0 h 125"/>
                  <a:gd name="T4" fmla="*/ 3 w 37"/>
                  <a:gd name="T5" fmla="*/ 30 h 125"/>
                  <a:gd name="T6" fmla="*/ 37 w 37"/>
                  <a:gd name="T7" fmla="*/ 125 h 125"/>
                  <a:gd name="T8" fmla="*/ 26 w 37"/>
                  <a:gd name="T9" fmla="*/ 24 h 125"/>
                  <a:gd name="T10" fmla="*/ 20 w 37"/>
                  <a:gd name="T11" fmla="*/ 9 h 125"/>
                  <a:gd name="T12" fmla="*/ 0 w 37"/>
                  <a:gd name="T1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25">
                    <a:moveTo>
                      <a:pt x="0" y="0"/>
                    </a:moveTo>
                    <a:lnTo>
                      <a:pt x="0" y="0"/>
                    </a:lnTo>
                    <a:lnTo>
                      <a:pt x="3" y="30"/>
                    </a:lnTo>
                    <a:lnTo>
                      <a:pt x="37" y="125"/>
                    </a:lnTo>
                    <a:lnTo>
                      <a:pt x="26" y="24"/>
                    </a:lnTo>
                    <a:lnTo>
                      <a:pt x="20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5" name="iṣļîḓè">
                <a:extLst>
                  <a:ext uri="{FF2B5EF4-FFF2-40B4-BE49-F238E27FC236}">
                    <a16:creationId xmlns:a16="http://schemas.microsoft.com/office/drawing/2014/main" xmlns="" id="{3DEA8C1E-E6F8-40E8-8928-342596C67037}"/>
                  </a:ext>
                </a:extLst>
              </p:cNvPr>
              <p:cNvSpPr/>
              <p:nvPr/>
            </p:nvSpPr>
            <p:spPr bwMode="auto">
              <a:xfrm>
                <a:off x="1658" y="1649"/>
                <a:ext cx="56" cy="320"/>
              </a:xfrm>
              <a:custGeom>
                <a:avLst/>
                <a:gdLst>
                  <a:gd name="T0" fmla="*/ 0 w 56"/>
                  <a:gd name="T1" fmla="*/ 0 h 320"/>
                  <a:gd name="T2" fmla="*/ 34 w 56"/>
                  <a:gd name="T3" fmla="*/ 320 h 320"/>
                  <a:gd name="T4" fmla="*/ 56 w 56"/>
                  <a:gd name="T5" fmla="*/ 297 h 320"/>
                  <a:gd name="T6" fmla="*/ 36 w 56"/>
                  <a:gd name="T7" fmla="*/ 103 h 320"/>
                  <a:gd name="T8" fmla="*/ 0 w 56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0">
                    <a:moveTo>
                      <a:pt x="0" y="0"/>
                    </a:moveTo>
                    <a:lnTo>
                      <a:pt x="34" y="320"/>
                    </a:lnTo>
                    <a:lnTo>
                      <a:pt x="56" y="297"/>
                    </a:lnTo>
                    <a:lnTo>
                      <a:pt x="36" y="1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6" name="íṡlíďe">
                <a:extLst>
                  <a:ext uri="{FF2B5EF4-FFF2-40B4-BE49-F238E27FC236}">
                    <a16:creationId xmlns:a16="http://schemas.microsoft.com/office/drawing/2014/main" xmlns="" id="{B26FD4E1-5AED-42B1-9110-FA243B7E7F2E}"/>
                  </a:ext>
                </a:extLst>
              </p:cNvPr>
              <p:cNvSpPr/>
              <p:nvPr/>
            </p:nvSpPr>
            <p:spPr bwMode="auto">
              <a:xfrm>
                <a:off x="1658" y="1649"/>
                <a:ext cx="56" cy="320"/>
              </a:xfrm>
              <a:custGeom>
                <a:avLst/>
                <a:gdLst>
                  <a:gd name="T0" fmla="*/ 0 w 56"/>
                  <a:gd name="T1" fmla="*/ 0 h 320"/>
                  <a:gd name="T2" fmla="*/ 34 w 56"/>
                  <a:gd name="T3" fmla="*/ 320 h 320"/>
                  <a:gd name="T4" fmla="*/ 56 w 56"/>
                  <a:gd name="T5" fmla="*/ 297 h 320"/>
                  <a:gd name="T6" fmla="*/ 36 w 56"/>
                  <a:gd name="T7" fmla="*/ 103 h 320"/>
                  <a:gd name="T8" fmla="*/ 0 w 56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20">
                    <a:moveTo>
                      <a:pt x="0" y="0"/>
                    </a:moveTo>
                    <a:lnTo>
                      <a:pt x="34" y="320"/>
                    </a:lnTo>
                    <a:lnTo>
                      <a:pt x="56" y="297"/>
                    </a:lnTo>
                    <a:lnTo>
                      <a:pt x="36" y="10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7" name="îŝľïḋe">
                <a:extLst>
                  <a:ext uri="{FF2B5EF4-FFF2-40B4-BE49-F238E27FC236}">
                    <a16:creationId xmlns:a16="http://schemas.microsoft.com/office/drawing/2014/main" xmlns="" id="{E163D2FB-90F4-4176-ACCA-B37947DD6F94}"/>
                  </a:ext>
                </a:extLst>
              </p:cNvPr>
              <p:cNvSpPr/>
              <p:nvPr/>
            </p:nvSpPr>
            <p:spPr bwMode="auto">
              <a:xfrm>
                <a:off x="1639" y="1465"/>
                <a:ext cx="45" cy="197"/>
              </a:xfrm>
              <a:custGeom>
                <a:avLst/>
                <a:gdLst>
                  <a:gd name="T0" fmla="*/ 0 w 45"/>
                  <a:gd name="T1" fmla="*/ 0 h 197"/>
                  <a:gd name="T2" fmla="*/ 10 w 45"/>
                  <a:gd name="T3" fmla="*/ 102 h 197"/>
                  <a:gd name="T4" fmla="*/ 45 w 45"/>
                  <a:gd name="T5" fmla="*/ 197 h 197"/>
                  <a:gd name="T6" fmla="*/ 34 w 45"/>
                  <a:gd name="T7" fmla="*/ 95 h 197"/>
                  <a:gd name="T8" fmla="*/ 0 w 45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7">
                    <a:moveTo>
                      <a:pt x="0" y="0"/>
                    </a:moveTo>
                    <a:lnTo>
                      <a:pt x="10" y="102"/>
                    </a:lnTo>
                    <a:lnTo>
                      <a:pt x="45" y="197"/>
                    </a:lnTo>
                    <a:lnTo>
                      <a:pt x="3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8" name="iŝlïḓe">
                <a:extLst>
                  <a:ext uri="{FF2B5EF4-FFF2-40B4-BE49-F238E27FC236}">
                    <a16:creationId xmlns:a16="http://schemas.microsoft.com/office/drawing/2014/main" xmlns="" id="{53C34A58-107E-4CA9-9E0E-4E2FFCA4D52D}"/>
                  </a:ext>
                </a:extLst>
              </p:cNvPr>
              <p:cNvSpPr/>
              <p:nvPr/>
            </p:nvSpPr>
            <p:spPr bwMode="auto">
              <a:xfrm>
                <a:off x="1639" y="1465"/>
                <a:ext cx="45" cy="197"/>
              </a:xfrm>
              <a:custGeom>
                <a:avLst/>
                <a:gdLst>
                  <a:gd name="T0" fmla="*/ 0 w 45"/>
                  <a:gd name="T1" fmla="*/ 0 h 197"/>
                  <a:gd name="T2" fmla="*/ 10 w 45"/>
                  <a:gd name="T3" fmla="*/ 102 h 197"/>
                  <a:gd name="T4" fmla="*/ 45 w 45"/>
                  <a:gd name="T5" fmla="*/ 197 h 197"/>
                  <a:gd name="T6" fmla="*/ 34 w 45"/>
                  <a:gd name="T7" fmla="*/ 95 h 197"/>
                  <a:gd name="T8" fmla="*/ 0 w 45"/>
                  <a:gd name="T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7">
                    <a:moveTo>
                      <a:pt x="0" y="0"/>
                    </a:moveTo>
                    <a:lnTo>
                      <a:pt x="10" y="102"/>
                    </a:lnTo>
                    <a:lnTo>
                      <a:pt x="45" y="197"/>
                    </a:lnTo>
                    <a:lnTo>
                      <a:pt x="34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9" name="îşlïďé">
                <a:extLst>
                  <a:ext uri="{FF2B5EF4-FFF2-40B4-BE49-F238E27FC236}">
                    <a16:creationId xmlns:a16="http://schemas.microsoft.com/office/drawing/2014/main" xmlns="" id="{DEBDAD35-C5DC-482E-A030-064775F6A5FC}"/>
                  </a:ext>
                </a:extLst>
              </p:cNvPr>
              <p:cNvSpPr/>
              <p:nvPr/>
            </p:nvSpPr>
            <p:spPr bwMode="auto">
              <a:xfrm>
                <a:off x="1649" y="1567"/>
                <a:ext cx="45" cy="185"/>
              </a:xfrm>
              <a:custGeom>
                <a:avLst/>
                <a:gdLst>
                  <a:gd name="T0" fmla="*/ 0 w 45"/>
                  <a:gd name="T1" fmla="*/ 0 h 185"/>
                  <a:gd name="T2" fmla="*/ 9 w 45"/>
                  <a:gd name="T3" fmla="*/ 82 h 185"/>
                  <a:gd name="T4" fmla="*/ 45 w 45"/>
                  <a:gd name="T5" fmla="*/ 185 h 185"/>
                  <a:gd name="T6" fmla="*/ 35 w 45"/>
                  <a:gd name="T7" fmla="*/ 95 h 185"/>
                  <a:gd name="T8" fmla="*/ 0 w 45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85">
                    <a:moveTo>
                      <a:pt x="0" y="0"/>
                    </a:moveTo>
                    <a:lnTo>
                      <a:pt x="9" y="82"/>
                    </a:lnTo>
                    <a:lnTo>
                      <a:pt x="45" y="185"/>
                    </a:lnTo>
                    <a:lnTo>
                      <a:pt x="35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0" name="iṩḻíḍé">
                <a:extLst>
                  <a:ext uri="{FF2B5EF4-FFF2-40B4-BE49-F238E27FC236}">
                    <a16:creationId xmlns:a16="http://schemas.microsoft.com/office/drawing/2014/main" xmlns="" id="{947CC944-EC26-4565-B1DA-067859AF4AC3}"/>
                  </a:ext>
                </a:extLst>
              </p:cNvPr>
              <p:cNvSpPr/>
              <p:nvPr/>
            </p:nvSpPr>
            <p:spPr bwMode="auto">
              <a:xfrm>
                <a:off x="1649" y="1567"/>
                <a:ext cx="45" cy="185"/>
              </a:xfrm>
              <a:custGeom>
                <a:avLst/>
                <a:gdLst>
                  <a:gd name="T0" fmla="*/ 0 w 45"/>
                  <a:gd name="T1" fmla="*/ 0 h 185"/>
                  <a:gd name="T2" fmla="*/ 9 w 45"/>
                  <a:gd name="T3" fmla="*/ 82 h 185"/>
                  <a:gd name="T4" fmla="*/ 45 w 45"/>
                  <a:gd name="T5" fmla="*/ 185 h 185"/>
                  <a:gd name="T6" fmla="*/ 35 w 45"/>
                  <a:gd name="T7" fmla="*/ 95 h 185"/>
                  <a:gd name="T8" fmla="*/ 0 w 45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85">
                    <a:moveTo>
                      <a:pt x="0" y="0"/>
                    </a:moveTo>
                    <a:lnTo>
                      <a:pt x="9" y="82"/>
                    </a:lnTo>
                    <a:lnTo>
                      <a:pt x="45" y="185"/>
                    </a:lnTo>
                    <a:lnTo>
                      <a:pt x="35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1" name="is1íḓê">
                <a:extLst>
                  <a:ext uri="{FF2B5EF4-FFF2-40B4-BE49-F238E27FC236}">
                    <a16:creationId xmlns:a16="http://schemas.microsoft.com/office/drawing/2014/main" xmlns="" id="{A06C6BE9-D103-43E5-895F-6743C966AA20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45" cy="196"/>
              </a:xfrm>
              <a:custGeom>
                <a:avLst/>
                <a:gdLst>
                  <a:gd name="T0" fmla="*/ 0 w 45"/>
                  <a:gd name="T1" fmla="*/ 0 h 196"/>
                  <a:gd name="T2" fmla="*/ 0 w 45"/>
                  <a:gd name="T3" fmla="*/ 0 h 196"/>
                  <a:gd name="T4" fmla="*/ 11 w 45"/>
                  <a:gd name="T5" fmla="*/ 101 h 196"/>
                  <a:gd name="T6" fmla="*/ 45 w 45"/>
                  <a:gd name="T7" fmla="*/ 196 h 196"/>
                  <a:gd name="T8" fmla="*/ 34 w 45"/>
                  <a:gd name="T9" fmla="*/ 94 h 196"/>
                  <a:gd name="T10" fmla="*/ 0 w 45"/>
                  <a:gd name="T11" fmla="*/ 0 h 196"/>
                  <a:gd name="T12" fmla="*/ 0 w 45"/>
                  <a:gd name="T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96">
                    <a:moveTo>
                      <a:pt x="0" y="0"/>
                    </a:moveTo>
                    <a:lnTo>
                      <a:pt x="0" y="0"/>
                    </a:lnTo>
                    <a:lnTo>
                      <a:pt x="11" y="101"/>
                    </a:lnTo>
                    <a:lnTo>
                      <a:pt x="45" y="196"/>
                    </a:lnTo>
                    <a:lnTo>
                      <a:pt x="34" y="9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2" name="íṧļiḑe">
                <a:extLst>
                  <a:ext uri="{FF2B5EF4-FFF2-40B4-BE49-F238E27FC236}">
                    <a16:creationId xmlns:a16="http://schemas.microsoft.com/office/drawing/2014/main" xmlns="" id="{9459D783-96CD-4102-A18E-7D817C63F8BD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45" cy="196"/>
              </a:xfrm>
              <a:custGeom>
                <a:avLst/>
                <a:gdLst>
                  <a:gd name="T0" fmla="*/ 0 w 45"/>
                  <a:gd name="T1" fmla="*/ 0 h 196"/>
                  <a:gd name="T2" fmla="*/ 0 w 45"/>
                  <a:gd name="T3" fmla="*/ 0 h 196"/>
                  <a:gd name="T4" fmla="*/ 11 w 45"/>
                  <a:gd name="T5" fmla="*/ 101 h 196"/>
                  <a:gd name="T6" fmla="*/ 45 w 45"/>
                  <a:gd name="T7" fmla="*/ 196 h 196"/>
                  <a:gd name="T8" fmla="*/ 34 w 45"/>
                  <a:gd name="T9" fmla="*/ 94 h 196"/>
                  <a:gd name="T10" fmla="*/ 0 w 45"/>
                  <a:gd name="T11" fmla="*/ 0 h 196"/>
                  <a:gd name="T12" fmla="*/ 0 w 45"/>
                  <a:gd name="T13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96">
                    <a:moveTo>
                      <a:pt x="0" y="0"/>
                    </a:moveTo>
                    <a:lnTo>
                      <a:pt x="0" y="0"/>
                    </a:lnTo>
                    <a:lnTo>
                      <a:pt x="11" y="101"/>
                    </a:lnTo>
                    <a:lnTo>
                      <a:pt x="45" y="196"/>
                    </a:lnTo>
                    <a:lnTo>
                      <a:pt x="34" y="94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3" name="îŝḷîdè">
                <a:extLst>
                  <a:ext uri="{FF2B5EF4-FFF2-40B4-BE49-F238E27FC236}">
                    <a16:creationId xmlns:a16="http://schemas.microsoft.com/office/drawing/2014/main" xmlns="" id="{548045B7-EA3E-4DD5-8D32-E276577AFCFE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34" cy="94"/>
              </a:xfrm>
              <a:custGeom>
                <a:avLst/>
                <a:gdLst>
                  <a:gd name="T0" fmla="*/ 0 w 34"/>
                  <a:gd name="T1" fmla="*/ 0 h 94"/>
                  <a:gd name="T2" fmla="*/ 34 w 34"/>
                  <a:gd name="T3" fmla="*/ 94 h 94"/>
                  <a:gd name="T4" fmla="*/ 26 w 34"/>
                  <a:gd name="T5" fmla="*/ 10 h 94"/>
                  <a:gd name="T6" fmla="*/ 0 w 34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94">
                    <a:moveTo>
                      <a:pt x="0" y="0"/>
                    </a:moveTo>
                    <a:lnTo>
                      <a:pt x="34" y="94"/>
                    </a:lnTo>
                    <a:lnTo>
                      <a:pt x="2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4" name="îṡḻîdê">
                <a:extLst>
                  <a:ext uri="{FF2B5EF4-FFF2-40B4-BE49-F238E27FC236}">
                    <a16:creationId xmlns:a16="http://schemas.microsoft.com/office/drawing/2014/main" xmlns="" id="{F91F82AC-605A-429E-B100-EE910FA15FE5}"/>
                  </a:ext>
                </a:extLst>
              </p:cNvPr>
              <p:cNvSpPr/>
              <p:nvPr/>
            </p:nvSpPr>
            <p:spPr bwMode="auto">
              <a:xfrm>
                <a:off x="1688" y="1455"/>
                <a:ext cx="34" cy="94"/>
              </a:xfrm>
              <a:custGeom>
                <a:avLst/>
                <a:gdLst>
                  <a:gd name="T0" fmla="*/ 0 w 34"/>
                  <a:gd name="T1" fmla="*/ 0 h 94"/>
                  <a:gd name="T2" fmla="*/ 34 w 34"/>
                  <a:gd name="T3" fmla="*/ 94 h 94"/>
                  <a:gd name="T4" fmla="*/ 26 w 34"/>
                  <a:gd name="T5" fmla="*/ 10 h 94"/>
                  <a:gd name="T6" fmla="*/ 0 w 34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94">
                    <a:moveTo>
                      <a:pt x="0" y="0"/>
                    </a:moveTo>
                    <a:lnTo>
                      <a:pt x="34" y="94"/>
                    </a:lnTo>
                    <a:lnTo>
                      <a:pt x="26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5" name="iŝľîḋè">
                <a:extLst>
                  <a:ext uri="{FF2B5EF4-FFF2-40B4-BE49-F238E27FC236}">
                    <a16:creationId xmlns:a16="http://schemas.microsoft.com/office/drawing/2014/main" xmlns="" id="{A5BC2448-BE68-4446-A2D3-38D6034BBEAE}"/>
                  </a:ext>
                </a:extLst>
              </p:cNvPr>
              <p:cNvSpPr/>
              <p:nvPr/>
            </p:nvSpPr>
            <p:spPr bwMode="auto">
              <a:xfrm>
                <a:off x="1729" y="1815"/>
                <a:ext cx="30" cy="111"/>
              </a:xfrm>
              <a:custGeom>
                <a:avLst/>
                <a:gdLst>
                  <a:gd name="T0" fmla="*/ 22 w 30"/>
                  <a:gd name="T1" fmla="*/ 0 h 111"/>
                  <a:gd name="T2" fmla="*/ 0 w 30"/>
                  <a:gd name="T3" fmla="*/ 36 h 111"/>
                  <a:gd name="T4" fmla="*/ 8 w 30"/>
                  <a:gd name="T5" fmla="*/ 111 h 111"/>
                  <a:gd name="T6" fmla="*/ 30 w 30"/>
                  <a:gd name="T7" fmla="*/ 88 h 111"/>
                  <a:gd name="T8" fmla="*/ 22 w 3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1">
                    <a:moveTo>
                      <a:pt x="22" y="0"/>
                    </a:moveTo>
                    <a:lnTo>
                      <a:pt x="0" y="36"/>
                    </a:lnTo>
                    <a:lnTo>
                      <a:pt x="8" y="111"/>
                    </a:lnTo>
                    <a:lnTo>
                      <a:pt x="30" y="8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6" name="iṩľïḓe">
                <a:extLst>
                  <a:ext uri="{FF2B5EF4-FFF2-40B4-BE49-F238E27FC236}">
                    <a16:creationId xmlns:a16="http://schemas.microsoft.com/office/drawing/2014/main" xmlns="" id="{204B046F-D89A-4AC6-B953-1D11DC237CCC}"/>
                  </a:ext>
                </a:extLst>
              </p:cNvPr>
              <p:cNvSpPr/>
              <p:nvPr/>
            </p:nvSpPr>
            <p:spPr bwMode="auto">
              <a:xfrm>
                <a:off x="1729" y="1815"/>
                <a:ext cx="30" cy="111"/>
              </a:xfrm>
              <a:custGeom>
                <a:avLst/>
                <a:gdLst>
                  <a:gd name="T0" fmla="*/ 22 w 30"/>
                  <a:gd name="T1" fmla="*/ 0 h 111"/>
                  <a:gd name="T2" fmla="*/ 0 w 30"/>
                  <a:gd name="T3" fmla="*/ 36 h 111"/>
                  <a:gd name="T4" fmla="*/ 8 w 30"/>
                  <a:gd name="T5" fmla="*/ 111 h 111"/>
                  <a:gd name="T6" fmla="*/ 30 w 30"/>
                  <a:gd name="T7" fmla="*/ 88 h 111"/>
                  <a:gd name="T8" fmla="*/ 22 w 30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1">
                    <a:moveTo>
                      <a:pt x="22" y="0"/>
                    </a:moveTo>
                    <a:lnTo>
                      <a:pt x="0" y="36"/>
                    </a:lnTo>
                    <a:lnTo>
                      <a:pt x="8" y="111"/>
                    </a:lnTo>
                    <a:lnTo>
                      <a:pt x="30" y="8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7" name="ïš1íḍê">
                <a:extLst>
                  <a:ext uri="{FF2B5EF4-FFF2-40B4-BE49-F238E27FC236}">
                    <a16:creationId xmlns:a16="http://schemas.microsoft.com/office/drawing/2014/main" xmlns="" id="{E92580A3-3299-4945-AED0-8206C56D784D}"/>
                  </a:ext>
                </a:extLst>
              </p:cNvPr>
              <p:cNvSpPr/>
              <p:nvPr/>
            </p:nvSpPr>
            <p:spPr bwMode="auto">
              <a:xfrm>
                <a:off x="1709" y="1657"/>
                <a:ext cx="42" cy="194"/>
              </a:xfrm>
              <a:custGeom>
                <a:avLst/>
                <a:gdLst>
                  <a:gd name="T0" fmla="*/ 0 w 42"/>
                  <a:gd name="T1" fmla="*/ 0 h 194"/>
                  <a:gd name="T2" fmla="*/ 11 w 42"/>
                  <a:gd name="T3" fmla="*/ 101 h 194"/>
                  <a:gd name="T4" fmla="*/ 35 w 42"/>
                  <a:gd name="T5" fmla="*/ 168 h 194"/>
                  <a:gd name="T6" fmla="*/ 20 w 42"/>
                  <a:gd name="T7" fmla="*/ 194 h 194"/>
                  <a:gd name="T8" fmla="*/ 42 w 42"/>
                  <a:gd name="T9" fmla="*/ 158 h 194"/>
                  <a:gd name="T10" fmla="*/ 35 w 42"/>
                  <a:gd name="T11" fmla="*/ 93 h 194"/>
                  <a:gd name="T12" fmla="*/ 0 w 42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94">
                    <a:moveTo>
                      <a:pt x="0" y="0"/>
                    </a:moveTo>
                    <a:lnTo>
                      <a:pt x="11" y="101"/>
                    </a:lnTo>
                    <a:lnTo>
                      <a:pt x="35" y="168"/>
                    </a:lnTo>
                    <a:lnTo>
                      <a:pt x="20" y="194"/>
                    </a:lnTo>
                    <a:lnTo>
                      <a:pt x="42" y="158"/>
                    </a:lnTo>
                    <a:lnTo>
                      <a:pt x="35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8" name="îŝľiḋe">
                <a:extLst>
                  <a:ext uri="{FF2B5EF4-FFF2-40B4-BE49-F238E27FC236}">
                    <a16:creationId xmlns:a16="http://schemas.microsoft.com/office/drawing/2014/main" xmlns="" id="{BC07891B-D4D6-42F8-8822-16C4F2F42A46}"/>
                  </a:ext>
                </a:extLst>
              </p:cNvPr>
              <p:cNvSpPr/>
              <p:nvPr/>
            </p:nvSpPr>
            <p:spPr bwMode="auto">
              <a:xfrm>
                <a:off x="1709" y="1657"/>
                <a:ext cx="42" cy="194"/>
              </a:xfrm>
              <a:custGeom>
                <a:avLst/>
                <a:gdLst>
                  <a:gd name="T0" fmla="*/ 0 w 42"/>
                  <a:gd name="T1" fmla="*/ 0 h 194"/>
                  <a:gd name="T2" fmla="*/ 11 w 42"/>
                  <a:gd name="T3" fmla="*/ 101 h 194"/>
                  <a:gd name="T4" fmla="*/ 35 w 42"/>
                  <a:gd name="T5" fmla="*/ 168 h 194"/>
                  <a:gd name="T6" fmla="*/ 20 w 42"/>
                  <a:gd name="T7" fmla="*/ 194 h 194"/>
                  <a:gd name="T8" fmla="*/ 42 w 42"/>
                  <a:gd name="T9" fmla="*/ 158 h 194"/>
                  <a:gd name="T10" fmla="*/ 35 w 42"/>
                  <a:gd name="T11" fmla="*/ 93 h 194"/>
                  <a:gd name="T12" fmla="*/ 0 w 42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94">
                    <a:moveTo>
                      <a:pt x="0" y="0"/>
                    </a:moveTo>
                    <a:lnTo>
                      <a:pt x="11" y="101"/>
                    </a:lnTo>
                    <a:lnTo>
                      <a:pt x="35" y="168"/>
                    </a:lnTo>
                    <a:lnTo>
                      <a:pt x="20" y="194"/>
                    </a:lnTo>
                    <a:lnTo>
                      <a:pt x="42" y="158"/>
                    </a:lnTo>
                    <a:lnTo>
                      <a:pt x="35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9" name="ïṩľíḑe">
                <a:extLst>
                  <a:ext uri="{FF2B5EF4-FFF2-40B4-BE49-F238E27FC236}">
                    <a16:creationId xmlns:a16="http://schemas.microsoft.com/office/drawing/2014/main" xmlns="" id="{528E1F8B-0258-40A7-A958-605D9CCCEB26}"/>
                  </a:ext>
                </a:extLst>
              </p:cNvPr>
              <p:cNvSpPr/>
              <p:nvPr/>
            </p:nvSpPr>
            <p:spPr bwMode="auto">
              <a:xfrm>
                <a:off x="1720" y="1758"/>
                <a:ext cx="24" cy="93"/>
              </a:xfrm>
              <a:custGeom>
                <a:avLst/>
                <a:gdLst>
                  <a:gd name="T0" fmla="*/ 0 w 24"/>
                  <a:gd name="T1" fmla="*/ 0 h 93"/>
                  <a:gd name="T2" fmla="*/ 9 w 24"/>
                  <a:gd name="T3" fmla="*/ 93 h 93"/>
                  <a:gd name="T4" fmla="*/ 24 w 24"/>
                  <a:gd name="T5" fmla="*/ 67 h 93"/>
                  <a:gd name="T6" fmla="*/ 0 w 24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3">
                    <a:moveTo>
                      <a:pt x="0" y="0"/>
                    </a:moveTo>
                    <a:lnTo>
                      <a:pt x="9" y="93"/>
                    </a:lnTo>
                    <a:lnTo>
                      <a:pt x="24" y="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0" name="ïṣ1íḋe">
                <a:extLst>
                  <a:ext uri="{FF2B5EF4-FFF2-40B4-BE49-F238E27FC236}">
                    <a16:creationId xmlns:a16="http://schemas.microsoft.com/office/drawing/2014/main" xmlns="" id="{BFE35D37-44CB-4BE9-84A9-80FC33BB60DE}"/>
                  </a:ext>
                </a:extLst>
              </p:cNvPr>
              <p:cNvSpPr/>
              <p:nvPr/>
            </p:nvSpPr>
            <p:spPr bwMode="auto">
              <a:xfrm>
                <a:off x="1720" y="1758"/>
                <a:ext cx="24" cy="93"/>
              </a:xfrm>
              <a:custGeom>
                <a:avLst/>
                <a:gdLst>
                  <a:gd name="T0" fmla="*/ 0 w 24"/>
                  <a:gd name="T1" fmla="*/ 0 h 93"/>
                  <a:gd name="T2" fmla="*/ 9 w 24"/>
                  <a:gd name="T3" fmla="*/ 93 h 93"/>
                  <a:gd name="T4" fmla="*/ 24 w 24"/>
                  <a:gd name="T5" fmla="*/ 67 h 93"/>
                  <a:gd name="T6" fmla="*/ 0 w 24"/>
                  <a:gd name="T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3">
                    <a:moveTo>
                      <a:pt x="0" y="0"/>
                    </a:moveTo>
                    <a:lnTo>
                      <a:pt x="9" y="93"/>
                    </a:lnTo>
                    <a:lnTo>
                      <a:pt x="24" y="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1" name="íṧļiḓe">
                <a:extLst>
                  <a:ext uri="{FF2B5EF4-FFF2-40B4-BE49-F238E27FC236}">
                    <a16:creationId xmlns:a16="http://schemas.microsoft.com/office/drawing/2014/main" xmlns="" id="{E9DFF240-8047-4FE5-86E2-1BB552893E9D}"/>
                  </a:ext>
                </a:extLst>
              </p:cNvPr>
              <p:cNvSpPr/>
              <p:nvPr/>
            </p:nvSpPr>
            <p:spPr bwMode="auto">
              <a:xfrm>
                <a:off x="1699" y="1556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10 w 45"/>
                  <a:gd name="T3" fmla="*/ 101 h 194"/>
                  <a:gd name="T4" fmla="*/ 45 w 45"/>
                  <a:gd name="T5" fmla="*/ 194 h 194"/>
                  <a:gd name="T6" fmla="*/ 34 w 45"/>
                  <a:gd name="T7" fmla="*/ 95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10" y="101"/>
                    </a:lnTo>
                    <a:lnTo>
                      <a:pt x="45" y="194"/>
                    </a:lnTo>
                    <a:lnTo>
                      <a:pt x="34" y="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2" name="ïṧḻîḑe">
                <a:extLst>
                  <a:ext uri="{FF2B5EF4-FFF2-40B4-BE49-F238E27FC236}">
                    <a16:creationId xmlns:a16="http://schemas.microsoft.com/office/drawing/2014/main" xmlns="" id="{C3EE8606-F7CF-48CE-8D23-3979594308F5}"/>
                  </a:ext>
                </a:extLst>
              </p:cNvPr>
              <p:cNvSpPr/>
              <p:nvPr/>
            </p:nvSpPr>
            <p:spPr bwMode="auto">
              <a:xfrm>
                <a:off x="1699" y="1556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10 w 45"/>
                  <a:gd name="T3" fmla="*/ 101 h 194"/>
                  <a:gd name="T4" fmla="*/ 45 w 45"/>
                  <a:gd name="T5" fmla="*/ 194 h 194"/>
                  <a:gd name="T6" fmla="*/ 34 w 45"/>
                  <a:gd name="T7" fmla="*/ 95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10" y="101"/>
                    </a:lnTo>
                    <a:lnTo>
                      <a:pt x="45" y="194"/>
                    </a:lnTo>
                    <a:lnTo>
                      <a:pt x="34" y="9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3" name="í$ḻiďè">
                <a:extLst>
                  <a:ext uri="{FF2B5EF4-FFF2-40B4-BE49-F238E27FC236}">
                    <a16:creationId xmlns:a16="http://schemas.microsoft.com/office/drawing/2014/main" xmlns="" id="{C4F9DB67-CDFE-4915-8D7F-094CC154B618}"/>
                  </a:ext>
                </a:extLst>
              </p:cNvPr>
              <p:cNvSpPr/>
              <p:nvPr/>
            </p:nvSpPr>
            <p:spPr bwMode="auto">
              <a:xfrm>
                <a:off x="1740" y="1474"/>
                <a:ext cx="41" cy="164"/>
              </a:xfrm>
              <a:custGeom>
                <a:avLst/>
                <a:gdLst>
                  <a:gd name="T0" fmla="*/ 0 w 41"/>
                  <a:gd name="T1" fmla="*/ 0 h 164"/>
                  <a:gd name="T2" fmla="*/ 0 w 41"/>
                  <a:gd name="T3" fmla="*/ 0 h 164"/>
                  <a:gd name="T4" fmla="*/ 8 w 41"/>
                  <a:gd name="T5" fmla="*/ 71 h 164"/>
                  <a:gd name="T6" fmla="*/ 41 w 41"/>
                  <a:gd name="T7" fmla="*/ 164 h 164"/>
                  <a:gd name="T8" fmla="*/ 32 w 41"/>
                  <a:gd name="T9" fmla="*/ 63 h 164"/>
                  <a:gd name="T10" fmla="*/ 10 w 41"/>
                  <a:gd name="T11" fmla="*/ 4 h 164"/>
                  <a:gd name="T12" fmla="*/ 0 w 41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64">
                    <a:moveTo>
                      <a:pt x="0" y="0"/>
                    </a:moveTo>
                    <a:lnTo>
                      <a:pt x="0" y="0"/>
                    </a:lnTo>
                    <a:lnTo>
                      <a:pt x="8" y="71"/>
                    </a:lnTo>
                    <a:lnTo>
                      <a:pt x="41" y="164"/>
                    </a:lnTo>
                    <a:lnTo>
                      <a:pt x="32" y="63"/>
                    </a:lnTo>
                    <a:lnTo>
                      <a:pt x="1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4" name="íSľíḓé">
                <a:extLst>
                  <a:ext uri="{FF2B5EF4-FFF2-40B4-BE49-F238E27FC236}">
                    <a16:creationId xmlns:a16="http://schemas.microsoft.com/office/drawing/2014/main" xmlns="" id="{A06CBA7F-69E1-4729-AF8A-A5AED355478C}"/>
                  </a:ext>
                </a:extLst>
              </p:cNvPr>
              <p:cNvSpPr/>
              <p:nvPr/>
            </p:nvSpPr>
            <p:spPr bwMode="auto">
              <a:xfrm>
                <a:off x="1740" y="1474"/>
                <a:ext cx="41" cy="164"/>
              </a:xfrm>
              <a:custGeom>
                <a:avLst/>
                <a:gdLst>
                  <a:gd name="T0" fmla="*/ 0 w 41"/>
                  <a:gd name="T1" fmla="*/ 0 h 164"/>
                  <a:gd name="T2" fmla="*/ 0 w 41"/>
                  <a:gd name="T3" fmla="*/ 0 h 164"/>
                  <a:gd name="T4" fmla="*/ 8 w 41"/>
                  <a:gd name="T5" fmla="*/ 71 h 164"/>
                  <a:gd name="T6" fmla="*/ 41 w 41"/>
                  <a:gd name="T7" fmla="*/ 164 h 164"/>
                  <a:gd name="T8" fmla="*/ 32 w 41"/>
                  <a:gd name="T9" fmla="*/ 63 h 164"/>
                  <a:gd name="T10" fmla="*/ 10 w 41"/>
                  <a:gd name="T11" fmla="*/ 4 h 164"/>
                  <a:gd name="T12" fmla="*/ 0 w 41"/>
                  <a:gd name="T1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64">
                    <a:moveTo>
                      <a:pt x="0" y="0"/>
                    </a:moveTo>
                    <a:lnTo>
                      <a:pt x="0" y="0"/>
                    </a:lnTo>
                    <a:lnTo>
                      <a:pt x="8" y="71"/>
                    </a:lnTo>
                    <a:lnTo>
                      <a:pt x="41" y="164"/>
                    </a:lnTo>
                    <a:lnTo>
                      <a:pt x="32" y="63"/>
                    </a:lnTo>
                    <a:lnTo>
                      <a:pt x="10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5" name="iŝḷíďe">
                <a:extLst>
                  <a:ext uri="{FF2B5EF4-FFF2-40B4-BE49-F238E27FC236}">
                    <a16:creationId xmlns:a16="http://schemas.microsoft.com/office/drawing/2014/main" xmlns="" id="{B003C9BE-ECDB-41A7-BA8A-3250F99C8361}"/>
                  </a:ext>
                </a:extLst>
              </p:cNvPr>
              <p:cNvSpPr/>
              <p:nvPr/>
            </p:nvSpPr>
            <p:spPr bwMode="auto">
              <a:xfrm>
                <a:off x="1750" y="1478"/>
                <a:ext cx="22" cy="59"/>
              </a:xfrm>
              <a:custGeom>
                <a:avLst/>
                <a:gdLst>
                  <a:gd name="T0" fmla="*/ 0 w 22"/>
                  <a:gd name="T1" fmla="*/ 0 h 59"/>
                  <a:gd name="T2" fmla="*/ 22 w 22"/>
                  <a:gd name="T3" fmla="*/ 59 h 59"/>
                  <a:gd name="T4" fmla="*/ 16 w 22"/>
                  <a:gd name="T5" fmla="*/ 5 h 59"/>
                  <a:gd name="T6" fmla="*/ 0 w 22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9">
                    <a:moveTo>
                      <a:pt x="0" y="0"/>
                    </a:moveTo>
                    <a:lnTo>
                      <a:pt x="22" y="59"/>
                    </a:lnTo>
                    <a:lnTo>
                      <a:pt x="1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6" name="iŝļiďé">
                <a:extLst>
                  <a:ext uri="{FF2B5EF4-FFF2-40B4-BE49-F238E27FC236}">
                    <a16:creationId xmlns:a16="http://schemas.microsoft.com/office/drawing/2014/main" xmlns="" id="{7DA5D659-9A0C-4AF2-97CF-DEC8C2A28D23}"/>
                  </a:ext>
                </a:extLst>
              </p:cNvPr>
              <p:cNvSpPr/>
              <p:nvPr/>
            </p:nvSpPr>
            <p:spPr bwMode="auto">
              <a:xfrm>
                <a:off x="1750" y="1478"/>
                <a:ext cx="22" cy="59"/>
              </a:xfrm>
              <a:custGeom>
                <a:avLst/>
                <a:gdLst>
                  <a:gd name="T0" fmla="*/ 0 w 22"/>
                  <a:gd name="T1" fmla="*/ 0 h 59"/>
                  <a:gd name="T2" fmla="*/ 22 w 22"/>
                  <a:gd name="T3" fmla="*/ 59 h 59"/>
                  <a:gd name="T4" fmla="*/ 16 w 22"/>
                  <a:gd name="T5" fmla="*/ 5 h 59"/>
                  <a:gd name="T6" fmla="*/ 0 w 22"/>
                  <a:gd name="T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59">
                    <a:moveTo>
                      <a:pt x="0" y="0"/>
                    </a:moveTo>
                    <a:lnTo>
                      <a:pt x="22" y="59"/>
                    </a:lnTo>
                    <a:lnTo>
                      <a:pt x="16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7" name="íṥḻiḋé">
                <a:extLst>
                  <a:ext uri="{FF2B5EF4-FFF2-40B4-BE49-F238E27FC236}">
                    <a16:creationId xmlns:a16="http://schemas.microsoft.com/office/drawing/2014/main" xmlns="" id="{D92E3171-5589-4AD3-AE73-DA0E0D05650F}"/>
                  </a:ext>
                </a:extLst>
              </p:cNvPr>
              <p:cNvSpPr/>
              <p:nvPr/>
            </p:nvSpPr>
            <p:spPr bwMode="auto">
              <a:xfrm>
                <a:off x="1772" y="1746"/>
                <a:ext cx="34" cy="135"/>
              </a:xfrm>
              <a:custGeom>
                <a:avLst/>
                <a:gdLst>
                  <a:gd name="T0" fmla="*/ 22 w 34"/>
                  <a:gd name="T1" fmla="*/ 0 h 135"/>
                  <a:gd name="T2" fmla="*/ 0 w 34"/>
                  <a:gd name="T3" fmla="*/ 34 h 135"/>
                  <a:gd name="T4" fmla="*/ 11 w 34"/>
                  <a:gd name="T5" fmla="*/ 135 h 135"/>
                  <a:gd name="T6" fmla="*/ 34 w 34"/>
                  <a:gd name="T7" fmla="*/ 112 h 135"/>
                  <a:gd name="T8" fmla="*/ 22 w 34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5">
                    <a:moveTo>
                      <a:pt x="22" y="0"/>
                    </a:moveTo>
                    <a:lnTo>
                      <a:pt x="0" y="34"/>
                    </a:lnTo>
                    <a:lnTo>
                      <a:pt x="11" y="135"/>
                    </a:lnTo>
                    <a:lnTo>
                      <a:pt x="34" y="11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8" name="i$ḷidè">
                <a:extLst>
                  <a:ext uri="{FF2B5EF4-FFF2-40B4-BE49-F238E27FC236}">
                    <a16:creationId xmlns:a16="http://schemas.microsoft.com/office/drawing/2014/main" xmlns="" id="{9218140D-506F-4142-8F88-42EF03B335E3}"/>
                  </a:ext>
                </a:extLst>
              </p:cNvPr>
              <p:cNvSpPr/>
              <p:nvPr/>
            </p:nvSpPr>
            <p:spPr bwMode="auto">
              <a:xfrm>
                <a:off x="1772" y="1746"/>
                <a:ext cx="34" cy="135"/>
              </a:xfrm>
              <a:custGeom>
                <a:avLst/>
                <a:gdLst>
                  <a:gd name="T0" fmla="*/ 22 w 34"/>
                  <a:gd name="T1" fmla="*/ 0 h 135"/>
                  <a:gd name="T2" fmla="*/ 0 w 34"/>
                  <a:gd name="T3" fmla="*/ 34 h 135"/>
                  <a:gd name="T4" fmla="*/ 11 w 34"/>
                  <a:gd name="T5" fmla="*/ 135 h 135"/>
                  <a:gd name="T6" fmla="*/ 34 w 34"/>
                  <a:gd name="T7" fmla="*/ 112 h 135"/>
                  <a:gd name="T8" fmla="*/ 22 w 34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35">
                    <a:moveTo>
                      <a:pt x="22" y="0"/>
                    </a:moveTo>
                    <a:lnTo>
                      <a:pt x="0" y="34"/>
                    </a:lnTo>
                    <a:lnTo>
                      <a:pt x="11" y="135"/>
                    </a:lnTo>
                    <a:lnTo>
                      <a:pt x="34" y="112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9" name="iŝḷîḓe">
                <a:extLst>
                  <a:ext uri="{FF2B5EF4-FFF2-40B4-BE49-F238E27FC236}">
                    <a16:creationId xmlns:a16="http://schemas.microsoft.com/office/drawing/2014/main" xmlns="" id="{8263C63E-6D1E-468C-B6A0-F0DB34086C0C}"/>
                  </a:ext>
                </a:extLst>
              </p:cNvPr>
              <p:cNvSpPr/>
              <p:nvPr/>
            </p:nvSpPr>
            <p:spPr bwMode="auto">
              <a:xfrm>
                <a:off x="1757" y="1646"/>
                <a:ext cx="37" cy="134"/>
              </a:xfrm>
              <a:custGeom>
                <a:avLst/>
                <a:gdLst>
                  <a:gd name="T0" fmla="*/ 0 w 37"/>
                  <a:gd name="T1" fmla="*/ 0 h 134"/>
                  <a:gd name="T2" fmla="*/ 11 w 37"/>
                  <a:gd name="T3" fmla="*/ 100 h 134"/>
                  <a:gd name="T4" fmla="*/ 21 w 37"/>
                  <a:gd name="T5" fmla="*/ 127 h 134"/>
                  <a:gd name="T6" fmla="*/ 15 w 37"/>
                  <a:gd name="T7" fmla="*/ 134 h 134"/>
                  <a:gd name="T8" fmla="*/ 37 w 37"/>
                  <a:gd name="T9" fmla="*/ 100 h 134"/>
                  <a:gd name="T10" fmla="*/ 36 w 37"/>
                  <a:gd name="T11" fmla="*/ 93 h 134"/>
                  <a:gd name="T12" fmla="*/ 0 w 37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34">
                    <a:moveTo>
                      <a:pt x="0" y="0"/>
                    </a:moveTo>
                    <a:lnTo>
                      <a:pt x="11" y="100"/>
                    </a:lnTo>
                    <a:lnTo>
                      <a:pt x="21" y="127"/>
                    </a:lnTo>
                    <a:lnTo>
                      <a:pt x="15" y="134"/>
                    </a:lnTo>
                    <a:lnTo>
                      <a:pt x="37" y="100"/>
                    </a:lnTo>
                    <a:lnTo>
                      <a:pt x="36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0" name="îs1ïďe">
                <a:extLst>
                  <a:ext uri="{FF2B5EF4-FFF2-40B4-BE49-F238E27FC236}">
                    <a16:creationId xmlns:a16="http://schemas.microsoft.com/office/drawing/2014/main" xmlns="" id="{1CBA46CE-72E2-40CB-A55C-E7CBBEFF0154}"/>
                  </a:ext>
                </a:extLst>
              </p:cNvPr>
              <p:cNvSpPr/>
              <p:nvPr/>
            </p:nvSpPr>
            <p:spPr bwMode="auto">
              <a:xfrm>
                <a:off x="1757" y="1646"/>
                <a:ext cx="37" cy="134"/>
              </a:xfrm>
              <a:custGeom>
                <a:avLst/>
                <a:gdLst>
                  <a:gd name="T0" fmla="*/ 0 w 37"/>
                  <a:gd name="T1" fmla="*/ 0 h 134"/>
                  <a:gd name="T2" fmla="*/ 11 w 37"/>
                  <a:gd name="T3" fmla="*/ 100 h 134"/>
                  <a:gd name="T4" fmla="*/ 21 w 37"/>
                  <a:gd name="T5" fmla="*/ 127 h 134"/>
                  <a:gd name="T6" fmla="*/ 15 w 37"/>
                  <a:gd name="T7" fmla="*/ 134 h 134"/>
                  <a:gd name="T8" fmla="*/ 37 w 37"/>
                  <a:gd name="T9" fmla="*/ 100 h 134"/>
                  <a:gd name="T10" fmla="*/ 36 w 37"/>
                  <a:gd name="T11" fmla="*/ 93 h 134"/>
                  <a:gd name="T12" fmla="*/ 0 w 37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34">
                    <a:moveTo>
                      <a:pt x="0" y="0"/>
                    </a:moveTo>
                    <a:lnTo>
                      <a:pt x="11" y="100"/>
                    </a:lnTo>
                    <a:lnTo>
                      <a:pt x="21" y="127"/>
                    </a:lnTo>
                    <a:lnTo>
                      <a:pt x="15" y="134"/>
                    </a:lnTo>
                    <a:lnTo>
                      <a:pt x="37" y="100"/>
                    </a:lnTo>
                    <a:lnTo>
                      <a:pt x="36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1" name="íṩḷïḑê">
                <a:extLst>
                  <a:ext uri="{FF2B5EF4-FFF2-40B4-BE49-F238E27FC236}">
                    <a16:creationId xmlns:a16="http://schemas.microsoft.com/office/drawing/2014/main" xmlns="" id="{0BDC211D-3B39-49A9-B7D7-EB9A231E7431}"/>
                  </a:ext>
                </a:extLst>
              </p:cNvPr>
              <p:cNvSpPr/>
              <p:nvPr/>
            </p:nvSpPr>
            <p:spPr bwMode="auto">
              <a:xfrm>
                <a:off x="1768" y="1746"/>
                <a:ext cx="10" cy="34"/>
              </a:xfrm>
              <a:custGeom>
                <a:avLst/>
                <a:gdLst>
                  <a:gd name="T0" fmla="*/ 0 w 10"/>
                  <a:gd name="T1" fmla="*/ 0 h 34"/>
                  <a:gd name="T2" fmla="*/ 4 w 10"/>
                  <a:gd name="T3" fmla="*/ 34 h 34"/>
                  <a:gd name="T4" fmla="*/ 10 w 10"/>
                  <a:gd name="T5" fmla="*/ 27 h 34"/>
                  <a:gd name="T6" fmla="*/ 0 w 10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4">
                    <a:moveTo>
                      <a:pt x="0" y="0"/>
                    </a:moveTo>
                    <a:lnTo>
                      <a:pt x="4" y="34"/>
                    </a:lnTo>
                    <a:lnTo>
                      <a:pt x="10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2" name="îṡlíḓè">
                <a:extLst>
                  <a:ext uri="{FF2B5EF4-FFF2-40B4-BE49-F238E27FC236}">
                    <a16:creationId xmlns:a16="http://schemas.microsoft.com/office/drawing/2014/main" xmlns="" id="{60A2E819-836A-47D6-9E74-937EBE3CE6FE}"/>
                  </a:ext>
                </a:extLst>
              </p:cNvPr>
              <p:cNvSpPr/>
              <p:nvPr/>
            </p:nvSpPr>
            <p:spPr bwMode="auto">
              <a:xfrm>
                <a:off x="1768" y="1746"/>
                <a:ext cx="10" cy="34"/>
              </a:xfrm>
              <a:custGeom>
                <a:avLst/>
                <a:gdLst>
                  <a:gd name="T0" fmla="*/ 0 w 10"/>
                  <a:gd name="T1" fmla="*/ 0 h 34"/>
                  <a:gd name="T2" fmla="*/ 4 w 10"/>
                  <a:gd name="T3" fmla="*/ 34 h 34"/>
                  <a:gd name="T4" fmla="*/ 10 w 10"/>
                  <a:gd name="T5" fmla="*/ 27 h 34"/>
                  <a:gd name="T6" fmla="*/ 0 w 10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4">
                    <a:moveTo>
                      <a:pt x="0" y="0"/>
                    </a:moveTo>
                    <a:lnTo>
                      <a:pt x="4" y="34"/>
                    </a:lnTo>
                    <a:lnTo>
                      <a:pt x="10" y="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3" name="íṡḷïdé">
                <a:extLst>
                  <a:ext uri="{FF2B5EF4-FFF2-40B4-BE49-F238E27FC236}">
                    <a16:creationId xmlns:a16="http://schemas.microsoft.com/office/drawing/2014/main" xmlns="" id="{0644032E-DB2A-4940-B1E9-2C0018382E5A}"/>
                  </a:ext>
                </a:extLst>
              </p:cNvPr>
              <p:cNvSpPr/>
              <p:nvPr/>
            </p:nvSpPr>
            <p:spPr bwMode="auto">
              <a:xfrm>
                <a:off x="1748" y="1545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9 w 45"/>
                  <a:gd name="T3" fmla="*/ 101 h 194"/>
                  <a:gd name="T4" fmla="*/ 45 w 45"/>
                  <a:gd name="T5" fmla="*/ 194 h 194"/>
                  <a:gd name="T6" fmla="*/ 33 w 45"/>
                  <a:gd name="T7" fmla="*/ 93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9" y="101"/>
                    </a:lnTo>
                    <a:lnTo>
                      <a:pt x="45" y="194"/>
                    </a:lnTo>
                    <a:lnTo>
                      <a:pt x="33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4" name="ïSļíḋè">
                <a:extLst>
                  <a:ext uri="{FF2B5EF4-FFF2-40B4-BE49-F238E27FC236}">
                    <a16:creationId xmlns:a16="http://schemas.microsoft.com/office/drawing/2014/main" xmlns="" id="{97BD8933-D9A7-4122-A8FF-A1CB434808FD}"/>
                  </a:ext>
                </a:extLst>
              </p:cNvPr>
              <p:cNvSpPr/>
              <p:nvPr/>
            </p:nvSpPr>
            <p:spPr bwMode="auto">
              <a:xfrm>
                <a:off x="1748" y="1545"/>
                <a:ext cx="45" cy="194"/>
              </a:xfrm>
              <a:custGeom>
                <a:avLst/>
                <a:gdLst>
                  <a:gd name="T0" fmla="*/ 0 w 45"/>
                  <a:gd name="T1" fmla="*/ 0 h 194"/>
                  <a:gd name="T2" fmla="*/ 9 w 45"/>
                  <a:gd name="T3" fmla="*/ 101 h 194"/>
                  <a:gd name="T4" fmla="*/ 45 w 45"/>
                  <a:gd name="T5" fmla="*/ 194 h 194"/>
                  <a:gd name="T6" fmla="*/ 33 w 45"/>
                  <a:gd name="T7" fmla="*/ 93 h 194"/>
                  <a:gd name="T8" fmla="*/ 0 w 45"/>
                  <a:gd name="T9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94">
                    <a:moveTo>
                      <a:pt x="0" y="0"/>
                    </a:moveTo>
                    <a:lnTo>
                      <a:pt x="9" y="101"/>
                    </a:lnTo>
                    <a:lnTo>
                      <a:pt x="45" y="194"/>
                    </a:lnTo>
                    <a:lnTo>
                      <a:pt x="33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5" name="íśḻíḍê">
                <a:extLst>
                  <a:ext uri="{FF2B5EF4-FFF2-40B4-BE49-F238E27FC236}">
                    <a16:creationId xmlns:a16="http://schemas.microsoft.com/office/drawing/2014/main" xmlns="" id="{0A7B5475-7524-4C24-A942-4769C8A17893}"/>
                  </a:ext>
                </a:extLst>
              </p:cNvPr>
              <p:cNvSpPr/>
              <p:nvPr/>
            </p:nvSpPr>
            <p:spPr bwMode="auto">
              <a:xfrm>
                <a:off x="1793" y="1493"/>
                <a:ext cx="39" cy="134"/>
              </a:xfrm>
              <a:custGeom>
                <a:avLst/>
                <a:gdLst>
                  <a:gd name="T0" fmla="*/ 0 w 39"/>
                  <a:gd name="T1" fmla="*/ 0 h 134"/>
                  <a:gd name="T2" fmla="*/ 0 w 39"/>
                  <a:gd name="T3" fmla="*/ 0 h 134"/>
                  <a:gd name="T4" fmla="*/ 3 w 39"/>
                  <a:gd name="T5" fmla="*/ 41 h 134"/>
                  <a:gd name="T6" fmla="*/ 39 w 39"/>
                  <a:gd name="T7" fmla="*/ 134 h 134"/>
                  <a:gd name="T8" fmla="*/ 28 w 39"/>
                  <a:gd name="T9" fmla="*/ 33 h 134"/>
                  <a:gd name="T10" fmla="*/ 18 w 39"/>
                  <a:gd name="T11" fmla="*/ 7 h 134"/>
                  <a:gd name="T12" fmla="*/ 0 w 39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34">
                    <a:moveTo>
                      <a:pt x="0" y="0"/>
                    </a:moveTo>
                    <a:lnTo>
                      <a:pt x="0" y="0"/>
                    </a:lnTo>
                    <a:lnTo>
                      <a:pt x="3" y="41"/>
                    </a:lnTo>
                    <a:lnTo>
                      <a:pt x="39" y="134"/>
                    </a:lnTo>
                    <a:lnTo>
                      <a:pt x="28" y="33"/>
                    </a:lnTo>
                    <a:lnTo>
                      <a:pt x="1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6" name="îṡļïḓê">
                <a:extLst>
                  <a:ext uri="{FF2B5EF4-FFF2-40B4-BE49-F238E27FC236}">
                    <a16:creationId xmlns:a16="http://schemas.microsoft.com/office/drawing/2014/main" xmlns="" id="{0BB180C9-B684-4738-8517-7A20CD38B81B}"/>
                  </a:ext>
                </a:extLst>
              </p:cNvPr>
              <p:cNvSpPr/>
              <p:nvPr/>
            </p:nvSpPr>
            <p:spPr bwMode="auto">
              <a:xfrm>
                <a:off x="1793" y="1493"/>
                <a:ext cx="39" cy="134"/>
              </a:xfrm>
              <a:custGeom>
                <a:avLst/>
                <a:gdLst>
                  <a:gd name="T0" fmla="*/ 0 w 39"/>
                  <a:gd name="T1" fmla="*/ 0 h 134"/>
                  <a:gd name="T2" fmla="*/ 0 w 39"/>
                  <a:gd name="T3" fmla="*/ 0 h 134"/>
                  <a:gd name="T4" fmla="*/ 3 w 39"/>
                  <a:gd name="T5" fmla="*/ 41 h 134"/>
                  <a:gd name="T6" fmla="*/ 39 w 39"/>
                  <a:gd name="T7" fmla="*/ 134 h 134"/>
                  <a:gd name="T8" fmla="*/ 28 w 39"/>
                  <a:gd name="T9" fmla="*/ 33 h 134"/>
                  <a:gd name="T10" fmla="*/ 18 w 39"/>
                  <a:gd name="T11" fmla="*/ 7 h 134"/>
                  <a:gd name="T12" fmla="*/ 0 w 39"/>
                  <a:gd name="T13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34">
                    <a:moveTo>
                      <a:pt x="0" y="0"/>
                    </a:moveTo>
                    <a:lnTo>
                      <a:pt x="0" y="0"/>
                    </a:lnTo>
                    <a:lnTo>
                      <a:pt x="3" y="41"/>
                    </a:lnTo>
                    <a:lnTo>
                      <a:pt x="39" y="134"/>
                    </a:lnTo>
                    <a:lnTo>
                      <a:pt x="28" y="33"/>
                    </a:lnTo>
                    <a:lnTo>
                      <a:pt x="1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7" name="îṡļïḑé">
                <a:extLst>
                  <a:ext uri="{FF2B5EF4-FFF2-40B4-BE49-F238E27FC236}">
                    <a16:creationId xmlns:a16="http://schemas.microsoft.com/office/drawing/2014/main" xmlns="" id="{1A11EA30-E916-4A9E-9B59-A12086794B75}"/>
                  </a:ext>
                </a:extLst>
              </p:cNvPr>
              <p:cNvSpPr/>
              <p:nvPr/>
            </p:nvSpPr>
            <p:spPr bwMode="auto">
              <a:xfrm>
                <a:off x="1811" y="1500"/>
                <a:ext cx="10" cy="26"/>
              </a:xfrm>
              <a:custGeom>
                <a:avLst/>
                <a:gdLst>
                  <a:gd name="T0" fmla="*/ 0 w 10"/>
                  <a:gd name="T1" fmla="*/ 0 h 26"/>
                  <a:gd name="T2" fmla="*/ 10 w 10"/>
                  <a:gd name="T3" fmla="*/ 26 h 26"/>
                  <a:gd name="T4" fmla="*/ 8 w 10"/>
                  <a:gd name="T5" fmla="*/ 2 h 26"/>
                  <a:gd name="T6" fmla="*/ 0 w 1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6">
                    <a:moveTo>
                      <a:pt x="0" y="0"/>
                    </a:moveTo>
                    <a:lnTo>
                      <a:pt x="10" y="26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8" name="iṥḻíḍè">
                <a:extLst>
                  <a:ext uri="{FF2B5EF4-FFF2-40B4-BE49-F238E27FC236}">
                    <a16:creationId xmlns:a16="http://schemas.microsoft.com/office/drawing/2014/main" xmlns="" id="{A52689FA-6562-40B2-9BE4-200E82524EC8}"/>
                  </a:ext>
                </a:extLst>
              </p:cNvPr>
              <p:cNvSpPr/>
              <p:nvPr/>
            </p:nvSpPr>
            <p:spPr bwMode="auto">
              <a:xfrm>
                <a:off x="1811" y="1500"/>
                <a:ext cx="10" cy="26"/>
              </a:xfrm>
              <a:custGeom>
                <a:avLst/>
                <a:gdLst>
                  <a:gd name="T0" fmla="*/ 0 w 10"/>
                  <a:gd name="T1" fmla="*/ 0 h 26"/>
                  <a:gd name="T2" fmla="*/ 10 w 10"/>
                  <a:gd name="T3" fmla="*/ 26 h 26"/>
                  <a:gd name="T4" fmla="*/ 8 w 10"/>
                  <a:gd name="T5" fmla="*/ 2 h 26"/>
                  <a:gd name="T6" fmla="*/ 0 w 10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6">
                    <a:moveTo>
                      <a:pt x="0" y="0"/>
                    </a:moveTo>
                    <a:lnTo>
                      <a:pt x="10" y="26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9" name="íŝ1íďê">
                <a:extLst>
                  <a:ext uri="{FF2B5EF4-FFF2-40B4-BE49-F238E27FC236}">
                    <a16:creationId xmlns:a16="http://schemas.microsoft.com/office/drawing/2014/main" xmlns="" id="{79E05087-925E-4FDD-ABB1-AD6DE1F15F39}"/>
                  </a:ext>
                </a:extLst>
              </p:cNvPr>
              <p:cNvSpPr/>
              <p:nvPr/>
            </p:nvSpPr>
            <p:spPr bwMode="auto">
              <a:xfrm>
                <a:off x="1815" y="1677"/>
                <a:ext cx="35" cy="159"/>
              </a:xfrm>
              <a:custGeom>
                <a:avLst/>
                <a:gdLst>
                  <a:gd name="T0" fmla="*/ 22 w 35"/>
                  <a:gd name="T1" fmla="*/ 0 h 159"/>
                  <a:gd name="T2" fmla="*/ 0 w 35"/>
                  <a:gd name="T3" fmla="*/ 34 h 159"/>
                  <a:gd name="T4" fmla="*/ 13 w 35"/>
                  <a:gd name="T5" fmla="*/ 159 h 159"/>
                  <a:gd name="T6" fmla="*/ 35 w 35"/>
                  <a:gd name="T7" fmla="*/ 138 h 159"/>
                  <a:gd name="T8" fmla="*/ 22 w 35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9">
                    <a:moveTo>
                      <a:pt x="22" y="0"/>
                    </a:moveTo>
                    <a:lnTo>
                      <a:pt x="0" y="34"/>
                    </a:lnTo>
                    <a:lnTo>
                      <a:pt x="13" y="159"/>
                    </a:lnTo>
                    <a:lnTo>
                      <a:pt x="35" y="138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0" name="ís1îḑè">
                <a:extLst>
                  <a:ext uri="{FF2B5EF4-FFF2-40B4-BE49-F238E27FC236}">
                    <a16:creationId xmlns:a16="http://schemas.microsoft.com/office/drawing/2014/main" xmlns="" id="{0EF8476A-6742-4A29-88F2-FA7D83B74C0E}"/>
                  </a:ext>
                </a:extLst>
              </p:cNvPr>
              <p:cNvSpPr/>
              <p:nvPr/>
            </p:nvSpPr>
            <p:spPr bwMode="auto">
              <a:xfrm>
                <a:off x="1815" y="1677"/>
                <a:ext cx="35" cy="159"/>
              </a:xfrm>
              <a:custGeom>
                <a:avLst/>
                <a:gdLst>
                  <a:gd name="T0" fmla="*/ 22 w 35"/>
                  <a:gd name="T1" fmla="*/ 0 h 159"/>
                  <a:gd name="T2" fmla="*/ 0 w 35"/>
                  <a:gd name="T3" fmla="*/ 34 h 159"/>
                  <a:gd name="T4" fmla="*/ 13 w 35"/>
                  <a:gd name="T5" fmla="*/ 159 h 159"/>
                  <a:gd name="T6" fmla="*/ 35 w 35"/>
                  <a:gd name="T7" fmla="*/ 138 h 159"/>
                  <a:gd name="T8" fmla="*/ 22 w 35"/>
                  <a:gd name="T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9">
                    <a:moveTo>
                      <a:pt x="22" y="0"/>
                    </a:moveTo>
                    <a:lnTo>
                      <a:pt x="0" y="34"/>
                    </a:lnTo>
                    <a:lnTo>
                      <a:pt x="13" y="159"/>
                    </a:lnTo>
                    <a:lnTo>
                      <a:pt x="35" y="138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1" name="isḻíďè">
                <a:extLst>
                  <a:ext uri="{FF2B5EF4-FFF2-40B4-BE49-F238E27FC236}">
                    <a16:creationId xmlns:a16="http://schemas.microsoft.com/office/drawing/2014/main" xmlns="" id="{A5A5165E-886D-4E65-B717-CAA65A12998B}"/>
                  </a:ext>
                </a:extLst>
              </p:cNvPr>
              <p:cNvSpPr/>
              <p:nvPr/>
            </p:nvSpPr>
            <p:spPr bwMode="auto">
              <a:xfrm>
                <a:off x="1808" y="1633"/>
                <a:ext cx="29" cy="78"/>
              </a:xfrm>
              <a:custGeom>
                <a:avLst/>
                <a:gdLst>
                  <a:gd name="T0" fmla="*/ 0 w 29"/>
                  <a:gd name="T1" fmla="*/ 0 h 78"/>
                  <a:gd name="T2" fmla="*/ 7 w 29"/>
                  <a:gd name="T3" fmla="*/ 78 h 78"/>
                  <a:gd name="T4" fmla="*/ 29 w 29"/>
                  <a:gd name="T5" fmla="*/ 44 h 78"/>
                  <a:gd name="T6" fmla="*/ 20 w 29"/>
                  <a:gd name="T7" fmla="*/ 57 h 78"/>
                  <a:gd name="T8" fmla="*/ 0 w 2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8">
                    <a:moveTo>
                      <a:pt x="0" y="0"/>
                    </a:moveTo>
                    <a:lnTo>
                      <a:pt x="7" y="78"/>
                    </a:lnTo>
                    <a:lnTo>
                      <a:pt x="29" y="44"/>
                    </a:lnTo>
                    <a:lnTo>
                      <a:pt x="2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2" name="ïṥḷïdé">
                <a:extLst>
                  <a:ext uri="{FF2B5EF4-FFF2-40B4-BE49-F238E27FC236}">
                    <a16:creationId xmlns:a16="http://schemas.microsoft.com/office/drawing/2014/main" xmlns="" id="{60D0625C-AA5F-4F2B-97EF-193E9516974C}"/>
                  </a:ext>
                </a:extLst>
              </p:cNvPr>
              <p:cNvSpPr/>
              <p:nvPr/>
            </p:nvSpPr>
            <p:spPr bwMode="auto">
              <a:xfrm>
                <a:off x="1808" y="1633"/>
                <a:ext cx="29" cy="78"/>
              </a:xfrm>
              <a:custGeom>
                <a:avLst/>
                <a:gdLst>
                  <a:gd name="T0" fmla="*/ 0 w 29"/>
                  <a:gd name="T1" fmla="*/ 0 h 78"/>
                  <a:gd name="T2" fmla="*/ 7 w 29"/>
                  <a:gd name="T3" fmla="*/ 78 h 78"/>
                  <a:gd name="T4" fmla="*/ 29 w 29"/>
                  <a:gd name="T5" fmla="*/ 44 h 78"/>
                  <a:gd name="T6" fmla="*/ 20 w 29"/>
                  <a:gd name="T7" fmla="*/ 57 h 78"/>
                  <a:gd name="T8" fmla="*/ 0 w 29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8">
                    <a:moveTo>
                      <a:pt x="0" y="0"/>
                    </a:moveTo>
                    <a:lnTo>
                      <a:pt x="7" y="78"/>
                    </a:lnTo>
                    <a:lnTo>
                      <a:pt x="29" y="44"/>
                    </a:lnTo>
                    <a:lnTo>
                      <a:pt x="20" y="5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3" name="ïsļïḋê">
                <a:extLst>
                  <a:ext uri="{FF2B5EF4-FFF2-40B4-BE49-F238E27FC236}">
                    <a16:creationId xmlns:a16="http://schemas.microsoft.com/office/drawing/2014/main" xmlns="" id="{7CA04D19-0554-46D1-AF32-157C5E2E79EC}"/>
                  </a:ext>
                </a:extLst>
              </p:cNvPr>
              <p:cNvSpPr/>
              <p:nvPr/>
            </p:nvSpPr>
            <p:spPr bwMode="auto">
              <a:xfrm>
                <a:off x="1796" y="1534"/>
                <a:ext cx="41" cy="156"/>
              </a:xfrm>
              <a:custGeom>
                <a:avLst/>
                <a:gdLst>
                  <a:gd name="T0" fmla="*/ 0 w 41"/>
                  <a:gd name="T1" fmla="*/ 0 h 156"/>
                  <a:gd name="T2" fmla="*/ 12 w 41"/>
                  <a:gd name="T3" fmla="*/ 99 h 156"/>
                  <a:gd name="T4" fmla="*/ 32 w 41"/>
                  <a:gd name="T5" fmla="*/ 156 h 156"/>
                  <a:gd name="T6" fmla="*/ 41 w 41"/>
                  <a:gd name="T7" fmla="*/ 143 h 156"/>
                  <a:gd name="T8" fmla="*/ 36 w 41"/>
                  <a:gd name="T9" fmla="*/ 93 h 156"/>
                  <a:gd name="T10" fmla="*/ 0 w 41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56">
                    <a:moveTo>
                      <a:pt x="0" y="0"/>
                    </a:moveTo>
                    <a:lnTo>
                      <a:pt x="12" y="99"/>
                    </a:lnTo>
                    <a:lnTo>
                      <a:pt x="32" y="156"/>
                    </a:lnTo>
                    <a:lnTo>
                      <a:pt x="41" y="143"/>
                    </a:lnTo>
                    <a:lnTo>
                      <a:pt x="36" y="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4" name="íSḻîďé">
                <a:extLst>
                  <a:ext uri="{FF2B5EF4-FFF2-40B4-BE49-F238E27FC236}">
                    <a16:creationId xmlns:a16="http://schemas.microsoft.com/office/drawing/2014/main" xmlns="" id="{8E4FD99C-2F91-4F5A-A928-FCD4F4ED093F}"/>
                  </a:ext>
                </a:extLst>
              </p:cNvPr>
              <p:cNvSpPr/>
              <p:nvPr/>
            </p:nvSpPr>
            <p:spPr bwMode="auto">
              <a:xfrm>
                <a:off x="1796" y="1534"/>
                <a:ext cx="41" cy="156"/>
              </a:xfrm>
              <a:custGeom>
                <a:avLst/>
                <a:gdLst>
                  <a:gd name="T0" fmla="*/ 0 w 41"/>
                  <a:gd name="T1" fmla="*/ 0 h 156"/>
                  <a:gd name="T2" fmla="*/ 12 w 41"/>
                  <a:gd name="T3" fmla="*/ 99 h 156"/>
                  <a:gd name="T4" fmla="*/ 32 w 41"/>
                  <a:gd name="T5" fmla="*/ 156 h 156"/>
                  <a:gd name="T6" fmla="*/ 41 w 41"/>
                  <a:gd name="T7" fmla="*/ 143 h 156"/>
                  <a:gd name="T8" fmla="*/ 36 w 41"/>
                  <a:gd name="T9" fmla="*/ 93 h 156"/>
                  <a:gd name="T10" fmla="*/ 0 w 41"/>
                  <a:gd name="T11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56">
                    <a:moveTo>
                      <a:pt x="0" y="0"/>
                    </a:moveTo>
                    <a:lnTo>
                      <a:pt x="12" y="99"/>
                    </a:lnTo>
                    <a:lnTo>
                      <a:pt x="32" y="156"/>
                    </a:lnTo>
                    <a:lnTo>
                      <a:pt x="41" y="143"/>
                    </a:lnTo>
                    <a:lnTo>
                      <a:pt x="36" y="9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5" name="îSľîḍé">
                <a:extLst>
                  <a:ext uri="{FF2B5EF4-FFF2-40B4-BE49-F238E27FC236}">
                    <a16:creationId xmlns:a16="http://schemas.microsoft.com/office/drawing/2014/main" xmlns="" id="{68A1F8BB-8F36-43CF-8869-AEDE3426B0A1}"/>
                  </a:ext>
                </a:extLst>
              </p:cNvPr>
              <p:cNvSpPr/>
              <p:nvPr/>
            </p:nvSpPr>
            <p:spPr bwMode="auto">
              <a:xfrm>
                <a:off x="1845" y="1511"/>
                <a:ext cx="35" cy="131"/>
              </a:xfrm>
              <a:custGeom>
                <a:avLst/>
                <a:gdLst>
                  <a:gd name="T0" fmla="*/ 0 w 35"/>
                  <a:gd name="T1" fmla="*/ 0 h 131"/>
                  <a:gd name="T2" fmla="*/ 0 w 35"/>
                  <a:gd name="T3" fmla="*/ 0 h 131"/>
                  <a:gd name="T4" fmla="*/ 0 w 35"/>
                  <a:gd name="T5" fmla="*/ 11 h 131"/>
                  <a:gd name="T6" fmla="*/ 33 w 35"/>
                  <a:gd name="T7" fmla="*/ 99 h 131"/>
                  <a:gd name="T8" fmla="*/ 17 w 35"/>
                  <a:gd name="T9" fmla="*/ 125 h 131"/>
                  <a:gd name="T10" fmla="*/ 11 w 35"/>
                  <a:gd name="T11" fmla="*/ 110 h 131"/>
                  <a:gd name="T12" fmla="*/ 13 w 35"/>
                  <a:gd name="T13" fmla="*/ 131 h 131"/>
                  <a:gd name="T14" fmla="*/ 35 w 35"/>
                  <a:gd name="T15" fmla="*/ 97 h 131"/>
                  <a:gd name="T16" fmla="*/ 26 w 35"/>
                  <a:gd name="T17" fmla="*/ 10 h 131"/>
                  <a:gd name="T18" fmla="*/ 0 w 35"/>
                  <a:gd name="T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131">
                    <a:moveTo>
                      <a:pt x="0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3" y="99"/>
                    </a:lnTo>
                    <a:lnTo>
                      <a:pt x="17" y="125"/>
                    </a:lnTo>
                    <a:lnTo>
                      <a:pt x="11" y="110"/>
                    </a:lnTo>
                    <a:lnTo>
                      <a:pt x="13" y="131"/>
                    </a:lnTo>
                    <a:lnTo>
                      <a:pt x="35" y="97"/>
                    </a:lnTo>
                    <a:lnTo>
                      <a:pt x="26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6" name="î$ḷíḓè">
                <a:extLst>
                  <a:ext uri="{FF2B5EF4-FFF2-40B4-BE49-F238E27FC236}">
                    <a16:creationId xmlns:a16="http://schemas.microsoft.com/office/drawing/2014/main" xmlns="" id="{B39F0C00-C716-4606-AB7E-657D5AE97BF4}"/>
                  </a:ext>
                </a:extLst>
              </p:cNvPr>
              <p:cNvSpPr/>
              <p:nvPr/>
            </p:nvSpPr>
            <p:spPr bwMode="auto">
              <a:xfrm>
                <a:off x="1845" y="1511"/>
                <a:ext cx="35" cy="131"/>
              </a:xfrm>
              <a:custGeom>
                <a:avLst/>
                <a:gdLst>
                  <a:gd name="T0" fmla="*/ 0 w 35"/>
                  <a:gd name="T1" fmla="*/ 0 h 131"/>
                  <a:gd name="T2" fmla="*/ 0 w 35"/>
                  <a:gd name="T3" fmla="*/ 0 h 131"/>
                  <a:gd name="T4" fmla="*/ 0 w 35"/>
                  <a:gd name="T5" fmla="*/ 11 h 131"/>
                  <a:gd name="T6" fmla="*/ 33 w 35"/>
                  <a:gd name="T7" fmla="*/ 99 h 131"/>
                  <a:gd name="T8" fmla="*/ 17 w 35"/>
                  <a:gd name="T9" fmla="*/ 125 h 131"/>
                  <a:gd name="T10" fmla="*/ 11 w 35"/>
                  <a:gd name="T11" fmla="*/ 110 h 131"/>
                  <a:gd name="T12" fmla="*/ 13 w 35"/>
                  <a:gd name="T13" fmla="*/ 131 h 131"/>
                  <a:gd name="T14" fmla="*/ 35 w 35"/>
                  <a:gd name="T15" fmla="*/ 97 h 131"/>
                  <a:gd name="T16" fmla="*/ 26 w 35"/>
                  <a:gd name="T17" fmla="*/ 10 h 131"/>
                  <a:gd name="T18" fmla="*/ 0 w 35"/>
                  <a:gd name="T1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131">
                    <a:moveTo>
                      <a:pt x="0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33" y="99"/>
                    </a:lnTo>
                    <a:lnTo>
                      <a:pt x="17" y="125"/>
                    </a:lnTo>
                    <a:lnTo>
                      <a:pt x="11" y="110"/>
                    </a:lnTo>
                    <a:lnTo>
                      <a:pt x="13" y="131"/>
                    </a:lnTo>
                    <a:lnTo>
                      <a:pt x="35" y="97"/>
                    </a:lnTo>
                    <a:lnTo>
                      <a:pt x="26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7" name="ïṣļîḍê">
                <a:extLst>
                  <a:ext uri="{FF2B5EF4-FFF2-40B4-BE49-F238E27FC236}">
                    <a16:creationId xmlns:a16="http://schemas.microsoft.com/office/drawing/2014/main" xmlns="" id="{073C4B47-CA76-46CD-845F-B1E4A0B94F71}"/>
                  </a:ext>
                </a:extLst>
              </p:cNvPr>
              <p:cNvSpPr/>
              <p:nvPr/>
            </p:nvSpPr>
            <p:spPr bwMode="auto">
              <a:xfrm>
                <a:off x="1858" y="1608"/>
                <a:ext cx="39" cy="185"/>
              </a:xfrm>
              <a:custGeom>
                <a:avLst/>
                <a:gdLst>
                  <a:gd name="T0" fmla="*/ 22 w 39"/>
                  <a:gd name="T1" fmla="*/ 0 h 185"/>
                  <a:gd name="T2" fmla="*/ 0 w 39"/>
                  <a:gd name="T3" fmla="*/ 34 h 185"/>
                  <a:gd name="T4" fmla="*/ 17 w 39"/>
                  <a:gd name="T5" fmla="*/ 185 h 185"/>
                  <a:gd name="T6" fmla="*/ 39 w 39"/>
                  <a:gd name="T7" fmla="*/ 163 h 185"/>
                  <a:gd name="T8" fmla="*/ 22 w 39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5">
                    <a:moveTo>
                      <a:pt x="22" y="0"/>
                    </a:moveTo>
                    <a:lnTo>
                      <a:pt x="0" y="34"/>
                    </a:lnTo>
                    <a:lnTo>
                      <a:pt x="17" y="185"/>
                    </a:lnTo>
                    <a:lnTo>
                      <a:pt x="39" y="16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8" name="îṩļíḑê">
                <a:extLst>
                  <a:ext uri="{FF2B5EF4-FFF2-40B4-BE49-F238E27FC236}">
                    <a16:creationId xmlns:a16="http://schemas.microsoft.com/office/drawing/2014/main" xmlns="" id="{93AB86D3-987D-40A0-80FB-A143A06B4EA3}"/>
                  </a:ext>
                </a:extLst>
              </p:cNvPr>
              <p:cNvSpPr/>
              <p:nvPr/>
            </p:nvSpPr>
            <p:spPr bwMode="auto">
              <a:xfrm>
                <a:off x="1858" y="1608"/>
                <a:ext cx="39" cy="185"/>
              </a:xfrm>
              <a:custGeom>
                <a:avLst/>
                <a:gdLst>
                  <a:gd name="T0" fmla="*/ 22 w 39"/>
                  <a:gd name="T1" fmla="*/ 0 h 185"/>
                  <a:gd name="T2" fmla="*/ 0 w 39"/>
                  <a:gd name="T3" fmla="*/ 34 h 185"/>
                  <a:gd name="T4" fmla="*/ 17 w 39"/>
                  <a:gd name="T5" fmla="*/ 185 h 185"/>
                  <a:gd name="T6" fmla="*/ 39 w 39"/>
                  <a:gd name="T7" fmla="*/ 163 h 185"/>
                  <a:gd name="T8" fmla="*/ 22 w 39"/>
                  <a:gd name="T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5">
                    <a:moveTo>
                      <a:pt x="22" y="0"/>
                    </a:moveTo>
                    <a:lnTo>
                      <a:pt x="0" y="34"/>
                    </a:lnTo>
                    <a:lnTo>
                      <a:pt x="17" y="185"/>
                    </a:lnTo>
                    <a:lnTo>
                      <a:pt x="39" y="163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9" name="íṥḻíḋé">
                <a:extLst>
                  <a:ext uri="{FF2B5EF4-FFF2-40B4-BE49-F238E27FC236}">
                    <a16:creationId xmlns:a16="http://schemas.microsoft.com/office/drawing/2014/main" xmlns="" id="{7E63CEFA-F4B5-4D31-84B9-E75440512A4B}"/>
                  </a:ext>
                </a:extLst>
              </p:cNvPr>
              <p:cNvSpPr/>
              <p:nvPr/>
            </p:nvSpPr>
            <p:spPr bwMode="auto">
              <a:xfrm>
                <a:off x="1845" y="1522"/>
                <a:ext cx="33" cy="114"/>
              </a:xfrm>
              <a:custGeom>
                <a:avLst/>
                <a:gdLst>
                  <a:gd name="T0" fmla="*/ 0 w 33"/>
                  <a:gd name="T1" fmla="*/ 0 h 114"/>
                  <a:gd name="T2" fmla="*/ 11 w 33"/>
                  <a:gd name="T3" fmla="*/ 99 h 114"/>
                  <a:gd name="T4" fmla="*/ 17 w 33"/>
                  <a:gd name="T5" fmla="*/ 114 h 114"/>
                  <a:gd name="T6" fmla="*/ 33 w 33"/>
                  <a:gd name="T7" fmla="*/ 88 h 114"/>
                  <a:gd name="T8" fmla="*/ 0 w 3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4">
                    <a:moveTo>
                      <a:pt x="0" y="0"/>
                    </a:moveTo>
                    <a:lnTo>
                      <a:pt x="11" y="99"/>
                    </a:lnTo>
                    <a:lnTo>
                      <a:pt x="17" y="114"/>
                    </a:lnTo>
                    <a:lnTo>
                      <a:pt x="33" y="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0" name="íṩlíḓê">
                <a:extLst>
                  <a:ext uri="{FF2B5EF4-FFF2-40B4-BE49-F238E27FC236}">
                    <a16:creationId xmlns:a16="http://schemas.microsoft.com/office/drawing/2014/main" xmlns="" id="{25046C08-477B-4298-9812-3F73F41232BF}"/>
                  </a:ext>
                </a:extLst>
              </p:cNvPr>
              <p:cNvSpPr/>
              <p:nvPr/>
            </p:nvSpPr>
            <p:spPr bwMode="auto">
              <a:xfrm>
                <a:off x="1845" y="1522"/>
                <a:ext cx="33" cy="114"/>
              </a:xfrm>
              <a:custGeom>
                <a:avLst/>
                <a:gdLst>
                  <a:gd name="T0" fmla="*/ 0 w 33"/>
                  <a:gd name="T1" fmla="*/ 0 h 114"/>
                  <a:gd name="T2" fmla="*/ 11 w 33"/>
                  <a:gd name="T3" fmla="*/ 99 h 114"/>
                  <a:gd name="T4" fmla="*/ 17 w 33"/>
                  <a:gd name="T5" fmla="*/ 114 h 114"/>
                  <a:gd name="T6" fmla="*/ 33 w 33"/>
                  <a:gd name="T7" fmla="*/ 88 h 114"/>
                  <a:gd name="T8" fmla="*/ 0 w 3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4">
                    <a:moveTo>
                      <a:pt x="0" y="0"/>
                    </a:moveTo>
                    <a:lnTo>
                      <a:pt x="11" y="99"/>
                    </a:lnTo>
                    <a:lnTo>
                      <a:pt x="17" y="114"/>
                    </a:lnTo>
                    <a:lnTo>
                      <a:pt x="33" y="8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1" name="ï$1iḋê">
                <a:extLst>
                  <a:ext uri="{FF2B5EF4-FFF2-40B4-BE49-F238E27FC236}">
                    <a16:creationId xmlns:a16="http://schemas.microsoft.com/office/drawing/2014/main" xmlns="" id="{DBEF1809-12EF-4CDE-8A91-E5E87714766A}"/>
                  </a:ext>
                </a:extLst>
              </p:cNvPr>
              <p:cNvSpPr/>
              <p:nvPr/>
            </p:nvSpPr>
            <p:spPr bwMode="auto">
              <a:xfrm>
                <a:off x="1901" y="1539"/>
                <a:ext cx="41" cy="209"/>
              </a:xfrm>
              <a:custGeom>
                <a:avLst/>
                <a:gdLst>
                  <a:gd name="T0" fmla="*/ 20 w 41"/>
                  <a:gd name="T1" fmla="*/ 0 h 209"/>
                  <a:gd name="T2" fmla="*/ 0 w 41"/>
                  <a:gd name="T3" fmla="*/ 34 h 209"/>
                  <a:gd name="T4" fmla="*/ 19 w 41"/>
                  <a:gd name="T5" fmla="*/ 209 h 209"/>
                  <a:gd name="T6" fmla="*/ 41 w 41"/>
                  <a:gd name="T7" fmla="*/ 189 h 209"/>
                  <a:gd name="T8" fmla="*/ 22 w 41"/>
                  <a:gd name="T9" fmla="*/ 2 h 209"/>
                  <a:gd name="T10" fmla="*/ 20 w 41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9">
                    <a:moveTo>
                      <a:pt x="20" y="0"/>
                    </a:moveTo>
                    <a:lnTo>
                      <a:pt x="0" y="34"/>
                    </a:lnTo>
                    <a:lnTo>
                      <a:pt x="19" y="209"/>
                    </a:lnTo>
                    <a:lnTo>
                      <a:pt x="41" y="189"/>
                    </a:lnTo>
                    <a:lnTo>
                      <a:pt x="22" y="2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2" name="ïṣľidé">
                <a:extLst>
                  <a:ext uri="{FF2B5EF4-FFF2-40B4-BE49-F238E27FC236}">
                    <a16:creationId xmlns:a16="http://schemas.microsoft.com/office/drawing/2014/main" xmlns="" id="{C280D8EB-FD6C-4B7A-9C81-E15757B36DA2}"/>
                  </a:ext>
                </a:extLst>
              </p:cNvPr>
              <p:cNvSpPr/>
              <p:nvPr/>
            </p:nvSpPr>
            <p:spPr bwMode="auto">
              <a:xfrm>
                <a:off x="1901" y="1539"/>
                <a:ext cx="41" cy="209"/>
              </a:xfrm>
              <a:custGeom>
                <a:avLst/>
                <a:gdLst>
                  <a:gd name="T0" fmla="*/ 20 w 41"/>
                  <a:gd name="T1" fmla="*/ 0 h 209"/>
                  <a:gd name="T2" fmla="*/ 0 w 41"/>
                  <a:gd name="T3" fmla="*/ 34 h 209"/>
                  <a:gd name="T4" fmla="*/ 19 w 41"/>
                  <a:gd name="T5" fmla="*/ 209 h 209"/>
                  <a:gd name="T6" fmla="*/ 41 w 41"/>
                  <a:gd name="T7" fmla="*/ 189 h 209"/>
                  <a:gd name="T8" fmla="*/ 22 w 41"/>
                  <a:gd name="T9" fmla="*/ 2 h 209"/>
                  <a:gd name="T10" fmla="*/ 20 w 41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09">
                    <a:moveTo>
                      <a:pt x="20" y="0"/>
                    </a:moveTo>
                    <a:lnTo>
                      <a:pt x="0" y="34"/>
                    </a:lnTo>
                    <a:lnTo>
                      <a:pt x="19" y="209"/>
                    </a:lnTo>
                    <a:lnTo>
                      <a:pt x="41" y="189"/>
                    </a:lnTo>
                    <a:lnTo>
                      <a:pt x="22" y="2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3" name="iṣļiḓé">
                <a:extLst>
                  <a:ext uri="{FF2B5EF4-FFF2-40B4-BE49-F238E27FC236}">
                    <a16:creationId xmlns:a16="http://schemas.microsoft.com/office/drawing/2014/main" xmlns="" id="{31D2EE31-E249-48A3-9928-913D38D1EC7C}"/>
                  </a:ext>
                </a:extLst>
              </p:cNvPr>
              <p:cNvSpPr/>
              <p:nvPr/>
            </p:nvSpPr>
            <p:spPr bwMode="auto">
              <a:xfrm>
                <a:off x="1901" y="1534"/>
                <a:ext cx="20" cy="39"/>
              </a:xfrm>
              <a:custGeom>
                <a:avLst/>
                <a:gdLst>
                  <a:gd name="T0" fmla="*/ 2 w 20"/>
                  <a:gd name="T1" fmla="*/ 0 h 39"/>
                  <a:gd name="T2" fmla="*/ 11 w 20"/>
                  <a:gd name="T3" fmla="*/ 22 h 39"/>
                  <a:gd name="T4" fmla="*/ 0 w 20"/>
                  <a:gd name="T5" fmla="*/ 39 h 39"/>
                  <a:gd name="T6" fmla="*/ 20 w 20"/>
                  <a:gd name="T7" fmla="*/ 5 h 39"/>
                  <a:gd name="T8" fmla="*/ 2 w 20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2" y="0"/>
                    </a:moveTo>
                    <a:lnTo>
                      <a:pt x="11" y="22"/>
                    </a:lnTo>
                    <a:lnTo>
                      <a:pt x="0" y="39"/>
                    </a:lnTo>
                    <a:lnTo>
                      <a:pt x="20" y="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4" name="iśľîḋê">
                <a:extLst>
                  <a:ext uri="{FF2B5EF4-FFF2-40B4-BE49-F238E27FC236}">
                    <a16:creationId xmlns:a16="http://schemas.microsoft.com/office/drawing/2014/main" xmlns="" id="{F4CCF33A-083C-4471-857A-B161611CF108}"/>
                  </a:ext>
                </a:extLst>
              </p:cNvPr>
              <p:cNvSpPr/>
              <p:nvPr/>
            </p:nvSpPr>
            <p:spPr bwMode="auto">
              <a:xfrm>
                <a:off x="1901" y="1534"/>
                <a:ext cx="20" cy="39"/>
              </a:xfrm>
              <a:custGeom>
                <a:avLst/>
                <a:gdLst>
                  <a:gd name="T0" fmla="*/ 2 w 20"/>
                  <a:gd name="T1" fmla="*/ 0 h 39"/>
                  <a:gd name="T2" fmla="*/ 11 w 20"/>
                  <a:gd name="T3" fmla="*/ 22 h 39"/>
                  <a:gd name="T4" fmla="*/ 0 w 20"/>
                  <a:gd name="T5" fmla="*/ 39 h 39"/>
                  <a:gd name="T6" fmla="*/ 20 w 20"/>
                  <a:gd name="T7" fmla="*/ 5 h 39"/>
                  <a:gd name="T8" fmla="*/ 2 w 20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9">
                    <a:moveTo>
                      <a:pt x="2" y="0"/>
                    </a:moveTo>
                    <a:lnTo>
                      <a:pt x="11" y="22"/>
                    </a:lnTo>
                    <a:lnTo>
                      <a:pt x="0" y="39"/>
                    </a:lnTo>
                    <a:lnTo>
                      <a:pt x="20" y="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5" name="îśḻíďè">
                <a:extLst>
                  <a:ext uri="{FF2B5EF4-FFF2-40B4-BE49-F238E27FC236}">
                    <a16:creationId xmlns:a16="http://schemas.microsoft.com/office/drawing/2014/main" xmlns="" id="{4A5670CF-CE80-4626-BC6E-317340BFD6F5}"/>
                  </a:ext>
                </a:extLst>
              </p:cNvPr>
              <p:cNvSpPr/>
              <p:nvPr/>
            </p:nvSpPr>
            <p:spPr bwMode="auto">
              <a:xfrm>
                <a:off x="1897" y="153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0 w 15"/>
                  <a:gd name="T3" fmla="*/ 0 h 43"/>
                  <a:gd name="T4" fmla="*/ 4 w 15"/>
                  <a:gd name="T5" fmla="*/ 43 h 43"/>
                  <a:gd name="T6" fmla="*/ 15 w 15"/>
                  <a:gd name="T7" fmla="*/ 26 h 43"/>
                  <a:gd name="T8" fmla="*/ 6 w 15"/>
                  <a:gd name="T9" fmla="*/ 4 h 43"/>
                  <a:gd name="T10" fmla="*/ 0 w 15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0" y="0"/>
                    </a:lnTo>
                    <a:lnTo>
                      <a:pt x="4" y="43"/>
                    </a:lnTo>
                    <a:lnTo>
                      <a:pt x="15" y="26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7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6" name="iṩḻïḓè">
                <a:extLst>
                  <a:ext uri="{FF2B5EF4-FFF2-40B4-BE49-F238E27FC236}">
                    <a16:creationId xmlns:a16="http://schemas.microsoft.com/office/drawing/2014/main" xmlns="" id="{AA29E489-1163-41E4-BDE9-F3E151A2AC4C}"/>
                  </a:ext>
                </a:extLst>
              </p:cNvPr>
              <p:cNvSpPr/>
              <p:nvPr/>
            </p:nvSpPr>
            <p:spPr bwMode="auto">
              <a:xfrm>
                <a:off x="1897" y="1530"/>
                <a:ext cx="15" cy="43"/>
              </a:xfrm>
              <a:custGeom>
                <a:avLst/>
                <a:gdLst>
                  <a:gd name="T0" fmla="*/ 0 w 15"/>
                  <a:gd name="T1" fmla="*/ 0 h 43"/>
                  <a:gd name="T2" fmla="*/ 0 w 15"/>
                  <a:gd name="T3" fmla="*/ 0 h 43"/>
                  <a:gd name="T4" fmla="*/ 4 w 15"/>
                  <a:gd name="T5" fmla="*/ 43 h 43"/>
                  <a:gd name="T6" fmla="*/ 15 w 15"/>
                  <a:gd name="T7" fmla="*/ 26 h 43"/>
                  <a:gd name="T8" fmla="*/ 6 w 15"/>
                  <a:gd name="T9" fmla="*/ 4 h 43"/>
                  <a:gd name="T10" fmla="*/ 0 w 15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43">
                    <a:moveTo>
                      <a:pt x="0" y="0"/>
                    </a:moveTo>
                    <a:lnTo>
                      <a:pt x="0" y="0"/>
                    </a:lnTo>
                    <a:lnTo>
                      <a:pt x="4" y="43"/>
                    </a:lnTo>
                    <a:lnTo>
                      <a:pt x="15" y="26"/>
                    </a:lnTo>
                    <a:lnTo>
                      <a:pt x="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7" name="îṣ1îḑê">
                <a:extLst>
                  <a:ext uri="{FF2B5EF4-FFF2-40B4-BE49-F238E27FC236}">
                    <a16:creationId xmlns:a16="http://schemas.microsoft.com/office/drawing/2014/main" xmlns="" id="{7439C09B-1139-451C-9D67-CF9610E151BA}"/>
                  </a:ext>
                </a:extLst>
              </p:cNvPr>
              <p:cNvSpPr/>
              <p:nvPr/>
            </p:nvSpPr>
            <p:spPr bwMode="auto">
              <a:xfrm>
                <a:off x="1949" y="1550"/>
                <a:ext cx="40" cy="155"/>
              </a:xfrm>
              <a:custGeom>
                <a:avLst/>
                <a:gdLst>
                  <a:gd name="T0" fmla="*/ 0 w 40"/>
                  <a:gd name="T1" fmla="*/ 0 h 155"/>
                  <a:gd name="T2" fmla="*/ 0 w 40"/>
                  <a:gd name="T3" fmla="*/ 0 h 155"/>
                  <a:gd name="T4" fmla="*/ 17 w 40"/>
                  <a:gd name="T5" fmla="*/ 155 h 155"/>
                  <a:gd name="T6" fmla="*/ 40 w 40"/>
                  <a:gd name="T7" fmla="*/ 133 h 155"/>
                  <a:gd name="T8" fmla="*/ 27 w 40"/>
                  <a:gd name="T9" fmla="*/ 10 h 155"/>
                  <a:gd name="T10" fmla="*/ 0 w 40"/>
                  <a:gd name="T1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55">
                    <a:moveTo>
                      <a:pt x="0" y="0"/>
                    </a:moveTo>
                    <a:lnTo>
                      <a:pt x="0" y="0"/>
                    </a:lnTo>
                    <a:lnTo>
                      <a:pt x="17" y="155"/>
                    </a:lnTo>
                    <a:lnTo>
                      <a:pt x="40" y="133"/>
                    </a:lnTo>
                    <a:lnTo>
                      <a:pt x="27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8" name="í$ľíḋé">
                <a:extLst>
                  <a:ext uri="{FF2B5EF4-FFF2-40B4-BE49-F238E27FC236}">
                    <a16:creationId xmlns:a16="http://schemas.microsoft.com/office/drawing/2014/main" xmlns="" id="{4F239ED0-E903-40FC-9548-7211679E0B00}"/>
                  </a:ext>
                </a:extLst>
              </p:cNvPr>
              <p:cNvSpPr/>
              <p:nvPr/>
            </p:nvSpPr>
            <p:spPr bwMode="auto">
              <a:xfrm>
                <a:off x="1949" y="1550"/>
                <a:ext cx="40" cy="155"/>
              </a:xfrm>
              <a:custGeom>
                <a:avLst/>
                <a:gdLst>
                  <a:gd name="T0" fmla="*/ 0 w 40"/>
                  <a:gd name="T1" fmla="*/ 0 h 155"/>
                  <a:gd name="T2" fmla="*/ 0 w 40"/>
                  <a:gd name="T3" fmla="*/ 0 h 155"/>
                  <a:gd name="T4" fmla="*/ 17 w 40"/>
                  <a:gd name="T5" fmla="*/ 155 h 155"/>
                  <a:gd name="T6" fmla="*/ 40 w 40"/>
                  <a:gd name="T7" fmla="*/ 133 h 155"/>
                  <a:gd name="T8" fmla="*/ 27 w 40"/>
                  <a:gd name="T9" fmla="*/ 10 h 155"/>
                  <a:gd name="T10" fmla="*/ 0 w 40"/>
                  <a:gd name="T11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55">
                    <a:moveTo>
                      <a:pt x="0" y="0"/>
                    </a:moveTo>
                    <a:lnTo>
                      <a:pt x="0" y="0"/>
                    </a:lnTo>
                    <a:lnTo>
                      <a:pt x="17" y="155"/>
                    </a:lnTo>
                    <a:lnTo>
                      <a:pt x="40" y="133"/>
                    </a:lnTo>
                    <a:lnTo>
                      <a:pt x="27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9" name="ï$ļîḋè">
                <a:extLst>
                  <a:ext uri="{FF2B5EF4-FFF2-40B4-BE49-F238E27FC236}">
                    <a16:creationId xmlns:a16="http://schemas.microsoft.com/office/drawing/2014/main" xmlns="" id="{4F0ABE1F-54E9-4B4E-985B-EBE916088422}"/>
                  </a:ext>
                </a:extLst>
              </p:cNvPr>
              <p:cNvSpPr/>
              <p:nvPr/>
            </p:nvSpPr>
            <p:spPr bwMode="auto">
              <a:xfrm>
                <a:off x="2002" y="1569"/>
                <a:ext cx="31" cy="92"/>
              </a:xfrm>
              <a:custGeom>
                <a:avLst/>
                <a:gdLst>
                  <a:gd name="T0" fmla="*/ 0 w 31"/>
                  <a:gd name="T1" fmla="*/ 0 h 92"/>
                  <a:gd name="T2" fmla="*/ 0 w 31"/>
                  <a:gd name="T3" fmla="*/ 0 h 92"/>
                  <a:gd name="T4" fmla="*/ 9 w 31"/>
                  <a:gd name="T5" fmla="*/ 92 h 92"/>
                  <a:gd name="T6" fmla="*/ 31 w 31"/>
                  <a:gd name="T7" fmla="*/ 71 h 92"/>
                  <a:gd name="T8" fmla="*/ 26 w 31"/>
                  <a:gd name="T9" fmla="*/ 9 h 92"/>
                  <a:gd name="T10" fmla="*/ 0 w 31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92">
                    <a:moveTo>
                      <a:pt x="0" y="0"/>
                    </a:moveTo>
                    <a:lnTo>
                      <a:pt x="0" y="0"/>
                    </a:lnTo>
                    <a:lnTo>
                      <a:pt x="9" y="92"/>
                    </a:lnTo>
                    <a:lnTo>
                      <a:pt x="31" y="71"/>
                    </a:lnTo>
                    <a:lnTo>
                      <a:pt x="2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0" name="ísḻiḍe">
                <a:extLst>
                  <a:ext uri="{FF2B5EF4-FFF2-40B4-BE49-F238E27FC236}">
                    <a16:creationId xmlns:a16="http://schemas.microsoft.com/office/drawing/2014/main" xmlns="" id="{E7AABCBA-F4F1-47BC-BAEA-B522B3FF4917}"/>
                  </a:ext>
                </a:extLst>
              </p:cNvPr>
              <p:cNvSpPr/>
              <p:nvPr/>
            </p:nvSpPr>
            <p:spPr bwMode="auto">
              <a:xfrm>
                <a:off x="2002" y="1569"/>
                <a:ext cx="31" cy="92"/>
              </a:xfrm>
              <a:custGeom>
                <a:avLst/>
                <a:gdLst>
                  <a:gd name="T0" fmla="*/ 0 w 31"/>
                  <a:gd name="T1" fmla="*/ 0 h 92"/>
                  <a:gd name="T2" fmla="*/ 0 w 31"/>
                  <a:gd name="T3" fmla="*/ 0 h 92"/>
                  <a:gd name="T4" fmla="*/ 9 w 31"/>
                  <a:gd name="T5" fmla="*/ 92 h 92"/>
                  <a:gd name="T6" fmla="*/ 31 w 31"/>
                  <a:gd name="T7" fmla="*/ 71 h 92"/>
                  <a:gd name="T8" fmla="*/ 26 w 31"/>
                  <a:gd name="T9" fmla="*/ 9 h 92"/>
                  <a:gd name="T10" fmla="*/ 0 w 31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92">
                    <a:moveTo>
                      <a:pt x="0" y="0"/>
                    </a:moveTo>
                    <a:lnTo>
                      <a:pt x="0" y="0"/>
                    </a:lnTo>
                    <a:lnTo>
                      <a:pt x="9" y="92"/>
                    </a:lnTo>
                    <a:lnTo>
                      <a:pt x="31" y="71"/>
                    </a:lnTo>
                    <a:lnTo>
                      <a:pt x="26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1" name="ïṣļiďé">
                <a:extLst>
                  <a:ext uri="{FF2B5EF4-FFF2-40B4-BE49-F238E27FC236}">
                    <a16:creationId xmlns:a16="http://schemas.microsoft.com/office/drawing/2014/main" xmlns="" id="{E04E968B-965A-4478-AB9E-866411320722}"/>
                  </a:ext>
                </a:extLst>
              </p:cNvPr>
              <p:cNvSpPr/>
              <p:nvPr/>
            </p:nvSpPr>
            <p:spPr bwMode="auto">
              <a:xfrm>
                <a:off x="2054" y="158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0 w 24"/>
                  <a:gd name="T3" fmla="*/ 0 h 30"/>
                  <a:gd name="T4" fmla="*/ 2 w 24"/>
                  <a:gd name="T5" fmla="*/ 30 h 30"/>
                  <a:gd name="T6" fmla="*/ 24 w 24"/>
                  <a:gd name="T7" fmla="*/ 9 h 30"/>
                  <a:gd name="T8" fmla="*/ 0 w 2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24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2" name="îśḻíḑe">
                <a:extLst>
                  <a:ext uri="{FF2B5EF4-FFF2-40B4-BE49-F238E27FC236}">
                    <a16:creationId xmlns:a16="http://schemas.microsoft.com/office/drawing/2014/main" xmlns="" id="{CB58109E-2D61-4069-9910-E66F86B7D733}"/>
                  </a:ext>
                </a:extLst>
              </p:cNvPr>
              <p:cNvSpPr/>
              <p:nvPr/>
            </p:nvSpPr>
            <p:spPr bwMode="auto">
              <a:xfrm>
                <a:off x="2054" y="1588"/>
                <a:ext cx="24" cy="30"/>
              </a:xfrm>
              <a:custGeom>
                <a:avLst/>
                <a:gdLst>
                  <a:gd name="T0" fmla="*/ 0 w 24"/>
                  <a:gd name="T1" fmla="*/ 0 h 30"/>
                  <a:gd name="T2" fmla="*/ 0 w 24"/>
                  <a:gd name="T3" fmla="*/ 0 h 30"/>
                  <a:gd name="T4" fmla="*/ 2 w 24"/>
                  <a:gd name="T5" fmla="*/ 30 h 30"/>
                  <a:gd name="T6" fmla="*/ 24 w 24"/>
                  <a:gd name="T7" fmla="*/ 9 h 30"/>
                  <a:gd name="T8" fmla="*/ 0 w 24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0">
                    <a:moveTo>
                      <a:pt x="0" y="0"/>
                    </a:moveTo>
                    <a:lnTo>
                      <a:pt x="0" y="0"/>
                    </a:lnTo>
                    <a:lnTo>
                      <a:pt x="2" y="30"/>
                    </a:lnTo>
                    <a:lnTo>
                      <a:pt x="24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3" name="íṩḷíḋe">
                <a:extLst>
                  <a:ext uri="{FF2B5EF4-FFF2-40B4-BE49-F238E27FC236}">
                    <a16:creationId xmlns:a16="http://schemas.microsoft.com/office/drawing/2014/main" xmlns="" id="{55E6D9A3-0CCF-442A-9081-38363DBF574A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29" cy="84"/>
              </a:xfrm>
              <a:custGeom>
                <a:avLst/>
                <a:gdLst>
                  <a:gd name="T0" fmla="*/ 101 w 129"/>
                  <a:gd name="T1" fmla="*/ 26 h 84"/>
                  <a:gd name="T2" fmla="*/ 105 w 129"/>
                  <a:gd name="T3" fmla="*/ 56 h 84"/>
                  <a:gd name="T4" fmla="*/ 129 w 129"/>
                  <a:gd name="T5" fmla="*/ 46 h 84"/>
                  <a:gd name="T6" fmla="*/ 127 w 129"/>
                  <a:gd name="T7" fmla="*/ 33 h 84"/>
                  <a:gd name="T8" fmla="*/ 101 w 129"/>
                  <a:gd name="T9" fmla="*/ 26 h 84"/>
                  <a:gd name="T10" fmla="*/ 47 w 129"/>
                  <a:gd name="T11" fmla="*/ 11 h 84"/>
                  <a:gd name="T12" fmla="*/ 58 w 129"/>
                  <a:gd name="T13" fmla="*/ 71 h 84"/>
                  <a:gd name="T14" fmla="*/ 65 w 129"/>
                  <a:gd name="T15" fmla="*/ 67 h 84"/>
                  <a:gd name="T16" fmla="*/ 82 w 129"/>
                  <a:gd name="T17" fmla="*/ 63 h 84"/>
                  <a:gd name="T18" fmla="*/ 73 w 129"/>
                  <a:gd name="T19" fmla="*/ 18 h 84"/>
                  <a:gd name="T20" fmla="*/ 47 w 129"/>
                  <a:gd name="T21" fmla="*/ 11 h 84"/>
                  <a:gd name="T22" fmla="*/ 0 w 129"/>
                  <a:gd name="T23" fmla="*/ 0 h 84"/>
                  <a:gd name="T24" fmla="*/ 0 w 129"/>
                  <a:gd name="T25" fmla="*/ 0 h 84"/>
                  <a:gd name="T26" fmla="*/ 15 w 129"/>
                  <a:gd name="T27" fmla="*/ 84 h 84"/>
                  <a:gd name="T28" fmla="*/ 34 w 129"/>
                  <a:gd name="T29" fmla="*/ 78 h 84"/>
                  <a:gd name="T30" fmla="*/ 20 w 129"/>
                  <a:gd name="T31" fmla="*/ 3 h 84"/>
                  <a:gd name="T32" fmla="*/ 0 w 129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9" h="84">
                    <a:moveTo>
                      <a:pt x="101" y="26"/>
                    </a:moveTo>
                    <a:lnTo>
                      <a:pt x="105" y="56"/>
                    </a:lnTo>
                    <a:lnTo>
                      <a:pt x="129" y="46"/>
                    </a:lnTo>
                    <a:lnTo>
                      <a:pt x="127" y="33"/>
                    </a:lnTo>
                    <a:lnTo>
                      <a:pt x="101" y="26"/>
                    </a:lnTo>
                    <a:close/>
                    <a:moveTo>
                      <a:pt x="47" y="11"/>
                    </a:moveTo>
                    <a:lnTo>
                      <a:pt x="58" y="71"/>
                    </a:lnTo>
                    <a:lnTo>
                      <a:pt x="65" y="67"/>
                    </a:lnTo>
                    <a:lnTo>
                      <a:pt x="82" y="63"/>
                    </a:lnTo>
                    <a:lnTo>
                      <a:pt x="73" y="18"/>
                    </a:lnTo>
                    <a:lnTo>
                      <a:pt x="47" y="11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5" y="84"/>
                    </a:lnTo>
                    <a:lnTo>
                      <a:pt x="34" y="78"/>
                    </a:lnTo>
                    <a:lnTo>
                      <a:pt x="2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4" name="îṩḻíḍé">
                <a:extLst>
                  <a:ext uri="{FF2B5EF4-FFF2-40B4-BE49-F238E27FC236}">
                    <a16:creationId xmlns:a16="http://schemas.microsoft.com/office/drawing/2014/main" xmlns="" id="{303C7810-F2F0-4C4F-8314-76FF04A46ED1}"/>
                  </a:ext>
                </a:extLst>
              </p:cNvPr>
              <p:cNvSpPr/>
              <p:nvPr/>
            </p:nvSpPr>
            <p:spPr bwMode="auto">
              <a:xfrm>
                <a:off x="3264" y="1967"/>
                <a:ext cx="129" cy="84"/>
              </a:xfrm>
              <a:custGeom>
                <a:avLst/>
                <a:gdLst>
                  <a:gd name="T0" fmla="*/ 101 w 129"/>
                  <a:gd name="T1" fmla="*/ 26 h 84"/>
                  <a:gd name="T2" fmla="*/ 105 w 129"/>
                  <a:gd name="T3" fmla="*/ 56 h 84"/>
                  <a:gd name="T4" fmla="*/ 129 w 129"/>
                  <a:gd name="T5" fmla="*/ 46 h 84"/>
                  <a:gd name="T6" fmla="*/ 127 w 129"/>
                  <a:gd name="T7" fmla="*/ 33 h 84"/>
                  <a:gd name="T8" fmla="*/ 101 w 129"/>
                  <a:gd name="T9" fmla="*/ 26 h 84"/>
                  <a:gd name="T10" fmla="*/ 47 w 129"/>
                  <a:gd name="T11" fmla="*/ 11 h 84"/>
                  <a:gd name="T12" fmla="*/ 58 w 129"/>
                  <a:gd name="T13" fmla="*/ 71 h 84"/>
                  <a:gd name="T14" fmla="*/ 65 w 129"/>
                  <a:gd name="T15" fmla="*/ 67 h 84"/>
                  <a:gd name="T16" fmla="*/ 82 w 129"/>
                  <a:gd name="T17" fmla="*/ 63 h 84"/>
                  <a:gd name="T18" fmla="*/ 73 w 129"/>
                  <a:gd name="T19" fmla="*/ 18 h 84"/>
                  <a:gd name="T20" fmla="*/ 47 w 129"/>
                  <a:gd name="T21" fmla="*/ 11 h 84"/>
                  <a:gd name="T22" fmla="*/ 0 w 129"/>
                  <a:gd name="T23" fmla="*/ 0 h 84"/>
                  <a:gd name="T24" fmla="*/ 0 w 129"/>
                  <a:gd name="T25" fmla="*/ 0 h 84"/>
                  <a:gd name="T26" fmla="*/ 15 w 129"/>
                  <a:gd name="T27" fmla="*/ 84 h 84"/>
                  <a:gd name="T28" fmla="*/ 34 w 129"/>
                  <a:gd name="T29" fmla="*/ 78 h 84"/>
                  <a:gd name="T30" fmla="*/ 20 w 129"/>
                  <a:gd name="T31" fmla="*/ 3 h 84"/>
                  <a:gd name="T32" fmla="*/ 0 w 129"/>
                  <a:gd name="T3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9" h="84">
                    <a:moveTo>
                      <a:pt x="101" y="26"/>
                    </a:moveTo>
                    <a:lnTo>
                      <a:pt x="105" y="56"/>
                    </a:lnTo>
                    <a:lnTo>
                      <a:pt x="129" y="46"/>
                    </a:lnTo>
                    <a:lnTo>
                      <a:pt x="127" y="33"/>
                    </a:lnTo>
                    <a:lnTo>
                      <a:pt x="101" y="26"/>
                    </a:lnTo>
                    <a:moveTo>
                      <a:pt x="47" y="11"/>
                    </a:moveTo>
                    <a:lnTo>
                      <a:pt x="58" y="71"/>
                    </a:lnTo>
                    <a:lnTo>
                      <a:pt x="65" y="67"/>
                    </a:lnTo>
                    <a:lnTo>
                      <a:pt x="82" y="63"/>
                    </a:lnTo>
                    <a:lnTo>
                      <a:pt x="73" y="18"/>
                    </a:lnTo>
                    <a:lnTo>
                      <a:pt x="47" y="11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5" y="84"/>
                    </a:lnTo>
                    <a:lnTo>
                      <a:pt x="34" y="78"/>
                    </a:lnTo>
                    <a:lnTo>
                      <a:pt x="2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5" name="îṥlíḍé">
                <a:extLst>
                  <a:ext uri="{FF2B5EF4-FFF2-40B4-BE49-F238E27FC236}">
                    <a16:creationId xmlns:a16="http://schemas.microsoft.com/office/drawing/2014/main" xmlns="" id="{6A386B02-3A1D-4763-958A-D4250EB9DDE5}"/>
                  </a:ext>
                </a:extLst>
              </p:cNvPr>
              <p:cNvSpPr/>
              <p:nvPr/>
            </p:nvSpPr>
            <p:spPr bwMode="auto">
              <a:xfrm>
                <a:off x="3417" y="2006"/>
                <a:ext cx="155" cy="418"/>
              </a:xfrm>
              <a:custGeom>
                <a:avLst/>
                <a:gdLst>
                  <a:gd name="T0" fmla="*/ 0 w 155"/>
                  <a:gd name="T1" fmla="*/ 0 h 418"/>
                  <a:gd name="T2" fmla="*/ 71 w 155"/>
                  <a:gd name="T3" fmla="*/ 407 h 418"/>
                  <a:gd name="T4" fmla="*/ 60 w 155"/>
                  <a:gd name="T5" fmla="*/ 418 h 418"/>
                  <a:gd name="T6" fmla="*/ 155 w 155"/>
                  <a:gd name="T7" fmla="*/ 312 h 418"/>
                  <a:gd name="T8" fmla="*/ 135 w 155"/>
                  <a:gd name="T9" fmla="*/ 334 h 418"/>
                  <a:gd name="T10" fmla="*/ 110 w 155"/>
                  <a:gd name="T11" fmla="*/ 196 h 418"/>
                  <a:gd name="T12" fmla="*/ 64 w 155"/>
                  <a:gd name="T13" fmla="*/ 69 h 418"/>
                  <a:gd name="T14" fmla="*/ 114 w 155"/>
                  <a:gd name="T15" fmla="*/ 358 h 418"/>
                  <a:gd name="T16" fmla="*/ 93 w 155"/>
                  <a:gd name="T17" fmla="*/ 383 h 418"/>
                  <a:gd name="T18" fmla="*/ 26 w 155"/>
                  <a:gd name="T19" fmla="*/ 7 h 418"/>
                  <a:gd name="T20" fmla="*/ 0 w 155"/>
                  <a:gd name="T2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18">
                    <a:moveTo>
                      <a:pt x="0" y="0"/>
                    </a:moveTo>
                    <a:lnTo>
                      <a:pt x="71" y="407"/>
                    </a:lnTo>
                    <a:lnTo>
                      <a:pt x="60" y="418"/>
                    </a:lnTo>
                    <a:lnTo>
                      <a:pt x="155" y="312"/>
                    </a:lnTo>
                    <a:lnTo>
                      <a:pt x="135" y="334"/>
                    </a:lnTo>
                    <a:lnTo>
                      <a:pt x="110" y="196"/>
                    </a:lnTo>
                    <a:lnTo>
                      <a:pt x="64" y="69"/>
                    </a:lnTo>
                    <a:lnTo>
                      <a:pt x="114" y="358"/>
                    </a:lnTo>
                    <a:lnTo>
                      <a:pt x="93" y="383"/>
                    </a:lnTo>
                    <a:lnTo>
                      <a:pt x="2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6" name="íṩliḓê">
                <a:extLst>
                  <a:ext uri="{FF2B5EF4-FFF2-40B4-BE49-F238E27FC236}">
                    <a16:creationId xmlns:a16="http://schemas.microsoft.com/office/drawing/2014/main" xmlns="" id="{A718289A-84AE-4847-BC74-B739647D389C}"/>
                  </a:ext>
                </a:extLst>
              </p:cNvPr>
              <p:cNvSpPr/>
              <p:nvPr/>
            </p:nvSpPr>
            <p:spPr bwMode="auto">
              <a:xfrm>
                <a:off x="3417" y="2006"/>
                <a:ext cx="155" cy="418"/>
              </a:xfrm>
              <a:custGeom>
                <a:avLst/>
                <a:gdLst>
                  <a:gd name="T0" fmla="*/ 0 w 155"/>
                  <a:gd name="T1" fmla="*/ 0 h 418"/>
                  <a:gd name="T2" fmla="*/ 71 w 155"/>
                  <a:gd name="T3" fmla="*/ 407 h 418"/>
                  <a:gd name="T4" fmla="*/ 60 w 155"/>
                  <a:gd name="T5" fmla="*/ 418 h 418"/>
                  <a:gd name="T6" fmla="*/ 155 w 155"/>
                  <a:gd name="T7" fmla="*/ 312 h 418"/>
                  <a:gd name="T8" fmla="*/ 135 w 155"/>
                  <a:gd name="T9" fmla="*/ 334 h 418"/>
                  <a:gd name="T10" fmla="*/ 110 w 155"/>
                  <a:gd name="T11" fmla="*/ 196 h 418"/>
                  <a:gd name="T12" fmla="*/ 64 w 155"/>
                  <a:gd name="T13" fmla="*/ 69 h 418"/>
                  <a:gd name="T14" fmla="*/ 114 w 155"/>
                  <a:gd name="T15" fmla="*/ 358 h 418"/>
                  <a:gd name="T16" fmla="*/ 93 w 155"/>
                  <a:gd name="T17" fmla="*/ 383 h 418"/>
                  <a:gd name="T18" fmla="*/ 26 w 155"/>
                  <a:gd name="T19" fmla="*/ 7 h 418"/>
                  <a:gd name="T20" fmla="*/ 0 w 155"/>
                  <a:gd name="T21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418">
                    <a:moveTo>
                      <a:pt x="0" y="0"/>
                    </a:moveTo>
                    <a:lnTo>
                      <a:pt x="71" y="407"/>
                    </a:lnTo>
                    <a:lnTo>
                      <a:pt x="60" y="418"/>
                    </a:lnTo>
                    <a:lnTo>
                      <a:pt x="155" y="312"/>
                    </a:lnTo>
                    <a:lnTo>
                      <a:pt x="135" y="334"/>
                    </a:lnTo>
                    <a:lnTo>
                      <a:pt x="110" y="196"/>
                    </a:lnTo>
                    <a:lnTo>
                      <a:pt x="64" y="69"/>
                    </a:lnTo>
                    <a:lnTo>
                      <a:pt x="114" y="358"/>
                    </a:lnTo>
                    <a:lnTo>
                      <a:pt x="93" y="383"/>
                    </a:lnTo>
                    <a:lnTo>
                      <a:pt x="26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7" name="íṡlîḑe">
                <a:extLst>
                  <a:ext uri="{FF2B5EF4-FFF2-40B4-BE49-F238E27FC236}">
                    <a16:creationId xmlns:a16="http://schemas.microsoft.com/office/drawing/2014/main" xmlns="" id="{F42D49BE-6F9E-4BB2-8B82-01BFCB57D750}"/>
                  </a:ext>
                </a:extLst>
              </p:cNvPr>
              <p:cNvSpPr/>
              <p:nvPr/>
            </p:nvSpPr>
            <p:spPr bwMode="auto">
              <a:xfrm>
                <a:off x="3471" y="2021"/>
                <a:ext cx="131" cy="297"/>
              </a:xfrm>
              <a:custGeom>
                <a:avLst/>
                <a:gdLst>
                  <a:gd name="T0" fmla="*/ 53 w 131"/>
                  <a:gd name="T1" fmla="*/ 15 h 297"/>
                  <a:gd name="T2" fmla="*/ 101 w 131"/>
                  <a:gd name="T3" fmla="*/ 295 h 297"/>
                  <a:gd name="T4" fmla="*/ 101 w 131"/>
                  <a:gd name="T5" fmla="*/ 297 h 297"/>
                  <a:gd name="T6" fmla="*/ 131 w 131"/>
                  <a:gd name="T7" fmla="*/ 261 h 297"/>
                  <a:gd name="T8" fmla="*/ 123 w 131"/>
                  <a:gd name="T9" fmla="*/ 271 h 297"/>
                  <a:gd name="T10" fmla="*/ 92 w 131"/>
                  <a:gd name="T11" fmla="*/ 91 h 297"/>
                  <a:gd name="T12" fmla="*/ 64 w 131"/>
                  <a:gd name="T13" fmla="*/ 17 h 297"/>
                  <a:gd name="T14" fmla="*/ 53 w 131"/>
                  <a:gd name="T15" fmla="*/ 15 h 297"/>
                  <a:gd name="T16" fmla="*/ 0 w 131"/>
                  <a:gd name="T17" fmla="*/ 0 h 297"/>
                  <a:gd name="T18" fmla="*/ 10 w 131"/>
                  <a:gd name="T19" fmla="*/ 54 h 297"/>
                  <a:gd name="T20" fmla="*/ 56 w 131"/>
                  <a:gd name="T21" fmla="*/ 181 h 297"/>
                  <a:gd name="T22" fmla="*/ 26 w 131"/>
                  <a:gd name="T23" fmla="*/ 7 h 297"/>
                  <a:gd name="T24" fmla="*/ 0 w 131"/>
                  <a:gd name="T25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97">
                    <a:moveTo>
                      <a:pt x="53" y="15"/>
                    </a:moveTo>
                    <a:lnTo>
                      <a:pt x="101" y="295"/>
                    </a:lnTo>
                    <a:lnTo>
                      <a:pt x="101" y="297"/>
                    </a:lnTo>
                    <a:lnTo>
                      <a:pt x="131" y="261"/>
                    </a:lnTo>
                    <a:lnTo>
                      <a:pt x="123" y="271"/>
                    </a:lnTo>
                    <a:lnTo>
                      <a:pt x="92" y="91"/>
                    </a:lnTo>
                    <a:lnTo>
                      <a:pt x="64" y="17"/>
                    </a:lnTo>
                    <a:lnTo>
                      <a:pt x="53" y="15"/>
                    </a:lnTo>
                    <a:close/>
                    <a:moveTo>
                      <a:pt x="0" y="0"/>
                    </a:moveTo>
                    <a:lnTo>
                      <a:pt x="10" y="54"/>
                    </a:lnTo>
                    <a:lnTo>
                      <a:pt x="56" y="181"/>
                    </a:lnTo>
                    <a:lnTo>
                      <a:pt x="26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8" name="îṣḷíḋê">
                <a:extLst>
                  <a:ext uri="{FF2B5EF4-FFF2-40B4-BE49-F238E27FC236}">
                    <a16:creationId xmlns:a16="http://schemas.microsoft.com/office/drawing/2014/main" xmlns="" id="{FC5DC4E4-886E-4922-8EE8-8F82ED2B3D29}"/>
                  </a:ext>
                </a:extLst>
              </p:cNvPr>
              <p:cNvSpPr/>
              <p:nvPr/>
            </p:nvSpPr>
            <p:spPr bwMode="auto">
              <a:xfrm>
                <a:off x="3471" y="2021"/>
                <a:ext cx="131" cy="297"/>
              </a:xfrm>
              <a:custGeom>
                <a:avLst/>
                <a:gdLst>
                  <a:gd name="T0" fmla="*/ 53 w 131"/>
                  <a:gd name="T1" fmla="*/ 15 h 297"/>
                  <a:gd name="T2" fmla="*/ 101 w 131"/>
                  <a:gd name="T3" fmla="*/ 295 h 297"/>
                  <a:gd name="T4" fmla="*/ 101 w 131"/>
                  <a:gd name="T5" fmla="*/ 297 h 297"/>
                  <a:gd name="T6" fmla="*/ 131 w 131"/>
                  <a:gd name="T7" fmla="*/ 261 h 297"/>
                  <a:gd name="T8" fmla="*/ 123 w 131"/>
                  <a:gd name="T9" fmla="*/ 271 h 297"/>
                  <a:gd name="T10" fmla="*/ 92 w 131"/>
                  <a:gd name="T11" fmla="*/ 91 h 297"/>
                  <a:gd name="T12" fmla="*/ 64 w 131"/>
                  <a:gd name="T13" fmla="*/ 17 h 297"/>
                  <a:gd name="T14" fmla="*/ 53 w 131"/>
                  <a:gd name="T15" fmla="*/ 15 h 297"/>
                  <a:gd name="T16" fmla="*/ 0 w 131"/>
                  <a:gd name="T17" fmla="*/ 0 h 297"/>
                  <a:gd name="T18" fmla="*/ 10 w 131"/>
                  <a:gd name="T19" fmla="*/ 54 h 297"/>
                  <a:gd name="T20" fmla="*/ 56 w 131"/>
                  <a:gd name="T21" fmla="*/ 181 h 297"/>
                  <a:gd name="T22" fmla="*/ 26 w 131"/>
                  <a:gd name="T23" fmla="*/ 7 h 297"/>
                  <a:gd name="T24" fmla="*/ 0 w 131"/>
                  <a:gd name="T25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97">
                    <a:moveTo>
                      <a:pt x="53" y="15"/>
                    </a:moveTo>
                    <a:lnTo>
                      <a:pt x="101" y="295"/>
                    </a:lnTo>
                    <a:lnTo>
                      <a:pt x="101" y="297"/>
                    </a:lnTo>
                    <a:lnTo>
                      <a:pt x="131" y="261"/>
                    </a:lnTo>
                    <a:lnTo>
                      <a:pt x="123" y="271"/>
                    </a:lnTo>
                    <a:lnTo>
                      <a:pt x="92" y="91"/>
                    </a:lnTo>
                    <a:lnTo>
                      <a:pt x="64" y="17"/>
                    </a:lnTo>
                    <a:lnTo>
                      <a:pt x="53" y="15"/>
                    </a:lnTo>
                    <a:moveTo>
                      <a:pt x="0" y="0"/>
                    </a:moveTo>
                    <a:lnTo>
                      <a:pt x="10" y="54"/>
                    </a:lnTo>
                    <a:lnTo>
                      <a:pt x="56" y="181"/>
                    </a:lnTo>
                    <a:lnTo>
                      <a:pt x="26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9" name="îşḻïḓê">
                <a:extLst>
                  <a:ext uri="{FF2B5EF4-FFF2-40B4-BE49-F238E27FC236}">
                    <a16:creationId xmlns:a16="http://schemas.microsoft.com/office/drawing/2014/main" xmlns="" id="{CEDCC825-8FC4-43AC-AD96-272978AE6FD5}"/>
                  </a:ext>
                </a:extLst>
              </p:cNvPr>
              <p:cNvSpPr/>
              <p:nvPr/>
            </p:nvSpPr>
            <p:spPr bwMode="auto">
              <a:xfrm>
                <a:off x="3535" y="2038"/>
                <a:ext cx="28" cy="74"/>
              </a:xfrm>
              <a:custGeom>
                <a:avLst/>
                <a:gdLst>
                  <a:gd name="T0" fmla="*/ 0 w 28"/>
                  <a:gd name="T1" fmla="*/ 0 h 74"/>
                  <a:gd name="T2" fmla="*/ 28 w 28"/>
                  <a:gd name="T3" fmla="*/ 74 h 74"/>
                  <a:gd name="T4" fmla="*/ 17 w 28"/>
                  <a:gd name="T5" fmla="*/ 5 h 74"/>
                  <a:gd name="T6" fmla="*/ 0 w 28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74">
                    <a:moveTo>
                      <a:pt x="0" y="0"/>
                    </a:moveTo>
                    <a:lnTo>
                      <a:pt x="28" y="74"/>
                    </a:lnTo>
                    <a:lnTo>
                      <a:pt x="1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0" name="iṥlïḍè">
                <a:extLst>
                  <a:ext uri="{FF2B5EF4-FFF2-40B4-BE49-F238E27FC236}">
                    <a16:creationId xmlns:a16="http://schemas.microsoft.com/office/drawing/2014/main" xmlns="" id="{880F1DC4-559C-4447-89E9-10238C686F9C}"/>
                  </a:ext>
                </a:extLst>
              </p:cNvPr>
              <p:cNvSpPr/>
              <p:nvPr/>
            </p:nvSpPr>
            <p:spPr bwMode="auto">
              <a:xfrm>
                <a:off x="3535" y="2038"/>
                <a:ext cx="28" cy="74"/>
              </a:xfrm>
              <a:custGeom>
                <a:avLst/>
                <a:gdLst>
                  <a:gd name="T0" fmla="*/ 0 w 28"/>
                  <a:gd name="T1" fmla="*/ 0 h 74"/>
                  <a:gd name="T2" fmla="*/ 28 w 28"/>
                  <a:gd name="T3" fmla="*/ 74 h 74"/>
                  <a:gd name="T4" fmla="*/ 17 w 28"/>
                  <a:gd name="T5" fmla="*/ 5 h 74"/>
                  <a:gd name="T6" fmla="*/ 0 w 28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74">
                    <a:moveTo>
                      <a:pt x="0" y="0"/>
                    </a:moveTo>
                    <a:lnTo>
                      <a:pt x="28" y="74"/>
                    </a:lnTo>
                    <a:lnTo>
                      <a:pt x="17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1" name="íśḻíďe">
                <a:extLst>
                  <a:ext uri="{FF2B5EF4-FFF2-40B4-BE49-F238E27FC236}">
                    <a16:creationId xmlns:a16="http://schemas.microsoft.com/office/drawing/2014/main" xmlns="" id="{9662C895-2309-4810-8188-099C56D89540}"/>
                  </a:ext>
                </a:extLst>
              </p:cNvPr>
              <p:cNvSpPr/>
              <p:nvPr/>
            </p:nvSpPr>
            <p:spPr bwMode="auto">
              <a:xfrm>
                <a:off x="3594" y="2054"/>
                <a:ext cx="17" cy="45"/>
              </a:xfrm>
              <a:custGeom>
                <a:avLst/>
                <a:gdLst>
                  <a:gd name="T0" fmla="*/ 0 w 17"/>
                  <a:gd name="T1" fmla="*/ 0 h 45"/>
                  <a:gd name="T2" fmla="*/ 17 w 17"/>
                  <a:gd name="T3" fmla="*/ 45 h 45"/>
                  <a:gd name="T4" fmla="*/ 10 w 17"/>
                  <a:gd name="T5" fmla="*/ 2 h 45"/>
                  <a:gd name="T6" fmla="*/ 0 w 17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45">
                    <a:moveTo>
                      <a:pt x="0" y="0"/>
                    </a:moveTo>
                    <a:lnTo>
                      <a:pt x="17" y="45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2" name="ïśḷïdê">
                <a:extLst>
                  <a:ext uri="{FF2B5EF4-FFF2-40B4-BE49-F238E27FC236}">
                    <a16:creationId xmlns:a16="http://schemas.microsoft.com/office/drawing/2014/main" xmlns="" id="{3C4D411D-E122-49B8-B2E6-AE081C3A517A}"/>
                  </a:ext>
                </a:extLst>
              </p:cNvPr>
              <p:cNvSpPr/>
              <p:nvPr/>
            </p:nvSpPr>
            <p:spPr bwMode="auto">
              <a:xfrm>
                <a:off x="3594" y="2054"/>
                <a:ext cx="17" cy="45"/>
              </a:xfrm>
              <a:custGeom>
                <a:avLst/>
                <a:gdLst>
                  <a:gd name="T0" fmla="*/ 0 w 17"/>
                  <a:gd name="T1" fmla="*/ 0 h 45"/>
                  <a:gd name="T2" fmla="*/ 17 w 17"/>
                  <a:gd name="T3" fmla="*/ 45 h 45"/>
                  <a:gd name="T4" fmla="*/ 10 w 17"/>
                  <a:gd name="T5" fmla="*/ 2 h 45"/>
                  <a:gd name="T6" fmla="*/ 0 w 17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45">
                    <a:moveTo>
                      <a:pt x="0" y="0"/>
                    </a:moveTo>
                    <a:lnTo>
                      <a:pt x="17" y="45"/>
                    </a:lnTo>
                    <a:lnTo>
                      <a:pt x="1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3" name="ïšḷïḑé">
                <a:extLst>
                  <a:ext uri="{FF2B5EF4-FFF2-40B4-BE49-F238E27FC236}">
                    <a16:creationId xmlns:a16="http://schemas.microsoft.com/office/drawing/2014/main" xmlns="" id="{1682FD33-0F14-4717-881A-B252D295DC08}"/>
                  </a:ext>
                </a:extLst>
              </p:cNvPr>
              <p:cNvSpPr/>
              <p:nvPr/>
            </p:nvSpPr>
            <p:spPr bwMode="auto">
              <a:xfrm>
                <a:off x="3578" y="2049"/>
                <a:ext cx="43" cy="183"/>
              </a:xfrm>
              <a:custGeom>
                <a:avLst/>
                <a:gdLst>
                  <a:gd name="T0" fmla="*/ 0 w 43"/>
                  <a:gd name="T1" fmla="*/ 0 h 183"/>
                  <a:gd name="T2" fmla="*/ 31 w 43"/>
                  <a:gd name="T3" fmla="*/ 183 h 183"/>
                  <a:gd name="T4" fmla="*/ 43 w 43"/>
                  <a:gd name="T5" fmla="*/ 101 h 183"/>
                  <a:gd name="T6" fmla="*/ 33 w 43"/>
                  <a:gd name="T7" fmla="*/ 50 h 183"/>
                  <a:gd name="T8" fmla="*/ 16 w 43"/>
                  <a:gd name="T9" fmla="*/ 5 h 183"/>
                  <a:gd name="T10" fmla="*/ 0 w 43"/>
                  <a:gd name="T1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3">
                    <a:moveTo>
                      <a:pt x="0" y="0"/>
                    </a:moveTo>
                    <a:lnTo>
                      <a:pt x="31" y="183"/>
                    </a:lnTo>
                    <a:lnTo>
                      <a:pt x="43" y="101"/>
                    </a:lnTo>
                    <a:lnTo>
                      <a:pt x="33" y="50"/>
                    </a:lnTo>
                    <a:lnTo>
                      <a:pt x="1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4" name="ï$líḓè">
                <a:extLst>
                  <a:ext uri="{FF2B5EF4-FFF2-40B4-BE49-F238E27FC236}">
                    <a16:creationId xmlns:a16="http://schemas.microsoft.com/office/drawing/2014/main" xmlns="" id="{7551AAFA-0B4F-43F9-86B7-2351EDB64B84}"/>
                  </a:ext>
                </a:extLst>
              </p:cNvPr>
              <p:cNvSpPr/>
              <p:nvPr/>
            </p:nvSpPr>
            <p:spPr bwMode="auto">
              <a:xfrm>
                <a:off x="3578" y="2049"/>
                <a:ext cx="43" cy="183"/>
              </a:xfrm>
              <a:custGeom>
                <a:avLst/>
                <a:gdLst>
                  <a:gd name="T0" fmla="*/ 0 w 43"/>
                  <a:gd name="T1" fmla="*/ 0 h 183"/>
                  <a:gd name="T2" fmla="*/ 31 w 43"/>
                  <a:gd name="T3" fmla="*/ 183 h 183"/>
                  <a:gd name="T4" fmla="*/ 43 w 43"/>
                  <a:gd name="T5" fmla="*/ 101 h 183"/>
                  <a:gd name="T6" fmla="*/ 33 w 43"/>
                  <a:gd name="T7" fmla="*/ 50 h 183"/>
                  <a:gd name="T8" fmla="*/ 16 w 43"/>
                  <a:gd name="T9" fmla="*/ 5 h 183"/>
                  <a:gd name="T10" fmla="*/ 0 w 43"/>
                  <a:gd name="T11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3">
                    <a:moveTo>
                      <a:pt x="0" y="0"/>
                    </a:moveTo>
                    <a:lnTo>
                      <a:pt x="31" y="183"/>
                    </a:lnTo>
                    <a:lnTo>
                      <a:pt x="43" y="101"/>
                    </a:lnTo>
                    <a:lnTo>
                      <a:pt x="33" y="50"/>
                    </a:lnTo>
                    <a:lnTo>
                      <a:pt x="16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5" name="îṥḷíďe">
                <a:extLst>
                  <a:ext uri="{FF2B5EF4-FFF2-40B4-BE49-F238E27FC236}">
                    <a16:creationId xmlns:a16="http://schemas.microsoft.com/office/drawing/2014/main" xmlns="" id="{796A2E7A-0077-4CA8-B3C1-24DA202E4D8A}"/>
                  </a:ext>
                </a:extLst>
              </p:cNvPr>
              <p:cNvSpPr/>
              <p:nvPr/>
            </p:nvSpPr>
            <p:spPr bwMode="auto">
              <a:xfrm>
                <a:off x="3602" y="2064"/>
                <a:ext cx="159" cy="218"/>
              </a:xfrm>
              <a:custGeom>
                <a:avLst/>
                <a:gdLst>
                  <a:gd name="T0" fmla="*/ 30 w 159"/>
                  <a:gd name="T1" fmla="*/ 0 h 218"/>
                  <a:gd name="T2" fmla="*/ 30 w 159"/>
                  <a:gd name="T3" fmla="*/ 5 h 218"/>
                  <a:gd name="T4" fmla="*/ 56 w 159"/>
                  <a:gd name="T5" fmla="*/ 155 h 218"/>
                  <a:gd name="T6" fmla="*/ 34 w 159"/>
                  <a:gd name="T7" fmla="*/ 179 h 218"/>
                  <a:gd name="T8" fmla="*/ 19 w 159"/>
                  <a:gd name="T9" fmla="*/ 86 h 218"/>
                  <a:gd name="T10" fmla="*/ 7 w 159"/>
                  <a:gd name="T11" fmla="*/ 168 h 218"/>
                  <a:gd name="T12" fmla="*/ 13 w 159"/>
                  <a:gd name="T13" fmla="*/ 203 h 218"/>
                  <a:gd name="T14" fmla="*/ 0 w 159"/>
                  <a:gd name="T15" fmla="*/ 218 h 218"/>
                  <a:gd name="T16" fmla="*/ 159 w 159"/>
                  <a:gd name="T17" fmla="*/ 35 h 218"/>
                  <a:gd name="T18" fmla="*/ 134 w 159"/>
                  <a:gd name="T19" fmla="*/ 28 h 218"/>
                  <a:gd name="T20" fmla="*/ 140 w 159"/>
                  <a:gd name="T21" fmla="*/ 58 h 218"/>
                  <a:gd name="T22" fmla="*/ 119 w 159"/>
                  <a:gd name="T23" fmla="*/ 82 h 218"/>
                  <a:gd name="T24" fmla="*/ 108 w 159"/>
                  <a:gd name="T25" fmla="*/ 20 h 218"/>
                  <a:gd name="T26" fmla="*/ 82 w 159"/>
                  <a:gd name="T27" fmla="*/ 15 h 218"/>
                  <a:gd name="T28" fmla="*/ 97 w 159"/>
                  <a:gd name="T29" fmla="*/ 106 h 218"/>
                  <a:gd name="T30" fmla="*/ 76 w 159"/>
                  <a:gd name="T31" fmla="*/ 130 h 218"/>
                  <a:gd name="T32" fmla="*/ 56 w 159"/>
                  <a:gd name="T33" fmla="*/ 7 h 218"/>
                  <a:gd name="T34" fmla="*/ 30 w 159"/>
                  <a:gd name="T35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18">
                    <a:moveTo>
                      <a:pt x="30" y="0"/>
                    </a:moveTo>
                    <a:lnTo>
                      <a:pt x="30" y="5"/>
                    </a:lnTo>
                    <a:lnTo>
                      <a:pt x="56" y="155"/>
                    </a:lnTo>
                    <a:lnTo>
                      <a:pt x="34" y="179"/>
                    </a:lnTo>
                    <a:lnTo>
                      <a:pt x="19" y="86"/>
                    </a:lnTo>
                    <a:lnTo>
                      <a:pt x="7" y="168"/>
                    </a:lnTo>
                    <a:lnTo>
                      <a:pt x="13" y="203"/>
                    </a:lnTo>
                    <a:lnTo>
                      <a:pt x="0" y="218"/>
                    </a:lnTo>
                    <a:lnTo>
                      <a:pt x="159" y="35"/>
                    </a:lnTo>
                    <a:lnTo>
                      <a:pt x="134" y="28"/>
                    </a:lnTo>
                    <a:lnTo>
                      <a:pt x="140" y="58"/>
                    </a:lnTo>
                    <a:lnTo>
                      <a:pt x="119" y="82"/>
                    </a:lnTo>
                    <a:lnTo>
                      <a:pt x="108" y="20"/>
                    </a:lnTo>
                    <a:lnTo>
                      <a:pt x="82" y="15"/>
                    </a:lnTo>
                    <a:lnTo>
                      <a:pt x="97" y="106"/>
                    </a:lnTo>
                    <a:lnTo>
                      <a:pt x="76" y="130"/>
                    </a:lnTo>
                    <a:lnTo>
                      <a:pt x="56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6" name="îṡḻïḋè">
                <a:extLst>
                  <a:ext uri="{FF2B5EF4-FFF2-40B4-BE49-F238E27FC236}">
                    <a16:creationId xmlns:a16="http://schemas.microsoft.com/office/drawing/2014/main" xmlns="" id="{3454C58C-4BF2-49B1-995F-D661AA0C8509}"/>
                  </a:ext>
                </a:extLst>
              </p:cNvPr>
              <p:cNvSpPr/>
              <p:nvPr/>
            </p:nvSpPr>
            <p:spPr bwMode="auto">
              <a:xfrm>
                <a:off x="3602" y="2064"/>
                <a:ext cx="159" cy="218"/>
              </a:xfrm>
              <a:custGeom>
                <a:avLst/>
                <a:gdLst>
                  <a:gd name="T0" fmla="*/ 30 w 159"/>
                  <a:gd name="T1" fmla="*/ 0 h 218"/>
                  <a:gd name="T2" fmla="*/ 30 w 159"/>
                  <a:gd name="T3" fmla="*/ 5 h 218"/>
                  <a:gd name="T4" fmla="*/ 56 w 159"/>
                  <a:gd name="T5" fmla="*/ 155 h 218"/>
                  <a:gd name="T6" fmla="*/ 34 w 159"/>
                  <a:gd name="T7" fmla="*/ 179 h 218"/>
                  <a:gd name="T8" fmla="*/ 19 w 159"/>
                  <a:gd name="T9" fmla="*/ 86 h 218"/>
                  <a:gd name="T10" fmla="*/ 7 w 159"/>
                  <a:gd name="T11" fmla="*/ 168 h 218"/>
                  <a:gd name="T12" fmla="*/ 13 w 159"/>
                  <a:gd name="T13" fmla="*/ 203 h 218"/>
                  <a:gd name="T14" fmla="*/ 0 w 159"/>
                  <a:gd name="T15" fmla="*/ 218 h 218"/>
                  <a:gd name="T16" fmla="*/ 159 w 159"/>
                  <a:gd name="T17" fmla="*/ 35 h 218"/>
                  <a:gd name="T18" fmla="*/ 134 w 159"/>
                  <a:gd name="T19" fmla="*/ 28 h 218"/>
                  <a:gd name="T20" fmla="*/ 140 w 159"/>
                  <a:gd name="T21" fmla="*/ 58 h 218"/>
                  <a:gd name="T22" fmla="*/ 119 w 159"/>
                  <a:gd name="T23" fmla="*/ 82 h 218"/>
                  <a:gd name="T24" fmla="*/ 108 w 159"/>
                  <a:gd name="T25" fmla="*/ 20 h 218"/>
                  <a:gd name="T26" fmla="*/ 82 w 159"/>
                  <a:gd name="T27" fmla="*/ 15 h 218"/>
                  <a:gd name="T28" fmla="*/ 97 w 159"/>
                  <a:gd name="T29" fmla="*/ 106 h 218"/>
                  <a:gd name="T30" fmla="*/ 76 w 159"/>
                  <a:gd name="T31" fmla="*/ 130 h 218"/>
                  <a:gd name="T32" fmla="*/ 56 w 159"/>
                  <a:gd name="T33" fmla="*/ 7 h 218"/>
                  <a:gd name="T34" fmla="*/ 30 w 159"/>
                  <a:gd name="T35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18">
                    <a:moveTo>
                      <a:pt x="30" y="0"/>
                    </a:moveTo>
                    <a:lnTo>
                      <a:pt x="30" y="5"/>
                    </a:lnTo>
                    <a:lnTo>
                      <a:pt x="56" y="155"/>
                    </a:lnTo>
                    <a:lnTo>
                      <a:pt x="34" y="179"/>
                    </a:lnTo>
                    <a:lnTo>
                      <a:pt x="19" y="86"/>
                    </a:lnTo>
                    <a:lnTo>
                      <a:pt x="7" y="168"/>
                    </a:lnTo>
                    <a:lnTo>
                      <a:pt x="13" y="203"/>
                    </a:lnTo>
                    <a:lnTo>
                      <a:pt x="0" y="218"/>
                    </a:lnTo>
                    <a:lnTo>
                      <a:pt x="159" y="35"/>
                    </a:lnTo>
                    <a:lnTo>
                      <a:pt x="134" y="28"/>
                    </a:lnTo>
                    <a:lnTo>
                      <a:pt x="140" y="58"/>
                    </a:lnTo>
                    <a:lnTo>
                      <a:pt x="119" y="82"/>
                    </a:lnTo>
                    <a:lnTo>
                      <a:pt x="108" y="20"/>
                    </a:lnTo>
                    <a:lnTo>
                      <a:pt x="82" y="15"/>
                    </a:lnTo>
                    <a:lnTo>
                      <a:pt x="97" y="106"/>
                    </a:lnTo>
                    <a:lnTo>
                      <a:pt x="76" y="130"/>
                    </a:lnTo>
                    <a:lnTo>
                      <a:pt x="56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7" name="iṩḷîḑe">
                <a:extLst>
                  <a:ext uri="{FF2B5EF4-FFF2-40B4-BE49-F238E27FC236}">
                    <a16:creationId xmlns:a16="http://schemas.microsoft.com/office/drawing/2014/main" xmlns="" id="{776CA00B-F860-4B39-AB09-F25586C94D54}"/>
                  </a:ext>
                </a:extLst>
              </p:cNvPr>
              <p:cNvSpPr/>
              <p:nvPr/>
            </p:nvSpPr>
            <p:spPr bwMode="auto">
              <a:xfrm>
                <a:off x="3630" y="2064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8" name="išḻidê">
                <a:extLst>
                  <a:ext uri="{FF2B5EF4-FFF2-40B4-BE49-F238E27FC236}">
                    <a16:creationId xmlns:a16="http://schemas.microsoft.com/office/drawing/2014/main" xmlns="" id="{2D6EAECD-7710-48B8-B015-0090E4671253}"/>
                  </a:ext>
                </a:extLst>
              </p:cNvPr>
              <p:cNvSpPr/>
              <p:nvPr/>
            </p:nvSpPr>
            <p:spPr bwMode="auto">
              <a:xfrm>
                <a:off x="3630" y="2064"/>
                <a:ext cx="2" cy="5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2 w 2"/>
                  <a:gd name="T5" fmla="*/ 0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lnTo>
                      <a:pt x="2" y="5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9" name="i$ḻîďe">
                <a:extLst>
                  <a:ext uri="{FF2B5EF4-FFF2-40B4-BE49-F238E27FC236}">
                    <a16:creationId xmlns:a16="http://schemas.microsoft.com/office/drawing/2014/main" xmlns="" id="{D5D606AC-8560-430D-86E1-9EDF2DA85292}"/>
                  </a:ext>
                </a:extLst>
              </p:cNvPr>
              <p:cNvSpPr/>
              <p:nvPr/>
            </p:nvSpPr>
            <p:spPr bwMode="auto">
              <a:xfrm>
                <a:off x="3314" y="2252"/>
                <a:ext cx="163" cy="299"/>
              </a:xfrm>
              <a:custGeom>
                <a:avLst/>
                <a:gdLst>
                  <a:gd name="T0" fmla="*/ 0 w 163"/>
                  <a:gd name="T1" fmla="*/ 0 h 299"/>
                  <a:gd name="T2" fmla="*/ 55 w 163"/>
                  <a:gd name="T3" fmla="*/ 299 h 299"/>
                  <a:gd name="T4" fmla="*/ 163 w 163"/>
                  <a:gd name="T5" fmla="*/ 174 h 299"/>
                  <a:gd name="T6" fmla="*/ 153 w 163"/>
                  <a:gd name="T7" fmla="*/ 185 h 299"/>
                  <a:gd name="T8" fmla="*/ 150 w 163"/>
                  <a:gd name="T9" fmla="*/ 159 h 299"/>
                  <a:gd name="T10" fmla="*/ 118 w 163"/>
                  <a:gd name="T11" fmla="*/ 125 h 299"/>
                  <a:gd name="T12" fmla="*/ 133 w 163"/>
                  <a:gd name="T13" fmla="*/ 209 h 299"/>
                  <a:gd name="T14" fmla="*/ 111 w 163"/>
                  <a:gd name="T15" fmla="*/ 234 h 299"/>
                  <a:gd name="T16" fmla="*/ 86 w 163"/>
                  <a:gd name="T17" fmla="*/ 92 h 299"/>
                  <a:gd name="T18" fmla="*/ 55 w 163"/>
                  <a:gd name="T19" fmla="*/ 58 h 299"/>
                  <a:gd name="T20" fmla="*/ 90 w 163"/>
                  <a:gd name="T21" fmla="*/ 258 h 299"/>
                  <a:gd name="T22" fmla="*/ 69 w 163"/>
                  <a:gd name="T23" fmla="*/ 282 h 299"/>
                  <a:gd name="T24" fmla="*/ 25 w 163"/>
                  <a:gd name="T25" fmla="*/ 25 h 299"/>
                  <a:gd name="T26" fmla="*/ 0 w 163"/>
                  <a:gd name="T2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99">
                    <a:moveTo>
                      <a:pt x="0" y="0"/>
                    </a:moveTo>
                    <a:lnTo>
                      <a:pt x="55" y="299"/>
                    </a:lnTo>
                    <a:lnTo>
                      <a:pt x="163" y="174"/>
                    </a:lnTo>
                    <a:lnTo>
                      <a:pt x="153" y="185"/>
                    </a:lnTo>
                    <a:lnTo>
                      <a:pt x="150" y="159"/>
                    </a:lnTo>
                    <a:lnTo>
                      <a:pt x="118" y="125"/>
                    </a:lnTo>
                    <a:lnTo>
                      <a:pt x="133" y="209"/>
                    </a:lnTo>
                    <a:lnTo>
                      <a:pt x="111" y="234"/>
                    </a:lnTo>
                    <a:lnTo>
                      <a:pt x="86" y="92"/>
                    </a:lnTo>
                    <a:lnTo>
                      <a:pt x="55" y="58"/>
                    </a:lnTo>
                    <a:lnTo>
                      <a:pt x="90" y="258"/>
                    </a:lnTo>
                    <a:lnTo>
                      <a:pt x="69" y="282"/>
                    </a:lnTo>
                    <a:lnTo>
                      <a:pt x="25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0" name="íşļîḑè">
                <a:extLst>
                  <a:ext uri="{FF2B5EF4-FFF2-40B4-BE49-F238E27FC236}">
                    <a16:creationId xmlns:a16="http://schemas.microsoft.com/office/drawing/2014/main" xmlns="" id="{946B507D-A87E-4D33-A20D-6031E88A500C}"/>
                  </a:ext>
                </a:extLst>
              </p:cNvPr>
              <p:cNvSpPr/>
              <p:nvPr/>
            </p:nvSpPr>
            <p:spPr bwMode="auto">
              <a:xfrm>
                <a:off x="3314" y="2252"/>
                <a:ext cx="163" cy="299"/>
              </a:xfrm>
              <a:custGeom>
                <a:avLst/>
                <a:gdLst>
                  <a:gd name="T0" fmla="*/ 0 w 163"/>
                  <a:gd name="T1" fmla="*/ 0 h 299"/>
                  <a:gd name="T2" fmla="*/ 55 w 163"/>
                  <a:gd name="T3" fmla="*/ 299 h 299"/>
                  <a:gd name="T4" fmla="*/ 163 w 163"/>
                  <a:gd name="T5" fmla="*/ 174 h 299"/>
                  <a:gd name="T6" fmla="*/ 153 w 163"/>
                  <a:gd name="T7" fmla="*/ 185 h 299"/>
                  <a:gd name="T8" fmla="*/ 150 w 163"/>
                  <a:gd name="T9" fmla="*/ 159 h 299"/>
                  <a:gd name="T10" fmla="*/ 118 w 163"/>
                  <a:gd name="T11" fmla="*/ 125 h 299"/>
                  <a:gd name="T12" fmla="*/ 133 w 163"/>
                  <a:gd name="T13" fmla="*/ 209 h 299"/>
                  <a:gd name="T14" fmla="*/ 111 w 163"/>
                  <a:gd name="T15" fmla="*/ 234 h 299"/>
                  <a:gd name="T16" fmla="*/ 86 w 163"/>
                  <a:gd name="T17" fmla="*/ 92 h 299"/>
                  <a:gd name="T18" fmla="*/ 55 w 163"/>
                  <a:gd name="T19" fmla="*/ 58 h 299"/>
                  <a:gd name="T20" fmla="*/ 90 w 163"/>
                  <a:gd name="T21" fmla="*/ 258 h 299"/>
                  <a:gd name="T22" fmla="*/ 69 w 163"/>
                  <a:gd name="T23" fmla="*/ 282 h 299"/>
                  <a:gd name="T24" fmla="*/ 25 w 163"/>
                  <a:gd name="T25" fmla="*/ 25 h 299"/>
                  <a:gd name="T26" fmla="*/ 0 w 163"/>
                  <a:gd name="T2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3" h="299">
                    <a:moveTo>
                      <a:pt x="0" y="0"/>
                    </a:moveTo>
                    <a:lnTo>
                      <a:pt x="55" y="299"/>
                    </a:lnTo>
                    <a:lnTo>
                      <a:pt x="163" y="174"/>
                    </a:lnTo>
                    <a:lnTo>
                      <a:pt x="153" y="185"/>
                    </a:lnTo>
                    <a:lnTo>
                      <a:pt x="150" y="159"/>
                    </a:lnTo>
                    <a:lnTo>
                      <a:pt x="118" y="125"/>
                    </a:lnTo>
                    <a:lnTo>
                      <a:pt x="133" y="209"/>
                    </a:lnTo>
                    <a:lnTo>
                      <a:pt x="111" y="234"/>
                    </a:lnTo>
                    <a:lnTo>
                      <a:pt x="86" y="92"/>
                    </a:lnTo>
                    <a:lnTo>
                      <a:pt x="55" y="58"/>
                    </a:lnTo>
                    <a:lnTo>
                      <a:pt x="90" y="258"/>
                    </a:lnTo>
                    <a:lnTo>
                      <a:pt x="69" y="282"/>
                    </a:lnTo>
                    <a:lnTo>
                      <a:pt x="25" y="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1" name="íṥlîḋé">
                <a:extLst>
                  <a:ext uri="{FF2B5EF4-FFF2-40B4-BE49-F238E27FC236}">
                    <a16:creationId xmlns:a16="http://schemas.microsoft.com/office/drawing/2014/main" xmlns="" id="{9FD75416-8505-4E18-A2D8-568002A525BC}"/>
                  </a:ext>
                </a:extLst>
              </p:cNvPr>
              <p:cNvSpPr/>
              <p:nvPr/>
            </p:nvSpPr>
            <p:spPr bwMode="auto">
              <a:xfrm>
                <a:off x="3279" y="2034"/>
                <a:ext cx="342" cy="377"/>
              </a:xfrm>
              <a:custGeom>
                <a:avLst/>
                <a:gdLst>
                  <a:gd name="T0" fmla="*/ 129 w 342"/>
                  <a:gd name="T1" fmla="*/ 203 h 377"/>
                  <a:gd name="T2" fmla="*/ 153 w 342"/>
                  <a:gd name="T3" fmla="*/ 343 h 377"/>
                  <a:gd name="T4" fmla="*/ 185 w 342"/>
                  <a:gd name="T5" fmla="*/ 377 h 377"/>
                  <a:gd name="T6" fmla="*/ 175 w 342"/>
                  <a:gd name="T7" fmla="*/ 330 h 377"/>
                  <a:gd name="T8" fmla="*/ 129 w 342"/>
                  <a:gd name="T9" fmla="*/ 203 h 377"/>
                  <a:gd name="T10" fmla="*/ 342 w 342"/>
                  <a:gd name="T11" fmla="*/ 116 h 377"/>
                  <a:gd name="T12" fmla="*/ 330 w 342"/>
                  <a:gd name="T13" fmla="*/ 198 h 377"/>
                  <a:gd name="T14" fmla="*/ 342 w 342"/>
                  <a:gd name="T15" fmla="*/ 116 h 377"/>
                  <a:gd name="T16" fmla="*/ 19 w 342"/>
                  <a:gd name="T17" fmla="*/ 11 h 377"/>
                  <a:gd name="T18" fmla="*/ 0 w 342"/>
                  <a:gd name="T19" fmla="*/ 17 h 377"/>
                  <a:gd name="T20" fmla="*/ 11 w 342"/>
                  <a:gd name="T21" fmla="*/ 76 h 377"/>
                  <a:gd name="T22" fmla="*/ 47 w 342"/>
                  <a:gd name="T23" fmla="*/ 170 h 377"/>
                  <a:gd name="T24" fmla="*/ 19 w 342"/>
                  <a:gd name="T25" fmla="*/ 11 h 377"/>
                  <a:gd name="T26" fmla="*/ 50 w 342"/>
                  <a:gd name="T27" fmla="*/ 0 h 377"/>
                  <a:gd name="T28" fmla="*/ 43 w 342"/>
                  <a:gd name="T29" fmla="*/ 4 h 377"/>
                  <a:gd name="T30" fmla="*/ 90 w 342"/>
                  <a:gd name="T31" fmla="*/ 276 h 377"/>
                  <a:gd name="T32" fmla="*/ 121 w 342"/>
                  <a:gd name="T33" fmla="*/ 310 h 377"/>
                  <a:gd name="T34" fmla="*/ 80 w 342"/>
                  <a:gd name="T35" fmla="*/ 80 h 377"/>
                  <a:gd name="T36" fmla="*/ 50 w 342"/>
                  <a:gd name="T37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2" h="377">
                    <a:moveTo>
                      <a:pt x="129" y="203"/>
                    </a:moveTo>
                    <a:lnTo>
                      <a:pt x="153" y="343"/>
                    </a:lnTo>
                    <a:lnTo>
                      <a:pt x="185" y="377"/>
                    </a:lnTo>
                    <a:lnTo>
                      <a:pt x="175" y="330"/>
                    </a:lnTo>
                    <a:lnTo>
                      <a:pt x="129" y="203"/>
                    </a:lnTo>
                    <a:close/>
                    <a:moveTo>
                      <a:pt x="342" y="116"/>
                    </a:moveTo>
                    <a:lnTo>
                      <a:pt x="330" y="198"/>
                    </a:lnTo>
                    <a:lnTo>
                      <a:pt x="342" y="116"/>
                    </a:lnTo>
                    <a:close/>
                    <a:moveTo>
                      <a:pt x="19" y="11"/>
                    </a:moveTo>
                    <a:lnTo>
                      <a:pt x="0" y="17"/>
                    </a:lnTo>
                    <a:lnTo>
                      <a:pt x="11" y="76"/>
                    </a:lnTo>
                    <a:lnTo>
                      <a:pt x="47" y="170"/>
                    </a:lnTo>
                    <a:lnTo>
                      <a:pt x="19" y="11"/>
                    </a:lnTo>
                    <a:close/>
                    <a:moveTo>
                      <a:pt x="50" y="0"/>
                    </a:moveTo>
                    <a:lnTo>
                      <a:pt x="43" y="4"/>
                    </a:lnTo>
                    <a:lnTo>
                      <a:pt x="90" y="276"/>
                    </a:lnTo>
                    <a:lnTo>
                      <a:pt x="121" y="310"/>
                    </a:lnTo>
                    <a:lnTo>
                      <a:pt x="80" y="8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2" name="ïşļíďe">
                <a:extLst>
                  <a:ext uri="{FF2B5EF4-FFF2-40B4-BE49-F238E27FC236}">
                    <a16:creationId xmlns:a16="http://schemas.microsoft.com/office/drawing/2014/main" xmlns="" id="{D221B39D-5610-4D6B-A4CB-AA02C13FB1DE}"/>
                  </a:ext>
                </a:extLst>
              </p:cNvPr>
              <p:cNvSpPr/>
              <p:nvPr/>
            </p:nvSpPr>
            <p:spPr bwMode="auto">
              <a:xfrm>
                <a:off x="3279" y="2034"/>
                <a:ext cx="342" cy="377"/>
              </a:xfrm>
              <a:custGeom>
                <a:avLst/>
                <a:gdLst>
                  <a:gd name="T0" fmla="*/ 129 w 342"/>
                  <a:gd name="T1" fmla="*/ 203 h 377"/>
                  <a:gd name="T2" fmla="*/ 153 w 342"/>
                  <a:gd name="T3" fmla="*/ 343 h 377"/>
                  <a:gd name="T4" fmla="*/ 185 w 342"/>
                  <a:gd name="T5" fmla="*/ 377 h 377"/>
                  <a:gd name="T6" fmla="*/ 175 w 342"/>
                  <a:gd name="T7" fmla="*/ 330 h 377"/>
                  <a:gd name="T8" fmla="*/ 129 w 342"/>
                  <a:gd name="T9" fmla="*/ 203 h 377"/>
                  <a:gd name="T10" fmla="*/ 342 w 342"/>
                  <a:gd name="T11" fmla="*/ 116 h 377"/>
                  <a:gd name="T12" fmla="*/ 330 w 342"/>
                  <a:gd name="T13" fmla="*/ 198 h 377"/>
                  <a:gd name="T14" fmla="*/ 342 w 342"/>
                  <a:gd name="T15" fmla="*/ 116 h 377"/>
                  <a:gd name="T16" fmla="*/ 19 w 342"/>
                  <a:gd name="T17" fmla="*/ 11 h 377"/>
                  <a:gd name="T18" fmla="*/ 0 w 342"/>
                  <a:gd name="T19" fmla="*/ 17 h 377"/>
                  <a:gd name="T20" fmla="*/ 11 w 342"/>
                  <a:gd name="T21" fmla="*/ 76 h 377"/>
                  <a:gd name="T22" fmla="*/ 47 w 342"/>
                  <a:gd name="T23" fmla="*/ 170 h 377"/>
                  <a:gd name="T24" fmla="*/ 19 w 342"/>
                  <a:gd name="T25" fmla="*/ 11 h 377"/>
                  <a:gd name="T26" fmla="*/ 50 w 342"/>
                  <a:gd name="T27" fmla="*/ 0 h 377"/>
                  <a:gd name="T28" fmla="*/ 43 w 342"/>
                  <a:gd name="T29" fmla="*/ 4 h 377"/>
                  <a:gd name="T30" fmla="*/ 90 w 342"/>
                  <a:gd name="T31" fmla="*/ 276 h 377"/>
                  <a:gd name="T32" fmla="*/ 121 w 342"/>
                  <a:gd name="T33" fmla="*/ 310 h 377"/>
                  <a:gd name="T34" fmla="*/ 80 w 342"/>
                  <a:gd name="T35" fmla="*/ 80 h 377"/>
                  <a:gd name="T36" fmla="*/ 50 w 342"/>
                  <a:gd name="T37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2" h="377">
                    <a:moveTo>
                      <a:pt x="129" y="203"/>
                    </a:moveTo>
                    <a:lnTo>
                      <a:pt x="153" y="343"/>
                    </a:lnTo>
                    <a:lnTo>
                      <a:pt x="185" y="377"/>
                    </a:lnTo>
                    <a:lnTo>
                      <a:pt x="175" y="330"/>
                    </a:lnTo>
                    <a:lnTo>
                      <a:pt x="129" y="203"/>
                    </a:lnTo>
                    <a:moveTo>
                      <a:pt x="342" y="116"/>
                    </a:moveTo>
                    <a:lnTo>
                      <a:pt x="330" y="198"/>
                    </a:lnTo>
                    <a:lnTo>
                      <a:pt x="342" y="116"/>
                    </a:lnTo>
                    <a:moveTo>
                      <a:pt x="19" y="11"/>
                    </a:moveTo>
                    <a:lnTo>
                      <a:pt x="0" y="17"/>
                    </a:lnTo>
                    <a:lnTo>
                      <a:pt x="11" y="76"/>
                    </a:lnTo>
                    <a:lnTo>
                      <a:pt x="47" y="170"/>
                    </a:lnTo>
                    <a:lnTo>
                      <a:pt x="19" y="11"/>
                    </a:lnTo>
                    <a:moveTo>
                      <a:pt x="50" y="0"/>
                    </a:moveTo>
                    <a:lnTo>
                      <a:pt x="43" y="4"/>
                    </a:lnTo>
                    <a:lnTo>
                      <a:pt x="90" y="276"/>
                    </a:lnTo>
                    <a:lnTo>
                      <a:pt x="121" y="310"/>
                    </a:lnTo>
                    <a:lnTo>
                      <a:pt x="80" y="80"/>
                    </a:lnTo>
                    <a:lnTo>
                      <a:pt x="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3" name="ïśļiḍê">
                <a:extLst>
                  <a:ext uri="{FF2B5EF4-FFF2-40B4-BE49-F238E27FC236}">
                    <a16:creationId xmlns:a16="http://schemas.microsoft.com/office/drawing/2014/main" xmlns="" id="{F7F03410-89D4-4FCE-BF4F-EAC392EF9EE5}"/>
                  </a:ext>
                </a:extLst>
              </p:cNvPr>
              <p:cNvSpPr/>
              <p:nvPr/>
            </p:nvSpPr>
            <p:spPr bwMode="auto">
              <a:xfrm>
                <a:off x="3329" y="2013"/>
                <a:ext cx="125" cy="351"/>
              </a:xfrm>
              <a:custGeom>
                <a:avLst/>
                <a:gdLst>
                  <a:gd name="T0" fmla="*/ 17 w 125"/>
                  <a:gd name="T1" fmla="*/ 17 h 351"/>
                  <a:gd name="T2" fmla="*/ 0 w 125"/>
                  <a:gd name="T3" fmla="*/ 21 h 351"/>
                  <a:gd name="T4" fmla="*/ 30 w 125"/>
                  <a:gd name="T5" fmla="*/ 101 h 351"/>
                  <a:gd name="T6" fmla="*/ 17 w 125"/>
                  <a:gd name="T7" fmla="*/ 17 h 351"/>
                  <a:gd name="T8" fmla="*/ 64 w 125"/>
                  <a:gd name="T9" fmla="*/ 0 h 351"/>
                  <a:gd name="T10" fmla="*/ 40 w 125"/>
                  <a:gd name="T11" fmla="*/ 10 h 351"/>
                  <a:gd name="T12" fmla="*/ 79 w 125"/>
                  <a:gd name="T13" fmla="*/ 224 h 351"/>
                  <a:gd name="T14" fmla="*/ 125 w 125"/>
                  <a:gd name="T15" fmla="*/ 351 h 351"/>
                  <a:gd name="T16" fmla="*/ 64 w 125"/>
                  <a:gd name="T1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351">
                    <a:moveTo>
                      <a:pt x="17" y="17"/>
                    </a:moveTo>
                    <a:lnTo>
                      <a:pt x="0" y="21"/>
                    </a:lnTo>
                    <a:lnTo>
                      <a:pt x="30" y="101"/>
                    </a:lnTo>
                    <a:lnTo>
                      <a:pt x="17" y="17"/>
                    </a:lnTo>
                    <a:close/>
                    <a:moveTo>
                      <a:pt x="64" y="0"/>
                    </a:moveTo>
                    <a:lnTo>
                      <a:pt x="40" y="10"/>
                    </a:lnTo>
                    <a:lnTo>
                      <a:pt x="79" y="224"/>
                    </a:lnTo>
                    <a:lnTo>
                      <a:pt x="125" y="35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4" name="îŝľïḋê">
                <a:extLst>
                  <a:ext uri="{FF2B5EF4-FFF2-40B4-BE49-F238E27FC236}">
                    <a16:creationId xmlns:a16="http://schemas.microsoft.com/office/drawing/2014/main" xmlns="" id="{615B7AB2-5E34-4EA6-A8FE-33D9E446364E}"/>
                  </a:ext>
                </a:extLst>
              </p:cNvPr>
              <p:cNvSpPr/>
              <p:nvPr/>
            </p:nvSpPr>
            <p:spPr bwMode="auto">
              <a:xfrm>
                <a:off x="3329" y="2013"/>
                <a:ext cx="125" cy="351"/>
              </a:xfrm>
              <a:custGeom>
                <a:avLst/>
                <a:gdLst>
                  <a:gd name="T0" fmla="*/ 17 w 125"/>
                  <a:gd name="T1" fmla="*/ 17 h 351"/>
                  <a:gd name="T2" fmla="*/ 0 w 125"/>
                  <a:gd name="T3" fmla="*/ 21 h 351"/>
                  <a:gd name="T4" fmla="*/ 30 w 125"/>
                  <a:gd name="T5" fmla="*/ 101 h 351"/>
                  <a:gd name="T6" fmla="*/ 17 w 125"/>
                  <a:gd name="T7" fmla="*/ 17 h 351"/>
                  <a:gd name="T8" fmla="*/ 64 w 125"/>
                  <a:gd name="T9" fmla="*/ 0 h 351"/>
                  <a:gd name="T10" fmla="*/ 40 w 125"/>
                  <a:gd name="T11" fmla="*/ 10 h 351"/>
                  <a:gd name="T12" fmla="*/ 79 w 125"/>
                  <a:gd name="T13" fmla="*/ 224 h 351"/>
                  <a:gd name="T14" fmla="*/ 125 w 125"/>
                  <a:gd name="T15" fmla="*/ 351 h 351"/>
                  <a:gd name="T16" fmla="*/ 64 w 125"/>
                  <a:gd name="T1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351">
                    <a:moveTo>
                      <a:pt x="17" y="17"/>
                    </a:moveTo>
                    <a:lnTo>
                      <a:pt x="0" y="21"/>
                    </a:lnTo>
                    <a:lnTo>
                      <a:pt x="30" y="101"/>
                    </a:lnTo>
                    <a:lnTo>
                      <a:pt x="17" y="17"/>
                    </a:lnTo>
                    <a:moveTo>
                      <a:pt x="64" y="0"/>
                    </a:moveTo>
                    <a:lnTo>
                      <a:pt x="40" y="10"/>
                    </a:lnTo>
                    <a:lnTo>
                      <a:pt x="79" y="224"/>
                    </a:lnTo>
                    <a:lnTo>
                      <a:pt x="125" y="351"/>
                    </a:lnTo>
                    <a:lnTo>
                      <a:pt x="6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5" name="isľïḑè">
                <a:extLst>
                  <a:ext uri="{FF2B5EF4-FFF2-40B4-BE49-F238E27FC236}">
                    <a16:creationId xmlns:a16="http://schemas.microsoft.com/office/drawing/2014/main" xmlns="" id="{0ACCA721-5A83-475E-8EDB-8F107F41CC35}"/>
                  </a:ext>
                </a:extLst>
              </p:cNvPr>
              <p:cNvSpPr/>
              <p:nvPr/>
            </p:nvSpPr>
            <p:spPr bwMode="auto">
              <a:xfrm>
                <a:off x="3290" y="2110"/>
                <a:ext cx="49" cy="167"/>
              </a:xfrm>
              <a:custGeom>
                <a:avLst/>
                <a:gdLst>
                  <a:gd name="T0" fmla="*/ 0 w 49"/>
                  <a:gd name="T1" fmla="*/ 0 h 167"/>
                  <a:gd name="T2" fmla="*/ 24 w 49"/>
                  <a:gd name="T3" fmla="*/ 142 h 167"/>
                  <a:gd name="T4" fmla="*/ 49 w 49"/>
                  <a:gd name="T5" fmla="*/ 167 h 167"/>
                  <a:gd name="T6" fmla="*/ 36 w 49"/>
                  <a:gd name="T7" fmla="*/ 94 h 167"/>
                  <a:gd name="T8" fmla="*/ 0 w 49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7">
                    <a:moveTo>
                      <a:pt x="0" y="0"/>
                    </a:moveTo>
                    <a:lnTo>
                      <a:pt x="24" y="142"/>
                    </a:lnTo>
                    <a:lnTo>
                      <a:pt x="49" y="167"/>
                    </a:lnTo>
                    <a:lnTo>
                      <a:pt x="36" y="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6" name="îṩḻíḍe">
                <a:extLst>
                  <a:ext uri="{FF2B5EF4-FFF2-40B4-BE49-F238E27FC236}">
                    <a16:creationId xmlns:a16="http://schemas.microsoft.com/office/drawing/2014/main" xmlns="" id="{B77E0685-CD6D-4438-B278-E1F4DD11C1E7}"/>
                  </a:ext>
                </a:extLst>
              </p:cNvPr>
              <p:cNvSpPr/>
              <p:nvPr/>
            </p:nvSpPr>
            <p:spPr bwMode="auto">
              <a:xfrm>
                <a:off x="3290" y="2110"/>
                <a:ext cx="49" cy="167"/>
              </a:xfrm>
              <a:custGeom>
                <a:avLst/>
                <a:gdLst>
                  <a:gd name="T0" fmla="*/ 0 w 49"/>
                  <a:gd name="T1" fmla="*/ 0 h 167"/>
                  <a:gd name="T2" fmla="*/ 24 w 49"/>
                  <a:gd name="T3" fmla="*/ 142 h 167"/>
                  <a:gd name="T4" fmla="*/ 49 w 49"/>
                  <a:gd name="T5" fmla="*/ 167 h 167"/>
                  <a:gd name="T6" fmla="*/ 36 w 49"/>
                  <a:gd name="T7" fmla="*/ 94 h 167"/>
                  <a:gd name="T8" fmla="*/ 0 w 49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67">
                    <a:moveTo>
                      <a:pt x="0" y="0"/>
                    </a:moveTo>
                    <a:lnTo>
                      <a:pt x="24" y="142"/>
                    </a:lnTo>
                    <a:lnTo>
                      <a:pt x="49" y="167"/>
                    </a:lnTo>
                    <a:lnTo>
                      <a:pt x="36" y="9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7" name="ïṥḷide">
                <a:extLst>
                  <a:ext uri="{FF2B5EF4-FFF2-40B4-BE49-F238E27FC236}">
                    <a16:creationId xmlns:a16="http://schemas.microsoft.com/office/drawing/2014/main" xmlns="" id="{EE52003C-3DA5-4252-ACEE-38BB2B3EE8A5}"/>
                  </a:ext>
                </a:extLst>
              </p:cNvPr>
              <p:cNvSpPr/>
              <p:nvPr/>
            </p:nvSpPr>
            <p:spPr bwMode="auto">
              <a:xfrm>
                <a:off x="3284" y="1970"/>
                <a:ext cx="120" cy="564"/>
              </a:xfrm>
              <a:custGeom>
                <a:avLst/>
                <a:gdLst>
                  <a:gd name="T0" fmla="*/ 55 w 120"/>
                  <a:gd name="T1" fmla="*/ 307 h 564"/>
                  <a:gd name="T2" fmla="*/ 99 w 120"/>
                  <a:gd name="T3" fmla="*/ 564 h 564"/>
                  <a:gd name="T4" fmla="*/ 120 w 120"/>
                  <a:gd name="T5" fmla="*/ 540 h 564"/>
                  <a:gd name="T6" fmla="*/ 85 w 120"/>
                  <a:gd name="T7" fmla="*/ 340 h 564"/>
                  <a:gd name="T8" fmla="*/ 55 w 120"/>
                  <a:gd name="T9" fmla="*/ 307 h 564"/>
                  <a:gd name="T10" fmla="*/ 0 w 120"/>
                  <a:gd name="T11" fmla="*/ 0 h 564"/>
                  <a:gd name="T12" fmla="*/ 0 w 120"/>
                  <a:gd name="T13" fmla="*/ 0 h 564"/>
                  <a:gd name="T14" fmla="*/ 14 w 120"/>
                  <a:gd name="T15" fmla="*/ 75 h 564"/>
                  <a:gd name="T16" fmla="*/ 38 w 120"/>
                  <a:gd name="T17" fmla="*/ 68 h 564"/>
                  <a:gd name="T18" fmla="*/ 27 w 120"/>
                  <a:gd name="T19" fmla="*/ 8 h 564"/>
                  <a:gd name="T20" fmla="*/ 0 w 120"/>
                  <a:gd name="T21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564">
                    <a:moveTo>
                      <a:pt x="55" y="307"/>
                    </a:moveTo>
                    <a:lnTo>
                      <a:pt x="99" y="564"/>
                    </a:lnTo>
                    <a:lnTo>
                      <a:pt x="120" y="540"/>
                    </a:lnTo>
                    <a:lnTo>
                      <a:pt x="85" y="340"/>
                    </a:lnTo>
                    <a:lnTo>
                      <a:pt x="55" y="30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4" y="75"/>
                    </a:lnTo>
                    <a:lnTo>
                      <a:pt x="38" y="68"/>
                    </a:lnTo>
                    <a:lnTo>
                      <a:pt x="2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8" name="íṣlïḑé">
                <a:extLst>
                  <a:ext uri="{FF2B5EF4-FFF2-40B4-BE49-F238E27FC236}">
                    <a16:creationId xmlns:a16="http://schemas.microsoft.com/office/drawing/2014/main" xmlns="" id="{372DCFC5-4030-492D-B068-AF560C934657}"/>
                  </a:ext>
                </a:extLst>
              </p:cNvPr>
              <p:cNvSpPr/>
              <p:nvPr/>
            </p:nvSpPr>
            <p:spPr bwMode="auto">
              <a:xfrm>
                <a:off x="3284" y="1970"/>
                <a:ext cx="120" cy="564"/>
              </a:xfrm>
              <a:custGeom>
                <a:avLst/>
                <a:gdLst>
                  <a:gd name="T0" fmla="*/ 55 w 120"/>
                  <a:gd name="T1" fmla="*/ 307 h 564"/>
                  <a:gd name="T2" fmla="*/ 99 w 120"/>
                  <a:gd name="T3" fmla="*/ 564 h 564"/>
                  <a:gd name="T4" fmla="*/ 120 w 120"/>
                  <a:gd name="T5" fmla="*/ 540 h 564"/>
                  <a:gd name="T6" fmla="*/ 85 w 120"/>
                  <a:gd name="T7" fmla="*/ 340 h 564"/>
                  <a:gd name="T8" fmla="*/ 55 w 120"/>
                  <a:gd name="T9" fmla="*/ 307 h 564"/>
                  <a:gd name="T10" fmla="*/ 0 w 120"/>
                  <a:gd name="T11" fmla="*/ 0 h 564"/>
                  <a:gd name="T12" fmla="*/ 0 w 120"/>
                  <a:gd name="T13" fmla="*/ 0 h 564"/>
                  <a:gd name="T14" fmla="*/ 14 w 120"/>
                  <a:gd name="T15" fmla="*/ 75 h 564"/>
                  <a:gd name="T16" fmla="*/ 38 w 120"/>
                  <a:gd name="T17" fmla="*/ 68 h 564"/>
                  <a:gd name="T18" fmla="*/ 27 w 120"/>
                  <a:gd name="T19" fmla="*/ 8 h 564"/>
                  <a:gd name="T20" fmla="*/ 0 w 120"/>
                  <a:gd name="T21" fmla="*/ 0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564">
                    <a:moveTo>
                      <a:pt x="55" y="307"/>
                    </a:moveTo>
                    <a:lnTo>
                      <a:pt x="99" y="564"/>
                    </a:lnTo>
                    <a:lnTo>
                      <a:pt x="120" y="540"/>
                    </a:lnTo>
                    <a:lnTo>
                      <a:pt x="85" y="340"/>
                    </a:lnTo>
                    <a:lnTo>
                      <a:pt x="55" y="307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4" y="75"/>
                    </a:lnTo>
                    <a:lnTo>
                      <a:pt x="38" y="68"/>
                    </a:lnTo>
                    <a:lnTo>
                      <a:pt x="27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9" name="î$ļïdê">
                <a:extLst>
                  <a:ext uri="{FF2B5EF4-FFF2-40B4-BE49-F238E27FC236}">
                    <a16:creationId xmlns:a16="http://schemas.microsoft.com/office/drawing/2014/main" xmlns="" id="{00651756-EFA6-44FB-8564-1AB59B7599A5}"/>
                  </a:ext>
                </a:extLst>
              </p:cNvPr>
              <p:cNvSpPr/>
              <p:nvPr/>
            </p:nvSpPr>
            <p:spPr bwMode="auto">
              <a:xfrm>
                <a:off x="3298" y="2038"/>
                <a:ext cx="71" cy="272"/>
              </a:xfrm>
              <a:custGeom>
                <a:avLst/>
                <a:gdLst>
                  <a:gd name="T0" fmla="*/ 24 w 71"/>
                  <a:gd name="T1" fmla="*/ 0 h 272"/>
                  <a:gd name="T2" fmla="*/ 0 w 71"/>
                  <a:gd name="T3" fmla="*/ 7 h 272"/>
                  <a:gd name="T4" fmla="*/ 28 w 71"/>
                  <a:gd name="T5" fmla="*/ 166 h 272"/>
                  <a:gd name="T6" fmla="*/ 65 w 71"/>
                  <a:gd name="T7" fmla="*/ 267 h 272"/>
                  <a:gd name="T8" fmla="*/ 41 w 71"/>
                  <a:gd name="T9" fmla="*/ 239 h 272"/>
                  <a:gd name="T10" fmla="*/ 71 w 71"/>
                  <a:gd name="T11" fmla="*/ 272 h 272"/>
                  <a:gd name="T12" fmla="*/ 24 w 71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72">
                    <a:moveTo>
                      <a:pt x="24" y="0"/>
                    </a:moveTo>
                    <a:lnTo>
                      <a:pt x="0" y="7"/>
                    </a:lnTo>
                    <a:lnTo>
                      <a:pt x="28" y="166"/>
                    </a:lnTo>
                    <a:lnTo>
                      <a:pt x="65" y="267"/>
                    </a:lnTo>
                    <a:lnTo>
                      <a:pt x="41" y="239"/>
                    </a:lnTo>
                    <a:lnTo>
                      <a:pt x="71" y="27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0" name="ïṡlíḍe">
                <a:extLst>
                  <a:ext uri="{FF2B5EF4-FFF2-40B4-BE49-F238E27FC236}">
                    <a16:creationId xmlns:a16="http://schemas.microsoft.com/office/drawing/2014/main" xmlns="" id="{D3741BC8-B9AA-43EE-AA13-91554EDE2AF9}"/>
                  </a:ext>
                </a:extLst>
              </p:cNvPr>
              <p:cNvSpPr/>
              <p:nvPr/>
            </p:nvSpPr>
            <p:spPr bwMode="auto">
              <a:xfrm>
                <a:off x="3298" y="2038"/>
                <a:ext cx="71" cy="272"/>
              </a:xfrm>
              <a:custGeom>
                <a:avLst/>
                <a:gdLst>
                  <a:gd name="T0" fmla="*/ 24 w 71"/>
                  <a:gd name="T1" fmla="*/ 0 h 272"/>
                  <a:gd name="T2" fmla="*/ 0 w 71"/>
                  <a:gd name="T3" fmla="*/ 7 h 272"/>
                  <a:gd name="T4" fmla="*/ 28 w 71"/>
                  <a:gd name="T5" fmla="*/ 166 h 272"/>
                  <a:gd name="T6" fmla="*/ 65 w 71"/>
                  <a:gd name="T7" fmla="*/ 267 h 272"/>
                  <a:gd name="T8" fmla="*/ 41 w 71"/>
                  <a:gd name="T9" fmla="*/ 239 h 272"/>
                  <a:gd name="T10" fmla="*/ 71 w 71"/>
                  <a:gd name="T11" fmla="*/ 272 h 272"/>
                  <a:gd name="T12" fmla="*/ 24 w 71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272">
                    <a:moveTo>
                      <a:pt x="24" y="0"/>
                    </a:moveTo>
                    <a:lnTo>
                      <a:pt x="0" y="7"/>
                    </a:lnTo>
                    <a:lnTo>
                      <a:pt x="28" y="166"/>
                    </a:lnTo>
                    <a:lnTo>
                      <a:pt x="65" y="267"/>
                    </a:lnTo>
                    <a:lnTo>
                      <a:pt x="41" y="239"/>
                    </a:lnTo>
                    <a:lnTo>
                      <a:pt x="71" y="272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1" name="ísľiḓè">
                <a:extLst>
                  <a:ext uri="{FF2B5EF4-FFF2-40B4-BE49-F238E27FC236}">
                    <a16:creationId xmlns:a16="http://schemas.microsoft.com/office/drawing/2014/main" xmlns="" id="{AA68A9AA-626B-4D55-9EB9-0B5D5A4F3FB2}"/>
                  </a:ext>
                </a:extLst>
              </p:cNvPr>
              <p:cNvSpPr/>
              <p:nvPr/>
            </p:nvSpPr>
            <p:spPr bwMode="auto">
              <a:xfrm>
                <a:off x="3326" y="2204"/>
                <a:ext cx="37" cy="101"/>
              </a:xfrm>
              <a:custGeom>
                <a:avLst/>
                <a:gdLst>
                  <a:gd name="T0" fmla="*/ 0 w 37"/>
                  <a:gd name="T1" fmla="*/ 0 h 101"/>
                  <a:gd name="T2" fmla="*/ 13 w 37"/>
                  <a:gd name="T3" fmla="*/ 73 h 101"/>
                  <a:gd name="T4" fmla="*/ 37 w 37"/>
                  <a:gd name="T5" fmla="*/ 101 h 101"/>
                  <a:gd name="T6" fmla="*/ 0 w 37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01">
                    <a:moveTo>
                      <a:pt x="0" y="0"/>
                    </a:moveTo>
                    <a:lnTo>
                      <a:pt x="13" y="73"/>
                    </a:lnTo>
                    <a:lnTo>
                      <a:pt x="37" y="1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2" name="iṥḻîḋê">
                <a:extLst>
                  <a:ext uri="{FF2B5EF4-FFF2-40B4-BE49-F238E27FC236}">
                    <a16:creationId xmlns:a16="http://schemas.microsoft.com/office/drawing/2014/main" xmlns="" id="{A3753260-CCD8-453C-B238-01F2817F62BF}"/>
                  </a:ext>
                </a:extLst>
              </p:cNvPr>
              <p:cNvSpPr/>
              <p:nvPr/>
            </p:nvSpPr>
            <p:spPr bwMode="auto">
              <a:xfrm>
                <a:off x="3326" y="2204"/>
                <a:ext cx="37" cy="101"/>
              </a:xfrm>
              <a:custGeom>
                <a:avLst/>
                <a:gdLst>
                  <a:gd name="T0" fmla="*/ 0 w 37"/>
                  <a:gd name="T1" fmla="*/ 0 h 101"/>
                  <a:gd name="T2" fmla="*/ 13 w 37"/>
                  <a:gd name="T3" fmla="*/ 73 h 101"/>
                  <a:gd name="T4" fmla="*/ 37 w 37"/>
                  <a:gd name="T5" fmla="*/ 101 h 101"/>
                  <a:gd name="T6" fmla="*/ 0 w 37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101">
                    <a:moveTo>
                      <a:pt x="0" y="0"/>
                    </a:moveTo>
                    <a:lnTo>
                      <a:pt x="13" y="73"/>
                    </a:lnTo>
                    <a:lnTo>
                      <a:pt x="37" y="10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3" name="iṡļíḑé">
                <a:extLst>
                  <a:ext uri="{FF2B5EF4-FFF2-40B4-BE49-F238E27FC236}">
                    <a16:creationId xmlns:a16="http://schemas.microsoft.com/office/drawing/2014/main" xmlns="" id="{F1B5B958-630E-41DB-904E-BA436D7C60D6}"/>
                  </a:ext>
                </a:extLst>
              </p:cNvPr>
              <p:cNvSpPr/>
              <p:nvPr/>
            </p:nvSpPr>
            <p:spPr bwMode="auto">
              <a:xfrm>
                <a:off x="3337" y="1985"/>
                <a:ext cx="110" cy="501"/>
              </a:xfrm>
              <a:custGeom>
                <a:avLst/>
                <a:gdLst>
                  <a:gd name="T0" fmla="*/ 63 w 110"/>
                  <a:gd name="T1" fmla="*/ 359 h 501"/>
                  <a:gd name="T2" fmla="*/ 88 w 110"/>
                  <a:gd name="T3" fmla="*/ 501 h 501"/>
                  <a:gd name="T4" fmla="*/ 110 w 110"/>
                  <a:gd name="T5" fmla="*/ 476 h 501"/>
                  <a:gd name="T6" fmla="*/ 95 w 110"/>
                  <a:gd name="T7" fmla="*/ 392 h 501"/>
                  <a:gd name="T8" fmla="*/ 63 w 110"/>
                  <a:gd name="T9" fmla="*/ 359 h 501"/>
                  <a:gd name="T10" fmla="*/ 0 w 110"/>
                  <a:gd name="T11" fmla="*/ 0 h 501"/>
                  <a:gd name="T12" fmla="*/ 0 w 110"/>
                  <a:gd name="T13" fmla="*/ 0 h 501"/>
                  <a:gd name="T14" fmla="*/ 9 w 110"/>
                  <a:gd name="T15" fmla="*/ 45 h 501"/>
                  <a:gd name="T16" fmla="*/ 32 w 110"/>
                  <a:gd name="T17" fmla="*/ 38 h 501"/>
                  <a:gd name="T18" fmla="*/ 28 w 110"/>
                  <a:gd name="T19" fmla="*/ 8 h 501"/>
                  <a:gd name="T20" fmla="*/ 0 w 110"/>
                  <a:gd name="T21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501">
                    <a:moveTo>
                      <a:pt x="63" y="359"/>
                    </a:moveTo>
                    <a:lnTo>
                      <a:pt x="88" y="501"/>
                    </a:lnTo>
                    <a:lnTo>
                      <a:pt x="110" y="476"/>
                    </a:lnTo>
                    <a:lnTo>
                      <a:pt x="95" y="392"/>
                    </a:lnTo>
                    <a:lnTo>
                      <a:pt x="63" y="35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9" y="45"/>
                    </a:lnTo>
                    <a:lnTo>
                      <a:pt x="32" y="38"/>
                    </a:lnTo>
                    <a:lnTo>
                      <a:pt x="28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4" name="íṡľîḋè">
                <a:extLst>
                  <a:ext uri="{FF2B5EF4-FFF2-40B4-BE49-F238E27FC236}">
                    <a16:creationId xmlns:a16="http://schemas.microsoft.com/office/drawing/2014/main" xmlns="" id="{59DEED7E-2523-4400-84F4-A3E50F3D139D}"/>
                  </a:ext>
                </a:extLst>
              </p:cNvPr>
              <p:cNvSpPr/>
              <p:nvPr/>
            </p:nvSpPr>
            <p:spPr bwMode="auto">
              <a:xfrm>
                <a:off x="3337" y="1985"/>
                <a:ext cx="110" cy="501"/>
              </a:xfrm>
              <a:custGeom>
                <a:avLst/>
                <a:gdLst>
                  <a:gd name="T0" fmla="*/ 63 w 110"/>
                  <a:gd name="T1" fmla="*/ 359 h 501"/>
                  <a:gd name="T2" fmla="*/ 88 w 110"/>
                  <a:gd name="T3" fmla="*/ 501 h 501"/>
                  <a:gd name="T4" fmla="*/ 110 w 110"/>
                  <a:gd name="T5" fmla="*/ 476 h 501"/>
                  <a:gd name="T6" fmla="*/ 95 w 110"/>
                  <a:gd name="T7" fmla="*/ 392 h 501"/>
                  <a:gd name="T8" fmla="*/ 63 w 110"/>
                  <a:gd name="T9" fmla="*/ 359 h 501"/>
                  <a:gd name="T10" fmla="*/ 0 w 110"/>
                  <a:gd name="T11" fmla="*/ 0 h 501"/>
                  <a:gd name="T12" fmla="*/ 0 w 110"/>
                  <a:gd name="T13" fmla="*/ 0 h 501"/>
                  <a:gd name="T14" fmla="*/ 9 w 110"/>
                  <a:gd name="T15" fmla="*/ 45 h 501"/>
                  <a:gd name="T16" fmla="*/ 32 w 110"/>
                  <a:gd name="T17" fmla="*/ 38 h 501"/>
                  <a:gd name="T18" fmla="*/ 28 w 110"/>
                  <a:gd name="T19" fmla="*/ 8 h 501"/>
                  <a:gd name="T20" fmla="*/ 0 w 110"/>
                  <a:gd name="T21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501">
                    <a:moveTo>
                      <a:pt x="63" y="359"/>
                    </a:moveTo>
                    <a:lnTo>
                      <a:pt x="88" y="501"/>
                    </a:lnTo>
                    <a:lnTo>
                      <a:pt x="110" y="476"/>
                    </a:lnTo>
                    <a:lnTo>
                      <a:pt x="95" y="392"/>
                    </a:lnTo>
                    <a:lnTo>
                      <a:pt x="63" y="35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9" y="45"/>
                    </a:lnTo>
                    <a:lnTo>
                      <a:pt x="32" y="38"/>
                    </a:lnTo>
                    <a:lnTo>
                      <a:pt x="28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5" name="îšľiḑê">
                <a:extLst>
                  <a:ext uri="{FF2B5EF4-FFF2-40B4-BE49-F238E27FC236}">
                    <a16:creationId xmlns:a16="http://schemas.microsoft.com/office/drawing/2014/main" xmlns="" id="{0709C3A4-9C56-4387-A78A-6CCADF646B0A}"/>
                  </a:ext>
                </a:extLst>
              </p:cNvPr>
              <p:cNvSpPr/>
              <p:nvPr/>
            </p:nvSpPr>
            <p:spPr bwMode="auto">
              <a:xfrm>
                <a:off x="3359" y="2114"/>
                <a:ext cx="73" cy="263"/>
              </a:xfrm>
              <a:custGeom>
                <a:avLst/>
                <a:gdLst>
                  <a:gd name="T0" fmla="*/ 0 w 73"/>
                  <a:gd name="T1" fmla="*/ 0 h 263"/>
                  <a:gd name="T2" fmla="*/ 41 w 73"/>
                  <a:gd name="T3" fmla="*/ 230 h 263"/>
                  <a:gd name="T4" fmla="*/ 73 w 73"/>
                  <a:gd name="T5" fmla="*/ 263 h 263"/>
                  <a:gd name="T6" fmla="*/ 49 w 73"/>
                  <a:gd name="T7" fmla="*/ 123 h 263"/>
                  <a:gd name="T8" fmla="*/ 0 w 73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3">
                    <a:moveTo>
                      <a:pt x="0" y="0"/>
                    </a:moveTo>
                    <a:lnTo>
                      <a:pt x="41" y="230"/>
                    </a:lnTo>
                    <a:lnTo>
                      <a:pt x="73" y="263"/>
                    </a:lnTo>
                    <a:lnTo>
                      <a:pt x="49" y="1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6" name="ïś1îďê">
                <a:extLst>
                  <a:ext uri="{FF2B5EF4-FFF2-40B4-BE49-F238E27FC236}">
                    <a16:creationId xmlns:a16="http://schemas.microsoft.com/office/drawing/2014/main" xmlns="" id="{2AB23776-7B60-4C15-A7F7-D79FFC493653}"/>
                  </a:ext>
                </a:extLst>
              </p:cNvPr>
              <p:cNvSpPr/>
              <p:nvPr/>
            </p:nvSpPr>
            <p:spPr bwMode="auto">
              <a:xfrm>
                <a:off x="3359" y="2114"/>
                <a:ext cx="73" cy="263"/>
              </a:xfrm>
              <a:custGeom>
                <a:avLst/>
                <a:gdLst>
                  <a:gd name="T0" fmla="*/ 0 w 73"/>
                  <a:gd name="T1" fmla="*/ 0 h 263"/>
                  <a:gd name="T2" fmla="*/ 41 w 73"/>
                  <a:gd name="T3" fmla="*/ 230 h 263"/>
                  <a:gd name="T4" fmla="*/ 73 w 73"/>
                  <a:gd name="T5" fmla="*/ 263 h 263"/>
                  <a:gd name="T6" fmla="*/ 49 w 73"/>
                  <a:gd name="T7" fmla="*/ 123 h 263"/>
                  <a:gd name="T8" fmla="*/ 0 w 73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63">
                    <a:moveTo>
                      <a:pt x="0" y="0"/>
                    </a:moveTo>
                    <a:lnTo>
                      <a:pt x="41" y="230"/>
                    </a:lnTo>
                    <a:lnTo>
                      <a:pt x="73" y="263"/>
                    </a:lnTo>
                    <a:lnTo>
                      <a:pt x="49" y="1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7" name="ïSḻïḑe">
                <a:extLst>
                  <a:ext uri="{FF2B5EF4-FFF2-40B4-BE49-F238E27FC236}">
                    <a16:creationId xmlns:a16="http://schemas.microsoft.com/office/drawing/2014/main" xmlns="" id="{75291B93-CF78-4326-9C63-58AC2FC7C5C4}"/>
                  </a:ext>
                </a:extLst>
              </p:cNvPr>
              <p:cNvSpPr/>
              <p:nvPr/>
            </p:nvSpPr>
            <p:spPr bwMode="auto">
              <a:xfrm>
                <a:off x="3346" y="2023"/>
                <a:ext cx="62" cy="214"/>
              </a:xfrm>
              <a:custGeom>
                <a:avLst/>
                <a:gdLst>
                  <a:gd name="T0" fmla="*/ 23 w 62"/>
                  <a:gd name="T1" fmla="*/ 0 h 214"/>
                  <a:gd name="T2" fmla="*/ 0 w 62"/>
                  <a:gd name="T3" fmla="*/ 7 h 214"/>
                  <a:gd name="T4" fmla="*/ 13 w 62"/>
                  <a:gd name="T5" fmla="*/ 91 h 214"/>
                  <a:gd name="T6" fmla="*/ 62 w 62"/>
                  <a:gd name="T7" fmla="*/ 214 h 214"/>
                  <a:gd name="T8" fmla="*/ 23 w 62"/>
                  <a:gd name="T9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4">
                    <a:moveTo>
                      <a:pt x="23" y="0"/>
                    </a:moveTo>
                    <a:lnTo>
                      <a:pt x="0" y="7"/>
                    </a:lnTo>
                    <a:lnTo>
                      <a:pt x="13" y="91"/>
                    </a:lnTo>
                    <a:lnTo>
                      <a:pt x="62" y="21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8" name="îşḻîḓé">
                <a:extLst>
                  <a:ext uri="{FF2B5EF4-FFF2-40B4-BE49-F238E27FC236}">
                    <a16:creationId xmlns:a16="http://schemas.microsoft.com/office/drawing/2014/main" xmlns="" id="{571B50EC-4DEF-498C-AD74-8DC0B99261C7}"/>
                  </a:ext>
                </a:extLst>
              </p:cNvPr>
              <p:cNvSpPr/>
              <p:nvPr/>
            </p:nvSpPr>
            <p:spPr bwMode="auto">
              <a:xfrm>
                <a:off x="3346" y="2023"/>
                <a:ext cx="62" cy="214"/>
              </a:xfrm>
              <a:custGeom>
                <a:avLst/>
                <a:gdLst>
                  <a:gd name="T0" fmla="*/ 23 w 62"/>
                  <a:gd name="T1" fmla="*/ 0 h 214"/>
                  <a:gd name="T2" fmla="*/ 0 w 62"/>
                  <a:gd name="T3" fmla="*/ 7 h 214"/>
                  <a:gd name="T4" fmla="*/ 13 w 62"/>
                  <a:gd name="T5" fmla="*/ 91 h 214"/>
                  <a:gd name="T6" fmla="*/ 62 w 62"/>
                  <a:gd name="T7" fmla="*/ 214 h 214"/>
                  <a:gd name="T8" fmla="*/ 23 w 62"/>
                  <a:gd name="T9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14">
                    <a:moveTo>
                      <a:pt x="23" y="0"/>
                    </a:moveTo>
                    <a:lnTo>
                      <a:pt x="0" y="7"/>
                    </a:lnTo>
                    <a:lnTo>
                      <a:pt x="13" y="91"/>
                    </a:lnTo>
                    <a:lnTo>
                      <a:pt x="62" y="214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9" name="íṣḷîde">
                <a:extLst>
                  <a:ext uri="{FF2B5EF4-FFF2-40B4-BE49-F238E27FC236}">
                    <a16:creationId xmlns:a16="http://schemas.microsoft.com/office/drawing/2014/main" xmlns="" id="{048E48B6-BA1F-4A71-9AF2-6EA180BF2E82}"/>
                  </a:ext>
                </a:extLst>
              </p:cNvPr>
              <p:cNvSpPr/>
              <p:nvPr/>
            </p:nvSpPr>
            <p:spPr bwMode="auto">
              <a:xfrm>
                <a:off x="3391" y="2000"/>
                <a:ext cx="24" cy="13"/>
              </a:xfrm>
              <a:custGeom>
                <a:avLst/>
                <a:gdLst>
                  <a:gd name="T0" fmla="*/ 0 w 24"/>
                  <a:gd name="T1" fmla="*/ 0 h 13"/>
                  <a:gd name="T2" fmla="*/ 0 w 24"/>
                  <a:gd name="T3" fmla="*/ 0 h 13"/>
                  <a:gd name="T4" fmla="*/ 2 w 24"/>
                  <a:gd name="T5" fmla="*/ 13 h 13"/>
                  <a:gd name="T6" fmla="*/ 24 w 24"/>
                  <a:gd name="T7" fmla="*/ 6 h 13"/>
                  <a:gd name="T8" fmla="*/ 0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0"/>
                    </a:moveTo>
                    <a:lnTo>
                      <a:pt x="0" y="0"/>
                    </a:lnTo>
                    <a:lnTo>
                      <a:pt x="2" y="13"/>
                    </a:lnTo>
                    <a:lnTo>
                      <a:pt x="24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0" name="îṥḻiḍê">
                <a:extLst>
                  <a:ext uri="{FF2B5EF4-FFF2-40B4-BE49-F238E27FC236}">
                    <a16:creationId xmlns:a16="http://schemas.microsoft.com/office/drawing/2014/main" xmlns="" id="{70AAB215-BFA4-4A1D-8414-BACBFDCB2436}"/>
                  </a:ext>
                </a:extLst>
              </p:cNvPr>
              <p:cNvSpPr/>
              <p:nvPr/>
            </p:nvSpPr>
            <p:spPr bwMode="auto">
              <a:xfrm>
                <a:off x="3391" y="2000"/>
                <a:ext cx="24" cy="13"/>
              </a:xfrm>
              <a:custGeom>
                <a:avLst/>
                <a:gdLst>
                  <a:gd name="T0" fmla="*/ 0 w 24"/>
                  <a:gd name="T1" fmla="*/ 0 h 13"/>
                  <a:gd name="T2" fmla="*/ 0 w 24"/>
                  <a:gd name="T3" fmla="*/ 0 h 13"/>
                  <a:gd name="T4" fmla="*/ 2 w 24"/>
                  <a:gd name="T5" fmla="*/ 13 h 13"/>
                  <a:gd name="T6" fmla="*/ 24 w 24"/>
                  <a:gd name="T7" fmla="*/ 6 h 13"/>
                  <a:gd name="T8" fmla="*/ 0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0" y="0"/>
                    </a:moveTo>
                    <a:lnTo>
                      <a:pt x="0" y="0"/>
                    </a:lnTo>
                    <a:lnTo>
                      <a:pt x="2" y="13"/>
                    </a:lnTo>
                    <a:lnTo>
                      <a:pt x="24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1" name="ï$1ïďe">
                <a:extLst>
                  <a:ext uri="{FF2B5EF4-FFF2-40B4-BE49-F238E27FC236}">
                    <a16:creationId xmlns:a16="http://schemas.microsoft.com/office/drawing/2014/main" xmlns="" id="{D9D20CFF-B6C1-40FE-985D-3705AC91E6FA}"/>
                  </a:ext>
                </a:extLst>
              </p:cNvPr>
              <p:cNvSpPr/>
              <p:nvPr/>
            </p:nvSpPr>
            <p:spPr bwMode="auto">
              <a:xfrm>
                <a:off x="3393" y="2006"/>
                <a:ext cx="95" cy="418"/>
              </a:xfrm>
              <a:custGeom>
                <a:avLst/>
                <a:gdLst>
                  <a:gd name="T0" fmla="*/ 22 w 95"/>
                  <a:gd name="T1" fmla="*/ 0 h 418"/>
                  <a:gd name="T2" fmla="*/ 0 w 95"/>
                  <a:gd name="T3" fmla="*/ 7 h 418"/>
                  <a:gd name="T4" fmla="*/ 61 w 95"/>
                  <a:gd name="T5" fmla="*/ 358 h 418"/>
                  <a:gd name="T6" fmla="*/ 84 w 95"/>
                  <a:gd name="T7" fmla="*/ 418 h 418"/>
                  <a:gd name="T8" fmla="*/ 95 w 95"/>
                  <a:gd name="T9" fmla="*/ 407 h 418"/>
                  <a:gd name="T10" fmla="*/ 24 w 95"/>
                  <a:gd name="T11" fmla="*/ 0 h 418"/>
                  <a:gd name="T12" fmla="*/ 22 w 9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18">
                    <a:moveTo>
                      <a:pt x="22" y="0"/>
                    </a:moveTo>
                    <a:lnTo>
                      <a:pt x="0" y="7"/>
                    </a:lnTo>
                    <a:lnTo>
                      <a:pt x="61" y="358"/>
                    </a:lnTo>
                    <a:lnTo>
                      <a:pt x="84" y="418"/>
                    </a:lnTo>
                    <a:lnTo>
                      <a:pt x="95" y="407"/>
                    </a:lnTo>
                    <a:lnTo>
                      <a:pt x="24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2" name="îṩļîḍé">
                <a:extLst>
                  <a:ext uri="{FF2B5EF4-FFF2-40B4-BE49-F238E27FC236}">
                    <a16:creationId xmlns:a16="http://schemas.microsoft.com/office/drawing/2014/main" xmlns="" id="{B38BF1BF-72B4-4118-993D-6A92EC29CBBE}"/>
                  </a:ext>
                </a:extLst>
              </p:cNvPr>
              <p:cNvSpPr/>
              <p:nvPr/>
            </p:nvSpPr>
            <p:spPr bwMode="auto">
              <a:xfrm>
                <a:off x="3393" y="2006"/>
                <a:ext cx="95" cy="418"/>
              </a:xfrm>
              <a:custGeom>
                <a:avLst/>
                <a:gdLst>
                  <a:gd name="T0" fmla="*/ 22 w 95"/>
                  <a:gd name="T1" fmla="*/ 0 h 418"/>
                  <a:gd name="T2" fmla="*/ 0 w 95"/>
                  <a:gd name="T3" fmla="*/ 7 h 418"/>
                  <a:gd name="T4" fmla="*/ 61 w 95"/>
                  <a:gd name="T5" fmla="*/ 358 h 418"/>
                  <a:gd name="T6" fmla="*/ 84 w 95"/>
                  <a:gd name="T7" fmla="*/ 418 h 418"/>
                  <a:gd name="T8" fmla="*/ 95 w 95"/>
                  <a:gd name="T9" fmla="*/ 407 h 418"/>
                  <a:gd name="T10" fmla="*/ 24 w 95"/>
                  <a:gd name="T11" fmla="*/ 0 h 418"/>
                  <a:gd name="T12" fmla="*/ 22 w 95"/>
                  <a:gd name="T13" fmla="*/ 0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418">
                    <a:moveTo>
                      <a:pt x="22" y="0"/>
                    </a:moveTo>
                    <a:lnTo>
                      <a:pt x="0" y="7"/>
                    </a:lnTo>
                    <a:lnTo>
                      <a:pt x="61" y="358"/>
                    </a:lnTo>
                    <a:lnTo>
                      <a:pt x="84" y="418"/>
                    </a:lnTo>
                    <a:lnTo>
                      <a:pt x="95" y="407"/>
                    </a:lnTo>
                    <a:lnTo>
                      <a:pt x="24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3" name="ïṥḷíďe">
                <a:extLst>
                  <a:ext uri="{FF2B5EF4-FFF2-40B4-BE49-F238E27FC236}">
                    <a16:creationId xmlns:a16="http://schemas.microsoft.com/office/drawing/2014/main" xmlns="" id="{550F7D47-9443-4A65-AB57-D7EA99E3B0F9}"/>
                  </a:ext>
                </a:extLst>
              </p:cNvPr>
              <p:cNvSpPr/>
              <p:nvPr/>
            </p:nvSpPr>
            <p:spPr bwMode="auto">
              <a:xfrm>
                <a:off x="3464" y="2411"/>
                <a:ext cx="13" cy="26"/>
              </a:xfrm>
              <a:custGeom>
                <a:avLst/>
                <a:gdLst>
                  <a:gd name="T0" fmla="*/ 0 w 13"/>
                  <a:gd name="T1" fmla="*/ 0 h 26"/>
                  <a:gd name="T2" fmla="*/ 3 w 13"/>
                  <a:gd name="T3" fmla="*/ 26 h 26"/>
                  <a:gd name="T4" fmla="*/ 13 w 13"/>
                  <a:gd name="T5" fmla="*/ 15 h 26"/>
                  <a:gd name="T6" fmla="*/ 0 w 1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6">
                    <a:moveTo>
                      <a:pt x="0" y="0"/>
                    </a:moveTo>
                    <a:lnTo>
                      <a:pt x="3" y="26"/>
                    </a:lnTo>
                    <a:lnTo>
                      <a:pt x="1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4" name="íSlïḓê">
                <a:extLst>
                  <a:ext uri="{FF2B5EF4-FFF2-40B4-BE49-F238E27FC236}">
                    <a16:creationId xmlns:a16="http://schemas.microsoft.com/office/drawing/2014/main" xmlns="" id="{DA6682A4-4160-49B7-ACD5-93BA48BC27BE}"/>
                  </a:ext>
                </a:extLst>
              </p:cNvPr>
              <p:cNvSpPr/>
              <p:nvPr/>
            </p:nvSpPr>
            <p:spPr bwMode="auto">
              <a:xfrm>
                <a:off x="3464" y="2411"/>
                <a:ext cx="13" cy="26"/>
              </a:xfrm>
              <a:custGeom>
                <a:avLst/>
                <a:gdLst>
                  <a:gd name="T0" fmla="*/ 0 w 13"/>
                  <a:gd name="T1" fmla="*/ 0 h 26"/>
                  <a:gd name="T2" fmla="*/ 3 w 13"/>
                  <a:gd name="T3" fmla="*/ 26 h 26"/>
                  <a:gd name="T4" fmla="*/ 13 w 13"/>
                  <a:gd name="T5" fmla="*/ 15 h 26"/>
                  <a:gd name="T6" fmla="*/ 0 w 13"/>
                  <a:gd name="T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6">
                    <a:moveTo>
                      <a:pt x="0" y="0"/>
                    </a:moveTo>
                    <a:lnTo>
                      <a:pt x="3" y="26"/>
                    </a:lnTo>
                    <a:lnTo>
                      <a:pt x="13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5" name="i$lidè">
                <a:extLst>
                  <a:ext uri="{FF2B5EF4-FFF2-40B4-BE49-F238E27FC236}">
                    <a16:creationId xmlns:a16="http://schemas.microsoft.com/office/drawing/2014/main" xmlns="" id="{19EA8036-FBB0-4A11-9355-72557A2B08EF}"/>
                  </a:ext>
                </a:extLst>
              </p:cNvPr>
              <p:cNvSpPr/>
              <p:nvPr/>
            </p:nvSpPr>
            <p:spPr bwMode="auto">
              <a:xfrm>
                <a:off x="3454" y="2364"/>
                <a:ext cx="23" cy="62"/>
              </a:xfrm>
              <a:custGeom>
                <a:avLst/>
                <a:gdLst>
                  <a:gd name="T0" fmla="*/ 0 w 23"/>
                  <a:gd name="T1" fmla="*/ 0 h 62"/>
                  <a:gd name="T2" fmla="*/ 10 w 23"/>
                  <a:gd name="T3" fmla="*/ 47 h 62"/>
                  <a:gd name="T4" fmla="*/ 23 w 23"/>
                  <a:gd name="T5" fmla="*/ 62 h 62"/>
                  <a:gd name="T6" fmla="*/ 23 w 23"/>
                  <a:gd name="T7" fmla="*/ 60 h 62"/>
                  <a:gd name="T8" fmla="*/ 0 w 23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2">
                    <a:moveTo>
                      <a:pt x="0" y="0"/>
                    </a:moveTo>
                    <a:lnTo>
                      <a:pt x="10" y="47"/>
                    </a:lnTo>
                    <a:lnTo>
                      <a:pt x="23" y="62"/>
                    </a:lnTo>
                    <a:lnTo>
                      <a:pt x="23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6" name="ïŝļiďè">
                <a:extLst>
                  <a:ext uri="{FF2B5EF4-FFF2-40B4-BE49-F238E27FC236}">
                    <a16:creationId xmlns:a16="http://schemas.microsoft.com/office/drawing/2014/main" xmlns="" id="{018A3611-69E2-4E38-A6D3-5053656DDAEB}"/>
                  </a:ext>
                </a:extLst>
              </p:cNvPr>
              <p:cNvSpPr/>
              <p:nvPr/>
            </p:nvSpPr>
            <p:spPr bwMode="auto">
              <a:xfrm>
                <a:off x="3454" y="2364"/>
                <a:ext cx="23" cy="62"/>
              </a:xfrm>
              <a:custGeom>
                <a:avLst/>
                <a:gdLst>
                  <a:gd name="T0" fmla="*/ 0 w 23"/>
                  <a:gd name="T1" fmla="*/ 0 h 62"/>
                  <a:gd name="T2" fmla="*/ 10 w 23"/>
                  <a:gd name="T3" fmla="*/ 47 h 62"/>
                  <a:gd name="T4" fmla="*/ 23 w 23"/>
                  <a:gd name="T5" fmla="*/ 62 h 62"/>
                  <a:gd name="T6" fmla="*/ 23 w 23"/>
                  <a:gd name="T7" fmla="*/ 60 h 62"/>
                  <a:gd name="T8" fmla="*/ 0 w 23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2">
                    <a:moveTo>
                      <a:pt x="0" y="0"/>
                    </a:moveTo>
                    <a:lnTo>
                      <a:pt x="10" y="47"/>
                    </a:lnTo>
                    <a:lnTo>
                      <a:pt x="23" y="62"/>
                    </a:lnTo>
                    <a:lnTo>
                      <a:pt x="23" y="6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7" name="iṧ1ïďè">
                <a:extLst>
                  <a:ext uri="{FF2B5EF4-FFF2-40B4-BE49-F238E27FC236}">
                    <a16:creationId xmlns:a16="http://schemas.microsoft.com/office/drawing/2014/main" xmlns="" id="{27C991E7-0107-4C39-8141-E43171D96629}"/>
                  </a:ext>
                </a:extLst>
              </p:cNvPr>
              <p:cNvSpPr/>
              <p:nvPr/>
            </p:nvSpPr>
            <p:spPr bwMode="auto">
              <a:xfrm>
                <a:off x="3458" y="2017"/>
                <a:ext cx="23" cy="58"/>
              </a:xfrm>
              <a:custGeom>
                <a:avLst/>
                <a:gdLst>
                  <a:gd name="T0" fmla="*/ 0 w 23"/>
                  <a:gd name="T1" fmla="*/ 0 h 58"/>
                  <a:gd name="T2" fmla="*/ 23 w 23"/>
                  <a:gd name="T3" fmla="*/ 58 h 58"/>
                  <a:gd name="T4" fmla="*/ 13 w 23"/>
                  <a:gd name="T5" fmla="*/ 4 h 58"/>
                  <a:gd name="T6" fmla="*/ 0 w 2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8">
                    <a:moveTo>
                      <a:pt x="0" y="0"/>
                    </a:moveTo>
                    <a:lnTo>
                      <a:pt x="23" y="58"/>
                    </a:lnTo>
                    <a:lnTo>
                      <a:pt x="1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8" name="iṣ1iḓè">
                <a:extLst>
                  <a:ext uri="{FF2B5EF4-FFF2-40B4-BE49-F238E27FC236}">
                    <a16:creationId xmlns:a16="http://schemas.microsoft.com/office/drawing/2014/main" xmlns="" id="{9EDCE223-E55B-4FFC-8908-4647C6A13254}"/>
                  </a:ext>
                </a:extLst>
              </p:cNvPr>
              <p:cNvSpPr/>
              <p:nvPr/>
            </p:nvSpPr>
            <p:spPr bwMode="auto">
              <a:xfrm>
                <a:off x="3458" y="2017"/>
                <a:ext cx="23" cy="58"/>
              </a:xfrm>
              <a:custGeom>
                <a:avLst/>
                <a:gdLst>
                  <a:gd name="T0" fmla="*/ 0 w 23"/>
                  <a:gd name="T1" fmla="*/ 0 h 58"/>
                  <a:gd name="T2" fmla="*/ 23 w 23"/>
                  <a:gd name="T3" fmla="*/ 58 h 58"/>
                  <a:gd name="T4" fmla="*/ 13 w 23"/>
                  <a:gd name="T5" fmla="*/ 4 h 58"/>
                  <a:gd name="T6" fmla="*/ 0 w 2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8">
                    <a:moveTo>
                      <a:pt x="0" y="0"/>
                    </a:moveTo>
                    <a:lnTo>
                      <a:pt x="23" y="58"/>
                    </a:lnTo>
                    <a:lnTo>
                      <a:pt x="13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9" name="isļïḑè">
                <a:extLst>
                  <a:ext uri="{FF2B5EF4-FFF2-40B4-BE49-F238E27FC236}">
                    <a16:creationId xmlns:a16="http://schemas.microsoft.com/office/drawing/2014/main" xmlns="" id="{4CC1B133-6D12-4D84-8AC2-18EEDCA6DB02}"/>
                  </a:ext>
                </a:extLst>
              </p:cNvPr>
              <p:cNvSpPr/>
              <p:nvPr/>
            </p:nvSpPr>
            <p:spPr bwMode="auto">
              <a:xfrm>
                <a:off x="3443" y="2013"/>
                <a:ext cx="88" cy="376"/>
              </a:xfrm>
              <a:custGeom>
                <a:avLst/>
                <a:gdLst>
                  <a:gd name="T0" fmla="*/ 0 w 88"/>
                  <a:gd name="T1" fmla="*/ 0 h 376"/>
                  <a:gd name="T2" fmla="*/ 0 w 88"/>
                  <a:gd name="T3" fmla="*/ 0 h 376"/>
                  <a:gd name="T4" fmla="*/ 67 w 88"/>
                  <a:gd name="T5" fmla="*/ 376 h 376"/>
                  <a:gd name="T6" fmla="*/ 88 w 88"/>
                  <a:gd name="T7" fmla="*/ 351 h 376"/>
                  <a:gd name="T8" fmla="*/ 38 w 88"/>
                  <a:gd name="T9" fmla="*/ 62 h 376"/>
                  <a:gd name="T10" fmla="*/ 15 w 88"/>
                  <a:gd name="T11" fmla="*/ 4 h 376"/>
                  <a:gd name="T12" fmla="*/ 0 w 88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376">
                    <a:moveTo>
                      <a:pt x="0" y="0"/>
                    </a:moveTo>
                    <a:lnTo>
                      <a:pt x="0" y="0"/>
                    </a:lnTo>
                    <a:lnTo>
                      <a:pt x="67" y="376"/>
                    </a:lnTo>
                    <a:lnTo>
                      <a:pt x="88" y="351"/>
                    </a:lnTo>
                    <a:lnTo>
                      <a:pt x="38" y="62"/>
                    </a:lnTo>
                    <a:lnTo>
                      <a:pt x="15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0" name="î$ľiḓé">
                <a:extLst>
                  <a:ext uri="{FF2B5EF4-FFF2-40B4-BE49-F238E27FC236}">
                    <a16:creationId xmlns:a16="http://schemas.microsoft.com/office/drawing/2014/main" xmlns="" id="{A1083DF2-7188-4D84-8F87-A36410459683}"/>
                  </a:ext>
                </a:extLst>
              </p:cNvPr>
              <p:cNvSpPr/>
              <p:nvPr/>
            </p:nvSpPr>
            <p:spPr bwMode="auto">
              <a:xfrm>
                <a:off x="3443" y="2013"/>
                <a:ext cx="88" cy="376"/>
              </a:xfrm>
              <a:custGeom>
                <a:avLst/>
                <a:gdLst>
                  <a:gd name="T0" fmla="*/ 0 w 88"/>
                  <a:gd name="T1" fmla="*/ 0 h 376"/>
                  <a:gd name="T2" fmla="*/ 0 w 88"/>
                  <a:gd name="T3" fmla="*/ 0 h 376"/>
                  <a:gd name="T4" fmla="*/ 67 w 88"/>
                  <a:gd name="T5" fmla="*/ 376 h 376"/>
                  <a:gd name="T6" fmla="*/ 88 w 88"/>
                  <a:gd name="T7" fmla="*/ 351 h 376"/>
                  <a:gd name="T8" fmla="*/ 38 w 88"/>
                  <a:gd name="T9" fmla="*/ 62 h 376"/>
                  <a:gd name="T10" fmla="*/ 15 w 88"/>
                  <a:gd name="T11" fmla="*/ 4 h 376"/>
                  <a:gd name="T12" fmla="*/ 0 w 88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376">
                    <a:moveTo>
                      <a:pt x="0" y="0"/>
                    </a:moveTo>
                    <a:lnTo>
                      <a:pt x="0" y="0"/>
                    </a:lnTo>
                    <a:lnTo>
                      <a:pt x="67" y="376"/>
                    </a:lnTo>
                    <a:lnTo>
                      <a:pt x="88" y="351"/>
                    </a:lnTo>
                    <a:lnTo>
                      <a:pt x="38" y="62"/>
                    </a:lnTo>
                    <a:lnTo>
                      <a:pt x="15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1" name="îṣľiḓé">
                <a:extLst>
                  <a:ext uri="{FF2B5EF4-FFF2-40B4-BE49-F238E27FC236}">
                    <a16:creationId xmlns:a16="http://schemas.microsoft.com/office/drawing/2014/main" xmlns="" id="{A9363B9D-0793-4ACD-A3A0-0F233D798B20}"/>
                  </a:ext>
                </a:extLst>
              </p:cNvPr>
              <p:cNvSpPr/>
              <p:nvPr/>
            </p:nvSpPr>
            <p:spPr bwMode="auto">
              <a:xfrm>
                <a:off x="3497" y="2028"/>
                <a:ext cx="75" cy="290"/>
              </a:xfrm>
              <a:custGeom>
                <a:avLst/>
                <a:gdLst>
                  <a:gd name="T0" fmla="*/ 0 w 75"/>
                  <a:gd name="T1" fmla="*/ 0 h 290"/>
                  <a:gd name="T2" fmla="*/ 0 w 75"/>
                  <a:gd name="T3" fmla="*/ 0 h 290"/>
                  <a:gd name="T4" fmla="*/ 30 w 75"/>
                  <a:gd name="T5" fmla="*/ 174 h 290"/>
                  <a:gd name="T6" fmla="*/ 75 w 75"/>
                  <a:gd name="T7" fmla="*/ 290 h 290"/>
                  <a:gd name="T8" fmla="*/ 75 w 75"/>
                  <a:gd name="T9" fmla="*/ 288 h 290"/>
                  <a:gd name="T10" fmla="*/ 27 w 75"/>
                  <a:gd name="T11" fmla="*/ 8 h 290"/>
                  <a:gd name="T12" fmla="*/ 0 w 75"/>
                  <a:gd name="T13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90">
                    <a:moveTo>
                      <a:pt x="0" y="0"/>
                    </a:moveTo>
                    <a:lnTo>
                      <a:pt x="0" y="0"/>
                    </a:lnTo>
                    <a:lnTo>
                      <a:pt x="30" y="174"/>
                    </a:lnTo>
                    <a:lnTo>
                      <a:pt x="75" y="290"/>
                    </a:lnTo>
                    <a:lnTo>
                      <a:pt x="75" y="288"/>
                    </a:lnTo>
                    <a:lnTo>
                      <a:pt x="2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2" name="ïṧļíḍe">
                <a:extLst>
                  <a:ext uri="{FF2B5EF4-FFF2-40B4-BE49-F238E27FC236}">
                    <a16:creationId xmlns:a16="http://schemas.microsoft.com/office/drawing/2014/main" xmlns="" id="{C803A705-21CC-416E-A3AF-32C15DAEA6D1}"/>
                  </a:ext>
                </a:extLst>
              </p:cNvPr>
              <p:cNvSpPr/>
              <p:nvPr/>
            </p:nvSpPr>
            <p:spPr bwMode="auto">
              <a:xfrm>
                <a:off x="3497" y="2028"/>
                <a:ext cx="75" cy="290"/>
              </a:xfrm>
              <a:custGeom>
                <a:avLst/>
                <a:gdLst>
                  <a:gd name="T0" fmla="*/ 0 w 75"/>
                  <a:gd name="T1" fmla="*/ 0 h 290"/>
                  <a:gd name="T2" fmla="*/ 0 w 75"/>
                  <a:gd name="T3" fmla="*/ 0 h 290"/>
                  <a:gd name="T4" fmla="*/ 30 w 75"/>
                  <a:gd name="T5" fmla="*/ 174 h 290"/>
                  <a:gd name="T6" fmla="*/ 75 w 75"/>
                  <a:gd name="T7" fmla="*/ 290 h 290"/>
                  <a:gd name="T8" fmla="*/ 75 w 75"/>
                  <a:gd name="T9" fmla="*/ 288 h 290"/>
                  <a:gd name="T10" fmla="*/ 27 w 75"/>
                  <a:gd name="T11" fmla="*/ 8 h 290"/>
                  <a:gd name="T12" fmla="*/ 0 w 75"/>
                  <a:gd name="T13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290">
                    <a:moveTo>
                      <a:pt x="0" y="0"/>
                    </a:moveTo>
                    <a:lnTo>
                      <a:pt x="0" y="0"/>
                    </a:lnTo>
                    <a:lnTo>
                      <a:pt x="30" y="174"/>
                    </a:lnTo>
                    <a:lnTo>
                      <a:pt x="75" y="290"/>
                    </a:lnTo>
                    <a:lnTo>
                      <a:pt x="75" y="288"/>
                    </a:lnTo>
                    <a:lnTo>
                      <a:pt x="27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3" name="iṥ1ïḑe">
                <a:extLst>
                  <a:ext uri="{FF2B5EF4-FFF2-40B4-BE49-F238E27FC236}">
                    <a16:creationId xmlns:a16="http://schemas.microsoft.com/office/drawing/2014/main" xmlns="" id="{0F387515-4638-4EBB-949E-B025757C1FDD}"/>
                  </a:ext>
                </a:extLst>
              </p:cNvPr>
              <p:cNvSpPr/>
              <p:nvPr/>
            </p:nvSpPr>
            <p:spPr bwMode="auto">
              <a:xfrm>
                <a:off x="3527" y="2202"/>
                <a:ext cx="45" cy="138"/>
              </a:xfrm>
              <a:custGeom>
                <a:avLst/>
                <a:gdLst>
                  <a:gd name="T0" fmla="*/ 0 w 45"/>
                  <a:gd name="T1" fmla="*/ 0 h 138"/>
                  <a:gd name="T2" fmla="*/ 25 w 45"/>
                  <a:gd name="T3" fmla="*/ 138 h 138"/>
                  <a:gd name="T4" fmla="*/ 45 w 45"/>
                  <a:gd name="T5" fmla="*/ 116 h 138"/>
                  <a:gd name="T6" fmla="*/ 0 w 45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0" y="0"/>
                    </a:moveTo>
                    <a:lnTo>
                      <a:pt x="25" y="138"/>
                    </a:lnTo>
                    <a:lnTo>
                      <a:pt x="45" y="1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4" name="ïSľïďê">
                <a:extLst>
                  <a:ext uri="{FF2B5EF4-FFF2-40B4-BE49-F238E27FC236}">
                    <a16:creationId xmlns:a16="http://schemas.microsoft.com/office/drawing/2014/main" xmlns="" id="{D164B9F4-4BC5-4240-8F39-CDE4A575BA99}"/>
                  </a:ext>
                </a:extLst>
              </p:cNvPr>
              <p:cNvSpPr/>
              <p:nvPr/>
            </p:nvSpPr>
            <p:spPr bwMode="auto">
              <a:xfrm>
                <a:off x="3527" y="2202"/>
                <a:ext cx="45" cy="138"/>
              </a:xfrm>
              <a:custGeom>
                <a:avLst/>
                <a:gdLst>
                  <a:gd name="T0" fmla="*/ 0 w 45"/>
                  <a:gd name="T1" fmla="*/ 0 h 138"/>
                  <a:gd name="T2" fmla="*/ 25 w 45"/>
                  <a:gd name="T3" fmla="*/ 138 h 138"/>
                  <a:gd name="T4" fmla="*/ 45 w 45"/>
                  <a:gd name="T5" fmla="*/ 116 h 138"/>
                  <a:gd name="T6" fmla="*/ 0 w 45"/>
                  <a:gd name="T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8">
                    <a:moveTo>
                      <a:pt x="0" y="0"/>
                    </a:moveTo>
                    <a:lnTo>
                      <a:pt x="25" y="138"/>
                    </a:lnTo>
                    <a:lnTo>
                      <a:pt x="45" y="11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5" name="î$1iḍê">
                <a:extLst>
                  <a:ext uri="{FF2B5EF4-FFF2-40B4-BE49-F238E27FC236}">
                    <a16:creationId xmlns:a16="http://schemas.microsoft.com/office/drawing/2014/main" xmlns="" id="{886A92BC-5213-48D7-91CD-C3AA1B0ED3E2}"/>
                  </a:ext>
                </a:extLst>
              </p:cNvPr>
              <p:cNvSpPr/>
              <p:nvPr/>
            </p:nvSpPr>
            <p:spPr bwMode="auto">
              <a:xfrm>
                <a:off x="3552" y="2043"/>
                <a:ext cx="57" cy="191"/>
              </a:xfrm>
              <a:custGeom>
                <a:avLst/>
                <a:gdLst>
                  <a:gd name="T0" fmla="*/ 0 w 57"/>
                  <a:gd name="T1" fmla="*/ 0 h 191"/>
                  <a:gd name="T2" fmla="*/ 0 w 57"/>
                  <a:gd name="T3" fmla="*/ 0 h 191"/>
                  <a:gd name="T4" fmla="*/ 11 w 57"/>
                  <a:gd name="T5" fmla="*/ 69 h 191"/>
                  <a:gd name="T6" fmla="*/ 57 w 57"/>
                  <a:gd name="T7" fmla="*/ 191 h 191"/>
                  <a:gd name="T8" fmla="*/ 57 w 57"/>
                  <a:gd name="T9" fmla="*/ 189 h 191"/>
                  <a:gd name="T10" fmla="*/ 26 w 57"/>
                  <a:gd name="T11" fmla="*/ 6 h 191"/>
                  <a:gd name="T12" fmla="*/ 0 w 57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1">
                    <a:moveTo>
                      <a:pt x="0" y="0"/>
                    </a:moveTo>
                    <a:lnTo>
                      <a:pt x="0" y="0"/>
                    </a:lnTo>
                    <a:lnTo>
                      <a:pt x="11" y="69"/>
                    </a:lnTo>
                    <a:lnTo>
                      <a:pt x="57" y="191"/>
                    </a:lnTo>
                    <a:lnTo>
                      <a:pt x="57" y="189"/>
                    </a:lnTo>
                    <a:lnTo>
                      <a:pt x="2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6" name="ïş1íḋè">
                <a:extLst>
                  <a:ext uri="{FF2B5EF4-FFF2-40B4-BE49-F238E27FC236}">
                    <a16:creationId xmlns:a16="http://schemas.microsoft.com/office/drawing/2014/main" xmlns="" id="{F52E0483-C609-4F64-AEDE-26D7AF27D07B}"/>
                  </a:ext>
                </a:extLst>
              </p:cNvPr>
              <p:cNvSpPr/>
              <p:nvPr/>
            </p:nvSpPr>
            <p:spPr bwMode="auto">
              <a:xfrm>
                <a:off x="3552" y="2043"/>
                <a:ext cx="57" cy="191"/>
              </a:xfrm>
              <a:custGeom>
                <a:avLst/>
                <a:gdLst>
                  <a:gd name="T0" fmla="*/ 0 w 57"/>
                  <a:gd name="T1" fmla="*/ 0 h 191"/>
                  <a:gd name="T2" fmla="*/ 0 w 57"/>
                  <a:gd name="T3" fmla="*/ 0 h 191"/>
                  <a:gd name="T4" fmla="*/ 11 w 57"/>
                  <a:gd name="T5" fmla="*/ 69 h 191"/>
                  <a:gd name="T6" fmla="*/ 57 w 57"/>
                  <a:gd name="T7" fmla="*/ 191 h 191"/>
                  <a:gd name="T8" fmla="*/ 57 w 57"/>
                  <a:gd name="T9" fmla="*/ 189 h 191"/>
                  <a:gd name="T10" fmla="*/ 26 w 57"/>
                  <a:gd name="T11" fmla="*/ 6 h 191"/>
                  <a:gd name="T12" fmla="*/ 0 w 57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191">
                    <a:moveTo>
                      <a:pt x="0" y="0"/>
                    </a:moveTo>
                    <a:lnTo>
                      <a:pt x="0" y="0"/>
                    </a:lnTo>
                    <a:lnTo>
                      <a:pt x="11" y="69"/>
                    </a:lnTo>
                    <a:lnTo>
                      <a:pt x="57" y="191"/>
                    </a:lnTo>
                    <a:lnTo>
                      <a:pt x="57" y="189"/>
                    </a:lnTo>
                    <a:lnTo>
                      <a:pt x="2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7" name="ïşḻíḋê">
                <a:extLst>
                  <a:ext uri="{FF2B5EF4-FFF2-40B4-BE49-F238E27FC236}">
                    <a16:creationId xmlns:a16="http://schemas.microsoft.com/office/drawing/2014/main" xmlns="" id="{23FFB563-8DCF-47EF-96EA-1730160EABDF}"/>
                  </a:ext>
                </a:extLst>
              </p:cNvPr>
              <p:cNvSpPr/>
              <p:nvPr/>
            </p:nvSpPr>
            <p:spPr bwMode="auto">
              <a:xfrm>
                <a:off x="3602" y="2232"/>
                <a:ext cx="13" cy="50"/>
              </a:xfrm>
              <a:custGeom>
                <a:avLst/>
                <a:gdLst>
                  <a:gd name="T0" fmla="*/ 7 w 13"/>
                  <a:gd name="T1" fmla="*/ 0 h 50"/>
                  <a:gd name="T2" fmla="*/ 0 w 13"/>
                  <a:gd name="T3" fmla="*/ 50 h 50"/>
                  <a:gd name="T4" fmla="*/ 13 w 13"/>
                  <a:gd name="T5" fmla="*/ 35 h 50"/>
                  <a:gd name="T6" fmla="*/ 7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7" y="0"/>
                    </a:moveTo>
                    <a:lnTo>
                      <a:pt x="0" y="50"/>
                    </a:lnTo>
                    <a:lnTo>
                      <a:pt x="13" y="35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8" name="ïṧḷíḑe">
                <a:extLst>
                  <a:ext uri="{FF2B5EF4-FFF2-40B4-BE49-F238E27FC236}">
                    <a16:creationId xmlns:a16="http://schemas.microsoft.com/office/drawing/2014/main" xmlns="" id="{66AEE18D-9ADA-45AB-9E5E-22243DBB8D1F}"/>
                  </a:ext>
                </a:extLst>
              </p:cNvPr>
              <p:cNvSpPr/>
              <p:nvPr/>
            </p:nvSpPr>
            <p:spPr bwMode="auto">
              <a:xfrm>
                <a:off x="3602" y="2232"/>
                <a:ext cx="13" cy="50"/>
              </a:xfrm>
              <a:custGeom>
                <a:avLst/>
                <a:gdLst>
                  <a:gd name="T0" fmla="*/ 7 w 13"/>
                  <a:gd name="T1" fmla="*/ 0 h 50"/>
                  <a:gd name="T2" fmla="*/ 0 w 13"/>
                  <a:gd name="T3" fmla="*/ 50 h 50"/>
                  <a:gd name="T4" fmla="*/ 13 w 13"/>
                  <a:gd name="T5" fmla="*/ 35 h 50"/>
                  <a:gd name="T6" fmla="*/ 7 w 13"/>
                  <a:gd name="T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50">
                    <a:moveTo>
                      <a:pt x="7" y="0"/>
                    </a:moveTo>
                    <a:lnTo>
                      <a:pt x="0" y="50"/>
                    </a:lnTo>
                    <a:lnTo>
                      <a:pt x="13" y="35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9" name="íŝļíḍé">
                <a:extLst>
                  <a:ext uri="{FF2B5EF4-FFF2-40B4-BE49-F238E27FC236}">
                    <a16:creationId xmlns:a16="http://schemas.microsoft.com/office/drawing/2014/main" xmlns="" id="{3B6465FF-3C4A-47E4-A94D-C0A32D86140A}"/>
                  </a:ext>
                </a:extLst>
              </p:cNvPr>
              <p:cNvSpPr/>
              <p:nvPr/>
            </p:nvSpPr>
            <p:spPr bwMode="auto">
              <a:xfrm>
                <a:off x="3563" y="2112"/>
                <a:ext cx="46" cy="180"/>
              </a:xfrm>
              <a:custGeom>
                <a:avLst/>
                <a:gdLst>
                  <a:gd name="T0" fmla="*/ 0 w 46"/>
                  <a:gd name="T1" fmla="*/ 0 h 180"/>
                  <a:gd name="T2" fmla="*/ 31 w 46"/>
                  <a:gd name="T3" fmla="*/ 180 h 180"/>
                  <a:gd name="T4" fmla="*/ 39 w 46"/>
                  <a:gd name="T5" fmla="*/ 170 h 180"/>
                  <a:gd name="T6" fmla="*/ 46 w 46"/>
                  <a:gd name="T7" fmla="*/ 120 h 180"/>
                  <a:gd name="T8" fmla="*/ 46 w 46"/>
                  <a:gd name="T9" fmla="*/ 122 h 180"/>
                  <a:gd name="T10" fmla="*/ 0 w 46"/>
                  <a:gd name="T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0">
                    <a:moveTo>
                      <a:pt x="0" y="0"/>
                    </a:moveTo>
                    <a:lnTo>
                      <a:pt x="31" y="180"/>
                    </a:lnTo>
                    <a:lnTo>
                      <a:pt x="39" y="170"/>
                    </a:lnTo>
                    <a:lnTo>
                      <a:pt x="46" y="120"/>
                    </a:lnTo>
                    <a:lnTo>
                      <a:pt x="46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0" name="išḷíḍè">
                <a:extLst>
                  <a:ext uri="{FF2B5EF4-FFF2-40B4-BE49-F238E27FC236}">
                    <a16:creationId xmlns:a16="http://schemas.microsoft.com/office/drawing/2014/main" xmlns="" id="{AEB7F708-383A-4DA7-A71A-004D0E58C1A9}"/>
                  </a:ext>
                </a:extLst>
              </p:cNvPr>
              <p:cNvSpPr/>
              <p:nvPr/>
            </p:nvSpPr>
            <p:spPr bwMode="auto">
              <a:xfrm>
                <a:off x="3563" y="2112"/>
                <a:ext cx="46" cy="180"/>
              </a:xfrm>
              <a:custGeom>
                <a:avLst/>
                <a:gdLst>
                  <a:gd name="T0" fmla="*/ 0 w 46"/>
                  <a:gd name="T1" fmla="*/ 0 h 180"/>
                  <a:gd name="T2" fmla="*/ 31 w 46"/>
                  <a:gd name="T3" fmla="*/ 180 h 180"/>
                  <a:gd name="T4" fmla="*/ 39 w 46"/>
                  <a:gd name="T5" fmla="*/ 170 h 180"/>
                  <a:gd name="T6" fmla="*/ 46 w 46"/>
                  <a:gd name="T7" fmla="*/ 120 h 180"/>
                  <a:gd name="T8" fmla="*/ 46 w 46"/>
                  <a:gd name="T9" fmla="*/ 122 h 180"/>
                  <a:gd name="T10" fmla="*/ 0 w 46"/>
                  <a:gd name="T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0">
                    <a:moveTo>
                      <a:pt x="0" y="0"/>
                    </a:moveTo>
                    <a:lnTo>
                      <a:pt x="31" y="180"/>
                    </a:lnTo>
                    <a:lnTo>
                      <a:pt x="39" y="170"/>
                    </a:lnTo>
                    <a:lnTo>
                      <a:pt x="46" y="120"/>
                    </a:lnTo>
                    <a:lnTo>
                      <a:pt x="46" y="1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1" name="îṧľïḍè">
                <a:extLst>
                  <a:ext uri="{FF2B5EF4-FFF2-40B4-BE49-F238E27FC236}">
                    <a16:creationId xmlns:a16="http://schemas.microsoft.com/office/drawing/2014/main" xmlns="" id="{2AD61137-FF09-4180-8B4F-99EBD8BB3A0D}"/>
                  </a:ext>
                </a:extLst>
              </p:cNvPr>
              <p:cNvSpPr/>
              <p:nvPr/>
            </p:nvSpPr>
            <p:spPr bwMode="auto">
              <a:xfrm>
                <a:off x="3604" y="2056"/>
                <a:ext cx="28" cy="94"/>
              </a:xfrm>
              <a:custGeom>
                <a:avLst/>
                <a:gdLst>
                  <a:gd name="T0" fmla="*/ 0 w 28"/>
                  <a:gd name="T1" fmla="*/ 0 h 94"/>
                  <a:gd name="T2" fmla="*/ 0 w 28"/>
                  <a:gd name="T3" fmla="*/ 0 h 94"/>
                  <a:gd name="T4" fmla="*/ 7 w 28"/>
                  <a:gd name="T5" fmla="*/ 43 h 94"/>
                  <a:gd name="T6" fmla="*/ 18 w 28"/>
                  <a:gd name="T7" fmla="*/ 73 h 94"/>
                  <a:gd name="T8" fmla="*/ 17 w 28"/>
                  <a:gd name="T9" fmla="*/ 94 h 94"/>
                  <a:gd name="T10" fmla="*/ 28 w 28"/>
                  <a:gd name="T11" fmla="*/ 13 h 94"/>
                  <a:gd name="T12" fmla="*/ 26 w 28"/>
                  <a:gd name="T13" fmla="*/ 8 h 94"/>
                  <a:gd name="T14" fmla="*/ 0 w 28"/>
                  <a:gd name="T1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4">
                    <a:moveTo>
                      <a:pt x="0" y="0"/>
                    </a:moveTo>
                    <a:lnTo>
                      <a:pt x="0" y="0"/>
                    </a:lnTo>
                    <a:lnTo>
                      <a:pt x="7" y="43"/>
                    </a:lnTo>
                    <a:lnTo>
                      <a:pt x="18" y="73"/>
                    </a:lnTo>
                    <a:lnTo>
                      <a:pt x="17" y="94"/>
                    </a:lnTo>
                    <a:lnTo>
                      <a:pt x="28" y="13"/>
                    </a:lnTo>
                    <a:lnTo>
                      <a:pt x="2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2" name="iṣľîdé">
                <a:extLst>
                  <a:ext uri="{FF2B5EF4-FFF2-40B4-BE49-F238E27FC236}">
                    <a16:creationId xmlns:a16="http://schemas.microsoft.com/office/drawing/2014/main" xmlns="" id="{58EAE637-DED2-48C7-A9E0-EBA9B460FF34}"/>
                  </a:ext>
                </a:extLst>
              </p:cNvPr>
              <p:cNvSpPr/>
              <p:nvPr/>
            </p:nvSpPr>
            <p:spPr bwMode="auto">
              <a:xfrm>
                <a:off x="3604" y="2056"/>
                <a:ext cx="28" cy="94"/>
              </a:xfrm>
              <a:custGeom>
                <a:avLst/>
                <a:gdLst>
                  <a:gd name="T0" fmla="*/ 0 w 28"/>
                  <a:gd name="T1" fmla="*/ 0 h 94"/>
                  <a:gd name="T2" fmla="*/ 0 w 28"/>
                  <a:gd name="T3" fmla="*/ 0 h 94"/>
                  <a:gd name="T4" fmla="*/ 7 w 28"/>
                  <a:gd name="T5" fmla="*/ 43 h 94"/>
                  <a:gd name="T6" fmla="*/ 18 w 28"/>
                  <a:gd name="T7" fmla="*/ 73 h 94"/>
                  <a:gd name="T8" fmla="*/ 17 w 28"/>
                  <a:gd name="T9" fmla="*/ 94 h 94"/>
                  <a:gd name="T10" fmla="*/ 28 w 28"/>
                  <a:gd name="T11" fmla="*/ 13 h 94"/>
                  <a:gd name="T12" fmla="*/ 26 w 28"/>
                  <a:gd name="T13" fmla="*/ 8 h 94"/>
                  <a:gd name="T14" fmla="*/ 0 w 28"/>
                  <a:gd name="T1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94">
                    <a:moveTo>
                      <a:pt x="0" y="0"/>
                    </a:moveTo>
                    <a:lnTo>
                      <a:pt x="0" y="0"/>
                    </a:lnTo>
                    <a:lnTo>
                      <a:pt x="7" y="43"/>
                    </a:lnTo>
                    <a:lnTo>
                      <a:pt x="18" y="73"/>
                    </a:lnTo>
                    <a:lnTo>
                      <a:pt x="17" y="94"/>
                    </a:lnTo>
                    <a:lnTo>
                      <a:pt x="28" y="13"/>
                    </a:lnTo>
                    <a:lnTo>
                      <a:pt x="2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3" name="iṡḻîďe">
                <a:extLst>
                  <a:ext uri="{FF2B5EF4-FFF2-40B4-BE49-F238E27FC236}">
                    <a16:creationId xmlns:a16="http://schemas.microsoft.com/office/drawing/2014/main" xmlns="" id="{02E8DAEF-F3BC-435C-8AA6-6E0CFDC262F1}"/>
                  </a:ext>
                </a:extLst>
              </p:cNvPr>
              <p:cNvSpPr/>
              <p:nvPr/>
            </p:nvSpPr>
            <p:spPr bwMode="auto">
              <a:xfrm>
                <a:off x="3621" y="2069"/>
                <a:ext cx="37" cy="174"/>
              </a:xfrm>
              <a:custGeom>
                <a:avLst/>
                <a:gdLst>
                  <a:gd name="T0" fmla="*/ 11 w 37"/>
                  <a:gd name="T1" fmla="*/ 0 h 174"/>
                  <a:gd name="T2" fmla="*/ 0 w 37"/>
                  <a:gd name="T3" fmla="*/ 81 h 174"/>
                  <a:gd name="T4" fmla="*/ 15 w 37"/>
                  <a:gd name="T5" fmla="*/ 174 h 174"/>
                  <a:gd name="T6" fmla="*/ 37 w 37"/>
                  <a:gd name="T7" fmla="*/ 150 h 174"/>
                  <a:gd name="T8" fmla="*/ 11 w 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4">
                    <a:moveTo>
                      <a:pt x="11" y="0"/>
                    </a:moveTo>
                    <a:lnTo>
                      <a:pt x="0" y="81"/>
                    </a:lnTo>
                    <a:lnTo>
                      <a:pt x="15" y="174"/>
                    </a:lnTo>
                    <a:lnTo>
                      <a:pt x="37" y="15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4" name="iṡļiḓé">
                <a:extLst>
                  <a:ext uri="{FF2B5EF4-FFF2-40B4-BE49-F238E27FC236}">
                    <a16:creationId xmlns:a16="http://schemas.microsoft.com/office/drawing/2014/main" xmlns="" id="{9E157613-FBD3-496C-A900-34B813D3AAD1}"/>
                  </a:ext>
                </a:extLst>
              </p:cNvPr>
              <p:cNvSpPr/>
              <p:nvPr/>
            </p:nvSpPr>
            <p:spPr bwMode="auto">
              <a:xfrm>
                <a:off x="3621" y="2069"/>
                <a:ext cx="37" cy="174"/>
              </a:xfrm>
              <a:custGeom>
                <a:avLst/>
                <a:gdLst>
                  <a:gd name="T0" fmla="*/ 11 w 37"/>
                  <a:gd name="T1" fmla="*/ 0 h 174"/>
                  <a:gd name="T2" fmla="*/ 0 w 37"/>
                  <a:gd name="T3" fmla="*/ 81 h 174"/>
                  <a:gd name="T4" fmla="*/ 15 w 37"/>
                  <a:gd name="T5" fmla="*/ 174 h 174"/>
                  <a:gd name="T6" fmla="*/ 37 w 37"/>
                  <a:gd name="T7" fmla="*/ 150 h 174"/>
                  <a:gd name="T8" fmla="*/ 11 w 37"/>
                  <a:gd name="T9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4">
                    <a:moveTo>
                      <a:pt x="11" y="0"/>
                    </a:moveTo>
                    <a:lnTo>
                      <a:pt x="0" y="81"/>
                    </a:lnTo>
                    <a:lnTo>
                      <a:pt x="15" y="174"/>
                    </a:lnTo>
                    <a:lnTo>
                      <a:pt x="37" y="15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5" name="iŝļíḋè">
                <a:extLst>
                  <a:ext uri="{FF2B5EF4-FFF2-40B4-BE49-F238E27FC236}">
                    <a16:creationId xmlns:a16="http://schemas.microsoft.com/office/drawing/2014/main" xmlns="" id="{3E439D18-7D16-4E17-A397-7D8877DEE5F1}"/>
                  </a:ext>
                </a:extLst>
              </p:cNvPr>
              <p:cNvSpPr/>
              <p:nvPr/>
            </p:nvSpPr>
            <p:spPr bwMode="auto">
              <a:xfrm>
                <a:off x="3611" y="2099"/>
                <a:ext cx="11" cy="51"/>
              </a:xfrm>
              <a:custGeom>
                <a:avLst/>
                <a:gdLst>
                  <a:gd name="T0" fmla="*/ 0 w 11"/>
                  <a:gd name="T1" fmla="*/ 0 h 51"/>
                  <a:gd name="T2" fmla="*/ 10 w 11"/>
                  <a:gd name="T3" fmla="*/ 51 h 51"/>
                  <a:gd name="T4" fmla="*/ 11 w 11"/>
                  <a:gd name="T5" fmla="*/ 30 h 51"/>
                  <a:gd name="T6" fmla="*/ 0 w 1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1">
                    <a:moveTo>
                      <a:pt x="0" y="0"/>
                    </a:moveTo>
                    <a:lnTo>
                      <a:pt x="10" y="51"/>
                    </a:lnTo>
                    <a:lnTo>
                      <a:pt x="11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6" name="îṡļíḓè">
                <a:extLst>
                  <a:ext uri="{FF2B5EF4-FFF2-40B4-BE49-F238E27FC236}">
                    <a16:creationId xmlns:a16="http://schemas.microsoft.com/office/drawing/2014/main" xmlns="" id="{62FE6A83-6D46-40E8-B3F1-40053A181D9B}"/>
                  </a:ext>
                </a:extLst>
              </p:cNvPr>
              <p:cNvSpPr/>
              <p:nvPr/>
            </p:nvSpPr>
            <p:spPr bwMode="auto">
              <a:xfrm>
                <a:off x="3611" y="2099"/>
                <a:ext cx="11" cy="51"/>
              </a:xfrm>
              <a:custGeom>
                <a:avLst/>
                <a:gdLst>
                  <a:gd name="T0" fmla="*/ 0 w 11"/>
                  <a:gd name="T1" fmla="*/ 0 h 51"/>
                  <a:gd name="T2" fmla="*/ 10 w 11"/>
                  <a:gd name="T3" fmla="*/ 51 h 51"/>
                  <a:gd name="T4" fmla="*/ 11 w 11"/>
                  <a:gd name="T5" fmla="*/ 30 h 51"/>
                  <a:gd name="T6" fmla="*/ 0 w 11"/>
                  <a:gd name="T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1">
                    <a:moveTo>
                      <a:pt x="0" y="0"/>
                    </a:moveTo>
                    <a:lnTo>
                      <a:pt x="10" y="51"/>
                    </a:lnTo>
                    <a:lnTo>
                      <a:pt x="11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7" name="íslíḋe">
                <a:extLst>
                  <a:ext uri="{FF2B5EF4-FFF2-40B4-BE49-F238E27FC236}">
                    <a16:creationId xmlns:a16="http://schemas.microsoft.com/office/drawing/2014/main" xmlns="" id="{B7FFD444-64B9-407F-8BC5-7D724E5CEBD9}"/>
                  </a:ext>
                </a:extLst>
              </p:cNvPr>
              <p:cNvSpPr/>
              <p:nvPr/>
            </p:nvSpPr>
            <p:spPr bwMode="auto">
              <a:xfrm>
                <a:off x="3658" y="2071"/>
                <a:ext cx="41" cy="123"/>
              </a:xfrm>
              <a:custGeom>
                <a:avLst/>
                <a:gdLst>
                  <a:gd name="T0" fmla="*/ 0 w 41"/>
                  <a:gd name="T1" fmla="*/ 0 h 123"/>
                  <a:gd name="T2" fmla="*/ 0 w 41"/>
                  <a:gd name="T3" fmla="*/ 0 h 123"/>
                  <a:gd name="T4" fmla="*/ 20 w 41"/>
                  <a:gd name="T5" fmla="*/ 123 h 123"/>
                  <a:gd name="T6" fmla="*/ 41 w 41"/>
                  <a:gd name="T7" fmla="*/ 99 h 123"/>
                  <a:gd name="T8" fmla="*/ 26 w 41"/>
                  <a:gd name="T9" fmla="*/ 8 h 123"/>
                  <a:gd name="T10" fmla="*/ 0 w 41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3">
                    <a:moveTo>
                      <a:pt x="0" y="0"/>
                    </a:moveTo>
                    <a:lnTo>
                      <a:pt x="0" y="0"/>
                    </a:lnTo>
                    <a:lnTo>
                      <a:pt x="20" y="123"/>
                    </a:lnTo>
                    <a:lnTo>
                      <a:pt x="41" y="99"/>
                    </a:lnTo>
                    <a:lnTo>
                      <a:pt x="2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8" name="îṣļide">
                <a:extLst>
                  <a:ext uri="{FF2B5EF4-FFF2-40B4-BE49-F238E27FC236}">
                    <a16:creationId xmlns:a16="http://schemas.microsoft.com/office/drawing/2014/main" xmlns="" id="{CBFFDD74-764F-4C68-A212-CDB2F74EA87C}"/>
                  </a:ext>
                </a:extLst>
              </p:cNvPr>
              <p:cNvSpPr/>
              <p:nvPr/>
            </p:nvSpPr>
            <p:spPr bwMode="auto">
              <a:xfrm>
                <a:off x="3658" y="2071"/>
                <a:ext cx="41" cy="123"/>
              </a:xfrm>
              <a:custGeom>
                <a:avLst/>
                <a:gdLst>
                  <a:gd name="T0" fmla="*/ 0 w 41"/>
                  <a:gd name="T1" fmla="*/ 0 h 123"/>
                  <a:gd name="T2" fmla="*/ 0 w 41"/>
                  <a:gd name="T3" fmla="*/ 0 h 123"/>
                  <a:gd name="T4" fmla="*/ 20 w 41"/>
                  <a:gd name="T5" fmla="*/ 123 h 123"/>
                  <a:gd name="T6" fmla="*/ 41 w 41"/>
                  <a:gd name="T7" fmla="*/ 99 h 123"/>
                  <a:gd name="T8" fmla="*/ 26 w 41"/>
                  <a:gd name="T9" fmla="*/ 8 h 123"/>
                  <a:gd name="T10" fmla="*/ 0 w 41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3">
                    <a:moveTo>
                      <a:pt x="0" y="0"/>
                    </a:moveTo>
                    <a:lnTo>
                      <a:pt x="0" y="0"/>
                    </a:lnTo>
                    <a:lnTo>
                      <a:pt x="20" y="123"/>
                    </a:lnTo>
                    <a:lnTo>
                      <a:pt x="41" y="99"/>
                    </a:lnTo>
                    <a:lnTo>
                      <a:pt x="2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9" name="ïṣḻîḍe">
                <a:extLst>
                  <a:ext uri="{FF2B5EF4-FFF2-40B4-BE49-F238E27FC236}">
                    <a16:creationId xmlns:a16="http://schemas.microsoft.com/office/drawing/2014/main" xmlns="" id="{A2EF572B-91BC-41F5-87A5-6993D965F209}"/>
                  </a:ext>
                </a:extLst>
              </p:cNvPr>
              <p:cNvSpPr/>
              <p:nvPr/>
            </p:nvSpPr>
            <p:spPr bwMode="auto">
              <a:xfrm>
                <a:off x="3710" y="2084"/>
                <a:ext cx="32" cy="62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11 w 32"/>
                  <a:gd name="T5" fmla="*/ 62 h 62"/>
                  <a:gd name="T6" fmla="*/ 32 w 32"/>
                  <a:gd name="T7" fmla="*/ 38 h 62"/>
                  <a:gd name="T8" fmla="*/ 26 w 32"/>
                  <a:gd name="T9" fmla="*/ 8 h 62"/>
                  <a:gd name="T10" fmla="*/ 0 w 3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11" y="62"/>
                    </a:lnTo>
                    <a:lnTo>
                      <a:pt x="32" y="38"/>
                    </a:lnTo>
                    <a:lnTo>
                      <a:pt x="2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0" name="ïṥ1ïḑê">
                <a:extLst>
                  <a:ext uri="{FF2B5EF4-FFF2-40B4-BE49-F238E27FC236}">
                    <a16:creationId xmlns:a16="http://schemas.microsoft.com/office/drawing/2014/main" xmlns="" id="{2CD78288-B1E6-4B41-9A83-553EE8F315B7}"/>
                  </a:ext>
                </a:extLst>
              </p:cNvPr>
              <p:cNvSpPr/>
              <p:nvPr/>
            </p:nvSpPr>
            <p:spPr bwMode="auto">
              <a:xfrm>
                <a:off x="3710" y="2084"/>
                <a:ext cx="32" cy="62"/>
              </a:xfrm>
              <a:custGeom>
                <a:avLst/>
                <a:gdLst>
                  <a:gd name="T0" fmla="*/ 0 w 32"/>
                  <a:gd name="T1" fmla="*/ 0 h 62"/>
                  <a:gd name="T2" fmla="*/ 0 w 32"/>
                  <a:gd name="T3" fmla="*/ 0 h 62"/>
                  <a:gd name="T4" fmla="*/ 11 w 32"/>
                  <a:gd name="T5" fmla="*/ 62 h 62"/>
                  <a:gd name="T6" fmla="*/ 32 w 32"/>
                  <a:gd name="T7" fmla="*/ 38 h 62"/>
                  <a:gd name="T8" fmla="*/ 26 w 32"/>
                  <a:gd name="T9" fmla="*/ 8 h 62"/>
                  <a:gd name="T10" fmla="*/ 0 w 32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62">
                    <a:moveTo>
                      <a:pt x="0" y="0"/>
                    </a:moveTo>
                    <a:lnTo>
                      <a:pt x="0" y="0"/>
                    </a:lnTo>
                    <a:lnTo>
                      <a:pt x="11" y="62"/>
                    </a:lnTo>
                    <a:lnTo>
                      <a:pt x="32" y="38"/>
                    </a:lnTo>
                    <a:lnTo>
                      <a:pt x="2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1" name="ïŝliḋé">
                <a:extLst>
                  <a:ext uri="{FF2B5EF4-FFF2-40B4-BE49-F238E27FC236}">
                    <a16:creationId xmlns:a16="http://schemas.microsoft.com/office/drawing/2014/main" xmlns="" id="{D24C8B92-AA74-4826-980E-C7FFD5D85E26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0 h 577"/>
                  <a:gd name="T4" fmla="*/ 144 w 506"/>
                  <a:gd name="T5" fmla="*/ 577 h 577"/>
                  <a:gd name="T6" fmla="*/ 506 w 506"/>
                  <a:gd name="T7" fmla="*/ 99 h 577"/>
                  <a:gd name="T8" fmla="*/ 497 w 506"/>
                  <a:gd name="T9" fmla="*/ 99 h 577"/>
                  <a:gd name="T10" fmla="*/ 501 w 506"/>
                  <a:gd name="T11" fmla="*/ 108 h 577"/>
                  <a:gd name="T12" fmla="*/ 480 w 506"/>
                  <a:gd name="T13" fmla="*/ 132 h 577"/>
                  <a:gd name="T14" fmla="*/ 471 w 506"/>
                  <a:gd name="T15" fmla="*/ 93 h 577"/>
                  <a:gd name="T16" fmla="*/ 443 w 506"/>
                  <a:gd name="T17" fmla="*/ 88 h 577"/>
                  <a:gd name="T18" fmla="*/ 461 w 506"/>
                  <a:gd name="T19" fmla="*/ 159 h 577"/>
                  <a:gd name="T20" fmla="*/ 443 w 506"/>
                  <a:gd name="T21" fmla="*/ 185 h 577"/>
                  <a:gd name="T22" fmla="*/ 417 w 506"/>
                  <a:gd name="T23" fmla="*/ 82 h 577"/>
                  <a:gd name="T24" fmla="*/ 390 w 506"/>
                  <a:gd name="T25" fmla="*/ 76 h 577"/>
                  <a:gd name="T26" fmla="*/ 422 w 506"/>
                  <a:gd name="T27" fmla="*/ 209 h 577"/>
                  <a:gd name="T28" fmla="*/ 404 w 506"/>
                  <a:gd name="T29" fmla="*/ 235 h 577"/>
                  <a:gd name="T30" fmla="*/ 362 w 506"/>
                  <a:gd name="T31" fmla="*/ 71 h 577"/>
                  <a:gd name="T32" fmla="*/ 336 w 506"/>
                  <a:gd name="T33" fmla="*/ 67 h 577"/>
                  <a:gd name="T34" fmla="*/ 383 w 506"/>
                  <a:gd name="T35" fmla="*/ 261 h 577"/>
                  <a:gd name="T36" fmla="*/ 364 w 506"/>
                  <a:gd name="T37" fmla="*/ 287 h 577"/>
                  <a:gd name="T38" fmla="*/ 308 w 506"/>
                  <a:gd name="T39" fmla="*/ 62 h 577"/>
                  <a:gd name="T40" fmla="*/ 282 w 506"/>
                  <a:gd name="T41" fmla="*/ 56 h 577"/>
                  <a:gd name="T42" fmla="*/ 344 w 506"/>
                  <a:gd name="T43" fmla="*/ 312 h 577"/>
                  <a:gd name="T44" fmla="*/ 325 w 506"/>
                  <a:gd name="T45" fmla="*/ 338 h 577"/>
                  <a:gd name="T46" fmla="*/ 254 w 506"/>
                  <a:gd name="T47" fmla="*/ 50 h 577"/>
                  <a:gd name="T48" fmla="*/ 228 w 506"/>
                  <a:gd name="T49" fmla="*/ 45 h 577"/>
                  <a:gd name="T50" fmla="*/ 306 w 506"/>
                  <a:gd name="T51" fmla="*/ 364 h 577"/>
                  <a:gd name="T52" fmla="*/ 286 w 506"/>
                  <a:gd name="T53" fmla="*/ 388 h 577"/>
                  <a:gd name="T54" fmla="*/ 200 w 506"/>
                  <a:gd name="T55" fmla="*/ 39 h 577"/>
                  <a:gd name="T56" fmla="*/ 174 w 506"/>
                  <a:gd name="T57" fmla="*/ 35 h 577"/>
                  <a:gd name="T58" fmla="*/ 267 w 506"/>
                  <a:gd name="T59" fmla="*/ 414 h 577"/>
                  <a:gd name="T60" fmla="*/ 249 w 506"/>
                  <a:gd name="T61" fmla="*/ 441 h 577"/>
                  <a:gd name="T62" fmla="*/ 146 w 506"/>
                  <a:gd name="T63" fmla="*/ 30 h 577"/>
                  <a:gd name="T64" fmla="*/ 120 w 506"/>
                  <a:gd name="T65" fmla="*/ 24 h 577"/>
                  <a:gd name="T66" fmla="*/ 228 w 506"/>
                  <a:gd name="T67" fmla="*/ 467 h 577"/>
                  <a:gd name="T68" fmla="*/ 209 w 506"/>
                  <a:gd name="T69" fmla="*/ 491 h 577"/>
                  <a:gd name="T70" fmla="*/ 92 w 506"/>
                  <a:gd name="T71" fmla="*/ 19 h 577"/>
                  <a:gd name="T72" fmla="*/ 66 w 506"/>
                  <a:gd name="T73" fmla="*/ 13 h 577"/>
                  <a:gd name="T74" fmla="*/ 189 w 506"/>
                  <a:gd name="T75" fmla="*/ 517 h 577"/>
                  <a:gd name="T76" fmla="*/ 170 w 506"/>
                  <a:gd name="T77" fmla="*/ 543 h 577"/>
                  <a:gd name="T78" fmla="*/ 38 w 506"/>
                  <a:gd name="T79" fmla="*/ 7 h 577"/>
                  <a:gd name="T80" fmla="*/ 11 w 506"/>
                  <a:gd name="T81" fmla="*/ 4 h 577"/>
                  <a:gd name="T82" fmla="*/ 150 w 506"/>
                  <a:gd name="T83" fmla="*/ 569 h 577"/>
                  <a:gd name="T84" fmla="*/ 144 w 506"/>
                  <a:gd name="T85" fmla="*/ 577 h 577"/>
                  <a:gd name="T86" fmla="*/ 0 w 506"/>
                  <a:gd name="T8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506" y="99"/>
                    </a:lnTo>
                    <a:lnTo>
                      <a:pt x="497" y="99"/>
                    </a:lnTo>
                    <a:lnTo>
                      <a:pt x="501" y="108"/>
                    </a:lnTo>
                    <a:lnTo>
                      <a:pt x="480" y="132"/>
                    </a:lnTo>
                    <a:lnTo>
                      <a:pt x="471" y="93"/>
                    </a:lnTo>
                    <a:lnTo>
                      <a:pt x="443" y="88"/>
                    </a:lnTo>
                    <a:lnTo>
                      <a:pt x="461" y="159"/>
                    </a:lnTo>
                    <a:lnTo>
                      <a:pt x="443" y="185"/>
                    </a:lnTo>
                    <a:lnTo>
                      <a:pt x="417" y="82"/>
                    </a:lnTo>
                    <a:lnTo>
                      <a:pt x="390" y="76"/>
                    </a:lnTo>
                    <a:lnTo>
                      <a:pt x="422" y="209"/>
                    </a:lnTo>
                    <a:lnTo>
                      <a:pt x="404" y="235"/>
                    </a:lnTo>
                    <a:lnTo>
                      <a:pt x="362" y="71"/>
                    </a:lnTo>
                    <a:lnTo>
                      <a:pt x="336" y="67"/>
                    </a:lnTo>
                    <a:lnTo>
                      <a:pt x="383" y="261"/>
                    </a:lnTo>
                    <a:lnTo>
                      <a:pt x="364" y="287"/>
                    </a:lnTo>
                    <a:lnTo>
                      <a:pt x="308" y="62"/>
                    </a:lnTo>
                    <a:lnTo>
                      <a:pt x="282" y="56"/>
                    </a:lnTo>
                    <a:lnTo>
                      <a:pt x="344" y="312"/>
                    </a:lnTo>
                    <a:lnTo>
                      <a:pt x="325" y="338"/>
                    </a:lnTo>
                    <a:lnTo>
                      <a:pt x="254" y="50"/>
                    </a:lnTo>
                    <a:lnTo>
                      <a:pt x="228" y="45"/>
                    </a:lnTo>
                    <a:lnTo>
                      <a:pt x="306" y="364"/>
                    </a:lnTo>
                    <a:lnTo>
                      <a:pt x="286" y="388"/>
                    </a:lnTo>
                    <a:lnTo>
                      <a:pt x="200" y="39"/>
                    </a:lnTo>
                    <a:lnTo>
                      <a:pt x="174" y="35"/>
                    </a:lnTo>
                    <a:lnTo>
                      <a:pt x="267" y="414"/>
                    </a:lnTo>
                    <a:lnTo>
                      <a:pt x="249" y="441"/>
                    </a:lnTo>
                    <a:lnTo>
                      <a:pt x="146" y="30"/>
                    </a:lnTo>
                    <a:lnTo>
                      <a:pt x="120" y="24"/>
                    </a:lnTo>
                    <a:lnTo>
                      <a:pt x="228" y="467"/>
                    </a:lnTo>
                    <a:lnTo>
                      <a:pt x="209" y="491"/>
                    </a:lnTo>
                    <a:lnTo>
                      <a:pt x="92" y="19"/>
                    </a:lnTo>
                    <a:lnTo>
                      <a:pt x="66" y="13"/>
                    </a:lnTo>
                    <a:lnTo>
                      <a:pt x="189" y="517"/>
                    </a:lnTo>
                    <a:lnTo>
                      <a:pt x="170" y="543"/>
                    </a:lnTo>
                    <a:lnTo>
                      <a:pt x="38" y="7"/>
                    </a:lnTo>
                    <a:lnTo>
                      <a:pt x="11" y="4"/>
                    </a:lnTo>
                    <a:lnTo>
                      <a:pt x="150" y="569"/>
                    </a:lnTo>
                    <a:lnTo>
                      <a:pt x="144" y="57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2" name="iŝļîdê">
                <a:extLst>
                  <a:ext uri="{FF2B5EF4-FFF2-40B4-BE49-F238E27FC236}">
                    <a16:creationId xmlns:a16="http://schemas.microsoft.com/office/drawing/2014/main" xmlns="" id="{86E78C1E-AD59-4C7A-B8C1-97C8DA032F3B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506" cy="577"/>
              </a:xfrm>
              <a:custGeom>
                <a:avLst/>
                <a:gdLst>
                  <a:gd name="T0" fmla="*/ 0 w 506"/>
                  <a:gd name="T1" fmla="*/ 0 h 577"/>
                  <a:gd name="T2" fmla="*/ 0 w 506"/>
                  <a:gd name="T3" fmla="*/ 0 h 577"/>
                  <a:gd name="T4" fmla="*/ 144 w 506"/>
                  <a:gd name="T5" fmla="*/ 577 h 577"/>
                  <a:gd name="T6" fmla="*/ 506 w 506"/>
                  <a:gd name="T7" fmla="*/ 99 h 577"/>
                  <a:gd name="T8" fmla="*/ 497 w 506"/>
                  <a:gd name="T9" fmla="*/ 99 h 577"/>
                  <a:gd name="T10" fmla="*/ 501 w 506"/>
                  <a:gd name="T11" fmla="*/ 108 h 577"/>
                  <a:gd name="T12" fmla="*/ 480 w 506"/>
                  <a:gd name="T13" fmla="*/ 132 h 577"/>
                  <a:gd name="T14" fmla="*/ 471 w 506"/>
                  <a:gd name="T15" fmla="*/ 93 h 577"/>
                  <a:gd name="T16" fmla="*/ 443 w 506"/>
                  <a:gd name="T17" fmla="*/ 88 h 577"/>
                  <a:gd name="T18" fmla="*/ 461 w 506"/>
                  <a:gd name="T19" fmla="*/ 159 h 577"/>
                  <a:gd name="T20" fmla="*/ 443 w 506"/>
                  <a:gd name="T21" fmla="*/ 185 h 577"/>
                  <a:gd name="T22" fmla="*/ 417 w 506"/>
                  <a:gd name="T23" fmla="*/ 82 h 577"/>
                  <a:gd name="T24" fmla="*/ 390 w 506"/>
                  <a:gd name="T25" fmla="*/ 76 h 577"/>
                  <a:gd name="T26" fmla="*/ 422 w 506"/>
                  <a:gd name="T27" fmla="*/ 209 h 577"/>
                  <a:gd name="T28" fmla="*/ 404 w 506"/>
                  <a:gd name="T29" fmla="*/ 235 h 577"/>
                  <a:gd name="T30" fmla="*/ 362 w 506"/>
                  <a:gd name="T31" fmla="*/ 71 h 577"/>
                  <a:gd name="T32" fmla="*/ 336 w 506"/>
                  <a:gd name="T33" fmla="*/ 67 h 577"/>
                  <a:gd name="T34" fmla="*/ 383 w 506"/>
                  <a:gd name="T35" fmla="*/ 261 h 577"/>
                  <a:gd name="T36" fmla="*/ 364 w 506"/>
                  <a:gd name="T37" fmla="*/ 287 h 577"/>
                  <a:gd name="T38" fmla="*/ 308 w 506"/>
                  <a:gd name="T39" fmla="*/ 62 h 577"/>
                  <a:gd name="T40" fmla="*/ 282 w 506"/>
                  <a:gd name="T41" fmla="*/ 56 h 577"/>
                  <a:gd name="T42" fmla="*/ 344 w 506"/>
                  <a:gd name="T43" fmla="*/ 312 h 577"/>
                  <a:gd name="T44" fmla="*/ 325 w 506"/>
                  <a:gd name="T45" fmla="*/ 338 h 577"/>
                  <a:gd name="T46" fmla="*/ 254 w 506"/>
                  <a:gd name="T47" fmla="*/ 50 h 577"/>
                  <a:gd name="T48" fmla="*/ 228 w 506"/>
                  <a:gd name="T49" fmla="*/ 45 h 577"/>
                  <a:gd name="T50" fmla="*/ 306 w 506"/>
                  <a:gd name="T51" fmla="*/ 364 h 577"/>
                  <a:gd name="T52" fmla="*/ 286 w 506"/>
                  <a:gd name="T53" fmla="*/ 388 h 577"/>
                  <a:gd name="T54" fmla="*/ 200 w 506"/>
                  <a:gd name="T55" fmla="*/ 39 h 577"/>
                  <a:gd name="T56" fmla="*/ 174 w 506"/>
                  <a:gd name="T57" fmla="*/ 35 h 577"/>
                  <a:gd name="T58" fmla="*/ 267 w 506"/>
                  <a:gd name="T59" fmla="*/ 414 h 577"/>
                  <a:gd name="T60" fmla="*/ 249 w 506"/>
                  <a:gd name="T61" fmla="*/ 441 h 577"/>
                  <a:gd name="T62" fmla="*/ 146 w 506"/>
                  <a:gd name="T63" fmla="*/ 30 h 577"/>
                  <a:gd name="T64" fmla="*/ 120 w 506"/>
                  <a:gd name="T65" fmla="*/ 24 h 577"/>
                  <a:gd name="T66" fmla="*/ 228 w 506"/>
                  <a:gd name="T67" fmla="*/ 467 h 577"/>
                  <a:gd name="T68" fmla="*/ 209 w 506"/>
                  <a:gd name="T69" fmla="*/ 491 h 577"/>
                  <a:gd name="T70" fmla="*/ 92 w 506"/>
                  <a:gd name="T71" fmla="*/ 19 h 577"/>
                  <a:gd name="T72" fmla="*/ 66 w 506"/>
                  <a:gd name="T73" fmla="*/ 13 h 577"/>
                  <a:gd name="T74" fmla="*/ 189 w 506"/>
                  <a:gd name="T75" fmla="*/ 517 h 577"/>
                  <a:gd name="T76" fmla="*/ 170 w 506"/>
                  <a:gd name="T77" fmla="*/ 543 h 577"/>
                  <a:gd name="T78" fmla="*/ 38 w 506"/>
                  <a:gd name="T79" fmla="*/ 7 h 577"/>
                  <a:gd name="T80" fmla="*/ 11 w 506"/>
                  <a:gd name="T81" fmla="*/ 4 h 577"/>
                  <a:gd name="T82" fmla="*/ 150 w 506"/>
                  <a:gd name="T83" fmla="*/ 569 h 577"/>
                  <a:gd name="T84" fmla="*/ 144 w 506"/>
                  <a:gd name="T85" fmla="*/ 577 h 577"/>
                  <a:gd name="T86" fmla="*/ 0 w 506"/>
                  <a:gd name="T87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06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506" y="99"/>
                    </a:lnTo>
                    <a:lnTo>
                      <a:pt x="497" y="99"/>
                    </a:lnTo>
                    <a:lnTo>
                      <a:pt x="501" y="108"/>
                    </a:lnTo>
                    <a:lnTo>
                      <a:pt x="480" y="132"/>
                    </a:lnTo>
                    <a:lnTo>
                      <a:pt x="471" y="93"/>
                    </a:lnTo>
                    <a:lnTo>
                      <a:pt x="443" y="88"/>
                    </a:lnTo>
                    <a:lnTo>
                      <a:pt x="461" y="159"/>
                    </a:lnTo>
                    <a:lnTo>
                      <a:pt x="443" y="185"/>
                    </a:lnTo>
                    <a:lnTo>
                      <a:pt x="417" y="82"/>
                    </a:lnTo>
                    <a:lnTo>
                      <a:pt x="390" y="76"/>
                    </a:lnTo>
                    <a:lnTo>
                      <a:pt x="422" y="209"/>
                    </a:lnTo>
                    <a:lnTo>
                      <a:pt x="404" y="235"/>
                    </a:lnTo>
                    <a:lnTo>
                      <a:pt x="362" y="71"/>
                    </a:lnTo>
                    <a:lnTo>
                      <a:pt x="336" y="67"/>
                    </a:lnTo>
                    <a:lnTo>
                      <a:pt x="383" y="261"/>
                    </a:lnTo>
                    <a:lnTo>
                      <a:pt x="364" y="287"/>
                    </a:lnTo>
                    <a:lnTo>
                      <a:pt x="308" y="62"/>
                    </a:lnTo>
                    <a:lnTo>
                      <a:pt x="282" y="56"/>
                    </a:lnTo>
                    <a:lnTo>
                      <a:pt x="344" y="312"/>
                    </a:lnTo>
                    <a:lnTo>
                      <a:pt x="325" y="338"/>
                    </a:lnTo>
                    <a:lnTo>
                      <a:pt x="254" y="50"/>
                    </a:lnTo>
                    <a:lnTo>
                      <a:pt x="228" y="45"/>
                    </a:lnTo>
                    <a:lnTo>
                      <a:pt x="306" y="364"/>
                    </a:lnTo>
                    <a:lnTo>
                      <a:pt x="286" y="388"/>
                    </a:lnTo>
                    <a:lnTo>
                      <a:pt x="200" y="39"/>
                    </a:lnTo>
                    <a:lnTo>
                      <a:pt x="174" y="35"/>
                    </a:lnTo>
                    <a:lnTo>
                      <a:pt x="267" y="414"/>
                    </a:lnTo>
                    <a:lnTo>
                      <a:pt x="249" y="441"/>
                    </a:lnTo>
                    <a:lnTo>
                      <a:pt x="146" y="30"/>
                    </a:lnTo>
                    <a:lnTo>
                      <a:pt x="120" y="24"/>
                    </a:lnTo>
                    <a:lnTo>
                      <a:pt x="228" y="467"/>
                    </a:lnTo>
                    <a:lnTo>
                      <a:pt x="209" y="491"/>
                    </a:lnTo>
                    <a:lnTo>
                      <a:pt x="92" y="19"/>
                    </a:lnTo>
                    <a:lnTo>
                      <a:pt x="66" y="13"/>
                    </a:lnTo>
                    <a:lnTo>
                      <a:pt x="189" y="517"/>
                    </a:lnTo>
                    <a:lnTo>
                      <a:pt x="170" y="543"/>
                    </a:lnTo>
                    <a:lnTo>
                      <a:pt x="38" y="7"/>
                    </a:lnTo>
                    <a:lnTo>
                      <a:pt x="11" y="4"/>
                    </a:lnTo>
                    <a:lnTo>
                      <a:pt x="150" y="569"/>
                    </a:lnTo>
                    <a:lnTo>
                      <a:pt x="144" y="57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3" name="îŝlîḍe">
                <a:extLst>
                  <a:ext uri="{FF2B5EF4-FFF2-40B4-BE49-F238E27FC236}">
                    <a16:creationId xmlns:a16="http://schemas.microsoft.com/office/drawing/2014/main" xmlns="" id="{D57F53B9-59B1-43C6-BC51-60663682F17A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150" cy="577"/>
              </a:xfrm>
              <a:custGeom>
                <a:avLst/>
                <a:gdLst>
                  <a:gd name="T0" fmla="*/ 0 w 150"/>
                  <a:gd name="T1" fmla="*/ 0 h 577"/>
                  <a:gd name="T2" fmla="*/ 0 w 150"/>
                  <a:gd name="T3" fmla="*/ 0 h 577"/>
                  <a:gd name="T4" fmla="*/ 144 w 150"/>
                  <a:gd name="T5" fmla="*/ 577 h 577"/>
                  <a:gd name="T6" fmla="*/ 150 w 150"/>
                  <a:gd name="T7" fmla="*/ 569 h 577"/>
                  <a:gd name="T8" fmla="*/ 11 w 150"/>
                  <a:gd name="T9" fmla="*/ 4 h 577"/>
                  <a:gd name="T10" fmla="*/ 0 w 150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150" y="569"/>
                    </a:lnTo>
                    <a:lnTo>
                      <a:pt x="11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4" name="ïsļîḑé">
                <a:extLst>
                  <a:ext uri="{FF2B5EF4-FFF2-40B4-BE49-F238E27FC236}">
                    <a16:creationId xmlns:a16="http://schemas.microsoft.com/office/drawing/2014/main" xmlns="" id="{67F6DD77-95E1-40A2-9FD5-1DA02139C180}"/>
                  </a:ext>
                </a:extLst>
              </p:cNvPr>
              <p:cNvSpPr/>
              <p:nvPr/>
            </p:nvSpPr>
            <p:spPr bwMode="auto">
              <a:xfrm>
                <a:off x="5004" y="2385"/>
                <a:ext cx="150" cy="577"/>
              </a:xfrm>
              <a:custGeom>
                <a:avLst/>
                <a:gdLst>
                  <a:gd name="T0" fmla="*/ 0 w 150"/>
                  <a:gd name="T1" fmla="*/ 0 h 577"/>
                  <a:gd name="T2" fmla="*/ 0 w 150"/>
                  <a:gd name="T3" fmla="*/ 0 h 577"/>
                  <a:gd name="T4" fmla="*/ 144 w 150"/>
                  <a:gd name="T5" fmla="*/ 577 h 577"/>
                  <a:gd name="T6" fmla="*/ 150 w 150"/>
                  <a:gd name="T7" fmla="*/ 569 h 577"/>
                  <a:gd name="T8" fmla="*/ 11 w 150"/>
                  <a:gd name="T9" fmla="*/ 4 h 577"/>
                  <a:gd name="T10" fmla="*/ 0 w 150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0" h="577">
                    <a:moveTo>
                      <a:pt x="0" y="0"/>
                    </a:moveTo>
                    <a:lnTo>
                      <a:pt x="0" y="0"/>
                    </a:lnTo>
                    <a:lnTo>
                      <a:pt x="144" y="577"/>
                    </a:lnTo>
                    <a:lnTo>
                      <a:pt x="150" y="569"/>
                    </a:lnTo>
                    <a:lnTo>
                      <a:pt x="11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5" name="íṧḻíḑè">
                <a:extLst>
                  <a:ext uri="{FF2B5EF4-FFF2-40B4-BE49-F238E27FC236}">
                    <a16:creationId xmlns:a16="http://schemas.microsoft.com/office/drawing/2014/main" xmlns="" id="{7B5F1F5D-BC77-41A5-8BD7-97C4E7FB6AF4}"/>
                  </a:ext>
                </a:extLst>
              </p:cNvPr>
              <p:cNvSpPr/>
              <p:nvPr/>
            </p:nvSpPr>
            <p:spPr bwMode="auto">
              <a:xfrm>
                <a:off x="5042" y="2392"/>
                <a:ext cx="151" cy="536"/>
              </a:xfrm>
              <a:custGeom>
                <a:avLst/>
                <a:gdLst>
                  <a:gd name="T0" fmla="*/ 0 w 151"/>
                  <a:gd name="T1" fmla="*/ 0 h 536"/>
                  <a:gd name="T2" fmla="*/ 0 w 151"/>
                  <a:gd name="T3" fmla="*/ 0 h 536"/>
                  <a:gd name="T4" fmla="*/ 132 w 151"/>
                  <a:gd name="T5" fmla="*/ 536 h 536"/>
                  <a:gd name="T6" fmla="*/ 151 w 151"/>
                  <a:gd name="T7" fmla="*/ 510 h 536"/>
                  <a:gd name="T8" fmla="*/ 28 w 151"/>
                  <a:gd name="T9" fmla="*/ 6 h 536"/>
                  <a:gd name="T10" fmla="*/ 0 w 151"/>
                  <a:gd name="T1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536">
                    <a:moveTo>
                      <a:pt x="0" y="0"/>
                    </a:moveTo>
                    <a:lnTo>
                      <a:pt x="0" y="0"/>
                    </a:lnTo>
                    <a:lnTo>
                      <a:pt x="132" y="536"/>
                    </a:lnTo>
                    <a:lnTo>
                      <a:pt x="151" y="510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6" name="íŝļîḑè">
                <a:extLst>
                  <a:ext uri="{FF2B5EF4-FFF2-40B4-BE49-F238E27FC236}">
                    <a16:creationId xmlns:a16="http://schemas.microsoft.com/office/drawing/2014/main" xmlns="" id="{5A457F3B-0E38-4224-AFEF-034417B8FB92}"/>
                  </a:ext>
                </a:extLst>
              </p:cNvPr>
              <p:cNvSpPr/>
              <p:nvPr/>
            </p:nvSpPr>
            <p:spPr bwMode="auto">
              <a:xfrm>
                <a:off x="5042" y="2392"/>
                <a:ext cx="151" cy="536"/>
              </a:xfrm>
              <a:custGeom>
                <a:avLst/>
                <a:gdLst>
                  <a:gd name="T0" fmla="*/ 0 w 151"/>
                  <a:gd name="T1" fmla="*/ 0 h 536"/>
                  <a:gd name="T2" fmla="*/ 0 w 151"/>
                  <a:gd name="T3" fmla="*/ 0 h 536"/>
                  <a:gd name="T4" fmla="*/ 132 w 151"/>
                  <a:gd name="T5" fmla="*/ 536 h 536"/>
                  <a:gd name="T6" fmla="*/ 151 w 151"/>
                  <a:gd name="T7" fmla="*/ 510 h 536"/>
                  <a:gd name="T8" fmla="*/ 28 w 151"/>
                  <a:gd name="T9" fmla="*/ 6 h 536"/>
                  <a:gd name="T10" fmla="*/ 0 w 151"/>
                  <a:gd name="T1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536">
                    <a:moveTo>
                      <a:pt x="0" y="0"/>
                    </a:moveTo>
                    <a:lnTo>
                      <a:pt x="0" y="0"/>
                    </a:lnTo>
                    <a:lnTo>
                      <a:pt x="132" y="536"/>
                    </a:lnTo>
                    <a:lnTo>
                      <a:pt x="151" y="510"/>
                    </a:lnTo>
                    <a:lnTo>
                      <a:pt x="28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7" name="ïṣľïdè">
                <a:extLst>
                  <a:ext uri="{FF2B5EF4-FFF2-40B4-BE49-F238E27FC236}">
                    <a16:creationId xmlns:a16="http://schemas.microsoft.com/office/drawing/2014/main" xmlns="" id="{5B9B4858-04EA-4A53-9861-A7A4565299E1}"/>
                  </a:ext>
                </a:extLst>
              </p:cNvPr>
              <p:cNvSpPr/>
              <p:nvPr/>
            </p:nvSpPr>
            <p:spPr bwMode="auto">
              <a:xfrm>
                <a:off x="5096" y="2404"/>
                <a:ext cx="136" cy="472"/>
              </a:xfrm>
              <a:custGeom>
                <a:avLst/>
                <a:gdLst>
                  <a:gd name="T0" fmla="*/ 0 w 136"/>
                  <a:gd name="T1" fmla="*/ 0 h 472"/>
                  <a:gd name="T2" fmla="*/ 0 w 136"/>
                  <a:gd name="T3" fmla="*/ 0 h 472"/>
                  <a:gd name="T4" fmla="*/ 117 w 136"/>
                  <a:gd name="T5" fmla="*/ 472 h 472"/>
                  <a:gd name="T6" fmla="*/ 136 w 136"/>
                  <a:gd name="T7" fmla="*/ 448 h 472"/>
                  <a:gd name="T8" fmla="*/ 28 w 136"/>
                  <a:gd name="T9" fmla="*/ 5 h 472"/>
                  <a:gd name="T10" fmla="*/ 0 w 136"/>
                  <a:gd name="T11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472">
                    <a:moveTo>
                      <a:pt x="0" y="0"/>
                    </a:moveTo>
                    <a:lnTo>
                      <a:pt x="0" y="0"/>
                    </a:lnTo>
                    <a:lnTo>
                      <a:pt x="117" y="472"/>
                    </a:lnTo>
                    <a:lnTo>
                      <a:pt x="136" y="448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8" name="í$ļïdé">
                <a:extLst>
                  <a:ext uri="{FF2B5EF4-FFF2-40B4-BE49-F238E27FC236}">
                    <a16:creationId xmlns:a16="http://schemas.microsoft.com/office/drawing/2014/main" xmlns="" id="{38DC51A6-D95E-41FF-B062-629BD6A819B8}"/>
                  </a:ext>
                </a:extLst>
              </p:cNvPr>
              <p:cNvSpPr/>
              <p:nvPr/>
            </p:nvSpPr>
            <p:spPr bwMode="auto">
              <a:xfrm>
                <a:off x="5096" y="2404"/>
                <a:ext cx="136" cy="472"/>
              </a:xfrm>
              <a:custGeom>
                <a:avLst/>
                <a:gdLst>
                  <a:gd name="T0" fmla="*/ 0 w 136"/>
                  <a:gd name="T1" fmla="*/ 0 h 472"/>
                  <a:gd name="T2" fmla="*/ 0 w 136"/>
                  <a:gd name="T3" fmla="*/ 0 h 472"/>
                  <a:gd name="T4" fmla="*/ 117 w 136"/>
                  <a:gd name="T5" fmla="*/ 472 h 472"/>
                  <a:gd name="T6" fmla="*/ 136 w 136"/>
                  <a:gd name="T7" fmla="*/ 448 h 472"/>
                  <a:gd name="T8" fmla="*/ 28 w 136"/>
                  <a:gd name="T9" fmla="*/ 5 h 472"/>
                  <a:gd name="T10" fmla="*/ 0 w 136"/>
                  <a:gd name="T11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6" h="472">
                    <a:moveTo>
                      <a:pt x="0" y="0"/>
                    </a:moveTo>
                    <a:lnTo>
                      <a:pt x="0" y="0"/>
                    </a:lnTo>
                    <a:lnTo>
                      <a:pt x="117" y="472"/>
                    </a:lnTo>
                    <a:lnTo>
                      <a:pt x="136" y="448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9" name="ïṡ1ïḓè">
                <a:extLst>
                  <a:ext uri="{FF2B5EF4-FFF2-40B4-BE49-F238E27FC236}">
                    <a16:creationId xmlns:a16="http://schemas.microsoft.com/office/drawing/2014/main" xmlns="" id="{6A598856-DEC9-47CE-AE64-049C4E9FD7A5}"/>
                  </a:ext>
                </a:extLst>
              </p:cNvPr>
              <p:cNvSpPr/>
              <p:nvPr/>
            </p:nvSpPr>
            <p:spPr bwMode="auto">
              <a:xfrm>
                <a:off x="5150" y="2415"/>
                <a:ext cx="121" cy="411"/>
              </a:xfrm>
              <a:custGeom>
                <a:avLst/>
                <a:gdLst>
                  <a:gd name="T0" fmla="*/ 0 w 121"/>
                  <a:gd name="T1" fmla="*/ 0 h 411"/>
                  <a:gd name="T2" fmla="*/ 0 w 121"/>
                  <a:gd name="T3" fmla="*/ 0 h 411"/>
                  <a:gd name="T4" fmla="*/ 103 w 121"/>
                  <a:gd name="T5" fmla="*/ 411 h 411"/>
                  <a:gd name="T6" fmla="*/ 121 w 121"/>
                  <a:gd name="T7" fmla="*/ 384 h 411"/>
                  <a:gd name="T8" fmla="*/ 28 w 121"/>
                  <a:gd name="T9" fmla="*/ 5 h 411"/>
                  <a:gd name="T10" fmla="*/ 0 w 121"/>
                  <a:gd name="T1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411">
                    <a:moveTo>
                      <a:pt x="0" y="0"/>
                    </a:moveTo>
                    <a:lnTo>
                      <a:pt x="0" y="0"/>
                    </a:lnTo>
                    <a:lnTo>
                      <a:pt x="103" y="411"/>
                    </a:lnTo>
                    <a:lnTo>
                      <a:pt x="121" y="384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0" name="iś1îḑè">
                <a:extLst>
                  <a:ext uri="{FF2B5EF4-FFF2-40B4-BE49-F238E27FC236}">
                    <a16:creationId xmlns:a16="http://schemas.microsoft.com/office/drawing/2014/main" xmlns="" id="{29D0A164-565E-4271-82F8-E397EB97BEED}"/>
                  </a:ext>
                </a:extLst>
              </p:cNvPr>
              <p:cNvSpPr/>
              <p:nvPr/>
            </p:nvSpPr>
            <p:spPr bwMode="auto">
              <a:xfrm>
                <a:off x="5150" y="2415"/>
                <a:ext cx="121" cy="411"/>
              </a:xfrm>
              <a:custGeom>
                <a:avLst/>
                <a:gdLst>
                  <a:gd name="T0" fmla="*/ 0 w 121"/>
                  <a:gd name="T1" fmla="*/ 0 h 411"/>
                  <a:gd name="T2" fmla="*/ 0 w 121"/>
                  <a:gd name="T3" fmla="*/ 0 h 411"/>
                  <a:gd name="T4" fmla="*/ 103 w 121"/>
                  <a:gd name="T5" fmla="*/ 411 h 411"/>
                  <a:gd name="T6" fmla="*/ 121 w 121"/>
                  <a:gd name="T7" fmla="*/ 384 h 411"/>
                  <a:gd name="T8" fmla="*/ 28 w 121"/>
                  <a:gd name="T9" fmla="*/ 5 h 411"/>
                  <a:gd name="T10" fmla="*/ 0 w 121"/>
                  <a:gd name="T11" fmla="*/ 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411">
                    <a:moveTo>
                      <a:pt x="0" y="0"/>
                    </a:moveTo>
                    <a:lnTo>
                      <a:pt x="0" y="0"/>
                    </a:lnTo>
                    <a:lnTo>
                      <a:pt x="103" y="411"/>
                    </a:lnTo>
                    <a:lnTo>
                      <a:pt x="121" y="384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1" name="îṥ1iḋè">
                <a:extLst>
                  <a:ext uri="{FF2B5EF4-FFF2-40B4-BE49-F238E27FC236}">
                    <a16:creationId xmlns:a16="http://schemas.microsoft.com/office/drawing/2014/main" xmlns="" id="{41494949-E525-4E67-9CD3-924815C2568D}"/>
                  </a:ext>
                </a:extLst>
              </p:cNvPr>
              <p:cNvSpPr/>
              <p:nvPr/>
            </p:nvSpPr>
            <p:spPr bwMode="auto">
              <a:xfrm>
                <a:off x="5204" y="2424"/>
                <a:ext cx="106" cy="349"/>
              </a:xfrm>
              <a:custGeom>
                <a:avLst/>
                <a:gdLst>
                  <a:gd name="T0" fmla="*/ 0 w 106"/>
                  <a:gd name="T1" fmla="*/ 0 h 349"/>
                  <a:gd name="T2" fmla="*/ 0 w 106"/>
                  <a:gd name="T3" fmla="*/ 0 h 349"/>
                  <a:gd name="T4" fmla="*/ 86 w 106"/>
                  <a:gd name="T5" fmla="*/ 349 h 349"/>
                  <a:gd name="T6" fmla="*/ 106 w 106"/>
                  <a:gd name="T7" fmla="*/ 325 h 349"/>
                  <a:gd name="T8" fmla="*/ 28 w 106"/>
                  <a:gd name="T9" fmla="*/ 6 h 349"/>
                  <a:gd name="T10" fmla="*/ 0 w 106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349">
                    <a:moveTo>
                      <a:pt x="0" y="0"/>
                    </a:moveTo>
                    <a:lnTo>
                      <a:pt x="0" y="0"/>
                    </a:lnTo>
                    <a:lnTo>
                      <a:pt x="86" y="349"/>
                    </a:lnTo>
                    <a:lnTo>
                      <a:pt x="106" y="325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2" name="í$1ïḓé">
                <a:extLst>
                  <a:ext uri="{FF2B5EF4-FFF2-40B4-BE49-F238E27FC236}">
                    <a16:creationId xmlns:a16="http://schemas.microsoft.com/office/drawing/2014/main" xmlns="" id="{62BEADE8-C42F-4DAA-AFA5-1EEC95ED3247}"/>
                  </a:ext>
                </a:extLst>
              </p:cNvPr>
              <p:cNvSpPr/>
              <p:nvPr/>
            </p:nvSpPr>
            <p:spPr bwMode="auto">
              <a:xfrm>
                <a:off x="5204" y="2424"/>
                <a:ext cx="106" cy="349"/>
              </a:xfrm>
              <a:custGeom>
                <a:avLst/>
                <a:gdLst>
                  <a:gd name="T0" fmla="*/ 0 w 106"/>
                  <a:gd name="T1" fmla="*/ 0 h 349"/>
                  <a:gd name="T2" fmla="*/ 0 w 106"/>
                  <a:gd name="T3" fmla="*/ 0 h 349"/>
                  <a:gd name="T4" fmla="*/ 86 w 106"/>
                  <a:gd name="T5" fmla="*/ 349 h 349"/>
                  <a:gd name="T6" fmla="*/ 106 w 106"/>
                  <a:gd name="T7" fmla="*/ 325 h 349"/>
                  <a:gd name="T8" fmla="*/ 28 w 106"/>
                  <a:gd name="T9" fmla="*/ 6 h 349"/>
                  <a:gd name="T10" fmla="*/ 0 w 106"/>
                  <a:gd name="T11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349">
                    <a:moveTo>
                      <a:pt x="0" y="0"/>
                    </a:moveTo>
                    <a:lnTo>
                      <a:pt x="0" y="0"/>
                    </a:lnTo>
                    <a:lnTo>
                      <a:pt x="86" y="349"/>
                    </a:lnTo>
                    <a:lnTo>
                      <a:pt x="106" y="325"/>
                    </a:lnTo>
                    <a:lnTo>
                      <a:pt x="28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3" name="îS1ídè">
                <a:extLst>
                  <a:ext uri="{FF2B5EF4-FFF2-40B4-BE49-F238E27FC236}">
                    <a16:creationId xmlns:a16="http://schemas.microsoft.com/office/drawing/2014/main" xmlns="" id="{C8F89F48-BFD4-4C6C-A853-5B9AF5F1A88E}"/>
                  </a:ext>
                </a:extLst>
              </p:cNvPr>
              <p:cNvSpPr/>
              <p:nvPr/>
            </p:nvSpPr>
            <p:spPr bwMode="auto">
              <a:xfrm>
                <a:off x="5258" y="2435"/>
                <a:ext cx="90" cy="288"/>
              </a:xfrm>
              <a:custGeom>
                <a:avLst/>
                <a:gdLst>
                  <a:gd name="T0" fmla="*/ 0 w 90"/>
                  <a:gd name="T1" fmla="*/ 0 h 288"/>
                  <a:gd name="T2" fmla="*/ 0 w 90"/>
                  <a:gd name="T3" fmla="*/ 0 h 288"/>
                  <a:gd name="T4" fmla="*/ 71 w 90"/>
                  <a:gd name="T5" fmla="*/ 288 h 288"/>
                  <a:gd name="T6" fmla="*/ 90 w 90"/>
                  <a:gd name="T7" fmla="*/ 262 h 288"/>
                  <a:gd name="T8" fmla="*/ 28 w 90"/>
                  <a:gd name="T9" fmla="*/ 6 h 288"/>
                  <a:gd name="T10" fmla="*/ 0 w 90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88">
                    <a:moveTo>
                      <a:pt x="0" y="0"/>
                    </a:moveTo>
                    <a:lnTo>
                      <a:pt x="0" y="0"/>
                    </a:lnTo>
                    <a:lnTo>
                      <a:pt x="71" y="288"/>
                    </a:lnTo>
                    <a:lnTo>
                      <a:pt x="90" y="262"/>
                    </a:lnTo>
                    <a:lnTo>
                      <a:pt x="2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4" name="iṥḷíḑe">
                <a:extLst>
                  <a:ext uri="{FF2B5EF4-FFF2-40B4-BE49-F238E27FC236}">
                    <a16:creationId xmlns:a16="http://schemas.microsoft.com/office/drawing/2014/main" xmlns="" id="{9F9771F7-4AC2-4336-B850-6103FE4574B5}"/>
                  </a:ext>
                </a:extLst>
              </p:cNvPr>
              <p:cNvSpPr/>
              <p:nvPr/>
            </p:nvSpPr>
            <p:spPr bwMode="auto">
              <a:xfrm>
                <a:off x="5258" y="2435"/>
                <a:ext cx="90" cy="288"/>
              </a:xfrm>
              <a:custGeom>
                <a:avLst/>
                <a:gdLst>
                  <a:gd name="T0" fmla="*/ 0 w 90"/>
                  <a:gd name="T1" fmla="*/ 0 h 288"/>
                  <a:gd name="T2" fmla="*/ 0 w 90"/>
                  <a:gd name="T3" fmla="*/ 0 h 288"/>
                  <a:gd name="T4" fmla="*/ 71 w 90"/>
                  <a:gd name="T5" fmla="*/ 288 h 288"/>
                  <a:gd name="T6" fmla="*/ 90 w 90"/>
                  <a:gd name="T7" fmla="*/ 262 h 288"/>
                  <a:gd name="T8" fmla="*/ 28 w 90"/>
                  <a:gd name="T9" fmla="*/ 6 h 288"/>
                  <a:gd name="T10" fmla="*/ 0 w 90"/>
                  <a:gd name="T1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288">
                    <a:moveTo>
                      <a:pt x="0" y="0"/>
                    </a:moveTo>
                    <a:lnTo>
                      <a:pt x="0" y="0"/>
                    </a:lnTo>
                    <a:lnTo>
                      <a:pt x="71" y="288"/>
                    </a:lnTo>
                    <a:lnTo>
                      <a:pt x="90" y="262"/>
                    </a:lnTo>
                    <a:lnTo>
                      <a:pt x="28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5" name="iśḻiḍe">
                <a:extLst>
                  <a:ext uri="{FF2B5EF4-FFF2-40B4-BE49-F238E27FC236}">
                    <a16:creationId xmlns:a16="http://schemas.microsoft.com/office/drawing/2014/main" xmlns="" id="{42739673-CD23-4B9A-BA97-2B60B1FEB184}"/>
                  </a:ext>
                </a:extLst>
              </p:cNvPr>
              <p:cNvSpPr/>
              <p:nvPr/>
            </p:nvSpPr>
            <p:spPr bwMode="auto">
              <a:xfrm>
                <a:off x="5312" y="2447"/>
                <a:ext cx="75" cy="225"/>
              </a:xfrm>
              <a:custGeom>
                <a:avLst/>
                <a:gdLst>
                  <a:gd name="T0" fmla="*/ 0 w 75"/>
                  <a:gd name="T1" fmla="*/ 0 h 225"/>
                  <a:gd name="T2" fmla="*/ 0 w 75"/>
                  <a:gd name="T3" fmla="*/ 0 h 225"/>
                  <a:gd name="T4" fmla="*/ 56 w 75"/>
                  <a:gd name="T5" fmla="*/ 225 h 225"/>
                  <a:gd name="T6" fmla="*/ 75 w 75"/>
                  <a:gd name="T7" fmla="*/ 199 h 225"/>
                  <a:gd name="T8" fmla="*/ 28 w 75"/>
                  <a:gd name="T9" fmla="*/ 5 h 225"/>
                  <a:gd name="T10" fmla="*/ 0 w 75"/>
                  <a:gd name="T1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25">
                    <a:moveTo>
                      <a:pt x="0" y="0"/>
                    </a:moveTo>
                    <a:lnTo>
                      <a:pt x="0" y="0"/>
                    </a:lnTo>
                    <a:lnTo>
                      <a:pt x="56" y="225"/>
                    </a:lnTo>
                    <a:lnTo>
                      <a:pt x="75" y="199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6" name="ís1iḋè">
                <a:extLst>
                  <a:ext uri="{FF2B5EF4-FFF2-40B4-BE49-F238E27FC236}">
                    <a16:creationId xmlns:a16="http://schemas.microsoft.com/office/drawing/2014/main" xmlns="" id="{75ED9399-BE23-4566-80E0-904065308C0F}"/>
                  </a:ext>
                </a:extLst>
              </p:cNvPr>
              <p:cNvSpPr/>
              <p:nvPr/>
            </p:nvSpPr>
            <p:spPr bwMode="auto">
              <a:xfrm>
                <a:off x="5312" y="2447"/>
                <a:ext cx="75" cy="225"/>
              </a:xfrm>
              <a:custGeom>
                <a:avLst/>
                <a:gdLst>
                  <a:gd name="T0" fmla="*/ 0 w 75"/>
                  <a:gd name="T1" fmla="*/ 0 h 225"/>
                  <a:gd name="T2" fmla="*/ 0 w 75"/>
                  <a:gd name="T3" fmla="*/ 0 h 225"/>
                  <a:gd name="T4" fmla="*/ 56 w 75"/>
                  <a:gd name="T5" fmla="*/ 225 h 225"/>
                  <a:gd name="T6" fmla="*/ 75 w 75"/>
                  <a:gd name="T7" fmla="*/ 199 h 225"/>
                  <a:gd name="T8" fmla="*/ 28 w 75"/>
                  <a:gd name="T9" fmla="*/ 5 h 225"/>
                  <a:gd name="T10" fmla="*/ 0 w 75"/>
                  <a:gd name="T1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225">
                    <a:moveTo>
                      <a:pt x="0" y="0"/>
                    </a:moveTo>
                    <a:lnTo>
                      <a:pt x="0" y="0"/>
                    </a:lnTo>
                    <a:lnTo>
                      <a:pt x="56" y="225"/>
                    </a:lnTo>
                    <a:lnTo>
                      <a:pt x="75" y="199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7" name="i$1iḑê">
                <a:extLst>
                  <a:ext uri="{FF2B5EF4-FFF2-40B4-BE49-F238E27FC236}">
                    <a16:creationId xmlns:a16="http://schemas.microsoft.com/office/drawing/2014/main" xmlns="" id="{1AFA549A-A928-479C-8AC1-2A7A41433536}"/>
                  </a:ext>
                </a:extLst>
              </p:cNvPr>
              <p:cNvSpPr/>
              <p:nvPr/>
            </p:nvSpPr>
            <p:spPr bwMode="auto">
              <a:xfrm>
                <a:off x="5366" y="2456"/>
                <a:ext cx="60" cy="164"/>
              </a:xfrm>
              <a:custGeom>
                <a:avLst/>
                <a:gdLst>
                  <a:gd name="T0" fmla="*/ 0 w 60"/>
                  <a:gd name="T1" fmla="*/ 0 h 164"/>
                  <a:gd name="T2" fmla="*/ 0 w 60"/>
                  <a:gd name="T3" fmla="*/ 0 h 164"/>
                  <a:gd name="T4" fmla="*/ 42 w 60"/>
                  <a:gd name="T5" fmla="*/ 164 h 164"/>
                  <a:gd name="T6" fmla="*/ 60 w 60"/>
                  <a:gd name="T7" fmla="*/ 138 h 164"/>
                  <a:gd name="T8" fmla="*/ 28 w 60"/>
                  <a:gd name="T9" fmla="*/ 5 h 164"/>
                  <a:gd name="T10" fmla="*/ 0 w 60"/>
                  <a:gd name="T1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64">
                    <a:moveTo>
                      <a:pt x="0" y="0"/>
                    </a:moveTo>
                    <a:lnTo>
                      <a:pt x="0" y="0"/>
                    </a:lnTo>
                    <a:lnTo>
                      <a:pt x="42" y="164"/>
                    </a:lnTo>
                    <a:lnTo>
                      <a:pt x="60" y="138"/>
                    </a:lnTo>
                    <a:lnTo>
                      <a:pt x="28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8" name="îsļíḋê">
                <a:extLst>
                  <a:ext uri="{FF2B5EF4-FFF2-40B4-BE49-F238E27FC236}">
                    <a16:creationId xmlns:a16="http://schemas.microsoft.com/office/drawing/2014/main" xmlns="" id="{D81D2B35-AB99-4A36-85C0-5198BE3CAF54}"/>
                  </a:ext>
                </a:extLst>
              </p:cNvPr>
              <p:cNvSpPr/>
              <p:nvPr/>
            </p:nvSpPr>
            <p:spPr bwMode="auto">
              <a:xfrm>
                <a:off x="5366" y="2456"/>
                <a:ext cx="60" cy="164"/>
              </a:xfrm>
              <a:custGeom>
                <a:avLst/>
                <a:gdLst>
                  <a:gd name="T0" fmla="*/ 0 w 60"/>
                  <a:gd name="T1" fmla="*/ 0 h 164"/>
                  <a:gd name="T2" fmla="*/ 0 w 60"/>
                  <a:gd name="T3" fmla="*/ 0 h 164"/>
                  <a:gd name="T4" fmla="*/ 42 w 60"/>
                  <a:gd name="T5" fmla="*/ 164 h 164"/>
                  <a:gd name="T6" fmla="*/ 60 w 60"/>
                  <a:gd name="T7" fmla="*/ 138 h 164"/>
                  <a:gd name="T8" fmla="*/ 28 w 60"/>
                  <a:gd name="T9" fmla="*/ 5 h 164"/>
                  <a:gd name="T10" fmla="*/ 0 w 60"/>
                  <a:gd name="T1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164">
                    <a:moveTo>
                      <a:pt x="0" y="0"/>
                    </a:moveTo>
                    <a:lnTo>
                      <a:pt x="0" y="0"/>
                    </a:lnTo>
                    <a:lnTo>
                      <a:pt x="42" y="164"/>
                    </a:lnTo>
                    <a:lnTo>
                      <a:pt x="60" y="138"/>
                    </a:lnTo>
                    <a:lnTo>
                      <a:pt x="28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9" name="íṧlîḑe">
                <a:extLst>
                  <a:ext uri="{FF2B5EF4-FFF2-40B4-BE49-F238E27FC236}">
                    <a16:creationId xmlns:a16="http://schemas.microsoft.com/office/drawing/2014/main" xmlns="" id="{BFD956B4-AE06-46D1-A7D2-B1C5602A9763}"/>
                  </a:ext>
                </a:extLst>
              </p:cNvPr>
              <p:cNvSpPr/>
              <p:nvPr/>
            </p:nvSpPr>
            <p:spPr bwMode="auto">
              <a:xfrm>
                <a:off x="5421" y="2467"/>
                <a:ext cx="44" cy="103"/>
              </a:xfrm>
              <a:custGeom>
                <a:avLst/>
                <a:gdLst>
                  <a:gd name="T0" fmla="*/ 0 w 44"/>
                  <a:gd name="T1" fmla="*/ 0 h 103"/>
                  <a:gd name="T2" fmla="*/ 0 w 44"/>
                  <a:gd name="T3" fmla="*/ 0 h 103"/>
                  <a:gd name="T4" fmla="*/ 26 w 44"/>
                  <a:gd name="T5" fmla="*/ 103 h 103"/>
                  <a:gd name="T6" fmla="*/ 44 w 44"/>
                  <a:gd name="T7" fmla="*/ 77 h 103"/>
                  <a:gd name="T8" fmla="*/ 26 w 44"/>
                  <a:gd name="T9" fmla="*/ 6 h 103"/>
                  <a:gd name="T10" fmla="*/ 0 w 44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03">
                    <a:moveTo>
                      <a:pt x="0" y="0"/>
                    </a:moveTo>
                    <a:lnTo>
                      <a:pt x="0" y="0"/>
                    </a:lnTo>
                    <a:lnTo>
                      <a:pt x="26" y="103"/>
                    </a:lnTo>
                    <a:lnTo>
                      <a:pt x="44" y="77"/>
                    </a:lnTo>
                    <a:lnTo>
                      <a:pt x="2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0" name="îṩḻïdê">
                <a:extLst>
                  <a:ext uri="{FF2B5EF4-FFF2-40B4-BE49-F238E27FC236}">
                    <a16:creationId xmlns:a16="http://schemas.microsoft.com/office/drawing/2014/main" xmlns="" id="{B51A2C9A-B24A-4185-9DCB-B4B3409D306D}"/>
                  </a:ext>
                </a:extLst>
              </p:cNvPr>
              <p:cNvSpPr/>
              <p:nvPr/>
            </p:nvSpPr>
            <p:spPr bwMode="auto">
              <a:xfrm>
                <a:off x="5421" y="2467"/>
                <a:ext cx="44" cy="103"/>
              </a:xfrm>
              <a:custGeom>
                <a:avLst/>
                <a:gdLst>
                  <a:gd name="T0" fmla="*/ 0 w 44"/>
                  <a:gd name="T1" fmla="*/ 0 h 103"/>
                  <a:gd name="T2" fmla="*/ 0 w 44"/>
                  <a:gd name="T3" fmla="*/ 0 h 103"/>
                  <a:gd name="T4" fmla="*/ 26 w 44"/>
                  <a:gd name="T5" fmla="*/ 103 h 103"/>
                  <a:gd name="T6" fmla="*/ 44 w 44"/>
                  <a:gd name="T7" fmla="*/ 77 h 103"/>
                  <a:gd name="T8" fmla="*/ 26 w 44"/>
                  <a:gd name="T9" fmla="*/ 6 h 103"/>
                  <a:gd name="T10" fmla="*/ 0 w 44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03">
                    <a:moveTo>
                      <a:pt x="0" y="0"/>
                    </a:moveTo>
                    <a:lnTo>
                      <a:pt x="0" y="0"/>
                    </a:lnTo>
                    <a:lnTo>
                      <a:pt x="26" y="103"/>
                    </a:lnTo>
                    <a:lnTo>
                      <a:pt x="44" y="77"/>
                    </a:lnTo>
                    <a:lnTo>
                      <a:pt x="2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1" name="î$ḷïḍé">
                <a:extLst>
                  <a:ext uri="{FF2B5EF4-FFF2-40B4-BE49-F238E27FC236}">
                    <a16:creationId xmlns:a16="http://schemas.microsoft.com/office/drawing/2014/main" xmlns="" id="{DD2E4530-174D-43A1-8B6B-6983AB77637C}"/>
                  </a:ext>
                </a:extLst>
              </p:cNvPr>
              <p:cNvSpPr/>
              <p:nvPr/>
            </p:nvSpPr>
            <p:spPr bwMode="auto">
              <a:xfrm>
                <a:off x="5475" y="2478"/>
                <a:ext cx="30" cy="39"/>
              </a:xfrm>
              <a:custGeom>
                <a:avLst/>
                <a:gdLst>
                  <a:gd name="T0" fmla="*/ 0 w 30"/>
                  <a:gd name="T1" fmla="*/ 0 h 39"/>
                  <a:gd name="T2" fmla="*/ 0 w 30"/>
                  <a:gd name="T3" fmla="*/ 0 h 39"/>
                  <a:gd name="T4" fmla="*/ 9 w 30"/>
                  <a:gd name="T5" fmla="*/ 39 h 39"/>
                  <a:gd name="T6" fmla="*/ 30 w 30"/>
                  <a:gd name="T7" fmla="*/ 15 h 39"/>
                  <a:gd name="T8" fmla="*/ 26 w 30"/>
                  <a:gd name="T9" fmla="*/ 6 h 39"/>
                  <a:gd name="T10" fmla="*/ 0 w 3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9">
                    <a:moveTo>
                      <a:pt x="0" y="0"/>
                    </a:moveTo>
                    <a:lnTo>
                      <a:pt x="0" y="0"/>
                    </a:lnTo>
                    <a:lnTo>
                      <a:pt x="9" y="39"/>
                    </a:lnTo>
                    <a:lnTo>
                      <a:pt x="30" y="15"/>
                    </a:lnTo>
                    <a:lnTo>
                      <a:pt x="26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2" name="îṣḷîḋê">
                <a:extLst>
                  <a:ext uri="{FF2B5EF4-FFF2-40B4-BE49-F238E27FC236}">
                    <a16:creationId xmlns:a16="http://schemas.microsoft.com/office/drawing/2014/main" xmlns="" id="{EDDF9D01-87AA-4652-A618-34A9AE3052E2}"/>
                  </a:ext>
                </a:extLst>
              </p:cNvPr>
              <p:cNvSpPr/>
              <p:nvPr/>
            </p:nvSpPr>
            <p:spPr bwMode="auto">
              <a:xfrm>
                <a:off x="5475" y="2478"/>
                <a:ext cx="30" cy="39"/>
              </a:xfrm>
              <a:custGeom>
                <a:avLst/>
                <a:gdLst>
                  <a:gd name="T0" fmla="*/ 0 w 30"/>
                  <a:gd name="T1" fmla="*/ 0 h 39"/>
                  <a:gd name="T2" fmla="*/ 0 w 30"/>
                  <a:gd name="T3" fmla="*/ 0 h 39"/>
                  <a:gd name="T4" fmla="*/ 9 w 30"/>
                  <a:gd name="T5" fmla="*/ 39 h 39"/>
                  <a:gd name="T6" fmla="*/ 30 w 30"/>
                  <a:gd name="T7" fmla="*/ 15 h 39"/>
                  <a:gd name="T8" fmla="*/ 26 w 30"/>
                  <a:gd name="T9" fmla="*/ 6 h 39"/>
                  <a:gd name="T10" fmla="*/ 0 w 30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9">
                    <a:moveTo>
                      <a:pt x="0" y="0"/>
                    </a:moveTo>
                    <a:lnTo>
                      <a:pt x="0" y="0"/>
                    </a:lnTo>
                    <a:lnTo>
                      <a:pt x="9" y="39"/>
                    </a:lnTo>
                    <a:lnTo>
                      <a:pt x="30" y="15"/>
                    </a:lnTo>
                    <a:lnTo>
                      <a:pt x="26" y="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3" name="íšḻïḓé">
                <a:extLst>
                  <a:ext uri="{FF2B5EF4-FFF2-40B4-BE49-F238E27FC236}">
                    <a16:creationId xmlns:a16="http://schemas.microsoft.com/office/drawing/2014/main" xmlns="" id="{295D334F-F266-4701-8A91-88083C1B5009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0 h 568"/>
                  <a:gd name="T4" fmla="*/ 176 w 510"/>
                  <a:gd name="T5" fmla="*/ 568 h 568"/>
                  <a:gd name="T6" fmla="*/ 510 w 510"/>
                  <a:gd name="T7" fmla="*/ 69 h 568"/>
                  <a:gd name="T8" fmla="*/ 484 w 510"/>
                  <a:gd name="T9" fmla="*/ 67 h 568"/>
                  <a:gd name="T10" fmla="*/ 493 w 510"/>
                  <a:gd name="T11" fmla="*/ 95 h 568"/>
                  <a:gd name="T12" fmla="*/ 474 w 510"/>
                  <a:gd name="T13" fmla="*/ 121 h 568"/>
                  <a:gd name="T14" fmla="*/ 456 w 510"/>
                  <a:gd name="T15" fmla="*/ 64 h 568"/>
                  <a:gd name="T16" fmla="*/ 430 w 510"/>
                  <a:gd name="T17" fmla="*/ 60 h 568"/>
                  <a:gd name="T18" fmla="*/ 458 w 510"/>
                  <a:gd name="T19" fmla="*/ 148 h 568"/>
                  <a:gd name="T20" fmla="*/ 439 w 510"/>
                  <a:gd name="T21" fmla="*/ 176 h 568"/>
                  <a:gd name="T22" fmla="*/ 402 w 510"/>
                  <a:gd name="T23" fmla="*/ 56 h 568"/>
                  <a:gd name="T24" fmla="*/ 374 w 510"/>
                  <a:gd name="T25" fmla="*/ 51 h 568"/>
                  <a:gd name="T26" fmla="*/ 422 w 510"/>
                  <a:gd name="T27" fmla="*/ 202 h 568"/>
                  <a:gd name="T28" fmla="*/ 403 w 510"/>
                  <a:gd name="T29" fmla="*/ 228 h 568"/>
                  <a:gd name="T30" fmla="*/ 347 w 510"/>
                  <a:gd name="T31" fmla="*/ 47 h 568"/>
                  <a:gd name="T32" fmla="*/ 319 w 510"/>
                  <a:gd name="T33" fmla="*/ 43 h 568"/>
                  <a:gd name="T34" fmla="*/ 385 w 510"/>
                  <a:gd name="T35" fmla="*/ 254 h 568"/>
                  <a:gd name="T36" fmla="*/ 368 w 510"/>
                  <a:gd name="T37" fmla="*/ 280 h 568"/>
                  <a:gd name="T38" fmla="*/ 291 w 510"/>
                  <a:gd name="T39" fmla="*/ 39 h 568"/>
                  <a:gd name="T40" fmla="*/ 265 w 510"/>
                  <a:gd name="T41" fmla="*/ 36 h 568"/>
                  <a:gd name="T42" fmla="*/ 349 w 510"/>
                  <a:gd name="T43" fmla="*/ 308 h 568"/>
                  <a:gd name="T44" fmla="*/ 332 w 510"/>
                  <a:gd name="T45" fmla="*/ 334 h 568"/>
                  <a:gd name="T46" fmla="*/ 237 w 510"/>
                  <a:gd name="T47" fmla="*/ 32 h 568"/>
                  <a:gd name="T48" fmla="*/ 209 w 510"/>
                  <a:gd name="T49" fmla="*/ 28 h 568"/>
                  <a:gd name="T50" fmla="*/ 314 w 510"/>
                  <a:gd name="T51" fmla="*/ 360 h 568"/>
                  <a:gd name="T52" fmla="*/ 297 w 510"/>
                  <a:gd name="T53" fmla="*/ 387 h 568"/>
                  <a:gd name="T54" fmla="*/ 183 w 510"/>
                  <a:gd name="T55" fmla="*/ 24 h 568"/>
                  <a:gd name="T56" fmla="*/ 155 w 510"/>
                  <a:gd name="T57" fmla="*/ 21 h 568"/>
                  <a:gd name="T58" fmla="*/ 278 w 510"/>
                  <a:gd name="T59" fmla="*/ 415 h 568"/>
                  <a:gd name="T60" fmla="*/ 262 w 510"/>
                  <a:gd name="T61" fmla="*/ 441 h 568"/>
                  <a:gd name="T62" fmla="*/ 127 w 510"/>
                  <a:gd name="T63" fmla="*/ 17 h 568"/>
                  <a:gd name="T64" fmla="*/ 101 w 510"/>
                  <a:gd name="T65" fmla="*/ 13 h 568"/>
                  <a:gd name="T66" fmla="*/ 243 w 510"/>
                  <a:gd name="T67" fmla="*/ 467 h 568"/>
                  <a:gd name="T68" fmla="*/ 226 w 510"/>
                  <a:gd name="T69" fmla="*/ 493 h 568"/>
                  <a:gd name="T70" fmla="*/ 73 w 510"/>
                  <a:gd name="T71" fmla="*/ 9 h 568"/>
                  <a:gd name="T72" fmla="*/ 45 w 510"/>
                  <a:gd name="T73" fmla="*/ 6 h 568"/>
                  <a:gd name="T74" fmla="*/ 207 w 510"/>
                  <a:gd name="T75" fmla="*/ 521 h 568"/>
                  <a:gd name="T76" fmla="*/ 191 w 510"/>
                  <a:gd name="T77" fmla="*/ 547 h 568"/>
                  <a:gd name="T78" fmla="*/ 19 w 510"/>
                  <a:gd name="T79" fmla="*/ 2 h 568"/>
                  <a:gd name="T80" fmla="*/ 0 w 510"/>
                  <a:gd name="T81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0"/>
                    </a:lnTo>
                    <a:lnTo>
                      <a:pt x="176" y="568"/>
                    </a:lnTo>
                    <a:lnTo>
                      <a:pt x="510" y="69"/>
                    </a:lnTo>
                    <a:lnTo>
                      <a:pt x="484" y="67"/>
                    </a:lnTo>
                    <a:lnTo>
                      <a:pt x="493" y="95"/>
                    </a:lnTo>
                    <a:lnTo>
                      <a:pt x="474" y="121"/>
                    </a:lnTo>
                    <a:lnTo>
                      <a:pt x="456" y="64"/>
                    </a:lnTo>
                    <a:lnTo>
                      <a:pt x="430" y="60"/>
                    </a:lnTo>
                    <a:lnTo>
                      <a:pt x="458" y="148"/>
                    </a:lnTo>
                    <a:lnTo>
                      <a:pt x="439" y="176"/>
                    </a:lnTo>
                    <a:lnTo>
                      <a:pt x="402" y="56"/>
                    </a:lnTo>
                    <a:lnTo>
                      <a:pt x="374" y="51"/>
                    </a:lnTo>
                    <a:lnTo>
                      <a:pt x="422" y="202"/>
                    </a:lnTo>
                    <a:lnTo>
                      <a:pt x="403" y="228"/>
                    </a:lnTo>
                    <a:lnTo>
                      <a:pt x="347" y="47"/>
                    </a:lnTo>
                    <a:lnTo>
                      <a:pt x="319" y="43"/>
                    </a:lnTo>
                    <a:lnTo>
                      <a:pt x="385" y="254"/>
                    </a:lnTo>
                    <a:lnTo>
                      <a:pt x="368" y="280"/>
                    </a:lnTo>
                    <a:lnTo>
                      <a:pt x="291" y="39"/>
                    </a:lnTo>
                    <a:lnTo>
                      <a:pt x="265" y="36"/>
                    </a:lnTo>
                    <a:lnTo>
                      <a:pt x="349" y="308"/>
                    </a:lnTo>
                    <a:lnTo>
                      <a:pt x="332" y="334"/>
                    </a:lnTo>
                    <a:lnTo>
                      <a:pt x="237" y="32"/>
                    </a:lnTo>
                    <a:lnTo>
                      <a:pt x="209" y="28"/>
                    </a:lnTo>
                    <a:lnTo>
                      <a:pt x="314" y="360"/>
                    </a:lnTo>
                    <a:lnTo>
                      <a:pt x="297" y="387"/>
                    </a:lnTo>
                    <a:lnTo>
                      <a:pt x="183" y="24"/>
                    </a:lnTo>
                    <a:lnTo>
                      <a:pt x="155" y="21"/>
                    </a:lnTo>
                    <a:lnTo>
                      <a:pt x="278" y="415"/>
                    </a:lnTo>
                    <a:lnTo>
                      <a:pt x="262" y="441"/>
                    </a:lnTo>
                    <a:lnTo>
                      <a:pt x="127" y="17"/>
                    </a:lnTo>
                    <a:lnTo>
                      <a:pt x="101" y="13"/>
                    </a:lnTo>
                    <a:lnTo>
                      <a:pt x="243" y="467"/>
                    </a:lnTo>
                    <a:lnTo>
                      <a:pt x="226" y="493"/>
                    </a:lnTo>
                    <a:lnTo>
                      <a:pt x="73" y="9"/>
                    </a:lnTo>
                    <a:lnTo>
                      <a:pt x="45" y="6"/>
                    </a:lnTo>
                    <a:lnTo>
                      <a:pt x="207" y="521"/>
                    </a:lnTo>
                    <a:lnTo>
                      <a:pt x="191" y="547"/>
                    </a:lnTo>
                    <a:lnTo>
                      <a:pt x="19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4" name="îš1iḓé">
                <a:extLst>
                  <a:ext uri="{FF2B5EF4-FFF2-40B4-BE49-F238E27FC236}">
                    <a16:creationId xmlns:a16="http://schemas.microsoft.com/office/drawing/2014/main" xmlns="" id="{5D18B8AE-5EEB-4259-90C2-96E871442DE8}"/>
                  </a:ext>
                </a:extLst>
              </p:cNvPr>
              <p:cNvSpPr/>
              <p:nvPr/>
            </p:nvSpPr>
            <p:spPr bwMode="auto">
              <a:xfrm>
                <a:off x="6778" y="2691"/>
                <a:ext cx="510" cy="568"/>
              </a:xfrm>
              <a:custGeom>
                <a:avLst/>
                <a:gdLst>
                  <a:gd name="T0" fmla="*/ 0 w 510"/>
                  <a:gd name="T1" fmla="*/ 0 h 568"/>
                  <a:gd name="T2" fmla="*/ 0 w 510"/>
                  <a:gd name="T3" fmla="*/ 0 h 568"/>
                  <a:gd name="T4" fmla="*/ 176 w 510"/>
                  <a:gd name="T5" fmla="*/ 568 h 568"/>
                  <a:gd name="T6" fmla="*/ 510 w 510"/>
                  <a:gd name="T7" fmla="*/ 69 h 568"/>
                  <a:gd name="T8" fmla="*/ 484 w 510"/>
                  <a:gd name="T9" fmla="*/ 67 h 568"/>
                  <a:gd name="T10" fmla="*/ 493 w 510"/>
                  <a:gd name="T11" fmla="*/ 95 h 568"/>
                  <a:gd name="T12" fmla="*/ 474 w 510"/>
                  <a:gd name="T13" fmla="*/ 121 h 568"/>
                  <a:gd name="T14" fmla="*/ 456 w 510"/>
                  <a:gd name="T15" fmla="*/ 64 h 568"/>
                  <a:gd name="T16" fmla="*/ 430 w 510"/>
                  <a:gd name="T17" fmla="*/ 60 h 568"/>
                  <a:gd name="T18" fmla="*/ 458 w 510"/>
                  <a:gd name="T19" fmla="*/ 148 h 568"/>
                  <a:gd name="T20" fmla="*/ 439 w 510"/>
                  <a:gd name="T21" fmla="*/ 176 h 568"/>
                  <a:gd name="T22" fmla="*/ 402 w 510"/>
                  <a:gd name="T23" fmla="*/ 56 h 568"/>
                  <a:gd name="T24" fmla="*/ 374 w 510"/>
                  <a:gd name="T25" fmla="*/ 51 h 568"/>
                  <a:gd name="T26" fmla="*/ 422 w 510"/>
                  <a:gd name="T27" fmla="*/ 202 h 568"/>
                  <a:gd name="T28" fmla="*/ 403 w 510"/>
                  <a:gd name="T29" fmla="*/ 228 h 568"/>
                  <a:gd name="T30" fmla="*/ 347 w 510"/>
                  <a:gd name="T31" fmla="*/ 47 h 568"/>
                  <a:gd name="T32" fmla="*/ 319 w 510"/>
                  <a:gd name="T33" fmla="*/ 43 h 568"/>
                  <a:gd name="T34" fmla="*/ 385 w 510"/>
                  <a:gd name="T35" fmla="*/ 254 h 568"/>
                  <a:gd name="T36" fmla="*/ 368 w 510"/>
                  <a:gd name="T37" fmla="*/ 280 h 568"/>
                  <a:gd name="T38" fmla="*/ 291 w 510"/>
                  <a:gd name="T39" fmla="*/ 39 h 568"/>
                  <a:gd name="T40" fmla="*/ 265 w 510"/>
                  <a:gd name="T41" fmla="*/ 36 h 568"/>
                  <a:gd name="T42" fmla="*/ 349 w 510"/>
                  <a:gd name="T43" fmla="*/ 308 h 568"/>
                  <a:gd name="T44" fmla="*/ 332 w 510"/>
                  <a:gd name="T45" fmla="*/ 334 h 568"/>
                  <a:gd name="T46" fmla="*/ 237 w 510"/>
                  <a:gd name="T47" fmla="*/ 32 h 568"/>
                  <a:gd name="T48" fmla="*/ 209 w 510"/>
                  <a:gd name="T49" fmla="*/ 28 h 568"/>
                  <a:gd name="T50" fmla="*/ 314 w 510"/>
                  <a:gd name="T51" fmla="*/ 360 h 568"/>
                  <a:gd name="T52" fmla="*/ 297 w 510"/>
                  <a:gd name="T53" fmla="*/ 387 h 568"/>
                  <a:gd name="T54" fmla="*/ 183 w 510"/>
                  <a:gd name="T55" fmla="*/ 24 h 568"/>
                  <a:gd name="T56" fmla="*/ 155 w 510"/>
                  <a:gd name="T57" fmla="*/ 21 h 568"/>
                  <a:gd name="T58" fmla="*/ 278 w 510"/>
                  <a:gd name="T59" fmla="*/ 415 h 568"/>
                  <a:gd name="T60" fmla="*/ 262 w 510"/>
                  <a:gd name="T61" fmla="*/ 441 h 568"/>
                  <a:gd name="T62" fmla="*/ 127 w 510"/>
                  <a:gd name="T63" fmla="*/ 17 h 568"/>
                  <a:gd name="T64" fmla="*/ 101 w 510"/>
                  <a:gd name="T65" fmla="*/ 13 h 568"/>
                  <a:gd name="T66" fmla="*/ 243 w 510"/>
                  <a:gd name="T67" fmla="*/ 467 h 568"/>
                  <a:gd name="T68" fmla="*/ 226 w 510"/>
                  <a:gd name="T69" fmla="*/ 493 h 568"/>
                  <a:gd name="T70" fmla="*/ 73 w 510"/>
                  <a:gd name="T71" fmla="*/ 9 h 568"/>
                  <a:gd name="T72" fmla="*/ 45 w 510"/>
                  <a:gd name="T73" fmla="*/ 6 h 568"/>
                  <a:gd name="T74" fmla="*/ 207 w 510"/>
                  <a:gd name="T75" fmla="*/ 521 h 568"/>
                  <a:gd name="T76" fmla="*/ 191 w 510"/>
                  <a:gd name="T77" fmla="*/ 547 h 568"/>
                  <a:gd name="T78" fmla="*/ 19 w 510"/>
                  <a:gd name="T79" fmla="*/ 2 h 568"/>
                  <a:gd name="T80" fmla="*/ 0 w 510"/>
                  <a:gd name="T81" fmla="*/ 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568">
                    <a:moveTo>
                      <a:pt x="0" y="0"/>
                    </a:moveTo>
                    <a:lnTo>
                      <a:pt x="0" y="0"/>
                    </a:lnTo>
                    <a:lnTo>
                      <a:pt x="176" y="568"/>
                    </a:lnTo>
                    <a:lnTo>
                      <a:pt x="510" y="69"/>
                    </a:lnTo>
                    <a:lnTo>
                      <a:pt x="484" y="67"/>
                    </a:lnTo>
                    <a:lnTo>
                      <a:pt x="493" y="95"/>
                    </a:lnTo>
                    <a:lnTo>
                      <a:pt x="474" y="121"/>
                    </a:lnTo>
                    <a:lnTo>
                      <a:pt x="456" y="64"/>
                    </a:lnTo>
                    <a:lnTo>
                      <a:pt x="430" y="60"/>
                    </a:lnTo>
                    <a:lnTo>
                      <a:pt x="458" y="148"/>
                    </a:lnTo>
                    <a:lnTo>
                      <a:pt x="439" y="176"/>
                    </a:lnTo>
                    <a:lnTo>
                      <a:pt x="402" y="56"/>
                    </a:lnTo>
                    <a:lnTo>
                      <a:pt x="374" y="51"/>
                    </a:lnTo>
                    <a:lnTo>
                      <a:pt x="422" y="202"/>
                    </a:lnTo>
                    <a:lnTo>
                      <a:pt x="403" y="228"/>
                    </a:lnTo>
                    <a:lnTo>
                      <a:pt x="347" y="47"/>
                    </a:lnTo>
                    <a:lnTo>
                      <a:pt x="319" y="43"/>
                    </a:lnTo>
                    <a:lnTo>
                      <a:pt x="385" y="254"/>
                    </a:lnTo>
                    <a:lnTo>
                      <a:pt x="368" y="280"/>
                    </a:lnTo>
                    <a:lnTo>
                      <a:pt x="291" y="39"/>
                    </a:lnTo>
                    <a:lnTo>
                      <a:pt x="265" y="36"/>
                    </a:lnTo>
                    <a:lnTo>
                      <a:pt x="349" y="308"/>
                    </a:lnTo>
                    <a:lnTo>
                      <a:pt x="332" y="334"/>
                    </a:lnTo>
                    <a:lnTo>
                      <a:pt x="237" y="32"/>
                    </a:lnTo>
                    <a:lnTo>
                      <a:pt x="209" y="28"/>
                    </a:lnTo>
                    <a:lnTo>
                      <a:pt x="314" y="360"/>
                    </a:lnTo>
                    <a:lnTo>
                      <a:pt x="297" y="387"/>
                    </a:lnTo>
                    <a:lnTo>
                      <a:pt x="183" y="24"/>
                    </a:lnTo>
                    <a:lnTo>
                      <a:pt x="155" y="21"/>
                    </a:lnTo>
                    <a:lnTo>
                      <a:pt x="278" y="415"/>
                    </a:lnTo>
                    <a:lnTo>
                      <a:pt x="262" y="441"/>
                    </a:lnTo>
                    <a:lnTo>
                      <a:pt x="127" y="17"/>
                    </a:lnTo>
                    <a:lnTo>
                      <a:pt x="101" y="13"/>
                    </a:lnTo>
                    <a:lnTo>
                      <a:pt x="243" y="467"/>
                    </a:lnTo>
                    <a:lnTo>
                      <a:pt x="226" y="493"/>
                    </a:lnTo>
                    <a:lnTo>
                      <a:pt x="73" y="9"/>
                    </a:lnTo>
                    <a:lnTo>
                      <a:pt x="45" y="6"/>
                    </a:lnTo>
                    <a:lnTo>
                      <a:pt x="207" y="521"/>
                    </a:lnTo>
                    <a:lnTo>
                      <a:pt x="191" y="547"/>
                    </a:lnTo>
                    <a:lnTo>
                      <a:pt x="19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5" name="ïŝļiḍê">
                <a:extLst>
                  <a:ext uri="{FF2B5EF4-FFF2-40B4-BE49-F238E27FC236}">
                    <a16:creationId xmlns:a16="http://schemas.microsoft.com/office/drawing/2014/main" xmlns="" id="{FA62A242-2B18-4BC4-947C-D67F8CB8ACED}"/>
                  </a:ext>
                </a:extLst>
              </p:cNvPr>
              <p:cNvSpPr/>
              <p:nvPr/>
            </p:nvSpPr>
            <p:spPr bwMode="auto">
              <a:xfrm>
                <a:off x="6797" y="2693"/>
                <a:ext cx="188" cy="545"/>
              </a:xfrm>
              <a:custGeom>
                <a:avLst/>
                <a:gdLst>
                  <a:gd name="T0" fmla="*/ 0 w 188"/>
                  <a:gd name="T1" fmla="*/ 0 h 545"/>
                  <a:gd name="T2" fmla="*/ 0 w 188"/>
                  <a:gd name="T3" fmla="*/ 0 h 545"/>
                  <a:gd name="T4" fmla="*/ 172 w 188"/>
                  <a:gd name="T5" fmla="*/ 545 h 545"/>
                  <a:gd name="T6" fmla="*/ 188 w 188"/>
                  <a:gd name="T7" fmla="*/ 519 h 545"/>
                  <a:gd name="T8" fmla="*/ 26 w 188"/>
                  <a:gd name="T9" fmla="*/ 4 h 545"/>
                  <a:gd name="T10" fmla="*/ 0 w 188"/>
                  <a:gd name="T11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545">
                    <a:moveTo>
                      <a:pt x="0" y="0"/>
                    </a:moveTo>
                    <a:lnTo>
                      <a:pt x="0" y="0"/>
                    </a:lnTo>
                    <a:lnTo>
                      <a:pt x="172" y="545"/>
                    </a:lnTo>
                    <a:lnTo>
                      <a:pt x="188" y="519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6" name="í$liḓè">
                <a:extLst>
                  <a:ext uri="{FF2B5EF4-FFF2-40B4-BE49-F238E27FC236}">
                    <a16:creationId xmlns:a16="http://schemas.microsoft.com/office/drawing/2014/main" xmlns="" id="{914E1CF5-F9FF-4E3E-AEB7-6051F9BDAF67}"/>
                  </a:ext>
                </a:extLst>
              </p:cNvPr>
              <p:cNvSpPr/>
              <p:nvPr/>
            </p:nvSpPr>
            <p:spPr bwMode="auto">
              <a:xfrm>
                <a:off x="6797" y="2693"/>
                <a:ext cx="188" cy="545"/>
              </a:xfrm>
              <a:custGeom>
                <a:avLst/>
                <a:gdLst>
                  <a:gd name="T0" fmla="*/ 0 w 188"/>
                  <a:gd name="T1" fmla="*/ 0 h 545"/>
                  <a:gd name="T2" fmla="*/ 0 w 188"/>
                  <a:gd name="T3" fmla="*/ 0 h 545"/>
                  <a:gd name="T4" fmla="*/ 172 w 188"/>
                  <a:gd name="T5" fmla="*/ 545 h 545"/>
                  <a:gd name="T6" fmla="*/ 188 w 188"/>
                  <a:gd name="T7" fmla="*/ 519 h 545"/>
                  <a:gd name="T8" fmla="*/ 26 w 188"/>
                  <a:gd name="T9" fmla="*/ 4 h 545"/>
                  <a:gd name="T10" fmla="*/ 0 w 188"/>
                  <a:gd name="T11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545">
                    <a:moveTo>
                      <a:pt x="0" y="0"/>
                    </a:moveTo>
                    <a:lnTo>
                      <a:pt x="0" y="0"/>
                    </a:lnTo>
                    <a:lnTo>
                      <a:pt x="172" y="545"/>
                    </a:lnTo>
                    <a:lnTo>
                      <a:pt x="188" y="519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7" name="ïṣḷïḓé">
                <a:extLst>
                  <a:ext uri="{FF2B5EF4-FFF2-40B4-BE49-F238E27FC236}">
                    <a16:creationId xmlns:a16="http://schemas.microsoft.com/office/drawing/2014/main" xmlns="" id="{88112382-8F2E-470F-85F5-912129D7EEE4}"/>
                  </a:ext>
                </a:extLst>
              </p:cNvPr>
              <p:cNvSpPr/>
              <p:nvPr/>
            </p:nvSpPr>
            <p:spPr bwMode="auto">
              <a:xfrm>
                <a:off x="6851" y="2700"/>
                <a:ext cx="170" cy="484"/>
              </a:xfrm>
              <a:custGeom>
                <a:avLst/>
                <a:gdLst>
                  <a:gd name="T0" fmla="*/ 0 w 170"/>
                  <a:gd name="T1" fmla="*/ 0 h 484"/>
                  <a:gd name="T2" fmla="*/ 0 w 170"/>
                  <a:gd name="T3" fmla="*/ 0 h 484"/>
                  <a:gd name="T4" fmla="*/ 153 w 170"/>
                  <a:gd name="T5" fmla="*/ 484 h 484"/>
                  <a:gd name="T6" fmla="*/ 170 w 170"/>
                  <a:gd name="T7" fmla="*/ 458 h 484"/>
                  <a:gd name="T8" fmla="*/ 28 w 170"/>
                  <a:gd name="T9" fmla="*/ 4 h 484"/>
                  <a:gd name="T10" fmla="*/ 0 w 170"/>
                  <a:gd name="T11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84">
                    <a:moveTo>
                      <a:pt x="0" y="0"/>
                    </a:moveTo>
                    <a:lnTo>
                      <a:pt x="0" y="0"/>
                    </a:lnTo>
                    <a:lnTo>
                      <a:pt x="153" y="484"/>
                    </a:lnTo>
                    <a:lnTo>
                      <a:pt x="170" y="458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8" name="iŝļíḋé">
                <a:extLst>
                  <a:ext uri="{FF2B5EF4-FFF2-40B4-BE49-F238E27FC236}">
                    <a16:creationId xmlns:a16="http://schemas.microsoft.com/office/drawing/2014/main" xmlns="" id="{946E2925-E8BD-49D5-A1EF-60FA69226841}"/>
                  </a:ext>
                </a:extLst>
              </p:cNvPr>
              <p:cNvSpPr/>
              <p:nvPr/>
            </p:nvSpPr>
            <p:spPr bwMode="auto">
              <a:xfrm>
                <a:off x="6851" y="2700"/>
                <a:ext cx="170" cy="484"/>
              </a:xfrm>
              <a:custGeom>
                <a:avLst/>
                <a:gdLst>
                  <a:gd name="T0" fmla="*/ 0 w 170"/>
                  <a:gd name="T1" fmla="*/ 0 h 484"/>
                  <a:gd name="T2" fmla="*/ 0 w 170"/>
                  <a:gd name="T3" fmla="*/ 0 h 484"/>
                  <a:gd name="T4" fmla="*/ 153 w 170"/>
                  <a:gd name="T5" fmla="*/ 484 h 484"/>
                  <a:gd name="T6" fmla="*/ 170 w 170"/>
                  <a:gd name="T7" fmla="*/ 458 h 484"/>
                  <a:gd name="T8" fmla="*/ 28 w 170"/>
                  <a:gd name="T9" fmla="*/ 4 h 484"/>
                  <a:gd name="T10" fmla="*/ 0 w 170"/>
                  <a:gd name="T11" fmla="*/ 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484">
                    <a:moveTo>
                      <a:pt x="0" y="0"/>
                    </a:moveTo>
                    <a:lnTo>
                      <a:pt x="0" y="0"/>
                    </a:lnTo>
                    <a:lnTo>
                      <a:pt x="153" y="484"/>
                    </a:lnTo>
                    <a:lnTo>
                      <a:pt x="170" y="458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9" name="iŝḷíḋe">
                <a:extLst>
                  <a:ext uri="{FF2B5EF4-FFF2-40B4-BE49-F238E27FC236}">
                    <a16:creationId xmlns:a16="http://schemas.microsoft.com/office/drawing/2014/main" xmlns="" id="{B630F20C-73B6-4168-BB31-49C31F66AE76}"/>
                  </a:ext>
                </a:extLst>
              </p:cNvPr>
              <p:cNvSpPr/>
              <p:nvPr/>
            </p:nvSpPr>
            <p:spPr bwMode="auto">
              <a:xfrm>
                <a:off x="6905" y="2708"/>
                <a:ext cx="151" cy="424"/>
              </a:xfrm>
              <a:custGeom>
                <a:avLst/>
                <a:gdLst>
                  <a:gd name="T0" fmla="*/ 0 w 151"/>
                  <a:gd name="T1" fmla="*/ 0 h 424"/>
                  <a:gd name="T2" fmla="*/ 0 w 151"/>
                  <a:gd name="T3" fmla="*/ 0 h 424"/>
                  <a:gd name="T4" fmla="*/ 135 w 151"/>
                  <a:gd name="T5" fmla="*/ 424 h 424"/>
                  <a:gd name="T6" fmla="*/ 151 w 151"/>
                  <a:gd name="T7" fmla="*/ 398 h 424"/>
                  <a:gd name="T8" fmla="*/ 28 w 151"/>
                  <a:gd name="T9" fmla="*/ 4 h 424"/>
                  <a:gd name="T10" fmla="*/ 0 w 151"/>
                  <a:gd name="T11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424">
                    <a:moveTo>
                      <a:pt x="0" y="0"/>
                    </a:moveTo>
                    <a:lnTo>
                      <a:pt x="0" y="0"/>
                    </a:lnTo>
                    <a:lnTo>
                      <a:pt x="135" y="424"/>
                    </a:lnTo>
                    <a:lnTo>
                      <a:pt x="151" y="398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0" name="ïṩľíďé">
                <a:extLst>
                  <a:ext uri="{FF2B5EF4-FFF2-40B4-BE49-F238E27FC236}">
                    <a16:creationId xmlns:a16="http://schemas.microsoft.com/office/drawing/2014/main" xmlns="" id="{E4693FF5-AF71-4A91-85DD-917AB879208F}"/>
                  </a:ext>
                </a:extLst>
              </p:cNvPr>
              <p:cNvSpPr/>
              <p:nvPr/>
            </p:nvSpPr>
            <p:spPr bwMode="auto">
              <a:xfrm>
                <a:off x="6905" y="2708"/>
                <a:ext cx="151" cy="424"/>
              </a:xfrm>
              <a:custGeom>
                <a:avLst/>
                <a:gdLst>
                  <a:gd name="T0" fmla="*/ 0 w 151"/>
                  <a:gd name="T1" fmla="*/ 0 h 424"/>
                  <a:gd name="T2" fmla="*/ 0 w 151"/>
                  <a:gd name="T3" fmla="*/ 0 h 424"/>
                  <a:gd name="T4" fmla="*/ 135 w 151"/>
                  <a:gd name="T5" fmla="*/ 424 h 424"/>
                  <a:gd name="T6" fmla="*/ 151 w 151"/>
                  <a:gd name="T7" fmla="*/ 398 h 424"/>
                  <a:gd name="T8" fmla="*/ 28 w 151"/>
                  <a:gd name="T9" fmla="*/ 4 h 424"/>
                  <a:gd name="T10" fmla="*/ 0 w 151"/>
                  <a:gd name="T11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424">
                    <a:moveTo>
                      <a:pt x="0" y="0"/>
                    </a:moveTo>
                    <a:lnTo>
                      <a:pt x="0" y="0"/>
                    </a:lnTo>
                    <a:lnTo>
                      <a:pt x="135" y="424"/>
                    </a:lnTo>
                    <a:lnTo>
                      <a:pt x="151" y="398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1" name="ïṩlïde">
                <a:extLst>
                  <a:ext uri="{FF2B5EF4-FFF2-40B4-BE49-F238E27FC236}">
                    <a16:creationId xmlns:a16="http://schemas.microsoft.com/office/drawing/2014/main" xmlns="" id="{E2310E12-B46D-4477-B46B-B509C4C224E8}"/>
                  </a:ext>
                </a:extLst>
              </p:cNvPr>
              <p:cNvSpPr/>
              <p:nvPr/>
            </p:nvSpPr>
            <p:spPr bwMode="auto">
              <a:xfrm>
                <a:off x="6961" y="2715"/>
                <a:ext cx="131" cy="363"/>
              </a:xfrm>
              <a:custGeom>
                <a:avLst/>
                <a:gdLst>
                  <a:gd name="T0" fmla="*/ 0 w 131"/>
                  <a:gd name="T1" fmla="*/ 0 h 363"/>
                  <a:gd name="T2" fmla="*/ 0 w 131"/>
                  <a:gd name="T3" fmla="*/ 0 h 363"/>
                  <a:gd name="T4" fmla="*/ 114 w 131"/>
                  <a:gd name="T5" fmla="*/ 363 h 363"/>
                  <a:gd name="T6" fmla="*/ 131 w 131"/>
                  <a:gd name="T7" fmla="*/ 336 h 363"/>
                  <a:gd name="T8" fmla="*/ 26 w 131"/>
                  <a:gd name="T9" fmla="*/ 4 h 363"/>
                  <a:gd name="T10" fmla="*/ 0 w 131"/>
                  <a:gd name="T11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363">
                    <a:moveTo>
                      <a:pt x="0" y="0"/>
                    </a:moveTo>
                    <a:lnTo>
                      <a:pt x="0" y="0"/>
                    </a:lnTo>
                    <a:lnTo>
                      <a:pt x="114" y="363"/>
                    </a:lnTo>
                    <a:lnTo>
                      <a:pt x="131" y="336"/>
                    </a:lnTo>
                    <a:lnTo>
                      <a:pt x="2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2" name="î$1îďe">
                <a:extLst>
                  <a:ext uri="{FF2B5EF4-FFF2-40B4-BE49-F238E27FC236}">
                    <a16:creationId xmlns:a16="http://schemas.microsoft.com/office/drawing/2014/main" xmlns="" id="{7CDC5733-3095-48D9-9D8C-329D06879B53}"/>
                  </a:ext>
                </a:extLst>
              </p:cNvPr>
              <p:cNvSpPr/>
              <p:nvPr/>
            </p:nvSpPr>
            <p:spPr bwMode="auto">
              <a:xfrm>
                <a:off x="6961" y="2715"/>
                <a:ext cx="131" cy="363"/>
              </a:xfrm>
              <a:custGeom>
                <a:avLst/>
                <a:gdLst>
                  <a:gd name="T0" fmla="*/ 0 w 131"/>
                  <a:gd name="T1" fmla="*/ 0 h 363"/>
                  <a:gd name="T2" fmla="*/ 0 w 131"/>
                  <a:gd name="T3" fmla="*/ 0 h 363"/>
                  <a:gd name="T4" fmla="*/ 114 w 131"/>
                  <a:gd name="T5" fmla="*/ 363 h 363"/>
                  <a:gd name="T6" fmla="*/ 131 w 131"/>
                  <a:gd name="T7" fmla="*/ 336 h 363"/>
                  <a:gd name="T8" fmla="*/ 26 w 131"/>
                  <a:gd name="T9" fmla="*/ 4 h 363"/>
                  <a:gd name="T10" fmla="*/ 0 w 131"/>
                  <a:gd name="T11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363">
                    <a:moveTo>
                      <a:pt x="0" y="0"/>
                    </a:moveTo>
                    <a:lnTo>
                      <a:pt x="0" y="0"/>
                    </a:lnTo>
                    <a:lnTo>
                      <a:pt x="114" y="363"/>
                    </a:lnTo>
                    <a:lnTo>
                      <a:pt x="131" y="336"/>
                    </a:lnTo>
                    <a:lnTo>
                      <a:pt x="26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3" name="ïŝ1íde">
                <a:extLst>
                  <a:ext uri="{FF2B5EF4-FFF2-40B4-BE49-F238E27FC236}">
                    <a16:creationId xmlns:a16="http://schemas.microsoft.com/office/drawing/2014/main" xmlns="" id="{7C151D37-2BEE-4B2A-90C3-572371E4B482}"/>
                  </a:ext>
                </a:extLst>
              </p:cNvPr>
              <p:cNvSpPr/>
              <p:nvPr/>
            </p:nvSpPr>
            <p:spPr bwMode="auto">
              <a:xfrm>
                <a:off x="7015" y="2723"/>
                <a:ext cx="112" cy="302"/>
              </a:xfrm>
              <a:custGeom>
                <a:avLst/>
                <a:gdLst>
                  <a:gd name="T0" fmla="*/ 0 w 112"/>
                  <a:gd name="T1" fmla="*/ 0 h 302"/>
                  <a:gd name="T2" fmla="*/ 0 w 112"/>
                  <a:gd name="T3" fmla="*/ 0 h 302"/>
                  <a:gd name="T4" fmla="*/ 95 w 112"/>
                  <a:gd name="T5" fmla="*/ 302 h 302"/>
                  <a:gd name="T6" fmla="*/ 112 w 112"/>
                  <a:gd name="T7" fmla="*/ 276 h 302"/>
                  <a:gd name="T8" fmla="*/ 28 w 112"/>
                  <a:gd name="T9" fmla="*/ 4 h 302"/>
                  <a:gd name="T10" fmla="*/ 0 w 112"/>
                  <a:gd name="T11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302">
                    <a:moveTo>
                      <a:pt x="0" y="0"/>
                    </a:moveTo>
                    <a:lnTo>
                      <a:pt x="0" y="0"/>
                    </a:lnTo>
                    <a:lnTo>
                      <a:pt x="95" y="302"/>
                    </a:lnTo>
                    <a:lnTo>
                      <a:pt x="112" y="276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4" name="iṥľïdé">
                <a:extLst>
                  <a:ext uri="{FF2B5EF4-FFF2-40B4-BE49-F238E27FC236}">
                    <a16:creationId xmlns:a16="http://schemas.microsoft.com/office/drawing/2014/main" xmlns="" id="{FFD91DD4-D436-4165-AF7B-A2BE104A9593}"/>
                  </a:ext>
                </a:extLst>
              </p:cNvPr>
              <p:cNvSpPr/>
              <p:nvPr/>
            </p:nvSpPr>
            <p:spPr bwMode="auto">
              <a:xfrm>
                <a:off x="7015" y="2723"/>
                <a:ext cx="112" cy="302"/>
              </a:xfrm>
              <a:custGeom>
                <a:avLst/>
                <a:gdLst>
                  <a:gd name="T0" fmla="*/ 0 w 112"/>
                  <a:gd name="T1" fmla="*/ 0 h 302"/>
                  <a:gd name="T2" fmla="*/ 0 w 112"/>
                  <a:gd name="T3" fmla="*/ 0 h 302"/>
                  <a:gd name="T4" fmla="*/ 95 w 112"/>
                  <a:gd name="T5" fmla="*/ 302 h 302"/>
                  <a:gd name="T6" fmla="*/ 112 w 112"/>
                  <a:gd name="T7" fmla="*/ 276 h 302"/>
                  <a:gd name="T8" fmla="*/ 28 w 112"/>
                  <a:gd name="T9" fmla="*/ 4 h 302"/>
                  <a:gd name="T10" fmla="*/ 0 w 112"/>
                  <a:gd name="T11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302">
                    <a:moveTo>
                      <a:pt x="0" y="0"/>
                    </a:moveTo>
                    <a:lnTo>
                      <a:pt x="0" y="0"/>
                    </a:lnTo>
                    <a:lnTo>
                      <a:pt x="95" y="302"/>
                    </a:lnTo>
                    <a:lnTo>
                      <a:pt x="112" y="276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5" name="iSḻïḋe">
                <a:extLst>
                  <a:ext uri="{FF2B5EF4-FFF2-40B4-BE49-F238E27FC236}">
                    <a16:creationId xmlns:a16="http://schemas.microsoft.com/office/drawing/2014/main" xmlns="" id="{168A709B-9D05-42CD-9B75-BA5909FFF6EC}"/>
                  </a:ext>
                </a:extLst>
              </p:cNvPr>
              <p:cNvSpPr/>
              <p:nvPr/>
            </p:nvSpPr>
            <p:spPr bwMode="auto">
              <a:xfrm>
                <a:off x="7069" y="2730"/>
                <a:ext cx="94" cy="241"/>
              </a:xfrm>
              <a:custGeom>
                <a:avLst/>
                <a:gdLst>
                  <a:gd name="T0" fmla="*/ 0 w 94"/>
                  <a:gd name="T1" fmla="*/ 0 h 241"/>
                  <a:gd name="T2" fmla="*/ 0 w 94"/>
                  <a:gd name="T3" fmla="*/ 0 h 241"/>
                  <a:gd name="T4" fmla="*/ 77 w 94"/>
                  <a:gd name="T5" fmla="*/ 241 h 241"/>
                  <a:gd name="T6" fmla="*/ 94 w 94"/>
                  <a:gd name="T7" fmla="*/ 215 h 241"/>
                  <a:gd name="T8" fmla="*/ 28 w 94"/>
                  <a:gd name="T9" fmla="*/ 4 h 241"/>
                  <a:gd name="T10" fmla="*/ 0 w 94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41">
                    <a:moveTo>
                      <a:pt x="0" y="0"/>
                    </a:moveTo>
                    <a:lnTo>
                      <a:pt x="0" y="0"/>
                    </a:lnTo>
                    <a:lnTo>
                      <a:pt x="77" y="241"/>
                    </a:lnTo>
                    <a:lnTo>
                      <a:pt x="94" y="215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6" name="ïŝļiďè">
                <a:extLst>
                  <a:ext uri="{FF2B5EF4-FFF2-40B4-BE49-F238E27FC236}">
                    <a16:creationId xmlns:a16="http://schemas.microsoft.com/office/drawing/2014/main" xmlns="" id="{BB9D71BE-983E-4A20-9767-2C8EC4D1B131}"/>
                  </a:ext>
                </a:extLst>
              </p:cNvPr>
              <p:cNvSpPr/>
              <p:nvPr/>
            </p:nvSpPr>
            <p:spPr bwMode="auto">
              <a:xfrm>
                <a:off x="7069" y="2730"/>
                <a:ext cx="94" cy="241"/>
              </a:xfrm>
              <a:custGeom>
                <a:avLst/>
                <a:gdLst>
                  <a:gd name="T0" fmla="*/ 0 w 94"/>
                  <a:gd name="T1" fmla="*/ 0 h 241"/>
                  <a:gd name="T2" fmla="*/ 0 w 94"/>
                  <a:gd name="T3" fmla="*/ 0 h 241"/>
                  <a:gd name="T4" fmla="*/ 77 w 94"/>
                  <a:gd name="T5" fmla="*/ 241 h 241"/>
                  <a:gd name="T6" fmla="*/ 94 w 94"/>
                  <a:gd name="T7" fmla="*/ 215 h 241"/>
                  <a:gd name="T8" fmla="*/ 28 w 94"/>
                  <a:gd name="T9" fmla="*/ 4 h 241"/>
                  <a:gd name="T10" fmla="*/ 0 w 94"/>
                  <a:gd name="T11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4" h="241">
                    <a:moveTo>
                      <a:pt x="0" y="0"/>
                    </a:moveTo>
                    <a:lnTo>
                      <a:pt x="0" y="0"/>
                    </a:lnTo>
                    <a:lnTo>
                      <a:pt x="77" y="241"/>
                    </a:lnTo>
                    <a:lnTo>
                      <a:pt x="94" y="215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7" name="ísļîḓe">
                <a:extLst>
                  <a:ext uri="{FF2B5EF4-FFF2-40B4-BE49-F238E27FC236}">
                    <a16:creationId xmlns:a16="http://schemas.microsoft.com/office/drawing/2014/main" xmlns="" id="{58D13B6A-EB1D-4F2F-B71E-D0CCE3D72F52}"/>
                  </a:ext>
                </a:extLst>
              </p:cNvPr>
              <p:cNvSpPr/>
              <p:nvPr/>
            </p:nvSpPr>
            <p:spPr bwMode="auto">
              <a:xfrm>
                <a:off x="7125" y="2738"/>
                <a:ext cx="75" cy="181"/>
              </a:xfrm>
              <a:custGeom>
                <a:avLst/>
                <a:gdLst>
                  <a:gd name="T0" fmla="*/ 0 w 75"/>
                  <a:gd name="T1" fmla="*/ 0 h 181"/>
                  <a:gd name="T2" fmla="*/ 0 w 75"/>
                  <a:gd name="T3" fmla="*/ 0 h 181"/>
                  <a:gd name="T4" fmla="*/ 56 w 75"/>
                  <a:gd name="T5" fmla="*/ 181 h 181"/>
                  <a:gd name="T6" fmla="*/ 75 w 75"/>
                  <a:gd name="T7" fmla="*/ 155 h 181"/>
                  <a:gd name="T8" fmla="*/ 27 w 75"/>
                  <a:gd name="T9" fmla="*/ 4 h 181"/>
                  <a:gd name="T10" fmla="*/ 0 w 75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1">
                    <a:moveTo>
                      <a:pt x="0" y="0"/>
                    </a:moveTo>
                    <a:lnTo>
                      <a:pt x="0" y="0"/>
                    </a:lnTo>
                    <a:lnTo>
                      <a:pt x="56" y="181"/>
                    </a:lnTo>
                    <a:lnTo>
                      <a:pt x="75" y="155"/>
                    </a:lnTo>
                    <a:lnTo>
                      <a:pt x="27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8" name="íṣḷîḑé">
                <a:extLst>
                  <a:ext uri="{FF2B5EF4-FFF2-40B4-BE49-F238E27FC236}">
                    <a16:creationId xmlns:a16="http://schemas.microsoft.com/office/drawing/2014/main" xmlns="" id="{0D90DF53-BC88-4147-A1BF-A1DD90FD6BC4}"/>
                  </a:ext>
                </a:extLst>
              </p:cNvPr>
              <p:cNvSpPr/>
              <p:nvPr/>
            </p:nvSpPr>
            <p:spPr bwMode="auto">
              <a:xfrm>
                <a:off x="7125" y="2738"/>
                <a:ext cx="75" cy="181"/>
              </a:xfrm>
              <a:custGeom>
                <a:avLst/>
                <a:gdLst>
                  <a:gd name="T0" fmla="*/ 0 w 75"/>
                  <a:gd name="T1" fmla="*/ 0 h 181"/>
                  <a:gd name="T2" fmla="*/ 0 w 75"/>
                  <a:gd name="T3" fmla="*/ 0 h 181"/>
                  <a:gd name="T4" fmla="*/ 56 w 75"/>
                  <a:gd name="T5" fmla="*/ 181 h 181"/>
                  <a:gd name="T6" fmla="*/ 75 w 75"/>
                  <a:gd name="T7" fmla="*/ 155 h 181"/>
                  <a:gd name="T8" fmla="*/ 27 w 75"/>
                  <a:gd name="T9" fmla="*/ 4 h 181"/>
                  <a:gd name="T10" fmla="*/ 0 w 75"/>
                  <a:gd name="T1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1">
                    <a:moveTo>
                      <a:pt x="0" y="0"/>
                    </a:moveTo>
                    <a:lnTo>
                      <a:pt x="0" y="0"/>
                    </a:lnTo>
                    <a:lnTo>
                      <a:pt x="56" y="181"/>
                    </a:lnTo>
                    <a:lnTo>
                      <a:pt x="75" y="155"/>
                    </a:lnTo>
                    <a:lnTo>
                      <a:pt x="27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9" name="iṥľíḋè">
                <a:extLst>
                  <a:ext uri="{FF2B5EF4-FFF2-40B4-BE49-F238E27FC236}">
                    <a16:creationId xmlns:a16="http://schemas.microsoft.com/office/drawing/2014/main" xmlns="" id="{F8B272D0-EC51-4A1A-BE78-1B94A89F490D}"/>
                  </a:ext>
                </a:extLst>
              </p:cNvPr>
              <p:cNvSpPr/>
              <p:nvPr/>
            </p:nvSpPr>
            <p:spPr bwMode="auto">
              <a:xfrm>
                <a:off x="7180" y="2747"/>
                <a:ext cx="56" cy="120"/>
              </a:xfrm>
              <a:custGeom>
                <a:avLst/>
                <a:gdLst>
                  <a:gd name="T0" fmla="*/ 0 w 56"/>
                  <a:gd name="T1" fmla="*/ 0 h 120"/>
                  <a:gd name="T2" fmla="*/ 0 w 56"/>
                  <a:gd name="T3" fmla="*/ 0 h 120"/>
                  <a:gd name="T4" fmla="*/ 37 w 56"/>
                  <a:gd name="T5" fmla="*/ 120 h 120"/>
                  <a:gd name="T6" fmla="*/ 56 w 56"/>
                  <a:gd name="T7" fmla="*/ 92 h 120"/>
                  <a:gd name="T8" fmla="*/ 28 w 56"/>
                  <a:gd name="T9" fmla="*/ 4 h 120"/>
                  <a:gd name="T10" fmla="*/ 0 w 56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20">
                    <a:moveTo>
                      <a:pt x="0" y="0"/>
                    </a:moveTo>
                    <a:lnTo>
                      <a:pt x="0" y="0"/>
                    </a:lnTo>
                    <a:lnTo>
                      <a:pt x="37" y="120"/>
                    </a:lnTo>
                    <a:lnTo>
                      <a:pt x="56" y="92"/>
                    </a:lnTo>
                    <a:lnTo>
                      <a:pt x="2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0" name="íSľîḓe">
                <a:extLst>
                  <a:ext uri="{FF2B5EF4-FFF2-40B4-BE49-F238E27FC236}">
                    <a16:creationId xmlns:a16="http://schemas.microsoft.com/office/drawing/2014/main" xmlns="" id="{F3EB19B7-CDCC-4847-AC91-272454062004}"/>
                  </a:ext>
                </a:extLst>
              </p:cNvPr>
              <p:cNvSpPr/>
              <p:nvPr/>
            </p:nvSpPr>
            <p:spPr bwMode="auto">
              <a:xfrm>
                <a:off x="7180" y="2747"/>
                <a:ext cx="56" cy="120"/>
              </a:xfrm>
              <a:custGeom>
                <a:avLst/>
                <a:gdLst>
                  <a:gd name="T0" fmla="*/ 0 w 56"/>
                  <a:gd name="T1" fmla="*/ 0 h 120"/>
                  <a:gd name="T2" fmla="*/ 0 w 56"/>
                  <a:gd name="T3" fmla="*/ 0 h 120"/>
                  <a:gd name="T4" fmla="*/ 37 w 56"/>
                  <a:gd name="T5" fmla="*/ 120 h 120"/>
                  <a:gd name="T6" fmla="*/ 56 w 56"/>
                  <a:gd name="T7" fmla="*/ 92 h 120"/>
                  <a:gd name="T8" fmla="*/ 28 w 56"/>
                  <a:gd name="T9" fmla="*/ 4 h 120"/>
                  <a:gd name="T10" fmla="*/ 0 w 56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20">
                    <a:moveTo>
                      <a:pt x="0" y="0"/>
                    </a:moveTo>
                    <a:lnTo>
                      <a:pt x="0" y="0"/>
                    </a:lnTo>
                    <a:lnTo>
                      <a:pt x="37" y="120"/>
                    </a:lnTo>
                    <a:lnTo>
                      <a:pt x="56" y="92"/>
                    </a:lnTo>
                    <a:lnTo>
                      <a:pt x="28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1" name="iṣḻïḑe">
                <a:extLst>
                  <a:ext uri="{FF2B5EF4-FFF2-40B4-BE49-F238E27FC236}">
                    <a16:creationId xmlns:a16="http://schemas.microsoft.com/office/drawing/2014/main" xmlns="" id="{A7ABF238-4D91-410F-A5A6-123F18CB44F6}"/>
                  </a:ext>
                </a:extLst>
              </p:cNvPr>
              <p:cNvSpPr/>
              <p:nvPr/>
            </p:nvSpPr>
            <p:spPr bwMode="auto">
              <a:xfrm>
                <a:off x="7234" y="2755"/>
                <a:ext cx="37" cy="57"/>
              </a:xfrm>
              <a:custGeom>
                <a:avLst/>
                <a:gdLst>
                  <a:gd name="T0" fmla="*/ 0 w 37"/>
                  <a:gd name="T1" fmla="*/ 0 h 57"/>
                  <a:gd name="T2" fmla="*/ 0 w 37"/>
                  <a:gd name="T3" fmla="*/ 0 h 57"/>
                  <a:gd name="T4" fmla="*/ 18 w 37"/>
                  <a:gd name="T5" fmla="*/ 57 h 57"/>
                  <a:gd name="T6" fmla="*/ 37 w 37"/>
                  <a:gd name="T7" fmla="*/ 31 h 57"/>
                  <a:gd name="T8" fmla="*/ 28 w 37"/>
                  <a:gd name="T9" fmla="*/ 3 h 57"/>
                  <a:gd name="T10" fmla="*/ 0 w 3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7">
                    <a:moveTo>
                      <a:pt x="0" y="0"/>
                    </a:moveTo>
                    <a:lnTo>
                      <a:pt x="0" y="0"/>
                    </a:lnTo>
                    <a:lnTo>
                      <a:pt x="18" y="57"/>
                    </a:lnTo>
                    <a:lnTo>
                      <a:pt x="37" y="31"/>
                    </a:lnTo>
                    <a:lnTo>
                      <a:pt x="28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2" name="íṧḷïďê">
                <a:extLst>
                  <a:ext uri="{FF2B5EF4-FFF2-40B4-BE49-F238E27FC236}">
                    <a16:creationId xmlns:a16="http://schemas.microsoft.com/office/drawing/2014/main" xmlns="" id="{FBD00E61-1CC0-4FE7-91CD-4086EAFFBD7D}"/>
                  </a:ext>
                </a:extLst>
              </p:cNvPr>
              <p:cNvSpPr/>
              <p:nvPr/>
            </p:nvSpPr>
            <p:spPr bwMode="auto">
              <a:xfrm>
                <a:off x="7234" y="2755"/>
                <a:ext cx="37" cy="57"/>
              </a:xfrm>
              <a:custGeom>
                <a:avLst/>
                <a:gdLst>
                  <a:gd name="T0" fmla="*/ 0 w 37"/>
                  <a:gd name="T1" fmla="*/ 0 h 57"/>
                  <a:gd name="T2" fmla="*/ 0 w 37"/>
                  <a:gd name="T3" fmla="*/ 0 h 57"/>
                  <a:gd name="T4" fmla="*/ 18 w 37"/>
                  <a:gd name="T5" fmla="*/ 57 h 57"/>
                  <a:gd name="T6" fmla="*/ 37 w 37"/>
                  <a:gd name="T7" fmla="*/ 31 h 57"/>
                  <a:gd name="T8" fmla="*/ 28 w 37"/>
                  <a:gd name="T9" fmla="*/ 3 h 57"/>
                  <a:gd name="T10" fmla="*/ 0 w 37"/>
                  <a:gd name="T1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57">
                    <a:moveTo>
                      <a:pt x="0" y="0"/>
                    </a:moveTo>
                    <a:lnTo>
                      <a:pt x="0" y="0"/>
                    </a:lnTo>
                    <a:lnTo>
                      <a:pt x="18" y="57"/>
                    </a:lnTo>
                    <a:lnTo>
                      <a:pt x="37" y="31"/>
                    </a:lnTo>
                    <a:lnTo>
                      <a:pt x="28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3" name="îṩḷíḍè">
                <a:extLst>
                  <a:ext uri="{FF2B5EF4-FFF2-40B4-BE49-F238E27FC236}">
                    <a16:creationId xmlns:a16="http://schemas.microsoft.com/office/drawing/2014/main" xmlns="" id="{3684BDE6-027E-413A-A164-DC158CCA453C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117 w 500"/>
                  <a:gd name="T5" fmla="*/ 582 h 582"/>
                  <a:gd name="T6" fmla="*/ 500 w 500"/>
                  <a:gd name="T7" fmla="*/ 119 h 582"/>
                  <a:gd name="T8" fmla="*/ 405 w 500"/>
                  <a:gd name="T9" fmla="*/ 97 h 582"/>
                  <a:gd name="T10" fmla="*/ 371 w 500"/>
                  <a:gd name="T11" fmla="*/ 276 h 582"/>
                  <a:gd name="T12" fmla="*/ 304 w 500"/>
                  <a:gd name="T13" fmla="*/ 356 h 582"/>
                  <a:gd name="T14" fmla="*/ 356 w 500"/>
                  <a:gd name="T15" fmla="*/ 86 h 582"/>
                  <a:gd name="T16" fmla="*/ 300 w 500"/>
                  <a:gd name="T17" fmla="*/ 72 h 582"/>
                  <a:gd name="T18" fmla="*/ 283 w 500"/>
                  <a:gd name="T19" fmla="*/ 209 h 582"/>
                  <a:gd name="T20" fmla="*/ 270 w 500"/>
                  <a:gd name="T21" fmla="*/ 194 h 582"/>
                  <a:gd name="T22" fmla="*/ 218 w 500"/>
                  <a:gd name="T23" fmla="*/ 461 h 582"/>
                  <a:gd name="T24" fmla="*/ 117 w 500"/>
                  <a:gd name="T25" fmla="*/ 582 h 582"/>
                  <a:gd name="T26" fmla="*/ 91 w 500"/>
                  <a:gd name="T27" fmla="*/ 453 h 582"/>
                  <a:gd name="T28" fmla="*/ 162 w 500"/>
                  <a:gd name="T29" fmla="*/ 86 h 582"/>
                  <a:gd name="T30" fmla="*/ 108 w 500"/>
                  <a:gd name="T31" fmla="*/ 30 h 582"/>
                  <a:gd name="T32" fmla="*/ 57 w 500"/>
                  <a:gd name="T33" fmla="*/ 287 h 582"/>
                  <a:gd name="T34" fmla="*/ 31 w 500"/>
                  <a:gd name="T35" fmla="*/ 160 h 582"/>
                  <a:gd name="T36" fmla="*/ 59 w 500"/>
                  <a:gd name="T37" fmla="*/ 15 h 582"/>
                  <a:gd name="T38" fmla="*/ 0 w 500"/>
                  <a:gd name="T3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117" y="582"/>
                    </a:lnTo>
                    <a:lnTo>
                      <a:pt x="500" y="119"/>
                    </a:lnTo>
                    <a:lnTo>
                      <a:pt x="405" y="97"/>
                    </a:lnTo>
                    <a:lnTo>
                      <a:pt x="371" y="276"/>
                    </a:lnTo>
                    <a:lnTo>
                      <a:pt x="304" y="356"/>
                    </a:lnTo>
                    <a:lnTo>
                      <a:pt x="356" y="86"/>
                    </a:lnTo>
                    <a:lnTo>
                      <a:pt x="300" y="72"/>
                    </a:lnTo>
                    <a:lnTo>
                      <a:pt x="283" y="209"/>
                    </a:lnTo>
                    <a:lnTo>
                      <a:pt x="270" y="194"/>
                    </a:lnTo>
                    <a:lnTo>
                      <a:pt x="218" y="461"/>
                    </a:lnTo>
                    <a:lnTo>
                      <a:pt x="117" y="582"/>
                    </a:lnTo>
                    <a:lnTo>
                      <a:pt x="91" y="453"/>
                    </a:lnTo>
                    <a:lnTo>
                      <a:pt x="162" y="86"/>
                    </a:lnTo>
                    <a:lnTo>
                      <a:pt x="108" y="30"/>
                    </a:lnTo>
                    <a:lnTo>
                      <a:pt x="57" y="287"/>
                    </a:lnTo>
                    <a:lnTo>
                      <a:pt x="31" y="160"/>
                    </a:lnTo>
                    <a:lnTo>
                      <a:pt x="59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4" name="ïṥľíďé">
                <a:extLst>
                  <a:ext uri="{FF2B5EF4-FFF2-40B4-BE49-F238E27FC236}">
                    <a16:creationId xmlns:a16="http://schemas.microsoft.com/office/drawing/2014/main" xmlns="" id="{D6698E8B-AB02-4A37-AAB1-6AD50FEC44D2}"/>
                  </a:ext>
                </a:extLst>
              </p:cNvPr>
              <p:cNvSpPr/>
              <p:nvPr/>
            </p:nvSpPr>
            <p:spPr bwMode="auto">
              <a:xfrm>
                <a:off x="3847" y="2122"/>
                <a:ext cx="500" cy="582"/>
              </a:xfrm>
              <a:custGeom>
                <a:avLst/>
                <a:gdLst>
                  <a:gd name="T0" fmla="*/ 0 w 500"/>
                  <a:gd name="T1" fmla="*/ 0 h 582"/>
                  <a:gd name="T2" fmla="*/ 0 w 500"/>
                  <a:gd name="T3" fmla="*/ 0 h 582"/>
                  <a:gd name="T4" fmla="*/ 117 w 500"/>
                  <a:gd name="T5" fmla="*/ 582 h 582"/>
                  <a:gd name="T6" fmla="*/ 500 w 500"/>
                  <a:gd name="T7" fmla="*/ 119 h 582"/>
                  <a:gd name="T8" fmla="*/ 405 w 500"/>
                  <a:gd name="T9" fmla="*/ 97 h 582"/>
                  <a:gd name="T10" fmla="*/ 371 w 500"/>
                  <a:gd name="T11" fmla="*/ 276 h 582"/>
                  <a:gd name="T12" fmla="*/ 304 w 500"/>
                  <a:gd name="T13" fmla="*/ 356 h 582"/>
                  <a:gd name="T14" fmla="*/ 356 w 500"/>
                  <a:gd name="T15" fmla="*/ 86 h 582"/>
                  <a:gd name="T16" fmla="*/ 300 w 500"/>
                  <a:gd name="T17" fmla="*/ 72 h 582"/>
                  <a:gd name="T18" fmla="*/ 283 w 500"/>
                  <a:gd name="T19" fmla="*/ 209 h 582"/>
                  <a:gd name="T20" fmla="*/ 270 w 500"/>
                  <a:gd name="T21" fmla="*/ 194 h 582"/>
                  <a:gd name="T22" fmla="*/ 218 w 500"/>
                  <a:gd name="T23" fmla="*/ 461 h 582"/>
                  <a:gd name="T24" fmla="*/ 117 w 500"/>
                  <a:gd name="T25" fmla="*/ 582 h 582"/>
                  <a:gd name="T26" fmla="*/ 91 w 500"/>
                  <a:gd name="T27" fmla="*/ 453 h 582"/>
                  <a:gd name="T28" fmla="*/ 162 w 500"/>
                  <a:gd name="T29" fmla="*/ 86 h 582"/>
                  <a:gd name="T30" fmla="*/ 108 w 500"/>
                  <a:gd name="T31" fmla="*/ 30 h 582"/>
                  <a:gd name="T32" fmla="*/ 57 w 500"/>
                  <a:gd name="T33" fmla="*/ 287 h 582"/>
                  <a:gd name="T34" fmla="*/ 31 w 500"/>
                  <a:gd name="T35" fmla="*/ 160 h 582"/>
                  <a:gd name="T36" fmla="*/ 59 w 500"/>
                  <a:gd name="T37" fmla="*/ 15 h 582"/>
                  <a:gd name="T38" fmla="*/ 0 w 500"/>
                  <a:gd name="T39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0" h="582">
                    <a:moveTo>
                      <a:pt x="0" y="0"/>
                    </a:moveTo>
                    <a:lnTo>
                      <a:pt x="0" y="0"/>
                    </a:lnTo>
                    <a:lnTo>
                      <a:pt x="117" y="582"/>
                    </a:lnTo>
                    <a:lnTo>
                      <a:pt x="500" y="119"/>
                    </a:lnTo>
                    <a:lnTo>
                      <a:pt x="405" y="97"/>
                    </a:lnTo>
                    <a:lnTo>
                      <a:pt x="371" y="276"/>
                    </a:lnTo>
                    <a:lnTo>
                      <a:pt x="304" y="356"/>
                    </a:lnTo>
                    <a:lnTo>
                      <a:pt x="356" y="86"/>
                    </a:lnTo>
                    <a:lnTo>
                      <a:pt x="300" y="72"/>
                    </a:lnTo>
                    <a:lnTo>
                      <a:pt x="283" y="209"/>
                    </a:lnTo>
                    <a:lnTo>
                      <a:pt x="270" y="194"/>
                    </a:lnTo>
                    <a:lnTo>
                      <a:pt x="218" y="461"/>
                    </a:lnTo>
                    <a:lnTo>
                      <a:pt x="117" y="582"/>
                    </a:lnTo>
                    <a:lnTo>
                      <a:pt x="91" y="453"/>
                    </a:lnTo>
                    <a:lnTo>
                      <a:pt x="162" y="86"/>
                    </a:lnTo>
                    <a:lnTo>
                      <a:pt x="108" y="30"/>
                    </a:lnTo>
                    <a:lnTo>
                      <a:pt x="57" y="287"/>
                    </a:lnTo>
                    <a:lnTo>
                      <a:pt x="31" y="160"/>
                    </a:lnTo>
                    <a:lnTo>
                      <a:pt x="59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5" name="ïṣľíḓê">
                <a:extLst>
                  <a:ext uri="{FF2B5EF4-FFF2-40B4-BE49-F238E27FC236}">
                    <a16:creationId xmlns:a16="http://schemas.microsoft.com/office/drawing/2014/main" xmlns="" id="{F9C04764-61D5-4B40-8433-596FC718A223}"/>
                  </a:ext>
                </a:extLst>
              </p:cNvPr>
              <p:cNvSpPr/>
              <p:nvPr/>
            </p:nvSpPr>
            <p:spPr bwMode="auto">
              <a:xfrm>
                <a:off x="3955" y="2148"/>
                <a:ext cx="63" cy="60"/>
              </a:xfrm>
              <a:custGeom>
                <a:avLst/>
                <a:gdLst>
                  <a:gd name="T0" fmla="*/ 17 w 63"/>
                  <a:gd name="T1" fmla="*/ 22 h 60"/>
                  <a:gd name="T2" fmla="*/ 20 w 63"/>
                  <a:gd name="T3" fmla="*/ 20 h 60"/>
                  <a:gd name="T4" fmla="*/ 20 w 63"/>
                  <a:gd name="T5" fmla="*/ 7 h 60"/>
                  <a:gd name="T6" fmla="*/ 30 w 63"/>
                  <a:gd name="T7" fmla="*/ 15 h 60"/>
                  <a:gd name="T8" fmla="*/ 43 w 63"/>
                  <a:gd name="T9" fmla="*/ 13 h 60"/>
                  <a:gd name="T10" fmla="*/ 37 w 63"/>
                  <a:gd name="T11" fmla="*/ 24 h 60"/>
                  <a:gd name="T12" fmla="*/ 45 w 63"/>
                  <a:gd name="T13" fmla="*/ 35 h 60"/>
                  <a:gd name="T14" fmla="*/ 32 w 63"/>
                  <a:gd name="T15" fmla="*/ 35 h 60"/>
                  <a:gd name="T16" fmla="*/ 30 w 63"/>
                  <a:gd name="T17" fmla="*/ 35 h 60"/>
                  <a:gd name="T18" fmla="*/ 17 w 63"/>
                  <a:gd name="T19" fmla="*/ 22 h 60"/>
                  <a:gd name="T20" fmla="*/ 0 w 63"/>
                  <a:gd name="T21" fmla="*/ 0 h 60"/>
                  <a:gd name="T22" fmla="*/ 0 w 63"/>
                  <a:gd name="T23" fmla="*/ 4 h 60"/>
                  <a:gd name="T24" fmla="*/ 54 w 63"/>
                  <a:gd name="T25" fmla="*/ 60 h 60"/>
                  <a:gd name="T26" fmla="*/ 63 w 63"/>
                  <a:gd name="T27" fmla="*/ 15 h 60"/>
                  <a:gd name="T28" fmla="*/ 0 w 63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0">
                    <a:moveTo>
                      <a:pt x="17" y="22"/>
                    </a:moveTo>
                    <a:lnTo>
                      <a:pt x="20" y="20"/>
                    </a:lnTo>
                    <a:lnTo>
                      <a:pt x="20" y="7"/>
                    </a:lnTo>
                    <a:lnTo>
                      <a:pt x="30" y="15"/>
                    </a:lnTo>
                    <a:lnTo>
                      <a:pt x="43" y="13"/>
                    </a:lnTo>
                    <a:lnTo>
                      <a:pt x="37" y="24"/>
                    </a:lnTo>
                    <a:lnTo>
                      <a:pt x="45" y="35"/>
                    </a:lnTo>
                    <a:lnTo>
                      <a:pt x="32" y="35"/>
                    </a:lnTo>
                    <a:lnTo>
                      <a:pt x="30" y="35"/>
                    </a:lnTo>
                    <a:lnTo>
                      <a:pt x="17" y="22"/>
                    </a:lnTo>
                    <a:close/>
                    <a:moveTo>
                      <a:pt x="0" y="0"/>
                    </a:moveTo>
                    <a:lnTo>
                      <a:pt x="0" y="4"/>
                    </a:lnTo>
                    <a:lnTo>
                      <a:pt x="54" y="60"/>
                    </a:lnTo>
                    <a:lnTo>
                      <a:pt x="63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6" name="ïšlíḍe">
                <a:extLst>
                  <a:ext uri="{FF2B5EF4-FFF2-40B4-BE49-F238E27FC236}">
                    <a16:creationId xmlns:a16="http://schemas.microsoft.com/office/drawing/2014/main" xmlns="" id="{FEF9B061-0D69-4AF5-AF31-2B555A2BE052}"/>
                  </a:ext>
                </a:extLst>
              </p:cNvPr>
              <p:cNvSpPr/>
              <p:nvPr/>
            </p:nvSpPr>
            <p:spPr bwMode="auto">
              <a:xfrm>
                <a:off x="3955" y="2148"/>
                <a:ext cx="63" cy="60"/>
              </a:xfrm>
              <a:custGeom>
                <a:avLst/>
                <a:gdLst>
                  <a:gd name="T0" fmla="*/ 17 w 63"/>
                  <a:gd name="T1" fmla="*/ 22 h 60"/>
                  <a:gd name="T2" fmla="*/ 20 w 63"/>
                  <a:gd name="T3" fmla="*/ 20 h 60"/>
                  <a:gd name="T4" fmla="*/ 20 w 63"/>
                  <a:gd name="T5" fmla="*/ 7 h 60"/>
                  <a:gd name="T6" fmla="*/ 30 w 63"/>
                  <a:gd name="T7" fmla="*/ 15 h 60"/>
                  <a:gd name="T8" fmla="*/ 43 w 63"/>
                  <a:gd name="T9" fmla="*/ 13 h 60"/>
                  <a:gd name="T10" fmla="*/ 37 w 63"/>
                  <a:gd name="T11" fmla="*/ 24 h 60"/>
                  <a:gd name="T12" fmla="*/ 45 w 63"/>
                  <a:gd name="T13" fmla="*/ 35 h 60"/>
                  <a:gd name="T14" fmla="*/ 32 w 63"/>
                  <a:gd name="T15" fmla="*/ 35 h 60"/>
                  <a:gd name="T16" fmla="*/ 30 w 63"/>
                  <a:gd name="T17" fmla="*/ 35 h 60"/>
                  <a:gd name="T18" fmla="*/ 17 w 63"/>
                  <a:gd name="T19" fmla="*/ 22 h 60"/>
                  <a:gd name="T20" fmla="*/ 0 w 63"/>
                  <a:gd name="T21" fmla="*/ 0 h 60"/>
                  <a:gd name="T22" fmla="*/ 0 w 63"/>
                  <a:gd name="T23" fmla="*/ 4 h 60"/>
                  <a:gd name="T24" fmla="*/ 54 w 63"/>
                  <a:gd name="T25" fmla="*/ 60 h 60"/>
                  <a:gd name="T26" fmla="*/ 63 w 63"/>
                  <a:gd name="T27" fmla="*/ 15 h 60"/>
                  <a:gd name="T28" fmla="*/ 0 w 63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60">
                    <a:moveTo>
                      <a:pt x="17" y="22"/>
                    </a:moveTo>
                    <a:lnTo>
                      <a:pt x="20" y="20"/>
                    </a:lnTo>
                    <a:lnTo>
                      <a:pt x="20" y="7"/>
                    </a:lnTo>
                    <a:lnTo>
                      <a:pt x="30" y="15"/>
                    </a:lnTo>
                    <a:lnTo>
                      <a:pt x="43" y="13"/>
                    </a:lnTo>
                    <a:lnTo>
                      <a:pt x="37" y="24"/>
                    </a:lnTo>
                    <a:lnTo>
                      <a:pt x="45" y="35"/>
                    </a:lnTo>
                    <a:lnTo>
                      <a:pt x="32" y="35"/>
                    </a:lnTo>
                    <a:lnTo>
                      <a:pt x="30" y="35"/>
                    </a:lnTo>
                    <a:lnTo>
                      <a:pt x="17" y="22"/>
                    </a:lnTo>
                    <a:moveTo>
                      <a:pt x="0" y="0"/>
                    </a:moveTo>
                    <a:lnTo>
                      <a:pt x="0" y="4"/>
                    </a:lnTo>
                    <a:lnTo>
                      <a:pt x="54" y="60"/>
                    </a:lnTo>
                    <a:lnTo>
                      <a:pt x="63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7" name="iṥ1îdê">
                <a:extLst>
                  <a:ext uri="{FF2B5EF4-FFF2-40B4-BE49-F238E27FC236}">
                    <a16:creationId xmlns:a16="http://schemas.microsoft.com/office/drawing/2014/main" xmlns="" id="{CED522B7-7F70-4793-9672-BDCE079A1D5B}"/>
                  </a:ext>
                </a:extLst>
              </p:cNvPr>
              <p:cNvSpPr/>
              <p:nvPr/>
            </p:nvSpPr>
            <p:spPr bwMode="auto">
              <a:xfrm>
                <a:off x="4117" y="2193"/>
                <a:ext cx="30" cy="138"/>
              </a:xfrm>
              <a:custGeom>
                <a:avLst/>
                <a:gdLst>
                  <a:gd name="T0" fmla="*/ 23 w 30"/>
                  <a:gd name="T1" fmla="*/ 0 h 138"/>
                  <a:gd name="T2" fmla="*/ 0 w 30"/>
                  <a:gd name="T3" fmla="*/ 123 h 138"/>
                  <a:gd name="T4" fmla="*/ 13 w 30"/>
                  <a:gd name="T5" fmla="*/ 138 h 138"/>
                  <a:gd name="T6" fmla="*/ 30 w 30"/>
                  <a:gd name="T7" fmla="*/ 1 h 138"/>
                  <a:gd name="T8" fmla="*/ 23 w 30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8">
                    <a:moveTo>
                      <a:pt x="23" y="0"/>
                    </a:moveTo>
                    <a:lnTo>
                      <a:pt x="0" y="123"/>
                    </a:lnTo>
                    <a:lnTo>
                      <a:pt x="13" y="138"/>
                    </a:lnTo>
                    <a:lnTo>
                      <a:pt x="30" y="1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8" name="ïśļîḓê">
                <a:extLst>
                  <a:ext uri="{FF2B5EF4-FFF2-40B4-BE49-F238E27FC236}">
                    <a16:creationId xmlns:a16="http://schemas.microsoft.com/office/drawing/2014/main" xmlns="" id="{E3D0729A-9417-40EB-AC7C-D5EC0127F38B}"/>
                  </a:ext>
                </a:extLst>
              </p:cNvPr>
              <p:cNvSpPr/>
              <p:nvPr/>
            </p:nvSpPr>
            <p:spPr bwMode="auto">
              <a:xfrm>
                <a:off x="4117" y="2193"/>
                <a:ext cx="30" cy="138"/>
              </a:xfrm>
              <a:custGeom>
                <a:avLst/>
                <a:gdLst>
                  <a:gd name="T0" fmla="*/ 23 w 30"/>
                  <a:gd name="T1" fmla="*/ 0 h 138"/>
                  <a:gd name="T2" fmla="*/ 0 w 30"/>
                  <a:gd name="T3" fmla="*/ 123 h 138"/>
                  <a:gd name="T4" fmla="*/ 13 w 30"/>
                  <a:gd name="T5" fmla="*/ 138 h 138"/>
                  <a:gd name="T6" fmla="*/ 30 w 30"/>
                  <a:gd name="T7" fmla="*/ 1 h 138"/>
                  <a:gd name="T8" fmla="*/ 23 w 30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38">
                    <a:moveTo>
                      <a:pt x="23" y="0"/>
                    </a:moveTo>
                    <a:lnTo>
                      <a:pt x="0" y="123"/>
                    </a:lnTo>
                    <a:lnTo>
                      <a:pt x="13" y="138"/>
                    </a:lnTo>
                    <a:lnTo>
                      <a:pt x="30" y="1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9" name="îSļïḑè">
                <a:extLst>
                  <a:ext uri="{FF2B5EF4-FFF2-40B4-BE49-F238E27FC236}">
                    <a16:creationId xmlns:a16="http://schemas.microsoft.com/office/drawing/2014/main" xmlns="" id="{463B3219-DF1E-42F1-ABB4-6C1458BF192A}"/>
                  </a:ext>
                </a:extLst>
              </p:cNvPr>
              <p:cNvSpPr/>
              <p:nvPr/>
            </p:nvSpPr>
            <p:spPr bwMode="auto">
              <a:xfrm>
                <a:off x="3972" y="2155"/>
                <a:ext cx="28" cy="28"/>
              </a:xfrm>
              <a:custGeom>
                <a:avLst/>
                <a:gdLst>
                  <a:gd name="T0" fmla="*/ 3 w 28"/>
                  <a:gd name="T1" fmla="*/ 0 h 28"/>
                  <a:gd name="T2" fmla="*/ 3 w 28"/>
                  <a:gd name="T3" fmla="*/ 13 h 28"/>
                  <a:gd name="T4" fmla="*/ 0 w 28"/>
                  <a:gd name="T5" fmla="*/ 15 h 28"/>
                  <a:gd name="T6" fmla="*/ 13 w 28"/>
                  <a:gd name="T7" fmla="*/ 28 h 28"/>
                  <a:gd name="T8" fmla="*/ 15 w 28"/>
                  <a:gd name="T9" fmla="*/ 28 h 28"/>
                  <a:gd name="T10" fmla="*/ 28 w 28"/>
                  <a:gd name="T11" fmla="*/ 28 h 28"/>
                  <a:gd name="T12" fmla="*/ 20 w 28"/>
                  <a:gd name="T13" fmla="*/ 17 h 28"/>
                  <a:gd name="T14" fmla="*/ 26 w 28"/>
                  <a:gd name="T15" fmla="*/ 6 h 28"/>
                  <a:gd name="T16" fmla="*/ 13 w 28"/>
                  <a:gd name="T17" fmla="*/ 8 h 28"/>
                  <a:gd name="T18" fmla="*/ 3 w 28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3" y="0"/>
                    </a:moveTo>
                    <a:lnTo>
                      <a:pt x="3" y="13"/>
                    </a:lnTo>
                    <a:lnTo>
                      <a:pt x="0" y="15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28" y="28"/>
                    </a:lnTo>
                    <a:lnTo>
                      <a:pt x="20" y="17"/>
                    </a:lnTo>
                    <a:lnTo>
                      <a:pt x="26" y="6"/>
                    </a:lnTo>
                    <a:lnTo>
                      <a:pt x="13" y="8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0" name="îŝḷidê">
                <a:extLst>
                  <a:ext uri="{FF2B5EF4-FFF2-40B4-BE49-F238E27FC236}">
                    <a16:creationId xmlns:a16="http://schemas.microsoft.com/office/drawing/2014/main" xmlns="" id="{582937E7-ED7F-4ED2-A004-F8563F222D0F}"/>
                  </a:ext>
                </a:extLst>
              </p:cNvPr>
              <p:cNvSpPr/>
              <p:nvPr/>
            </p:nvSpPr>
            <p:spPr bwMode="auto">
              <a:xfrm>
                <a:off x="3972" y="2155"/>
                <a:ext cx="28" cy="28"/>
              </a:xfrm>
              <a:custGeom>
                <a:avLst/>
                <a:gdLst>
                  <a:gd name="T0" fmla="*/ 3 w 28"/>
                  <a:gd name="T1" fmla="*/ 0 h 28"/>
                  <a:gd name="T2" fmla="*/ 3 w 28"/>
                  <a:gd name="T3" fmla="*/ 13 h 28"/>
                  <a:gd name="T4" fmla="*/ 0 w 28"/>
                  <a:gd name="T5" fmla="*/ 15 h 28"/>
                  <a:gd name="T6" fmla="*/ 13 w 28"/>
                  <a:gd name="T7" fmla="*/ 28 h 28"/>
                  <a:gd name="T8" fmla="*/ 15 w 28"/>
                  <a:gd name="T9" fmla="*/ 28 h 28"/>
                  <a:gd name="T10" fmla="*/ 28 w 28"/>
                  <a:gd name="T11" fmla="*/ 28 h 28"/>
                  <a:gd name="T12" fmla="*/ 20 w 28"/>
                  <a:gd name="T13" fmla="*/ 17 h 28"/>
                  <a:gd name="T14" fmla="*/ 26 w 28"/>
                  <a:gd name="T15" fmla="*/ 6 h 28"/>
                  <a:gd name="T16" fmla="*/ 13 w 28"/>
                  <a:gd name="T17" fmla="*/ 8 h 28"/>
                  <a:gd name="T18" fmla="*/ 3 w 28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28">
                    <a:moveTo>
                      <a:pt x="3" y="0"/>
                    </a:moveTo>
                    <a:lnTo>
                      <a:pt x="3" y="13"/>
                    </a:lnTo>
                    <a:lnTo>
                      <a:pt x="0" y="15"/>
                    </a:lnTo>
                    <a:lnTo>
                      <a:pt x="13" y="28"/>
                    </a:lnTo>
                    <a:lnTo>
                      <a:pt x="15" y="28"/>
                    </a:lnTo>
                    <a:lnTo>
                      <a:pt x="28" y="28"/>
                    </a:lnTo>
                    <a:lnTo>
                      <a:pt x="20" y="17"/>
                    </a:lnTo>
                    <a:lnTo>
                      <a:pt x="26" y="6"/>
                    </a:lnTo>
                    <a:lnTo>
                      <a:pt x="13" y="8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1" name="î$1ïďê">
                <a:extLst>
                  <a:ext uri="{FF2B5EF4-FFF2-40B4-BE49-F238E27FC236}">
                    <a16:creationId xmlns:a16="http://schemas.microsoft.com/office/drawing/2014/main" xmlns="" id="{50B2EFF6-BEC2-45FB-9E21-70DB1AB67949}"/>
                  </a:ext>
                </a:extLst>
              </p:cNvPr>
              <p:cNvSpPr/>
              <p:nvPr/>
            </p:nvSpPr>
            <p:spPr bwMode="auto">
              <a:xfrm>
                <a:off x="4151" y="2208"/>
                <a:ext cx="101" cy="270"/>
              </a:xfrm>
              <a:custGeom>
                <a:avLst/>
                <a:gdLst>
                  <a:gd name="T0" fmla="*/ 52 w 101"/>
                  <a:gd name="T1" fmla="*/ 0 h 270"/>
                  <a:gd name="T2" fmla="*/ 52 w 101"/>
                  <a:gd name="T3" fmla="*/ 0 h 270"/>
                  <a:gd name="T4" fmla="*/ 0 w 101"/>
                  <a:gd name="T5" fmla="*/ 270 h 270"/>
                  <a:gd name="T6" fmla="*/ 67 w 101"/>
                  <a:gd name="T7" fmla="*/ 190 h 270"/>
                  <a:gd name="T8" fmla="*/ 101 w 101"/>
                  <a:gd name="T9" fmla="*/ 11 h 270"/>
                  <a:gd name="T10" fmla="*/ 52 w 101"/>
                  <a:gd name="T1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70">
                    <a:moveTo>
                      <a:pt x="52" y="0"/>
                    </a:moveTo>
                    <a:lnTo>
                      <a:pt x="52" y="0"/>
                    </a:lnTo>
                    <a:lnTo>
                      <a:pt x="0" y="270"/>
                    </a:lnTo>
                    <a:lnTo>
                      <a:pt x="67" y="190"/>
                    </a:lnTo>
                    <a:lnTo>
                      <a:pt x="101" y="11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2" name="îsḻîḋê">
                <a:extLst>
                  <a:ext uri="{FF2B5EF4-FFF2-40B4-BE49-F238E27FC236}">
                    <a16:creationId xmlns:a16="http://schemas.microsoft.com/office/drawing/2014/main" xmlns="" id="{B13EE3D8-B6AF-4C57-A89A-FC8FB4B25804}"/>
                  </a:ext>
                </a:extLst>
              </p:cNvPr>
              <p:cNvSpPr/>
              <p:nvPr/>
            </p:nvSpPr>
            <p:spPr bwMode="auto">
              <a:xfrm>
                <a:off x="4151" y="2208"/>
                <a:ext cx="101" cy="270"/>
              </a:xfrm>
              <a:custGeom>
                <a:avLst/>
                <a:gdLst>
                  <a:gd name="T0" fmla="*/ 52 w 101"/>
                  <a:gd name="T1" fmla="*/ 0 h 270"/>
                  <a:gd name="T2" fmla="*/ 52 w 101"/>
                  <a:gd name="T3" fmla="*/ 0 h 270"/>
                  <a:gd name="T4" fmla="*/ 0 w 101"/>
                  <a:gd name="T5" fmla="*/ 270 h 270"/>
                  <a:gd name="T6" fmla="*/ 67 w 101"/>
                  <a:gd name="T7" fmla="*/ 190 h 270"/>
                  <a:gd name="T8" fmla="*/ 101 w 101"/>
                  <a:gd name="T9" fmla="*/ 11 h 270"/>
                  <a:gd name="T10" fmla="*/ 52 w 101"/>
                  <a:gd name="T11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70">
                    <a:moveTo>
                      <a:pt x="52" y="0"/>
                    </a:moveTo>
                    <a:lnTo>
                      <a:pt x="52" y="0"/>
                    </a:lnTo>
                    <a:lnTo>
                      <a:pt x="0" y="270"/>
                    </a:lnTo>
                    <a:lnTo>
                      <a:pt x="67" y="190"/>
                    </a:lnTo>
                    <a:lnTo>
                      <a:pt x="101" y="11"/>
                    </a:lnTo>
                    <a:lnTo>
                      <a:pt x="5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3" name="íṩľîḑé">
                <a:extLst>
                  <a:ext uri="{FF2B5EF4-FFF2-40B4-BE49-F238E27FC236}">
                    <a16:creationId xmlns:a16="http://schemas.microsoft.com/office/drawing/2014/main" xmlns="" id="{49DD0F4B-7C61-4355-AC71-97FA833CEA19}"/>
                  </a:ext>
                </a:extLst>
              </p:cNvPr>
              <p:cNvSpPr/>
              <p:nvPr/>
            </p:nvSpPr>
            <p:spPr bwMode="auto">
              <a:xfrm>
                <a:off x="4009" y="2163"/>
                <a:ext cx="131" cy="153"/>
              </a:xfrm>
              <a:custGeom>
                <a:avLst/>
                <a:gdLst>
                  <a:gd name="T0" fmla="*/ 91 w 131"/>
                  <a:gd name="T1" fmla="*/ 104 h 153"/>
                  <a:gd name="T2" fmla="*/ 90 w 131"/>
                  <a:gd name="T3" fmla="*/ 91 h 153"/>
                  <a:gd name="T4" fmla="*/ 77 w 131"/>
                  <a:gd name="T5" fmla="*/ 86 h 153"/>
                  <a:gd name="T6" fmla="*/ 88 w 131"/>
                  <a:gd name="T7" fmla="*/ 80 h 153"/>
                  <a:gd name="T8" fmla="*/ 90 w 131"/>
                  <a:gd name="T9" fmla="*/ 67 h 153"/>
                  <a:gd name="T10" fmla="*/ 99 w 131"/>
                  <a:gd name="T11" fmla="*/ 76 h 153"/>
                  <a:gd name="T12" fmla="*/ 112 w 131"/>
                  <a:gd name="T13" fmla="*/ 73 h 153"/>
                  <a:gd name="T14" fmla="*/ 106 w 131"/>
                  <a:gd name="T15" fmla="*/ 86 h 153"/>
                  <a:gd name="T16" fmla="*/ 114 w 131"/>
                  <a:gd name="T17" fmla="*/ 97 h 153"/>
                  <a:gd name="T18" fmla="*/ 101 w 131"/>
                  <a:gd name="T19" fmla="*/ 95 h 153"/>
                  <a:gd name="T20" fmla="*/ 91 w 131"/>
                  <a:gd name="T21" fmla="*/ 104 h 153"/>
                  <a:gd name="T22" fmla="*/ 28 w 131"/>
                  <a:gd name="T23" fmla="*/ 63 h 153"/>
                  <a:gd name="T24" fmla="*/ 24 w 131"/>
                  <a:gd name="T25" fmla="*/ 50 h 153"/>
                  <a:gd name="T26" fmla="*/ 13 w 131"/>
                  <a:gd name="T27" fmla="*/ 45 h 153"/>
                  <a:gd name="T28" fmla="*/ 24 w 131"/>
                  <a:gd name="T29" fmla="*/ 39 h 153"/>
                  <a:gd name="T30" fmla="*/ 26 w 131"/>
                  <a:gd name="T31" fmla="*/ 26 h 153"/>
                  <a:gd name="T32" fmla="*/ 35 w 131"/>
                  <a:gd name="T33" fmla="*/ 35 h 153"/>
                  <a:gd name="T34" fmla="*/ 49 w 131"/>
                  <a:gd name="T35" fmla="*/ 31 h 153"/>
                  <a:gd name="T36" fmla="*/ 43 w 131"/>
                  <a:gd name="T37" fmla="*/ 43 h 153"/>
                  <a:gd name="T38" fmla="*/ 49 w 131"/>
                  <a:gd name="T39" fmla="*/ 56 h 153"/>
                  <a:gd name="T40" fmla="*/ 35 w 131"/>
                  <a:gd name="T41" fmla="*/ 54 h 153"/>
                  <a:gd name="T42" fmla="*/ 28 w 131"/>
                  <a:gd name="T43" fmla="*/ 63 h 153"/>
                  <a:gd name="T44" fmla="*/ 9 w 131"/>
                  <a:gd name="T45" fmla="*/ 0 h 153"/>
                  <a:gd name="T46" fmla="*/ 9 w 131"/>
                  <a:gd name="T47" fmla="*/ 0 h 153"/>
                  <a:gd name="T48" fmla="*/ 0 w 131"/>
                  <a:gd name="T49" fmla="*/ 45 h 153"/>
                  <a:gd name="T50" fmla="*/ 108 w 131"/>
                  <a:gd name="T51" fmla="*/ 153 h 153"/>
                  <a:gd name="T52" fmla="*/ 131 w 131"/>
                  <a:gd name="T53" fmla="*/ 30 h 153"/>
                  <a:gd name="T54" fmla="*/ 116 w 131"/>
                  <a:gd name="T55" fmla="*/ 26 h 153"/>
                  <a:gd name="T56" fmla="*/ 110 w 131"/>
                  <a:gd name="T57" fmla="*/ 31 h 153"/>
                  <a:gd name="T58" fmla="*/ 108 w 131"/>
                  <a:gd name="T59" fmla="*/ 24 h 153"/>
                  <a:gd name="T60" fmla="*/ 9 w 131"/>
                  <a:gd name="T6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153">
                    <a:moveTo>
                      <a:pt x="91" y="104"/>
                    </a:moveTo>
                    <a:lnTo>
                      <a:pt x="90" y="91"/>
                    </a:lnTo>
                    <a:lnTo>
                      <a:pt x="77" y="86"/>
                    </a:lnTo>
                    <a:lnTo>
                      <a:pt x="88" y="80"/>
                    </a:lnTo>
                    <a:lnTo>
                      <a:pt x="90" y="67"/>
                    </a:lnTo>
                    <a:lnTo>
                      <a:pt x="99" y="76"/>
                    </a:lnTo>
                    <a:lnTo>
                      <a:pt x="112" y="73"/>
                    </a:lnTo>
                    <a:lnTo>
                      <a:pt x="106" y="86"/>
                    </a:lnTo>
                    <a:lnTo>
                      <a:pt x="114" y="97"/>
                    </a:lnTo>
                    <a:lnTo>
                      <a:pt x="101" y="95"/>
                    </a:lnTo>
                    <a:lnTo>
                      <a:pt x="91" y="104"/>
                    </a:lnTo>
                    <a:close/>
                    <a:moveTo>
                      <a:pt x="28" y="63"/>
                    </a:moveTo>
                    <a:lnTo>
                      <a:pt x="24" y="50"/>
                    </a:lnTo>
                    <a:lnTo>
                      <a:pt x="13" y="45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5" y="35"/>
                    </a:lnTo>
                    <a:lnTo>
                      <a:pt x="49" y="31"/>
                    </a:lnTo>
                    <a:lnTo>
                      <a:pt x="43" y="43"/>
                    </a:lnTo>
                    <a:lnTo>
                      <a:pt x="49" y="56"/>
                    </a:lnTo>
                    <a:lnTo>
                      <a:pt x="35" y="54"/>
                    </a:lnTo>
                    <a:lnTo>
                      <a:pt x="28" y="63"/>
                    </a:lnTo>
                    <a:close/>
                    <a:moveTo>
                      <a:pt x="9" y="0"/>
                    </a:moveTo>
                    <a:lnTo>
                      <a:pt x="9" y="0"/>
                    </a:lnTo>
                    <a:lnTo>
                      <a:pt x="0" y="45"/>
                    </a:lnTo>
                    <a:lnTo>
                      <a:pt x="108" y="153"/>
                    </a:lnTo>
                    <a:lnTo>
                      <a:pt x="131" y="30"/>
                    </a:lnTo>
                    <a:lnTo>
                      <a:pt x="116" y="26"/>
                    </a:lnTo>
                    <a:lnTo>
                      <a:pt x="110" y="31"/>
                    </a:lnTo>
                    <a:lnTo>
                      <a:pt x="108" y="2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4" name="iśḻîḓé">
                <a:extLst>
                  <a:ext uri="{FF2B5EF4-FFF2-40B4-BE49-F238E27FC236}">
                    <a16:creationId xmlns:a16="http://schemas.microsoft.com/office/drawing/2014/main" xmlns="" id="{B968BE4A-9647-46BD-9B9D-CE0F0A2FBE7D}"/>
                  </a:ext>
                </a:extLst>
              </p:cNvPr>
              <p:cNvSpPr/>
              <p:nvPr/>
            </p:nvSpPr>
            <p:spPr bwMode="auto">
              <a:xfrm>
                <a:off x="4009" y="2163"/>
                <a:ext cx="131" cy="153"/>
              </a:xfrm>
              <a:custGeom>
                <a:avLst/>
                <a:gdLst>
                  <a:gd name="T0" fmla="*/ 91 w 131"/>
                  <a:gd name="T1" fmla="*/ 104 h 153"/>
                  <a:gd name="T2" fmla="*/ 90 w 131"/>
                  <a:gd name="T3" fmla="*/ 91 h 153"/>
                  <a:gd name="T4" fmla="*/ 77 w 131"/>
                  <a:gd name="T5" fmla="*/ 86 h 153"/>
                  <a:gd name="T6" fmla="*/ 88 w 131"/>
                  <a:gd name="T7" fmla="*/ 80 h 153"/>
                  <a:gd name="T8" fmla="*/ 90 w 131"/>
                  <a:gd name="T9" fmla="*/ 67 h 153"/>
                  <a:gd name="T10" fmla="*/ 99 w 131"/>
                  <a:gd name="T11" fmla="*/ 76 h 153"/>
                  <a:gd name="T12" fmla="*/ 112 w 131"/>
                  <a:gd name="T13" fmla="*/ 73 h 153"/>
                  <a:gd name="T14" fmla="*/ 106 w 131"/>
                  <a:gd name="T15" fmla="*/ 86 h 153"/>
                  <a:gd name="T16" fmla="*/ 114 w 131"/>
                  <a:gd name="T17" fmla="*/ 97 h 153"/>
                  <a:gd name="T18" fmla="*/ 101 w 131"/>
                  <a:gd name="T19" fmla="*/ 95 h 153"/>
                  <a:gd name="T20" fmla="*/ 91 w 131"/>
                  <a:gd name="T21" fmla="*/ 104 h 153"/>
                  <a:gd name="T22" fmla="*/ 28 w 131"/>
                  <a:gd name="T23" fmla="*/ 63 h 153"/>
                  <a:gd name="T24" fmla="*/ 24 w 131"/>
                  <a:gd name="T25" fmla="*/ 50 h 153"/>
                  <a:gd name="T26" fmla="*/ 13 w 131"/>
                  <a:gd name="T27" fmla="*/ 45 h 153"/>
                  <a:gd name="T28" fmla="*/ 24 w 131"/>
                  <a:gd name="T29" fmla="*/ 39 h 153"/>
                  <a:gd name="T30" fmla="*/ 26 w 131"/>
                  <a:gd name="T31" fmla="*/ 26 h 153"/>
                  <a:gd name="T32" fmla="*/ 35 w 131"/>
                  <a:gd name="T33" fmla="*/ 35 h 153"/>
                  <a:gd name="T34" fmla="*/ 49 w 131"/>
                  <a:gd name="T35" fmla="*/ 31 h 153"/>
                  <a:gd name="T36" fmla="*/ 43 w 131"/>
                  <a:gd name="T37" fmla="*/ 43 h 153"/>
                  <a:gd name="T38" fmla="*/ 49 w 131"/>
                  <a:gd name="T39" fmla="*/ 56 h 153"/>
                  <a:gd name="T40" fmla="*/ 35 w 131"/>
                  <a:gd name="T41" fmla="*/ 54 h 153"/>
                  <a:gd name="T42" fmla="*/ 28 w 131"/>
                  <a:gd name="T43" fmla="*/ 63 h 153"/>
                  <a:gd name="T44" fmla="*/ 9 w 131"/>
                  <a:gd name="T45" fmla="*/ 0 h 153"/>
                  <a:gd name="T46" fmla="*/ 9 w 131"/>
                  <a:gd name="T47" fmla="*/ 0 h 153"/>
                  <a:gd name="T48" fmla="*/ 0 w 131"/>
                  <a:gd name="T49" fmla="*/ 45 h 153"/>
                  <a:gd name="T50" fmla="*/ 108 w 131"/>
                  <a:gd name="T51" fmla="*/ 153 h 153"/>
                  <a:gd name="T52" fmla="*/ 131 w 131"/>
                  <a:gd name="T53" fmla="*/ 30 h 153"/>
                  <a:gd name="T54" fmla="*/ 116 w 131"/>
                  <a:gd name="T55" fmla="*/ 26 h 153"/>
                  <a:gd name="T56" fmla="*/ 110 w 131"/>
                  <a:gd name="T57" fmla="*/ 31 h 153"/>
                  <a:gd name="T58" fmla="*/ 108 w 131"/>
                  <a:gd name="T59" fmla="*/ 24 h 153"/>
                  <a:gd name="T60" fmla="*/ 9 w 131"/>
                  <a:gd name="T6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1" h="153">
                    <a:moveTo>
                      <a:pt x="91" y="104"/>
                    </a:moveTo>
                    <a:lnTo>
                      <a:pt x="90" y="91"/>
                    </a:lnTo>
                    <a:lnTo>
                      <a:pt x="77" y="86"/>
                    </a:lnTo>
                    <a:lnTo>
                      <a:pt x="88" y="80"/>
                    </a:lnTo>
                    <a:lnTo>
                      <a:pt x="90" y="67"/>
                    </a:lnTo>
                    <a:lnTo>
                      <a:pt x="99" y="76"/>
                    </a:lnTo>
                    <a:lnTo>
                      <a:pt x="112" y="73"/>
                    </a:lnTo>
                    <a:lnTo>
                      <a:pt x="106" y="86"/>
                    </a:lnTo>
                    <a:lnTo>
                      <a:pt x="114" y="97"/>
                    </a:lnTo>
                    <a:lnTo>
                      <a:pt x="101" y="95"/>
                    </a:lnTo>
                    <a:lnTo>
                      <a:pt x="91" y="104"/>
                    </a:lnTo>
                    <a:moveTo>
                      <a:pt x="28" y="63"/>
                    </a:moveTo>
                    <a:lnTo>
                      <a:pt x="24" y="50"/>
                    </a:lnTo>
                    <a:lnTo>
                      <a:pt x="13" y="45"/>
                    </a:lnTo>
                    <a:lnTo>
                      <a:pt x="24" y="39"/>
                    </a:lnTo>
                    <a:lnTo>
                      <a:pt x="26" y="26"/>
                    </a:lnTo>
                    <a:lnTo>
                      <a:pt x="35" y="35"/>
                    </a:lnTo>
                    <a:lnTo>
                      <a:pt x="49" y="31"/>
                    </a:lnTo>
                    <a:lnTo>
                      <a:pt x="43" y="43"/>
                    </a:lnTo>
                    <a:lnTo>
                      <a:pt x="49" y="56"/>
                    </a:lnTo>
                    <a:lnTo>
                      <a:pt x="35" y="54"/>
                    </a:lnTo>
                    <a:lnTo>
                      <a:pt x="28" y="63"/>
                    </a:lnTo>
                    <a:moveTo>
                      <a:pt x="9" y="0"/>
                    </a:moveTo>
                    <a:lnTo>
                      <a:pt x="9" y="0"/>
                    </a:lnTo>
                    <a:lnTo>
                      <a:pt x="0" y="45"/>
                    </a:lnTo>
                    <a:lnTo>
                      <a:pt x="108" y="153"/>
                    </a:lnTo>
                    <a:lnTo>
                      <a:pt x="131" y="30"/>
                    </a:lnTo>
                    <a:lnTo>
                      <a:pt x="116" y="26"/>
                    </a:lnTo>
                    <a:lnTo>
                      <a:pt x="110" y="31"/>
                    </a:lnTo>
                    <a:lnTo>
                      <a:pt x="108" y="24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5" name="íšliḓê">
                <a:extLst>
                  <a:ext uri="{FF2B5EF4-FFF2-40B4-BE49-F238E27FC236}">
                    <a16:creationId xmlns:a16="http://schemas.microsoft.com/office/drawing/2014/main" xmlns="" id="{2CF42C7A-C464-4152-B6BF-B73D7E5AE067}"/>
                  </a:ext>
                </a:extLst>
              </p:cNvPr>
              <p:cNvSpPr/>
              <p:nvPr/>
            </p:nvSpPr>
            <p:spPr bwMode="auto">
              <a:xfrm>
                <a:off x="4117" y="2187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6" name="íšľiḓê">
                <a:extLst>
                  <a:ext uri="{FF2B5EF4-FFF2-40B4-BE49-F238E27FC236}">
                    <a16:creationId xmlns:a16="http://schemas.microsoft.com/office/drawing/2014/main" xmlns="" id="{62A08BBA-833A-41BA-BF20-C0A1D87AF902}"/>
                  </a:ext>
                </a:extLst>
              </p:cNvPr>
              <p:cNvSpPr/>
              <p:nvPr/>
            </p:nvSpPr>
            <p:spPr bwMode="auto">
              <a:xfrm>
                <a:off x="4117" y="2187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2 w 8"/>
                  <a:gd name="T3" fmla="*/ 7 h 7"/>
                  <a:gd name="T4" fmla="*/ 8 w 8"/>
                  <a:gd name="T5" fmla="*/ 2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2" y="7"/>
                    </a:lnTo>
                    <a:lnTo>
                      <a:pt x="8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7" name="îsľîďé">
                <a:extLst>
                  <a:ext uri="{FF2B5EF4-FFF2-40B4-BE49-F238E27FC236}">
                    <a16:creationId xmlns:a16="http://schemas.microsoft.com/office/drawing/2014/main" xmlns="" id="{BBF0644F-0C2D-4F21-A457-3DE16ADF7DA4}"/>
                  </a:ext>
                </a:extLst>
              </p:cNvPr>
              <p:cNvSpPr/>
              <p:nvPr/>
            </p:nvSpPr>
            <p:spPr bwMode="auto">
              <a:xfrm>
                <a:off x="3938" y="2208"/>
                <a:ext cx="179" cy="496"/>
              </a:xfrm>
              <a:custGeom>
                <a:avLst/>
                <a:gdLst>
                  <a:gd name="T0" fmla="*/ 71 w 179"/>
                  <a:gd name="T1" fmla="*/ 0 h 496"/>
                  <a:gd name="T2" fmla="*/ 0 w 179"/>
                  <a:gd name="T3" fmla="*/ 367 h 496"/>
                  <a:gd name="T4" fmla="*/ 26 w 179"/>
                  <a:gd name="T5" fmla="*/ 496 h 496"/>
                  <a:gd name="T6" fmla="*/ 127 w 179"/>
                  <a:gd name="T7" fmla="*/ 375 h 496"/>
                  <a:gd name="T8" fmla="*/ 179 w 179"/>
                  <a:gd name="T9" fmla="*/ 108 h 496"/>
                  <a:gd name="T10" fmla="*/ 71 w 179"/>
                  <a:gd name="T11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496">
                    <a:moveTo>
                      <a:pt x="71" y="0"/>
                    </a:moveTo>
                    <a:lnTo>
                      <a:pt x="0" y="367"/>
                    </a:lnTo>
                    <a:lnTo>
                      <a:pt x="26" y="496"/>
                    </a:lnTo>
                    <a:lnTo>
                      <a:pt x="127" y="375"/>
                    </a:lnTo>
                    <a:lnTo>
                      <a:pt x="179" y="108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8" name="ïšḷîḑe">
                <a:extLst>
                  <a:ext uri="{FF2B5EF4-FFF2-40B4-BE49-F238E27FC236}">
                    <a16:creationId xmlns:a16="http://schemas.microsoft.com/office/drawing/2014/main" xmlns="" id="{5D43F1D9-60CA-430B-9960-0419EF28C106}"/>
                  </a:ext>
                </a:extLst>
              </p:cNvPr>
              <p:cNvSpPr/>
              <p:nvPr/>
            </p:nvSpPr>
            <p:spPr bwMode="auto">
              <a:xfrm>
                <a:off x="3938" y="2208"/>
                <a:ext cx="179" cy="496"/>
              </a:xfrm>
              <a:custGeom>
                <a:avLst/>
                <a:gdLst>
                  <a:gd name="T0" fmla="*/ 71 w 179"/>
                  <a:gd name="T1" fmla="*/ 0 h 496"/>
                  <a:gd name="T2" fmla="*/ 0 w 179"/>
                  <a:gd name="T3" fmla="*/ 367 h 496"/>
                  <a:gd name="T4" fmla="*/ 26 w 179"/>
                  <a:gd name="T5" fmla="*/ 496 h 496"/>
                  <a:gd name="T6" fmla="*/ 127 w 179"/>
                  <a:gd name="T7" fmla="*/ 375 h 496"/>
                  <a:gd name="T8" fmla="*/ 179 w 179"/>
                  <a:gd name="T9" fmla="*/ 108 h 496"/>
                  <a:gd name="T10" fmla="*/ 71 w 179"/>
                  <a:gd name="T11" fmla="*/ 0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9" h="496">
                    <a:moveTo>
                      <a:pt x="71" y="0"/>
                    </a:moveTo>
                    <a:lnTo>
                      <a:pt x="0" y="367"/>
                    </a:lnTo>
                    <a:lnTo>
                      <a:pt x="26" y="496"/>
                    </a:lnTo>
                    <a:lnTo>
                      <a:pt x="127" y="375"/>
                    </a:lnTo>
                    <a:lnTo>
                      <a:pt x="179" y="108"/>
                    </a:lnTo>
                    <a:lnTo>
                      <a:pt x="7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9" name="ï$liḋê">
                <a:extLst>
                  <a:ext uri="{FF2B5EF4-FFF2-40B4-BE49-F238E27FC236}">
                    <a16:creationId xmlns:a16="http://schemas.microsoft.com/office/drawing/2014/main" xmlns="" id="{F01B221F-6383-4722-B387-CA627113F31A}"/>
                  </a:ext>
                </a:extLst>
              </p:cNvPr>
              <p:cNvSpPr/>
              <p:nvPr/>
            </p:nvSpPr>
            <p:spPr bwMode="auto">
              <a:xfrm>
                <a:off x="4022" y="2189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2 w 36"/>
                  <a:gd name="T11" fmla="*/ 28 h 37"/>
                  <a:gd name="T12" fmla="*/ 36 w 36"/>
                  <a:gd name="T13" fmla="*/ 30 h 37"/>
                  <a:gd name="T14" fmla="*/ 30 w 36"/>
                  <a:gd name="T15" fmla="*/ 17 h 37"/>
                  <a:gd name="T16" fmla="*/ 36 w 36"/>
                  <a:gd name="T17" fmla="*/ 5 h 37"/>
                  <a:gd name="T18" fmla="*/ 22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0" name="iSľíḋe">
                <a:extLst>
                  <a:ext uri="{FF2B5EF4-FFF2-40B4-BE49-F238E27FC236}">
                    <a16:creationId xmlns:a16="http://schemas.microsoft.com/office/drawing/2014/main" xmlns="" id="{44F9775E-DC87-4AB7-9CB7-9A1AC0FE5409}"/>
                  </a:ext>
                </a:extLst>
              </p:cNvPr>
              <p:cNvSpPr/>
              <p:nvPr/>
            </p:nvSpPr>
            <p:spPr bwMode="auto">
              <a:xfrm>
                <a:off x="4022" y="2189"/>
                <a:ext cx="36" cy="37"/>
              </a:xfrm>
              <a:custGeom>
                <a:avLst/>
                <a:gdLst>
                  <a:gd name="T0" fmla="*/ 13 w 36"/>
                  <a:gd name="T1" fmla="*/ 0 h 37"/>
                  <a:gd name="T2" fmla="*/ 11 w 36"/>
                  <a:gd name="T3" fmla="*/ 13 h 37"/>
                  <a:gd name="T4" fmla="*/ 0 w 36"/>
                  <a:gd name="T5" fmla="*/ 19 h 37"/>
                  <a:gd name="T6" fmla="*/ 11 w 36"/>
                  <a:gd name="T7" fmla="*/ 24 h 37"/>
                  <a:gd name="T8" fmla="*/ 15 w 36"/>
                  <a:gd name="T9" fmla="*/ 37 h 37"/>
                  <a:gd name="T10" fmla="*/ 22 w 36"/>
                  <a:gd name="T11" fmla="*/ 28 h 37"/>
                  <a:gd name="T12" fmla="*/ 36 w 36"/>
                  <a:gd name="T13" fmla="*/ 30 h 37"/>
                  <a:gd name="T14" fmla="*/ 30 w 36"/>
                  <a:gd name="T15" fmla="*/ 17 h 37"/>
                  <a:gd name="T16" fmla="*/ 36 w 36"/>
                  <a:gd name="T17" fmla="*/ 5 h 37"/>
                  <a:gd name="T18" fmla="*/ 22 w 36"/>
                  <a:gd name="T19" fmla="*/ 9 h 37"/>
                  <a:gd name="T20" fmla="*/ 13 w 36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1" y="24"/>
                    </a:lnTo>
                    <a:lnTo>
                      <a:pt x="15" y="37"/>
                    </a:lnTo>
                    <a:lnTo>
                      <a:pt x="22" y="28"/>
                    </a:lnTo>
                    <a:lnTo>
                      <a:pt x="36" y="30"/>
                    </a:lnTo>
                    <a:lnTo>
                      <a:pt x="30" y="17"/>
                    </a:lnTo>
                    <a:lnTo>
                      <a:pt x="36" y="5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1" name="îṣľiḍè">
                <a:extLst>
                  <a:ext uri="{FF2B5EF4-FFF2-40B4-BE49-F238E27FC236}">
                    <a16:creationId xmlns:a16="http://schemas.microsoft.com/office/drawing/2014/main" xmlns="" id="{97849CA8-8954-4C98-849E-7CAF94C34974}"/>
                  </a:ext>
                </a:extLst>
              </p:cNvPr>
              <p:cNvSpPr/>
              <p:nvPr/>
            </p:nvSpPr>
            <p:spPr bwMode="auto">
              <a:xfrm>
                <a:off x="4086" y="223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9 h 37"/>
                  <a:gd name="T6" fmla="*/ 13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9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2" name="íśļîḓè">
                <a:extLst>
                  <a:ext uri="{FF2B5EF4-FFF2-40B4-BE49-F238E27FC236}">
                    <a16:creationId xmlns:a16="http://schemas.microsoft.com/office/drawing/2014/main" xmlns="" id="{8F33489F-0C9E-466E-A518-1756EE0D3AF7}"/>
                  </a:ext>
                </a:extLst>
              </p:cNvPr>
              <p:cNvSpPr/>
              <p:nvPr/>
            </p:nvSpPr>
            <p:spPr bwMode="auto">
              <a:xfrm>
                <a:off x="4086" y="2230"/>
                <a:ext cx="37" cy="37"/>
              </a:xfrm>
              <a:custGeom>
                <a:avLst/>
                <a:gdLst>
                  <a:gd name="T0" fmla="*/ 13 w 37"/>
                  <a:gd name="T1" fmla="*/ 0 h 37"/>
                  <a:gd name="T2" fmla="*/ 11 w 37"/>
                  <a:gd name="T3" fmla="*/ 13 h 37"/>
                  <a:gd name="T4" fmla="*/ 0 w 37"/>
                  <a:gd name="T5" fmla="*/ 19 h 37"/>
                  <a:gd name="T6" fmla="*/ 13 w 37"/>
                  <a:gd name="T7" fmla="*/ 24 h 37"/>
                  <a:gd name="T8" fmla="*/ 14 w 37"/>
                  <a:gd name="T9" fmla="*/ 37 h 37"/>
                  <a:gd name="T10" fmla="*/ 24 w 37"/>
                  <a:gd name="T11" fmla="*/ 28 h 37"/>
                  <a:gd name="T12" fmla="*/ 37 w 37"/>
                  <a:gd name="T13" fmla="*/ 30 h 37"/>
                  <a:gd name="T14" fmla="*/ 29 w 37"/>
                  <a:gd name="T15" fmla="*/ 19 h 37"/>
                  <a:gd name="T16" fmla="*/ 35 w 37"/>
                  <a:gd name="T17" fmla="*/ 6 h 37"/>
                  <a:gd name="T18" fmla="*/ 22 w 37"/>
                  <a:gd name="T19" fmla="*/ 9 h 37"/>
                  <a:gd name="T20" fmla="*/ 13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3" y="0"/>
                    </a:moveTo>
                    <a:lnTo>
                      <a:pt x="11" y="13"/>
                    </a:lnTo>
                    <a:lnTo>
                      <a:pt x="0" y="19"/>
                    </a:lnTo>
                    <a:lnTo>
                      <a:pt x="13" y="24"/>
                    </a:lnTo>
                    <a:lnTo>
                      <a:pt x="14" y="37"/>
                    </a:lnTo>
                    <a:lnTo>
                      <a:pt x="24" y="28"/>
                    </a:lnTo>
                    <a:lnTo>
                      <a:pt x="37" y="30"/>
                    </a:lnTo>
                    <a:lnTo>
                      <a:pt x="29" y="19"/>
                    </a:lnTo>
                    <a:lnTo>
                      <a:pt x="35" y="6"/>
                    </a:lnTo>
                    <a:lnTo>
                      <a:pt x="22" y="9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3" name="iṡľiďê">
                <a:extLst>
                  <a:ext uri="{FF2B5EF4-FFF2-40B4-BE49-F238E27FC236}">
                    <a16:creationId xmlns:a16="http://schemas.microsoft.com/office/drawing/2014/main" xmlns="" id="{B80CB9F4-A126-4CDE-8568-41B3641880D6}"/>
                  </a:ext>
                </a:extLst>
              </p:cNvPr>
              <p:cNvSpPr/>
              <p:nvPr/>
            </p:nvSpPr>
            <p:spPr bwMode="auto">
              <a:xfrm>
                <a:off x="3878" y="2137"/>
                <a:ext cx="77" cy="272"/>
              </a:xfrm>
              <a:custGeom>
                <a:avLst/>
                <a:gdLst>
                  <a:gd name="T0" fmla="*/ 28 w 77"/>
                  <a:gd name="T1" fmla="*/ 0 h 272"/>
                  <a:gd name="T2" fmla="*/ 28 w 77"/>
                  <a:gd name="T3" fmla="*/ 0 h 272"/>
                  <a:gd name="T4" fmla="*/ 0 w 77"/>
                  <a:gd name="T5" fmla="*/ 145 h 272"/>
                  <a:gd name="T6" fmla="*/ 26 w 77"/>
                  <a:gd name="T7" fmla="*/ 272 h 272"/>
                  <a:gd name="T8" fmla="*/ 77 w 77"/>
                  <a:gd name="T9" fmla="*/ 15 h 272"/>
                  <a:gd name="T10" fmla="*/ 71 w 77"/>
                  <a:gd name="T11" fmla="*/ 9 h 272"/>
                  <a:gd name="T12" fmla="*/ 28 w 77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272">
                    <a:moveTo>
                      <a:pt x="28" y="0"/>
                    </a:moveTo>
                    <a:lnTo>
                      <a:pt x="28" y="0"/>
                    </a:lnTo>
                    <a:lnTo>
                      <a:pt x="0" y="145"/>
                    </a:lnTo>
                    <a:lnTo>
                      <a:pt x="26" y="272"/>
                    </a:lnTo>
                    <a:lnTo>
                      <a:pt x="77" y="15"/>
                    </a:lnTo>
                    <a:lnTo>
                      <a:pt x="71" y="9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4" name="ïšliḋé">
                <a:extLst>
                  <a:ext uri="{FF2B5EF4-FFF2-40B4-BE49-F238E27FC236}">
                    <a16:creationId xmlns:a16="http://schemas.microsoft.com/office/drawing/2014/main" xmlns="" id="{3E0CE058-6CA1-4A96-9AB9-FAE93C4163FC}"/>
                  </a:ext>
                </a:extLst>
              </p:cNvPr>
              <p:cNvSpPr/>
              <p:nvPr/>
            </p:nvSpPr>
            <p:spPr bwMode="auto">
              <a:xfrm>
                <a:off x="3878" y="2137"/>
                <a:ext cx="77" cy="272"/>
              </a:xfrm>
              <a:custGeom>
                <a:avLst/>
                <a:gdLst>
                  <a:gd name="T0" fmla="*/ 28 w 77"/>
                  <a:gd name="T1" fmla="*/ 0 h 272"/>
                  <a:gd name="T2" fmla="*/ 28 w 77"/>
                  <a:gd name="T3" fmla="*/ 0 h 272"/>
                  <a:gd name="T4" fmla="*/ 0 w 77"/>
                  <a:gd name="T5" fmla="*/ 145 h 272"/>
                  <a:gd name="T6" fmla="*/ 26 w 77"/>
                  <a:gd name="T7" fmla="*/ 272 h 272"/>
                  <a:gd name="T8" fmla="*/ 77 w 77"/>
                  <a:gd name="T9" fmla="*/ 15 h 272"/>
                  <a:gd name="T10" fmla="*/ 71 w 77"/>
                  <a:gd name="T11" fmla="*/ 9 h 272"/>
                  <a:gd name="T12" fmla="*/ 28 w 77"/>
                  <a:gd name="T13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272">
                    <a:moveTo>
                      <a:pt x="28" y="0"/>
                    </a:moveTo>
                    <a:lnTo>
                      <a:pt x="28" y="0"/>
                    </a:lnTo>
                    <a:lnTo>
                      <a:pt x="0" y="145"/>
                    </a:lnTo>
                    <a:lnTo>
                      <a:pt x="26" y="272"/>
                    </a:lnTo>
                    <a:lnTo>
                      <a:pt x="77" y="15"/>
                    </a:lnTo>
                    <a:lnTo>
                      <a:pt x="71" y="9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5" name="îsḷîdê">
                <a:extLst>
                  <a:ext uri="{FF2B5EF4-FFF2-40B4-BE49-F238E27FC236}">
                    <a16:creationId xmlns:a16="http://schemas.microsoft.com/office/drawing/2014/main" xmlns="" id="{DF078CBE-A96D-4F42-AFF3-4588677D3E23}"/>
                  </a:ext>
                </a:extLst>
              </p:cNvPr>
              <p:cNvSpPr/>
              <p:nvPr/>
            </p:nvSpPr>
            <p:spPr bwMode="auto">
              <a:xfrm>
                <a:off x="3949" y="2146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6 w 6"/>
                  <a:gd name="T5" fmla="*/ 2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6" y="6"/>
                    </a:lnTo>
                    <a:lnTo>
                      <a:pt x="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B2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6" name="íśḷíde">
                <a:extLst>
                  <a:ext uri="{FF2B5EF4-FFF2-40B4-BE49-F238E27FC236}">
                    <a16:creationId xmlns:a16="http://schemas.microsoft.com/office/drawing/2014/main" xmlns="" id="{1EBCCC96-4A1F-4B57-A9CF-695319C5AEB6}"/>
                  </a:ext>
                </a:extLst>
              </p:cNvPr>
              <p:cNvSpPr/>
              <p:nvPr/>
            </p:nvSpPr>
            <p:spPr bwMode="auto">
              <a:xfrm>
                <a:off x="3949" y="2146"/>
                <a:ext cx="6" cy="6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6 w 6"/>
                  <a:gd name="T5" fmla="*/ 2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6" y="6"/>
                    </a:lnTo>
                    <a:lnTo>
                      <a:pt x="6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7" name="iŝļídè">
                <a:extLst>
                  <a:ext uri="{FF2B5EF4-FFF2-40B4-BE49-F238E27FC236}">
                    <a16:creationId xmlns:a16="http://schemas.microsoft.com/office/drawing/2014/main" xmlns="" id="{2BB297E8-3555-49DC-8265-F578F7954F44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0 h 573"/>
                  <a:gd name="T4" fmla="*/ 153 w 506"/>
                  <a:gd name="T5" fmla="*/ 573 h 573"/>
                  <a:gd name="T6" fmla="*/ 506 w 506"/>
                  <a:gd name="T7" fmla="*/ 89 h 573"/>
                  <a:gd name="T8" fmla="*/ 418 w 506"/>
                  <a:gd name="T9" fmla="*/ 72 h 573"/>
                  <a:gd name="T10" fmla="*/ 390 w 506"/>
                  <a:gd name="T11" fmla="*/ 250 h 573"/>
                  <a:gd name="T12" fmla="*/ 325 w 506"/>
                  <a:gd name="T13" fmla="*/ 339 h 573"/>
                  <a:gd name="T14" fmla="*/ 368 w 506"/>
                  <a:gd name="T15" fmla="*/ 65 h 573"/>
                  <a:gd name="T16" fmla="*/ 304 w 506"/>
                  <a:gd name="T17" fmla="*/ 54 h 573"/>
                  <a:gd name="T18" fmla="*/ 241 w 506"/>
                  <a:gd name="T19" fmla="*/ 453 h 573"/>
                  <a:gd name="T20" fmla="*/ 153 w 506"/>
                  <a:gd name="T21" fmla="*/ 573 h 573"/>
                  <a:gd name="T22" fmla="*/ 116 w 506"/>
                  <a:gd name="T23" fmla="*/ 435 h 573"/>
                  <a:gd name="T24" fmla="*/ 181 w 506"/>
                  <a:gd name="T25" fmla="*/ 31 h 573"/>
                  <a:gd name="T26" fmla="*/ 118 w 506"/>
                  <a:gd name="T27" fmla="*/ 20 h 573"/>
                  <a:gd name="T28" fmla="*/ 75 w 506"/>
                  <a:gd name="T29" fmla="*/ 282 h 573"/>
                  <a:gd name="T30" fmla="*/ 43 w 506"/>
                  <a:gd name="T31" fmla="*/ 164 h 573"/>
                  <a:gd name="T32" fmla="*/ 69 w 506"/>
                  <a:gd name="T33" fmla="*/ 13 h 573"/>
                  <a:gd name="T34" fmla="*/ 0 w 506"/>
                  <a:gd name="T35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0"/>
                    </a:lnTo>
                    <a:lnTo>
                      <a:pt x="153" y="573"/>
                    </a:lnTo>
                    <a:lnTo>
                      <a:pt x="506" y="89"/>
                    </a:lnTo>
                    <a:lnTo>
                      <a:pt x="418" y="72"/>
                    </a:lnTo>
                    <a:lnTo>
                      <a:pt x="390" y="250"/>
                    </a:lnTo>
                    <a:lnTo>
                      <a:pt x="325" y="339"/>
                    </a:lnTo>
                    <a:lnTo>
                      <a:pt x="368" y="65"/>
                    </a:lnTo>
                    <a:lnTo>
                      <a:pt x="304" y="54"/>
                    </a:lnTo>
                    <a:lnTo>
                      <a:pt x="241" y="453"/>
                    </a:lnTo>
                    <a:lnTo>
                      <a:pt x="153" y="573"/>
                    </a:lnTo>
                    <a:lnTo>
                      <a:pt x="116" y="435"/>
                    </a:lnTo>
                    <a:lnTo>
                      <a:pt x="181" y="31"/>
                    </a:lnTo>
                    <a:lnTo>
                      <a:pt x="118" y="20"/>
                    </a:lnTo>
                    <a:lnTo>
                      <a:pt x="75" y="282"/>
                    </a:lnTo>
                    <a:lnTo>
                      <a:pt x="43" y="164"/>
                    </a:lnTo>
                    <a:lnTo>
                      <a:pt x="69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8" name="îśľïdê">
                <a:extLst>
                  <a:ext uri="{FF2B5EF4-FFF2-40B4-BE49-F238E27FC236}">
                    <a16:creationId xmlns:a16="http://schemas.microsoft.com/office/drawing/2014/main" xmlns="" id="{79250B5A-D46C-4D16-821F-937DA4013F17}"/>
                  </a:ext>
                </a:extLst>
              </p:cNvPr>
              <p:cNvSpPr/>
              <p:nvPr/>
            </p:nvSpPr>
            <p:spPr bwMode="auto">
              <a:xfrm>
                <a:off x="5600" y="2501"/>
                <a:ext cx="506" cy="573"/>
              </a:xfrm>
              <a:custGeom>
                <a:avLst/>
                <a:gdLst>
                  <a:gd name="T0" fmla="*/ 0 w 506"/>
                  <a:gd name="T1" fmla="*/ 0 h 573"/>
                  <a:gd name="T2" fmla="*/ 0 w 506"/>
                  <a:gd name="T3" fmla="*/ 0 h 573"/>
                  <a:gd name="T4" fmla="*/ 153 w 506"/>
                  <a:gd name="T5" fmla="*/ 573 h 573"/>
                  <a:gd name="T6" fmla="*/ 506 w 506"/>
                  <a:gd name="T7" fmla="*/ 89 h 573"/>
                  <a:gd name="T8" fmla="*/ 418 w 506"/>
                  <a:gd name="T9" fmla="*/ 72 h 573"/>
                  <a:gd name="T10" fmla="*/ 390 w 506"/>
                  <a:gd name="T11" fmla="*/ 250 h 573"/>
                  <a:gd name="T12" fmla="*/ 325 w 506"/>
                  <a:gd name="T13" fmla="*/ 339 h 573"/>
                  <a:gd name="T14" fmla="*/ 368 w 506"/>
                  <a:gd name="T15" fmla="*/ 65 h 573"/>
                  <a:gd name="T16" fmla="*/ 304 w 506"/>
                  <a:gd name="T17" fmla="*/ 54 h 573"/>
                  <a:gd name="T18" fmla="*/ 241 w 506"/>
                  <a:gd name="T19" fmla="*/ 453 h 573"/>
                  <a:gd name="T20" fmla="*/ 153 w 506"/>
                  <a:gd name="T21" fmla="*/ 573 h 573"/>
                  <a:gd name="T22" fmla="*/ 116 w 506"/>
                  <a:gd name="T23" fmla="*/ 435 h 573"/>
                  <a:gd name="T24" fmla="*/ 181 w 506"/>
                  <a:gd name="T25" fmla="*/ 31 h 573"/>
                  <a:gd name="T26" fmla="*/ 118 w 506"/>
                  <a:gd name="T27" fmla="*/ 20 h 573"/>
                  <a:gd name="T28" fmla="*/ 75 w 506"/>
                  <a:gd name="T29" fmla="*/ 282 h 573"/>
                  <a:gd name="T30" fmla="*/ 43 w 506"/>
                  <a:gd name="T31" fmla="*/ 164 h 573"/>
                  <a:gd name="T32" fmla="*/ 69 w 506"/>
                  <a:gd name="T33" fmla="*/ 13 h 573"/>
                  <a:gd name="T34" fmla="*/ 0 w 506"/>
                  <a:gd name="T35" fmla="*/ 0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6" h="573">
                    <a:moveTo>
                      <a:pt x="0" y="0"/>
                    </a:moveTo>
                    <a:lnTo>
                      <a:pt x="0" y="0"/>
                    </a:lnTo>
                    <a:lnTo>
                      <a:pt x="153" y="573"/>
                    </a:lnTo>
                    <a:lnTo>
                      <a:pt x="506" y="89"/>
                    </a:lnTo>
                    <a:lnTo>
                      <a:pt x="418" y="72"/>
                    </a:lnTo>
                    <a:lnTo>
                      <a:pt x="390" y="250"/>
                    </a:lnTo>
                    <a:lnTo>
                      <a:pt x="325" y="339"/>
                    </a:lnTo>
                    <a:lnTo>
                      <a:pt x="368" y="65"/>
                    </a:lnTo>
                    <a:lnTo>
                      <a:pt x="304" y="54"/>
                    </a:lnTo>
                    <a:lnTo>
                      <a:pt x="241" y="453"/>
                    </a:lnTo>
                    <a:lnTo>
                      <a:pt x="153" y="573"/>
                    </a:lnTo>
                    <a:lnTo>
                      <a:pt x="116" y="435"/>
                    </a:lnTo>
                    <a:lnTo>
                      <a:pt x="181" y="31"/>
                    </a:lnTo>
                    <a:lnTo>
                      <a:pt x="118" y="20"/>
                    </a:lnTo>
                    <a:lnTo>
                      <a:pt x="75" y="282"/>
                    </a:lnTo>
                    <a:lnTo>
                      <a:pt x="43" y="164"/>
                    </a:lnTo>
                    <a:lnTo>
                      <a:pt x="69" y="1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9" name="íš1îḑè">
                <a:extLst>
                  <a:ext uri="{FF2B5EF4-FFF2-40B4-BE49-F238E27FC236}">
                    <a16:creationId xmlns:a16="http://schemas.microsoft.com/office/drawing/2014/main" xmlns="" id="{D3EBC8FE-F64C-4DF3-BBE7-D9021E13FD1C}"/>
                  </a:ext>
                </a:extLst>
              </p:cNvPr>
              <p:cNvSpPr/>
              <p:nvPr/>
            </p:nvSpPr>
            <p:spPr bwMode="auto">
              <a:xfrm>
                <a:off x="5925" y="2566"/>
                <a:ext cx="93" cy="274"/>
              </a:xfrm>
              <a:custGeom>
                <a:avLst/>
                <a:gdLst>
                  <a:gd name="T0" fmla="*/ 43 w 93"/>
                  <a:gd name="T1" fmla="*/ 0 h 274"/>
                  <a:gd name="T2" fmla="*/ 43 w 93"/>
                  <a:gd name="T3" fmla="*/ 0 h 274"/>
                  <a:gd name="T4" fmla="*/ 0 w 93"/>
                  <a:gd name="T5" fmla="*/ 274 h 274"/>
                  <a:gd name="T6" fmla="*/ 65 w 93"/>
                  <a:gd name="T7" fmla="*/ 185 h 274"/>
                  <a:gd name="T8" fmla="*/ 93 w 93"/>
                  <a:gd name="T9" fmla="*/ 7 h 274"/>
                  <a:gd name="T10" fmla="*/ 43 w 93"/>
                  <a:gd name="T11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74">
                    <a:moveTo>
                      <a:pt x="43" y="0"/>
                    </a:moveTo>
                    <a:lnTo>
                      <a:pt x="43" y="0"/>
                    </a:lnTo>
                    <a:lnTo>
                      <a:pt x="0" y="274"/>
                    </a:lnTo>
                    <a:lnTo>
                      <a:pt x="65" y="185"/>
                    </a:lnTo>
                    <a:lnTo>
                      <a:pt x="93" y="7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FFE2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85" name="ïṩľïḑe">
              <a:extLst>
                <a:ext uri="{FF2B5EF4-FFF2-40B4-BE49-F238E27FC236}">
                  <a16:creationId xmlns:a16="http://schemas.microsoft.com/office/drawing/2014/main" xmlns="" id="{7DE304DA-38C4-4008-968A-24C0D4C11816}"/>
                </a:ext>
              </a:extLst>
            </p:cNvPr>
            <p:cNvSpPr/>
            <p:nvPr/>
          </p:nvSpPr>
          <p:spPr bwMode="auto">
            <a:xfrm>
              <a:off x="9063267" y="4243904"/>
              <a:ext cx="131345" cy="386973"/>
            </a:xfrm>
            <a:custGeom>
              <a:avLst/>
              <a:gdLst>
                <a:gd name="T0" fmla="*/ 43 w 93"/>
                <a:gd name="T1" fmla="*/ 0 h 274"/>
                <a:gd name="T2" fmla="*/ 43 w 93"/>
                <a:gd name="T3" fmla="*/ 0 h 274"/>
                <a:gd name="T4" fmla="*/ 0 w 93"/>
                <a:gd name="T5" fmla="*/ 274 h 274"/>
                <a:gd name="T6" fmla="*/ 65 w 93"/>
                <a:gd name="T7" fmla="*/ 185 h 274"/>
                <a:gd name="T8" fmla="*/ 93 w 93"/>
                <a:gd name="T9" fmla="*/ 7 h 274"/>
                <a:gd name="T10" fmla="*/ 43 w 93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74">
                  <a:moveTo>
                    <a:pt x="43" y="0"/>
                  </a:moveTo>
                  <a:lnTo>
                    <a:pt x="43" y="0"/>
                  </a:lnTo>
                  <a:lnTo>
                    <a:pt x="0" y="274"/>
                  </a:lnTo>
                  <a:lnTo>
                    <a:pt x="65" y="185"/>
                  </a:lnTo>
                  <a:lnTo>
                    <a:pt x="93" y="7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6" name="îṧlïdé">
              <a:extLst>
                <a:ext uri="{FF2B5EF4-FFF2-40B4-BE49-F238E27FC236}">
                  <a16:creationId xmlns:a16="http://schemas.microsoft.com/office/drawing/2014/main" xmlns="" id="{5983EB6A-9A7C-40F9-B83E-C51405D115D6}"/>
                </a:ext>
              </a:extLst>
            </p:cNvPr>
            <p:cNvSpPr/>
            <p:nvPr/>
          </p:nvSpPr>
          <p:spPr bwMode="auto">
            <a:xfrm>
              <a:off x="8768093" y="4195885"/>
              <a:ext cx="265515" cy="765473"/>
            </a:xfrm>
            <a:custGeom>
              <a:avLst/>
              <a:gdLst>
                <a:gd name="T0" fmla="*/ 65 w 188"/>
                <a:gd name="T1" fmla="*/ 0 h 542"/>
                <a:gd name="T2" fmla="*/ 65 w 188"/>
                <a:gd name="T3" fmla="*/ 0 h 542"/>
                <a:gd name="T4" fmla="*/ 0 w 188"/>
                <a:gd name="T5" fmla="*/ 404 h 542"/>
                <a:gd name="T6" fmla="*/ 37 w 188"/>
                <a:gd name="T7" fmla="*/ 542 h 542"/>
                <a:gd name="T8" fmla="*/ 125 w 188"/>
                <a:gd name="T9" fmla="*/ 422 h 542"/>
                <a:gd name="T10" fmla="*/ 188 w 188"/>
                <a:gd name="T11" fmla="*/ 23 h 542"/>
                <a:gd name="T12" fmla="*/ 65 w 188"/>
                <a:gd name="T13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42">
                  <a:moveTo>
                    <a:pt x="65" y="0"/>
                  </a:moveTo>
                  <a:lnTo>
                    <a:pt x="65" y="0"/>
                  </a:lnTo>
                  <a:lnTo>
                    <a:pt x="0" y="404"/>
                  </a:lnTo>
                  <a:lnTo>
                    <a:pt x="37" y="542"/>
                  </a:lnTo>
                  <a:lnTo>
                    <a:pt x="125" y="422"/>
                  </a:lnTo>
                  <a:lnTo>
                    <a:pt x="188" y="23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E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7" name="îşlíďe">
              <a:extLst>
                <a:ext uri="{FF2B5EF4-FFF2-40B4-BE49-F238E27FC236}">
                  <a16:creationId xmlns:a16="http://schemas.microsoft.com/office/drawing/2014/main" xmlns="" id="{057284C7-BB05-4CE8-842F-9E967839C911}"/>
                </a:ext>
              </a:extLst>
            </p:cNvPr>
            <p:cNvSpPr/>
            <p:nvPr/>
          </p:nvSpPr>
          <p:spPr bwMode="auto">
            <a:xfrm>
              <a:off x="8768093" y="4195885"/>
              <a:ext cx="265515" cy="765473"/>
            </a:xfrm>
            <a:custGeom>
              <a:avLst/>
              <a:gdLst>
                <a:gd name="T0" fmla="*/ 65 w 188"/>
                <a:gd name="T1" fmla="*/ 0 h 542"/>
                <a:gd name="T2" fmla="*/ 65 w 188"/>
                <a:gd name="T3" fmla="*/ 0 h 542"/>
                <a:gd name="T4" fmla="*/ 0 w 188"/>
                <a:gd name="T5" fmla="*/ 404 h 542"/>
                <a:gd name="T6" fmla="*/ 37 w 188"/>
                <a:gd name="T7" fmla="*/ 542 h 542"/>
                <a:gd name="T8" fmla="*/ 125 w 188"/>
                <a:gd name="T9" fmla="*/ 422 h 542"/>
                <a:gd name="T10" fmla="*/ 188 w 188"/>
                <a:gd name="T11" fmla="*/ 23 h 542"/>
                <a:gd name="T12" fmla="*/ 65 w 188"/>
                <a:gd name="T13" fmla="*/ 0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542">
                  <a:moveTo>
                    <a:pt x="65" y="0"/>
                  </a:moveTo>
                  <a:lnTo>
                    <a:pt x="65" y="0"/>
                  </a:lnTo>
                  <a:lnTo>
                    <a:pt x="0" y="404"/>
                  </a:lnTo>
                  <a:lnTo>
                    <a:pt x="37" y="542"/>
                  </a:lnTo>
                  <a:lnTo>
                    <a:pt x="125" y="422"/>
                  </a:lnTo>
                  <a:lnTo>
                    <a:pt x="188" y="23"/>
                  </a:lnTo>
                  <a:lnTo>
                    <a:pt x="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8" name="íṩḷïḑê">
              <a:extLst>
                <a:ext uri="{FF2B5EF4-FFF2-40B4-BE49-F238E27FC236}">
                  <a16:creationId xmlns:a16="http://schemas.microsoft.com/office/drawing/2014/main" xmlns="" id="{32ADEA2C-E629-4EEB-AD21-A61488310C58}"/>
                </a:ext>
              </a:extLst>
            </p:cNvPr>
            <p:cNvSpPr/>
            <p:nvPr/>
          </p:nvSpPr>
          <p:spPr bwMode="auto">
            <a:xfrm>
              <a:off x="8664995" y="4170464"/>
              <a:ext cx="105924" cy="379912"/>
            </a:xfrm>
            <a:custGeom>
              <a:avLst/>
              <a:gdLst>
                <a:gd name="T0" fmla="*/ 26 w 75"/>
                <a:gd name="T1" fmla="*/ 0 h 269"/>
                <a:gd name="T2" fmla="*/ 26 w 75"/>
                <a:gd name="T3" fmla="*/ 0 h 269"/>
                <a:gd name="T4" fmla="*/ 0 w 75"/>
                <a:gd name="T5" fmla="*/ 151 h 269"/>
                <a:gd name="T6" fmla="*/ 32 w 75"/>
                <a:gd name="T7" fmla="*/ 269 h 269"/>
                <a:gd name="T8" fmla="*/ 75 w 75"/>
                <a:gd name="T9" fmla="*/ 7 h 269"/>
                <a:gd name="T10" fmla="*/ 26 w 7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69">
                  <a:moveTo>
                    <a:pt x="26" y="0"/>
                  </a:moveTo>
                  <a:lnTo>
                    <a:pt x="26" y="0"/>
                  </a:lnTo>
                  <a:lnTo>
                    <a:pt x="0" y="151"/>
                  </a:lnTo>
                  <a:lnTo>
                    <a:pt x="32" y="269"/>
                  </a:lnTo>
                  <a:lnTo>
                    <a:pt x="75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9" name="iṧ1ïḋe">
              <a:extLst>
                <a:ext uri="{FF2B5EF4-FFF2-40B4-BE49-F238E27FC236}">
                  <a16:creationId xmlns:a16="http://schemas.microsoft.com/office/drawing/2014/main" xmlns="" id="{A87C0789-B5FF-4E50-AF67-F3E78A3D43C8}"/>
                </a:ext>
              </a:extLst>
            </p:cNvPr>
            <p:cNvSpPr/>
            <p:nvPr/>
          </p:nvSpPr>
          <p:spPr bwMode="auto">
            <a:xfrm>
              <a:off x="8664995" y="4170464"/>
              <a:ext cx="105924" cy="379912"/>
            </a:xfrm>
            <a:custGeom>
              <a:avLst/>
              <a:gdLst>
                <a:gd name="T0" fmla="*/ 26 w 75"/>
                <a:gd name="T1" fmla="*/ 0 h 269"/>
                <a:gd name="T2" fmla="*/ 26 w 75"/>
                <a:gd name="T3" fmla="*/ 0 h 269"/>
                <a:gd name="T4" fmla="*/ 0 w 75"/>
                <a:gd name="T5" fmla="*/ 151 h 269"/>
                <a:gd name="T6" fmla="*/ 32 w 75"/>
                <a:gd name="T7" fmla="*/ 269 h 269"/>
                <a:gd name="T8" fmla="*/ 75 w 75"/>
                <a:gd name="T9" fmla="*/ 7 h 269"/>
                <a:gd name="T10" fmla="*/ 26 w 75"/>
                <a:gd name="T1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69">
                  <a:moveTo>
                    <a:pt x="26" y="0"/>
                  </a:moveTo>
                  <a:lnTo>
                    <a:pt x="26" y="0"/>
                  </a:lnTo>
                  <a:lnTo>
                    <a:pt x="0" y="151"/>
                  </a:lnTo>
                  <a:lnTo>
                    <a:pt x="32" y="269"/>
                  </a:lnTo>
                  <a:lnTo>
                    <a:pt x="75" y="7"/>
                  </a:lnTo>
                  <a:lnTo>
                    <a:pt x="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90" name="c70b0460-7a5b-43e1-969c-55abc84c56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23676DA-C3EE-4E69-8831-E94560C3D02E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>
            <a:off x="1394067" y="5518793"/>
            <a:ext cx="1975082" cy="1339207"/>
            <a:chOff x="3700504" y="1804732"/>
            <a:chExt cx="4790992" cy="3248537"/>
          </a:xfrm>
        </p:grpSpPr>
        <p:sp>
          <p:nvSpPr>
            <p:cNvPr id="3291" name="î$ļïḍe">
              <a:extLst>
                <a:ext uri="{FF2B5EF4-FFF2-40B4-BE49-F238E27FC236}">
                  <a16:creationId xmlns:a16="http://schemas.microsoft.com/office/drawing/2014/main" xmlns="" id="{8A0D7D03-ABE9-494A-A1AD-EEBD7EF9BFA6}"/>
                </a:ext>
              </a:extLst>
            </p:cNvPr>
            <p:cNvSpPr/>
            <p:nvPr/>
          </p:nvSpPr>
          <p:spPr bwMode="auto">
            <a:xfrm>
              <a:off x="3700504" y="4016143"/>
              <a:ext cx="4790992" cy="1037126"/>
            </a:xfrm>
            <a:custGeom>
              <a:avLst/>
              <a:gdLst>
                <a:gd name="T0" fmla="*/ 952 w 956"/>
                <a:gd name="T1" fmla="*/ 105 h 207"/>
                <a:gd name="T2" fmla="*/ 471 w 956"/>
                <a:gd name="T3" fmla="*/ 206 h 207"/>
                <a:gd name="T4" fmla="*/ 4 w 956"/>
                <a:gd name="T5" fmla="*/ 102 h 207"/>
                <a:gd name="T6" fmla="*/ 485 w 956"/>
                <a:gd name="T7" fmla="*/ 1 h 207"/>
                <a:gd name="T8" fmla="*/ 952 w 956"/>
                <a:gd name="T9" fmla="*/ 10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6" h="207">
                  <a:moveTo>
                    <a:pt x="952" y="105"/>
                  </a:moveTo>
                  <a:cubicBezTo>
                    <a:pt x="948" y="162"/>
                    <a:pt x="733" y="207"/>
                    <a:pt x="471" y="206"/>
                  </a:cubicBezTo>
                  <a:cubicBezTo>
                    <a:pt x="209" y="206"/>
                    <a:pt x="0" y="159"/>
                    <a:pt x="4" y="102"/>
                  </a:cubicBezTo>
                  <a:cubicBezTo>
                    <a:pt x="8" y="45"/>
                    <a:pt x="223" y="0"/>
                    <a:pt x="485" y="1"/>
                  </a:cubicBezTo>
                  <a:cubicBezTo>
                    <a:pt x="747" y="1"/>
                    <a:pt x="956" y="48"/>
                    <a:pt x="952" y="105"/>
                  </a:cubicBezTo>
                </a:path>
              </a:pathLst>
            </a:custGeom>
            <a:solidFill>
              <a:srgbClr val="A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2" name="íŝľíḍé">
              <a:extLst>
                <a:ext uri="{FF2B5EF4-FFF2-40B4-BE49-F238E27FC236}">
                  <a16:creationId xmlns:a16="http://schemas.microsoft.com/office/drawing/2014/main" xmlns="" id="{68BD3041-8FE5-4F4E-B4C1-62533E334367}"/>
                </a:ext>
              </a:extLst>
            </p:cNvPr>
            <p:cNvSpPr/>
            <p:nvPr/>
          </p:nvSpPr>
          <p:spPr bwMode="auto">
            <a:xfrm>
              <a:off x="3726974" y="4001706"/>
              <a:ext cx="4730834" cy="1015469"/>
            </a:xfrm>
            <a:custGeom>
              <a:avLst/>
              <a:gdLst>
                <a:gd name="T0" fmla="*/ 941 w 944"/>
                <a:gd name="T1" fmla="*/ 103 h 203"/>
                <a:gd name="T2" fmla="*/ 466 w 944"/>
                <a:gd name="T3" fmla="*/ 202 h 203"/>
                <a:gd name="T4" fmla="*/ 4 w 944"/>
                <a:gd name="T5" fmla="*/ 100 h 203"/>
                <a:gd name="T6" fmla="*/ 479 w 944"/>
                <a:gd name="T7" fmla="*/ 1 h 203"/>
                <a:gd name="T8" fmla="*/ 941 w 944"/>
                <a:gd name="T9" fmla="*/ 1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4" h="203">
                  <a:moveTo>
                    <a:pt x="941" y="103"/>
                  </a:moveTo>
                  <a:cubicBezTo>
                    <a:pt x="937" y="158"/>
                    <a:pt x="724" y="203"/>
                    <a:pt x="466" y="202"/>
                  </a:cubicBezTo>
                  <a:cubicBezTo>
                    <a:pt x="207" y="201"/>
                    <a:pt x="0" y="156"/>
                    <a:pt x="4" y="100"/>
                  </a:cubicBezTo>
                  <a:cubicBezTo>
                    <a:pt x="7" y="45"/>
                    <a:pt x="220" y="0"/>
                    <a:pt x="479" y="1"/>
                  </a:cubicBezTo>
                  <a:cubicBezTo>
                    <a:pt x="738" y="2"/>
                    <a:pt x="944" y="47"/>
                    <a:pt x="941" y="10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3" name="îsļíḋê">
              <a:extLst>
                <a:ext uri="{FF2B5EF4-FFF2-40B4-BE49-F238E27FC236}">
                  <a16:creationId xmlns:a16="http://schemas.microsoft.com/office/drawing/2014/main" xmlns="" id="{18B6EA3F-7A7E-4E59-9598-1D582107B1F0}"/>
                </a:ext>
              </a:extLst>
            </p:cNvPr>
            <p:cNvSpPr/>
            <p:nvPr/>
          </p:nvSpPr>
          <p:spPr bwMode="auto">
            <a:xfrm>
              <a:off x="4232302" y="2986237"/>
              <a:ext cx="3749054" cy="1862495"/>
            </a:xfrm>
            <a:custGeom>
              <a:avLst/>
              <a:gdLst>
                <a:gd name="T0" fmla="*/ 748 w 748"/>
                <a:gd name="T1" fmla="*/ 23 h 372"/>
                <a:gd name="T2" fmla="*/ 8 w 748"/>
                <a:gd name="T3" fmla="*/ 0 h 372"/>
                <a:gd name="T4" fmla="*/ 2 w 748"/>
                <a:gd name="T5" fmla="*/ 177 h 372"/>
                <a:gd name="T6" fmla="*/ 0 w 748"/>
                <a:gd name="T7" fmla="*/ 261 h 372"/>
                <a:gd name="T8" fmla="*/ 0 w 748"/>
                <a:gd name="T9" fmla="*/ 261 h 372"/>
                <a:gd name="T10" fmla="*/ 0 w 748"/>
                <a:gd name="T11" fmla="*/ 264 h 372"/>
                <a:gd name="T12" fmla="*/ 0 w 748"/>
                <a:gd name="T13" fmla="*/ 266 h 372"/>
                <a:gd name="T14" fmla="*/ 0 w 748"/>
                <a:gd name="T15" fmla="*/ 266 h 372"/>
                <a:gd name="T16" fmla="*/ 367 w 748"/>
                <a:gd name="T17" fmla="*/ 366 h 372"/>
                <a:gd name="T18" fmla="*/ 739 w 748"/>
                <a:gd name="T19" fmla="*/ 288 h 372"/>
                <a:gd name="T20" fmla="*/ 739 w 748"/>
                <a:gd name="T21" fmla="*/ 288 h 372"/>
                <a:gd name="T22" fmla="*/ 741 w 748"/>
                <a:gd name="T23" fmla="*/ 220 h 372"/>
                <a:gd name="T24" fmla="*/ 741 w 748"/>
                <a:gd name="T25" fmla="*/ 220 h 372"/>
                <a:gd name="T26" fmla="*/ 748 w 748"/>
                <a:gd name="T27" fmla="*/ 2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8" h="372">
                  <a:moveTo>
                    <a:pt x="748" y="23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2"/>
                    <a:pt x="0" y="263"/>
                    <a:pt x="0" y="264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7" y="314"/>
                    <a:pt x="168" y="360"/>
                    <a:pt x="367" y="366"/>
                  </a:cubicBezTo>
                  <a:cubicBezTo>
                    <a:pt x="566" y="372"/>
                    <a:pt x="729" y="337"/>
                    <a:pt x="739" y="288"/>
                  </a:cubicBezTo>
                  <a:cubicBezTo>
                    <a:pt x="739" y="288"/>
                    <a:pt x="739" y="288"/>
                    <a:pt x="739" y="288"/>
                  </a:cubicBezTo>
                  <a:cubicBezTo>
                    <a:pt x="741" y="220"/>
                    <a:pt x="741" y="220"/>
                    <a:pt x="741" y="220"/>
                  </a:cubicBezTo>
                  <a:cubicBezTo>
                    <a:pt x="741" y="220"/>
                    <a:pt x="741" y="220"/>
                    <a:pt x="741" y="220"/>
                  </a:cubicBezTo>
                  <a:cubicBezTo>
                    <a:pt x="748" y="23"/>
                    <a:pt x="748" y="23"/>
                    <a:pt x="748" y="23"/>
                  </a:cubicBezTo>
                </a:path>
              </a:pathLst>
            </a:custGeom>
            <a:solidFill>
              <a:srgbClr val="C19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4" name="ïşļïdê">
              <a:extLst>
                <a:ext uri="{FF2B5EF4-FFF2-40B4-BE49-F238E27FC236}">
                  <a16:creationId xmlns:a16="http://schemas.microsoft.com/office/drawing/2014/main" xmlns="" id="{3F892929-228A-4822-97BB-F60DE9BAA938}"/>
                </a:ext>
              </a:extLst>
            </p:cNvPr>
            <p:cNvSpPr/>
            <p:nvPr/>
          </p:nvSpPr>
          <p:spPr bwMode="auto">
            <a:xfrm>
              <a:off x="4482559" y="3246120"/>
              <a:ext cx="3327947" cy="611206"/>
            </a:xfrm>
            <a:custGeom>
              <a:avLst/>
              <a:gdLst>
                <a:gd name="T0" fmla="*/ 57 w 664"/>
                <a:gd name="T1" fmla="*/ 11 h 122"/>
                <a:gd name="T2" fmla="*/ 16 w 664"/>
                <a:gd name="T3" fmla="*/ 9 h 122"/>
                <a:gd name="T4" fmla="*/ 65 w 664"/>
                <a:gd name="T5" fmla="*/ 73 h 122"/>
                <a:gd name="T6" fmla="*/ 205 w 664"/>
                <a:gd name="T7" fmla="*/ 108 h 122"/>
                <a:gd name="T8" fmla="*/ 265 w 664"/>
                <a:gd name="T9" fmla="*/ 120 h 122"/>
                <a:gd name="T10" fmla="*/ 417 w 664"/>
                <a:gd name="T11" fmla="*/ 105 h 122"/>
                <a:gd name="T12" fmla="*/ 513 w 664"/>
                <a:gd name="T13" fmla="*/ 93 h 122"/>
                <a:gd name="T14" fmla="*/ 595 w 664"/>
                <a:gd name="T15" fmla="*/ 68 h 122"/>
                <a:gd name="T16" fmla="*/ 652 w 664"/>
                <a:gd name="T17" fmla="*/ 55 h 122"/>
                <a:gd name="T18" fmla="*/ 627 w 664"/>
                <a:gd name="T19" fmla="*/ 11 h 122"/>
                <a:gd name="T20" fmla="*/ 480 w 664"/>
                <a:gd name="T21" fmla="*/ 38 h 122"/>
                <a:gd name="T22" fmla="*/ 241 w 664"/>
                <a:gd name="T23" fmla="*/ 57 h 122"/>
                <a:gd name="T24" fmla="*/ 172 w 664"/>
                <a:gd name="T25" fmla="*/ 45 h 122"/>
                <a:gd name="T26" fmla="*/ 57 w 664"/>
                <a:gd name="T27" fmla="*/ 1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4" h="122">
                  <a:moveTo>
                    <a:pt x="57" y="11"/>
                  </a:moveTo>
                  <a:cubicBezTo>
                    <a:pt x="57" y="11"/>
                    <a:pt x="31" y="0"/>
                    <a:pt x="16" y="9"/>
                  </a:cubicBezTo>
                  <a:cubicBezTo>
                    <a:pt x="0" y="19"/>
                    <a:pt x="6" y="53"/>
                    <a:pt x="65" y="73"/>
                  </a:cubicBezTo>
                  <a:cubicBezTo>
                    <a:pt x="125" y="93"/>
                    <a:pt x="184" y="96"/>
                    <a:pt x="205" y="108"/>
                  </a:cubicBezTo>
                  <a:cubicBezTo>
                    <a:pt x="227" y="119"/>
                    <a:pt x="250" y="122"/>
                    <a:pt x="265" y="120"/>
                  </a:cubicBezTo>
                  <a:cubicBezTo>
                    <a:pt x="280" y="119"/>
                    <a:pt x="417" y="105"/>
                    <a:pt x="417" y="105"/>
                  </a:cubicBezTo>
                  <a:cubicBezTo>
                    <a:pt x="417" y="105"/>
                    <a:pt x="485" y="104"/>
                    <a:pt x="513" y="93"/>
                  </a:cubicBezTo>
                  <a:cubicBezTo>
                    <a:pt x="542" y="83"/>
                    <a:pt x="574" y="67"/>
                    <a:pt x="595" y="68"/>
                  </a:cubicBezTo>
                  <a:cubicBezTo>
                    <a:pt x="615" y="70"/>
                    <a:pt x="640" y="63"/>
                    <a:pt x="652" y="55"/>
                  </a:cubicBezTo>
                  <a:cubicBezTo>
                    <a:pt x="664" y="48"/>
                    <a:pt x="657" y="8"/>
                    <a:pt x="627" y="11"/>
                  </a:cubicBezTo>
                  <a:cubicBezTo>
                    <a:pt x="597" y="15"/>
                    <a:pt x="539" y="36"/>
                    <a:pt x="480" y="38"/>
                  </a:cubicBezTo>
                  <a:cubicBezTo>
                    <a:pt x="422" y="39"/>
                    <a:pt x="276" y="62"/>
                    <a:pt x="241" y="57"/>
                  </a:cubicBezTo>
                  <a:cubicBezTo>
                    <a:pt x="205" y="53"/>
                    <a:pt x="207" y="53"/>
                    <a:pt x="172" y="45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rgbClr val="4A2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5" name="îṧļiďè">
              <a:extLst>
                <a:ext uri="{FF2B5EF4-FFF2-40B4-BE49-F238E27FC236}">
                  <a16:creationId xmlns:a16="http://schemas.microsoft.com/office/drawing/2014/main" xmlns="" id="{4506570D-5373-49F9-B20F-8B79900CF185}"/>
                </a:ext>
              </a:extLst>
            </p:cNvPr>
            <p:cNvSpPr/>
            <p:nvPr/>
          </p:nvSpPr>
          <p:spPr bwMode="auto">
            <a:xfrm>
              <a:off x="4607688" y="3356811"/>
              <a:ext cx="3092127" cy="409075"/>
            </a:xfrm>
            <a:custGeom>
              <a:avLst/>
              <a:gdLst>
                <a:gd name="T0" fmla="*/ 229 w 617"/>
                <a:gd name="T1" fmla="*/ 82 h 82"/>
                <a:gd name="T2" fmla="*/ 188 w 617"/>
                <a:gd name="T3" fmla="*/ 71 h 82"/>
                <a:gd name="T4" fmla="*/ 130 w 617"/>
                <a:gd name="T5" fmla="*/ 56 h 82"/>
                <a:gd name="T6" fmla="*/ 46 w 617"/>
                <a:gd name="T7" fmla="*/ 36 h 82"/>
                <a:gd name="T8" fmla="*/ 1 w 617"/>
                <a:gd name="T9" fmla="*/ 6 h 82"/>
                <a:gd name="T10" fmla="*/ 0 w 617"/>
                <a:gd name="T11" fmla="*/ 1 h 82"/>
                <a:gd name="T12" fmla="*/ 8 w 617"/>
                <a:gd name="T13" fmla="*/ 0 h 82"/>
                <a:gd name="T14" fmla="*/ 26 w 617"/>
                <a:gd name="T15" fmla="*/ 4 h 82"/>
                <a:gd name="T16" fmla="*/ 28 w 617"/>
                <a:gd name="T17" fmla="*/ 4 h 82"/>
                <a:gd name="T18" fmla="*/ 143 w 617"/>
                <a:gd name="T19" fmla="*/ 39 h 82"/>
                <a:gd name="T20" fmla="*/ 144 w 617"/>
                <a:gd name="T21" fmla="*/ 39 h 82"/>
                <a:gd name="T22" fmla="*/ 149 w 617"/>
                <a:gd name="T23" fmla="*/ 40 h 82"/>
                <a:gd name="T24" fmla="*/ 213 w 617"/>
                <a:gd name="T25" fmla="*/ 52 h 82"/>
                <a:gd name="T26" fmla="*/ 214 w 617"/>
                <a:gd name="T27" fmla="*/ 52 h 82"/>
                <a:gd name="T28" fmla="*/ 224 w 617"/>
                <a:gd name="T29" fmla="*/ 52 h 82"/>
                <a:gd name="T30" fmla="*/ 351 w 617"/>
                <a:gd name="T31" fmla="*/ 42 h 82"/>
                <a:gd name="T32" fmla="*/ 456 w 617"/>
                <a:gd name="T33" fmla="*/ 32 h 82"/>
                <a:gd name="T34" fmla="*/ 565 w 617"/>
                <a:gd name="T35" fmla="*/ 14 h 82"/>
                <a:gd name="T36" fmla="*/ 604 w 617"/>
                <a:gd name="T37" fmla="*/ 6 h 82"/>
                <a:gd name="T38" fmla="*/ 606 w 617"/>
                <a:gd name="T39" fmla="*/ 6 h 82"/>
                <a:gd name="T40" fmla="*/ 613 w 617"/>
                <a:gd name="T41" fmla="*/ 10 h 82"/>
                <a:gd name="T42" fmla="*/ 616 w 617"/>
                <a:gd name="T43" fmla="*/ 21 h 82"/>
                <a:gd name="T44" fmla="*/ 573 w 617"/>
                <a:gd name="T45" fmla="*/ 30 h 82"/>
                <a:gd name="T46" fmla="*/ 571 w 617"/>
                <a:gd name="T47" fmla="*/ 30 h 82"/>
                <a:gd name="T48" fmla="*/ 569 w 617"/>
                <a:gd name="T49" fmla="*/ 30 h 82"/>
                <a:gd name="T50" fmla="*/ 503 w 617"/>
                <a:gd name="T51" fmla="*/ 48 h 82"/>
                <a:gd name="T52" fmla="*/ 483 w 617"/>
                <a:gd name="T53" fmla="*/ 56 h 82"/>
                <a:gd name="T54" fmla="*/ 392 w 617"/>
                <a:gd name="T55" fmla="*/ 66 h 82"/>
                <a:gd name="T56" fmla="*/ 391 w 617"/>
                <a:gd name="T57" fmla="*/ 67 h 82"/>
                <a:gd name="T58" fmla="*/ 238 w 617"/>
                <a:gd name="T59" fmla="*/ 82 h 82"/>
                <a:gd name="T60" fmla="*/ 229 w 617"/>
                <a:gd name="T6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7" h="82">
                  <a:moveTo>
                    <a:pt x="229" y="82"/>
                  </a:moveTo>
                  <a:cubicBezTo>
                    <a:pt x="221" y="82"/>
                    <a:pt x="205" y="80"/>
                    <a:pt x="188" y="71"/>
                  </a:cubicBezTo>
                  <a:cubicBezTo>
                    <a:pt x="176" y="64"/>
                    <a:pt x="155" y="61"/>
                    <a:pt x="130" y="56"/>
                  </a:cubicBezTo>
                  <a:cubicBezTo>
                    <a:pt x="106" y="51"/>
                    <a:pt x="75" y="45"/>
                    <a:pt x="46" y="36"/>
                  </a:cubicBezTo>
                  <a:cubicBezTo>
                    <a:pt x="12" y="24"/>
                    <a:pt x="3" y="10"/>
                    <a:pt x="1" y="6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0"/>
                    <a:pt x="5" y="0"/>
                    <a:pt x="8" y="0"/>
                  </a:cubicBezTo>
                  <a:cubicBezTo>
                    <a:pt x="17" y="0"/>
                    <a:pt x="26" y="4"/>
                    <a:pt x="26" y="4"/>
                  </a:cubicBezTo>
                  <a:cubicBezTo>
                    <a:pt x="27" y="4"/>
                    <a:pt x="27" y="4"/>
                    <a:pt x="28" y="4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79" y="47"/>
                    <a:pt x="179" y="47"/>
                    <a:pt x="213" y="52"/>
                  </a:cubicBezTo>
                  <a:cubicBezTo>
                    <a:pt x="214" y="52"/>
                    <a:pt x="214" y="52"/>
                    <a:pt x="214" y="52"/>
                  </a:cubicBezTo>
                  <a:cubicBezTo>
                    <a:pt x="216" y="52"/>
                    <a:pt x="220" y="52"/>
                    <a:pt x="224" y="52"/>
                  </a:cubicBezTo>
                  <a:cubicBezTo>
                    <a:pt x="250" y="53"/>
                    <a:pt x="301" y="47"/>
                    <a:pt x="351" y="42"/>
                  </a:cubicBezTo>
                  <a:cubicBezTo>
                    <a:pt x="391" y="37"/>
                    <a:pt x="432" y="33"/>
                    <a:pt x="456" y="32"/>
                  </a:cubicBezTo>
                  <a:cubicBezTo>
                    <a:pt x="495" y="31"/>
                    <a:pt x="534" y="22"/>
                    <a:pt x="565" y="14"/>
                  </a:cubicBezTo>
                  <a:cubicBezTo>
                    <a:pt x="580" y="10"/>
                    <a:pt x="594" y="7"/>
                    <a:pt x="604" y="6"/>
                  </a:cubicBezTo>
                  <a:cubicBezTo>
                    <a:pt x="604" y="6"/>
                    <a:pt x="605" y="6"/>
                    <a:pt x="606" y="6"/>
                  </a:cubicBezTo>
                  <a:cubicBezTo>
                    <a:pt x="608" y="6"/>
                    <a:pt x="611" y="6"/>
                    <a:pt x="613" y="10"/>
                  </a:cubicBezTo>
                  <a:cubicBezTo>
                    <a:pt x="616" y="14"/>
                    <a:pt x="617" y="18"/>
                    <a:pt x="616" y="21"/>
                  </a:cubicBezTo>
                  <a:cubicBezTo>
                    <a:pt x="606" y="26"/>
                    <a:pt x="588" y="31"/>
                    <a:pt x="573" y="30"/>
                  </a:cubicBezTo>
                  <a:cubicBezTo>
                    <a:pt x="572" y="30"/>
                    <a:pt x="571" y="30"/>
                    <a:pt x="571" y="30"/>
                  </a:cubicBezTo>
                  <a:cubicBezTo>
                    <a:pt x="570" y="30"/>
                    <a:pt x="570" y="30"/>
                    <a:pt x="569" y="30"/>
                  </a:cubicBezTo>
                  <a:cubicBezTo>
                    <a:pt x="550" y="29"/>
                    <a:pt x="527" y="39"/>
                    <a:pt x="503" y="48"/>
                  </a:cubicBezTo>
                  <a:cubicBezTo>
                    <a:pt x="496" y="51"/>
                    <a:pt x="489" y="54"/>
                    <a:pt x="483" y="56"/>
                  </a:cubicBezTo>
                  <a:cubicBezTo>
                    <a:pt x="462" y="64"/>
                    <a:pt x="410" y="66"/>
                    <a:pt x="392" y="66"/>
                  </a:cubicBezTo>
                  <a:cubicBezTo>
                    <a:pt x="392" y="66"/>
                    <a:pt x="391" y="66"/>
                    <a:pt x="391" y="67"/>
                  </a:cubicBezTo>
                  <a:cubicBezTo>
                    <a:pt x="389" y="67"/>
                    <a:pt x="253" y="81"/>
                    <a:pt x="238" y="82"/>
                  </a:cubicBezTo>
                  <a:cubicBezTo>
                    <a:pt x="235" y="82"/>
                    <a:pt x="232" y="82"/>
                    <a:pt x="229" y="82"/>
                  </a:cubicBezTo>
                  <a:close/>
                </a:path>
              </a:pathLst>
            </a:custGeom>
            <a:solidFill>
              <a:srgbClr val="7D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6" name="îṩḻïďé">
              <a:extLst>
                <a:ext uri="{FF2B5EF4-FFF2-40B4-BE49-F238E27FC236}">
                  <a16:creationId xmlns:a16="http://schemas.microsoft.com/office/drawing/2014/main" xmlns="" id="{B49C7FE1-5CD1-4126-84D8-FD3CEB1E582E}"/>
                </a:ext>
              </a:extLst>
            </p:cNvPr>
            <p:cNvSpPr/>
            <p:nvPr/>
          </p:nvSpPr>
          <p:spPr bwMode="auto">
            <a:xfrm>
              <a:off x="4679878" y="3402531"/>
              <a:ext cx="2969404" cy="324854"/>
            </a:xfrm>
            <a:custGeom>
              <a:avLst/>
              <a:gdLst>
                <a:gd name="T0" fmla="*/ 218 w 593"/>
                <a:gd name="T1" fmla="*/ 65 h 65"/>
                <a:gd name="T2" fmla="*/ 215 w 593"/>
                <a:gd name="T3" fmla="*/ 65 h 65"/>
                <a:gd name="T4" fmla="*/ 178 w 593"/>
                <a:gd name="T5" fmla="*/ 55 h 65"/>
                <a:gd name="T6" fmla="*/ 117 w 593"/>
                <a:gd name="T7" fmla="*/ 38 h 65"/>
                <a:gd name="T8" fmla="*/ 34 w 593"/>
                <a:gd name="T9" fmla="*/ 19 h 65"/>
                <a:gd name="T10" fmla="*/ 0 w 593"/>
                <a:gd name="T11" fmla="*/ 0 h 65"/>
                <a:gd name="T12" fmla="*/ 9 w 593"/>
                <a:gd name="T13" fmla="*/ 3 h 65"/>
                <a:gd name="T14" fmla="*/ 11 w 593"/>
                <a:gd name="T15" fmla="*/ 3 h 65"/>
                <a:gd name="T16" fmla="*/ 126 w 593"/>
                <a:gd name="T17" fmla="*/ 38 h 65"/>
                <a:gd name="T18" fmla="*/ 128 w 593"/>
                <a:gd name="T19" fmla="*/ 38 h 65"/>
                <a:gd name="T20" fmla="*/ 133 w 593"/>
                <a:gd name="T21" fmla="*/ 39 h 65"/>
                <a:gd name="T22" fmla="*/ 198 w 593"/>
                <a:gd name="T23" fmla="*/ 51 h 65"/>
                <a:gd name="T24" fmla="*/ 198 w 593"/>
                <a:gd name="T25" fmla="*/ 51 h 65"/>
                <a:gd name="T26" fmla="*/ 209 w 593"/>
                <a:gd name="T27" fmla="*/ 52 h 65"/>
                <a:gd name="T28" fmla="*/ 215 w 593"/>
                <a:gd name="T29" fmla="*/ 52 h 65"/>
                <a:gd name="T30" fmla="*/ 337 w 593"/>
                <a:gd name="T31" fmla="*/ 41 h 65"/>
                <a:gd name="T32" fmla="*/ 338 w 593"/>
                <a:gd name="T33" fmla="*/ 41 h 65"/>
                <a:gd name="T34" fmla="*/ 442 w 593"/>
                <a:gd name="T35" fmla="*/ 31 h 65"/>
                <a:gd name="T36" fmla="*/ 505 w 593"/>
                <a:gd name="T37" fmla="*/ 24 h 65"/>
                <a:gd name="T38" fmla="*/ 486 w 593"/>
                <a:gd name="T39" fmla="*/ 31 h 65"/>
                <a:gd name="T40" fmla="*/ 466 w 593"/>
                <a:gd name="T41" fmla="*/ 39 h 65"/>
                <a:gd name="T42" fmla="*/ 378 w 593"/>
                <a:gd name="T43" fmla="*/ 49 h 65"/>
                <a:gd name="T44" fmla="*/ 376 w 593"/>
                <a:gd name="T45" fmla="*/ 49 h 65"/>
                <a:gd name="T46" fmla="*/ 224 w 593"/>
                <a:gd name="T47" fmla="*/ 65 h 65"/>
                <a:gd name="T48" fmla="*/ 218 w 593"/>
                <a:gd name="T49" fmla="*/ 65 h 65"/>
                <a:gd name="T50" fmla="*/ 561 w 593"/>
                <a:gd name="T51" fmla="*/ 13 h 65"/>
                <a:gd name="T52" fmla="*/ 559 w 593"/>
                <a:gd name="T53" fmla="*/ 13 h 65"/>
                <a:gd name="T54" fmla="*/ 557 w 593"/>
                <a:gd name="T55" fmla="*/ 13 h 65"/>
                <a:gd name="T56" fmla="*/ 555 w 593"/>
                <a:gd name="T57" fmla="*/ 13 h 65"/>
                <a:gd name="T58" fmla="*/ 555 w 593"/>
                <a:gd name="T59" fmla="*/ 13 h 65"/>
                <a:gd name="T60" fmla="*/ 591 w 593"/>
                <a:gd name="T61" fmla="*/ 5 h 65"/>
                <a:gd name="T62" fmla="*/ 591 w 593"/>
                <a:gd name="T63" fmla="*/ 5 h 65"/>
                <a:gd name="T64" fmla="*/ 592 w 593"/>
                <a:gd name="T65" fmla="*/ 5 h 65"/>
                <a:gd name="T66" fmla="*/ 592 w 593"/>
                <a:gd name="T67" fmla="*/ 6 h 65"/>
                <a:gd name="T68" fmla="*/ 593 w 593"/>
                <a:gd name="T69" fmla="*/ 7 h 65"/>
                <a:gd name="T70" fmla="*/ 561 w 593"/>
                <a:gd name="T71" fmla="*/ 1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3" h="65">
                  <a:moveTo>
                    <a:pt x="218" y="65"/>
                  </a:moveTo>
                  <a:cubicBezTo>
                    <a:pt x="217" y="65"/>
                    <a:pt x="216" y="65"/>
                    <a:pt x="215" y="65"/>
                  </a:cubicBezTo>
                  <a:cubicBezTo>
                    <a:pt x="208" y="65"/>
                    <a:pt x="193" y="63"/>
                    <a:pt x="178" y="55"/>
                  </a:cubicBezTo>
                  <a:cubicBezTo>
                    <a:pt x="164" y="47"/>
                    <a:pt x="144" y="44"/>
                    <a:pt x="117" y="38"/>
                  </a:cubicBezTo>
                  <a:cubicBezTo>
                    <a:pt x="93" y="34"/>
                    <a:pt x="63" y="28"/>
                    <a:pt x="34" y="19"/>
                  </a:cubicBezTo>
                  <a:cubicBezTo>
                    <a:pt x="15" y="12"/>
                    <a:pt x="5" y="5"/>
                    <a:pt x="0" y="0"/>
                  </a:cubicBezTo>
                  <a:cubicBezTo>
                    <a:pt x="5" y="1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8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63" y="46"/>
                    <a:pt x="164" y="46"/>
                    <a:pt x="198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202" y="51"/>
                    <a:pt x="205" y="52"/>
                    <a:pt x="209" y="52"/>
                  </a:cubicBezTo>
                  <a:cubicBezTo>
                    <a:pt x="211" y="52"/>
                    <a:pt x="213" y="52"/>
                    <a:pt x="215" y="52"/>
                  </a:cubicBezTo>
                  <a:cubicBezTo>
                    <a:pt x="243" y="52"/>
                    <a:pt x="291" y="46"/>
                    <a:pt x="337" y="41"/>
                  </a:cubicBezTo>
                  <a:cubicBezTo>
                    <a:pt x="338" y="41"/>
                    <a:pt x="338" y="41"/>
                    <a:pt x="338" y="41"/>
                  </a:cubicBezTo>
                  <a:cubicBezTo>
                    <a:pt x="378" y="37"/>
                    <a:pt x="418" y="32"/>
                    <a:pt x="442" y="31"/>
                  </a:cubicBezTo>
                  <a:cubicBezTo>
                    <a:pt x="464" y="31"/>
                    <a:pt x="485" y="28"/>
                    <a:pt x="505" y="24"/>
                  </a:cubicBezTo>
                  <a:cubicBezTo>
                    <a:pt x="499" y="26"/>
                    <a:pt x="492" y="29"/>
                    <a:pt x="486" y="31"/>
                  </a:cubicBezTo>
                  <a:cubicBezTo>
                    <a:pt x="479" y="34"/>
                    <a:pt x="472" y="37"/>
                    <a:pt x="466" y="39"/>
                  </a:cubicBezTo>
                  <a:cubicBezTo>
                    <a:pt x="448" y="46"/>
                    <a:pt x="402" y="49"/>
                    <a:pt x="378" y="49"/>
                  </a:cubicBezTo>
                  <a:cubicBezTo>
                    <a:pt x="377" y="49"/>
                    <a:pt x="376" y="49"/>
                    <a:pt x="376" y="49"/>
                  </a:cubicBezTo>
                  <a:cubicBezTo>
                    <a:pt x="374" y="49"/>
                    <a:pt x="238" y="63"/>
                    <a:pt x="224" y="65"/>
                  </a:cubicBezTo>
                  <a:cubicBezTo>
                    <a:pt x="222" y="65"/>
                    <a:pt x="220" y="65"/>
                    <a:pt x="218" y="65"/>
                  </a:cubicBezTo>
                  <a:close/>
                  <a:moveTo>
                    <a:pt x="561" y="13"/>
                  </a:moveTo>
                  <a:cubicBezTo>
                    <a:pt x="560" y="13"/>
                    <a:pt x="560" y="13"/>
                    <a:pt x="559" y="13"/>
                  </a:cubicBezTo>
                  <a:cubicBezTo>
                    <a:pt x="558" y="13"/>
                    <a:pt x="558" y="13"/>
                    <a:pt x="557" y="13"/>
                  </a:cubicBezTo>
                  <a:cubicBezTo>
                    <a:pt x="557" y="13"/>
                    <a:pt x="556" y="13"/>
                    <a:pt x="555" y="13"/>
                  </a:cubicBezTo>
                  <a:cubicBezTo>
                    <a:pt x="555" y="13"/>
                    <a:pt x="555" y="13"/>
                    <a:pt x="555" y="13"/>
                  </a:cubicBezTo>
                  <a:cubicBezTo>
                    <a:pt x="570" y="9"/>
                    <a:pt x="582" y="6"/>
                    <a:pt x="591" y="5"/>
                  </a:cubicBezTo>
                  <a:cubicBezTo>
                    <a:pt x="591" y="5"/>
                    <a:pt x="591" y="5"/>
                    <a:pt x="591" y="5"/>
                  </a:cubicBezTo>
                  <a:cubicBezTo>
                    <a:pt x="592" y="5"/>
                    <a:pt x="592" y="5"/>
                    <a:pt x="592" y="5"/>
                  </a:cubicBezTo>
                  <a:cubicBezTo>
                    <a:pt x="592" y="5"/>
                    <a:pt x="592" y="5"/>
                    <a:pt x="592" y="6"/>
                  </a:cubicBezTo>
                  <a:cubicBezTo>
                    <a:pt x="593" y="7"/>
                    <a:pt x="593" y="7"/>
                    <a:pt x="593" y="7"/>
                  </a:cubicBezTo>
                  <a:cubicBezTo>
                    <a:pt x="584" y="10"/>
                    <a:pt x="572" y="13"/>
                    <a:pt x="561" y="13"/>
                  </a:cubicBezTo>
                  <a:close/>
                </a:path>
              </a:pathLst>
            </a:custGeom>
            <a:solidFill>
              <a:srgbClr val="906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7" name="iSľiḓè">
              <a:extLst>
                <a:ext uri="{FF2B5EF4-FFF2-40B4-BE49-F238E27FC236}">
                  <a16:creationId xmlns:a16="http://schemas.microsoft.com/office/drawing/2014/main" xmlns="" id="{A81940EC-2CCB-4348-8A49-7995AC5BB9F1}"/>
                </a:ext>
              </a:extLst>
            </p:cNvPr>
            <p:cNvSpPr/>
            <p:nvPr/>
          </p:nvSpPr>
          <p:spPr bwMode="auto">
            <a:xfrm>
              <a:off x="4297272" y="3575786"/>
              <a:ext cx="3623925" cy="796493"/>
            </a:xfrm>
            <a:custGeom>
              <a:avLst/>
              <a:gdLst>
                <a:gd name="T0" fmla="*/ 22 w 723"/>
                <a:gd name="T1" fmla="*/ 1 h 159"/>
                <a:gd name="T2" fmla="*/ 3 w 723"/>
                <a:gd name="T3" fmla="*/ 39 h 159"/>
                <a:gd name="T4" fmla="*/ 56 w 723"/>
                <a:gd name="T5" fmla="*/ 77 h 159"/>
                <a:gd name="T6" fmla="*/ 146 w 723"/>
                <a:gd name="T7" fmla="*/ 108 h 159"/>
                <a:gd name="T8" fmla="*/ 249 w 723"/>
                <a:gd name="T9" fmla="*/ 156 h 159"/>
                <a:gd name="T10" fmla="*/ 369 w 723"/>
                <a:gd name="T11" fmla="*/ 152 h 159"/>
                <a:gd name="T12" fmla="*/ 508 w 723"/>
                <a:gd name="T13" fmla="*/ 139 h 159"/>
                <a:gd name="T14" fmla="*/ 588 w 723"/>
                <a:gd name="T15" fmla="*/ 118 h 159"/>
                <a:gd name="T16" fmla="*/ 695 w 723"/>
                <a:gd name="T17" fmla="*/ 96 h 159"/>
                <a:gd name="T18" fmla="*/ 720 w 723"/>
                <a:gd name="T19" fmla="*/ 36 h 159"/>
                <a:gd name="T20" fmla="*/ 647 w 723"/>
                <a:gd name="T21" fmla="*/ 49 h 159"/>
                <a:gd name="T22" fmla="*/ 563 w 723"/>
                <a:gd name="T23" fmla="*/ 82 h 159"/>
                <a:gd name="T24" fmla="*/ 411 w 723"/>
                <a:gd name="T25" fmla="*/ 92 h 159"/>
                <a:gd name="T26" fmla="*/ 287 w 723"/>
                <a:gd name="T27" fmla="*/ 103 h 159"/>
                <a:gd name="T28" fmla="*/ 151 w 723"/>
                <a:gd name="T29" fmla="*/ 79 h 159"/>
                <a:gd name="T30" fmla="*/ 92 w 723"/>
                <a:gd name="T31" fmla="*/ 48 h 159"/>
                <a:gd name="T32" fmla="*/ 22 w 723"/>
                <a:gd name="T33" fmla="*/ 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3" h="159">
                  <a:moveTo>
                    <a:pt x="22" y="1"/>
                  </a:moveTo>
                  <a:cubicBezTo>
                    <a:pt x="22" y="1"/>
                    <a:pt x="0" y="10"/>
                    <a:pt x="3" y="39"/>
                  </a:cubicBezTo>
                  <a:cubicBezTo>
                    <a:pt x="6" y="68"/>
                    <a:pt x="33" y="62"/>
                    <a:pt x="56" y="77"/>
                  </a:cubicBezTo>
                  <a:cubicBezTo>
                    <a:pt x="78" y="93"/>
                    <a:pt x="124" y="102"/>
                    <a:pt x="146" y="108"/>
                  </a:cubicBezTo>
                  <a:cubicBezTo>
                    <a:pt x="169" y="114"/>
                    <a:pt x="218" y="152"/>
                    <a:pt x="249" y="156"/>
                  </a:cubicBezTo>
                  <a:cubicBezTo>
                    <a:pt x="280" y="159"/>
                    <a:pt x="320" y="154"/>
                    <a:pt x="369" y="152"/>
                  </a:cubicBezTo>
                  <a:cubicBezTo>
                    <a:pt x="419" y="150"/>
                    <a:pt x="471" y="142"/>
                    <a:pt x="508" y="139"/>
                  </a:cubicBezTo>
                  <a:cubicBezTo>
                    <a:pt x="544" y="137"/>
                    <a:pt x="528" y="133"/>
                    <a:pt x="588" y="118"/>
                  </a:cubicBezTo>
                  <a:cubicBezTo>
                    <a:pt x="648" y="103"/>
                    <a:pt x="677" y="99"/>
                    <a:pt x="695" y="96"/>
                  </a:cubicBezTo>
                  <a:cubicBezTo>
                    <a:pt x="712" y="94"/>
                    <a:pt x="723" y="42"/>
                    <a:pt x="720" y="36"/>
                  </a:cubicBezTo>
                  <a:cubicBezTo>
                    <a:pt x="720" y="36"/>
                    <a:pt x="664" y="40"/>
                    <a:pt x="647" y="49"/>
                  </a:cubicBezTo>
                  <a:cubicBezTo>
                    <a:pt x="629" y="57"/>
                    <a:pt x="583" y="75"/>
                    <a:pt x="563" y="82"/>
                  </a:cubicBezTo>
                  <a:cubicBezTo>
                    <a:pt x="543" y="88"/>
                    <a:pt x="426" y="83"/>
                    <a:pt x="411" y="92"/>
                  </a:cubicBezTo>
                  <a:cubicBezTo>
                    <a:pt x="397" y="100"/>
                    <a:pt x="328" y="102"/>
                    <a:pt x="287" y="103"/>
                  </a:cubicBezTo>
                  <a:cubicBezTo>
                    <a:pt x="246" y="103"/>
                    <a:pt x="174" y="96"/>
                    <a:pt x="151" y="79"/>
                  </a:cubicBezTo>
                  <a:cubicBezTo>
                    <a:pt x="128" y="63"/>
                    <a:pt x="115" y="59"/>
                    <a:pt x="92" y="48"/>
                  </a:cubicBezTo>
                  <a:cubicBezTo>
                    <a:pt x="70" y="37"/>
                    <a:pt x="36" y="0"/>
                    <a:pt x="22" y="1"/>
                  </a:cubicBezTo>
                </a:path>
              </a:pathLst>
            </a:custGeom>
            <a:solidFill>
              <a:srgbClr val="4A2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8" name="ïṡḷidè">
              <a:extLst>
                <a:ext uri="{FF2B5EF4-FFF2-40B4-BE49-F238E27FC236}">
                  <a16:creationId xmlns:a16="http://schemas.microsoft.com/office/drawing/2014/main" xmlns="" id="{5A3E9A59-06BE-43F8-9B73-65A665893A44}"/>
                </a:ext>
              </a:extLst>
            </p:cNvPr>
            <p:cNvSpPr/>
            <p:nvPr/>
          </p:nvSpPr>
          <p:spPr bwMode="auto">
            <a:xfrm>
              <a:off x="4393525" y="3672039"/>
              <a:ext cx="3421793" cy="611206"/>
            </a:xfrm>
            <a:custGeom>
              <a:avLst/>
              <a:gdLst>
                <a:gd name="T0" fmla="*/ 246 w 683"/>
                <a:gd name="T1" fmla="*/ 121 h 122"/>
                <a:gd name="T2" fmla="*/ 232 w 683"/>
                <a:gd name="T3" fmla="*/ 120 h 122"/>
                <a:gd name="T4" fmla="*/ 174 w 683"/>
                <a:gd name="T5" fmla="*/ 94 h 122"/>
                <a:gd name="T6" fmla="*/ 168 w 683"/>
                <a:gd name="T7" fmla="*/ 90 h 122"/>
                <a:gd name="T8" fmla="*/ 252 w 683"/>
                <a:gd name="T9" fmla="*/ 100 h 122"/>
                <a:gd name="T10" fmla="*/ 268 w 683"/>
                <a:gd name="T11" fmla="*/ 100 h 122"/>
                <a:gd name="T12" fmla="*/ 400 w 683"/>
                <a:gd name="T13" fmla="*/ 87 h 122"/>
                <a:gd name="T14" fmla="*/ 426 w 683"/>
                <a:gd name="T15" fmla="*/ 84 h 122"/>
                <a:gd name="T16" fmla="*/ 473 w 683"/>
                <a:gd name="T17" fmla="*/ 83 h 122"/>
                <a:gd name="T18" fmla="*/ 549 w 683"/>
                <a:gd name="T19" fmla="*/ 78 h 122"/>
                <a:gd name="T20" fmla="*/ 635 w 683"/>
                <a:gd name="T21" fmla="*/ 45 h 122"/>
                <a:gd name="T22" fmla="*/ 683 w 683"/>
                <a:gd name="T23" fmla="*/ 36 h 122"/>
                <a:gd name="T24" fmla="*/ 681 w 683"/>
                <a:gd name="T25" fmla="*/ 43 h 122"/>
                <a:gd name="T26" fmla="*/ 672 w 683"/>
                <a:gd name="T27" fmla="*/ 61 h 122"/>
                <a:gd name="T28" fmla="*/ 565 w 683"/>
                <a:gd name="T29" fmla="*/ 83 h 122"/>
                <a:gd name="T30" fmla="*/ 515 w 683"/>
                <a:gd name="T31" fmla="*/ 98 h 122"/>
                <a:gd name="T32" fmla="*/ 488 w 683"/>
                <a:gd name="T33" fmla="*/ 104 h 122"/>
                <a:gd name="T34" fmla="*/ 437 w 683"/>
                <a:gd name="T35" fmla="*/ 109 h 122"/>
                <a:gd name="T36" fmla="*/ 350 w 683"/>
                <a:gd name="T37" fmla="*/ 117 h 122"/>
                <a:gd name="T38" fmla="*/ 309 w 683"/>
                <a:gd name="T39" fmla="*/ 119 h 122"/>
                <a:gd name="T40" fmla="*/ 246 w 683"/>
                <a:gd name="T41" fmla="*/ 121 h 122"/>
                <a:gd name="T42" fmla="*/ 116 w 683"/>
                <a:gd name="T43" fmla="*/ 69 h 122"/>
                <a:gd name="T44" fmla="*/ 46 w 683"/>
                <a:gd name="T45" fmla="*/ 45 h 122"/>
                <a:gd name="T46" fmla="*/ 18 w 683"/>
                <a:gd name="T47" fmla="*/ 32 h 122"/>
                <a:gd name="T48" fmla="*/ 4 w 683"/>
                <a:gd name="T49" fmla="*/ 26 h 122"/>
                <a:gd name="T50" fmla="*/ 1 w 683"/>
                <a:gd name="T51" fmla="*/ 18 h 122"/>
                <a:gd name="T52" fmla="*/ 5 w 683"/>
                <a:gd name="T53" fmla="*/ 1 h 122"/>
                <a:gd name="T54" fmla="*/ 6 w 683"/>
                <a:gd name="T55" fmla="*/ 0 h 122"/>
                <a:gd name="T56" fmla="*/ 30 w 683"/>
                <a:gd name="T57" fmla="*/ 18 h 122"/>
                <a:gd name="T58" fmla="*/ 66 w 683"/>
                <a:gd name="T59" fmla="*/ 44 h 122"/>
                <a:gd name="T60" fmla="*/ 80 w 683"/>
                <a:gd name="T61" fmla="*/ 50 h 122"/>
                <a:gd name="T62" fmla="*/ 116 w 683"/>
                <a:gd name="T63" fmla="*/ 6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3" h="122">
                  <a:moveTo>
                    <a:pt x="246" y="121"/>
                  </a:moveTo>
                  <a:cubicBezTo>
                    <a:pt x="241" y="121"/>
                    <a:pt x="236" y="121"/>
                    <a:pt x="232" y="120"/>
                  </a:cubicBezTo>
                  <a:cubicBezTo>
                    <a:pt x="217" y="119"/>
                    <a:pt x="193" y="105"/>
                    <a:pt x="174" y="94"/>
                  </a:cubicBezTo>
                  <a:cubicBezTo>
                    <a:pt x="172" y="93"/>
                    <a:pt x="170" y="92"/>
                    <a:pt x="168" y="90"/>
                  </a:cubicBezTo>
                  <a:cubicBezTo>
                    <a:pt x="197" y="97"/>
                    <a:pt x="230" y="99"/>
                    <a:pt x="252" y="100"/>
                  </a:cubicBezTo>
                  <a:cubicBezTo>
                    <a:pt x="258" y="100"/>
                    <a:pt x="263" y="100"/>
                    <a:pt x="268" y="100"/>
                  </a:cubicBezTo>
                  <a:cubicBezTo>
                    <a:pt x="376" y="99"/>
                    <a:pt x="394" y="90"/>
                    <a:pt x="400" y="87"/>
                  </a:cubicBezTo>
                  <a:cubicBezTo>
                    <a:pt x="401" y="87"/>
                    <a:pt x="407" y="85"/>
                    <a:pt x="426" y="84"/>
                  </a:cubicBezTo>
                  <a:cubicBezTo>
                    <a:pt x="440" y="84"/>
                    <a:pt x="457" y="83"/>
                    <a:pt x="473" y="83"/>
                  </a:cubicBezTo>
                  <a:cubicBezTo>
                    <a:pt x="513" y="82"/>
                    <a:pt x="538" y="82"/>
                    <a:pt x="549" y="78"/>
                  </a:cubicBezTo>
                  <a:cubicBezTo>
                    <a:pt x="571" y="71"/>
                    <a:pt x="617" y="53"/>
                    <a:pt x="635" y="45"/>
                  </a:cubicBezTo>
                  <a:cubicBezTo>
                    <a:pt x="642" y="41"/>
                    <a:pt x="663" y="38"/>
                    <a:pt x="683" y="36"/>
                  </a:cubicBezTo>
                  <a:cubicBezTo>
                    <a:pt x="682" y="38"/>
                    <a:pt x="681" y="40"/>
                    <a:pt x="681" y="43"/>
                  </a:cubicBezTo>
                  <a:cubicBezTo>
                    <a:pt x="677" y="54"/>
                    <a:pt x="673" y="59"/>
                    <a:pt x="672" y="61"/>
                  </a:cubicBezTo>
                  <a:cubicBezTo>
                    <a:pt x="657" y="63"/>
                    <a:pt x="627" y="68"/>
                    <a:pt x="565" y="83"/>
                  </a:cubicBezTo>
                  <a:cubicBezTo>
                    <a:pt x="536" y="90"/>
                    <a:pt x="523" y="95"/>
                    <a:pt x="515" y="98"/>
                  </a:cubicBezTo>
                  <a:cubicBezTo>
                    <a:pt x="507" y="102"/>
                    <a:pt x="504" y="103"/>
                    <a:pt x="488" y="104"/>
                  </a:cubicBezTo>
                  <a:cubicBezTo>
                    <a:pt x="473" y="105"/>
                    <a:pt x="455" y="107"/>
                    <a:pt x="437" y="109"/>
                  </a:cubicBezTo>
                  <a:cubicBezTo>
                    <a:pt x="410" y="112"/>
                    <a:pt x="379" y="116"/>
                    <a:pt x="350" y="117"/>
                  </a:cubicBezTo>
                  <a:cubicBezTo>
                    <a:pt x="335" y="117"/>
                    <a:pt x="322" y="118"/>
                    <a:pt x="309" y="119"/>
                  </a:cubicBezTo>
                  <a:cubicBezTo>
                    <a:pt x="285" y="121"/>
                    <a:pt x="264" y="122"/>
                    <a:pt x="246" y="121"/>
                  </a:cubicBezTo>
                  <a:moveTo>
                    <a:pt x="116" y="69"/>
                  </a:moveTo>
                  <a:cubicBezTo>
                    <a:pt x="94" y="64"/>
                    <a:pt x="62" y="56"/>
                    <a:pt x="46" y="45"/>
                  </a:cubicBezTo>
                  <a:cubicBezTo>
                    <a:pt x="36" y="38"/>
                    <a:pt x="26" y="35"/>
                    <a:pt x="18" y="32"/>
                  </a:cubicBezTo>
                  <a:cubicBezTo>
                    <a:pt x="12" y="30"/>
                    <a:pt x="7" y="28"/>
                    <a:pt x="4" y="26"/>
                  </a:cubicBezTo>
                  <a:cubicBezTo>
                    <a:pt x="3" y="25"/>
                    <a:pt x="1" y="24"/>
                    <a:pt x="1" y="18"/>
                  </a:cubicBezTo>
                  <a:cubicBezTo>
                    <a:pt x="0" y="11"/>
                    <a:pt x="1" y="5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12" y="3"/>
                    <a:pt x="24" y="13"/>
                    <a:pt x="30" y="18"/>
                  </a:cubicBezTo>
                  <a:cubicBezTo>
                    <a:pt x="42" y="28"/>
                    <a:pt x="55" y="38"/>
                    <a:pt x="66" y="44"/>
                  </a:cubicBezTo>
                  <a:cubicBezTo>
                    <a:pt x="71" y="46"/>
                    <a:pt x="76" y="48"/>
                    <a:pt x="80" y="50"/>
                  </a:cubicBezTo>
                  <a:cubicBezTo>
                    <a:pt x="93" y="56"/>
                    <a:pt x="103" y="61"/>
                    <a:pt x="116" y="69"/>
                  </a:cubicBezTo>
                </a:path>
              </a:pathLst>
            </a:custGeom>
            <a:solidFill>
              <a:srgbClr val="7D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9" name="iŝḷîḍe">
              <a:extLst>
                <a:ext uri="{FF2B5EF4-FFF2-40B4-BE49-F238E27FC236}">
                  <a16:creationId xmlns:a16="http://schemas.microsoft.com/office/drawing/2014/main" xmlns="" id="{296811B8-8162-4873-8F56-27B0A3FF6C41}"/>
                </a:ext>
              </a:extLst>
            </p:cNvPr>
            <p:cNvSpPr/>
            <p:nvPr/>
          </p:nvSpPr>
          <p:spPr bwMode="auto">
            <a:xfrm>
              <a:off x="4439246" y="3732197"/>
              <a:ext cx="3315915" cy="505328"/>
            </a:xfrm>
            <a:custGeom>
              <a:avLst/>
              <a:gdLst>
                <a:gd name="T0" fmla="*/ 246 w 662"/>
                <a:gd name="T1" fmla="*/ 101 h 101"/>
                <a:gd name="T2" fmla="*/ 237 w 662"/>
                <a:gd name="T3" fmla="*/ 101 h 101"/>
                <a:gd name="T4" fmla="*/ 224 w 662"/>
                <a:gd name="T5" fmla="*/ 100 h 101"/>
                <a:gd name="T6" fmla="*/ 205 w 662"/>
                <a:gd name="T7" fmla="*/ 94 h 101"/>
                <a:gd name="T8" fmla="*/ 243 w 662"/>
                <a:gd name="T9" fmla="*/ 97 h 101"/>
                <a:gd name="T10" fmla="*/ 255 w 662"/>
                <a:gd name="T11" fmla="*/ 97 h 101"/>
                <a:gd name="T12" fmla="*/ 259 w 662"/>
                <a:gd name="T13" fmla="*/ 97 h 101"/>
                <a:gd name="T14" fmla="*/ 394 w 662"/>
                <a:gd name="T15" fmla="*/ 83 h 101"/>
                <a:gd name="T16" fmla="*/ 417 w 662"/>
                <a:gd name="T17" fmla="*/ 81 h 101"/>
                <a:gd name="T18" fmla="*/ 464 w 662"/>
                <a:gd name="T19" fmla="*/ 80 h 101"/>
                <a:gd name="T20" fmla="*/ 503 w 662"/>
                <a:gd name="T21" fmla="*/ 79 h 101"/>
                <a:gd name="T22" fmla="*/ 478 w 662"/>
                <a:gd name="T23" fmla="*/ 84 h 101"/>
                <a:gd name="T24" fmla="*/ 427 w 662"/>
                <a:gd name="T25" fmla="*/ 89 h 101"/>
                <a:gd name="T26" fmla="*/ 340 w 662"/>
                <a:gd name="T27" fmla="*/ 96 h 101"/>
                <a:gd name="T28" fmla="*/ 300 w 662"/>
                <a:gd name="T29" fmla="*/ 99 h 101"/>
                <a:gd name="T30" fmla="*/ 299 w 662"/>
                <a:gd name="T31" fmla="*/ 99 h 101"/>
                <a:gd name="T32" fmla="*/ 246 w 662"/>
                <a:gd name="T33" fmla="*/ 101 h 101"/>
                <a:gd name="T34" fmla="*/ 602 w 662"/>
                <a:gd name="T35" fmla="*/ 52 h 101"/>
                <a:gd name="T36" fmla="*/ 629 w 662"/>
                <a:gd name="T37" fmla="*/ 40 h 101"/>
                <a:gd name="T38" fmla="*/ 662 w 662"/>
                <a:gd name="T39" fmla="*/ 33 h 101"/>
                <a:gd name="T40" fmla="*/ 658 w 662"/>
                <a:gd name="T41" fmla="*/ 41 h 101"/>
                <a:gd name="T42" fmla="*/ 602 w 662"/>
                <a:gd name="T43" fmla="*/ 52 h 101"/>
                <a:gd name="T44" fmla="*/ 18 w 662"/>
                <a:gd name="T45" fmla="*/ 14 h 101"/>
                <a:gd name="T46" fmla="*/ 12 w 662"/>
                <a:gd name="T47" fmla="*/ 12 h 101"/>
                <a:gd name="T48" fmla="*/ 0 w 662"/>
                <a:gd name="T49" fmla="*/ 8 h 101"/>
                <a:gd name="T50" fmla="*/ 0 w 662"/>
                <a:gd name="T51" fmla="*/ 5 h 101"/>
                <a:gd name="T52" fmla="*/ 0 w 662"/>
                <a:gd name="T53" fmla="*/ 0 h 101"/>
                <a:gd name="T54" fmla="*/ 16 w 662"/>
                <a:gd name="T55" fmla="*/ 12 h 101"/>
                <a:gd name="T56" fmla="*/ 18 w 662"/>
                <a:gd name="T5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62" h="101">
                  <a:moveTo>
                    <a:pt x="246" y="101"/>
                  </a:moveTo>
                  <a:cubicBezTo>
                    <a:pt x="243" y="101"/>
                    <a:pt x="240" y="101"/>
                    <a:pt x="237" y="101"/>
                  </a:cubicBezTo>
                  <a:cubicBezTo>
                    <a:pt x="232" y="101"/>
                    <a:pt x="228" y="101"/>
                    <a:pt x="224" y="100"/>
                  </a:cubicBezTo>
                  <a:cubicBezTo>
                    <a:pt x="219" y="100"/>
                    <a:pt x="212" y="97"/>
                    <a:pt x="205" y="94"/>
                  </a:cubicBezTo>
                  <a:cubicBezTo>
                    <a:pt x="223" y="96"/>
                    <a:pt x="237" y="96"/>
                    <a:pt x="243" y="97"/>
                  </a:cubicBezTo>
                  <a:cubicBezTo>
                    <a:pt x="247" y="97"/>
                    <a:pt x="251" y="97"/>
                    <a:pt x="255" y="97"/>
                  </a:cubicBezTo>
                  <a:cubicBezTo>
                    <a:pt x="257" y="97"/>
                    <a:pt x="258" y="97"/>
                    <a:pt x="259" y="97"/>
                  </a:cubicBezTo>
                  <a:cubicBezTo>
                    <a:pt x="367" y="95"/>
                    <a:pt x="387" y="87"/>
                    <a:pt x="394" y="83"/>
                  </a:cubicBezTo>
                  <a:cubicBezTo>
                    <a:pt x="396" y="83"/>
                    <a:pt x="402" y="82"/>
                    <a:pt x="417" y="81"/>
                  </a:cubicBezTo>
                  <a:cubicBezTo>
                    <a:pt x="431" y="80"/>
                    <a:pt x="448" y="80"/>
                    <a:pt x="464" y="80"/>
                  </a:cubicBezTo>
                  <a:cubicBezTo>
                    <a:pt x="479" y="79"/>
                    <a:pt x="492" y="79"/>
                    <a:pt x="503" y="79"/>
                  </a:cubicBezTo>
                  <a:cubicBezTo>
                    <a:pt x="496" y="82"/>
                    <a:pt x="493" y="83"/>
                    <a:pt x="478" y="84"/>
                  </a:cubicBezTo>
                  <a:cubicBezTo>
                    <a:pt x="463" y="85"/>
                    <a:pt x="446" y="87"/>
                    <a:pt x="427" y="89"/>
                  </a:cubicBezTo>
                  <a:cubicBezTo>
                    <a:pt x="400" y="92"/>
                    <a:pt x="369" y="95"/>
                    <a:pt x="340" y="96"/>
                  </a:cubicBezTo>
                  <a:cubicBezTo>
                    <a:pt x="326" y="97"/>
                    <a:pt x="313" y="98"/>
                    <a:pt x="300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279" y="100"/>
                    <a:pt x="262" y="101"/>
                    <a:pt x="246" y="101"/>
                  </a:cubicBezTo>
                  <a:close/>
                  <a:moveTo>
                    <a:pt x="602" y="52"/>
                  </a:moveTo>
                  <a:cubicBezTo>
                    <a:pt x="613" y="47"/>
                    <a:pt x="623" y="43"/>
                    <a:pt x="629" y="40"/>
                  </a:cubicBezTo>
                  <a:cubicBezTo>
                    <a:pt x="634" y="38"/>
                    <a:pt x="646" y="36"/>
                    <a:pt x="662" y="33"/>
                  </a:cubicBezTo>
                  <a:cubicBezTo>
                    <a:pt x="660" y="37"/>
                    <a:pt x="659" y="40"/>
                    <a:pt x="658" y="41"/>
                  </a:cubicBezTo>
                  <a:cubicBezTo>
                    <a:pt x="648" y="43"/>
                    <a:pt x="630" y="46"/>
                    <a:pt x="602" y="52"/>
                  </a:cubicBezTo>
                  <a:close/>
                  <a:moveTo>
                    <a:pt x="18" y="14"/>
                  </a:moveTo>
                  <a:cubicBezTo>
                    <a:pt x="16" y="13"/>
                    <a:pt x="14" y="13"/>
                    <a:pt x="12" y="12"/>
                  </a:cubicBezTo>
                  <a:cubicBezTo>
                    <a:pt x="8" y="11"/>
                    <a:pt x="2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5" y="4"/>
                    <a:pt x="12" y="9"/>
                    <a:pt x="16" y="12"/>
                  </a:cubicBezTo>
                  <a:cubicBezTo>
                    <a:pt x="17" y="13"/>
                    <a:pt x="17" y="14"/>
                    <a:pt x="18" y="14"/>
                  </a:cubicBezTo>
                  <a:close/>
                </a:path>
              </a:pathLst>
            </a:custGeom>
            <a:solidFill>
              <a:srgbClr val="9062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0" name="íṧlïḍé">
              <a:extLst>
                <a:ext uri="{FF2B5EF4-FFF2-40B4-BE49-F238E27FC236}">
                  <a16:creationId xmlns:a16="http://schemas.microsoft.com/office/drawing/2014/main" xmlns="" id="{879BB7B4-0673-428E-8C58-1501CD8D9B02}"/>
                </a:ext>
              </a:extLst>
            </p:cNvPr>
            <p:cNvSpPr/>
            <p:nvPr/>
          </p:nvSpPr>
          <p:spPr bwMode="auto">
            <a:xfrm>
              <a:off x="4232302" y="3898234"/>
              <a:ext cx="3698521" cy="644895"/>
            </a:xfrm>
            <a:custGeom>
              <a:avLst/>
              <a:gdLst>
                <a:gd name="T0" fmla="*/ 15 w 738"/>
                <a:gd name="T1" fmla="*/ 0 h 129"/>
                <a:gd name="T2" fmla="*/ 11 w 738"/>
                <a:gd name="T3" fmla="*/ 2 h 129"/>
                <a:gd name="T4" fmla="*/ 37 w 738"/>
                <a:gd name="T5" fmla="*/ 26 h 129"/>
                <a:gd name="T6" fmla="*/ 74 w 738"/>
                <a:gd name="T7" fmla="*/ 54 h 129"/>
                <a:gd name="T8" fmla="*/ 136 w 738"/>
                <a:gd name="T9" fmla="*/ 83 h 129"/>
                <a:gd name="T10" fmla="*/ 195 w 738"/>
                <a:gd name="T11" fmla="*/ 117 h 129"/>
                <a:gd name="T12" fmla="*/ 212 w 738"/>
                <a:gd name="T13" fmla="*/ 119 h 129"/>
                <a:gd name="T14" fmla="*/ 222 w 738"/>
                <a:gd name="T15" fmla="*/ 119 h 129"/>
                <a:gd name="T16" fmla="*/ 232 w 738"/>
                <a:gd name="T17" fmla="*/ 118 h 129"/>
                <a:gd name="T18" fmla="*/ 234 w 738"/>
                <a:gd name="T19" fmla="*/ 118 h 129"/>
                <a:gd name="T20" fmla="*/ 279 w 738"/>
                <a:gd name="T21" fmla="*/ 125 h 129"/>
                <a:gd name="T22" fmla="*/ 333 w 738"/>
                <a:gd name="T23" fmla="*/ 129 h 129"/>
                <a:gd name="T24" fmla="*/ 337 w 738"/>
                <a:gd name="T25" fmla="*/ 129 h 129"/>
                <a:gd name="T26" fmla="*/ 392 w 738"/>
                <a:gd name="T27" fmla="*/ 120 h 129"/>
                <a:gd name="T28" fmla="*/ 445 w 738"/>
                <a:gd name="T29" fmla="*/ 111 h 129"/>
                <a:gd name="T30" fmla="*/ 508 w 738"/>
                <a:gd name="T31" fmla="*/ 104 h 129"/>
                <a:gd name="T32" fmla="*/ 639 w 738"/>
                <a:gd name="T33" fmla="*/ 80 h 129"/>
                <a:gd name="T34" fmla="*/ 738 w 738"/>
                <a:gd name="T35" fmla="*/ 37 h 129"/>
                <a:gd name="T36" fmla="*/ 737 w 738"/>
                <a:gd name="T37" fmla="*/ 37 h 129"/>
                <a:gd name="T38" fmla="*/ 703 w 738"/>
                <a:gd name="T39" fmla="*/ 48 h 129"/>
                <a:gd name="T40" fmla="*/ 670 w 738"/>
                <a:gd name="T41" fmla="*/ 59 h 129"/>
                <a:gd name="T42" fmla="*/ 668 w 738"/>
                <a:gd name="T43" fmla="*/ 59 h 129"/>
                <a:gd name="T44" fmla="*/ 650 w 738"/>
                <a:gd name="T45" fmla="*/ 57 h 129"/>
                <a:gd name="T46" fmla="*/ 646 w 738"/>
                <a:gd name="T47" fmla="*/ 57 h 129"/>
                <a:gd name="T48" fmla="*/ 626 w 738"/>
                <a:gd name="T49" fmla="*/ 66 h 129"/>
                <a:gd name="T50" fmla="*/ 592 w 738"/>
                <a:gd name="T51" fmla="*/ 76 h 129"/>
                <a:gd name="T52" fmla="*/ 565 w 738"/>
                <a:gd name="T53" fmla="*/ 92 h 129"/>
                <a:gd name="T54" fmla="*/ 562 w 738"/>
                <a:gd name="T55" fmla="*/ 92 h 129"/>
                <a:gd name="T56" fmla="*/ 547 w 738"/>
                <a:gd name="T57" fmla="*/ 91 h 129"/>
                <a:gd name="T58" fmla="*/ 522 w 738"/>
                <a:gd name="T59" fmla="*/ 93 h 129"/>
                <a:gd name="T60" fmla="*/ 475 w 738"/>
                <a:gd name="T61" fmla="*/ 98 h 129"/>
                <a:gd name="T62" fmla="*/ 419 w 738"/>
                <a:gd name="T63" fmla="*/ 109 h 129"/>
                <a:gd name="T64" fmla="*/ 418 w 738"/>
                <a:gd name="T65" fmla="*/ 109 h 129"/>
                <a:gd name="T66" fmla="*/ 406 w 738"/>
                <a:gd name="T67" fmla="*/ 108 h 129"/>
                <a:gd name="T68" fmla="*/ 395 w 738"/>
                <a:gd name="T69" fmla="*/ 107 h 129"/>
                <a:gd name="T70" fmla="*/ 391 w 738"/>
                <a:gd name="T71" fmla="*/ 108 h 129"/>
                <a:gd name="T72" fmla="*/ 356 w 738"/>
                <a:gd name="T73" fmla="*/ 112 h 129"/>
                <a:gd name="T74" fmla="*/ 318 w 738"/>
                <a:gd name="T75" fmla="*/ 114 h 129"/>
                <a:gd name="T76" fmla="*/ 294 w 738"/>
                <a:gd name="T77" fmla="*/ 112 h 129"/>
                <a:gd name="T78" fmla="*/ 239 w 738"/>
                <a:gd name="T79" fmla="*/ 103 h 129"/>
                <a:gd name="T80" fmla="*/ 203 w 738"/>
                <a:gd name="T81" fmla="*/ 84 h 129"/>
                <a:gd name="T82" fmla="*/ 140 w 738"/>
                <a:gd name="T83" fmla="*/ 67 h 129"/>
                <a:gd name="T84" fmla="*/ 15 w 738"/>
                <a:gd name="T8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8" h="129">
                  <a:moveTo>
                    <a:pt x="15" y="0"/>
                  </a:moveTo>
                  <a:cubicBezTo>
                    <a:pt x="13" y="1"/>
                    <a:pt x="12" y="1"/>
                    <a:pt x="11" y="2"/>
                  </a:cubicBezTo>
                  <a:cubicBezTo>
                    <a:pt x="0" y="18"/>
                    <a:pt x="29" y="21"/>
                    <a:pt x="37" y="26"/>
                  </a:cubicBezTo>
                  <a:cubicBezTo>
                    <a:pt x="50" y="33"/>
                    <a:pt x="62" y="44"/>
                    <a:pt x="74" y="54"/>
                  </a:cubicBezTo>
                  <a:cubicBezTo>
                    <a:pt x="91" y="70"/>
                    <a:pt x="116" y="71"/>
                    <a:pt x="136" y="83"/>
                  </a:cubicBezTo>
                  <a:cubicBezTo>
                    <a:pt x="155" y="95"/>
                    <a:pt x="172" y="114"/>
                    <a:pt x="195" y="117"/>
                  </a:cubicBezTo>
                  <a:cubicBezTo>
                    <a:pt x="200" y="118"/>
                    <a:pt x="206" y="119"/>
                    <a:pt x="212" y="119"/>
                  </a:cubicBezTo>
                  <a:cubicBezTo>
                    <a:pt x="215" y="119"/>
                    <a:pt x="219" y="119"/>
                    <a:pt x="222" y="119"/>
                  </a:cubicBezTo>
                  <a:cubicBezTo>
                    <a:pt x="225" y="118"/>
                    <a:pt x="229" y="118"/>
                    <a:pt x="232" y="118"/>
                  </a:cubicBezTo>
                  <a:cubicBezTo>
                    <a:pt x="233" y="118"/>
                    <a:pt x="233" y="118"/>
                    <a:pt x="234" y="118"/>
                  </a:cubicBezTo>
                  <a:cubicBezTo>
                    <a:pt x="249" y="119"/>
                    <a:pt x="264" y="124"/>
                    <a:pt x="279" y="125"/>
                  </a:cubicBezTo>
                  <a:cubicBezTo>
                    <a:pt x="297" y="126"/>
                    <a:pt x="316" y="129"/>
                    <a:pt x="333" y="129"/>
                  </a:cubicBezTo>
                  <a:cubicBezTo>
                    <a:pt x="334" y="129"/>
                    <a:pt x="335" y="129"/>
                    <a:pt x="337" y="129"/>
                  </a:cubicBezTo>
                  <a:cubicBezTo>
                    <a:pt x="355" y="128"/>
                    <a:pt x="373" y="121"/>
                    <a:pt x="392" y="120"/>
                  </a:cubicBezTo>
                  <a:cubicBezTo>
                    <a:pt x="410" y="118"/>
                    <a:pt x="428" y="115"/>
                    <a:pt x="445" y="111"/>
                  </a:cubicBezTo>
                  <a:cubicBezTo>
                    <a:pt x="466" y="105"/>
                    <a:pt x="487" y="105"/>
                    <a:pt x="508" y="104"/>
                  </a:cubicBezTo>
                  <a:cubicBezTo>
                    <a:pt x="553" y="101"/>
                    <a:pt x="598" y="99"/>
                    <a:pt x="639" y="80"/>
                  </a:cubicBezTo>
                  <a:cubicBezTo>
                    <a:pt x="669" y="66"/>
                    <a:pt x="719" y="69"/>
                    <a:pt x="738" y="37"/>
                  </a:cubicBezTo>
                  <a:cubicBezTo>
                    <a:pt x="737" y="37"/>
                    <a:pt x="737" y="37"/>
                    <a:pt x="737" y="37"/>
                  </a:cubicBezTo>
                  <a:cubicBezTo>
                    <a:pt x="725" y="37"/>
                    <a:pt x="714" y="43"/>
                    <a:pt x="703" y="48"/>
                  </a:cubicBezTo>
                  <a:cubicBezTo>
                    <a:pt x="692" y="53"/>
                    <a:pt x="681" y="59"/>
                    <a:pt x="670" y="59"/>
                  </a:cubicBezTo>
                  <a:cubicBezTo>
                    <a:pt x="669" y="59"/>
                    <a:pt x="668" y="59"/>
                    <a:pt x="668" y="59"/>
                  </a:cubicBezTo>
                  <a:cubicBezTo>
                    <a:pt x="662" y="58"/>
                    <a:pt x="656" y="57"/>
                    <a:pt x="650" y="57"/>
                  </a:cubicBezTo>
                  <a:cubicBezTo>
                    <a:pt x="649" y="57"/>
                    <a:pt x="648" y="57"/>
                    <a:pt x="646" y="57"/>
                  </a:cubicBezTo>
                  <a:cubicBezTo>
                    <a:pt x="640" y="58"/>
                    <a:pt x="633" y="64"/>
                    <a:pt x="626" y="66"/>
                  </a:cubicBezTo>
                  <a:cubicBezTo>
                    <a:pt x="615" y="70"/>
                    <a:pt x="602" y="69"/>
                    <a:pt x="592" y="76"/>
                  </a:cubicBezTo>
                  <a:cubicBezTo>
                    <a:pt x="581" y="83"/>
                    <a:pt x="578" y="92"/>
                    <a:pt x="565" y="92"/>
                  </a:cubicBezTo>
                  <a:cubicBezTo>
                    <a:pt x="564" y="92"/>
                    <a:pt x="563" y="92"/>
                    <a:pt x="562" y="92"/>
                  </a:cubicBezTo>
                  <a:cubicBezTo>
                    <a:pt x="557" y="92"/>
                    <a:pt x="552" y="91"/>
                    <a:pt x="547" y="91"/>
                  </a:cubicBezTo>
                  <a:cubicBezTo>
                    <a:pt x="539" y="91"/>
                    <a:pt x="530" y="92"/>
                    <a:pt x="522" y="93"/>
                  </a:cubicBezTo>
                  <a:cubicBezTo>
                    <a:pt x="506" y="96"/>
                    <a:pt x="490" y="96"/>
                    <a:pt x="475" y="98"/>
                  </a:cubicBezTo>
                  <a:cubicBezTo>
                    <a:pt x="456" y="101"/>
                    <a:pt x="437" y="108"/>
                    <a:pt x="419" y="109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4" y="109"/>
                    <a:pt x="410" y="109"/>
                    <a:pt x="406" y="108"/>
                  </a:cubicBezTo>
                  <a:cubicBezTo>
                    <a:pt x="402" y="108"/>
                    <a:pt x="399" y="107"/>
                    <a:pt x="395" y="107"/>
                  </a:cubicBezTo>
                  <a:cubicBezTo>
                    <a:pt x="393" y="107"/>
                    <a:pt x="392" y="107"/>
                    <a:pt x="391" y="108"/>
                  </a:cubicBezTo>
                  <a:cubicBezTo>
                    <a:pt x="380" y="109"/>
                    <a:pt x="367" y="112"/>
                    <a:pt x="356" y="112"/>
                  </a:cubicBezTo>
                  <a:cubicBezTo>
                    <a:pt x="343" y="113"/>
                    <a:pt x="330" y="114"/>
                    <a:pt x="318" y="114"/>
                  </a:cubicBezTo>
                  <a:cubicBezTo>
                    <a:pt x="310" y="114"/>
                    <a:pt x="302" y="113"/>
                    <a:pt x="294" y="112"/>
                  </a:cubicBezTo>
                  <a:cubicBezTo>
                    <a:pt x="276" y="110"/>
                    <a:pt x="257" y="105"/>
                    <a:pt x="239" y="103"/>
                  </a:cubicBezTo>
                  <a:cubicBezTo>
                    <a:pt x="223" y="101"/>
                    <a:pt x="216" y="90"/>
                    <a:pt x="203" y="84"/>
                  </a:cubicBezTo>
                  <a:cubicBezTo>
                    <a:pt x="183" y="75"/>
                    <a:pt x="161" y="74"/>
                    <a:pt x="140" y="67"/>
                  </a:cubicBezTo>
                  <a:cubicBezTo>
                    <a:pt x="95" y="52"/>
                    <a:pt x="53" y="30"/>
                    <a:pt x="15" y="0"/>
                  </a:cubicBezTo>
                </a:path>
              </a:pathLst>
            </a:custGeom>
            <a:solidFill>
              <a:srgbClr val="EA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1" name="îSḻiďe">
              <a:extLst>
                <a:ext uri="{FF2B5EF4-FFF2-40B4-BE49-F238E27FC236}">
                  <a16:creationId xmlns:a16="http://schemas.microsoft.com/office/drawing/2014/main" xmlns="" id="{3AA20BBB-F7EC-4AD0-B67E-D6A6AA52D1C0}"/>
                </a:ext>
              </a:extLst>
            </p:cNvPr>
            <p:cNvSpPr/>
            <p:nvPr/>
          </p:nvSpPr>
          <p:spPr bwMode="auto">
            <a:xfrm>
              <a:off x="4253959" y="3376061"/>
              <a:ext cx="3691302" cy="647301"/>
            </a:xfrm>
            <a:custGeom>
              <a:avLst/>
              <a:gdLst>
                <a:gd name="T0" fmla="*/ 736 w 737"/>
                <a:gd name="T1" fmla="*/ 37 h 129"/>
                <a:gd name="T2" fmla="*/ 702 w 737"/>
                <a:gd name="T3" fmla="*/ 48 h 129"/>
                <a:gd name="T4" fmla="*/ 669 w 737"/>
                <a:gd name="T5" fmla="*/ 59 h 129"/>
                <a:gd name="T6" fmla="*/ 667 w 737"/>
                <a:gd name="T7" fmla="*/ 59 h 129"/>
                <a:gd name="T8" fmla="*/ 650 w 737"/>
                <a:gd name="T9" fmla="*/ 57 h 129"/>
                <a:gd name="T10" fmla="*/ 646 w 737"/>
                <a:gd name="T11" fmla="*/ 57 h 129"/>
                <a:gd name="T12" fmla="*/ 626 w 737"/>
                <a:gd name="T13" fmla="*/ 66 h 129"/>
                <a:gd name="T14" fmla="*/ 591 w 737"/>
                <a:gd name="T15" fmla="*/ 76 h 129"/>
                <a:gd name="T16" fmla="*/ 564 w 737"/>
                <a:gd name="T17" fmla="*/ 92 h 129"/>
                <a:gd name="T18" fmla="*/ 561 w 737"/>
                <a:gd name="T19" fmla="*/ 92 h 129"/>
                <a:gd name="T20" fmla="*/ 546 w 737"/>
                <a:gd name="T21" fmla="*/ 91 h 129"/>
                <a:gd name="T22" fmla="*/ 521 w 737"/>
                <a:gd name="T23" fmla="*/ 93 h 129"/>
                <a:gd name="T24" fmla="*/ 474 w 737"/>
                <a:gd name="T25" fmla="*/ 98 h 129"/>
                <a:gd name="T26" fmla="*/ 430 w 737"/>
                <a:gd name="T27" fmla="*/ 107 h 129"/>
                <a:gd name="T28" fmla="*/ 428 w 737"/>
                <a:gd name="T29" fmla="*/ 114 h 129"/>
                <a:gd name="T30" fmla="*/ 445 w 737"/>
                <a:gd name="T31" fmla="*/ 110 h 129"/>
                <a:gd name="T32" fmla="*/ 507 w 737"/>
                <a:gd name="T33" fmla="*/ 104 h 129"/>
                <a:gd name="T34" fmla="*/ 639 w 737"/>
                <a:gd name="T35" fmla="*/ 80 h 129"/>
                <a:gd name="T36" fmla="*/ 737 w 737"/>
                <a:gd name="T37" fmla="*/ 37 h 129"/>
                <a:gd name="T38" fmla="*/ 736 w 737"/>
                <a:gd name="T39" fmla="*/ 37 h 129"/>
                <a:gd name="T40" fmla="*/ 14 w 737"/>
                <a:gd name="T41" fmla="*/ 0 h 129"/>
                <a:gd name="T42" fmla="*/ 12 w 737"/>
                <a:gd name="T43" fmla="*/ 1 h 129"/>
                <a:gd name="T44" fmla="*/ 10 w 737"/>
                <a:gd name="T45" fmla="*/ 2 h 129"/>
                <a:gd name="T46" fmla="*/ 37 w 737"/>
                <a:gd name="T47" fmla="*/ 25 h 129"/>
                <a:gd name="T48" fmla="*/ 73 w 737"/>
                <a:gd name="T49" fmla="*/ 54 h 129"/>
                <a:gd name="T50" fmla="*/ 135 w 737"/>
                <a:gd name="T51" fmla="*/ 83 h 129"/>
                <a:gd name="T52" fmla="*/ 194 w 737"/>
                <a:gd name="T53" fmla="*/ 117 h 129"/>
                <a:gd name="T54" fmla="*/ 211 w 737"/>
                <a:gd name="T55" fmla="*/ 118 h 129"/>
                <a:gd name="T56" fmla="*/ 221 w 737"/>
                <a:gd name="T57" fmla="*/ 118 h 129"/>
                <a:gd name="T58" fmla="*/ 231 w 737"/>
                <a:gd name="T59" fmla="*/ 118 h 129"/>
                <a:gd name="T60" fmla="*/ 233 w 737"/>
                <a:gd name="T61" fmla="*/ 118 h 129"/>
                <a:gd name="T62" fmla="*/ 279 w 737"/>
                <a:gd name="T63" fmla="*/ 124 h 129"/>
                <a:gd name="T64" fmla="*/ 332 w 737"/>
                <a:gd name="T65" fmla="*/ 129 h 129"/>
                <a:gd name="T66" fmla="*/ 336 w 737"/>
                <a:gd name="T67" fmla="*/ 129 h 129"/>
                <a:gd name="T68" fmla="*/ 343 w 737"/>
                <a:gd name="T69" fmla="*/ 128 h 129"/>
                <a:gd name="T70" fmla="*/ 336 w 737"/>
                <a:gd name="T71" fmla="*/ 113 h 129"/>
                <a:gd name="T72" fmla="*/ 317 w 737"/>
                <a:gd name="T73" fmla="*/ 113 h 129"/>
                <a:gd name="T74" fmla="*/ 293 w 737"/>
                <a:gd name="T75" fmla="*/ 112 h 129"/>
                <a:gd name="T76" fmla="*/ 239 w 737"/>
                <a:gd name="T77" fmla="*/ 103 h 129"/>
                <a:gd name="T78" fmla="*/ 202 w 737"/>
                <a:gd name="T79" fmla="*/ 84 h 129"/>
                <a:gd name="T80" fmla="*/ 167 w 737"/>
                <a:gd name="T81" fmla="*/ 74 h 129"/>
                <a:gd name="T82" fmla="*/ 165 w 737"/>
                <a:gd name="T83" fmla="*/ 74 h 129"/>
                <a:gd name="T84" fmla="*/ 163 w 737"/>
                <a:gd name="T85" fmla="*/ 74 h 129"/>
                <a:gd name="T86" fmla="*/ 155 w 737"/>
                <a:gd name="T87" fmla="*/ 71 h 129"/>
                <a:gd name="T88" fmla="*/ 139 w 737"/>
                <a:gd name="T89" fmla="*/ 67 h 129"/>
                <a:gd name="T90" fmla="*/ 14 w 737"/>
                <a:gd name="T91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7" h="129">
                  <a:moveTo>
                    <a:pt x="736" y="37"/>
                  </a:moveTo>
                  <a:cubicBezTo>
                    <a:pt x="724" y="37"/>
                    <a:pt x="713" y="42"/>
                    <a:pt x="702" y="48"/>
                  </a:cubicBezTo>
                  <a:cubicBezTo>
                    <a:pt x="691" y="53"/>
                    <a:pt x="680" y="59"/>
                    <a:pt x="669" y="59"/>
                  </a:cubicBezTo>
                  <a:cubicBezTo>
                    <a:pt x="668" y="59"/>
                    <a:pt x="668" y="59"/>
                    <a:pt x="667" y="59"/>
                  </a:cubicBezTo>
                  <a:cubicBezTo>
                    <a:pt x="661" y="58"/>
                    <a:pt x="655" y="57"/>
                    <a:pt x="650" y="57"/>
                  </a:cubicBezTo>
                  <a:cubicBezTo>
                    <a:pt x="648" y="57"/>
                    <a:pt x="647" y="57"/>
                    <a:pt x="646" y="57"/>
                  </a:cubicBezTo>
                  <a:cubicBezTo>
                    <a:pt x="639" y="58"/>
                    <a:pt x="632" y="64"/>
                    <a:pt x="626" y="66"/>
                  </a:cubicBezTo>
                  <a:cubicBezTo>
                    <a:pt x="615" y="70"/>
                    <a:pt x="601" y="69"/>
                    <a:pt x="591" y="76"/>
                  </a:cubicBezTo>
                  <a:cubicBezTo>
                    <a:pt x="580" y="83"/>
                    <a:pt x="577" y="92"/>
                    <a:pt x="564" y="92"/>
                  </a:cubicBezTo>
                  <a:cubicBezTo>
                    <a:pt x="563" y="92"/>
                    <a:pt x="562" y="92"/>
                    <a:pt x="561" y="92"/>
                  </a:cubicBezTo>
                  <a:cubicBezTo>
                    <a:pt x="556" y="91"/>
                    <a:pt x="551" y="91"/>
                    <a:pt x="546" y="91"/>
                  </a:cubicBezTo>
                  <a:cubicBezTo>
                    <a:pt x="538" y="91"/>
                    <a:pt x="529" y="92"/>
                    <a:pt x="521" y="93"/>
                  </a:cubicBezTo>
                  <a:cubicBezTo>
                    <a:pt x="506" y="95"/>
                    <a:pt x="490" y="96"/>
                    <a:pt x="474" y="98"/>
                  </a:cubicBezTo>
                  <a:cubicBezTo>
                    <a:pt x="460" y="100"/>
                    <a:pt x="445" y="105"/>
                    <a:pt x="430" y="107"/>
                  </a:cubicBezTo>
                  <a:cubicBezTo>
                    <a:pt x="430" y="110"/>
                    <a:pt x="429" y="112"/>
                    <a:pt x="428" y="114"/>
                  </a:cubicBezTo>
                  <a:cubicBezTo>
                    <a:pt x="434" y="113"/>
                    <a:pt x="439" y="112"/>
                    <a:pt x="445" y="110"/>
                  </a:cubicBezTo>
                  <a:cubicBezTo>
                    <a:pt x="465" y="105"/>
                    <a:pt x="486" y="105"/>
                    <a:pt x="507" y="104"/>
                  </a:cubicBezTo>
                  <a:cubicBezTo>
                    <a:pt x="552" y="101"/>
                    <a:pt x="597" y="99"/>
                    <a:pt x="639" y="80"/>
                  </a:cubicBezTo>
                  <a:cubicBezTo>
                    <a:pt x="668" y="66"/>
                    <a:pt x="719" y="69"/>
                    <a:pt x="737" y="37"/>
                  </a:cubicBezTo>
                  <a:cubicBezTo>
                    <a:pt x="737" y="37"/>
                    <a:pt x="736" y="37"/>
                    <a:pt x="736" y="37"/>
                  </a:cubicBezTo>
                  <a:moveTo>
                    <a:pt x="14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1" y="1"/>
                    <a:pt x="10" y="2"/>
                  </a:cubicBezTo>
                  <a:cubicBezTo>
                    <a:pt x="0" y="17"/>
                    <a:pt x="29" y="20"/>
                    <a:pt x="37" y="25"/>
                  </a:cubicBezTo>
                  <a:cubicBezTo>
                    <a:pt x="50" y="33"/>
                    <a:pt x="61" y="43"/>
                    <a:pt x="73" y="54"/>
                  </a:cubicBezTo>
                  <a:cubicBezTo>
                    <a:pt x="91" y="70"/>
                    <a:pt x="115" y="71"/>
                    <a:pt x="135" y="83"/>
                  </a:cubicBezTo>
                  <a:cubicBezTo>
                    <a:pt x="154" y="95"/>
                    <a:pt x="171" y="113"/>
                    <a:pt x="194" y="117"/>
                  </a:cubicBezTo>
                  <a:cubicBezTo>
                    <a:pt x="200" y="118"/>
                    <a:pt x="205" y="118"/>
                    <a:pt x="211" y="118"/>
                  </a:cubicBezTo>
                  <a:cubicBezTo>
                    <a:pt x="215" y="118"/>
                    <a:pt x="218" y="118"/>
                    <a:pt x="221" y="118"/>
                  </a:cubicBezTo>
                  <a:cubicBezTo>
                    <a:pt x="225" y="118"/>
                    <a:pt x="228" y="118"/>
                    <a:pt x="231" y="118"/>
                  </a:cubicBezTo>
                  <a:cubicBezTo>
                    <a:pt x="232" y="118"/>
                    <a:pt x="233" y="118"/>
                    <a:pt x="233" y="118"/>
                  </a:cubicBezTo>
                  <a:cubicBezTo>
                    <a:pt x="248" y="118"/>
                    <a:pt x="263" y="123"/>
                    <a:pt x="279" y="124"/>
                  </a:cubicBezTo>
                  <a:cubicBezTo>
                    <a:pt x="296" y="125"/>
                    <a:pt x="315" y="129"/>
                    <a:pt x="332" y="129"/>
                  </a:cubicBezTo>
                  <a:cubicBezTo>
                    <a:pt x="334" y="129"/>
                    <a:pt x="335" y="129"/>
                    <a:pt x="336" y="129"/>
                  </a:cubicBezTo>
                  <a:cubicBezTo>
                    <a:pt x="338" y="129"/>
                    <a:pt x="340" y="129"/>
                    <a:pt x="343" y="128"/>
                  </a:cubicBezTo>
                  <a:cubicBezTo>
                    <a:pt x="341" y="123"/>
                    <a:pt x="338" y="118"/>
                    <a:pt x="336" y="113"/>
                  </a:cubicBezTo>
                  <a:cubicBezTo>
                    <a:pt x="330" y="113"/>
                    <a:pt x="323" y="113"/>
                    <a:pt x="317" y="113"/>
                  </a:cubicBezTo>
                  <a:cubicBezTo>
                    <a:pt x="309" y="113"/>
                    <a:pt x="301" y="113"/>
                    <a:pt x="293" y="112"/>
                  </a:cubicBezTo>
                  <a:cubicBezTo>
                    <a:pt x="275" y="109"/>
                    <a:pt x="257" y="104"/>
                    <a:pt x="239" y="103"/>
                  </a:cubicBezTo>
                  <a:cubicBezTo>
                    <a:pt x="223" y="101"/>
                    <a:pt x="216" y="90"/>
                    <a:pt x="202" y="84"/>
                  </a:cubicBezTo>
                  <a:cubicBezTo>
                    <a:pt x="191" y="79"/>
                    <a:pt x="179" y="76"/>
                    <a:pt x="167" y="74"/>
                  </a:cubicBezTo>
                  <a:cubicBezTo>
                    <a:pt x="166" y="74"/>
                    <a:pt x="166" y="74"/>
                    <a:pt x="165" y="74"/>
                  </a:cubicBezTo>
                  <a:cubicBezTo>
                    <a:pt x="164" y="74"/>
                    <a:pt x="164" y="74"/>
                    <a:pt x="163" y="74"/>
                  </a:cubicBezTo>
                  <a:cubicBezTo>
                    <a:pt x="160" y="73"/>
                    <a:pt x="157" y="72"/>
                    <a:pt x="155" y="71"/>
                  </a:cubicBezTo>
                  <a:cubicBezTo>
                    <a:pt x="150" y="70"/>
                    <a:pt x="144" y="69"/>
                    <a:pt x="139" y="67"/>
                  </a:cubicBezTo>
                  <a:cubicBezTo>
                    <a:pt x="94" y="52"/>
                    <a:pt x="52" y="30"/>
                    <a:pt x="14" y="0"/>
                  </a:cubicBezTo>
                </a:path>
              </a:pathLst>
            </a:custGeom>
            <a:solidFill>
              <a:srgbClr val="EAC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02" name="îŝlïḋe">
              <a:extLst>
                <a:ext uri="{FF2B5EF4-FFF2-40B4-BE49-F238E27FC236}">
                  <a16:creationId xmlns:a16="http://schemas.microsoft.com/office/drawing/2014/main" xmlns="" id="{EED8DE6E-E730-477C-8EEF-4186ACA0A819}"/>
                </a:ext>
              </a:extLst>
            </p:cNvPr>
            <p:cNvSpPr/>
            <p:nvPr/>
          </p:nvSpPr>
          <p:spPr bwMode="auto">
            <a:xfrm>
              <a:off x="4217864" y="2630101"/>
              <a:ext cx="3787555" cy="1881745"/>
            </a:xfrm>
            <a:custGeom>
              <a:avLst/>
              <a:gdLst>
                <a:gd name="T0" fmla="*/ 750 w 756"/>
                <a:gd name="T1" fmla="*/ 111 h 376"/>
                <a:gd name="T2" fmla="*/ 383 w 756"/>
                <a:gd name="T3" fmla="*/ 5 h 376"/>
                <a:gd name="T4" fmla="*/ 31 w 756"/>
                <a:gd name="T5" fmla="*/ 60 h 376"/>
                <a:gd name="T6" fmla="*/ 0 w 756"/>
                <a:gd name="T7" fmla="*/ 130 h 376"/>
                <a:gd name="T8" fmla="*/ 42 w 756"/>
                <a:gd name="T9" fmla="*/ 143 h 376"/>
                <a:gd name="T10" fmla="*/ 103 w 756"/>
                <a:gd name="T11" fmla="*/ 138 h 376"/>
                <a:gd name="T12" fmla="*/ 170 w 756"/>
                <a:gd name="T13" fmla="*/ 223 h 376"/>
                <a:gd name="T14" fmla="*/ 221 w 756"/>
                <a:gd name="T15" fmla="*/ 200 h 376"/>
                <a:gd name="T16" fmla="*/ 282 w 756"/>
                <a:gd name="T17" fmla="*/ 177 h 376"/>
                <a:gd name="T18" fmla="*/ 367 w 756"/>
                <a:gd name="T19" fmla="*/ 307 h 376"/>
                <a:gd name="T20" fmla="*/ 468 w 756"/>
                <a:gd name="T21" fmla="*/ 190 h 376"/>
                <a:gd name="T22" fmla="*/ 518 w 756"/>
                <a:gd name="T23" fmla="*/ 206 h 376"/>
                <a:gd name="T24" fmla="*/ 565 w 756"/>
                <a:gd name="T25" fmla="*/ 221 h 376"/>
                <a:gd name="T26" fmla="*/ 653 w 756"/>
                <a:gd name="T27" fmla="*/ 142 h 376"/>
                <a:gd name="T28" fmla="*/ 705 w 756"/>
                <a:gd name="T29" fmla="*/ 155 h 376"/>
                <a:gd name="T30" fmla="*/ 749 w 756"/>
                <a:gd name="T31" fmla="*/ 159 h 376"/>
                <a:gd name="T32" fmla="*/ 750 w 756"/>
                <a:gd name="T33" fmla="*/ 11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6" h="376">
                  <a:moveTo>
                    <a:pt x="750" y="111"/>
                  </a:moveTo>
                  <a:cubicBezTo>
                    <a:pt x="747" y="58"/>
                    <a:pt x="584" y="11"/>
                    <a:pt x="383" y="5"/>
                  </a:cubicBezTo>
                  <a:cubicBezTo>
                    <a:pt x="220" y="0"/>
                    <a:pt x="81" y="23"/>
                    <a:pt x="31" y="60"/>
                  </a:cubicBezTo>
                  <a:cubicBezTo>
                    <a:pt x="12" y="72"/>
                    <a:pt x="0" y="91"/>
                    <a:pt x="0" y="130"/>
                  </a:cubicBezTo>
                  <a:cubicBezTo>
                    <a:pt x="0" y="159"/>
                    <a:pt x="16" y="151"/>
                    <a:pt x="42" y="143"/>
                  </a:cubicBezTo>
                  <a:cubicBezTo>
                    <a:pt x="59" y="138"/>
                    <a:pt x="80" y="133"/>
                    <a:pt x="103" y="138"/>
                  </a:cubicBezTo>
                  <a:cubicBezTo>
                    <a:pt x="128" y="143"/>
                    <a:pt x="134" y="218"/>
                    <a:pt x="170" y="223"/>
                  </a:cubicBezTo>
                  <a:cubicBezTo>
                    <a:pt x="183" y="224"/>
                    <a:pt x="202" y="212"/>
                    <a:pt x="221" y="200"/>
                  </a:cubicBezTo>
                  <a:cubicBezTo>
                    <a:pt x="243" y="186"/>
                    <a:pt x="265" y="172"/>
                    <a:pt x="282" y="177"/>
                  </a:cubicBezTo>
                  <a:cubicBezTo>
                    <a:pt x="329" y="191"/>
                    <a:pt x="343" y="283"/>
                    <a:pt x="367" y="307"/>
                  </a:cubicBezTo>
                  <a:cubicBezTo>
                    <a:pt x="433" y="376"/>
                    <a:pt x="439" y="190"/>
                    <a:pt x="468" y="190"/>
                  </a:cubicBezTo>
                  <a:cubicBezTo>
                    <a:pt x="485" y="190"/>
                    <a:pt x="502" y="198"/>
                    <a:pt x="518" y="206"/>
                  </a:cubicBezTo>
                  <a:cubicBezTo>
                    <a:pt x="535" y="214"/>
                    <a:pt x="551" y="222"/>
                    <a:pt x="565" y="221"/>
                  </a:cubicBezTo>
                  <a:cubicBezTo>
                    <a:pt x="602" y="218"/>
                    <a:pt x="627" y="146"/>
                    <a:pt x="653" y="142"/>
                  </a:cubicBezTo>
                  <a:cubicBezTo>
                    <a:pt x="679" y="138"/>
                    <a:pt x="694" y="147"/>
                    <a:pt x="705" y="155"/>
                  </a:cubicBezTo>
                  <a:cubicBezTo>
                    <a:pt x="721" y="167"/>
                    <a:pt x="729" y="179"/>
                    <a:pt x="749" y="159"/>
                  </a:cubicBezTo>
                  <a:cubicBezTo>
                    <a:pt x="750" y="146"/>
                    <a:pt x="756" y="127"/>
                    <a:pt x="750" y="111"/>
                  </a:cubicBezTo>
                </a:path>
              </a:pathLst>
            </a:custGeom>
            <a:solidFill>
              <a:srgbClr val="3A1F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3" name="îŝ1idé">
              <a:extLst>
                <a:ext uri="{FF2B5EF4-FFF2-40B4-BE49-F238E27FC236}">
                  <a16:creationId xmlns:a16="http://schemas.microsoft.com/office/drawing/2014/main" xmlns="" id="{65EB666A-952F-4B3F-98FF-C6C9A78D118D}"/>
                </a:ext>
              </a:extLst>
            </p:cNvPr>
            <p:cNvSpPr/>
            <p:nvPr/>
          </p:nvSpPr>
          <p:spPr bwMode="auto">
            <a:xfrm>
              <a:off x="4217864" y="2555505"/>
              <a:ext cx="3792367" cy="1807149"/>
            </a:xfrm>
            <a:custGeom>
              <a:avLst/>
              <a:gdLst>
                <a:gd name="T0" fmla="*/ 751 w 757"/>
                <a:gd name="T1" fmla="*/ 107 h 361"/>
                <a:gd name="T2" fmla="*/ 384 w 757"/>
                <a:gd name="T3" fmla="*/ 5 h 361"/>
                <a:gd name="T4" fmla="*/ 31 w 757"/>
                <a:gd name="T5" fmla="*/ 57 h 361"/>
                <a:gd name="T6" fmla="*/ 0 w 757"/>
                <a:gd name="T7" fmla="*/ 124 h 361"/>
                <a:gd name="T8" fmla="*/ 43 w 757"/>
                <a:gd name="T9" fmla="*/ 137 h 361"/>
                <a:gd name="T10" fmla="*/ 104 w 757"/>
                <a:gd name="T11" fmla="*/ 132 h 361"/>
                <a:gd name="T12" fmla="*/ 170 w 757"/>
                <a:gd name="T13" fmla="*/ 214 h 361"/>
                <a:gd name="T14" fmla="*/ 222 w 757"/>
                <a:gd name="T15" fmla="*/ 191 h 361"/>
                <a:gd name="T16" fmla="*/ 283 w 757"/>
                <a:gd name="T17" fmla="*/ 170 h 361"/>
                <a:gd name="T18" fmla="*/ 368 w 757"/>
                <a:gd name="T19" fmla="*/ 295 h 361"/>
                <a:gd name="T20" fmla="*/ 469 w 757"/>
                <a:gd name="T21" fmla="*/ 183 h 361"/>
                <a:gd name="T22" fmla="*/ 519 w 757"/>
                <a:gd name="T23" fmla="*/ 198 h 361"/>
                <a:gd name="T24" fmla="*/ 566 w 757"/>
                <a:gd name="T25" fmla="*/ 212 h 361"/>
                <a:gd name="T26" fmla="*/ 653 w 757"/>
                <a:gd name="T27" fmla="*/ 137 h 361"/>
                <a:gd name="T28" fmla="*/ 707 w 757"/>
                <a:gd name="T29" fmla="*/ 150 h 361"/>
                <a:gd name="T30" fmla="*/ 752 w 757"/>
                <a:gd name="T31" fmla="*/ 153 h 361"/>
                <a:gd name="T32" fmla="*/ 751 w 757"/>
                <a:gd name="T33" fmla="*/ 107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7" h="361">
                  <a:moveTo>
                    <a:pt x="751" y="107"/>
                  </a:moveTo>
                  <a:cubicBezTo>
                    <a:pt x="747" y="57"/>
                    <a:pt x="585" y="11"/>
                    <a:pt x="384" y="5"/>
                  </a:cubicBezTo>
                  <a:cubicBezTo>
                    <a:pt x="221" y="0"/>
                    <a:pt x="82" y="22"/>
                    <a:pt x="31" y="57"/>
                  </a:cubicBezTo>
                  <a:cubicBezTo>
                    <a:pt x="12" y="69"/>
                    <a:pt x="0" y="87"/>
                    <a:pt x="0" y="124"/>
                  </a:cubicBezTo>
                  <a:cubicBezTo>
                    <a:pt x="1" y="152"/>
                    <a:pt x="17" y="145"/>
                    <a:pt x="43" y="137"/>
                  </a:cubicBezTo>
                  <a:cubicBezTo>
                    <a:pt x="60" y="132"/>
                    <a:pt x="81" y="127"/>
                    <a:pt x="104" y="132"/>
                  </a:cubicBezTo>
                  <a:cubicBezTo>
                    <a:pt x="129" y="137"/>
                    <a:pt x="135" y="209"/>
                    <a:pt x="170" y="214"/>
                  </a:cubicBezTo>
                  <a:cubicBezTo>
                    <a:pt x="184" y="215"/>
                    <a:pt x="202" y="203"/>
                    <a:pt x="222" y="191"/>
                  </a:cubicBezTo>
                  <a:cubicBezTo>
                    <a:pt x="243" y="178"/>
                    <a:pt x="266" y="165"/>
                    <a:pt x="283" y="170"/>
                  </a:cubicBezTo>
                  <a:cubicBezTo>
                    <a:pt x="329" y="184"/>
                    <a:pt x="344" y="272"/>
                    <a:pt x="368" y="295"/>
                  </a:cubicBezTo>
                  <a:cubicBezTo>
                    <a:pt x="434" y="361"/>
                    <a:pt x="440" y="183"/>
                    <a:pt x="469" y="183"/>
                  </a:cubicBezTo>
                  <a:cubicBezTo>
                    <a:pt x="486" y="182"/>
                    <a:pt x="503" y="190"/>
                    <a:pt x="519" y="198"/>
                  </a:cubicBezTo>
                  <a:cubicBezTo>
                    <a:pt x="535" y="206"/>
                    <a:pt x="551" y="213"/>
                    <a:pt x="566" y="212"/>
                  </a:cubicBezTo>
                  <a:cubicBezTo>
                    <a:pt x="603" y="210"/>
                    <a:pt x="627" y="140"/>
                    <a:pt x="653" y="137"/>
                  </a:cubicBezTo>
                  <a:cubicBezTo>
                    <a:pt x="679" y="133"/>
                    <a:pt x="695" y="141"/>
                    <a:pt x="707" y="150"/>
                  </a:cubicBezTo>
                  <a:cubicBezTo>
                    <a:pt x="723" y="161"/>
                    <a:pt x="732" y="172"/>
                    <a:pt x="752" y="153"/>
                  </a:cubicBezTo>
                  <a:cubicBezTo>
                    <a:pt x="757" y="147"/>
                    <a:pt x="757" y="123"/>
                    <a:pt x="751" y="107"/>
                  </a:cubicBezTo>
                </a:path>
              </a:pathLst>
            </a:custGeom>
            <a:solidFill>
              <a:srgbClr val="4221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4" name="iṥḷide">
              <a:extLst>
                <a:ext uri="{FF2B5EF4-FFF2-40B4-BE49-F238E27FC236}">
                  <a16:creationId xmlns:a16="http://schemas.microsoft.com/office/drawing/2014/main" xmlns="" id="{44083FE4-D368-4F42-A9AC-228EE5AC0999}"/>
                </a:ext>
              </a:extLst>
            </p:cNvPr>
            <p:cNvSpPr/>
            <p:nvPr/>
          </p:nvSpPr>
          <p:spPr bwMode="auto">
            <a:xfrm>
              <a:off x="4273209" y="4136460"/>
              <a:ext cx="3616706" cy="611206"/>
            </a:xfrm>
            <a:custGeom>
              <a:avLst/>
              <a:gdLst>
                <a:gd name="T0" fmla="*/ 34 w 722"/>
                <a:gd name="T1" fmla="*/ 0 h 122"/>
                <a:gd name="T2" fmla="*/ 8 w 722"/>
                <a:gd name="T3" fmla="*/ 31 h 122"/>
                <a:gd name="T4" fmla="*/ 74 w 722"/>
                <a:gd name="T5" fmla="*/ 65 h 122"/>
                <a:gd name="T6" fmla="*/ 206 w 722"/>
                <a:gd name="T7" fmla="*/ 106 h 122"/>
                <a:gd name="T8" fmla="*/ 344 w 722"/>
                <a:gd name="T9" fmla="*/ 118 h 122"/>
                <a:gd name="T10" fmla="*/ 466 w 722"/>
                <a:gd name="T11" fmla="*/ 118 h 122"/>
                <a:gd name="T12" fmla="*/ 591 w 722"/>
                <a:gd name="T13" fmla="*/ 106 h 122"/>
                <a:gd name="T14" fmla="*/ 709 w 722"/>
                <a:gd name="T15" fmla="*/ 58 h 122"/>
                <a:gd name="T16" fmla="*/ 680 w 722"/>
                <a:gd name="T17" fmla="*/ 33 h 122"/>
                <a:gd name="T18" fmla="*/ 587 w 722"/>
                <a:gd name="T19" fmla="*/ 69 h 122"/>
                <a:gd name="T20" fmla="*/ 445 w 722"/>
                <a:gd name="T21" fmla="*/ 82 h 122"/>
                <a:gd name="T22" fmla="*/ 310 w 722"/>
                <a:gd name="T23" fmla="*/ 96 h 122"/>
                <a:gd name="T24" fmla="*/ 191 w 722"/>
                <a:gd name="T25" fmla="*/ 77 h 122"/>
                <a:gd name="T26" fmla="*/ 105 w 722"/>
                <a:gd name="T27" fmla="*/ 49 h 122"/>
                <a:gd name="T28" fmla="*/ 34 w 722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2" h="122">
                  <a:moveTo>
                    <a:pt x="34" y="0"/>
                  </a:moveTo>
                  <a:cubicBezTo>
                    <a:pt x="34" y="0"/>
                    <a:pt x="0" y="3"/>
                    <a:pt x="8" y="31"/>
                  </a:cubicBezTo>
                  <a:cubicBezTo>
                    <a:pt x="16" y="59"/>
                    <a:pt x="47" y="49"/>
                    <a:pt x="74" y="65"/>
                  </a:cubicBezTo>
                  <a:cubicBezTo>
                    <a:pt x="101" y="81"/>
                    <a:pt x="174" y="101"/>
                    <a:pt x="206" y="106"/>
                  </a:cubicBezTo>
                  <a:cubicBezTo>
                    <a:pt x="239" y="111"/>
                    <a:pt x="313" y="114"/>
                    <a:pt x="344" y="118"/>
                  </a:cubicBezTo>
                  <a:cubicBezTo>
                    <a:pt x="376" y="122"/>
                    <a:pt x="410" y="122"/>
                    <a:pt x="466" y="118"/>
                  </a:cubicBezTo>
                  <a:cubicBezTo>
                    <a:pt x="522" y="115"/>
                    <a:pt x="562" y="110"/>
                    <a:pt x="591" y="106"/>
                  </a:cubicBezTo>
                  <a:cubicBezTo>
                    <a:pt x="620" y="101"/>
                    <a:pt x="697" y="84"/>
                    <a:pt x="709" y="58"/>
                  </a:cubicBezTo>
                  <a:cubicBezTo>
                    <a:pt x="722" y="32"/>
                    <a:pt x="704" y="18"/>
                    <a:pt x="680" y="33"/>
                  </a:cubicBezTo>
                  <a:cubicBezTo>
                    <a:pt x="657" y="47"/>
                    <a:pt x="618" y="61"/>
                    <a:pt x="587" y="69"/>
                  </a:cubicBezTo>
                  <a:cubicBezTo>
                    <a:pt x="555" y="77"/>
                    <a:pt x="473" y="72"/>
                    <a:pt x="445" y="82"/>
                  </a:cubicBezTo>
                  <a:cubicBezTo>
                    <a:pt x="418" y="91"/>
                    <a:pt x="358" y="102"/>
                    <a:pt x="310" y="96"/>
                  </a:cubicBezTo>
                  <a:cubicBezTo>
                    <a:pt x="262" y="91"/>
                    <a:pt x="214" y="84"/>
                    <a:pt x="191" y="77"/>
                  </a:cubicBezTo>
                  <a:cubicBezTo>
                    <a:pt x="167" y="70"/>
                    <a:pt x="126" y="64"/>
                    <a:pt x="105" y="49"/>
                  </a:cubicBezTo>
                  <a:cubicBezTo>
                    <a:pt x="84" y="34"/>
                    <a:pt x="58" y="12"/>
                    <a:pt x="34" y="0"/>
                  </a:cubicBezTo>
                  <a:close/>
                </a:path>
              </a:pathLst>
            </a:custGeom>
            <a:solidFill>
              <a:srgbClr val="4A25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5" name="îṧ1ïḑe">
              <a:extLst>
                <a:ext uri="{FF2B5EF4-FFF2-40B4-BE49-F238E27FC236}">
                  <a16:creationId xmlns:a16="http://schemas.microsoft.com/office/drawing/2014/main" xmlns="" id="{6EA66B0A-5DB1-447A-9D7F-A4023108B665}"/>
                </a:ext>
              </a:extLst>
            </p:cNvPr>
            <p:cNvSpPr/>
            <p:nvPr/>
          </p:nvSpPr>
          <p:spPr bwMode="auto">
            <a:xfrm>
              <a:off x="4367056" y="4206243"/>
              <a:ext cx="3419387" cy="471639"/>
            </a:xfrm>
            <a:custGeom>
              <a:avLst/>
              <a:gdLst>
                <a:gd name="T0" fmla="*/ 370 w 682"/>
                <a:gd name="T1" fmla="*/ 94 h 94"/>
                <a:gd name="T2" fmla="*/ 431 w 682"/>
                <a:gd name="T3" fmla="*/ 81 h 94"/>
                <a:gd name="T4" fmla="*/ 501 w 682"/>
                <a:gd name="T5" fmla="*/ 74 h 94"/>
                <a:gd name="T6" fmla="*/ 571 w 682"/>
                <a:gd name="T7" fmla="*/ 68 h 94"/>
                <a:gd name="T8" fmla="*/ 668 w 682"/>
                <a:gd name="T9" fmla="*/ 30 h 94"/>
                <a:gd name="T10" fmla="*/ 679 w 682"/>
                <a:gd name="T11" fmla="*/ 26 h 94"/>
                <a:gd name="T12" fmla="*/ 681 w 682"/>
                <a:gd name="T13" fmla="*/ 26 h 94"/>
                <a:gd name="T14" fmla="*/ 678 w 682"/>
                <a:gd name="T15" fmla="*/ 38 h 94"/>
                <a:gd name="T16" fmla="*/ 633 w 682"/>
                <a:gd name="T17" fmla="*/ 63 h 94"/>
                <a:gd name="T18" fmla="*/ 570 w 682"/>
                <a:gd name="T19" fmla="*/ 79 h 94"/>
                <a:gd name="T20" fmla="*/ 446 w 682"/>
                <a:gd name="T21" fmla="*/ 91 h 94"/>
                <a:gd name="T22" fmla="*/ 370 w 682"/>
                <a:gd name="T23" fmla="*/ 94 h 94"/>
                <a:gd name="T24" fmla="*/ 85 w 682"/>
                <a:gd name="T25" fmla="*/ 50 h 94"/>
                <a:gd name="T26" fmla="*/ 62 w 682"/>
                <a:gd name="T27" fmla="*/ 40 h 94"/>
                <a:gd name="T28" fmla="*/ 27 w 682"/>
                <a:gd name="T29" fmla="*/ 28 h 94"/>
                <a:gd name="T30" fmla="*/ 2 w 682"/>
                <a:gd name="T31" fmla="*/ 13 h 94"/>
                <a:gd name="T32" fmla="*/ 2 w 682"/>
                <a:gd name="T33" fmla="*/ 6 h 94"/>
                <a:gd name="T34" fmla="*/ 13 w 682"/>
                <a:gd name="T35" fmla="*/ 0 h 94"/>
                <a:gd name="T36" fmla="*/ 58 w 682"/>
                <a:gd name="T37" fmla="*/ 31 h 94"/>
                <a:gd name="T38" fmla="*/ 78 w 682"/>
                <a:gd name="T39" fmla="*/ 46 h 94"/>
                <a:gd name="T40" fmla="*/ 85 w 682"/>
                <a:gd name="T41" fmla="*/ 5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2" h="94">
                  <a:moveTo>
                    <a:pt x="370" y="94"/>
                  </a:moveTo>
                  <a:cubicBezTo>
                    <a:pt x="394" y="90"/>
                    <a:pt x="416" y="86"/>
                    <a:pt x="431" y="81"/>
                  </a:cubicBezTo>
                  <a:cubicBezTo>
                    <a:pt x="444" y="76"/>
                    <a:pt x="474" y="75"/>
                    <a:pt x="501" y="74"/>
                  </a:cubicBezTo>
                  <a:cubicBezTo>
                    <a:pt x="529" y="73"/>
                    <a:pt x="555" y="72"/>
                    <a:pt x="571" y="68"/>
                  </a:cubicBezTo>
                  <a:cubicBezTo>
                    <a:pt x="601" y="61"/>
                    <a:pt x="642" y="47"/>
                    <a:pt x="668" y="30"/>
                  </a:cubicBezTo>
                  <a:cubicBezTo>
                    <a:pt x="674" y="26"/>
                    <a:pt x="678" y="26"/>
                    <a:pt x="679" y="26"/>
                  </a:cubicBezTo>
                  <a:cubicBezTo>
                    <a:pt x="680" y="26"/>
                    <a:pt x="681" y="26"/>
                    <a:pt x="681" y="26"/>
                  </a:cubicBezTo>
                  <a:cubicBezTo>
                    <a:pt x="681" y="27"/>
                    <a:pt x="682" y="31"/>
                    <a:pt x="678" y="38"/>
                  </a:cubicBezTo>
                  <a:cubicBezTo>
                    <a:pt x="676" y="44"/>
                    <a:pt x="662" y="54"/>
                    <a:pt x="633" y="63"/>
                  </a:cubicBezTo>
                  <a:cubicBezTo>
                    <a:pt x="610" y="71"/>
                    <a:pt x="584" y="76"/>
                    <a:pt x="570" y="79"/>
                  </a:cubicBezTo>
                  <a:cubicBezTo>
                    <a:pt x="533" y="84"/>
                    <a:pt x="492" y="88"/>
                    <a:pt x="446" y="91"/>
                  </a:cubicBezTo>
                  <a:cubicBezTo>
                    <a:pt x="413" y="93"/>
                    <a:pt x="390" y="94"/>
                    <a:pt x="370" y="94"/>
                  </a:cubicBezTo>
                  <a:close/>
                  <a:moveTo>
                    <a:pt x="85" y="50"/>
                  </a:moveTo>
                  <a:cubicBezTo>
                    <a:pt x="76" y="47"/>
                    <a:pt x="68" y="43"/>
                    <a:pt x="62" y="40"/>
                  </a:cubicBezTo>
                  <a:cubicBezTo>
                    <a:pt x="50" y="32"/>
                    <a:pt x="37" y="30"/>
                    <a:pt x="27" y="28"/>
                  </a:cubicBezTo>
                  <a:cubicBezTo>
                    <a:pt x="9" y="24"/>
                    <a:pt x="4" y="22"/>
                    <a:pt x="2" y="13"/>
                  </a:cubicBezTo>
                  <a:cubicBezTo>
                    <a:pt x="0" y="8"/>
                    <a:pt x="2" y="6"/>
                    <a:pt x="2" y="6"/>
                  </a:cubicBezTo>
                  <a:cubicBezTo>
                    <a:pt x="4" y="3"/>
                    <a:pt x="9" y="1"/>
                    <a:pt x="13" y="0"/>
                  </a:cubicBezTo>
                  <a:cubicBezTo>
                    <a:pt x="27" y="8"/>
                    <a:pt x="43" y="19"/>
                    <a:pt x="58" y="31"/>
                  </a:cubicBezTo>
                  <a:cubicBezTo>
                    <a:pt x="65" y="36"/>
                    <a:pt x="72" y="41"/>
                    <a:pt x="78" y="46"/>
                  </a:cubicBezTo>
                  <a:cubicBezTo>
                    <a:pt x="81" y="47"/>
                    <a:pt x="83" y="49"/>
                    <a:pt x="85" y="50"/>
                  </a:cubicBezTo>
                  <a:close/>
                </a:path>
              </a:pathLst>
            </a:custGeom>
            <a:solidFill>
              <a:srgbClr val="7D4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6" name="íśḷïḑê">
              <a:extLst>
                <a:ext uri="{FF2B5EF4-FFF2-40B4-BE49-F238E27FC236}">
                  <a16:creationId xmlns:a16="http://schemas.microsoft.com/office/drawing/2014/main" xmlns="" id="{D39604FB-1BE4-4F2F-AD06-DFD7C976038B}"/>
                </a:ext>
              </a:extLst>
            </p:cNvPr>
            <p:cNvSpPr/>
            <p:nvPr/>
          </p:nvSpPr>
          <p:spPr bwMode="auto">
            <a:xfrm>
              <a:off x="5505247" y="2721541"/>
              <a:ext cx="1369199" cy="264696"/>
            </a:xfrm>
            <a:custGeom>
              <a:avLst/>
              <a:gdLst>
                <a:gd name="T0" fmla="*/ 22 w 273"/>
                <a:gd name="T1" fmla="*/ 0 h 53"/>
                <a:gd name="T2" fmla="*/ 0 w 273"/>
                <a:gd name="T3" fmla="*/ 18 h 53"/>
                <a:gd name="T4" fmla="*/ 136 w 273"/>
                <a:gd name="T5" fmla="*/ 53 h 53"/>
                <a:gd name="T6" fmla="*/ 273 w 273"/>
                <a:gd name="T7" fmla="*/ 18 h 53"/>
                <a:gd name="T8" fmla="*/ 256 w 273"/>
                <a:gd name="T9" fmla="*/ 2 h 53"/>
                <a:gd name="T10" fmla="*/ 148 w 273"/>
                <a:gd name="T11" fmla="*/ 43 h 53"/>
                <a:gd name="T12" fmla="*/ 148 w 273"/>
                <a:gd name="T13" fmla="*/ 43 h 53"/>
                <a:gd name="T14" fmla="*/ 24 w 273"/>
                <a:gd name="T15" fmla="*/ 10 h 53"/>
                <a:gd name="T16" fmla="*/ 22 w 273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53">
                  <a:moveTo>
                    <a:pt x="22" y="0"/>
                  </a:moveTo>
                  <a:cubicBezTo>
                    <a:pt x="8" y="5"/>
                    <a:pt x="0" y="11"/>
                    <a:pt x="0" y="18"/>
                  </a:cubicBezTo>
                  <a:cubicBezTo>
                    <a:pt x="0" y="37"/>
                    <a:pt x="61" y="53"/>
                    <a:pt x="136" y="53"/>
                  </a:cubicBezTo>
                  <a:cubicBezTo>
                    <a:pt x="212" y="53"/>
                    <a:pt x="273" y="37"/>
                    <a:pt x="273" y="18"/>
                  </a:cubicBezTo>
                  <a:cubicBezTo>
                    <a:pt x="273" y="12"/>
                    <a:pt x="267" y="7"/>
                    <a:pt x="256" y="2"/>
                  </a:cubicBezTo>
                  <a:cubicBezTo>
                    <a:pt x="259" y="23"/>
                    <a:pt x="229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28" y="43"/>
                    <a:pt x="24" y="10"/>
                    <a:pt x="24" y="10"/>
                  </a:cubicBezTo>
                  <a:cubicBezTo>
                    <a:pt x="23" y="7"/>
                    <a:pt x="22" y="3"/>
                    <a:pt x="22" y="0"/>
                  </a:cubicBezTo>
                </a:path>
              </a:pathLst>
            </a:custGeom>
            <a:solidFill>
              <a:srgbClr val="462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7" name="îŝľïḍè">
              <a:extLst>
                <a:ext uri="{FF2B5EF4-FFF2-40B4-BE49-F238E27FC236}">
                  <a16:creationId xmlns:a16="http://schemas.microsoft.com/office/drawing/2014/main" xmlns="" id="{8007A818-7156-4567-B98F-5CCCF03871E8}"/>
                </a:ext>
              </a:extLst>
            </p:cNvPr>
            <p:cNvSpPr/>
            <p:nvPr/>
          </p:nvSpPr>
          <p:spPr bwMode="auto">
            <a:xfrm>
              <a:off x="5560593" y="1970768"/>
              <a:ext cx="1323478" cy="969748"/>
            </a:xfrm>
            <a:custGeom>
              <a:avLst/>
              <a:gdLst>
                <a:gd name="T0" fmla="*/ 167 w 264"/>
                <a:gd name="T1" fmla="*/ 55 h 194"/>
                <a:gd name="T2" fmla="*/ 156 w 264"/>
                <a:gd name="T3" fmla="*/ 21 h 194"/>
                <a:gd name="T4" fmla="*/ 142 w 264"/>
                <a:gd name="T5" fmla="*/ 0 h 194"/>
                <a:gd name="T6" fmla="*/ 107 w 264"/>
                <a:gd name="T7" fmla="*/ 38 h 194"/>
                <a:gd name="T8" fmla="*/ 78 w 264"/>
                <a:gd name="T9" fmla="*/ 71 h 194"/>
                <a:gd name="T10" fmla="*/ 48 w 264"/>
                <a:gd name="T11" fmla="*/ 107 h 194"/>
                <a:gd name="T12" fmla="*/ 13 w 264"/>
                <a:gd name="T13" fmla="*/ 160 h 194"/>
                <a:gd name="T14" fmla="*/ 137 w 264"/>
                <a:gd name="T15" fmla="*/ 193 h 194"/>
                <a:gd name="T16" fmla="*/ 223 w 264"/>
                <a:gd name="T17" fmla="*/ 125 h 194"/>
                <a:gd name="T18" fmla="*/ 204 w 264"/>
                <a:gd name="T19" fmla="*/ 95 h 194"/>
                <a:gd name="T20" fmla="*/ 167 w 264"/>
                <a:gd name="T21" fmla="*/ 5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194">
                  <a:moveTo>
                    <a:pt x="167" y="55"/>
                  </a:moveTo>
                  <a:cubicBezTo>
                    <a:pt x="167" y="55"/>
                    <a:pt x="171" y="37"/>
                    <a:pt x="156" y="21"/>
                  </a:cubicBezTo>
                  <a:cubicBezTo>
                    <a:pt x="142" y="6"/>
                    <a:pt x="142" y="0"/>
                    <a:pt x="142" y="0"/>
                  </a:cubicBezTo>
                  <a:cubicBezTo>
                    <a:pt x="142" y="0"/>
                    <a:pt x="132" y="30"/>
                    <a:pt x="107" y="38"/>
                  </a:cubicBezTo>
                  <a:cubicBezTo>
                    <a:pt x="83" y="46"/>
                    <a:pt x="76" y="62"/>
                    <a:pt x="78" y="71"/>
                  </a:cubicBezTo>
                  <a:cubicBezTo>
                    <a:pt x="78" y="71"/>
                    <a:pt x="44" y="77"/>
                    <a:pt x="48" y="107"/>
                  </a:cubicBezTo>
                  <a:cubicBezTo>
                    <a:pt x="48" y="107"/>
                    <a:pt x="0" y="120"/>
                    <a:pt x="13" y="160"/>
                  </a:cubicBezTo>
                  <a:cubicBezTo>
                    <a:pt x="13" y="160"/>
                    <a:pt x="17" y="194"/>
                    <a:pt x="137" y="193"/>
                  </a:cubicBezTo>
                  <a:cubicBezTo>
                    <a:pt x="256" y="193"/>
                    <a:pt x="264" y="149"/>
                    <a:pt x="223" y="125"/>
                  </a:cubicBezTo>
                  <a:cubicBezTo>
                    <a:pt x="223" y="125"/>
                    <a:pt x="225" y="96"/>
                    <a:pt x="204" y="95"/>
                  </a:cubicBezTo>
                  <a:cubicBezTo>
                    <a:pt x="204" y="95"/>
                    <a:pt x="208" y="60"/>
                    <a:pt x="167" y="55"/>
                  </a:cubicBezTo>
                </a:path>
              </a:pathLst>
            </a:custGeom>
            <a:solidFill>
              <a:srgbClr val="E9E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8" name="i$ľîḋé">
              <a:extLst>
                <a:ext uri="{FF2B5EF4-FFF2-40B4-BE49-F238E27FC236}">
                  <a16:creationId xmlns:a16="http://schemas.microsoft.com/office/drawing/2014/main" xmlns="" id="{A9813292-5110-47B7-A154-488340A224D2}"/>
                </a:ext>
              </a:extLst>
            </p:cNvPr>
            <p:cNvSpPr/>
            <p:nvPr/>
          </p:nvSpPr>
          <p:spPr bwMode="auto">
            <a:xfrm>
              <a:off x="6166987" y="2115148"/>
              <a:ext cx="125129" cy="93847"/>
            </a:xfrm>
            <a:custGeom>
              <a:avLst/>
              <a:gdLst>
                <a:gd name="T0" fmla="*/ 17 w 25"/>
                <a:gd name="T1" fmla="*/ 0 h 19"/>
                <a:gd name="T2" fmla="*/ 12 w 25"/>
                <a:gd name="T3" fmla="*/ 3 h 19"/>
                <a:gd name="T4" fmla="*/ 6 w 25"/>
                <a:gd name="T5" fmla="*/ 9 h 19"/>
                <a:gd name="T6" fmla="*/ 8 w 25"/>
                <a:gd name="T7" fmla="*/ 19 h 19"/>
                <a:gd name="T8" fmla="*/ 11 w 25"/>
                <a:gd name="T9" fmla="*/ 19 h 19"/>
                <a:gd name="T10" fmla="*/ 19 w 25"/>
                <a:gd name="T11" fmla="*/ 1 h 19"/>
                <a:gd name="T12" fmla="*/ 17 w 2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9">
                  <a:moveTo>
                    <a:pt x="17" y="0"/>
                  </a:moveTo>
                  <a:cubicBezTo>
                    <a:pt x="15" y="0"/>
                    <a:pt x="14" y="1"/>
                    <a:pt x="12" y="3"/>
                  </a:cubicBezTo>
                  <a:cubicBezTo>
                    <a:pt x="10" y="5"/>
                    <a:pt x="8" y="7"/>
                    <a:pt x="6" y="9"/>
                  </a:cubicBezTo>
                  <a:cubicBezTo>
                    <a:pt x="3" y="13"/>
                    <a:pt x="0" y="17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21" y="19"/>
                    <a:pt x="25" y="7"/>
                    <a:pt x="19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solidFill>
              <a:srgbClr val="F4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9" name="ïśḷîḓê">
              <a:extLst>
                <a:ext uri="{FF2B5EF4-FFF2-40B4-BE49-F238E27FC236}">
                  <a16:creationId xmlns:a16="http://schemas.microsoft.com/office/drawing/2014/main" xmlns="" id="{706889C6-370B-4F51-A614-1A3F437C4F4E}"/>
                </a:ext>
              </a:extLst>
            </p:cNvPr>
            <p:cNvSpPr/>
            <p:nvPr/>
          </p:nvSpPr>
          <p:spPr bwMode="auto">
            <a:xfrm>
              <a:off x="5986512" y="2230651"/>
              <a:ext cx="204538" cy="175662"/>
            </a:xfrm>
            <a:custGeom>
              <a:avLst/>
              <a:gdLst>
                <a:gd name="T0" fmla="*/ 8 w 41"/>
                <a:gd name="T1" fmla="*/ 0 h 35"/>
                <a:gd name="T2" fmla="*/ 3 w 41"/>
                <a:gd name="T3" fmla="*/ 3 h 35"/>
                <a:gd name="T4" fmla="*/ 1 w 41"/>
                <a:gd name="T5" fmla="*/ 10 h 35"/>
                <a:gd name="T6" fmla="*/ 8 w 41"/>
                <a:gd name="T7" fmla="*/ 30 h 35"/>
                <a:gd name="T8" fmla="*/ 15 w 41"/>
                <a:gd name="T9" fmla="*/ 33 h 35"/>
                <a:gd name="T10" fmla="*/ 25 w 41"/>
                <a:gd name="T11" fmla="*/ 35 h 35"/>
                <a:gd name="T12" fmla="*/ 28 w 41"/>
                <a:gd name="T13" fmla="*/ 35 h 35"/>
                <a:gd name="T14" fmla="*/ 22 w 41"/>
                <a:gd name="T15" fmla="*/ 25 h 35"/>
                <a:gd name="T16" fmla="*/ 15 w 41"/>
                <a:gd name="T17" fmla="*/ 18 h 35"/>
                <a:gd name="T18" fmla="*/ 13 w 41"/>
                <a:gd name="T19" fmla="*/ 8 h 35"/>
                <a:gd name="T20" fmla="*/ 10 w 41"/>
                <a:gd name="T21" fmla="*/ 1 h 35"/>
                <a:gd name="T22" fmla="*/ 8 w 41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5">
                  <a:moveTo>
                    <a:pt x="8" y="0"/>
                  </a:moveTo>
                  <a:cubicBezTo>
                    <a:pt x="6" y="0"/>
                    <a:pt x="4" y="2"/>
                    <a:pt x="3" y="3"/>
                  </a:cubicBezTo>
                  <a:cubicBezTo>
                    <a:pt x="2" y="5"/>
                    <a:pt x="1" y="8"/>
                    <a:pt x="1" y="10"/>
                  </a:cubicBezTo>
                  <a:cubicBezTo>
                    <a:pt x="0" y="17"/>
                    <a:pt x="2" y="25"/>
                    <a:pt x="8" y="30"/>
                  </a:cubicBezTo>
                  <a:cubicBezTo>
                    <a:pt x="10" y="31"/>
                    <a:pt x="13" y="32"/>
                    <a:pt x="15" y="33"/>
                  </a:cubicBezTo>
                  <a:cubicBezTo>
                    <a:pt x="18" y="34"/>
                    <a:pt x="22" y="35"/>
                    <a:pt x="25" y="35"/>
                  </a:cubicBezTo>
                  <a:cubicBezTo>
                    <a:pt x="26" y="35"/>
                    <a:pt x="27" y="35"/>
                    <a:pt x="28" y="35"/>
                  </a:cubicBezTo>
                  <a:cubicBezTo>
                    <a:pt x="41" y="35"/>
                    <a:pt x="26" y="27"/>
                    <a:pt x="22" y="25"/>
                  </a:cubicBezTo>
                  <a:cubicBezTo>
                    <a:pt x="19" y="23"/>
                    <a:pt x="17" y="20"/>
                    <a:pt x="15" y="18"/>
                  </a:cubicBezTo>
                  <a:cubicBezTo>
                    <a:pt x="14" y="15"/>
                    <a:pt x="14" y="11"/>
                    <a:pt x="13" y="8"/>
                  </a:cubicBezTo>
                  <a:cubicBezTo>
                    <a:pt x="12" y="5"/>
                    <a:pt x="12" y="2"/>
                    <a:pt x="10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solidFill>
              <a:srgbClr val="F4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0" name="ïṩḻïḍe">
              <a:extLst>
                <a:ext uri="{FF2B5EF4-FFF2-40B4-BE49-F238E27FC236}">
                  <a16:creationId xmlns:a16="http://schemas.microsoft.com/office/drawing/2014/main" xmlns="" id="{A81F4F8F-1DB9-407C-8D68-2B0F2E86EF44}"/>
                </a:ext>
              </a:extLst>
            </p:cNvPr>
            <p:cNvSpPr/>
            <p:nvPr/>
          </p:nvSpPr>
          <p:spPr bwMode="auto">
            <a:xfrm>
              <a:off x="5825288" y="2384656"/>
              <a:ext cx="146786" cy="226194"/>
            </a:xfrm>
            <a:custGeom>
              <a:avLst/>
              <a:gdLst>
                <a:gd name="T0" fmla="*/ 14 w 29"/>
                <a:gd name="T1" fmla="*/ 0 h 45"/>
                <a:gd name="T2" fmla="*/ 14 w 29"/>
                <a:gd name="T3" fmla="*/ 0 h 45"/>
                <a:gd name="T4" fmla="*/ 11 w 29"/>
                <a:gd name="T5" fmla="*/ 1 h 45"/>
                <a:gd name="T6" fmla="*/ 7 w 29"/>
                <a:gd name="T7" fmla="*/ 4 h 45"/>
                <a:gd name="T8" fmla="*/ 1 w 29"/>
                <a:gd name="T9" fmla="*/ 13 h 45"/>
                <a:gd name="T10" fmla="*/ 4 w 29"/>
                <a:gd name="T11" fmla="*/ 28 h 45"/>
                <a:gd name="T12" fmla="*/ 26 w 29"/>
                <a:gd name="T13" fmla="*/ 45 h 45"/>
                <a:gd name="T14" fmla="*/ 26 w 29"/>
                <a:gd name="T15" fmla="*/ 42 h 45"/>
                <a:gd name="T16" fmla="*/ 15 w 29"/>
                <a:gd name="T17" fmla="*/ 9 h 45"/>
                <a:gd name="T18" fmla="*/ 18 w 29"/>
                <a:gd name="T19" fmla="*/ 5 h 45"/>
                <a:gd name="T20" fmla="*/ 17 w 29"/>
                <a:gd name="T21" fmla="*/ 0 h 45"/>
                <a:gd name="T22" fmla="*/ 14 w 29"/>
                <a:gd name="T2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45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9" y="2"/>
                    <a:pt x="8" y="3"/>
                    <a:pt x="7" y="4"/>
                  </a:cubicBezTo>
                  <a:cubicBezTo>
                    <a:pt x="4" y="6"/>
                    <a:pt x="2" y="10"/>
                    <a:pt x="1" y="13"/>
                  </a:cubicBezTo>
                  <a:cubicBezTo>
                    <a:pt x="0" y="18"/>
                    <a:pt x="1" y="24"/>
                    <a:pt x="4" y="28"/>
                  </a:cubicBezTo>
                  <a:cubicBezTo>
                    <a:pt x="11" y="41"/>
                    <a:pt x="21" y="45"/>
                    <a:pt x="26" y="45"/>
                  </a:cubicBezTo>
                  <a:cubicBezTo>
                    <a:pt x="28" y="45"/>
                    <a:pt x="29" y="44"/>
                    <a:pt x="26" y="42"/>
                  </a:cubicBezTo>
                  <a:cubicBezTo>
                    <a:pt x="17" y="37"/>
                    <a:pt x="8" y="19"/>
                    <a:pt x="15" y="9"/>
                  </a:cubicBezTo>
                  <a:cubicBezTo>
                    <a:pt x="16" y="8"/>
                    <a:pt x="18" y="6"/>
                    <a:pt x="18" y="5"/>
                  </a:cubicBezTo>
                  <a:cubicBezTo>
                    <a:pt x="18" y="3"/>
                    <a:pt x="18" y="1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</a:path>
              </a:pathLst>
            </a:custGeom>
            <a:solidFill>
              <a:srgbClr val="F4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1" name="ïṣ1iḑê">
              <a:extLst>
                <a:ext uri="{FF2B5EF4-FFF2-40B4-BE49-F238E27FC236}">
                  <a16:creationId xmlns:a16="http://schemas.microsoft.com/office/drawing/2014/main" xmlns="" id="{F9939C3C-7CCA-4A39-92A2-E60583D2F993}"/>
                </a:ext>
              </a:extLst>
            </p:cNvPr>
            <p:cNvSpPr/>
            <p:nvPr/>
          </p:nvSpPr>
          <p:spPr bwMode="auto">
            <a:xfrm>
              <a:off x="5666471" y="2584381"/>
              <a:ext cx="125129" cy="235820"/>
            </a:xfrm>
            <a:custGeom>
              <a:avLst/>
              <a:gdLst>
                <a:gd name="T0" fmla="*/ 11 w 25"/>
                <a:gd name="T1" fmla="*/ 0 h 47"/>
                <a:gd name="T2" fmla="*/ 3 w 25"/>
                <a:gd name="T3" fmla="*/ 13 h 47"/>
                <a:gd name="T4" fmla="*/ 2 w 25"/>
                <a:gd name="T5" fmla="*/ 34 h 47"/>
                <a:gd name="T6" fmla="*/ 8 w 25"/>
                <a:gd name="T7" fmla="*/ 43 h 47"/>
                <a:gd name="T8" fmla="*/ 19 w 25"/>
                <a:gd name="T9" fmla="*/ 47 h 47"/>
                <a:gd name="T10" fmla="*/ 20 w 25"/>
                <a:gd name="T11" fmla="*/ 46 h 47"/>
                <a:gd name="T12" fmla="*/ 16 w 25"/>
                <a:gd name="T13" fmla="*/ 35 h 47"/>
                <a:gd name="T14" fmla="*/ 15 w 25"/>
                <a:gd name="T15" fmla="*/ 18 h 47"/>
                <a:gd name="T16" fmla="*/ 12 w 25"/>
                <a:gd name="T17" fmla="*/ 0 h 47"/>
                <a:gd name="T18" fmla="*/ 11 w 25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47">
                  <a:moveTo>
                    <a:pt x="11" y="0"/>
                  </a:moveTo>
                  <a:cubicBezTo>
                    <a:pt x="7" y="0"/>
                    <a:pt x="4" y="9"/>
                    <a:pt x="3" y="13"/>
                  </a:cubicBezTo>
                  <a:cubicBezTo>
                    <a:pt x="1" y="19"/>
                    <a:pt x="0" y="27"/>
                    <a:pt x="2" y="34"/>
                  </a:cubicBezTo>
                  <a:cubicBezTo>
                    <a:pt x="3" y="37"/>
                    <a:pt x="5" y="40"/>
                    <a:pt x="8" y="43"/>
                  </a:cubicBezTo>
                  <a:cubicBezTo>
                    <a:pt x="10" y="44"/>
                    <a:pt x="16" y="47"/>
                    <a:pt x="19" y="47"/>
                  </a:cubicBezTo>
                  <a:cubicBezTo>
                    <a:pt x="19" y="47"/>
                    <a:pt x="20" y="47"/>
                    <a:pt x="20" y="46"/>
                  </a:cubicBezTo>
                  <a:cubicBezTo>
                    <a:pt x="25" y="44"/>
                    <a:pt x="17" y="37"/>
                    <a:pt x="16" y="35"/>
                  </a:cubicBezTo>
                  <a:cubicBezTo>
                    <a:pt x="15" y="29"/>
                    <a:pt x="15" y="24"/>
                    <a:pt x="15" y="18"/>
                  </a:cubicBezTo>
                  <a:cubicBezTo>
                    <a:pt x="16" y="13"/>
                    <a:pt x="21" y="1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</a:path>
              </a:pathLst>
            </a:custGeom>
            <a:solidFill>
              <a:srgbClr val="F4F3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2" name="îṣ1íḑè">
              <a:extLst>
                <a:ext uri="{FF2B5EF4-FFF2-40B4-BE49-F238E27FC236}">
                  <a16:creationId xmlns:a16="http://schemas.microsoft.com/office/drawing/2014/main" xmlns="" id="{6B79B04D-A88E-4221-B3EB-B24C8EDB711B}"/>
                </a:ext>
              </a:extLst>
            </p:cNvPr>
            <p:cNvSpPr/>
            <p:nvPr/>
          </p:nvSpPr>
          <p:spPr bwMode="auto">
            <a:xfrm>
              <a:off x="6207894" y="1804732"/>
              <a:ext cx="79409" cy="139567"/>
            </a:xfrm>
            <a:custGeom>
              <a:avLst/>
              <a:gdLst>
                <a:gd name="T0" fmla="*/ 10 w 16"/>
                <a:gd name="T1" fmla="*/ 28 h 28"/>
                <a:gd name="T2" fmla="*/ 3 w 16"/>
                <a:gd name="T3" fmla="*/ 0 h 28"/>
                <a:gd name="T4" fmla="*/ 1 w 16"/>
                <a:gd name="T5" fmla="*/ 1 h 28"/>
                <a:gd name="T6" fmla="*/ 3 w 16"/>
                <a:gd name="T7" fmla="*/ 3 h 28"/>
                <a:gd name="T8" fmla="*/ 0 w 16"/>
                <a:gd name="T9" fmla="*/ 3 h 28"/>
                <a:gd name="T10" fmla="*/ 1 w 16"/>
                <a:gd name="T11" fmla="*/ 4 h 28"/>
                <a:gd name="T12" fmla="*/ 10 w 16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8">
                  <a:moveTo>
                    <a:pt x="10" y="28"/>
                  </a:moveTo>
                  <a:cubicBezTo>
                    <a:pt x="10" y="28"/>
                    <a:pt x="16" y="9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3" y="7"/>
                    <a:pt x="10" y="28"/>
                  </a:cubicBezTo>
                  <a:close/>
                </a:path>
              </a:pathLst>
            </a:cu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3" name="í$1íďê">
              <a:extLst>
                <a:ext uri="{FF2B5EF4-FFF2-40B4-BE49-F238E27FC236}">
                  <a16:creationId xmlns:a16="http://schemas.microsoft.com/office/drawing/2014/main" xmlns="" id="{60E62889-78D3-4F5C-AC67-CA02FF04F3A8}"/>
                </a:ext>
              </a:extLst>
            </p:cNvPr>
            <p:cNvSpPr/>
            <p:nvPr/>
          </p:nvSpPr>
          <p:spPr bwMode="auto">
            <a:xfrm>
              <a:off x="6106828" y="1905798"/>
              <a:ext cx="245445" cy="25025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4" name="ïsļídè">
              <a:extLst>
                <a:ext uri="{FF2B5EF4-FFF2-40B4-BE49-F238E27FC236}">
                  <a16:creationId xmlns:a16="http://schemas.microsoft.com/office/drawing/2014/main" xmlns="" id="{FAB95AED-0201-43CB-A1D9-110F85327A7F}"/>
                </a:ext>
              </a:extLst>
            </p:cNvPr>
            <p:cNvSpPr/>
            <p:nvPr/>
          </p:nvSpPr>
          <p:spPr bwMode="auto">
            <a:xfrm>
              <a:off x="6147736" y="2045364"/>
              <a:ext cx="204538" cy="115504"/>
            </a:xfrm>
            <a:custGeom>
              <a:avLst/>
              <a:gdLst>
                <a:gd name="T0" fmla="*/ 0 w 41"/>
                <a:gd name="T1" fmla="*/ 19 h 23"/>
                <a:gd name="T2" fmla="*/ 6 w 41"/>
                <a:gd name="T3" fmla="*/ 13 h 23"/>
                <a:gd name="T4" fmla="*/ 14 w 41"/>
                <a:gd name="T5" fmla="*/ 17 h 23"/>
                <a:gd name="T6" fmla="*/ 28 w 41"/>
                <a:gd name="T7" fmla="*/ 13 h 23"/>
                <a:gd name="T8" fmla="*/ 32 w 41"/>
                <a:gd name="T9" fmla="*/ 4 h 23"/>
                <a:gd name="T10" fmla="*/ 36 w 41"/>
                <a:gd name="T11" fmla="*/ 3 h 23"/>
                <a:gd name="T12" fmla="*/ 40 w 41"/>
                <a:gd name="T13" fmla="*/ 5 h 23"/>
                <a:gd name="T14" fmla="*/ 41 w 41"/>
                <a:gd name="T15" fmla="*/ 9 h 23"/>
                <a:gd name="T16" fmla="*/ 38 w 41"/>
                <a:gd name="T17" fmla="*/ 16 h 23"/>
                <a:gd name="T18" fmla="*/ 34 w 41"/>
                <a:gd name="T19" fmla="*/ 17 h 23"/>
                <a:gd name="T20" fmla="*/ 31 w 41"/>
                <a:gd name="T21" fmla="*/ 19 h 23"/>
                <a:gd name="T22" fmla="*/ 16 w 41"/>
                <a:gd name="T23" fmla="*/ 23 h 23"/>
                <a:gd name="T24" fmla="*/ 0 w 41"/>
                <a:gd name="T25" fmla="*/ 1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3">
                  <a:moveTo>
                    <a:pt x="0" y="19"/>
                  </a:moveTo>
                  <a:cubicBezTo>
                    <a:pt x="0" y="19"/>
                    <a:pt x="4" y="16"/>
                    <a:pt x="6" y="13"/>
                  </a:cubicBezTo>
                  <a:cubicBezTo>
                    <a:pt x="8" y="10"/>
                    <a:pt x="12" y="13"/>
                    <a:pt x="14" y="17"/>
                  </a:cubicBezTo>
                  <a:cubicBezTo>
                    <a:pt x="15" y="22"/>
                    <a:pt x="26" y="15"/>
                    <a:pt x="28" y="13"/>
                  </a:cubicBezTo>
                  <a:cubicBezTo>
                    <a:pt x="31" y="11"/>
                    <a:pt x="32" y="6"/>
                    <a:pt x="32" y="4"/>
                  </a:cubicBezTo>
                  <a:cubicBezTo>
                    <a:pt x="32" y="2"/>
                    <a:pt x="34" y="0"/>
                    <a:pt x="36" y="3"/>
                  </a:cubicBezTo>
                  <a:cubicBezTo>
                    <a:pt x="39" y="5"/>
                    <a:pt x="39" y="6"/>
                    <a:pt x="40" y="5"/>
                  </a:cubicBezTo>
                  <a:cubicBezTo>
                    <a:pt x="40" y="5"/>
                    <a:pt x="40" y="7"/>
                    <a:pt x="41" y="9"/>
                  </a:cubicBezTo>
                  <a:cubicBezTo>
                    <a:pt x="41" y="9"/>
                    <a:pt x="38" y="14"/>
                    <a:pt x="38" y="16"/>
                  </a:cubicBezTo>
                  <a:cubicBezTo>
                    <a:pt x="37" y="18"/>
                    <a:pt x="34" y="17"/>
                    <a:pt x="34" y="17"/>
                  </a:cubicBezTo>
                  <a:cubicBezTo>
                    <a:pt x="34" y="17"/>
                    <a:pt x="33" y="16"/>
                    <a:pt x="31" y="19"/>
                  </a:cubicBezTo>
                  <a:cubicBezTo>
                    <a:pt x="28" y="21"/>
                    <a:pt x="20" y="23"/>
                    <a:pt x="16" y="23"/>
                  </a:cubicBezTo>
                  <a:cubicBezTo>
                    <a:pt x="13" y="23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E9E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5" name="íšļïde">
              <a:extLst>
                <a:ext uri="{FF2B5EF4-FFF2-40B4-BE49-F238E27FC236}">
                  <a16:creationId xmlns:a16="http://schemas.microsoft.com/office/drawing/2014/main" xmlns="" id="{45E5B250-789C-465E-AF79-4CCB24814363}"/>
                </a:ext>
              </a:extLst>
            </p:cNvPr>
            <p:cNvSpPr/>
            <p:nvPr/>
          </p:nvSpPr>
          <p:spPr bwMode="auto">
            <a:xfrm>
              <a:off x="6287303" y="2045364"/>
              <a:ext cx="64971" cy="98659"/>
            </a:xfrm>
            <a:custGeom>
              <a:avLst/>
              <a:gdLst>
                <a:gd name="T0" fmla="*/ 12 w 13"/>
                <a:gd name="T1" fmla="*/ 5 h 20"/>
                <a:gd name="T2" fmla="*/ 8 w 13"/>
                <a:gd name="T3" fmla="*/ 3 h 20"/>
                <a:gd name="T4" fmla="*/ 4 w 13"/>
                <a:gd name="T5" fmla="*/ 4 h 20"/>
                <a:gd name="T6" fmla="*/ 0 w 13"/>
                <a:gd name="T7" fmla="*/ 13 h 20"/>
                <a:gd name="T8" fmla="*/ 1 w 13"/>
                <a:gd name="T9" fmla="*/ 13 h 20"/>
                <a:gd name="T10" fmla="*/ 6 w 13"/>
                <a:gd name="T11" fmla="*/ 17 h 20"/>
                <a:gd name="T12" fmla="*/ 12 w 13"/>
                <a:gd name="T13" fmla="*/ 18 h 20"/>
                <a:gd name="T14" fmla="*/ 13 w 13"/>
                <a:gd name="T15" fmla="*/ 9 h 20"/>
                <a:gd name="T16" fmla="*/ 12 w 13"/>
                <a:gd name="T1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0">
                  <a:moveTo>
                    <a:pt x="12" y="5"/>
                  </a:moveTo>
                  <a:cubicBezTo>
                    <a:pt x="11" y="6"/>
                    <a:pt x="11" y="5"/>
                    <a:pt x="8" y="3"/>
                  </a:cubicBezTo>
                  <a:cubicBezTo>
                    <a:pt x="6" y="0"/>
                    <a:pt x="4" y="2"/>
                    <a:pt x="4" y="4"/>
                  </a:cubicBezTo>
                  <a:cubicBezTo>
                    <a:pt x="4" y="6"/>
                    <a:pt x="3" y="11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" y="10"/>
                    <a:pt x="6" y="14"/>
                    <a:pt x="6" y="17"/>
                  </a:cubicBezTo>
                  <a:cubicBezTo>
                    <a:pt x="6" y="17"/>
                    <a:pt x="11" y="20"/>
                    <a:pt x="12" y="18"/>
                  </a:cubicBezTo>
                  <a:cubicBezTo>
                    <a:pt x="12" y="16"/>
                    <a:pt x="13" y="9"/>
                    <a:pt x="13" y="9"/>
                  </a:cubicBezTo>
                  <a:cubicBezTo>
                    <a:pt x="12" y="7"/>
                    <a:pt x="12" y="5"/>
                    <a:pt x="12" y="5"/>
                  </a:cubicBezTo>
                  <a:close/>
                </a:path>
              </a:pathLst>
            </a:custGeom>
            <a:solidFill>
              <a:srgbClr val="D0B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6" name="ïṧliďê">
              <a:extLst>
                <a:ext uri="{FF2B5EF4-FFF2-40B4-BE49-F238E27FC236}">
                  <a16:creationId xmlns:a16="http://schemas.microsoft.com/office/drawing/2014/main" xmlns="" id="{BE9BB4A1-7428-464A-9B38-C4F88991B4FE}"/>
                </a:ext>
              </a:extLst>
            </p:cNvPr>
            <p:cNvSpPr/>
            <p:nvPr/>
          </p:nvSpPr>
          <p:spPr bwMode="auto">
            <a:xfrm>
              <a:off x="6287303" y="21103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BA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17" name="daf6a39b-a48e-4e83-8974-a64fea2f86a0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xmlns="" id="{B8476521-8A33-4249-9B05-9B2A5BF11BD4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237067" y="4762865"/>
            <a:ext cx="1409015" cy="1569617"/>
            <a:chOff x="3909219" y="1265207"/>
            <a:chExt cx="4373562" cy="4872068"/>
          </a:xfrm>
        </p:grpSpPr>
        <p:sp>
          <p:nvSpPr>
            <p:cNvPr id="3318" name="ísļídé">
              <a:extLst>
                <a:ext uri="{FF2B5EF4-FFF2-40B4-BE49-F238E27FC236}">
                  <a16:creationId xmlns:a16="http://schemas.microsoft.com/office/drawing/2014/main" xmlns="" id="{41D6F651-EDB0-4E77-ADB3-FA7BE7B048A5}"/>
                </a:ext>
              </a:extLst>
            </p:cNvPr>
            <p:cNvSpPr/>
            <p:nvPr/>
          </p:nvSpPr>
          <p:spPr bwMode="auto">
            <a:xfrm>
              <a:off x="3909219" y="1906618"/>
              <a:ext cx="4373562" cy="1126624"/>
            </a:xfrm>
            <a:custGeom>
              <a:avLst/>
              <a:gdLst>
                <a:gd name="T0" fmla="*/ 0 w 631"/>
                <a:gd name="T1" fmla="*/ 77 h 163"/>
                <a:gd name="T2" fmla="*/ 4 w 631"/>
                <a:gd name="T3" fmla="*/ 161 h 163"/>
                <a:gd name="T4" fmla="*/ 603 w 631"/>
                <a:gd name="T5" fmla="*/ 162 h 163"/>
                <a:gd name="T6" fmla="*/ 628 w 631"/>
                <a:gd name="T7" fmla="*/ 79 h 163"/>
                <a:gd name="T8" fmla="*/ 630 w 631"/>
                <a:gd name="T9" fmla="*/ 7 h 163"/>
                <a:gd name="T10" fmla="*/ 69 w 631"/>
                <a:gd name="T11" fmla="*/ 6 h 163"/>
                <a:gd name="T12" fmla="*/ 0 w 631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163">
                  <a:moveTo>
                    <a:pt x="0" y="77"/>
                  </a:moveTo>
                  <a:cubicBezTo>
                    <a:pt x="0" y="77"/>
                    <a:pt x="3" y="153"/>
                    <a:pt x="4" y="161"/>
                  </a:cubicBezTo>
                  <a:cubicBezTo>
                    <a:pt x="4" y="161"/>
                    <a:pt x="597" y="161"/>
                    <a:pt x="603" y="162"/>
                  </a:cubicBezTo>
                  <a:cubicBezTo>
                    <a:pt x="609" y="163"/>
                    <a:pt x="629" y="79"/>
                    <a:pt x="628" y="79"/>
                  </a:cubicBezTo>
                  <a:cubicBezTo>
                    <a:pt x="628" y="79"/>
                    <a:pt x="631" y="18"/>
                    <a:pt x="630" y="7"/>
                  </a:cubicBezTo>
                  <a:cubicBezTo>
                    <a:pt x="629" y="0"/>
                    <a:pt x="92" y="3"/>
                    <a:pt x="69" y="6"/>
                  </a:cubicBezTo>
                  <a:cubicBezTo>
                    <a:pt x="61" y="7"/>
                    <a:pt x="5" y="71"/>
                    <a:pt x="0" y="77"/>
                  </a:cubicBezTo>
                  <a:close/>
                </a:path>
              </a:pathLst>
            </a:custGeom>
            <a:solidFill>
              <a:srgbClr val="F18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9" name="îṣḷíḋé">
              <a:extLst>
                <a:ext uri="{FF2B5EF4-FFF2-40B4-BE49-F238E27FC236}">
                  <a16:creationId xmlns:a16="http://schemas.microsoft.com/office/drawing/2014/main" xmlns="" id="{7481ED19-C533-4902-92B8-32563A36A96B}"/>
                </a:ext>
              </a:extLst>
            </p:cNvPr>
            <p:cNvSpPr/>
            <p:nvPr/>
          </p:nvSpPr>
          <p:spPr bwMode="auto">
            <a:xfrm>
              <a:off x="5640698" y="1926559"/>
              <a:ext cx="874048" cy="518447"/>
            </a:xfrm>
            <a:custGeom>
              <a:avLst/>
              <a:gdLst>
                <a:gd name="T0" fmla="*/ 90 w 126"/>
                <a:gd name="T1" fmla="*/ 75 h 75"/>
                <a:gd name="T2" fmla="*/ 102 w 126"/>
                <a:gd name="T3" fmla="*/ 46 h 75"/>
                <a:gd name="T4" fmla="*/ 126 w 126"/>
                <a:gd name="T5" fmla="*/ 0 h 75"/>
                <a:gd name="T6" fmla="*/ 41 w 126"/>
                <a:gd name="T7" fmla="*/ 0 h 75"/>
                <a:gd name="T8" fmla="*/ 10 w 126"/>
                <a:gd name="T9" fmla="*/ 52 h 75"/>
                <a:gd name="T10" fmla="*/ 0 w 126"/>
                <a:gd name="T11" fmla="*/ 75 h 75"/>
                <a:gd name="T12" fmla="*/ 90 w 126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75">
                  <a:moveTo>
                    <a:pt x="90" y="75"/>
                  </a:moveTo>
                  <a:cubicBezTo>
                    <a:pt x="90" y="70"/>
                    <a:pt x="101" y="52"/>
                    <a:pt x="102" y="46"/>
                  </a:cubicBezTo>
                  <a:cubicBezTo>
                    <a:pt x="105" y="33"/>
                    <a:pt x="124" y="3"/>
                    <a:pt x="126" y="0"/>
                  </a:cubicBezTo>
                  <a:cubicBezTo>
                    <a:pt x="100" y="0"/>
                    <a:pt x="67" y="0"/>
                    <a:pt x="41" y="0"/>
                  </a:cubicBezTo>
                  <a:cubicBezTo>
                    <a:pt x="32" y="15"/>
                    <a:pt x="21" y="35"/>
                    <a:pt x="10" y="52"/>
                  </a:cubicBezTo>
                  <a:cubicBezTo>
                    <a:pt x="7" y="58"/>
                    <a:pt x="1" y="71"/>
                    <a:pt x="0" y="75"/>
                  </a:cubicBezTo>
                  <a:cubicBezTo>
                    <a:pt x="3" y="75"/>
                    <a:pt x="90" y="75"/>
                    <a:pt x="90" y="75"/>
                  </a:cubicBezTo>
                  <a:close/>
                </a:path>
              </a:pathLst>
            </a:custGeom>
            <a:solidFill>
              <a:srgbClr val="57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0" name="îṩļiďè">
              <a:extLst>
                <a:ext uri="{FF2B5EF4-FFF2-40B4-BE49-F238E27FC236}">
                  <a16:creationId xmlns:a16="http://schemas.microsoft.com/office/drawing/2014/main" xmlns="" id="{356FCCAC-D844-4D47-B8C3-929422510526}"/>
                </a:ext>
              </a:extLst>
            </p:cNvPr>
            <p:cNvSpPr/>
            <p:nvPr/>
          </p:nvSpPr>
          <p:spPr bwMode="auto">
            <a:xfrm>
              <a:off x="4115268" y="2129285"/>
              <a:ext cx="4084428" cy="109671"/>
            </a:xfrm>
            <a:custGeom>
              <a:avLst/>
              <a:gdLst>
                <a:gd name="T0" fmla="*/ 589 w 589"/>
                <a:gd name="T1" fmla="*/ 4 h 16"/>
                <a:gd name="T2" fmla="*/ 510 w 589"/>
                <a:gd name="T3" fmla="*/ 2 h 16"/>
                <a:gd name="T4" fmla="*/ 290 w 589"/>
                <a:gd name="T5" fmla="*/ 2 h 16"/>
                <a:gd name="T6" fmla="*/ 133 w 589"/>
                <a:gd name="T7" fmla="*/ 1 h 16"/>
                <a:gd name="T8" fmla="*/ 10 w 589"/>
                <a:gd name="T9" fmla="*/ 1 h 16"/>
                <a:gd name="T10" fmla="*/ 0 w 589"/>
                <a:gd name="T11" fmla="*/ 11 h 16"/>
                <a:gd name="T12" fmla="*/ 98 w 589"/>
                <a:gd name="T13" fmla="*/ 11 h 16"/>
                <a:gd name="T14" fmla="*/ 287 w 589"/>
                <a:gd name="T15" fmla="*/ 14 h 16"/>
                <a:gd name="T16" fmla="*/ 444 w 589"/>
                <a:gd name="T17" fmla="*/ 13 h 16"/>
                <a:gd name="T18" fmla="*/ 527 w 589"/>
                <a:gd name="T19" fmla="*/ 13 h 16"/>
                <a:gd name="T20" fmla="*/ 586 w 589"/>
                <a:gd name="T21" fmla="*/ 16 h 16"/>
                <a:gd name="T22" fmla="*/ 589 w 589"/>
                <a:gd name="T2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9" h="16">
                  <a:moveTo>
                    <a:pt x="589" y="4"/>
                  </a:moveTo>
                  <a:cubicBezTo>
                    <a:pt x="584" y="3"/>
                    <a:pt x="533" y="3"/>
                    <a:pt x="510" y="2"/>
                  </a:cubicBezTo>
                  <a:cubicBezTo>
                    <a:pt x="485" y="1"/>
                    <a:pt x="342" y="2"/>
                    <a:pt x="290" y="2"/>
                  </a:cubicBezTo>
                  <a:cubicBezTo>
                    <a:pt x="264" y="1"/>
                    <a:pt x="158" y="2"/>
                    <a:pt x="133" y="1"/>
                  </a:cubicBezTo>
                  <a:cubicBezTo>
                    <a:pt x="108" y="0"/>
                    <a:pt x="31" y="0"/>
                    <a:pt x="10" y="1"/>
                  </a:cubicBezTo>
                  <a:cubicBezTo>
                    <a:pt x="6" y="4"/>
                    <a:pt x="3" y="8"/>
                    <a:pt x="0" y="11"/>
                  </a:cubicBezTo>
                  <a:cubicBezTo>
                    <a:pt x="4" y="11"/>
                    <a:pt x="73" y="11"/>
                    <a:pt x="98" y="11"/>
                  </a:cubicBezTo>
                  <a:cubicBezTo>
                    <a:pt x="152" y="12"/>
                    <a:pt x="234" y="14"/>
                    <a:pt x="287" y="14"/>
                  </a:cubicBezTo>
                  <a:cubicBezTo>
                    <a:pt x="342" y="14"/>
                    <a:pt x="389" y="12"/>
                    <a:pt x="444" y="13"/>
                  </a:cubicBezTo>
                  <a:cubicBezTo>
                    <a:pt x="472" y="13"/>
                    <a:pt x="500" y="13"/>
                    <a:pt x="527" y="13"/>
                  </a:cubicBezTo>
                  <a:cubicBezTo>
                    <a:pt x="554" y="13"/>
                    <a:pt x="585" y="14"/>
                    <a:pt x="586" y="16"/>
                  </a:cubicBezTo>
                  <a:cubicBezTo>
                    <a:pt x="587" y="12"/>
                    <a:pt x="589" y="6"/>
                    <a:pt x="589" y="4"/>
                  </a:cubicBezTo>
                  <a:close/>
                </a:path>
              </a:pathLst>
            </a:custGeom>
            <a:solidFill>
              <a:srgbClr val="57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1" name="îṥļîḑê">
              <a:extLst>
                <a:ext uri="{FF2B5EF4-FFF2-40B4-BE49-F238E27FC236}">
                  <a16:creationId xmlns:a16="http://schemas.microsoft.com/office/drawing/2014/main" xmlns="" id="{B9720AB8-209C-4E8F-85E7-D29B5731AD6D}"/>
                </a:ext>
              </a:extLst>
            </p:cNvPr>
            <p:cNvSpPr/>
            <p:nvPr/>
          </p:nvSpPr>
          <p:spPr bwMode="auto">
            <a:xfrm>
              <a:off x="8090025" y="1913265"/>
              <a:ext cx="192756" cy="1119977"/>
            </a:xfrm>
            <a:custGeom>
              <a:avLst/>
              <a:gdLst>
                <a:gd name="T0" fmla="*/ 0 w 28"/>
                <a:gd name="T1" fmla="*/ 161 h 162"/>
                <a:gd name="T2" fmla="*/ 25 w 28"/>
                <a:gd name="T3" fmla="*/ 78 h 162"/>
                <a:gd name="T4" fmla="*/ 27 w 28"/>
                <a:gd name="T5" fmla="*/ 6 h 162"/>
                <a:gd name="T6" fmla="*/ 0 w 28"/>
                <a:gd name="T7" fmla="*/ 80 h 162"/>
                <a:gd name="T8" fmla="*/ 0 w 28"/>
                <a:gd name="T9" fmla="*/ 1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2">
                  <a:moveTo>
                    <a:pt x="0" y="161"/>
                  </a:moveTo>
                  <a:cubicBezTo>
                    <a:pt x="6" y="162"/>
                    <a:pt x="26" y="78"/>
                    <a:pt x="25" y="78"/>
                  </a:cubicBezTo>
                  <a:cubicBezTo>
                    <a:pt x="25" y="78"/>
                    <a:pt x="28" y="17"/>
                    <a:pt x="27" y="6"/>
                  </a:cubicBezTo>
                  <a:cubicBezTo>
                    <a:pt x="26" y="0"/>
                    <a:pt x="11" y="58"/>
                    <a:pt x="0" y="80"/>
                  </a:cubicBezTo>
                  <a:cubicBezTo>
                    <a:pt x="4" y="86"/>
                    <a:pt x="0" y="150"/>
                    <a:pt x="0" y="161"/>
                  </a:cubicBezTo>
                  <a:close/>
                </a:path>
              </a:pathLst>
            </a:custGeom>
            <a:solidFill>
              <a:srgbClr val="F39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2" name="íŝļiḍê">
              <a:extLst>
                <a:ext uri="{FF2B5EF4-FFF2-40B4-BE49-F238E27FC236}">
                  <a16:creationId xmlns:a16="http://schemas.microsoft.com/office/drawing/2014/main" xmlns="" id="{9E9A03B5-D2C4-4C26-94A7-58036CD0455B}"/>
                </a:ext>
              </a:extLst>
            </p:cNvPr>
            <p:cNvSpPr/>
            <p:nvPr/>
          </p:nvSpPr>
          <p:spPr bwMode="auto">
            <a:xfrm>
              <a:off x="8166463" y="2155872"/>
              <a:ext cx="39881" cy="691262"/>
            </a:xfrm>
            <a:custGeom>
              <a:avLst/>
              <a:gdLst>
                <a:gd name="T0" fmla="*/ 5 w 6"/>
                <a:gd name="T1" fmla="*/ 49 h 100"/>
                <a:gd name="T2" fmla="*/ 5 w 6"/>
                <a:gd name="T3" fmla="*/ 0 h 100"/>
                <a:gd name="T4" fmla="*/ 2 w 6"/>
                <a:gd name="T5" fmla="*/ 12 h 100"/>
                <a:gd name="T6" fmla="*/ 1 w 6"/>
                <a:gd name="T7" fmla="*/ 52 h 100"/>
                <a:gd name="T8" fmla="*/ 0 w 6"/>
                <a:gd name="T9" fmla="*/ 100 h 100"/>
                <a:gd name="T10" fmla="*/ 4 w 6"/>
                <a:gd name="T11" fmla="*/ 83 h 100"/>
                <a:gd name="T12" fmla="*/ 5 w 6"/>
                <a:gd name="T13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0">
                  <a:moveTo>
                    <a:pt x="5" y="49"/>
                  </a:moveTo>
                  <a:cubicBezTo>
                    <a:pt x="6" y="34"/>
                    <a:pt x="6" y="2"/>
                    <a:pt x="5" y="0"/>
                  </a:cubicBezTo>
                  <a:cubicBezTo>
                    <a:pt x="4" y="4"/>
                    <a:pt x="3" y="8"/>
                    <a:pt x="2" y="12"/>
                  </a:cubicBezTo>
                  <a:cubicBezTo>
                    <a:pt x="1" y="13"/>
                    <a:pt x="2" y="27"/>
                    <a:pt x="1" y="52"/>
                  </a:cubicBezTo>
                  <a:cubicBezTo>
                    <a:pt x="1" y="62"/>
                    <a:pt x="0" y="94"/>
                    <a:pt x="0" y="100"/>
                  </a:cubicBezTo>
                  <a:cubicBezTo>
                    <a:pt x="1" y="94"/>
                    <a:pt x="3" y="88"/>
                    <a:pt x="4" y="83"/>
                  </a:cubicBezTo>
                  <a:cubicBezTo>
                    <a:pt x="4" y="82"/>
                    <a:pt x="5" y="61"/>
                    <a:pt x="5" y="49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3" name="islidê">
              <a:extLst>
                <a:ext uri="{FF2B5EF4-FFF2-40B4-BE49-F238E27FC236}">
                  <a16:creationId xmlns:a16="http://schemas.microsoft.com/office/drawing/2014/main" xmlns="" id="{12E04B02-6148-47D7-A3DF-D53FA1C7A2FC}"/>
                </a:ext>
              </a:extLst>
            </p:cNvPr>
            <p:cNvSpPr/>
            <p:nvPr/>
          </p:nvSpPr>
          <p:spPr bwMode="auto">
            <a:xfrm>
              <a:off x="3909219" y="2438358"/>
              <a:ext cx="4200746" cy="588237"/>
            </a:xfrm>
            <a:custGeom>
              <a:avLst/>
              <a:gdLst>
                <a:gd name="T0" fmla="*/ 0 w 606"/>
                <a:gd name="T1" fmla="*/ 0 h 85"/>
                <a:gd name="T2" fmla="*/ 4 w 606"/>
                <a:gd name="T3" fmla="*/ 84 h 85"/>
                <a:gd name="T4" fmla="*/ 603 w 606"/>
                <a:gd name="T5" fmla="*/ 85 h 85"/>
                <a:gd name="T6" fmla="*/ 603 w 606"/>
                <a:gd name="T7" fmla="*/ 4 h 85"/>
                <a:gd name="T8" fmla="*/ 0 w 60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85">
                  <a:moveTo>
                    <a:pt x="0" y="0"/>
                  </a:moveTo>
                  <a:cubicBezTo>
                    <a:pt x="0" y="0"/>
                    <a:pt x="3" y="76"/>
                    <a:pt x="4" y="84"/>
                  </a:cubicBezTo>
                  <a:cubicBezTo>
                    <a:pt x="4" y="84"/>
                    <a:pt x="597" y="84"/>
                    <a:pt x="603" y="85"/>
                  </a:cubicBezTo>
                  <a:cubicBezTo>
                    <a:pt x="604" y="65"/>
                    <a:pt x="606" y="5"/>
                    <a:pt x="603" y="4"/>
                  </a:cubicBezTo>
                  <a:cubicBezTo>
                    <a:pt x="597" y="2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E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4" name="íṡ1iḓè">
              <a:extLst>
                <a:ext uri="{FF2B5EF4-FFF2-40B4-BE49-F238E27FC236}">
                  <a16:creationId xmlns:a16="http://schemas.microsoft.com/office/drawing/2014/main" xmlns="" id="{0CAB93A3-8E04-47D5-B00C-D32BE75D29E2}"/>
                </a:ext>
              </a:extLst>
            </p:cNvPr>
            <p:cNvSpPr/>
            <p:nvPr/>
          </p:nvSpPr>
          <p:spPr bwMode="auto">
            <a:xfrm>
              <a:off x="5620757" y="2445005"/>
              <a:ext cx="644735" cy="574944"/>
            </a:xfrm>
            <a:custGeom>
              <a:avLst/>
              <a:gdLst>
                <a:gd name="T0" fmla="*/ 93 w 93"/>
                <a:gd name="T1" fmla="*/ 0 h 83"/>
                <a:gd name="T2" fmla="*/ 3 w 93"/>
                <a:gd name="T3" fmla="*/ 0 h 83"/>
                <a:gd name="T4" fmla="*/ 3 w 93"/>
                <a:gd name="T5" fmla="*/ 83 h 83"/>
                <a:gd name="T6" fmla="*/ 90 w 93"/>
                <a:gd name="T7" fmla="*/ 83 h 83"/>
                <a:gd name="T8" fmla="*/ 93 w 9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83">
                  <a:moveTo>
                    <a:pt x="93" y="0"/>
                  </a:moveTo>
                  <a:cubicBezTo>
                    <a:pt x="63" y="0"/>
                    <a:pt x="32" y="0"/>
                    <a:pt x="3" y="0"/>
                  </a:cubicBezTo>
                  <a:cubicBezTo>
                    <a:pt x="2" y="9"/>
                    <a:pt x="0" y="79"/>
                    <a:pt x="3" y="83"/>
                  </a:cubicBezTo>
                  <a:cubicBezTo>
                    <a:pt x="30" y="83"/>
                    <a:pt x="62" y="83"/>
                    <a:pt x="90" y="83"/>
                  </a:cubicBezTo>
                  <a:cubicBezTo>
                    <a:pt x="88" y="79"/>
                    <a:pt x="93" y="17"/>
                    <a:pt x="93" y="0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5" name="îsļidé">
              <a:extLst>
                <a:ext uri="{FF2B5EF4-FFF2-40B4-BE49-F238E27FC236}">
                  <a16:creationId xmlns:a16="http://schemas.microsoft.com/office/drawing/2014/main" xmlns="" id="{8059582C-7ED3-428B-8DC2-D0D1F50AD657}"/>
                </a:ext>
              </a:extLst>
            </p:cNvPr>
            <p:cNvSpPr/>
            <p:nvPr/>
          </p:nvSpPr>
          <p:spPr bwMode="auto">
            <a:xfrm>
              <a:off x="4025537" y="2634438"/>
              <a:ext cx="4194100" cy="3502837"/>
            </a:xfrm>
            <a:custGeom>
              <a:avLst/>
              <a:gdLst>
                <a:gd name="T0" fmla="*/ 12 w 605"/>
                <a:gd name="T1" fmla="*/ 503 h 507"/>
                <a:gd name="T2" fmla="*/ 1 w 605"/>
                <a:gd name="T3" fmla="*/ 56 h 507"/>
                <a:gd name="T4" fmla="*/ 586 w 605"/>
                <a:gd name="T5" fmla="*/ 57 h 507"/>
                <a:gd name="T6" fmla="*/ 605 w 605"/>
                <a:gd name="T7" fmla="*/ 2 h 507"/>
                <a:gd name="T8" fmla="*/ 597 w 605"/>
                <a:gd name="T9" fmla="*/ 404 h 507"/>
                <a:gd name="T10" fmla="*/ 571 w 605"/>
                <a:gd name="T11" fmla="*/ 503 h 507"/>
                <a:gd name="T12" fmla="*/ 12 w 605"/>
                <a:gd name="T13" fmla="*/ 50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5" h="507">
                  <a:moveTo>
                    <a:pt x="12" y="503"/>
                  </a:moveTo>
                  <a:cubicBezTo>
                    <a:pt x="12" y="503"/>
                    <a:pt x="0" y="48"/>
                    <a:pt x="1" y="56"/>
                  </a:cubicBezTo>
                  <a:cubicBezTo>
                    <a:pt x="1" y="56"/>
                    <a:pt x="580" y="56"/>
                    <a:pt x="586" y="57"/>
                  </a:cubicBezTo>
                  <a:cubicBezTo>
                    <a:pt x="589" y="58"/>
                    <a:pt x="598" y="26"/>
                    <a:pt x="605" y="2"/>
                  </a:cubicBezTo>
                  <a:cubicBezTo>
                    <a:pt x="605" y="0"/>
                    <a:pt x="598" y="396"/>
                    <a:pt x="597" y="404"/>
                  </a:cubicBezTo>
                  <a:cubicBezTo>
                    <a:pt x="597" y="415"/>
                    <a:pt x="580" y="502"/>
                    <a:pt x="571" y="503"/>
                  </a:cubicBezTo>
                  <a:cubicBezTo>
                    <a:pt x="563" y="504"/>
                    <a:pt x="20" y="507"/>
                    <a:pt x="12" y="503"/>
                  </a:cubicBezTo>
                  <a:close/>
                </a:path>
              </a:pathLst>
            </a:custGeom>
            <a:solidFill>
              <a:srgbClr val="F39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6" name="îŝḷïḑè">
              <a:extLst>
                <a:ext uri="{FF2B5EF4-FFF2-40B4-BE49-F238E27FC236}">
                  <a16:creationId xmlns:a16="http://schemas.microsoft.com/office/drawing/2014/main" xmlns="" id="{DB7E4D82-E51F-4CA1-A177-DABC37C7E189}"/>
                </a:ext>
              </a:extLst>
            </p:cNvPr>
            <p:cNvSpPr/>
            <p:nvPr/>
          </p:nvSpPr>
          <p:spPr bwMode="auto">
            <a:xfrm>
              <a:off x="8040175" y="2896984"/>
              <a:ext cx="109671" cy="2888013"/>
            </a:xfrm>
            <a:custGeom>
              <a:avLst/>
              <a:gdLst>
                <a:gd name="T0" fmla="*/ 11 w 16"/>
                <a:gd name="T1" fmla="*/ 78 h 418"/>
                <a:gd name="T2" fmla="*/ 16 w 16"/>
                <a:gd name="T3" fmla="*/ 0 h 418"/>
                <a:gd name="T4" fmla="*/ 7 w 16"/>
                <a:gd name="T5" fmla="*/ 19 h 418"/>
                <a:gd name="T6" fmla="*/ 6 w 16"/>
                <a:gd name="T7" fmla="*/ 19 h 418"/>
                <a:gd name="T8" fmla="*/ 9 w 16"/>
                <a:gd name="T9" fmla="*/ 418 h 418"/>
                <a:gd name="T10" fmla="*/ 14 w 16"/>
                <a:gd name="T11" fmla="*/ 391 h 418"/>
                <a:gd name="T12" fmla="*/ 11 w 16"/>
                <a:gd name="T13" fmla="*/ 7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18">
                  <a:moveTo>
                    <a:pt x="11" y="78"/>
                  </a:moveTo>
                  <a:cubicBezTo>
                    <a:pt x="12" y="40"/>
                    <a:pt x="12" y="28"/>
                    <a:pt x="16" y="0"/>
                  </a:cubicBezTo>
                  <a:cubicBezTo>
                    <a:pt x="12" y="11"/>
                    <a:pt x="9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0" y="133"/>
                    <a:pt x="7" y="399"/>
                    <a:pt x="9" y="418"/>
                  </a:cubicBezTo>
                  <a:cubicBezTo>
                    <a:pt x="11" y="409"/>
                    <a:pt x="13" y="400"/>
                    <a:pt x="14" y="391"/>
                  </a:cubicBezTo>
                  <a:cubicBezTo>
                    <a:pt x="10" y="281"/>
                    <a:pt x="10" y="98"/>
                    <a:pt x="11" y="78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7" name="íṣľïdè">
              <a:extLst>
                <a:ext uri="{FF2B5EF4-FFF2-40B4-BE49-F238E27FC236}">
                  <a16:creationId xmlns:a16="http://schemas.microsoft.com/office/drawing/2014/main" xmlns="" id="{BF1F4B00-6C58-4829-94DB-A616B4FB170F}"/>
                </a:ext>
              </a:extLst>
            </p:cNvPr>
            <p:cNvSpPr/>
            <p:nvPr/>
          </p:nvSpPr>
          <p:spPr bwMode="auto">
            <a:xfrm>
              <a:off x="4025537" y="2963452"/>
              <a:ext cx="3974757" cy="3173823"/>
            </a:xfrm>
            <a:custGeom>
              <a:avLst/>
              <a:gdLst>
                <a:gd name="T0" fmla="*/ 12 w 573"/>
                <a:gd name="T1" fmla="*/ 455 h 459"/>
                <a:gd name="T2" fmla="*/ 1 w 573"/>
                <a:gd name="T3" fmla="*/ 8 h 459"/>
                <a:gd name="T4" fmla="*/ 571 w 573"/>
                <a:gd name="T5" fmla="*/ 9 h 459"/>
                <a:gd name="T6" fmla="*/ 571 w 573"/>
                <a:gd name="T7" fmla="*/ 455 h 459"/>
                <a:gd name="T8" fmla="*/ 12 w 573"/>
                <a:gd name="T9" fmla="*/ 45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459">
                  <a:moveTo>
                    <a:pt x="12" y="455"/>
                  </a:moveTo>
                  <a:cubicBezTo>
                    <a:pt x="12" y="455"/>
                    <a:pt x="0" y="0"/>
                    <a:pt x="1" y="8"/>
                  </a:cubicBezTo>
                  <a:cubicBezTo>
                    <a:pt x="1" y="8"/>
                    <a:pt x="481" y="8"/>
                    <a:pt x="571" y="9"/>
                  </a:cubicBezTo>
                  <a:cubicBezTo>
                    <a:pt x="573" y="32"/>
                    <a:pt x="569" y="341"/>
                    <a:pt x="571" y="455"/>
                  </a:cubicBezTo>
                  <a:cubicBezTo>
                    <a:pt x="563" y="456"/>
                    <a:pt x="20" y="459"/>
                    <a:pt x="12" y="455"/>
                  </a:cubicBezTo>
                  <a:close/>
                </a:path>
              </a:pathLst>
            </a:custGeom>
            <a:solidFill>
              <a:srgbClr val="E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28" name="ïṥ1ïde">
              <a:extLst>
                <a:ext uri="{FF2B5EF4-FFF2-40B4-BE49-F238E27FC236}">
                  <a16:creationId xmlns:a16="http://schemas.microsoft.com/office/drawing/2014/main" xmlns="" id="{F701AA96-63AE-4FD3-868D-386F3DF6752F}"/>
                </a:ext>
              </a:extLst>
            </p:cNvPr>
            <p:cNvSpPr/>
            <p:nvPr/>
          </p:nvSpPr>
          <p:spPr bwMode="auto">
            <a:xfrm>
              <a:off x="4032184" y="3006656"/>
              <a:ext cx="3958140" cy="325691"/>
            </a:xfrm>
            <a:custGeom>
              <a:avLst/>
              <a:gdLst>
                <a:gd name="T0" fmla="*/ 251 w 571"/>
                <a:gd name="T1" fmla="*/ 22 h 47"/>
                <a:gd name="T2" fmla="*/ 571 w 571"/>
                <a:gd name="T3" fmla="*/ 25 h 47"/>
                <a:gd name="T4" fmla="*/ 570 w 571"/>
                <a:gd name="T5" fmla="*/ 3 h 47"/>
                <a:gd name="T6" fmla="*/ 0 w 571"/>
                <a:gd name="T7" fmla="*/ 2 h 47"/>
                <a:gd name="T8" fmla="*/ 1 w 571"/>
                <a:gd name="T9" fmla="*/ 47 h 47"/>
                <a:gd name="T10" fmla="*/ 251 w 571"/>
                <a:gd name="T11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1" h="47">
                  <a:moveTo>
                    <a:pt x="251" y="22"/>
                  </a:moveTo>
                  <a:cubicBezTo>
                    <a:pt x="307" y="22"/>
                    <a:pt x="526" y="16"/>
                    <a:pt x="571" y="25"/>
                  </a:cubicBezTo>
                  <a:cubicBezTo>
                    <a:pt x="571" y="14"/>
                    <a:pt x="571" y="6"/>
                    <a:pt x="570" y="3"/>
                  </a:cubicBezTo>
                  <a:cubicBezTo>
                    <a:pt x="480" y="2"/>
                    <a:pt x="0" y="2"/>
                    <a:pt x="0" y="2"/>
                  </a:cubicBezTo>
                  <a:cubicBezTo>
                    <a:pt x="0" y="0"/>
                    <a:pt x="0" y="18"/>
                    <a:pt x="1" y="47"/>
                  </a:cubicBezTo>
                  <a:cubicBezTo>
                    <a:pt x="26" y="24"/>
                    <a:pt x="195" y="22"/>
                    <a:pt x="251" y="22"/>
                  </a:cubicBezTo>
                  <a:close/>
                </a:path>
              </a:pathLst>
            </a:custGeom>
            <a:solidFill>
              <a:srgbClr val="EB5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9" name="iṥľîďé">
              <a:extLst>
                <a:ext uri="{FF2B5EF4-FFF2-40B4-BE49-F238E27FC236}">
                  <a16:creationId xmlns:a16="http://schemas.microsoft.com/office/drawing/2014/main" xmlns="" id="{AD85A87F-A7C9-4E5E-84BD-BD8D4F93493E}"/>
                </a:ext>
              </a:extLst>
            </p:cNvPr>
            <p:cNvSpPr/>
            <p:nvPr/>
          </p:nvSpPr>
          <p:spPr bwMode="auto">
            <a:xfrm>
              <a:off x="5677255" y="3019949"/>
              <a:ext cx="671322" cy="3104032"/>
            </a:xfrm>
            <a:custGeom>
              <a:avLst/>
              <a:gdLst>
                <a:gd name="T0" fmla="*/ 97 w 97"/>
                <a:gd name="T1" fmla="*/ 449 h 449"/>
                <a:gd name="T2" fmla="*/ 95 w 97"/>
                <a:gd name="T3" fmla="*/ 253 h 449"/>
                <a:gd name="T4" fmla="*/ 90 w 97"/>
                <a:gd name="T5" fmla="*/ 0 h 449"/>
                <a:gd name="T6" fmla="*/ 0 w 97"/>
                <a:gd name="T7" fmla="*/ 0 h 449"/>
                <a:gd name="T8" fmla="*/ 3 w 97"/>
                <a:gd name="T9" fmla="*/ 214 h 449"/>
                <a:gd name="T10" fmla="*/ 7 w 97"/>
                <a:gd name="T11" fmla="*/ 449 h 449"/>
                <a:gd name="T12" fmla="*/ 97 w 97"/>
                <a:gd name="T1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449">
                  <a:moveTo>
                    <a:pt x="97" y="449"/>
                  </a:moveTo>
                  <a:cubicBezTo>
                    <a:pt x="94" y="442"/>
                    <a:pt x="95" y="254"/>
                    <a:pt x="95" y="253"/>
                  </a:cubicBezTo>
                  <a:cubicBezTo>
                    <a:pt x="95" y="248"/>
                    <a:pt x="89" y="83"/>
                    <a:pt x="90" y="0"/>
                  </a:cubicBezTo>
                  <a:cubicBezTo>
                    <a:pt x="60" y="0"/>
                    <a:pt x="30" y="0"/>
                    <a:pt x="0" y="0"/>
                  </a:cubicBezTo>
                  <a:cubicBezTo>
                    <a:pt x="2" y="11"/>
                    <a:pt x="2" y="202"/>
                    <a:pt x="3" y="214"/>
                  </a:cubicBezTo>
                  <a:cubicBezTo>
                    <a:pt x="4" y="234"/>
                    <a:pt x="2" y="442"/>
                    <a:pt x="7" y="449"/>
                  </a:cubicBezTo>
                  <a:cubicBezTo>
                    <a:pt x="36" y="449"/>
                    <a:pt x="67" y="449"/>
                    <a:pt x="97" y="449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0" name="iṥḷidé">
              <a:extLst>
                <a:ext uri="{FF2B5EF4-FFF2-40B4-BE49-F238E27FC236}">
                  <a16:creationId xmlns:a16="http://schemas.microsoft.com/office/drawing/2014/main" xmlns="" id="{BBBA30A2-26E8-4DD5-BBD8-36774ABB8C3B}"/>
                </a:ext>
              </a:extLst>
            </p:cNvPr>
            <p:cNvSpPr/>
            <p:nvPr/>
          </p:nvSpPr>
          <p:spPr bwMode="auto">
            <a:xfrm>
              <a:off x="5677255" y="3019949"/>
              <a:ext cx="621471" cy="139582"/>
            </a:xfrm>
            <a:custGeom>
              <a:avLst/>
              <a:gdLst>
                <a:gd name="T0" fmla="*/ 90 w 90"/>
                <a:gd name="T1" fmla="*/ 19 h 20"/>
                <a:gd name="T2" fmla="*/ 90 w 90"/>
                <a:gd name="T3" fmla="*/ 0 h 20"/>
                <a:gd name="T4" fmla="*/ 0 w 90"/>
                <a:gd name="T5" fmla="*/ 0 h 20"/>
                <a:gd name="T6" fmla="*/ 1 w 90"/>
                <a:gd name="T7" fmla="*/ 20 h 20"/>
                <a:gd name="T8" fmla="*/ 90 w 9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">
                  <a:moveTo>
                    <a:pt x="90" y="19"/>
                  </a:moveTo>
                  <a:cubicBezTo>
                    <a:pt x="90" y="12"/>
                    <a:pt x="90" y="6"/>
                    <a:pt x="90" y="0"/>
                  </a:cubicBezTo>
                  <a:cubicBezTo>
                    <a:pt x="60" y="0"/>
                    <a:pt x="30" y="0"/>
                    <a:pt x="0" y="0"/>
                  </a:cubicBezTo>
                  <a:cubicBezTo>
                    <a:pt x="0" y="2"/>
                    <a:pt x="1" y="9"/>
                    <a:pt x="1" y="20"/>
                  </a:cubicBezTo>
                  <a:cubicBezTo>
                    <a:pt x="7" y="20"/>
                    <a:pt x="88" y="19"/>
                    <a:pt x="90" y="19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1" name="iśļiḑé">
              <a:extLst>
                <a:ext uri="{FF2B5EF4-FFF2-40B4-BE49-F238E27FC236}">
                  <a16:creationId xmlns:a16="http://schemas.microsoft.com/office/drawing/2014/main" xmlns="" id="{2008FB16-9B1A-4579-BE45-CCE6A07DA025}"/>
                </a:ext>
              </a:extLst>
            </p:cNvPr>
            <p:cNvSpPr/>
            <p:nvPr/>
          </p:nvSpPr>
          <p:spPr bwMode="auto">
            <a:xfrm>
              <a:off x="5045813" y="1334998"/>
              <a:ext cx="830844" cy="884018"/>
            </a:xfrm>
            <a:custGeom>
              <a:avLst/>
              <a:gdLst>
                <a:gd name="T0" fmla="*/ 116 w 120"/>
                <a:gd name="T1" fmla="*/ 95 h 128"/>
                <a:gd name="T2" fmla="*/ 83 w 120"/>
                <a:gd name="T3" fmla="*/ 9 h 128"/>
                <a:gd name="T4" fmla="*/ 5 w 120"/>
                <a:gd name="T5" fmla="*/ 11 h 128"/>
                <a:gd name="T6" fmla="*/ 32 w 120"/>
                <a:gd name="T7" fmla="*/ 104 h 128"/>
                <a:gd name="T8" fmla="*/ 120 w 120"/>
                <a:gd name="T9" fmla="*/ 120 h 128"/>
                <a:gd name="T10" fmla="*/ 116 w 120"/>
                <a:gd name="T11" fmla="*/ 95 h 128"/>
                <a:gd name="T12" fmla="*/ 68 w 120"/>
                <a:gd name="T13" fmla="*/ 98 h 128"/>
                <a:gd name="T14" fmla="*/ 41 w 120"/>
                <a:gd name="T15" fmla="*/ 56 h 128"/>
                <a:gd name="T16" fmla="*/ 42 w 120"/>
                <a:gd name="T17" fmla="*/ 16 h 128"/>
                <a:gd name="T18" fmla="*/ 71 w 120"/>
                <a:gd name="T19" fmla="*/ 39 h 128"/>
                <a:gd name="T20" fmla="*/ 88 w 120"/>
                <a:gd name="T21" fmla="*/ 90 h 128"/>
                <a:gd name="T22" fmla="*/ 68 w 120"/>
                <a:gd name="T23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28">
                  <a:moveTo>
                    <a:pt x="116" y="95"/>
                  </a:moveTo>
                  <a:cubicBezTo>
                    <a:pt x="114" y="72"/>
                    <a:pt x="101" y="19"/>
                    <a:pt x="83" y="9"/>
                  </a:cubicBezTo>
                  <a:cubicBezTo>
                    <a:pt x="69" y="1"/>
                    <a:pt x="13" y="0"/>
                    <a:pt x="5" y="11"/>
                  </a:cubicBezTo>
                  <a:cubicBezTo>
                    <a:pt x="0" y="17"/>
                    <a:pt x="18" y="89"/>
                    <a:pt x="32" y="104"/>
                  </a:cubicBezTo>
                  <a:cubicBezTo>
                    <a:pt x="55" y="128"/>
                    <a:pt x="102" y="121"/>
                    <a:pt x="120" y="120"/>
                  </a:cubicBezTo>
                  <a:cubicBezTo>
                    <a:pt x="118" y="111"/>
                    <a:pt x="117" y="103"/>
                    <a:pt x="116" y="95"/>
                  </a:cubicBezTo>
                  <a:close/>
                  <a:moveTo>
                    <a:pt x="68" y="98"/>
                  </a:moveTo>
                  <a:cubicBezTo>
                    <a:pt x="61" y="93"/>
                    <a:pt x="44" y="65"/>
                    <a:pt x="41" y="56"/>
                  </a:cubicBezTo>
                  <a:cubicBezTo>
                    <a:pt x="38" y="48"/>
                    <a:pt x="29" y="17"/>
                    <a:pt x="42" y="16"/>
                  </a:cubicBezTo>
                  <a:cubicBezTo>
                    <a:pt x="48" y="15"/>
                    <a:pt x="67" y="30"/>
                    <a:pt x="71" y="39"/>
                  </a:cubicBezTo>
                  <a:cubicBezTo>
                    <a:pt x="76" y="51"/>
                    <a:pt x="89" y="84"/>
                    <a:pt x="88" y="90"/>
                  </a:cubicBezTo>
                  <a:cubicBezTo>
                    <a:pt x="87" y="96"/>
                    <a:pt x="79" y="106"/>
                    <a:pt x="68" y="98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2" name="ï$ļiďè">
              <a:extLst>
                <a:ext uri="{FF2B5EF4-FFF2-40B4-BE49-F238E27FC236}">
                  <a16:creationId xmlns:a16="http://schemas.microsoft.com/office/drawing/2014/main" xmlns="" id="{78F0A5D5-4216-4138-9018-FA00CA78C06E}"/>
                </a:ext>
              </a:extLst>
            </p:cNvPr>
            <p:cNvSpPr/>
            <p:nvPr/>
          </p:nvSpPr>
          <p:spPr bwMode="auto">
            <a:xfrm>
              <a:off x="4829794" y="1265207"/>
              <a:ext cx="1096714" cy="1006983"/>
            </a:xfrm>
            <a:custGeom>
              <a:avLst/>
              <a:gdLst>
                <a:gd name="T0" fmla="*/ 157 w 158"/>
                <a:gd name="T1" fmla="*/ 114 h 146"/>
                <a:gd name="T2" fmla="*/ 146 w 158"/>
                <a:gd name="T3" fmla="*/ 67 h 146"/>
                <a:gd name="T4" fmla="*/ 125 w 158"/>
                <a:gd name="T5" fmla="*/ 21 h 146"/>
                <a:gd name="T6" fmla="*/ 97 w 158"/>
                <a:gd name="T7" fmla="*/ 3 h 146"/>
                <a:gd name="T8" fmla="*/ 31 w 158"/>
                <a:gd name="T9" fmla="*/ 15 h 146"/>
                <a:gd name="T10" fmla="*/ 2 w 158"/>
                <a:gd name="T11" fmla="*/ 71 h 146"/>
                <a:gd name="T12" fmla="*/ 34 w 158"/>
                <a:gd name="T13" fmla="*/ 134 h 146"/>
                <a:gd name="T14" fmla="*/ 78 w 158"/>
                <a:gd name="T15" fmla="*/ 145 h 146"/>
                <a:gd name="T16" fmla="*/ 151 w 158"/>
                <a:gd name="T17" fmla="*/ 132 h 146"/>
                <a:gd name="T18" fmla="*/ 157 w 158"/>
                <a:gd name="T19" fmla="*/ 114 h 146"/>
                <a:gd name="T20" fmla="*/ 119 w 158"/>
                <a:gd name="T21" fmla="*/ 121 h 146"/>
                <a:gd name="T22" fmla="*/ 57 w 158"/>
                <a:gd name="T23" fmla="*/ 123 h 146"/>
                <a:gd name="T24" fmla="*/ 36 w 158"/>
                <a:gd name="T25" fmla="*/ 77 h 146"/>
                <a:gd name="T26" fmla="*/ 69 w 158"/>
                <a:gd name="T27" fmla="*/ 24 h 146"/>
                <a:gd name="T28" fmla="*/ 91 w 158"/>
                <a:gd name="T29" fmla="*/ 24 h 146"/>
                <a:gd name="T30" fmla="*/ 120 w 158"/>
                <a:gd name="T31" fmla="*/ 104 h 146"/>
                <a:gd name="T32" fmla="*/ 119 w 158"/>
                <a:gd name="T33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46">
                  <a:moveTo>
                    <a:pt x="157" y="114"/>
                  </a:moveTo>
                  <a:cubicBezTo>
                    <a:pt x="157" y="109"/>
                    <a:pt x="156" y="100"/>
                    <a:pt x="146" y="67"/>
                  </a:cubicBezTo>
                  <a:cubicBezTo>
                    <a:pt x="143" y="57"/>
                    <a:pt x="133" y="30"/>
                    <a:pt x="125" y="21"/>
                  </a:cubicBezTo>
                  <a:cubicBezTo>
                    <a:pt x="113" y="10"/>
                    <a:pt x="105" y="4"/>
                    <a:pt x="97" y="3"/>
                  </a:cubicBezTo>
                  <a:cubicBezTo>
                    <a:pt x="85" y="0"/>
                    <a:pt x="41" y="5"/>
                    <a:pt x="31" y="15"/>
                  </a:cubicBezTo>
                  <a:cubicBezTo>
                    <a:pt x="28" y="19"/>
                    <a:pt x="0" y="44"/>
                    <a:pt x="2" y="71"/>
                  </a:cubicBezTo>
                  <a:cubicBezTo>
                    <a:pt x="4" y="98"/>
                    <a:pt x="32" y="132"/>
                    <a:pt x="34" y="134"/>
                  </a:cubicBezTo>
                  <a:cubicBezTo>
                    <a:pt x="36" y="138"/>
                    <a:pt x="68" y="144"/>
                    <a:pt x="78" y="145"/>
                  </a:cubicBezTo>
                  <a:cubicBezTo>
                    <a:pt x="88" y="146"/>
                    <a:pt x="148" y="139"/>
                    <a:pt x="151" y="132"/>
                  </a:cubicBezTo>
                  <a:cubicBezTo>
                    <a:pt x="155" y="129"/>
                    <a:pt x="158" y="122"/>
                    <a:pt x="157" y="114"/>
                  </a:cubicBezTo>
                  <a:close/>
                  <a:moveTo>
                    <a:pt x="119" y="121"/>
                  </a:moveTo>
                  <a:cubicBezTo>
                    <a:pt x="94" y="125"/>
                    <a:pt x="62" y="127"/>
                    <a:pt x="57" y="123"/>
                  </a:cubicBezTo>
                  <a:cubicBezTo>
                    <a:pt x="55" y="121"/>
                    <a:pt x="36" y="104"/>
                    <a:pt x="36" y="77"/>
                  </a:cubicBezTo>
                  <a:cubicBezTo>
                    <a:pt x="36" y="59"/>
                    <a:pt x="65" y="26"/>
                    <a:pt x="69" y="24"/>
                  </a:cubicBezTo>
                  <a:cubicBezTo>
                    <a:pt x="78" y="17"/>
                    <a:pt x="89" y="21"/>
                    <a:pt x="91" y="24"/>
                  </a:cubicBezTo>
                  <a:cubicBezTo>
                    <a:pt x="99" y="36"/>
                    <a:pt x="118" y="92"/>
                    <a:pt x="120" y="104"/>
                  </a:cubicBezTo>
                  <a:cubicBezTo>
                    <a:pt x="122" y="112"/>
                    <a:pt x="123" y="119"/>
                    <a:pt x="119" y="121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3" name="íṡlïde">
              <a:extLst>
                <a:ext uri="{FF2B5EF4-FFF2-40B4-BE49-F238E27FC236}">
                  <a16:creationId xmlns:a16="http://schemas.microsoft.com/office/drawing/2014/main" xmlns="" id="{8614031D-A946-4C1D-AC83-76BA66D2E227}"/>
                </a:ext>
              </a:extLst>
            </p:cNvPr>
            <p:cNvSpPr/>
            <p:nvPr/>
          </p:nvSpPr>
          <p:spPr bwMode="auto">
            <a:xfrm>
              <a:off x="5185395" y="2066140"/>
              <a:ext cx="671322" cy="192756"/>
            </a:xfrm>
            <a:custGeom>
              <a:avLst/>
              <a:gdLst>
                <a:gd name="T0" fmla="*/ 6 w 97"/>
                <a:gd name="T1" fmla="*/ 7 h 28"/>
                <a:gd name="T2" fmla="*/ 0 w 97"/>
                <a:gd name="T3" fmla="*/ 0 h 28"/>
                <a:gd name="T4" fmla="*/ 29 w 97"/>
                <a:gd name="T5" fmla="*/ 24 h 28"/>
                <a:gd name="T6" fmla="*/ 95 w 97"/>
                <a:gd name="T7" fmla="*/ 16 h 28"/>
                <a:gd name="T8" fmla="*/ 80 w 97"/>
                <a:gd name="T9" fmla="*/ 13 h 28"/>
                <a:gd name="T10" fmla="*/ 68 w 97"/>
                <a:gd name="T11" fmla="*/ 5 h 28"/>
                <a:gd name="T12" fmla="*/ 6 w 97"/>
                <a:gd name="T1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">
                  <a:moveTo>
                    <a:pt x="6" y="7"/>
                  </a:moveTo>
                  <a:cubicBezTo>
                    <a:pt x="6" y="6"/>
                    <a:pt x="3" y="4"/>
                    <a:pt x="0" y="0"/>
                  </a:cubicBezTo>
                  <a:cubicBezTo>
                    <a:pt x="8" y="16"/>
                    <a:pt x="18" y="22"/>
                    <a:pt x="29" y="24"/>
                  </a:cubicBezTo>
                  <a:cubicBezTo>
                    <a:pt x="43" y="28"/>
                    <a:pt x="93" y="17"/>
                    <a:pt x="95" y="16"/>
                  </a:cubicBezTo>
                  <a:cubicBezTo>
                    <a:pt x="97" y="15"/>
                    <a:pt x="87" y="14"/>
                    <a:pt x="80" y="13"/>
                  </a:cubicBezTo>
                  <a:cubicBezTo>
                    <a:pt x="74" y="11"/>
                    <a:pt x="63" y="6"/>
                    <a:pt x="68" y="5"/>
                  </a:cubicBezTo>
                  <a:cubicBezTo>
                    <a:pt x="43" y="9"/>
                    <a:pt x="11" y="11"/>
                    <a:pt x="6" y="7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4" name="íŝḻîďé">
              <a:extLst>
                <a:ext uri="{FF2B5EF4-FFF2-40B4-BE49-F238E27FC236}">
                  <a16:creationId xmlns:a16="http://schemas.microsoft.com/office/drawing/2014/main" xmlns="" id="{7EDEC2DB-AC08-48F0-B471-B73857B69854}"/>
                </a:ext>
              </a:extLst>
            </p:cNvPr>
            <p:cNvSpPr/>
            <p:nvPr/>
          </p:nvSpPr>
          <p:spPr bwMode="auto">
            <a:xfrm>
              <a:off x="4829794" y="1265207"/>
              <a:ext cx="860754" cy="564974"/>
            </a:xfrm>
            <a:custGeom>
              <a:avLst/>
              <a:gdLst>
                <a:gd name="T0" fmla="*/ 36 w 124"/>
                <a:gd name="T1" fmla="*/ 77 h 82"/>
                <a:gd name="T2" fmla="*/ 68 w 124"/>
                <a:gd name="T3" fmla="*/ 18 h 82"/>
                <a:gd name="T4" fmla="*/ 104 w 124"/>
                <a:gd name="T5" fmla="*/ 11 h 82"/>
                <a:gd name="T6" fmla="*/ 124 w 124"/>
                <a:gd name="T7" fmla="*/ 21 h 82"/>
                <a:gd name="T8" fmla="*/ 97 w 124"/>
                <a:gd name="T9" fmla="*/ 3 h 82"/>
                <a:gd name="T10" fmla="*/ 31 w 124"/>
                <a:gd name="T11" fmla="*/ 15 h 82"/>
                <a:gd name="T12" fmla="*/ 2 w 124"/>
                <a:gd name="T13" fmla="*/ 71 h 82"/>
                <a:gd name="T14" fmla="*/ 27 w 124"/>
                <a:gd name="T15" fmla="*/ 82 h 82"/>
                <a:gd name="T16" fmla="*/ 36 w 124"/>
                <a:gd name="T17" fmla="*/ 82 h 82"/>
                <a:gd name="T18" fmla="*/ 36 w 124"/>
                <a:gd name="T19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2">
                  <a:moveTo>
                    <a:pt x="36" y="77"/>
                  </a:moveTo>
                  <a:cubicBezTo>
                    <a:pt x="36" y="59"/>
                    <a:pt x="64" y="21"/>
                    <a:pt x="68" y="18"/>
                  </a:cubicBezTo>
                  <a:cubicBezTo>
                    <a:pt x="83" y="9"/>
                    <a:pt x="98" y="11"/>
                    <a:pt x="104" y="11"/>
                  </a:cubicBezTo>
                  <a:cubicBezTo>
                    <a:pt x="109" y="11"/>
                    <a:pt x="122" y="19"/>
                    <a:pt x="124" y="21"/>
                  </a:cubicBezTo>
                  <a:cubicBezTo>
                    <a:pt x="113" y="10"/>
                    <a:pt x="105" y="4"/>
                    <a:pt x="97" y="3"/>
                  </a:cubicBezTo>
                  <a:cubicBezTo>
                    <a:pt x="85" y="0"/>
                    <a:pt x="41" y="5"/>
                    <a:pt x="31" y="15"/>
                  </a:cubicBezTo>
                  <a:cubicBezTo>
                    <a:pt x="28" y="19"/>
                    <a:pt x="0" y="44"/>
                    <a:pt x="2" y="71"/>
                  </a:cubicBezTo>
                  <a:cubicBezTo>
                    <a:pt x="3" y="79"/>
                    <a:pt x="18" y="82"/>
                    <a:pt x="27" y="82"/>
                  </a:cubicBezTo>
                  <a:cubicBezTo>
                    <a:pt x="32" y="82"/>
                    <a:pt x="35" y="78"/>
                    <a:pt x="36" y="82"/>
                  </a:cubicBezTo>
                  <a:cubicBezTo>
                    <a:pt x="36" y="80"/>
                    <a:pt x="36" y="79"/>
                    <a:pt x="36" y="77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5" name="iṧḻiḓe">
              <a:extLst>
                <a:ext uri="{FF2B5EF4-FFF2-40B4-BE49-F238E27FC236}">
                  <a16:creationId xmlns:a16="http://schemas.microsoft.com/office/drawing/2014/main" xmlns="" id="{FAA2451B-DEC1-4AC4-9035-257C45E8A3FC}"/>
                </a:ext>
              </a:extLst>
            </p:cNvPr>
            <p:cNvSpPr/>
            <p:nvPr/>
          </p:nvSpPr>
          <p:spPr bwMode="auto">
            <a:xfrm>
              <a:off x="6308696" y="1471256"/>
              <a:ext cx="1023600" cy="721172"/>
            </a:xfrm>
            <a:custGeom>
              <a:avLst/>
              <a:gdLst>
                <a:gd name="T0" fmla="*/ 94 w 148"/>
                <a:gd name="T1" fmla="*/ 0 h 104"/>
                <a:gd name="T2" fmla="*/ 55 w 148"/>
                <a:gd name="T3" fmla="*/ 6 h 104"/>
                <a:gd name="T4" fmla="*/ 7 w 148"/>
                <a:gd name="T5" fmla="*/ 90 h 104"/>
                <a:gd name="T6" fmla="*/ 68 w 148"/>
                <a:gd name="T7" fmla="*/ 101 h 104"/>
                <a:gd name="T8" fmla="*/ 131 w 148"/>
                <a:gd name="T9" fmla="*/ 78 h 104"/>
                <a:gd name="T10" fmla="*/ 148 w 148"/>
                <a:gd name="T11" fmla="*/ 40 h 104"/>
                <a:gd name="T12" fmla="*/ 94 w 148"/>
                <a:gd name="T13" fmla="*/ 0 h 104"/>
                <a:gd name="T14" fmla="*/ 91 w 148"/>
                <a:gd name="T15" fmla="*/ 75 h 104"/>
                <a:gd name="T16" fmla="*/ 57 w 148"/>
                <a:gd name="T17" fmla="*/ 86 h 104"/>
                <a:gd name="T18" fmla="*/ 52 w 148"/>
                <a:gd name="T19" fmla="*/ 74 h 104"/>
                <a:gd name="T20" fmla="*/ 72 w 148"/>
                <a:gd name="T21" fmla="*/ 21 h 104"/>
                <a:gd name="T22" fmla="*/ 84 w 148"/>
                <a:gd name="T23" fmla="*/ 18 h 104"/>
                <a:gd name="T24" fmla="*/ 104 w 148"/>
                <a:gd name="T25" fmla="*/ 36 h 104"/>
                <a:gd name="T26" fmla="*/ 91 w 148"/>
                <a:gd name="T27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04">
                  <a:moveTo>
                    <a:pt x="94" y="0"/>
                  </a:moveTo>
                  <a:cubicBezTo>
                    <a:pt x="91" y="0"/>
                    <a:pt x="66" y="2"/>
                    <a:pt x="55" y="6"/>
                  </a:cubicBezTo>
                  <a:cubicBezTo>
                    <a:pt x="38" y="12"/>
                    <a:pt x="0" y="80"/>
                    <a:pt x="7" y="90"/>
                  </a:cubicBezTo>
                  <a:cubicBezTo>
                    <a:pt x="15" y="104"/>
                    <a:pt x="64" y="101"/>
                    <a:pt x="68" y="101"/>
                  </a:cubicBezTo>
                  <a:cubicBezTo>
                    <a:pt x="99" y="101"/>
                    <a:pt x="112" y="93"/>
                    <a:pt x="131" y="78"/>
                  </a:cubicBezTo>
                  <a:cubicBezTo>
                    <a:pt x="140" y="71"/>
                    <a:pt x="148" y="47"/>
                    <a:pt x="148" y="40"/>
                  </a:cubicBezTo>
                  <a:cubicBezTo>
                    <a:pt x="148" y="30"/>
                    <a:pt x="133" y="4"/>
                    <a:pt x="94" y="0"/>
                  </a:cubicBezTo>
                  <a:close/>
                  <a:moveTo>
                    <a:pt x="91" y="75"/>
                  </a:moveTo>
                  <a:cubicBezTo>
                    <a:pt x="80" y="86"/>
                    <a:pt x="71" y="88"/>
                    <a:pt x="57" y="86"/>
                  </a:cubicBezTo>
                  <a:cubicBezTo>
                    <a:pt x="53" y="86"/>
                    <a:pt x="49" y="83"/>
                    <a:pt x="52" y="74"/>
                  </a:cubicBezTo>
                  <a:cubicBezTo>
                    <a:pt x="56" y="64"/>
                    <a:pt x="71" y="23"/>
                    <a:pt x="72" y="21"/>
                  </a:cubicBezTo>
                  <a:cubicBezTo>
                    <a:pt x="73" y="21"/>
                    <a:pt x="78" y="18"/>
                    <a:pt x="84" y="18"/>
                  </a:cubicBezTo>
                  <a:cubicBezTo>
                    <a:pt x="93" y="19"/>
                    <a:pt x="104" y="25"/>
                    <a:pt x="104" y="36"/>
                  </a:cubicBezTo>
                  <a:cubicBezTo>
                    <a:pt x="105" y="56"/>
                    <a:pt x="101" y="64"/>
                    <a:pt x="91" y="75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6" name="î$ļïḓê">
              <a:extLst>
                <a:ext uri="{FF2B5EF4-FFF2-40B4-BE49-F238E27FC236}">
                  <a16:creationId xmlns:a16="http://schemas.microsoft.com/office/drawing/2014/main" xmlns="" id="{6024C875-0E7A-4BF0-9E7B-9057A11DFD3E}"/>
                </a:ext>
              </a:extLst>
            </p:cNvPr>
            <p:cNvSpPr/>
            <p:nvPr/>
          </p:nvSpPr>
          <p:spPr bwMode="auto">
            <a:xfrm>
              <a:off x="6022886" y="1491197"/>
              <a:ext cx="1213032" cy="790963"/>
            </a:xfrm>
            <a:custGeom>
              <a:avLst/>
              <a:gdLst>
                <a:gd name="T0" fmla="*/ 172 w 175"/>
                <a:gd name="T1" fmla="*/ 29 h 114"/>
                <a:gd name="T2" fmla="*/ 155 w 175"/>
                <a:gd name="T3" fmla="*/ 8 h 114"/>
                <a:gd name="T4" fmla="*/ 71 w 175"/>
                <a:gd name="T5" fmla="*/ 4 h 114"/>
                <a:gd name="T6" fmla="*/ 52 w 175"/>
                <a:gd name="T7" fmla="*/ 24 h 114"/>
                <a:gd name="T8" fmla="*/ 47 w 175"/>
                <a:gd name="T9" fmla="*/ 107 h 114"/>
                <a:gd name="T10" fmla="*/ 56 w 175"/>
                <a:gd name="T11" fmla="*/ 112 h 114"/>
                <a:gd name="T12" fmla="*/ 118 w 175"/>
                <a:gd name="T13" fmla="*/ 113 h 114"/>
                <a:gd name="T14" fmla="*/ 142 w 175"/>
                <a:gd name="T15" fmla="*/ 103 h 114"/>
                <a:gd name="T16" fmla="*/ 172 w 175"/>
                <a:gd name="T17" fmla="*/ 75 h 114"/>
                <a:gd name="T18" fmla="*/ 172 w 175"/>
                <a:gd name="T19" fmla="*/ 29 h 114"/>
                <a:gd name="T20" fmla="*/ 126 w 175"/>
                <a:gd name="T21" fmla="*/ 66 h 114"/>
                <a:gd name="T22" fmla="*/ 104 w 175"/>
                <a:gd name="T23" fmla="*/ 90 h 114"/>
                <a:gd name="T24" fmla="*/ 79 w 175"/>
                <a:gd name="T25" fmla="*/ 90 h 114"/>
                <a:gd name="T26" fmla="*/ 118 w 175"/>
                <a:gd name="T27" fmla="*/ 21 h 114"/>
                <a:gd name="T28" fmla="*/ 126 w 175"/>
                <a:gd name="T29" fmla="*/ 6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14">
                  <a:moveTo>
                    <a:pt x="172" y="29"/>
                  </a:moveTo>
                  <a:cubicBezTo>
                    <a:pt x="171" y="25"/>
                    <a:pt x="166" y="13"/>
                    <a:pt x="155" y="8"/>
                  </a:cubicBezTo>
                  <a:cubicBezTo>
                    <a:pt x="136" y="0"/>
                    <a:pt x="78" y="2"/>
                    <a:pt x="71" y="4"/>
                  </a:cubicBezTo>
                  <a:cubicBezTo>
                    <a:pt x="61" y="8"/>
                    <a:pt x="54" y="21"/>
                    <a:pt x="52" y="24"/>
                  </a:cubicBezTo>
                  <a:cubicBezTo>
                    <a:pt x="0" y="113"/>
                    <a:pt x="47" y="103"/>
                    <a:pt x="47" y="107"/>
                  </a:cubicBezTo>
                  <a:cubicBezTo>
                    <a:pt x="48" y="111"/>
                    <a:pt x="56" y="112"/>
                    <a:pt x="56" y="112"/>
                  </a:cubicBezTo>
                  <a:cubicBezTo>
                    <a:pt x="64" y="113"/>
                    <a:pt x="102" y="112"/>
                    <a:pt x="118" y="113"/>
                  </a:cubicBezTo>
                  <a:cubicBezTo>
                    <a:pt x="123" y="114"/>
                    <a:pt x="132" y="110"/>
                    <a:pt x="142" y="103"/>
                  </a:cubicBezTo>
                  <a:cubicBezTo>
                    <a:pt x="155" y="94"/>
                    <a:pt x="171" y="81"/>
                    <a:pt x="172" y="75"/>
                  </a:cubicBezTo>
                  <a:cubicBezTo>
                    <a:pt x="175" y="66"/>
                    <a:pt x="175" y="37"/>
                    <a:pt x="172" y="29"/>
                  </a:cubicBezTo>
                  <a:close/>
                  <a:moveTo>
                    <a:pt x="126" y="66"/>
                  </a:moveTo>
                  <a:cubicBezTo>
                    <a:pt x="123" y="77"/>
                    <a:pt x="108" y="89"/>
                    <a:pt x="104" y="90"/>
                  </a:cubicBezTo>
                  <a:cubicBezTo>
                    <a:pt x="99" y="91"/>
                    <a:pt x="81" y="93"/>
                    <a:pt x="79" y="90"/>
                  </a:cubicBezTo>
                  <a:cubicBezTo>
                    <a:pt x="76" y="86"/>
                    <a:pt x="116" y="19"/>
                    <a:pt x="118" y="21"/>
                  </a:cubicBezTo>
                  <a:cubicBezTo>
                    <a:pt x="128" y="32"/>
                    <a:pt x="130" y="51"/>
                    <a:pt x="126" y="66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7" name="îṧ1ídê">
              <a:extLst>
                <a:ext uri="{FF2B5EF4-FFF2-40B4-BE49-F238E27FC236}">
                  <a16:creationId xmlns:a16="http://schemas.microsoft.com/office/drawing/2014/main" xmlns="" id="{A6E3F573-1237-438A-BB3D-A55F057093AC}"/>
                </a:ext>
              </a:extLst>
            </p:cNvPr>
            <p:cNvSpPr/>
            <p:nvPr/>
          </p:nvSpPr>
          <p:spPr bwMode="auto">
            <a:xfrm>
              <a:off x="6348577" y="1913265"/>
              <a:ext cx="847461" cy="368895"/>
            </a:xfrm>
            <a:custGeom>
              <a:avLst/>
              <a:gdLst>
                <a:gd name="T0" fmla="*/ 102 w 122"/>
                <a:gd name="T1" fmla="*/ 22 h 53"/>
                <a:gd name="T2" fmla="*/ 83 w 122"/>
                <a:gd name="T3" fmla="*/ 16 h 53"/>
                <a:gd name="T4" fmla="*/ 80 w 122"/>
                <a:gd name="T5" fmla="*/ 0 h 53"/>
                <a:gd name="T6" fmla="*/ 79 w 122"/>
                <a:gd name="T7" fmla="*/ 5 h 53"/>
                <a:gd name="T8" fmla="*/ 59 w 122"/>
                <a:gd name="T9" fmla="*/ 28 h 53"/>
                <a:gd name="T10" fmla="*/ 45 w 122"/>
                <a:gd name="T11" fmla="*/ 39 h 53"/>
                <a:gd name="T12" fmla="*/ 28 w 122"/>
                <a:gd name="T13" fmla="*/ 47 h 53"/>
                <a:gd name="T14" fmla="*/ 0 w 122"/>
                <a:gd name="T15" fmla="*/ 45 h 53"/>
                <a:gd name="T16" fmla="*/ 0 w 122"/>
                <a:gd name="T17" fmla="*/ 46 h 53"/>
                <a:gd name="T18" fmla="*/ 9 w 122"/>
                <a:gd name="T19" fmla="*/ 51 h 53"/>
                <a:gd name="T20" fmla="*/ 71 w 122"/>
                <a:gd name="T21" fmla="*/ 52 h 53"/>
                <a:gd name="T22" fmla="*/ 95 w 122"/>
                <a:gd name="T23" fmla="*/ 42 h 53"/>
                <a:gd name="T24" fmla="*/ 122 w 122"/>
                <a:gd name="T25" fmla="*/ 19 h 53"/>
                <a:gd name="T26" fmla="*/ 102 w 122"/>
                <a:gd name="T27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53">
                  <a:moveTo>
                    <a:pt x="102" y="22"/>
                  </a:moveTo>
                  <a:cubicBezTo>
                    <a:pt x="93" y="22"/>
                    <a:pt x="87" y="19"/>
                    <a:pt x="83" y="16"/>
                  </a:cubicBezTo>
                  <a:cubicBezTo>
                    <a:pt x="81" y="14"/>
                    <a:pt x="80" y="5"/>
                    <a:pt x="80" y="0"/>
                  </a:cubicBezTo>
                  <a:cubicBezTo>
                    <a:pt x="80" y="1"/>
                    <a:pt x="79" y="3"/>
                    <a:pt x="79" y="5"/>
                  </a:cubicBezTo>
                  <a:cubicBezTo>
                    <a:pt x="76" y="14"/>
                    <a:pt x="65" y="24"/>
                    <a:pt x="59" y="28"/>
                  </a:cubicBezTo>
                  <a:cubicBezTo>
                    <a:pt x="58" y="28"/>
                    <a:pt x="49" y="36"/>
                    <a:pt x="45" y="39"/>
                  </a:cubicBezTo>
                  <a:cubicBezTo>
                    <a:pt x="40" y="43"/>
                    <a:pt x="36" y="46"/>
                    <a:pt x="28" y="47"/>
                  </a:cubicBezTo>
                  <a:cubicBezTo>
                    <a:pt x="16" y="50"/>
                    <a:pt x="2" y="49"/>
                    <a:pt x="0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1" y="50"/>
                    <a:pt x="9" y="51"/>
                    <a:pt x="9" y="51"/>
                  </a:cubicBezTo>
                  <a:cubicBezTo>
                    <a:pt x="17" y="52"/>
                    <a:pt x="55" y="51"/>
                    <a:pt x="71" y="52"/>
                  </a:cubicBezTo>
                  <a:cubicBezTo>
                    <a:pt x="76" y="53"/>
                    <a:pt x="85" y="49"/>
                    <a:pt x="95" y="42"/>
                  </a:cubicBezTo>
                  <a:cubicBezTo>
                    <a:pt x="104" y="35"/>
                    <a:pt x="116" y="26"/>
                    <a:pt x="122" y="19"/>
                  </a:cubicBezTo>
                  <a:cubicBezTo>
                    <a:pt x="118" y="23"/>
                    <a:pt x="112" y="24"/>
                    <a:pt x="102" y="22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8" name="ísļiḍè">
              <a:extLst>
                <a:ext uri="{FF2B5EF4-FFF2-40B4-BE49-F238E27FC236}">
                  <a16:creationId xmlns:a16="http://schemas.microsoft.com/office/drawing/2014/main" xmlns="" id="{1F772269-E7FF-496C-BEFD-B7C5FEFB48D1}"/>
                </a:ext>
              </a:extLst>
            </p:cNvPr>
            <p:cNvSpPr/>
            <p:nvPr/>
          </p:nvSpPr>
          <p:spPr bwMode="auto">
            <a:xfrm>
              <a:off x="6348577" y="1560987"/>
              <a:ext cx="491860" cy="631441"/>
            </a:xfrm>
            <a:custGeom>
              <a:avLst/>
              <a:gdLst>
                <a:gd name="T0" fmla="*/ 16 w 71"/>
                <a:gd name="T1" fmla="*/ 83 h 91"/>
                <a:gd name="T2" fmla="*/ 32 w 71"/>
                <a:gd name="T3" fmla="*/ 80 h 91"/>
                <a:gd name="T4" fmla="*/ 71 w 71"/>
                <a:gd name="T5" fmla="*/ 11 h 91"/>
                <a:gd name="T6" fmla="*/ 56 w 71"/>
                <a:gd name="T7" fmla="*/ 0 h 91"/>
                <a:gd name="T8" fmla="*/ 29 w 71"/>
                <a:gd name="T9" fmla="*/ 4 h 91"/>
                <a:gd name="T10" fmla="*/ 2 w 71"/>
                <a:gd name="T11" fmla="*/ 50 h 91"/>
                <a:gd name="T12" fmla="*/ 0 w 71"/>
                <a:gd name="T13" fmla="*/ 91 h 91"/>
                <a:gd name="T14" fmla="*/ 16 w 71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91">
                  <a:moveTo>
                    <a:pt x="16" y="83"/>
                  </a:moveTo>
                  <a:cubicBezTo>
                    <a:pt x="23" y="81"/>
                    <a:pt x="30" y="79"/>
                    <a:pt x="32" y="80"/>
                  </a:cubicBezTo>
                  <a:cubicBezTo>
                    <a:pt x="29" y="76"/>
                    <a:pt x="69" y="9"/>
                    <a:pt x="71" y="11"/>
                  </a:cubicBezTo>
                  <a:cubicBezTo>
                    <a:pt x="67" y="6"/>
                    <a:pt x="60" y="1"/>
                    <a:pt x="56" y="0"/>
                  </a:cubicBezTo>
                  <a:cubicBezTo>
                    <a:pt x="48" y="0"/>
                    <a:pt x="35" y="1"/>
                    <a:pt x="29" y="4"/>
                  </a:cubicBezTo>
                  <a:cubicBezTo>
                    <a:pt x="20" y="10"/>
                    <a:pt x="10" y="34"/>
                    <a:pt x="2" y="50"/>
                  </a:cubicBezTo>
                  <a:cubicBezTo>
                    <a:pt x="1" y="67"/>
                    <a:pt x="1" y="83"/>
                    <a:pt x="0" y="91"/>
                  </a:cubicBezTo>
                  <a:cubicBezTo>
                    <a:pt x="1" y="87"/>
                    <a:pt x="9" y="85"/>
                    <a:pt x="16" y="83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9" name="íṡľîḓè">
              <a:extLst>
                <a:ext uri="{FF2B5EF4-FFF2-40B4-BE49-F238E27FC236}">
                  <a16:creationId xmlns:a16="http://schemas.microsoft.com/office/drawing/2014/main" xmlns="" id="{4EA93ECF-521D-47A0-B211-A29D0C8E7855}"/>
                </a:ext>
              </a:extLst>
            </p:cNvPr>
            <p:cNvSpPr/>
            <p:nvPr/>
          </p:nvSpPr>
          <p:spPr bwMode="auto">
            <a:xfrm>
              <a:off x="5813513" y="1374878"/>
              <a:ext cx="598208" cy="1003659"/>
            </a:xfrm>
            <a:custGeom>
              <a:avLst/>
              <a:gdLst>
                <a:gd name="T0" fmla="*/ 2 w 86"/>
                <a:gd name="T1" fmla="*/ 32 h 145"/>
                <a:gd name="T2" fmla="*/ 5 w 86"/>
                <a:gd name="T3" fmla="*/ 89 h 145"/>
                <a:gd name="T4" fmla="*/ 15 w 86"/>
                <a:gd name="T5" fmla="*/ 135 h 145"/>
                <a:gd name="T6" fmla="*/ 25 w 86"/>
                <a:gd name="T7" fmla="*/ 144 h 145"/>
                <a:gd name="T8" fmla="*/ 71 w 86"/>
                <a:gd name="T9" fmla="*/ 142 h 145"/>
                <a:gd name="T10" fmla="*/ 86 w 86"/>
                <a:gd name="T11" fmla="*/ 129 h 145"/>
                <a:gd name="T12" fmla="*/ 77 w 86"/>
                <a:gd name="T13" fmla="*/ 124 h 145"/>
                <a:gd name="T14" fmla="*/ 81 w 86"/>
                <a:gd name="T15" fmla="*/ 23 h 145"/>
                <a:gd name="T16" fmla="*/ 2 w 86"/>
                <a:gd name="T17" fmla="*/ 3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45">
                  <a:moveTo>
                    <a:pt x="2" y="32"/>
                  </a:moveTo>
                  <a:cubicBezTo>
                    <a:pt x="3" y="58"/>
                    <a:pt x="4" y="83"/>
                    <a:pt x="5" y="89"/>
                  </a:cubicBezTo>
                  <a:cubicBezTo>
                    <a:pt x="6" y="104"/>
                    <a:pt x="10" y="128"/>
                    <a:pt x="15" y="135"/>
                  </a:cubicBezTo>
                  <a:cubicBezTo>
                    <a:pt x="20" y="143"/>
                    <a:pt x="25" y="144"/>
                    <a:pt x="25" y="144"/>
                  </a:cubicBezTo>
                  <a:cubicBezTo>
                    <a:pt x="25" y="144"/>
                    <a:pt x="69" y="145"/>
                    <a:pt x="71" y="142"/>
                  </a:cubicBezTo>
                  <a:cubicBezTo>
                    <a:pt x="74" y="139"/>
                    <a:pt x="86" y="132"/>
                    <a:pt x="86" y="129"/>
                  </a:cubicBezTo>
                  <a:cubicBezTo>
                    <a:pt x="86" y="129"/>
                    <a:pt x="78" y="128"/>
                    <a:pt x="77" y="124"/>
                  </a:cubicBezTo>
                  <a:cubicBezTo>
                    <a:pt x="77" y="120"/>
                    <a:pt x="80" y="43"/>
                    <a:pt x="81" y="23"/>
                  </a:cubicBezTo>
                  <a:cubicBezTo>
                    <a:pt x="81" y="2"/>
                    <a:pt x="0" y="0"/>
                    <a:pt x="2" y="32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0" name="îṥľidé">
              <a:extLst>
                <a:ext uri="{FF2B5EF4-FFF2-40B4-BE49-F238E27FC236}">
                  <a16:creationId xmlns:a16="http://schemas.microsoft.com/office/drawing/2014/main" xmlns="" id="{81D44F43-E8F2-40BA-A78F-C3E30AE9552A}"/>
                </a:ext>
              </a:extLst>
            </p:cNvPr>
            <p:cNvSpPr/>
            <p:nvPr/>
          </p:nvSpPr>
          <p:spPr bwMode="auto">
            <a:xfrm>
              <a:off x="5906568" y="1501167"/>
              <a:ext cx="505153" cy="877371"/>
            </a:xfrm>
            <a:custGeom>
              <a:avLst/>
              <a:gdLst>
                <a:gd name="T0" fmla="*/ 64 w 73"/>
                <a:gd name="T1" fmla="*/ 106 h 127"/>
                <a:gd name="T2" fmla="*/ 68 w 73"/>
                <a:gd name="T3" fmla="*/ 5 h 127"/>
                <a:gd name="T4" fmla="*/ 60 w 73"/>
                <a:gd name="T5" fmla="*/ 21 h 127"/>
                <a:gd name="T6" fmla="*/ 61 w 73"/>
                <a:gd name="T7" fmla="*/ 69 h 127"/>
                <a:gd name="T8" fmla="*/ 52 w 73"/>
                <a:gd name="T9" fmla="*/ 110 h 127"/>
                <a:gd name="T10" fmla="*/ 20 w 73"/>
                <a:gd name="T11" fmla="*/ 112 h 127"/>
                <a:gd name="T12" fmla="*/ 0 w 73"/>
                <a:gd name="T13" fmla="*/ 114 h 127"/>
                <a:gd name="T14" fmla="*/ 2 w 73"/>
                <a:gd name="T15" fmla="*/ 117 h 127"/>
                <a:gd name="T16" fmla="*/ 12 w 73"/>
                <a:gd name="T17" fmla="*/ 126 h 127"/>
                <a:gd name="T18" fmla="*/ 58 w 73"/>
                <a:gd name="T19" fmla="*/ 124 h 127"/>
                <a:gd name="T20" fmla="*/ 73 w 73"/>
                <a:gd name="T21" fmla="*/ 111 h 127"/>
                <a:gd name="T22" fmla="*/ 64 w 73"/>
                <a:gd name="T23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27">
                  <a:moveTo>
                    <a:pt x="64" y="106"/>
                  </a:moveTo>
                  <a:cubicBezTo>
                    <a:pt x="64" y="102"/>
                    <a:pt x="67" y="25"/>
                    <a:pt x="68" y="5"/>
                  </a:cubicBezTo>
                  <a:cubicBezTo>
                    <a:pt x="64" y="0"/>
                    <a:pt x="59" y="5"/>
                    <a:pt x="60" y="21"/>
                  </a:cubicBezTo>
                  <a:cubicBezTo>
                    <a:pt x="62" y="39"/>
                    <a:pt x="62" y="51"/>
                    <a:pt x="61" y="69"/>
                  </a:cubicBezTo>
                  <a:cubicBezTo>
                    <a:pt x="60" y="79"/>
                    <a:pt x="57" y="101"/>
                    <a:pt x="52" y="110"/>
                  </a:cubicBezTo>
                  <a:cubicBezTo>
                    <a:pt x="48" y="117"/>
                    <a:pt x="33" y="115"/>
                    <a:pt x="20" y="112"/>
                  </a:cubicBezTo>
                  <a:cubicBezTo>
                    <a:pt x="9" y="110"/>
                    <a:pt x="2" y="117"/>
                    <a:pt x="0" y="114"/>
                  </a:cubicBezTo>
                  <a:cubicBezTo>
                    <a:pt x="1" y="115"/>
                    <a:pt x="1" y="116"/>
                    <a:pt x="2" y="117"/>
                  </a:cubicBezTo>
                  <a:cubicBezTo>
                    <a:pt x="7" y="125"/>
                    <a:pt x="12" y="126"/>
                    <a:pt x="12" y="126"/>
                  </a:cubicBezTo>
                  <a:cubicBezTo>
                    <a:pt x="12" y="126"/>
                    <a:pt x="56" y="127"/>
                    <a:pt x="58" y="124"/>
                  </a:cubicBezTo>
                  <a:cubicBezTo>
                    <a:pt x="61" y="121"/>
                    <a:pt x="73" y="114"/>
                    <a:pt x="73" y="111"/>
                  </a:cubicBezTo>
                  <a:cubicBezTo>
                    <a:pt x="73" y="111"/>
                    <a:pt x="65" y="110"/>
                    <a:pt x="64" y="106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41" name="cb0904ca-fccf-48c9-a065-f441de4faf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B4BF27-1DA7-49B0-B00C-AA702D757003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8411844" y="2691988"/>
            <a:ext cx="4027734" cy="3924274"/>
            <a:chOff x="3518696" y="1115078"/>
            <a:chExt cx="5154617" cy="5022211"/>
          </a:xfrm>
        </p:grpSpPr>
        <p:grpSp>
          <p:nvGrpSpPr>
            <p:cNvPr id="3342" name="îšḻîḍê">
              <a:extLst>
                <a:ext uri="{FF2B5EF4-FFF2-40B4-BE49-F238E27FC236}">
                  <a16:creationId xmlns:a16="http://schemas.microsoft.com/office/drawing/2014/main" xmlns="" id="{2A785E94-4917-488A-8AAD-25337875AB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18696" y="1115078"/>
              <a:ext cx="5154617" cy="4757363"/>
              <a:chOff x="1701" y="74"/>
              <a:chExt cx="4282" cy="3952"/>
            </a:xfrm>
          </p:grpSpPr>
          <p:sp>
            <p:nvSpPr>
              <p:cNvPr id="3712" name="ïṧļîḍé">
                <a:extLst>
                  <a:ext uri="{FF2B5EF4-FFF2-40B4-BE49-F238E27FC236}">
                    <a16:creationId xmlns:a16="http://schemas.microsoft.com/office/drawing/2014/main" xmlns="" id="{B4B4F34F-F336-4E9B-B2FB-3AFA8DAA6A9A}"/>
                  </a:ext>
                </a:extLst>
              </p:cNvPr>
              <p:cNvSpPr/>
              <p:nvPr/>
            </p:nvSpPr>
            <p:spPr bwMode="auto">
              <a:xfrm>
                <a:off x="2823" y="2078"/>
                <a:ext cx="918" cy="286"/>
              </a:xfrm>
              <a:custGeom>
                <a:avLst/>
                <a:gdLst>
                  <a:gd name="T0" fmla="*/ 0 w 442"/>
                  <a:gd name="T1" fmla="*/ 38 h 138"/>
                  <a:gd name="T2" fmla="*/ 420 w 442"/>
                  <a:gd name="T3" fmla="*/ 93 h 138"/>
                  <a:gd name="T4" fmla="*/ 435 w 442"/>
                  <a:gd name="T5" fmla="*/ 121 h 138"/>
                  <a:gd name="T6" fmla="*/ 402 w 442"/>
                  <a:gd name="T7" fmla="*/ 127 h 138"/>
                  <a:gd name="T8" fmla="*/ 0 w 442"/>
                  <a:gd name="T9" fmla="*/ 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138">
                    <a:moveTo>
                      <a:pt x="0" y="38"/>
                    </a:moveTo>
                    <a:cubicBezTo>
                      <a:pt x="0" y="38"/>
                      <a:pt x="200" y="0"/>
                      <a:pt x="420" y="93"/>
                    </a:cubicBezTo>
                    <a:cubicBezTo>
                      <a:pt x="420" y="93"/>
                      <a:pt x="442" y="103"/>
                      <a:pt x="435" y="121"/>
                    </a:cubicBezTo>
                    <a:cubicBezTo>
                      <a:pt x="435" y="121"/>
                      <a:pt x="423" y="138"/>
                      <a:pt x="402" y="127"/>
                    </a:cubicBezTo>
                    <a:cubicBezTo>
                      <a:pt x="399" y="126"/>
                      <a:pt x="266" y="33"/>
                      <a:pt x="0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3" name="ïṡļîdè">
                <a:extLst>
                  <a:ext uri="{FF2B5EF4-FFF2-40B4-BE49-F238E27FC236}">
                    <a16:creationId xmlns:a16="http://schemas.microsoft.com/office/drawing/2014/main" xmlns="" id="{4FC2D855-EDF6-46C0-9152-4FC14771BA60}"/>
                  </a:ext>
                </a:extLst>
              </p:cNvPr>
              <p:cNvSpPr/>
              <p:nvPr/>
            </p:nvSpPr>
            <p:spPr bwMode="auto">
              <a:xfrm>
                <a:off x="2779" y="2238"/>
                <a:ext cx="538" cy="576"/>
              </a:xfrm>
              <a:custGeom>
                <a:avLst/>
                <a:gdLst>
                  <a:gd name="T0" fmla="*/ 0 w 259"/>
                  <a:gd name="T1" fmla="*/ 0 h 278"/>
                  <a:gd name="T2" fmla="*/ 250 w 259"/>
                  <a:gd name="T3" fmla="*/ 248 h 278"/>
                  <a:gd name="T4" fmla="*/ 246 w 259"/>
                  <a:gd name="T5" fmla="*/ 274 h 278"/>
                  <a:gd name="T6" fmla="*/ 221 w 259"/>
                  <a:gd name="T7" fmla="*/ 260 h 278"/>
                  <a:gd name="T8" fmla="*/ 0 w 259"/>
                  <a:gd name="T9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278">
                    <a:moveTo>
                      <a:pt x="0" y="0"/>
                    </a:moveTo>
                    <a:cubicBezTo>
                      <a:pt x="0" y="0"/>
                      <a:pt x="149" y="84"/>
                      <a:pt x="250" y="248"/>
                    </a:cubicBezTo>
                    <a:cubicBezTo>
                      <a:pt x="250" y="248"/>
                      <a:pt x="259" y="266"/>
                      <a:pt x="246" y="274"/>
                    </a:cubicBezTo>
                    <a:cubicBezTo>
                      <a:pt x="246" y="274"/>
                      <a:pt x="230" y="278"/>
                      <a:pt x="221" y="260"/>
                    </a:cubicBezTo>
                    <a:cubicBezTo>
                      <a:pt x="220" y="259"/>
                      <a:pt x="157" y="13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4" name="işļidé">
                <a:extLst>
                  <a:ext uri="{FF2B5EF4-FFF2-40B4-BE49-F238E27FC236}">
                    <a16:creationId xmlns:a16="http://schemas.microsoft.com/office/drawing/2014/main" xmlns="" id="{229E42CA-8E09-47A1-88FF-6BB161C56C0C}"/>
                  </a:ext>
                </a:extLst>
              </p:cNvPr>
              <p:cNvSpPr/>
              <p:nvPr/>
            </p:nvSpPr>
            <p:spPr bwMode="auto">
              <a:xfrm>
                <a:off x="2439" y="2273"/>
                <a:ext cx="207" cy="838"/>
              </a:xfrm>
              <a:custGeom>
                <a:avLst/>
                <a:gdLst>
                  <a:gd name="T0" fmla="*/ 100 w 100"/>
                  <a:gd name="T1" fmla="*/ 0 h 404"/>
                  <a:gd name="T2" fmla="*/ 0 w 100"/>
                  <a:gd name="T3" fmla="*/ 382 h 404"/>
                  <a:gd name="T4" fmla="*/ 19 w 100"/>
                  <a:gd name="T5" fmla="*/ 404 h 404"/>
                  <a:gd name="T6" fmla="*/ 35 w 100"/>
                  <a:gd name="T7" fmla="*/ 377 h 404"/>
                  <a:gd name="T8" fmla="*/ 100 w 100"/>
                  <a:gd name="T9" fmla="*/ 0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404">
                    <a:moveTo>
                      <a:pt x="100" y="0"/>
                    </a:moveTo>
                    <a:cubicBezTo>
                      <a:pt x="100" y="0"/>
                      <a:pt x="4" y="166"/>
                      <a:pt x="0" y="382"/>
                    </a:cubicBezTo>
                    <a:cubicBezTo>
                      <a:pt x="0" y="382"/>
                      <a:pt x="1" y="404"/>
                      <a:pt x="19" y="404"/>
                    </a:cubicBezTo>
                    <a:cubicBezTo>
                      <a:pt x="19" y="404"/>
                      <a:pt x="37" y="399"/>
                      <a:pt x="35" y="377"/>
                    </a:cubicBezTo>
                    <a:cubicBezTo>
                      <a:pt x="36" y="374"/>
                      <a:pt x="26" y="22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5" name="ïSľíďè">
                <a:extLst>
                  <a:ext uri="{FF2B5EF4-FFF2-40B4-BE49-F238E27FC236}">
                    <a16:creationId xmlns:a16="http://schemas.microsoft.com/office/drawing/2014/main" xmlns="" id="{E88E146D-9E48-4CE8-9199-A8C40E3C3470}"/>
                  </a:ext>
                </a:extLst>
              </p:cNvPr>
              <p:cNvSpPr/>
              <p:nvPr/>
            </p:nvSpPr>
            <p:spPr bwMode="auto">
              <a:xfrm>
                <a:off x="1954" y="2227"/>
                <a:ext cx="636" cy="513"/>
              </a:xfrm>
              <a:custGeom>
                <a:avLst/>
                <a:gdLst>
                  <a:gd name="T0" fmla="*/ 306 w 306"/>
                  <a:gd name="T1" fmla="*/ 0 h 247"/>
                  <a:gd name="T2" fmla="*/ 14 w 306"/>
                  <a:gd name="T3" fmla="*/ 210 h 247"/>
                  <a:gd name="T4" fmla="*/ 13 w 306"/>
                  <a:gd name="T5" fmla="*/ 239 h 247"/>
                  <a:gd name="T6" fmla="*/ 43 w 306"/>
                  <a:gd name="T7" fmla="*/ 229 h 247"/>
                  <a:gd name="T8" fmla="*/ 306 w 306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247">
                    <a:moveTo>
                      <a:pt x="306" y="0"/>
                    </a:moveTo>
                    <a:cubicBezTo>
                      <a:pt x="306" y="0"/>
                      <a:pt x="162" y="58"/>
                      <a:pt x="14" y="210"/>
                    </a:cubicBezTo>
                    <a:cubicBezTo>
                      <a:pt x="14" y="210"/>
                      <a:pt x="0" y="227"/>
                      <a:pt x="13" y="239"/>
                    </a:cubicBezTo>
                    <a:cubicBezTo>
                      <a:pt x="13" y="239"/>
                      <a:pt x="30" y="247"/>
                      <a:pt x="43" y="229"/>
                    </a:cubicBezTo>
                    <a:cubicBezTo>
                      <a:pt x="45" y="228"/>
                      <a:pt x="119" y="118"/>
                      <a:pt x="30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6" name="îşľiḍe">
                <a:extLst>
                  <a:ext uri="{FF2B5EF4-FFF2-40B4-BE49-F238E27FC236}">
                    <a16:creationId xmlns:a16="http://schemas.microsoft.com/office/drawing/2014/main" xmlns="" id="{9B614EE6-78EF-4FF8-9C48-23EFC94E33CC}"/>
                  </a:ext>
                </a:extLst>
              </p:cNvPr>
              <p:cNvSpPr/>
              <p:nvPr/>
            </p:nvSpPr>
            <p:spPr bwMode="auto">
              <a:xfrm>
                <a:off x="2391" y="2389"/>
                <a:ext cx="127" cy="363"/>
              </a:xfrm>
              <a:custGeom>
                <a:avLst/>
                <a:gdLst>
                  <a:gd name="T0" fmla="*/ 61 w 61"/>
                  <a:gd name="T1" fmla="*/ 0 h 175"/>
                  <a:gd name="T2" fmla="*/ 1 w 61"/>
                  <a:gd name="T3" fmla="*/ 165 h 175"/>
                  <a:gd name="T4" fmla="*/ 8 w 61"/>
                  <a:gd name="T5" fmla="*/ 175 h 175"/>
                  <a:gd name="T6" fmla="*/ 16 w 61"/>
                  <a:gd name="T7" fmla="*/ 164 h 175"/>
                  <a:gd name="T8" fmla="*/ 61 w 61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75">
                    <a:moveTo>
                      <a:pt x="61" y="0"/>
                    </a:moveTo>
                    <a:cubicBezTo>
                      <a:pt x="61" y="0"/>
                      <a:pt x="11" y="69"/>
                      <a:pt x="1" y="165"/>
                    </a:cubicBezTo>
                    <a:cubicBezTo>
                      <a:pt x="1" y="165"/>
                      <a:pt x="0" y="175"/>
                      <a:pt x="8" y="175"/>
                    </a:cubicBezTo>
                    <a:cubicBezTo>
                      <a:pt x="8" y="175"/>
                      <a:pt x="16" y="174"/>
                      <a:pt x="16" y="164"/>
                    </a:cubicBezTo>
                    <a:cubicBezTo>
                      <a:pt x="17" y="163"/>
                      <a:pt x="19" y="94"/>
                      <a:pt x="6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7" name="íŝḷíḑe">
                <a:extLst>
                  <a:ext uri="{FF2B5EF4-FFF2-40B4-BE49-F238E27FC236}">
                    <a16:creationId xmlns:a16="http://schemas.microsoft.com/office/drawing/2014/main" xmlns="" id="{9C5F26F7-5850-413E-8DC4-57CDBCE442A6}"/>
                  </a:ext>
                </a:extLst>
              </p:cNvPr>
              <p:cNvSpPr/>
              <p:nvPr/>
            </p:nvSpPr>
            <p:spPr bwMode="auto">
              <a:xfrm>
                <a:off x="2166" y="2404"/>
                <a:ext cx="281" cy="369"/>
              </a:xfrm>
              <a:custGeom>
                <a:avLst/>
                <a:gdLst>
                  <a:gd name="T0" fmla="*/ 135 w 135"/>
                  <a:gd name="T1" fmla="*/ 0 h 178"/>
                  <a:gd name="T2" fmla="*/ 5 w 135"/>
                  <a:gd name="T3" fmla="*/ 162 h 178"/>
                  <a:gd name="T4" fmla="*/ 9 w 135"/>
                  <a:gd name="T5" fmla="*/ 177 h 178"/>
                  <a:gd name="T6" fmla="*/ 23 w 135"/>
                  <a:gd name="T7" fmla="*/ 167 h 178"/>
                  <a:gd name="T8" fmla="*/ 135 w 135"/>
                  <a:gd name="T9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78">
                    <a:moveTo>
                      <a:pt x="135" y="0"/>
                    </a:moveTo>
                    <a:cubicBezTo>
                      <a:pt x="135" y="0"/>
                      <a:pt x="53" y="59"/>
                      <a:pt x="5" y="162"/>
                    </a:cubicBezTo>
                    <a:cubicBezTo>
                      <a:pt x="5" y="162"/>
                      <a:pt x="0" y="173"/>
                      <a:pt x="9" y="177"/>
                    </a:cubicBezTo>
                    <a:cubicBezTo>
                      <a:pt x="9" y="177"/>
                      <a:pt x="19" y="178"/>
                      <a:pt x="23" y="167"/>
                    </a:cubicBezTo>
                    <a:cubicBezTo>
                      <a:pt x="23" y="166"/>
                      <a:pt x="52" y="90"/>
                      <a:pt x="1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8" name="íşḷïḋê">
                <a:extLst>
                  <a:ext uri="{FF2B5EF4-FFF2-40B4-BE49-F238E27FC236}">
                    <a16:creationId xmlns:a16="http://schemas.microsoft.com/office/drawing/2014/main" xmlns="" id="{D7D89583-BD6D-4A00-BFA0-04C1914EA6FE}"/>
                  </a:ext>
                </a:extLst>
              </p:cNvPr>
              <p:cNvSpPr/>
              <p:nvPr/>
            </p:nvSpPr>
            <p:spPr bwMode="auto">
              <a:xfrm>
                <a:off x="1836" y="2113"/>
                <a:ext cx="713" cy="183"/>
              </a:xfrm>
              <a:custGeom>
                <a:avLst/>
                <a:gdLst>
                  <a:gd name="T0" fmla="*/ 343 w 343"/>
                  <a:gd name="T1" fmla="*/ 32 h 88"/>
                  <a:gd name="T2" fmla="*/ 17 w 343"/>
                  <a:gd name="T3" fmla="*/ 54 h 88"/>
                  <a:gd name="T4" fmla="*/ 5 w 343"/>
                  <a:gd name="T5" fmla="*/ 75 h 88"/>
                  <a:gd name="T6" fmla="*/ 30 w 343"/>
                  <a:gd name="T7" fmla="*/ 80 h 88"/>
                  <a:gd name="T8" fmla="*/ 343 w 343"/>
                  <a:gd name="T9" fmla="*/ 3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88">
                    <a:moveTo>
                      <a:pt x="343" y="32"/>
                    </a:moveTo>
                    <a:cubicBezTo>
                      <a:pt x="343" y="32"/>
                      <a:pt x="188" y="0"/>
                      <a:pt x="17" y="54"/>
                    </a:cubicBezTo>
                    <a:cubicBezTo>
                      <a:pt x="17" y="54"/>
                      <a:pt x="0" y="61"/>
                      <a:pt x="5" y="75"/>
                    </a:cubicBezTo>
                    <a:cubicBezTo>
                      <a:pt x="5" y="75"/>
                      <a:pt x="13" y="88"/>
                      <a:pt x="30" y="80"/>
                    </a:cubicBezTo>
                    <a:cubicBezTo>
                      <a:pt x="32" y="80"/>
                      <a:pt x="150" y="31"/>
                      <a:pt x="34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9" name="ïŝliḋê">
                <a:extLst>
                  <a:ext uri="{FF2B5EF4-FFF2-40B4-BE49-F238E27FC236}">
                    <a16:creationId xmlns:a16="http://schemas.microsoft.com/office/drawing/2014/main" xmlns="" id="{214173E1-F086-47F6-91EA-0F19AE8094BE}"/>
                  </a:ext>
                </a:extLst>
              </p:cNvPr>
              <p:cNvSpPr/>
              <p:nvPr/>
            </p:nvSpPr>
            <p:spPr bwMode="auto">
              <a:xfrm>
                <a:off x="1747" y="1759"/>
                <a:ext cx="874" cy="309"/>
              </a:xfrm>
              <a:custGeom>
                <a:avLst/>
                <a:gdLst>
                  <a:gd name="T0" fmla="*/ 421 w 421"/>
                  <a:gd name="T1" fmla="*/ 149 h 149"/>
                  <a:gd name="T2" fmla="*/ 25 w 421"/>
                  <a:gd name="T3" fmla="*/ 1 h 149"/>
                  <a:gd name="T4" fmla="*/ 0 w 421"/>
                  <a:gd name="T5" fmla="*/ 19 h 149"/>
                  <a:gd name="T6" fmla="*/ 26 w 421"/>
                  <a:gd name="T7" fmla="*/ 39 h 149"/>
                  <a:gd name="T8" fmla="*/ 421 w 421"/>
                  <a:gd name="T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49">
                    <a:moveTo>
                      <a:pt x="421" y="149"/>
                    </a:moveTo>
                    <a:cubicBezTo>
                      <a:pt x="421" y="149"/>
                      <a:pt x="255" y="28"/>
                      <a:pt x="25" y="1"/>
                    </a:cubicBezTo>
                    <a:cubicBezTo>
                      <a:pt x="25" y="1"/>
                      <a:pt x="1" y="0"/>
                      <a:pt x="0" y="19"/>
                    </a:cubicBezTo>
                    <a:cubicBezTo>
                      <a:pt x="0" y="19"/>
                      <a:pt x="3" y="39"/>
                      <a:pt x="26" y="39"/>
                    </a:cubicBezTo>
                    <a:cubicBezTo>
                      <a:pt x="29" y="40"/>
                      <a:pt x="194" y="45"/>
                      <a:pt x="421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0" name="îṩľîde">
                <a:extLst>
                  <a:ext uri="{FF2B5EF4-FFF2-40B4-BE49-F238E27FC236}">
                    <a16:creationId xmlns:a16="http://schemas.microsoft.com/office/drawing/2014/main" xmlns="" id="{9A4FCCF3-79F9-45E2-A90F-02494B19AD21}"/>
                  </a:ext>
                </a:extLst>
              </p:cNvPr>
              <p:cNvSpPr/>
              <p:nvPr/>
            </p:nvSpPr>
            <p:spPr bwMode="auto">
              <a:xfrm>
                <a:off x="2119" y="1240"/>
                <a:ext cx="536" cy="757"/>
              </a:xfrm>
              <a:custGeom>
                <a:avLst/>
                <a:gdLst>
                  <a:gd name="T0" fmla="*/ 258 w 258"/>
                  <a:gd name="T1" fmla="*/ 365 h 365"/>
                  <a:gd name="T2" fmla="*/ 40 w 258"/>
                  <a:gd name="T3" fmla="*/ 15 h 365"/>
                  <a:gd name="T4" fmla="*/ 9 w 258"/>
                  <a:gd name="T5" fmla="*/ 14 h 365"/>
                  <a:gd name="T6" fmla="*/ 18 w 258"/>
                  <a:gd name="T7" fmla="*/ 45 h 365"/>
                  <a:gd name="T8" fmla="*/ 258 w 258"/>
                  <a:gd name="T9" fmla="*/ 365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365"/>
                    </a:moveTo>
                    <a:cubicBezTo>
                      <a:pt x="258" y="365"/>
                      <a:pt x="201" y="173"/>
                      <a:pt x="40" y="15"/>
                    </a:cubicBezTo>
                    <a:cubicBezTo>
                      <a:pt x="40" y="15"/>
                      <a:pt x="21" y="0"/>
                      <a:pt x="9" y="14"/>
                    </a:cubicBezTo>
                    <a:cubicBezTo>
                      <a:pt x="9" y="14"/>
                      <a:pt x="0" y="31"/>
                      <a:pt x="18" y="45"/>
                    </a:cubicBezTo>
                    <a:cubicBezTo>
                      <a:pt x="20" y="47"/>
                      <a:pt x="144" y="150"/>
                      <a:pt x="258" y="3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1" name="iṡḻiďè">
                <a:extLst>
                  <a:ext uri="{FF2B5EF4-FFF2-40B4-BE49-F238E27FC236}">
                    <a16:creationId xmlns:a16="http://schemas.microsoft.com/office/drawing/2014/main" xmlns="" id="{97BDB32C-9F68-4D7B-9C9F-2732A28D179F}"/>
                  </a:ext>
                </a:extLst>
              </p:cNvPr>
              <p:cNvSpPr/>
              <p:nvPr/>
            </p:nvSpPr>
            <p:spPr bwMode="auto">
              <a:xfrm>
                <a:off x="1963" y="2064"/>
                <a:ext cx="415" cy="105"/>
              </a:xfrm>
              <a:custGeom>
                <a:avLst/>
                <a:gdLst>
                  <a:gd name="T0" fmla="*/ 200 w 200"/>
                  <a:gd name="T1" fmla="*/ 19 h 51"/>
                  <a:gd name="T2" fmla="*/ 10 w 200"/>
                  <a:gd name="T3" fmla="*/ 32 h 51"/>
                  <a:gd name="T4" fmla="*/ 3 w 200"/>
                  <a:gd name="T5" fmla="*/ 44 h 51"/>
                  <a:gd name="T6" fmla="*/ 17 w 200"/>
                  <a:gd name="T7" fmla="*/ 47 h 51"/>
                  <a:gd name="T8" fmla="*/ 200 w 200"/>
                  <a:gd name="T9" fmla="*/ 1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1">
                    <a:moveTo>
                      <a:pt x="200" y="19"/>
                    </a:moveTo>
                    <a:cubicBezTo>
                      <a:pt x="200" y="19"/>
                      <a:pt x="110" y="0"/>
                      <a:pt x="10" y="32"/>
                    </a:cubicBezTo>
                    <a:cubicBezTo>
                      <a:pt x="10" y="32"/>
                      <a:pt x="0" y="36"/>
                      <a:pt x="3" y="44"/>
                    </a:cubicBezTo>
                    <a:cubicBezTo>
                      <a:pt x="3" y="44"/>
                      <a:pt x="7" y="51"/>
                      <a:pt x="17" y="47"/>
                    </a:cubicBezTo>
                    <a:cubicBezTo>
                      <a:pt x="19" y="47"/>
                      <a:pt x="88" y="18"/>
                      <a:pt x="20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2" name="íṣḻíḋè">
                <a:extLst>
                  <a:ext uri="{FF2B5EF4-FFF2-40B4-BE49-F238E27FC236}">
                    <a16:creationId xmlns:a16="http://schemas.microsoft.com/office/drawing/2014/main" xmlns="" id="{D90A27C6-467D-4EFD-9ED7-5E9D9DD7C574}"/>
                  </a:ext>
                </a:extLst>
              </p:cNvPr>
              <p:cNvSpPr/>
              <p:nvPr/>
            </p:nvSpPr>
            <p:spPr bwMode="auto">
              <a:xfrm>
                <a:off x="2119" y="1680"/>
                <a:ext cx="353" cy="236"/>
              </a:xfrm>
              <a:custGeom>
                <a:avLst/>
                <a:gdLst>
                  <a:gd name="T0" fmla="*/ 170 w 170"/>
                  <a:gd name="T1" fmla="*/ 114 h 114"/>
                  <a:gd name="T2" fmla="*/ 14 w 170"/>
                  <a:gd name="T3" fmla="*/ 4 h 114"/>
                  <a:gd name="T4" fmla="*/ 1 w 170"/>
                  <a:gd name="T5" fmla="*/ 8 h 114"/>
                  <a:gd name="T6" fmla="*/ 10 w 170"/>
                  <a:gd name="T7" fmla="*/ 20 h 114"/>
                  <a:gd name="T8" fmla="*/ 170 w 170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0" h="114">
                    <a:moveTo>
                      <a:pt x="170" y="114"/>
                    </a:moveTo>
                    <a:cubicBezTo>
                      <a:pt x="170" y="114"/>
                      <a:pt x="111" y="42"/>
                      <a:pt x="14" y="4"/>
                    </a:cubicBezTo>
                    <a:cubicBezTo>
                      <a:pt x="14" y="4"/>
                      <a:pt x="3" y="0"/>
                      <a:pt x="1" y="8"/>
                    </a:cubicBezTo>
                    <a:cubicBezTo>
                      <a:pt x="1" y="8"/>
                      <a:pt x="0" y="17"/>
                      <a:pt x="10" y="20"/>
                    </a:cubicBezTo>
                    <a:cubicBezTo>
                      <a:pt x="11" y="21"/>
                      <a:pt x="83" y="42"/>
                      <a:pt x="170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3" name="îşľíḓe">
                <a:extLst>
                  <a:ext uri="{FF2B5EF4-FFF2-40B4-BE49-F238E27FC236}">
                    <a16:creationId xmlns:a16="http://schemas.microsoft.com/office/drawing/2014/main" xmlns="" id="{84580B3D-84CC-4CDF-B45B-D2223AD3F0B3}"/>
                  </a:ext>
                </a:extLst>
              </p:cNvPr>
              <p:cNvSpPr/>
              <p:nvPr/>
            </p:nvSpPr>
            <p:spPr bwMode="auto">
              <a:xfrm>
                <a:off x="2574" y="1153"/>
                <a:ext cx="85" cy="516"/>
              </a:xfrm>
              <a:custGeom>
                <a:avLst/>
                <a:gdLst>
                  <a:gd name="T0" fmla="*/ 27 w 41"/>
                  <a:gd name="T1" fmla="*/ 249 h 249"/>
                  <a:gd name="T2" fmla="*/ 21 w 41"/>
                  <a:gd name="T3" fmla="*/ 13 h 249"/>
                  <a:gd name="T4" fmla="*/ 33 w 41"/>
                  <a:gd name="T5" fmla="*/ 4 h 249"/>
                  <a:gd name="T6" fmla="*/ 37 w 41"/>
                  <a:gd name="T7" fmla="*/ 22 h 249"/>
                  <a:gd name="T8" fmla="*/ 27 w 41"/>
                  <a:gd name="T9" fmla="*/ 24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49">
                    <a:moveTo>
                      <a:pt x="27" y="249"/>
                    </a:moveTo>
                    <a:cubicBezTo>
                      <a:pt x="27" y="249"/>
                      <a:pt x="0" y="138"/>
                      <a:pt x="21" y="13"/>
                    </a:cubicBezTo>
                    <a:cubicBezTo>
                      <a:pt x="21" y="13"/>
                      <a:pt x="24" y="0"/>
                      <a:pt x="33" y="4"/>
                    </a:cubicBezTo>
                    <a:cubicBezTo>
                      <a:pt x="33" y="4"/>
                      <a:pt x="41" y="9"/>
                      <a:pt x="37" y="22"/>
                    </a:cubicBezTo>
                    <a:cubicBezTo>
                      <a:pt x="37" y="23"/>
                      <a:pt x="16" y="110"/>
                      <a:pt x="27" y="2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4" name="iSḷîḑe">
                <a:extLst>
                  <a:ext uri="{FF2B5EF4-FFF2-40B4-BE49-F238E27FC236}">
                    <a16:creationId xmlns:a16="http://schemas.microsoft.com/office/drawing/2014/main" xmlns="" id="{4A467DE7-6194-48F4-804D-C72E2FA569CC}"/>
                  </a:ext>
                </a:extLst>
              </p:cNvPr>
              <p:cNvSpPr/>
              <p:nvPr/>
            </p:nvSpPr>
            <p:spPr bwMode="auto">
              <a:xfrm>
                <a:off x="2779" y="1227"/>
                <a:ext cx="119" cy="341"/>
              </a:xfrm>
              <a:custGeom>
                <a:avLst/>
                <a:gdLst>
                  <a:gd name="T0" fmla="*/ 0 w 57"/>
                  <a:gd name="T1" fmla="*/ 164 h 164"/>
                  <a:gd name="T2" fmla="*/ 43 w 57"/>
                  <a:gd name="T3" fmla="*/ 7 h 164"/>
                  <a:gd name="T4" fmla="*/ 53 w 57"/>
                  <a:gd name="T5" fmla="*/ 3 h 164"/>
                  <a:gd name="T6" fmla="*/ 52 w 57"/>
                  <a:gd name="T7" fmla="*/ 16 h 164"/>
                  <a:gd name="T8" fmla="*/ 0 w 57"/>
                  <a:gd name="T9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64">
                    <a:moveTo>
                      <a:pt x="0" y="164"/>
                    </a:moveTo>
                    <a:cubicBezTo>
                      <a:pt x="0" y="164"/>
                      <a:pt x="4" y="85"/>
                      <a:pt x="43" y="7"/>
                    </a:cubicBezTo>
                    <a:cubicBezTo>
                      <a:pt x="43" y="7"/>
                      <a:pt x="48" y="0"/>
                      <a:pt x="53" y="3"/>
                    </a:cubicBezTo>
                    <a:cubicBezTo>
                      <a:pt x="53" y="3"/>
                      <a:pt x="57" y="9"/>
                      <a:pt x="52" y="16"/>
                    </a:cubicBezTo>
                    <a:cubicBezTo>
                      <a:pt x="52" y="17"/>
                      <a:pt x="20" y="70"/>
                      <a:pt x="0" y="16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5" name="ïṥḷîḍê">
                <a:extLst>
                  <a:ext uri="{FF2B5EF4-FFF2-40B4-BE49-F238E27FC236}">
                    <a16:creationId xmlns:a16="http://schemas.microsoft.com/office/drawing/2014/main" xmlns="" id="{993C3BB6-0629-4708-AEE4-81ECA201158C}"/>
                  </a:ext>
                </a:extLst>
              </p:cNvPr>
              <p:cNvSpPr/>
              <p:nvPr/>
            </p:nvSpPr>
            <p:spPr bwMode="auto">
              <a:xfrm>
                <a:off x="2819" y="1344"/>
                <a:ext cx="214" cy="415"/>
              </a:xfrm>
              <a:custGeom>
                <a:avLst/>
                <a:gdLst>
                  <a:gd name="T0" fmla="*/ 0 w 103"/>
                  <a:gd name="T1" fmla="*/ 200 h 200"/>
                  <a:gd name="T2" fmla="*/ 86 w 103"/>
                  <a:gd name="T3" fmla="*/ 9 h 200"/>
                  <a:gd name="T4" fmla="*/ 99 w 103"/>
                  <a:gd name="T5" fmla="*/ 6 h 200"/>
                  <a:gd name="T6" fmla="*/ 96 w 103"/>
                  <a:gd name="T7" fmla="*/ 22 h 200"/>
                  <a:gd name="T8" fmla="*/ 0 w 103"/>
                  <a:gd name="T9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200">
                    <a:moveTo>
                      <a:pt x="0" y="200"/>
                    </a:moveTo>
                    <a:cubicBezTo>
                      <a:pt x="0" y="200"/>
                      <a:pt x="21" y="100"/>
                      <a:pt x="86" y="9"/>
                    </a:cubicBezTo>
                    <a:cubicBezTo>
                      <a:pt x="86" y="9"/>
                      <a:pt x="94" y="0"/>
                      <a:pt x="99" y="6"/>
                    </a:cubicBezTo>
                    <a:cubicBezTo>
                      <a:pt x="99" y="6"/>
                      <a:pt x="103" y="14"/>
                      <a:pt x="96" y="22"/>
                    </a:cubicBezTo>
                    <a:cubicBezTo>
                      <a:pt x="95" y="23"/>
                      <a:pt x="44" y="84"/>
                      <a:pt x="0" y="20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6" name="ïṧļîde">
                <a:extLst>
                  <a:ext uri="{FF2B5EF4-FFF2-40B4-BE49-F238E27FC236}">
                    <a16:creationId xmlns:a16="http://schemas.microsoft.com/office/drawing/2014/main" xmlns="" id="{B10F9682-DC17-4ADB-B0B4-07DAA85746A3}"/>
                  </a:ext>
                </a:extLst>
              </p:cNvPr>
              <p:cNvSpPr/>
              <p:nvPr/>
            </p:nvSpPr>
            <p:spPr bwMode="auto">
              <a:xfrm>
                <a:off x="1878" y="1441"/>
                <a:ext cx="417" cy="249"/>
              </a:xfrm>
              <a:custGeom>
                <a:avLst/>
                <a:gdLst>
                  <a:gd name="T0" fmla="*/ 201 w 201"/>
                  <a:gd name="T1" fmla="*/ 120 h 120"/>
                  <a:gd name="T2" fmla="*/ 15 w 201"/>
                  <a:gd name="T3" fmla="*/ 3 h 120"/>
                  <a:gd name="T4" fmla="*/ 0 w 201"/>
                  <a:gd name="T5" fmla="*/ 10 h 120"/>
                  <a:gd name="T6" fmla="*/ 12 w 201"/>
                  <a:gd name="T7" fmla="*/ 22 h 120"/>
                  <a:gd name="T8" fmla="*/ 201 w 201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120">
                    <a:moveTo>
                      <a:pt x="201" y="120"/>
                    </a:moveTo>
                    <a:cubicBezTo>
                      <a:pt x="201" y="120"/>
                      <a:pt x="129" y="41"/>
                      <a:pt x="15" y="3"/>
                    </a:cubicBezTo>
                    <a:cubicBezTo>
                      <a:pt x="15" y="3"/>
                      <a:pt x="3" y="0"/>
                      <a:pt x="0" y="10"/>
                    </a:cubicBezTo>
                    <a:cubicBezTo>
                      <a:pt x="0" y="10"/>
                      <a:pt x="0" y="20"/>
                      <a:pt x="12" y="22"/>
                    </a:cubicBezTo>
                    <a:cubicBezTo>
                      <a:pt x="13" y="23"/>
                      <a:pt x="96" y="44"/>
                      <a:pt x="201" y="1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7" name="ís1iḑé">
                <a:extLst>
                  <a:ext uri="{FF2B5EF4-FFF2-40B4-BE49-F238E27FC236}">
                    <a16:creationId xmlns:a16="http://schemas.microsoft.com/office/drawing/2014/main" xmlns="" id="{7FECCF5F-811F-4741-B235-EC82CF7E4322}"/>
                  </a:ext>
                </a:extLst>
              </p:cNvPr>
              <p:cNvSpPr/>
              <p:nvPr/>
            </p:nvSpPr>
            <p:spPr bwMode="auto">
              <a:xfrm>
                <a:off x="2198" y="1508"/>
                <a:ext cx="324" cy="371"/>
              </a:xfrm>
              <a:custGeom>
                <a:avLst/>
                <a:gdLst>
                  <a:gd name="T0" fmla="*/ 156 w 156"/>
                  <a:gd name="T1" fmla="*/ 179 h 179"/>
                  <a:gd name="T2" fmla="*/ 20 w 156"/>
                  <a:gd name="T3" fmla="*/ 7 h 179"/>
                  <a:gd name="T4" fmla="*/ 4 w 156"/>
                  <a:gd name="T5" fmla="*/ 8 h 179"/>
                  <a:gd name="T6" fmla="*/ 10 w 156"/>
                  <a:gd name="T7" fmla="*/ 24 h 179"/>
                  <a:gd name="T8" fmla="*/ 156 w 156"/>
                  <a:gd name="T9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79">
                    <a:moveTo>
                      <a:pt x="156" y="179"/>
                    </a:moveTo>
                    <a:cubicBezTo>
                      <a:pt x="156" y="179"/>
                      <a:pt x="115" y="81"/>
                      <a:pt x="20" y="7"/>
                    </a:cubicBezTo>
                    <a:cubicBezTo>
                      <a:pt x="20" y="7"/>
                      <a:pt x="9" y="0"/>
                      <a:pt x="4" y="8"/>
                    </a:cubicBezTo>
                    <a:cubicBezTo>
                      <a:pt x="4" y="8"/>
                      <a:pt x="0" y="17"/>
                      <a:pt x="10" y="24"/>
                    </a:cubicBezTo>
                    <a:cubicBezTo>
                      <a:pt x="11" y="25"/>
                      <a:pt x="83" y="72"/>
                      <a:pt x="156" y="1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8" name="ïṡļïḍè">
                <a:extLst>
                  <a:ext uri="{FF2B5EF4-FFF2-40B4-BE49-F238E27FC236}">
                    <a16:creationId xmlns:a16="http://schemas.microsoft.com/office/drawing/2014/main" xmlns="" id="{D76C437E-5F96-47D2-992A-11C091D209F6}"/>
                  </a:ext>
                </a:extLst>
              </p:cNvPr>
              <p:cNvSpPr/>
              <p:nvPr/>
            </p:nvSpPr>
            <p:spPr bwMode="auto">
              <a:xfrm>
                <a:off x="1780" y="2026"/>
                <a:ext cx="339" cy="110"/>
              </a:xfrm>
              <a:custGeom>
                <a:avLst/>
                <a:gdLst>
                  <a:gd name="T0" fmla="*/ 163 w 163"/>
                  <a:gd name="T1" fmla="*/ 5 h 53"/>
                  <a:gd name="T2" fmla="*/ 8 w 163"/>
                  <a:gd name="T3" fmla="*/ 37 h 53"/>
                  <a:gd name="T4" fmla="*/ 3 w 163"/>
                  <a:gd name="T5" fmla="*/ 47 h 53"/>
                  <a:gd name="T6" fmla="*/ 16 w 163"/>
                  <a:gd name="T7" fmla="*/ 48 h 53"/>
                  <a:gd name="T8" fmla="*/ 163 w 163"/>
                  <a:gd name="T9" fmla="*/ 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53">
                    <a:moveTo>
                      <a:pt x="163" y="5"/>
                    </a:moveTo>
                    <a:cubicBezTo>
                      <a:pt x="163" y="5"/>
                      <a:pt x="86" y="0"/>
                      <a:pt x="8" y="37"/>
                    </a:cubicBezTo>
                    <a:cubicBezTo>
                      <a:pt x="8" y="37"/>
                      <a:pt x="0" y="41"/>
                      <a:pt x="3" y="47"/>
                    </a:cubicBezTo>
                    <a:cubicBezTo>
                      <a:pt x="3" y="47"/>
                      <a:pt x="8" y="53"/>
                      <a:pt x="16" y="48"/>
                    </a:cubicBezTo>
                    <a:cubicBezTo>
                      <a:pt x="17" y="48"/>
                      <a:pt x="70" y="17"/>
                      <a:pt x="163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9" name="íśḷíḑê">
                <a:extLst>
                  <a:ext uri="{FF2B5EF4-FFF2-40B4-BE49-F238E27FC236}">
                    <a16:creationId xmlns:a16="http://schemas.microsoft.com/office/drawing/2014/main" xmlns="" id="{99FE7B16-10E4-4DD6-AC75-D05FD5BCBFED}"/>
                  </a:ext>
                </a:extLst>
              </p:cNvPr>
              <p:cNvSpPr/>
              <p:nvPr/>
            </p:nvSpPr>
            <p:spPr bwMode="auto">
              <a:xfrm>
                <a:off x="1871" y="1912"/>
                <a:ext cx="397" cy="73"/>
              </a:xfrm>
              <a:custGeom>
                <a:avLst/>
                <a:gdLst>
                  <a:gd name="T0" fmla="*/ 191 w 191"/>
                  <a:gd name="T1" fmla="*/ 35 h 35"/>
                  <a:gd name="T2" fmla="*/ 10 w 191"/>
                  <a:gd name="T3" fmla="*/ 10 h 35"/>
                  <a:gd name="T4" fmla="*/ 1 w 191"/>
                  <a:gd name="T5" fmla="*/ 20 h 35"/>
                  <a:gd name="T6" fmla="*/ 14 w 191"/>
                  <a:gd name="T7" fmla="*/ 26 h 35"/>
                  <a:gd name="T8" fmla="*/ 191 w 191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35">
                    <a:moveTo>
                      <a:pt x="191" y="35"/>
                    </a:moveTo>
                    <a:cubicBezTo>
                      <a:pt x="191" y="35"/>
                      <a:pt x="110" y="0"/>
                      <a:pt x="10" y="10"/>
                    </a:cubicBezTo>
                    <a:cubicBezTo>
                      <a:pt x="10" y="10"/>
                      <a:pt x="0" y="12"/>
                      <a:pt x="1" y="20"/>
                    </a:cubicBezTo>
                    <a:cubicBezTo>
                      <a:pt x="1" y="20"/>
                      <a:pt x="4" y="28"/>
                      <a:pt x="14" y="26"/>
                    </a:cubicBezTo>
                    <a:cubicBezTo>
                      <a:pt x="16" y="26"/>
                      <a:pt x="86" y="13"/>
                      <a:pt x="191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0" name="íŝḷïḋè">
                <a:extLst>
                  <a:ext uri="{FF2B5EF4-FFF2-40B4-BE49-F238E27FC236}">
                    <a16:creationId xmlns:a16="http://schemas.microsoft.com/office/drawing/2014/main" xmlns="" id="{A80A5AF6-E8CF-48D3-86F5-4890A9D5C915}"/>
                  </a:ext>
                </a:extLst>
              </p:cNvPr>
              <p:cNvSpPr/>
              <p:nvPr/>
            </p:nvSpPr>
            <p:spPr bwMode="auto">
              <a:xfrm>
                <a:off x="2114" y="2261"/>
                <a:ext cx="310" cy="153"/>
              </a:xfrm>
              <a:custGeom>
                <a:avLst/>
                <a:gdLst>
                  <a:gd name="T0" fmla="*/ 149 w 149"/>
                  <a:gd name="T1" fmla="*/ 0 h 74"/>
                  <a:gd name="T2" fmla="*/ 7 w 149"/>
                  <a:gd name="T3" fmla="*/ 59 h 74"/>
                  <a:gd name="T4" fmla="*/ 4 w 149"/>
                  <a:gd name="T5" fmla="*/ 70 h 74"/>
                  <a:gd name="T6" fmla="*/ 16 w 149"/>
                  <a:gd name="T7" fmla="*/ 69 h 74"/>
                  <a:gd name="T8" fmla="*/ 149 w 149"/>
                  <a:gd name="T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74">
                    <a:moveTo>
                      <a:pt x="149" y="0"/>
                    </a:moveTo>
                    <a:cubicBezTo>
                      <a:pt x="149" y="0"/>
                      <a:pt x="75" y="9"/>
                      <a:pt x="7" y="59"/>
                    </a:cubicBezTo>
                    <a:cubicBezTo>
                      <a:pt x="7" y="59"/>
                      <a:pt x="0" y="65"/>
                      <a:pt x="4" y="70"/>
                    </a:cubicBezTo>
                    <a:cubicBezTo>
                      <a:pt x="4" y="70"/>
                      <a:pt x="10" y="74"/>
                      <a:pt x="16" y="69"/>
                    </a:cubicBezTo>
                    <a:cubicBezTo>
                      <a:pt x="17" y="68"/>
                      <a:pt x="63" y="29"/>
                      <a:pt x="14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1" name="ïṣ1iḓè">
                <a:extLst>
                  <a:ext uri="{FF2B5EF4-FFF2-40B4-BE49-F238E27FC236}">
                    <a16:creationId xmlns:a16="http://schemas.microsoft.com/office/drawing/2014/main" xmlns="" id="{D800C96C-FCCF-416B-A5B0-87B1BFAB881E}"/>
                  </a:ext>
                </a:extLst>
              </p:cNvPr>
              <p:cNvSpPr/>
              <p:nvPr/>
            </p:nvSpPr>
            <p:spPr bwMode="auto">
              <a:xfrm>
                <a:off x="1973" y="2275"/>
                <a:ext cx="312" cy="156"/>
              </a:xfrm>
              <a:custGeom>
                <a:avLst/>
                <a:gdLst>
                  <a:gd name="T0" fmla="*/ 150 w 150"/>
                  <a:gd name="T1" fmla="*/ 0 h 75"/>
                  <a:gd name="T2" fmla="*/ 7 w 150"/>
                  <a:gd name="T3" fmla="*/ 59 h 75"/>
                  <a:gd name="T4" fmla="*/ 5 w 150"/>
                  <a:gd name="T5" fmla="*/ 70 h 75"/>
                  <a:gd name="T6" fmla="*/ 17 w 150"/>
                  <a:gd name="T7" fmla="*/ 69 h 75"/>
                  <a:gd name="T8" fmla="*/ 150 w 150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75">
                    <a:moveTo>
                      <a:pt x="150" y="0"/>
                    </a:moveTo>
                    <a:cubicBezTo>
                      <a:pt x="150" y="0"/>
                      <a:pt x="75" y="9"/>
                      <a:pt x="7" y="59"/>
                    </a:cubicBezTo>
                    <a:cubicBezTo>
                      <a:pt x="7" y="59"/>
                      <a:pt x="0" y="65"/>
                      <a:pt x="5" y="70"/>
                    </a:cubicBezTo>
                    <a:cubicBezTo>
                      <a:pt x="5" y="70"/>
                      <a:pt x="10" y="75"/>
                      <a:pt x="17" y="69"/>
                    </a:cubicBezTo>
                    <a:cubicBezTo>
                      <a:pt x="18" y="68"/>
                      <a:pt x="63" y="29"/>
                      <a:pt x="15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2" name="îsḻidé">
                <a:extLst>
                  <a:ext uri="{FF2B5EF4-FFF2-40B4-BE49-F238E27FC236}">
                    <a16:creationId xmlns:a16="http://schemas.microsoft.com/office/drawing/2014/main" xmlns="" id="{33721708-A59A-478F-BF3B-0A252B96DD57}"/>
                  </a:ext>
                </a:extLst>
              </p:cNvPr>
              <p:cNvSpPr/>
              <p:nvPr/>
            </p:nvSpPr>
            <p:spPr bwMode="auto">
              <a:xfrm>
                <a:off x="3203" y="2252"/>
                <a:ext cx="470" cy="287"/>
              </a:xfrm>
              <a:custGeom>
                <a:avLst/>
                <a:gdLst>
                  <a:gd name="T0" fmla="*/ 0 w 226"/>
                  <a:gd name="T1" fmla="*/ 0 h 138"/>
                  <a:gd name="T2" fmla="*/ 216 w 226"/>
                  <a:gd name="T3" fmla="*/ 113 h 138"/>
                  <a:gd name="T4" fmla="*/ 219 w 226"/>
                  <a:gd name="T5" fmla="*/ 131 h 138"/>
                  <a:gd name="T6" fmla="*/ 200 w 226"/>
                  <a:gd name="T7" fmla="*/ 128 h 138"/>
                  <a:gd name="T8" fmla="*/ 0 w 226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138">
                    <a:moveTo>
                      <a:pt x="0" y="0"/>
                    </a:moveTo>
                    <a:cubicBezTo>
                      <a:pt x="0" y="0"/>
                      <a:pt x="116" y="19"/>
                      <a:pt x="216" y="113"/>
                    </a:cubicBezTo>
                    <a:cubicBezTo>
                      <a:pt x="216" y="113"/>
                      <a:pt x="226" y="123"/>
                      <a:pt x="219" y="131"/>
                    </a:cubicBezTo>
                    <a:cubicBezTo>
                      <a:pt x="219" y="131"/>
                      <a:pt x="209" y="138"/>
                      <a:pt x="200" y="128"/>
                    </a:cubicBezTo>
                    <a:cubicBezTo>
                      <a:pt x="198" y="127"/>
                      <a:pt x="145" y="5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3" name="išľiḑè">
                <a:extLst>
                  <a:ext uri="{FF2B5EF4-FFF2-40B4-BE49-F238E27FC236}">
                    <a16:creationId xmlns:a16="http://schemas.microsoft.com/office/drawing/2014/main" xmlns="" id="{BCC1FEB6-747F-45EF-8574-6FD9AF65A8E0}"/>
                  </a:ext>
                </a:extLst>
              </p:cNvPr>
              <p:cNvSpPr/>
              <p:nvPr/>
            </p:nvSpPr>
            <p:spPr bwMode="auto">
              <a:xfrm>
                <a:off x="3047" y="2010"/>
                <a:ext cx="439" cy="95"/>
              </a:xfrm>
              <a:custGeom>
                <a:avLst/>
                <a:gdLst>
                  <a:gd name="T0" fmla="*/ 0 w 211"/>
                  <a:gd name="T1" fmla="*/ 34 h 46"/>
                  <a:gd name="T2" fmla="*/ 199 w 211"/>
                  <a:gd name="T3" fmla="*/ 26 h 46"/>
                  <a:gd name="T4" fmla="*/ 208 w 211"/>
                  <a:gd name="T5" fmla="*/ 37 h 46"/>
                  <a:gd name="T6" fmla="*/ 193 w 211"/>
                  <a:gd name="T7" fmla="*/ 43 h 46"/>
                  <a:gd name="T8" fmla="*/ 0 w 211"/>
                  <a:gd name="T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46">
                    <a:moveTo>
                      <a:pt x="0" y="34"/>
                    </a:moveTo>
                    <a:cubicBezTo>
                      <a:pt x="0" y="34"/>
                      <a:pt x="89" y="0"/>
                      <a:pt x="199" y="26"/>
                    </a:cubicBezTo>
                    <a:cubicBezTo>
                      <a:pt x="199" y="26"/>
                      <a:pt x="211" y="29"/>
                      <a:pt x="208" y="37"/>
                    </a:cubicBezTo>
                    <a:cubicBezTo>
                      <a:pt x="208" y="37"/>
                      <a:pt x="204" y="46"/>
                      <a:pt x="193" y="43"/>
                    </a:cubicBezTo>
                    <a:cubicBezTo>
                      <a:pt x="192" y="43"/>
                      <a:pt x="123" y="10"/>
                      <a:pt x="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4" name="îS1íde">
                <a:extLst>
                  <a:ext uri="{FF2B5EF4-FFF2-40B4-BE49-F238E27FC236}">
                    <a16:creationId xmlns:a16="http://schemas.microsoft.com/office/drawing/2014/main" xmlns="" id="{F35DE14D-F991-41E7-8C53-BD084C118FCA}"/>
                  </a:ext>
                </a:extLst>
              </p:cNvPr>
              <p:cNvSpPr/>
              <p:nvPr/>
            </p:nvSpPr>
            <p:spPr bwMode="auto">
              <a:xfrm>
                <a:off x="3133" y="1883"/>
                <a:ext cx="459" cy="122"/>
              </a:xfrm>
              <a:custGeom>
                <a:avLst/>
                <a:gdLst>
                  <a:gd name="T0" fmla="*/ 0 w 221"/>
                  <a:gd name="T1" fmla="*/ 59 h 59"/>
                  <a:gd name="T2" fmla="*/ 203 w 221"/>
                  <a:gd name="T3" fmla="*/ 0 h 59"/>
                  <a:gd name="T4" fmla="*/ 221 w 221"/>
                  <a:gd name="T5" fmla="*/ 10 h 59"/>
                  <a:gd name="T6" fmla="*/ 206 w 221"/>
                  <a:gd name="T7" fmla="*/ 18 h 59"/>
                  <a:gd name="T8" fmla="*/ 0 w 221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59">
                    <a:moveTo>
                      <a:pt x="0" y="59"/>
                    </a:moveTo>
                    <a:cubicBezTo>
                      <a:pt x="0" y="59"/>
                      <a:pt x="91" y="4"/>
                      <a:pt x="203" y="0"/>
                    </a:cubicBezTo>
                    <a:cubicBezTo>
                      <a:pt x="203" y="0"/>
                      <a:pt x="221" y="1"/>
                      <a:pt x="221" y="10"/>
                    </a:cubicBezTo>
                    <a:cubicBezTo>
                      <a:pt x="221" y="10"/>
                      <a:pt x="220" y="19"/>
                      <a:pt x="206" y="18"/>
                    </a:cubicBezTo>
                    <a:cubicBezTo>
                      <a:pt x="205" y="19"/>
                      <a:pt x="112" y="21"/>
                      <a:pt x="0" y="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5" name="iṩlîḋè">
                <a:extLst>
                  <a:ext uri="{FF2B5EF4-FFF2-40B4-BE49-F238E27FC236}">
                    <a16:creationId xmlns:a16="http://schemas.microsoft.com/office/drawing/2014/main" xmlns="" id="{D3BC05AC-76E0-4A83-80C8-2D045DF4CE63}"/>
                  </a:ext>
                </a:extLst>
              </p:cNvPr>
              <p:cNvSpPr/>
              <p:nvPr/>
            </p:nvSpPr>
            <p:spPr bwMode="auto">
              <a:xfrm>
                <a:off x="2937" y="1591"/>
                <a:ext cx="351" cy="271"/>
              </a:xfrm>
              <a:custGeom>
                <a:avLst/>
                <a:gdLst>
                  <a:gd name="T0" fmla="*/ 0 w 169"/>
                  <a:gd name="T1" fmla="*/ 131 h 131"/>
                  <a:gd name="T2" fmla="*/ 148 w 169"/>
                  <a:gd name="T3" fmla="*/ 6 h 131"/>
                  <a:gd name="T4" fmla="*/ 166 w 169"/>
                  <a:gd name="T5" fmla="*/ 7 h 131"/>
                  <a:gd name="T6" fmla="*/ 157 w 169"/>
                  <a:gd name="T7" fmla="*/ 20 h 131"/>
                  <a:gd name="T8" fmla="*/ 0 w 169"/>
                  <a:gd name="T9" fmla="*/ 13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1">
                    <a:moveTo>
                      <a:pt x="0" y="131"/>
                    </a:moveTo>
                    <a:cubicBezTo>
                      <a:pt x="0" y="131"/>
                      <a:pt x="55" y="51"/>
                      <a:pt x="148" y="6"/>
                    </a:cubicBezTo>
                    <a:cubicBezTo>
                      <a:pt x="148" y="6"/>
                      <a:pt x="163" y="0"/>
                      <a:pt x="166" y="7"/>
                    </a:cubicBezTo>
                    <a:cubicBezTo>
                      <a:pt x="166" y="7"/>
                      <a:pt x="169" y="16"/>
                      <a:pt x="157" y="20"/>
                    </a:cubicBezTo>
                    <a:cubicBezTo>
                      <a:pt x="156" y="21"/>
                      <a:pt x="79" y="58"/>
                      <a:pt x="0" y="1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6" name="íṥḻîḍê">
                <a:extLst>
                  <a:ext uri="{FF2B5EF4-FFF2-40B4-BE49-F238E27FC236}">
                    <a16:creationId xmlns:a16="http://schemas.microsoft.com/office/drawing/2014/main" xmlns="" id="{67B12AFD-26F2-4075-B1A4-D3B53853A3AB}"/>
                  </a:ext>
                </a:extLst>
              </p:cNvPr>
              <p:cNvSpPr/>
              <p:nvPr/>
            </p:nvSpPr>
            <p:spPr bwMode="auto">
              <a:xfrm>
                <a:off x="3062" y="1831"/>
                <a:ext cx="339" cy="141"/>
              </a:xfrm>
              <a:custGeom>
                <a:avLst/>
                <a:gdLst>
                  <a:gd name="T0" fmla="*/ 0 w 163"/>
                  <a:gd name="T1" fmla="*/ 68 h 68"/>
                  <a:gd name="T2" fmla="*/ 148 w 163"/>
                  <a:gd name="T3" fmla="*/ 1 h 68"/>
                  <a:gd name="T4" fmla="*/ 163 w 163"/>
                  <a:gd name="T5" fmla="*/ 7 h 68"/>
                  <a:gd name="T6" fmla="*/ 153 w 163"/>
                  <a:gd name="T7" fmla="*/ 15 h 68"/>
                  <a:gd name="T8" fmla="*/ 0 w 163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68">
                    <a:moveTo>
                      <a:pt x="0" y="68"/>
                    </a:moveTo>
                    <a:cubicBezTo>
                      <a:pt x="0" y="68"/>
                      <a:pt x="63" y="17"/>
                      <a:pt x="148" y="1"/>
                    </a:cubicBezTo>
                    <a:cubicBezTo>
                      <a:pt x="148" y="1"/>
                      <a:pt x="162" y="0"/>
                      <a:pt x="163" y="7"/>
                    </a:cubicBezTo>
                    <a:cubicBezTo>
                      <a:pt x="163" y="7"/>
                      <a:pt x="163" y="14"/>
                      <a:pt x="153" y="15"/>
                    </a:cubicBezTo>
                    <a:cubicBezTo>
                      <a:pt x="152" y="15"/>
                      <a:pt x="81" y="2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7" name="îşḷiḋè">
                <a:extLst>
                  <a:ext uri="{FF2B5EF4-FFF2-40B4-BE49-F238E27FC236}">
                    <a16:creationId xmlns:a16="http://schemas.microsoft.com/office/drawing/2014/main" xmlns="" id="{EB6657DC-8BFF-491E-982A-06B8455431D6}"/>
                  </a:ext>
                </a:extLst>
              </p:cNvPr>
              <p:cNvSpPr/>
              <p:nvPr/>
            </p:nvSpPr>
            <p:spPr bwMode="auto">
              <a:xfrm>
                <a:off x="2848" y="1599"/>
                <a:ext cx="681" cy="431"/>
              </a:xfrm>
              <a:custGeom>
                <a:avLst/>
                <a:gdLst>
                  <a:gd name="T0" fmla="*/ 0 w 328"/>
                  <a:gd name="T1" fmla="*/ 208 h 208"/>
                  <a:gd name="T2" fmla="*/ 291 w 328"/>
                  <a:gd name="T3" fmla="*/ 8 h 208"/>
                  <a:gd name="T4" fmla="*/ 324 w 328"/>
                  <a:gd name="T5" fmla="*/ 15 h 208"/>
                  <a:gd name="T6" fmla="*/ 306 w 328"/>
                  <a:gd name="T7" fmla="*/ 36 h 208"/>
                  <a:gd name="T8" fmla="*/ 0 w 32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8" h="208">
                    <a:moveTo>
                      <a:pt x="0" y="208"/>
                    </a:moveTo>
                    <a:cubicBezTo>
                      <a:pt x="0" y="208"/>
                      <a:pt x="116" y="74"/>
                      <a:pt x="291" y="8"/>
                    </a:cubicBezTo>
                    <a:cubicBezTo>
                      <a:pt x="291" y="8"/>
                      <a:pt x="320" y="0"/>
                      <a:pt x="324" y="15"/>
                    </a:cubicBezTo>
                    <a:cubicBezTo>
                      <a:pt x="324" y="15"/>
                      <a:pt x="328" y="30"/>
                      <a:pt x="306" y="36"/>
                    </a:cubicBezTo>
                    <a:cubicBezTo>
                      <a:pt x="304" y="37"/>
                      <a:pt x="158" y="90"/>
                      <a:pt x="0" y="2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8" name="íśliḋé">
                <a:extLst>
                  <a:ext uri="{FF2B5EF4-FFF2-40B4-BE49-F238E27FC236}">
                    <a16:creationId xmlns:a16="http://schemas.microsoft.com/office/drawing/2014/main" xmlns="" id="{A72C36FA-D1F8-416C-AA69-B5A212640AFE}"/>
                  </a:ext>
                </a:extLst>
              </p:cNvPr>
              <p:cNvSpPr/>
              <p:nvPr/>
            </p:nvSpPr>
            <p:spPr bwMode="auto">
              <a:xfrm>
                <a:off x="2786" y="1286"/>
                <a:ext cx="423" cy="717"/>
              </a:xfrm>
              <a:custGeom>
                <a:avLst/>
                <a:gdLst>
                  <a:gd name="T0" fmla="*/ 0 w 204"/>
                  <a:gd name="T1" fmla="*/ 346 h 346"/>
                  <a:gd name="T2" fmla="*/ 160 w 204"/>
                  <a:gd name="T3" fmla="*/ 21 h 346"/>
                  <a:gd name="T4" fmla="*/ 193 w 204"/>
                  <a:gd name="T5" fmla="*/ 10 h 346"/>
                  <a:gd name="T6" fmla="*/ 187 w 204"/>
                  <a:gd name="T7" fmla="*/ 39 h 346"/>
                  <a:gd name="T8" fmla="*/ 0 w 204"/>
                  <a:gd name="T9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46">
                    <a:moveTo>
                      <a:pt x="0" y="346"/>
                    </a:moveTo>
                    <a:cubicBezTo>
                      <a:pt x="0" y="346"/>
                      <a:pt x="36" y="168"/>
                      <a:pt x="160" y="21"/>
                    </a:cubicBezTo>
                    <a:cubicBezTo>
                      <a:pt x="160" y="21"/>
                      <a:pt x="182" y="0"/>
                      <a:pt x="193" y="10"/>
                    </a:cubicBezTo>
                    <a:cubicBezTo>
                      <a:pt x="193" y="10"/>
                      <a:pt x="204" y="22"/>
                      <a:pt x="187" y="39"/>
                    </a:cubicBezTo>
                    <a:cubicBezTo>
                      <a:pt x="186" y="41"/>
                      <a:pt x="82" y="161"/>
                      <a:pt x="0" y="3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9" name="î$líḋe">
                <a:extLst>
                  <a:ext uri="{FF2B5EF4-FFF2-40B4-BE49-F238E27FC236}">
                    <a16:creationId xmlns:a16="http://schemas.microsoft.com/office/drawing/2014/main" xmlns="" id="{E72A813C-9860-432A-BB57-7E44D2D1173F}"/>
                  </a:ext>
                </a:extLst>
              </p:cNvPr>
              <p:cNvSpPr/>
              <p:nvPr/>
            </p:nvSpPr>
            <p:spPr bwMode="auto">
              <a:xfrm>
                <a:off x="2636" y="1163"/>
                <a:ext cx="201" cy="788"/>
              </a:xfrm>
              <a:custGeom>
                <a:avLst/>
                <a:gdLst>
                  <a:gd name="T0" fmla="*/ 34 w 97"/>
                  <a:gd name="T1" fmla="*/ 380 h 380"/>
                  <a:gd name="T2" fmla="*/ 57 w 97"/>
                  <a:gd name="T3" fmla="*/ 28 h 380"/>
                  <a:gd name="T4" fmla="*/ 82 w 97"/>
                  <a:gd name="T5" fmla="*/ 5 h 380"/>
                  <a:gd name="T6" fmla="*/ 88 w 97"/>
                  <a:gd name="T7" fmla="*/ 33 h 380"/>
                  <a:gd name="T8" fmla="*/ 34 w 97"/>
                  <a:gd name="T9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80">
                    <a:moveTo>
                      <a:pt x="34" y="380"/>
                    </a:moveTo>
                    <a:cubicBezTo>
                      <a:pt x="34" y="380"/>
                      <a:pt x="0" y="206"/>
                      <a:pt x="57" y="28"/>
                    </a:cubicBezTo>
                    <a:cubicBezTo>
                      <a:pt x="57" y="28"/>
                      <a:pt x="68" y="0"/>
                      <a:pt x="82" y="5"/>
                    </a:cubicBezTo>
                    <a:cubicBezTo>
                      <a:pt x="82" y="5"/>
                      <a:pt x="97" y="12"/>
                      <a:pt x="88" y="33"/>
                    </a:cubicBezTo>
                    <a:cubicBezTo>
                      <a:pt x="87" y="36"/>
                      <a:pt x="39" y="183"/>
                      <a:pt x="34" y="3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0" name="íṡļïḓe">
                <a:extLst>
                  <a:ext uri="{FF2B5EF4-FFF2-40B4-BE49-F238E27FC236}">
                    <a16:creationId xmlns:a16="http://schemas.microsoft.com/office/drawing/2014/main" xmlns="" id="{DE68B9B0-2F99-434D-867C-9805360BD81F}"/>
                  </a:ext>
                </a:extLst>
              </p:cNvPr>
              <p:cNvSpPr/>
              <p:nvPr/>
            </p:nvSpPr>
            <p:spPr bwMode="auto">
              <a:xfrm>
                <a:off x="2966" y="2232"/>
                <a:ext cx="432" cy="263"/>
              </a:xfrm>
              <a:custGeom>
                <a:avLst/>
                <a:gdLst>
                  <a:gd name="T0" fmla="*/ 0 w 208"/>
                  <a:gd name="T1" fmla="*/ 0 h 127"/>
                  <a:gd name="T2" fmla="*/ 198 w 208"/>
                  <a:gd name="T3" fmla="*/ 104 h 127"/>
                  <a:gd name="T4" fmla="*/ 201 w 208"/>
                  <a:gd name="T5" fmla="*/ 121 h 127"/>
                  <a:gd name="T6" fmla="*/ 183 w 208"/>
                  <a:gd name="T7" fmla="*/ 117 h 127"/>
                  <a:gd name="T8" fmla="*/ 0 w 208"/>
                  <a:gd name="T9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27">
                    <a:moveTo>
                      <a:pt x="0" y="0"/>
                    </a:moveTo>
                    <a:cubicBezTo>
                      <a:pt x="0" y="0"/>
                      <a:pt x="107" y="18"/>
                      <a:pt x="198" y="104"/>
                    </a:cubicBezTo>
                    <a:cubicBezTo>
                      <a:pt x="198" y="104"/>
                      <a:pt x="208" y="113"/>
                      <a:pt x="201" y="121"/>
                    </a:cubicBezTo>
                    <a:cubicBezTo>
                      <a:pt x="201" y="121"/>
                      <a:pt x="192" y="127"/>
                      <a:pt x="183" y="117"/>
                    </a:cubicBezTo>
                    <a:cubicBezTo>
                      <a:pt x="182" y="117"/>
                      <a:pt x="133" y="46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1" name="iSḻîḓé">
                <a:extLst>
                  <a:ext uri="{FF2B5EF4-FFF2-40B4-BE49-F238E27FC236}">
                    <a16:creationId xmlns:a16="http://schemas.microsoft.com/office/drawing/2014/main" xmlns="" id="{0DA384A2-4276-4C43-ABC9-0FF60220BA7C}"/>
                  </a:ext>
                </a:extLst>
              </p:cNvPr>
              <p:cNvSpPr/>
              <p:nvPr/>
            </p:nvSpPr>
            <p:spPr bwMode="auto">
              <a:xfrm>
                <a:off x="3101" y="2420"/>
                <a:ext cx="289" cy="253"/>
              </a:xfrm>
              <a:custGeom>
                <a:avLst/>
                <a:gdLst>
                  <a:gd name="T0" fmla="*/ 0 w 139"/>
                  <a:gd name="T1" fmla="*/ 0 h 122"/>
                  <a:gd name="T2" fmla="*/ 134 w 139"/>
                  <a:gd name="T3" fmla="*/ 106 h 122"/>
                  <a:gd name="T4" fmla="*/ 133 w 139"/>
                  <a:gd name="T5" fmla="*/ 119 h 122"/>
                  <a:gd name="T6" fmla="*/ 120 w 139"/>
                  <a:gd name="T7" fmla="*/ 114 h 122"/>
                  <a:gd name="T8" fmla="*/ 0 w 139"/>
                  <a:gd name="T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22">
                    <a:moveTo>
                      <a:pt x="0" y="0"/>
                    </a:moveTo>
                    <a:cubicBezTo>
                      <a:pt x="0" y="0"/>
                      <a:pt x="77" y="28"/>
                      <a:pt x="134" y="106"/>
                    </a:cubicBezTo>
                    <a:cubicBezTo>
                      <a:pt x="134" y="106"/>
                      <a:pt x="139" y="114"/>
                      <a:pt x="133" y="119"/>
                    </a:cubicBezTo>
                    <a:cubicBezTo>
                      <a:pt x="133" y="119"/>
                      <a:pt x="125" y="122"/>
                      <a:pt x="120" y="114"/>
                    </a:cubicBezTo>
                    <a:cubicBezTo>
                      <a:pt x="119" y="113"/>
                      <a:pt x="93" y="54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2" name="îṥľíḑé">
                <a:extLst>
                  <a:ext uri="{FF2B5EF4-FFF2-40B4-BE49-F238E27FC236}">
                    <a16:creationId xmlns:a16="http://schemas.microsoft.com/office/drawing/2014/main" xmlns="" id="{6519B294-8EE7-407C-B3EE-9687AB7B9C4D}"/>
                  </a:ext>
                </a:extLst>
              </p:cNvPr>
              <p:cNvSpPr/>
              <p:nvPr/>
            </p:nvSpPr>
            <p:spPr bwMode="auto">
              <a:xfrm>
                <a:off x="2771" y="2306"/>
                <a:ext cx="233" cy="332"/>
              </a:xfrm>
              <a:custGeom>
                <a:avLst/>
                <a:gdLst>
                  <a:gd name="T0" fmla="*/ 0 w 112"/>
                  <a:gd name="T1" fmla="*/ 0 h 160"/>
                  <a:gd name="T2" fmla="*/ 93 w 112"/>
                  <a:gd name="T3" fmla="*/ 148 h 160"/>
                  <a:gd name="T4" fmla="*/ 0 w 112"/>
                  <a:gd name="T5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2" h="160">
                    <a:moveTo>
                      <a:pt x="0" y="0"/>
                    </a:moveTo>
                    <a:cubicBezTo>
                      <a:pt x="0" y="0"/>
                      <a:pt x="77" y="160"/>
                      <a:pt x="93" y="148"/>
                    </a:cubicBezTo>
                    <a:cubicBezTo>
                      <a:pt x="95" y="146"/>
                      <a:pt x="112" y="1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3" name="îṩḷïďê">
                <a:extLst>
                  <a:ext uri="{FF2B5EF4-FFF2-40B4-BE49-F238E27FC236}">
                    <a16:creationId xmlns:a16="http://schemas.microsoft.com/office/drawing/2014/main" xmlns="" id="{0DF43932-7208-444C-8DFE-8A8259E11883}"/>
                  </a:ext>
                </a:extLst>
              </p:cNvPr>
              <p:cNvSpPr/>
              <p:nvPr/>
            </p:nvSpPr>
            <p:spPr bwMode="auto">
              <a:xfrm>
                <a:off x="2640" y="2422"/>
                <a:ext cx="94" cy="480"/>
              </a:xfrm>
              <a:custGeom>
                <a:avLst/>
                <a:gdLst>
                  <a:gd name="T0" fmla="*/ 26 w 45"/>
                  <a:gd name="T1" fmla="*/ 0 h 231"/>
                  <a:gd name="T2" fmla="*/ 25 w 45"/>
                  <a:gd name="T3" fmla="*/ 219 h 231"/>
                  <a:gd name="T4" fmla="*/ 26 w 45"/>
                  <a:gd name="T5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5" h="231">
                    <a:moveTo>
                      <a:pt x="26" y="0"/>
                    </a:moveTo>
                    <a:cubicBezTo>
                      <a:pt x="26" y="0"/>
                      <a:pt x="0" y="221"/>
                      <a:pt x="25" y="219"/>
                    </a:cubicBezTo>
                    <a:cubicBezTo>
                      <a:pt x="28" y="219"/>
                      <a:pt x="45" y="231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4" name="ïSlíde">
                <a:extLst>
                  <a:ext uri="{FF2B5EF4-FFF2-40B4-BE49-F238E27FC236}">
                    <a16:creationId xmlns:a16="http://schemas.microsoft.com/office/drawing/2014/main" xmlns="" id="{96315203-FBB6-489D-A713-55366BF578CF}"/>
                  </a:ext>
                </a:extLst>
              </p:cNvPr>
              <p:cNvSpPr/>
              <p:nvPr/>
            </p:nvSpPr>
            <p:spPr bwMode="auto">
              <a:xfrm>
                <a:off x="2806" y="2570"/>
                <a:ext cx="142" cy="317"/>
              </a:xfrm>
              <a:custGeom>
                <a:avLst/>
                <a:gdLst>
                  <a:gd name="T0" fmla="*/ 0 w 68"/>
                  <a:gd name="T1" fmla="*/ 0 h 153"/>
                  <a:gd name="T2" fmla="*/ 52 w 68"/>
                  <a:gd name="T3" fmla="*/ 145 h 153"/>
                  <a:gd name="T4" fmla="*/ 0 w 68"/>
                  <a:gd name="T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153">
                    <a:moveTo>
                      <a:pt x="0" y="0"/>
                    </a:moveTo>
                    <a:cubicBezTo>
                      <a:pt x="0" y="0"/>
                      <a:pt x="35" y="153"/>
                      <a:pt x="52" y="145"/>
                    </a:cubicBezTo>
                    <a:cubicBezTo>
                      <a:pt x="53" y="145"/>
                      <a:pt x="68" y="14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5" name="iSľîḋe">
                <a:extLst>
                  <a:ext uri="{FF2B5EF4-FFF2-40B4-BE49-F238E27FC236}">
                    <a16:creationId xmlns:a16="http://schemas.microsoft.com/office/drawing/2014/main" xmlns="" id="{921BA29D-2FF4-41A1-9C2F-302BB1A519B5}"/>
                  </a:ext>
                </a:extLst>
              </p:cNvPr>
              <p:cNvSpPr/>
              <p:nvPr/>
            </p:nvSpPr>
            <p:spPr bwMode="auto">
              <a:xfrm>
                <a:off x="2380" y="1271"/>
                <a:ext cx="216" cy="481"/>
              </a:xfrm>
              <a:custGeom>
                <a:avLst/>
                <a:gdLst>
                  <a:gd name="T0" fmla="*/ 104 w 104"/>
                  <a:gd name="T1" fmla="*/ 232 h 232"/>
                  <a:gd name="T2" fmla="*/ 24 w 104"/>
                  <a:gd name="T3" fmla="*/ 11 h 232"/>
                  <a:gd name="T4" fmla="*/ 104 w 104"/>
                  <a:gd name="T5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232">
                    <a:moveTo>
                      <a:pt x="104" y="232"/>
                    </a:moveTo>
                    <a:cubicBezTo>
                      <a:pt x="104" y="232"/>
                      <a:pt x="49" y="0"/>
                      <a:pt x="24" y="11"/>
                    </a:cubicBezTo>
                    <a:cubicBezTo>
                      <a:pt x="22" y="12"/>
                      <a:pt x="0" y="6"/>
                      <a:pt x="104" y="2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6" name="íṣ1íďe">
                <a:extLst>
                  <a:ext uri="{FF2B5EF4-FFF2-40B4-BE49-F238E27FC236}">
                    <a16:creationId xmlns:a16="http://schemas.microsoft.com/office/drawing/2014/main" xmlns="" id="{D070BB6D-CCE7-4DFB-ABD9-81E4A5B5B466}"/>
                  </a:ext>
                </a:extLst>
              </p:cNvPr>
              <p:cNvSpPr/>
              <p:nvPr/>
            </p:nvSpPr>
            <p:spPr bwMode="auto">
              <a:xfrm>
                <a:off x="3031" y="1389"/>
                <a:ext cx="293" cy="326"/>
              </a:xfrm>
              <a:custGeom>
                <a:avLst/>
                <a:gdLst>
                  <a:gd name="T0" fmla="*/ 0 w 141"/>
                  <a:gd name="T1" fmla="*/ 157 h 157"/>
                  <a:gd name="T2" fmla="*/ 124 w 141"/>
                  <a:gd name="T3" fmla="*/ 19 h 157"/>
                  <a:gd name="T4" fmla="*/ 0 w 141"/>
                  <a:gd name="T5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1" h="157">
                    <a:moveTo>
                      <a:pt x="0" y="157"/>
                    </a:moveTo>
                    <a:cubicBezTo>
                      <a:pt x="0" y="157"/>
                      <a:pt x="141" y="32"/>
                      <a:pt x="124" y="19"/>
                    </a:cubicBezTo>
                    <a:cubicBezTo>
                      <a:pt x="123" y="18"/>
                      <a:pt x="119" y="0"/>
                      <a:pt x="0" y="1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7" name="íṧļîḍé">
                <a:extLst>
                  <a:ext uri="{FF2B5EF4-FFF2-40B4-BE49-F238E27FC236}">
                    <a16:creationId xmlns:a16="http://schemas.microsoft.com/office/drawing/2014/main" xmlns="" id="{16472167-9E0C-408D-BCB5-C45B2A238E4B}"/>
                  </a:ext>
                </a:extLst>
              </p:cNvPr>
              <p:cNvSpPr/>
              <p:nvPr/>
            </p:nvSpPr>
            <p:spPr bwMode="auto">
              <a:xfrm>
                <a:off x="2919" y="1227"/>
                <a:ext cx="78" cy="104"/>
              </a:xfrm>
              <a:custGeom>
                <a:avLst/>
                <a:gdLst>
                  <a:gd name="T0" fmla="*/ 0 w 38"/>
                  <a:gd name="T1" fmla="*/ 12 h 50"/>
                  <a:gd name="T2" fmla="*/ 16 w 38"/>
                  <a:gd name="T3" fmla="*/ 12 h 50"/>
                  <a:gd name="T4" fmla="*/ 18 w 38"/>
                  <a:gd name="T5" fmla="*/ 11 h 50"/>
                  <a:gd name="T6" fmla="*/ 25 w 38"/>
                  <a:gd name="T7" fmla="*/ 0 h 50"/>
                  <a:gd name="T8" fmla="*/ 26 w 38"/>
                  <a:gd name="T9" fmla="*/ 15 h 50"/>
                  <a:gd name="T10" fmla="*/ 27 w 38"/>
                  <a:gd name="T11" fmla="*/ 17 h 50"/>
                  <a:gd name="T12" fmla="*/ 38 w 38"/>
                  <a:gd name="T13" fmla="*/ 27 h 50"/>
                  <a:gd name="T14" fmla="*/ 23 w 38"/>
                  <a:gd name="T15" fmla="*/ 27 h 50"/>
                  <a:gd name="T16" fmla="*/ 21 w 38"/>
                  <a:gd name="T17" fmla="*/ 29 h 50"/>
                  <a:gd name="T18" fmla="*/ 8 w 38"/>
                  <a:gd name="T19" fmla="*/ 50 h 50"/>
                  <a:gd name="T20" fmla="*/ 11 w 38"/>
                  <a:gd name="T21" fmla="*/ 24 h 50"/>
                  <a:gd name="T22" fmla="*/ 10 w 38"/>
                  <a:gd name="T23" fmla="*/ 22 h 50"/>
                  <a:gd name="T24" fmla="*/ 0 w 38"/>
                  <a:gd name="T25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50">
                    <a:moveTo>
                      <a:pt x="0" y="12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7" y="11"/>
                      <a:pt x="18" y="1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6"/>
                      <a:pt x="26" y="17"/>
                      <a:pt x="27" y="1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27"/>
                      <a:pt x="21" y="28"/>
                      <a:pt x="21" y="29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0" y="22"/>
                    </a:cubicBezTo>
                    <a:cubicBezTo>
                      <a:pt x="0" y="12"/>
                      <a:pt x="0" y="12"/>
                      <a:pt x="0" y="1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8" name="í$ļîḓê">
                <a:extLst>
                  <a:ext uri="{FF2B5EF4-FFF2-40B4-BE49-F238E27FC236}">
                    <a16:creationId xmlns:a16="http://schemas.microsoft.com/office/drawing/2014/main" xmlns="" id="{3FE22C4D-C36C-4356-B576-8879CE6D1643}"/>
                  </a:ext>
                </a:extLst>
              </p:cNvPr>
              <p:cNvSpPr/>
              <p:nvPr/>
            </p:nvSpPr>
            <p:spPr bwMode="auto">
              <a:xfrm>
                <a:off x="3232" y="1290"/>
                <a:ext cx="94" cy="95"/>
              </a:xfrm>
              <a:custGeom>
                <a:avLst/>
                <a:gdLst>
                  <a:gd name="T0" fmla="*/ 0 w 45"/>
                  <a:gd name="T1" fmla="*/ 45 h 46"/>
                  <a:gd name="T2" fmla="*/ 18 w 45"/>
                  <a:gd name="T3" fmla="*/ 18 h 46"/>
                  <a:gd name="T4" fmla="*/ 18 w 45"/>
                  <a:gd name="T5" fmla="*/ 17 h 46"/>
                  <a:gd name="T6" fmla="*/ 12 w 45"/>
                  <a:gd name="T7" fmla="*/ 0 h 46"/>
                  <a:gd name="T8" fmla="*/ 27 w 45"/>
                  <a:gd name="T9" fmla="*/ 10 h 46"/>
                  <a:gd name="T10" fmla="*/ 28 w 45"/>
                  <a:gd name="T11" fmla="*/ 10 h 46"/>
                  <a:gd name="T12" fmla="*/ 45 w 45"/>
                  <a:gd name="T13" fmla="*/ 2 h 46"/>
                  <a:gd name="T14" fmla="*/ 37 w 45"/>
                  <a:gd name="T15" fmla="*/ 17 h 46"/>
                  <a:gd name="T16" fmla="*/ 37 w 45"/>
                  <a:gd name="T17" fmla="*/ 18 h 46"/>
                  <a:gd name="T18" fmla="*/ 44 w 45"/>
                  <a:gd name="T19" fmla="*/ 36 h 46"/>
                  <a:gd name="T20" fmla="*/ 43 w 45"/>
                  <a:gd name="T21" fmla="*/ 37 h 46"/>
                  <a:gd name="T22" fmla="*/ 27 w 45"/>
                  <a:gd name="T23" fmla="*/ 30 h 46"/>
                  <a:gd name="T24" fmla="*/ 27 w 45"/>
                  <a:gd name="T25" fmla="*/ 30 h 46"/>
                  <a:gd name="T26" fmla="*/ 1 w 45"/>
                  <a:gd name="T27" fmla="*/ 46 h 46"/>
                  <a:gd name="T28" fmla="*/ 0 w 45"/>
                  <a:gd name="T2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46">
                    <a:moveTo>
                      <a:pt x="0" y="45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3" y="37"/>
                      <a:pt x="43" y="37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0" y="46"/>
                      <a:pt x="0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9" name="íṡľîďé">
                <a:extLst>
                  <a:ext uri="{FF2B5EF4-FFF2-40B4-BE49-F238E27FC236}">
                    <a16:creationId xmlns:a16="http://schemas.microsoft.com/office/drawing/2014/main" xmlns="" id="{FD824F7E-E489-4B6A-B7C4-FF1F3E0201B9}"/>
                  </a:ext>
                </a:extLst>
              </p:cNvPr>
              <p:cNvSpPr/>
              <p:nvPr/>
            </p:nvSpPr>
            <p:spPr bwMode="auto">
              <a:xfrm>
                <a:off x="3363" y="1458"/>
                <a:ext cx="123" cy="97"/>
              </a:xfrm>
              <a:custGeom>
                <a:avLst/>
                <a:gdLst>
                  <a:gd name="T0" fmla="*/ 0 w 59"/>
                  <a:gd name="T1" fmla="*/ 42 h 47"/>
                  <a:gd name="T2" fmla="*/ 28 w 59"/>
                  <a:gd name="T3" fmla="*/ 17 h 47"/>
                  <a:gd name="T4" fmla="*/ 31 w 59"/>
                  <a:gd name="T5" fmla="*/ 0 h 47"/>
                  <a:gd name="T6" fmla="*/ 40 w 59"/>
                  <a:gd name="T7" fmla="*/ 13 h 47"/>
                  <a:gd name="T8" fmla="*/ 59 w 59"/>
                  <a:gd name="T9" fmla="*/ 23 h 47"/>
                  <a:gd name="T10" fmla="*/ 43 w 59"/>
                  <a:gd name="T11" fmla="*/ 30 h 47"/>
                  <a:gd name="T12" fmla="*/ 40 w 59"/>
                  <a:gd name="T13" fmla="*/ 47 h 47"/>
                  <a:gd name="T14" fmla="*/ 31 w 59"/>
                  <a:gd name="T15" fmla="*/ 31 h 47"/>
                  <a:gd name="T16" fmla="*/ 0 w 59"/>
                  <a:gd name="T1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47">
                    <a:moveTo>
                      <a:pt x="0" y="42"/>
                    </a:moveTo>
                    <a:cubicBezTo>
                      <a:pt x="0" y="42"/>
                      <a:pt x="12" y="24"/>
                      <a:pt x="28" y="17"/>
                    </a:cubicBezTo>
                    <a:cubicBezTo>
                      <a:pt x="28" y="17"/>
                      <a:pt x="28" y="6"/>
                      <a:pt x="31" y="0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0" y="13"/>
                      <a:pt x="56" y="19"/>
                      <a:pt x="59" y="23"/>
                    </a:cubicBezTo>
                    <a:cubicBezTo>
                      <a:pt x="59" y="23"/>
                      <a:pt x="48" y="26"/>
                      <a:pt x="43" y="30"/>
                    </a:cubicBezTo>
                    <a:cubicBezTo>
                      <a:pt x="40" y="47"/>
                      <a:pt x="40" y="47"/>
                      <a:pt x="40" y="47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1" y="31"/>
                      <a:pt x="10" y="36"/>
                      <a:pt x="0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0" name="ïŝḻïḍé">
                <a:extLst>
                  <a:ext uri="{FF2B5EF4-FFF2-40B4-BE49-F238E27FC236}">
                    <a16:creationId xmlns:a16="http://schemas.microsoft.com/office/drawing/2014/main" xmlns="" id="{C7B0208B-3A05-475A-8852-A8FDA60AEB5B}"/>
                  </a:ext>
                </a:extLst>
              </p:cNvPr>
              <p:cNvSpPr/>
              <p:nvPr/>
            </p:nvSpPr>
            <p:spPr bwMode="auto">
              <a:xfrm>
                <a:off x="3529" y="1715"/>
                <a:ext cx="121" cy="89"/>
              </a:xfrm>
              <a:custGeom>
                <a:avLst/>
                <a:gdLst>
                  <a:gd name="T0" fmla="*/ 0 w 58"/>
                  <a:gd name="T1" fmla="*/ 25 h 43"/>
                  <a:gd name="T2" fmla="*/ 28 w 58"/>
                  <a:gd name="T3" fmla="*/ 17 h 43"/>
                  <a:gd name="T4" fmla="*/ 35 w 58"/>
                  <a:gd name="T5" fmla="*/ 0 h 43"/>
                  <a:gd name="T6" fmla="*/ 43 w 58"/>
                  <a:gd name="T7" fmla="*/ 16 h 43"/>
                  <a:gd name="T8" fmla="*/ 58 w 58"/>
                  <a:gd name="T9" fmla="*/ 20 h 43"/>
                  <a:gd name="T10" fmla="*/ 43 w 58"/>
                  <a:gd name="T11" fmla="*/ 26 h 43"/>
                  <a:gd name="T12" fmla="*/ 38 w 58"/>
                  <a:gd name="T13" fmla="*/ 43 h 43"/>
                  <a:gd name="T14" fmla="*/ 28 w 58"/>
                  <a:gd name="T15" fmla="*/ 28 h 43"/>
                  <a:gd name="T16" fmla="*/ 0 w 58"/>
                  <a:gd name="T17" fmla="*/ 2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43">
                    <a:moveTo>
                      <a:pt x="0" y="25"/>
                    </a:moveTo>
                    <a:cubicBezTo>
                      <a:pt x="28" y="17"/>
                      <a:pt x="28" y="17"/>
                      <a:pt x="28" y="17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6"/>
                      <a:pt x="38" y="43"/>
                      <a:pt x="38" y="43"/>
                    </a:cubicBezTo>
                    <a:cubicBezTo>
                      <a:pt x="38" y="42"/>
                      <a:pt x="28" y="28"/>
                      <a:pt x="28" y="28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1" name="iSlíďê">
                <a:extLst>
                  <a:ext uri="{FF2B5EF4-FFF2-40B4-BE49-F238E27FC236}">
                    <a16:creationId xmlns:a16="http://schemas.microsoft.com/office/drawing/2014/main" xmlns="" id="{5899FCE0-C2BE-4784-BD4A-6AD908566D67}"/>
                  </a:ext>
                </a:extLst>
              </p:cNvPr>
              <p:cNvSpPr/>
              <p:nvPr/>
            </p:nvSpPr>
            <p:spPr bwMode="auto">
              <a:xfrm>
                <a:off x="3629" y="2007"/>
                <a:ext cx="183" cy="129"/>
              </a:xfrm>
              <a:custGeom>
                <a:avLst/>
                <a:gdLst>
                  <a:gd name="T0" fmla="*/ 0 w 88"/>
                  <a:gd name="T1" fmla="*/ 10 h 62"/>
                  <a:gd name="T2" fmla="*/ 54 w 88"/>
                  <a:gd name="T3" fmla="*/ 17 h 62"/>
                  <a:gd name="T4" fmla="*/ 80 w 88"/>
                  <a:gd name="T5" fmla="*/ 0 h 62"/>
                  <a:gd name="T6" fmla="*/ 75 w 88"/>
                  <a:gd name="T7" fmla="*/ 28 h 62"/>
                  <a:gd name="T8" fmla="*/ 88 w 88"/>
                  <a:gd name="T9" fmla="*/ 56 h 62"/>
                  <a:gd name="T10" fmla="*/ 63 w 88"/>
                  <a:gd name="T11" fmla="*/ 46 h 62"/>
                  <a:gd name="T12" fmla="*/ 40 w 88"/>
                  <a:gd name="T13" fmla="*/ 62 h 62"/>
                  <a:gd name="T14" fmla="*/ 43 w 88"/>
                  <a:gd name="T15" fmla="*/ 34 h 62"/>
                  <a:gd name="T16" fmla="*/ 0 w 88"/>
                  <a:gd name="T17" fmla="*/ 1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62">
                    <a:moveTo>
                      <a:pt x="0" y="10"/>
                    </a:moveTo>
                    <a:cubicBezTo>
                      <a:pt x="0" y="10"/>
                      <a:pt x="39" y="6"/>
                      <a:pt x="54" y="1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5" y="28"/>
                      <a:pt x="75" y="28"/>
                      <a:pt x="75" y="28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62"/>
                      <a:pt x="40" y="62"/>
                      <a:pt x="40" y="62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3" y="34"/>
                      <a:pt x="20" y="10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2" name="í$ļîḍe">
                <a:extLst>
                  <a:ext uri="{FF2B5EF4-FFF2-40B4-BE49-F238E27FC236}">
                    <a16:creationId xmlns:a16="http://schemas.microsoft.com/office/drawing/2014/main" xmlns="" id="{FE23C7B8-FC4D-4886-96E2-0B46FF5DD55A}"/>
                  </a:ext>
                </a:extLst>
              </p:cNvPr>
              <p:cNvSpPr/>
              <p:nvPr/>
            </p:nvSpPr>
            <p:spPr bwMode="auto">
              <a:xfrm>
                <a:off x="3756" y="2468"/>
                <a:ext cx="127" cy="135"/>
              </a:xfrm>
              <a:custGeom>
                <a:avLst/>
                <a:gdLst>
                  <a:gd name="T0" fmla="*/ 0 w 61"/>
                  <a:gd name="T1" fmla="*/ 0 h 65"/>
                  <a:gd name="T2" fmla="*/ 38 w 61"/>
                  <a:gd name="T3" fmla="*/ 24 h 65"/>
                  <a:gd name="T4" fmla="*/ 61 w 61"/>
                  <a:gd name="T5" fmla="*/ 21 h 65"/>
                  <a:gd name="T6" fmla="*/ 48 w 61"/>
                  <a:gd name="T7" fmla="*/ 40 h 65"/>
                  <a:gd name="T8" fmla="*/ 47 w 61"/>
                  <a:gd name="T9" fmla="*/ 65 h 65"/>
                  <a:gd name="T10" fmla="*/ 30 w 61"/>
                  <a:gd name="T11" fmla="*/ 48 h 65"/>
                  <a:gd name="T12" fmla="*/ 12 w 61"/>
                  <a:gd name="T13" fmla="*/ 52 h 65"/>
                  <a:gd name="T14" fmla="*/ 22 w 61"/>
                  <a:gd name="T15" fmla="*/ 34 h 65"/>
                  <a:gd name="T16" fmla="*/ 0 w 61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5">
                    <a:moveTo>
                      <a:pt x="0" y="0"/>
                    </a:moveTo>
                    <a:cubicBezTo>
                      <a:pt x="0" y="0"/>
                      <a:pt x="31" y="14"/>
                      <a:pt x="38" y="24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9" y="58"/>
                      <a:pt x="47" y="65"/>
                    </a:cubicBezTo>
                    <a:cubicBezTo>
                      <a:pt x="47" y="65"/>
                      <a:pt x="41" y="52"/>
                      <a:pt x="30" y="48"/>
                    </a:cubicBezTo>
                    <a:cubicBezTo>
                      <a:pt x="30" y="48"/>
                      <a:pt x="11" y="54"/>
                      <a:pt x="12" y="52"/>
                    </a:cubicBezTo>
                    <a:cubicBezTo>
                      <a:pt x="12" y="50"/>
                      <a:pt x="22" y="34"/>
                      <a:pt x="22" y="34"/>
                    </a:cubicBezTo>
                    <a:cubicBezTo>
                      <a:pt x="22" y="34"/>
                      <a:pt x="16" y="13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3" name="íśļîḋê">
                <a:extLst>
                  <a:ext uri="{FF2B5EF4-FFF2-40B4-BE49-F238E27FC236}">
                    <a16:creationId xmlns:a16="http://schemas.microsoft.com/office/drawing/2014/main" xmlns="" id="{11AE7583-AC59-4F9B-B7BF-536EDF91AE4B}"/>
                  </a:ext>
                </a:extLst>
              </p:cNvPr>
              <p:cNvSpPr/>
              <p:nvPr/>
            </p:nvSpPr>
            <p:spPr bwMode="auto">
              <a:xfrm>
                <a:off x="3502" y="2630"/>
                <a:ext cx="154" cy="193"/>
              </a:xfrm>
              <a:custGeom>
                <a:avLst/>
                <a:gdLst>
                  <a:gd name="T0" fmla="*/ 6 w 74"/>
                  <a:gd name="T1" fmla="*/ 0 h 93"/>
                  <a:gd name="T2" fmla="*/ 41 w 74"/>
                  <a:gd name="T3" fmla="*/ 40 h 93"/>
                  <a:gd name="T4" fmla="*/ 71 w 74"/>
                  <a:gd name="T5" fmla="*/ 46 h 93"/>
                  <a:gd name="T6" fmla="*/ 49 w 74"/>
                  <a:gd name="T7" fmla="*/ 66 h 93"/>
                  <a:gd name="T8" fmla="*/ 42 w 74"/>
                  <a:gd name="T9" fmla="*/ 93 h 93"/>
                  <a:gd name="T10" fmla="*/ 25 w 74"/>
                  <a:gd name="T11" fmla="*/ 71 h 93"/>
                  <a:gd name="T12" fmla="*/ 0 w 74"/>
                  <a:gd name="T13" fmla="*/ 67 h 93"/>
                  <a:gd name="T14" fmla="*/ 17 w 74"/>
                  <a:gd name="T15" fmla="*/ 52 h 93"/>
                  <a:gd name="T16" fmla="*/ 6 w 74"/>
                  <a:gd name="T17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93">
                    <a:moveTo>
                      <a:pt x="6" y="0"/>
                    </a:move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74" y="44"/>
                      <a:pt x="71" y="46"/>
                    </a:cubicBezTo>
                    <a:cubicBezTo>
                      <a:pt x="68" y="48"/>
                      <a:pt x="49" y="66"/>
                      <a:pt x="49" y="66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3"/>
                      <a:pt x="27" y="71"/>
                      <a:pt x="25" y="71"/>
                    </a:cubicBezTo>
                    <a:cubicBezTo>
                      <a:pt x="24" y="70"/>
                      <a:pt x="0" y="67"/>
                      <a:pt x="0" y="67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4" name="íṥlîdê">
                <a:extLst>
                  <a:ext uri="{FF2B5EF4-FFF2-40B4-BE49-F238E27FC236}">
                    <a16:creationId xmlns:a16="http://schemas.microsoft.com/office/drawing/2014/main" xmlns="" id="{59F0AC1A-BA77-4EC9-B7EE-A8140C468A45}"/>
                  </a:ext>
                </a:extLst>
              </p:cNvPr>
              <p:cNvSpPr/>
              <p:nvPr/>
            </p:nvSpPr>
            <p:spPr bwMode="auto">
              <a:xfrm>
                <a:off x="3035" y="2775"/>
                <a:ext cx="89" cy="129"/>
              </a:xfrm>
              <a:custGeom>
                <a:avLst/>
                <a:gdLst>
                  <a:gd name="T0" fmla="*/ 12 w 43"/>
                  <a:gd name="T1" fmla="*/ 0 h 62"/>
                  <a:gd name="T2" fmla="*/ 26 w 43"/>
                  <a:gd name="T3" fmla="*/ 28 h 62"/>
                  <a:gd name="T4" fmla="*/ 43 w 43"/>
                  <a:gd name="T5" fmla="*/ 31 h 62"/>
                  <a:gd name="T6" fmla="*/ 31 w 43"/>
                  <a:gd name="T7" fmla="*/ 43 h 62"/>
                  <a:gd name="T8" fmla="*/ 28 w 43"/>
                  <a:gd name="T9" fmla="*/ 60 h 62"/>
                  <a:gd name="T10" fmla="*/ 18 w 43"/>
                  <a:gd name="T11" fmla="*/ 46 h 62"/>
                  <a:gd name="T12" fmla="*/ 0 w 43"/>
                  <a:gd name="T13" fmla="*/ 42 h 62"/>
                  <a:gd name="T14" fmla="*/ 13 w 43"/>
                  <a:gd name="T15" fmla="*/ 30 h 62"/>
                  <a:gd name="T16" fmla="*/ 12 w 43"/>
                  <a:gd name="T1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2">
                    <a:moveTo>
                      <a:pt x="12" y="0"/>
                    </a:moveTo>
                    <a:cubicBezTo>
                      <a:pt x="26" y="28"/>
                      <a:pt x="26" y="28"/>
                      <a:pt x="26" y="28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29" y="62"/>
                      <a:pt x="28" y="60"/>
                    </a:cubicBezTo>
                    <a:cubicBezTo>
                      <a:pt x="27" y="59"/>
                      <a:pt x="18" y="46"/>
                      <a:pt x="18" y="4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5" name="îŝļíḍe">
                <a:extLst>
                  <a:ext uri="{FF2B5EF4-FFF2-40B4-BE49-F238E27FC236}">
                    <a16:creationId xmlns:a16="http://schemas.microsoft.com/office/drawing/2014/main" xmlns="" id="{37A02FB2-E1E0-4AC6-8A74-449C1417FA01}"/>
                  </a:ext>
                </a:extLst>
              </p:cNvPr>
              <p:cNvSpPr/>
              <p:nvPr/>
            </p:nvSpPr>
            <p:spPr bwMode="auto">
              <a:xfrm>
                <a:off x="2763" y="2935"/>
                <a:ext cx="99" cy="137"/>
              </a:xfrm>
              <a:custGeom>
                <a:avLst/>
                <a:gdLst>
                  <a:gd name="T0" fmla="*/ 25 w 48"/>
                  <a:gd name="T1" fmla="*/ 0 h 66"/>
                  <a:gd name="T2" fmla="*/ 31 w 48"/>
                  <a:gd name="T3" fmla="*/ 33 h 66"/>
                  <a:gd name="T4" fmla="*/ 48 w 48"/>
                  <a:gd name="T5" fmla="*/ 42 h 66"/>
                  <a:gd name="T6" fmla="*/ 31 w 48"/>
                  <a:gd name="T7" fmla="*/ 50 h 66"/>
                  <a:gd name="T8" fmla="*/ 24 w 48"/>
                  <a:gd name="T9" fmla="*/ 66 h 66"/>
                  <a:gd name="T10" fmla="*/ 18 w 48"/>
                  <a:gd name="T11" fmla="*/ 50 h 66"/>
                  <a:gd name="T12" fmla="*/ 0 w 48"/>
                  <a:gd name="T13" fmla="*/ 41 h 66"/>
                  <a:gd name="T14" fmla="*/ 16 w 48"/>
                  <a:gd name="T15" fmla="*/ 34 h 66"/>
                  <a:gd name="T16" fmla="*/ 25 w 48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6">
                    <a:moveTo>
                      <a:pt x="25" y="0"/>
                    </a:moveTo>
                    <a:cubicBezTo>
                      <a:pt x="25" y="3"/>
                      <a:pt x="31" y="33"/>
                      <a:pt x="31" y="33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6" y="34"/>
                      <a:pt x="16" y="34"/>
                      <a:pt x="16" y="34"/>
                    </a:cubicBez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6" name="iṣľïḑè">
                <a:extLst>
                  <a:ext uri="{FF2B5EF4-FFF2-40B4-BE49-F238E27FC236}">
                    <a16:creationId xmlns:a16="http://schemas.microsoft.com/office/drawing/2014/main" xmlns="" id="{3B8A6AC1-CC12-48DB-9A1F-7DB6D4E24C94}"/>
                  </a:ext>
                </a:extLst>
              </p:cNvPr>
              <p:cNvSpPr/>
              <p:nvPr/>
            </p:nvSpPr>
            <p:spPr bwMode="auto">
              <a:xfrm>
                <a:off x="2264" y="2904"/>
                <a:ext cx="87" cy="114"/>
              </a:xfrm>
              <a:custGeom>
                <a:avLst/>
                <a:gdLst>
                  <a:gd name="T0" fmla="*/ 62 w 87"/>
                  <a:gd name="T1" fmla="*/ 0 h 114"/>
                  <a:gd name="T2" fmla="*/ 37 w 87"/>
                  <a:gd name="T3" fmla="*/ 49 h 114"/>
                  <a:gd name="T4" fmla="*/ 0 w 87"/>
                  <a:gd name="T5" fmla="*/ 52 h 114"/>
                  <a:gd name="T6" fmla="*/ 29 w 87"/>
                  <a:gd name="T7" fmla="*/ 76 h 114"/>
                  <a:gd name="T8" fmla="*/ 31 w 87"/>
                  <a:gd name="T9" fmla="*/ 114 h 114"/>
                  <a:gd name="T10" fmla="*/ 48 w 87"/>
                  <a:gd name="T11" fmla="*/ 87 h 114"/>
                  <a:gd name="T12" fmla="*/ 87 w 87"/>
                  <a:gd name="T13" fmla="*/ 83 h 114"/>
                  <a:gd name="T14" fmla="*/ 60 w 87"/>
                  <a:gd name="T15" fmla="*/ 56 h 114"/>
                  <a:gd name="T16" fmla="*/ 62 w 87"/>
                  <a:gd name="T1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114">
                    <a:moveTo>
                      <a:pt x="62" y="0"/>
                    </a:moveTo>
                    <a:lnTo>
                      <a:pt x="37" y="49"/>
                    </a:lnTo>
                    <a:lnTo>
                      <a:pt x="0" y="52"/>
                    </a:lnTo>
                    <a:lnTo>
                      <a:pt x="29" y="76"/>
                    </a:lnTo>
                    <a:lnTo>
                      <a:pt x="31" y="114"/>
                    </a:lnTo>
                    <a:lnTo>
                      <a:pt x="48" y="87"/>
                    </a:lnTo>
                    <a:lnTo>
                      <a:pt x="87" y="83"/>
                    </a:lnTo>
                    <a:lnTo>
                      <a:pt x="60" y="56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7" name="íṧlîdé">
                <a:extLst>
                  <a:ext uri="{FF2B5EF4-FFF2-40B4-BE49-F238E27FC236}">
                    <a16:creationId xmlns:a16="http://schemas.microsoft.com/office/drawing/2014/main" xmlns="" id="{169952D2-FDAF-485A-9807-760EAA78E97B}"/>
                  </a:ext>
                </a:extLst>
              </p:cNvPr>
              <p:cNvSpPr/>
              <p:nvPr/>
            </p:nvSpPr>
            <p:spPr bwMode="auto">
              <a:xfrm>
                <a:off x="1948" y="2806"/>
                <a:ext cx="112" cy="143"/>
              </a:xfrm>
              <a:custGeom>
                <a:avLst/>
                <a:gdLst>
                  <a:gd name="T0" fmla="*/ 0 w 54"/>
                  <a:gd name="T1" fmla="*/ 26 h 69"/>
                  <a:gd name="T2" fmla="*/ 23 w 54"/>
                  <a:gd name="T3" fmla="*/ 31 h 69"/>
                  <a:gd name="T4" fmla="*/ 54 w 54"/>
                  <a:gd name="T5" fmla="*/ 0 h 69"/>
                  <a:gd name="T6" fmla="*/ 38 w 54"/>
                  <a:gd name="T7" fmla="*/ 39 h 69"/>
                  <a:gd name="T8" fmla="*/ 49 w 54"/>
                  <a:gd name="T9" fmla="*/ 62 h 69"/>
                  <a:gd name="T10" fmla="*/ 28 w 54"/>
                  <a:gd name="T11" fmla="*/ 57 h 69"/>
                  <a:gd name="T12" fmla="*/ 8 w 54"/>
                  <a:gd name="T13" fmla="*/ 68 h 69"/>
                  <a:gd name="T14" fmla="*/ 12 w 54"/>
                  <a:gd name="T15" fmla="*/ 46 h 69"/>
                  <a:gd name="T16" fmla="*/ 0 w 54"/>
                  <a:gd name="T17" fmla="*/ 2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69">
                    <a:moveTo>
                      <a:pt x="0" y="26"/>
                    </a:moveTo>
                    <a:cubicBezTo>
                      <a:pt x="23" y="31"/>
                      <a:pt x="23" y="31"/>
                      <a:pt x="23" y="31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8" y="57"/>
                      <a:pt x="8" y="69"/>
                      <a:pt x="8" y="68"/>
                    </a:cubicBezTo>
                    <a:cubicBezTo>
                      <a:pt x="8" y="67"/>
                      <a:pt x="12" y="46"/>
                      <a:pt x="12" y="46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8" name="işḻíḍé">
                <a:extLst>
                  <a:ext uri="{FF2B5EF4-FFF2-40B4-BE49-F238E27FC236}">
                    <a16:creationId xmlns:a16="http://schemas.microsoft.com/office/drawing/2014/main" xmlns="" id="{FD4513F5-47D3-4954-BC54-E26A0337C1ED}"/>
                  </a:ext>
                </a:extLst>
              </p:cNvPr>
              <p:cNvSpPr/>
              <p:nvPr/>
            </p:nvSpPr>
            <p:spPr bwMode="auto">
              <a:xfrm>
                <a:off x="1923" y="2510"/>
                <a:ext cx="67" cy="66"/>
              </a:xfrm>
              <a:custGeom>
                <a:avLst/>
                <a:gdLst>
                  <a:gd name="T0" fmla="*/ 0 w 32"/>
                  <a:gd name="T1" fmla="*/ 7 h 32"/>
                  <a:gd name="T2" fmla="*/ 13 w 32"/>
                  <a:gd name="T3" fmla="*/ 13 h 32"/>
                  <a:gd name="T4" fmla="*/ 32 w 32"/>
                  <a:gd name="T5" fmla="*/ 0 h 32"/>
                  <a:gd name="T6" fmla="*/ 19 w 32"/>
                  <a:gd name="T7" fmla="*/ 18 h 32"/>
                  <a:gd name="T8" fmla="*/ 23 w 32"/>
                  <a:gd name="T9" fmla="*/ 32 h 32"/>
                  <a:gd name="T10" fmla="*/ 12 w 32"/>
                  <a:gd name="T11" fmla="*/ 25 h 32"/>
                  <a:gd name="T12" fmla="*/ 1 w 32"/>
                  <a:gd name="T13" fmla="*/ 30 h 32"/>
                  <a:gd name="T14" fmla="*/ 5 w 32"/>
                  <a:gd name="T15" fmla="*/ 20 h 32"/>
                  <a:gd name="T16" fmla="*/ 0 w 32"/>
                  <a:gd name="T17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2">
                    <a:moveTo>
                      <a:pt x="0" y="7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24" y="32"/>
                      <a:pt x="23" y="32"/>
                    </a:cubicBezTo>
                    <a:cubicBezTo>
                      <a:pt x="22" y="32"/>
                      <a:pt x="12" y="25"/>
                      <a:pt x="12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5" y="20"/>
                      <a:pt x="5" y="20"/>
                      <a:pt x="5" y="20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9" name="iṡľiḋê">
                <a:extLst>
                  <a:ext uri="{FF2B5EF4-FFF2-40B4-BE49-F238E27FC236}">
                    <a16:creationId xmlns:a16="http://schemas.microsoft.com/office/drawing/2014/main" xmlns="" id="{D10235AE-21C9-4A6C-BD6B-AAEDBE0A14C7}"/>
                  </a:ext>
                </a:extLst>
              </p:cNvPr>
              <p:cNvSpPr/>
              <p:nvPr/>
            </p:nvSpPr>
            <p:spPr bwMode="auto">
              <a:xfrm>
                <a:off x="1846" y="2331"/>
                <a:ext cx="61" cy="46"/>
              </a:xfrm>
              <a:custGeom>
                <a:avLst/>
                <a:gdLst>
                  <a:gd name="T0" fmla="*/ 7 w 29"/>
                  <a:gd name="T1" fmla="*/ 8 h 22"/>
                  <a:gd name="T2" fmla="*/ 9 w 29"/>
                  <a:gd name="T3" fmla="*/ 0 h 22"/>
                  <a:gd name="T4" fmla="*/ 13 w 29"/>
                  <a:gd name="T5" fmla="*/ 7 h 22"/>
                  <a:gd name="T6" fmla="*/ 28 w 29"/>
                  <a:gd name="T7" fmla="*/ 9 h 22"/>
                  <a:gd name="T8" fmla="*/ 13 w 29"/>
                  <a:gd name="T9" fmla="*/ 15 h 22"/>
                  <a:gd name="T10" fmla="*/ 12 w 29"/>
                  <a:gd name="T11" fmla="*/ 21 h 22"/>
                  <a:gd name="T12" fmla="*/ 9 w 29"/>
                  <a:gd name="T13" fmla="*/ 15 h 22"/>
                  <a:gd name="T14" fmla="*/ 0 w 29"/>
                  <a:gd name="T15" fmla="*/ 11 h 22"/>
                  <a:gd name="T16" fmla="*/ 7 w 29"/>
                  <a:gd name="T17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2">
                    <a:moveTo>
                      <a:pt x="7" y="8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29" y="9"/>
                      <a:pt x="28" y="9"/>
                    </a:cubicBezTo>
                    <a:cubicBezTo>
                      <a:pt x="28" y="9"/>
                      <a:pt x="13" y="15"/>
                      <a:pt x="13" y="15"/>
                    </a:cubicBezTo>
                    <a:cubicBezTo>
                      <a:pt x="13" y="15"/>
                      <a:pt x="12" y="22"/>
                      <a:pt x="12" y="21"/>
                    </a:cubicBezTo>
                    <a:cubicBezTo>
                      <a:pt x="11" y="20"/>
                      <a:pt x="9" y="15"/>
                      <a:pt x="9" y="15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0" name="îṥḻíďe">
                <a:extLst>
                  <a:ext uri="{FF2B5EF4-FFF2-40B4-BE49-F238E27FC236}">
                    <a16:creationId xmlns:a16="http://schemas.microsoft.com/office/drawing/2014/main" xmlns="" id="{08B0FE8C-8746-4541-BD95-5ED2E66E2806}"/>
                  </a:ext>
                </a:extLst>
              </p:cNvPr>
              <p:cNvSpPr/>
              <p:nvPr/>
            </p:nvSpPr>
            <p:spPr bwMode="auto">
              <a:xfrm>
                <a:off x="2711" y="2348"/>
                <a:ext cx="70" cy="110"/>
              </a:xfrm>
              <a:custGeom>
                <a:avLst/>
                <a:gdLst>
                  <a:gd name="T0" fmla="*/ 8 w 34"/>
                  <a:gd name="T1" fmla="*/ 0 h 53"/>
                  <a:gd name="T2" fmla="*/ 19 w 34"/>
                  <a:gd name="T3" fmla="*/ 24 h 53"/>
                  <a:gd name="T4" fmla="*/ 34 w 34"/>
                  <a:gd name="T5" fmla="*/ 28 h 53"/>
                  <a:gd name="T6" fmla="*/ 23 w 34"/>
                  <a:gd name="T7" fmla="*/ 37 h 53"/>
                  <a:gd name="T8" fmla="*/ 21 w 34"/>
                  <a:gd name="T9" fmla="*/ 52 h 53"/>
                  <a:gd name="T10" fmla="*/ 12 w 34"/>
                  <a:gd name="T11" fmla="*/ 39 h 53"/>
                  <a:gd name="T12" fmla="*/ 0 w 34"/>
                  <a:gd name="T13" fmla="*/ 36 h 53"/>
                  <a:gd name="T14" fmla="*/ 9 w 34"/>
                  <a:gd name="T15" fmla="*/ 28 h 53"/>
                  <a:gd name="T16" fmla="*/ 8 w 34"/>
                  <a:gd name="T1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53">
                    <a:moveTo>
                      <a:pt x="8" y="0"/>
                    </a:moveTo>
                    <a:cubicBezTo>
                      <a:pt x="8" y="1"/>
                      <a:pt x="19" y="24"/>
                      <a:pt x="19" y="24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2" y="53"/>
                      <a:pt x="21" y="52"/>
                    </a:cubicBezTo>
                    <a:cubicBezTo>
                      <a:pt x="21" y="52"/>
                      <a:pt x="12" y="39"/>
                      <a:pt x="12" y="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9" y="28"/>
                      <a:pt x="9" y="28"/>
                      <a:pt x="9" y="28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1" name="íSḷíḋê">
                <a:extLst>
                  <a:ext uri="{FF2B5EF4-FFF2-40B4-BE49-F238E27FC236}">
                    <a16:creationId xmlns:a16="http://schemas.microsoft.com/office/drawing/2014/main" xmlns="" id="{5A092429-A1C9-4671-B40D-90467C56685C}"/>
                  </a:ext>
                </a:extLst>
              </p:cNvPr>
              <p:cNvSpPr/>
              <p:nvPr/>
            </p:nvSpPr>
            <p:spPr bwMode="auto">
              <a:xfrm>
                <a:off x="2904" y="2236"/>
                <a:ext cx="112" cy="95"/>
              </a:xfrm>
              <a:custGeom>
                <a:avLst/>
                <a:gdLst>
                  <a:gd name="T0" fmla="*/ 0 w 54"/>
                  <a:gd name="T1" fmla="*/ 0 h 46"/>
                  <a:gd name="T2" fmla="*/ 28 w 54"/>
                  <a:gd name="T3" fmla="*/ 15 h 46"/>
                  <a:gd name="T4" fmla="*/ 42 w 54"/>
                  <a:gd name="T5" fmla="*/ 8 h 46"/>
                  <a:gd name="T6" fmla="*/ 40 w 54"/>
                  <a:gd name="T7" fmla="*/ 19 h 46"/>
                  <a:gd name="T8" fmla="*/ 53 w 54"/>
                  <a:gd name="T9" fmla="*/ 40 h 46"/>
                  <a:gd name="T10" fmla="*/ 32 w 54"/>
                  <a:gd name="T11" fmla="*/ 35 h 46"/>
                  <a:gd name="T12" fmla="*/ 20 w 54"/>
                  <a:gd name="T13" fmla="*/ 44 h 46"/>
                  <a:gd name="T14" fmla="*/ 22 w 54"/>
                  <a:gd name="T15" fmla="*/ 28 h 46"/>
                  <a:gd name="T16" fmla="*/ 0 w 54"/>
                  <a:gd name="T1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6">
                    <a:moveTo>
                      <a:pt x="0" y="0"/>
                    </a:moveTo>
                    <a:cubicBezTo>
                      <a:pt x="28" y="15"/>
                      <a:pt x="28" y="15"/>
                      <a:pt x="28" y="15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54" y="40"/>
                      <a:pt x="53" y="40"/>
                    </a:cubicBezTo>
                    <a:cubicBezTo>
                      <a:pt x="52" y="39"/>
                      <a:pt x="32" y="35"/>
                      <a:pt x="32" y="35"/>
                    </a:cubicBezTo>
                    <a:cubicBezTo>
                      <a:pt x="32" y="35"/>
                      <a:pt x="20" y="46"/>
                      <a:pt x="20" y="44"/>
                    </a:cubicBezTo>
                    <a:cubicBezTo>
                      <a:pt x="20" y="42"/>
                      <a:pt x="23" y="29"/>
                      <a:pt x="22" y="28"/>
                    </a:cubicBezTo>
                    <a:cubicBezTo>
                      <a:pt x="21" y="2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2" name="ïṡḷíḋè">
                <a:extLst>
                  <a:ext uri="{FF2B5EF4-FFF2-40B4-BE49-F238E27FC236}">
                    <a16:creationId xmlns:a16="http://schemas.microsoft.com/office/drawing/2014/main" xmlns="" id="{8142BC33-67FA-4768-B112-F84CCCA910E2}"/>
                  </a:ext>
                </a:extLst>
              </p:cNvPr>
              <p:cNvSpPr/>
              <p:nvPr/>
            </p:nvSpPr>
            <p:spPr bwMode="auto">
              <a:xfrm>
                <a:off x="2981" y="1999"/>
                <a:ext cx="62" cy="50"/>
              </a:xfrm>
              <a:custGeom>
                <a:avLst/>
                <a:gdLst>
                  <a:gd name="T0" fmla="*/ 0 w 30"/>
                  <a:gd name="T1" fmla="*/ 20 h 24"/>
                  <a:gd name="T2" fmla="*/ 14 w 30"/>
                  <a:gd name="T3" fmla="*/ 9 h 24"/>
                  <a:gd name="T4" fmla="*/ 14 w 30"/>
                  <a:gd name="T5" fmla="*/ 0 h 24"/>
                  <a:gd name="T6" fmla="*/ 20 w 30"/>
                  <a:gd name="T7" fmla="*/ 7 h 24"/>
                  <a:gd name="T8" fmla="*/ 30 w 30"/>
                  <a:gd name="T9" fmla="*/ 7 h 24"/>
                  <a:gd name="T10" fmla="*/ 25 w 30"/>
                  <a:gd name="T11" fmla="*/ 15 h 24"/>
                  <a:gd name="T12" fmla="*/ 25 w 30"/>
                  <a:gd name="T13" fmla="*/ 23 h 24"/>
                  <a:gd name="T14" fmla="*/ 18 w 30"/>
                  <a:gd name="T15" fmla="*/ 16 h 24"/>
                  <a:gd name="T16" fmla="*/ 0 w 30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0" y="20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24"/>
                      <a:pt x="25" y="23"/>
                    </a:cubicBezTo>
                    <a:cubicBezTo>
                      <a:pt x="24" y="22"/>
                      <a:pt x="19" y="16"/>
                      <a:pt x="18" y="16"/>
                    </a:cubicBezTo>
                    <a:cubicBezTo>
                      <a:pt x="17" y="16"/>
                      <a:pt x="0" y="20"/>
                      <a:pt x="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3" name="îšľîḍe">
                <a:extLst>
                  <a:ext uri="{FF2B5EF4-FFF2-40B4-BE49-F238E27FC236}">
                    <a16:creationId xmlns:a16="http://schemas.microsoft.com/office/drawing/2014/main" xmlns="" id="{FC416DAF-EBFB-44BA-89BE-B41BB5EA48E8}"/>
                  </a:ext>
                </a:extLst>
              </p:cNvPr>
              <p:cNvSpPr/>
              <p:nvPr/>
            </p:nvSpPr>
            <p:spPr bwMode="auto">
              <a:xfrm>
                <a:off x="2358" y="2001"/>
                <a:ext cx="97" cy="77"/>
              </a:xfrm>
              <a:custGeom>
                <a:avLst/>
                <a:gdLst>
                  <a:gd name="T0" fmla="*/ 0 w 47"/>
                  <a:gd name="T1" fmla="*/ 14 h 37"/>
                  <a:gd name="T2" fmla="*/ 15 w 47"/>
                  <a:gd name="T3" fmla="*/ 12 h 37"/>
                  <a:gd name="T4" fmla="*/ 25 w 47"/>
                  <a:gd name="T5" fmla="*/ 0 h 37"/>
                  <a:gd name="T6" fmla="*/ 25 w 47"/>
                  <a:gd name="T7" fmla="*/ 15 h 37"/>
                  <a:gd name="T8" fmla="*/ 47 w 47"/>
                  <a:gd name="T9" fmla="*/ 33 h 37"/>
                  <a:gd name="T10" fmla="*/ 21 w 47"/>
                  <a:gd name="T11" fmla="*/ 26 h 37"/>
                  <a:gd name="T12" fmla="*/ 13 w 47"/>
                  <a:gd name="T13" fmla="*/ 36 h 37"/>
                  <a:gd name="T14" fmla="*/ 11 w 47"/>
                  <a:gd name="T15" fmla="*/ 22 h 37"/>
                  <a:gd name="T16" fmla="*/ 0 w 47"/>
                  <a:gd name="T17" fmla="*/ 1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37">
                    <a:moveTo>
                      <a:pt x="0" y="14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41" y="25"/>
                      <a:pt x="47" y="33"/>
                    </a:cubicBezTo>
                    <a:cubicBezTo>
                      <a:pt x="47" y="33"/>
                      <a:pt x="31" y="27"/>
                      <a:pt x="21" y="26"/>
                    </a:cubicBezTo>
                    <a:cubicBezTo>
                      <a:pt x="21" y="26"/>
                      <a:pt x="13" y="37"/>
                      <a:pt x="13" y="36"/>
                    </a:cubicBezTo>
                    <a:cubicBezTo>
                      <a:pt x="13" y="35"/>
                      <a:pt x="11" y="22"/>
                      <a:pt x="11" y="22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4" name="ï$lïḍe">
                <a:extLst>
                  <a:ext uri="{FF2B5EF4-FFF2-40B4-BE49-F238E27FC236}">
                    <a16:creationId xmlns:a16="http://schemas.microsoft.com/office/drawing/2014/main" xmlns="" id="{4F72D9E7-4578-4BD8-8CD8-FD49D7EFE3E9}"/>
                  </a:ext>
                </a:extLst>
              </p:cNvPr>
              <p:cNvSpPr/>
              <p:nvPr/>
            </p:nvSpPr>
            <p:spPr bwMode="auto">
              <a:xfrm>
                <a:off x="2453" y="2200"/>
                <a:ext cx="79" cy="61"/>
              </a:xfrm>
              <a:custGeom>
                <a:avLst/>
                <a:gdLst>
                  <a:gd name="T0" fmla="*/ 0 w 38"/>
                  <a:gd name="T1" fmla="*/ 21 h 29"/>
                  <a:gd name="T2" fmla="*/ 7 w 38"/>
                  <a:gd name="T3" fmla="*/ 14 h 29"/>
                  <a:gd name="T4" fmla="*/ 5 w 38"/>
                  <a:gd name="T5" fmla="*/ 0 h 29"/>
                  <a:gd name="T6" fmla="*/ 15 w 38"/>
                  <a:gd name="T7" fmla="*/ 9 h 29"/>
                  <a:gd name="T8" fmla="*/ 38 w 38"/>
                  <a:gd name="T9" fmla="*/ 7 h 29"/>
                  <a:gd name="T10" fmla="*/ 20 w 38"/>
                  <a:gd name="T11" fmla="*/ 16 h 29"/>
                  <a:gd name="T12" fmla="*/ 18 w 38"/>
                  <a:gd name="T13" fmla="*/ 28 h 29"/>
                  <a:gd name="T14" fmla="*/ 10 w 38"/>
                  <a:gd name="T15" fmla="*/ 21 h 29"/>
                  <a:gd name="T16" fmla="*/ 0 w 38"/>
                  <a:gd name="T17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29">
                    <a:moveTo>
                      <a:pt x="0" y="21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25" y="7"/>
                      <a:pt x="38" y="7"/>
                    </a:cubicBezTo>
                    <a:cubicBezTo>
                      <a:pt x="38" y="7"/>
                      <a:pt x="24" y="13"/>
                      <a:pt x="20" y="16"/>
                    </a:cubicBezTo>
                    <a:cubicBezTo>
                      <a:pt x="20" y="16"/>
                      <a:pt x="18" y="29"/>
                      <a:pt x="18" y="28"/>
                    </a:cubicBezTo>
                    <a:cubicBezTo>
                      <a:pt x="18" y="28"/>
                      <a:pt x="10" y="21"/>
                      <a:pt x="10" y="21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5" name="îSľíḋe">
                <a:extLst>
                  <a:ext uri="{FF2B5EF4-FFF2-40B4-BE49-F238E27FC236}">
                    <a16:creationId xmlns:a16="http://schemas.microsoft.com/office/drawing/2014/main" xmlns="" id="{191C9ECB-EBDE-48F9-9E42-821E1AAA31B5}"/>
                  </a:ext>
                </a:extLst>
              </p:cNvPr>
              <p:cNvSpPr/>
              <p:nvPr/>
            </p:nvSpPr>
            <p:spPr bwMode="auto">
              <a:xfrm>
                <a:off x="2507" y="2325"/>
                <a:ext cx="44" cy="52"/>
              </a:xfrm>
              <a:custGeom>
                <a:avLst/>
                <a:gdLst>
                  <a:gd name="T0" fmla="*/ 21 w 21"/>
                  <a:gd name="T1" fmla="*/ 0 h 25"/>
                  <a:gd name="T2" fmla="*/ 10 w 21"/>
                  <a:gd name="T3" fmla="*/ 12 h 25"/>
                  <a:gd name="T4" fmla="*/ 0 w 21"/>
                  <a:gd name="T5" fmla="*/ 10 h 25"/>
                  <a:gd name="T6" fmla="*/ 5 w 21"/>
                  <a:gd name="T7" fmla="*/ 17 h 25"/>
                  <a:gd name="T8" fmla="*/ 4 w 21"/>
                  <a:gd name="T9" fmla="*/ 25 h 25"/>
                  <a:gd name="T10" fmla="*/ 11 w 21"/>
                  <a:gd name="T11" fmla="*/ 22 h 25"/>
                  <a:gd name="T12" fmla="*/ 20 w 21"/>
                  <a:gd name="T13" fmla="*/ 23 h 25"/>
                  <a:gd name="T14" fmla="*/ 15 w 21"/>
                  <a:gd name="T15" fmla="*/ 15 h 25"/>
                  <a:gd name="T16" fmla="*/ 21 w 21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5">
                    <a:moveTo>
                      <a:pt x="21" y="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0" y="9"/>
                      <a:pt x="0" y="10"/>
                    </a:cubicBezTo>
                    <a:cubicBezTo>
                      <a:pt x="0" y="10"/>
                      <a:pt x="5" y="17"/>
                      <a:pt x="5" y="17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5" y="15"/>
                      <a:pt x="15" y="15"/>
                      <a:pt x="15" y="15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6" name="ísḻiḋe">
                <a:extLst>
                  <a:ext uri="{FF2B5EF4-FFF2-40B4-BE49-F238E27FC236}">
                    <a16:creationId xmlns:a16="http://schemas.microsoft.com/office/drawing/2014/main" xmlns="" id="{95BADBEA-1D58-40D7-A23B-FB80B5874A48}"/>
                  </a:ext>
                </a:extLst>
              </p:cNvPr>
              <p:cNvSpPr/>
              <p:nvPr/>
            </p:nvSpPr>
            <p:spPr bwMode="auto">
              <a:xfrm>
                <a:off x="2879" y="1887"/>
                <a:ext cx="40" cy="44"/>
              </a:xfrm>
              <a:custGeom>
                <a:avLst/>
                <a:gdLst>
                  <a:gd name="T0" fmla="*/ 0 w 40"/>
                  <a:gd name="T1" fmla="*/ 44 h 44"/>
                  <a:gd name="T2" fmla="*/ 17 w 40"/>
                  <a:gd name="T3" fmla="*/ 19 h 44"/>
                  <a:gd name="T4" fmla="*/ 12 w 40"/>
                  <a:gd name="T5" fmla="*/ 0 h 44"/>
                  <a:gd name="T6" fmla="*/ 27 w 40"/>
                  <a:gd name="T7" fmla="*/ 11 h 44"/>
                  <a:gd name="T8" fmla="*/ 40 w 40"/>
                  <a:gd name="T9" fmla="*/ 6 h 44"/>
                  <a:gd name="T10" fmla="*/ 35 w 40"/>
                  <a:gd name="T11" fmla="*/ 19 h 44"/>
                  <a:gd name="T12" fmla="*/ 40 w 40"/>
                  <a:gd name="T13" fmla="*/ 35 h 44"/>
                  <a:gd name="T14" fmla="*/ 23 w 40"/>
                  <a:gd name="T15" fmla="*/ 29 h 44"/>
                  <a:gd name="T16" fmla="*/ 0 w 4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4">
                    <a:moveTo>
                      <a:pt x="0" y="44"/>
                    </a:moveTo>
                    <a:lnTo>
                      <a:pt x="17" y="19"/>
                    </a:lnTo>
                    <a:lnTo>
                      <a:pt x="12" y="0"/>
                    </a:lnTo>
                    <a:lnTo>
                      <a:pt x="27" y="11"/>
                    </a:lnTo>
                    <a:lnTo>
                      <a:pt x="40" y="6"/>
                    </a:lnTo>
                    <a:lnTo>
                      <a:pt x="35" y="19"/>
                    </a:lnTo>
                    <a:lnTo>
                      <a:pt x="40" y="35"/>
                    </a:lnTo>
                    <a:lnTo>
                      <a:pt x="23" y="29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7" name="ïšḷiḑe">
                <a:extLst>
                  <a:ext uri="{FF2B5EF4-FFF2-40B4-BE49-F238E27FC236}">
                    <a16:creationId xmlns:a16="http://schemas.microsoft.com/office/drawing/2014/main" xmlns="" id="{B72D9CCC-9AD4-48A7-9335-AC3ED380C606}"/>
                  </a:ext>
                </a:extLst>
              </p:cNvPr>
              <p:cNvSpPr/>
              <p:nvPr/>
            </p:nvSpPr>
            <p:spPr bwMode="auto">
              <a:xfrm>
                <a:off x="2732" y="1835"/>
                <a:ext cx="51" cy="75"/>
              </a:xfrm>
              <a:custGeom>
                <a:avLst/>
                <a:gdLst>
                  <a:gd name="T0" fmla="*/ 18 w 51"/>
                  <a:gd name="T1" fmla="*/ 19 h 75"/>
                  <a:gd name="T2" fmla="*/ 31 w 51"/>
                  <a:gd name="T3" fmla="*/ 0 h 75"/>
                  <a:gd name="T4" fmla="*/ 35 w 51"/>
                  <a:gd name="T5" fmla="*/ 19 h 75"/>
                  <a:gd name="T6" fmla="*/ 51 w 51"/>
                  <a:gd name="T7" fmla="*/ 38 h 75"/>
                  <a:gd name="T8" fmla="*/ 31 w 51"/>
                  <a:gd name="T9" fmla="*/ 42 h 75"/>
                  <a:gd name="T10" fmla="*/ 16 w 51"/>
                  <a:gd name="T11" fmla="*/ 75 h 75"/>
                  <a:gd name="T12" fmla="*/ 14 w 51"/>
                  <a:gd name="T13" fmla="*/ 36 h 75"/>
                  <a:gd name="T14" fmla="*/ 0 w 51"/>
                  <a:gd name="T15" fmla="*/ 23 h 75"/>
                  <a:gd name="T16" fmla="*/ 18 w 51"/>
                  <a:gd name="T17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75">
                    <a:moveTo>
                      <a:pt x="18" y="19"/>
                    </a:moveTo>
                    <a:lnTo>
                      <a:pt x="31" y="0"/>
                    </a:lnTo>
                    <a:lnTo>
                      <a:pt x="35" y="19"/>
                    </a:lnTo>
                    <a:lnTo>
                      <a:pt x="51" y="38"/>
                    </a:lnTo>
                    <a:lnTo>
                      <a:pt x="31" y="42"/>
                    </a:lnTo>
                    <a:lnTo>
                      <a:pt x="16" y="75"/>
                    </a:lnTo>
                    <a:lnTo>
                      <a:pt x="14" y="36"/>
                    </a:lnTo>
                    <a:lnTo>
                      <a:pt x="0" y="23"/>
                    </a:lnTo>
                    <a:lnTo>
                      <a:pt x="18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8" name="iṧliḑè">
                <a:extLst>
                  <a:ext uri="{FF2B5EF4-FFF2-40B4-BE49-F238E27FC236}">
                    <a16:creationId xmlns:a16="http://schemas.microsoft.com/office/drawing/2014/main" xmlns="" id="{7A118C06-B334-48A8-AC2D-E0BFEAAE0FC2}"/>
                  </a:ext>
                </a:extLst>
              </p:cNvPr>
              <p:cNvSpPr/>
              <p:nvPr/>
            </p:nvSpPr>
            <p:spPr bwMode="auto">
              <a:xfrm>
                <a:off x="2611" y="1798"/>
                <a:ext cx="48" cy="73"/>
              </a:xfrm>
              <a:custGeom>
                <a:avLst/>
                <a:gdLst>
                  <a:gd name="T0" fmla="*/ 17 w 48"/>
                  <a:gd name="T1" fmla="*/ 19 h 73"/>
                  <a:gd name="T2" fmla="*/ 21 w 48"/>
                  <a:gd name="T3" fmla="*/ 0 h 73"/>
                  <a:gd name="T4" fmla="*/ 29 w 48"/>
                  <a:gd name="T5" fmla="*/ 17 h 73"/>
                  <a:gd name="T6" fmla="*/ 48 w 48"/>
                  <a:gd name="T7" fmla="*/ 25 h 73"/>
                  <a:gd name="T8" fmla="*/ 31 w 48"/>
                  <a:gd name="T9" fmla="*/ 35 h 73"/>
                  <a:gd name="T10" fmla="*/ 29 w 48"/>
                  <a:gd name="T11" fmla="*/ 73 h 73"/>
                  <a:gd name="T12" fmla="*/ 17 w 48"/>
                  <a:gd name="T13" fmla="*/ 37 h 73"/>
                  <a:gd name="T14" fmla="*/ 0 w 48"/>
                  <a:gd name="T15" fmla="*/ 33 h 73"/>
                  <a:gd name="T16" fmla="*/ 17 w 48"/>
                  <a:gd name="T17" fmla="*/ 1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3">
                    <a:moveTo>
                      <a:pt x="17" y="19"/>
                    </a:moveTo>
                    <a:lnTo>
                      <a:pt x="21" y="0"/>
                    </a:lnTo>
                    <a:lnTo>
                      <a:pt x="29" y="17"/>
                    </a:lnTo>
                    <a:lnTo>
                      <a:pt x="48" y="25"/>
                    </a:lnTo>
                    <a:lnTo>
                      <a:pt x="31" y="35"/>
                    </a:lnTo>
                    <a:lnTo>
                      <a:pt x="29" y="73"/>
                    </a:lnTo>
                    <a:lnTo>
                      <a:pt x="17" y="37"/>
                    </a:lnTo>
                    <a:lnTo>
                      <a:pt x="0" y="33"/>
                    </a:lnTo>
                    <a:lnTo>
                      <a:pt x="17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9" name="íš1îḍé">
                <a:extLst>
                  <a:ext uri="{FF2B5EF4-FFF2-40B4-BE49-F238E27FC236}">
                    <a16:creationId xmlns:a16="http://schemas.microsoft.com/office/drawing/2014/main" xmlns="" id="{0F9A2086-12D6-4550-BCCD-EDE67F6F7C81}"/>
                  </a:ext>
                </a:extLst>
              </p:cNvPr>
              <p:cNvSpPr/>
              <p:nvPr/>
            </p:nvSpPr>
            <p:spPr bwMode="auto">
              <a:xfrm>
                <a:off x="2474" y="1147"/>
                <a:ext cx="93" cy="126"/>
              </a:xfrm>
              <a:custGeom>
                <a:avLst/>
                <a:gdLst>
                  <a:gd name="T0" fmla="*/ 14 w 45"/>
                  <a:gd name="T1" fmla="*/ 17 h 61"/>
                  <a:gd name="T2" fmla="*/ 23 w 45"/>
                  <a:gd name="T3" fmla="*/ 0 h 61"/>
                  <a:gd name="T4" fmla="*/ 28 w 45"/>
                  <a:gd name="T5" fmla="*/ 15 h 61"/>
                  <a:gd name="T6" fmla="*/ 45 w 45"/>
                  <a:gd name="T7" fmla="*/ 23 h 61"/>
                  <a:gd name="T8" fmla="*/ 30 w 45"/>
                  <a:gd name="T9" fmla="*/ 29 h 61"/>
                  <a:gd name="T10" fmla="*/ 22 w 45"/>
                  <a:gd name="T11" fmla="*/ 61 h 61"/>
                  <a:gd name="T12" fmla="*/ 15 w 45"/>
                  <a:gd name="T13" fmla="*/ 27 h 61"/>
                  <a:gd name="T14" fmla="*/ 0 w 45"/>
                  <a:gd name="T15" fmla="*/ 23 h 61"/>
                  <a:gd name="T16" fmla="*/ 14 w 45"/>
                  <a:gd name="T17" fmla="*/ 1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61">
                    <a:moveTo>
                      <a:pt x="14" y="17"/>
                    </a:moveTo>
                    <a:cubicBezTo>
                      <a:pt x="15" y="16"/>
                      <a:pt x="23" y="0"/>
                      <a:pt x="23" y="0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0" name="iṡļïḓe">
                <a:extLst>
                  <a:ext uri="{FF2B5EF4-FFF2-40B4-BE49-F238E27FC236}">
                    <a16:creationId xmlns:a16="http://schemas.microsoft.com/office/drawing/2014/main" xmlns="" id="{34CCD99A-569B-4E09-A99A-4B171B50D4AD}"/>
                  </a:ext>
                </a:extLst>
              </p:cNvPr>
              <p:cNvSpPr/>
              <p:nvPr/>
            </p:nvSpPr>
            <p:spPr bwMode="auto">
              <a:xfrm>
                <a:off x="1979" y="1298"/>
                <a:ext cx="121" cy="89"/>
              </a:xfrm>
              <a:custGeom>
                <a:avLst/>
                <a:gdLst>
                  <a:gd name="T0" fmla="*/ 0 w 58"/>
                  <a:gd name="T1" fmla="*/ 9 h 43"/>
                  <a:gd name="T2" fmla="*/ 19 w 58"/>
                  <a:gd name="T3" fmla="*/ 12 h 43"/>
                  <a:gd name="T4" fmla="*/ 33 w 58"/>
                  <a:gd name="T5" fmla="*/ 0 h 43"/>
                  <a:gd name="T6" fmla="*/ 31 w 58"/>
                  <a:gd name="T7" fmla="*/ 18 h 43"/>
                  <a:gd name="T8" fmla="*/ 57 w 58"/>
                  <a:gd name="T9" fmla="*/ 42 h 43"/>
                  <a:gd name="T10" fmla="*/ 25 w 58"/>
                  <a:gd name="T11" fmla="*/ 32 h 43"/>
                  <a:gd name="T12" fmla="*/ 10 w 58"/>
                  <a:gd name="T13" fmla="*/ 42 h 43"/>
                  <a:gd name="T14" fmla="*/ 12 w 58"/>
                  <a:gd name="T15" fmla="*/ 23 h 43"/>
                  <a:gd name="T16" fmla="*/ 0 w 58"/>
                  <a:gd name="T1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43">
                    <a:moveTo>
                      <a:pt x="0" y="9"/>
                    </a:moveTo>
                    <a:cubicBezTo>
                      <a:pt x="19" y="12"/>
                      <a:pt x="19" y="12"/>
                      <a:pt x="19" y="1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58" y="42"/>
                      <a:pt x="57" y="42"/>
                    </a:cubicBezTo>
                    <a:cubicBezTo>
                      <a:pt x="56" y="42"/>
                      <a:pt x="25" y="32"/>
                      <a:pt x="25" y="32"/>
                    </a:cubicBezTo>
                    <a:cubicBezTo>
                      <a:pt x="25" y="32"/>
                      <a:pt x="10" y="43"/>
                      <a:pt x="10" y="42"/>
                    </a:cubicBezTo>
                    <a:cubicBezTo>
                      <a:pt x="10" y="40"/>
                      <a:pt x="12" y="23"/>
                      <a:pt x="12" y="23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1" name="íś1îďe">
                <a:extLst>
                  <a:ext uri="{FF2B5EF4-FFF2-40B4-BE49-F238E27FC236}">
                    <a16:creationId xmlns:a16="http://schemas.microsoft.com/office/drawing/2014/main" xmlns="" id="{D6016F7F-8BEC-4D34-9979-59C9E5979D91}"/>
                  </a:ext>
                </a:extLst>
              </p:cNvPr>
              <p:cNvSpPr/>
              <p:nvPr/>
            </p:nvSpPr>
            <p:spPr bwMode="auto">
              <a:xfrm>
                <a:off x="1819" y="1595"/>
                <a:ext cx="152" cy="112"/>
              </a:xfrm>
              <a:custGeom>
                <a:avLst/>
                <a:gdLst>
                  <a:gd name="T0" fmla="*/ 0 w 152"/>
                  <a:gd name="T1" fmla="*/ 35 h 112"/>
                  <a:gd name="T2" fmla="*/ 46 w 152"/>
                  <a:gd name="T3" fmla="*/ 35 h 112"/>
                  <a:gd name="T4" fmla="*/ 77 w 152"/>
                  <a:gd name="T5" fmla="*/ 0 h 112"/>
                  <a:gd name="T6" fmla="*/ 79 w 152"/>
                  <a:gd name="T7" fmla="*/ 43 h 112"/>
                  <a:gd name="T8" fmla="*/ 152 w 152"/>
                  <a:gd name="T9" fmla="*/ 91 h 112"/>
                  <a:gd name="T10" fmla="*/ 71 w 152"/>
                  <a:gd name="T11" fmla="*/ 79 h 112"/>
                  <a:gd name="T12" fmla="*/ 44 w 152"/>
                  <a:gd name="T13" fmla="*/ 112 h 112"/>
                  <a:gd name="T14" fmla="*/ 36 w 152"/>
                  <a:gd name="T15" fmla="*/ 66 h 112"/>
                  <a:gd name="T16" fmla="*/ 0 w 152"/>
                  <a:gd name="T17" fmla="*/ 3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12">
                    <a:moveTo>
                      <a:pt x="0" y="35"/>
                    </a:moveTo>
                    <a:lnTo>
                      <a:pt x="46" y="35"/>
                    </a:lnTo>
                    <a:lnTo>
                      <a:pt x="77" y="0"/>
                    </a:lnTo>
                    <a:lnTo>
                      <a:pt x="79" y="43"/>
                    </a:lnTo>
                    <a:lnTo>
                      <a:pt x="152" y="91"/>
                    </a:lnTo>
                    <a:lnTo>
                      <a:pt x="71" y="79"/>
                    </a:lnTo>
                    <a:lnTo>
                      <a:pt x="44" y="112"/>
                    </a:lnTo>
                    <a:lnTo>
                      <a:pt x="36" y="66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2" name="íṣļíḓé">
                <a:extLst>
                  <a:ext uri="{FF2B5EF4-FFF2-40B4-BE49-F238E27FC236}">
                    <a16:creationId xmlns:a16="http://schemas.microsoft.com/office/drawing/2014/main" xmlns="" id="{7DED4B03-BF21-4445-9F07-5FDFA4163420}"/>
                  </a:ext>
                </a:extLst>
              </p:cNvPr>
              <p:cNvSpPr/>
              <p:nvPr/>
            </p:nvSpPr>
            <p:spPr bwMode="auto">
              <a:xfrm>
                <a:off x="1701" y="1981"/>
                <a:ext cx="127" cy="97"/>
              </a:xfrm>
              <a:custGeom>
                <a:avLst/>
                <a:gdLst>
                  <a:gd name="T0" fmla="*/ 0 w 61"/>
                  <a:gd name="T1" fmla="*/ 25 h 47"/>
                  <a:gd name="T2" fmla="*/ 16 w 61"/>
                  <a:gd name="T3" fmla="*/ 17 h 47"/>
                  <a:gd name="T4" fmla="*/ 21 w 61"/>
                  <a:gd name="T5" fmla="*/ 0 h 47"/>
                  <a:gd name="T6" fmla="*/ 30 w 61"/>
                  <a:gd name="T7" fmla="*/ 17 h 47"/>
                  <a:gd name="T8" fmla="*/ 61 w 61"/>
                  <a:gd name="T9" fmla="*/ 22 h 47"/>
                  <a:gd name="T10" fmla="*/ 31 w 61"/>
                  <a:gd name="T11" fmla="*/ 29 h 47"/>
                  <a:gd name="T12" fmla="*/ 23 w 61"/>
                  <a:gd name="T13" fmla="*/ 46 h 47"/>
                  <a:gd name="T14" fmla="*/ 15 w 61"/>
                  <a:gd name="T15" fmla="*/ 30 h 47"/>
                  <a:gd name="T16" fmla="*/ 0 w 61"/>
                  <a:gd name="T17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47">
                    <a:moveTo>
                      <a:pt x="0" y="25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24" y="47"/>
                      <a:pt x="23" y="46"/>
                    </a:cubicBezTo>
                    <a:cubicBezTo>
                      <a:pt x="23" y="46"/>
                      <a:pt x="15" y="30"/>
                      <a:pt x="15" y="30"/>
                    </a:cubicBez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3" name="îṧļiďé">
                <a:extLst>
                  <a:ext uri="{FF2B5EF4-FFF2-40B4-BE49-F238E27FC236}">
                    <a16:creationId xmlns:a16="http://schemas.microsoft.com/office/drawing/2014/main" xmlns="" id="{D145ED13-CC9A-4032-A753-B23D664EF8BB}"/>
                  </a:ext>
                </a:extLst>
              </p:cNvPr>
              <p:cNvSpPr/>
              <p:nvPr/>
            </p:nvSpPr>
            <p:spPr bwMode="auto">
              <a:xfrm>
                <a:off x="4570" y="943"/>
                <a:ext cx="858" cy="266"/>
              </a:xfrm>
              <a:custGeom>
                <a:avLst/>
                <a:gdLst>
                  <a:gd name="T0" fmla="*/ 0 w 413"/>
                  <a:gd name="T1" fmla="*/ 36 h 128"/>
                  <a:gd name="T2" fmla="*/ 392 w 413"/>
                  <a:gd name="T3" fmla="*/ 87 h 128"/>
                  <a:gd name="T4" fmla="*/ 406 w 413"/>
                  <a:gd name="T5" fmla="*/ 113 h 128"/>
                  <a:gd name="T6" fmla="*/ 375 w 413"/>
                  <a:gd name="T7" fmla="*/ 118 h 128"/>
                  <a:gd name="T8" fmla="*/ 0 w 413"/>
                  <a:gd name="T9" fmla="*/ 3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128">
                    <a:moveTo>
                      <a:pt x="0" y="36"/>
                    </a:moveTo>
                    <a:cubicBezTo>
                      <a:pt x="0" y="36"/>
                      <a:pt x="187" y="0"/>
                      <a:pt x="392" y="87"/>
                    </a:cubicBezTo>
                    <a:cubicBezTo>
                      <a:pt x="392" y="87"/>
                      <a:pt x="413" y="96"/>
                      <a:pt x="406" y="113"/>
                    </a:cubicBezTo>
                    <a:cubicBezTo>
                      <a:pt x="406" y="113"/>
                      <a:pt x="395" y="128"/>
                      <a:pt x="375" y="118"/>
                    </a:cubicBezTo>
                    <a:cubicBezTo>
                      <a:pt x="372" y="118"/>
                      <a:pt x="248" y="31"/>
                      <a:pt x="0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4" name="ïṣļïďè">
                <a:extLst>
                  <a:ext uri="{FF2B5EF4-FFF2-40B4-BE49-F238E27FC236}">
                    <a16:creationId xmlns:a16="http://schemas.microsoft.com/office/drawing/2014/main" xmlns="" id="{09E0ACE1-D9BB-47B9-A0BB-272522C8681E}"/>
                  </a:ext>
                </a:extLst>
              </p:cNvPr>
              <p:cNvSpPr/>
              <p:nvPr/>
            </p:nvSpPr>
            <p:spPr bwMode="auto">
              <a:xfrm>
                <a:off x="4529" y="1093"/>
                <a:ext cx="503" cy="539"/>
              </a:xfrm>
              <a:custGeom>
                <a:avLst/>
                <a:gdLst>
                  <a:gd name="T0" fmla="*/ 0 w 242"/>
                  <a:gd name="T1" fmla="*/ 0 h 260"/>
                  <a:gd name="T2" fmla="*/ 233 w 242"/>
                  <a:gd name="T3" fmla="*/ 231 h 260"/>
                  <a:gd name="T4" fmla="*/ 229 w 242"/>
                  <a:gd name="T5" fmla="*/ 255 h 260"/>
                  <a:gd name="T6" fmla="*/ 206 w 242"/>
                  <a:gd name="T7" fmla="*/ 243 h 260"/>
                  <a:gd name="T8" fmla="*/ 0 w 242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260">
                    <a:moveTo>
                      <a:pt x="0" y="0"/>
                    </a:moveTo>
                    <a:cubicBezTo>
                      <a:pt x="0" y="0"/>
                      <a:pt x="139" y="78"/>
                      <a:pt x="233" y="231"/>
                    </a:cubicBezTo>
                    <a:cubicBezTo>
                      <a:pt x="233" y="231"/>
                      <a:pt x="242" y="248"/>
                      <a:pt x="229" y="255"/>
                    </a:cubicBezTo>
                    <a:cubicBezTo>
                      <a:pt x="229" y="255"/>
                      <a:pt x="214" y="260"/>
                      <a:pt x="206" y="243"/>
                    </a:cubicBezTo>
                    <a:cubicBezTo>
                      <a:pt x="205" y="241"/>
                      <a:pt x="147" y="12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5" name="ïŝḷíďê">
                <a:extLst>
                  <a:ext uri="{FF2B5EF4-FFF2-40B4-BE49-F238E27FC236}">
                    <a16:creationId xmlns:a16="http://schemas.microsoft.com/office/drawing/2014/main" xmlns="" id="{AC4A25BE-4408-4DC6-915A-5B746F6C5AEE}"/>
                  </a:ext>
                </a:extLst>
              </p:cNvPr>
              <p:cNvSpPr/>
              <p:nvPr/>
            </p:nvSpPr>
            <p:spPr bwMode="auto">
              <a:xfrm>
                <a:off x="4211" y="1126"/>
                <a:ext cx="193" cy="782"/>
              </a:xfrm>
              <a:custGeom>
                <a:avLst/>
                <a:gdLst>
                  <a:gd name="T0" fmla="*/ 93 w 93"/>
                  <a:gd name="T1" fmla="*/ 0 h 377"/>
                  <a:gd name="T2" fmla="*/ 0 w 93"/>
                  <a:gd name="T3" fmla="*/ 356 h 377"/>
                  <a:gd name="T4" fmla="*/ 18 w 93"/>
                  <a:gd name="T5" fmla="*/ 377 h 377"/>
                  <a:gd name="T6" fmla="*/ 32 w 93"/>
                  <a:gd name="T7" fmla="*/ 352 h 377"/>
                  <a:gd name="T8" fmla="*/ 93 w 93"/>
                  <a:gd name="T9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377">
                    <a:moveTo>
                      <a:pt x="93" y="0"/>
                    </a:moveTo>
                    <a:cubicBezTo>
                      <a:pt x="93" y="0"/>
                      <a:pt x="3" y="154"/>
                      <a:pt x="0" y="356"/>
                    </a:cubicBezTo>
                    <a:cubicBezTo>
                      <a:pt x="0" y="356"/>
                      <a:pt x="1" y="377"/>
                      <a:pt x="18" y="377"/>
                    </a:cubicBezTo>
                    <a:cubicBezTo>
                      <a:pt x="18" y="377"/>
                      <a:pt x="35" y="372"/>
                      <a:pt x="32" y="352"/>
                    </a:cubicBezTo>
                    <a:cubicBezTo>
                      <a:pt x="33" y="349"/>
                      <a:pt x="24" y="205"/>
                      <a:pt x="9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6" name="íS1íḓè">
                <a:extLst>
                  <a:ext uri="{FF2B5EF4-FFF2-40B4-BE49-F238E27FC236}">
                    <a16:creationId xmlns:a16="http://schemas.microsoft.com/office/drawing/2014/main" xmlns="" id="{43CBFD93-58FB-4F1D-BE6A-D15B31CF7A40}"/>
                  </a:ext>
                </a:extLst>
              </p:cNvPr>
              <p:cNvSpPr/>
              <p:nvPr/>
            </p:nvSpPr>
            <p:spPr bwMode="auto">
              <a:xfrm>
                <a:off x="3758" y="1082"/>
                <a:ext cx="594" cy="479"/>
              </a:xfrm>
              <a:custGeom>
                <a:avLst/>
                <a:gdLst>
                  <a:gd name="T0" fmla="*/ 286 w 286"/>
                  <a:gd name="T1" fmla="*/ 0 h 231"/>
                  <a:gd name="T2" fmla="*/ 13 w 286"/>
                  <a:gd name="T3" fmla="*/ 196 h 231"/>
                  <a:gd name="T4" fmla="*/ 12 w 286"/>
                  <a:gd name="T5" fmla="*/ 223 h 231"/>
                  <a:gd name="T6" fmla="*/ 40 w 286"/>
                  <a:gd name="T7" fmla="*/ 214 h 231"/>
                  <a:gd name="T8" fmla="*/ 286 w 286"/>
                  <a:gd name="T9" fmla="*/ 0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" h="231">
                    <a:moveTo>
                      <a:pt x="286" y="0"/>
                    </a:moveTo>
                    <a:cubicBezTo>
                      <a:pt x="286" y="0"/>
                      <a:pt x="151" y="54"/>
                      <a:pt x="13" y="196"/>
                    </a:cubicBezTo>
                    <a:cubicBezTo>
                      <a:pt x="13" y="196"/>
                      <a:pt x="0" y="212"/>
                      <a:pt x="12" y="223"/>
                    </a:cubicBezTo>
                    <a:cubicBezTo>
                      <a:pt x="12" y="223"/>
                      <a:pt x="28" y="231"/>
                      <a:pt x="40" y="214"/>
                    </a:cubicBezTo>
                    <a:cubicBezTo>
                      <a:pt x="42" y="213"/>
                      <a:pt x="111" y="110"/>
                      <a:pt x="2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7" name="ïṡḻiḑê">
                <a:extLst>
                  <a:ext uri="{FF2B5EF4-FFF2-40B4-BE49-F238E27FC236}">
                    <a16:creationId xmlns:a16="http://schemas.microsoft.com/office/drawing/2014/main" xmlns="" id="{64ABC4AF-E444-4F0E-B85A-0A6DF4E92E57}"/>
                  </a:ext>
                </a:extLst>
              </p:cNvPr>
              <p:cNvSpPr/>
              <p:nvPr/>
            </p:nvSpPr>
            <p:spPr bwMode="auto">
              <a:xfrm>
                <a:off x="4167" y="1234"/>
                <a:ext cx="117" cy="338"/>
              </a:xfrm>
              <a:custGeom>
                <a:avLst/>
                <a:gdLst>
                  <a:gd name="T0" fmla="*/ 56 w 56"/>
                  <a:gd name="T1" fmla="*/ 0 h 163"/>
                  <a:gd name="T2" fmla="*/ 0 w 56"/>
                  <a:gd name="T3" fmla="*/ 154 h 163"/>
                  <a:gd name="T4" fmla="*/ 7 w 56"/>
                  <a:gd name="T5" fmla="*/ 163 h 163"/>
                  <a:gd name="T6" fmla="*/ 14 w 56"/>
                  <a:gd name="T7" fmla="*/ 153 h 163"/>
                  <a:gd name="T8" fmla="*/ 56 w 5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63">
                    <a:moveTo>
                      <a:pt x="56" y="0"/>
                    </a:moveTo>
                    <a:cubicBezTo>
                      <a:pt x="56" y="0"/>
                      <a:pt x="10" y="65"/>
                      <a:pt x="0" y="154"/>
                    </a:cubicBezTo>
                    <a:cubicBezTo>
                      <a:pt x="0" y="154"/>
                      <a:pt x="0" y="163"/>
                      <a:pt x="7" y="163"/>
                    </a:cubicBezTo>
                    <a:cubicBezTo>
                      <a:pt x="7" y="163"/>
                      <a:pt x="15" y="162"/>
                      <a:pt x="14" y="153"/>
                    </a:cubicBezTo>
                    <a:cubicBezTo>
                      <a:pt x="15" y="152"/>
                      <a:pt x="17" y="88"/>
                      <a:pt x="5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8" name="î$1îḋé">
                <a:extLst>
                  <a:ext uri="{FF2B5EF4-FFF2-40B4-BE49-F238E27FC236}">
                    <a16:creationId xmlns:a16="http://schemas.microsoft.com/office/drawing/2014/main" xmlns="" id="{1D0546C1-B94A-463F-B50B-42D30FACA0EC}"/>
                  </a:ext>
                </a:extLst>
              </p:cNvPr>
              <p:cNvSpPr/>
              <p:nvPr/>
            </p:nvSpPr>
            <p:spPr bwMode="auto">
              <a:xfrm>
                <a:off x="3957" y="1248"/>
                <a:ext cx="262" cy="345"/>
              </a:xfrm>
              <a:custGeom>
                <a:avLst/>
                <a:gdLst>
                  <a:gd name="T0" fmla="*/ 126 w 126"/>
                  <a:gd name="T1" fmla="*/ 0 h 166"/>
                  <a:gd name="T2" fmla="*/ 4 w 126"/>
                  <a:gd name="T3" fmla="*/ 151 h 166"/>
                  <a:gd name="T4" fmla="*/ 8 w 126"/>
                  <a:gd name="T5" fmla="*/ 164 h 166"/>
                  <a:gd name="T6" fmla="*/ 20 w 126"/>
                  <a:gd name="T7" fmla="*/ 156 h 166"/>
                  <a:gd name="T8" fmla="*/ 126 w 126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166">
                    <a:moveTo>
                      <a:pt x="126" y="0"/>
                    </a:moveTo>
                    <a:cubicBezTo>
                      <a:pt x="126" y="0"/>
                      <a:pt x="49" y="54"/>
                      <a:pt x="4" y="151"/>
                    </a:cubicBezTo>
                    <a:cubicBezTo>
                      <a:pt x="4" y="151"/>
                      <a:pt x="0" y="161"/>
                      <a:pt x="8" y="164"/>
                    </a:cubicBezTo>
                    <a:cubicBezTo>
                      <a:pt x="8" y="164"/>
                      <a:pt x="17" y="166"/>
                      <a:pt x="20" y="156"/>
                    </a:cubicBezTo>
                    <a:cubicBezTo>
                      <a:pt x="21" y="154"/>
                      <a:pt x="48" y="83"/>
                      <a:pt x="1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9" name="ïšľiďe">
                <a:extLst>
                  <a:ext uri="{FF2B5EF4-FFF2-40B4-BE49-F238E27FC236}">
                    <a16:creationId xmlns:a16="http://schemas.microsoft.com/office/drawing/2014/main" xmlns="" id="{510F7430-3798-4C37-9F0C-C9CB5BE2FA63}"/>
                  </a:ext>
                </a:extLst>
              </p:cNvPr>
              <p:cNvSpPr/>
              <p:nvPr/>
            </p:nvSpPr>
            <p:spPr bwMode="auto">
              <a:xfrm>
                <a:off x="3646" y="976"/>
                <a:ext cx="667" cy="171"/>
              </a:xfrm>
              <a:custGeom>
                <a:avLst/>
                <a:gdLst>
                  <a:gd name="T0" fmla="*/ 321 w 321"/>
                  <a:gd name="T1" fmla="*/ 29 h 82"/>
                  <a:gd name="T2" fmla="*/ 17 w 321"/>
                  <a:gd name="T3" fmla="*/ 50 h 82"/>
                  <a:gd name="T4" fmla="*/ 5 w 321"/>
                  <a:gd name="T5" fmla="*/ 69 h 82"/>
                  <a:gd name="T6" fmla="*/ 29 w 321"/>
                  <a:gd name="T7" fmla="*/ 75 h 82"/>
                  <a:gd name="T8" fmla="*/ 321 w 321"/>
                  <a:gd name="T9" fmla="*/ 2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82">
                    <a:moveTo>
                      <a:pt x="321" y="29"/>
                    </a:moveTo>
                    <a:cubicBezTo>
                      <a:pt x="321" y="29"/>
                      <a:pt x="176" y="0"/>
                      <a:pt x="17" y="50"/>
                    </a:cubicBezTo>
                    <a:cubicBezTo>
                      <a:pt x="17" y="50"/>
                      <a:pt x="0" y="57"/>
                      <a:pt x="5" y="69"/>
                    </a:cubicBezTo>
                    <a:cubicBezTo>
                      <a:pt x="5" y="69"/>
                      <a:pt x="13" y="82"/>
                      <a:pt x="29" y="75"/>
                    </a:cubicBezTo>
                    <a:cubicBezTo>
                      <a:pt x="31" y="74"/>
                      <a:pt x="141" y="29"/>
                      <a:pt x="3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0" name="îṩlîḓe">
                <a:extLst>
                  <a:ext uri="{FF2B5EF4-FFF2-40B4-BE49-F238E27FC236}">
                    <a16:creationId xmlns:a16="http://schemas.microsoft.com/office/drawing/2014/main" xmlns="" id="{2507DD6F-EA59-486F-85B8-C9477946106D}"/>
                  </a:ext>
                </a:extLst>
              </p:cNvPr>
              <p:cNvSpPr/>
              <p:nvPr/>
            </p:nvSpPr>
            <p:spPr bwMode="auto">
              <a:xfrm>
                <a:off x="3563" y="645"/>
                <a:ext cx="818" cy="288"/>
              </a:xfrm>
              <a:custGeom>
                <a:avLst/>
                <a:gdLst>
                  <a:gd name="T0" fmla="*/ 394 w 394"/>
                  <a:gd name="T1" fmla="*/ 139 h 139"/>
                  <a:gd name="T2" fmla="*/ 25 w 394"/>
                  <a:gd name="T3" fmla="*/ 1 h 139"/>
                  <a:gd name="T4" fmla="*/ 0 w 394"/>
                  <a:gd name="T5" fmla="*/ 18 h 139"/>
                  <a:gd name="T6" fmla="*/ 25 w 394"/>
                  <a:gd name="T7" fmla="*/ 36 h 139"/>
                  <a:gd name="T8" fmla="*/ 394 w 394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39">
                    <a:moveTo>
                      <a:pt x="394" y="139"/>
                    </a:moveTo>
                    <a:cubicBezTo>
                      <a:pt x="394" y="139"/>
                      <a:pt x="239" y="27"/>
                      <a:pt x="25" y="1"/>
                    </a:cubicBezTo>
                    <a:cubicBezTo>
                      <a:pt x="25" y="1"/>
                      <a:pt x="2" y="0"/>
                      <a:pt x="0" y="18"/>
                    </a:cubicBezTo>
                    <a:cubicBezTo>
                      <a:pt x="0" y="18"/>
                      <a:pt x="3" y="36"/>
                      <a:pt x="25" y="36"/>
                    </a:cubicBezTo>
                    <a:cubicBezTo>
                      <a:pt x="28" y="37"/>
                      <a:pt x="182" y="42"/>
                      <a:pt x="394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1" name="ísļïďé">
                <a:extLst>
                  <a:ext uri="{FF2B5EF4-FFF2-40B4-BE49-F238E27FC236}">
                    <a16:creationId xmlns:a16="http://schemas.microsoft.com/office/drawing/2014/main" xmlns="" id="{E525A9D4-D221-4D7B-8CCD-CF8719F41E80}"/>
                  </a:ext>
                </a:extLst>
              </p:cNvPr>
              <p:cNvSpPr/>
              <p:nvPr/>
            </p:nvSpPr>
            <p:spPr bwMode="auto">
              <a:xfrm>
                <a:off x="3912" y="159"/>
                <a:ext cx="500" cy="708"/>
              </a:xfrm>
              <a:custGeom>
                <a:avLst/>
                <a:gdLst>
                  <a:gd name="T0" fmla="*/ 241 w 241"/>
                  <a:gd name="T1" fmla="*/ 341 h 341"/>
                  <a:gd name="T2" fmla="*/ 37 w 241"/>
                  <a:gd name="T3" fmla="*/ 15 h 341"/>
                  <a:gd name="T4" fmla="*/ 9 w 241"/>
                  <a:gd name="T5" fmla="*/ 13 h 341"/>
                  <a:gd name="T6" fmla="*/ 17 w 241"/>
                  <a:gd name="T7" fmla="*/ 42 h 341"/>
                  <a:gd name="T8" fmla="*/ 241 w 241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341">
                    <a:moveTo>
                      <a:pt x="241" y="341"/>
                    </a:moveTo>
                    <a:cubicBezTo>
                      <a:pt x="241" y="341"/>
                      <a:pt x="188" y="162"/>
                      <a:pt x="37" y="15"/>
                    </a:cubicBezTo>
                    <a:cubicBezTo>
                      <a:pt x="37" y="15"/>
                      <a:pt x="20" y="0"/>
                      <a:pt x="9" y="13"/>
                    </a:cubicBezTo>
                    <a:cubicBezTo>
                      <a:pt x="9" y="13"/>
                      <a:pt x="0" y="29"/>
                      <a:pt x="17" y="42"/>
                    </a:cubicBezTo>
                    <a:cubicBezTo>
                      <a:pt x="18" y="45"/>
                      <a:pt x="134" y="141"/>
                      <a:pt x="241" y="3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2" name="íS1ídé">
                <a:extLst>
                  <a:ext uri="{FF2B5EF4-FFF2-40B4-BE49-F238E27FC236}">
                    <a16:creationId xmlns:a16="http://schemas.microsoft.com/office/drawing/2014/main" xmlns="" id="{BE838C6B-DED7-44D4-91A3-D6618FE6542A}"/>
                  </a:ext>
                </a:extLst>
              </p:cNvPr>
              <p:cNvSpPr/>
              <p:nvPr/>
            </p:nvSpPr>
            <p:spPr bwMode="auto">
              <a:xfrm>
                <a:off x="3766" y="929"/>
                <a:ext cx="389" cy="99"/>
              </a:xfrm>
              <a:custGeom>
                <a:avLst/>
                <a:gdLst>
                  <a:gd name="T0" fmla="*/ 187 w 187"/>
                  <a:gd name="T1" fmla="*/ 18 h 48"/>
                  <a:gd name="T2" fmla="*/ 9 w 187"/>
                  <a:gd name="T3" fmla="*/ 30 h 48"/>
                  <a:gd name="T4" fmla="*/ 2 w 187"/>
                  <a:gd name="T5" fmla="*/ 41 h 48"/>
                  <a:gd name="T6" fmla="*/ 16 w 187"/>
                  <a:gd name="T7" fmla="*/ 44 h 48"/>
                  <a:gd name="T8" fmla="*/ 187 w 187"/>
                  <a:gd name="T9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48">
                    <a:moveTo>
                      <a:pt x="187" y="18"/>
                    </a:moveTo>
                    <a:cubicBezTo>
                      <a:pt x="187" y="18"/>
                      <a:pt x="102" y="0"/>
                      <a:pt x="9" y="30"/>
                    </a:cubicBezTo>
                    <a:cubicBezTo>
                      <a:pt x="9" y="30"/>
                      <a:pt x="0" y="34"/>
                      <a:pt x="2" y="41"/>
                    </a:cubicBezTo>
                    <a:cubicBezTo>
                      <a:pt x="2" y="41"/>
                      <a:pt x="7" y="48"/>
                      <a:pt x="16" y="44"/>
                    </a:cubicBezTo>
                    <a:cubicBezTo>
                      <a:pt x="17" y="44"/>
                      <a:pt x="82" y="17"/>
                      <a:pt x="18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3" name="îŝḻîḋê">
                <a:extLst>
                  <a:ext uri="{FF2B5EF4-FFF2-40B4-BE49-F238E27FC236}">
                    <a16:creationId xmlns:a16="http://schemas.microsoft.com/office/drawing/2014/main" xmlns="" id="{627F7488-6BAF-4707-9C2B-9A6C7D97F971}"/>
                  </a:ext>
                </a:extLst>
              </p:cNvPr>
              <p:cNvSpPr/>
              <p:nvPr/>
            </p:nvSpPr>
            <p:spPr bwMode="auto">
              <a:xfrm>
                <a:off x="3912" y="572"/>
                <a:ext cx="330" cy="220"/>
              </a:xfrm>
              <a:custGeom>
                <a:avLst/>
                <a:gdLst>
                  <a:gd name="T0" fmla="*/ 159 w 159"/>
                  <a:gd name="T1" fmla="*/ 106 h 106"/>
                  <a:gd name="T2" fmla="*/ 13 w 159"/>
                  <a:gd name="T3" fmla="*/ 3 h 106"/>
                  <a:gd name="T4" fmla="*/ 0 w 159"/>
                  <a:gd name="T5" fmla="*/ 7 h 106"/>
                  <a:gd name="T6" fmla="*/ 9 w 159"/>
                  <a:gd name="T7" fmla="*/ 18 h 106"/>
                  <a:gd name="T8" fmla="*/ 159 w 159"/>
                  <a:gd name="T9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06">
                    <a:moveTo>
                      <a:pt x="159" y="106"/>
                    </a:moveTo>
                    <a:cubicBezTo>
                      <a:pt x="159" y="106"/>
                      <a:pt x="104" y="39"/>
                      <a:pt x="13" y="3"/>
                    </a:cubicBezTo>
                    <a:cubicBezTo>
                      <a:pt x="13" y="3"/>
                      <a:pt x="3" y="0"/>
                      <a:pt x="0" y="7"/>
                    </a:cubicBezTo>
                    <a:cubicBezTo>
                      <a:pt x="0" y="7"/>
                      <a:pt x="0" y="16"/>
                      <a:pt x="9" y="18"/>
                    </a:cubicBezTo>
                    <a:cubicBezTo>
                      <a:pt x="10" y="19"/>
                      <a:pt x="77" y="39"/>
                      <a:pt x="159" y="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4" name="íṡľiḍe">
                <a:extLst>
                  <a:ext uri="{FF2B5EF4-FFF2-40B4-BE49-F238E27FC236}">
                    <a16:creationId xmlns:a16="http://schemas.microsoft.com/office/drawing/2014/main" xmlns="" id="{52EA37D5-F9F0-4C19-A0F7-8F90831D078F}"/>
                  </a:ext>
                </a:extLst>
              </p:cNvPr>
              <p:cNvSpPr/>
              <p:nvPr/>
            </p:nvSpPr>
            <p:spPr bwMode="auto">
              <a:xfrm>
                <a:off x="4335" y="80"/>
                <a:ext cx="82" cy="482"/>
              </a:xfrm>
              <a:custGeom>
                <a:avLst/>
                <a:gdLst>
                  <a:gd name="T0" fmla="*/ 26 w 39"/>
                  <a:gd name="T1" fmla="*/ 232 h 232"/>
                  <a:gd name="T2" fmla="*/ 20 w 39"/>
                  <a:gd name="T3" fmla="*/ 12 h 232"/>
                  <a:gd name="T4" fmla="*/ 31 w 39"/>
                  <a:gd name="T5" fmla="*/ 3 h 232"/>
                  <a:gd name="T6" fmla="*/ 35 w 39"/>
                  <a:gd name="T7" fmla="*/ 20 h 232"/>
                  <a:gd name="T8" fmla="*/ 26 w 39"/>
                  <a:gd name="T9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32">
                    <a:moveTo>
                      <a:pt x="26" y="232"/>
                    </a:moveTo>
                    <a:cubicBezTo>
                      <a:pt x="26" y="232"/>
                      <a:pt x="0" y="128"/>
                      <a:pt x="20" y="12"/>
                    </a:cubicBezTo>
                    <a:cubicBezTo>
                      <a:pt x="20" y="12"/>
                      <a:pt x="23" y="0"/>
                      <a:pt x="31" y="3"/>
                    </a:cubicBezTo>
                    <a:cubicBezTo>
                      <a:pt x="31" y="3"/>
                      <a:pt x="39" y="8"/>
                      <a:pt x="35" y="20"/>
                    </a:cubicBezTo>
                    <a:cubicBezTo>
                      <a:pt x="35" y="21"/>
                      <a:pt x="15" y="102"/>
                      <a:pt x="26" y="2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5" name="îṡ1iḓe">
                <a:extLst>
                  <a:ext uri="{FF2B5EF4-FFF2-40B4-BE49-F238E27FC236}">
                    <a16:creationId xmlns:a16="http://schemas.microsoft.com/office/drawing/2014/main" xmlns="" id="{4390370F-3811-4915-9748-22D020D008AC}"/>
                  </a:ext>
                </a:extLst>
              </p:cNvPr>
              <p:cNvSpPr/>
              <p:nvPr/>
            </p:nvSpPr>
            <p:spPr bwMode="auto">
              <a:xfrm>
                <a:off x="4529" y="149"/>
                <a:ext cx="110" cy="319"/>
              </a:xfrm>
              <a:custGeom>
                <a:avLst/>
                <a:gdLst>
                  <a:gd name="T0" fmla="*/ 0 w 53"/>
                  <a:gd name="T1" fmla="*/ 154 h 154"/>
                  <a:gd name="T2" fmla="*/ 40 w 53"/>
                  <a:gd name="T3" fmla="*/ 7 h 154"/>
                  <a:gd name="T4" fmla="*/ 49 w 53"/>
                  <a:gd name="T5" fmla="*/ 3 h 154"/>
                  <a:gd name="T6" fmla="*/ 48 w 53"/>
                  <a:gd name="T7" fmla="*/ 15 h 154"/>
                  <a:gd name="T8" fmla="*/ 0 w 53"/>
                  <a:gd name="T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54">
                    <a:moveTo>
                      <a:pt x="0" y="154"/>
                    </a:moveTo>
                    <a:cubicBezTo>
                      <a:pt x="0" y="154"/>
                      <a:pt x="3" y="80"/>
                      <a:pt x="40" y="7"/>
                    </a:cubicBezTo>
                    <a:cubicBezTo>
                      <a:pt x="40" y="7"/>
                      <a:pt x="44" y="0"/>
                      <a:pt x="49" y="3"/>
                    </a:cubicBezTo>
                    <a:cubicBezTo>
                      <a:pt x="49" y="3"/>
                      <a:pt x="53" y="8"/>
                      <a:pt x="48" y="15"/>
                    </a:cubicBezTo>
                    <a:cubicBezTo>
                      <a:pt x="48" y="16"/>
                      <a:pt x="19" y="66"/>
                      <a:pt x="0" y="1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6" name="ïśļîďè">
                <a:extLst>
                  <a:ext uri="{FF2B5EF4-FFF2-40B4-BE49-F238E27FC236}">
                    <a16:creationId xmlns:a16="http://schemas.microsoft.com/office/drawing/2014/main" xmlns="" id="{39D0680D-4B15-488E-93B7-0677116C23FC}"/>
                  </a:ext>
                </a:extLst>
              </p:cNvPr>
              <p:cNvSpPr/>
              <p:nvPr/>
            </p:nvSpPr>
            <p:spPr bwMode="auto">
              <a:xfrm>
                <a:off x="4566" y="257"/>
                <a:ext cx="200" cy="388"/>
              </a:xfrm>
              <a:custGeom>
                <a:avLst/>
                <a:gdLst>
                  <a:gd name="T0" fmla="*/ 0 w 96"/>
                  <a:gd name="T1" fmla="*/ 187 h 187"/>
                  <a:gd name="T2" fmla="*/ 80 w 96"/>
                  <a:gd name="T3" fmla="*/ 9 h 187"/>
                  <a:gd name="T4" fmla="*/ 92 w 96"/>
                  <a:gd name="T5" fmla="*/ 6 h 187"/>
                  <a:gd name="T6" fmla="*/ 89 w 96"/>
                  <a:gd name="T7" fmla="*/ 21 h 187"/>
                  <a:gd name="T8" fmla="*/ 0 w 96"/>
                  <a:gd name="T9" fmla="*/ 18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87">
                    <a:moveTo>
                      <a:pt x="0" y="187"/>
                    </a:moveTo>
                    <a:cubicBezTo>
                      <a:pt x="0" y="187"/>
                      <a:pt x="19" y="94"/>
                      <a:pt x="80" y="9"/>
                    </a:cubicBezTo>
                    <a:cubicBezTo>
                      <a:pt x="80" y="9"/>
                      <a:pt x="87" y="0"/>
                      <a:pt x="92" y="6"/>
                    </a:cubicBezTo>
                    <a:cubicBezTo>
                      <a:pt x="92" y="6"/>
                      <a:pt x="96" y="13"/>
                      <a:pt x="89" y="21"/>
                    </a:cubicBezTo>
                    <a:cubicBezTo>
                      <a:pt x="88" y="22"/>
                      <a:pt x="41" y="79"/>
                      <a:pt x="0" y="1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7" name="íşlíde">
                <a:extLst>
                  <a:ext uri="{FF2B5EF4-FFF2-40B4-BE49-F238E27FC236}">
                    <a16:creationId xmlns:a16="http://schemas.microsoft.com/office/drawing/2014/main" xmlns="" id="{FA5933CA-3582-4C61-BBAC-0806E1B3604A}"/>
                  </a:ext>
                </a:extLst>
              </p:cNvPr>
              <p:cNvSpPr/>
              <p:nvPr/>
            </p:nvSpPr>
            <p:spPr bwMode="auto">
              <a:xfrm>
                <a:off x="3685" y="348"/>
                <a:ext cx="391" cy="232"/>
              </a:xfrm>
              <a:custGeom>
                <a:avLst/>
                <a:gdLst>
                  <a:gd name="T0" fmla="*/ 188 w 188"/>
                  <a:gd name="T1" fmla="*/ 112 h 112"/>
                  <a:gd name="T2" fmla="*/ 15 w 188"/>
                  <a:gd name="T3" fmla="*/ 3 h 112"/>
                  <a:gd name="T4" fmla="*/ 1 w 188"/>
                  <a:gd name="T5" fmla="*/ 9 h 112"/>
                  <a:gd name="T6" fmla="*/ 12 w 188"/>
                  <a:gd name="T7" fmla="*/ 21 h 112"/>
                  <a:gd name="T8" fmla="*/ 188 w 188"/>
                  <a:gd name="T9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112">
                    <a:moveTo>
                      <a:pt x="188" y="112"/>
                    </a:moveTo>
                    <a:cubicBezTo>
                      <a:pt x="188" y="112"/>
                      <a:pt x="121" y="39"/>
                      <a:pt x="15" y="3"/>
                    </a:cubicBezTo>
                    <a:cubicBezTo>
                      <a:pt x="15" y="3"/>
                      <a:pt x="3" y="0"/>
                      <a:pt x="1" y="9"/>
                    </a:cubicBezTo>
                    <a:cubicBezTo>
                      <a:pt x="1" y="9"/>
                      <a:pt x="0" y="19"/>
                      <a:pt x="12" y="21"/>
                    </a:cubicBezTo>
                    <a:cubicBezTo>
                      <a:pt x="13" y="22"/>
                      <a:pt x="91" y="41"/>
                      <a:pt x="188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8" name="íṣḷïḍè">
                <a:extLst>
                  <a:ext uri="{FF2B5EF4-FFF2-40B4-BE49-F238E27FC236}">
                    <a16:creationId xmlns:a16="http://schemas.microsoft.com/office/drawing/2014/main" xmlns="" id="{0C1CF412-0584-42FC-813B-7A8F824EA64E}"/>
                  </a:ext>
                </a:extLst>
              </p:cNvPr>
              <p:cNvSpPr/>
              <p:nvPr/>
            </p:nvSpPr>
            <p:spPr bwMode="auto">
              <a:xfrm>
                <a:off x="3984" y="410"/>
                <a:ext cx="304" cy="347"/>
              </a:xfrm>
              <a:custGeom>
                <a:avLst/>
                <a:gdLst>
                  <a:gd name="T0" fmla="*/ 146 w 146"/>
                  <a:gd name="T1" fmla="*/ 167 h 167"/>
                  <a:gd name="T2" fmla="*/ 19 w 146"/>
                  <a:gd name="T3" fmla="*/ 6 h 167"/>
                  <a:gd name="T4" fmla="*/ 4 w 146"/>
                  <a:gd name="T5" fmla="*/ 7 h 167"/>
                  <a:gd name="T6" fmla="*/ 10 w 146"/>
                  <a:gd name="T7" fmla="*/ 22 h 167"/>
                  <a:gd name="T8" fmla="*/ 146 w 146"/>
                  <a:gd name="T9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67">
                    <a:moveTo>
                      <a:pt x="146" y="167"/>
                    </a:moveTo>
                    <a:cubicBezTo>
                      <a:pt x="146" y="167"/>
                      <a:pt x="107" y="75"/>
                      <a:pt x="19" y="6"/>
                    </a:cubicBezTo>
                    <a:cubicBezTo>
                      <a:pt x="19" y="6"/>
                      <a:pt x="9" y="0"/>
                      <a:pt x="4" y="7"/>
                    </a:cubicBezTo>
                    <a:cubicBezTo>
                      <a:pt x="4" y="7"/>
                      <a:pt x="0" y="16"/>
                      <a:pt x="10" y="22"/>
                    </a:cubicBezTo>
                    <a:cubicBezTo>
                      <a:pt x="11" y="23"/>
                      <a:pt x="78" y="67"/>
                      <a:pt x="146" y="1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9" name="islíḍè">
                <a:extLst>
                  <a:ext uri="{FF2B5EF4-FFF2-40B4-BE49-F238E27FC236}">
                    <a16:creationId xmlns:a16="http://schemas.microsoft.com/office/drawing/2014/main" xmlns="" id="{E9B749FF-359C-416F-BDF6-CF3202741D95}"/>
                  </a:ext>
                </a:extLst>
              </p:cNvPr>
              <p:cNvSpPr/>
              <p:nvPr/>
            </p:nvSpPr>
            <p:spPr bwMode="auto">
              <a:xfrm>
                <a:off x="3596" y="893"/>
                <a:ext cx="316" cy="104"/>
              </a:xfrm>
              <a:custGeom>
                <a:avLst/>
                <a:gdLst>
                  <a:gd name="T0" fmla="*/ 152 w 152"/>
                  <a:gd name="T1" fmla="*/ 5 h 50"/>
                  <a:gd name="T2" fmla="*/ 7 w 152"/>
                  <a:gd name="T3" fmla="*/ 35 h 50"/>
                  <a:gd name="T4" fmla="*/ 3 w 152"/>
                  <a:gd name="T5" fmla="*/ 45 h 50"/>
                  <a:gd name="T6" fmla="*/ 15 w 152"/>
                  <a:gd name="T7" fmla="*/ 46 h 50"/>
                  <a:gd name="T8" fmla="*/ 152 w 152"/>
                  <a:gd name="T9" fmla="*/ 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50">
                    <a:moveTo>
                      <a:pt x="152" y="5"/>
                    </a:moveTo>
                    <a:cubicBezTo>
                      <a:pt x="152" y="5"/>
                      <a:pt x="80" y="0"/>
                      <a:pt x="7" y="35"/>
                    </a:cubicBezTo>
                    <a:cubicBezTo>
                      <a:pt x="7" y="35"/>
                      <a:pt x="0" y="39"/>
                      <a:pt x="3" y="45"/>
                    </a:cubicBezTo>
                    <a:cubicBezTo>
                      <a:pt x="3" y="45"/>
                      <a:pt x="7" y="50"/>
                      <a:pt x="15" y="46"/>
                    </a:cubicBezTo>
                    <a:cubicBezTo>
                      <a:pt x="15" y="45"/>
                      <a:pt x="65" y="16"/>
                      <a:pt x="152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0" name="îSḷíḋè">
                <a:extLst>
                  <a:ext uri="{FF2B5EF4-FFF2-40B4-BE49-F238E27FC236}">
                    <a16:creationId xmlns:a16="http://schemas.microsoft.com/office/drawing/2014/main" xmlns="" id="{9A91B818-641A-4499-8A5D-6319EC71AC47}"/>
                  </a:ext>
                </a:extLst>
              </p:cNvPr>
              <p:cNvSpPr/>
              <p:nvPr/>
            </p:nvSpPr>
            <p:spPr bwMode="auto">
              <a:xfrm>
                <a:off x="3681" y="788"/>
                <a:ext cx="370" cy="68"/>
              </a:xfrm>
              <a:custGeom>
                <a:avLst/>
                <a:gdLst>
                  <a:gd name="T0" fmla="*/ 178 w 178"/>
                  <a:gd name="T1" fmla="*/ 33 h 33"/>
                  <a:gd name="T2" fmla="*/ 10 w 178"/>
                  <a:gd name="T3" fmla="*/ 9 h 33"/>
                  <a:gd name="T4" fmla="*/ 1 w 178"/>
                  <a:gd name="T5" fmla="*/ 18 h 33"/>
                  <a:gd name="T6" fmla="*/ 13 w 178"/>
                  <a:gd name="T7" fmla="*/ 24 h 33"/>
                  <a:gd name="T8" fmla="*/ 178 w 178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33">
                    <a:moveTo>
                      <a:pt x="178" y="33"/>
                    </a:moveTo>
                    <a:cubicBezTo>
                      <a:pt x="178" y="33"/>
                      <a:pt x="102" y="0"/>
                      <a:pt x="10" y="9"/>
                    </a:cubicBezTo>
                    <a:cubicBezTo>
                      <a:pt x="10" y="9"/>
                      <a:pt x="0" y="11"/>
                      <a:pt x="1" y="18"/>
                    </a:cubicBezTo>
                    <a:cubicBezTo>
                      <a:pt x="1" y="18"/>
                      <a:pt x="4" y="26"/>
                      <a:pt x="13" y="24"/>
                    </a:cubicBezTo>
                    <a:cubicBezTo>
                      <a:pt x="14" y="24"/>
                      <a:pt x="80" y="12"/>
                      <a:pt x="178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1" name="îṡlïḍê">
                <a:extLst>
                  <a:ext uri="{FF2B5EF4-FFF2-40B4-BE49-F238E27FC236}">
                    <a16:creationId xmlns:a16="http://schemas.microsoft.com/office/drawing/2014/main" xmlns="" id="{F8AD48C9-917F-463D-8202-471A6A550AE7}"/>
                  </a:ext>
                </a:extLst>
              </p:cNvPr>
              <p:cNvSpPr/>
              <p:nvPr/>
            </p:nvSpPr>
            <p:spPr bwMode="auto">
              <a:xfrm>
                <a:off x="3907" y="1113"/>
                <a:ext cx="289" cy="146"/>
              </a:xfrm>
              <a:custGeom>
                <a:avLst/>
                <a:gdLst>
                  <a:gd name="T0" fmla="*/ 139 w 139"/>
                  <a:gd name="T1" fmla="*/ 0 h 70"/>
                  <a:gd name="T2" fmla="*/ 6 w 139"/>
                  <a:gd name="T3" fmla="*/ 55 h 70"/>
                  <a:gd name="T4" fmla="*/ 4 w 139"/>
                  <a:gd name="T5" fmla="*/ 65 h 70"/>
                  <a:gd name="T6" fmla="*/ 15 w 139"/>
                  <a:gd name="T7" fmla="*/ 64 h 70"/>
                  <a:gd name="T8" fmla="*/ 139 w 139"/>
                  <a:gd name="T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70">
                    <a:moveTo>
                      <a:pt x="139" y="0"/>
                    </a:moveTo>
                    <a:cubicBezTo>
                      <a:pt x="139" y="0"/>
                      <a:pt x="70" y="8"/>
                      <a:pt x="6" y="55"/>
                    </a:cubicBezTo>
                    <a:cubicBezTo>
                      <a:pt x="6" y="55"/>
                      <a:pt x="0" y="60"/>
                      <a:pt x="4" y="65"/>
                    </a:cubicBezTo>
                    <a:cubicBezTo>
                      <a:pt x="4" y="65"/>
                      <a:pt x="9" y="70"/>
                      <a:pt x="15" y="64"/>
                    </a:cubicBezTo>
                    <a:cubicBezTo>
                      <a:pt x="16" y="64"/>
                      <a:pt x="59" y="27"/>
                      <a:pt x="1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2" name="iSḻîḋè">
                <a:extLst>
                  <a:ext uri="{FF2B5EF4-FFF2-40B4-BE49-F238E27FC236}">
                    <a16:creationId xmlns:a16="http://schemas.microsoft.com/office/drawing/2014/main" xmlns="" id="{3AA48767-C955-48A7-9D9A-6728C756E2AF}"/>
                  </a:ext>
                </a:extLst>
              </p:cNvPr>
              <p:cNvSpPr/>
              <p:nvPr/>
            </p:nvSpPr>
            <p:spPr bwMode="auto">
              <a:xfrm>
                <a:off x="3777" y="1128"/>
                <a:ext cx="288" cy="143"/>
              </a:xfrm>
              <a:custGeom>
                <a:avLst/>
                <a:gdLst>
                  <a:gd name="T0" fmla="*/ 139 w 139"/>
                  <a:gd name="T1" fmla="*/ 0 h 69"/>
                  <a:gd name="T2" fmla="*/ 6 w 139"/>
                  <a:gd name="T3" fmla="*/ 55 h 69"/>
                  <a:gd name="T4" fmla="*/ 4 w 139"/>
                  <a:gd name="T5" fmla="*/ 65 h 69"/>
                  <a:gd name="T6" fmla="*/ 15 w 139"/>
                  <a:gd name="T7" fmla="*/ 64 h 69"/>
                  <a:gd name="T8" fmla="*/ 139 w 139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69">
                    <a:moveTo>
                      <a:pt x="139" y="0"/>
                    </a:moveTo>
                    <a:cubicBezTo>
                      <a:pt x="139" y="0"/>
                      <a:pt x="70" y="8"/>
                      <a:pt x="6" y="55"/>
                    </a:cubicBezTo>
                    <a:cubicBezTo>
                      <a:pt x="6" y="55"/>
                      <a:pt x="0" y="60"/>
                      <a:pt x="4" y="65"/>
                    </a:cubicBezTo>
                    <a:cubicBezTo>
                      <a:pt x="4" y="65"/>
                      <a:pt x="9" y="69"/>
                      <a:pt x="15" y="64"/>
                    </a:cubicBezTo>
                    <a:cubicBezTo>
                      <a:pt x="16" y="63"/>
                      <a:pt x="59" y="27"/>
                      <a:pt x="13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3" name="îšlíďê">
                <a:extLst>
                  <a:ext uri="{FF2B5EF4-FFF2-40B4-BE49-F238E27FC236}">
                    <a16:creationId xmlns:a16="http://schemas.microsoft.com/office/drawing/2014/main" xmlns="" id="{9DDB86D8-FC6C-401A-B518-48AF6903C576}"/>
                  </a:ext>
                </a:extLst>
              </p:cNvPr>
              <p:cNvSpPr/>
              <p:nvPr/>
            </p:nvSpPr>
            <p:spPr bwMode="auto">
              <a:xfrm>
                <a:off x="4926" y="1105"/>
                <a:ext cx="438" cy="268"/>
              </a:xfrm>
              <a:custGeom>
                <a:avLst/>
                <a:gdLst>
                  <a:gd name="T0" fmla="*/ 0 w 211"/>
                  <a:gd name="T1" fmla="*/ 0 h 129"/>
                  <a:gd name="T2" fmla="*/ 201 w 211"/>
                  <a:gd name="T3" fmla="*/ 106 h 129"/>
                  <a:gd name="T4" fmla="*/ 204 w 211"/>
                  <a:gd name="T5" fmla="*/ 123 h 129"/>
                  <a:gd name="T6" fmla="*/ 186 w 211"/>
                  <a:gd name="T7" fmla="*/ 119 h 129"/>
                  <a:gd name="T8" fmla="*/ 0 w 211"/>
                  <a:gd name="T9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29">
                    <a:moveTo>
                      <a:pt x="0" y="0"/>
                    </a:moveTo>
                    <a:cubicBezTo>
                      <a:pt x="0" y="0"/>
                      <a:pt x="108" y="18"/>
                      <a:pt x="201" y="106"/>
                    </a:cubicBezTo>
                    <a:cubicBezTo>
                      <a:pt x="201" y="106"/>
                      <a:pt x="211" y="115"/>
                      <a:pt x="204" y="123"/>
                    </a:cubicBezTo>
                    <a:cubicBezTo>
                      <a:pt x="204" y="123"/>
                      <a:pt x="195" y="129"/>
                      <a:pt x="186" y="119"/>
                    </a:cubicBezTo>
                    <a:cubicBezTo>
                      <a:pt x="184" y="119"/>
                      <a:pt x="135" y="4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4" name="íŝ1ïďé">
                <a:extLst>
                  <a:ext uri="{FF2B5EF4-FFF2-40B4-BE49-F238E27FC236}">
                    <a16:creationId xmlns:a16="http://schemas.microsoft.com/office/drawing/2014/main" xmlns="" id="{23DAC532-BE25-4445-80E4-D38C16487403}"/>
                  </a:ext>
                </a:extLst>
              </p:cNvPr>
              <p:cNvSpPr/>
              <p:nvPr/>
            </p:nvSpPr>
            <p:spPr bwMode="auto">
              <a:xfrm>
                <a:off x="4778" y="879"/>
                <a:ext cx="409" cy="89"/>
              </a:xfrm>
              <a:custGeom>
                <a:avLst/>
                <a:gdLst>
                  <a:gd name="T0" fmla="*/ 0 w 197"/>
                  <a:gd name="T1" fmla="*/ 32 h 43"/>
                  <a:gd name="T2" fmla="*/ 186 w 197"/>
                  <a:gd name="T3" fmla="*/ 24 h 43"/>
                  <a:gd name="T4" fmla="*/ 195 w 197"/>
                  <a:gd name="T5" fmla="*/ 35 h 43"/>
                  <a:gd name="T6" fmla="*/ 181 w 197"/>
                  <a:gd name="T7" fmla="*/ 40 h 43"/>
                  <a:gd name="T8" fmla="*/ 0 w 197"/>
                  <a:gd name="T9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43">
                    <a:moveTo>
                      <a:pt x="0" y="32"/>
                    </a:moveTo>
                    <a:cubicBezTo>
                      <a:pt x="0" y="32"/>
                      <a:pt x="84" y="0"/>
                      <a:pt x="186" y="24"/>
                    </a:cubicBezTo>
                    <a:cubicBezTo>
                      <a:pt x="186" y="24"/>
                      <a:pt x="197" y="27"/>
                      <a:pt x="195" y="35"/>
                    </a:cubicBezTo>
                    <a:cubicBezTo>
                      <a:pt x="195" y="35"/>
                      <a:pt x="191" y="43"/>
                      <a:pt x="181" y="40"/>
                    </a:cubicBezTo>
                    <a:cubicBezTo>
                      <a:pt x="180" y="40"/>
                      <a:pt x="115" y="10"/>
                      <a:pt x="0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5" name="iṥḻiďê">
                <a:extLst>
                  <a:ext uri="{FF2B5EF4-FFF2-40B4-BE49-F238E27FC236}">
                    <a16:creationId xmlns:a16="http://schemas.microsoft.com/office/drawing/2014/main" xmlns="" id="{67F055A7-960A-44C3-841F-24C80CF56C5E}"/>
                  </a:ext>
                </a:extLst>
              </p:cNvPr>
              <p:cNvSpPr/>
              <p:nvPr/>
            </p:nvSpPr>
            <p:spPr bwMode="auto">
              <a:xfrm>
                <a:off x="4859" y="761"/>
                <a:ext cx="428" cy="114"/>
              </a:xfrm>
              <a:custGeom>
                <a:avLst/>
                <a:gdLst>
                  <a:gd name="T0" fmla="*/ 0 w 206"/>
                  <a:gd name="T1" fmla="*/ 55 h 55"/>
                  <a:gd name="T2" fmla="*/ 189 w 206"/>
                  <a:gd name="T3" fmla="*/ 0 h 55"/>
                  <a:gd name="T4" fmla="*/ 206 w 206"/>
                  <a:gd name="T5" fmla="*/ 9 h 55"/>
                  <a:gd name="T6" fmla="*/ 192 w 206"/>
                  <a:gd name="T7" fmla="*/ 17 h 55"/>
                  <a:gd name="T8" fmla="*/ 0 w 206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55">
                    <a:moveTo>
                      <a:pt x="0" y="55"/>
                    </a:moveTo>
                    <a:cubicBezTo>
                      <a:pt x="0" y="55"/>
                      <a:pt x="85" y="4"/>
                      <a:pt x="189" y="0"/>
                    </a:cubicBezTo>
                    <a:cubicBezTo>
                      <a:pt x="189" y="0"/>
                      <a:pt x="206" y="1"/>
                      <a:pt x="206" y="9"/>
                    </a:cubicBezTo>
                    <a:cubicBezTo>
                      <a:pt x="206" y="9"/>
                      <a:pt x="205" y="18"/>
                      <a:pt x="192" y="17"/>
                    </a:cubicBezTo>
                    <a:cubicBezTo>
                      <a:pt x="191" y="18"/>
                      <a:pt x="104" y="20"/>
                      <a:pt x="0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6" name="îšḷïḓé">
                <a:extLst>
                  <a:ext uri="{FF2B5EF4-FFF2-40B4-BE49-F238E27FC236}">
                    <a16:creationId xmlns:a16="http://schemas.microsoft.com/office/drawing/2014/main" xmlns="" id="{6AFFFE17-AAC3-4579-93A8-7BD7A5394500}"/>
                  </a:ext>
                </a:extLst>
              </p:cNvPr>
              <p:cNvSpPr/>
              <p:nvPr/>
            </p:nvSpPr>
            <p:spPr bwMode="auto">
              <a:xfrm>
                <a:off x="4674" y="487"/>
                <a:ext cx="331" cy="255"/>
              </a:xfrm>
              <a:custGeom>
                <a:avLst/>
                <a:gdLst>
                  <a:gd name="T0" fmla="*/ 0 w 159"/>
                  <a:gd name="T1" fmla="*/ 123 h 123"/>
                  <a:gd name="T2" fmla="*/ 139 w 159"/>
                  <a:gd name="T3" fmla="*/ 6 h 123"/>
                  <a:gd name="T4" fmla="*/ 156 w 159"/>
                  <a:gd name="T5" fmla="*/ 7 h 123"/>
                  <a:gd name="T6" fmla="*/ 148 w 159"/>
                  <a:gd name="T7" fmla="*/ 19 h 123"/>
                  <a:gd name="T8" fmla="*/ 0 w 159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23">
                    <a:moveTo>
                      <a:pt x="0" y="123"/>
                    </a:moveTo>
                    <a:cubicBezTo>
                      <a:pt x="0" y="123"/>
                      <a:pt x="53" y="48"/>
                      <a:pt x="139" y="6"/>
                    </a:cubicBezTo>
                    <a:cubicBezTo>
                      <a:pt x="139" y="6"/>
                      <a:pt x="153" y="0"/>
                      <a:pt x="156" y="7"/>
                    </a:cubicBezTo>
                    <a:cubicBezTo>
                      <a:pt x="156" y="7"/>
                      <a:pt x="159" y="15"/>
                      <a:pt x="148" y="19"/>
                    </a:cubicBezTo>
                    <a:cubicBezTo>
                      <a:pt x="147" y="20"/>
                      <a:pt x="75" y="55"/>
                      <a:pt x="0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7" name="ïṥlïḓè">
                <a:extLst>
                  <a:ext uri="{FF2B5EF4-FFF2-40B4-BE49-F238E27FC236}">
                    <a16:creationId xmlns:a16="http://schemas.microsoft.com/office/drawing/2014/main" xmlns="" id="{8130D0EE-0F47-4496-A71B-B725B75BB9B4}"/>
                  </a:ext>
                </a:extLst>
              </p:cNvPr>
              <p:cNvSpPr/>
              <p:nvPr/>
            </p:nvSpPr>
            <p:spPr bwMode="auto">
              <a:xfrm>
                <a:off x="4793" y="713"/>
                <a:ext cx="315" cy="131"/>
              </a:xfrm>
              <a:custGeom>
                <a:avLst/>
                <a:gdLst>
                  <a:gd name="T0" fmla="*/ 0 w 152"/>
                  <a:gd name="T1" fmla="*/ 63 h 63"/>
                  <a:gd name="T2" fmla="*/ 138 w 152"/>
                  <a:gd name="T3" fmla="*/ 1 h 63"/>
                  <a:gd name="T4" fmla="*/ 152 w 152"/>
                  <a:gd name="T5" fmla="*/ 6 h 63"/>
                  <a:gd name="T6" fmla="*/ 142 w 152"/>
                  <a:gd name="T7" fmla="*/ 14 h 63"/>
                  <a:gd name="T8" fmla="*/ 0 w 152"/>
                  <a:gd name="T9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63">
                    <a:moveTo>
                      <a:pt x="0" y="63"/>
                    </a:moveTo>
                    <a:cubicBezTo>
                      <a:pt x="0" y="63"/>
                      <a:pt x="59" y="15"/>
                      <a:pt x="138" y="1"/>
                    </a:cubicBezTo>
                    <a:cubicBezTo>
                      <a:pt x="138" y="1"/>
                      <a:pt x="151" y="0"/>
                      <a:pt x="152" y="6"/>
                    </a:cubicBezTo>
                    <a:cubicBezTo>
                      <a:pt x="152" y="6"/>
                      <a:pt x="152" y="13"/>
                      <a:pt x="142" y="14"/>
                    </a:cubicBezTo>
                    <a:cubicBezTo>
                      <a:pt x="142" y="14"/>
                      <a:pt x="76" y="26"/>
                      <a:pt x="0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8" name="íṥḻïďé">
                <a:extLst>
                  <a:ext uri="{FF2B5EF4-FFF2-40B4-BE49-F238E27FC236}">
                    <a16:creationId xmlns:a16="http://schemas.microsoft.com/office/drawing/2014/main" xmlns="" id="{6106BB98-78CE-4B77-A501-8F82D86BB56E}"/>
                  </a:ext>
                </a:extLst>
              </p:cNvPr>
              <p:cNvSpPr/>
              <p:nvPr/>
            </p:nvSpPr>
            <p:spPr bwMode="auto">
              <a:xfrm>
                <a:off x="4593" y="495"/>
                <a:ext cx="636" cy="403"/>
              </a:xfrm>
              <a:custGeom>
                <a:avLst/>
                <a:gdLst>
                  <a:gd name="T0" fmla="*/ 0 w 306"/>
                  <a:gd name="T1" fmla="*/ 194 h 194"/>
                  <a:gd name="T2" fmla="*/ 272 w 306"/>
                  <a:gd name="T3" fmla="*/ 8 h 194"/>
                  <a:gd name="T4" fmla="*/ 303 w 306"/>
                  <a:gd name="T5" fmla="*/ 14 h 194"/>
                  <a:gd name="T6" fmla="*/ 285 w 306"/>
                  <a:gd name="T7" fmla="*/ 34 h 194"/>
                  <a:gd name="T8" fmla="*/ 0 w 306"/>
                  <a:gd name="T9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94">
                    <a:moveTo>
                      <a:pt x="0" y="194"/>
                    </a:moveTo>
                    <a:cubicBezTo>
                      <a:pt x="0" y="194"/>
                      <a:pt x="108" y="69"/>
                      <a:pt x="272" y="8"/>
                    </a:cubicBezTo>
                    <a:cubicBezTo>
                      <a:pt x="272" y="8"/>
                      <a:pt x="299" y="0"/>
                      <a:pt x="303" y="14"/>
                    </a:cubicBezTo>
                    <a:cubicBezTo>
                      <a:pt x="303" y="14"/>
                      <a:pt x="306" y="28"/>
                      <a:pt x="285" y="34"/>
                    </a:cubicBezTo>
                    <a:cubicBezTo>
                      <a:pt x="284" y="35"/>
                      <a:pt x="147" y="84"/>
                      <a:pt x="0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9" name="iṡlidé">
                <a:extLst>
                  <a:ext uri="{FF2B5EF4-FFF2-40B4-BE49-F238E27FC236}">
                    <a16:creationId xmlns:a16="http://schemas.microsoft.com/office/drawing/2014/main" xmlns="" id="{D5CC8B66-234C-4DFA-9F91-750B7EBB91E8}"/>
                  </a:ext>
                </a:extLst>
              </p:cNvPr>
              <p:cNvSpPr/>
              <p:nvPr/>
            </p:nvSpPr>
            <p:spPr bwMode="auto">
              <a:xfrm>
                <a:off x="4535" y="203"/>
                <a:ext cx="397" cy="670"/>
              </a:xfrm>
              <a:custGeom>
                <a:avLst/>
                <a:gdLst>
                  <a:gd name="T0" fmla="*/ 0 w 191"/>
                  <a:gd name="T1" fmla="*/ 323 h 323"/>
                  <a:gd name="T2" fmla="*/ 149 w 191"/>
                  <a:gd name="T3" fmla="*/ 20 h 323"/>
                  <a:gd name="T4" fmla="*/ 180 w 191"/>
                  <a:gd name="T5" fmla="*/ 10 h 323"/>
                  <a:gd name="T6" fmla="*/ 175 w 191"/>
                  <a:gd name="T7" fmla="*/ 36 h 323"/>
                  <a:gd name="T8" fmla="*/ 0 w 191"/>
                  <a:gd name="T9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323">
                    <a:moveTo>
                      <a:pt x="0" y="323"/>
                    </a:moveTo>
                    <a:cubicBezTo>
                      <a:pt x="0" y="323"/>
                      <a:pt x="34" y="157"/>
                      <a:pt x="149" y="20"/>
                    </a:cubicBezTo>
                    <a:cubicBezTo>
                      <a:pt x="149" y="20"/>
                      <a:pt x="170" y="0"/>
                      <a:pt x="180" y="10"/>
                    </a:cubicBezTo>
                    <a:cubicBezTo>
                      <a:pt x="180" y="10"/>
                      <a:pt x="191" y="21"/>
                      <a:pt x="175" y="36"/>
                    </a:cubicBezTo>
                    <a:cubicBezTo>
                      <a:pt x="174" y="38"/>
                      <a:pt x="77" y="151"/>
                      <a:pt x="0" y="3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0" name="íṧļîḓê">
                <a:extLst>
                  <a:ext uri="{FF2B5EF4-FFF2-40B4-BE49-F238E27FC236}">
                    <a16:creationId xmlns:a16="http://schemas.microsoft.com/office/drawing/2014/main" xmlns="" id="{7DAF886A-6D84-42BA-ABB7-DE49CB2D6C0F}"/>
                  </a:ext>
                </a:extLst>
              </p:cNvPr>
              <p:cNvSpPr/>
              <p:nvPr/>
            </p:nvSpPr>
            <p:spPr bwMode="auto">
              <a:xfrm>
                <a:off x="4394" y="89"/>
                <a:ext cx="189" cy="736"/>
              </a:xfrm>
              <a:custGeom>
                <a:avLst/>
                <a:gdLst>
                  <a:gd name="T0" fmla="*/ 32 w 91"/>
                  <a:gd name="T1" fmla="*/ 355 h 355"/>
                  <a:gd name="T2" fmla="*/ 53 w 91"/>
                  <a:gd name="T3" fmla="*/ 26 h 355"/>
                  <a:gd name="T4" fmla="*/ 77 w 91"/>
                  <a:gd name="T5" fmla="*/ 5 h 355"/>
                  <a:gd name="T6" fmla="*/ 82 w 91"/>
                  <a:gd name="T7" fmla="*/ 31 h 355"/>
                  <a:gd name="T8" fmla="*/ 32 w 91"/>
                  <a:gd name="T9" fmla="*/ 355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55">
                    <a:moveTo>
                      <a:pt x="32" y="355"/>
                    </a:moveTo>
                    <a:cubicBezTo>
                      <a:pt x="32" y="355"/>
                      <a:pt x="0" y="192"/>
                      <a:pt x="53" y="26"/>
                    </a:cubicBezTo>
                    <a:cubicBezTo>
                      <a:pt x="53" y="26"/>
                      <a:pt x="64" y="0"/>
                      <a:pt x="77" y="5"/>
                    </a:cubicBezTo>
                    <a:cubicBezTo>
                      <a:pt x="77" y="5"/>
                      <a:pt x="91" y="11"/>
                      <a:pt x="82" y="31"/>
                    </a:cubicBezTo>
                    <a:cubicBezTo>
                      <a:pt x="82" y="33"/>
                      <a:pt x="37" y="171"/>
                      <a:pt x="32" y="3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1" name="ïṧ1iďè">
                <a:extLst>
                  <a:ext uri="{FF2B5EF4-FFF2-40B4-BE49-F238E27FC236}">
                    <a16:creationId xmlns:a16="http://schemas.microsoft.com/office/drawing/2014/main" xmlns="" id="{04799720-6911-4259-90F6-91ED87DD4A6A}"/>
                  </a:ext>
                </a:extLst>
              </p:cNvPr>
              <p:cNvSpPr/>
              <p:nvPr/>
            </p:nvSpPr>
            <p:spPr bwMode="auto">
              <a:xfrm>
                <a:off x="4703" y="1086"/>
                <a:ext cx="403" cy="245"/>
              </a:xfrm>
              <a:custGeom>
                <a:avLst/>
                <a:gdLst>
                  <a:gd name="T0" fmla="*/ 0 w 194"/>
                  <a:gd name="T1" fmla="*/ 0 h 118"/>
                  <a:gd name="T2" fmla="*/ 185 w 194"/>
                  <a:gd name="T3" fmla="*/ 97 h 118"/>
                  <a:gd name="T4" fmla="*/ 188 w 194"/>
                  <a:gd name="T5" fmla="*/ 113 h 118"/>
                  <a:gd name="T6" fmla="*/ 171 w 194"/>
                  <a:gd name="T7" fmla="*/ 110 h 118"/>
                  <a:gd name="T8" fmla="*/ 0 w 19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118">
                    <a:moveTo>
                      <a:pt x="0" y="0"/>
                    </a:moveTo>
                    <a:cubicBezTo>
                      <a:pt x="0" y="0"/>
                      <a:pt x="99" y="16"/>
                      <a:pt x="185" y="97"/>
                    </a:cubicBezTo>
                    <a:cubicBezTo>
                      <a:pt x="185" y="97"/>
                      <a:pt x="194" y="106"/>
                      <a:pt x="188" y="113"/>
                    </a:cubicBezTo>
                    <a:cubicBezTo>
                      <a:pt x="188" y="113"/>
                      <a:pt x="179" y="118"/>
                      <a:pt x="171" y="110"/>
                    </a:cubicBezTo>
                    <a:cubicBezTo>
                      <a:pt x="170" y="109"/>
                      <a:pt x="124" y="4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2" name="îṣ1íḍè">
                <a:extLst>
                  <a:ext uri="{FF2B5EF4-FFF2-40B4-BE49-F238E27FC236}">
                    <a16:creationId xmlns:a16="http://schemas.microsoft.com/office/drawing/2014/main" xmlns="" id="{2CD2E62C-CDD9-4C8A-8DF1-CB39530C2577}"/>
                  </a:ext>
                </a:extLst>
              </p:cNvPr>
              <p:cNvSpPr/>
              <p:nvPr/>
            </p:nvSpPr>
            <p:spPr bwMode="auto">
              <a:xfrm>
                <a:off x="4830" y="1263"/>
                <a:ext cx="270" cy="236"/>
              </a:xfrm>
              <a:custGeom>
                <a:avLst/>
                <a:gdLst>
                  <a:gd name="T0" fmla="*/ 0 w 130"/>
                  <a:gd name="T1" fmla="*/ 0 h 114"/>
                  <a:gd name="T2" fmla="*/ 124 w 130"/>
                  <a:gd name="T3" fmla="*/ 99 h 114"/>
                  <a:gd name="T4" fmla="*/ 124 w 130"/>
                  <a:gd name="T5" fmla="*/ 111 h 114"/>
                  <a:gd name="T6" fmla="*/ 112 w 130"/>
                  <a:gd name="T7" fmla="*/ 106 h 114"/>
                  <a:gd name="T8" fmla="*/ 0 w 130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14">
                    <a:moveTo>
                      <a:pt x="0" y="0"/>
                    </a:moveTo>
                    <a:cubicBezTo>
                      <a:pt x="0" y="0"/>
                      <a:pt x="72" y="26"/>
                      <a:pt x="124" y="99"/>
                    </a:cubicBezTo>
                    <a:cubicBezTo>
                      <a:pt x="124" y="99"/>
                      <a:pt x="130" y="107"/>
                      <a:pt x="124" y="111"/>
                    </a:cubicBezTo>
                    <a:cubicBezTo>
                      <a:pt x="124" y="111"/>
                      <a:pt x="117" y="114"/>
                      <a:pt x="112" y="106"/>
                    </a:cubicBezTo>
                    <a:cubicBezTo>
                      <a:pt x="111" y="106"/>
                      <a:pt x="86" y="5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3" name="îṥ1ïḍè">
                <a:extLst>
                  <a:ext uri="{FF2B5EF4-FFF2-40B4-BE49-F238E27FC236}">
                    <a16:creationId xmlns:a16="http://schemas.microsoft.com/office/drawing/2014/main" xmlns="" id="{50FA9288-9B0B-4BA0-8846-396C2CFB26E2}"/>
                  </a:ext>
                </a:extLst>
              </p:cNvPr>
              <p:cNvSpPr/>
              <p:nvPr/>
            </p:nvSpPr>
            <p:spPr bwMode="auto">
              <a:xfrm>
                <a:off x="4520" y="1157"/>
                <a:ext cx="219" cy="309"/>
              </a:xfrm>
              <a:custGeom>
                <a:avLst/>
                <a:gdLst>
                  <a:gd name="T0" fmla="*/ 0 w 105"/>
                  <a:gd name="T1" fmla="*/ 0 h 149"/>
                  <a:gd name="T2" fmla="*/ 87 w 105"/>
                  <a:gd name="T3" fmla="*/ 137 h 149"/>
                  <a:gd name="T4" fmla="*/ 0 w 105"/>
                  <a:gd name="T5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5" h="149">
                    <a:moveTo>
                      <a:pt x="0" y="0"/>
                    </a:moveTo>
                    <a:cubicBezTo>
                      <a:pt x="0" y="0"/>
                      <a:pt x="72" y="149"/>
                      <a:pt x="87" y="137"/>
                    </a:cubicBezTo>
                    <a:cubicBezTo>
                      <a:pt x="89" y="136"/>
                      <a:pt x="105" y="13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4" name="îsļídé">
                <a:extLst>
                  <a:ext uri="{FF2B5EF4-FFF2-40B4-BE49-F238E27FC236}">
                    <a16:creationId xmlns:a16="http://schemas.microsoft.com/office/drawing/2014/main" xmlns="" id="{27C99C9E-BC93-416C-BF79-A4ABD173F90E}"/>
                  </a:ext>
                </a:extLst>
              </p:cNvPr>
              <p:cNvSpPr/>
              <p:nvPr/>
            </p:nvSpPr>
            <p:spPr bwMode="auto">
              <a:xfrm>
                <a:off x="4398" y="1265"/>
                <a:ext cx="89" cy="448"/>
              </a:xfrm>
              <a:custGeom>
                <a:avLst/>
                <a:gdLst>
                  <a:gd name="T0" fmla="*/ 24 w 43"/>
                  <a:gd name="T1" fmla="*/ 0 h 216"/>
                  <a:gd name="T2" fmla="*/ 24 w 43"/>
                  <a:gd name="T3" fmla="*/ 204 h 216"/>
                  <a:gd name="T4" fmla="*/ 24 w 43"/>
                  <a:gd name="T5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216">
                    <a:moveTo>
                      <a:pt x="24" y="0"/>
                    </a:moveTo>
                    <a:cubicBezTo>
                      <a:pt x="24" y="0"/>
                      <a:pt x="0" y="206"/>
                      <a:pt x="24" y="204"/>
                    </a:cubicBezTo>
                    <a:cubicBezTo>
                      <a:pt x="27" y="204"/>
                      <a:pt x="43" y="216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5" name="îṥḷiḍe">
                <a:extLst>
                  <a:ext uri="{FF2B5EF4-FFF2-40B4-BE49-F238E27FC236}">
                    <a16:creationId xmlns:a16="http://schemas.microsoft.com/office/drawing/2014/main" xmlns="" id="{DB00467A-5E66-47A7-AE30-626DDB82DCCD}"/>
                  </a:ext>
                </a:extLst>
              </p:cNvPr>
              <p:cNvSpPr/>
              <p:nvPr/>
            </p:nvSpPr>
            <p:spPr bwMode="auto">
              <a:xfrm>
                <a:off x="4554" y="1402"/>
                <a:ext cx="131" cy="296"/>
              </a:xfrm>
              <a:custGeom>
                <a:avLst/>
                <a:gdLst>
                  <a:gd name="T0" fmla="*/ 0 w 63"/>
                  <a:gd name="T1" fmla="*/ 0 h 143"/>
                  <a:gd name="T2" fmla="*/ 48 w 63"/>
                  <a:gd name="T3" fmla="*/ 136 h 143"/>
                  <a:gd name="T4" fmla="*/ 0 w 63"/>
                  <a:gd name="T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143">
                    <a:moveTo>
                      <a:pt x="0" y="0"/>
                    </a:moveTo>
                    <a:cubicBezTo>
                      <a:pt x="0" y="0"/>
                      <a:pt x="33" y="143"/>
                      <a:pt x="48" y="136"/>
                    </a:cubicBezTo>
                    <a:cubicBezTo>
                      <a:pt x="50" y="135"/>
                      <a:pt x="63" y="13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6" name="i$ḷíďê">
                <a:extLst>
                  <a:ext uri="{FF2B5EF4-FFF2-40B4-BE49-F238E27FC236}">
                    <a16:creationId xmlns:a16="http://schemas.microsoft.com/office/drawing/2014/main" xmlns="" id="{CDE6728F-462F-4F0E-A7B2-B306AE12A13A}"/>
                  </a:ext>
                </a:extLst>
              </p:cNvPr>
              <p:cNvSpPr/>
              <p:nvPr/>
            </p:nvSpPr>
            <p:spPr bwMode="auto">
              <a:xfrm>
                <a:off x="4157" y="190"/>
                <a:ext cx="199" cy="448"/>
              </a:xfrm>
              <a:custGeom>
                <a:avLst/>
                <a:gdLst>
                  <a:gd name="T0" fmla="*/ 96 w 96"/>
                  <a:gd name="T1" fmla="*/ 216 h 216"/>
                  <a:gd name="T2" fmla="*/ 22 w 96"/>
                  <a:gd name="T3" fmla="*/ 10 h 216"/>
                  <a:gd name="T4" fmla="*/ 96 w 96"/>
                  <a:gd name="T5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216">
                    <a:moveTo>
                      <a:pt x="96" y="216"/>
                    </a:moveTo>
                    <a:cubicBezTo>
                      <a:pt x="96" y="216"/>
                      <a:pt x="46" y="0"/>
                      <a:pt x="22" y="10"/>
                    </a:cubicBezTo>
                    <a:cubicBezTo>
                      <a:pt x="20" y="11"/>
                      <a:pt x="0" y="5"/>
                      <a:pt x="96" y="2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7" name="íṡļîḋè">
                <a:extLst>
                  <a:ext uri="{FF2B5EF4-FFF2-40B4-BE49-F238E27FC236}">
                    <a16:creationId xmlns:a16="http://schemas.microsoft.com/office/drawing/2014/main" xmlns="" id="{21E6627E-1C98-4A06-AF76-429BCEC0E5EA}"/>
                  </a:ext>
                </a:extLst>
              </p:cNvPr>
              <p:cNvSpPr/>
              <p:nvPr/>
            </p:nvSpPr>
            <p:spPr bwMode="auto">
              <a:xfrm>
                <a:off x="4764" y="300"/>
                <a:ext cx="274" cy="303"/>
              </a:xfrm>
              <a:custGeom>
                <a:avLst/>
                <a:gdLst>
                  <a:gd name="T0" fmla="*/ 0 w 132"/>
                  <a:gd name="T1" fmla="*/ 146 h 146"/>
                  <a:gd name="T2" fmla="*/ 116 w 132"/>
                  <a:gd name="T3" fmla="*/ 17 h 146"/>
                  <a:gd name="T4" fmla="*/ 0 w 132"/>
                  <a:gd name="T5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2" h="146">
                    <a:moveTo>
                      <a:pt x="0" y="146"/>
                    </a:moveTo>
                    <a:cubicBezTo>
                      <a:pt x="0" y="146"/>
                      <a:pt x="132" y="30"/>
                      <a:pt x="116" y="17"/>
                    </a:cubicBezTo>
                    <a:cubicBezTo>
                      <a:pt x="114" y="16"/>
                      <a:pt x="111" y="0"/>
                      <a:pt x="0" y="1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8" name="íŝḻïḑé">
                <a:extLst>
                  <a:ext uri="{FF2B5EF4-FFF2-40B4-BE49-F238E27FC236}">
                    <a16:creationId xmlns:a16="http://schemas.microsoft.com/office/drawing/2014/main" xmlns="" id="{44589519-98E4-467A-85FA-FDD779830081}"/>
                  </a:ext>
                </a:extLst>
              </p:cNvPr>
              <p:cNvSpPr/>
              <p:nvPr/>
            </p:nvSpPr>
            <p:spPr bwMode="auto">
              <a:xfrm>
                <a:off x="4660" y="149"/>
                <a:ext cx="72" cy="97"/>
              </a:xfrm>
              <a:custGeom>
                <a:avLst/>
                <a:gdLst>
                  <a:gd name="T0" fmla="*/ 0 w 35"/>
                  <a:gd name="T1" fmla="*/ 12 h 47"/>
                  <a:gd name="T2" fmla="*/ 14 w 35"/>
                  <a:gd name="T3" fmla="*/ 11 h 47"/>
                  <a:gd name="T4" fmla="*/ 16 w 35"/>
                  <a:gd name="T5" fmla="*/ 10 h 47"/>
                  <a:gd name="T6" fmla="*/ 23 w 35"/>
                  <a:gd name="T7" fmla="*/ 0 h 47"/>
                  <a:gd name="T8" fmla="*/ 24 w 35"/>
                  <a:gd name="T9" fmla="*/ 14 h 47"/>
                  <a:gd name="T10" fmla="*/ 25 w 35"/>
                  <a:gd name="T11" fmla="*/ 16 h 47"/>
                  <a:gd name="T12" fmla="*/ 35 w 35"/>
                  <a:gd name="T13" fmla="*/ 25 h 47"/>
                  <a:gd name="T14" fmla="*/ 21 w 35"/>
                  <a:gd name="T15" fmla="*/ 26 h 47"/>
                  <a:gd name="T16" fmla="*/ 19 w 35"/>
                  <a:gd name="T17" fmla="*/ 27 h 47"/>
                  <a:gd name="T18" fmla="*/ 7 w 35"/>
                  <a:gd name="T19" fmla="*/ 47 h 47"/>
                  <a:gd name="T20" fmla="*/ 10 w 35"/>
                  <a:gd name="T21" fmla="*/ 23 h 47"/>
                  <a:gd name="T22" fmla="*/ 9 w 35"/>
                  <a:gd name="T23" fmla="*/ 21 h 47"/>
                  <a:gd name="T24" fmla="*/ 0 w 35"/>
                  <a:gd name="T25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47">
                    <a:moveTo>
                      <a:pt x="0" y="12"/>
                    </a:moveTo>
                    <a:cubicBezTo>
                      <a:pt x="14" y="11"/>
                      <a:pt x="14" y="11"/>
                      <a:pt x="14" y="11"/>
                    </a:cubicBezTo>
                    <a:cubicBezTo>
                      <a:pt x="15" y="11"/>
                      <a:pt x="15" y="11"/>
                      <a:pt x="16" y="1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5"/>
                      <a:pt x="24" y="16"/>
                      <a:pt x="25" y="1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19" y="26"/>
                      <a:pt x="19" y="27"/>
                    </a:cubicBezTo>
                    <a:cubicBezTo>
                      <a:pt x="7" y="47"/>
                      <a:pt x="7" y="47"/>
                      <a:pt x="7" y="47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1"/>
                      <a:pt x="9" y="21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9" name="íṣľiďé">
                <a:extLst>
                  <a:ext uri="{FF2B5EF4-FFF2-40B4-BE49-F238E27FC236}">
                    <a16:creationId xmlns:a16="http://schemas.microsoft.com/office/drawing/2014/main" xmlns="" id="{29FF1D67-3237-411A-A3AF-E31052A47D74}"/>
                  </a:ext>
                </a:extLst>
              </p:cNvPr>
              <p:cNvSpPr/>
              <p:nvPr/>
            </p:nvSpPr>
            <p:spPr bwMode="auto">
              <a:xfrm>
                <a:off x="4950" y="207"/>
                <a:ext cx="90" cy="89"/>
              </a:xfrm>
              <a:custGeom>
                <a:avLst/>
                <a:gdLst>
                  <a:gd name="T0" fmla="*/ 1 w 43"/>
                  <a:gd name="T1" fmla="*/ 42 h 43"/>
                  <a:gd name="T2" fmla="*/ 17 w 43"/>
                  <a:gd name="T3" fmla="*/ 16 h 43"/>
                  <a:gd name="T4" fmla="*/ 17 w 43"/>
                  <a:gd name="T5" fmla="*/ 16 h 43"/>
                  <a:gd name="T6" fmla="*/ 12 w 43"/>
                  <a:gd name="T7" fmla="*/ 0 h 43"/>
                  <a:gd name="T8" fmla="*/ 26 w 43"/>
                  <a:gd name="T9" fmla="*/ 9 h 43"/>
                  <a:gd name="T10" fmla="*/ 26 w 43"/>
                  <a:gd name="T11" fmla="*/ 9 h 43"/>
                  <a:gd name="T12" fmla="*/ 43 w 43"/>
                  <a:gd name="T13" fmla="*/ 2 h 43"/>
                  <a:gd name="T14" fmla="*/ 35 w 43"/>
                  <a:gd name="T15" fmla="*/ 16 h 43"/>
                  <a:gd name="T16" fmla="*/ 35 w 43"/>
                  <a:gd name="T17" fmla="*/ 17 h 43"/>
                  <a:gd name="T18" fmla="*/ 41 w 43"/>
                  <a:gd name="T19" fmla="*/ 33 h 43"/>
                  <a:gd name="T20" fmla="*/ 40 w 43"/>
                  <a:gd name="T21" fmla="*/ 34 h 43"/>
                  <a:gd name="T22" fmla="*/ 26 w 43"/>
                  <a:gd name="T23" fmla="*/ 28 h 43"/>
                  <a:gd name="T24" fmla="*/ 25 w 43"/>
                  <a:gd name="T25" fmla="*/ 28 h 43"/>
                  <a:gd name="T26" fmla="*/ 2 w 43"/>
                  <a:gd name="T27" fmla="*/ 43 h 43"/>
                  <a:gd name="T28" fmla="*/ 1 w 43"/>
                  <a:gd name="T29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43">
                    <a:moveTo>
                      <a:pt x="1" y="42"/>
                    </a:move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42" y="34"/>
                      <a:pt x="41" y="34"/>
                      <a:pt x="40" y="34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0" y="43"/>
                      <a:pt x="1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0" name="íṩḷíḍè">
                <a:extLst>
                  <a:ext uri="{FF2B5EF4-FFF2-40B4-BE49-F238E27FC236}">
                    <a16:creationId xmlns:a16="http://schemas.microsoft.com/office/drawing/2014/main" xmlns="" id="{D085EE40-1119-4C2D-8CD5-6920A79E1D1C}"/>
                  </a:ext>
                </a:extLst>
              </p:cNvPr>
              <p:cNvSpPr/>
              <p:nvPr/>
            </p:nvSpPr>
            <p:spPr bwMode="auto">
              <a:xfrm>
                <a:off x="5073" y="365"/>
                <a:ext cx="116" cy="89"/>
              </a:xfrm>
              <a:custGeom>
                <a:avLst/>
                <a:gdLst>
                  <a:gd name="T0" fmla="*/ 0 w 56"/>
                  <a:gd name="T1" fmla="*/ 38 h 43"/>
                  <a:gd name="T2" fmla="*/ 26 w 56"/>
                  <a:gd name="T3" fmla="*/ 16 h 43"/>
                  <a:gd name="T4" fmla="*/ 29 w 56"/>
                  <a:gd name="T5" fmla="*/ 0 h 43"/>
                  <a:gd name="T6" fmla="*/ 38 w 56"/>
                  <a:gd name="T7" fmla="*/ 12 h 43"/>
                  <a:gd name="T8" fmla="*/ 56 w 56"/>
                  <a:gd name="T9" fmla="*/ 21 h 43"/>
                  <a:gd name="T10" fmla="*/ 40 w 56"/>
                  <a:gd name="T11" fmla="*/ 28 h 43"/>
                  <a:gd name="T12" fmla="*/ 38 w 56"/>
                  <a:gd name="T13" fmla="*/ 43 h 43"/>
                  <a:gd name="T14" fmla="*/ 29 w 56"/>
                  <a:gd name="T15" fmla="*/ 29 h 43"/>
                  <a:gd name="T16" fmla="*/ 0 w 56"/>
                  <a:gd name="T17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3">
                    <a:moveTo>
                      <a:pt x="0" y="38"/>
                    </a:moveTo>
                    <a:cubicBezTo>
                      <a:pt x="0" y="38"/>
                      <a:pt x="11" y="22"/>
                      <a:pt x="26" y="16"/>
                    </a:cubicBezTo>
                    <a:cubicBezTo>
                      <a:pt x="26" y="16"/>
                      <a:pt x="27" y="5"/>
                      <a:pt x="29" y="0"/>
                    </a:cubicBezTo>
                    <a:cubicBezTo>
                      <a:pt x="38" y="12"/>
                      <a:pt x="38" y="12"/>
                      <a:pt x="38" y="12"/>
                    </a:cubicBezTo>
                    <a:cubicBezTo>
                      <a:pt x="38" y="12"/>
                      <a:pt x="52" y="18"/>
                      <a:pt x="56" y="21"/>
                    </a:cubicBezTo>
                    <a:cubicBezTo>
                      <a:pt x="56" y="21"/>
                      <a:pt x="45" y="24"/>
                      <a:pt x="40" y="28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10" y="33"/>
                      <a:pt x="0" y="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1" name="îṡliḋe">
                <a:extLst>
                  <a:ext uri="{FF2B5EF4-FFF2-40B4-BE49-F238E27FC236}">
                    <a16:creationId xmlns:a16="http://schemas.microsoft.com/office/drawing/2014/main" xmlns="" id="{BBAB4EE1-90E6-4C5D-BDA0-3EC43CD9D9B1}"/>
                  </a:ext>
                </a:extLst>
              </p:cNvPr>
              <p:cNvSpPr/>
              <p:nvPr/>
            </p:nvSpPr>
            <p:spPr bwMode="auto">
              <a:xfrm>
                <a:off x="5229" y="603"/>
                <a:ext cx="112" cy="85"/>
              </a:xfrm>
              <a:custGeom>
                <a:avLst/>
                <a:gdLst>
                  <a:gd name="T0" fmla="*/ 0 w 54"/>
                  <a:gd name="T1" fmla="*/ 24 h 41"/>
                  <a:gd name="T2" fmla="*/ 26 w 54"/>
                  <a:gd name="T3" fmla="*/ 16 h 41"/>
                  <a:gd name="T4" fmla="*/ 32 w 54"/>
                  <a:gd name="T5" fmla="*/ 0 h 41"/>
                  <a:gd name="T6" fmla="*/ 40 w 54"/>
                  <a:gd name="T7" fmla="*/ 15 h 41"/>
                  <a:gd name="T8" fmla="*/ 54 w 54"/>
                  <a:gd name="T9" fmla="*/ 19 h 41"/>
                  <a:gd name="T10" fmla="*/ 41 w 54"/>
                  <a:gd name="T11" fmla="*/ 25 h 41"/>
                  <a:gd name="T12" fmla="*/ 35 w 54"/>
                  <a:gd name="T13" fmla="*/ 40 h 41"/>
                  <a:gd name="T14" fmla="*/ 27 w 54"/>
                  <a:gd name="T15" fmla="*/ 27 h 41"/>
                  <a:gd name="T16" fmla="*/ 0 w 54"/>
                  <a:gd name="T17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1">
                    <a:moveTo>
                      <a:pt x="0" y="24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41" y="25"/>
                      <a:pt x="36" y="41"/>
                      <a:pt x="35" y="40"/>
                    </a:cubicBezTo>
                    <a:cubicBezTo>
                      <a:pt x="35" y="40"/>
                      <a:pt x="27" y="27"/>
                      <a:pt x="27" y="27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2" name="î$ļiḍe">
                <a:extLst>
                  <a:ext uri="{FF2B5EF4-FFF2-40B4-BE49-F238E27FC236}">
                    <a16:creationId xmlns:a16="http://schemas.microsoft.com/office/drawing/2014/main" xmlns="" id="{7F2CEE5F-F917-499B-9B38-BF7D9278E6E9}"/>
                  </a:ext>
                </a:extLst>
              </p:cNvPr>
              <p:cNvSpPr/>
              <p:nvPr/>
            </p:nvSpPr>
            <p:spPr bwMode="auto">
              <a:xfrm>
                <a:off x="5322" y="877"/>
                <a:ext cx="171" cy="120"/>
              </a:xfrm>
              <a:custGeom>
                <a:avLst/>
                <a:gdLst>
                  <a:gd name="T0" fmla="*/ 0 w 82"/>
                  <a:gd name="T1" fmla="*/ 9 h 58"/>
                  <a:gd name="T2" fmla="*/ 50 w 82"/>
                  <a:gd name="T3" fmla="*/ 16 h 58"/>
                  <a:gd name="T4" fmla="*/ 75 w 82"/>
                  <a:gd name="T5" fmla="*/ 0 h 58"/>
                  <a:gd name="T6" fmla="*/ 70 w 82"/>
                  <a:gd name="T7" fmla="*/ 26 h 58"/>
                  <a:gd name="T8" fmla="*/ 82 w 82"/>
                  <a:gd name="T9" fmla="*/ 52 h 58"/>
                  <a:gd name="T10" fmla="*/ 58 w 82"/>
                  <a:gd name="T11" fmla="*/ 43 h 58"/>
                  <a:gd name="T12" fmla="*/ 37 w 82"/>
                  <a:gd name="T13" fmla="*/ 58 h 58"/>
                  <a:gd name="T14" fmla="*/ 40 w 82"/>
                  <a:gd name="T15" fmla="*/ 32 h 58"/>
                  <a:gd name="T16" fmla="*/ 0 w 82"/>
                  <a:gd name="T17" fmla="*/ 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58">
                    <a:moveTo>
                      <a:pt x="0" y="9"/>
                    </a:moveTo>
                    <a:cubicBezTo>
                      <a:pt x="0" y="9"/>
                      <a:pt x="36" y="6"/>
                      <a:pt x="50" y="16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82" y="52"/>
                      <a:pt x="82" y="52"/>
                      <a:pt x="82" y="52"/>
                    </a:cubicBezTo>
                    <a:cubicBezTo>
                      <a:pt x="58" y="43"/>
                      <a:pt x="58" y="43"/>
                      <a:pt x="58" y="4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19" y="9"/>
                      <a:pt x="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3" name="îSḷidè">
                <a:extLst>
                  <a:ext uri="{FF2B5EF4-FFF2-40B4-BE49-F238E27FC236}">
                    <a16:creationId xmlns:a16="http://schemas.microsoft.com/office/drawing/2014/main" xmlns="" id="{D94BCA5E-399F-4F00-AD71-A524970E9D3A}"/>
                  </a:ext>
                </a:extLst>
              </p:cNvPr>
              <p:cNvSpPr/>
              <p:nvPr/>
            </p:nvSpPr>
            <p:spPr bwMode="auto">
              <a:xfrm>
                <a:off x="5441" y="1306"/>
                <a:ext cx="118" cy="127"/>
              </a:xfrm>
              <a:custGeom>
                <a:avLst/>
                <a:gdLst>
                  <a:gd name="T0" fmla="*/ 0 w 57"/>
                  <a:gd name="T1" fmla="*/ 0 h 61"/>
                  <a:gd name="T2" fmla="*/ 36 w 57"/>
                  <a:gd name="T3" fmla="*/ 23 h 61"/>
                  <a:gd name="T4" fmla="*/ 57 w 57"/>
                  <a:gd name="T5" fmla="*/ 20 h 61"/>
                  <a:gd name="T6" fmla="*/ 45 w 57"/>
                  <a:gd name="T7" fmla="*/ 38 h 61"/>
                  <a:gd name="T8" fmla="*/ 44 w 57"/>
                  <a:gd name="T9" fmla="*/ 61 h 61"/>
                  <a:gd name="T10" fmla="*/ 28 w 57"/>
                  <a:gd name="T11" fmla="*/ 45 h 61"/>
                  <a:gd name="T12" fmla="*/ 11 w 57"/>
                  <a:gd name="T13" fmla="*/ 49 h 61"/>
                  <a:gd name="T14" fmla="*/ 21 w 57"/>
                  <a:gd name="T15" fmla="*/ 32 h 61"/>
                  <a:gd name="T16" fmla="*/ 0 w 57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61">
                    <a:moveTo>
                      <a:pt x="0" y="0"/>
                    </a:moveTo>
                    <a:cubicBezTo>
                      <a:pt x="0" y="0"/>
                      <a:pt x="29" y="13"/>
                      <a:pt x="36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5" y="38"/>
                      <a:pt x="46" y="55"/>
                      <a:pt x="44" y="61"/>
                    </a:cubicBezTo>
                    <a:cubicBezTo>
                      <a:pt x="44" y="61"/>
                      <a:pt x="38" y="49"/>
                      <a:pt x="28" y="45"/>
                    </a:cubicBezTo>
                    <a:cubicBezTo>
                      <a:pt x="28" y="45"/>
                      <a:pt x="10" y="51"/>
                      <a:pt x="11" y="49"/>
                    </a:cubicBezTo>
                    <a:cubicBezTo>
                      <a:pt x="11" y="47"/>
                      <a:pt x="21" y="32"/>
                      <a:pt x="21" y="32"/>
                    </a:cubicBezTo>
                    <a:cubicBezTo>
                      <a:pt x="21" y="32"/>
                      <a:pt x="15" y="1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4" name="îŝ1iḓê">
                <a:extLst>
                  <a:ext uri="{FF2B5EF4-FFF2-40B4-BE49-F238E27FC236}">
                    <a16:creationId xmlns:a16="http://schemas.microsoft.com/office/drawing/2014/main" xmlns="" id="{1D940DA9-786C-48E1-B429-E26A77B75A66}"/>
                  </a:ext>
                </a:extLst>
              </p:cNvPr>
              <p:cNvSpPr/>
              <p:nvPr/>
            </p:nvSpPr>
            <p:spPr bwMode="auto">
              <a:xfrm>
                <a:off x="5204" y="1458"/>
                <a:ext cx="143" cy="180"/>
              </a:xfrm>
              <a:custGeom>
                <a:avLst/>
                <a:gdLst>
                  <a:gd name="T0" fmla="*/ 6 w 69"/>
                  <a:gd name="T1" fmla="*/ 0 h 87"/>
                  <a:gd name="T2" fmla="*/ 38 w 69"/>
                  <a:gd name="T3" fmla="*/ 38 h 87"/>
                  <a:gd name="T4" fmla="*/ 66 w 69"/>
                  <a:gd name="T5" fmla="*/ 43 h 87"/>
                  <a:gd name="T6" fmla="*/ 46 w 69"/>
                  <a:gd name="T7" fmla="*/ 62 h 87"/>
                  <a:gd name="T8" fmla="*/ 39 w 69"/>
                  <a:gd name="T9" fmla="*/ 87 h 87"/>
                  <a:gd name="T10" fmla="*/ 24 w 69"/>
                  <a:gd name="T11" fmla="*/ 66 h 87"/>
                  <a:gd name="T12" fmla="*/ 0 w 69"/>
                  <a:gd name="T13" fmla="*/ 63 h 87"/>
                  <a:gd name="T14" fmla="*/ 16 w 69"/>
                  <a:gd name="T15" fmla="*/ 48 h 87"/>
                  <a:gd name="T16" fmla="*/ 6 w 69"/>
                  <a:gd name="T17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87">
                    <a:moveTo>
                      <a:pt x="6" y="0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69" y="41"/>
                      <a:pt x="66" y="43"/>
                    </a:cubicBezTo>
                    <a:cubicBezTo>
                      <a:pt x="63" y="45"/>
                      <a:pt x="46" y="62"/>
                      <a:pt x="46" y="62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87"/>
                      <a:pt x="25" y="66"/>
                      <a:pt x="24" y="66"/>
                    </a:cubicBezTo>
                    <a:cubicBezTo>
                      <a:pt x="23" y="66"/>
                      <a:pt x="0" y="63"/>
                      <a:pt x="0" y="63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5" name="îSlidé">
                <a:extLst>
                  <a:ext uri="{FF2B5EF4-FFF2-40B4-BE49-F238E27FC236}">
                    <a16:creationId xmlns:a16="http://schemas.microsoft.com/office/drawing/2014/main" xmlns="" id="{E0A66A17-91C2-4FB9-8D28-AFF28A6C66D7}"/>
                  </a:ext>
                </a:extLst>
              </p:cNvPr>
              <p:cNvSpPr/>
              <p:nvPr/>
            </p:nvSpPr>
            <p:spPr bwMode="auto">
              <a:xfrm>
                <a:off x="4768" y="1593"/>
                <a:ext cx="83" cy="120"/>
              </a:xfrm>
              <a:custGeom>
                <a:avLst/>
                <a:gdLst>
                  <a:gd name="T0" fmla="*/ 11 w 40"/>
                  <a:gd name="T1" fmla="*/ 0 h 58"/>
                  <a:gd name="T2" fmla="*/ 24 w 40"/>
                  <a:gd name="T3" fmla="*/ 27 h 58"/>
                  <a:gd name="T4" fmla="*/ 40 w 40"/>
                  <a:gd name="T5" fmla="*/ 30 h 58"/>
                  <a:gd name="T6" fmla="*/ 28 w 40"/>
                  <a:gd name="T7" fmla="*/ 40 h 58"/>
                  <a:gd name="T8" fmla="*/ 26 w 40"/>
                  <a:gd name="T9" fmla="*/ 57 h 58"/>
                  <a:gd name="T10" fmla="*/ 16 w 40"/>
                  <a:gd name="T11" fmla="*/ 43 h 58"/>
                  <a:gd name="T12" fmla="*/ 0 w 40"/>
                  <a:gd name="T13" fmla="*/ 40 h 58"/>
                  <a:gd name="T14" fmla="*/ 12 w 40"/>
                  <a:gd name="T15" fmla="*/ 29 h 58"/>
                  <a:gd name="T16" fmla="*/ 11 w 40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58">
                    <a:moveTo>
                      <a:pt x="11" y="0"/>
                    </a:moveTo>
                    <a:cubicBezTo>
                      <a:pt x="24" y="27"/>
                      <a:pt x="24" y="27"/>
                      <a:pt x="24" y="27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7" y="58"/>
                      <a:pt x="26" y="57"/>
                    </a:cubicBezTo>
                    <a:cubicBezTo>
                      <a:pt x="25" y="56"/>
                      <a:pt x="16" y="43"/>
                      <a:pt x="16" y="4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6" name="iṧḻidê">
                <a:extLst>
                  <a:ext uri="{FF2B5EF4-FFF2-40B4-BE49-F238E27FC236}">
                    <a16:creationId xmlns:a16="http://schemas.microsoft.com/office/drawing/2014/main" xmlns="" id="{72421A59-7665-4A6C-BE8A-5595FBFFF9F2}"/>
                  </a:ext>
                </a:extLst>
              </p:cNvPr>
              <p:cNvSpPr/>
              <p:nvPr/>
            </p:nvSpPr>
            <p:spPr bwMode="auto">
              <a:xfrm>
                <a:off x="4512" y="1744"/>
                <a:ext cx="94" cy="127"/>
              </a:xfrm>
              <a:custGeom>
                <a:avLst/>
                <a:gdLst>
                  <a:gd name="T0" fmla="*/ 24 w 45"/>
                  <a:gd name="T1" fmla="*/ 0 h 61"/>
                  <a:gd name="T2" fmla="*/ 30 w 45"/>
                  <a:gd name="T3" fmla="*/ 31 h 61"/>
                  <a:gd name="T4" fmla="*/ 45 w 45"/>
                  <a:gd name="T5" fmla="*/ 39 h 61"/>
                  <a:gd name="T6" fmla="*/ 29 w 45"/>
                  <a:gd name="T7" fmla="*/ 46 h 61"/>
                  <a:gd name="T8" fmla="*/ 23 w 45"/>
                  <a:gd name="T9" fmla="*/ 61 h 61"/>
                  <a:gd name="T10" fmla="*/ 17 w 45"/>
                  <a:gd name="T11" fmla="*/ 47 h 61"/>
                  <a:gd name="T12" fmla="*/ 0 w 45"/>
                  <a:gd name="T13" fmla="*/ 38 h 61"/>
                  <a:gd name="T14" fmla="*/ 16 w 45"/>
                  <a:gd name="T15" fmla="*/ 31 h 61"/>
                  <a:gd name="T16" fmla="*/ 24 w 45"/>
                  <a:gd name="T1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61">
                    <a:moveTo>
                      <a:pt x="24" y="0"/>
                    </a:moveTo>
                    <a:cubicBezTo>
                      <a:pt x="24" y="2"/>
                      <a:pt x="30" y="31"/>
                      <a:pt x="30" y="31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6" y="31"/>
                      <a:pt x="16" y="31"/>
                      <a:pt x="16" y="31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7" name="iśľïḋè">
                <a:extLst>
                  <a:ext uri="{FF2B5EF4-FFF2-40B4-BE49-F238E27FC236}">
                    <a16:creationId xmlns:a16="http://schemas.microsoft.com/office/drawing/2014/main" xmlns="" id="{2D40EF16-2C58-4D40-833D-865EA53061B7}"/>
                  </a:ext>
                </a:extLst>
              </p:cNvPr>
              <p:cNvSpPr/>
              <p:nvPr/>
            </p:nvSpPr>
            <p:spPr bwMode="auto">
              <a:xfrm>
                <a:off x="4049" y="1713"/>
                <a:ext cx="79" cy="106"/>
              </a:xfrm>
              <a:custGeom>
                <a:avLst/>
                <a:gdLst>
                  <a:gd name="T0" fmla="*/ 58 w 79"/>
                  <a:gd name="T1" fmla="*/ 0 h 106"/>
                  <a:gd name="T2" fmla="*/ 33 w 79"/>
                  <a:gd name="T3" fmla="*/ 48 h 106"/>
                  <a:gd name="T4" fmla="*/ 0 w 79"/>
                  <a:gd name="T5" fmla="*/ 50 h 106"/>
                  <a:gd name="T6" fmla="*/ 25 w 79"/>
                  <a:gd name="T7" fmla="*/ 73 h 106"/>
                  <a:gd name="T8" fmla="*/ 27 w 79"/>
                  <a:gd name="T9" fmla="*/ 106 h 106"/>
                  <a:gd name="T10" fmla="*/ 43 w 79"/>
                  <a:gd name="T11" fmla="*/ 83 h 106"/>
                  <a:gd name="T12" fmla="*/ 79 w 79"/>
                  <a:gd name="T13" fmla="*/ 79 h 106"/>
                  <a:gd name="T14" fmla="*/ 56 w 79"/>
                  <a:gd name="T15" fmla="*/ 54 h 106"/>
                  <a:gd name="T16" fmla="*/ 58 w 79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06">
                    <a:moveTo>
                      <a:pt x="58" y="0"/>
                    </a:moveTo>
                    <a:lnTo>
                      <a:pt x="33" y="48"/>
                    </a:lnTo>
                    <a:lnTo>
                      <a:pt x="0" y="50"/>
                    </a:lnTo>
                    <a:lnTo>
                      <a:pt x="25" y="73"/>
                    </a:lnTo>
                    <a:lnTo>
                      <a:pt x="27" y="106"/>
                    </a:lnTo>
                    <a:lnTo>
                      <a:pt x="43" y="83"/>
                    </a:lnTo>
                    <a:lnTo>
                      <a:pt x="79" y="79"/>
                    </a:lnTo>
                    <a:lnTo>
                      <a:pt x="56" y="54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8" name="iṩ1íḍê">
                <a:extLst>
                  <a:ext uri="{FF2B5EF4-FFF2-40B4-BE49-F238E27FC236}">
                    <a16:creationId xmlns:a16="http://schemas.microsoft.com/office/drawing/2014/main" xmlns="" id="{EC12ED72-E7CC-4284-BCB0-4C8B8E30CB14}"/>
                  </a:ext>
                </a:extLst>
              </p:cNvPr>
              <p:cNvSpPr/>
              <p:nvPr/>
            </p:nvSpPr>
            <p:spPr bwMode="auto">
              <a:xfrm>
                <a:off x="3752" y="1624"/>
                <a:ext cx="106" cy="132"/>
              </a:xfrm>
              <a:custGeom>
                <a:avLst/>
                <a:gdLst>
                  <a:gd name="T0" fmla="*/ 0 w 51"/>
                  <a:gd name="T1" fmla="*/ 24 h 64"/>
                  <a:gd name="T2" fmla="*/ 22 w 51"/>
                  <a:gd name="T3" fmla="*/ 29 h 64"/>
                  <a:gd name="T4" fmla="*/ 51 w 51"/>
                  <a:gd name="T5" fmla="*/ 0 h 64"/>
                  <a:gd name="T6" fmla="*/ 36 w 51"/>
                  <a:gd name="T7" fmla="*/ 36 h 64"/>
                  <a:gd name="T8" fmla="*/ 46 w 51"/>
                  <a:gd name="T9" fmla="*/ 58 h 64"/>
                  <a:gd name="T10" fmla="*/ 26 w 51"/>
                  <a:gd name="T11" fmla="*/ 53 h 64"/>
                  <a:gd name="T12" fmla="*/ 8 w 51"/>
                  <a:gd name="T13" fmla="*/ 63 h 64"/>
                  <a:gd name="T14" fmla="*/ 11 w 51"/>
                  <a:gd name="T15" fmla="*/ 42 h 64"/>
                  <a:gd name="T16" fmla="*/ 0 w 51"/>
                  <a:gd name="T17" fmla="*/ 2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64">
                    <a:moveTo>
                      <a:pt x="0" y="24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8" y="64"/>
                      <a:pt x="8" y="63"/>
                    </a:cubicBezTo>
                    <a:cubicBezTo>
                      <a:pt x="8" y="62"/>
                      <a:pt x="11" y="42"/>
                      <a:pt x="11" y="42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9" name="ïsľíďê">
                <a:extLst>
                  <a:ext uri="{FF2B5EF4-FFF2-40B4-BE49-F238E27FC236}">
                    <a16:creationId xmlns:a16="http://schemas.microsoft.com/office/drawing/2014/main" xmlns="" id="{5F0DA472-6580-44E1-83D8-174BC70979E1}"/>
                  </a:ext>
                </a:extLst>
              </p:cNvPr>
              <p:cNvSpPr/>
              <p:nvPr/>
            </p:nvSpPr>
            <p:spPr bwMode="auto">
              <a:xfrm>
                <a:off x="3729" y="1348"/>
                <a:ext cx="62" cy="60"/>
              </a:xfrm>
              <a:custGeom>
                <a:avLst/>
                <a:gdLst>
                  <a:gd name="T0" fmla="*/ 0 w 30"/>
                  <a:gd name="T1" fmla="*/ 5 h 29"/>
                  <a:gd name="T2" fmla="*/ 12 w 30"/>
                  <a:gd name="T3" fmla="*/ 11 h 29"/>
                  <a:gd name="T4" fmla="*/ 30 w 30"/>
                  <a:gd name="T5" fmla="*/ 0 h 29"/>
                  <a:gd name="T6" fmla="*/ 18 w 30"/>
                  <a:gd name="T7" fmla="*/ 16 h 29"/>
                  <a:gd name="T8" fmla="*/ 22 w 30"/>
                  <a:gd name="T9" fmla="*/ 29 h 29"/>
                  <a:gd name="T10" fmla="*/ 11 w 30"/>
                  <a:gd name="T11" fmla="*/ 22 h 29"/>
                  <a:gd name="T12" fmla="*/ 1 w 30"/>
                  <a:gd name="T13" fmla="*/ 28 h 29"/>
                  <a:gd name="T14" fmla="*/ 5 w 30"/>
                  <a:gd name="T15" fmla="*/ 17 h 29"/>
                  <a:gd name="T16" fmla="*/ 0 w 30"/>
                  <a:gd name="T1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9">
                    <a:moveTo>
                      <a:pt x="0" y="5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22" y="29"/>
                      <a:pt x="22" y="29"/>
                    </a:cubicBezTo>
                    <a:cubicBezTo>
                      <a:pt x="21" y="28"/>
                      <a:pt x="11" y="22"/>
                      <a:pt x="11" y="22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5" y="17"/>
                      <a:pt x="5" y="17"/>
                      <a:pt x="5" y="17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0" name="íṡļíḍe">
                <a:extLst>
                  <a:ext uri="{FF2B5EF4-FFF2-40B4-BE49-F238E27FC236}">
                    <a16:creationId xmlns:a16="http://schemas.microsoft.com/office/drawing/2014/main" xmlns="" id="{1DD8A915-26C9-421F-A14B-092DDC670020}"/>
                  </a:ext>
                </a:extLst>
              </p:cNvPr>
              <p:cNvSpPr/>
              <p:nvPr/>
            </p:nvSpPr>
            <p:spPr bwMode="auto">
              <a:xfrm>
                <a:off x="3658" y="1180"/>
                <a:ext cx="54" cy="41"/>
              </a:xfrm>
              <a:custGeom>
                <a:avLst/>
                <a:gdLst>
                  <a:gd name="T0" fmla="*/ 6 w 26"/>
                  <a:gd name="T1" fmla="*/ 7 h 20"/>
                  <a:gd name="T2" fmla="*/ 8 w 26"/>
                  <a:gd name="T3" fmla="*/ 0 h 20"/>
                  <a:gd name="T4" fmla="*/ 11 w 26"/>
                  <a:gd name="T5" fmla="*/ 6 h 20"/>
                  <a:gd name="T6" fmla="*/ 26 w 26"/>
                  <a:gd name="T7" fmla="*/ 8 h 20"/>
                  <a:gd name="T8" fmla="*/ 12 w 26"/>
                  <a:gd name="T9" fmla="*/ 13 h 20"/>
                  <a:gd name="T10" fmla="*/ 10 w 26"/>
                  <a:gd name="T11" fmla="*/ 19 h 20"/>
                  <a:gd name="T12" fmla="*/ 8 w 26"/>
                  <a:gd name="T13" fmla="*/ 14 h 20"/>
                  <a:gd name="T14" fmla="*/ 0 w 26"/>
                  <a:gd name="T15" fmla="*/ 10 h 20"/>
                  <a:gd name="T16" fmla="*/ 6 w 26"/>
                  <a:gd name="T17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0">
                    <a:moveTo>
                      <a:pt x="6" y="7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26" y="8"/>
                      <a:pt x="26" y="8"/>
                    </a:cubicBezTo>
                    <a:cubicBezTo>
                      <a:pt x="25" y="8"/>
                      <a:pt x="12" y="13"/>
                      <a:pt x="12" y="13"/>
                    </a:cubicBezTo>
                    <a:cubicBezTo>
                      <a:pt x="12" y="13"/>
                      <a:pt x="11" y="20"/>
                      <a:pt x="10" y="19"/>
                    </a:cubicBezTo>
                    <a:cubicBezTo>
                      <a:pt x="10" y="18"/>
                      <a:pt x="8" y="14"/>
                      <a:pt x="8" y="14"/>
                    </a:cubicBezTo>
                    <a:cubicBezTo>
                      <a:pt x="0" y="10"/>
                      <a:pt x="0" y="10"/>
                      <a:pt x="0" y="10"/>
                    </a:cubicBezTo>
                    <a:lnTo>
                      <a:pt x="6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1" name="ïṥliďé">
                <a:extLst>
                  <a:ext uri="{FF2B5EF4-FFF2-40B4-BE49-F238E27FC236}">
                    <a16:creationId xmlns:a16="http://schemas.microsoft.com/office/drawing/2014/main" xmlns="" id="{F21508DF-538E-47B6-B856-C006FA2AC8F1}"/>
                  </a:ext>
                </a:extLst>
              </p:cNvPr>
              <p:cNvSpPr/>
              <p:nvPr/>
            </p:nvSpPr>
            <p:spPr bwMode="auto">
              <a:xfrm>
                <a:off x="4464" y="1194"/>
                <a:ext cx="67" cy="104"/>
              </a:xfrm>
              <a:custGeom>
                <a:avLst/>
                <a:gdLst>
                  <a:gd name="T0" fmla="*/ 7 w 32"/>
                  <a:gd name="T1" fmla="*/ 0 h 50"/>
                  <a:gd name="T2" fmla="*/ 18 w 32"/>
                  <a:gd name="T3" fmla="*/ 23 h 50"/>
                  <a:gd name="T4" fmla="*/ 32 w 32"/>
                  <a:gd name="T5" fmla="*/ 26 h 50"/>
                  <a:gd name="T6" fmla="*/ 22 w 32"/>
                  <a:gd name="T7" fmla="*/ 35 h 50"/>
                  <a:gd name="T8" fmla="*/ 20 w 32"/>
                  <a:gd name="T9" fmla="*/ 49 h 50"/>
                  <a:gd name="T10" fmla="*/ 11 w 32"/>
                  <a:gd name="T11" fmla="*/ 36 h 50"/>
                  <a:gd name="T12" fmla="*/ 0 w 32"/>
                  <a:gd name="T13" fmla="*/ 34 h 50"/>
                  <a:gd name="T14" fmla="*/ 8 w 32"/>
                  <a:gd name="T15" fmla="*/ 26 h 50"/>
                  <a:gd name="T16" fmla="*/ 7 w 32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50">
                    <a:moveTo>
                      <a:pt x="7" y="0"/>
                    </a:moveTo>
                    <a:cubicBezTo>
                      <a:pt x="7" y="1"/>
                      <a:pt x="18" y="23"/>
                      <a:pt x="18" y="23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0" y="50"/>
                      <a:pt x="20" y="49"/>
                    </a:cubicBezTo>
                    <a:cubicBezTo>
                      <a:pt x="20" y="49"/>
                      <a:pt x="11" y="36"/>
                      <a:pt x="11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8" y="26"/>
                      <a:pt x="8" y="26"/>
                      <a:pt x="8" y="2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2" name="iṥḻïdé">
                <a:extLst>
                  <a:ext uri="{FF2B5EF4-FFF2-40B4-BE49-F238E27FC236}">
                    <a16:creationId xmlns:a16="http://schemas.microsoft.com/office/drawing/2014/main" xmlns="" id="{4A5B80D8-C70C-49B2-BBF6-FE013C457467}"/>
                  </a:ext>
                </a:extLst>
              </p:cNvPr>
              <p:cNvSpPr/>
              <p:nvPr/>
            </p:nvSpPr>
            <p:spPr bwMode="auto">
              <a:xfrm>
                <a:off x="4645" y="1091"/>
                <a:ext cx="106" cy="87"/>
              </a:xfrm>
              <a:custGeom>
                <a:avLst/>
                <a:gdLst>
                  <a:gd name="T0" fmla="*/ 0 w 51"/>
                  <a:gd name="T1" fmla="*/ 0 h 42"/>
                  <a:gd name="T2" fmla="*/ 26 w 51"/>
                  <a:gd name="T3" fmla="*/ 13 h 42"/>
                  <a:gd name="T4" fmla="*/ 39 w 51"/>
                  <a:gd name="T5" fmla="*/ 7 h 42"/>
                  <a:gd name="T6" fmla="*/ 37 w 51"/>
                  <a:gd name="T7" fmla="*/ 17 h 42"/>
                  <a:gd name="T8" fmla="*/ 50 w 51"/>
                  <a:gd name="T9" fmla="*/ 37 h 42"/>
                  <a:gd name="T10" fmla="*/ 30 w 51"/>
                  <a:gd name="T11" fmla="*/ 33 h 42"/>
                  <a:gd name="T12" fmla="*/ 18 w 51"/>
                  <a:gd name="T13" fmla="*/ 41 h 42"/>
                  <a:gd name="T14" fmla="*/ 20 w 51"/>
                  <a:gd name="T15" fmla="*/ 26 h 42"/>
                  <a:gd name="T16" fmla="*/ 0 w 51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42">
                    <a:moveTo>
                      <a:pt x="0" y="0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7"/>
                      <a:pt x="51" y="37"/>
                      <a:pt x="50" y="37"/>
                    </a:cubicBezTo>
                    <a:cubicBezTo>
                      <a:pt x="49" y="37"/>
                      <a:pt x="30" y="33"/>
                      <a:pt x="30" y="33"/>
                    </a:cubicBezTo>
                    <a:cubicBezTo>
                      <a:pt x="30" y="33"/>
                      <a:pt x="19" y="42"/>
                      <a:pt x="18" y="41"/>
                    </a:cubicBezTo>
                    <a:cubicBezTo>
                      <a:pt x="18" y="39"/>
                      <a:pt x="21" y="27"/>
                      <a:pt x="20" y="26"/>
                    </a:cubicBezTo>
                    <a:cubicBezTo>
                      <a:pt x="20" y="2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3" name="ïṧľïdè">
                <a:extLst>
                  <a:ext uri="{FF2B5EF4-FFF2-40B4-BE49-F238E27FC236}">
                    <a16:creationId xmlns:a16="http://schemas.microsoft.com/office/drawing/2014/main" xmlns="" id="{D9F5F471-2998-42F8-8C8E-FE28F51C46A7}"/>
                  </a:ext>
                </a:extLst>
              </p:cNvPr>
              <p:cNvSpPr/>
              <p:nvPr/>
            </p:nvSpPr>
            <p:spPr bwMode="auto">
              <a:xfrm>
                <a:off x="4718" y="871"/>
                <a:ext cx="58" cy="45"/>
              </a:xfrm>
              <a:custGeom>
                <a:avLst/>
                <a:gdLst>
                  <a:gd name="T0" fmla="*/ 0 w 28"/>
                  <a:gd name="T1" fmla="*/ 18 h 22"/>
                  <a:gd name="T2" fmla="*/ 12 w 28"/>
                  <a:gd name="T3" fmla="*/ 8 h 22"/>
                  <a:gd name="T4" fmla="*/ 12 w 28"/>
                  <a:gd name="T5" fmla="*/ 0 h 22"/>
                  <a:gd name="T6" fmla="*/ 18 w 28"/>
                  <a:gd name="T7" fmla="*/ 6 h 22"/>
                  <a:gd name="T8" fmla="*/ 28 w 28"/>
                  <a:gd name="T9" fmla="*/ 6 h 22"/>
                  <a:gd name="T10" fmla="*/ 23 w 28"/>
                  <a:gd name="T11" fmla="*/ 13 h 22"/>
                  <a:gd name="T12" fmla="*/ 23 w 28"/>
                  <a:gd name="T13" fmla="*/ 21 h 22"/>
                  <a:gd name="T14" fmla="*/ 16 w 28"/>
                  <a:gd name="T15" fmla="*/ 14 h 22"/>
                  <a:gd name="T16" fmla="*/ 0 w 28"/>
                  <a:gd name="T17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22">
                    <a:moveTo>
                      <a:pt x="0" y="1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22"/>
                      <a:pt x="23" y="21"/>
                    </a:cubicBezTo>
                    <a:cubicBezTo>
                      <a:pt x="22" y="20"/>
                      <a:pt x="17" y="14"/>
                      <a:pt x="16" y="14"/>
                    </a:cubicBezTo>
                    <a:cubicBezTo>
                      <a:pt x="15" y="15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4" name="îṡļíḋê">
                <a:extLst>
                  <a:ext uri="{FF2B5EF4-FFF2-40B4-BE49-F238E27FC236}">
                    <a16:creationId xmlns:a16="http://schemas.microsoft.com/office/drawing/2014/main" xmlns="" id="{E480AC28-E47A-4E8D-9B1C-92DE0999EB0A}"/>
                  </a:ext>
                </a:extLst>
              </p:cNvPr>
              <p:cNvSpPr/>
              <p:nvPr/>
            </p:nvSpPr>
            <p:spPr bwMode="auto">
              <a:xfrm>
                <a:off x="4134" y="871"/>
                <a:ext cx="91" cy="72"/>
              </a:xfrm>
              <a:custGeom>
                <a:avLst/>
                <a:gdLst>
                  <a:gd name="T0" fmla="*/ 0 w 44"/>
                  <a:gd name="T1" fmla="*/ 14 h 35"/>
                  <a:gd name="T2" fmla="*/ 14 w 44"/>
                  <a:gd name="T3" fmla="*/ 12 h 35"/>
                  <a:gd name="T4" fmla="*/ 24 w 44"/>
                  <a:gd name="T5" fmla="*/ 0 h 35"/>
                  <a:gd name="T6" fmla="*/ 24 w 44"/>
                  <a:gd name="T7" fmla="*/ 14 h 35"/>
                  <a:gd name="T8" fmla="*/ 44 w 44"/>
                  <a:gd name="T9" fmla="*/ 31 h 35"/>
                  <a:gd name="T10" fmla="*/ 20 w 44"/>
                  <a:gd name="T11" fmla="*/ 24 h 35"/>
                  <a:gd name="T12" fmla="*/ 12 w 44"/>
                  <a:gd name="T13" fmla="*/ 34 h 35"/>
                  <a:gd name="T14" fmla="*/ 10 w 44"/>
                  <a:gd name="T15" fmla="*/ 21 h 35"/>
                  <a:gd name="T16" fmla="*/ 0 w 44"/>
                  <a:gd name="T17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35">
                    <a:moveTo>
                      <a:pt x="0" y="14"/>
                    </a:moveTo>
                    <a:cubicBezTo>
                      <a:pt x="14" y="12"/>
                      <a:pt x="14" y="12"/>
                      <a:pt x="14" y="1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39" y="24"/>
                      <a:pt x="44" y="31"/>
                    </a:cubicBezTo>
                    <a:cubicBezTo>
                      <a:pt x="44" y="31"/>
                      <a:pt x="29" y="25"/>
                      <a:pt x="20" y="24"/>
                    </a:cubicBezTo>
                    <a:cubicBezTo>
                      <a:pt x="20" y="25"/>
                      <a:pt x="13" y="35"/>
                      <a:pt x="12" y="34"/>
                    </a:cubicBezTo>
                    <a:cubicBezTo>
                      <a:pt x="12" y="33"/>
                      <a:pt x="10" y="21"/>
                      <a:pt x="10" y="21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5" name="iŝḻiďê">
                <a:extLst>
                  <a:ext uri="{FF2B5EF4-FFF2-40B4-BE49-F238E27FC236}">
                    <a16:creationId xmlns:a16="http://schemas.microsoft.com/office/drawing/2014/main" xmlns="" id="{336A131E-ED27-4F7E-AB2D-78BF565900D1}"/>
                  </a:ext>
                </a:extLst>
              </p:cNvPr>
              <p:cNvSpPr/>
              <p:nvPr/>
            </p:nvSpPr>
            <p:spPr bwMode="auto">
              <a:xfrm>
                <a:off x="4223" y="1057"/>
                <a:ext cx="73" cy="56"/>
              </a:xfrm>
              <a:custGeom>
                <a:avLst/>
                <a:gdLst>
                  <a:gd name="T0" fmla="*/ 0 w 35"/>
                  <a:gd name="T1" fmla="*/ 20 h 27"/>
                  <a:gd name="T2" fmla="*/ 7 w 35"/>
                  <a:gd name="T3" fmla="*/ 13 h 27"/>
                  <a:gd name="T4" fmla="*/ 5 w 35"/>
                  <a:gd name="T5" fmla="*/ 0 h 27"/>
                  <a:gd name="T6" fmla="*/ 14 w 35"/>
                  <a:gd name="T7" fmla="*/ 9 h 27"/>
                  <a:gd name="T8" fmla="*/ 35 w 35"/>
                  <a:gd name="T9" fmla="*/ 6 h 27"/>
                  <a:gd name="T10" fmla="*/ 19 w 35"/>
                  <a:gd name="T11" fmla="*/ 15 h 27"/>
                  <a:gd name="T12" fmla="*/ 17 w 35"/>
                  <a:gd name="T13" fmla="*/ 26 h 27"/>
                  <a:gd name="T14" fmla="*/ 9 w 35"/>
                  <a:gd name="T15" fmla="*/ 20 h 27"/>
                  <a:gd name="T16" fmla="*/ 0 w 35"/>
                  <a:gd name="T17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27">
                    <a:moveTo>
                      <a:pt x="0" y="20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24" y="6"/>
                      <a:pt x="35" y="6"/>
                    </a:cubicBezTo>
                    <a:cubicBezTo>
                      <a:pt x="35" y="6"/>
                      <a:pt x="22" y="12"/>
                      <a:pt x="19" y="15"/>
                    </a:cubicBezTo>
                    <a:cubicBezTo>
                      <a:pt x="19" y="15"/>
                      <a:pt x="18" y="27"/>
                      <a:pt x="17" y="26"/>
                    </a:cubicBezTo>
                    <a:cubicBezTo>
                      <a:pt x="17" y="26"/>
                      <a:pt x="9" y="20"/>
                      <a:pt x="9" y="2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6" name="íṧḻiďê">
                <a:extLst>
                  <a:ext uri="{FF2B5EF4-FFF2-40B4-BE49-F238E27FC236}">
                    <a16:creationId xmlns:a16="http://schemas.microsoft.com/office/drawing/2014/main" xmlns="" id="{FE7BF7C4-2B9E-4488-8579-1D20956CBEE1}"/>
                  </a:ext>
                </a:extLst>
              </p:cNvPr>
              <p:cNvSpPr/>
              <p:nvPr/>
            </p:nvSpPr>
            <p:spPr bwMode="auto">
              <a:xfrm>
                <a:off x="4273" y="1174"/>
                <a:ext cx="42" cy="49"/>
              </a:xfrm>
              <a:custGeom>
                <a:avLst/>
                <a:gdLst>
                  <a:gd name="T0" fmla="*/ 20 w 20"/>
                  <a:gd name="T1" fmla="*/ 0 h 24"/>
                  <a:gd name="T2" fmla="*/ 10 w 20"/>
                  <a:gd name="T3" fmla="*/ 11 h 24"/>
                  <a:gd name="T4" fmla="*/ 1 w 20"/>
                  <a:gd name="T5" fmla="*/ 9 h 24"/>
                  <a:gd name="T6" fmla="*/ 5 w 20"/>
                  <a:gd name="T7" fmla="*/ 16 h 24"/>
                  <a:gd name="T8" fmla="*/ 5 w 20"/>
                  <a:gd name="T9" fmla="*/ 24 h 24"/>
                  <a:gd name="T10" fmla="*/ 11 w 20"/>
                  <a:gd name="T11" fmla="*/ 20 h 24"/>
                  <a:gd name="T12" fmla="*/ 19 w 20"/>
                  <a:gd name="T13" fmla="*/ 21 h 24"/>
                  <a:gd name="T14" fmla="*/ 14 w 20"/>
                  <a:gd name="T15" fmla="*/ 14 h 24"/>
                  <a:gd name="T16" fmla="*/ 20 w 20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4">
                    <a:moveTo>
                      <a:pt x="20" y="0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0" y="8"/>
                      <a:pt x="1" y="9"/>
                    </a:cubicBezTo>
                    <a:cubicBezTo>
                      <a:pt x="1" y="9"/>
                      <a:pt x="5" y="16"/>
                      <a:pt x="5" y="16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7" name="iSļíḋê">
                <a:extLst>
                  <a:ext uri="{FF2B5EF4-FFF2-40B4-BE49-F238E27FC236}">
                    <a16:creationId xmlns:a16="http://schemas.microsoft.com/office/drawing/2014/main" xmlns="" id="{B0894D58-C7E1-4F57-964F-799DAA3EA0AF}"/>
                  </a:ext>
                </a:extLst>
              </p:cNvPr>
              <p:cNvSpPr/>
              <p:nvPr/>
            </p:nvSpPr>
            <p:spPr bwMode="auto">
              <a:xfrm>
                <a:off x="4622" y="765"/>
                <a:ext cx="38" cy="39"/>
              </a:xfrm>
              <a:custGeom>
                <a:avLst/>
                <a:gdLst>
                  <a:gd name="T0" fmla="*/ 0 w 38"/>
                  <a:gd name="T1" fmla="*/ 39 h 39"/>
                  <a:gd name="T2" fmla="*/ 15 w 38"/>
                  <a:gd name="T3" fmla="*/ 16 h 39"/>
                  <a:gd name="T4" fmla="*/ 13 w 38"/>
                  <a:gd name="T5" fmla="*/ 0 h 39"/>
                  <a:gd name="T6" fmla="*/ 25 w 38"/>
                  <a:gd name="T7" fmla="*/ 8 h 39"/>
                  <a:gd name="T8" fmla="*/ 36 w 38"/>
                  <a:gd name="T9" fmla="*/ 4 h 39"/>
                  <a:gd name="T10" fmla="*/ 33 w 38"/>
                  <a:gd name="T11" fmla="*/ 16 h 39"/>
                  <a:gd name="T12" fmla="*/ 38 w 38"/>
                  <a:gd name="T13" fmla="*/ 33 h 39"/>
                  <a:gd name="T14" fmla="*/ 21 w 38"/>
                  <a:gd name="T15" fmla="*/ 27 h 39"/>
                  <a:gd name="T16" fmla="*/ 0 w 38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0" y="39"/>
                    </a:moveTo>
                    <a:lnTo>
                      <a:pt x="15" y="16"/>
                    </a:lnTo>
                    <a:lnTo>
                      <a:pt x="13" y="0"/>
                    </a:lnTo>
                    <a:lnTo>
                      <a:pt x="25" y="8"/>
                    </a:lnTo>
                    <a:lnTo>
                      <a:pt x="36" y="4"/>
                    </a:lnTo>
                    <a:lnTo>
                      <a:pt x="33" y="16"/>
                    </a:lnTo>
                    <a:lnTo>
                      <a:pt x="38" y="33"/>
                    </a:lnTo>
                    <a:lnTo>
                      <a:pt x="21" y="27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8" name="ïş1îḍe">
                <a:extLst>
                  <a:ext uri="{FF2B5EF4-FFF2-40B4-BE49-F238E27FC236}">
                    <a16:creationId xmlns:a16="http://schemas.microsoft.com/office/drawing/2014/main" xmlns="" id="{6989421C-741D-4E25-9DF8-63EC5E0865F5}"/>
                  </a:ext>
                </a:extLst>
              </p:cNvPr>
              <p:cNvSpPr/>
              <p:nvPr/>
            </p:nvSpPr>
            <p:spPr bwMode="auto">
              <a:xfrm>
                <a:off x="4483" y="717"/>
                <a:ext cx="48" cy="69"/>
              </a:xfrm>
              <a:custGeom>
                <a:avLst/>
                <a:gdLst>
                  <a:gd name="T0" fmla="*/ 19 w 48"/>
                  <a:gd name="T1" fmla="*/ 17 h 69"/>
                  <a:gd name="T2" fmla="*/ 31 w 48"/>
                  <a:gd name="T3" fmla="*/ 0 h 69"/>
                  <a:gd name="T4" fmla="*/ 33 w 48"/>
                  <a:gd name="T5" fmla="*/ 17 h 69"/>
                  <a:gd name="T6" fmla="*/ 48 w 48"/>
                  <a:gd name="T7" fmla="*/ 33 h 69"/>
                  <a:gd name="T8" fmla="*/ 29 w 48"/>
                  <a:gd name="T9" fmla="*/ 38 h 69"/>
                  <a:gd name="T10" fmla="*/ 15 w 48"/>
                  <a:gd name="T11" fmla="*/ 69 h 69"/>
                  <a:gd name="T12" fmla="*/ 15 w 48"/>
                  <a:gd name="T13" fmla="*/ 33 h 69"/>
                  <a:gd name="T14" fmla="*/ 0 w 48"/>
                  <a:gd name="T15" fmla="*/ 21 h 69"/>
                  <a:gd name="T16" fmla="*/ 19 w 48"/>
                  <a:gd name="T17" fmla="*/ 1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9">
                    <a:moveTo>
                      <a:pt x="19" y="17"/>
                    </a:moveTo>
                    <a:lnTo>
                      <a:pt x="31" y="0"/>
                    </a:lnTo>
                    <a:lnTo>
                      <a:pt x="33" y="17"/>
                    </a:lnTo>
                    <a:lnTo>
                      <a:pt x="48" y="33"/>
                    </a:lnTo>
                    <a:lnTo>
                      <a:pt x="29" y="38"/>
                    </a:lnTo>
                    <a:lnTo>
                      <a:pt x="15" y="69"/>
                    </a:lnTo>
                    <a:lnTo>
                      <a:pt x="15" y="33"/>
                    </a:lnTo>
                    <a:lnTo>
                      <a:pt x="0" y="21"/>
                    </a:ln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9" name="íṥlíḑe">
                <a:extLst>
                  <a:ext uri="{FF2B5EF4-FFF2-40B4-BE49-F238E27FC236}">
                    <a16:creationId xmlns:a16="http://schemas.microsoft.com/office/drawing/2014/main" xmlns="" id="{50E9E1A0-8214-4190-9C8C-8ED5EE4F4E55}"/>
                  </a:ext>
                </a:extLst>
              </p:cNvPr>
              <p:cNvSpPr/>
              <p:nvPr/>
            </p:nvSpPr>
            <p:spPr bwMode="auto">
              <a:xfrm>
                <a:off x="4371" y="682"/>
                <a:ext cx="46" cy="66"/>
              </a:xfrm>
              <a:custGeom>
                <a:avLst/>
                <a:gdLst>
                  <a:gd name="T0" fmla="*/ 14 w 46"/>
                  <a:gd name="T1" fmla="*/ 16 h 66"/>
                  <a:gd name="T2" fmla="*/ 19 w 46"/>
                  <a:gd name="T3" fmla="*/ 0 h 66"/>
                  <a:gd name="T4" fmla="*/ 27 w 46"/>
                  <a:gd name="T5" fmla="*/ 16 h 66"/>
                  <a:gd name="T6" fmla="*/ 46 w 46"/>
                  <a:gd name="T7" fmla="*/ 23 h 66"/>
                  <a:gd name="T8" fmla="*/ 29 w 46"/>
                  <a:gd name="T9" fmla="*/ 33 h 66"/>
                  <a:gd name="T10" fmla="*/ 29 w 46"/>
                  <a:gd name="T11" fmla="*/ 66 h 66"/>
                  <a:gd name="T12" fmla="*/ 16 w 46"/>
                  <a:gd name="T13" fmla="*/ 33 h 66"/>
                  <a:gd name="T14" fmla="*/ 0 w 46"/>
                  <a:gd name="T15" fmla="*/ 29 h 66"/>
                  <a:gd name="T16" fmla="*/ 14 w 46"/>
                  <a:gd name="T17" fmla="*/ 1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6">
                    <a:moveTo>
                      <a:pt x="14" y="16"/>
                    </a:moveTo>
                    <a:lnTo>
                      <a:pt x="19" y="0"/>
                    </a:lnTo>
                    <a:lnTo>
                      <a:pt x="27" y="16"/>
                    </a:lnTo>
                    <a:lnTo>
                      <a:pt x="46" y="23"/>
                    </a:lnTo>
                    <a:lnTo>
                      <a:pt x="29" y="33"/>
                    </a:lnTo>
                    <a:lnTo>
                      <a:pt x="29" y="66"/>
                    </a:lnTo>
                    <a:lnTo>
                      <a:pt x="16" y="33"/>
                    </a:lnTo>
                    <a:lnTo>
                      <a:pt x="0" y="29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0" name="îṡlíďe">
                <a:extLst>
                  <a:ext uri="{FF2B5EF4-FFF2-40B4-BE49-F238E27FC236}">
                    <a16:creationId xmlns:a16="http://schemas.microsoft.com/office/drawing/2014/main" xmlns="" id="{F75146ED-2ECF-4FB7-9046-16B3D2FCB344}"/>
                  </a:ext>
                </a:extLst>
              </p:cNvPr>
              <p:cNvSpPr/>
              <p:nvPr/>
            </p:nvSpPr>
            <p:spPr bwMode="auto">
              <a:xfrm>
                <a:off x="4244" y="74"/>
                <a:ext cx="87" cy="118"/>
              </a:xfrm>
              <a:custGeom>
                <a:avLst/>
                <a:gdLst>
                  <a:gd name="T0" fmla="*/ 13 w 42"/>
                  <a:gd name="T1" fmla="*/ 16 h 57"/>
                  <a:gd name="T2" fmla="*/ 21 w 42"/>
                  <a:gd name="T3" fmla="*/ 0 h 57"/>
                  <a:gd name="T4" fmla="*/ 26 w 42"/>
                  <a:gd name="T5" fmla="*/ 14 h 57"/>
                  <a:gd name="T6" fmla="*/ 42 w 42"/>
                  <a:gd name="T7" fmla="*/ 21 h 57"/>
                  <a:gd name="T8" fmla="*/ 28 w 42"/>
                  <a:gd name="T9" fmla="*/ 27 h 57"/>
                  <a:gd name="T10" fmla="*/ 20 w 42"/>
                  <a:gd name="T11" fmla="*/ 57 h 57"/>
                  <a:gd name="T12" fmla="*/ 14 w 42"/>
                  <a:gd name="T13" fmla="*/ 25 h 57"/>
                  <a:gd name="T14" fmla="*/ 0 w 42"/>
                  <a:gd name="T15" fmla="*/ 21 h 57"/>
                  <a:gd name="T16" fmla="*/ 13 w 42"/>
                  <a:gd name="T17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57">
                    <a:moveTo>
                      <a:pt x="13" y="16"/>
                    </a:moveTo>
                    <a:cubicBezTo>
                      <a:pt x="14" y="14"/>
                      <a:pt x="21" y="0"/>
                      <a:pt x="21" y="0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13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1" name="ïşļiḑe">
                <a:extLst>
                  <a:ext uri="{FF2B5EF4-FFF2-40B4-BE49-F238E27FC236}">
                    <a16:creationId xmlns:a16="http://schemas.microsoft.com/office/drawing/2014/main" xmlns="" id="{A1929D42-6C60-4C3D-8CA7-4993208BCF22}"/>
                  </a:ext>
                </a:extLst>
              </p:cNvPr>
              <p:cNvSpPr/>
              <p:nvPr/>
            </p:nvSpPr>
            <p:spPr bwMode="auto">
              <a:xfrm>
                <a:off x="3781" y="213"/>
                <a:ext cx="112" cy="85"/>
              </a:xfrm>
              <a:custGeom>
                <a:avLst/>
                <a:gdLst>
                  <a:gd name="T0" fmla="*/ 0 w 54"/>
                  <a:gd name="T1" fmla="*/ 10 h 41"/>
                  <a:gd name="T2" fmla="*/ 18 w 54"/>
                  <a:gd name="T3" fmla="*/ 12 h 41"/>
                  <a:gd name="T4" fmla="*/ 31 w 54"/>
                  <a:gd name="T5" fmla="*/ 0 h 41"/>
                  <a:gd name="T6" fmla="*/ 29 w 54"/>
                  <a:gd name="T7" fmla="*/ 17 h 41"/>
                  <a:gd name="T8" fmla="*/ 53 w 54"/>
                  <a:gd name="T9" fmla="*/ 40 h 41"/>
                  <a:gd name="T10" fmla="*/ 24 w 54"/>
                  <a:gd name="T11" fmla="*/ 30 h 41"/>
                  <a:gd name="T12" fmla="*/ 10 w 54"/>
                  <a:gd name="T13" fmla="*/ 40 h 41"/>
                  <a:gd name="T14" fmla="*/ 11 w 54"/>
                  <a:gd name="T15" fmla="*/ 22 h 41"/>
                  <a:gd name="T16" fmla="*/ 0 w 54"/>
                  <a:gd name="T17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1">
                    <a:moveTo>
                      <a:pt x="0" y="10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54" y="40"/>
                      <a:pt x="53" y="40"/>
                    </a:cubicBezTo>
                    <a:cubicBezTo>
                      <a:pt x="53" y="40"/>
                      <a:pt x="24" y="30"/>
                      <a:pt x="24" y="30"/>
                    </a:cubicBezTo>
                    <a:cubicBezTo>
                      <a:pt x="24" y="30"/>
                      <a:pt x="10" y="41"/>
                      <a:pt x="10" y="40"/>
                    </a:cubicBezTo>
                    <a:cubicBezTo>
                      <a:pt x="10" y="38"/>
                      <a:pt x="11" y="22"/>
                      <a:pt x="11" y="22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2" name="ïŝḻîḑe">
                <a:extLst>
                  <a:ext uri="{FF2B5EF4-FFF2-40B4-BE49-F238E27FC236}">
                    <a16:creationId xmlns:a16="http://schemas.microsoft.com/office/drawing/2014/main" xmlns="" id="{87547164-8B64-436D-90C9-1285C1959D62}"/>
                  </a:ext>
                </a:extLst>
              </p:cNvPr>
              <p:cNvSpPr/>
              <p:nvPr/>
            </p:nvSpPr>
            <p:spPr bwMode="auto">
              <a:xfrm>
                <a:off x="3631" y="493"/>
                <a:ext cx="144" cy="104"/>
              </a:xfrm>
              <a:custGeom>
                <a:avLst/>
                <a:gdLst>
                  <a:gd name="T0" fmla="*/ 0 w 144"/>
                  <a:gd name="T1" fmla="*/ 31 h 104"/>
                  <a:gd name="T2" fmla="*/ 44 w 144"/>
                  <a:gd name="T3" fmla="*/ 31 h 104"/>
                  <a:gd name="T4" fmla="*/ 73 w 144"/>
                  <a:gd name="T5" fmla="*/ 0 h 104"/>
                  <a:gd name="T6" fmla="*/ 75 w 144"/>
                  <a:gd name="T7" fmla="*/ 40 h 104"/>
                  <a:gd name="T8" fmla="*/ 144 w 144"/>
                  <a:gd name="T9" fmla="*/ 83 h 104"/>
                  <a:gd name="T10" fmla="*/ 69 w 144"/>
                  <a:gd name="T11" fmla="*/ 73 h 104"/>
                  <a:gd name="T12" fmla="*/ 42 w 144"/>
                  <a:gd name="T13" fmla="*/ 104 h 104"/>
                  <a:gd name="T14" fmla="*/ 33 w 144"/>
                  <a:gd name="T15" fmla="*/ 60 h 104"/>
                  <a:gd name="T16" fmla="*/ 0 w 144"/>
                  <a:gd name="T17" fmla="*/ 3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4" h="104">
                    <a:moveTo>
                      <a:pt x="0" y="31"/>
                    </a:moveTo>
                    <a:lnTo>
                      <a:pt x="44" y="31"/>
                    </a:lnTo>
                    <a:lnTo>
                      <a:pt x="73" y="0"/>
                    </a:lnTo>
                    <a:lnTo>
                      <a:pt x="75" y="40"/>
                    </a:lnTo>
                    <a:lnTo>
                      <a:pt x="144" y="83"/>
                    </a:lnTo>
                    <a:lnTo>
                      <a:pt x="69" y="73"/>
                    </a:lnTo>
                    <a:lnTo>
                      <a:pt x="42" y="104"/>
                    </a:lnTo>
                    <a:lnTo>
                      <a:pt x="33" y="6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3" name="ïślïḑè">
                <a:extLst>
                  <a:ext uri="{FF2B5EF4-FFF2-40B4-BE49-F238E27FC236}">
                    <a16:creationId xmlns:a16="http://schemas.microsoft.com/office/drawing/2014/main" xmlns="" id="{7A3BACC7-7DB7-4619-9BF1-72C478F85C89}"/>
                  </a:ext>
                </a:extLst>
              </p:cNvPr>
              <p:cNvSpPr/>
              <p:nvPr/>
            </p:nvSpPr>
            <p:spPr bwMode="auto">
              <a:xfrm>
                <a:off x="3521" y="852"/>
                <a:ext cx="118" cy="91"/>
              </a:xfrm>
              <a:custGeom>
                <a:avLst/>
                <a:gdLst>
                  <a:gd name="T0" fmla="*/ 0 w 57"/>
                  <a:gd name="T1" fmla="*/ 23 h 44"/>
                  <a:gd name="T2" fmla="*/ 15 w 57"/>
                  <a:gd name="T3" fmla="*/ 16 h 44"/>
                  <a:gd name="T4" fmla="*/ 20 w 57"/>
                  <a:gd name="T5" fmla="*/ 0 h 44"/>
                  <a:gd name="T6" fmla="*/ 28 w 57"/>
                  <a:gd name="T7" fmla="*/ 16 h 44"/>
                  <a:gd name="T8" fmla="*/ 57 w 57"/>
                  <a:gd name="T9" fmla="*/ 21 h 44"/>
                  <a:gd name="T10" fmla="*/ 29 w 57"/>
                  <a:gd name="T11" fmla="*/ 27 h 44"/>
                  <a:gd name="T12" fmla="*/ 22 w 57"/>
                  <a:gd name="T13" fmla="*/ 43 h 44"/>
                  <a:gd name="T14" fmla="*/ 14 w 57"/>
                  <a:gd name="T15" fmla="*/ 28 h 44"/>
                  <a:gd name="T16" fmla="*/ 0 w 57"/>
                  <a:gd name="T17" fmla="*/ 2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4">
                    <a:moveTo>
                      <a:pt x="0" y="23"/>
                    </a:moveTo>
                    <a:cubicBezTo>
                      <a:pt x="15" y="16"/>
                      <a:pt x="15" y="16"/>
                      <a:pt x="15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2" y="44"/>
                      <a:pt x="22" y="43"/>
                    </a:cubicBezTo>
                    <a:cubicBezTo>
                      <a:pt x="22" y="43"/>
                      <a:pt x="14" y="28"/>
                      <a:pt x="14" y="28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4" name="ïṡlïḓè">
                <a:extLst>
                  <a:ext uri="{FF2B5EF4-FFF2-40B4-BE49-F238E27FC236}">
                    <a16:creationId xmlns:a16="http://schemas.microsoft.com/office/drawing/2014/main" xmlns="" id="{8E020BC7-4D37-40B1-B95C-516F4C52CE3A}"/>
                  </a:ext>
                </a:extLst>
              </p:cNvPr>
              <p:cNvSpPr/>
              <p:nvPr/>
            </p:nvSpPr>
            <p:spPr bwMode="auto">
              <a:xfrm>
                <a:off x="4869" y="2939"/>
                <a:ext cx="967" cy="301"/>
              </a:xfrm>
              <a:custGeom>
                <a:avLst/>
                <a:gdLst>
                  <a:gd name="T0" fmla="*/ 0 w 465"/>
                  <a:gd name="T1" fmla="*/ 40 h 145"/>
                  <a:gd name="T2" fmla="*/ 441 w 465"/>
                  <a:gd name="T3" fmla="*/ 98 h 145"/>
                  <a:gd name="T4" fmla="*/ 457 w 465"/>
                  <a:gd name="T5" fmla="*/ 127 h 145"/>
                  <a:gd name="T6" fmla="*/ 422 w 465"/>
                  <a:gd name="T7" fmla="*/ 133 h 145"/>
                  <a:gd name="T8" fmla="*/ 0 w 465"/>
                  <a:gd name="T9" fmla="*/ 4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145">
                    <a:moveTo>
                      <a:pt x="0" y="40"/>
                    </a:moveTo>
                    <a:cubicBezTo>
                      <a:pt x="0" y="40"/>
                      <a:pt x="210" y="0"/>
                      <a:pt x="441" y="98"/>
                    </a:cubicBezTo>
                    <a:cubicBezTo>
                      <a:pt x="441" y="98"/>
                      <a:pt x="465" y="109"/>
                      <a:pt x="457" y="127"/>
                    </a:cubicBezTo>
                    <a:cubicBezTo>
                      <a:pt x="457" y="127"/>
                      <a:pt x="444" y="145"/>
                      <a:pt x="422" y="133"/>
                    </a:cubicBezTo>
                    <a:cubicBezTo>
                      <a:pt x="419" y="133"/>
                      <a:pt x="279" y="35"/>
                      <a:pt x="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5" name="îSlïḑé">
                <a:extLst>
                  <a:ext uri="{FF2B5EF4-FFF2-40B4-BE49-F238E27FC236}">
                    <a16:creationId xmlns:a16="http://schemas.microsoft.com/office/drawing/2014/main" xmlns="" id="{CE34B954-DE36-4163-8844-B88A0EC13AEF}"/>
                  </a:ext>
                </a:extLst>
              </p:cNvPr>
              <p:cNvSpPr/>
              <p:nvPr/>
            </p:nvSpPr>
            <p:spPr bwMode="auto">
              <a:xfrm>
                <a:off x="4822" y="3107"/>
                <a:ext cx="567" cy="606"/>
              </a:xfrm>
              <a:custGeom>
                <a:avLst/>
                <a:gdLst>
                  <a:gd name="T0" fmla="*/ 0 w 273"/>
                  <a:gd name="T1" fmla="*/ 0 h 292"/>
                  <a:gd name="T2" fmla="*/ 263 w 273"/>
                  <a:gd name="T3" fmla="*/ 261 h 292"/>
                  <a:gd name="T4" fmla="*/ 259 w 273"/>
                  <a:gd name="T5" fmla="*/ 288 h 292"/>
                  <a:gd name="T6" fmla="*/ 233 w 273"/>
                  <a:gd name="T7" fmla="*/ 274 h 292"/>
                  <a:gd name="T8" fmla="*/ 0 w 273"/>
                  <a:gd name="T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3" h="292">
                    <a:moveTo>
                      <a:pt x="0" y="0"/>
                    </a:moveTo>
                    <a:cubicBezTo>
                      <a:pt x="0" y="0"/>
                      <a:pt x="157" y="88"/>
                      <a:pt x="263" y="261"/>
                    </a:cubicBezTo>
                    <a:cubicBezTo>
                      <a:pt x="263" y="261"/>
                      <a:pt x="273" y="280"/>
                      <a:pt x="259" y="288"/>
                    </a:cubicBezTo>
                    <a:cubicBezTo>
                      <a:pt x="259" y="288"/>
                      <a:pt x="242" y="292"/>
                      <a:pt x="233" y="274"/>
                    </a:cubicBezTo>
                    <a:cubicBezTo>
                      <a:pt x="231" y="272"/>
                      <a:pt x="166" y="143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6" name="íṧ1íḑe">
                <a:extLst>
                  <a:ext uri="{FF2B5EF4-FFF2-40B4-BE49-F238E27FC236}">
                    <a16:creationId xmlns:a16="http://schemas.microsoft.com/office/drawing/2014/main" xmlns="" id="{08A43EC3-5C5D-4332-AA75-44034FA054A5}"/>
                  </a:ext>
                </a:extLst>
              </p:cNvPr>
              <p:cNvSpPr/>
              <p:nvPr/>
            </p:nvSpPr>
            <p:spPr bwMode="auto">
              <a:xfrm>
                <a:off x="4464" y="3144"/>
                <a:ext cx="221" cy="882"/>
              </a:xfrm>
              <a:custGeom>
                <a:avLst/>
                <a:gdLst>
                  <a:gd name="T0" fmla="*/ 106 w 106"/>
                  <a:gd name="T1" fmla="*/ 0 h 425"/>
                  <a:gd name="T2" fmla="*/ 0 w 106"/>
                  <a:gd name="T3" fmla="*/ 401 h 425"/>
                  <a:gd name="T4" fmla="*/ 20 w 106"/>
                  <a:gd name="T5" fmla="*/ 424 h 425"/>
                  <a:gd name="T6" fmla="*/ 37 w 106"/>
                  <a:gd name="T7" fmla="*/ 396 h 425"/>
                  <a:gd name="T8" fmla="*/ 106 w 106"/>
                  <a:gd name="T9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425">
                    <a:moveTo>
                      <a:pt x="106" y="0"/>
                    </a:moveTo>
                    <a:cubicBezTo>
                      <a:pt x="106" y="0"/>
                      <a:pt x="4" y="174"/>
                      <a:pt x="0" y="401"/>
                    </a:cubicBezTo>
                    <a:cubicBezTo>
                      <a:pt x="0" y="401"/>
                      <a:pt x="2" y="425"/>
                      <a:pt x="20" y="424"/>
                    </a:cubicBezTo>
                    <a:cubicBezTo>
                      <a:pt x="20" y="424"/>
                      <a:pt x="39" y="419"/>
                      <a:pt x="37" y="396"/>
                    </a:cubicBezTo>
                    <a:cubicBezTo>
                      <a:pt x="38" y="393"/>
                      <a:pt x="27" y="232"/>
                      <a:pt x="10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7" name="íŝľïḓé">
                <a:extLst>
                  <a:ext uri="{FF2B5EF4-FFF2-40B4-BE49-F238E27FC236}">
                    <a16:creationId xmlns:a16="http://schemas.microsoft.com/office/drawing/2014/main" xmlns="" id="{80F47D06-F97E-4F94-80FC-D0F8F4A1A71F}"/>
                  </a:ext>
                </a:extLst>
              </p:cNvPr>
              <p:cNvSpPr/>
              <p:nvPr/>
            </p:nvSpPr>
            <p:spPr bwMode="auto">
              <a:xfrm>
                <a:off x="3955" y="3095"/>
                <a:ext cx="669" cy="541"/>
              </a:xfrm>
              <a:custGeom>
                <a:avLst/>
                <a:gdLst>
                  <a:gd name="T0" fmla="*/ 322 w 322"/>
                  <a:gd name="T1" fmla="*/ 0 h 261"/>
                  <a:gd name="T2" fmla="*/ 15 w 322"/>
                  <a:gd name="T3" fmla="*/ 221 h 261"/>
                  <a:gd name="T4" fmla="*/ 14 w 322"/>
                  <a:gd name="T5" fmla="*/ 252 h 261"/>
                  <a:gd name="T6" fmla="*/ 45 w 322"/>
                  <a:gd name="T7" fmla="*/ 242 h 261"/>
                  <a:gd name="T8" fmla="*/ 322 w 322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261">
                    <a:moveTo>
                      <a:pt x="322" y="0"/>
                    </a:moveTo>
                    <a:cubicBezTo>
                      <a:pt x="322" y="0"/>
                      <a:pt x="171" y="61"/>
                      <a:pt x="15" y="221"/>
                    </a:cubicBezTo>
                    <a:cubicBezTo>
                      <a:pt x="15" y="221"/>
                      <a:pt x="0" y="240"/>
                      <a:pt x="14" y="252"/>
                    </a:cubicBezTo>
                    <a:cubicBezTo>
                      <a:pt x="14" y="252"/>
                      <a:pt x="32" y="261"/>
                      <a:pt x="45" y="242"/>
                    </a:cubicBezTo>
                    <a:cubicBezTo>
                      <a:pt x="48" y="240"/>
                      <a:pt x="125" y="125"/>
                      <a:pt x="3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8" name="iŝḻiḑè">
                <a:extLst>
                  <a:ext uri="{FF2B5EF4-FFF2-40B4-BE49-F238E27FC236}">
                    <a16:creationId xmlns:a16="http://schemas.microsoft.com/office/drawing/2014/main" xmlns="" id="{A8FED80A-9057-4C76-9476-6C031501FBFC}"/>
                  </a:ext>
                </a:extLst>
              </p:cNvPr>
              <p:cNvSpPr/>
              <p:nvPr/>
            </p:nvSpPr>
            <p:spPr bwMode="auto">
              <a:xfrm>
                <a:off x="4414" y="3267"/>
                <a:ext cx="133" cy="381"/>
              </a:xfrm>
              <a:custGeom>
                <a:avLst/>
                <a:gdLst>
                  <a:gd name="T0" fmla="*/ 64 w 64"/>
                  <a:gd name="T1" fmla="*/ 0 h 184"/>
                  <a:gd name="T2" fmla="*/ 1 w 64"/>
                  <a:gd name="T3" fmla="*/ 173 h 184"/>
                  <a:gd name="T4" fmla="*/ 9 w 64"/>
                  <a:gd name="T5" fmla="*/ 184 h 184"/>
                  <a:gd name="T6" fmla="*/ 17 w 64"/>
                  <a:gd name="T7" fmla="*/ 172 h 184"/>
                  <a:gd name="T8" fmla="*/ 64 w 64"/>
                  <a:gd name="T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184">
                    <a:moveTo>
                      <a:pt x="64" y="0"/>
                    </a:moveTo>
                    <a:cubicBezTo>
                      <a:pt x="64" y="0"/>
                      <a:pt x="12" y="73"/>
                      <a:pt x="1" y="173"/>
                    </a:cubicBezTo>
                    <a:cubicBezTo>
                      <a:pt x="1" y="173"/>
                      <a:pt x="0" y="183"/>
                      <a:pt x="9" y="184"/>
                    </a:cubicBezTo>
                    <a:cubicBezTo>
                      <a:pt x="9" y="184"/>
                      <a:pt x="17" y="183"/>
                      <a:pt x="17" y="172"/>
                    </a:cubicBezTo>
                    <a:cubicBezTo>
                      <a:pt x="18" y="171"/>
                      <a:pt x="20" y="99"/>
                      <a:pt x="6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9" name="ïṧḻiḍé">
                <a:extLst>
                  <a:ext uri="{FF2B5EF4-FFF2-40B4-BE49-F238E27FC236}">
                    <a16:creationId xmlns:a16="http://schemas.microsoft.com/office/drawing/2014/main" xmlns="" id="{39621A0E-D7FF-46B2-9BB9-87130F88E9F9}"/>
                  </a:ext>
                </a:extLst>
              </p:cNvPr>
              <p:cNvSpPr/>
              <p:nvPr/>
            </p:nvSpPr>
            <p:spPr bwMode="auto">
              <a:xfrm>
                <a:off x="4180" y="3281"/>
                <a:ext cx="295" cy="388"/>
              </a:xfrm>
              <a:custGeom>
                <a:avLst/>
                <a:gdLst>
                  <a:gd name="T0" fmla="*/ 142 w 142"/>
                  <a:gd name="T1" fmla="*/ 0 h 187"/>
                  <a:gd name="T2" fmla="*/ 5 w 142"/>
                  <a:gd name="T3" fmla="*/ 170 h 187"/>
                  <a:gd name="T4" fmla="*/ 9 w 142"/>
                  <a:gd name="T5" fmla="*/ 186 h 187"/>
                  <a:gd name="T6" fmla="*/ 23 w 142"/>
                  <a:gd name="T7" fmla="*/ 176 h 187"/>
                  <a:gd name="T8" fmla="*/ 142 w 142"/>
                  <a:gd name="T9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87">
                    <a:moveTo>
                      <a:pt x="142" y="0"/>
                    </a:moveTo>
                    <a:cubicBezTo>
                      <a:pt x="142" y="0"/>
                      <a:pt x="56" y="62"/>
                      <a:pt x="5" y="170"/>
                    </a:cubicBezTo>
                    <a:cubicBezTo>
                      <a:pt x="5" y="170"/>
                      <a:pt x="0" y="182"/>
                      <a:pt x="9" y="186"/>
                    </a:cubicBezTo>
                    <a:cubicBezTo>
                      <a:pt x="9" y="186"/>
                      <a:pt x="19" y="187"/>
                      <a:pt x="23" y="176"/>
                    </a:cubicBezTo>
                    <a:cubicBezTo>
                      <a:pt x="24" y="175"/>
                      <a:pt x="54" y="95"/>
                      <a:pt x="14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0" name="ïš1íḑé">
                <a:extLst>
                  <a:ext uri="{FF2B5EF4-FFF2-40B4-BE49-F238E27FC236}">
                    <a16:creationId xmlns:a16="http://schemas.microsoft.com/office/drawing/2014/main" xmlns="" id="{A0BA6425-66A7-4469-A9B7-A13E144D9FEE}"/>
                  </a:ext>
                </a:extLst>
              </p:cNvPr>
              <p:cNvSpPr/>
              <p:nvPr/>
            </p:nvSpPr>
            <p:spPr bwMode="auto">
              <a:xfrm>
                <a:off x="3831" y="2976"/>
                <a:ext cx="750" cy="191"/>
              </a:xfrm>
              <a:custGeom>
                <a:avLst/>
                <a:gdLst>
                  <a:gd name="T0" fmla="*/ 361 w 361"/>
                  <a:gd name="T1" fmla="*/ 33 h 92"/>
                  <a:gd name="T2" fmla="*/ 19 w 361"/>
                  <a:gd name="T3" fmla="*/ 57 h 92"/>
                  <a:gd name="T4" fmla="*/ 5 w 361"/>
                  <a:gd name="T5" fmla="*/ 79 h 92"/>
                  <a:gd name="T6" fmla="*/ 32 w 361"/>
                  <a:gd name="T7" fmla="*/ 84 h 92"/>
                  <a:gd name="T8" fmla="*/ 361 w 361"/>
                  <a:gd name="T9" fmla="*/ 3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92">
                    <a:moveTo>
                      <a:pt x="361" y="33"/>
                    </a:moveTo>
                    <a:cubicBezTo>
                      <a:pt x="361" y="33"/>
                      <a:pt x="198" y="0"/>
                      <a:pt x="19" y="57"/>
                    </a:cubicBezTo>
                    <a:cubicBezTo>
                      <a:pt x="19" y="57"/>
                      <a:pt x="0" y="64"/>
                      <a:pt x="5" y="79"/>
                    </a:cubicBezTo>
                    <a:cubicBezTo>
                      <a:pt x="5" y="79"/>
                      <a:pt x="14" y="92"/>
                      <a:pt x="32" y="84"/>
                    </a:cubicBezTo>
                    <a:cubicBezTo>
                      <a:pt x="34" y="84"/>
                      <a:pt x="159" y="33"/>
                      <a:pt x="361" y="3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1" name="is1íḋê">
                <a:extLst>
                  <a:ext uri="{FF2B5EF4-FFF2-40B4-BE49-F238E27FC236}">
                    <a16:creationId xmlns:a16="http://schemas.microsoft.com/office/drawing/2014/main" xmlns="" id="{358E56A5-05BF-4EEE-9EFA-AAF3EC943999}"/>
                  </a:ext>
                </a:extLst>
              </p:cNvPr>
              <p:cNvSpPr/>
              <p:nvPr/>
            </p:nvSpPr>
            <p:spPr bwMode="auto">
              <a:xfrm>
                <a:off x="3737" y="2605"/>
                <a:ext cx="921" cy="324"/>
              </a:xfrm>
              <a:custGeom>
                <a:avLst/>
                <a:gdLst>
                  <a:gd name="T0" fmla="*/ 443 w 443"/>
                  <a:gd name="T1" fmla="*/ 156 h 156"/>
                  <a:gd name="T2" fmla="*/ 27 w 443"/>
                  <a:gd name="T3" fmla="*/ 1 h 156"/>
                  <a:gd name="T4" fmla="*/ 0 w 443"/>
                  <a:gd name="T5" fmla="*/ 19 h 156"/>
                  <a:gd name="T6" fmla="*/ 28 w 443"/>
                  <a:gd name="T7" fmla="*/ 40 h 156"/>
                  <a:gd name="T8" fmla="*/ 443 w 443"/>
                  <a:gd name="T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156">
                    <a:moveTo>
                      <a:pt x="443" y="156"/>
                    </a:moveTo>
                    <a:cubicBezTo>
                      <a:pt x="443" y="156"/>
                      <a:pt x="268" y="29"/>
                      <a:pt x="27" y="1"/>
                    </a:cubicBezTo>
                    <a:cubicBezTo>
                      <a:pt x="27" y="1"/>
                      <a:pt x="1" y="0"/>
                      <a:pt x="0" y="19"/>
                    </a:cubicBezTo>
                    <a:cubicBezTo>
                      <a:pt x="0" y="19"/>
                      <a:pt x="3" y="40"/>
                      <a:pt x="28" y="40"/>
                    </a:cubicBezTo>
                    <a:cubicBezTo>
                      <a:pt x="31" y="41"/>
                      <a:pt x="205" y="47"/>
                      <a:pt x="443" y="15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2" name="ïṩļïḑê">
                <a:extLst>
                  <a:ext uri="{FF2B5EF4-FFF2-40B4-BE49-F238E27FC236}">
                    <a16:creationId xmlns:a16="http://schemas.microsoft.com/office/drawing/2014/main" xmlns="" id="{3C33BF9B-06B9-46FC-8362-8EA767DC71E9}"/>
                  </a:ext>
                </a:extLst>
              </p:cNvPr>
              <p:cNvSpPr/>
              <p:nvPr/>
            </p:nvSpPr>
            <p:spPr bwMode="auto">
              <a:xfrm>
                <a:off x="4128" y="2059"/>
                <a:ext cx="563" cy="795"/>
              </a:xfrm>
              <a:custGeom>
                <a:avLst/>
                <a:gdLst>
                  <a:gd name="T0" fmla="*/ 271 w 271"/>
                  <a:gd name="T1" fmla="*/ 383 h 383"/>
                  <a:gd name="T2" fmla="*/ 42 w 271"/>
                  <a:gd name="T3" fmla="*/ 16 h 383"/>
                  <a:gd name="T4" fmla="*/ 10 w 271"/>
                  <a:gd name="T5" fmla="*/ 14 h 383"/>
                  <a:gd name="T6" fmla="*/ 19 w 271"/>
                  <a:gd name="T7" fmla="*/ 47 h 383"/>
                  <a:gd name="T8" fmla="*/ 271 w 271"/>
                  <a:gd name="T9" fmla="*/ 383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383">
                    <a:moveTo>
                      <a:pt x="271" y="383"/>
                    </a:moveTo>
                    <a:cubicBezTo>
                      <a:pt x="271" y="383"/>
                      <a:pt x="212" y="181"/>
                      <a:pt x="42" y="16"/>
                    </a:cubicBezTo>
                    <a:cubicBezTo>
                      <a:pt x="42" y="16"/>
                      <a:pt x="23" y="0"/>
                      <a:pt x="10" y="14"/>
                    </a:cubicBezTo>
                    <a:cubicBezTo>
                      <a:pt x="10" y="14"/>
                      <a:pt x="0" y="32"/>
                      <a:pt x="19" y="47"/>
                    </a:cubicBezTo>
                    <a:cubicBezTo>
                      <a:pt x="21" y="49"/>
                      <a:pt x="152" y="157"/>
                      <a:pt x="271" y="38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3" name="ïSļîḓe">
                <a:extLst>
                  <a:ext uri="{FF2B5EF4-FFF2-40B4-BE49-F238E27FC236}">
                    <a16:creationId xmlns:a16="http://schemas.microsoft.com/office/drawing/2014/main" xmlns="" id="{A46735FA-4BD1-4494-8043-A99381D046B4}"/>
                  </a:ext>
                </a:extLst>
              </p:cNvPr>
              <p:cNvSpPr/>
              <p:nvPr/>
            </p:nvSpPr>
            <p:spPr bwMode="auto">
              <a:xfrm>
                <a:off x="3964" y="2924"/>
                <a:ext cx="438" cy="112"/>
              </a:xfrm>
              <a:custGeom>
                <a:avLst/>
                <a:gdLst>
                  <a:gd name="T0" fmla="*/ 211 w 211"/>
                  <a:gd name="T1" fmla="*/ 19 h 54"/>
                  <a:gd name="T2" fmla="*/ 11 w 211"/>
                  <a:gd name="T3" fmla="*/ 33 h 54"/>
                  <a:gd name="T4" fmla="*/ 3 w 211"/>
                  <a:gd name="T5" fmla="*/ 46 h 54"/>
                  <a:gd name="T6" fmla="*/ 19 w 211"/>
                  <a:gd name="T7" fmla="*/ 49 h 54"/>
                  <a:gd name="T8" fmla="*/ 211 w 211"/>
                  <a:gd name="T9" fmla="*/ 1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54">
                    <a:moveTo>
                      <a:pt x="211" y="19"/>
                    </a:moveTo>
                    <a:cubicBezTo>
                      <a:pt x="211" y="19"/>
                      <a:pt x="116" y="0"/>
                      <a:pt x="11" y="33"/>
                    </a:cubicBezTo>
                    <a:cubicBezTo>
                      <a:pt x="11" y="33"/>
                      <a:pt x="0" y="37"/>
                      <a:pt x="3" y="46"/>
                    </a:cubicBezTo>
                    <a:cubicBezTo>
                      <a:pt x="3" y="46"/>
                      <a:pt x="9" y="54"/>
                      <a:pt x="19" y="49"/>
                    </a:cubicBezTo>
                    <a:cubicBezTo>
                      <a:pt x="20" y="49"/>
                      <a:pt x="93" y="19"/>
                      <a:pt x="211" y="1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4" name="íṡľïďê">
                <a:extLst>
                  <a:ext uri="{FF2B5EF4-FFF2-40B4-BE49-F238E27FC236}">
                    <a16:creationId xmlns:a16="http://schemas.microsoft.com/office/drawing/2014/main" xmlns="" id="{B2EB7A77-4014-40D3-BA60-E272AF4EF9A6}"/>
                  </a:ext>
                </a:extLst>
              </p:cNvPr>
              <p:cNvSpPr/>
              <p:nvPr/>
            </p:nvSpPr>
            <p:spPr bwMode="auto">
              <a:xfrm>
                <a:off x="4128" y="2522"/>
                <a:ext cx="372" cy="247"/>
              </a:xfrm>
              <a:custGeom>
                <a:avLst/>
                <a:gdLst>
                  <a:gd name="T0" fmla="*/ 179 w 179"/>
                  <a:gd name="T1" fmla="*/ 119 h 119"/>
                  <a:gd name="T2" fmla="*/ 15 w 179"/>
                  <a:gd name="T3" fmla="*/ 3 h 119"/>
                  <a:gd name="T4" fmla="*/ 1 w 179"/>
                  <a:gd name="T5" fmla="*/ 8 h 119"/>
                  <a:gd name="T6" fmla="*/ 11 w 179"/>
                  <a:gd name="T7" fmla="*/ 21 h 119"/>
                  <a:gd name="T8" fmla="*/ 179 w 179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19">
                    <a:moveTo>
                      <a:pt x="179" y="119"/>
                    </a:moveTo>
                    <a:cubicBezTo>
                      <a:pt x="179" y="119"/>
                      <a:pt x="117" y="43"/>
                      <a:pt x="15" y="3"/>
                    </a:cubicBezTo>
                    <a:cubicBezTo>
                      <a:pt x="15" y="3"/>
                      <a:pt x="4" y="0"/>
                      <a:pt x="1" y="8"/>
                    </a:cubicBezTo>
                    <a:cubicBezTo>
                      <a:pt x="1" y="8"/>
                      <a:pt x="0" y="18"/>
                      <a:pt x="11" y="21"/>
                    </a:cubicBezTo>
                    <a:cubicBezTo>
                      <a:pt x="12" y="21"/>
                      <a:pt x="87" y="44"/>
                      <a:pt x="179" y="11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5" name="îṡľíḍê">
                <a:extLst>
                  <a:ext uri="{FF2B5EF4-FFF2-40B4-BE49-F238E27FC236}">
                    <a16:creationId xmlns:a16="http://schemas.microsoft.com/office/drawing/2014/main" xmlns="" id="{EE936596-57AF-4843-8A53-7DEDFA552EF7}"/>
                  </a:ext>
                </a:extLst>
              </p:cNvPr>
              <p:cNvSpPr/>
              <p:nvPr/>
            </p:nvSpPr>
            <p:spPr bwMode="auto">
              <a:xfrm>
                <a:off x="4606" y="1968"/>
                <a:ext cx="89" cy="544"/>
              </a:xfrm>
              <a:custGeom>
                <a:avLst/>
                <a:gdLst>
                  <a:gd name="T0" fmla="*/ 29 w 43"/>
                  <a:gd name="T1" fmla="*/ 262 h 262"/>
                  <a:gd name="T2" fmla="*/ 23 w 43"/>
                  <a:gd name="T3" fmla="*/ 13 h 262"/>
                  <a:gd name="T4" fmla="*/ 35 w 43"/>
                  <a:gd name="T5" fmla="*/ 3 h 262"/>
                  <a:gd name="T6" fmla="*/ 40 w 43"/>
                  <a:gd name="T7" fmla="*/ 22 h 262"/>
                  <a:gd name="T8" fmla="*/ 29 w 43"/>
                  <a:gd name="T9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62">
                    <a:moveTo>
                      <a:pt x="29" y="262"/>
                    </a:moveTo>
                    <a:cubicBezTo>
                      <a:pt x="29" y="262"/>
                      <a:pt x="0" y="144"/>
                      <a:pt x="23" y="13"/>
                    </a:cubicBezTo>
                    <a:cubicBezTo>
                      <a:pt x="23" y="13"/>
                      <a:pt x="26" y="0"/>
                      <a:pt x="35" y="3"/>
                    </a:cubicBezTo>
                    <a:cubicBezTo>
                      <a:pt x="35" y="3"/>
                      <a:pt x="43" y="9"/>
                      <a:pt x="40" y="22"/>
                    </a:cubicBezTo>
                    <a:cubicBezTo>
                      <a:pt x="40" y="24"/>
                      <a:pt x="17" y="115"/>
                      <a:pt x="29" y="2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6" name="iş1ïḓé">
                <a:extLst>
                  <a:ext uri="{FF2B5EF4-FFF2-40B4-BE49-F238E27FC236}">
                    <a16:creationId xmlns:a16="http://schemas.microsoft.com/office/drawing/2014/main" xmlns="" id="{B29E0F49-001B-450C-B445-4786B8B9C5BF}"/>
                  </a:ext>
                </a:extLst>
              </p:cNvPr>
              <p:cNvSpPr/>
              <p:nvPr/>
            </p:nvSpPr>
            <p:spPr bwMode="auto">
              <a:xfrm>
                <a:off x="4822" y="2045"/>
                <a:ext cx="124" cy="359"/>
              </a:xfrm>
              <a:custGeom>
                <a:avLst/>
                <a:gdLst>
                  <a:gd name="T0" fmla="*/ 0 w 60"/>
                  <a:gd name="T1" fmla="*/ 173 h 173"/>
                  <a:gd name="T2" fmla="*/ 46 w 60"/>
                  <a:gd name="T3" fmla="*/ 8 h 173"/>
                  <a:gd name="T4" fmla="*/ 56 w 60"/>
                  <a:gd name="T5" fmla="*/ 4 h 173"/>
                  <a:gd name="T6" fmla="*/ 55 w 60"/>
                  <a:gd name="T7" fmla="*/ 18 h 173"/>
                  <a:gd name="T8" fmla="*/ 0 w 60"/>
                  <a:gd name="T9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73">
                    <a:moveTo>
                      <a:pt x="0" y="173"/>
                    </a:moveTo>
                    <a:cubicBezTo>
                      <a:pt x="0" y="173"/>
                      <a:pt x="5" y="90"/>
                      <a:pt x="46" y="8"/>
                    </a:cubicBezTo>
                    <a:cubicBezTo>
                      <a:pt x="46" y="8"/>
                      <a:pt x="51" y="0"/>
                      <a:pt x="56" y="4"/>
                    </a:cubicBezTo>
                    <a:cubicBezTo>
                      <a:pt x="56" y="4"/>
                      <a:pt x="60" y="10"/>
                      <a:pt x="55" y="18"/>
                    </a:cubicBezTo>
                    <a:cubicBezTo>
                      <a:pt x="55" y="19"/>
                      <a:pt x="22" y="74"/>
                      <a:pt x="0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7" name="îŝļiḋe">
                <a:extLst>
                  <a:ext uri="{FF2B5EF4-FFF2-40B4-BE49-F238E27FC236}">
                    <a16:creationId xmlns:a16="http://schemas.microsoft.com/office/drawing/2014/main" xmlns="" id="{9A6EFB3F-AFAA-4105-8AE3-B8A7E2E30CA7}"/>
                  </a:ext>
                </a:extLst>
              </p:cNvPr>
              <p:cNvSpPr/>
              <p:nvPr/>
            </p:nvSpPr>
            <p:spPr bwMode="auto">
              <a:xfrm>
                <a:off x="4865" y="2167"/>
                <a:ext cx="225" cy="438"/>
              </a:xfrm>
              <a:custGeom>
                <a:avLst/>
                <a:gdLst>
                  <a:gd name="T0" fmla="*/ 0 w 108"/>
                  <a:gd name="T1" fmla="*/ 211 h 211"/>
                  <a:gd name="T2" fmla="*/ 90 w 108"/>
                  <a:gd name="T3" fmla="*/ 10 h 211"/>
                  <a:gd name="T4" fmla="*/ 104 w 108"/>
                  <a:gd name="T5" fmla="*/ 6 h 211"/>
                  <a:gd name="T6" fmla="*/ 100 w 108"/>
                  <a:gd name="T7" fmla="*/ 23 h 211"/>
                  <a:gd name="T8" fmla="*/ 0 w 108"/>
                  <a:gd name="T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211">
                    <a:moveTo>
                      <a:pt x="0" y="211"/>
                    </a:moveTo>
                    <a:cubicBezTo>
                      <a:pt x="0" y="211"/>
                      <a:pt x="21" y="106"/>
                      <a:pt x="90" y="10"/>
                    </a:cubicBezTo>
                    <a:cubicBezTo>
                      <a:pt x="90" y="10"/>
                      <a:pt x="98" y="0"/>
                      <a:pt x="104" y="6"/>
                    </a:cubicBezTo>
                    <a:cubicBezTo>
                      <a:pt x="104" y="6"/>
                      <a:pt x="108" y="15"/>
                      <a:pt x="100" y="23"/>
                    </a:cubicBezTo>
                    <a:cubicBezTo>
                      <a:pt x="99" y="25"/>
                      <a:pt x="46" y="89"/>
                      <a:pt x="0" y="2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8" name="îşliḋè">
                <a:extLst>
                  <a:ext uri="{FF2B5EF4-FFF2-40B4-BE49-F238E27FC236}">
                    <a16:creationId xmlns:a16="http://schemas.microsoft.com/office/drawing/2014/main" xmlns="" id="{E037F73A-7629-4214-B61F-42A629ED8B1E}"/>
                  </a:ext>
                </a:extLst>
              </p:cNvPr>
              <p:cNvSpPr/>
              <p:nvPr/>
            </p:nvSpPr>
            <p:spPr bwMode="auto">
              <a:xfrm>
                <a:off x="3874" y="2271"/>
                <a:ext cx="441" cy="261"/>
              </a:xfrm>
              <a:custGeom>
                <a:avLst/>
                <a:gdLst>
                  <a:gd name="T0" fmla="*/ 212 w 212"/>
                  <a:gd name="T1" fmla="*/ 126 h 126"/>
                  <a:gd name="T2" fmla="*/ 17 w 212"/>
                  <a:gd name="T3" fmla="*/ 3 h 126"/>
                  <a:gd name="T4" fmla="*/ 1 w 212"/>
                  <a:gd name="T5" fmla="*/ 10 h 126"/>
                  <a:gd name="T6" fmla="*/ 13 w 212"/>
                  <a:gd name="T7" fmla="*/ 23 h 126"/>
                  <a:gd name="T8" fmla="*/ 212 w 212"/>
                  <a:gd name="T9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26">
                    <a:moveTo>
                      <a:pt x="212" y="126"/>
                    </a:moveTo>
                    <a:cubicBezTo>
                      <a:pt x="212" y="126"/>
                      <a:pt x="136" y="43"/>
                      <a:pt x="17" y="3"/>
                    </a:cubicBezTo>
                    <a:cubicBezTo>
                      <a:pt x="17" y="3"/>
                      <a:pt x="4" y="0"/>
                      <a:pt x="1" y="10"/>
                    </a:cubicBezTo>
                    <a:cubicBezTo>
                      <a:pt x="1" y="10"/>
                      <a:pt x="0" y="21"/>
                      <a:pt x="13" y="23"/>
                    </a:cubicBezTo>
                    <a:cubicBezTo>
                      <a:pt x="14" y="24"/>
                      <a:pt x="102" y="45"/>
                      <a:pt x="212" y="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9" name="iṡ1iďè">
                <a:extLst>
                  <a:ext uri="{FF2B5EF4-FFF2-40B4-BE49-F238E27FC236}">
                    <a16:creationId xmlns:a16="http://schemas.microsoft.com/office/drawing/2014/main" xmlns="" id="{910E659C-D83D-4F3D-B200-36AF658D502E}"/>
                  </a:ext>
                </a:extLst>
              </p:cNvPr>
              <p:cNvSpPr/>
              <p:nvPr/>
            </p:nvSpPr>
            <p:spPr bwMode="auto">
              <a:xfrm>
                <a:off x="4211" y="2339"/>
                <a:ext cx="341" cy="390"/>
              </a:xfrm>
              <a:custGeom>
                <a:avLst/>
                <a:gdLst>
                  <a:gd name="T0" fmla="*/ 164 w 164"/>
                  <a:gd name="T1" fmla="*/ 188 h 188"/>
                  <a:gd name="T2" fmla="*/ 21 w 164"/>
                  <a:gd name="T3" fmla="*/ 7 h 188"/>
                  <a:gd name="T4" fmla="*/ 4 w 164"/>
                  <a:gd name="T5" fmla="*/ 8 h 188"/>
                  <a:gd name="T6" fmla="*/ 11 w 164"/>
                  <a:gd name="T7" fmla="*/ 25 h 188"/>
                  <a:gd name="T8" fmla="*/ 164 w 164"/>
                  <a:gd name="T9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88">
                    <a:moveTo>
                      <a:pt x="164" y="188"/>
                    </a:moveTo>
                    <a:cubicBezTo>
                      <a:pt x="164" y="188"/>
                      <a:pt x="121" y="85"/>
                      <a:pt x="21" y="7"/>
                    </a:cubicBezTo>
                    <a:cubicBezTo>
                      <a:pt x="21" y="7"/>
                      <a:pt x="10" y="0"/>
                      <a:pt x="4" y="8"/>
                    </a:cubicBezTo>
                    <a:cubicBezTo>
                      <a:pt x="4" y="8"/>
                      <a:pt x="0" y="18"/>
                      <a:pt x="11" y="25"/>
                    </a:cubicBezTo>
                    <a:cubicBezTo>
                      <a:pt x="12" y="26"/>
                      <a:pt x="88" y="76"/>
                      <a:pt x="164" y="18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0" name="isliḓê">
                <a:extLst>
                  <a:ext uri="{FF2B5EF4-FFF2-40B4-BE49-F238E27FC236}">
                    <a16:creationId xmlns:a16="http://schemas.microsoft.com/office/drawing/2014/main" xmlns="" id="{8CD9EDDD-C02F-4203-84B5-FD2EC7F54EAE}"/>
                  </a:ext>
                </a:extLst>
              </p:cNvPr>
              <p:cNvSpPr/>
              <p:nvPr/>
            </p:nvSpPr>
            <p:spPr bwMode="auto">
              <a:xfrm>
                <a:off x="3772" y="2883"/>
                <a:ext cx="356" cy="118"/>
              </a:xfrm>
              <a:custGeom>
                <a:avLst/>
                <a:gdLst>
                  <a:gd name="T0" fmla="*/ 171 w 171"/>
                  <a:gd name="T1" fmla="*/ 6 h 57"/>
                  <a:gd name="T2" fmla="*/ 9 w 171"/>
                  <a:gd name="T3" fmla="*/ 40 h 57"/>
                  <a:gd name="T4" fmla="*/ 4 w 171"/>
                  <a:gd name="T5" fmla="*/ 51 h 57"/>
                  <a:gd name="T6" fmla="*/ 17 w 171"/>
                  <a:gd name="T7" fmla="*/ 52 h 57"/>
                  <a:gd name="T8" fmla="*/ 171 w 171"/>
                  <a:gd name="T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57">
                    <a:moveTo>
                      <a:pt x="171" y="6"/>
                    </a:moveTo>
                    <a:cubicBezTo>
                      <a:pt x="171" y="6"/>
                      <a:pt x="91" y="0"/>
                      <a:pt x="9" y="40"/>
                    </a:cubicBezTo>
                    <a:cubicBezTo>
                      <a:pt x="9" y="40"/>
                      <a:pt x="0" y="44"/>
                      <a:pt x="4" y="51"/>
                    </a:cubicBezTo>
                    <a:cubicBezTo>
                      <a:pt x="4" y="51"/>
                      <a:pt x="9" y="57"/>
                      <a:pt x="17" y="52"/>
                    </a:cubicBezTo>
                    <a:cubicBezTo>
                      <a:pt x="18" y="52"/>
                      <a:pt x="74" y="19"/>
                      <a:pt x="171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1" name="îṩḻïďé">
                <a:extLst>
                  <a:ext uri="{FF2B5EF4-FFF2-40B4-BE49-F238E27FC236}">
                    <a16:creationId xmlns:a16="http://schemas.microsoft.com/office/drawing/2014/main" xmlns="" id="{08F38154-AF6D-42F1-B966-62A50F141779}"/>
                  </a:ext>
                </a:extLst>
              </p:cNvPr>
              <p:cNvSpPr/>
              <p:nvPr/>
            </p:nvSpPr>
            <p:spPr bwMode="auto">
              <a:xfrm>
                <a:off x="3870" y="2765"/>
                <a:ext cx="416" cy="76"/>
              </a:xfrm>
              <a:custGeom>
                <a:avLst/>
                <a:gdLst>
                  <a:gd name="T0" fmla="*/ 200 w 200"/>
                  <a:gd name="T1" fmla="*/ 37 h 37"/>
                  <a:gd name="T2" fmla="*/ 10 w 200"/>
                  <a:gd name="T3" fmla="*/ 10 h 37"/>
                  <a:gd name="T4" fmla="*/ 1 w 200"/>
                  <a:gd name="T5" fmla="*/ 21 h 37"/>
                  <a:gd name="T6" fmla="*/ 15 w 200"/>
                  <a:gd name="T7" fmla="*/ 27 h 37"/>
                  <a:gd name="T8" fmla="*/ 31 w 200"/>
                  <a:gd name="T9" fmla="*/ 25 h 37"/>
                  <a:gd name="T10" fmla="*/ 200 w 200"/>
                  <a:gd name="T1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37">
                    <a:moveTo>
                      <a:pt x="200" y="37"/>
                    </a:moveTo>
                    <a:cubicBezTo>
                      <a:pt x="200" y="37"/>
                      <a:pt x="115" y="0"/>
                      <a:pt x="10" y="10"/>
                    </a:cubicBezTo>
                    <a:cubicBezTo>
                      <a:pt x="10" y="10"/>
                      <a:pt x="0" y="12"/>
                      <a:pt x="1" y="21"/>
                    </a:cubicBezTo>
                    <a:cubicBezTo>
                      <a:pt x="1" y="21"/>
                      <a:pt x="4" y="29"/>
                      <a:pt x="15" y="27"/>
                    </a:cubicBezTo>
                    <a:cubicBezTo>
                      <a:pt x="15" y="27"/>
                      <a:pt x="20" y="26"/>
                      <a:pt x="31" y="25"/>
                    </a:cubicBezTo>
                    <a:cubicBezTo>
                      <a:pt x="58" y="23"/>
                      <a:pt x="119" y="20"/>
                      <a:pt x="200" y="3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2" name="îšlïďe">
                <a:extLst>
                  <a:ext uri="{FF2B5EF4-FFF2-40B4-BE49-F238E27FC236}">
                    <a16:creationId xmlns:a16="http://schemas.microsoft.com/office/drawing/2014/main" xmlns="" id="{4AB76375-948B-4FA6-81B8-C55790CD992C}"/>
                  </a:ext>
                </a:extLst>
              </p:cNvPr>
              <p:cNvSpPr/>
              <p:nvPr/>
            </p:nvSpPr>
            <p:spPr bwMode="auto">
              <a:xfrm>
                <a:off x="4124" y="3132"/>
                <a:ext cx="326" cy="162"/>
              </a:xfrm>
              <a:custGeom>
                <a:avLst/>
                <a:gdLst>
                  <a:gd name="T0" fmla="*/ 157 w 157"/>
                  <a:gd name="T1" fmla="*/ 0 h 78"/>
                  <a:gd name="T2" fmla="*/ 7 w 157"/>
                  <a:gd name="T3" fmla="*/ 61 h 78"/>
                  <a:gd name="T4" fmla="*/ 5 w 157"/>
                  <a:gd name="T5" fmla="*/ 73 h 78"/>
                  <a:gd name="T6" fmla="*/ 18 w 157"/>
                  <a:gd name="T7" fmla="*/ 72 h 78"/>
                  <a:gd name="T8" fmla="*/ 157 w 157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78">
                    <a:moveTo>
                      <a:pt x="157" y="0"/>
                    </a:moveTo>
                    <a:cubicBezTo>
                      <a:pt x="157" y="0"/>
                      <a:pt x="79" y="9"/>
                      <a:pt x="7" y="61"/>
                    </a:cubicBezTo>
                    <a:cubicBezTo>
                      <a:pt x="7" y="61"/>
                      <a:pt x="0" y="67"/>
                      <a:pt x="5" y="73"/>
                    </a:cubicBezTo>
                    <a:cubicBezTo>
                      <a:pt x="5" y="73"/>
                      <a:pt x="11" y="78"/>
                      <a:pt x="18" y="72"/>
                    </a:cubicBezTo>
                    <a:cubicBezTo>
                      <a:pt x="19" y="71"/>
                      <a:pt x="66" y="30"/>
                      <a:pt x="15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3" name="îṡ1íḋê">
                <a:extLst>
                  <a:ext uri="{FF2B5EF4-FFF2-40B4-BE49-F238E27FC236}">
                    <a16:creationId xmlns:a16="http://schemas.microsoft.com/office/drawing/2014/main" xmlns="" id="{F50141BB-338A-42F1-B715-6B8654317D73}"/>
                  </a:ext>
                </a:extLst>
              </p:cNvPr>
              <p:cNvSpPr/>
              <p:nvPr/>
            </p:nvSpPr>
            <p:spPr bwMode="auto">
              <a:xfrm>
                <a:off x="3976" y="3146"/>
                <a:ext cx="326" cy="164"/>
              </a:xfrm>
              <a:custGeom>
                <a:avLst/>
                <a:gdLst>
                  <a:gd name="T0" fmla="*/ 157 w 157"/>
                  <a:gd name="T1" fmla="*/ 0 h 79"/>
                  <a:gd name="T2" fmla="*/ 8 w 157"/>
                  <a:gd name="T3" fmla="*/ 62 h 79"/>
                  <a:gd name="T4" fmla="*/ 5 w 157"/>
                  <a:gd name="T5" fmla="*/ 74 h 79"/>
                  <a:gd name="T6" fmla="*/ 18 w 157"/>
                  <a:gd name="T7" fmla="*/ 72 h 79"/>
                  <a:gd name="T8" fmla="*/ 157 w 157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79">
                    <a:moveTo>
                      <a:pt x="157" y="0"/>
                    </a:moveTo>
                    <a:cubicBezTo>
                      <a:pt x="157" y="0"/>
                      <a:pt x="79" y="10"/>
                      <a:pt x="8" y="62"/>
                    </a:cubicBezTo>
                    <a:cubicBezTo>
                      <a:pt x="8" y="62"/>
                      <a:pt x="0" y="68"/>
                      <a:pt x="5" y="74"/>
                    </a:cubicBezTo>
                    <a:cubicBezTo>
                      <a:pt x="5" y="74"/>
                      <a:pt x="11" y="79"/>
                      <a:pt x="18" y="72"/>
                    </a:cubicBezTo>
                    <a:cubicBezTo>
                      <a:pt x="19" y="72"/>
                      <a:pt x="67" y="30"/>
                      <a:pt x="15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4" name="îṥ1ïḍe">
                <a:extLst>
                  <a:ext uri="{FF2B5EF4-FFF2-40B4-BE49-F238E27FC236}">
                    <a16:creationId xmlns:a16="http://schemas.microsoft.com/office/drawing/2014/main" xmlns="" id="{3C5E678F-7FFB-412A-B727-BF1C5775A3E1}"/>
                  </a:ext>
                </a:extLst>
              </p:cNvPr>
              <p:cNvSpPr/>
              <p:nvPr/>
            </p:nvSpPr>
            <p:spPr bwMode="auto">
              <a:xfrm>
                <a:off x="5268" y="3124"/>
                <a:ext cx="495" cy="298"/>
              </a:xfrm>
              <a:custGeom>
                <a:avLst/>
                <a:gdLst>
                  <a:gd name="T0" fmla="*/ 0 w 238"/>
                  <a:gd name="T1" fmla="*/ 0 h 144"/>
                  <a:gd name="T2" fmla="*/ 227 w 238"/>
                  <a:gd name="T3" fmla="*/ 118 h 144"/>
                  <a:gd name="T4" fmla="*/ 230 w 238"/>
                  <a:gd name="T5" fmla="*/ 137 h 144"/>
                  <a:gd name="T6" fmla="*/ 210 w 238"/>
                  <a:gd name="T7" fmla="*/ 133 h 144"/>
                  <a:gd name="T8" fmla="*/ 0 w 238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" h="144">
                    <a:moveTo>
                      <a:pt x="0" y="0"/>
                    </a:moveTo>
                    <a:cubicBezTo>
                      <a:pt x="0" y="0"/>
                      <a:pt x="122" y="19"/>
                      <a:pt x="227" y="118"/>
                    </a:cubicBezTo>
                    <a:cubicBezTo>
                      <a:pt x="227" y="118"/>
                      <a:pt x="238" y="129"/>
                      <a:pt x="230" y="137"/>
                    </a:cubicBezTo>
                    <a:cubicBezTo>
                      <a:pt x="230" y="137"/>
                      <a:pt x="220" y="144"/>
                      <a:pt x="210" y="133"/>
                    </a:cubicBezTo>
                    <a:cubicBezTo>
                      <a:pt x="208" y="133"/>
                      <a:pt x="152" y="5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5" name="îş1ïďé">
                <a:extLst>
                  <a:ext uri="{FF2B5EF4-FFF2-40B4-BE49-F238E27FC236}">
                    <a16:creationId xmlns:a16="http://schemas.microsoft.com/office/drawing/2014/main" xmlns="" id="{B645A07D-D02A-4D7B-9E0E-D9383E5C1038}"/>
                  </a:ext>
                </a:extLst>
              </p:cNvPr>
              <p:cNvSpPr/>
              <p:nvPr/>
            </p:nvSpPr>
            <p:spPr bwMode="auto">
              <a:xfrm>
                <a:off x="5104" y="2868"/>
                <a:ext cx="459" cy="100"/>
              </a:xfrm>
              <a:custGeom>
                <a:avLst/>
                <a:gdLst>
                  <a:gd name="T0" fmla="*/ 0 w 221"/>
                  <a:gd name="T1" fmla="*/ 36 h 48"/>
                  <a:gd name="T2" fmla="*/ 209 w 221"/>
                  <a:gd name="T3" fmla="*/ 27 h 48"/>
                  <a:gd name="T4" fmla="*/ 219 w 221"/>
                  <a:gd name="T5" fmla="*/ 39 h 48"/>
                  <a:gd name="T6" fmla="*/ 203 w 221"/>
                  <a:gd name="T7" fmla="*/ 45 h 48"/>
                  <a:gd name="T8" fmla="*/ 0 w 221"/>
                  <a:gd name="T9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48">
                    <a:moveTo>
                      <a:pt x="0" y="36"/>
                    </a:moveTo>
                    <a:cubicBezTo>
                      <a:pt x="0" y="36"/>
                      <a:pt x="94" y="0"/>
                      <a:pt x="209" y="27"/>
                    </a:cubicBezTo>
                    <a:cubicBezTo>
                      <a:pt x="209" y="27"/>
                      <a:pt x="221" y="30"/>
                      <a:pt x="219" y="39"/>
                    </a:cubicBezTo>
                    <a:cubicBezTo>
                      <a:pt x="219" y="39"/>
                      <a:pt x="215" y="48"/>
                      <a:pt x="203" y="45"/>
                    </a:cubicBezTo>
                    <a:cubicBezTo>
                      <a:pt x="202" y="45"/>
                      <a:pt x="129" y="11"/>
                      <a:pt x="0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6" name="íṩḻïḑé">
                <a:extLst>
                  <a:ext uri="{FF2B5EF4-FFF2-40B4-BE49-F238E27FC236}">
                    <a16:creationId xmlns:a16="http://schemas.microsoft.com/office/drawing/2014/main" xmlns="" id="{38BA5EE5-5047-43AF-BEE3-1070ECD298D6}"/>
                  </a:ext>
                </a:extLst>
              </p:cNvPr>
              <p:cNvSpPr/>
              <p:nvPr/>
            </p:nvSpPr>
            <p:spPr bwMode="auto">
              <a:xfrm>
                <a:off x="5194" y="2734"/>
                <a:ext cx="482" cy="128"/>
              </a:xfrm>
              <a:custGeom>
                <a:avLst/>
                <a:gdLst>
                  <a:gd name="T0" fmla="*/ 0 w 232"/>
                  <a:gd name="T1" fmla="*/ 62 h 62"/>
                  <a:gd name="T2" fmla="*/ 214 w 232"/>
                  <a:gd name="T3" fmla="*/ 0 h 62"/>
                  <a:gd name="T4" fmla="*/ 232 w 232"/>
                  <a:gd name="T5" fmla="*/ 11 h 62"/>
                  <a:gd name="T6" fmla="*/ 217 w 232"/>
                  <a:gd name="T7" fmla="*/ 20 h 62"/>
                  <a:gd name="T8" fmla="*/ 0 w 23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62">
                    <a:moveTo>
                      <a:pt x="0" y="62"/>
                    </a:moveTo>
                    <a:cubicBezTo>
                      <a:pt x="0" y="62"/>
                      <a:pt x="96" y="5"/>
                      <a:pt x="214" y="0"/>
                    </a:cubicBezTo>
                    <a:cubicBezTo>
                      <a:pt x="214" y="0"/>
                      <a:pt x="232" y="1"/>
                      <a:pt x="232" y="11"/>
                    </a:cubicBezTo>
                    <a:cubicBezTo>
                      <a:pt x="232" y="11"/>
                      <a:pt x="232" y="21"/>
                      <a:pt x="217" y="20"/>
                    </a:cubicBezTo>
                    <a:cubicBezTo>
                      <a:pt x="216" y="20"/>
                      <a:pt x="118" y="23"/>
                      <a:pt x="0" y="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7" name="iṧ1îḍè">
                <a:extLst>
                  <a:ext uri="{FF2B5EF4-FFF2-40B4-BE49-F238E27FC236}">
                    <a16:creationId xmlns:a16="http://schemas.microsoft.com/office/drawing/2014/main" xmlns="" id="{C805A4E6-9F0C-47BD-8B00-352CE2692579}"/>
                  </a:ext>
                </a:extLst>
              </p:cNvPr>
              <p:cNvSpPr/>
              <p:nvPr/>
            </p:nvSpPr>
            <p:spPr bwMode="auto">
              <a:xfrm>
                <a:off x="4988" y="2427"/>
                <a:ext cx="370" cy="286"/>
              </a:xfrm>
              <a:custGeom>
                <a:avLst/>
                <a:gdLst>
                  <a:gd name="T0" fmla="*/ 0 w 178"/>
                  <a:gd name="T1" fmla="*/ 138 h 138"/>
                  <a:gd name="T2" fmla="*/ 156 w 178"/>
                  <a:gd name="T3" fmla="*/ 6 h 138"/>
                  <a:gd name="T4" fmla="*/ 175 w 178"/>
                  <a:gd name="T5" fmla="*/ 8 h 138"/>
                  <a:gd name="T6" fmla="*/ 166 w 178"/>
                  <a:gd name="T7" fmla="*/ 22 h 138"/>
                  <a:gd name="T8" fmla="*/ 0 w 178"/>
                  <a:gd name="T9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38">
                    <a:moveTo>
                      <a:pt x="0" y="138"/>
                    </a:moveTo>
                    <a:cubicBezTo>
                      <a:pt x="0" y="138"/>
                      <a:pt x="59" y="54"/>
                      <a:pt x="156" y="6"/>
                    </a:cubicBezTo>
                    <a:cubicBezTo>
                      <a:pt x="156" y="6"/>
                      <a:pt x="172" y="0"/>
                      <a:pt x="175" y="8"/>
                    </a:cubicBezTo>
                    <a:cubicBezTo>
                      <a:pt x="175" y="8"/>
                      <a:pt x="178" y="17"/>
                      <a:pt x="166" y="22"/>
                    </a:cubicBezTo>
                    <a:cubicBezTo>
                      <a:pt x="165" y="22"/>
                      <a:pt x="84" y="61"/>
                      <a:pt x="0" y="1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8" name="i$ľiḑé">
                <a:extLst>
                  <a:ext uri="{FF2B5EF4-FFF2-40B4-BE49-F238E27FC236}">
                    <a16:creationId xmlns:a16="http://schemas.microsoft.com/office/drawing/2014/main" xmlns="" id="{0E1E7C90-5F47-4812-9F2D-F1DB5F702580}"/>
                  </a:ext>
                </a:extLst>
              </p:cNvPr>
              <p:cNvSpPr/>
              <p:nvPr/>
            </p:nvSpPr>
            <p:spPr bwMode="auto">
              <a:xfrm>
                <a:off x="5119" y="2680"/>
                <a:ext cx="357" cy="149"/>
              </a:xfrm>
              <a:custGeom>
                <a:avLst/>
                <a:gdLst>
                  <a:gd name="T0" fmla="*/ 0 w 172"/>
                  <a:gd name="T1" fmla="*/ 72 h 72"/>
                  <a:gd name="T2" fmla="*/ 156 w 172"/>
                  <a:gd name="T3" fmla="*/ 1 h 72"/>
                  <a:gd name="T4" fmla="*/ 172 w 172"/>
                  <a:gd name="T5" fmla="*/ 7 h 72"/>
                  <a:gd name="T6" fmla="*/ 161 w 172"/>
                  <a:gd name="T7" fmla="*/ 16 h 72"/>
                  <a:gd name="T8" fmla="*/ 0 w 172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72">
                    <a:moveTo>
                      <a:pt x="0" y="72"/>
                    </a:moveTo>
                    <a:cubicBezTo>
                      <a:pt x="0" y="72"/>
                      <a:pt x="67" y="18"/>
                      <a:pt x="156" y="1"/>
                    </a:cubicBezTo>
                    <a:cubicBezTo>
                      <a:pt x="156" y="1"/>
                      <a:pt x="171" y="0"/>
                      <a:pt x="172" y="7"/>
                    </a:cubicBezTo>
                    <a:cubicBezTo>
                      <a:pt x="172" y="7"/>
                      <a:pt x="172" y="15"/>
                      <a:pt x="161" y="16"/>
                    </a:cubicBezTo>
                    <a:cubicBezTo>
                      <a:pt x="160" y="16"/>
                      <a:pt x="86" y="29"/>
                      <a:pt x="0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9" name="iŝḻíḑe">
                <a:extLst>
                  <a:ext uri="{FF2B5EF4-FFF2-40B4-BE49-F238E27FC236}">
                    <a16:creationId xmlns:a16="http://schemas.microsoft.com/office/drawing/2014/main" xmlns="" id="{A5ACB0DD-9B71-4AF3-8D68-FA0B104C284C}"/>
                  </a:ext>
                </a:extLst>
              </p:cNvPr>
              <p:cNvSpPr/>
              <p:nvPr/>
            </p:nvSpPr>
            <p:spPr bwMode="auto">
              <a:xfrm>
                <a:off x="4894" y="2437"/>
                <a:ext cx="717" cy="452"/>
              </a:xfrm>
              <a:custGeom>
                <a:avLst/>
                <a:gdLst>
                  <a:gd name="T0" fmla="*/ 0 w 345"/>
                  <a:gd name="T1" fmla="*/ 218 h 218"/>
                  <a:gd name="T2" fmla="*/ 306 w 345"/>
                  <a:gd name="T3" fmla="*/ 8 h 218"/>
                  <a:gd name="T4" fmla="*/ 341 w 345"/>
                  <a:gd name="T5" fmla="*/ 15 h 218"/>
                  <a:gd name="T6" fmla="*/ 322 w 345"/>
                  <a:gd name="T7" fmla="*/ 37 h 218"/>
                  <a:gd name="T8" fmla="*/ 0 w 345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5" h="218">
                    <a:moveTo>
                      <a:pt x="0" y="218"/>
                    </a:moveTo>
                    <a:cubicBezTo>
                      <a:pt x="0" y="218"/>
                      <a:pt x="122" y="77"/>
                      <a:pt x="306" y="8"/>
                    </a:cubicBezTo>
                    <a:cubicBezTo>
                      <a:pt x="306" y="8"/>
                      <a:pt x="336" y="0"/>
                      <a:pt x="341" y="15"/>
                    </a:cubicBezTo>
                    <a:cubicBezTo>
                      <a:pt x="341" y="15"/>
                      <a:pt x="345" y="31"/>
                      <a:pt x="322" y="37"/>
                    </a:cubicBezTo>
                    <a:cubicBezTo>
                      <a:pt x="320" y="39"/>
                      <a:pt x="166" y="94"/>
                      <a:pt x="0" y="2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0" name="îṥ1ïḋê">
                <a:extLst>
                  <a:ext uri="{FF2B5EF4-FFF2-40B4-BE49-F238E27FC236}">
                    <a16:creationId xmlns:a16="http://schemas.microsoft.com/office/drawing/2014/main" xmlns="" id="{04EF2AE9-2D63-482A-87FE-AB12030DC1B0}"/>
                  </a:ext>
                </a:extLst>
              </p:cNvPr>
              <p:cNvSpPr/>
              <p:nvPr/>
            </p:nvSpPr>
            <p:spPr bwMode="auto">
              <a:xfrm>
                <a:off x="4830" y="2107"/>
                <a:ext cx="445" cy="753"/>
              </a:xfrm>
              <a:custGeom>
                <a:avLst/>
                <a:gdLst>
                  <a:gd name="T0" fmla="*/ 0 w 214"/>
                  <a:gd name="T1" fmla="*/ 363 h 363"/>
                  <a:gd name="T2" fmla="*/ 168 w 214"/>
                  <a:gd name="T3" fmla="*/ 22 h 363"/>
                  <a:gd name="T4" fmla="*/ 203 w 214"/>
                  <a:gd name="T5" fmla="*/ 11 h 363"/>
                  <a:gd name="T6" fmla="*/ 197 w 214"/>
                  <a:gd name="T7" fmla="*/ 41 h 363"/>
                  <a:gd name="T8" fmla="*/ 0 w 214"/>
                  <a:gd name="T9" fmla="*/ 36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363">
                    <a:moveTo>
                      <a:pt x="0" y="363"/>
                    </a:moveTo>
                    <a:cubicBezTo>
                      <a:pt x="0" y="363"/>
                      <a:pt x="38" y="176"/>
                      <a:pt x="168" y="22"/>
                    </a:cubicBezTo>
                    <a:cubicBezTo>
                      <a:pt x="168" y="22"/>
                      <a:pt x="191" y="0"/>
                      <a:pt x="203" y="11"/>
                    </a:cubicBezTo>
                    <a:cubicBezTo>
                      <a:pt x="203" y="11"/>
                      <a:pt x="214" y="23"/>
                      <a:pt x="197" y="41"/>
                    </a:cubicBezTo>
                    <a:cubicBezTo>
                      <a:pt x="195" y="43"/>
                      <a:pt x="86" y="169"/>
                      <a:pt x="0" y="3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1" name="îş1îḑè">
                <a:extLst>
                  <a:ext uri="{FF2B5EF4-FFF2-40B4-BE49-F238E27FC236}">
                    <a16:creationId xmlns:a16="http://schemas.microsoft.com/office/drawing/2014/main" xmlns="" id="{2CF03EED-CFB3-449F-A2F8-1CDF1F9F5E8B}"/>
                  </a:ext>
                </a:extLst>
              </p:cNvPr>
              <p:cNvSpPr/>
              <p:nvPr/>
            </p:nvSpPr>
            <p:spPr bwMode="auto">
              <a:xfrm>
                <a:off x="4672" y="1978"/>
                <a:ext cx="212" cy="828"/>
              </a:xfrm>
              <a:custGeom>
                <a:avLst/>
                <a:gdLst>
                  <a:gd name="T0" fmla="*/ 36 w 102"/>
                  <a:gd name="T1" fmla="*/ 399 h 399"/>
                  <a:gd name="T2" fmla="*/ 59 w 102"/>
                  <a:gd name="T3" fmla="*/ 29 h 399"/>
                  <a:gd name="T4" fmla="*/ 87 w 102"/>
                  <a:gd name="T5" fmla="*/ 6 h 399"/>
                  <a:gd name="T6" fmla="*/ 92 w 102"/>
                  <a:gd name="T7" fmla="*/ 35 h 399"/>
                  <a:gd name="T8" fmla="*/ 36 w 102"/>
                  <a:gd name="T9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399">
                    <a:moveTo>
                      <a:pt x="36" y="399"/>
                    </a:moveTo>
                    <a:cubicBezTo>
                      <a:pt x="36" y="399"/>
                      <a:pt x="0" y="216"/>
                      <a:pt x="59" y="29"/>
                    </a:cubicBezTo>
                    <a:cubicBezTo>
                      <a:pt x="59" y="29"/>
                      <a:pt x="72" y="0"/>
                      <a:pt x="87" y="6"/>
                    </a:cubicBezTo>
                    <a:cubicBezTo>
                      <a:pt x="87" y="6"/>
                      <a:pt x="102" y="12"/>
                      <a:pt x="92" y="35"/>
                    </a:cubicBezTo>
                    <a:cubicBezTo>
                      <a:pt x="92" y="37"/>
                      <a:pt x="41" y="192"/>
                      <a:pt x="36" y="3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2" name="iṧḷíḋè">
                <a:extLst>
                  <a:ext uri="{FF2B5EF4-FFF2-40B4-BE49-F238E27FC236}">
                    <a16:creationId xmlns:a16="http://schemas.microsoft.com/office/drawing/2014/main" xmlns="" id="{BE016046-2EFD-40CA-BE51-F83A3FA40054}"/>
                  </a:ext>
                </a:extLst>
              </p:cNvPr>
              <p:cNvSpPr/>
              <p:nvPr/>
            </p:nvSpPr>
            <p:spPr bwMode="auto">
              <a:xfrm>
                <a:off x="5021" y="3101"/>
                <a:ext cx="453" cy="276"/>
              </a:xfrm>
              <a:custGeom>
                <a:avLst/>
                <a:gdLst>
                  <a:gd name="T0" fmla="*/ 0 w 218"/>
                  <a:gd name="T1" fmla="*/ 0 h 133"/>
                  <a:gd name="T2" fmla="*/ 208 w 218"/>
                  <a:gd name="T3" fmla="*/ 109 h 133"/>
                  <a:gd name="T4" fmla="*/ 210 w 218"/>
                  <a:gd name="T5" fmla="*/ 127 h 133"/>
                  <a:gd name="T6" fmla="*/ 192 w 218"/>
                  <a:gd name="T7" fmla="*/ 123 h 133"/>
                  <a:gd name="T8" fmla="*/ 0 w 218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33">
                    <a:moveTo>
                      <a:pt x="0" y="0"/>
                    </a:moveTo>
                    <a:cubicBezTo>
                      <a:pt x="0" y="0"/>
                      <a:pt x="111" y="19"/>
                      <a:pt x="208" y="109"/>
                    </a:cubicBezTo>
                    <a:cubicBezTo>
                      <a:pt x="208" y="109"/>
                      <a:pt x="218" y="119"/>
                      <a:pt x="210" y="127"/>
                    </a:cubicBezTo>
                    <a:cubicBezTo>
                      <a:pt x="210" y="127"/>
                      <a:pt x="201" y="133"/>
                      <a:pt x="192" y="123"/>
                    </a:cubicBezTo>
                    <a:cubicBezTo>
                      <a:pt x="190" y="122"/>
                      <a:pt x="139" y="4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3" name="ïşlïďe">
                <a:extLst>
                  <a:ext uri="{FF2B5EF4-FFF2-40B4-BE49-F238E27FC236}">
                    <a16:creationId xmlns:a16="http://schemas.microsoft.com/office/drawing/2014/main" xmlns="" id="{454E926A-0B8A-4BD3-9ADB-A7DBBCB51CCE}"/>
                  </a:ext>
                </a:extLst>
              </p:cNvPr>
              <p:cNvSpPr/>
              <p:nvPr/>
            </p:nvSpPr>
            <p:spPr bwMode="auto">
              <a:xfrm>
                <a:off x="5162" y="3300"/>
                <a:ext cx="304" cy="265"/>
              </a:xfrm>
              <a:custGeom>
                <a:avLst/>
                <a:gdLst>
                  <a:gd name="T0" fmla="*/ 0 w 146"/>
                  <a:gd name="T1" fmla="*/ 0 h 128"/>
                  <a:gd name="T2" fmla="*/ 140 w 146"/>
                  <a:gd name="T3" fmla="*/ 111 h 128"/>
                  <a:gd name="T4" fmla="*/ 139 w 146"/>
                  <a:gd name="T5" fmla="*/ 125 h 128"/>
                  <a:gd name="T6" fmla="*/ 126 w 146"/>
                  <a:gd name="T7" fmla="*/ 119 h 128"/>
                  <a:gd name="T8" fmla="*/ 0 w 146"/>
                  <a:gd name="T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28">
                    <a:moveTo>
                      <a:pt x="0" y="0"/>
                    </a:moveTo>
                    <a:cubicBezTo>
                      <a:pt x="0" y="0"/>
                      <a:pt x="81" y="29"/>
                      <a:pt x="140" y="111"/>
                    </a:cubicBezTo>
                    <a:cubicBezTo>
                      <a:pt x="140" y="111"/>
                      <a:pt x="146" y="120"/>
                      <a:pt x="139" y="125"/>
                    </a:cubicBezTo>
                    <a:cubicBezTo>
                      <a:pt x="139" y="125"/>
                      <a:pt x="131" y="128"/>
                      <a:pt x="126" y="119"/>
                    </a:cubicBezTo>
                    <a:cubicBezTo>
                      <a:pt x="125" y="119"/>
                      <a:pt x="97" y="5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4" name="îṥľíḑe">
                <a:extLst>
                  <a:ext uri="{FF2B5EF4-FFF2-40B4-BE49-F238E27FC236}">
                    <a16:creationId xmlns:a16="http://schemas.microsoft.com/office/drawing/2014/main" xmlns="" id="{BE87B939-32CC-4BAD-AFC5-9D479E381E10}"/>
                  </a:ext>
                </a:extLst>
              </p:cNvPr>
              <p:cNvSpPr/>
              <p:nvPr/>
            </p:nvSpPr>
            <p:spPr bwMode="auto">
              <a:xfrm>
                <a:off x="4815" y="3180"/>
                <a:ext cx="244" cy="348"/>
              </a:xfrm>
              <a:custGeom>
                <a:avLst/>
                <a:gdLst>
                  <a:gd name="T0" fmla="*/ 0 w 117"/>
                  <a:gd name="T1" fmla="*/ 0 h 168"/>
                  <a:gd name="T2" fmla="*/ 97 w 117"/>
                  <a:gd name="T3" fmla="*/ 155 h 168"/>
                  <a:gd name="T4" fmla="*/ 0 w 117"/>
                  <a:gd name="T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7" h="168">
                    <a:moveTo>
                      <a:pt x="0" y="0"/>
                    </a:moveTo>
                    <a:cubicBezTo>
                      <a:pt x="0" y="0"/>
                      <a:pt x="80" y="168"/>
                      <a:pt x="97" y="155"/>
                    </a:cubicBezTo>
                    <a:cubicBezTo>
                      <a:pt x="99" y="154"/>
                      <a:pt x="117" y="154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5" name="îşḻîde">
                <a:extLst>
                  <a:ext uri="{FF2B5EF4-FFF2-40B4-BE49-F238E27FC236}">
                    <a16:creationId xmlns:a16="http://schemas.microsoft.com/office/drawing/2014/main" xmlns="" id="{948F26BC-7C99-4C9D-BB92-D1906C4C9E6D}"/>
                  </a:ext>
                </a:extLst>
              </p:cNvPr>
              <p:cNvSpPr/>
              <p:nvPr/>
            </p:nvSpPr>
            <p:spPr bwMode="auto">
              <a:xfrm>
                <a:off x="4676" y="3302"/>
                <a:ext cx="100" cy="502"/>
              </a:xfrm>
              <a:custGeom>
                <a:avLst/>
                <a:gdLst>
                  <a:gd name="T0" fmla="*/ 27 w 48"/>
                  <a:gd name="T1" fmla="*/ 0 h 242"/>
                  <a:gd name="T2" fmla="*/ 27 w 48"/>
                  <a:gd name="T3" fmla="*/ 230 h 242"/>
                  <a:gd name="T4" fmla="*/ 27 w 48"/>
                  <a:gd name="T5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" h="242">
                    <a:moveTo>
                      <a:pt x="27" y="0"/>
                    </a:moveTo>
                    <a:cubicBezTo>
                      <a:pt x="27" y="0"/>
                      <a:pt x="0" y="232"/>
                      <a:pt x="27" y="230"/>
                    </a:cubicBezTo>
                    <a:cubicBezTo>
                      <a:pt x="30" y="230"/>
                      <a:pt x="48" y="242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6" name="î$ļidè">
                <a:extLst>
                  <a:ext uri="{FF2B5EF4-FFF2-40B4-BE49-F238E27FC236}">
                    <a16:creationId xmlns:a16="http://schemas.microsoft.com/office/drawing/2014/main" xmlns="" id="{2C37F179-ADF2-4A09-A569-2EA9EF8E2434}"/>
                  </a:ext>
                </a:extLst>
              </p:cNvPr>
              <p:cNvSpPr/>
              <p:nvPr/>
            </p:nvSpPr>
            <p:spPr bwMode="auto">
              <a:xfrm>
                <a:off x="4851" y="3455"/>
                <a:ext cx="147" cy="334"/>
              </a:xfrm>
              <a:custGeom>
                <a:avLst/>
                <a:gdLst>
                  <a:gd name="T0" fmla="*/ 0 w 71"/>
                  <a:gd name="T1" fmla="*/ 0 h 161"/>
                  <a:gd name="T2" fmla="*/ 54 w 71"/>
                  <a:gd name="T3" fmla="*/ 153 h 161"/>
                  <a:gd name="T4" fmla="*/ 0 w 71"/>
                  <a:gd name="T5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1" h="161">
                    <a:moveTo>
                      <a:pt x="0" y="0"/>
                    </a:moveTo>
                    <a:cubicBezTo>
                      <a:pt x="0" y="0"/>
                      <a:pt x="37" y="161"/>
                      <a:pt x="54" y="153"/>
                    </a:cubicBezTo>
                    <a:cubicBezTo>
                      <a:pt x="56" y="152"/>
                      <a:pt x="71" y="15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7" name="íṩļiďê">
                <a:extLst>
                  <a:ext uri="{FF2B5EF4-FFF2-40B4-BE49-F238E27FC236}">
                    <a16:creationId xmlns:a16="http://schemas.microsoft.com/office/drawing/2014/main" xmlns="" id="{4A24EA03-4F58-4D22-AC5C-2CEEB948F65A}"/>
                  </a:ext>
                </a:extLst>
              </p:cNvPr>
              <p:cNvSpPr/>
              <p:nvPr/>
            </p:nvSpPr>
            <p:spPr bwMode="auto">
              <a:xfrm>
                <a:off x="4404" y="2093"/>
                <a:ext cx="227" cy="504"/>
              </a:xfrm>
              <a:custGeom>
                <a:avLst/>
                <a:gdLst>
                  <a:gd name="T0" fmla="*/ 109 w 109"/>
                  <a:gd name="T1" fmla="*/ 243 h 243"/>
                  <a:gd name="T2" fmla="*/ 26 w 109"/>
                  <a:gd name="T3" fmla="*/ 11 h 243"/>
                  <a:gd name="T4" fmla="*/ 109 w 109"/>
                  <a:gd name="T5" fmla="*/ 243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" h="243">
                    <a:moveTo>
                      <a:pt x="109" y="243"/>
                    </a:moveTo>
                    <a:cubicBezTo>
                      <a:pt x="109" y="243"/>
                      <a:pt x="52" y="0"/>
                      <a:pt x="26" y="11"/>
                    </a:cubicBezTo>
                    <a:cubicBezTo>
                      <a:pt x="23" y="12"/>
                      <a:pt x="0" y="6"/>
                      <a:pt x="109" y="24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8" name="ïṧļîḑé">
                <a:extLst>
                  <a:ext uri="{FF2B5EF4-FFF2-40B4-BE49-F238E27FC236}">
                    <a16:creationId xmlns:a16="http://schemas.microsoft.com/office/drawing/2014/main" xmlns="" id="{9B3CEC7F-79E5-4F29-BC19-B33DE1F8A669}"/>
                  </a:ext>
                </a:extLst>
              </p:cNvPr>
              <p:cNvSpPr/>
              <p:nvPr/>
            </p:nvSpPr>
            <p:spPr bwMode="auto">
              <a:xfrm>
                <a:off x="5088" y="2215"/>
                <a:ext cx="307" cy="342"/>
              </a:xfrm>
              <a:custGeom>
                <a:avLst/>
                <a:gdLst>
                  <a:gd name="T0" fmla="*/ 0 w 148"/>
                  <a:gd name="T1" fmla="*/ 165 h 165"/>
                  <a:gd name="T2" fmla="*/ 130 w 148"/>
                  <a:gd name="T3" fmla="*/ 20 h 165"/>
                  <a:gd name="T4" fmla="*/ 0 w 148"/>
                  <a:gd name="T5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8" h="165">
                    <a:moveTo>
                      <a:pt x="0" y="165"/>
                    </a:moveTo>
                    <a:cubicBezTo>
                      <a:pt x="0" y="165"/>
                      <a:pt x="148" y="34"/>
                      <a:pt x="130" y="20"/>
                    </a:cubicBezTo>
                    <a:cubicBezTo>
                      <a:pt x="129" y="19"/>
                      <a:pt x="124" y="0"/>
                      <a:pt x="0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9" name="ïṧļïḋé">
                <a:extLst>
                  <a:ext uri="{FF2B5EF4-FFF2-40B4-BE49-F238E27FC236}">
                    <a16:creationId xmlns:a16="http://schemas.microsoft.com/office/drawing/2014/main" xmlns="" id="{8C973980-BB1C-493C-ABA6-9475EDCEF099}"/>
                  </a:ext>
                </a:extLst>
              </p:cNvPr>
              <p:cNvSpPr/>
              <p:nvPr/>
            </p:nvSpPr>
            <p:spPr bwMode="auto">
              <a:xfrm>
                <a:off x="4969" y="2047"/>
                <a:ext cx="83" cy="108"/>
              </a:xfrm>
              <a:custGeom>
                <a:avLst/>
                <a:gdLst>
                  <a:gd name="T0" fmla="*/ 0 w 40"/>
                  <a:gd name="T1" fmla="*/ 13 h 52"/>
                  <a:gd name="T2" fmla="*/ 16 w 40"/>
                  <a:gd name="T3" fmla="*/ 12 h 52"/>
                  <a:gd name="T4" fmla="*/ 18 w 40"/>
                  <a:gd name="T5" fmla="*/ 11 h 52"/>
                  <a:gd name="T6" fmla="*/ 27 w 40"/>
                  <a:gd name="T7" fmla="*/ 0 h 52"/>
                  <a:gd name="T8" fmla="*/ 27 w 40"/>
                  <a:gd name="T9" fmla="*/ 16 h 52"/>
                  <a:gd name="T10" fmla="*/ 28 w 40"/>
                  <a:gd name="T11" fmla="*/ 17 h 52"/>
                  <a:gd name="T12" fmla="*/ 40 w 40"/>
                  <a:gd name="T13" fmla="*/ 28 h 52"/>
                  <a:gd name="T14" fmla="*/ 24 w 40"/>
                  <a:gd name="T15" fmla="*/ 28 h 52"/>
                  <a:gd name="T16" fmla="*/ 22 w 40"/>
                  <a:gd name="T17" fmla="*/ 30 h 52"/>
                  <a:gd name="T18" fmla="*/ 8 w 40"/>
                  <a:gd name="T19" fmla="*/ 52 h 52"/>
                  <a:gd name="T20" fmla="*/ 12 w 40"/>
                  <a:gd name="T21" fmla="*/ 25 h 52"/>
                  <a:gd name="T22" fmla="*/ 11 w 40"/>
                  <a:gd name="T23" fmla="*/ 23 h 52"/>
                  <a:gd name="T24" fmla="*/ 0 w 40"/>
                  <a:gd name="T25" fmla="*/ 1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52">
                    <a:moveTo>
                      <a:pt x="0" y="13"/>
                    </a:move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8" y="11"/>
                      <a:pt x="18" y="1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8" y="17"/>
                      <a:pt x="28" y="1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3" y="28"/>
                      <a:pt x="22" y="29"/>
                      <a:pt x="22" y="30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4"/>
                      <a:pt x="11" y="23"/>
                      <a:pt x="11" y="23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0" name="îsľïďé">
                <a:extLst>
                  <a:ext uri="{FF2B5EF4-FFF2-40B4-BE49-F238E27FC236}">
                    <a16:creationId xmlns:a16="http://schemas.microsoft.com/office/drawing/2014/main" xmlns="" id="{34FCE26D-64FF-4676-8A21-391FF5EAD110}"/>
                  </a:ext>
                </a:extLst>
              </p:cNvPr>
              <p:cNvSpPr/>
              <p:nvPr/>
            </p:nvSpPr>
            <p:spPr bwMode="auto">
              <a:xfrm>
                <a:off x="5300" y="2111"/>
                <a:ext cx="97" cy="102"/>
              </a:xfrm>
              <a:custGeom>
                <a:avLst/>
                <a:gdLst>
                  <a:gd name="T0" fmla="*/ 0 w 47"/>
                  <a:gd name="T1" fmla="*/ 47 h 49"/>
                  <a:gd name="T2" fmla="*/ 18 w 47"/>
                  <a:gd name="T3" fmla="*/ 18 h 49"/>
                  <a:gd name="T4" fmla="*/ 18 w 47"/>
                  <a:gd name="T5" fmla="*/ 18 h 49"/>
                  <a:gd name="T6" fmla="*/ 12 w 47"/>
                  <a:gd name="T7" fmla="*/ 0 h 49"/>
                  <a:gd name="T8" fmla="*/ 28 w 47"/>
                  <a:gd name="T9" fmla="*/ 11 h 49"/>
                  <a:gd name="T10" fmla="*/ 29 w 47"/>
                  <a:gd name="T11" fmla="*/ 11 h 49"/>
                  <a:gd name="T12" fmla="*/ 47 w 47"/>
                  <a:gd name="T13" fmla="*/ 2 h 49"/>
                  <a:gd name="T14" fmla="*/ 39 w 47"/>
                  <a:gd name="T15" fmla="*/ 18 h 49"/>
                  <a:gd name="T16" fmla="*/ 39 w 47"/>
                  <a:gd name="T17" fmla="*/ 19 h 49"/>
                  <a:gd name="T18" fmla="*/ 46 w 47"/>
                  <a:gd name="T19" fmla="*/ 37 h 49"/>
                  <a:gd name="T20" fmla="*/ 45 w 47"/>
                  <a:gd name="T21" fmla="*/ 38 h 49"/>
                  <a:gd name="T22" fmla="*/ 28 w 47"/>
                  <a:gd name="T23" fmla="*/ 31 h 49"/>
                  <a:gd name="T24" fmla="*/ 28 w 47"/>
                  <a:gd name="T25" fmla="*/ 31 h 49"/>
                  <a:gd name="T26" fmla="*/ 1 w 47"/>
                  <a:gd name="T27" fmla="*/ 48 h 49"/>
                  <a:gd name="T28" fmla="*/ 0 w 47"/>
                  <a:gd name="T29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9">
                    <a:moveTo>
                      <a:pt x="0" y="47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38"/>
                      <a:pt x="45" y="39"/>
                      <a:pt x="45" y="38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49"/>
                      <a:pt x="0" y="48"/>
                      <a:pt x="0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1" name="îṩļïḓe">
                <a:extLst>
                  <a:ext uri="{FF2B5EF4-FFF2-40B4-BE49-F238E27FC236}">
                    <a16:creationId xmlns:a16="http://schemas.microsoft.com/office/drawing/2014/main" xmlns="" id="{50236841-8DF6-4DC0-8169-814BA0CAB373}"/>
                  </a:ext>
                </a:extLst>
              </p:cNvPr>
              <p:cNvSpPr/>
              <p:nvPr/>
            </p:nvSpPr>
            <p:spPr bwMode="auto">
              <a:xfrm>
                <a:off x="5437" y="2288"/>
                <a:ext cx="128" cy="101"/>
              </a:xfrm>
              <a:custGeom>
                <a:avLst/>
                <a:gdLst>
                  <a:gd name="T0" fmla="*/ 0 w 62"/>
                  <a:gd name="T1" fmla="*/ 44 h 49"/>
                  <a:gd name="T2" fmla="*/ 29 w 62"/>
                  <a:gd name="T3" fmla="*/ 18 h 49"/>
                  <a:gd name="T4" fmla="*/ 32 w 62"/>
                  <a:gd name="T5" fmla="*/ 0 h 49"/>
                  <a:gd name="T6" fmla="*/ 42 w 62"/>
                  <a:gd name="T7" fmla="*/ 14 h 49"/>
                  <a:gd name="T8" fmla="*/ 62 w 62"/>
                  <a:gd name="T9" fmla="*/ 24 h 49"/>
                  <a:gd name="T10" fmla="*/ 45 w 62"/>
                  <a:gd name="T11" fmla="*/ 32 h 49"/>
                  <a:gd name="T12" fmla="*/ 42 w 62"/>
                  <a:gd name="T13" fmla="*/ 49 h 49"/>
                  <a:gd name="T14" fmla="*/ 33 w 62"/>
                  <a:gd name="T15" fmla="*/ 33 h 49"/>
                  <a:gd name="T16" fmla="*/ 0 w 62"/>
                  <a:gd name="T17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9">
                    <a:moveTo>
                      <a:pt x="0" y="44"/>
                    </a:moveTo>
                    <a:cubicBezTo>
                      <a:pt x="0" y="44"/>
                      <a:pt x="12" y="25"/>
                      <a:pt x="29" y="18"/>
                    </a:cubicBezTo>
                    <a:cubicBezTo>
                      <a:pt x="29" y="18"/>
                      <a:pt x="30" y="6"/>
                      <a:pt x="32" y="0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58" y="21"/>
                      <a:pt x="62" y="24"/>
                    </a:cubicBezTo>
                    <a:cubicBezTo>
                      <a:pt x="62" y="24"/>
                      <a:pt x="50" y="28"/>
                      <a:pt x="45" y="32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3"/>
                      <a:pt x="10" y="38"/>
                      <a:pt x="0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2" name="ïŝḷïḑè">
                <a:extLst>
                  <a:ext uri="{FF2B5EF4-FFF2-40B4-BE49-F238E27FC236}">
                    <a16:creationId xmlns:a16="http://schemas.microsoft.com/office/drawing/2014/main" xmlns="" id="{80CDC0DA-D8E3-47A6-9422-C77EA728A962}"/>
                  </a:ext>
                </a:extLst>
              </p:cNvPr>
              <p:cNvSpPr/>
              <p:nvPr/>
            </p:nvSpPr>
            <p:spPr bwMode="auto">
              <a:xfrm>
                <a:off x="5609" y="2557"/>
                <a:ext cx="129" cy="96"/>
              </a:xfrm>
              <a:custGeom>
                <a:avLst/>
                <a:gdLst>
                  <a:gd name="T0" fmla="*/ 0 w 62"/>
                  <a:gd name="T1" fmla="*/ 27 h 46"/>
                  <a:gd name="T2" fmla="*/ 30 w 62"/>
                  <a:gd name="T3" fmla="*/ 18 h 46"/>
                  <a:gd name="T4" fmla="*/ 37 w 62"/>
                  <a:gd name="T5" fmla="*/ 0 h 46"/>
                  <a:gd name="T6" fmla="*/ 46 w 62"/>
                  <a:gd name="T7" fmla="*/ 17 h 46"/>
                  <a:gd name="T8" fmla="*/ 62 w 62"/>
                  <a:gd name="T9" fmla="*/ 21 h 46"/>
                  <a:gd name="T10" fmla="*/ 46 w 62"/>
                  <a:gd name="T11" fmla="*/ 28 h 46"/>
                  <a:gd name="T12" fmla="*/ 41 w 62"/>
                  <a:gd name="T13" fmla="*/ 45 h 46"/>
                  <a:gd name="T14" fmla="*/ 31 w 62"/>
                  <a:gd name="T15" fmla="*/ 30 h 46"/>
                  <a:gd name="T16" fmla="*/ 0 w 62"/>
                  <a:gd name="T17" fmla="*/ 2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46">
                    <a:moveTo>
                      <a:pt x="0" y="27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1" y="46"/>
                      <a:pt x="41" y="45"/>
                    </a:cubicBezTo>
                    <a:cubicBezTo>
                      <a:pt x="41" y="44"/>
                      <a:pt x="31" y="30"/>
                      <a:pt x="31" y="3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3" name="îṥḷîḓê">
                <a:extLst>
                  <a:ext uri="{FF2B5EF4-FFF2-40B4-BE49-F238E27FC236}">
                    <a16:creationId xmlns:a16="http://schemas.microsoft.com/office/drawing/2014/main" xmlns="" id="{B10D9F45-43E2-43A3-BFEA-CBA933454E8D}"/>
                  </a:ext>
                </a:extLst>
              </p:cNvPr>
              <p:cNvSpPr/>
              <p:nvPr/>
            </p:nvSpPr>
            <p:spPr bwMode="auto">
              <a:xfrm>
                <a:off x="5715" y="2864"/>
                <a:ext cx="193" cy="135"/>
              </a:xfrm>
              <a:custGeom>
                <a:avLst/>
                <a:gdLst>
                  <a:gd name="T0" fmla="*/ 0 w 93"/>
                  <a:gd name="T1" fmla="*/ 10 h 65"/>
                  <a:gd name="T2" fmla="*/ 57 w 93"/>
                  <a:gd name="T3" fmla="*/ 18 h 65"/>
                  <a:gd name="T4" fmla="*/ 85 w 93"/>
                  <a:gd name="T5" fmla="*/ 0 h 65"/>
                  <a:gd name="T6" fmla="*/ 79 w 93"/>
                  <a:gd name="T7" fmla="*/ 30 h 65"/>
                  <a:gd name="T8" fmla="*/ 93 w 93"/>
                  <a:gd name="T9" fmla="*/ 59 h 65"/>
                  <a:gd name="T10" fmla="*/ 66 w 93"/>
                  <a:gd name="T11" fmla="*/ 49 h 65"/>
                  <a:gd name="T12" fmla="*/ 42 w 93"/>
                  <a:gd name="T13" fmla="*/ 65 h 65"/>
                  <a:gd name="T14" fmla="*/ 46 w 93"/>
                  <a:gd name="T15" fmla="*/ 36 h 65"/>
                  <a:gd name="T16" fmla="*/ 0 w 93"/>
                  <a:gd name="T17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5">
                    <a:moveTo>
                      <a:pt x="0" y="10"/>
                    </a:moveTo>
                    <a:cubicBezTo>
                      <a:pt x="0" y="10"/>
                      <a:pt x="41" y="7"/>
                      <a:pt x="57" y="18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6"/>
                      <a:pt x="22" y="11"/>
                      <a:pt x="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4" name="îSľíḓè">
                <a:extLst>
                  <a:ext uri="{FF2B5EF4-FFF2-40B4-BE49-F238E27FC236}">
                    <a16:creationId xmlns:a16="http://schemas.microsoft.com/office/drawing/2014/main" xmlns="" id="{2877419B-5D96-424C-B38B-832FAE696D74}"/>
                  </a:ext>
                </a:extLst>
              </p:cNvPr>
              <p:cNvSpPr/>
              <p:nvPr/>
            </p:nvSpPr>
            <p:spPr bwMode="auto">
              <a:xfrm>
                <a:off x="5848" y="3348"/>
                <a:ext cx="135" cy="143"/>
              </a:xfrm>
              <a:custGeom>
                <a:avLst/>
                <a:gdLst>
                  <a:gd name="T0" fmla="*/ 0 w 65"/>
                  <a:gd name="T1" fmla="*/ 0 h 69"/>
                  <a:gd name="T2" fmla="*/ 41 w 65"/>
                  <a:gd name="T3" fmla="*/ 26 h 69"/>
                  <a:gd name="T4" fmla="*/ 65 w 65"/>
                  <a:gd name="T5" fmla="*/ 23 h 69"/>
                  <a:gd name="T6" fmla="*/ 51 w 65"/>
                  <a:gd name="T7" fmla="*/ 43 h 69"/>
                  <a:gd name="T8" fmla="*/ 50 w 65"/>
                  <a:gd name="T9" fmla="*/ 69 h 69"/>
                  <a:gd name="T10" fmla="*/ 32 w 65"/>
                  <a:gd name="T11" fmla="*/ 51 h 69"/>
                  <a:gd name="T12" fmla="*/ 13 w 65"/>
                  <a:gd name="T13" fmla="*/ 55 h 69"/>
                  <a:gd name="T14" fmla="*/ 24 w 65"/>
                  <a:gd name="T15" fmla="*/ 37 h 69"/>
                  <a:gd name="T16" fmla="*/ 0 w 65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0" y="0"/>
                    </a:moveTo>
                    <a:cubicBezTo>
                      <a:pt x="0" y="0"/>
                      <a:pt x="33" y="15"/>
                      <a:pt x="41" y="26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2" y="62"/>
                      <a:pt x="50" y="69"/>
                    </a:cubicBezTo>
                    <a:cubicBezTo>
                      <a:pt x="50" y="69"/>
                      <a:pt x="43" y="55"/>
                      <a:pt x="32" y="51"/>
                    </a:cubicBezTo>
                    <a:cubicBezTo>
                      <a:pt x="32" y="51"/>
                      <a:pt x="12" y="58"/>
                      <a:pt x="13" y="55"/>
                    </a:cubicBezTo>
                    <a:cubicBezTo>
                      <a:pt x="13" y="53"/>
                      <a:pt x="24" y="37"/>
                      <a:pt x="24" y="37"/>
                    </a:cubicBezTo>
                    <a:cubicBezTo>
                      <a:pt x="24" y="37"/>
                      <a:pt x="18" y="1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5" name="íŝḻïḑe">
                <a:extLst>
                  <a:ext uri="{FF2B5EF4-FFF2-40B4-BE49-F238E27FC236}">
                    <a16:creationId xmlns:a16="http://schemas.microsoft.com/office/drawing/2014/main" xmlns="" id="{F699E600-4859-4D99-9E85-271B6CF93DF9}"/>
                  </a:ext>
                </a:extLst>
              </p:cNvPr>
              <p:cNvSpPr/>
              <p:nvPr/>
            </p:nvSpPr>
            <p:spPr bwMode="auto">
              <a:xfrm>
                <a:off x="5582" y="3518"/>
                <a:ext cx="162" cy="203"/>
              </a:xfrm>
              <a:custGeom>
                <a:avLst/>
                <a:gdLst>
                  <a:gd name="T0" fmla="*/ 7 w 78"/>
                  <a:gd name="T1" fmla="*/ 0 h 98"/>
                  <a:gd name="T2" fmla="*/ 43 w 78"/>
                  <a:gd name="T3" fmla="*/ 43 h 98"/>
                  <a:gd name="T4" fmla="*/ 75 w 78"/>
                  <a:gd name="T5" fmla="*/ 49 h 98"/>
                  <a:gd name="T6" fmla="*/ 52 w 78"/>
                  <a:gd name="T7" fmla="*/ 70 h 98"/>
                  <a:gd name="T8" fmla="*/ 44 w 78"/>
                  <a:gd name="T9" fmla="*/ 98 h 98"/>
                  <a:gd name="T10" fmla="*/ 27 w 78"/>
                  <a:gd name="T11" fmla="*/ 75 h 98"/>
                  <a:gd name="T12" fmla="*/ 0 w 78"/>
                  <a:gd name="T13" fmla="*/ 72 h 98"/>
                  <a:gd name="T14" fmla="*/ 18 w 78"/>
                  <a:gd name="T15" fmla="*/ 55 h 98"/>
                  <a:gd name="T16" fmla="*/ 7 w 78"/>
                  <a:gd name="T1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98">
                    <a:moveTo>
                      <a:pt x="7" y="0"/>
                    </a:move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43"/>
                      <a:pt x="78" y="47"/>
                      <a:pt x="75" y="49"/>
                    </a:cubicBezTo>
                    <a:cubicBezTo>
                      <a:pt x="72" y="51"/>
                      <a:pt x="52" y="70"/>
                      <a:pt x="52" y="70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4" y="98"/>
                      <a:pt x="28" y="75"/>
                      <a:pt x="27" y="75"/>
                    </a:cubicBezTo>
                    <a:cubicBezTo>
                      <a:pt x="26" y="74"/>
                      <a:pt x="0" y="72"/>
                      <a:pt x="0" y="72"/>
                    </a:cubicBezTo>
                    <a:cubicBezTo>
                      <a:pt x="18" y="55"/>
                      <a:pt x="18" y="55"/>
                      <a:pt x="18" y="55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6" name="iṡļiḑè">
                <a:extLst>
                  <a:ext uri="{FF2B5EF4-FFF2-40B4-BE49-F238E27FC236}">
                    <a16:creationId xmlns:a16="http://schemas.microsoft.com/office/drawing/2014/main" xmlns="" id="{2DBEDF96-C240-476C-A5F7-63BA951E1746}"/>
                  </a:ext>
                </a:extLst>
              </p:cNvPr>
              <p:cNvSpPr/>
              <p:nvPr/>
            </p:nvSpPr>
            <p:spPr bwMode="auto">
              <a:xfrm>
                <a:off x="5092" y="3671"/>
                <a:ext cx="93" cy="135"/>
              </a:xfrm>
              <a:custGeom>
                <a:avLst/>
                <a:gdLst>
                  <a:gd name="T0" fmla="*/ 12 w 45"/>
                  <a:gd name="T1" fmla="*/ 0 h 65"/>
                  <a:gd name="T2" fmla="*/ 28 w 45"/>
                  <a:gd name="T3" fmla="*/ 30 h 65"/>
                  <a:gd name="T4" fmla="*/ 45 w 45"/>
                  <a:gd name="T5" fmla="*/ 33 h 65"/>
                  <a:gd name="T6" fmla="*/ 32 w 45"/>
                  <a:gd name="T7" fmla="*/ 45 h 65"/>
                  <a:gd name="T8" fmla="*/ 29 w 45"/>
                  <a:gd name="T9" fmla="*/ 64 h 65"/>
                  <a:gd name="T10" fmla="*/ 18 w 45"/>
                  <a:gd name="T11" fmla="*/ 48 h 65"/>
                  <a:gd name="T12" fmla="*/ 0 w 45"/>
                  <a:gd name="T13" fmla="*/ 44 h 65"/>
                  <a:gd name="T14" fmla="*/ 13 w 45"/>
                  <a:gd name="T15" fmla="*/ 32 h 65"/>
                  <a:gd name="T16" fmla="*/ 12 w 45"/>
                  <a:gd name="T1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65">
                    <a:moveTo>
                      <a:pt x="12" y="0"/>
                    </a:moveTo>
                    <a:cubicBezTo>
                      <a:pt x="28" y="30"/>
                      <a:pt x="28" y="30"/>
                      <a:pt x="28" y="30"/>
                    </a:cubicBezTo>
                    <a:cubicBezTo>
                      <a:pt x="45" y="33"/>
                      <a:pt x="45" y="33"/>
                      <a:pt x="45" y="33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0" y="65"/>
                      <a:pt x="29" y="64"/>
                    </a:cubicBezTo>
                    <a:cubicBezTo>
                      <a:pt x="29" y="62"/>
                      <a:pt x="18" y="48"/>
                      <a:pt x="18" y="4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3" y="32"/>
                      <a:pt x="13" y="32"/>
                      <a:pt x="13" y="32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7" name="iS1íḓê">
                <a:extLst>
                  <a:ext uri="{FF2B5EF4-FFF2-40B4-BE49-F238E27FC236}">
                    <a16:creationId xmlns:a16="http://schemas.microsoft.com/office/drawing/2014/main" xmlns="" id="{D5E55CE4-DAFA-4369-ADA5-709B7E32DA08}"/>
                  </a:ext>
                </a:extLst>
              </p:cNvPr>
              <p:cNvSpPr/>
              <p:nvPr/>
            </p:nvSpPr>
            <p:spPr bwMode="auto">
              <a:xfrm>
                <a:off x="4805" y="3839"/>
                <a:ext cx="104" cy="143"/>
              </a:xfrm>
              <a:custGeom>
                <a:avLst/>
                <a:gdLst>
                  <a:gd name="T0" fmla="*/ 27 w 50"/>
                  <a:gd name="T1" fmla="*/ 0 h 69"/>
                  <a:gd name="T2" fmla="*/ 33 w 50"/>
                  <a:gd name="T3" fmla="*/ 35 h 69"/>
                  <a:gd name="T4" fmla="*/ 50 w 50"/>
                  <a:gd name="T5" fmla="*/ 45 h 69"/>
                  <a:gd name="T6" fmla="*/ 33 w 50"/>
                  <a:gd name="T7" fmla="*/ 52 h 69"/>
                  <a:gd name="T8" fmla="*/ 25 w 50"/>
                  <a:gd name="T9" fmla="*/ 69 h 69"/>
                  <a:gd name="T10" fmla="*/ 19 w 50"/>
                  <a:gd name="T11" fmla="*/ 53 h 69"/>
                  <a:gd name="T12" fmla="*/ 0 w 50"/>
                  <a:gd name="T13" fmla="*/ 44 h 69"/>
                  <a:gd name="T14" fmla="*/ 17 w 50"/>
                  <a:gd name="T15" fmla="*/ 35 h 69"/>
                  <a:gd name="T16" fmla="*/ 27 w 50"/>
                  <a:gd name="T1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69">
                    <a:moveTo>
                      <a:pt x="27" y="0"/>
                    </a:moveTo>
                    <a:cubicBezTo>
                      <a:pt x="27" y="3"/>
                      <a:pt x="33" y="35"/>
                      <a:pt x="33" y="3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7" y="35"/>
                      <a:pt x="17" y="35"/>
                      <a:pt x="17" y="35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8" name="ï$liḋé">
                <a:extLst>
                  <a:ext uri="{FF2B5EF4-FFF2-40B4-BE49-F238E27FC236}">
                    <a16:creationId xmlns:a16="http://schemas.microsoft.com/office/drawing/2014/main" xmlns="" id="{CC4447E8-8E35-4432-922F-1A5438E24D3C}"/>
                  </a:ext>
                </a:extLst>
              </p:cNvPr>
              <p:cNvSpPr/>
              <p:nvPr/>
            </p:nvSpPr>
            <p:spPr bwMode="auto">
              <a:xfrm>
                <a:off x="4281" y="3806"/>
                <a:ext cx="92" cy="120"/>
              </a:xfrm>
              <a:custGeom>
                <a:avLst/>
                <a:gdLst>
                  <a:gd name="T0" fmla="*/ 67 w 92"/>
                  <a:gd name="T1" fmla="*/ 0 h 120"/>
                  <a:gd name="T2" fmla="*/ 40 w 92"/>
                  <a:gd name="T3" fmla="*/ 54 h 120"/>
                  <a:gd name="T4" fmla="*/ 0 w 92"/>
                  <a:gd name="T5" fmla="*/ 56 h 120"/>
                  <a:gd name="T6" fmla="*/ 30 w 92"/>
                  <a:gd name="T7" fmla="*/ 83 h 120"/>
                  <a:gd name="T8" fmla="*/ 34 w 92"/>
                  <a:gd name="T9" fmla="*/ 120 h 120"/>
                  <a:gd name="T10" fmla="*/ 52 w 92"/>
                  <a:gd name="T11" fmla="*/ 93 h 120"/>
                  <a:gd name="T12" fmla="*/ 92 w 92"/>
                  <a:gd name="T13" fmla="*/ 89 h 120"/>
                  <a:gd name="T14" fmla="*/ 65 w 92"/>
                  <a:gd name="T15" fmla="*/ 60 h 120"/>
                  <a:gd name="T16" fmla="*/ 67 w 92"/>
                  <a:gd name="T1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120">
                    <a:moveTo>
                      <a:pt x="67" y="0"/>
                    </a:moveTo>
                    <a:lnTo>
                      <a:pt x="40" y="54"/>
                    </a:lnTo>
                    <a:lnTo>
                      <a:pt x="0" y="56"/>
                    </a:lnTo>
                    <a:lnTo>
                      <a:pt x="30" y="83"/>
                    </a:lnTo>
                    <a:lnTo>
                      <a:pt x="34" y="120"/>
                    </a:lnTo>
                    <a:lnTo>
                      <a:pt x="52" y="93"/>
                    </a:lnTo>
                    <a:lnTo>
                      <a:pt x="92" y="89"/>
                    </a:lnTo>
                    <a:lnTo>
                      <a:pt x="65" y="6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9" name="ïSľîḋê">
                <a:extLst>
                  <a:ext uri="{FF2B5EF4-FFF2-40B4-BE49-F238E27FC236}">
                    <a16:creationId xmlns:a16="http://schemas.microsoft.com/office/drawing/2014/main" xmlns="" id="{B9592342-D29D-4165-9687-820C2A609EDC}"/>
                  </a:ext>
                </a:extLst>
              </p:cNvPr>
              <p:cNvSpPr/>
              <p:nvPr/>
            </p:nvSpPr>
            <p:spPr bwMode="auto">
              <a:xfrm>
                <a:off x="3949" y="3704"/>
                <a:ext cx="118" cy="152"/>
              </a:xfrm>
              <a:custGeom>
                <a:avLst/>
                <a:gdLst>
                  <a:gd name="T0" fmla="*/ 0 w 57"/>
                  <a:gd name="T1" fmla="*/ 27 h 73"/>
                  <a:gd name="T2" fmla="*/ 25 w 57"/>
                  <a:gd name="T3" fmla="*/ 33 h 73"/>
                  <a:gd name="T4" fmla="*/ 57 w 57"/>
                  <a:gd name="T5" fmla="*/ 0 h 73"/>
                  <a:gd name="T6" fmla="*/ 40 w 57"/>
                  <a:gd name="T7" fmla="*/ 41 h 73"/>
                  <a:gd name="T8" fmla="*/ 52 w 57"/>
                  <a:gd name="T9" fmla="*/ 65 h 73"/>
                  <a:gd name="T10" fmla="*/ 29 w 57"/>
                  <a:gd name="T11" fmla="*/ 60 h 73"/>
                  <a:gd name="T12" fmla="*/ 9 w 57"/>
                  <a:gd name="T13" fmla="*/ 72 h 73"/>
                  <a:gd name="T14" fmla="*/ 13 w 57"/>
                  <a:gd name="T15" fmla="*/ 48 h 73"/>
                  <a:gd name="T16" fmla="*/ 0 w 57"/>
                  <a:gd name="T17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73">
                    <a:moveTo>
                      <a:pt x="0" y="27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9" y="60"/>
                      <a:pt x="9" y="73"/>
                      <a:pt x="9" y="72"/>
                    </a:cubicBezTo>
                    <a:cubicBezTo>
                      <a:pt x="9" y="71"/>
                      <a:pt x="13" y="48"/>
                      <a:pt x="13" y="48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0" name="i$ḷíḋê">
                <a:extLst>
                  <a:ext uri="{FF2B5EF4-FFF2-40B4-BE49-F238E27FC236}">
                    <a16:creationId xmlns:a16="http://schemas.microsoft.com/office/drawing/2014/main" xmlns="" id="{F1A46E5A-22B6-4F7A-BB1D-1662828E4EC3}"/>
                  </a:ext>
                </a:extLst>
              </p:cNvPr>
              <p:cNvSpPr/>
              <p:nvPr/>
            </p:nvSpPr>
            <p:spPr bwMode="auto">
              <a:xfrm>
                <a:off x="3924" y="3393"/>
                <a:ext cx="69" cy="71"/>
              </a:xfrm>
              <a:custGeom>
                <a:avLst/>
                <a:gdLst>
                  <a:gd name="T0" fmla="*/ 0 w 33"/>
                  <a:gd name="T1" fmla="*/ 7 h 34"/>
                  <a:gd name="T2" fmla="*/ 13 w 33"/>
                  <a:gd name="T3" fmla="*/ 13 h 34"/>
                  <a:gd name="T4" fmla="*/ 33 w 33"/>
                  <a:gd name="T5" fmla="*/ 0 h 34"/>
                  <a:gd name="T6" fmla="*/ 20 w 33"/>
                  <a:gd name="T7" fmla="*/ 19 h 34"/>
                  <a:gd name="T8" fmla="*/ 24 w 33"/>
                  <a:gd name="T9" fmla="*/ 33 h 34"/>
                  <a:gd name="T10" fmla="*/ 12 w 33"/>
                  <a:gd name="T11" fmla="*/ 26 h 34"/>
                  <a:gd name="T12" fmla="*/ 1 w 33"/>
                  <a:gd name="T13" fmla="*/ 32 h 34"/>
                  <a:gd name="T14" fmla="*/ 5 w 33"/>
                  <a:gd name="T15" fmla="*/ 20 h 34"/>
                  <a:gd name="T16" fmla="*/ 0 w 33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4">
                    <a:moveTo>
                      <a:pt x="0" y="7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9"/>
                      <a:pt x="25" y="34"/>
                      <a:pt x="24" y="33"/>
                    </a:cubicBezTo>
                    <a:cubicBezTo>
                      <a:pt x="23" y="33"/>
                      <a:pt x="12" y="26"/>
                      <a:pt x="12" y="26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0" y="7"/>
                      <a:pt x="0" y="7"/>
                      <a:pt x="0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1" name="išlïḓe">
                <a:extLst>
                  <a:ext uri="{FF2B5EF4-FFF2-40B4-BE49-F238E27FC236}">
                    <a16:creationId xmlns:a16="http://schemas.microsoft.com/office/drawing/2014/main" xmlns="" id="{12AA4E76-33A6-432F-85CE-16CB96D8B88C}"/>
                  </a:ext>
                </a:extLst>
              </p:cNvPr>
              <p:cNvSpPr/>
              <p:nvPr/>
            </p:nvSpPr>
            <p:spPr bwMode="auto">
              <a:xfrm>
                <a:off x="3843" y="3204"/>
                <a:ext cx="62" cy="50"/>
              </a:xfrm>
              <a:custGeom>
                <a:avLst/>
                <a:gdLst>
                  <a:gd name="T0" fmla="*/ 7 w 30"/>
                  <a:gd name="T1" fmla="*/ 9 h 24"/>
                  <a:gd name="T2" fmla="*/ 10 w 30"/>
                  <a:gd name="T3" fmla="*/ 0 h 24"/>
                  <a:gd name="T4" fmla="*/ 13 w 30"/>
                  <a:gd name="T5" fmla="*/ 7 h 24"/>
                  <a:gd name="T6" fmla="*/ 29 w 30"/>
                  <a:gd name="T7" fmla="*/ 10 h 24"/>
                  <a:gd name="T8" fmla="*/ 14 w 30"/>
                  <a:gd name="T9" fmla="*/ 16 h 24"/>
                  <a:gd name="T10" fmla="*/ 12 w 30"/>
                  <a:gd name="T11" fmla="*/ 22 h 24"/>
                  <a:gd name="T12" fmla="*/ 10 w 30"/>
                  <a:gd name="T13" fmla="*/ 16 h 24"/>
                  <a:gd name="T14" fmla="*/ 0 w 30"/>
                  <a:gd name="T15" fmla="*/ 12 h 24"/>
                  <a:gd name="T16" fmla="*/ 7 w 30"/>
                  <a:gd name="T17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24">
                    <a:moveTo>
                      <a:pt x="7" y="9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30" y="9"/>
                      <a:pt x="29" y="10"/>
                    </a:cubicBezTo>
                    <a:cubicBezTo>
                      <a:pt x="29" y="10"/>
                      <a:pt x="14" y="16"/>
                      <a:pt x="14" y="16"/>
                    </a:cubicBezTo>
                    <a:cubicBezTo>
                      <a:pt x="14" y="16"/>
                      <a:pt x="12" y="24"/>
                      <a:pt x="12" y="22"/>
                    </a:cubicBezTo>
                    <a:cubicBezTo>
                      <a:pt x="11" y="21"/>
                      <a:pt x="10" y="16"/>
                      <a:pt x="10" y="16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9"/>
                      <a:pt x="7" y="9"/>
                      <a:pt x="7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2" name="ïṩ1iḍé">
                <a:extLst>
                  <a:ext uri="{FF2B5EF4-FFF2-40B4-BE49-F238E27FC236}">
                    <a16:creationId xmlns:a16="http://schemas.microsoft.com/office/drawing/2014/main" xmlns="" id="{943041BB-EBFE-429A-9F0D-B62A63FDC88E}"/>
                  </a:ext>
                </a:extLst>
              </p:cNvPr>
              <p:cNvSpPr/>
              <p:nvPr/>
            </p:nvSpPr>
            <p:spPr bwMode="auto">
              <a:xfrm>
                <a:off x="4751" y="3223"/>
                <a:ext cx="75" cy="116"/>
              </a:xfrm>
              <a:custGeom>
                <a:avLst/>
                <a:gdLst>
                  <a:gd name="T0" fmla="*/ 8 w 36"/>
                  <a:gd name="T1" fmla="*/ 0 h 56"/>
                  <a:gd name="T2" fmla="*/ 20 w 36"/>
                  <a:gd name="T3" fmla="*/ 25 h 56"/>
                  <a:gd name="T4" fmla="*/ 36 w 36"/>
                  <a:gd name="T5" fmla="*/ 29 h 56"/>
                  <a:gd name="T6" fmla="*/ 24 w 36"/>
                  <a:gd name="T7" fmla="*/ 39 h 56"/>
                  <a:gd name="T8" fmla="*/ 22 w 36"/>
                  <a:gd name="T9" fmla="*/ 55 h 56"/>
                  <a:gd name="T10" fmla="*/ 13 w 36"/>
                  <a:gd name="T11" fmla="*/ 41 h 56"/>
                  <a:gd name="T12" fmla="*/ 0 w 36"/>
                  <a:gd name="T13" fmla="*/ 37 h 56"/>
                  <a:gd name="T14" fmla="*/ 9 w 36"/>
                  <a:gd name="T15" fmla="*/ 29 h 56"/>
                  <a:gd name="T16" fmla="*/ 8 w 36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56">
                    <a:moveTo>
                      <a:pt x="8" y="0"/>
                    </a:moveTo>
                    <a:cubicBezTo>
                      <a:pt x="8" y="0"/>
                      <a:pt x="20" y="25"/>
                      <a:pt x="20" y="25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3" y="56"/>
                      <a:pt x="22" y="55"/>
                    </a:cubicBezTo>
                    <a:cubicBezTo>
                      <a:pt x="22" y="54"/>
                      <a:pt x="13" y="41"/>
                      <a:pt x="13" y="4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3" name="îslîḑé">
                <a:extLst>
                  <a:ext uri="{FF2B5EF4-FFF2-40B4-BE49-F238E27FC236}">
                    <a16:creationId xmlns:a16="http://schemas.microsoft.com/office/drawing/2014/main" xmlns="" id="{A72EC13E-2F7B-43ED-800C-F08344F7C549}"/>
                  </a:ext>
                </a:extLst>
              </p:cNvPr>
              <p:cNvSpPr/>
              <p:nvPr/>
            </p:nvSpPr>
            <p:spPr bwMode="auto">
              <a:xfrm>
                <a:off x="4953" y="3105"/>
                <a:ext cx="120" cy="99"/>
              </a:xfrm>
              <a:custGeom>
                <a:avLst/>
                <a:gdLst>
                  <a:gd name="T0" fmla="*/ 0 w 58"/>
                  <a:gd name="T1" fmla="*/ 0 h 48"/>
                  <a:gd name="T2" fmla="*/ 30 w 58"/>
                  <a:gd name="T3" fmla="*/ 15 h 48"/>
                  <a:gd name="T4" fmla="*/ 44 w 58"/>
                  <a:gd name="T5" fmla="*/ 8 h 48"/>
                  <a:gd name="T6" fmla="*/ 42 w 58"/>
                  <a:gd name="T7" fmla="*/ 20 h 48"/>
                  <a:gd name="T8" fmla="*/ 57 w 58"/>
                  <a:gd name="T9" fmla="*/ 42 h 48"/>
                  <a:gd name="T10" fmla="*/ 34 w 58"/>
                  <a:gd name="T11" fmla="*/ 37 h 48"/>
                  <a:gd name="T12" fmla="*/ 21 w 58"/>
                  <a:gd name="T13" fmla="*/ 46 h 48"/>
                  <a:gd name="T14" fmla="*/ 24 w 58"/>
                  <a:gd name="T15" fmla="*/ 29 h 48"/>
                  <a:gd name="T16" fmla="*/ 0 w 58"/>
                  <a:gd name="T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48">
                    <a:moveTo>
                      <a:pt x="0" y="0"/>
                    </a:moveTo>
                    <a:cubicBezTo>
                      <a:pt x="30" y="15"/>
                      <a:pt x="30" y="15"/>
                      <a:pt x="30" y="15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20"/>
                      <a:pt x="58" y="42"/>
                      <a:pt x="57" y="42"/>
                    </a:cubicBezTo>
                    <a:cubicBezTo>
                      <a:pt x="56" y="42"/>
                      <a:pt x="34" y="37"/>
                      <a:pt x="34" y="37"/>
                    </a:cubicBezTo>
                    <a:cubicBezTo>
                      <a:pt x="34" y="37"/>
                      <a:pt x="22" y="48"/>
                      <a:pt x="21" y="46"/>
                    </a:cubicBezTo>
                    <a:cubicBezTo>
                      <a:pt x="21" y="45"/>
                      <a:pt x="24" y="30"/>
                      <a:pt x="24" y="29"/>
                    </a:cubicBezTo>
                    <a:cubicBezTo>
                      <a:pt x="23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4" name="iśľiďé">
                <a:extLst>
                  <a:ext uri="{FF2B5EF4-FFF2-40B4-BE49-F238E27FC236}">
                    <a16:creationId xmlns:a16="http://schemas.microsoft.com/office/drawing/2014/main" xmlns="" id="{3A57264B-78B8-48A0-A6FF-DE010252B9E3}"/>
                  </a:ext>
                </a:extLst>
              </p:cNvPr>
              <p:cNvSpPr/>
              <p:nvPr/>
            </p:nvSpPr>
            <p:spPr bwMode="auto">
              <a:xfrm>
                <a:off x="5036" y="2858"/>
                <a:ext cx="64" cy="50"/>
              </a:xfrm>
              <a:custGeom>
                <a:avLst/>
                <a:gdLst>
                  <a:gd name="T0" fmla="*/ 0 w 31"/>
                  <a:gd name="T1" fmla="*/ 20 h 24"/>
                  <a:gd name="T2" fmla="*/ 14 w 31"/>
                  <a:gd name="T3" fmla="*/ 9 h 24"/>
                  <a:gd name="T4" fmla="*/ 14 w 31"/>
                  <a:gd name="T5" fmla="*/ 0 h 24"/>
                  <a:gd name="T6" fmla="*/ 20 w 31"/>
                  <a:gd name="T7" fmla="*/ 7 h 24"/>
                  <a:gd name="T8" fmla="*/ 31 w 31"/>
                  <a:gd name="T9" fmla="*/ 7 h 24"/>
                  <a:gd name="T10" fmla="*/ 25 w 31"/>
                  <a:gd name="T11" fmla="*/ 15 h 24"/>
                  <a:gd name="T12" fmla="*/ 25 w 31"/>
                  <a:gd name="T13" fmla="*/ 24 h 24"/>
                  <a:gd name="T14" fmla="*/ 18 w 31"/>
                  <a:gd name="T15" fmla="*/ 16 h 24"/>
                  <a:gd name="T16" fmla="*/ 0 w 31"/>
                  <a:gd name="T1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24">
                    <a:moveTo>
                      <a:pt x="0" y="20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6" y="24"/>
                      <a:pt x="25" y="24"/>
                    </a:cubicBezTo>
                    <a:cubicBezTo>
                      <a:pt x="25" y="23"/>
                      <a:pt x="19" y="16"/>
                      <a:pt x="18" y="16"/>
                    </a:cubicBezTo>
                    <a:cubicBezTo>
                      <a:pt x="17" y="17"/>
                      <a:pt x="0" y="20"/>
                      <a:pt x="0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5" name="îṥ1îdè">
                <a:extLst>
                  <a:ext uri="{FF2B5EF4-FFF2-40B4-BE49-F238E27FC236}">
                    <a16:creationId xmlns:a16="http://schemas.microsoft.com/office/drawing/2014/main" xmlns="" id="{16E98D8F-6A3F-4514-A6D0-AF4FDCFA220E}"/>
                  </a:ext>
                </a:extLst>
              </p:cNvPr>
              <p:cNvSpPr/>
              <p:nvPr/>
            </p:nvSpPr>
            <p:spPr bwMode="auto">
              <a:xfrm>
                <a:off x="4379" y="2858"/>
                <a:ext cx="102" cy="81"/>
              </a:xfrm>
              <a:custGeom>
                <a:avLst/>
                <a:gdLst>
                  <a:gd name="T0" fmla="*/ 0 w 49"/>
                  <a:gd name="T1" fmla="*/ 15 h 39"/>
                  <a:gd name="T2" fmla="*/ 16 w 49"/>
                  <a:gd name="T3" fmla="*/ 13 h 39"/>
                  <a:gd name="T4" fmla="*/ 26 w 49"/>
                  <a:gd name="T5" fmla="*/ 0 h 39"/>
                  <a:gd name="T6" fmla="*/ 27 w 49"/>
                  <a:gd name="T7" fmla="*/ 16 h 39"/>
                  <a:gd name="T8" fmla="*/ 49 w 49"/>
                  <a:gd name="T9" fmla="*/ 35 h 39"/>
                  <a:gd name="T10" fmla="*/ 23 w 49"/>
                  <a:gd name="T11" fmla="*/ 27 h 39"/>
                  <a:gd name="T12" fmla="*/ 14 w 49"/>
                  <a:gd name="T13" fmla="*/ 38 h 39"/>
                  <a:gd name="T14" fmla="*/ 11 w 49"/>
                  <a:gd name="T15" fmla="*/ 23 h 39"/>
                  <a:gd name="T16" fmla="*/ 0 w 49"/>
                  <a:gd name="T17" fmla="*/ 1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39">
                    <a:moveTo>
                      <a:pt x="0" y="15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43" y="27"/>
                      <a:pt x="49" y="35"/>
                    </a:cubicBezTo>
                    <a:cubicBezTo>
                      <a:pt x="49" y="35"/>
                      <a:pt x="33" y="29"/>
                      <a:pt x="23" y="27"/>
                    </a:cubicBezTo>
                    <a:cubicBezTo>
                      <a:pt x="22" y="28"/>
                      <a:pt x="14" y="39"/>
                      <a:pt x="14" y="38"/>
                    </a:cubicBezTo>
                    <a:cubicBezTo>
                      <a:pt x="14" y="37"/>
                      <a:pt x="11" y="23"/>
                      <a:pt x="11" y="23"/>
                    </a:cubicBezTo>
                    <a:cubicBezTo>
                      <a:pt x="0" y="15"/>
                      <a:pt x="0" y="15"/>
                      <a:pt x="0" y="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6" name="îşḷiḍê">
                <a:extLst>
                  <a:ext uri="{FF2B5EF4-FFF2-40B4-BE49-F238E27FC236}">
                    <a16:creationId xmlns:a16="http://schemas.microsoft.com/office/drawing/2014/main" xmlns="" id="{2043A673-8FE3-434B-AB87-58A4E888C9D3}"/>
                  </a:ext>
                </a:extLst>
              </p:cNvPr>
              <p:cNvSpPr/>
              <p:nvPr/>
            </p:nvSpPr>
            <p:spPr bwMode="auto">
              <a:xfrm>
                <a:off x="4481" y="3068"/>
                <a:ext cx="81" cy="64"/>
              </a:xfrm>
              <a:custGeom>
                <a:avLst/>
                <a:gdLst>
                  <a:gd name="T0" fmla="*/ 0 w 39"/>
                  <a:gd name="T1" fmla="*/ 23 h 31"/>
                  <a:gd name="T2" fmla="*/ 7 w 39"/>
                  <a:gd name="T3" fmla="*/ 14 h 31"/>
                  <a:gd name="T4" fmla="*/ 5 w 39"/>
                  <a:gd name="T5" fmla="*/ 0 h 31"/>
                  <a:gd name="T6" fmla="*/ 15 w 39"/>
                  <a:gd name="T7" fmla="*/ 10 h 31"/>
                  <a:gd name="T8" fmla="*/ 39 w 39"/>
                  <a:gd name="T9" fmla="*/ 8 h 31"/>
                  <a:gd name="T10" fmla="*/ 21 w 39"/>
                  <a:gd name="T11" fmla="*/ 17 h 31"/>
                  <a:gd name="T12" fmla="*/ 19 w 39"/>
                  <a:gd name="T13" fmla="*/ 30 h 31"/>
                  <a:gd name="T14" fmla="*/ 10 w 39"/>
                  <a:gd name="T15" fmla="*/ 23 h 31"/>
                  <a:gd name="T16" fmla="*/ 0 w 39"/>
                  <a:gd name="T17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1">
                    <a:moveTo>
                      <a:pt x="0" y="23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26" y="7"/>
                      <a:pt x="39" y="8"/>
                    </a:cubicBezTo>
                    <a:cubicBezTo>
                      <a:pt x="39" y="8"/>
                      <a:pt x="25" y="14"/>
                      <a:pt x="21" y="17"/>
                    </a:cubicBezTo>
                    <a:cubicBezTo>
                      <a:pt x="21" y="17"/>
                      <a:pt x="19" y="31"/>
                      <a:pt x="19" y="30"/>
                    </a:cubicBezTo>
                    <a:cubicBezTo>
                      <a:pt x="18" y="30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7" name="îşļiḋê">
                <a:extLst>
                  <a:ext uri="{FF2B5EF4-FFF2-40B4-BE49-F238E27FC236}">
                    <a16:creationId xmlns:a16="http://schemas.microsoft.com/office/drawing/2014/main" xmlns="" id="{DC298E02-4B06-4473-916B-0788D0A8A05D}"/>
                  </a:ext>
                </a:extLst>
              </p:cNvPr>
              <p:cNvSpPr/>
              <p:nvPr/>
            </p:nvSpPr>
            <p:spPr bwMode="auto">
              <a:xfrm>
                <a:off x="4537" y="3198"/>
                <a:ext cx="46" cy="56"/>
              </a:xfrm>
              <a:custGeom>
                <a:avLst/>
                <a:gdLst>
                  <a:gd name="T0" fmla="*/ 22 w 22"/>
                  <a:gd name="T1" fmla="*/ 0 h 27"/>
                  <a:gd name="T2" fmla="*/ 10 w 22"/>
                  <a:gd name="T3" fmla="*/ 12 h 27"/>
                  <a:gd name="T4" fmla="*/ 0 w 22"/>
                  <a:gd name="T5" fmla="*/ 10 h 27"/>
                  <a:gd name="T6" fmla="*/ 5 w 22"/>
                  <a:gd name="T7" fmla="*/ 18 h 27"/>
                  <a:gd name="T8" fmla="*/ 5 w 22"/>
                  <a:gd name="T9" fmla="*/ 27 h 27"/>
                  <a:gd name="T10" fmla="*/ 11 w 22"/>
                  <a:gd name="T11" fmla="*/ 23 h 27"/>
                  <a:gd name="T12" fmla="*/ 21 w 22"/>
                  <a:gd name="T13" fmla="*/ 24 h 27"/>
                  <a:gd name="T14" fmla="*/ 15 w 22"/>
                  <a:gd name="T15" fmla="*/ 16 h 27"/>
                  <a:gd name="T16" fmla="*/ 22 w 22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7">
                    <a:moveTo>
                      <a:pt x="22" y="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0" y="10"/>
                      <a:pt x="0" y="10"/>
                    </a:cubicBezTo>
                    <a:cubicBezTo>
                      <a:pt x="0" y="11"/>
                      <a:pt x="5" y="18"/>
                      <a:pt x="5" y="18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5" y="16"/>
                      <a:pt x="15" y="16"/>
                      <a:pt x="15" y="16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8" name="îṧḷïďe">
                <a:extLst>
                  <a:ext uri="{FF2B5EF4-FFF2-40B4-BE49-F238E27FC236}">
                    <a16:creationId xmlns:a16="http://schemas.microsoft.com/office/drawing/2014/main" xmlns="" id="{8D1E949D-7948-40D7-8F12-4E62221BF33C}"/>
                  </a:ext>
                </a:extLst>
              </p:cNvPr>
              <p:cNvSpPr/>
              <p:nvPr/>
            </p:nvSpPr>
            <p:spPr bwMode="auto">
              <a:xfrm>
                <a:off x="4928" y="2740"/>
                <a:ext cx="41" cy="43"/>
              </a:xfrm>
              <a:custGeom>
                <a:avLst/>
                <a:gdLst>
                  <a:gd name="T0" fmla="*/ 0 w 41"/>
                  <a:gd name="T1" fmla="*/ 43 h 43"/>
                  <a:gd name="T2" fmla="*/ 18 w 41"/>
                  <a:gd name="T3" fmla="*/ 18 h 43"/>
                  <a:gd name="T4" fmla="*/ 14 w 41"/>
                  <a:gd name="T5" fmla="*/ 0 h 43"/>
                  <a:gd name="T6" fmla="*/ 29 w 41"/>
                  <a:gd name="T7" fmla="*/ 10 h 43"/>
                  <a:gd name="T8" fmla="*/ 41 w 41"/>
                  <a:gd name="T9" fmla="*/ 4 h 43"/>
                  <a:gd name="T10" fmla="*/ 37 w 41"/>
                  <a:gd name="T11" fmla="*/ 18 h 43"/>
                  <a:gd name="T12" fmla="*/ 41 w 41"/>
                  <a:gd name="T13" fmla="*/ 35 h 43"/>
                  <a:gd name="T14" fmla="*/ 25 w 41"/>
                  <a:gd name="T15" fmla="*/ 29 h 43"/>
                  <a:gd name="T16" fmla="*/ 0 w 41"/>
                  <a:gd name="T1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3">
                    <a:moveTo>
                      <a:pt x="0" y="43"/>
                    </a:moveTo>
                    <a:lnTo>
                      <a:pt x="18" y="18"/>
                    </a:lnTo>
                    <a:lnTo>
                      <a:pt x="14" y="0"/>
                    </a:lnTo>
                    <a:lnTo>
                      <a:pt x="29" y="10"/>
                    </a:lnTo>
                    <a:lnTo>
                      <a:pt x="41" y="4"/>
                    </a:lnTo>
                    <a:lnTo>
                      <a:pt x="37" y="18"/>
                    </a:lnTo>
                    <a:lnTo>
                      <a:pt x="41" y="35"/>
                    </a:lnTo>
                    <a:lnTo>
                      <a:pt x="25" y="29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9" name="îṡļiḋe">
                <a:extLst>
                  <a:ext uri="{FF2B5EF4-FFF2-40B4-BE49-F238E27FC236}">
                    <a16:creationId xmlns:a16="http://schemas.microsoft.com/office/drawing/2014/main" xmlns="" id="{9E1E9A19-5314-4DAF-B094-F1A719E107A7}"/>
                  </a:ext>
                </a:extLst>
              </p:cNvPr>
              <p:cNvSpPr/>
              <p:nvPr/>
            </p:nvSpPr>
            <p:spPr bwMode="auto">
              <a:xfrm>
                <a:off x="4772" y="2686"/>
                <a:ext cx="54" cy="77"/>
              </a:xfrm>
              <a:custGeom>
                <a:avLst/>
                <a:gdLst>
                  <a:gd name="T0" fmla="*/ 21 w 54"/>
                  <a:gd name="T1" fmla="*/ 19 h 77"/>
                  <a:gd name="T2" fmla="*/ 33 w 54"/>
                  <a:gd name="T3" fmla="*/ 0 h 77"/>
                  <a:gd name="T4" fmla="*/ 37 w 54"/>
                  <a:gd name="T5" fmla="*/ 19 h 77"/>
                  <a:gd name="T6" fmla="*/ 54 w 54"/>
                  <a:gd name="T7" fmla="*/ 37 h 77"/>
                  <a:gd name="T8" fmla="*/ 33 w 54"/>
                  <a:gd name="T9" fmla="*/ 41 h 77"/>
                  <a:gd name="T10" fmla="*/ 16 w 54"/>
                  <a:gd name="T11" fmla="*/ 77 h 77"/>
                  <a:gd name="T12" fmla="*/ 16 w 54"/>
                  <a:gd name="T13" fmla="*/ 37 h 77"/>
                  <a:gd name="T14" fmla="*/ 0 w 54"/>
                  <a:gd name="T15" fmla="*/ 23 h 77"/>
                  <a:gd name="T16" fmla="*/ 21 w 54"/>
                  <a:gd name="T17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77">
                    <a:moveTo>
                      <a:pt x="21" y="19"/>
                    </a:moveTo>
                    <a:lnTo>
                      <a:pt x="33" y="0"/>
                    </a:lnTo>
                    <a:lnTo>
                      <a:pt x="37" y="19"/>
                    </a:lnTo>
                    <a:lnTo>
                      <a:pt x="54" y="37"/>
                    </a:lnTo>
                    <a:lnTo>
                      <a:pt x="33" y="41"/>
                    </a:lnTo>
                    <a:lnTo>
                      <a:pt x="16" y="77"/>
                    </a:lnTo>
                    <a:lnTo>
                      <a:pt x="16" y="37"/>
                    </a:lnTo>
                    <a:lnTo>
                      <a:pt x="0" y="23"/>
                    </a:lnTo>
                    <a:lnTo>
                      <a:pt x="21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0" name="îş1îḋe">
                <a:extLst>
                  <a:ext uri="{FF2B5EF4-FFF2-40B4-BE49-F238E27FC236}">
                    <a16:creationId xmlns:a16="http://schemas.microsoft.com/office/drawing/2014/main" xmlns="" id="{5CA339E5-F2DB-4842-A268-68C0EBF7F9E5}"/>
                  </a:ext>
                </a:extLst>
              </p:cNvPr>
              <p:cNvSpPr/>
              <p:nvPr/>
            </p:nvSpPr>
            <p:spPr bwMode="auto">
              <a:xfrm>
                <a:off x="4645" y="2646"/>
                <a:ext cx="52" cy="75"/>
              </a:xfrm>
              <a:custGeom>
                <a:avLst/>
                <a:gdLst>
                  <a:gd name="T0" fmla="*/ 19 w 52"/>
                  <a:gd name="T1" fmla="*/ 17 h 75"/>
                  <a:gd name="T2" fmla="*/ 23 w 52"/>
                  <a:gd name="T3" fmla="*/ 0 h 75"/>
                  <a:gd name="T4" fmla="*/ 31 w 52"/>
                  <a:gd name="T5" fmla="*/ 17 h 75"/>
                  <a:gd name="T6" fmla="*/ 52 w 52"/>
                  <a:gd name="T7" fmla="*/ 25 h 75"/>
                  <a:gd name="T8" fmla="*/ 33 w 52"/>
                  <a:gd name="T9" fmla="*/ 38 h 75"/>
                  <a:gd name="T10" fmla="*/ 33 w 52"/>
                  <a:gd name="T11" fmla="*/ 75 h 75"/>
                  <a:gd name="T12" fmla="*/ 19 w 52"/>
                  <a:gd name="T13" fmla="*/ 38 h 75"/>
                  <a:gd name="T14" fmla="*/ 0 w 52"/>
                  <a:gd name="T15" fmla="*/ 34 h 75"/>
                  <a:gd name="T16" fmla="*/ 19 w 52"/>
                  <a:gd name="T17" fmla="*/ 1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" h="75">
                    <a:moveTo>
                      <a:pt x="19" y="17"/>
                    </a:moveTo>
                    <a:lnTo>
                      <a:pt x="23" y="0"/>
                    </a:lnTo>
                    <a:lnTo>
                      <a:pt x="31" y="17"/>
                    </a:lnTo>
                    <a:lnTo>
                      <a:pt x="52" y="25"/>
                    </a:lnTo>
                    <a:lnTo>
                      <a:pt x="33" y="38"/>
                    </a:lnTo>
                    <a:lnTo>
                      <a:pt x="33" y="75"/>
                    </a:lnTo>
                    <a:lnTo>
                      <a:pt x="19" y="38"/>
                    </a:lnTo>
                    <a:lnTo>
                      <a:pt x="0" y="34"/>
                    </a:ln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1" name="iśľïḑè">
                <a:extLst>
                  <a:ext uri="{FF2B5EF4-FFF2-40B4-BE49-F238E27FC236}">
                    <a16:creationId xmlns:a16="http://schemas.microsoft.com/office/drawing/2014/main" xmlns="" id="{EC2ECFF4-1F2C-46D9-BAEB-1179C3D92ABF}"/>
                  </a:ext>
                </a:extLst>
              </p:cNvPr>
              <p:cNvSpPr/>
              <p:nvPr/>
            </p:nvSpPr>
            <p:spPr bwMode="auto">
              <a:xfrm>
                <a:off x="4502" y="1962"/>
                <a:ext cx="99" cy="133"/>
              </a:xfrm>
              <a:custGeom>
                <a:avLst/>
                <a:gdLst>
                  <a:gd name="T0" fmla="*/ 15 w 48"/>
                  <a:gd name="T1" fmla="*/ 17 h 64"/>
                  <a:gd name="T2" fmla="*/ 24 w 48"/>
                  <a:gd name="T3" fmla="*/ 0 h 64"/>
                  <a:gd name="T4" fmla="*/ 30 w 48"/>
                  <a:gd name="T5" fmla="*/ 15 h 64"/>
                  <a:gd name="T6" fmla="*/ 48 w 48"/>
                  <a:gd name="T7" fmla="*/ 23 h 64"/>
                  <a:gd name="T8" fmla="*/ 32 w 48"/>
                  <a:gd name="T9" fmla="*/ 30 h 64"/>
                  <a:gd name="T10" fmla="*/ 23 w 48"/>
                  <a:gd name="T11" fmla="*/ 64 h 64"/>
                  <a:gd name="T12" fmla="*/ 16 w 48"/>
                  <a:gd name="T13" fmla="*/ 28 h 64"/>
                  <a:gd name="T14" fmla="*/ 0 w 48"/>
                  <a:gd name="T15" fmla="*/ 23 h 64"/>
                  <a:gd name="T16" fmla="*/ 15 w 48"/>
                  <a:gd name="T17" fmla="*/ 1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15" y="17"/>
                    </a:moveTo>
                    <a:cubicBezTo>
                      <a:pt x="16" y="16"/>
                      <a:pt x="24" y="0"/>
                      <a:pt x="24" y="0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2" name="ïṥḷídé">
                <a:extLst>
                  <a:ext uri="{FF2B5EF4-FFF2-40B4-BE49-F238E27FC236}">
                    <a16:creationId xmlns:a16="http://schemas.microsoft.com/office/drawing/2014/main" xmlns="" id="{36E4E6F2-299D-4C5B-AE36-252ADF5D233D}"/>
                  </a:ext>
                </a:extLst>
              </p:cNvPr>
              <p:cNvSpPr/>
              <p:nvPr/>
            </p:nvSpPr>
            <p:spPr bwMode="auto">
              <a:xfrm>
                <a:off x="3982" y="2120"/>
                <a:ext cx="127" cy="95"/>
              </a:xfrm>
              <a:custGeom>
                <a:avLst/>
                <a:gdLst>
                  <a:gd name="T0" fmla="*/ 0 w 61"/>
                  <a:gd name="T1" fmla="*/ 10 h 46"/>
                  <a:gd name="T2" fmla="*/ 20 w 61"/>
                  <a:gd name="T3" fmla="*/ 12 h 46"/>
                  <a:gd name="T4" fmla="*/ 35 w 61"/>
                  <a:gd name="T5" fmla="*/ 0 h 46"/>
                  <a:gd name="T6" fmla="*/ 33 w 61"/>
                  <a:gd name="T7" fmla="*/ 19 h 46"/>
                  <a:gd name="T8" fmla="*/ 60 w 61"/>
                  <a:gd name="T9" fmla="*/ 45 h 46"/>
                  <a:gd name="T10" fmla="*/ 26 w 61"/>
                  <a:gd name="T11" fmla="*/ 34 h 46"/>
                  <a:gd name="T12" fmla="*/ 11 w 61"/>
                  <a:gd name="T13" fmla="*/ 44 h 46"/>
                  <a:gd name="T14" fmla="*/ 12 w 61"/>
                  <a:gd name="T15" fmla="*/ 24 h 46"/>
                  <a:gd name="T16" fmla="*/ 0 w 61"/>
                  <a:gd name="T17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46">
                    <a:moveTo>
                      <a:pt x="0" y="1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9"/>
                      <a:pt x="61" y="45"/>
                      <a:pt x="60" y="45"/>
                    </a:cubicBezTo>
                    <a:cubicBezTo>
                      <a:pt x="59" y="45"/>
                      <a:pt x="26" y="34"/>
                      <a:pt x="26" y="34"/>
                    </a:cubicBezTo>
                    <a:cubicBezTo>
                      <a:pt x="26" y="34"/>
                      <a:pt x="11" y="46"/>
                      <a:pt x="11" y="44"/>
                    </a:cubicBezTo>
                    <a:cubicBezTo>
                      <a:pt x="11" y="42"/>
                      <a:pt x="12" y="24"/>
                      <a:pt x="12" y="24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3" name="iş1îḑe">
                <a:extLst>
                  <a:ext uri="{FF2B5EF4-FFF2-40B4-BE49-F238E27FC236}">
                    <a16:creationId xmlns:a16="http://schemas.microsoft.com/office/drawing/2014/main" xmlns="" id="{3D197904-9B8F-4EAD-9423-133544A50E5E}"/>
                  </a:ext>
                </a:extLst>
              </p:cNvPr>
              <p:cNvSpPr/>
              <p:nvPr/>
            </p:nvSpPr>
            <p:spPr bwMode="auto">
              <a:xfrm>
                <a:off x="3814" y="2433"/>
                <a:ext cx="160" cy="116"/>
              </a:xfrm>
              <a:custGeom>
                <a:avLst/>
                <a:gdLst>
                  <a:gd name="T0" fmla="*/ 0 w 160"/>
                  <a:gd name="T1" fmla="*/ 35 h 116"/>
                  <a:gd name="T2" fmla="*/ 48 w 160"/>
                  <a:gd name="T3" fmla="*/ 37 h 116"/>
                  <a:gd name="T4" fmla="*/ 81 w 160"/>
                  <a:gd name="T5" fmla="*/ 0 h 116"/>
                  <a:gd name="T6" fmla="*/ 83 w 160"/>
                  <a:gd name="T7" fmla="*/ 45 h 116"/>
                  <a:gd name="T8" fmla="*/ 160 w 160"/>
                  <a:gd name="T9" fmla="*/ 93 h 116"/>
                  <a:gd name="T10" fmla="*/ 75 w 160"/>
                  <a:gd name="T11" fmla="*/ 83 h 116"/>
                  <a:gd name="T12" fmla="*/ 46 w 160"/>
                  <a:gd name="T13" fmla="*/ 116 h 116"/>
                  <a:gd name="T14" fmla="*/ 37 w 160"/>
                  <a:gd name="T15" fmla="*/ 68 h 116"/>
                  <a:gd name="T16" fmla="*/ 0 w 160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16">
                    <a:moveTo>
                      <a:pt x="0" y="35"/>
                    </a:moveTo>
                    <a:lnTo>
                      <a:pt x="48" y="37"/>
                    </a:lnTo>
                    <a:lnTo>
                      <a:pt x="81" y="0"/>
                    </a:lnTo>
                    <a:lnTo>
                      <a:pt x="83" y="45"/>
                    </a:lnTo>
                    <a:lnTo>
                      <a:pt x="160" y="93"/>
                    </a:lnTo>
                    <a:lnTo>
                      <a:pt x="75" y="83"/>
                    </a:lnTo>
                    <a:lnTo>
                      <a:pt x="46" y="116"/>
                    </a:lnTo>
                    <a:lnTo>
                      <a:pt x="37" y="68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4" name="ïṧļïdé">
                <a:extLst>
                  <a:ext uri="{FF2B5EF4-FFF2-40B4-BE49-F238E27FC236}">
                    <a16:creationId xmlns:a16="http://schemas.microsoft.com/office/drawing/2014/main" xmlns="" id="{209AFDCB-3CB5-4516-AD52-2D53C37BEFC4}"/>
                  </a:ext>
                </a:extLst>
              </p:cNvPr>
              <p:cNvSpPr/>
              <p:nvPr/>
            </p:nvSpPr>
            <p:spPr bwMode="auto">
              <a:xfrm>
                <a:off x="3689" y="2837"/>
                <a:ext cx="133" cy="102"/>
              </a:xfrm>
              <a:custGeom>
                <a:avLst/>
                <a:gdLst>
                  <a:gd name="T0" fmla="*/ 0 w 64"/>
                  <a:gd name="T1" fmla="*/ 26 h 49"/>
                  <a:gd name="T2" fmla="*/ 17 w 64"/>
                  <a:gd name="T3" fmla="*/ 18 h 49"/>
                  <a:gd name="T4" fmla="*/ 22 w 64"/>
                  <a:gd name="T5" fmla="*/ 0 h 49"/>
                  <a:gd name="T6" fmla="*/ 32 w 64"/>
                  <a:gd name="T7" fmla="*/ 18 h 49"/>
                  <a:gd name="T8" fmla="*/ 64 w 64"/>
                  <a:gd name="T9" fmla="*/ 23 h 49"/>
                  <a:gd name="T10" fmla="*/ 32 w 64"/>
                  <a:gd name="T11" fmla="*/ 31 h 49"/>
                  <a:gd name="T12" fmla="*/ 25 w 64"/>
                  <a:gd name="T13" fmla="*/ 48 h 49"/>
                  <a:gd name="T14" fmla="*/ 16 w 64"/>
                  <a:gd name="T15" fmla="*/ 31 h 49"/>
                  <a:gd name="T16" fmla="*/ 0 w 64"/>
                  <a:gd name="T17" fmla="*/ 2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49">
                    <a:moveTo>
                      <a:pt x="0" y="26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2" y="31"/>
                      <a:pt x="25" y="49"/>
                      <a:pt x="25" y="48"/>
                    </a:cubicBezTo>
                    <a:cubicBezTo>
                      <a:pt x="25" y="48"/>
                      <a:pt x="16" y="31"/>
                      <a:pt x="16" y="31"/>
                    </a:cubicBezTo>
                    <a:cubicBezTo>
                      <a:pt x="0" y="26"/>
                      <a:pt x="0" y="26"/>
                      <a:pt x="0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5" name="îṩḷîḑè">
                <a:extLst>
                  <a:ext uri="{FF2B5EF4-FFF2-40B4-BE49-F238E27FC236}">
                    <a16:creationId xmlns:a16="http://schemas.microsoft.com/office/drawing/2014/main" xmlns="" id="{74025502-55D5-4256-BF3F-2BDCD14FE12E}"/>
                  </a:ext>
                </a:extLst>
              </p:cNvPr>
              <p:cNvSpPr/>
              <p:nvPr/>
            </p:nvSpPr>
            <p:spPr bwMode="auto">
              <a:xfrm>
                <a:off x="2565" y="1310"/>
                <a:ext cx="570" cy="1114"/>
              </a:xfrm>
              <a:custGeom>
                <a:avLst/>
                <a:gdLst>
                  <a:gd name="T0" fmla="*/ 274 w 274"/>
                  <a:gd name="T1" fmla="*/ 537 h 537"/>
                  <a:gd name="T2" fmla="*/ 27 w 274"/>
                  <a:gd name="T3" fmla="*/ 38 h 537"/>
                  <a:gd name="T4" fmla="*/ 274 w 274"/>
                  <a:gd name="T5" fmla="*/ 537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4" h="537">
                    <a:moveTo>
                      <a:pt x="274" y="537"/>
                    </a:moveTo>
                    <a:cubicBezTo>
                      <a:pt x="274" y="537"/>
                      <a:pt x="0" y="42"/>
                      <a:pt x="27" y="38"/>
                    </a:cubicBezTo>
                    <a:cubicBezTo>
                      <a:pt x="27" y="38"/>
                      <a:pt x="39" y="0"/>
                      <a:pt x="274" y="537"/>
                    </a:cubicBezTo>
                    <a:close/>
                  </a:path>
                </a:pathLst>
              </a:custGeom>
              <a:solidFill>
                <a:srgbClr val="FCC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6" name="ïSḷíďe">
                <a:extLst>
                  <a:ext uri="{FF2B5EF4-FFF2-40B4-BE49-F238E27FC236}">
                    <a16:creationId xmlns:a16="http://schemas.microsoft.com/office/drawing/2014/main" xmlns="" id="{22CBB2AF-917E-4EF9-9DCC-7630011CB2F6}"/>
                  </a:ext>
                </a:extLst>
              </p:cNvPr>
              <p:cNvSpPr/>
              <p:nvPr/>
            </p:nvSpPr>
            <p:spPr bwMode="auto">
              <a:xfrm>
                <a:off x="3648" y="1035"/>
                <a:ext cx="108" cy="1192"/>
              </a:xfrm>
              <a:custGeom>
                <a:avLst/>
                <a:gdLst>
                  <a:gd name="T0" fmla="*/ 29 w 52"/>
                  <a:gd name="T1" fmla="*/ 575 h 575"/>
                  <a:gd name="T2" fmla="*/ 23 w 52"/>
                  <a:gd name="T3" fmla="*/ 19 h 575"/>
                  <a:gd name="T4" fmla="*/ 29 w 52"/>
                  <a:gd name="T5" fmla="*/ 575 h 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75">
                    <a:moveTo>
                      <a:pt x="29" y="575"/>
                    </a:moveTo>
                    <a:cubicBezTo>
                      <a:pt x="29" y="575"/>
                      <a:pt x="0" y="8"/>
                      <a:pt x="23" y="19"/>
                    </a:cubicBezTo>
                    <a:cubicBezTo>
                      <a:pt x="23" y="19"/>
                      <a:pt x="52" y="0"/>
                      <a:pt x="29" y="575"/>
                    </a:cubicBezTo>
                    <a:close/>
                  </a:path>
                </a:pathLst>
              </a:custGeom>
              <a:solidFill>
                <a:srgbClr val="FCC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7" name="íšliďè">
                <a:extLst>
                  <a:ext uri="{FF2B5EF4-FFF2-40B4-BE49-F238E27FC236}">
                    <a16:creationId xmlns:a16="http://schemas.microsoft.com/office/drawing/2014/main" xmlns="" id="{21C0DD81-EBF7-4E04-9589-66A7E9BAFBA0}"/>
                  </a:ext>
                </a:extLst>
              </p:cNvPr>
              <p:cNvSpPr/>
              <p:nvPr/>
            </p:nvSpPr>
            <p:spPr bwMode="auto">
              <a:xfrm>
                <a:off x="3332" y="879"/>
                <a:ext cx="154" cy="1010"/>
              </a:xfrm>
              <a:custGeom>
                <a:avLst/>
                <a:gdLst>
                  <a:gd name="T0" fmla="*/ 74 w 74"/>
                  <a:gd name="T1" fmla="*/ 487 h 487"/>
                  <a:gd name="T2" fmla="*/ 20 w 74"/>
                  <a:gd name="T3" fmla="*/ 37 h 487"/>
                  <a:gd name="T4" fmla="*/ 74 w 74"/>
                  <a:gd name="T5" fmla="*/ 48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4" h="487">
                    <a:moveTo>
                      <a:pt x="74" y="487"/>
                    </a:moveTo>
                    <a:cubicBezTo>
                      <a:pt x="74" y="487"/>
                      <a:pt x="0" y="28"/>
                      <a:pt x="20" y="37"/>
                    </a:cubicBezTo>
                    <a:cubicBezTo>
                      <a:pt x="20" y="37"/>
                      <a:pt x="40" y="0"/>
                      <a:pt x="74" y="487"/>
                    </a:cubicBezTo>
                    <a:close/>
                  </a:path>
                </a:pathLst>
              </a:custGeom>
              <a:solidFill>
                <a:srgbClr val="F9B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8" name="íśľiḋe">
                <a:extLst>
                  <a:ext uri="{FF2B5EF4-FFF2-40B4-BE49-F238E27FC236}">
                    <a16:creationId xmlns:a16="http://schemas.microsoft.com/office/drawing/2014/main" xmlns="" id="{130EB8F2-A8E4-4CC0-8FF0-32B99072DA4A}"/>
                  </a:ext>
                </a:extLst>
              </p:cNvPr>
              <p:cNvSpPr/>
              <p:nvPr/>
            </p:nvSpPr>
            <p:spPr bwMode="auto">
              <a:xfrm>
                <a:off x="3945" y="1041"/>
                <a:ext cx="89" cy="817"/>
              </a:xfrm>
              <a:custGeom>
                <a:avLst/>
                <a:gdLst>
                  <a:gd name="T0" fmla="*/ 0 w 43"/>
                  <a:gd name="T1" fmla="*/ 394 h 394"/>
                  <a:gd name="T2" fmla="*/ 22 w 43"/>
                  <a:gd name="T3" fmla="*/ 18 h 394"/>
                  <a:gd name="T4" fmla="*/ 0 w 43"/>
                  <a:gd name="T5" fmla="*/ 39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" h="394">
                    <a:moveTo>
                      <a:pt x="0" y="394"/>
                    </a:moveTo>
                    <a:cubicBezTo>
                      <a:pt x="0" y="394"/>
                      <a:pt x="5" y="11"/>
                      <a:pt x="22" y="18"/>
                    </a:cubicBezTo>
                    <a:cubicBezTo>
                      <a:pt x="22" y="18"/>
                      <a:pt x="43" y="0"/>
                      <a:pt x="0" y="394"/>
                    </a:cubicBezTo>
                    <a:close/>
                  </a:path>
                </a:pathLst>
              </a:custGeom>
              <a:solidFill>
                <a:srgbClr val="F9B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9" name="iSľïḓè">
                <a:extLst>
                  <a:ext uri="{FF2B5EF4-FFF2-40B4-BE49-F238E27FC236}">
                    <a16:creationId xmlns:a16="http://schemas.microsoft.com/office/drawing/2014/main" xmlns="" id="{7133B075-3B4A-464B-B423-34930CD5DFC5}"/>
                  </a:ext>
                </a:extLst>
              </p:cNvPr>
              <p:cNvSpPr/>
              <p:nvPr/>
            </p:nvSpPr>
            <p:spPr bwMode="auto">
              <a:xfrm>
                <a:off x="2490" y="1765"/>
                <a:ext cx="393" cy="624"/>
              </a:xfrm>
              <a:custGeom>
                <a:avLst/>
                <a:gdLst>
                  <a:gd name="T0" fmla="*/ 189 w 189"/>
                  <a:gd name="T1" fmla="*/ 301 h 301"/>
                  <a:gd name="T2" fmla="*/ 16 w 189"/>
                  <a:gd name="T3" fmla="*/ 23 h 301"/>
                  <a:gd name="T4" fmla="*/ 189 w 189"/>
                  <a:gd name="T5" fmla="*/ 301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9" h="301">
                    <a:moveTo>
                      <a:pt x="189" y="301"/>
                    </a:moveTo>
                    <a:cubicBezTo>
                      <a:pt x="189" y="301"/>
                      <a:pt x="0" y="27"/>
                      <a:pt x="16" y="23"/>
                    </a:cubicBezTo>
                    <a:cubicBezTo>
                      <a:pt x="16" y="23"/>
                      <a:pt x="21" y="0"/>
                      <a:pt x="189" y="301"/>
                    </a:cubicBezTo>
                    <a:close/>
                  </a:path>
                </a:pathLst>
              </a:custGeom>
              <a:solidFill>
                <a:srgbClr val="F9B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0" name="î$lïde">
                <a:extLst>
                  <a:ext uri="{FF2B5EF4-FFF2-40B4-BE49-F238E27FC236}">
                    <a16:creationId xmlns:a16="http://schemas.microsoft.com/office/drawing/2014/main" xmlns="" id="{4B3FFF39-0D4E-4EE3-9C4F-1EEBE22722CE}"/>
                  </a:ext>
                </a:extLst>
              </p:cNvPr>
              <p:cNvSpPr/>
              <p:nvPr/>
            </p:nvSpPr>
            <p:spPr bwMode="auto">
              <a:xfrm>
                <a:off x="4387" y="1248"/>
                <a:ext cx="570" cy="1114"/>
              </a:xfrm>
              <a:custGeom>
                <a:avLst/>
                <a:gdLst>
                  <a:gd name="T0" fmla="*/ 0 w 274"/>
                  <a:gd name="T1" fmla="*/ 537 h 537"/>
                  <a:gd name="T2" fmla="*/ 247 w 274"/>
                  <a:gd name="T3" fmla="*/ 38 h 537"/>
                  <a:gd name="T4" fmla="*/ 0 w 274"/>
                  <a:gd name="T5" fmla="*/ 537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74" h="537">
                    <a:moveTo>
                      <a:pt x="0" y="537"/>
                    </a:moveTo>
                    <a:cubicBezTo>
                      <a:pt x="0" y="537"/>
                      <a:pt x="274" y="42"/>
                      <a:pt x="247" y="38"/>
                    </a:cubicBezTo>
                    <a:cubicBezTo>
                      <a:pt x="247" y="38"/>
                      <a:pt x="234" y="0"/>
                      <a:pt x="0" y="537"/>
                    </a:cubicBezTo>
                    <a:close/>
                  </a:path>
                </a:pathLst>
              </a:custGeom>
              <a:solidFill>
                <a:srgbClr val="FCC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1" name="î$1íḍe">
                <a:extLst>
                  <a:ext uri="{FF2B5EF4-FFF2-40B4-BE49-F238E27FC236}">
                    <a16:creationId xmlns:a16="http://schemas.microsoft.com/office/drawing/2014/main" xmlns="" id="{F0EDB767-E72A-440B-9707-9014D55E2070}"/>
                  </a:ext>
                </a:extLst>
              </p:cNvPr>
              <p:cNvSpPr/>
              <p:nvPr/>
            </p:nvSpPr>
            <p:spPr bwMode="auto">
              <a:xfrm>
                <a:off x="4269" y="2406"/>
                <a:ext cx="559" cy="1000"/>
              </a:xfrm>
              <a:custGeom>
                <a:avLst/>
                <a:gdLst>
                  <a:gd name="T0" fmla="*/ 260 w 559"/>
                  <a:gd name="T1" fmla="*/ 1000 h 1000"/>
                  <a:gd name="T2" fmla="*/ 0 w 559"/>
                  <a:gd name="T3" fmla="*/ 915 h 1000"/>
                  <a:gd name="T4" fmla="*/ 299 w 559"/>
                  <a:gd name="T5" fmla="*/ 0 h 1000"/>
                  <a:gd name="T6" fmla="*/ 559 w 559"/>
                  <a:gd name="T7" fmla="*/ 85 h 1000"/>
                  <a:gd name="T8" fmla="*/ 260 w 559"/>
                  <a:gd name="T9" fmla="*/ 100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9" h="1000">
                    <a:moveTo>
                      <a:pt x="260" y="1000"/>
                    </a:moveTo>
                    <a:lnTo>
                      <a:pt x="0" y="915"/>
                    </a:lnTo>
                    <a:lnTo>
                      <a:pt x="299" y="0"/>
                    </a:lnTo>
                    <a:lnTo>
                      <a:pt x="559" y="85"/>
                    </a:lnTo>
                    <a:lnTo>
                      <a:pt x="260" y="1000"/>
                    </a:lnTo>
                    <a:close/>
                  </a:path>
                </a:pathLst>
              </a:custGeom>
              <a:solidFill>
                <a:srgbClr val="EA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2" name="ïŝḻidé">
                <a:extLst>
                  <a:ext uri="{FF2B5EF4-FFF2-40B4-BE49-F238E27FC236}">
                    <a16:creationId xmlns:a16="http://schemas.microsoft.com/office/drawing/2014/main" xmlns="" id="{4832DE27-3B4A-46C5-B32D-77CE09032BF8}"/>
                  </a:ext>
                </a:extLst>
              </p:cNvPr>
              <p:cNvSpPr/>
              <p:nvPr/>
            </p:nvSpPr>
            <p:spPr bwMode="auto">
              <a:xfrm>
                <a:off x="4269" y="2406"/>
                <a:ext cx="559" cy="1000"/>
              </a:xfrm>
              <a:custGeom>
                <a:avLst/>
                <a:gdLst>
                  <a:gd name="T0" fmla="*/ 260 w 559"/>
                  <a:gd name="T1" fmla="*/ 1000 h 1000"/>
                  <a:gd name="T2" fmla="*/ 0 w 559"/>
                  <a:gd name="T3" fmla="*/ 915 h 1000"/>
                  <a:gd name="T4" fmla="*/ 299 w 559"/>
                  <a:gd name="T5" fmla="*/ 0 h 1000"/>
                  <a:gd name="T6" fmla="*/ 559 w 559"/>
                  <a:gd name="T7" fmla="*/ 85 h 1000"/>
                  <a:gd name="T8" fmla="*/ 260 w 559"/>
                  <a:gd name="T9" fmla="*/ 1000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9" h="1000">
                    <a:moveTo>
                      <a:pt x="260" y="1000"/>
                    </a:moveTo>
                    <a:lnTo>
                      <a:pt x="0" y="915"/>
                    </a:lnTo>
                    <a:lnTo>
                      <a:pt x="299" y="0"/>
                    </a:lnTo>
                    <a:lnTo>
                      <a:pt x="559" y="85"/>
                    </a:lnTo>
                    <a:lnTo>
                      <a:pt x="260" y="10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3" name="ïṣḻiḍê">
                <a:extLst>
                  <a:ext uri="{FF2B5EF4-FFF2-40B4-BE49-F238E27FC236}">
                    <a16:creationId xmlns:a16="http://schemas.microsoft.com/office/drawing/2014/main" xmlns="" id="{9A94D4B3-BCDF-4F3D-BB4D-50BEF9245AA4}"/>
                  </a:ext>
                </a:extLst>
              </p:cNvPr>
              <p:cNvSpPr/>
              <p:nvPr/>
            </p:nvSpPr>
            <p:spPr bwMode="auto">
              <a:xfrm>
                <a:off x="4504" y="2684"/>
                <a:ext cx="110" cy="108"/>
              </a:xfrm>
              <a:custGeom>
                <a:avLst/>
                <a:gdLst>
                  <a:gd name="T0" fmla="*/ 49 w 53"/>
                  <a:gd name="T1" fmla="*/ 34 h 52"/>
                  <a:gd name="T2" fmla="*/ 19 w 53"/>
                  <a:gd name="T3" fmla="*/ 49 h 52"/>
                  <a:gd name="T4" fmla="*/ 4 w 53"/>
                  <a:gd name="T5" fmla="*/ 19 h 52"/>
                  <a:gd name="T6" fmla="*/ 34 w 53"/>
                  <a:gd name="T7" fmla="*/ 4 h 52"/>
                  <a:gd name="T8" fmla="*/ 49 w 53"/>
                  <a:gd name="T9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49" y="34"/>
                    </a:moveTo>
                    <a:cubicBezTo>
                      <a:pt x="45" y="46"/>
                      <a:pt x="31" y="52"/>
                      <a:pt x="19" y="49"/>
                    </a:cubicBezTo>
                    <a:cubicBezTo>
                      <a:pt x="7" y="45"/>
                      <a:pt x="0" y="31"/>
                      <a:pt x="4" y="19"/>
                    </a:cubicBezTo>
                    <a:cubicBezTo>
                      <a:pt x="8" y="7"/>
                      <a:pt x="21" y="0"/>
                      <a:pt x="34" y="4"/>
                    </a:cubicBezTo>
                    <a:cubicBezTo>
                      <a:pt x="46" y="8"/>
                      <a:pt x="53" y="21"/>
                      <a:pt x="49" y="34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4" name="iṥlíḓé">
                <a:extLst>
                  <a:ext uri="{FF2B5EF4-FFF2-40B4-BE49-F238E27FC236}">
                    <a16:creationId xmlns:a16="http://schemas.microsoft.com/office/drawing/2014/main" xmlns="" id="{C5CF665B-7B28-4CE8-BD6B-64D8BB983C71}"/>
                  </a:ext>
                </a:extLst>
              </p:cNvPr>
              <p:cNvSpPr/>
              <p:nvPr/>
            </p:nvSpPr>
            <p:spPr bwMode="auto">
              <a:xfrm>
                <a:off x="4466" y="3090"/>
                <a:ext cx="108" cy="108"/>
              </a:xfrm>
              <a:custGeom>
                <a:avLst/>
                <a:gdLst>
                  <a:gd name="T0" fmla="*/ 48 w 52"/>
                  <a:gd name="T1" fmla="*/ 33 h 52"/>
                  <a:gd name="T2" fmla="*/ 19 w 52"/>
                  <a:gd name="T3" fmla="*/ 48 h 52"/>
                  <a:gd name="T4" fmla="*/ 4 w 52"/>
                  <a:gd name="T5" fmla="*/ 19 h 52"/>
                  <a:gd name="T6" fmla="*/ 33 w 52"/>
                  <a:gd name="T7" fmla="*/ 4 h 52"/>
                  <a:gd name="T8" fmla="*/ 48 w 52"/>
                  <a:gd name="T9" fmla="*/ 3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2">
                    <a:moveTo>
                      <a:pt x="48" y="33"/>
                    </a:moveTo>
                    <a:cubicBezTo>
                      <a:pt x="44" y="45"/>
                      <a:pt x="31" y="52"/>
                      <a:pt x="19" y="48"/>
                    </a:cubicBezTo>
                    <a:cubicBezTo>
                      <a:pt x="6" y="44"/>
                      <a:pt x="0" y="31"/>
                      <a:pt x="4" y="19"/>
                    </a:cubicBezTo>
                    <a:cubicBezTo>
                      <a:pt x="8" y="7"/>
                      <a:pt x="21" y="0"/>
                      <a:pt x="33" y="4"/>
                    </a:cubicBezTo>
                    <a:cubicBezTo>
                      <a:pt x="45" y="8"/>
                      <a:pt x="52" y="21"/>
                      <a:pt x="48" y="33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5" name="iSlíḓê">
                <a:extLst>
                  <a:ext uri="{FF2B5EF4-FFF2-40B4-BE49-F238E27FC236}">
                    <a16:creationId xmlns:a16="http://schemas.microsoft.com/office/drawing/2014/main" xmlns="" id="{4D69B53D-5BB0-40FB-B305-74CB7E7D9407}"/>
                  </a:ext>
                </a:extLst>
              </p:cNvPr>
              <p:cNvSpPr/>
              <p:nvPr/>
            </p:nvSpPr>
            <p:spPr bwMode="auto">
              <a:xfrm>
                <a:off x="4583" y="2866"/>
                <a:ext cx="66" cy="65"/>
              </a:xfrm>
              <a:custGeom>
                <a:avLst/>
                <a:gdLst>
                  <a:gd name="T0" fmla="*/ 30 w 32"/>
                  <a:gd name="T1" fmla="*/ 20 h 31"/>
                  <a:gd name="T2" fmla="*/ 12 w 32"/>
                  <a:gd name="T3" fmla="*/ 29 h 31"/>
                  <a:gd name="T4" fmla="*/ 3 w 32"/>
                  <a:gd name="T5" fmla="*/ 11 h 31"/>
                  <a:gd name="T6" fmla="*/ 21 w 32"/>
                  <a:gd name="T7" fmla="*/ 2 h 31"/>
                  <a:gd name="T8" fmla="*/ 30 w 32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0" y="20"/>
                    </a:moveTo>
                    <a:cubicBezTo>
                      <a:pt x="27" y="27"/>
                      <a:pt x="19" y="31"/>
                      <a:pt x="12" y="29"/>
                    </a:cubicBezTo>
                    <a:cubicBezTo>
                      <a:pt x="5" y="27"/>
                      <a:pt x="0" y="19"/>
                      <a:pt x="3" y="11"/>
                    </a:cubicBezTo>
                    <a:cubicBezTo>
                      <a:pt x="5" y="4"/>
                      <a:pt x="13" y="0"/>
                      <a:pt x="21" y="2"/>
                    </a:cubicBezTo>
                    <a:cubicBezTo>
                      <a:pt x="28" y="5"/>
                      <a:pt x="32" y="13"/>
                      <a:pt x="30" y="20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6" name="ïṣḷiḑé">
                <a:extLst>
                  <a:ext uri="{FF2B5EF4-FFF2-40B4-BE49-F238E27FC236}">
                    <a16:creationId xmlns:a16="http://schemas.microsoft.com/office/drawing/2014/main" xmlns="" id="{6237D4FF-69C7-4D4C-859D-524D1D46DA0F}"/>
                  </a:ext>
                </a:extLst>
              </p:cNvPr>
              <p:cNvSpPr/>
              <p:nvPr/>
            </p:nvSpPr>
            <p:spPr bwMode="auto">
              <a:xfrm>
                <a:off x="4597" y="2578"/>
                <a:ext cx="50" cy="52"/>
              </a:xfrm>
              <a:custGeom>
                <a:avLst/>
                <a:gdLst>
                  <a:gd name="T0" fmla="*/ 22 w 24"/>
                  <a:gd name="T1" fmla="*/ 16 h 25"/>
                  <a:gd name="T2" fmla="*/ 8 w 24"/>
                  <a:gd name="T3" fmla="*/ 23 h 25"/>
                  <a:gd name="T4" fmla="*/ 1 w 24"/>
                  <a:gd name="T5" fmla="*/ 9 h 25"/>
                  <a:gd name="T6" fmla="*/ 15 w 24"/>
                  <a:gd name="T7" fmla="*/ 2 h 25"/>
                  <a:gd name="T8" fmla="*/ 22 w 24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2" y="16"/>
                    </a:moveTo>
                    <a:cubicBezTo>
                      <a:pt x="20" y="22"/>
                      <a:pt x="14" y="25"/>
                      <a:pt x="8" y="23"/>
                    </a:cubicBezTo>
                    <a:cubicBezTo>
                      <a:pt x="3" y="21"/>
                      <a:pt x="0" y="15"/>
                      <a:pt x="1" y="9"/>
                    </a:cubicBezTo>
                    <a:cubicBezTo>
                      <a:pt x="3" y="3"/>
                      <a:pt x="9" y="0"/>
                      <a:pt x="15" y="2"/>
                    </a:cubicBezTo>
                    <a:cubicBezTo>
                      <a:pt x="21" y="4"/>
                      <a:pt x="24" y="10"/>
                      <a:pt x="22" y="16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7" name="ísḻíḋé">
                <a:extLst>
                  <a:ext uri="{FF2B5EF4-FFF2-40B4-BE49-F238E27FC236}">
                    <a16:creationId xmlns:a16="http://schemas.microsoft.com/office/drawing/2014/main" xmlns="" id="{9882005F-69DE-4D47-A47D-DF3324C3F19F}"/>
                  </a:ext>
                </a:extLst>
              </p:cNvPr>
              <p:cNvSpPr/>
              <p:nvPr/>
            </p:nvSpPr>
            <p:spPr bwMode="auto">
              <a:xfrm>
                <a:off x="4358" y="3209"/>
                <a:ext cx="52" cy="51"/>
              </a:xfrm>
              <a:custGeom>
                <a:avLst/>
                <a:gdLst>
                  <a:gd name="T0" fmla="*/ 23 w 25"/>
                  <a:gd name="T1" fmla="*/ 16 h 25"/>
                  <a:gd name="T2" fmla="*/ 9 w 25"/>
                  <a:gd name="T3" fmla="*/ 23 h 25"/>
                  <a:gd name="T4" fmla="*/ 2 w 25"/>
                  <a:gd name="T5" fmla="*/ 9 h 25"/>
                  <a:gd name="T6" fmla="*/ 16 w 25"/>
                  <a:gd name="T7" fmla="*/ 2 h 25"/>
                  <a:gd name="T8" fmla="*/ 23 w 25"/>
                  <a:gd name="T9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3" y="16"/>
                    </a:moveTo>
                    <a:cubicBezTo>
                      <a:pt x="21" y="22"/>
                      <a:pt x="15" y="25"/>
                      <a:pt x="9" y="23"/>
                    </a:cubicBezTo>
                    <a:cubicBezTo>
                      <a:pt x="3" y="21"/>
                      <a:pt x="0" y="15"/>
                      <a:pt x="2" y="9"/>
                    </a:cubicBezTo>
                    <a:cubicBezTo>
                      <a:pt x="4" y="4"/>
                      <a:pt x="10" y="0"/>
                      <a:pt x="16" y="2"/>
                    </a:cubicBezTo>
                    <a:cubicBezTo>
                      <a:pt x="22" y="4"/>
                      <a:pt x="25" y="10"/>
                      <a:pt x="23" y="16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8" name="íşḻîďe">
                <a:extLst>
                  <a:ext uri="{FF2B5EF4-FFF2-40B4-BE49-F238E27FC236}">
                    <a16:creationId xmlns:a16="http://schemas.microsoft.com/office/drawing/2014/main" xmlns="" id="{7D930F3A-36C1-4E85-9575-A8C5B5418085}"/>
                  </a:ext>
                </a:extLst>
              </p:cNvPr>
              <p:cNvSpPr/>
              <p:nvPr/>
            </p:nvSpPr>
            <p:spPr bwMode="auto">
              <a:xfrm>
                <a:off x="4682" y="2611"/>
                <a:ext cx="100" cy="106"/>
              </a:xfrm>
              <a:custGeom>
                <a:avLst/>
                <a:gdLst>
                  <a:gd name="T0" fmla="*/ 48 w 48"/>
                  <a:gd name="T1" fmla="*/ 7 h 51"/>
                  <a:gd name="T2" fmla="*/ 30 w 48"/>
                  <a:gd name="T3" fmla="*/ 1 h 51"/>
                  <a:gd name="T4" fmla="*/ 0 w 48"/>
                  <a:gd name="T5" fmla="*/ 25 h 51"/>
                  <a:gd name="T6" fmla="*/ 28 w 48"/>
                  <a:gd name="T7" fmla="*/ 51 h 51"/>
                  <a:gd name="T8" fmla="*/ 34 w 48"/>
                  <a:gd name="T9" fmla="*/ 50 h 51"/>
                  <a:gd name="T10" fmla="*/ 48 w 48"/>
                  <a:gd name="T11" fmla="*/ 7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51">
                    <a:moveTo>
                      <a:pt x="48" y="7"/>
                    </a:moveTo>
                    <a:cubicBezTo>
                      <a:pt x="44" y="4"/>
                      <a:pt x="37" y="1"/>
                      <a:pt x="30" y="1"/>
                    </a:cubicBezTo>
                    <a:cubicBezTo>
                      <a:pt x="14" y="0"/>
                      <a:pt x="1" y="11"/>
                      <a:pt x="0" y="25"/>
                    </a:cubicBezTo>
                    <a:cubicBezTo>
                      <a:pt x="0" y="38"/>
                      <a:pt x="12" y="50"/>
                      <a:pt x="28" y="51"/>
                    </a:cubicBezTo>
                    <a:cubicBezTo>
                      <a:pt x="30" y="51"/>
                      <a:pt x="32" y="51"/>
                      <a:pt x="34" y="50"/>
                    </a:cubicBez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9" name="íṩḷíḑé">
                <a:extLst>
                  <a:ext uri="{FF2B5EF4-FFF2-40B4-BE49-F238E27FC236}">
                    <a16:creationId xmlns:a16="http://schemas.microsoft.com/office/drawing/2014/main" xmlns="" id="{CC54F50B-8533-4B9C-B2A9-13B14632C996}"/>
                  </a:ext>
                </a:extLst>
              </p:cNvPr>
              <p:cNvSpPr/>
              <p:nvPr/>
            </p:nvSpPr>
            <p:spPr bwMode="auto">
              <a:xfrm>
                <a:off x="4375" y="2885"/>
                <a:ext cx="158" cy="168"/>
              </a:xfrm>
              <a:custGeom>
                <a:avLst/>
                <a:gdLst>
                  <a:gd name="T0" fmla="*/ 54 w 76"/>
                  <a:gd name="T1" fmla="*/ 13 h 81"/>
                  <a:gd name="T2" fmla="*/ 16 w 76"/>
                  <a:gd name="T3" fmla="*/ 3 h 81"/>
                  <a:gd name="T4" fmla="*/ 0 w 76"/>
                  <a:gd name="T5" fmla="*/ 55 h 81"/>
                  <a:gd name="T6" fmla="*/ 9 w 76"/>
                  <a:gd name="T7" fmla="*/ 66 h 81"/>
                  <a:gd name="T8" fmla="*/ 63 w 76"/>
                  <a:gd name="T9" fmla="*/ 66 h 81"/>
                  <a:gd name="T10" fmla="*/ 54 w 76"/>
                  <a:gd name="T11" fmla="*/ 1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81">
                    <a:moveTo>
                      <a:pt x="54" y="13"/>
                    </a:moveTo>
                    <a:cubicBezTo>
                      <a:pt x="43" y="3"/>
                      <a:pt x="28" y="0"/>
                      <a:pt x="16" y="3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2" y="59"/>
                      <a:pt x="5" y="63"/>
                      <a:pt x="9" y="66"/>
                    </a:cubicBezTo>
                    <a:cubicBezTo>
                      <a:pt x="27" y="81"/>
                      <a:pt x="51" y="81"/>
                      <a:pt x="63" y="66"/>
                    </a:cubicBezTo>
                    <a:cubicBezTo>
                      <a:pt x="76" y="51"/>
                      <a:pt x="72" y="27"/>
                      <a:pt x="54" y="13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0" name="ï$ļíḋè">
                <a:extLst>
                  <a:ext uri="{FF2B5EF4-FFF2-40B4-BE49-F238E27FC236}">
                    <a16:creationId xmlns:a16="http://schemas.microsoft.com/office/drawing/2014/main" xmlns="" id="{F5CAE058-D671-478B-904C-256941DC5805}"/>
                  </a:ext>
                </a:extLst>
              </p:cNvPr>
              <p:cNvSpPr/>
              <p:nvPr/>
            </p:nvSpPr>
            <p:spPr bwMode="auto">
              <a:xfrm>
                <a:off x="4529" y="2478"/>
                <a:ext cx="48" cy="58"/>
              </a:xfrm>
              <a:custGeom>
                <a:avLst/>
                <a:gdLst>
                  <a:gd name="T0" fmla="*/ 14 w 23"/>
                  <a:gd name="T1" fmla="*/ 2 h 28"/>
                  <a:gd name="T2" fmla="*/ 7 w 23"/>
                  <a:gd name="T3" fmla="*/ 0 h 28"/>
                  <a:gd name="T4" fmla="*/ 0 w 23"/>
                  <a:gd name="T5" fmla="*/ 24 h 28"/>
                  <a:gd name="T6" fmla="*/ 19 w 23"/>
                  <a:gd name="T7" fmla="*/ 21 h 28"/>
                  <a:gd name="T8" fmla="*/ 14 w 23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8">
                    <a:moveTo>
                      <a:pt x="14" y="2"/>
                    </a:moveTo>
                    <a:cubicBezTo>
                      <a:pt x="12" y="1"/>
                      <a:pt x="10" y="0"/>
                      <a:pt x="7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28"/>
                      <a:pt x="15" y="27"/>
                      <a:pt x="19" y="21"/>
                    </a:cubicBezTo>
                    <a:cubicBezTo>
                      <a:pt x="23" y="15"/>
                      <a:pt x="21" y="7"/>
                      <a:pt x="14" y="2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1" name="ïṩḻiḋè">
                <a:extLst>
                  <a:ext uri="{FF2B5EF4-FFF2-40B4-BE49-F238E27FC236}">
                    <a16:creationId xmlns:a16="http://schemas.microsoft.com/office/drawing/2014/main" xmlns="" id="{B936F82E-6D99-47DB-A813-6AC34AE344EA}"/>
                  </a:ext>
                </a:extLst>
              </p:cNvPr>
              <p:cNvSpPr/>
              <p:nvPr/>
            </p:nvSpPr>
            <p:spPr bwMode="auto">
              <a:xfrm>
                <a:off x="4452" y="2451"/>
                <a:ext cx="201" cy="475"/>
              </a:xfrm>
              <a:custGeom>
                <a:avLst/>
                <a:gdLst>
                  <a:gd name="T0" fmla="*/ 70 w 97"/>
                  <a:gd name="T1" fmla="*/ 0 h 229"/>
                  <a:gd name="T2" fmla="*/ 24 w 97"/>
                  <a:gd name="T3" fmla="*/ 140 h 229"/>
                  <a:gd name="T4" fmla="*/ 26 w 97"/>
                  <a:gd name="T5" fmla="*/ 143 h 229"/>
                  <a:gd name="T6" fmla="*/ 23 w 97"/>
                  <a:gd name="T7" fmla="*/ 143 h 229"/>
                  <a:gd name="T8" fmla="*/ 0 w 97"/>
                  <a:gd name="T9" fmla="*/ 212 h 229"/>
                  <a:gd name="T10" fmla="*/ 17 w 97"/>
                  <a:gd name="T11" fmla="*/ 222 h 229"/>
                  <a:gd name="T12" fmla="*/ 25 w 97"/>
                  <a:gd name="T13" fmla="*/ 229 h 229"/>
                  <a:gd name="T14" fmla="*/ 47 w 97"/>
                  <a:gd name="T15" fmla="*/ 161 h 229"/>
                  <a:gd name="T16" fmla="*/ 44 w 97"/>
                  <a:gd name="T17" fmla="*/ 161 h 229"/>
                  <a:gd name="T18" fmla="*/ 29 w 97"/>
                  <a:gd name="T19" fmla="*/ 131 h 229"/>
                  <a:gd name="T20" fmla="*/ 51 w 97"/>
                  <a:gd name="T21" fmla="*/ 115 h 229"/>
                  <a:gd name="T22" fmla="*/ 59 w 97"/>
                  <a:gd name="T23" fmla="*/ 116 h 229"/>
                  <a:gd name="T24" fmla="*/ 61 w 97"/>
                  <a:gd name="T25" fmla="*/ 117 h 229"/>
                  <a:gd name="T26" fmla="*/ 73 w 97"/>
                  <a:gd name="T27" fmla="*/ 80 h 229"/>
                  <a:gd name="T28" fmla="*/ 71 w 97"/>
                  <a:gd name="T29" fmla="*/ 70 h 229"/>
                  <a:gd name="T30" fmla="*/ 79 w 97"/>
                  <a:gd name="T31" fmla="*/ 63 h 229"/>
                  <a:gd name="T32" fmla="*/ 97 w 97"/>
                  <a:gd name="T33" fmla="*/ 9 h 229"/>
                  <a:gd name="T34" fmla="*/ 70 w 97"/>
                  <a:gd name="T35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229">
                    <a:moveTo>
                      <a:pt x="70" y="0"/>
                    </a:moveTo>
                    <a:cubicBezTo>
                      <a:pt x="24" y="140"/>
                      <a:pt x="24" y="140"/>
                      <a:pt x="24" y="140"/>
                    </a:cubicBezTo>
                    <a:cubicBezTo>
                      <a:pt x="26" y="143"/>
                      <a:pt x="26" y="143"/>
                      <a:pt x="26" y="143"/>
                    </a:cubicBezTo>
                    <a:cubicBezTo>
                      <a:pt x="23" y="143"/>
                      <a:pt x="23" y="143"/>
                      <a:pt x="23" y="143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6" y="214"/>
                      <a:pt x="12" y="217"/>
                      <a:pt x="17" y="222"/>
                    </a:cubicBezTo>
                    <a:cubicBezTo>
                      <a:pt x="20" y="224"/>
                      <a:pt x="23" y="226"/>
                      <a:pt x="25" y="229"/>
                    </a:cubicBezTo>
                    <a:cubicBezTo>
                      <a:pt x="47" y="161"/>
                      <a:pt x="47" y="161"/>
                      <a:pt x="47" y="161"/>
                    </a:cubicBezTo>
                    <a:cubicBezTo>
                      <a:pt x="46" y="161"/>
                      <a:pt x="45" y="161"/>
                      <a:pt x="44" y="161"/>
                    </a:cubicBezTo>
                    <a:cubicBezTo>
                      <a:pt x="32" y="157"/>
                      <a:pt x="25" y="143"/>
                      <a:pt x="29" y="131"/>
                    </a:cubicBezTo>
                    <a:cubicBezTo>
                      <a:pt x="32" y="121"/>
                      <a:pt x="42" y="115"/>
                      <a:pt x="51" y="115"/>
                    </a:cubicBezTo>
                    <a:cubicBezTo>
                      <a:pt x="54" y="115"/>
                      <a:pt x="56" y="115"/>
                      <a:pt x="59" y="116"/>
                    </a:cubicBezTo>
                    <a:cubicBezTo>
                      <a:pt x="59" y="117"/>
                      <a:pt x="60" y="117"/>
                      <a:pt x="61" y="117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1" y="78"/>
                      <a:pt x="70" y="74"/>
                      <a:pt x="71" y="70"/>
                    </a:cubicBezTo>
                    <a:cubicBezTo>
                      <a:pt x="73" y="66"/>
                      <a:pt x="75" y="64"/>
                      <a:pt x="79" y="63"/>
                    </a:cubicBezTo>
                    <a:cubicBezTo>
                      <a:pt x="97" y="9"/>
                      <a:pt x="97" y="9"/>
                      <a:pt x="97" y="9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F2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43" name="îṣļîḑê">
              <a:extLst>
                <a:ext uri="{FF2B5EF4-FFF2-40B4-BE49-F238E27FC236}">
                  <a16:creationId xmlns:a16="http://schemas.microsoft.com/office/drawing/2014/main" xmlns="" id="{FE07ACD5-CC5A-4D28-A701-26B16088C2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79133" y="2344148"/>
              <a:ext cx="2694065" cy="3793141"/>
              <a:chOff x="2665" y="1095"/>
              <a:chExt cx="2238" cy="3151"/>
            </a:xfrm>
          </p:grpSpPr>
          <p:sp>
            <p:nvSpPr>
              <p:cNvPr id="3512" name="ïŝ1íḓè">
                <a:extLst>
                  <a:ext uri="{FF2B5EF4-FFF2-40B4-BE49-F238E27FC236}">
                    <a16:creationId xmlns:a16="http://schemas.microsoft.com/office/drawing/2014/main" xmlns="" id="{0F55B6D1-E140-4E38-B651-0CAD878376D8}"/>
                  </a:ext>
                </a:extLst>
              </p:cNvPr>
              <p:cNvSpPr/>
              <p:nvPr/>
            </p:nvSpPr>
            <p:spPr bwMode="auto">
              <a:xfrm>
                <a:off x="4504" y="2690"/>
                <a:ext cx="75" cy="95"/>
              </a:xfrm>
              <a:custGeom>
                <a:avLst/>
                <a:gdLst>
                  <a:gd name="T0" fmla="*/ 26 w 36"/>
                  <a:gd name="T1" fmla="*/ 0 h 46"/>
                  <a:gd name="T2" fmla="*/ 4 w 36"/>
                  <a:gd name="T3" fmla="*/ 16 h 46"/>
                  <a:gd name="T4" fmla="*/ 19 w 36"/>
                  <a:gd name="T5" fmla="*/ 46 h 46"/>
                  <a:gd name="T6" fmla="*/ 22 w 36"/>
                  <a:gd name="T7" fmla="*/ 46 h 46"/>
                  <a:gd name="T8" fmla="*/ 36 w 36"/>
                  <a:gd name="T9" fmla="*/ 2 h 46"/>
                  <a:gd name="T10" fmla="*/ 34 w 36"/>
                  <a:gd name="T11" fmla="*/ 1 h 46"/>
                  <a:gd name="T12" fmla="*/ 26 w 36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6">
                    <a:moveTo>
                      <a:pt x="26" y="0"/>
                    </a:moveTo>
                    <a:cubicBezTo>
                      <a:pt x="17" y="0"/>
                      <a:pt x="7" y="6"/>
                      <a:pt x="4" y="16"/>
                    </a:cubicBezTo>
                    <a:cubicBezTo>
                      <a:pt x="0" y="28"/>
                      <a:pt x="7" y="42"/>
                      <a:pt x="19" y="46"/>
                    </a:cubicBezTo>
                    <a:cubicBezTo>
                      <a:pt x="20" y="46"/>
                      <a:pt x="21" y="46"/>
                      <a:pt x="22" y="46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5" y="2"/>
                      <a:pt x="34" y="2"/>
                      <a:pt x="34" y="1"/>
                    </a:cubicBezTo>
                    <a:cubicBezTo>
                      <a:pt x="31" y="0"/>
                      <a:pt x="29" y="0"/>
                      <a:pt x="26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3" name="ïşlîḋé">
                <a:extLst>
                  <a:ext uri="{FF2B5EF4-FFF2-40B4-BE49-F238E27FC236}">
                    <a16:creationId xmlns:a16="http://schemas.microsoft.com/office/drawing/2014/main" xmlns="" id="{4C473BF0-2325-4F36-BE8B-9DD48F3A8A1B}"/>
                  </a:ext>
                </a:extLst>
              </p:cNvPr>
              <p:cNvSpPr/>
              <p:nvPr/>
            </p:nvSpPr>
            <p:spPr bwMode="auto">
              <a:xfrm>
                <a:off x="4597" y="2582"/>
                <a:ext cx="19" cy="35"/>
              </a:xfrm>
              <a:custGeom>
                <a:avLst/>
                <a:gdLst>
                  <a:gd name="T0" fmla="*/ 9 w 9"/>
                  <a:gd name="T1" fmla="*/ 0 h 17"/>
                  <a:gd name="T2" fmla="*/ 1 w 9"/>
                  <a:gd name="T3" fmla="*/ 7 h 17"/>
                  <a:gd name="T4" fmla="*/ 3 w 9"/>
                  <a:gd name="T5" fmla="*/ 17 h 17"/>
                  <a:gd name="T6" fmla="*/ 9 w 9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7">
                    <a:moveTo>
                      <a:pt x="9" y="0"/>
                    </a:moveTo>
                    <a:cubicBezTo>
                      <a:pt x="5" y="1"/>
                      <a:pt x="3" y="3"/>
                      <a:pt x="1" y="7"/>
                    </a:cubicBezTo>
                    <a:cubicBezTo>
                      <a:pt x="0" y="11"/>
                      <a:pt x="1" y="15"/>
                      <a:pt x="3" y="1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4" name="îś1iďè">
                <a:extLst>
                  <a:ext uri="{FF2B5EF4-FFF2-40B4-BE49-F238E27FC236}">
                    <a16:creationId xmlns:a16="http://schemas.microsoft.com/office/drawing/2014/main" xmlns="" id="{AC8F1449-C314-439C-ACB4-5314F15F6A63}"/>
                  </a:ext>
                </a:extLst>
              </p:cNvPr>
              <p:cNvSpPr/>
              <p:nvPr/>
            </p:nvSpPr>
            <p:spPr bwMode="auto">
              <a:xfrm>
                <a:off x="4450" y="2891"/>
                <a:ext cx="54" cy="141"/>
              </a:xfrm>
              <a:custGeom>
                <a:avLst/>
                <a:gdLst>
                  <a:gd name="T0" fmla="*/ 1 w 26"/>
                  <a:gd name="T1" fmla="*/ 0 h 68"/>
                  <a:gd name="T2" fmla="*/ 0 w 26"/>
                  <a:gd name="T3" fmla="*/ 4 h 68"/>
                  <a:gd name="T4" fmla="*/ 9 w 26"/>
                  <a:gd name="T5" fmla="*/ 68 h 68"/>
                  <a:gd name="T6" fmla="*/ 26 w 26"/>
                  <a:gd name="T7" fmla="*/ 17 h 68"/>
                  <a:gd name="T8" fmla="*/ 18 w 26"/>
                  <a:gd name="T9" fmla="*/ 10 h 68"/>
                  <a:gd name="T10" fmla="*/ 1 w 26"/>
                  <a:gd name="T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68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4" y="14"/>
                      <a:pt x="21" y="12"/>
                      <a:pt x="18" y="10"/>
                    </a:cubicBezTo>
                    <a:cubicBezTo>
                      <a:pt x="13" y="5"/>
                      <a:pt x="7" y="2"/>
                      <a:pt x="1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5" name="ïṡ1iḍè">
                <a:extLst>
                  <a:ext uri="{FF2B5EF4-FFF2-40B4-BE49-F238E27FC236}">
                    <a16:creationId xmlns:a16="http://schemas.microsoft.com/office/drawing/2014/main" xmlns="" id="{C67E7FA9-17D8-42C5-9522-B319930FA999}"/>
                  </a:ext>
                </a:extLst>
              </p:cNvPr>
              <p:cNvSpPr/>
              <p:nvPr/>
            </p:nvSpPr>
            <p:spPr bwMode="auto">
              <a:xfrm>
                <a:off x="4556" y="2406"/>
                <a:ext cx="272" cy="120"/>
              </a:xfrm>
              <a:custGeom>
                <a:avLst/>
                <a:gdLst>
                  <a:gd name="T0" fmla="*/ 3 w 131"/>
                  <a:gd name="T1" fmla="*/ 9 h 58"/>
                  <a:gd name="T2" fmla="*/ 60 w 131"/>
                  <a:gd name="T3" fmla="*/ 45 h 58"/>
                  <a:gd name="T4" fmla="*/ 128 w 131"/>
                  <a:gd name="T5" fmla="*/ 49 h 58"/>
                  <a:gd name="T6" fmla="*/ 131 w 131"/>
                  <a:gd name="T7" fmla="*/ 41 h 58"/>
                  <a:gd name="T8" fmla="*/ 6 w 131"/>
                  <a:gd name="T9" fmla="*/ 0 h 58"/>
                  <a:gd name="T10" fmla="*/ 3 w 131"/>
                  <a:gd name="T11" fmla="*/ 9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58">
                    <a:moveTo>
                      <a:pt x="3" y="9"/>
                    </a:moveTo>
                    <a:cubicBezTo>
                      <a:pt x="0" y="17"/>
                      <a:pt x="26" y="33"/>
                      <a:pt x="60" y="45"/>
                    </a:cubicBezTo>
                    <a:cubicBezTo>
                      <a:pt x="95" y="56"/>
                      <a:pt x="125" y="58"/>
                      <a:pt x="128" y="49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A5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6" name="išḻíḑê">
                <a:extLst>
                  <a:ext uri="{FF2B5EF4-FFF2-40B4-BE49-F238E27FC236}">
                    <a16:creationId xmlns:a16="http://schemas.microsoft.com/office/drawing/2014/main" xmlns="" id="{A53D5C32-0704-49F8-A036-0F3DD25C6DD5}"/>
                  </a:ext>
                </a:extLst>
              </p:cNvPr>
              <p:cNvSpPr/>
              <p:nvPr/>
            </p:nvSpPr>
            <p:spPr bwMode="auto">
              <a:xfrm>
                <a:off x="4562" y="2387"/>
                <a:ext cx="272" cy="120"/>
              </a:xfrm>
              <a:custGeom>
                <a:avLst/>
                <a:gdLst>
                  <a:gd name="T0" fmla="*/ 128 w 131"/>
                  <a:gd name="T1" fmla="*/ 50 h 58"/>
                  <a:gd name="T2" fmla="*/ 60 w 131"/>
                  <a:gd name="T3" fmla="*/ 45 h 58"/>
                  <a:gd name="T4" fmla="*/ 3 w 131"/>
                  <a:gd name="T5" fmla="*/ 9 h 58"/>
                  <a:gd name="T6" fmla="*/ 70 w 131"/>
                  <a:gd name="T7" fmla="*/ 13 h 58"/>
                  <a:gd name="T8" fmla="*/ 128 w 131"/>
                  <a:gd name="T9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58">
                    <a:moveTo>
                      <a:pt x="128" y="50"/>
                    </a:moveTo>
                    <a:cubicBezTo>
                      <a:pt x="125" y="58"/>
                      <a:pt x="95" y="56"/>
                      <a:pt x="60" y="45"/>
                    </a:cubicBezTo>
                    <a:cubicBezTo>
                      <a:pt x="26" y="34"/>
                      <a:pt x="0" y="18"/>
                      <a:pt x="3" y="9"/>
                    </a:cubicBezTo>
                    <a:cubicBezTo>
                      <a:pt x="6" y="0"/>
                      <a:pt x="36" y="2"/>
                      <a:pt x="70" y="13"/>
                    </a:cubicBezTo>
                    <a:cubicBezTo>
                      <a:pt x="105" y="25"/>
                      <a:pt x="131" y="41"/>
                      <a:pt x="128" y="50"/>
                    </a:cubicBezTo>
                    <a:close/>
                  </a:path>
                </a:pathLst>
              </a:custGeom>
              <a:solidFill>
                <a:srgbClr val="C64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7" name="îSḷíďe">
                <a:extLst>
                  <a:ext uri="{FF2B5EF4-FFF2-40B4-BE49-F238E27FC236}">
                    <a16:creationId xmlns:a16="http://schemas.microsoft.com/office/drawing/2014/main" xmlns="" id="{C93AC20F-E281-4E63-8A60-6F09603CA645}"/>
                  </a:ext>
                </a:extLst>
              </p:cNvPr>
              <p:cNvSpPr/>
              <p:nvPr/>
            </p:nvSpPr>
            <p:spPr bwMode="auto">
              <a:xfrm>
                <a:off x="4437" y="2804"/>
                <a:ext cx="13" cy="87"/>
              </a:xfrm>
              <a:custGeom>
                <a:avLst/>
                <a:gdLst>
                  <a:gd name="T0" fmla="*/ 0 w 6"/>
                  <a:gd name="T1" fmla="*/ 0 h 42"/>
                  <a:gd name="T2" fmla="*/ 1 w 6"/>
                  <a:gd name="T3" fmla="*/ 41 h 42"/>
                  <a:gd name="T4" fmla="*/ 1 w 6"/>
                  <a:gd name="T5" fmla="*/ 41 h 42"/>
                  <a:gd name="T6" fmla="*/ 6 w 6"/>
                  <a:gd name="T7" fmla="*/ 42 h 42"/>
                  <a:gd name="T8" fmla="*/ 0 w 6"/>
                  <a:gd name="T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2">
                    <a:moveTo>
                      <a:pt x="0" y="0"/>
                    </a:move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3" y="41"/>
                      <a:pt x="4" y="42"/>
                      <a:pt x="6" y="4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8" name="ïsļíḑé">
                <a:extLst>
                  <a:ext uri="{FF2B5EF4-FFF2-40B4-BE49-F238E27FC236}">
                    <a16:creationId xmlns:a16="http://schemas.microsoft.com/office/drawing/2014/main" xmlns="" id="{AA40CD00-D6AC-4FBE-AFD6-F570B91B7135}"/>
                  </a:ext>
                </a:extLst>
              </p:cNvPr>
              <p:cNvSpPr/>
              <p:nvPr/>
            </p:nvSpPr>
            <p:spPr bwMode="auto">
              <a:xfrm>
                <a:off x="4439" y="2889"/>
                <a:ext cx="11" cy="37"/>
              </a:xfrm>
              <a:custGeom>
                <a:avLst/>
                <a:gdLst>
                  <a:gd name="T0" fmla="*/ 0 w 5"/>
                  <a:gd name="T1" fmla="*/ 0 h 18"/>
                  <a:gd name="T2" fmla="*/ 1 w 5"/>
                  <a:gd name="T3" fmla="*/ 18 h 18"/>
                  <a:gd name="T4" fmla="*/ 5 w 5"/>
                  <a:gd name="T5" fmla="*/ 5 h 18"/>
                  <a:gd name="T6" fmla="*/ 5 w 5"/>
                  <a:gd name="T7" fmla="*/ 1 h 18"/>
                  <a:gd name="T8" fmla="*/ 0 w 5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0" y="0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9" name="is1ïďê">
                <a:extLst>
                  <a:ext uri="{FF2B5EF4-FFF2-40B4-BE49-F238E27FC236}">
                    <a16:creationId xmlns:a16="http://schemas.microsoft.com/office/drawing/2014/main" xmlns="" id="{A4A56B4D-5F6B-4205-AF9C-DB989747427B}"/>
                  </a:ext>
                </a:extLst>
              </p:cNvPr>
              <p:cNvSpPr/>
              <p:nvPr/>
            </p:nvSpPr>
            <p:spPr bwMode="auto">
              <a:xfrm>
                <a:off x="4448" y="3043"/>
                <a:ext cx="31" cy="85"/>
              </a:xfrm>
              <a:custGeom>
                <a:avLst/>
                <a:gdLst>
                  <a:gd name="T0" fmla="*/ 11 w 15"/>
                  <a:gd name="T1" fmla="*/ 0 h 41"/>
                  <a:gd name="T2" fmla="*/ 8 w 15"/>
                  <a:gd name="T3" fmla="*/ 1 h 41"/>
                  <a:gd name="T4" fmla="*/ 0 w 15"/>
                  <a:gd name="T5" fmla="*/ 26 h 41"/>
                  <a:gd name="T6" fmla="*/ 0 w 15"/>
                  <a:gd name="T7" fmla="*/ 41 h 41"/>
                  <a:gd name="T8" fmla="*/ 13 w 15"/>
                  <a:gd name="T9" fmla="*/ 41 h 41"/>
                  <a:gd name="T10" fmla="*/ 15 w 15"/>
                  <a:gd name="T11" fmla="*/ 36 h 41"/>
                  <a:gd name="T12" fmla="*/ 11 w 15"/>
                  <a:gd name="T13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1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39"/>
                      <a:pt x="14" y="37"/>
                      <a:pt x="15" y="36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A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0" name="íṣľîḋê">
                <a:extLst>
                  <a:ext uri="{FF2B5EF4-FFF2-40B4-BE49-F238E27FC236}">
                    <a16:creationId xmlns:a16="http://schemas.microsoft.com/office/drawing/2014/main" xmlns="" id="{0D9B9C0A-CC4E-4C7A-B4A0-5654BE437561}"/>
                  </a:ext>
                </a:extLst>
              </p:cNvPr>
              <p:cNvSpPr/>
              <p:nvPr/>
            </p:nvSpPr>
            <p:spPr bwMode="auto">
              <a:xfrm>
                <a:off x="4475" y="3117"/>
                <a:ext cx="6" cy="11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5 h 5"/>
                  <a:gd name="T4" fmla="*/ 3 w 3"/>
                  <a:gd name="T5" fmla="*/ 5 h 5"/>
                  <a:gd name="T6" fmla="*/ 2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1" y="1"/>
                      <a:pt x="1" y="3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1" name="íṣľïḋê">
                <a:extLst>
                  <a:ext uri="{FF2B5EF4-FFF2-40B4-BE49-F238E27FC236}">
                    <a16:creationId xmlns:a16="http://schemas.microsoft.com/office/drawing/2014/main" xmlns="" id="{F6DD7C3F-71CE-4A71-B68A-A9A7552A82E3}"/>
                  </a:ext>
                </a:extLst>
              </p:cNvPr>
              <p:cNvSpPr/>
              <p:nvPr/>
            </p:nvSpPr>
            <p:spPr bwMode="auto">
              <a:xfrm>
                <a:off x="4464" y="3032"/>
                <a:ext cx="7" cy="13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6 h 6"/>
                  <a:gd name="T4" fmla="*/ 3 w 3"/>
                  <a:gd name="T5" fmla="*/ 5 h 6"/>
                  <a:gd name="T6" fmla="*/ 2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2" name="íṥľîde">
                <a:extLst>
                  <a:ext uri="{FF2B5EF4-FFF2-40B4-BE49-F238E27FC236}">
                    <a16:creationId xmlns:a16="http://schemas.microsoft.com/office/drawing/2014/main" xmlns="" id="{424E59B1-2F19-4648-B2DA-CF5F6C5D9D83}"/>
                  </a:ext>
                </a:extLst>
              </p:cNvPr>
              <p:cNvSpPr/>
              <p:nvPr/>
            </p:nvSpPr>
            <p:spPr bwMode="auto">
              <a:xfrm>
                <a:off x="4446" y="3045"/>
                <a:ext cx="18" cy="52"/>
              </a:xfrm>
              <a:custGeom>
                <a:avLst/>
                <a:gdLst>
                  <a:gd name="T0" fmla="*/ 9 w 9"/>
                  <a:gd name="T1" fmla="*/ 0 h 25"/>
                  <a:gd name="T2" fmla="*/ 4 w 9"/>
                  <a:gd name="T3" fmla="*/ 0 h 25"/>
                  <a:gd name="T4" fmla="*/ 0 w 9"/>
                  <a:gd name="T5" fmla="*/ 0 h 25"/>
                  <a:gd name="T6" fmla="*/ 1 w 9"/>
                  <a:gd name="T7" fmla="*/ 24 h 25"/>
                  <a:gd name="T8" fmla="*/ 1 w 9"/>
                  <a:gd name="T9" fmla="*/ 25 h 25"/>
                  <a:gd name="T10" fmla="*/ 9 w 9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5">
                    <a:moveTo>
                      <a:pt x="9" y="0"/>
                    </a:move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B5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3" name="ï$ľïḋê">
                <a:extLst>
                  <a:ext uri="{FF2B5EF4-FFF2-40B4-BE49-F238E27FC236}">
                    <a16:creationId xmlns:a16="http://schemas.microsoft.com/office/drawing/2014/main" xmlns="" id="{5CD778BD-E91E-4A83-AC6A-2B2135B1E814}"/>
                  </a:ext>
                </a:extLst>
              </p:cNvPr>
              <p:cNvSpPr/>
              <p:nvPr/>
            </p:nvSpPr>
            <p:spPr bwMode="auto">
              <a:xfrm>
                <a:off x="4441" y="2900"/>
                <a:ext cx="27" cy="145"/>
              </a:xfrm>
              <a:custGeom>
                <a:avLst/>
                <a:gdLst>
                  <a:gd name="T0" fmla="*/ 4 w 13"/>
                  <a:gd name="T1" fmla="*/ 0 h 70"/>
                  <a:gd name="T2" fmla="*/ 0 w 13"/>
                  <a:gd name="T3" fmla="*/ 13 h 70"/>
                  <a:gd name="T4" fmla="*/ 1 w 13"/>
                  <a:gd name="T5" fmla="*/ 26 h 70"/>
                  <a:gd name="T6" fmla="*/ 2 w 13"/>
                  <a:gd name="T7" fmla="*/ 63 h 70"/>
                  <a:gd name="T8" fmla="*/ 2 w 13"/>
                  <a:gd name="T9" fmla="*/ 70 h 70"/>
                  <a:gd name="T10" fmla="*/ 6 w 13"/>
                  <a:gd name="T11" fmla="*/ 70 h 70"/>
                  <a:gd name="T12" fmla="*/ 11 w 13"/>
                  <a:gd name="T13" fmla="*/ 70 h 70"/>
                  <a:gd name="T14" fmla="*/ 13 w 13"/>
                  <a:gd name="T15" fmla="*/ 64 h 70"/>
                  <a:gd name="T16" fmla="*/ 4 w 13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70">
                    <a:moveTo>
                      <a:pt x="4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3" y="70"/>
                      <a:pt x="5" y="70"/>
                      <a:pt x="6" y="70"/>
                    </a:cubicBezTo>
                    <a:cubicBezTo>
                      <a:pt x="8" y="70"/>
                      <a:pt x="9" y="70"/>
                      <a:pt x="11" y="70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BE9B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4" name="îṥḷíde">
                <a:extLst>
                  <a:ext uri="{FF2B5EF4-FFF2-40B4-BE49-F238E27FC236}">
                    <a16:creationId xmlns:a16="http://schemas.microsoft.com/office/drawing/2014/main" xmlns="" id="{5D83E70B-359F-4619-92C7-522ED6E202E0}"/>
                  </a:ext>
                </a:extLst>
              </p:cNvPr>
              <p:cNvSpPr/>
              <p:nvPr/>
            </p:nvSpPr>
            <p:spPr bwMode="auto">
              <a:xfrm>
                <a:off x="4151" y="2750"/>
                <a:ext cx="309" cy="705"/>
              </a:xfrm>
              <a:custGeom>
                <a:avLst/>
                <a:gdLst>
                  <a:gd name="T0" fmla="*/ 22 w 309"/>
                  <a:gd name="T1" fmla="*/ 705 h 705"/>
                  <a:gd name="T2" fmla="*/ 309 w 309"/>
                  <a:gd name="T3" fmla="*/ 697 h 705"/>
                  <a:gd name="T4" fmla="*/ 284 w 309"/>
                  <a:gd name="T5" fmla="*/ 0 h 705"/>
                  <a:gd name="T6" fmla="*/ 0 w 309"/>
                  <a:gd name="T7" fmla="*/ 11 h 705"/>
                  <a:gd name="T8" fmla="*/ 22 w 30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705">
                    <a:moveTo>
                      <a:pt x="22" y="705"/>
                    </a:moveTo>
                    <a:lnTo>
                      <a:pt x="309" y="697"/>
                    </a:lnTo>
                    <a:lnTo>
                      <a:pt x="284" y="0"/>
                    </a:lnTo>
                    <a:lnTo>
                      <a:pt x="0" y="11"/>
                    </a:lnTo>
                    <a:lnTo>
                      <a:pt x="22" y="705"/>
                    </a:lnTo>
                    <a:close/>
                  </a:path>
                </a:pathLst>
              </a:custGeom>
              <a:solidFill>
                <a:srgbClr val="EA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5" name="i$1ïdê">
                <a:extLst>
                  <a:ext uri="{FF2B5EF4-FFF2-40B4-BE49-F238E27FC236}">
                    <a16:creationId xmlns:a16="http://schemas.microsoft.com/office/drawing/2014/main" xmlns="" id="{C7EAFFB4-39FE-4150-B519-5057371E7375}"/>
                  </a:ext>
                </a:extLst>
              </p:cNvPr>
              <p:cNvSpPr/>
              <p:nvPr/>
            </p:nvSpPr>
            <p:spPr bwMode="auto">
              <a:xfrm>
                <a:off x="4151" y="2750"/>
                <a:ext cx="309" cy="705"/>
              </a:xfrm>
              <a:custGeom>
                <a:avLst/>
                <a:gdLst>
                  <a:gd name="T0" fmla="*/ 22 w 309"/>
                  <a:gd name="T1" fmla="*/ 705 h 705"/>
                  <a:gd name="T2" fmla="*/ 309 w 309"/>
                  <a:gd name="T3" fmla="*/ 697 h 705"/>
                  <a:gd name="T4" fmla="*/ 284 w 309"/>
                  <a:gd name="T5" fmla="*/ 0 h 705"/>
                  <a:gd name="T6" fmla="*/ 0 w 309"/>
                  <a:gd name="T7" fmla="*/ 11 h 705"/>
                  <a:gd name="T8" fmla="*/ 22 w 309"/>
                  <a:gd name="T9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705">
                    <a:moveTo>
                      <a:pt x="22" y="705"/>
                    </a:moveTo>
                    <a:lnTo>
                      <a:pt x="309" y="697"/>
                    </a:lnTo>
                    <a:lnTo>
                      <a:pt x="284" y="0"/>
                    </a:lnTo>
                    <a:lnTo>
                      <a:pt x="0" y="11"/>
                    </a:lnTo>
                    <a:lnTo>
                      <a:pt x="22" y="7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6" name="íšḻïde">
                <a:extLst>
                  <a:ext uri="{FF2B5EF4-FFF2-40B4-BE49-F238E27FC236}">
                    <a16:creationId xmlns:a16="http://schemas.microsoft.com/office/drawing/2014/main" xmlns="" id="{D20EC780-1CC9-44BC-84AF-451721879A2C}"/>
                  </a:ext>
                </a:extLst>
              </p:cNvPr>
              <p:cNvSpPr/>
              <p:nvPr/>
            </p:nvSpPr>
            <p:spPr bwMode="auto">
              <a:xfrm>
                <a:off x="3980" y="2644"/>
                <a:ext cx="611" cy="378"/>
              </a:xfrm>
              <a:custGeom>
                <a:avLst/>
                <a:gdLst>
                  <a:gd name="T0" fmla="*/ 0 w 611"/>
                  <a:gd name="T1" fmla="*/ 48 h 378"/>
                  <a:gd name="T2" fmla="*/ 584 w 611"/>
                  <a:gd name="T3" fmla="*/ 378 h 378"/>
                  <a:gd name="T4" fmla="*/ 611 w 611"/>
                  <a:gd name="T5" fmla="*/ 330 h 378"/>
                  <a:gd name="T6" fmla="*/ 27 w 611"/>
                  <a:gd name="T7" fmla="*/ 0 h 378"/>
                  <a:gd name="T8" fmla="*/ 0 w 611"/>
                  <a:gd name="T9" fmla="*/ 4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78">
                    <a:moveTo>
                      <a:pt x="0" y="48"/>
                    </a:moveTo>
                    <a:lnTo>
                      <a:pt x="584" y="378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7" name="ïsḷîďe">
                <a:extLst>
                  <a:ext uri="{FF2B5EF4-FFF2-40B4-BE49-F238E27FC236}">
                    <a16:creationId xmlns:a16="http://schemas.microsoft.com/office/drawing/2014/main" xmlns="" id="{D470A280-E55D-4CDA-BC69-412BE5E7DE34}"/>
                  </a:ext>
                </a:extLst>
              </p:cNvPr>
              <p:cNvSpPr/>
              <p:nvPr/>
            </p:nvSpPr>
            <p:spPr bwMode="auto">
              <a:xfrm>
                <a:off x="3980" y="2644"/>
                <a:ext cx="611" cy="378"/>
              </a:xfrm>
              <a:custGeom>
                <a:avLst/>
                <a:gdLst>
                  <a:gd name="T0" fmla="*/ 0 w 611"/>
                  <a:gd name="T1" fmla="*/ 48 h 378"/>
                  <a:gd name="T2" fmla="*/ 584 w 611"/>
                  <a:gd name="T3" fmla="*/ 378 h 378"/>
                  <a:gd name="T4" fmla="*/ 611 w 611"/>
                  <a:gd name="T5" fmla="*/ 330 h 378"/>
                  <a:gd name="T6" fmla="*/ 27 w 611"/>
                  <a:gd name="T7" fmla="*/ 0 h 378"/>
                  <a:gd name="T8" fmla="*/ 0 w 611"/>
                  <a:gd name="T9" fmla="*/ 4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78">
                    <a:moveTo>
                      <a:pt x="0" y="48"/>
                    </a:moveTo>
                    <a:lnTo>
                      <a:pt x="584" y="378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8" name="íŝḻïďé">
                <a:extLst>
                  <a:ext uri="{FF2B5EF4-FFF2-40B4-BE49-F238E27FC236}">
                    <a16:creationId xmlns:a16="http://schemas.microsoft.com/office/drawing/2014/main" xmlns="" id="{67F66373-1A04-4733-9ABC-D6FC495692EF}"/>
                  </a:ext>
                </a:extLst>
              </p:cNvPr>
              <p:cNvSpPr/>
              <p:nvPr/>
            </p:nvSpPr>
            <p:spPr bwMode="auto">
              <a:xfrm>
                <a:off x="3984" y="2785"/>
                <a:ext cx="613" cy="380"/>
              </a:xfrm>
              <a:custGeom>
                <a:avLst/>
                <a:gdLst>
                  <a:gd name="T0" fmla="*/ 0 w 613"/>
                  <a:gd name="T1" fmla="*/ 48 h 380"/>
                  <a:gd name="T2" fmla="*/ 586 w 613"/>
                  <a:gd name="T3" fmla="*/ 380 h 380"/>
                  <a:gd name="T4" fmla="*/ 613 w 613"/>
                  <a:gd name="T5" fmla="*/ 330 h 380"/>
                  <a:gd name="T6" fmla="*/ 29 w 613"/>
                  <a:gd name="T7" fmla="*/ 0 h 380"/>
                  <a:gd name="T8" fmla="*/ 0 w 613"/>
                  <a:gd name="T9" fmla="*/ 4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" h="380">
                    <a:moveTo>
                      <a:pt x="0" y="48"/>
                    </a:moveTo>
                    <a:lnTo>
                      <a:pt x="586" y="380"/>
                    </a:lnTo>
                    <a:lnTo>
                      <a:pt x="613" y="330"/>
                    </a:lnTo>
                    <a:lnTo>
                      <a:pt x="29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9" name="íṥľîdé">
                <a:extLst>
                  <a:ext uri="{FF2B5EF4-FFF2-40B4-BE49-F238E27FC236}">
                    <a16:creationId xmlns:a16="http://schemas.microsoft.com/office/drawing/2014/main" xmlns="" id="{60C924E7-2281-4A51-A6E0-76377633808C}"/>
                  </a:ext>
                </a:extLst>
              </p:cNvPr>
              <p:cNvSpPr/>
              <p:nvPr/>
            </p:nvSpPr>
            <p:spPr bwMode="auto">
              <a:xfrm>
                <a:off x="3984" y="2785"/>
                <a:ext cx="613" cy="380"/>
              </a:xfrm>
              <a:custGeom>
                <a:avLst/>
                <a:gdLst>
                  <a:gd name="T0" fmla="*/ 0 w 613"/>
                  <a:gd name="T1" fmla="*/ 48 h 380"/>
                  <a:gd name="T2" fmla="*/ 586 w 613"/>
                  <a:gd name="T3" fmla="*/ 380 h 380"/>
                  <a:gd name="T4" fmla="*/ 613 w 613"/>
                  <a:gd name="T5" fmla="*/ 330 h 380"/>
                  <a:gd name="T6" fmla="*/ 29 w 613"/>
                  <a:gd name="T7" fmla="*/ 0 h 380"/>
                  <a:gd name="T8" fmla="*/ 0 w 613"/>
                  <a:gd name="T9" fmla="*/ 4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" h="380">
                    <a:moveTo>
                      <a:pt x="0" y="48"/>
                    </a:moveTo>
                    <a:lnTo>
                      <a:pt x="586" y="380"/>
                    </a:lnTo>
                    <a:lnTo>
                      <a:pt x="613" y="330"/>
                    </a:lnTo>
                    <a:lnTo>
                      <a:pt x="29" y="0"/>
                    </a:lnTo>
                    <a:lnTo>
                      <a:pt x="0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0" name="işļiḑe">
                <a:extLst>
                  <a:ext uri="{FF2B5EF4-FFF2-40B4-BE49-F238E27FC236}">
                    <a16:creationId xmlns:a16="http://schemas.microsoft.com/office/drawing/2014/main" xmlns="" id="{9B261785-7A03-4118-91C5-D1A68892174B}"/>
                  </a:ext>
                </a:extLst>
              </p:cNvPr>
              <p:cNvSpPr/>
              <p:nvPr/>
            </p:nvSpPr>
            <p:spPr bwMode="auto">
              <a:xfrm>
                <a:off x="3991" y="2914"/>
                <a:ext cx="610" cy="378"/>
              </a:xfrm>
              <a:custGeom>
                <a:avLst/>
                <a:gdLst>
                  <a:gd name="T0" fmla="*/ 0 w 610"/>
                  <a:gd name="T1" fmla="*/ 48 h 378"/>
                  <a:gd name="T2" fmla="*/ 583 w 610"/>
                  <a:gd name="T3" fmla="*/ 378 h 378"/>
                  <a:gd name="T4" fmla="*/ 610 w 610"/>
                  <a:gd name="T5" fmla="*/ 330 h 378"/>
                  <a:gd name="T6" fmla="*/ 27 w 610"/>
                  <a:gd name="T7" fmla="*/ 0 h 378"/>
                  <a:gd name="T8" fmla="*/ 0 w 610"/>
                  <a:gd name="T9" fmla="*/ 4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378">
                    <a:moveTo>
                      <a:pt x="0" y="48"/>
                    </a:moveTo>
                    <a:lnTo>
                      <a:pt x="583" y="378"/>
                    </a:lnTo>
                    <a:lnTo>
                      <a:pt x="610" y="330"/>
                    </a:lnTo>
                    <a:lnTo>
                      <a:pt x="2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1" name="ïṩľídè">
                <a:extLst>
                  <a:ext uri="{FF2B5EF4-FFF2-40B4-BE49-F238E27FC236}">
                    <a16:creationId xmlns:a16="http://schemas.microsoft.com/office/drawing/2014/main" xmlns="" id="{6F67E6B9-31D7-45E3-A070-05EB8B10861F}"/>
                  </a:ext>
                </a:extLst>
              </p:cNvPr>
              <p:cNvSpPr/>
              <p:nvPr/>
            </p:nvSpPr>
            <p:spPr bwMode="auto">
              <a:xfrm>
                <a:off x="3991" y="2914"/>
                <a:ext cx="610" cy="378"/>
              </a:xfrm>
              <a:custGeom>
                <a:avLst/>
                <a:gdLst>
                  <a:gd name="T0" fmla="*/ 0 w 610"/>
                  <a:gd name="T1" fmla="*/ 48 h 378"/>
                  <a:gd name="T2" fmla="*/ 583 w 610"/>
                  <a:gd name="T3" fmla="*/ 378 h 378"/>
                  <a:gd name="T4" fmla="*/ 610 w 610"/>
                  <a:gd name="T5" fmla="*/ 330 h 378"/>
                  <a:gd name="T6" fmla="*/ 27 w 610"/>
                  <a:gd name="T7" fmla="*/ 0 h 378"/>
                  <a:gd name="T8" fmla="*/ 0 w 610"/>
                  <a:gd name="T9" fmla="*/ 4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0" h="378">
                    <a:moveTo>
                      <a:pt x="0" y="48"/>
                    </a:moveTo>
                    <a:lnTo>
                      <a:pt x="583" y="378"/>
                    </a:lnTo>
                    <a:lnTo>
                      <a:pt x="610" y="330"/>
                    </a:lnTo>
                    <a:lnTo>
                      <a:pt x="27" y="0"/>
                    </a:lnTo>
                    <a:lnTo>
                      <a:pt x="0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2" name="ísliďe">
                <a:extLst>
                  <a:ext uri="{FF2B5EF4-FFF2-40B4-BE49-F238E27FC236}">
                    <a16:creationId xmlns:a16="http://schemas.microsoft.com/office/drawing/2014/main" xmlns="" id="{17C79B7D-2260-4635-B6CA-4DD7164A33EB}"/>
                  </a:ext>
                </a:extLst>
              </p:cNvPr>
              <p:cNvSpPr/>
              <p:nvPr/>
            </p:nvSpPr>
            <p:spPr bwMode="auto">
              <a:xfrm>
                <a:off x="3995" y="3055"/>
                <a:ext cx="611" cy="380"/>
              </a:xfrm>
              <a:custGeom>
                <a:avLst/>
                <a:gdLst>
                  <a:gd name="T0" fmla="*/ 0 w 611"/>
                  <a:gd name="T1" fmla="*/ 48 h 380"/>
                  <a:gd name="T2" fmla="*/ 584 w 611"/>
                  <a:gd name="T3" fmla="*/ 380 h 380"/>
                  <a:gd name="T4" fmla="*/ 611 w 611"/>
                  <a:gd name="T5" fmla="*/ 330 h 380"/>
                  <a:gd name="T6" fmla="*/ 27 w 611"/>
                  <a:gd name="T7" fmla="*/ 0 h 380"/>
                  <a:gd name="T8" fmla="*/ 0 w 611"/>
                  <a:gd name="T9" fmla="*/ 4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80">
                    <a:moveTo>
                      <a:pt x="0" y="48"/>
                    </a:moveTo>
                    <a:lnTo>
                      <a:pt x="584" y="380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3" name="iSļïḋè">
                <a:extLst>
                  <a:ext uri="{FF2B5EF4-FFF2-40B4-BE49-F238E27FC236}">
                    <a16:creationId xmlns:a16="http://schemas.microsoft.com/office/drawing/2014/main" xmlns="" id="{BDB11B39-97C8-43F3-B396-0955AB65B8F7}"/>
                  </a:ext>
                </a:extLst>
              </p:cNvPr>
              <p:cNvSpPr/>
              <p:nvPr/>
            </p:nvSpPr>
            <p:spPr bwMode="auto">
              <a:xfrm>
                <a:off x="3995" y="3055"/>
                <a:ext cx="611" cy="380"/>
              </a:xfrm>
              <a:custGeom>
                <a:avLst/>
                <a:gdLst>
                  <a:gd name="T0" fmla="*/ 0 w 611"/>
                  <a:gd name="T1" fmla="*/ 48 h 380"/>
                  <a:gd name="T2" fmla="*/ 584 w 611"/>
                  <a:gd name="T3" fmla="*/ 380 h 380"/>
                  <a:gd name="T4" fmla="*/ 611 w 611"/>
                  <a:gd name="T5" fmla="*/ 330 h 380"/>
                  <a:gd name="T6" fmla="*/ 27 w 611"/>
                  <a:gd name="T7" fmla="*/ 0 h 380"/>
                  <a:gd name="T8" fmla="*/ 0 w 611"/>
                  <a:gd name="T9" fmla="*/ 4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80">
                    <a:moveTo>
                      <a:pt x="0" y="48"/>
                    </a:moveTo>
                    <a:lnTo>
                      <a:pt x="584" y="380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4" name="íṡľíḑè">
                <a:extLst>
                  <a:ext uri="{FF2B5EF4-FFF2-40B4-BE49-F238E27FC236}">
                    <a16:creationId xmlns:a16="http://schemas.microsoft.com/office/drawing/2014/main" xmlns="" id="{3902695F-7B7A-40C6-9C48-AEC59EB09555}"/>
                  </a:ext>
                </a:extLst>
              </p:cNvPr>
              <p:cNvSpPr/>
              <p:nvPr/>
            </p:nvSpPr>
            <p:spPr bwMode="auto">
              <a:xfrm>
                <a:off x="3999" y="3184"/>
                <a:ext cx="611" cy="377"/>
              </a:xfrm>
              <a:custGeom>
                <a:avLst/>
                <a:gdLst>
                  <a:gd name="T0" fmla="*/ 0 w 611"/>
                  <a:gd name="T1" fmla="*/ 47 h 377"/>
                  <a:gd name="T2" fmla="*/ 584 w 611"/>
                  <a:gd name="T3" fmla="*/ 377 h 377"/>
                  <a:gd name="T4" fmla="*/ 611 w 611"/>
                  <a:gd name="T5" fmla="*/ 330 h 377"/>
                  <a:gd name="T6" fmla="*/ 27 w 611"/>
                  <a:gd name="T7" fmla="*/ 0 h 377"/>
                  <a:gd name="T8" fmla="*/ 0 w 611"/>
                  <a:gd name="T9" fmla="*/ 4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77">
                    <a:moveTo>
                      <a:pt x="0" y="47"/>
                    </a:moveTo>
                    <a:lnTo>
                      <a:pt x="584" y="377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5" name="íṧḻiḓe">
                <a:extLst>
                  <a:ext uri="{FF2B5EF4-FFF2-40B4-BE49-F238E27FC236}">
                    <a16:creationId xmlns:a16="http://schemas.microsoft.com/office/drawing/2014/main" xmlns="" id="{27AD9913-6393-4E12-B499-3AA817B8429F}"/>
                  </a:ext>
                </a:extLst>
              </p:cNvPr>
              <p:cNvSpPr/>
              <p:nvPr/>
            </p:nvSpPr>
            <p:spPr bwMode="auto">
              <a:xfrm>
                <a:off x="3999" y="3184"/>
                <a:ext cx="611" cy="377"/>
              </a:xfrm>
              <a:custGeom>
                <a:avLst/>
                <a:gdLst>
                  <a:gd name="T0" fmla="*/ 0 w 611"/>
                  <a:gd name="T1" fmla="*/ 47 h 377"/>
                  <a:gd name="T2" fmla="*/ 584 w 611"/>
                  <a:gd name="T3" fmla="*/ 377 h 377"/>
                  <a:gd name="T4" fmla="*/ 611 w 611"/>
                  <a:gd name="T5" fmla="*/ 330 h 377"/>
                  <a:gd name="T6" fmla="*/ 27 w 611"/>
                  <a:gd name="T7" fmla="*/ 0 h 377"/>
                  <a:gd name="T8" fmla="*/ 0 w 611"/>
                  <a:gd name="T9" fmla="*/ 47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77">
                    <a:moveTo>
                      <a:pt x="0" y="47"/>
                    </a:moveTo>
                    <a:lnTo>
                      <a:pt x="584" y="377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6" name="îŝļïḓé">
                <a:extLst>
                  <a:ext uri="{FF2B5EF4-FFF2-40B4-BE49-F238E27FC236}">
                    <a16:creationId xmlns:a16="http://schemas.microsoft.com/office/drawing/2014/main" xmlns="" id="{28915BA6-9EED-46BE-9A85-39571724F768}"/>
                  </a:ext>
                </a:extLst>
              </p:cNvPr>
              <p:cNvSpPr/>
              <p:nvPr/>
            </p:nvSpPr>
            <p:spPr bwMode="auto">
              <a:xfrm>
                <a:off x="4005" y="3325"/>
                <a:ext cx="611" cy="377"/>
              </a:xfrm>
              <a:custGeom>
                <a:avLst/>
                <a:gdLst>
                  <a:gd name="T0" fmla="*/ 0 w 611"/>
                  <a:gd name="T1" fmla="*/ 48 h 377"/>
                  <a:gd name="T2" fmla="*/ 584 w 611"/>
                  <a:gd name="T3" fmla="*/ 377 h 377"/>
                  <a:gd name="T4" fmla="*/ 611 w 611"/>
                  <a:gd name="T5" fmla="*/ 330 h 377"/>
                  <a:gd name="T6" fmla="*/ 27 w 611"/>
                  <a:gd name="T7" fmla="*/ 0 h 377"/>
                  <a:gd name="T8" fmla="*/ 0 w 611"/>
                  <a:gd name="T9" fmla="*/ 4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77">
                    <a:moveTo>
                      <a:pt x="0" y="48"/>
                    </a:moveTo>
                    <a:lnTo>
                      <a:pt x="584" y="377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7" name="îṧļîḑê">
                <a:extLst>
                  <a:ext uri="{FF2B5EF4-FFF2-40B4-BE49-F238E27FC236}">
                    <a16:creationId xmlns:a16="http://schemas.microsoft.com/office/drawing/2014/main" xmlns="" id="{B707F2D4-20C5-4143-A7FE-C43E84A93D0C}"/>
                  </a:ext>
                </a:extLst>
              </p:cNvPr>
              <p:cNvSpPr/>
              <p:nvPr/>
            </p:nvSpPr>
            <p:spPr bwMode="auto">
              <a:xfrm>
                <a:off x="4005" y="3325"/>
                <a:ext cx="611" cy="377"/>
              </a:xfrm>
              <a:custGeom>
                <a:avLst/>
                <a:gdLst>
                  <a:gd name="T0" fmla="*/ 0 w 611"/>
                  <a:gd name="T1" fmla="*/ 48 h 377"/>
                  <a:gd name="T2" fmla="*/ 584 w 611"/>
                  <a:gd name="T3" fmla="*/ 377 h 377"/>
                  <a:gd name="T4" fmla="*/ 611 w 611"/>
                  <a:gd name="T5" fmla="*/ 330 h 377"/>
                  <a:gd name="T6" fmla="*/ 27 w 611"/>
                  <a:gd name="T7" fmla="*/ 0 h 377"/>
                  <a:gd name="T8" fmla="*/ 0 w 611"/>
                  <a:gd name="T9" fmla="*/ 4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77">
                    <a:moveTo>
                      <a:pt x="0" y="48"/>
                    </a:moveTo>
                    <a:lnTo>
                      <a:pt x="584" y="377"/>
                    </a:lnTo>
                    <a:lnTo>
                      <a:pt x="611" y="330"/>
                    </a:lnTo>
                    <a:lnTo>
                      <a:pt x="27" y="0"/>
                    </a:lnTo>
                    <a:lnTo>
                      <a:pt x="0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8" name="í$ļíḑê">
                <a:extLst>
                  <a:ext uri="{FF2B5EF4-FFF2-40B4-BE49-F238E27FC236}">
                    <a16:creationId xmlns:a16="http://schemas.microsoft.com/office/drawing/2014/main" xmlns="" id="{1A4FEDF9-C11F-4BC9-8485-7C00EF981144}"/>
                  </a:ext>
                </a:extLst>
              </p:cNvPr>
              <p:cNvSpPr/>
              <p:nvPr/>
            </p:nvSpPr>
            <p:spPr bwMode="auto">
              <a:xfrm>
                <a:off x="4061" y="2557"/>
                <a:ext cx="611" cy="380"/>
              </a:xfrm>
              <a:custGeom>
                <a:avLst/>
                <a:gdLst>
                  <a:gd name="T0" fmla="*/ 0 w 611"/>
                  <a:gd name="T1" fmla="*/ 48 h 380"/>
                  <a:gd name="T2" fmla="*/ 584 w 611"/>
                  <a:gd name="T3" fmla="*/ 380 h 380"/>
                  <a:gd name="T4" fmla="*/ 611 w 611"/>
                  <a:gd name="T5" fmla="*/ 332 h 380"/>
                  <a:gd name="T6" fmla="*/ 27 w 611"/>
                  <a:gd name="T7" fmla="*/ 0 h 380"/>
                  <a:gd name="T8" fmla="*/ 0 w 611"/>
                  <a:gd name="T9" fmla="*/ 4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1" h="380">
                    <a:moveTo>
                      <a:pt x="0" y="48"/>
                    </a:moveTo>
                    <a:lnTo>
                      <a:pt x="584" y="380"/>
                    </a:lnTo>
                    <a:lnTo>
                      <a:pt x="611" y="332"/>
                    </a:lnTo>
                    <a:lnTo>
                      <a:pt x="27" y="0"/>
                    </a:lnTo>
                    <a:lnTo>
                      <a:pt x="0" y="48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9" name="iśḷíďe">
                <a:extLst>
                  <a:ext uri="{FF2B5EF4-FFF2-40B4-BE49-F238E27FC236}">
                    <a16:creationId xmlns:a16="http://schemas.microsoft.com/office/drawing/2014/main" xmlns="" id="{1908E5E4-51D9-413A-B03B-1FB1872EBA12}"/>
                  </a:ext>
                </a:extLst>
              </p:cNvPr>
              <p:cNvSpPr/>
              <p:nvPr/>
            </p:nvSpPr>
            <p:spPr bwMode="auto">
              <a:xfrm>
                <a:off x="4080" y="2443"/>
                <a:ext cx="426" cy="320"/>
              </a:xfrm>
              <a:custGeom>
                <a:avLst/>
                <a:gdLst>
                  <a:gd name="T0" fmla="*/ 201 w 426"/>
                  <a:gd name="T1" fmla="*/ 0 h 320"/>
                  <a:gd name="T2" fmla="*/ 426 w 426"/>
                  <a:gd name="T3" fmla="*/ 305 h 320"/>
                  <a:gd name="T4" fmla="*/ 212 w 426"/>
                  <a:gd name="T5" fmla="*/ 311 h 320"/>
                  <a:gd name="T6" fmla="*/ 0 w 426"/>
                  <a:gd name="T7" fmla="*/ 320 h 320"/>
                  <a:gd name="T8" fmla="*/ 201 w 426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320">
                    <a:moveTo>
                      <a:pt x="201" y="0"/>
                    </a:moveTo>
                    <a:lnTo>
                      <a:pt x="426" y="305"/>
                    </a:lnTo>
                    <a:lnTo>
                      <a:pt x="212" y="311"/>
                    </a:lnTo>
                    <a:lnTo>
                      <a:pt x="0" y="32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D86C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0" name="îṩḻïďè">
                <a:extLst>
                  <a:ext uri="{FF2B5EF4-FFF2-40B4-BE49-F238E27FC236}">
                    <a16:creationId xmlns:a16="http://schemas.microsoft.com/office/drawing/2014/main" xmlns="" id="{B99F9C82-9FC7-4AC6-971A-FCB14A2DD901}"/>
                  </a:ext>
                </a:extLst>
              </p:cNvPr>
              <p:cNvSpPr/>
              <p:nvPr/>
            </p:nvSpPr>
            <p:spPr bwMode="auto">
              <a:xfrm>
                <a:off x="4080" y="2443"/>
                <a:ext cx="426" cy="320"/>
              </a:xfrm>
              <a:custGeom>
                <a:avLst/>
                <a:gdLst>
                  <a:gd name="T0" fmla="*/ 201 w 426"/>
                  <a:gd name="T1" fmla="*/ 0 h 320"/>
                  <a:gd name="T2" fmla="*/ 426 w 426"/>
                  <a:gd name="T3" fmla="*/ 305 h 320"/>
                  <a:gd name="T4" fmla="*/ 212 w 426"/>
                  <a:gd name="T5" fmla="*/ 311 h 320"/>
                  <a:gd name="T6" fmla="*/ 0 w 426"/>
                  <a:gd name="T7" fmla="*/ 320 h 320"/>
                  <a:gd name="T8" fmla="*/ 201 w 426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6" h="320">
                    <a:moveTo>
                      <a:pt x="201" y="0"/>
                    </a:moveTo>
                    <a:lnTo>
                      <a:pt x="426" y="305"/>
                    </a:lnTo>
                    <a:lnTo>
                      <a:pt x="212" y="311"/>
                    </a:lnTo>
                    <a:lnTo>
                      <a:pt x="0" y="320"/>
                    </a:lnTo>
                    <a:lnTo>
                      <a:pt x="2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1" name="ísliḑe">
                <a:extLst>
                  <a:ext uri="{FF2B5EF4-FFF2-40B4-BE49-F238E27FC236}">
                    <a16:creationId xmlns:a16="http://schemas.microsoft.com/office/drawing/2014/main" xmlns="" id="{C5E0BBF5-379C-40BA-9DFD-5D0FA83E24C8}"/>
                  </a:ext>
                </a:extLst>
              </p:cNvPr>
              <p:cNvSpPr/>
              <p:nvPr/>
            </p:nvSpPr>
            <p:spPr bwMode="auto">
              <a:xfrm>
                <a:off x="4213" y="2443"/>
                <a:ext cx="293" cy="315"/>
              </a:xfrm>
              <a:custGeom>
                <a:avLst/>
                <a:gdLst>
                  <a:gd name="T0" fmla="*/ 68 w 293"/>
                  <a:gd name="T1" fmla="*/ 0 h 315"/>
                  <a:gd name="T2" fmla="*/ 0 w 293"/>
                  <a:gd name="T3" fmla="*/ 315 h 315"/>
                  <a:gd name="T4" fmla="*/ 293 w 293"/>
                  <a:gd name="T5" fmla="*/ 305 h 315"/>
                  <a:gd name="T6" fmla="*/ 68 w 293"/>
                  <a:gd name="T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315">
                    <a:moveTo>
                      <a:pt x="68" y="0"/>
                    </a:moveTo>
                    <a:lnTo>
                      <a:pt x="0" y="315"/>
                    </a:lnTo>
                    <a:lnTo>
                      <a:pt x="293" y="305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C64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2" name="í$liḋè">
                <a:extLst>
                  <a:ext uri="{FF2B5EF4-FFF2-40B4-BE49-F238E27FC236}">
                    <a16:creationId xmlns:a16="http://schemas.microsoft.com/office/drawing/2014/main" xmlns="" id="{26A71497-B42C-4A37-85E0-DD29D88A2D75}"/>
                  </a:ext>
                </a:extLst>
              </p:cNvPr>
              <p:cNvSpPr/>
              <p:nvPr/>
            </p:nvSpPr>
            <p:spPr bwMode="auto">
              <a:xfrm>
                <a:off x="4213" y="2443"/>
                <a:ext cx="293" cy="315"/>
              </a:xfrm>
              <a:custGeom>
                <a:avLst/>
                <a:gdLst>
                  <a:gd name="T0" fmla="*/ 68 w 293"/>
                  <a:gd name="T1" fmla="*/ 0 h 315"/>
                  <a:gd name="T2" fmla="*/ 0 w 293"/>
                  <a:gd name="T3" fmla="*/ 315 h 315"/>
                  <a:gd name="T4" fmla="*/ 293 w 293"/>
                  <a:gd name="T5" fmla="*/ 305 h 315"/>
                  <a:gd name="T6" fmla="*/ 68 w 293"/>
                  <a:gd name="T7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3" h="315">
                    <a:moveTo>
                      <a:pt x="68" y="0"/>
                    </a:moveTo>
                    <a:lnTo>
                      <a:pt x="0" y="315"/>
                    </a:lnTo>
                    <a:lnTo>
                      <a:pt x="293" y="305"/>
                    </a:lnTo>
                    <a:lnTo>
                      <a:pt x="6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3" name="ïṥḷîdè">
                <a:extLst>
                  <a:ext uri="{FF2B5EF4-FFF2-40B4-BE49-F238E27FC236}">
                    <a16:creationId xmlns:a16="http://schemas.microsoft.com/office/drawing/2014/main" xmlns="" id="{7438A2A8-E4B3-4E7D-A2D9-76F1998EAC71}"/>
                  </a:ext>
                </a:extLst>
              </p:cNvPr>
              <p:cNvSpPr/>
              <p:nvPr/>
            </p:nvSpPr>
            <p:spPr bwMode="auto">
              <a:xfrm>
                <a:off x="4223" y="2756"/>
                <a:ext cx="79" cy="372"/>
              </a:xfrm>
              <a:custGeom>
                <a:avLst/>
                <a:gdLst>
                  <a:gd name="T0" fmla="*/ 13 w 79"/>
                  <a:gd name="T1" fmla="*/ 345 h 372"/>
                  <a:gd name="T2" fmla="*/ 15 w 79"/>
                  <a:gd name="T3" fmla="*/ 372 h 372"/>
                  <a:gd name="T4" fmla="*/ 61 w 79"/>
                  <a:gd name="T5" fmla="*/ 372 h 372"/>
                  <a:gd name="T6" fmla="*/ 13 w 79"/>
                  <a:gd name="T7" fmla="*/ 345 h 372"/>
                  <a:gd name="T8" fmla="*/ 9 w 79"/>
                  <a:gd name="T9" fmla="*/ 216 h 372"/>
                  <a:gd name="T10" fmla="*/ 11 w 79"/>
                  <a:gd name="T11" fmla="*/ 280 h 372"/>
                  <a:gd name="T12" fmla="*/ 79 w 79"/>
                  <a:gd name="T13" fmla="*/ 320 h 372"/>
                  <a:gd name="T14" fmla="*/ 77 w 79"/>
                  <a:gd name="T15" fmla="*/ 256 h 372"/>
                  <a:gd name="T16" fmla="*/ 9 w 79"/>
                  <a:gd name="T17" fmla="*/ 216 h 372"/>
                  <a:gd name="T18" fmla="*/ 2 w 79"/>
                  <a:gd name="T19" fmla="*/ 75 h 372"/>
                  <a:gd name="T20" fmla="*/ 4 w 79"/>
                  <a:gd name="T21" fmla="*/ 152 h 372"/>
                  <a:gd name="T22" fmla="*/ 75 w 79"/>
                  <a:gd name="T23" fmla="*/ 191 h 372"/>
                  <a:gd name="T24" fmla="*/ 71 w 79"/>
                  <a:gd name="T25" fmla="*/ 114 h 372"/>
                  <a:gd name="T26" fmla="*/ 2 w 79"/>
                  <a:gd name="T27" fmla="*/ 75 h 372"/>
                  <a:gd name="T28" fmla="*/ 67 w 79"/>
                  <a:gd name="T29" fmla="*/ 0 h 372"/>
                  <a:gd name="T30" fmla="*/ 2 w 79"/>
                  <a:gd name="T31" fmla="*/ 2 h 372"/>
                  <a:gd name="T32" fmla="*/ 0 w 79"/>
                  <a:gd name="T33" fmla="*/ 11 h 372"/>
                  <a:gd name="T34" fmla="*/ 69 w 79"/>
                  <a:gd name="T35" fmla="*/ 48 h 372"/>
                  <a:gd name="T36" fmla="*/ 67 w 79"/>
                  <a:gd name="T3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372">
                    <a:moveTo>
                      <a:pt x="13" y="345"/>
                    </a:moveTo>
                    <a:lnTo>
                      <a:pt x="15" y="372"/>
                    </a:lnTo>
                    <a:lnTo>
                      <a:pt x="61" y="372"/>
                    </a:lnTo>
                    <a:lnTo>
                      <a:pt x="13" y="345"/>
                    </a:lnTo>
                    <a:close/>
                    <a:moveTo>
                      <a:pt x="9" y="216"/>
                    </a:moveTo>
                    <a:lnTo>
                      <a:pt x="11" y="280"/>
                    </a:lnTo>
                    <a:lnTo>
                      <a:pt x="79" y="320"/>
                    </a:lnTo>
                    <a:lnTo>
                      <a:pt x="77" y="256"/>
                    </a:lnTo>
                    <a:lnTo>
                      <a:pt x="9" y="216"/>
                    </a:lnTo>
                    <a:close/>
                    <a:moveTo>
                      <a:pt x="2" y="75"/>
                    </a:moveTo>
                    <a:lnTo>
                      <a:pt x="4" y="152"/>
                    </a:lnTo>
                    <a:lnTo>
                      <a:pt x="75" y="191"/>
                    </a:lnTo>
                    <a:lnTo>
                      <a:pt x="71" y="114"/>
                    </a:lnTo>
                    <a:lnTo>
                      <a:pt x="2" y="75"/>
                    </a:lnTo>
                    <a:close/>
                    <a:moveTo>
                      <a:pt x="67" y="0"/>
                    </a:moveTo>
                    <a:lnTo>
                      <a:pt x="2" y="2"/>
                    </a:lnTo>
                    <a:lnTo>
                      <a:pt x="0" y="11"/>
                    </a:lnTo>
                    <a:lnTo>
                      <a:pt x="69" y="4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2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4" name="ïSlïdè">
                <a:extLst>
                  <a:ext uri="{FF2B5EF4-FFF2-40B4-BE49-F238E27FC236}">
                    <a16:creationId xmlns:a16="http://schemas.microsoft.com/office/drawing/2014/main" xmlns="" id="{3D6793AE-5FC1-4F96-BC6F-C52DBD69A257}"/>
                  </a:ext>
                </a:extLst>
              </p:cNvPr>
              <p:cNvSpPr/>
              <p:nvPr/>
            </p:nvSpPr>
            <p:spPr bwMode="auto">
              <a:xfrm>
                <a:off x="4223" y="2756"/>
                <a:ext cx="79" cy="372"/>
              </a:xfrm>
              <a:custGeom>
                <a:avLst/>
                <a:gdLst>
                  <a:gd name="T0" fmla="*/ 13 w 79"/>
                  <a:gd name="T1" fmla="*/ 345 h 372"/>
                  <a:gd name="T2" fmla="*/ 15 w 79"/>
                  <a:gd name="T3" fmla="*/ 372 h 372"/>
                  <a:gd name="T4" fmla="*/ 61 w 79"/>
                  <a:gd name="T5" fmla="*/ 372 h 372"/>
                  <a:gd name="T6" fmla="*/ 13 w 79"/>
                  <a:gd name="T7" fmla="*/ 345 h 372"/>
                  <a:gd name="T8" fmla="*/ 9 w 79"/>
                  <a:gd name="T9" fmla="*/ 216 h 372"/>
                  <a:gd name="T10" fmla="*/ 11 w 79"/>
                  <a:gd name="T11" fmla="*/ 280 h 372"/>
                  <a:gd name="T12" fmla="*/ 79 w 79"/>
                  <a:gd name="T13" fmla="*/ 320 h 372"/>
                  <a:gd name="T14" fmla="*/ 77 w 79"/>
                  <a:gd name="T15" fmla="*/ 256 h 372"/>
                  <a:gd name="T16" fmla="*/ 9 w 79"/>
                  <a:gd name="T17" fmla="*/ 216 h 372"/>
                  <a:gd name="T18" fmla="*/ 2 w 79"/>
                  <a:gd name="T19" fmla="*/ 75 h 372"/>
                  <a:gd name="T20" fmla="*/ 4 w 79"/>
                  <a:gd name="T21" fmla="*/ 152 h 372"/>
                  <a:gd name="T22" fmla="*/ 75 w 79"/>
                  <a:gd name="T23" fmla="*/ 191 h 372"/>
                  <a:gd name="T24" fmla="*/ 71 w 79"/>
                  <a:gd name="T25" fmla="*/ 114 h 372"/>
                  <a:gd name="T26" fmla="*/ 2 w 79"/>
                  <a:gd name="T27" fmla="*/ 75 h 372"/>
                  <a:gd name="T28" fmla="*/ 67 w 79"/>
                  <a:gd name="T29" fmla="*/ 0 h 372"/>
                  <a:gd name="T30" fmla="*/ 2 w 79"/>
                  <a:gd name="T31" fmla="*/ 2 h 372"/>
                  <a:gd name="T32" fmla="*/ 0 w 79"/>
                  <a:gd name="T33" fmla="*/ 11 h 372"/>
                  <a:gd name="T34" fmla="*/ 69 w 79"/>
                  <a:gd name="T35" fmla="*/ 48 h 372"/>
                  <a:gd name="T36" fmla="*/ 67 w 79"/>
                  <a:gd name="T3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" h="372">
                    <a:moveTo>
                      <a:pt x="13" y="345"/>
                    </a:moveTo>
                    <a:lnTo>
                      <a:pt x="15" y="372"/>
                    </a:lnTo>
                    <a:lnTo>
                      <a:pt x="61" y="372"/>
                    </a:lnTo>
                    <a:lnTo>
                      <a:pt x="13" y="345"/>
                    </a:lnTo>
                    <a:moveTo>
                      <a:pt x="9" y="216"/>
                    </a:moveTo>
                    <a:lnTo>
                      <a:pt x="11" y="280"/>
                    </a:lnTo>
                    <a:lnTo>
                      <a:pt x="79" y="320"/>
                    </a:lnTo>
                    <a:lnTo>
                      <a:pt x="77" y="256"/>
                    </a:lnTo>
                    <a:lnTo>
                      <a:pt x="9" y="216"/>
                    </a:lnTo>
                    <a:moveTo>
                      <a:pt x="2" y="75"/>
                    </a:moveTo>
                    <a:lnTo>
                      <a:pt x="4" y="152"/>
                    </a:lnTo>
                    <a:lnTo>
                      <a:pt x="75" y="191"/>
                    </a:lnTo>
                    <a:lnTo>
                      <a:pt x="71" y="114"/>
                    </a:lnTo>
                    <a:lnTo>
                      <a:pt x="2" y="75"/>
                    </a:lnTo>
                    <a:moveTo>
                      <a:pt x="67" y="0"/>
                    </a:moveTo>
                    <a:lnTo>
                      <a:pt x="2" y="2"/>
                    </a:lnTo>
                    <a:lnTo>
                      <a:pt x="0" y="11"/>
                    </a:lnTo>
                    <a:lnTo>
                      <a:pt x="69" y="48"/>
                    </a:lnTo>
                    <a:lnTo>
                      <a:pt x="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5" name="íṡḻídè">
                <a:extLst>
                  <a:ext uri="{FF2B5EF4-FFF2-40B4-BE49-F238E27FC236}">
                    <a16:creationId xmlns:a16="http://schemas.microsoft.com/office/drawing/2014/main" xmlns="" id="{89BF0F5E-9C14-45EF-A98B-5790F22E2CFD}"/>
                  </a:ext>
                </a:extLst>
              </p:cNvPr>
              <p:cNvSpPr/>
              <p:nvPr/>
            </p:nvSpPr>
            <p:spPr bwMode="auto">
              <a:xfrm>
                <a:off x="4223" y="2767"/>
                <a:ext cx="71" cy="103"/>
              </a:xfrm>
              <a:custGeom>
                <a:avLst/>
                <a:gdLst>
                  <a:gd name="T0" fmla="*/ 0 w 71"/>
                  <a:gd name="T1" fmla="*/ 0 h 103"/>
                  <a:gd name="T2" fmla="*/ 0 w 71"/>
                  <a:gd name="T3" fmla="*/ 18 h 103"/>
                  <a:gd name="T4" fmla="*/ 2 w 71"/>
                  <a:gd name="T5" fmla="*/ 64 h 103"/>
                  <a:gd name="T6" fmla="*/ 71 w 71"/>
                  <a:gd name="T7" fmla="*/ 103 h 103"/>
                  <a:gd name="T8" fmla="*/ 69 w 71"/>
                  <a:gd name="T9" fmla="*/ 37 h 103"/>
                  <a:gd name="T10" fmla="*/ 0 w 71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03">
                    <a:moveTo>
                      <a:pt x="0" y="0"/>
                    </a:moveTo>
                    <a:lnTo>
                      <a:pt x="0" y="18"/>
                    </a:lnTo>
                    <a:lnTo>
                      <a:pt x="2" y="64"/>
                    </a:lnTo>
                    <a:lnTo>
                      <a:pt x="71" y="103"/>
                    </a:lnTo>
                    <a:lnTo>
                      <a:pt x="69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6" name="îṥḷiḋè">
                <a:extLst>
                  <a:ext uri="{FF2B5EF4-FFF2-40B4-BE49-F238E27FC236}">
                    <a16:creationId xmlns:a16="http://schemas.microsoft.com/office/drawing/2014/main" xmlns="" id="{269552CE-62DF-44C5-88B7-2A748761259A}"/>
                  </a:ext>
                </a:extLst>
              </p:cNvPr>
              <p:cNvSpPr/>
              <p:nvPr/>
            </p:nvSpPr>
            <p:spPr bwMode="auto">
              <a:xfrm>
                <a:off x="4223" y="2767"/>
                <a:ext cx="71" cy="103"/>
              </a:xfrm>
              <a:custGeom>
                <a:avLst/>
                <a:gdLst>
                  <a:gd name="T0" fmla="*/ 0 w 71"/>
                  <a:gd name="T1" fmla="*/ 0 h 103"/>
                  <a:gd name="T2" fmla="*/ 0 w 71"/>
                  <a:gd name="T3" fmla="*/ 18 h 103"/>
                  <a:gd name="T4" fmla="*/ 2 w 71"/>
                  <a:gd name="T5" fmla="*/ 64 h 103"/>
                  <a:gd name="T6" fmla="*/ 71 w 71"/>
                  <a:gd name="T7" fmla="*/ 103 h 103"/>
                  <a:gd name="T8" fmla="*/ 69 w 71"/>
                  <a:gd name="T9" fmla="*/ 37 h 103"/>
                  <a:gd name="T10" fmla="*/ 0 w 71"/>
                  <a:gd name="T11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103">
                    <a:moveTo>
                      <a:pt x="0" y="0"/>
                    </a:moveTo>
                    <a:lnTo>
                      <a:pt x="0" y="18"/>
                    </a:lnTo>
                    <a:lnTo>
                      <a:pt x="2" y="64"/>
                    </a:lnTo>
                    <a:lnTo>
                      <a:pt x="71" y="103"/>
                    </a:lnTo>
                    <a:lnTo>
                      <a:pt x="69" y="3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7" name="íśļíďè">
                <a:extLst>
                  <a:ext uri="{FF2B5EF4-FFF2-40B4-BE49-F238E27FC236}">
                    <a16:creationId xmlns:a16="http://schemas.microsoft.com/office/drawing/2014/main" xmlns="" id="{E8FDF84B-B898-41C4-B0B0-C603FDB2D692}"/>
                  </a:ext>
                </a:extLst>
              </p:cNvPr>
              <p:cNvSpPr/>
              <p:nvPr/>
            </p:nvSpPr>
            <p:spPr bwMode="auto">
              <a:xfrm>
                <a:off x="4227" y="2908"/>
                <a:ext cx="73" cy="104"/>
              </a:xfrm>
              <a:custGeom>
                <a:avLst/>
                <a:gdLst>
                  <a:gd name="T0" fmla="*/ 0 w 73"/>
                  <a:gd name="T1" fmla="*/ 0 h 104"/>
                  <a:gd name="T2" fmla="*/ 5 w 73"/>
                  <a:gd name="T3" fmla="*/ 64 h 104"/>
                  <a:gd name="T4" fmla="*/ 73 w 73"/>
                  <a:gd name="T5" fmla="*/ 104 h 104"/>
                  <a:gd name="T6" fmla="*/ 71 w 73"/>
                  <a:gd name="T7" fmla="*/ 39 h 104"/>
                  <a:gd name="T8" fmla="*/ 0 w 73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4">
                    <a:moveTo>
                      <a:pt x="0" y="0"/>
                    </a:moveTo>
                    <a:lnTo>
                      <a:pt x="5" y="64"/>
                    </a:lnTo>
                    <a:lnTo>
                      <a:pt x="73" y="104"/>
                    </a:lnTo>
                    <a:lnTo>
                      <a:pt x="7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8" name="îS1íḑè">
                <a:extLst>
                  <a:ext uri="{FF2B5EF4-FFF2-40B4-BE49-F238E27FC236}">
                    <a16:creationId xmlns:a16="http://schemas.microsoft.com/office/drawing/2014/main" xmlns="" id="{B55B9907-1C2D-4576-8811-C4DD37658AD0}"/>
                  </a:ext>
                </a:extLst>
              </p:cNvPr>
              <p:cNvSpPr/>
              <p:nvPr/>
            </p:nvSpPr>
            <p:spPr bwMode="auto">
              <a:xfrm>
                <a:off x="4227" y="2908"/>
                <a:ext cx="73" cy="104"/>
              </a:xfrm>
              <a:custGeom>
                <a:avLst/>
                <a:gdLst>
                  <a:gd name="T0" fmla="*/ 0 w 73"/>
                  <a:gd name="T1" fmla="*/ 0 h 104"/>
                  <a:gd name="T2" fmla="*/ 5 w 73"/>
                  <a:gd name="T3" fmla="*/ 64 h 104"/>
                  <a:gd name="T4" fmla="*/ 73 w 73"/>
                  <a:gd name="T5" fmla="*/ 104 h 104"/>
                  <a:gd name="T6" fmla="*/ 71 w 73"/>
                  <a:gd name="T7" fmla="*/ 39 h 104"/>
                  <a:gd name="T8" fmla="*/ 0 w 73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04">
                    <a:moveTo>
                      <a:pt x="0" y="0"/>
                    </a:moveTo>
                    <a:lnTo>
                      <a:pt x="5" y="64"/>
                    </a:lnTo>
                    <a:lnTo>
                      <a:pt x="73" y="104"/>
                    </a:lnTo>
                    <a:lnTo>
                      <a:pt x="71" y="3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9" name="ísľîdê">
                <a:extLst>
                  <a:ext uri="{FF2B5EF4-FFF2-40B4-BE49-F238E27FC236}">
                    <a16:creationId xmlns:a16="http://schemas.microsoft.com/office/drawing/2014/main" xmlns="" id="{684209A9-8CD2-4FD2-9D66-506E8C6E0406}"/>
                  </a:ext>
                </a:extLst>
              </p:cNvPr>
              <p:cNvSpPr/>
              <p:nvPr/>
            </p:nvSpPr>
            <p:spPr bwMode="auto">
              <a:xfrm>
                <a:off x="4234" y="3036"/>
                <a:ext cx="70" cy="92"/>
              </a:xfrm>
              <a:custGeom>
                <a:avLst/>
                <a:gdLst>
                  <a:gd name="T0" fmla="*/ 0 w 70"/>
                  <a:gd name="T1" fmla="*/ 0 h 92"/>
                  <a:gd name="T2" fmla="*/ 2 w 70"/>
                  <a:gd name="T3" fmla="*/ 65 h 92"/>
                  <a:gd name="T4" fmla="*/ 50 w 70"/>
                  <a:gd name="T5" fmla="*/ 92 h 92"/>
                  <a:gd name="T6" fmla="*/ 70 w 70"/>
                  <a:gd name="T7" fmla="*/ 92 h 92"/>
                  <a:gd name="T8" fmla="*/ 68 w 70"/>
                  <a:gd name="T9" fmla="*/ 40 h 92"/>
                  <a:gd name="T10" fmla="*/ 0 w 70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92">
                    <a:moveTo>
                      <a:pt x="0" y="0"/>
                    </a:moveTo>
                    <a:lnTo>
                      <a:pt x="2" y="65"/>
                    </a:lnTo>
                    <a:lnTo>
                      <a:pt x="50" y="92"/>
                    </a:lnTo>
                    <a:lnTo>
                      <a:pt x="70" y="92"/>
                    </a:lnTo>
                    <a:lnTo>
                      <a:pt x="68" y="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0" name="iṥ1ïďè">
                <a:extLst>
                  <a:ext uri="{FF2B5EF4-FFF2-40B4-BE49-F238E27FC236}">
                    <a16:creationId xmlns:a16="http://schemas.microsoft.com/office/drawing/2014/main" xmlns="" id="{3B1B13A6-5B4E-4227-AFB8-CFCA52189AD9}"/>
                  </a:ext>
                </a:extLst>
              </p:cNvPr>
              <p:cNvSpPr/>
              <p:nvPr/>
            </p:nvSpPr>
            <p:spPr bwMode="auto">
              <a:xfrm>
                <a:off x="4234" y="3036"/>
                <a:ext cx="70" cy="92"/>
              </a:xfrm>
              <a:custGeom>
                <a:avLst/>
                <a:gdLst>
                  <a:gd name="T0" fmla="*/ 0 w 70"/>
                  <a:gd name="T1" fmla="*/ 0 h 92"/>
                  <a:gd name="T2" fmla="*/ 2 w 70"/>
                  <a:gd name="T3" fmla="*/ 65 h 92"/>
                  <a:gd name="T4" fmla="*/ 50 w 70"/>
                  <a:gd name="T5" fmla="*/ 92 h 92"/>
                  <a:gd name="T6" fmla="*/ 70 w 70"/>
                  <a:gd name="T7" fmla="*/ 92 h 92"/>
                  <a:gd name="T8" fmla="*/ 68 w 70"/>
                  <a:gd name="T9" fmla="*/ 40 h 92"/>
                  <a:gd name="T10" fmla="*/ 0 w 70"/>
                  <a:gd name="T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92">
                    <a:moveTo>
                      <a:pt x="0" y="0"/>
                    </a:moveTo>
                    <a:lnTo>
                      <a:pt x="2" y="65"/>
                    </a:lnTo>
                    <a:lnTo>
                      <a:pt x="50" y="92"/>
                    </a:lnTo>
                    <a:lnTo>
                      <a:pt x="70" y="92"/>
                    </a:lnTo>
                    <a:lnTo>
                      <a:pt x="68" y="4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1" name="ís1iḍé">
                <a:extLst>
                  <a:ext uri="{FF2B5EF4-FFF2-40B4-BE49-F238E27FC236}">
                    <a16:creationId xmlns:a16="http://schemas.microsoft.com/office/drawing/2014/main" xmlns="" id="{D2E28EE1-E549-4664-B113-DF77C5ACB900}"/>
                  </a:ext>
                </a:extLst>
              </p:cNvPr>
              <p:cNvSpPr/>
              <p:nvPr/>
            </p:nvSpPr>
            <p:spPr bwMode="auto">
              <a:xfrm>
                <a:off x="4225" y="2754"/>
                <a:ext cx="65" cy="4"/>
              </a:xfrm>
              <a:custGeom>
                <a:avLst/>
                <a:gdLst>
                  <a:gd name="T0" fmla="*/ 65 w 65"/>
                  <a:gd name="T1" fmla="*/ 0 h 4"/>
                  <a:gd name="T2" fmla="*/ 0 w 65"/>
                  <a:gd name="T3" fmla="*/ 4 h 4"/>
                  <a:gd name="T4" fmla="*/ 0 w 65"/>
                  <a:gd name="T5" fmla="*/ 4 h 4"/>
                  <a:gd name="T6" fmla="*/ 65 w 65"/>
                  <a:gd name="T7" fmla="*/ 2 h 4"/>
                  <a:gd name="T8" fmla="*/ 65 w 6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">
                    <a:moveTo>
                      <a:pt x="65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65" y="2"/>
                    </a:ln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DC8E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2" name="îṥlídê">
                <a:extLst>
                  <a:ext uri="{FF2B5EF4-FFF2-40B4-BE49-F238E27FC236}">
                    <a16:creationId xmlns:a16="http://schemas.microsoft.com/office/drawing/2014/main" xmlns="" id="{21CE57D1-0B93-4A37-912B-A726FD012246}"/>
                  </a:ext>
                </a:extLst>
              </p:cNvPr>
              <p:cNvSpPr/>
              <p:nvPr/>
            </p:nvSpPr>
            <p:spPr bwMode="auto">
              <a:xfrm>
                <a:off x="4225" y="2754"/>
                <a:ext cx="65" cy="4"/>
              </a:xfrm>
              <a:custGeom>
                <a:avLst/>
                <a:gdLst>
                  <a:gd name="T0" fmla="*/ 65 w 65"/>
                  <a:gd name="T1" fmla="*/ 0 h 4"/>
                  <a:gd name="T2" fmla="*/ 0 w 65"/>
                  <a:gd name="T3" fmla="*/ 4 h 4"/>
                  <a:gd name="T4" fmla="*/ 0 w 65"/>
                  <a:gd name="T5" fmla="*/ 4 h 4"/>
                  <a:gd name="T6" fmla="*/ 65 w 65"/>
                  <a:gd name="T7" fmla="*/ 2 h 4"/>
                  <a:gd name="T8" fmla="*/ 65 w 6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">
                    <a:moveTo>
                      <a:pt x="65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65" y="2"/>
                    </a:lnTo>
                    <a:lnTo>
                      <a:pt x="6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3" name="îṩ1ïḋe">
                <a:extLst>
                  <a:ext uri="{FF2B5EF4-FFF2-40B4-BE49-F238E27FC236}">
                    <a16:creationId xmlns:a16="http://schemas.microsoft.com/office/drawing/2014/main" xmlns="" id="{9D528FEB-135A-4D8A-9BDD-4AFE7686BFF5}"/>
                  </a:ext>
                </a:extLst>
              </p:cNvPr>
              <p:cNvSpPr/>
              <p:nvPr/>
            </p:nvSpPr>
            <p:spPr bwMode="auto">
              <a:xfrm>
                <a:off x="4205" y="3084"/>
                <a:ext cx="10" cy="44"/>
              </a:xfrm>
              <a:custGeom>
                <a:avLst/>
                <a:gdLst>
                  <a:gd name="T0" fmla="*/ 2 w 10"/>
                  <a:gd name="T1" fmla="*/ 0 h 44"/>
                  <a:gd name="T2" fmla="*/ 0 w 10"/>
                  <a:gd name="T3" fmla="*/ 44 h 44"/>
                  <a:gd name="T4" fmla="*/ 10 w 10"/>
                  <a:gd name="T5" fmla="*/ 44 h 44"/>
                  <a:gd name="T6" fmla="*/ 8 w 10"/>
                  <a:gd name="T7" fmla="*/ 4 h 44"/>
                  <a:gd name="T8" fmla="*/ 2 w 10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4">
                    <a:moveTo>
                      <a:pt x="2" y="0"/>
                    </a:moveTo>
                    <a:lnTo>
                      <a:pt x="0" y="44"/>
                    </a:lnTo>
                    <a:lnTo>
                      <a:pt x="10" y="44"/>
                    </a:lnTo>
                    <a:lnTo>
                      <a:pt x="8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2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4" name="íşḷîďe">
                <a:extLst>
                  <a:ext uri="{FF2B5EF4-FFF2-40B4-BE49-F238E27FC236}">
                    <a16:creationId xmlns:a16="http://schemas.microsoft.com/office/drawing/2014/main" xmlns="" id="{1C3FAC0E-239E-4917-BC86-A33875FD38D9}"/>
                  </a:ext>
                </a:extLst>
              </p:cNvPr>
              <p:cNvSpPr/>
              <p:nvPr/>
            </p:nvSpPr>
            <p:spPr bwMode="auto">
              <a:xfrm>
                <a:off x="4205" y="3084"/>
                <a:ext cx="10" cy="44"/>
              </a:xfrm>
              <a:custGeom>
                <a:avLst/>
                <a:gdLst>
                  <a:gd name="T0" fmla="*/ 2 w 10"/>
                  <a:gd name="T1" fmla="*/ 0 h 44"/>
                  <a:gd name="T2" fmla="*/ 0 w 10"/>
                  <a:gd name="T3" fmla="*/ 44 h 44"/>
                  <a:gd name="T4" fmla="*/ 10 w 10"/>
                  <a:gd name="T5" fmla="*/ 44 h 44"/>
                  <a:gd name="T6" fmla="*/ 8 w 10"/>
                  <a:gd name="T7" fmla="*/ 4 h 44"/>
                  <a:gd name="T8" fmla="*/ 2 w 10"/>
                  <a:gd name="T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4">
                    <a:moveTo>
                      <a:pt x="2" y="0"/>
                    </a:moveTo>
                    <a:lnTo>
                      <a:pt x="0" y="44"/>
                    </a:lnTo>
                    <a:lnTo>
                      <a:pt x="10" y="44"/>
                    </a:lnTo>
                    <a:lnTo>
                      <a:pt x="8" y="4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5" name="ïšľïḋé">
                <a:extLst>
                  <a:ext uri="{FF2B5EF4-FFF2-40B4-BE49-F238E27FC236}">
                    <a16:creationId xmlns:a16="http://schemas.microsoft.com/office/drawing/2014/main" xmlns="" id="{A5CF2DEB-23F3-45FC-8E4C-3686D34E2413}"/>
                  </a:ext>
                </a:extLst>
              </p:cNvPr>
              <p:cNvSpPr/>
              <p:nvPr/>
            </p:nvSpPr>
            <p:spPr bwMode="auto">
              <a:xfrm>
                <a:off x="4207" y="3024"/>
                <a:ext cx="6" cy="64"/>
              </a:xfrm>
              <a:custGeom>
                <a:avLst/>
                <a:gdLst>
                  <a:gd name="T0" fmla="*/ 4 w 6"/>
                  <a:gd name="T1" fmla="*/ 0 h 64"/>
                  <a:gd name="T2" fmla="*/ 0 w 6"/>
                  <a:gd name="T3" fmla="*/ 60 h 64"/>
                  <a:gd name="T4" fmla="*/ 6 w 6"/>
                  <a:gd name="T5" fmla="*/ 64 h 64"/>
                  <a:gd name="T6" fmla="*/ 4 w 6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4">
                    <a:moveTo>
                      <a:pt x="4" y="0"/>
                    </a:moveTo>
                    <a:lnTo>
                      <a:pt x="0" y="60"/>
                    </a:lnTo>
                    <a:lnTo>
                      <a:pt x="6" y="6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6" name="íṣľídê">
                <a:extLst>
                  <a:ext uri="{FF2B5EF4-FFF2-40B4-BE49-F238E27FC236}">
                    <a16:creationId xmlns:a16="http://schemas.microsoft.com/office/drawing/2014/main" xmlns="" id="{01E086FA-30F7-49CB-B183-5468C474CE19}"/>
                  </a:ext>
                </a:extLst>
              </p:cNvPr>
              <p:cNvSpPr/>
              <p:nvPr/>
            </p:nvSpPr>
            <p:spPr bwMode="auto">
              <a:xfrm>
                <a:off x="4207" y="3024"/>
                <a:ext cx="6" cy="64"/>
              </a:xfrm>
              <a:custGeom>
                <a:avLst/>
                <a:gdLst>
                  <a:gd name="T0" fmla="*/ 4 w 6"/>
                  <a:gd name="T1" fmla="*/ 0 h 64"/>
                  <a:gd name="T2" fmla="*/ 0 w 6"/>
                  <a:gd name="T3" fmla="*/ 60 h 64"/>
                  <a:gd name="T4" fmla="*/ 6 w 6"/>
                  <a:gd name="T5" fmla="*/ 64 h 64"/>
                  <a:gd name="T6" fmla="*/ 4 w 6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4">
                    <a:moveTo>
                      <a:pt x="4" y="0"/>
                    </a:moveTo>
                    <a:lnTo>
                      <a:pt x="0" y="60"/>
                    </a:lnTo>
                    <a:lnTo>
                      <a:pt x="6" y="64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7" name="iṣļíḓê">
                <a:extLst>
                  <a:ext uri="{FF2B5EF4-FFF2-40B4-BE49-F238E27FC236}">
                    <a16:creationId xmlns:a16="http://schemas.microsoft.com/office/drawing/2014/main" xmlns="" id="{8C549D6B-152C-4B61-90D9-1CA2801A3E6C}"/>
                  </a:ext>
                </a:extLst>
              </p:cNvPr>
              <p:cNvSpPr/>
              <p:nvPr/>
            </p:nvSpPr>
            <p:spPr bwMode="auto">
              <a:xfrm>
                <a:off x="4192" y="2758"/>
                <a:ext cx="21" cy="0"/>
              </a:xfrm>
              <a:custGeom>
                <a:avLst/>
                <a:gdLst>
                  <a:gd name="T0" fmla="*/ 21 w 21"/>
                  <a:gd name="T1" fmla="*/ 0 w 21"/>
                  <a:gd name="T2" fmla="*/ 0 w 21"/>
                  <a:gd name="T3" fmla="*/ 17 w 21"/>
                  <a:gd name="T4" fmla="*/ 21 w 21"/>
                  <a:gd name="T5" fmla="*/ 21 w 2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1">
                    <a:moveTo>
                      <a:pt x="2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8" name="iS1îďé">
                <a:extLst>
                  <a:ext uri="{FF2B5EF4-FFF2-40B4-BE49-F238E27FC236}">
                    <a16:creationId xmlns:a16="http://schemas.microsoft.com/office/drawing/2014/main" xmlns="" id="{85F8615F-B8F9-476E-8BF4-23388DE3F569}"/>
                  </a:ext>
                </a:extLst>
              </p:cNvPr>
              <p:cNvSpPr/>
              <p:nvPr/>
            </p:nvSpPr>
            <p:spPr bwMode="auto">
              <a:xfrm>
                <a:off x="4192" y="2758"/>
                <a:ext cx="21" cy="0"/>
              </a:xfrm>
              <a:custGeom>
                <a:avLst/>
                <a:gdLst>
                  <a:gd name="T0" fmla="*/ 21 w 21"/>
                  <a:gd name="T1" fmla="*/ 0 w 21"/>
                  <a:gd name="T2" fmla="*/ 0 w 21"/>
                  <a:gd name="T3" fmla="*/ 17 w 21"/>
                  <a:gd name="T4" fmla="*/ 21 w 21"/>
                  <a:gd name="T5" fmla="*/ 21 w 2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1">
                    <a:moveTo>
                      <a:pt x="2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9" name="ïSlïḍê">
                <a:extLst>
                  <a:ext uri="{FF2B5EF4-FFF2-40B4-BE49-F238E27FC236}">
                    <a16:creationId xmlns:a16="http://schemas.microsoft.com/office/drawing/2014/main" xmlns="" id="{76A5765E-CACC-4E01-A114-D12825E5B6B0}"/>
                  </a:ext>
                </a:extLst>
              </p:cNvPr>
              <p:cNvSpPr/>
              <p:nvPr/>
            </p:nvSpPr>
            <p:spPr bwMode="auto">
              <a:xfrm>
                <a:off x="4203" y="2758"/>
                <a:ext cx="18" cy="264"/>
              </a:xfrm>
              <a:custGeom>
                <a:avLst/>
                <a:gdLst>
                  <a:gd name="T0" fmla="*/ 4 w 18"/>
                  <a:gd name="T1" fmla="*/ 202 h 264"/>
                  <a:gd name="T2" fmla="*/ 8 w 18"/>
                  <a:gd name="T3" fmla="*/ 264 h 264"/>
                  <a:gd name="T4" fmla="*/ 8 w 18"/>
                  <a:gd name="T5" fmla="*/ 264 h 264"/>
                  <a:gd name="T6" fmla="*/ 10 w 18"/>
                  <a:gd name="T7" fmla="*/ 204 h 264"/>
                  <a:gd name="T8" fmla="*/ 4 w 18"/>
                  <a:gd name="T9" fmla="*/ 202 h 264"/>
                  <a:gd name="T10" fmla="*/ 0 w 18"/>
                  <a:gd name="T11" fmla="*/ 59 h 264"/>
                  <a:gd name="T12" fmla="*/ 2 w 18"/>
                  <a:gd name="T13" fmla="*/ 135 h 264"/>
                  <a:gd name="T14" fmla="*/ 14 w 18"/>
                  <a:gd name="T15" fmla="*/ 144 h 264"/>
                  <a:gd name="T16" fmla="*/ 18 w 18"/>
                  <a:gd name="T17" fmla="*/ 71 h 264"/>
                  <a:gd name="T18" fmla="*/ 0 w 18"/>
                  <a:gd name="T19" fmla="*/ 59 h 264"/>
                  <a:gd name="T20" fmla="*/ 10 w 18"/>
                  <a:gd name="T21" fmla="*/ 0 h 264"/>
                  <a:gd name="T22" fmla="*/ 6 w 18"/>
                  <a:gd name="T23" fmla="*/ 0 h 264"/>
                  <a:gd name="T24" fmla="*/ 18 w 18"/>
                  <a:gd name="T25" fmla="*/ 7 h 264"/>
                  <a:gd name="T26" fmla="*/ 18 w 18"/>
                  <a:gd name="T27" fmla="*/ 0 h 264"/>
                  <a:gd name="T28" fmla="*/ 10 w 18"/>
                  <a:gd name="T29" fmla="*/ 0 h 264"/>
                  <a:gd name="T30" fmla="*/ 10 w 18"/>
                  <a:gd name="T3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64">
                    <a:moveTo>
                      <a:pt x="4" y="202"/>
                    </a:moveTo>
                    <a:lnTo>
                      <a:pt x="8" y="264"/>
                    </a:lnTo>
                    <a:lnTo>
                      <a:pt x="8" y="264"/>
                    </a:lnTo>
                    <a:lnTo>
                      <a:pt x="10" y="204"/>
                    </a:lnTo>
                    <a:lnTo>
                      <a:pt x="4" y="202"/>
                    </a:lnTo>
                    <a:close/>
                    <a:moveTo>
                      <a:pt x="0" y="59"/>
                    </a:moveTo>
                    <a:lnTo>
                      <a:pt x="2" y="135"/>
                    </a:lnTo>
                    <a:lnTo>
                      <a:pt x="14" y="144"/>
                    </a:lnTo>
                    <a:lnTo>
                      <a:pt x="18" y="71"/>
                    </a:lnTo>
                    <a:lnTo>
                      <a:pt x="0" y="59"/>
                    </a:lnTo>
                    <a:close/>
                    <a:moveTo>
                      <a:pt x="10" y="0"/>
                    </a:moveTo>
                    <a:lnTo>
                      <a:pt x="6" y="0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A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0" name="íṧliḋé">
                <a:extLst>
                  <a:ext uri="{FF2B5EF4-FFF2-40B4-BE49-F238E27FC236}">
                    <a16:creationId xmlns:a16="http://schemas.microsoft.com/office/drawing/2014/main" xmlns="" id="{F86207B9-B525-4983-AD6D-42B8750ABE52}"/>
                  </a:ext>
                </a:extLst>
              </p:cNvPr>
              <p:cNvSpPr/>
              <p:nvPr/>
            </p:nvSpPr>
            <p:spPr bwMode="auto">
              <a:xfrm>
                <a:off x="4203" y="2758"/>
                <a:ext cx="18" cy="264"/>
              </a:xfrm>
              <a:custGeom>
                <a:avLst/>
                <a:gdLst>
                  <a:gd name="T0" fmla="*/ 4 w 18"/>
                  <a:gd name="T1" fmla="*/ 202 h 264"/>
                  <a:gd name="T2" fmla="*/ 8 w 18"/>
                  <a:gd name="T3" fmla="*/ 264 h 264"/>
                  <a:gd name="T4" fmla="*/ 8 w 18"/>
                  <a:gd name="T5" fmla="*/ 264 h 264"/>
                  <a:gd name="T6" fmla="*/ 10 w 18"/>
                  <a:gd name="T7" fmla="*/ 204 h 264"/>
                  <a:gd name="T8" fmla="*/ 4 w 18"/>
                  <a:gd name="T9" fmla="*/ 202 h 264"/>
                  <a:gd name="T10" fmla="*/ 0 w 18"/>
                  <a:gd name="T11" fmla="*/ 59 h 264"/>
                  <a:gd name="T12" fmla="*/ 2 w 18"/>
                  <a:gd name="T13" fmla="*/ 135 h 264"/>
                  <a:gd name="T14" fmla="*/ 14 w 18"/>
                  <a:gd name="T15" fmla="*/ 144 h 264"/>
                  <a:gd name="T16" fmla="*/ 18 w 18"/>
                  <a:gd name="T17" fmla="*/ 71 h 264"/>
                  <a:gd name="T18" fmla="*/ 0 w 18"/>
                  <a:gd name="T19" fmla="*/ 59 h 264"/>
                  <a:gd name="T20" fmla="*/ 10 w 18"/>
                  <a:gd name="T21" fmla="*/ 0 h 264"/>
                  <a:gd name="T22" fmla="*/ 6 w 18"/>
                  <a:gd name="T23" fmla="*/ 0 h 264"/>
                  <a:gd name="T24" fmla="*/ 18 w 18"/>
                  <a:gd name="T25" fmla="*/ 7 h 264"/>
                  <a:gd name="T26" fmla="*/ 18 w 18"/>
                  <a:gd name="T27" fmla="*/ 0 h 264"/>
                  <a:gd name="T28" fmla="*/ 10 w 18"/>
                  <a:gd name="T29" fmla="*/ 0 h 264"/>
                  <a:gd name="T30" fmla="*/ 10 w 18"/>
                  <a:gd name="T31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264">
                    <a:moveTo>
                      <a:pt x="4" y="202"/>
                    </a:moveTo>
                    <a:lnTo>
                      <a:pt x="8" y="264"/>
                    </a:lnTo>
                    <a:lnTo>
                      <a:pt x="8" y="264"/>
                    </a:lnTo>
                    <a:lnTo>
                      <a:pt x="10" y="204"/>
                    </a:lnTo>
                    <a:lnTo>
                      <a:pt x="4" y="202"/>
                    </a:lnTo>
                    <a:moveTo>
                      <a:pt x="0" y="59"/>
                    </a:moveTo>
                    <a:lnTo>
                      <a:pt x="2" y="135"/>
                    </a:lnTo>
                    <a:lnTo>
                      <a:pt x="14" y="144"/>
                    </a:lnTo>
                    <a:lnTo>
                      <a:pt x="18" y="71"/>
                    </a:lnTo>
                    <a:lnTo>
                      <a:pt x="0" y="59"/>
                    </a:lnTo>
                    <a:moveTo>
                      <a:pt x="10" y="0"/>
                    </a:moveTo>
                    <a:lnTo>
                      <a:pt x="6" y="0"/>
                    </a:lnTo>
                    <a:lnTo>
                      <a:pt x="18" y="7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1" name="iṣľîdè">
                <a:extLst>
                  <a:ext uri="{FF2B5EF4-FFF2-40B4-BE49-F238E27FC236}">
                    <a16:creationId xmlns:a16="http://schemas.microsoft.com/office/drawing/2014/main" xmlns="" id="{30B644F4-7043-48A7-9F74-2E43EBEF46C1}"/>
                  </a:ext>
                </a:extLst>
              </p:cNvPr>
              <p:cNvSpPr/>
              <p:nvPr/>
            </p:nvSpPr>
            <p:spPr bwMode="auto">
              <a:xfrm>
                <a:off x="4192" y="2758"/>
                <a:ext cx="31" cy="71"/>
              </a:xfrm>
              <a:custGeom>
                <a:avLst/>
                <a:gdLst>
                  <a:gd name="T0" fmla="*/ 17 w 31"/>
                  <a:gd name="T1" fmla="*/ 0 h 71"/>
                  <a:gd name="T2" fmla="*/ 0 w 31"/>
                  <a:gd name="T3" fmla="*/ 0 h 71"/>
                  <a:gd name="T4" fmla="*/ 0 w 31"/>
                  <a:gd name="T5" fmla="*/ 0 h 71"/>
                  <a:gd name="T6" fmla="*/ 6 w 31"/>
                  <a:gd name="T7" fmla="*/ 0 h 71"/>
                  <a:gd name="T8" fmla="*/ 11 w 31"/>
                  <a:gd name="T9" fmla="*/ 59 h 71"/>
                  <a:gd name="T10" fmla="*/ 29 w 31"/>
                  <a:gd name="T11" fmla="*/ 71 h 71"/>
                  <a:gd name="T12" fmla="*/ 31 w 31"/>
                  <a:gd name="T13" fmla="*/ 27 h 71"/>
                  <a:gd name="T14" fmla="*/ 29 w 31"/>
                  <a:gd name="T15" fmla="*/ 7 h 71"/>
                  <a:gd name="T16" fmla="*/ 17 w 3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71">
                    <a:moveTo>
                      <a:pt x="1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1" y="59"/>
                    </a:lnTo>
                    <a:lnTo>
                      <a:pt x="29" y="71"/>
                    </a:lnTo>
                    <a:lnTo>
                      <a:pt x="31" y="27"/>
                    </a:lnTo>
                    <a:lnTo>
                      <a:pt x="29" y="7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2" name="íṡľíḓé">
                <a:extLst>
                  <a:ext uri="{FF2B5EF4-FFF2-40B4-BE49-F238E27FC236}">
                    <a16:creationId xmlns:a16="http://schemas.microsoft.com/office/drawing/2014/main" xmlns="" id="{968D95D7-7156-466D-93A9-01AC85457AF1}"/>
                  </a:ext>
                </a:extLst>
              </p:cNvPr>
              <p:cNvSpPr/>
              <p:nvPr/>
            </p:nvSpPr>
            <p:spPr bwMode="auto">
              <a:xfrm>
                <a:off x="4192" y="2758"/>
                <a:ext cx="31" cy="71"/>
              </a:xfrm>
              <a:custGeom>
                <a:avLst/>
                <a:gdLst>
                  <a:gd name="T0" fmla="*/ 17 w 31"/>
                  <a:gd name="T1" fmla="*/ 0 h 71"/>
                  <a:gd name="T2" fmla="*/ 0 w 31"/>
                  <a:gd name="T3" fmla="*/ 0 h 71"/>
                  <a:gd name="T4" fmla="*/ 0 w 31"/>
                  <a:gd name="T5" fmla="*/ 0 h 71"/>
                  <a:gd name="T6" fmla="*/ 6 w 31"/>
                  <a:gd name="T7" fmla="*/ 0 h 71"/>
                  <a:gd name="T8" fmla="*/ 11 w 31"/>
                  <a:gd name="T9" fmla="*/ 59 h 71"/>
                  <a:gd name="T10" fmla="*/ 29 w 31"/>
                  <a:gd name="T11" fmla="*/ 71 h 71"/>
                  <a:gd name="T12" fmla="*/ 31 w 31"/>
                  <a:gd name="T13" fmla="*/ 27 h 71"/>
                  <a:gd name="T14" fmla="*/ 29 w 31"/>
                  <a:gd name="T15" fmla="*/ 7 h 71"/>
                  <a:gd name="T16" fmla="*/ 17 w 31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71">
                    <a:moveTo>
                      <a:pt x="1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1" y="59"/>
                    </a:lnTo>
                    <a:lnTo>
                      <a:pt x="29" y="71"/>
                    </a:lnTo>
                    <a:lnTo>
                      <a:pt x="31" y="27"/>
                    </a:lnTo>
                    <a:lnTo>
                      <a:pt x="29" y="7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3" name="íş1ïḑê">
                <a:extLst>
                  <a:ext uri="{FF2B5EF4-FFF2-40B4-BE49-F238E27FC236}">
                    <a16:creationId xmlns:a16="http://schemas.microsoft.com/office/drawing/2014/main" xmlns="" id="{EF6B9F8F-F784-4E2C-B9BD-3CA5B41ADBA4}"/>
                  </a:ext>
                </a:extLst>
              </p:cNvPr>
              <p:cNvSpPr/>
              <p:nvPr/>
            </p:nvSpPr>
            <p:spPr bwMode="auto">
              <a:xfrm>
                <a:off x="4205" y="2893"/>
                <a:ext cx="12" cy="69"/>
              </a:xfrm>
              <a:custGeom>
                <a:avLst/>
                <a:gdLst>
                  <a:gd name="T0" fmla="*/ 0 w 12"/>
                  <a:gd name="T1" fmla="*/ 0 h 69"/>
                  <a:gd name="T2" fmla="*/ 2 w 12"/>
                  <a:gd name="T3" fmla="*/ 67 h 69"/>
                  <a:gd name="T4" fmla="*/ 8 w 12"/>
                  <a:gd name="T5" fmla="*/ 69 h 69"/>
                  <a:gd name="T6" fmla="*/ 12 w 12"/>
                  <a:gd name="T7" fmla="*/ 9 h 69"/>
                  <a:gd name="T8" fmla="*/ 0 w 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9">
                    <a:moveTo>
                      <a:pt x="0" y="0"/>
                    </a:moveTo>
                    <a:lnTo>
                      <a:pt x="2" y="67"/>
                    </a:lnTo>
                    <a:lnTo>
                      <a:pt x="8" y="69"/>
                    </a:lnTo>
                    <a:lnTo>
                      <a:pt x="12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4" name="i$ḻîde">
                <a:extLst>
                  <a:ext uri="{FF2B5EF4-FFF2-40B4-BE49-F238E27FC236}">
                    <a16:creationId xmlns:a16="http://schemas.microsoft.com/office/drawing/2014/main" xmlns="" id="{0793B3E5-BC99-481B-B8E5-4EA88A89D99D}"/>
                  </a:ext>
                </a:extLst>
              </p:cNvPr>
              <p:cNvSpPr/>
              <p:nvPr/>
            </p:nvSpPr>
            <p:spPr bwMode="auto">
              <a:xfrm>
                <a:off x="4205" y="2893"/>
                <a:ext cx="12" cy="69"/>
              </a:xfrm>
              <a:custGeom>
                <a:avLst/>
                <a:gdLst>
                  <a:gd name="T0" fmla="*/ 0 w 12"/>
                  <a:gd name="T1" fmla="*/ 0 h 69"/>
                  <a:gd name="T2" fmla="*/ 2 w 12"/>
                  <a:gd name="T3" fmla="*/ 67 h 69"/>
                  <a:gd name="T4" fmla="*/ 8 w 12"/>
                  <a:gd name="T5" fmla="*/ 69 h 69"/>
                  <a:gd name="T6" fmla="*/ 12 w 12"/>
                  <a:gd name="T7" fmla="*/ 9 h 69"/>
                  <a:gd name="T8" fmla="*/ 0 w 12"/>
                  <a:gd name="T9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9">
                    <a:moveTo>
                      <a:pt x="0" y="0"/>
                    </a:moveTo>
                    <a:lnTo>
                      <a:pt x="2" y="67"/>
                    </a:lnTo>
                    <a:lnTo>
                      <a:pt x="8" y="69"/>
                    </a:lnTo>
                    <a:lnTo>
                      <a:pt x="12" y="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5" name="íṡ1íďe">
                <a:extLst>
                  <a:ext uri="{FF2B5EF4-FFF2-40B4-BE49-F238E27FC236}">
                    <a16:creationId xmlns:a16="http://schemas.microsoft.com/office/drawing/2014/main" xmlns="" id="{9B07E62A-B61F-4D7C-A30B-4F978C02D0A6}"/>
                  </a:ext>
                </a:extLst>
              </p:cNvPr>
              <p:cNvSpPr/>
              <p:nvPr/>
            </p:nvSpPr>
            <p:spPr bwMode="auto">
              <a:xfrm>
                <a:off x="4211" y="302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6" name="îsľiḋe">
                <a:extLst>
                  <a:ext uri="{FF2B5EF4-FFF2-40B4-BE49-F238E27FC236}">
                    <a16:creationId xmlns:a16="http://schemas.microsoft.com/office/drawing/2014/main" xmlns="" id="{F5C46ABE-F232-4290-B17B-5C9125089A64}"/>
                  </a:ext>
                </a:extLst>
              </p:cNvPr>
              <p:cNvSpPr/>
              <p:nvPr/>
            </p:nvSpPr>
            <p:spPr bwMode="auto">
              <a:xfrm>
                <a:off x="4211" y="3022"/>
                <a:ext cx="0" cy="2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7" name="îṡḻîḋé">
                <a:extLst>
                  <a:ext uri="{FF2B5EF4-FFF2-40B4-BE49-F238E27FC236}">
                    <a16:creationId xmlns:a16="http://schemas.microsoft.com/office/drawing/2014/main" xmlns="" id="{116E0C76-4837-42BD-A93B-153E79C126DE}"/>
                  </a:ext>
                </a:extLst>
              </p:cNvPr>
              <p:cNvSpPr/>
              <p:nvPr/>
            </p:nvSpPr>
            <p:spPr bwMode="auto">
              <a:xfrm>
                <a:off x="4186" y="2731"/>
                <a:ext cx="33" cy="27"/>
              </a:xfrm>
              <a:custGeom>
                <a:avLst/>
                <a:gdLst>
                  <a:gd name="T0" fmla="*/ 0 w 33"/>
                  <a:gd name="T1" fmla="*/ 0 h 27"/>
                  <a:gd name="T2" fmla="*/ 0 w 33"/>
                  <a:gd name="T3" fmla="*/ 0 h 27"/>
                  <a:gd name="T4" fmla="*/ 8 w 33"/>
                  <a:gd name="T5" fmla="*/ 3 h 27"/>
                  <a:gd name="T6" fmla="*/ 8 w 33"/>
                  <a:gd name="T7" fmla="*/ 17 h 27"/>
                  <a:gd name="T8" fmla="*/ 8 w 33"/>
                  <a:gd name="T9" fmla="*/ 17 h 27"/>
                  <a:gd name="T10" fmla="*/ 6 w 33"/>
                  <a:gd name="T11" fmla="*/ 27 h 27"/>
                  <a:gd name="T12" fmla="*/ 27 w 33"/>
                  <a:gd name="T13" fmla="*/ 27 h 27"/>
                  <a:gd name="T14" fmla="*/ 33 w 33"/>
                  <a:gd name="T15" fmla="*/ 3 h 27"/>
                  <a:gd name="T16" fmla="*/ 0 w 33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6" y="27"/>
                    </a:lnTo>
                    <a:lnTo>
                      <a:pt x="27" y="27"/>
                    </a:lnTo>
                    <a:lnTo>
                      <a:pt x="3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3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8" name="íṥlîḑé">
                <a:extLst>
                  <a:ext uri="{FF2B5EF4-FFF2-40B4-BE49-F238E27FC236}">
                    <a16:creationId xmlns:a16="http://schemas.microsoft.com/office/drawing/2014/main" xmlns="" id="{9B477529-488B-461B-83F2-8B70126EDF16}"/>
                  </a:ext>
                </a:extLst>
              </p:cNvPr>
              <p:cNvSpPr/>
              <p:nvPr/>
            </p:nvSpPr>
            <p:spPr bwMode="auto">
              <a:xfrm>
                <a:off x="4186" y="2731"/>
                <a:ext cx="33" cy="27"/>
              </a:xfrm>
              <a:custGeom>
                <a:avLst/>
                <a:gdLst>
                  <a:gd name="T0" fmla="*/ 0 w 33"/>
                  <a:gd name="T1" fmla="*/ 0 h 27"/>
                  <a:gd name="T2" fmla="*/ 0 w 33"/>
                  <a:gd name="T3" fmla="*/ 0 h 27"/>
                  <a:gd name="T4" fmla="*/ 8 w 33"/>
                  <a:gd name="T5" fmla="*/ 3 h 27"/>
                  <a:gd name="T6" fmla="*/ 8 w 33"/>
                  <a:gd name="T7" fmla="*/ 17 h 27"/>
                  <a:gd name="T8" fmla="*/ 8 w 33"/>
                  <a:gd name="T9" fmla="*/ 17 h 27"/>
                  <a:gd name="T10" fmla="*/ 6 w 33"/>
                  <a:gd name="T11" fmla="*/ 27 h 27"/>
                  <a:gd name="T12" fmla="*/ 27 w 33"/>
                  <a:gd name="T13" fmla="*/ 27 h 27"/>
                  <a:gd name="T14" fmla="*/ 33 w 33"/>
                  <a:gd name="T15" fmla="*/ 3 h 27"/>
                  <a:gd name="T16" fmla="*/ 0 w 33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8" y="17"/>
                    </a:lnTo>
                    <a:lnTo>
                      <a:pt x="8" y="17"/>
                    </a:lnTo>
                    <a:lnTo>
                      <a:pt x="6" y="27"/>
                    </a:lnTo>
                    <a:lnTo>
                      <a:pt x="27" y="27"/>
                    </a:lnTo>
                    <a:lnTo>
                      <a:pt x="3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9" name="ïṣlíďe">
                <a:extLst>
                  <a:ext uri="{FF2B5EF4-FFF2-40B4-BE49-F238E27FC236}">
                    <a16:creationId xmlns:a16="http://schemas.microsoft.com/office/drawing/2014/main" xmlns="" id="{426804A7-C2EE-433E-8D00-55734D3B830C}"/>
                  </a:ext>
                </a:extLst>
              </p:cNvPr>
              <p:cNvSpPr/>
              <p:nvPr/>
            </p:nvSpPr>
            <p:spPr bwMode="auto">
              <a:xfrm>
                <a:off x="4213" y="2734"/>
                <a:ext cx="12" cy="24"/>
              </a:xfrm>
              <a:custGeom>
                <a:avLst/>
                <a:gdLst>
                  <a:gd name="T0" fmla="*/ 6 w 12"/>
                  <a:gd name="T1" fmla="*/ 0 h 24"/>
                  <a:gd name="T2" fmla="*/ 0 w 12"/>
                  <a:gd name="T3" fmla="*/ 24 h 24"/>
                  <a:gd name="T4" fmla="*/ 0 w 12"/>
                  <a:gd name="T5" fmla="*/ 24 h 24"/>
                  <a:gd name="T6" fmla="*/ 0 w 12"/>
                  <a:gd name="T7" fmla="*/ 24 h 24"/>
                  <a:gd name="T8" fmla="*/ 8 w 12"/>
                  <a:gd name="T9" fmla="*/ 24 h 24"/>
                  <a:gd name="T10" fmla="*/ 8 w 12"/>
                  <a:gd name="T11" fmla="*/ 24 h 24"/>
                  <a:gd name="T12" fmla="*/ 12 w 12"/>
                  <a:gd name="T13" fmla="*/ 24 h 24"/>
                  <a:gd name="T14" fmla="*/ 12 w 12"/>
                  <a:gd name="T15" fmla="*/ 0 h 24"/>
                  <a:gd name="T16" fmla="*/ 6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6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963D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0" name="îṩļidé">
                <a:extLst>
                  <a:ext uri="{FF2B5EF4-FFF2-40B4-BE49-F238E27FC236}">
                    <a16:creationId xmlns:a16="http://schemas.microsoft.com/office/drawing/2014/main" xmlns="" id="{7EAA09FA-560C-4569-B424-302259D3B40C}"/>
                  </a:ext>
                </a:extLst>
              </p:cNvPr>
              <p:cNvSpPr/>
              <p:nvPr/>
            </p:nvSpPr>
            <p:spPr bwMode="auto">
              <a:xfrm>
                <a:off x="4213" y="2734"/>
                <a:ext cx="12" cy="24"/>
              </a:xfrm>
              <a:custGeom>
                <a:avLst/>
                <a:gdLst>
                  <a:gd name="T0" fmla="*/ 6 w 12"/>
                  <a:gd name="T1" fmla="*/ 0 h 24"/>
                  <a:gd name="T2" fmla="*/ 0 w 12"/>
                  <a:gd name="T3" fmla="*/ 24 h 24"/>
                  <a:gd name="T4" fmla="*/ 0 w 12"/>
                  <a:gd name="T5" fmla="*/ 24 h 24"/>
                  <a:gd name="T6" fmla="*/ 0 w 12"/>
                  <a:gd name="T7" fmla="*/ 24 h 24"/>
                  <a:gd name="T8" fmla="*/ 8 w 12"/>
                  <a:gd name="T9" fmla="*/ 24 h 24"/>
                  <a:gd name="T10" fmla="*/ 8 w 12"/>
                  <a:gd name="T11" fmla="*/ 24 h 24"/>
                  <a:gd name="T12" fmla="*/ 12 w 12"/>
                  <a:gd name="T13" fmla="*/ 24 h 24"/>
                  <a:gd name="T14" fmla="*/ 12 w 12"/>
                  <a:gd name="T15" fmla="*/ 0 h 24"/>
                  <a:gd name="T16" fmla="*/ 6 w 12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24">
                    <a:moveTo>
                      <a:pt x="6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2" y="24"/>
                    </a:lnTo>
                    <a:lnTo>
                      <a:pt x="12" y="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1" name="íşļiḑé">
                <a:extLst>
                  <a:ext uri="{FF2B5EF4-FFF2-40B4-BE49-F238E27FC236}">
                    <a16:creationId xmlns:a16="http://schemas.microsoft.com/office/drawing/2014/main" xmlns="" id="{8B94572F-BC6F-4824-827F-24C30DE310AC}"/>
                  </a:ext>
                </a:extLst>
              </p:cNvPr>
              <p:cNvSpPr/>
              <p:nvPr/>
            </p:nvSpPr>
            <p:spPr bwMode="auto">
              <a:xfrm>
                <a:off x="4169" y="2868"/>
                <a:ext cx="27" cy="260"/>
              </a:xfrm>
              <a:custGeom>
                <a:avLst/>
                <a:gdLst>
                  <a:gd name="T0" fmla="*/ 4 w 27"/>
                  <a:gd name="T1" fmla="*/ 197 h 260"/>
                  <a:gd name="T2" fmla="*/ 0 w 27"/>
                  <a:gd name="T3" fmla="*/ 260 h 260"/>
                  <a:gd name="T4" fmla="*/ 27 w 27"/>
                  <a:gd name="T5" fmla="*/ 260 h 260"/>
                  <a:gd name="T6" fmla="*/ 25 w 27"/>
                  <a:gd name="T7" fmla="*/ 210 h 260"/>
                  <a:gd name="T8" fmla="*/ 4 w 27"/>
                  <a:gd name="T9" fmla="*/ 197 h 260"/>
                  <a:gd name="T10" fmla="*/ 11 w 27"/>
                  <a:gd name="T11" fmla="*/ 75 h 260"/>
                  <a:gd name="T12" fmla="*/ 9 w 27"/>
                  <a:gd name="T13" fmla="*/ 135 h 260"/>
                  <a:gd name="T14" fmla="*/ 23 w 27"/>
                  <a:gd name="T15" fmla="*/ 144 h 260"/>
                  <a:gd name="T16" fmla="*/ 19 w 27"/>
                  <a:gd name="T17" fmla="*/ 81 h 260"/>
                  <a:gd name="T18" fmla="*/ 11 w 27"/>
                  <a:gd name="T19" fmla="*/ 75 h 260"/>
                  <a:gd name="T20" fmla="*/ 17 w 27"/>
                  <a:gd name="T21" fmla="*/ 0 h 260"/>
                  <a:gd name="T22" fmla="*/ 15 w 27"/>
                  <a:gd name="T23" fmla="*/ 15 h 260"/>
                  <a:gd name="T24" fmla="*/ 17 w 27"/>
                  <a:gd name="T25" fmla="*/ 15 h 260"/>
                  <a:gd name="T26" fmla="*/ 17 w 27"/>
                  <a:gd name="T2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260">
                    <a:moveTo>
                      <a:pt x="4" y="197"/>
                    </a:moveTo>
                    <a:lnTo>
                      <a:pt x="0" y="260"/>
                    </a:lnTo>
                    <a:lnTo>
                      <a:pt x="27" y="260"/>
                    </a:lnTo>
                    <a:lnTo>
                      <a:pt x="25" y="210"/>
                    </a:lnTo>
                    <a:lnTo>
                      <a:pt x="4" y="197"/>
                    </a:lnTo>
                    <a:close/>
                    <a:moveTo>
                      <a:pt x="11" y="75"/>
                    </a:moveTo>
                    <a:lnTo>
                      <a:pt x="9" y="135"/>
                    </a:lnTo>
                    <a:lnTo>
                      <a:pt x="23" y="144"/>
                    </a:lnTo>
                    <a:lnTo>
                      <a:pt x="19" y="81"/>
                    </a:lnTo>
                    <a:lnTo>
                      <a:pt x="11" y="75"/>
                    </a:lnTo>
                    <a:close/>
                    <a:moveTo>
                      <a:pt x="17" y="0"/>
                    </a:moveTo>
                    <a:lnTo>
                      <a:pt x="15" y="15"/>
                    </a:lnTo>
                    <a:lnTo>
                      <a:pt x="17" y="1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AF43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2" name="iṩḷïde">
                <a:extLst>
                  <a:ext uri="{FF2B5EF4-FFF2-40B4-BE49-F238E27FC236}">
                    <a16:creationId xmlns:a16="http://schemas.microsoft.com/office/drawing/2014/main" xmlns="" id="{1DCCB328-4915-4BF8-A26F-9E6A4528AFA6}"/>
                  </a:ext>
                </a:extLst>
              </p:cNvPr>
              <p:cNvSpPr/>
              <p:nvPr/>
            </p:nvSpPr>
            <p:spPr bwMode="auto">
              <a:xfrm>
                <a:off x="4169" y="2868"/>
                <a:ext cx="27" cy="260"/>
              </a:xfrm>
              <a:custGeom>
                <a:avLst/>
                <a:gdLst>
                  <a:gd name="T0" fmla="*/ 4 w 27"/>
                  <a:gd name="T1" fmla="*/ 197 h 260"/>
                  <a:gd name="T2" fmla="*/ 0 w 27"/>
                  <a:gd name="T3" fmla="*/ 260 h 260"/>
                  <a:gd name="T4" fmla="*/ 27 w 27"/>
                  <a:gd name="T5" fmla="*/ 260 h 260"/>
                  <a:gd name="T6" fmla="*/ 25 w 27"/>
                  <a:gd name="T7" fmla="*/ 210 h 260"/>
                  <a:gd name="T8" fmla="*/ 4 w 27"/>
                  <a:gd name="T9" fmla="*/ 197 h 260"/>
                  <a:gd name="T10" fmla="*/ 11 w 27"/>
                  <a:gd name="T11" fmla="*/ 75 h 260"/>
                  <a:gd name="T12" fmla="*/ 9 w 27"/>
                  <a:gd name="T13" fmla="*/ 135 h 260"/>
                  <a:gd name="T14" fmla="*/ 23 w 27"/>
                  <a:gd name="T15" fmla="*/ 144 h 260"/>
                  <a:gd name="T16" fmla="*/ 19 w 27"/>
                  <a:gd name="T17" fmla="*/ 81 h 260"/>
                  <a:gd name="T18" fmla="*/ 11 w 27"/>
                  <a:gd name="T19" fmla="*/ 75 h 260"/>
                  <a:gd name="T20" fmla="*/ 17 w 27"/>
                  <a:gd name="T21" fmla="*/ 0 h 260"/>
                  <a:gd name="T22" fmla="*/ 15 w 27"/>
                  <a:gd name="T23" fmla="*/ 15 h 260"/>
                  <a:gd name="T24" fmla="*/ 17 w 27"/>
                  <a:gd name="T25" fmla="*/ 15 h 260"/>
                  <a:gd name="T26" fmla="*/ 17 w 27"/>
                  <a:gd name="T2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260">
                    <a:moveTo>
                      <a:pt x="4" y="197"/>
                    </a:moveTo>
                    <a:lnTo>
                      <a:pt x="0" y="260"/>
                    </a:lnTo>
                    <a:lnTo>
                      <a:pt x="27" y="260"/>
                    </a:lnTo>
                    <a:lnTo>
                      <a:pt x="25" y="210"/>
                    </a:lnTo>
                    <a:lnTo>
                      <a:pt x="4" y="197"/>
                    </a:lnTo>
                    <a:moveTo>
                      <a:pt x="11" y="75"/>
                    </a:moveTo>
                    <a:lnTo>
                      <a:pt x="9" y="135"/>
                    </a:lnTo>
                    <a:lnTo>
                      <a:pt x="23" y="144"/>
                    </a:lnTo>
                    <a:lnTo>
                      <a:pt x="19" y="81"/>
                    </a:lnTo>
                    <a:lnTo>
                      <a:pt x="11" y="75"/>
                    </a:lnTo>
                    <a:moveTo>
                      <a:pt x="17" y="0"/>
                    </a:moveTo>
                    <a:lnTo>
                      <a:pt x="15" y="15"/>
                    </a:lnTo>
                    <a:lnTo>
                      <a:pt x="17" y="15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3" name="ïṥḻíḍé">
                <a:extLst>
                  <a:ext uri="{FF2B5EF4-FFF2-40B4-BE49-F238E27FC236}">
                    <a16:creationId xmlns:a16="http://schemas.microsoft.com/office/drawing/2014/main" xmlns="" id="{24605DFA-3DD3-4D3C-8315-B227D96FC365}"/>
                  </a:ext>
                </a:extLst>
              </p:cNvPr>
              <p:cNvSpPr/>
              <p:nvPr/>
            </p:nvSpPr>
            <p:spPr bwMode="auto">
              <a:xfrm>
                <a:off x="4180" y="2883"/>
                <a:ext cx="8" cy="66"/>
              </a:xfrm>
              <a:custGeom>
                <a:avLst/>
                <a:gdLst>
                  <a:gd name="T0" fmla="*/ 4 w 8"/>
                  <a:gd name="T1" fmla="*/ 0 h 66"/>
                  <a:gd name="T2" fmla="*/ 0 w 8"/>
                  <a:gd name="T3" fmla="*/ 60 h 66"/>
                  <a:gd name="T4" fmla="*/ 8 w 8"/>
                  <a:gd name="T5" fmla="*/ 66 h 66"/>
                  <a:gd name="T6" fmla="*/ 6 w 8"/>
                  <a:gd name="T7" fmla="*/ 0 h 66"/>
                  <a:gd name="T8" fmla="*/ 4 w 8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6">
                    <a:moveTo>
                      <a:pt x="4" y="0"/>
                    </a:moveTo>
                    <a:lnTo>
                      <a:pt x="0" y="60"/>
                    </a:lnTo>
                    <a:lnTo>
                      <a:pt x="8" y="6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4" name="ïṧḷîḑe">
                <a:extLst>
                  <a:ext uri="{FF2B5EF4-FFF2-40B4-BE49-F238E27FC236}">
                    <a16:creationId xmlns:a16="http://schemas.microsoft.com/office/drawing/2014/main" xmlns="" id="{8487D51E-2C2A-4A84-9D7F-F380F8A60604}"/>
                  </a:ext>
                </a:extLst>
              </p:cNvPr>
              <p:cNvSpPr/>
              <p:nvPr/>
            </p:nvSpPr>
            <p:spPr bwMode="auto">
              <a:xfrm>
                <a:off x="4180" y="2883"/>
                <a:ext cx="8" cy="66"/>
              </a:xfrm>
              <a:custGeom>
                <a:avLst/>
                <a:gdLst>
                  <a:gd name="T0" fmla="*/ 4 w 8"/>
                  <a:gd name="T1" fmla="*/ 0 h 66"/>
                  <a:gd name="T2" fmla="*/ 0 w 8"/>
                  <a:gd name="T3" fmla="*/ 60 h 66"/>
                  <a:gd name="T4" fmla="*/ 8 w 8"/>
                  <a:gd name="T5" fmla="*/ 66 h 66"/>
                  <a:gd name="T6" fmla="*/ 6 w 8"/>
                  <a:gd name="T7" fmla="*/ 0 h 66"/>
                  <a:gd name="T8" fmla="*/ 4 w 8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6">
                    <a:moveTo>
                      <a:pt x="4" y="0"/>
                    </a:moveTo>
                    <a:lnTo>
                      <a:pt x="0" y="60"/>
                    </a:lnTo>
                    <a:lnTo>
                      <a:pt x="8" y="66"/>
                    </a:lnTo>
                    <a:lnTo>
                      <a:pt x="6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5" name="ïślíḍê">
                <a:extLst>
                  <a:ext uri="{FF2B5EF4-FFF2-40B4-BE49-F238E27FC236}">
                    <a16:creationId xmlns:a16="http://schemas.microsoft.com/office/drawing/2014/main" xmlns="" id="{F64D0390-B154-4868-A8FF-508A0309D042}"/>
                  </a:ext>
                </a:extLst>
              </p:cNvPr>
              <p:cNvSpPr/>
              <p:nvPr/>
            </p:nvSpPr>
            <p:spPr bwMode="auto">
              <a:xfrm>
                <a:off x="4173" y="3003"/>
                <a:ext cx="21" cy="75"/>
              </a:xfrm>
              <a:custGeom>
                <a:avLst/>
                <a:gdLst>
                  <a:gd name="T0" fmla="*/ 5 w 21"/>
                  <a:gd name="T1" fmla="*/ 0 h 75"/>
                  <a:gd name="T2" fmla="*/ 0 w 21"/>
                  <a:gd name="T3" fmla="*/ 62 h 75"/>
                  <a:gd name="T4" fmla="*/ 21 w 21"/>
                  <a:gd name="T5" fmla="*/ 75 h 75"/>
                  <a:gd name="T6" fmla="*/ 19 w 21"/>
                  <a:gd name="T7" fmla="*/ 9 h 75"/>
                  <a:gd name="T8" fmla="*/ 5 w 21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5">
                    <a:moveTo>
                      <a:pt x="5" y="0"/>
                    </a:moveTo>
                    <a:lnTo>
                      <a:pt x="0" y="62"/>
                    </a:lnTo>
                    <a:lnTo>
                      <a:pt x="21" y="75"/>
                    </a:lnTo>
                    <a:lnTo>
                      <a:pt x="19" y="9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6" name="îṩlíḋè">
                <a:extLst>
                  <a:ext uri="{FF2B5EF4-FFF2-40B4-BE49-F238E27FC236}">
                    <a16:creationId xmlns:a16="http://schemas.microsoft.com/office/drawing/2014/main" xmlns="" id="{1A4DEC61-50B7-417A-8574-D887327EA8F6}"/>
                  </a:ext>
                </a:extLst>
              </p:cNvPr>
              <p:cNvSpPr/>
              <p:nvPr/>
            </p:nvSpPr>
            <p:spPr bwMode="auto">
              <a:xfrm>
                <a:off x="4173" y="3003"/>
                <a:ext cx="21" cy="75"/>
              </a:xfrm>
              <a:custGeom>
                <a:avLst/>
                <a:gdLst>
                  <a:gd name="T0" fmla="*/ 5 w 21"/>
                  <a:gd name="T1" fmla="*/ 0 h 75"/>
                  <a:gd name="T2" fmla="*/ 0 w 21"/>
                  <a:gd name="T3" fmla="*/ 62 h 75"/>
                  <a:gd name="T4" fmla="*/ 21 w 21"/>
                  <a:gd name="T5" fmla="*/ 75 h 75"/>
                  <a:gd name="T6" fmla="*/ 19 w 21"/>
                  <a:gd name="T7" fmla="*/ 9 h 75"/>
                  <a:gd name="T8" fmla="*/ 5 w 21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5">
                    <a:moveTo>
                      <a:pt x="5" y="0"/>
                    </a:moveTo>
                    <a:lnTo>
                      <a:pt x="0" y="62"/>
                    </a:lnTo>
                    <a:lnTo>
                      <a:pt x="21" y="75"/>
                    </a:lnTo>
                    <a:lnTo>
                      <a:pt x="19" y="9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7" name="isḻîḍe">
                <a:extLst>
                  <a:ext uri="{FF2B5EF4-FFF2-40B4-BE49-F238E27FC236}">
                    <a16:creationId xmlns:a16="http://schemas.microsoft.com/office/drawing/2014/main" xmlns="" id="{1545D2FE-3B97-4C81-A0B4-2CDAB726C619}"/>
                  </a:ext>
                </a:extLst>
              </p:cNvPr>
              <p:cNvSpPr/>
              <p:nvPr/>
            </p:nvSpPr>
            <p:spPr bwMode="auto">
              <a:xfrm>
                <a:off x="4221" y="2758"/>
                <a:ext cx="4" cy="9"/>
              </a:xfrm>
              <a:custGeom>
                <a:avLst/>
                <a:gdLst>
                  <a:gd name="T0" fmla="*/ 4 w 4"/>
                  <a:gd name="T1" fmla="*/ 0 h 9"/>
                  <a:gd name="T2" fmla="*/ 0 w 4"/>
                  <a:gd name="T3" fmla="*/ 0 h 9"/>
                  <a:gd name="T4" fmla="*/ 0 w 4"/>
                  <a:gd name="T5" fmla="*/ 7 h 9"/>
                  <a:gd name="T6" fmla="*/ 2 w 4"/>
                  <a:gd name="T7" fmla="*/ 9 h 9"/>
                  <a:gd name="T8" fmla="*/ 4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5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8" name="ïšľiḍè">
                <a:extLst>
                  <a:ext uri="{FF2B5EF4-FFF2-40B4-BE49-F238E27FC236}">
                    <a16:creationId xmlns:a16="http://schemas.microsoft.com/office/drawing/2014/main" xmlns="" id="{464258A8-41AF-47F6-84FB-926E208A7F5F}"/>
                  </a:ext>
                </a:extLst>
              </p:cNvPr>
              <p:cNvSpPr/>
              <p:nvPr/>
            </p:nvSpPr>
            <p:spPr bwMode="auto">
              <a:xfrm>
                <a:off x="4221" y="2758"/>
                <a:ext cx="4" cy="9"/>
              </a:xfrm>
              <a:custGeom>
                <a:avLst/>
                <a:gdLst>
                  <a:gd name="T0" fmla="*/ 4 w 4"/>
                  <a:gd name="T1" fmla="*/ 0 h 9"/>
                  <a:gd name="T2" fmla="*/ 0 w 4"/>
                  <a:gd name="T3" fmla="*/ 0 h 9"/>
                  <a:gd name="T4" fmla="*/ 0 w 4"/>
                  <a:gd name="T5" fmla="*/ 7 h 9"/>
                  <a:gd name="T6" fmla="*/ 2 w 4"/>
                  <a:gd name="T7" fmla="*/ 9 h 9"/>
                  <a:gd name="T8" fmla="*/ 4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9" name="i$1ïḍè">
                <a:extLst>
                  <a:ext uri="{FF2B5EF4-FFF2-40B4-BE49-F238E27FC236}">
                    <a16:creationId xmlns:a16="http://schemas.microsoft.com/office/drawing/2014/main" xmlns="" id="{5E5E6584-A458-42B9-B787-DE8C22E39FC9}"/>
                  </a:ext>
                </a:extLst>
              </p:cNvPr>
              <p:cNvSpPr/>
              <p:nvPr/>
            </p:nvSpPr>
            <p:spPr bwMode="auto">
              <a:xfrm>
                <a:off x="4221" y="2765"/>
                <a:ext cx="2" cy="20"/>
              </a:xfrm>
              <a:custGeom>
                <a:avLst/>
                <a:gdLst>
                  <a:gd name="T0" fmla="*/ 0 w 2"/>
                  <a:gd name="T1" fmla="*/ 0 h 20"/>
                  <a:gd name="T2" fmla="*/ 2 w 2"/>
                  <a:gd name="T3" fmla="*/ 20 h 20"/>
                  <a:gd name="T4" fmla="*/ 2 w 2"/>
                  <a:gd name="T5" fmla="*/ 2 h 20"/>
                  <a:gd name="T6" fmla="*/ 0 w 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0">
                    <a:moveTo>
                      <a:pt x="0" y="0"/>
                    </a:moveTo>
                    <a:lnTo>
                      <a:pt x="2" y="20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0" name="ïŝlíḋè">
                <a:extLst>
                  <a:ext uri="{FF2B5EF4-FFF2-40B4-BE49-F238E27FC236}">
                    <a16:creationId xmlns:a16="http://schemas.microsoft.com/office/drawing/2014/main" xmlns="" id="{6AEE116E-FAE6-4606-9832-D8B6A5A13039}"/>
                  </a:ext>
                </a:extLst>
              </p:cNvPr>
              <p:cNvSpPr/>
              <p:nvPr/>
            </p:nvSpPr>
            <p:spPr bwMode="auto">
              <a:xfrm>
                <a:off x="4221" y="2765"/>
                <a:ext cx="2" cy="20"/>
              </a:xfrm>
              <a:custGeom>
                <a:avLst/>
                <a:gdLst>
                  <a:gd name="T0" fmla="*/ 0 w 2"/>
                  <a:gd name="T1" fmla="*/ 0 h 20"/>
                  <a:gd name="T2" fmla="*/ 2 w 2"/>
                  <a:gd name="T3" fmla="*/ 20 h 20"/>
                  <a:gd name="T4" fmla="*/ 2 w 2"/>
                  <a:gd name="T5" fmla="*/ 2 h 20"/>
                  <a:gd name="T6" fmla="*/ 0 w 2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0">
                    <a:moveTo>
                      <a:pt x="0" y="0"/>
                    </a:moveTo>
                    <a:lnTo>
                      <a:pt x="2" y="2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1" name="íṧ1ïḋé">
                <a:extLst>
                  <a:ext uri="{FF2B5EF4-FFF2-40B4-BE49-F238E27FC236}">
                    <a16:creationId xmlns:a16="http://schemas.microsoft.com/office/drawing/2014/main" xmlns="" id="{DEA985BD-188C-4AD2-9E95-C0173CEF93BF}"/>
                  </a:ext>
                </a:extLst>
              </p:cNvPr>
              <p:cNvSpPr/>
              <p:nvPr/>
            </p:nvSpPr>
            <p:spPr bwMode="auto">
              <a:xfrm>
                <a:off x="4221" y="2758"/>
                <a:ext cx="4" cy="1"/>
              </a:xfrm>
              <a:prstGeom prst="rect">
                <a:avLst/>
              </a:prstGeom>
              <a:solidFill>
                <a:srgbClr val="A66F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2" name="ïŝlîḍè">
                <a:extLst>
                  <a:ext uri="{FF2B5EF4-FFF2-40B4-BE49-F238E27FC236}">
                    <a16:creationId xmlns:a16="http://schemas.microsoft.com/office/drawing/2014/main" xmlns="" id="{92FC388F-39BF-4D0C-812D-71FBA4B0E69C}"/>
                  </a:ext>
                </a:extLst>
              </p:cNvPr>
              <p:cNvSpPr/>
              <p:nvPr/>
            </p:nvSpPr>
            <p:spPr bwMode="auto">
              <a:xfrm>
                <a:off x="4221" y="2758"/>
                <a:ext cx="4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3" name="îśľïḓê">
                <a:extLst>
                  <a:ext uri="{FF2B5EF4-FFF2-40B4-BE49-F238E27FC236}">
                    <a16:creationId xmlns:a16="http://schemas.microsoft.com/office/drawing/2014/main" xmlns="" id="{93015C4E-5E1E-4201-AE6A-BC7C193FDF19}"/>
                  </a:ext>
                </a:extLst>
              </p:cNvPr>
              <p:cNvSpPr/>
              <p:nvPr/>
            </p:nvSpPr>
            <p:spPr bwMode="auto">
              <a:xfrm>
                <a:off x="4186" y="2810"/>
                <a:ext cx="25" cy="318"/>
              </a:xfrm>
              <a:custGeom>
                <a:avLst/>
                <a:gdLst>
                  <a:gd name="T0" fmla="*/ 8 w 25"/>
                  <a:gd name="T1" fmla="*/ 268 h 318"/>
                  <a:gd name="T2" fmla="*/ 10 w 25"/>
                  <a:gd name="T3" fmla="*/ 318 h 318"/>
                  <a:gd name="T4" fmla="*/ 19 w 25"/>
                  <a:gd name="T5" fmla="*/ 318 h 318"/>
                  <a:gd name="T6" fmla="*/ 21 w 25"/>
                  <a:gd name="T7" fmla="*/ 274 h 318"/>
                  <a:gd name="T8" fmla="*/ 8 w 25"/>
                  <a:gd name="T9" fmla="*/ 268 h 318"/>
                  <a:gd name="T10" fmla="*/ 2 w 25"/>
                  <a:gd name="T11" fmla="*/ 139 h 318"/>
                  <a:gd name="T12" fmla="*/ 6 w 25"/>
                  <a:gd name="T13" fmla="*/ 202 h 318"/>
                  <a:gd name="T14" fmla="*/ 25 w 25"/>
                  <a:gd name="T15" fmla="*/ 212 h 318"/>
                  <a:gd name="T16" fmla="*/ 21 w 25"/>
                  <a:gd name="T17" fmla="*/ 150 h 318"/>
                  <a:gd name="T18" fmla="*/ 2 w 25"/>
                  <a:gd name="T19" fmla="*/ 139 h 318"/>
                  <a:gd name="T20" fmla="*/ 4 w 25"/>
                  <a:gd name="T21" fmla="*/ 0 h 318"/>
                  <a:gd name="T22" fmla="*/ 0 w 25"/>
                  <a:gd name="T23" fmla="*/ 58 h 318"/>
                  <a:gd name="T24" fmla="*/ 0 w 25"/>
                  <a:gd name="T25" fmla="*/ 73 h 318"/>
                  <a:gd name="T26" fmla="*/ 19 w 25"/>
                  <a:gd name="T27" fmla="*/ 83 h 318"/>
                  <a:gd name="T28" fmla="*/ 17 w 25"/>
                  <a:gd name="T29" fmla="*/ 7 h 318"/>
                  <a:gd name="T30" fmla="*/ 4 w 25"/>
                  <a:gd name="T31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18">
                    <a:moveTo>
                      <a:pt x="8" y="268"/>
                    </a:moveTo>
                    <a:lnTo>
                      <a:pt x="10" y="318"/>
                    </a:lnTo>
                    <a:lnTo>
                      <a:pt x="19" y="318"/>
                    </a:lnTo>
                    <a:lnTo>
                      <a:pt x="21" y="274"/>
                    </a:lnTo>
                    <a:lnTo>
                      <a:pt x="8" y="268"/>
                    </a:lnTo>
                    <a:close/>
                    <a:moveTo>
                      <a:pt x="2" y="139"/>
                    </a:moveTo>
                    <a:lnTo>
                      <a:pt x="6" y="202"/>
                    </a:lnTo>
                    <a:lnTo>
                      <a:pt x="25" y="212"/>
                    </a:lnTo>
                    <a:lnTo>
                      <a:pt x="21" y="150"/>
                    </a:lnTo>
                    <a:lnTo>
                      <a:pt x="2" y="139"/>
                    </a:lnTo>
                    <a:close/>
                    <a:moveTo>
                      <a:pt x="4" y="0"/>
                    </a:moveTo>
                    <a:lnTo>
                      <a:pt x="0" y="58"/>
                    </a:lnTo>
                    <a:lnTo>
                      <a:pt x="0" y="73"/>
                    </a:lnTo>
                    <a:lnTo>
                      <a:pt x="19" y="83"/>
                    </a:lnTo>
                    <a:lnTo>
                      <a:pt x="17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57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4" name="ïŝḻîḋe">
                <a:extLst>
                  <a:ext uri="{FF2B5EF4-FFF2-40B4-BE49-F238E27FC236}">
                    <a16:creationId xmlns:a16="http://schemas.microsoft.com/office/drawing/2014/main" xmlns="" id="{729C2129-1F20-4C87-B518-C364534A09D6}"/>
                  </a:ext>
                </a:extLst>
              </p:cNvPr>
              <p:cNvSpPr/>
              <p:nvPr/>
            </p:nvSpPr>
            <p:spPr bwMode="auto">
              <a:xfrm>
                <a:off x="4186" y="2810"/>
                <a:ext cx="25" cy="318"/>
              </a:xfrm>
              <a:custGeom>
                <a:avLst/>
                <a:gdLst>
                  <a:gd name="T0" fmla="*/ 8 w 25"/>
                  <a:gd name="T1" fmla="*/ 268 h 318"/>
                  <a:gd name="T2" fmla="*/ 10 w 25"/>
                  <a:gd name="T3" fmla="*/ 318 h 318"/>
                  <a:gd name="T4" fmla="*/ 19 w 25"/>
                  <a:gd name="T5" fmla="*/ 318 h 318"/>
                  <a:gd name="T6" fmla="*/ 21 w 25"/>
                  <a:gd name="T7" fmla="*/ 274 h 318"/>
                  <a:gd name="T8" fmla="*/ 8 w 25"/>
                  <a:gd name="T9" fmla="*/ 268 h 318"/>
                  <a:gd name="T10" fmla="*/ 2 w 25"/>
                  <a:gd name="T11" fmla="*/ 139 h 318"/>
                  <a:gd name="T12" fmla="*/ 6 w 25"/>
                  <a:gd name="T13" fmla="*/ 202 h 318"/>
                  <a:gd name="T14" fmla="*/ 25 w 25"/>
                  <a:gd name="T15" fmla="*/ 212 h 318"/>
                  <a:gd name="T16" fmla="*/ 21 w 25"/>
                  <a:gd name="T17" fmla="*/ 150 h 318"/>
                  <a:gd name="T18" fmla="*/ 2 w 25"/>
                  <a:gd name="T19" fmla="*/ 139 h 318"/>
                  <a:gd name="T20" fmla="*/ 4 w 25"/>
                  <a:gd name="T21" fmla="*/ 0 h 318"/>
                  <a:gd name="T22" fmla="*/ 0 w 25"/>
                  <a:gd name="T23" fmla="*/ 58 h 318"/>
                  <a:gd name="T24" fmla="*/ 0 w 25"/>
                  <a:gd name="T25" fmla="*/ 73 h 318"/>
                  <a:gd name="T26" fmla="*/ 19 w 25"/>
                  <a:gd name="T27" fmla="*/ 83 h 318"/>
                  <a:gd name="T28" fmla="*/ 17 w 25"/>
                  <a:gd name="T29" fmla="*/ 7 h 318"/>
                  <a:gd name="T30" fmla="*/ 4 w 25"/>
                  <a:gd name="T31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" h="318">
                    <a:moveTo>
                      <a:pt x="8" y="268"/>
                    </a:moveTo>
                    <a:lnTo>
                      <a:pt x="10" y="318"/>
                    </a:lnTo>
                    <a:lnTo>
                      <a:pt x="19" y="318"/>
                    </a:lnTo>
                    <a:lnTo>
                      <a:pt x="21" y="274"/>
                    </a:lnTo>
                    <a:lnTo>
                      <a:pt x="8" y="268"/>
                    </a:lnTo>
                    <a:moveTo>
                      <a:pt x="2" y="139"/>
                    </a:moveTo>
                    <a:lnTo>
                      <a:pt x="6" y="202"/>
                    </a:lnTo>
                    <a:lnTo>
                      <a:pt x="25" y="212"/>
                    </a:lnTo>
                    <a:lnTo>
                      <a:pt x="21" y="150"/>
                    </a:lnTo>
                    <a:lnTo>
                      <a:pt x="2" y="139"/>
                    </a:lnTo>
                    <a:moveTo>
                      <a:pt x="4" y="0"/>
                    </a:moveTo>
                    <a:lnTo>
                      <a:pt x="0" y="58"/>
                    </a:lnTo>
                    <a:lnTo>
                      <a:pt x="0" y="73"/>
                    </a:lnTo>
                    <a:lnTo>
                      <a:pt x="19" y="83"/>
                    </a:lnTo>
                    <a:lnTo>
                      <a:pt x="17" y="7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5" name="îŝ1ïḍé">
                <a:extLst>
                  <a:ext uri="{FF2B5EF4-FFF2-40B4-BE49-F238E27FC236}">
                    <a16:creationId xmlns:a16="http://schemas.microsoft.com/office/drawing/2014/main" xmlns="" id="{99037A97-FFC0-4F73-B277-8028890360B5}"/>
                  </a:ext>
                </a:extLst>
              </p:cNvPr>
              <p:cNvSpPr/>
              <p:nvPr/>
            </p:nvSpPr>
            <p:spPr bwMode="auto">
              <a:xfrm>
                <a:off x="4190" y="2758"/>
                <a:ext cx="13" cy="59"/>
              </a:xfrm>
              <a:custGeom>
                <a:avLst/>
                <a:gdLst>
                  <a:gd name="T0" fmla="*/ 8 w 13"/>
                  <a:gd name="T1" fmla="*/ 0 h 59"/>
                  <a:gd name="T2" fmla="*/ 2 w 13"/>
                  <a:gd name="T3" fmla="*/ 0 h 59"/>
                  <a:gd name="T4" fmla="*/ 0 w 13"/>
                  <a:gd name="T5" fmla="*/ 52 h 59"/>
                  <a:gd name="T6" fmla="*/ 13 w 13"/>
                  <a:gd name="T7" fmla="*/ 59 h 59"/>
                  <a:gd name="T8" fmla="*/ 8 w 1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9">
                    <a:moveTo>
                      <a:pt x="8" y="0"/>
                    </a:moveTo>
                    <a:lnTo>
                      <a:pt x="2" y="0"/>
                    </a:lnTo>
                    <a:lnTo>
                      <a:pt x="0" y="52"/>
                    </a:lnTo>
                    <a:lnTo>
                      <a:pt x="13" y="59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9B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6" name="iṧḻîdé">
                <a:extLst>
                  <a:ext uri="{FF2B5EF4-FFF2-40B4-BE49-F238E27FC236}">
                    <a16:creationId xmlns:a16="http://schemas.microsoft.com/office/drawing/2014/main" xmlns="" id="{A575DA43-A1EA-457A-8180-E45E3EC442DA}"/>
                  </a:ext>
                </a:extLst>
              </p:cNvPr>
              <p:cNvSpPr/>
              <p:nvPr/>
            </p:nvSpPr>
            <p:spPr bwMode="auto">
              <a:xfrm>
                <a:off x="4190" y="2758"/>
                <a:ext cx="13" cy="59"/>
              </a:xfrm>
              <a:custGeom>
                <a:avLst/>
                <a:gdLst>
                  <a:gd name="T0" fmla="*/ 8 w 13"/>
                  <a:gd name="T1" fmla="*/ 0 h 59"/>
                  <a:gd name="T2" fmla="*/ 2 w 13"/>
                  <a:gd name="T3" fmla="*/ 0 h 59"/>
                  <a:gd name="T4" fmla="*/ 0 w 13"/>
                  <a:gd name="T5" fmla="*/ 52 h 59"/>
                  <a:gd name="T6" fmla="*/ 13 w 13"/>
                  <a:gd name="T7" fmla="*/ 59 h 59"/>
                  <a:gd name="T8" fmla="*/ 8 w 1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9">
                    <a:moveTo>
                      <a:pt x="8" y="0"/>
                    </a:moveTo>
                    <a:lnTo>
                      <a:pt x="2" y="0"/>
                    </a:lnTo>
                    <a:lnTo>
                      <a:pt x="0" y="52"/>
                    </a:lnTo>
                    <a:lnTo>
                      <a:pt x="13" y="59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7" name="išļîḍé">
                <a:extLst>
                  <a:ext uri="{FF2B5EF4-FFF2-40B4-BE49-F238E27FC236}">
                    <a16:creationId xmlns:a16="http://schemas.microsoft.com/office/drawing/2014/main" xmlns="" id="{B84076E3-2EAC-4D61-B393-80078324687D}"/>
                  </a:ext>
                </a:extLst>
              </p:cNvPr>
              <p:cNvSpPr/>
              <p:nvPr/>
            </p:nvSpPr>
            <p:spPr bwMode="auto">
              <a:xfrm>
                <a:off x="4186" y="2883"/>
                <a:ext cx="21" cy="77"/>
              </a:xfrm>
              <a:custGeom>
                <a:avLst/>
                <a:gdLst>
                  <a:gd name="T0" fmla="*/ 0 w 21"/>
                  <a:gd name="T1" fmla="*/ 0 h 77"/>
                  <a:gd name="T2" fmla="*/ 2 w 21"/>
                  <a:gd name="T3" fmla="*/ 66 h 77"/>
                  <a:gd name="T4" fmla="*/ 21 w 21"/>
                  <a:gd name="T5" fmla="*/ 77 h 77"/>
                  <a:gd name="T6" fmla="*/ 19 w 21"/>
                  <a:gd name="T7" fmla="*/ 10 h 77"/>
                  <a:gd name="T8" fmla="*/ 0 w 21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7">
                    <a:moveTo>
                      <a:pt x="0" y="0"/>
                    </a:moveTo>
                    <a:lnTo>
                      <a:pt x="2" y="66"/>
                    </a:lnTo>
                    <a:lnTo>
                      <a:pt x="21" y="77"/>
                    </a:lnTo>
                    <a:lnTo>
                      <a:pt x="1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8" name="iṥḻîḍe">
                <a:extLst>
                  <a:ext uri="{FF2B5EF4-FFF2-40B4-BE49-F238E27FC236}">
                    <a16:creationId xmlns:a16="http://schemas.microsoft.com/office/drawing/2014/main" xmlns="" id="{7DEC9406-568D-4791-BEA8-DCEB19F1C177}"/>
                  </a:ext>
                </a:extLst>
              </p:cNvPr>
              <p:cNvSpPr/>
              <p:nvPr/>
            </p:nvSpPr>
            <p:spPr bwMode="auto">
              <a:xfrm>
                <a:off x="4186" y="2883"/>
                <a:ext cx="21" cy="77"/>
              </a:xfrm>
              <a:custGeom>
                <a:avLst/>
                <a:gdLst>
                  <a:gd name="T0" fmla="*/ 0 w 21"/>
                  <a:gd name="T1" fmla="*/ 0 h 77"/>
                  <a:gd name="T2" fmla="*/ 2 w 21"/>
                  <a:gd name="T3" fmla="*/ 66 h 77"/>
                  <a:gd name="T4" fmla="*/ 21 w 21"/>
                  <a:gd name="T5" fmla="*/ 77 h 77"/>
                  <a:gd name="T6" fmla="*/ 19 w 21"/>
                  <a:gd name="T7" fmla="*/ 10 h 77"/>
                  <a:gd name="T8" fmla="*/ 0 w 21"/>
                  <a:gd name="T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7">
                    <a:moveTo>
                      <a:pt x="0" y="0"/>
                    </a:moveTo>
                    <a:lnTo>
                      <a:pt x="2" y="66"/>
                    </a:lnTo>
                    <a:lnTo>
                      <a:pt x="21" y="77"/>
                    </a:lnTo>
                    <a:lnTo>
                      <a:pt x="1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9" name="ïsḻîḑé">
                <a:extLst>
                  <a:ext uri="{FF2B5EF4-FFF2-40B4-BE49-F238E27FC236}">
                    <a16:creationId xmlns:a16="http://schemas.microsoft.com/office/drawing/2014/main" xmlns="" id="{49E7C5EA-A906-4301-A90B-887C6D98B5C7}"/>
                  </a:ext>
                </a:extLst>
              </p:cNvPr>
              <p:cNvSpPr/>
              <p:nvPr/>
            </p:nvSpPr>
            <p:spPr bwMode="auto">
              <a:xfrm>
                <a:off x="4192" y="3012"/>
                <a:ext cx="19" cy="72"/>
              </a:xfrm>
              <a:custGeom>
                <a:avLst/>
                <a:gdLst>
                  <a:gd name="T0" fmla="*/ 0 w 19"/>
                  <a:gd name="T1" fmla="*/ 0 h 72"/>
                  <a:gd name="T2" fmla="*/ 2 w 19"/>
                  <a:gd name="T3" fmla="*/ 66 h 72"/>
                  <a:gd name="T4" fmla="*/ 15 w 19"/>
                  <a:gd name="T5" fmla="*/ 72 h 72"/>
                  <a:gd name="T6" fmla="*/ 19 w 19"/>
                  <a:gd name="T7" fmla="*/ 12 h 72"/>
                  <a:gd name="T8" fmla="*/ 19 w 19"/>
                  <a:gd name="T9" fmla="*/ 10 h 72"/>
                  <a:gd name="T10" fmla="*/ 0 w 19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2">
                    <a:moveTo>
                      <a:pt x="0" y="0"/>
                    </a:moveTo>
                    <a:lnTo>
                      <a:pt x="2" y="66"/>
                    </a:lnTo>
                    <a:lnTo>
                      <a:pt x="15" y="7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9B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0" name="íŝľïḋé">
                <a:extLst>
                  <a:ext uri="{FF2B5EF4-FFF2-40B4-BE49-F238E27FC236}">
                    <a16:creationId xmlns:a16="http://schemas.microsoft.com/office/drawing/2014/main" xmlns="" id="{D2229B4C-2504-4C28-BD48-4AB4273337BD}"/>
                  </a:ext>
                </a:extLst>
              </p:cNvPr>
              <p:cNvSpPr/>
              <p:nvPr/>
            </p:nvSpPr>
            <p:spPr bwMode="auto">
              <a:xfrm>
                <a:off x="4192" y="3012"/>
                <a:ext cx="19" cy="72"/>
              </a:xfrm>
              <a:custGeom>
                <a:avLst/>
                <a:gdLst>
                  <a:gd name="T0" fmla="*/ 0 w 19"/>
                  <a:gd name="T1" fmla="*/ 0 h 72"/>
                  <a:gd name="T2" fmla="*/ 2 w 19"/>
                  <a:gd name="T3" fmla="*/ 66 h 72"/>
                  <a:gd name="T4" fmla="*/ 15 w 19"/>
                  <a:gd name="T5" fmla="*/ 72 h 72"/>
                  <a:gd name="T6" fmla="*/ 19 w 19"/>
                  <a:gd name="T7" fmla="*/ 12 h 72"/>
                  <a:gd name="T8" fmla="*/ 19 w 19"/>
                  <a:gd name="T9" fmla="*/ 10 h 72"/>
                  <a:gd name="T10" fmla="*/ 0 w 19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72">
                    <a:moveTo>
                      <a:pt x="0" y="0"/>
                    </a:moveTo>
                    <a:lnTo>
                      <a:pt x="2" y="66"/>
                    </a:lnTo>
                    <a:lnTo>
                      <a:pt x="15" y="72"/>
                    </a:lnTo>
                    <a:lnTo>
                      <a:pt x="19" y="12"/>
                    </a:lnTo>
                    <a:lnTo>
                      <a:pt x="19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1" name="îšlîḍé">
                <a:extLst>
                  <a:ext uri="{FF2B5EF4-FFF2-40B4-BE49-F238E27FC236}">
                    <a16:creationId xmlns:a16="http://schemas.microsoft.com/office/drawing/2014/main" xmlns="" id="{06D88EE4-580A-4BD6-8605-8D87E4179AC2}"/>
                  </a:ext>
                </a:extLst>
              </p:cNvPr>
              <p:cNvSpPr/>
              <p:nvPr/>
            </p:nvSpPr>
            <p:spPr bwMode="auto">
              <a:xfrm>
                <a:off x="3824" y="2729"/>
                <a:ext cx="370" cy="1073"/>
              </a:xfrm>
              <a:custGeom>
                <a:avLst/>
                <a:gdLst>
                  <a:gd name="T0" fmla="*/ 302 w 370"/>
                  <a:gd name="T1" fmla="*/ 1073 h 1073"/>
                  <a:gd name="T2" fmla="*/ 0 w 370"/>
                  <a:gd name="T3" fmla="*/ 1054 h 1073"/>
                  <a:gd name="T4" fmla="*/ 69 w 370"/>
                  <a:gd name="T5" fmla="*/ 0 h 1073"/>
                  <a:gd name="T6" fmla="*/ 370 w 370"/>
                  <a:gd name="T7" fmla="*/ 19 h 1073"/>
                  <a:gd name="T8" fmla="*/ 302 w 370"/>
                  <a:gd name="T9" fmla="*/ 1073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073">
                    <a:moveTo>
                      <a:pt x="302" y="1073"/>
                    </a:moveTo>
                    <a:lnTo>
                      <a:pt x="0" y="1054"/>
                    </a:lnTo>
                    <a:lnTo>
                      <a:pt x="69" y="0"/>
                    </a:lnTo>
                    <a:lnTo>
                      <a:pt x="370" y="19"/>
                    </a:lnTo>
                    <a:lnTo>
                      <a:pt x="302" y="1073"/>
                    </a:lnTo>
                    <a:close/>
                  </a:path>
                </a:pathLst>
              </a:custGeom>
              <a:solidFill>
                <a:srgbClr val="8A4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2" name="íş1îḓê">
                <a:extLst>
                  <a:ext uri="{FF2B5EF4-FFF2-40B4-BE49-F238E27FC236}">
                    <a16:creationId xmlns:a16="http://schemas.microsoft.com/office/drawing/2014/main" xmlns="" id="{DEFBFE23-F4B3-44F7-9570-C2BCE21BD6FF}"/>
                  </a:ext>
                </a:extLst>
              </p:cNvPr>
              <p:cNvSpPr/>
              <p:nvPr/>
            </p:nvSpPr>
            <p:spPr bwMode="auto">
              <a:xfrm>
                <a:off x="3824" y="2729"/>
                <a:ext cx="370" cy="1073"/>
              </a:xfrm>
              <a:custGeom>
                <a:avLst/>
                <a:gdLst>
                  <a:gd name="T0" fmla="*/ 302 w 370"/>
                  <a:gd name="T1" fmla="*/ 1073 h 1073"/>
                  <a:gd name="T2" fmla="*/ 0 w 370"/>
                  <a:gd name="T3" fmla="*/ 1054 h 1073"/>
                  <a:gd name="T4" fmla="*/ 69 w 370"/>
                  <a:gd name="T5" fmla="*/ 0 h 1073"/>
                  <a:gd name="T6" fmla="*/ 370 w 370"/>
                  <a:gd name="T7" fmla="*/ 19 h 1073"/>
                  <a:gd name="T8" fmla="*/ 302 w 370"/>
                  <a:gd name="T9" fmla="*/ 1073 h 1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073">
                    <a:moveTo>
                      <a:pt x="302" y="1073"/>
                    </a:moveTo>
                    <a:lnTo>
                      <a:pt x="0" y="1054"/>
                    </a:lnTo>
                    <a:lnTo>
                      <a:pt x="69" y="0"/>
                    </a:lnTo>
                    <a:lnTo>
                      <a:pt x="370" y="19"/>
                    </a:lnTo>
                    <a:lnTo>
                      <a:pt x="302" y="10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3" name="iSľíḑê">
                <a:extLst>
                  <a:ext uri="{FF2B5EF4-FFF2-40B4-BE49-F238E27FC236}">
                    <a16:creationId xmlns:a16="http://schemas.microsoft.com/office/drawing/2014/main" xmlns="" id="{4D0843F1-6422-4D16-B3B4-AF50E0A6440F}"/>
                  </a:ext>
                </a:extLst>
              </p:cNvPr>
              <p:cNvSpPr/>
              <p:nvPr/>
            </p:nvSpPr>
            <p:spPr bwMode="auto">
              <a:xfrm>
                <a:off x="3920" y="3030"/>
                <a:ext cx="110" cy="110"/>
              </a:xfrm>
              <a:custGeom>
                <a:avLst/>
                <a:gdLst>
                  <a:gd name="T0" fmla="*/ 52 w 53"/>
                  <a:gd name="T1" fmla="*/ 28 h 53"/>
                  <a:gd name="T2" fmla="*/ 25 w 53"/>
                  <a:gd name="T3" fmla="*/ 52 h 53"/>
                  <a:gd name="T4" fmla="*/ 1 w 53"/>
                  <a:gd name="T5" fmla="*/ 25 h 53"/>
                  <a:gd name="T6" fmla="*/ 28 w 53"/>
                  <a:gd name="T7" fmla="*/ 1 h 53"/>
                  <a:gd name="T8" fmla="*/ 52 w 53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52" y="28"/>
                    </a:moveTo>
                    <a:cubicBezTo>
                      <a:pt x="51" y="42"/>
                      <a:pt x="39" y="53"/>
                      <a:pt x="25" y="52"/>
                    </a:cubicBezTo>
                    <a:cubicBezTo>
                      <a:pt x="11" y="51"/>
                      <a:pt x="0" y="39"/>
                      <a:pt x="1" y="25"/>
                    </a:cubicBezTo>
                    <a:cubicBezTo>
                      <a:pt x="2" y="11"/>
                      <a:pt x="14" y="0"/>
                      <a:pt x="28" y="1"/>
                    </a:cubicBezTo>
                    <a:cubicBezTo>
                      <a:pt x="42" y="2"/>
                      <a:pt x="53" y="14"/>
                      <a:pt x="52" y="28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4" name="íSľïďè">
                <a:extLst>
                  <a:ext uri="{FF2B5EF4-FFF2-40B4-BE49-F238E27FC236}">
                    <a16:creationId xmlns:a16="http://schemas.microsoft.com/office/drawing/2014/main" xmlns="" id="{649A2DF9-BFD5-4E2D-9695-6EB7350FCE5F}"/>
                  </a:ext>
                </a:extLst>
              </p:cNvPr>
              <p:cNvSpPr/>
              <p:nvPr/>
            </p:nvSpPr>
            <p:spPr bwMode="auto">
              <a:xfrm>
                <a:off x="3991" y="3472"/>
                <a:ext cx="108" cy="110"/>
              </a:xfrm>
              <a:custGeom>
                <a:avLst/>
                <a:gdLst>
                  <a:gd name="T0" fmla="*/ 51 w 52"/>
                  <a:gd name="T1" fmla="*/ 28 h 53"/>
                  <a:gd name="T2" fmla="*/ 24 w 52"/>
                  <a:gd name="T3" fmla="*/ 52 h 53"/>
                  <a:gd name="T4" fmla="*/ 0 w 52"/>
                  <a:gd name="T5" fmla="*/ 25 h 53"/>
                  <a:gd name="T6" fmla="*/ 28 w 52"/>
                  <a:gd name="T7" fmla="*/ 1 h 53"/>
                  <a:gd name="T8" fmla="*/ 51 w 52"/>
                  <a:gd name="T9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3">
                    <a:moveTo>
                      <a:pt x="51" y="28"/>
                    </a:moveTo>
                    <a:cubicBezTo>
                      <a:pt x="50" y="42"/>
                      <a:pt x="38" y="53"/>
                      <a:pt x="24" y="52"/>
                    </a:cubicBezTo>
                    <a:cubicBezTo>
                      <a:pt x="10" y="51"/>
                      <a:pt x="0" y="39"/>
                      <a:pt x="0" y="25"/>
                    </a:cubicBezTo>
                    <a:cubicBezTo>
                      <a:pt x="1" y="11"/>
                      <a:pt x="13" y="0"/>
                      <a:pt x="28" y="1"/>
                    </a:cubicBezTo>
                    <a:cubicBezTo>
                      <a:pt x="42" y="2"/>
                      <a:pt x="52" y="14"/>
                      <a:pt x="51" y="28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5" name="îṥlíḋè">
                <a:extLst>
                  <a:ext uri="{FF2B5EF4-FFF2-40B4-BE49-F238E27FC236}">
                    <a16:creationId xmlns:a16="http://schemas.microsoft.com/office/drawing/2014/main" xmlns="" id="{074D54ED-54AA-4B1B-BBB7-229300034C23}"/>
                  </a:ext>
                </a:extLst>
              </p:cNvPr>
              <p:cNvSpPr/>
              <p:nvPr/>
            </p:nvSpPr>
            <p:spPr bwMode="auto">
              <a:xfrm>
                <a:off x="4047" y="3207"/>
                <a:ext cx="66" cy="66"/>
              </a:xfrm>
              <a:custGeom>
                <a:avLst/>
                <a:gdLst>
                  <a:gd name="T0" fmla="*/ 32 w 32"/>
                  <a:gd name="T1" fmla="*/ 17 h 32"/>
                  <a:gd name="T2" fmla="*/ 15 w 32"/>
                  <a:gd name="T3" fmla="*/ 32 h 32"/>
                  <a:gd name="T4" fmla="*/ 1 w 32"/>
                  <a:gd name="T5" fmla="*/ 15 h 32"/>
                  <a:gd name="T6" fmla="*/ 17 w 32"/>
                  <a:gd name="T7" fmla="*/ 1 h 32"/>
                  <a:gd name="T8" fmla="*/ 32 w 32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7"/>
                    </a:moveTo>
                    <a:cubicBezTo>
                      <a:pt x="31" y="26"/>
                      <a:pt x="24" y="32"/>
                      <a:pt x="15" y="32"/>
                    </a:cubicBezTo>
                    <a:cubicBezTo>
                      <a:pt x="7" y="31"/>
                      <a:pt x="0" y="24"/>
                      <a:pt x="1" y="15"/>
                    </a:cubicBezTo>
                    <a:cubicBezTo>
                      <a:pt x="1" y="6"/>
                      <a:pt x="9" y="0"/>
                      <a:pt x="17" y="1"/>
                    </a:cubicBezTo>
                    <a:cubicBezTo>
                      <a:pt x="26" y="1"/>
                      <a:pt x="32" y="8"/>
                      <a:pt x="32" y="17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6" name="í$ļïdè">
                <a:extLst>
                  <a:ext uri="{FF2B5EF4-FFF2-40B4-BE49-F238E27FC236}">
                    <a16:creationId xmlns:a16="http://schemas.microsoft.com/office/drawing/2014/main" xmlns="" id="{23EC8E58-2B04-4A1E-8BA9-D2FD5AC98C0A}"/>
                  </a:ext>
                </a:extLst>
              </p:cNvPr>
              <p:cNvSpPr/>
              <p:nvPr/>
            </p:nvSpPr>
            <p:spPr bwMode="auto">
              <a:xfrm>
                <a:off x="3980" y="2900"/>
                <a:ext cx="52" cy="51"/>
              </a:xfrm>
              <a:custGeom>
                <a:avLst/>
                <a:gdLst>
                  <a:gd name="T0" fmla="*/ 24 w 25"/>
                  <a:gd name="T1" fmla="*/ 13 h 25"/>
                  <a:gd name="T2" fmla="*/ 11 w 25"/>
                  <a:gd name="T3" fmla="*/ 24 h 25"/>
                  <a:gd name="T4" fmla="*/ 0 w 25"/>
                  <a:gd name="T5" fmla="*/ 11 h 25"/>
                  <a:gd name="T6" fmla="*/ 13 w 25"/>
                  <a:gd name="T7" fmla="*/ 0 h 25"/>
                  <a:gd name="T8" fmla="*/ 24 w 25"/>
                  <a:gd name="T9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4" y="13"/>
                    </a:moveTo>
                    <a:cubicBezTo>
                      <a:pt x="24" y="20"/>
                      <a:pt x="18" y="25"/>
                      <a:pt x="11" y="24"/>
                    </a:cubicBezTo>
                    <a:cubicBezTo>
                      <a:pt x="5" y="24"/>
                      <a:pt x="0" y="18"/>
                      <a:pt x="0" y="11"/>
                    </a:cubicBezTo>
                    <a:cubicBezTo>
                      <a:pt x="1" y="5"/>
                      <a:pt x="6" y="0"/>
                      <a:pt x="13" y="0"/>
                    </a:cubicBezTo>
                    <a:cubicBezTo>
                      <a:pt x="20" y="1"/>
                      <a:pt x="25" y="6"/>
                      <a:pt x="24" y="13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7" name="íṡ1íḋè">
                <a:extLst>
                  <a:ext uri="{FF2B5EF4-FFF2-40B4-BE49-F238E27FC236}">
                    <a16:creationId xmlns:a16="http://schemas.microsoft.com/office/drawing/2014/main" xmlns="" id="{20B02110-4102-4FAE-A0BE-594934884F82}"/>
                  </a:ext>
                </a:extLst>
              </p:cNvPr>
              <p:cNvSpPr/>
              <p:nvPr/>
            </p:nvSpPr>
            <p:spPr bwMode="auto">
              <a:xfrm>
                <a:off x="3899" y="3634"/>
                <a:ext cx="52" cy="52"/>
              </a:xfrm>
              <a:custGeom>
                <a:avLst/>
                <a:gdLst>
                  <a:gd name="T0" fmla="*/ 24 w 25"/>
                  <a:gd name="T1" fmla="*/ 14 h 25"/>
                  <a:gd name="T2" fmla="*/ 12 w 25"/>
                  <a:gd name="T3" fmla="*/ 25 h 25"/>
                  <a:gd name="T4" fmla="*/ 0 w 25"/>
                  <a:gd name="T5" fmla="*/ 12 h 25"/>
                  <a:gd name="T6" fmla="*/ 13 w 25"/>
                  <a:gd name="T7" fmla="*/ 1 h 25"/>
                  <a:gd name="T8" fmla="*/ 24 w 25"/>
                  <a:gd name="T9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24" y="14"/>
                    </a:moveTo>
                    <a:cubicBezTo>
                      <a:pt x="24" y="20"/>
                      <a:pt x="18" y="25"/>
                      <a:pt x="12" y="25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1" y="5"/>
                      <a:pt x="6" y="0"/>
                      <a:pt x="13" y="1"/>
                    </a:cubicBezTo>
                    <a:cubicBezTo>
                      <a:pt x="20" y="1"/>
                      <a:pt x="25" y="7"/>
                      <a:pt x="24" y="14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8" name="ïṡľïḍè">
                <a:extLst>
                  <a:ext uri="{FF2B5EF4-FFF2-40B4-BE49-F238E27FC236}">
                    <a16:creationId xmlns:a16="http://schemas.microsoft.com/office/drawing/2014/main" xmlns="" id="{24B47157-C909-471B-93AE-574DC04C8F9F}"/>
                  </a:ext>
                </a:extLst>
              </p:cNvPr>
              <p:cNvSpPr/>
              <p:nvPr/>
            </p:nvSpPr>
            <p:spPr bwMode="auto">
              <a:xfrm>
                <a:off x="4080" y="2897"/>
                <a:ext cx="104" cy="123"/>
              </a:xfrm>
              <a:custGeom>
                <a:avLst/>
                <a:gdLst>
                  <a:gd name="T0" fmla="*/ 50 w 50"/>
                  <a:gd name="T1" fmla="*/ 4 h 59"/>
                  <a:gd name="T2" fmla="*/ 28 w 50"/>
                  <a:gd name="T3" fmla="*/ 2 h 59"/>
                  <a:gd name="T4" fmla="*/ 3 w 50"/>
                  <a:gd name="T5" fmla="*/ 35 h 59"/>
                  <a:gd name="T6" fmla="*/ 40 w 50"/>
                  <a:gd name="T7" fmla="*/ 55 h 59"/>
                  <a:gd name="T8" fmla="*/ 46 w 50"/>
                  <a:gd name="T9" fmla="*/ 53 h 59"/>
                  <a:gd name="T10" fmla="*/ 50 w 50"/>
                  <a:gd name="T11" fmla="*/ 4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9">
                    <a:moveTo>
                      <a:pt x="50" y="4"/>
                    </a:moveTo>
                    <a:cubicBezTo>
                      <a:pt x="43" y="1"/>
                      <a:pt x="36" y="0"/>
                      <a:pt x="28" y="2"/>
                    </a:cubicBezTo>
                    <a:cubicBezTo>
                      <a:pt x="11" y="6"/>
                      <a:pt x="0" y="20"/>
                      <a:pt x="3" y="35"/>
                    </a:cubicBezTo>
                    <a:cubicBezTo>
                      <a:pt x="6" y="50"/>
                      <a:pt x="23" y="59"/>
                      <a:pt x="40" y="55"/>
                    </a:cubicBezTo>
                    <a:cubicBezTo>
                      <a:pt x="42" y="55"/>
                      <a:pt x="44" y="54"/>
                      <a:pt x="46" y="53"/>
                    </a:cubicBezTo>
                    <a:lnTo>
                      <a:pt x="50" y="4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9" name="iSlîḍe">
                <a:extLst>
                  <a:ext uri="{FF2B5EF4-FFF2-40B4-BE49-F238E27FC236}">
                    <a16:creationId xmlns:a16="http://schemas.microsoft.com/office/drawing/2014/main" xmlns="" id="{009BADCE-7D5E-4E93-B01F-4CBD4555794A}"/>
                  </a:ext>
                </a:extLst>
              </p:cNvPr>
              <p:cNvSpPr/>
              <p:nvPr/>
            </p:nvSpPr>
            <p:spPr bwMode="auto">
              <a:xfrm>
                <a:off x="3849" y="3273"/>
                <a:ext cx="167" cy="180"/>
              </a:xfrm>
              <a:custGeom>
                <a:avLst/>
                <a:gdLst>
                  <a:gd name="T0" fmla="*/ 47 w 80"/>
                  <a:gd name="T1" fmla="*/ 7 h 87"/>
                  <a:gd name="T2" fmla="*/ 4 w 80"/>
                  <a:gd name="T3" fmla="*/ 8 h 87"/>
                  <a:gd name="T4" fmla="*/ 0 w 80"/>
                  <a:gd name="T5" fmla="*/ 67 h 87"/>
                  <a:gd name="T6" fmla="*/ 14 w 80"/>
                  <a:gd name="T7" fmla="*/ 76 h 87"/>
                  <a:gd name="T8" fmla="*/ 71 w 80"/>
                  <a:gd name="T9" fmla="*/ 61 h 87"/>
                  <a:gd name="T10" fmla="*/ 47 w 80"/>
                  <a:gd name="T11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87">
                    <a:moveTo>
                      <a:pt x="47" y="7"/>
                    </a:moveTo>
                    <a:cubicBezTo>
                      <a:pt x="32" y="0"/>
                      <a:pt x="16" y="1"/>
                      <a:pt x="4" y="8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1"/>
                      <a:pt x="8" y="74"/>
                      <a:pt x="14" y="76"/>
                    </a:cubicBezTo>
                    <a:cubicBezTo>
                      <a:pt x="36" y="87"/>
                      <a:pt x="62" y="80"/>
                      <a:pt x="71" y="61"/>
                    </a:cubicBezTo>
                    <a:cubicBezTo>
                      <a:pt x="80" y="42"/>
                      <a:pt x="69" y="18"/>
                      <a:pt x="47" y="7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0" name="íṣḻidê">
                <a:extLst>
                  <a:ext uri="{FF2B5EF4-FFF2-40B4-BE49-F238E27FC236}">
                    <a16:creationId xmlns:a16="http://schemas.microsoft.com/office/drawing/2014/main" xmlns="" id="{3922B6D9-5FEC-4311-95A1-031D6DE72952}"/>
                  </a:ext>
                </a:extLst>
              </p:cNvPr>
              <p:cNvSpPr/>
              <p:nvPr/>
            </p:nvSpPr>
            <p:spPr bwMode="auto">
              <a:xfrm>
                <a:off x="3885" y="2812"/>
                <a:ext cx="45" cy="63"/>
              </a:xfrm>
              <a:custGeom>
                <a:avLst/>
                <a:gdLst>
                  <a:gd name="T0" fmla="*/ 10 w 22"/>
                  <a:gd name="T1" fmla="*/ 1 h 30"/>
                  <a:gd name="T2" fmla="*/ 2 w 22"/>
                  <a:gd name="T3" fmla="*/ 0 h 30"/>
                  <a:gd name="T4" fmla="*/ 0 w 22"/>
                  <a:gd name="T5" fmla="*/ 27 h 30"/>
                  <a:gd name="T6" fmla="*/ 20 w 22"/>
                  <a:gd name="T7" fmla="*/ 20 h 30"/>
                  <a:gd name="T8" fmla="*/ 10 w 22"/>
                  <a:gd name="T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10" y="1"/>
                    </a:moveTo>
                    <a:cubicBezTo>
                      <a:pt x="7" y="0"/>
                      <a:pt x="4" y="0"/>
                      <a:pt x="2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30"/>
                      <a:pt x="17" y="27"/>
                      <a:pt x="20" y="20"/>
                    </a:cubicBezTo>
                    <a:cubicBezTo>
                      <a:pt x="22" y="12"/>
                      <a:pt x="18" y="4"/>
                      <a:pt x="10" y="1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1" name="ísḷîḍè">
                <a:extLst>
                  <a:ext uri="{FF2B5EF4-FFF2-40B4-BE49-F238E27FC236}">
                    <a16:creationId xmlns:a16="http://schemas.microsoft.com/office/drawing/2014/main" xmlns="" id="{F6556508-25BE-4B78-A64A-1FF62FFED572}"/>
                  </a:ext>
                </a:extLst>
              </p:cNvPr>
              <p:cNvSpPr/>
              <p:nvPr/>
            </p:nvSpPr>
            <p:spPr bwMode="auto">
              <a:xfrm>
                <a:off x="3914" y="2758"/>
                <a:ext cx="89" cy="370"/>
              </a:xfrm>
              <a:custGeom>
                <a:avLst/>
                <a:gdLst>
                  <a:gd name="T0" fmla="*/ 12 w 43"/>
                  <a:gd name="T1" fmla="*/ 0 h 178"/>
                  <a:gd name="T2" fmla="*/ 0 w 43"/>
                  <a:gd name="T3" fmla="*/ 178 h 178"/>
                  <a:gd name="T4" fmla="*/ 14 w 43"/>
                  <a:gd name="T5" fmla="*/ 178 h 178"/>
                  <a:gd name="T6" fmla="*/ 4 w 43"/>
                  <a:gd name="T7" fmla="*/ 156 h 178"/>
                  <a:gd name="T8" fmla="*/ 29 w 43"/>
                  <a:gd name="T9" fmla="*/ 132 h 178"/>
                  <a:gd name="T10" fmla="*/ 31 w 43"/>
                  <a:gd name="T11" fmla="*/ 132 h 178"/>
                  <a:gd name="T12" fmla="*/ 34 w 43"/>
                  <a:gd name="T13" fmla="*/ 132 h 178"/>
                  <a:gd name="T14" fmla="*/ 37 w 43"/>
                  <a:gd name="T15" fmla="*/ 90 h 178"/>
                  <a:gd name="T16" fmla="*/ 32 w 43"/>
                  <a:gd name="T17" fmla="*/ 79 h 178"/>
                  <a:gd name="T18" fmla="*/ 38 w 43"/>
                  <a:gd name="T19" fmla="*/ 70 h 178"/>
                  <a:gd name="T20" fmla="*/ 43 w 43"/>
                  <a:gd name="T21" fmla="*/ 2 h 178"/>
                  <a:gd name="T22" fmla="*/ 12 w 43"/>
                  <a:gd name="T23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178">
                    <a:moveTo>
                      <a:pt x="12" y="0"/>
                    </a:moveTo>
                    <a:cubicBezTo>
                      <a:pt x="0" y="178"/>
                      <a:pt x="0" y="178"/>
                      <a:pt x="0" y="178"/>
                    </a:cubicBezTo>
                    <a:cubicBezTo>
                      <a:pt x="14" y="178"/>
                      <a:pt x="14" y="178"/>
                      <a:pt x="14" y="178"/>
                    </a:cubicBezTo>
                    <a:cubicBezTo>
                      <a:pt x="8" y="173"/>
                      <a:pt x="3" y="165"/>
                      <a:pt x="4" y="156"/>
                    </a:cubicBezTo>
                    <a:cubicBezTo>
                      <a:pt x="5" y="142"/>
                      <a:pt x="16" y="132"/>
                      <a:pt x="29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2"/>
                      <a:pt x="34" y="132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4" y="87"/>
                      <a:pt x="32" y="84"/>
                      <a:pt x="32" y="79"/>
                    </a:cubicBezTo>
                    <a:cubicBezTo>
                      <a:pt x="32" y="75"/>
                      <a:pt x="35" y="72"/>
                      <a:pt x="38" y="7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B78E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2" name="í$ḻïďe">
                <a:extLst>
                  <a:ext uri="{FF2B5EF4-FFF2-40B4-BE49-F238E27FC236}">
                    <a16:creationId xmlns:a16="http://schemas.microsoft.com/office/drawing/2014/main" xmlns="" id="{AC9BDFF1-2181-4ED0-A139-D5B1EC541FD6}"/>
                  </a:ext>
                </a:extLst>
              </p:cNvPr>
              <p:cNvSpPr/>
              <p:nvPr/>
            </p:nvSpPr>
            <p:spPr bwMode="auto">
              <a:xfrm>
                <a:off x="3920" y="3032"/>
                <a:ext cx="64" cy="96"/>
              </a:xfrm>
              <a:custGeom>
                <a:avLst/>
                <a:gdLst>
                  <a:gd name="T0" fmla="*/ 26 w 31"/>
                  <a:gd name="T1" fmla="*/ 0 h 46"/>
                  <a:gd name="T2" fmla="*/ 1 w 31"/>
                  <a:gd name="T3" fmla="*/ 24 h 46"/>
                  <a:gd name="T4" fmla="*/ 11 w 31"/>
                  <a:gd name="T5" fmla="*/ 46 h 46"/>
                  <a:gd name="T6" fmla="*/ 28 w 31"/>
                  <a:gd name="T7" fmla="*/ 46 h 46"/>
                  <a:gd name="T8" fmla="*/ 31 w 31"/>
                  <a:gd name="T9" fmla="*/ 0 h 46"/>
                  <a:gd name="T10" fmla="*/ 28 w 31"/>
                  <a:gd name="T11" fmla="*/ 0 h 46"/>
                  <a:gd name="T12" fmla="*/ 26 w 31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6">
                    <a:moveTo>
                      <a:pt x="26" y="0"/>
                    </a:moveTo>
                    <a:cubicBezTo>
                      <a:pt x="13" y="0"/>
                      <a:pt x="2" y="10"/>
                      <a:pt x="1" y="24"/>
                    </a:cubicBezTo>
                    <a:cubicBezTo>
                      <a:pt x="0" y="33"/>
                      <a:pt x="5" y="41"/>
                      <a:pt x="11" y="46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3" name="îSḻïďé">
                <a:extLst>
                  <a:ext uri="{FF2B5EF4-FFF2-40B4-BE49-F238E27FC236}">
                    <a16:creationId xmlns:a16="http://schemas.microsoft.com/office/drawing/2014/main" xmlns="" id="{7EE3F596-C546-4D53-BE11-FE797C36BAC7}"/>
                  </a:ext>
                </a:extLst>
              </p:cNvPr>
              <p:cNvSpPr/>
              <p:nvPr/>
            </p:nvSpPr>
            <p:spPr bwMode="auto">
              <a:xfrm>
                <a:off x="3980" y="2904"/>
                <a:ext cx="13" cy="41"/>
              </a:xfrm>
              <a:custGeom>
                <a:avLst/>
                <a:gdLst>
                  <a:gd name="T0" fmla="*/ 6 w 6"/>
                  <a:gd name="T1" fmla="*/ 0 h 20"/>
                  <a:gd name="T2" fmla="*/ 0 w 6"/>
                  <a:gd name="T3" fmla="*/ 9 h 20"/>
                  <a:gd name="T4" fmla="*/ 5 w 6"/>
                  <a:gd name="T5" fmla="*/ 20 h 20"/>
                  <a:gd name="T6" fmla="*/ 6 w 6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0">
                    <a:moveTo>
                      <a:pt x="6" y="0"/>
                    </a:moveTo>
                    <a:cubicBezTo>
                      <a:pt x="3" y="2"/>
                      <a:pt x="0" y="5"/>
                      <a:pt x="0" y="9"/>
                    </a:cubicBezTo>
                    <a:cubicBezTo>
                      <a:pt x="0" y="14"/>
                      <a:pt x="2" y="17"/>
                      <a:pt x="5" y="2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4" name="ïšlïḋe">
                <a:extLst>
                  <a:ext uri="{FF2B5EF4-FFF2-40B4-BE49-F238E27FC236}">
                    <a16:creationId xmlns:a16="http://schemas.microsoft.com/office/drawing/2014/main" xmlns="" id="{61FA023B-7B13-4E02-8FF0-60523FFE2228}"/>
                  </a:ext>
                </a:extLst>
              </p:cNvPr>
              <p:cNvSpPr/>
              <p:nvPr/>
            </p:nvSpPr>
            <p:spPr bwMode="auto">
              <a:xfrm>
                <a:off x="3893" y="2713"/>
                <a:ext cx="301" cy="62"/>
              </a:xfrm>
              <a:custGeom>
                <a:avLst/>
                <a:gdLst>
                  <a:gd name="T0" fmla="*/ 299 w 301"/>
                  <a:gd name="T1" fmla="*/ 62 h 62"/>
                  <a:gd name="T2" fmla="*/ 0 w 301"/>
                  <a:gd name="T3" fmla="*/ 41 h 62"/>
                  <a:gd name="T4" fmla="*/ 2 w 301"/>
                  <a:gd name="T5" fmla="*/ 0 h 62"/>
                  <a:gd name="T6" fmla="*/ 301 w 301"/>
                  <a:gd name="T7" fmla="*/ 21 h 62"/>
                  <a:gd name="T8" fmla="*/ 299 w 3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62">
                    <a:moveTo>
                      <a:pt x="299" y="62"/>
                    </a:moveTo>
                    <a:lnTo>
                      <a:pt x="0" y="41"/>
                    </a:lnTo>
                    <a:lnTo>
                      <a:pt x="2" y="0"/>
                    </a:lnTo>
                    <a:lnTo>
                      <a:pt x="301" y="21"/>
                    </a:lnTo>
                    <a:lnTo>
                      <a:pt x="299" y="62"/>
                    </a:lnTo>
                    <a:close/>
                  </a:path>
                </a:pathLst>
              </a:custGeom>
              <a:solidFill>
                <a:srgbClr val="6D3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5" name="iṣḷíḑè">
                <a:extLst>
                  <a:ext uri="{FF2B5EF4-FFF2-40B4-BE49-F238E27FC236}">
                    <a16:creationId xmlns:a16="http://schemas.microsoft.com/office/drawing/2014/main" xmlns="" id="{1516C86E-E89B-4FE0-B529-87B586A0C06E}"/>
                  </a:ext>
                </a:extLst>
              </p:cNvPr>
              <p:cNvSpPr/>
              <p:nvPr/>
            </p:nvSpPr>
            <p:spPr bwMode="auto">
              <a:xfrm>
                <a:off x="3893" y="2713"/>
                <a:ext cx="301" cy="62"/>
              </a:xfrm>
              <a:custGeom>
                <a:avLst/>
                <a:gdLst>
                  <a:gd name="T0" fmla="*/ 299 w 301"/>
                  <a:gd name="T1" fmla="*/ 62 h 62"/>
                  <a:gd name="T2" fmla="*/ 0 w 301"/>
                  <a:gd name="T3" fmla="*/ 41 h 62"/>
                  <a:gd name="T4" fmla="*/ 2 w 301"/>
                  <a:gd name="T5" fmla="*/ 0 h 62"/>
                  <a:gd name="T6" fmla="*/ 301 w 301"/>
                  <a:gd name="T7" fmla="*/ 21 h 62"/>
                  <a:gd name="T8" fmla="*/ 299 w 3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62">
                    <a:moveTo>
                      <a:pt x="299" y="62"/>
                    </a:moveTo>
                    <a:lnTo>
                      <a:pt x="0" y="41"/>
                    </a:lnTo>
                    <a:lnTo>
                      <a:pt x="2" y="0"/>
                    </a:lnTo>
                    <a:lnTo>
                      <a:pt x="301" y="21"/>
                    </a:lnTo>
                    <a:lnTo>
                      <a:pt x="299" y="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6" name="íṡľiďe">
                <a:extLst>
                  <a:ext uri="{FF2B5EF4-FFF2-40B4-BE49-F238E27FC236}">
                    <a16:creationId xmlns:a16="http://schemas.microsoft.com/office/drawing/2014/main" xmlns="" id="{C1589481-2822-4DA3-921F-E829B11E622A}"/>
                  </a:ext>
                </a:extLst>
              </p:cNvPr>
              <p:cNvSpPr/>
              <p:nvPr/>
            </p:nvSpPr>
            <p:spPr bwMode="auto">
              <a:xfrm>
                <a:off x="3858" y="2715"/>
                <a:ext cx="56" cy="386"/>
              </a:xfrm>
              <a:custGeom>
                <a:avLst/>
                <a:gdLst>
                  <a:gd name="T0" fmla="*/ 10 w 27"/>
                  <a:gd name="T1" fmla="*/ 117 h 186"/>
                  <a:gd name="T2" fmla="*/ 10 w 27"/>
                  <a:gd name="T3" fmla="*/ 117 h 186"/>
                  <a:gd name="T4" fmla="*/ 0 w 27"/>
                  <a:gd name="T5" fmla="*/ 186 h 186"/>
                  <a:gd name="T6" fmla="*/ 6 w 27"/>
                  <a:gd name="T7" fmla="*/ 183 h 186"/>
                  <a:gd name="T8" fmla="*/ 6 w 27"/>
                  <a:gd name="T9" fmla="*/ 183 h 186"/>
                  <a:gd name="T10" fmla="*/ 10 w 27"/>
                  <a:gd name="T11" fmla="*/ 117 h 186"/>
                  <a:gd name="T12" fmla="*/ 27 w 27"/>
                  <a:gd name="T13" fmla="*/ 0 h 186"/>
                  <a:gd name="T14" fmla="*/ 27 w 27"/>
                  <a:gd name="T15" fmla="*/ 0 h 186"/>
                  <a:gd name="T16" fmla="*/ 27 w 27"/>
                  <a:gd name="T17" fmla="*/ 0 h 186"/>
                  <a:gd name="T18" fmla="*/ 27 w 27"/>
                  <a:gd name="T1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186">
                    <a:moveTo>
                      <a:pt x="10" y="117"/>
                    </a:moveTo>
                    <a:cubicBezTo>
                      <a:pt x="10" y="117"/>
                      <a:pt x="10" y="117"/>
                      <a:pt x="10" y="11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4"/>
                      <a:pt x="6" y="183"/>
                      <a:pt x="6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10" y="117"/>
                      <a:pt x="10" y="117"/>
                      <a:pt x="10" y="117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7" name="îśḻïḍe">
                <a:extLst>
                  <a:ext uri="{FF2B5EF4-FFF2-40B4-BE49-F238E27FC236}">
                    <a16:creationId xmlns:a16="http://schemas.microsoft.com/office/drawing/2014/main" xmlns="" id="{9CF03BA4-A424-43C8-A62D-04C429AA9F0F}"/>
                  </a:ext>
                </a:extLst>
              </p:cNvPr>
              <p:cNvSpPr/>
              <p:nvPr/>
            </p:nvSpPr>
            <p:spPr bwMode="auto">
              <a:xfrm>
                <a:off x="3853" y="3095"/>
                <a:ext cx="17" cy="33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2 w 8"/>
                  <a:gd name="T5" fmla="*/ 3 h 16"/>
                  <a:gd name="T6" fmla="*/ 0 w 8"/>
                  <a:gd name="T7" fmla="*/ 16 h 16"/>
                  <a:gd name="T8" fmla="*/ 5 w 8"/>
                  <a:gd name="T9" fmla="*/ 16 h 16"/>
                  <a:gd name="T10" fmla="*/ 7 w 8"/>
                  <a:gd name="T11" fmla="*/ 16 h 16"/>
                  <a:gd name="T12" fmla="*/ 8 w 8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5" y="1"/>
                      <a:pt x="2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8" name="î$lidè">
                <a:extLst>
                  <a:ext uri="{FF2B5EF4-FFF2-40B4-BE49-F238E27FC236}">
                    <a16:creationId xmlns:a16="http://schemas.microsoft.com/office/drawing/2014/main" xmlns="" id="{4FFCA978-469E-48A4-9727-ACB1092A1F75}"/>
                  </a:ext>
                </a:extLst>
              </p:cNvPr>
              <p:cNvSpPr/>
              <p:nvPr/>
            </p:nvSpPr>
            <p:spPr bwMode="auto">
              <a:xfrm>
                <a:off x="3878" y="2953"/>
                <a:ext cx="0" cy="5"/>
              </a:xfrm>
              <a:custGeom>
                <a:avLst/>
                <a:gdLst>
                  <a:gd name="T0" fmla="*/ 0 h 2"/>
                  <a:gd name="T1" fmla="*/ 2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9" name="íśļíde">
                <a:extLst>
                  <a:ext uri="{FF2B5EF4-FFF2-40B4-BE49-F238E27FC236}">
                    <a16:creationId xmlns:a16="http://schemas.microsoft.com/office/drawing/2014/main" xmlns="" id="{7C29BEAD-A184-4A8D-BA86-888EF45C66E8}"/>
                  </a:ext>
                </a:extLst>
              </p:cNvPr>
              <p:cNvSpPr/>
              <p:nvPr/>
            </p:nvSpPr>
            <p:spPr bwMode="auto">
              <a:xfrm>
                <a:off x="3868" y="2756"/>
                <a:ext cx="44" cy="372"/>
              </a:xfrm>
              <a:custGeom>
                <a:avLst/>
                <a:gdLst>
                  <a:gd name="T0" fmla="*/ 20 w 21"/>
                  <a:gd name="T1" fmla="*/ 54 h 179"/>
                  <a:gd name="T2" fmla="*/ 14 w 21"/>
                  <a:gd name="T3" fmla="*/ 55 h 179"/>
                  <a:gd name="T4" fmla="*/ 11 w 21"/>
                  <a:gd name="T5" fmla="*/ 55 h 179"/>
                  <a:gd name="T6" fmla="*/ 5 w 21"/>
                  <a:gd name="T7" fmla="*/ 95 h 179"/>
                  <a:gd name="T8" fmla="*/ 5 w 21"/>
                  <a:gd name="T9" fmla="*/ 97 h 179"/>
                  <a:gd name="T10" fmla="*/ 1 w 21"/>
                  <a:gd name="T11" fmla="*/ 163 h 179"/>
                  <a:gd name="T12" fmla="*/ 0 w 21"/>
                  <a:gd name="T13" fmla="*/ 179 h 179"/>
                  <a:gd name="T14" fmla="*/ 18 w 21"/>
                  <a:gd name="T15" fmla="*/ 179 h 179"/>
                  <a:gd name="T16" fmla="*/ 20 w 21"/>
                  <a:gd name="T17" fmla="*/ 54 h 179"/>
                  <a:gd name="T18" fmla="*/ 19 w 21"/>
                  <a:gd name="T19" fmla="*/ 0 h 179"/>
                  <a:gd name="T20" fmla="*/ 15 w 21"/>
                  <a:gd name="T21" fmla="*/ 27 h 179"/>
                  <a:gd name="T22" fmla="*/ 18 w 21"/>
                  <a:gd name="T23" fmla="*/ 28 h 179"/>
                  <a:gd name="T24" fmla="*/ 21 w 21"/>
                  <a:gd name="T25" fmla="*/ 29 h 179"/>
                  <a:gd name="T26" fmla="*/ 21 w 21"/>
                  <a:gd name="T27" fmla="*/ 0 h 179"/>
                  <a:gd name="T28" fmla="*/ 19 w 21"/>
                  <a:gd name="T2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179">
                    <a:moveTo>
                      <a:pt x="20" y="54"/>
                    </a:moveTo>
                    <a:cubicBezTo>
                      <a:pt x="18" y="55"/>
                      <a:pt x="16" y="55"/>
                      <a:pt x="14" y="55"/>
                    </a:cubicBezTo>
                    <a:cubicBezTo>
                      <a:pt x="13" y="55"/>
                      <a:pt x="12" y="55"/>
                      <a:pt x="11" y="55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1" y="163"/>
                      <a:pt x="1" y="163"/>
                      <a:pt x="1" y="163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20" y="54"/>
                      <a:pt x="20" y="54"/>
                      <a:pt x="20" y="54"/>
                    </a:cubicBezTo>
                    <a:moveTo>
                      <a:pt x="19" y="0"/>
                    </a:move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7" y="27"/>
                      <a:pt x="18" y="28"/>
                    </a:cubicBezTo>
                    <a:cubicBezTo>
                      <a:pt x="19" y="28"/>
                      <a:pt x="20" y="29"/>
                      <a:pt x="21" y="2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6C3D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0" name="ïṥḻîḑê">
                <a:extLst>
                  <a:ext uri="{FF2B5EF4-FFF2-40B4-BE49-F238E27FC236}">
                    <a16:creationId xmlns:a16="http://schemas.microsoft.com/office/drawing/2014/main" xmlns="" id="{DD69F812-606F-49FD-ADE9-76D039161032}"/>
                  </a:ext>
                </a:extLst>
              </p:cNvPr>
              <p:cNvSpPr/>
              <p:nvPr/>
            </p:nvSpPr>
            <p:spPr bwMode="auto">
              <a:xfrm>
                <a:off x="3891" y="2812"/>
                <a:ext cx="21" cy="58"/>
              </a:xfrm>
              <a:custGeom>
                <a:avLst/>
                <a:gdLst>
                  <a:gd name="T0" fmla="*/ 4 w 10"/>
                  <a:gd name="T1" fmla="*/ 0 h 28"/>
                  <a:gd name="T2" fmla="*/ 0 w 10"/>
                  <a:gd name="T3" fmla="*/ 28 h 28"/>
                  <a:gd name="T4" fmla="*/ 3 w 10"/>
                  <a:gd name="T5" fmla="*/ 28 h 28"/>
                  <a:gd name="T6" fmla="*/ 9 w 10"/>
                  <a:gd name="T7" fmla="*/ 27 h 28"/>
                  <a:gd name="T8" fmla="*/ 10 w 10"/>
                  <a:gd name="T9" fmla="*/ 2 h 28"/>
                  <a:gd name="T10" fmla="*/ 7 w 10"/>
                  <a:gd name="T11" fmla="*/ 1 h 28"/>
                  <a:gd name="T12" fmla="*/ 4 w 10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8">
                    <a:moveTo>
                      <a:pt x="4" y="0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2" y="28"/>
                      <a:pt x="3" y="28"/>
                    </a:cubicBezTo>
                    <a:cubicBezTo>
                      <a:pt x="5" y="28"/>
                      <a:pt x="7" y="28"/>
                      <a:pt x="9" y="2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BE86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1" name="îşļíḑé">
                <a:extLst>
                  <a:ext uri="{FF2B5EF4-FFF2-40B4-BE49-F238E27FC236}">
                    <a16:creationId xmlns:a16="http://schemas.microsoft.com/office/drawing/2014/main" xmlns="" id="{3DEDF9A8-F99D-40E5-BEE8-F924347549DF}"/>
                  </a:ext>
                </a:extLst>
              </p:cNvPr>
              <p:cNvSpPr/>
              <p:nvPr/>
            </p:nvSpPr>
            <p:spPr bwMode="auto">
              <a:xfrm>
                <a:off x="3907" y="2715"/>
                <a:ext cx="7" cy="41"/>
              </a:xfrm>
              <a:custGeom>
                <a:avLst/>
                <a:gdLst>
                  <a:gd name="T0" fmla="*/ 7 w 7"/>
                  <a:gd name="T1" fmla="*/ 0 h 41"/>
                  <a:gd name="T2" fmla="*/ 7 w 7"/>
                  <a:gd name="T3" fmla="*/ 0 h 41"/>
                  <a:gd name="T4" fmla="*/ 0 w 7"/>
                  <a:gd name="T5" fmla="*/ 41 h 41"/>
                  <a:gd name="T6" fmla="*/ 5 w 7"/>
                  <a:gd name="T7" fmla="*/ 41 h 41"/>
                  <a:gd name="T8" fmla="*/ 7 w 7"/>
                  <a:gd name="T9" fmla="*/ 0 h 41"/>
                  <a:gd name="T10" fmla="*/ 7 w 7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1">
                    <a:moveTo>
                      <a:pt x="7" y="0"/>
                    </a:moveTo>
                    <a:lnTo>
                      <a:pt x="7" y="0"/>
                    </a:lnTo>
                    <a:lnTo>
                      <a:pt x="0" y="41"/>
                    </a:lnTo>
                    <a:lnTo>
                      <a:pt x="5" y="41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832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2" name="ïṥ1îḍé">
                <a:extLst>
                  <a:ext uri="{FF2B5EF4-FFF2-40B4-BE49-F238E27FC236}">
                    <a16:creationId xmlns:a16="http://schemas.microsoft.com/office/drawing/2014/main" xmlns="" id="{D823206B-5055-4973-AA22-72714399DE8C}"/>
                  </a:ext>
                </a:extLst>
              </p:cNvPr>
              <p:cNvSpPr/>
              <p:nvPr/>
            </p:nvSpPr>
            <p:spPr bwMode="auto">
              <a:xfrm>
                <a:off x="3907" y="2715"/>
                <a:ext cx="7" cy="41"/>
              </a:xfrm>
              <a:custGeom>
                <a:avLst/>
                <a:gdLst>
                  <a:gd name="T0" fmla="*/ 7 w 7"/>
                  <a:gd name="T1" fmla="*/ 0 h 41"/>
                  <a:gd name="T2" fmla="*/ 7 w 7"/>
                  <a:gd name="T3" fmla="*/ 0 h 41"/>
                  <a:gd name="T4" fmla="*/ 0 w 7"/>
                  <a:gd name="T5" fmla="*/ 41 h 41"/>
                  <a:gd name="T6" fmla="*/ 5 w 7"/>
                  <a:gd name="T7" fmla="*/ 41 h 41"/>
                  <a:gd name="T8" fmla="*/ 7 w 7"/>
                  <a:gd name="T9" fmla="*/ 0 h 41"/>
                  <a:gd name="T10" fmla="*/ 7 w 7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1">
                    <a:moveTo>
                      <a:pt x="7" y="0"/>
                    </a:moveTo>
                    <a:lnTo>
                      <a:pt x="7" y="0"/>
                    </a:lnTo>
                    <a:lnTo>
                      <a:pt x="0" y="41"/>
                    </a:lnTo>
                    <a:lnTo>
                      <a:pt x="5" y="41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3" name="îşľiḋe">
                <a:extLst>
                  <a:ext uri="{FF2B5EF4-FFF2-40B4-BE49-F238E27FC236}">
                    <a16:creationId xmlns:a16="http://schemas.microsoft.com/office/drawing/2014/main" xmlns="" id="{1FEB9556-AC7A-47CD-BF6D-90331957DF5C}"/>
                  </a:ext>
                </a:extLst>
              </p:cNvPr>
              <p:cNvSpPr/>
              <p:nvPr/>
            </p:nvSpPr>
            <p:spPr bwMode="auto">
              <a:xfrm>
                <a:off x="4196" y="1095"/>
                <a:ext cx="491" cy="599"/>
              </a:xfrm>
              <a:custGeom>
                <a:avLst/>
                <a:gdLst>
                  <a:gd name="T0" fmla="*/ 10 w 236"/>
                  <a:gd name="T1" fmla="*/ 264 h 289"/>
                  <a:gd name="T2" fmla="*/ 15 w 236"/>
                  <a:gd name="T3" fmla="*/ 225 h 289"/>
                  <a:gd name="T4" fmla="*/ 14 w 236"/>
                  <a:gd name="T5" fmla="*/ 194 h 289"/>
                  <a:gd name="T6" fmla="*/ 17 w 236"/>
                  <a:gd name="T7" fmla="*/ 164 h 289"/>
                  <a:gd name="T8" fmla="*/ 3 w 236"/>
                  <a:gd name="T9" fmla="*/ 133 h 289"/>
                  <a:gd name="T10" fmla="*/ 19 w 236"/>
                  <a:gd name="T11" fmla="*/ 108 h 289"/>
                  <a:gd name="T12" fmla="*/ 24 w 236"/>
                  <a:gd name="T13" fmla="*/ 56 h 289"/>
                  <a:gd name="T14" fmla="*/ 63 w 236"/>
                  <a:gd name="T15" fmla="*/ 35 h 289"/>
                  <a:gd name="T16" fmla="*/ 111 w 236"/>
                  <a:gd name="T17" fmla="*/ 1 h 289"/>
                  <a:gd name="T18" fmla="*/ 156 w 236"/>
                  <a:gd name="T19" fmla="*/ 35 h 289"/>
                  <a:gd name="T20" fmla="*/ 217 w 236"/>
                  <a:gd name="T21" fmla="*/ 59 h 289"/>
                  <a:gd name="T22" fmla="*/ 205 w 236"/>
                  <a:gd name="T23" fmla="*/ 125 h 289"/>
                  <a:gd name="T24" fmla="*/ 211 w 236"/>
                  <a:gd name="T25" fmla="*/ 180 h 289"/>
                  <a:gd name="T26" fmla="*/ 169 w 236"/>
                  <a:gd name="T27" fmla="*/ 205 h 289"/>
                  <a:gd name="T28" fmla="*/ 146 w 236"/>
                  <a:gd name="T29" fmla="*/ 233 h 289"/>
                  <a:gd name="T30" fmla="*/ 105 w 236"/>
                  <a:gd name="T31" fmla="*/ 255 h 289"/>
                  <a:gd name="T32" fmla="*/ 93 w 236"/>
                  <a:gd name="T33" fmla="*/ 283 h 289"/>
                  <a:gd name="T34" fmla="*/ 73 w 236"/>
                  <a:gd name="T35" fmla="*/ 280 h 289"/>
                  <a:gd name="T36" fmla="*/ 63 w 236"/>
                  <a:gd name="T37" fmla="*/ 289 h 289"/>
                  <a:gd name="T38" fmla="*/ 8 w 236"/>
                  <a:gd name="T39" fmla="*/ 272 h 289"/>
                  <a:gd name="T40" fmla="*/ 10 w 236"/>
                  <a:gd name="T41" fmla="*/ 26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6" h="289">
                    <a:moveTo>
                      <a:pt x="10" y="264"/>
                    </a:moveTo>
                    <a:cubicBezTo>
                      <a:pt x="10" y="264"/>
                      <a:pt x="2" y="239"/>
                      <a:pt x="15" y="225"/>
                    </a:cubicBezTo>
                    <a:cubicBezTo>
                      <a:pt x="15" y="225"/>
                      <a:pt x="1" y="210"/>
                      <a:pt x="14" y="194"/>
                    </a:cubicBezTo>
                    <a:cubicBezTo>
                      <a:pt x="14" y="194"/>
                      <a:pt x="6" y="176"/>
                      <a:pt x="17" y="164"/>
                    </a:cubicBezTo>
                    <a:cubicBezTo>
                      <a:pt x="17" y="164"/>
                      <a:pt x="0" y="151"/>
                      <a:pt x="3" y="133"/>
                    </a:cubicBezTo>
                    <a:cubicBezTo>
                      <a:pt x="3" y="133"/>
                      <a:pt x="3" y="115"/>
                      <a:pt x="19" y="108"/>
                    </a:cubicBezTo>
                    <a:cubicBezTo>
                      <a:pt x="19" y="108"/>
                      <a:pt x="3" y="76"/>
                      <a:pt x="24" y="56"/>
                    </a:cubicBezTo>
                    <a:cubicBezTo>
                      <a:pt x="24" y="56"/>
                      <a:pt x="32" y="42"/>
                      <a:pt x="63" y="35"/>
                    </a:cubicBezTo>
                    <a:cubicBezTo>
                      <a:pt x="63" y="35"/>
                      <a:pt x="74" y="0"/>
                      <a:pt x="111" y="1"/>
                    </a:cubicBezTo>
                    <a:cubicBezTo>
                      <a:pt x="111" y="1"/>
                      <a:pt x="144" y="1"/>
                      <a:pt x="156" y="35"/>
                    </a:cubicBezTo>
                    <a:cubicBezTo>
                      <a:pt x="156" y="35"/>
                      <a:pt x="192" y="24"/>
                      <a:pt x="217" y="59"/>
                    </a:cubicBezTo>
                    <a:cubicBezTo>
                      <a:pt x="217" y="59"/>
                      <a:pt x="236" y="96"/>
                      <a:pt x="205" y="125"/>
                    </a:cubicBezTo>
                    <a:cubicBezTo>
                      <a:pt x="205" y="125"/>
                      <a:pt x="225" y="152"/>
                      <a:pt x="211" y="180"/>
                    </a:cubicBezTo>
                    <a:cubicBezTo>
                      <a:pt x="211" y="180"/>
                      <a:pt x="205" y="202"/>
                      <a:pt x="169" y="205"/>
                    </a:cubicBezTo>
                    <a:cubicBezTo>
                      <a:pt x="169" y="205"/>
                      <a:pt x="166" y="225"/>
                      <a:pt x="146" y="233"/>
                    </a:cubicBezTo>
                    <a:cubicBezTo>
                      <a:pt x="146" y="233"/>
                      <a:pt x="143" y="264"/>
                      <a:pt x="105" y="255"/>
                    </a:cubicBezTo>
                    <a:cubicBezTo>
                      <a:pt x="105" y="255"/>
                      <a:pt x="108" y="276"/>
                      <a:pt x="93" y="283"/>
                    </a:cubicBezTo>
                    <a:cubicBezTo>
                      <a:pt x="93" y="283"/>
                      <a:pt x="82" y="288"/>
                      <a:pt x="73" y="280"/>
                    </a:cubicBezTo>
                    <a:cubicBezTo>
                      <a:pt x="73" y="280"/>
                      <a:pt x="71" y="289"/>
                      <a:pt x="63" y="289"/>
                    </a:cubicBezTo>
                    <a:cubicBezTo>
                      <a:pt x="8" y="272"/>
                      <a:pt x="8" y="272"/>
                      <a:pt x="8" y="272"/>
                    </a:cubicBezTo>
                    <a:cubicBezTo>
                      <a:pt x="10" y="264"/>
                      <a:pt x="10" y="264"/>
                      <a:pt x="10" y="264"/>
                    </a:cubicBezTo>
                  </a:path>
                </a:pathLst>
              </a:custGeom>
              <a:solidFill>
                <a:srgbClr val="F9CD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4" name="i$ļídè">
                <a:extLst>
                  <a:ext uri="{FF2B5EF4-FFF2-40B4-BE49-F238E27FC236}">
                    <a16:creationId xmlns:a16="http://schemas.microsoft.com/office/drawing/2014/main" xmlns="" id="{28A6DD87-D591-42CE-B71C-6AC1010BC1B7}"/>
                  </a:ext>
                </a:extLst>
              </p:cNvPr>
              <p:cNvSpPr/>
              <p:nvPr/>
            </p:nvSpPr>
            <p:spPr bwMode="auto">
              <a:xfrm>
                <a:off x="4294" y="1192"/>
                <a:ext cx="378" cy="508"/>
              </a:xfrm>
              <a:custGeom>
                <a:avLst/>
                <a:gdLst>
                  <a:gd name="T0" fmla="*/ 145 w 182"/>
                  <a:gd name="T1" fmla="*/ 1 h 245"/>
                  <a:gd name="T2" fmla="*/ 145 w 182"/>
                  <a:gd name="T3" fmla="*/ 77 h 245"/>
                  <a:gd name="T4" fmla="*/ 117 w 182"/>
                  <a:gd name="T5" fmla="*/ 153 h 245"/>
                  <a:gd name="T6" fmla="*/ 93 w 182"/>
                  <a:gd name="T7" fmla="*/ 178 h 245"/>
                  <a:gd name="T8" fmla="*/ 56 w 182"/>
                  <a:gd name="T9" fmla="*/ 201 h 245"/>
                  <a:gd name="T10" fmla="*/ 24 w 182"/>
                  <a:gd name="T11" fmla="*/ 225 h 245"/>
                  <a:gd name="T12" fmla="*/ 0 w 182"/>
                  <a:gd name="T13" fmla="*/ 237 h 245"/>
                  <a:gd name="T14" fmla="*/ 20 w 182"/>
                  <a:gd name="T15" fmla="*/ 213 h 245"/>
                  <a:gd name="T16" fmla="*/ 51 w 182"/>
                  <a:gd name="T17" fmla="*/ 191 h 245"/>
                  <a:gd name="T18" fmla="*/ 87 w 182"/>
                  <a:gd name="T19" fmla="*/ 170 h 245"/>
                  <a:gd name="T20" fmla="*/ 107 w 182"/>
                  <a:gd name="T21" fmla="*/ 142 h 245"/>
                  <a:gd name="T22" fmla="*/ 131 w 182"/>
                  <a:gd name="T23" fmla="*/ 76 h 245"/>
                  <a:gd name="T24" fmla="*/ 145 w 182"/>
                  <a:gd name="T25" fmla="*/ 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2" h="245">
                    <a:moveTo>
                      <a:pt x="145" y="1"/>
                    </a:moveTo>
                    <a:cubicBezTo>
                      <a:pt x="144" y="0"/>
                      <a:pt x="182" y="42"/>
                      <a:pt x="145" y="77"/>
                    </a:cubicBezTo>
                    <a:cubicBezTo>
                      <a:pt x="145" y="77"/>
                      <a:pt x="182" y="141"/>
                      <a:pt x="117" y="153"/>
                    </a:cubicBezTo>
                    <a:cubicBezTo>
                      <a:pt x="117" y="153"/>
                      <a:pt x="107" y="176"/>
                      <a:pt x="93" y="178"/>
                    </a:cubicBezTo>
                    <a:cubicBezTo>
                      <a:pt x="93" y="178"/>
                      <a:pt x="88" y="207"/>
                      <a:pt x="56" y="201"/>
                    </a:cubicBezTo>
                    <a:cubicBezTo>
                      <a:pt x="56" y="201"/>
                      <a:pt x="50" y="245"/>
                      <a:pt x="24" y="225"/>
                    </a:cubicBezTo>
                    <a:cubicBezTo>
                      <a:pt x="24" y="225"/>
                      <a:pt x="21" y="239"/>
                      <a:pt x="0" y="237"/>
                    </a:cubicBezTo>
                    <a:cubicBezTo>
                      <a:pt x="0" y="237"/>
                      <a:pt x="24" y="224"/>
                      <a:pt x="20" y="213"/>
                    </a:cubicBezTo>
                    <a:cubicBezTo>
                      <a:pt x="20" y="213"/>
                      <a:pt x="47" y="237"/>
                      <a:pt x="51" y="191"/>
                    </a:cubicBezTo>
                    <a:cubicBezTo>
                      <a:pt x="51" y="191"/>
                      <a:pt x="79" y="199"/>
                      <a:pt x="87" y="170"/>
                    </a:cubicBezTo>
                    <a:cubicBezTo>
                      <a:pt x="87" y="170"/>
                      <a:pt x="109" y="158"/>
                      <a:pt x="107" y="142"/>
                    </a:cubicBezTo>
                    <a:cubicBezTo>
                      <a:pt x="107" y="142"/>
                      <a:pt x="165" y="145"/>
                      <a:pt x="131" y="76"/>
                    </a:cubicBezTo>
                    <a:cubicBezTo>
                      <a:pt x="131" y="76"/>
                      <a:pt x="168" y="52"/>
                      <a:pt x="145" y="1"/>
                    </a:cubicBezTo>
                    <a:close/>
                  </a:path>
                </a:pathLst>
              </a:custGeom>
              <a:solidFill>
                <a:srgbClr val="F9B1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5" name="ïSliḍè">
                <a:extLst>
                  <a:ext uri="{FF2B5EF4-FFF2-40B4-BE49-F238E27FC236}">
                    <a16:creationId xmlns:a16="http://schemas.microsoft.com/office/drawing/2014/main" xmlns="" id="{18442427-4740-408C-A895-B3B686BBBD8C}"/>
                  </a:ext>
                </a:extLst>
              </p:cNvPr>
              <p:cNvSpPr/>
              <p:nvPr/>
            </p:nvSpPr>
            <p:spPr bwMode="auto">
              <a:xfrm>
                <a:off x="3995" y="1642"/>
                <a:ext cx="363" cy="656"/>
              </a:xfrm>
              <a:custGeom>
                <a:avLst/>
                <a:gdLst>
                  <a:gd name="T0" fmla="*/ 168 w 363"/>
                  <a:gd name="T1" fmla="*/ 656 h 656"/>
                  <a:gd name="T2" fmla="*/ 0 w 363"/>
                  <a:gd name="T3" fmla="*/ 600 h 656"/>
                  <a:gd name="T4" fmla="*/ 193 w 363"/>
                  <a:gd name="T5" fmla="*/ 0 h 656"/>
                  <a:gd name="T6" fmla="*/ 363 w 363"/>
                  <a:gd name="T7" fmla="*/ 56 h 656"/>
                  <a:gd name="T8" fmla="*/ 168 w 363"/>
                  <a:gd name="T9" fmla="*/ 656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656">
                    <a:moveTo>
                      <a:pt x="168" y="656"/>
                    </a:moveTo>
                    <a:lnTo>
                      <a:pt x="0" y="600"/>
                    </a:lnTo>
                    <a:lnTo>
                      <a:pt x="193" y="0"/>
                    </a:lnTo>
                    <a:lnTo>
                      <a:pt x="363" y="56"/>
                    </a:lnTo>
                    <a:lnTo>
                      <a:pt x="168" y="656"/>
                    </a:lnTo>
                    <a:close/>
                  </a:path>
                </a:pathLst>
              </a:custGeom>
              <a:solidFill>
                <a:srgbClr val="8A4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6" name="isḷiḋé">
                <a:extLst>
                  <a:ext uri="{FF2B5EF4-FFF2-40B4-BE49-F238E27FC236}">
                    <a16:creationId xmlns:a16="http://schemas.microsoft.com/office/drawing/2014/main" xmlns="" id="{DD78173B-36AF-4447-82F3-A7D620AB0255}"/>
                  </a:ext>
                </a:extLst>
              </p:cNvPr>
              <p:cNvSpPr/>
              <p:nvPr/>
            </p:nvSpPr>
            <p:spPr bwMode="auto">
              <a:xfrm>
                <a:off x="3995" y="1642"/>
                <a:ext cx="363" cy="656"/>
              </a:xfrm>
              <a:custGeom>
                <a:avLst/>
                <a:gdLst>
                  <a:gd name="T0" fmla="*/ 168 w 363"/>
                  <a:gd name="T1" fmla="*/ 656 h 656"/>
                  <a:gd name="T2" fmla="*/ 0 w 363"/>
                  <a:gd name="T3" fmla="*/ 600 h 656"/>
                  <a:gd name="T4" fmla="*/ 193 w 363"/>
                  <a:gd name="T5" fmla="*/ 0 h 656"/>
                  <a:gd name="T6" fmla="*/ 363 w 363"/>
                  <a:gd name="T7" fmla="*/ 56 h 656"/>
                  <a:gd name="T8" fmla="*/ 168 w 363"/>
                  <a:gd name="T9" fmla="*/ 656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" h="656">
                    <a:moveTo>
                      <a:pt x="168" y="656"/>
                    </a:moveTo>
                    <a:lnTo>
                      <a:pt x="0" y="600"/>
                    </a:lnTo>
                    <a:lnTo>
                      <a:pt x="193" y="0"/>
                    </a:lnTo>
                    <a:lnTo>
                      <a:pt x="363" y="56"/>
                    </a:lnTo>
                    <a:lnTo>
                      <a:pt x="168" y="6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7" name="î$ļîḋé">
                <a:extLst>
                  <a:ext uri="{FF2B5EF4-FFF2-40B4-BE49-F238E27FC236}">
                    <a16:creationId xmlns:a16="http://schemas.microsoft.com/office/drawing/2014/main" xmlns="" id="{49A5F362-5D96-4F03-ABB4-618593FFAF73}"/>
                  </a:ext>
                </a:extLst>
              </p:cNvPr>
              <p:cNvSpPr/>
              <p:nvPr/>
            </p:nvSpPr>
            <p:spPr bwMode="auto">
              <a:xfrm>
                <a:off x="4146" y="1825"/>
                <a:ext cx="71" cy="70"/>
              </a:xfrm>
              <a:custGeom>
                <a:avLst/>
                <a:gdLst>
                  <a:gd name="T0" fmla="*/ 32 w 34"/>
                  <a:gd name="T1" fmla="*/ 22 h 34"/>
                  <a:gd name="T2" fmla="*/ 13 w 34"/>
                  <a:gd name="T3" fmla="*/ 32 h 34"/>
                  <a:gd name="T4" fmla="*/ 3 w 34"/>
                  <a:gd name="T5" fmla="*/ 12 h 34"/>
                  <a:gd name="T6" fmla="*/ 22 w 34"/>
                  <a:gd name="T7" fmla="*/ 3 h 34"/>
                  <a:gd name="T8" fmla="*/ 32 w 34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2" y="22"/>
                    </a:moveTo>
                    <a:cubicBezTo>
                      <a:pt x="29" y="30"/>
                      <a:pt x="21" y="34"/>
                      <a:pt x="13" y="32"/>
                    </a:cubicBezTo>
                    <a:cubicBezTo>
                      <a:pt x="5" y="29"/>
                      <a:pt x="0" y="20"/>
                      <a:pt x="3" y="12"/>
                    </a:cubicBezTo>
                    <a:cubicBezTo>
                      <a:pt x="5" y="4"/>
                      <a:pt x="14" y="0"/>
                      <a:pt x="22" y="3"/>
                    </a:cubicBezTo>
                    <a:cubicBezTo>
                      <a:pt x="30" y="5"/>
                      <a:pt x="34" y="14"/>
                      <a:pt x="32" y="22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8" name="íṥḻïḓe">
                <a:extLst>
                  <a:ext uri="{FF2B5EF4-FFF2-40B4-BE49-F238E27FC236}">
                    <a16:creationId xmlns:a16="http://schemas.microsoft.com/office/drawing/2014/main" xmlns="" id="{9398B064-F2B1-4C22-B475-27B471078D8E}"/>
                  </a:ext>
                </a:extLst>
              </p:cNvPr>
              <p:cNvSpPr/>
              <p:nvPr/>
            </p:nvSpPr>
            <p:spPr bwMode="auto">
              <a:xfrm>
                <a:off x="4121" y="2090"/>
                <a:ext cx="73" cy="71"/>
              </a:xfrm>
              <a:custGeom>
                <a:avLst/>
                <a:gdLst>
                  <a:gd name="T0" fmla="*/ 32 w 35"/>
                  <a:gd name="T1" fmla="*/ 22 h 34"/>
                  <a:gd name="T2" fmla="*/ 13 w 35"/>
                  <a:gd name="T3" fmla="*/ 32 h 34"/>
                  <a:gd name="T4" fmla="*/ 3 w 35"/>
                  <a:gd name="T5" fmla="*/ 12 h 34"/>
                  <a:gd name="T6" fmla="*/ 22 w 35"/>
                  <a:gd name="T7" fmla="*/ 3 h 34"/>
                  <a:gd name="T8" fmla="*/ 32 w 35"/>
                  <a:gd name="T9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32" y="22"/>
                    </a:moveTo>
                    <a:cubicBezTo>
                      <a:pt x="29" y="30"/>
                      <a:pt x="21" y="34"/>
                      <a:pt x="13" y="32"/>
                    </a:cubicBezTo>
                    <a:cubicBezTo>
                      <a:pt x="5" y="29"/>
                      <a:pt x="0" y="20"/>
                      <a:pt x="3" y="12"/>
                    </a:cubicBezTo>
                    <a:cubicBezTo>
                      <a:pt x="6" y="4"/>
                      <a:pt x="14" y="0"/>
                      <a:pt x="22" y="3"/>
                    </a:cubicBezTo>
                    <a:cubicBezTo>
                      <a:pt x="30" y="5"/>
                      <a:pt x="35" y="14"/>
                      <a:pt x="32" y="22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9" name="ïŝlïḍè">
                <a:extLst>
                  <a:ext uri="{FF2B5EF4-FFF2-40B4-BE49-F238E27FC236}">
                    <a16:creationId xmlns:a16="http://schemas.microsoft.com/office/drawing/2014/main" xmlns="" id="{44108EA8-F9C3-4C33-8281-CABEC40E0D01}"/>
                  </a:ext>
                </a:extLst>
              </p:cNvPr>
              <p:cNvSpPr/>
              <p:nvPr/>
            </p:nvSpPr>
            <p:spPr bwMode="auto">
              <a:xfrm>
                <a:off x="4198" y="1943"/>
                <a:ext cx="44" cy="44"/>
              </a:xfrm>
              <a:custGeom>
                <a:avLst/>
                <a:gdLst>
                  <a:gd name="T0" fmla="*/ 20 w 21"/>
                  <a:gd name="T1" fmla="*/ 13 h 21"/>
                  <a:gd name="T2" fmla="*/ 8 w 21"/>
                  <a:gd name="T3" fmla="*/ 19 h 21"/>
                  <a:gd name="T4" fmla="*/ 2 w 21"/>
                  <a:gd name="T5" fmla="*/ 8 h 21"/>
                  <a:gd name="T6" fmla="*/ 14 w 21"/>
                  <a:gd name="T7" fmla="*/ 2 h 21"/>
                  <a:gd name="T8" fmla="*/ 20 w 21"/>
                  <a:gd name="T9" fmla="*/ 1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20" y="13"/>
                    </a:moveTo>
                    <a:cubicBezTo>
                      <a:pt x="18" y="18"/>
                      <a:pt x="13" y="21"/>
                      <a:pt x="8" y="19"/>
                    </a:cubicBezTo>
                    <a:cubicBezTo>
                      <a:pt x="3" y="18"/>
                      <a:pt x="0" y="13"/>
                      <a:pt x="2" y="8"/>
                    </a:cubicBezTo>
                    <a:cubicBezTo>
                      <a:pt x="4" y="3"/>
                      <a:pt x="9" y="0"/>
                      <a:pt x="14" y="2"/>
                    </a:cubicBezTo>
                    <a:cubicBezTo>
                      <a:pt x="18" y="3"/>
                      <a:pt x="21" y="9"/>
                      <a:pt x="20" y="13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0" name="i$ḷiḑè">
                <a:extLst>
                  <a:ext uri="{FF2B5EF4-FFF2-40B4-BE49-F238E27FC236}">
                    <a16:creationId xmlns:a16="http://schemas.microsoft.com/office/drawing/2014/main" xmlns="" id="{BF67D178-BDF9-41A5-8105-AC607AC02467}"/>
                  </a:ext>
                </a:extLst>
              </p:cNvPr>
              <p:cNvSpPr/>
              <p:nvPr/>
            </p:nvSpPr>
            <p:spPr bwMode="auto">
              <a:xfrm>
                <a:off x="4207" y="1756"/>
                <a:ext cx="33" cy="34"/>
              </a:xfrm>
              <a:custGeom>
                <a:avLst/>
                <a:gdLst>
                  <a:gd name="T0" fmla="*/ 15 w 16"/>
                  <a:gd name="T1" fmla="*/ 10 h 16"/>
                  <a:gd name="T2" fmla="*/ 6 w 16"/>
                  <a:gd name="T3" fmla="*/ 14 h 16"/>
                  <a:gd name="T4" fmla="*/ 1 w 16"/>
                  <a:gd name="T5" fmla="*/ 5 h 16"/>
                  <a:gd name="T6" fmla="*/ 10 w 16"/>
                  <a:gd name="T7" fmla="*/ 1 h 16"/>
                  <a:gd name="T8" fmla="*/ 15 w 16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5" y="10"/>
                    </a:moveTo>
                    <a:cubicBezTo>
                      <a:pt x="14" y="14"/>
                      <a:pt x="10" y="16"/>
                      <a:pt x="6" y="14"/>
                    </a:cubicBezTo>
                    <a:cubicBezTo>
                      <a:pt x="2" y="13"/>
                      <a:pt x="0" y="9"/>
                      <a:pt x="1" y="5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4" y="2"/>
                      <a:pt x="16" y="6"/>
                      <a:pt x="15" y="10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1" name="íṣ1îḑe">
                <a:extLst>
                  <a:ext uri="{FF2B5EF4-FFF2-40B4-BE49-F238E27FC236}">
                    <a16:creationId xmlns:a16="http://schemas.microsoft.com/office/drawing/2014/main" xmlns="" id="{40EDC13A-AC9C-41D4-A804-90DE3C396212}"/>
                  </a:ext>
                </a:extLst>
              </p:cNvPr>
              <p:cNvSpPr/>
              <p:nvPr/>
            </p:nvSpPr>
            <p:spPr bwMode="auto">
              <a:xfrm>
                <a:off x="4053" y="2169"/>
                <a:ext cx="33" cy="34"/>
              </a:xfrm>
              <a:custGeom>
                <a:avLst/>
                <a:gdLst>
                  <a:gd name="T0" fmla="*/ 15 w 16"/>
                  <a:gd name="T1" fmla="*/ 10 h 16"/>
                  <a:gd name="T2" fmla="*/ 6 w 16"/>
                  <a:gd name="T3" fmla="*/ 15 h 16"/>
                  <a:gd name="T4" fmla="*/ 1 w 16"/>
                  <a:gd name="T5" fmla="*/ 6 h 16"/>
                  <a:gd name="T6" fmla="*/ 10 w 16"/>
                  <a:gd name="T7" fmla="*/ 1 h 16"/>
                  <a:gd name="T8" fmla="*/ 15 w 16"/>
                  <a:gd name="T9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5" y="10"/>
                    </a:moveTo>
                    <a:cubicBezTo>
                      <a:pt x="13" y="14"/>
                      <a:pt x="9" y="16"/>
                      <a:pt x="6" y="15"/>
                    </a:cubicBezTo>
                    <a:cubicBezTo>
                      <a:pt x="2" y="13"/>
                      <a:pt x="0" y="9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4" y="2"/>
                      <a:pt x="16" y="6"/>
                      <a:pt x="15" y="10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2" name="ïṥļïḑe">
                <a:extLst>
                  <a:ext uri="{FF2B5EF4-FFF2-40B4-BE49-F238E27FC236}">
                    <a16:creationId xmlns:a16="http://schemas.microsoft.com/office/drawing/2014/main" xmlns="" id="{5DF391AB-4435-478E-8573-D54382C0429A}"/>
                  </a:ext>
                </a:extLst>
              </p:cNvPr>
              <p:cNvSpPr/>
              <p:nvPr/>
            </p:nvSpPr>
            <p:spPr bwMode="auto">
              <a:xfrm>
                <a:off x="4263" y="1777"/>
                <a:ext cx="66" cy="69"/>
              </a:xfrm>
              <a:custGeom>
                <a:avLst/>
                <a:gdLst>
                  <a:gd name="T0" fmla="*/ 32 w 32"/>
                  <a:gd name="T1" fmla="*/ 5 h 33"/>
                  <a:gd name="T2" fmla="*/ 20 w 32"/>
                  <a:gd name="T3" fmla="*/ 0 h 33"/>
                  <a:gd name="T4" fmla="*/ 0 w 32"/>
                  <a:gd name="T5" fmla="*/ 16 h 33"/>
                  <a:gd name="T6" fmla="*/ 19 w 32"/>
                  <a:gd name="T7" fmla="*/ 33 h 33"/>
                  <a:gd name="T8" fmla="*/ 23 w 32"/>
                  <a:gd name="T9" fmla="*/ 33 h 33"/>
                  <a:gd name="T10" fmla="*/ 32 w 32"/>
                  <a:gd name="T11" fmla="*/ 5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3">
                    <a:moveTo>
                      <a:pt x="32" y="5"/>
                    </a:moveTo>
                    <a:cubicBezTo>
                      <a:pt x="29" y="2"/>
                      <a:pt x="25" y="1"/>
                      <a:pt x="20" y="0"/>
                    </a:cubicBezTo>
                    <a:cubicBezTo>
                      <a:pt x="9" y="0"/>
                      <a:pt x="1" y="7"/>
                      <a:pt x="0" y="16"/>
                    </a:cubicBezTo>
                    <a:cubicBezTo>
                      <a:pt x="0" y="25"/>
                      <a:pt x="8" y="33"/>
                      <a:pt x="19" y="33"/>
                    </a:cubicBezTo>
                    <a:cubicBezTo>
                      <a:pt x="20" y="33"/>
                      <a:pt x="21" y="33"/>
                      <a:pt x="23" y="33"/>
                    </a:cubicBezTo>
                    <a:lnTo>
                      <a:pt x="32" y="5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3" name="íṡḻidé">
                <a:extLst>
                  <a:ext uri="{FF2B5EF4-FFF2-40B4-BE49-F238E27FC236}">
                    <a16:creationId xmlns:a16="http://schemas.microsoft.com/office/drawing/2014/main" xmlns="" id="{043E515F-A423-45A4-843A-5EF16DF26761}"/>
                  </a:ext>
                </a:extLst>
              </p:cNvPr>
              <p:cNvSpPr/>
              <p:nvPr/>
            </p:nvSpPr>
            <p:spPr bwMode="auto">
              <a:xfrm>
                <a:off x="4061" y="1956"/>
                <a:ext cx="104" cy="110"/>
              </a:xfrm>
              <a:custGeom>
                <a:avLst/>
                <a:gdLst>
                  <a:gd name="T0" fmla="*/ 36 w 50"/>
                  <a:gd name="T1" fmla="*/ 9 h 53"/>
                  <a:gd name="T2" fmla="*/ 11 w 50"/>
                  <a:gd name="T3" fmla="*/ 2 h 53"/>
                  <a:gd name="T4" fmla="*/ 0 w 50"/>
                  <a:gd name="T5" fmla="*/ 36 h 53"/>
                  <a:gd name="T6" fmla="*/ 7 w 50"/>
                  <a:gd name="T7" fmla="*/ 44 h 53"/>
                  <a:gd name="T8" fmla="*/ 42 w 50"/>
                  <a:gd name="T9" fmla="*/ 43 h 53"/>
                  <a:gd name="T10" fmla="*/ 36 w 50"/>
                  <a:gd name="T11" fmla="*/ 9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53">
                    <a:moveTo>
                      <a:pt x="36" y="9"/>
                    </a:moveTo>
                    <a:cubicBezTo>
                      <a:pt x="29" y="2"/>
                      <a:pt x="19" y="0"/>
                      <a:pt x="11" y="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9"/>
                      <a:pt x="4" y="42"/>
                      <a:pt x="7" y="44"/>
                    </a:cubicBezTo>
                    <a:cubicBezTo>
                      <a:pt x="18" y="53"/>
                      <a:pt x="34" y="53"/>
                      <a:pt x="42" y="43"/>
                    </a:cubicBezTo>
                    <a:cubicBezTo>
                      <a:pt x="50" y="34"/>
                      <a:pt x="48" y="18"/>
                      <a:pt x="36" y="9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4" name="íşľïḍé">
                <a:extLst>
                  <a:ext uri="{FF2B5EF4-FFF2-40B4-BE49-F238E27FC236}">
                    <a16:creationId xmlns:a16="http://schemas.microsoft.com/office/drawing/2014/main" xmlns="" id="{AFA07435-03A5-47F4-A60A-D6EE06BF7186}"/>
                  </a:ext>
                </a:extLst>
              </p:cNvPr>
              <p:cNvSpPr/>
              <p:nvPr/>
            </p:nvSpPr>
            <p:spPr bwMode="auto">
              <a:xfrm>
                <a:off x="4161" y="1690"/>
                <a:ext cx="33" cy="37"/>
              </a:xfrm>
              <a:custGeom>
                <a:avLst/>
                <a:gdLst>
                  <a:gd name="T0" fmla="*/ 10 w 16"/>
                  <a:gd name="T1" fmla="*/ 2 h 18"/>
                  <a:gd name="T2" fmla="*/ 5 w 16"/>
                  <a:gd name="T3" fmla="*/ 0 h 18"/>
                  <a:gd name="T4" fmla="*/ 0 w 16"/>
                  <a:gd name="T5" fmla="*/ 16 h 18"/>
                  <a:gd name="T6" fmla="*/ 13 w 16"/>
                  <a:gd name="T7" fmla="*/ 14 h 18"/>
                  <a:gd name="T8" fmla="*/ 10 w 16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10" y="2"/>
                    </a:moveTo>
                    <a:cubicBezTo>
                      <a:pt x="9" y="1"/>
                      <a:pt x="7" y="0"/>
                      <a:pt x="5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" y="18"/>
                      <a:pt x="10" y="18"/>
                      <a:pt x="13" y="14"/>
                    </a:cubicBezTo>
                    <a:cubicBezTo>
                      <a:pt x="16" y="10"/>
                      <a:pt x="14" y="5"/>
                      <a:pt x="10" y="2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5" name="i$ļíďe">
                <a:extLst>
                  <a:ext uri="{FF2B5EF4-FFF2-40B4-BE49-F238E27FC236}">
                    <a16:creationId xmlns:a16="http://schemas.microsoft.com/office/drawing/2014/main" xmlns="" id="{6084F24F-7192-44CE-9EC8-DFD6CF70E9DF}"/>
                  </a:ext>
                </a:extLst>
              </p:cNvPr>
              <p:cNvSpPr/>
              <p:nvPr/>
            </p:nvSpPr>
            <p:spPr bwMode="auto">
              <a:xfrm>
                <a:off x="4213" y="1651"/>
                <a:ext cx="2" cy="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6" name="îśļiḍé">
                <a:extLst>
                  <a:ext uri="{FF2B5EF4-FFF2-40B4-BE49-F238E27FC236}">
                    <a16:creationId xmlns:a16="http://schemas.microsoft.com/office/drawing/2014/main" xmlns="" id="{8733FA59-4148-4C51-9BEE-3AFAAB8D3C56}"/>
                  </a:ext>
                </a:extLst>
              </p:cNvPr>
              <p:cNvSpPr/>
              <p:nvPr/>
            </p:nvSpPr>
            <p:spPr bwMode="auto">
              <a:xfrm>
                <a:off x="4213" y="1651"/>
                <a:ext cx="2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7" name="íŝḻïďe">
                <a:extLst>
                  <a:ext uri="{FF2B5EF4-FFF2-40B4-BE49-F238E27FC236}">
                    <a16:creationId xmlns:a16="http://schemas.microsoft.com/office/drawing/2014/main" xmlns="" id="{DB2FF101-CDC4-43C6-97F4-76F31917422C}"/>
                  </a:ext>
                </a:extLst>
              </p:cNvPr>
              <p:cNvSpPr/>
              <p:nvPr/>
            </p:nvSpPr>
            <p:spPr bwMode="auto">
              <a:xfrm>
                <a:off x="4215" y="1651"/>
                <a:ext cx="12" cy="4"/>
              </a:xfrm>
              <a:custGeom>
                <a:avLst/>
                <a:gdLst>
                  <a:gd name="T0" fmla="*/ 0 w 12"/>
                  <a:gd name="T1" fmla="*/ 0 h 4"/>
                  <a:gd name="T2" fmla="*/ 0 w 12"/>
                  <a:gd name="T3" fmla="*/ 0 h 4"/>
                  <a:gd name="T4" fmla="*/ 12 w 12"/>
                  <a:gd name="T5" fmla="*/ 4 h 4"/>
                  <a:gd name="T6" fmla="*/ 0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lnTo>
                      <a:pt x="0" y="0"/>
                    </a:lnTo>
                    <a:lnTo>
                      <a:pt x="1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E0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8" name="îşlíḑe">
                <a:extLst>
                  <a:ext uri="{FF2B5EF4-FFF2-40B4-BE49-F238E27FC236}">
                    <a16:creationId xmlns:a16="http://schemas.microsoft.com/office/drawing/2014/main" xmlns="" id="{E8B020A6-F853-48C5-A6DC-532C412059F8}"/>
                  </a:ext>
                </a:extLst>
              </p:cNvPr>
              <p:cNvSpPr/>
              <p:nvPr/>
            </p:nvSpPr>
            <p:spPr bwMode="auto">
              <a:xfrm>
                <a:off x="4215" y="1651"/>
                <a:ext cx="12" cy="4"/>
              </a:xfrm>
              <a:custGeom>
                <a:avLst/>
                <a:gdLst>
                  <a:gd name="T0" fmla="*/ 0 w 12"/>
                  <a:gd name="T1" fmla="*/ 0 h 4"/>
                  <a:gd name="T2" fmla="*/ 0 w 12"/>
                  <a:gd name="T3" fmla="*/ 0 h 4"/>
                  <a:gd name="T4" fmla="*/ 12 w 12"/>
                  <a:gd name="T5" fmla="*/ 4 h 4"/>
                  <a:gd name="T6" fmla="*/ 0 w 1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0"/>
                    </a:moveTo>
                    <a:lnTo>
                      <a:pt x="0" y="0"/>
                    </a:lnTo>
                    <a:lnTo>
                      <a:pt x="12" y="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9" name="ís1íďé">
                <a:extLst>
                  <a:ext uri="{FF2B5EF4-FFF2-40B4-BE49-F238E27FC236}">
                    <a16:creationId xmlns:a16="http://schemas.microsoft.com/office/drawing/2014/main" xmlns="" id="{24885F91-5FCF-4612-9DDA-56970B3DE53D}"/>
                  </a:ext>
                </a:extLst>
              </p:cNvPr>
              <p:cNvSpPr/>
              <p:nvPr/>
            </p:nvSpPr>
            <p:spPr bwMode="auto">
              <a:xfrm>
                <a:off x="4022" y="1651"/>
                <a:ext cx="228" cy="608"/>
              </a:xfrm>
              <a:custGeom>
                <a:avLst/>
                <a:gdLst>
                  <a:gd name="T0" fmla="*/ 30 w 110"/>
                  <a:gd name="T1" fmla="*/ 194 h 293"/>
                  <a:gd name="T2" fmla="*/ 0 w 110"/>
                  <a:gd name="T3" fmla="*/ 287 h 293"/>
                  <a:gd name="T4" fmla="*/ 17 w 110"/>
                  <a:gd name="T5" fmla="*/ 293 h 293"/>
                  <a:gd name="T6" fmla="*/ 27 w 110"/>
                  <a:gd name="T7" fmla="*/ 264 h 293"/>
                  <a:gd name="T8" fmla="*/ 23 w 110"/>
                  <a:gd name="T9" fmla="*/ 265 h 293"/>
                  <a:gd name="T10" fmla="*/ 21 w 110"/>
                  <a:gd name="T11" fmla="*/ 265 h 293"/>
                  <a:gd name="T12" fmla="*/ 16 w 110"/>
                  <a:gd name="T13" fmla="*/ 256 h 293"/>
                  <a:gd name="T14" fmla="*/ 23 w 110"/>
                  <a:gd name="T15" fmla="*/ 251 h 293"/>
                  <a:gd name="T16" fmla="*/ 25 w 110"/>
                  <a:gd name="T17" fmla="*/ 251 h 293"/>
                  <a:gd name="T18" fmla="*/ 29 w 110"/>
                  <a:gd name="T19" fmla="*/ 255 h 293"/>
                  <a:gd name="T20" fmla="*/ 48 w 110"/>
                  <a:gd name="T21" fmla="*/ 197 h 293"/>
                  <a:gd name="T22" fmla="*/ 45 w 110"/>
                  <a:gd name="T23" fmla="*/ 198 h 293"/>
                  <a:gd name="T24" fmla="*/ 30 w 110"/>
                  <a:gd name="T25" fmla="*/ 194 h 293"/>
                  <a:gd name="T26" fmla="*/ 92 w 110"/>
                  <a:gd name="T27" fmla="*/ 0 h 293"/>
                  <a:gd name="T28" fmla="*/ 44 w 110"/>
                  <a:gd name="T29" fmla="*/ 150 h 293"/>
                  <a:gd name="T30" fmla="*/ 55 w 110"/>
                  <a:gd name="T31" fmla="*/ 156 h 293"/>
                  <a:gd name="T32" fmla="*/ 60 w 110"/>
                  <a:gd name="T33" fmla="*/ 161 h 293"/>
                  <a:gd name="T34" fmla="*/ 74 w 110"/>
                  <a:gd name="T35" fmla="*/ 116 h 293"/>
                  <a:gd name="T36" fmla="*/ 73 w 110"/>
                  <a:gd name="T37" fmla="*/ 116 h 293"/>
                  <a:gd name="T38" fmla="*/ 63 w 110"/>
                  <a:gd name="T39" fmla="*/ 96 h 293"/>
                  <a:gd name="T40" fmla="*/ 77 w 110"/>
                  <a:gd name="T41" fmla="*/ 86 h 293"/>
                  <a:gd name="T42" fmla="*/ 82 w 110"/>
                  <a:gd name="T43" fmla="*/ 87 h 293"/>
                  <a:gd name="T44" fmla="*/ 84 w 110"/>
                  <a:gd name="T45" fmla="*/ 87 h 293"/>
                  <a:gd name="T46" fmla="*/ 91 w 110"/>
                  <a:gd name="T47" fmla="*/ 63 h 293"/>
                  <a:gd name="T48" fmla="*/ 90 w 110"/>
                  <a:gd name="T49" fmla="*/ 56 h 293"/>
                  <a:gd name="T50" fmla="*/ 95 w 110"/>
                  <a:gd name="T51" fmla="*/ 52 h 293"/>
                  <a:gd name="T52" fmla="*/ 110 w 110"/>
                  <a:gd name="T53" fmla="*/ 6 h 293"/>
                  <a:gd name="T54" fmla="*/ 99 w 110"/>
                  <a:gd name="T55" fmla="*/ 2 h 293"/>
                  <a:gd name="T56" fmla="*/ 93 w 110"/>
                  <a:gd name="T57" fmla="*/ 0 h 293"/>
                  <a:gd name="T58" fmla="*/ 92 w 110"/>
                  <a:gd name="T59" fmla="*/ 0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0" h="293">
                    <a:moveTo>
                      <a:pt x="30" y="194"/>
                    </a:moveTo>
                    <a:cubicBezTo>
                      <a:pt x="0" y="287"/>
                      <a:pt x="0" y="287"/>
                      <a:pt x="0" y="287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27" y="264"/>
                      <a:pt x="27" y="264"/>
                      <a:pt x="27" y="264"/>
                    </a:cubicBezTo>
                    <a:cubicBezTo>
                      <a:pt x="25" y="265"/>
                      <a:pt x="24" y="265"/>
                      <a:pt x="23" y="265"/>
                    </a:cubicBezTo>
                    <a:cubicBezTo>
                      <a:pt x="22" y="265"/>
                      <a:pt x="21" y="265"/>
                      <a:pt x="21" y="265"/>
                    </a:cubicBezTo>
                    <a:cubicBezTo>
                      <a:pt x="17" y="263"/>
                      <a:pt x="15" y="259"/>
                      <a:pt x="16" y="256"/>
                    </a:cubicBezTo>
                    <a:cubicBezTo>
                      <a:pt x="17" y="253"/>
                      <a:pt x="20" y="251"/>
                      <a:pt x="23" y="251"/>
                    </a:cubicBezTo>
                    <a:cubicBezTo>
                      <a:pt x="24" y="251"/>
                      <a:pt x="24" y="251"/>
                      <a:pt x="25" y="251"/>
                    </a:cubicBezTo>
                    <a:cubicBezTo>
                      <a:pt x="27" y="252"/>
                      <a:pt x="29" y="253"/>
                      <a:pt x="29" y="255"/>
                    </a:cubicBezTo>
                    <a:cubicBezTo>
                      <a:pt x="48" y="197"/>
                      <a:pt x="48" y="197"/>
                      <a:pt x="48" y="197"/>
                    </a:cubicBezTo>
                    <a:cubicBezTo>
                      <a:pt x="47" y="198"/>
                      <a:pt x="46" y="198"/>
                      <a:pt x="45" y="198"/>
                    </a:cubicBezTo>
                    <a:cubicBezTo>
                      <a:pt x="40" y="198"/>
                      <a:pt x="35" y="196"/>
                      <a:pt x="30" y="194"/>
                    </a:cubicBezTo>
                    <a:moveTo>
                      <a:pt x="92" y="0"/>
                    </a:moveTo>
                    <a:cubicBezTo>
                      <a:pt x="44" y="150"/>
                      <a:pt x="44" y="150"/>
                      <a:pt x="44" y="150"/>
                    </a:cubicBezTo>
                    <a:cubicBezTo>
                      <a:pt x="48" y="151"/>
                      <a:pt x="52" y="153"/>
                      <a:pt x="55" y="156"/>
                    </a:cubicBezTo>
                    <a:cubicBezTo>
                      <a:pt x="57" y="157"/>
                      <a:pt x="59" y="159"/>
                      <a:pt x="60" y="161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4" y="116"/>
                      <a:pt x="73" y="116"/>
                      <a:pt x="73" y="116"/>
                    </a:cubicBezTo>
                    <a:cubicBezTo>
                      <a:pt x="65" y="113"/>
                      <a:pt x="60" y="104"/>
                      <a:pt x="63" y="96"/>
                    </a:cubicBezTo>
                    <a:cubicBezTo>
                      <a:pt x="65" y="90"/>
                      <a:pt x="71" y="86"/>
                      <a:pt x="77" y="86"/>
                    </a:cubicBezTo>
                    <a:cubicBezTo>
                      <a:pt x="79" y="86"/>
                      <a:pt x="80" y="86"/>
                      <a:pt x="82" y="87"/>
                    </a:cubicBezTo>
                    <a:cubicBezTo>
                      <a:pt x="83" y="87"/>
                      <a:pt x="83" y="87"/>
                      <a:pt x="84" y="87"/>
                    </a:cubicBezTo>
                    <a:cubicBezTo>
                      <a:pt x="91" y="63"/>
                      <a:pt x="91" y="63"/>
                      <a:pt x="91" y="63"/>
                    </a:cubicBezTo>
                    <a:cubicBezTo>
                      <a:pt x="90" y="61"/>
                      <a:pt x="89" y="59"/>
                      <a:pt x="90" y="56"/>
                    </a:cubicBezTo>
                    <a:cubicBezTo>
                      <a:pt x="91" y="54"/>
                      <a:pt x="93" y="52"/>
                      <a:pt x="95" y="52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2" y="0"/>
                      <a:pt x="92" y="0"/>
                      <a:pt x="92" y="0"/>
                    </a:cubicBezTo>
                  </a:path>
                </a:pathLst>
              </a:custGeom>
              <a:solidFill>
                <a:srgbClr val="B78E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0" name="iṡlíḍè">
                <a:extLst>
                  <a:ext uri="{FF2B5EF4-FFF2-40B4-BE49-F238E27FC236}">
                    <a16:creationId xmlns:a16="http://schemas.microsoft.com/office/drawing/2014/main" xmlns="" id="{DD7EFE7C-834E-46F1-B2CB-2A6714D21106}"/>
                  </a:ext>
                </a:extLst>
              </p:cNvPr>
              <p:cNvSpPr/>
              <p:nvPr/>
            </p:nvSpPr>
            <p:spPr bwMode="auto">
              <a:xfrm>
                <a:off x="4146" y="1829"/>
                <a:ext cx="50" cy="62"/>
              </a:xfrm>
              <a:custGeom>
                <a:avLst/>
                <a:gdLst>
                  <a:gd name="T0" fmla="*/ 17 w 24"/>
                  <a:gd name="T1" fmla="*/ 0 h 30"/>
                  <a:gd name="T2" fmla="*/ 3 w 24"/>
                  <a:gd name="T3" fmla="*/ 10 h 30"/>
                  <a:gd name="T4" fmla="*/ 13 w 24"/>
                  <a:gd name="T5" fmla="*/ 30 h 30"/>
                  <a:gd name="T6" fmla="*/ 14 w 24"/>
                  <a:gd name="T7" fmla="*/ 30 h 30"/>
                  <a:gd name="T8" fmla="*/ 24 w 24"/>
                  <a:gd name="T9" fmla="*/ 1 h 30"/>
                  <a:gd name="T10" fmla="*/ 22 w 24"/>
                  <a:gd name="T11" fmla="*/ 1 h 30"/>
                  <a:gd name="T12" fmla="*/ 17 w 24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0">
                    <a:moveTo>
                      <a:pt x="17" y="0"/>
                    </a:moveTo>
                    <a:cubicBezTo>
                      <a:pt x="11" y="0"/>
                      <a:pt x="5" y="4"/>
                      <a:pt x="3" y="10"/>
                    </a:cubicBezTo>
                    <a:cubicBezTo>
                      <a:pt x="0" y="18"/>
                      <a:pt x="5" y="27"/>
                      <a:pt x="13" y="30"/>
                    </a:cubicBezTo>
                    <a:cubicBezTo>
                      <a:pt x="13" y="30"/>
                      <a:pt x="14" y="30"/>
                      <a:pt x="14" y="3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0" y="0"/>
                      <a:pt x="19" y="0"/>
                      <a:pt x="17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1" name="îṥļîde">
                <a:extLst>
                  <a:ext uri="{FF2B5EF4-FFF2-40B4-BE49-F238E27FC236}">
                    <a16:creationId xmlns:a16="http://schemas.microsoft.com/office/drawing/2014/main" xmlns="" id="{3C214F47-2002-4AF5-9EB5-65FD833070DD}"/>
                  </a:ext>
                </a:extLst>
              </p:cNvPr>
              <p:cNvSpPr/>
              <p:nvPr/>
            </p:nvSpPr>
            <p:spPr bwMode="auto">
              <a:xfrm>
                <a:off x="4207" y="1759"/>
                <a:ext cx="12" cy="22"/>
              </a:xfrm>
              <a:custGeom>
                <a:avLst/>
                <a:gdLst>
                  <a:gd name="T0" fmla="*/ 6 w 6"/>
                  <a:gd name="T1" fmla="*/ 0 h 11"/>
                  <a:gd name="T2" fmla="*/ 1 w 6"/>
                  <a:gd name="T3" fmla="*/ 4 h 11"/>
                  <a:gd name="T4" fmla="*/ 2 w 6"/>
                  <a:gd name="T5" fmla="*/ 11 h 11"/>
                  <a:gd name="T6" fmla="*/ 6 w 6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cubicBezTo>
                      <a:pt x="4" y="0"/>
                      <a:pt x="2" y="2"/>
                      <a:pt x="1" y="4"/>
                    </a:cubicBezTo>
                    <a:cubicBezTo>
                      <a:pt x="0" y="7"/>
                      <a:pt x="1" y="9"/>
                      <a:pt x="2" y="1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2" name="ísḻíḓè">
                <a:extLst>
                  <a:ext uri="{FF2B5EF4-FFF2-40B4-BE49-F238E27FC236}">
                    <a16:creationId xmlns:a16="http://schemas.microsoft.com/office/drawing/2014/main" xmlns="" id="{83C58A7E-C9AB-4F19-A7B1-12A2168B47A3}"/>
                  </a:ext>
                </a:extLst>
              </p:cNvPr>
              <p:cNvSpPr/>
              <p:nvPr/>
            </p:nvSpPr>
            <p:spPr bwMode="auto">
              <a:xfrm>
                <a:off x="4053" y="2171"/>
                <a:ext cx="29" cy="29"/>
              </a:xfrm>
              <a:custGeom>
                <a:avLst/>
                <a:gdLst>
                  <a:gd name="T0" fmla="*/ 8 w 14"/>
                  <a:gd name="T1" fmla="*/ 0 h 14"/>
                  <a:gd name="T2" fmla="*/ 1 w 14"/>
                  <a:gd name="T3" fmla="*/ 5 h 14"/>
                  <a:gd name="T4" fmla="*/ 6 w 14"/>
                  <a:gd name="T5" fmla="*/ 14 h 14"/>
                  <a:gd name="T6" fmla="*/ 8 w 14"/>
                  <a:gd name="T7" fmla="*/ 14 h 14"/>
                  <a:gd name="T8" fmla="*/ 12 w 14"/>
                  <a:gd name="T9" fmla="*/ 13 h 14"/>
                  <a:gd name="T10" fmla="*/ 14 w 14"/>
                  <a:gd name="T11" fmla="*/ 4 h 14"/>
                  <a:gd name="T12" fmla="*/ 10 w 14"/>
                  <a:gd name="T13" fmla="*/ 0 h 14"/>
                  <a:gd name="T14" fmla="*/ 8 w 14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8" y="0"/>
                    </a:moveTo>
                    <a:cubicBezTo>
                      <a:pt x="5" y="0"/>
                      <a:pt x="2" y="2"/>
                      <a:pt x="1" y="5"/>
                    </a:cubicBezTo>
                    <a:cubicBezTo>
                      <a:pt x="0" y="8"/>
                      <a:pt x="2" y="12"/>
                      <a:pt x="6" y="14"/>
                    </a:cubicBezTo>
                    <a:cubicBezTo>
                      <a:pt x="6" y="14"/>
                      <a:pt x="7" y="14"/>
                      <a:pt x="8" y="14"/>
                    </a:cubicBezTo>
                    <a:cubicBezTo>
                      <a:pt x="9" y="14"/>
                      <a:pt x="10" y="14"/>
                      <a:pt x="12" y="1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2" y="1"/>
                      <a:pt x="10" y="0"/>
                    </a:cubicBezTo>
                    <a:cubicBezTo>
                      <a:pt x="9" y="0"/>
                      <a:pt x="9" y="0"/>
                      <a:pt x="8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3" name="îṣ1iḍè">
                <a:extLst>
                  <a:ext uri="{FF2B5EF4-FFF2-40B4-BE49-F238E27FC236}">
                    <a16:creationId xmlns:a16="http://schemas.microsoft.com/office/drawing/2014/main" xmlns="" id="{FD18C74B-C78C-4E31-945B-22D623F6D1B7}"/>
                  </a:ext>
                </a:extLst>
              </p:cNvPr>
              <p:cNvSpPr/>
              <p:nvPr/>
            </p:nvSpPr>
            <p:spPr bwMode="auto">
              <a:xfrm>
                <a:off x="4084" y="1962"/>
                <a:ext cx="62" cy="99"/>
              </a:xfrm>
              <a:custGeom>
                <a:avLst/>
                <a:gdLst>
                  <a:gd name="T0" fmla="*/ 14 w 30"/>
                  <a:gd name="T1" fmla="*/ 0 h 48"/>
                  <a:gd name="T2" fmla="*/ 0 w 30"/>
                  <a:gd name="T3" fmla="*/ 44 h 48"/>
                  <a:gd name="T4" fmla="*/ 15 w 30"/>
                  <a:gd name="T5" fmla="*/ 48 h 48"/>
                  <a:gd name="T6" fmla="*/ 18 w 30"/>
                  <a:gd name="T7" fmla="*/ 47 h 48"/>
                  <a:gd name="T8" fmla="*/ 30 w 30"/>
                  <a:gd name="T9" fmla="*/ 11 h 48"/>
                  <a:gd name="T10" fmla="*/ 25 w 30"/>
                  <a:gd name="T11" fmla="*/ 6 h 48"/>
                  <a:gd name="T12" fmla="*/ 14 w 30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48">
                    <a:moveTo>
                      <a:pt x="14" y="0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5" y="46"/>
                      <a:pt x="10" y="48"/>
                      <a:pt x="15" y="48"/>
                    </a:cubicBezTo>
                    <a:cubicBezTo>
                      <a:pt x="16" y="48"/>
                      <a:pt x="17" y="48"/>
                      <a:pt x="18" y="47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9" y="9"/>
                      <a:pt x="27" y="7"/>
                      <a:pt x="25" y="6"/>
                    </a:cubicBezTo>
                    <a:cubicBezTo>
                      <a:pt x="22" y="3"/>
                      <a:pt x="18" y="1"/>
                      <a:pt x="14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4" name="íšḷídê">
                <a:extLst>
                  <a:ext uri="{FF2B5EF4-FFF2-40B4-BE49-F238E27FC236}">
                    <a16:creationId xmlns:a16="http://schemas.microsoft.com/office/drawing/2014/main" xmlns="" id="{D4A4423A-D3DA-40DF-A68B-56DD37F79E0C}"/>
                  </a:ext>
                </a:extLst>
              </p:cNvPr>
              <p:cNvSpPr/>
              <p:nvPr/>
            </p:nvSpPr>
            <p:spPr bwMode="auto">
              <a:xfrm>
                <a:off x="4184" y="1634"/>
                <a:ext cx="176" cy="79"/>
              </a:xfrm>
              <a:custGeom>
                <a:avLst/>
                <a:gdLst>
                  <a:gd name="T0" fmla="*/ 168 w 176"/>
                  <a:gd name="T1" fmla="*/ 79 h 79"/>
                  <a:gd name="T2" fmla="*/ 0 w 176"/>
                  <a:gd name="T3" fmla="*/ 23 h 79"/>
                  <a:gd name="T4" fmla="*/ 6 w 176"/>
                  <a:gd name="T5" fmla="*/ 0 h 79"/>
                  <a:gd name="T6" fmla="*/ 176 w 176"/>
                  <a:gd name="T7" fmla="*/ 54 h 79"/>
                  <a:gd name="T8" fmla="*/ 168 w 176"/>
                  <a:gd name="T9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79">
                    <a:moveTo>
                      <a:pt x="168" y="79"/>
                    </a:moveTo>
                    <a:lnTo>
                      <a:pt x="0" y="23"/>
                    </a:lnTo>
                    <a:lnTo>
                      <a:pt x="6" y="0"/>
                    </a:lnTo>
                    <a:lnTo>
                      <a:pt x="176" y="54"/>
                    </a:lnTo>
                    <a:lnTo>
                      <a:pt x="168" y="79"/>
                    </a:lnTo>
                    <a:close/>
                  </a:path>
                </a:pathLst>
              </a:custGeom>
              <a:solidFill>
                <a:srgbClr val="6D3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5" name="ïṩľide">
                <a:extLst>
                  <a:ext uri="{FF2B5EF4-FFF2-40B4-BE49-F238E27FC236}">
                    <a16:creationId xmlns:a16="http://schemas.microsoft.com/office/drawing/2014/main" xmlns="" id="{47C1CFCF-C219-4778-9941-25F4754C0301}"/>
                  </a:ext>
                </a:extLst>
              </p:cNvPr>
              <p:cNvSpPr/>
              <p:nvPr/>
            </p:nvSpPr>
            <p:spPr bwMode="auto">
              <a:xfrm>
                <a:off x="3540" y="2555"/>
                <a:ext cx="390" cy="826"/>
              </a:xfrm>
              <a:custGeom>
                <a:avLst/>
                <a:gdLst>
                  <a:gd name="T0" fmla="*/ 0 w 390"/>
                  <a:gd name="T1" fmla="*/ 786 h 826"/>
                  <a:gd name="T2" fmla="*/ 278 w 390"/>
                  <a:gd name="T3" fmla="*/ 826 h 826"/>
                  <a:gd name="T4" fmla="*/ 390 w 390"/>
                  <a:gd name="T5" fmla="*/ 40 h 826"/>
                  <a:gd name="T6" fmla="*/ 112 w 390"/>
                  <a:gd name="T7" fmla="*/ 0 h 826"/>
                  <a:gd name="T8" fmla="*/ 0 w 390"/>
                  <a:gd name="T9" fmla="*/ 786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0" h="826">
                    <a:moveTo>
                      <a:pt x="0" y="786"/>
                    </a:moveTo>
                    <a:lnTo>
                      <a:pt x="278" y="826"/>
                    </a:lnTo>
                    <a:lnTo>
                      <a:pt x="390" y="40"/>
                    </a:lnTo>
                    <a:lnTo>
                      <a:pt x="112" y="0"/>
                    </a:lnTo>
                    <a:lnTo>
                      <a:pt x="0" y="786"/>
                    </a:lnTo>
                    <a:close/>
                  </a:path>
                </a:pathLst>
              </a:custGeom>
              <a:solidFill>
                <a:srgbClr val="509B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6" name="íşlîḋè">
                <a:extLst>
                  <a:ext uri="{FF2B5EF4-FFF2-40B4-BE49-F238E27FC236}">
                    <a16:creationId xmlns:a16="http://schemas.microsoft.com/office/drawing/2014/main" xmlns="" id="{A67E1966-F3B9-46B5-85A3-F19F51312B3D}"/>
                  </a:ext>
                </a:extLst>
              </p:cNvPr>
              <p:cNvSpPr/>
              <p:nvPr/>
            </p:nvSpPr>
            <p:spPr bwMode="auto">
              <a:xfrm>
                <a:off x="3540" y="2555"/>
                <a:ext cx="390" cy="826"/>
              </a:xfrm>
              <a:custGeom>
                <a:avLst/>
                <a:gdLst>
                  <a:gd name="T0" fmla="*/ 0 w 390"/>
                  <a:gd name="T1" fmla="*/ 786 h 826"/>
                  <a:gd name="T2" fmla="*/ 278 w 390"/>
                  <a:gd name="T3" fmla="*/ 826 h 826"/>
                  <a:gd name="T4" fmla="*/ 390 w 390"/>
                  <a:gd name="T5" fmla="*/ 40 h 826"/>
                  <a:gd name="T6" fmla="*/ 112 w 390"/>
                  <a:gd name="T7" fmla="*/ 0 h 826"/>
                  <a:gd name="T8" fmla="*/ 0 w 390"/>
                  <a:gd name="T9" fmla="*/ 786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0" h="826">
                    <a:moveTo>
                      <a:pt x="0" y="786"/>
                    </a:moveTo>
                    <a:lnTo>
                      <a:pt x="278" y="826"/>
                    </a:lnTo>
                    <a:lnTo>
                      <a:pt x="390" y="40"/>
                    </a:lnTo>
                    <a:lnTo>
                      <a:pt x="112" y="0"/>
                    </a:lnTo>
                    <a:lnTo>
                      <a:pt x="0" y="7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7" name="îşḷïďè">
                <a:extLst>
                  <a:ext uri="{FF2B5EF4-FFF2-40B4-BE49-F238E27FC236}">
                    <a16:creationId xmlns:a16="http://schemas.microsoft.com/office/drawing/2014/main" xmlns="" id="{C97655EA-2091-4790-BABD-8899F8FD50E9}"/>
                  </a:ext>
                </a:extLst>
              </p:cNvPr>
              <p:cNvSpPr/>
              <p:nvPr/>
            </p:nvSpPr>
            <p:spPr bwMode="auto">
              <a:xfrm>
                <a:off x="3671" y="2360"/>
                <a:ext cx="247" cy="195"/>
              </a:xfrm>
              <a:custGeom>
                <a:avLst/>
                <a:gdLst>
                  <a:gd name="T0" fmla="*/ 75 w 119"/>
                  <a:gd name="T1" fmla="*/ 4 h 94"/>
                  <a:gd name="T2" fmla="*/ 119 w 119"/>
                  <a:gd name="T3" fmla="*/ 94 h 94"/>
                  <a:gd name="T4" fmla="*/ 60 w 119"/>
                  <a:gd name="T5" fmla="*/ 86 h 94"/>
                  <a:gd name="T6" fmla="*/ 0 w 119"/>
                  <a:gd name="T7" fmla="*/ 77 h 94"/>
                  <a:gd name="T8" fmla="*/ 68 w 119"/>
                  <a:gd name="T9" fmla="*/ 2 h 94"/>
                  <a:gd name="T10" fmla="*/ 75 w 119"/>
                  <a:gd name="T11" fmla="*/ 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94">
                    <a:moveTo>
                      <a:pt x="75" y="4"/>
                    </a:moveTo>
                    <a:cubicBezTo>
                      <a:pt x="119" y="94"/>
                      <a:pt x="119" y="94"/>
                      <a:pt x="119" y="94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70" y="0"/>
                      <a:pt x="74" y="1"/>
                      <a:pt x="75" y="4"/>
                    </a:cubicBezTo>
                    <a:close/>
                  </a:path>
                </a:pathLst>
              </a:custGeom>
              <a:solidFill>
                <a:srgbClr val="F7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8" name="iSľîḓe">
                <a:extLst>
                  <a:ext uri="{FF2B5EF4-FFF2-40B4-BE49-F238E27FC236}">
                    <a16:creationId xmlns:a16="http://schemas.microsoft.com/office/drawing/2014/main" xmlns="" id="{0C3E0C5E-7A80-46F5-BA72-85A220AE1766}"/>
                  </a:ext>
                </a:extLst>
              </p:cNvPr>
              <p:cNvSpPr/>
              <p:nvPr/>
            </p:nvSpPr>
            <p:spPr bwMode="auto">
              <a:xfrm>
                <a:off x="3748" y="2362"/>
                <a:ext cx="170" cy="193"/>
              </a:xfrm>
              <a:custGeom>
                <a:avLst/>
                <a:gdLst>
                  <a:gd name="T0" fmla="*/ 33 w 82"/>
                  <a:gd name="T1" fmla="*/ 2 h 93"/>
                  <a:gd name="T2" fmla="*/ 0 w 82"/>
                  <a:gd name="T3" fmla="*/ 81 h 93"/>
                  <a:gd name="T4" fmla="*/ 82 w 82"/>
                  <a:gd name="T5" fmla="*/ 93 h 93"/>
                  <a:gd name="T6" fmla="*/ 38 w 82"/>
                  <a:gd name="T7" fmla="*/ 2 h 93"/>
                  <a:gd name="T8" fmla="*/ 33 w 82"/>
                  <a:gd name="T9" fmla="*/ 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3">
                    <a:moveTo>
                      <a:pt x="33" y="2"/>
                    </a:moveTo>
                    <a:cubicBezTo>
                      <a:pt x="0" y="81"/>
                      <a:pt x="0" y="81"/>
                      <a:pt x="0" y="81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0"/>
                      <a:pt x="34" y="0"/>
                      <a:pt x="33" y="2"/>
                    </a:cubicBezTo>
                    <a:close/>
                  </a:path>
                </a:pathLst>
              </a:custGeom>
              <a:solidFill>
                <a:srgbClr val="EA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9" name="îşḻïdé">
                <a:extLst>
                  <a:ext uri="{FF2B5EF4-FFF2-40B4-BE49-F238E27FC236}">
                    <a16:creationId xmlns:a16="http://schemas.microsoft.com/office/drawing/2014/main" xmlns="" id="{890D1C37-9495-4214-96A2-AA70528C89EF}"/>
                  </a:ext>
                </a:extLst>
              </p:cNvPr>
              <p:cNvSpPr/>
              <p:nvPr/>
            </p:nvSpPr>
            <p:spPr bwMode="auto">
              <a:xfrm>
                <a:off x="3671" y="2649"/>
                <a:ext cx="110" cy="105"/>
              </a:xfrm>
              <a:custGeom>
                <a:avLst/>
                <a:gdLst>
                  <a:gd name="T0" fmla="*/ 54 w 110"/>
                  <a:gd name="T1" fmla="*/ 0 h 105"/>
                  <a:gd name="T2" fmla="*/ 72 w 110"/>
                  <a:gd name="T3" fmla="*/ 33 h 105"/>
                  <a:gd name="T4" fmla="*/ 110 w 110"/>
                  <a:gd name="T5" fmla="*/ 37 h 105"/>
                  <a:gd name="T6" fmla="*/ 83 w 110"/>
                  <a:gd name="T7" fmla="*/ 66 h 105"/>
                  <a:gd name="T8" fmla="*/ 91 w 110"/>
                  <a:gd name="T9" fmla="*/ 103 h 105"/>
                  <a:gd name="T10" fmla="*/ 58 w 110"/>
                  <a:gd name="T11" fmla="*/ 87 h 105"/>
                  <a:gd name="T12" fmla="*/ 22 w 110"/>
                  <a:gd name="T13" fmla="*/ 105 h 105"/>
                  <a:gd name="T14" fmla="*/ 29 w 110"/>
                  <a:gd name="T15" fmla="*/ 66 h 105"/>
                  <a:gd name="T16" fmla="*/ 0 w 110"/>
                  <a:gd name="T17" fmla="*/ 41 h 105"/>
                  <a:gd name="T18" fmla="*/ 39 w 110"/>
                  <a:gd name="T19" fmla="*/ 35 h 105"/>
                  <a:gd name="T20" fmla="*/ 54 w 110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05">
                    <a:moveTo>
                      <a:pt x="54" y="0"/>
                    </a:moveTo>
                    <a:lnTo>
                      <a:pt x="72" y="33"/>
                    </a:lnTo>
                    <a:lnTo>
                      <a:pt x="110" y="37"/>
                    </a:lnTo>
                    <a:lnTo>
                      <a:pt x="83" y="66"/>
                    </a:lnTo>
                    <a:lnTo>
                      <a:pt x="91" y="103"/>
                    </a:lnTo>
                    <a:lnTo>
                      <a:pt x="58" y="87"/>
                    </a:lnTo>
                    <a:lnTo>
                      <a:pt x="22" y="105"/>
                    </a:lnTo>
                    <a:lnTo>
                      <a:pt x="29" y="66"/>
                    </a:lnTo>
                    <a:lnTo>
                      <a:pt x="0" y="41"/>
                    </a:lnTo>
                    <a:lnTo>
                      <a:pt x="39" y="35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317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0" name="îSļïḓé">
                <a:extLst>
                  <a:ext uri="{FF2B5EF4-FFF2-40B4-BE49-F238E27FC236}">
                    <a16:creationId xmlns:a16="http://schemas.microsoft.com/office/drawing/2014/main" xmlns="" id="{1ED2EB74-4B5C-4E20-9D45-1CB9DACF0E70}"/>
                  </a:ext>
                </a:extLst>
              </p:cNvPr>
              <p:cNvSpPr/>
              <p:nvPr/>
            </p:nvSpPr>
            <p:spPr bwMode="auto">
              <a:xfrm>
                <a:off x="3671" y="2649"/>
                <a:ext cx="110" cy="105"/>
              </a:xfrm>
              <a:custGeom>
                <a:avLst/>
                <a:gdLst>
                  <a:gd name="T0" fmla="*/ 54 w 110"/>
                  <a:gd name="T1" fmla="*/ 0 h 105"/>
                  <a:gd name="T2" fmla="*/ 72 w 110"/>
                  <a:gd name="T3" fmla="*/ 33 h 105"/>
                  <a:gd name="T4" fmla="*/ 110 w 110"/>
                  <a:gd name="T5" fmla="*/ 37 h 105"/>
                  <a:gd name="T6" fmla="*/ 83 w 110"/>
                  <a:gd name="T7" fmla="*/ 66 h 105"/>
                  <a:gd name="T8" fmla="*/ 91 w 110"/>
                  <a:gd name="T9" fmla="*/ 103 h 105"/>
                  <a:gd name="T10" fmla="*/ 58 w 110"/>
                  <a:gd name="T11" fmla="*/ 87 h 105"/>
                  <a:gd name="T12" fmla="*/ 22 w 110"/>
                  <a:gd name="T13" fmla="*/ 105 h 105"/>
                  <a:gd name="T14" fmla="*/ 29 w 110"/>
                  <a:gd name="T15" fmla="*/ 66 h 105"/>
                  <a:gd name="T16" fmla="*/ 0 w 110"/>
                  <a:gd name="T17" fmla="*/ 41 h 105"/>
                  <a:gd name="T18" fmla="*/ 39 w 110"/>
                  <a:gd name="T19" fmla="*/ 35 h 105"/>
                  <a:gd name="T20" fmla="*/ 54 w 110"/>
                  <a:gd name="T2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" h="105">
                    <a:moveTo>
                      <a:pt x="54" y="0"/>
                    </a:moveTo>
                    <a:lnTo>
                      <a:pt x="72" y="33"/>
                    </a:lnTo>
                    <a:lnTo>
                      <a:pt x="110" y="37"/>
                    </a:lnTo>
                    <a:lnTo>
                      <a:pt x="83" y="66"/>
                    </a:lnTo>
                    <a:lnTo>
                      <a:pt x="91" y="103"/>
                    </a:lnTo>
                    <a:lnTo>
                      <a:pt x="58" y="87"/>
                    </a:lnTo>
                    <a:lnTo>
                      <a:pt x="22" y="105"/>
                    </a:lnTo>
                    <a:lnTo>
                      <a:pt x="29" y="66"/>
                    </a:lnTo>
                    <a:lnTo>
                      <a:pt x="0" y="41"/>
                    </a:lnTo>
                    <a:lnTo>
                      <a:pt x="39" y="35"/>
                    </a:lnTo>
                    <a:lnTo>
                      <a:pt x="5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1" name="ïś1ïďê">
                <a:extLst>
                  <a:ext uri="{FF2B5EF4-FFF2-40B4-BE49-F238E27FC236}">
                    <a16:creationId xmlns:a16="http://schemas.microsoft.com/office/drawing/2014/main" xmlns="" id="{1BC2B81B-FADC-4E6C-968D-3F8FB01D30E5}"/>
                  </a:ext>
                </a:extLst>
              </p:cNvPr>
              <p:cNvSpPr/>
              <p:nvPr/>
            </p:nvSpPr>
            <p:spPr bwMode="auto">
              <a:xfrm>
                <a:off x="3735" y="2568"/>
                <a:ext cx="75" cy="10"/>
              </a:xfrm>
              <a:custGeom>
                <a:avLst/>
                <a:gdLst>
                  <a:gd name="T0" fmla="*/ 28 w 36"/>
                  <a:gd name="T1" fmla="*/ 4 h 5"/>
                  <a:gd name="T2" fmla="*/ 27 w 36"/>
                  <a:gd name="T3" fmla="*/ 4 h 5"/>
                  <a:gd name="T4" fmla="*/ 36 w 36"/>
                  <a:gd name="T5" fmla="*/ 5 h 5"/>
                  <a:gd name="T6" fmla="*/ 36 w 36"/>
                  <a:gd name="T7" fmla="*/ 5 h 5"/>
                  <a:gd name="T8" fmla="*/ 28 w 36"/>
                  <a:gd name="T9" fmla="*/ 4 h 5"/>
                  <a:gd name="T10" fmla="*/ 0 w 36"/>
                  <a:gd name="T11" fmla="*/ 0 h 5"/>
                  <a:gd name="T12" fmla="*/ 22 w 36"/>
                  <a:gd name="T13" fmla="*/ 3 h 5"/>
                  <a:gd name="T14" fmla="*/ 22 w 36"/>
                  <a:gd name="T15" fmla="*/ 3 h 5"/>
                  <a:gd name="T16" fmla="*/ 0 w 3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5">
                    <a:moveTo>
                      <a:pt x="28" y="4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0" y="0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2" name="işľîḍè">
                <a:extLst>
                  <a:ext uri="{FF2B5EF4-FFF2-40B4-BE49-F238E27FC236}">
                    <a16:creationId xmlns:a16="http://schemas.microsoft.com/office/drawing/2014/main" xmlns="" id="{1FDD631A-33FA-4EAA-A281-DD5836987329}"/>
                  </a:ext>
                </a:extLst>
              </p:cNvPr>
              <p:cNvSpPr/>
              <p:nvPr/>
            </p:nvSpPr>
            <p:spPr bwMode="auto">
              <a:xfrm>
                <a:off x="3781" y="2574"/>
                <a:ext cx="12" cy="2"/>
              </a:xfrm>
              <a:custGeom>
                <a:avLst/>
                <a:gdLst>
                  <a:gd name="T0" fmla="*/ 0 w 6"/>
                  <a:gd name="T1" fmla="*/ 0 h 1"/>
                  <a:gd name="T2" fmla="*/ 0 w 6"/>
                  <a:gd name="T3" fmla="*/ 0 h 1"/>
                  <a:gd name="T4" fmla="*/ 5 w 6"/>
                  <a:gd name="T5" fmla="*/ 1 h 1"/>
                  <a:gd name="T6" fmla="*/ 6 w 6"/>
                  <a:gd name="T7" fmla="*/ 1 h 1"/>
                  <a:gd name="T8" fmla="*/ 0 w 6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3" name="îṩḻíḋê">
                <a:extLst>
                  <a:ext uri="{FF2B5EF4-FFF2-40B4-BE49-F238E27FC236}">
                    <a16:creationId xmlns:a16="http://schemas.microsoft.com/office/drawing/2014/main" xmlns="" id="{89D0959B-EE0C-4089-BB89-E2E9572F55F1}"/>
                  </a:ext>
                </a:extLst>
              </p:cNvPr>
              <p:cNvSpPr/>
              <p:nvPr/>
            </p:nvSpPr>
            <p:spPr bwMode="auto">
              <a:xfrm>
                <a:off x="3677" y="2568"/>
                <a:ext cx="133" cy="560"/>
              </a:xfrm>
              <a:custGeom>
                <a:avLst/>
                <a:gdLst>
                  <a:gd name="T0" fmla="*/ 56 w 133"/>
                  <a:gd name="T1" fmla="*/ 0 h 560"/>
                  <a:gd name="T2" fmla="*/ 43 w 133"/>
                  <a:gd name="T3" fmla="*/ 91 h 560"/>
                  <a:gd name="T4" fmla="*/ 48 w 133"/>
                  <a:gd name="T5" fmla="*/ 81 h 560"/>
                  <a:gd name="T6" fmla="*/ 66 w 133"/>
                  <a:gd name="T7" fmla="*/ 114 h 560"/>
                  <a:gd name="T8" fmla="*/ 104 w 133"/>
                  <a:gd name="T9" fmla="*/ 118 h 560"/>
                  <a:gd name="T10" fmla="*/ 77 w 133"/>
                  <a:gd name="T11" fmla="*/ 147 h 560"/>
                  <a:gd name="T12" fmla="*/ 85 w 133"/>
                  <a:gd name="T13" fmla="*/ 184 h 560"/>
                  <a:gd name="T14" fmla="*/ 52 w 133"/>
                  <a:gd name="T15" fmla="*/ 168 h 560"/>
                  <a:gd name="T16" fmla="*/ 31 w 133"/>
                  <a:gd name="T17" fmla="*/ 178 h 560"/>
                  <a:gd name="T18" fmla="*/ 4 w 133"/>
                  <a:gd name="T19" fmla="*/ 369 h 560"/>
                  <a:gd name="T20" fmla="*/ 21 w 133"/>
                  <a:gd name="T21" fmla="*/ 369 h 560"/>
                  <a:gd name="T22" fmla="*/ 2 w 133"/>
                  <a:gd name="T23" fmla="*/ 388 h 560"/>
                  <a:gd name="T24" fmla="*/ 0 w 133"/>
                  <a:gd name="T25" fmla="*/ 412 h 560"/>
                  <a:gd name="T26" fmla="*/ 31 w 133"/>
                  <a:gd name="T27" fmla="*/ 560 h 560"/>
                  <a:gd name="T28" fmla="*/ 56 w 133"/>
                  <a:gd name="T29" fmla="*/ 560 h 560"/>
                  <a:gd name="T30" fmla="*/ 133 w 133"/>
                  <a:gd name="T31" fmla="*/ 10 h 560"/>
                  <a:gd name="T32" fmla="*/ 114 w 133"/>
                  <a:gd name="T33" fmla="*/ 8 h 560"/>
                  <a:gd name="T34" fmla="*/ 104 w 133"/>
                  <a:gd name="T35" fmla="*/ 6 h 560"/>
                  <a:gd name="T36" fmla="*/ 58 w 133"/>
                  <a:gd name="T37" fmla="*/ 0 h 560"/>
                  <a:gd name="T38" fmla="*/ 56 w 133"/>
                  <a:gd name="T3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" h="560">
                    <a:moveTo>
                      <a:pt x="56" y="0"/>
                    </a:moveTo>
                    <a:lnTo>
                      <a:pt x="43" y="91"/>
                    </a:lnTo>
                    <a:lnTo>
                      <a:pt x="48" y="81"/>
                    </a:lnTo>
                    <a:lnTo>
                      <a:pt x="66" y="114"/>
                    </a:lnTo>
                    <a:lnTo>
                      <a:pt x="104" y="118"/>
                    </a:lnTo>
                    <a:lnTo>
                      <a:pt x="77" y="147"/>
                    </a:lnTo>
                    <a:lnTo>
                      <a:pt x="85" y="184"/>
                    </a:lnTo>
                    <a:lnTo>
                      <a:pt x="52" y="168"/>
                    </a:lnTo>
                    <a:lnTo>
                      <a:pt x="31" y="178"/>
                    </a:lnTo>
                    <a:lnTo>
                      <a:pt x="4" y="369"/>
                    </a:lnTo>
                    <a:lnTo>
                      <a:pt x="21" y="369"/>
                    </a:lnTo>
                    <a:lnTo>
                      <a:pt x="2" y="388"/>
                    </a:lnTo>
                    <a:lnTo>
                      <a:pt x="0" y="412"/>
                    </a:lnTo>
                    <a:lnTo>
                      <a:pt x="31" y="560"/>
                    </a:lnTo>
                    <a:lnTo>
                      <a:pt x="56" y="560"/>
                    </a:lnTo>
                    <a:lnTo>
                      <a:pt x="133" y="10"/>
                    </a:lnTo>
                    <a:lnTo>
                      <a:pt x="114" y="8"/>
                    </a:lnTo>
                    <a:lnTo>
                      <a:pt x="104" y="6"/>
                    </a:lnTo>
                    <a:lnTo>
                      <a:pt x="58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94C2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4" name="í$ḷiḑe">
                <a:extLst>
                  <a:ext uri="{FF2B5EF4-FFF2-40B4-BE49-F238E27FC236}">
                    <a16:creationId xmlns:a16="http://schemas.microsoft.com/office/drawing/2014/main" xmlns="" id="{76E3636F-7DAD-4C35-BBE6-D429408AFF3E}"/>
                  </a:ext>
                </a:extLst>
              </p:cNvPr>
              <p:cNvSpPr/>
              <p:nvPr/>
            </p:nvSpPr>
            <p:spPr bwMode="auto">
              <a:xfrm>
                <a:off x="3677" y="2568"/>
                <a:ext cx="133" cy="560"/>
              </a:xfrm>
              <a:custGeom>
                <a:avLst/>
                <a:gdLst>
                  <a:gd name="T0" fmla="*/ 56 w 133"/>
                  <a:gd name="T1" fmla="*/ 0 h 560"/>
                  <a:gd name="T2" fmla="*/ 43 w 133"/>
                  <a:gd name="T3" fmla="*/ 91 h 560"/>
                  <a:gd name="T4" fmla="*/ 48 w 133"/>
                  <a:gd name="T5" fmla="*/ 81 h 560"/>
                  <a:gd name="T6" fmla="*/ 66 w 133"/>
                  <a:gd name="T7" fmla="*/ 114 h 560"/>
                  <a:gd name="T8" fmla="*/ 104 w 133"/>
                  <a:gd name="T9" fmla="*/ 118 h 560"/>
                  <a:gd name="T10" fmla="*/ 77 w 133"/>
                  <a:gd name="T11" fmla="*/ 147 h 560"/>
                  <a:gd name="T12" fmla="*/ 85 w 133"/>
                  <a:gd name="T13" fmla="*/ 184 h 560"/>
                  <a:gd name="T14" fmla="*/ 52 w 133"/>
                  <a:gd name="T15" fmla="*/ 168 h 560"/>
                  <a:gd name="T16" fmla="*/ 31 w 133"/>
                  <a:gd name="T17" fmla="*/ 178 h 560"/>
                  <a:gd name="T18" fmla="*/ 4 w 133"/>
                  <a:gd name="T19" fmla="*/ 369 h 560"/>
                  <a:gd name="T20" fmla="*/ 21 w 133"/>
                  <a:gd name="T21" fmla="*/ 369 h 560"/>
                  <a:gd name="T22" fmla="*/ 2 w 133"/>
                  <a:gd name="T23" fmla="*/ 388 h 560"/>
                  <a:gd name="T24" fmla="*/ 0 w 133"/>
                  <a:gd name="T25" fmla="*/ 412 h 560"/>
                  <a:gd name="T26" fmla="*/ 31 w 133"/>
                  <a:gd name="T27" fmla="*/ 560 h 560"/>
                  <a:gd name="T28" fmla="*/ 56 w 133"/>
                  <a:gd name="T29" fmla="*/ 560 h 560"/>
                  <a:gd name="T30" fmla="*/ 133 w 133"/>
                  <a:gd name="T31" fmla="*/ 10 h 560"/>
                  <a:gd name="T32" fmla="*/ 114 w 133"/>
                  <a:gd name="T33" fmla="*/ 8 h 560"/>
                  <a:gd name="T34" fmla="*/ 104 w 133"/>
                  <a:gd name="T35" fmla="*/ 6 h 560"/>
                  <a:gd name="T36" fmla="*/ 58 w 133"/>
                  <a:gd name="T37" fmla="*/ 0 h 560"/>
                  <a:gd name="T38" fmla="*/ 56 w 133"/>
                  <a:gd name="T39" fmla="*/ 0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" h="560">
                    <a:moveTo>
                      <a:pt x="56" y="0"/>
                    </a:moveTo>
                    <a:lnTo>
                      <a:pt x="43" y="91"/>
                    </a:lnTo>
                    <a:lnTo>
                      <a:pt x="48" y="81"/>
                    </a:lnTo>
                    <a:lnTo>
                      <a:pt x="66" y="114"/>
                    </a:lnTo>
                    <a:lnTo>
                      <a:pt x="104" y="118"/>
                    </a:lnTo>
                    <a:lnTo>
                      <a:pt x="77" y="147"/>
                    </a:lnTo>
                    <a:lnTo>
                      <a:pt x="85" y="184"/>
                    </a:lnTo>
                    <a:lnTo>
                      <a:pt x="52" y="168"/>
                    </a:lnTo>
                    <a:lnTo>
                      <a:pt x="31" y="178"/>
                    </a:lnTo>
                    <a:lnTo>
                      <a:pt x="4" y="369"/>
                    </a:lnTo>
                    <a:lnTo>
                      <a:pt x="21" y="369"/>
                    </a:lnTo>
                    <a:lnTo>
                      <a:pt x="2" y="388"/>
                    </a:lnTo>
                    <a:lnTo>
                      <a:pt x="0" y="412"/>
                    </a:lnTo>
                    <a:lnTo>
                      <a:pt x="31" y="560"/>
                    </a:lnTo>
                    <a:lnTo>
                      <a:pt x="56" y="560"/>
                    </a:lnTo>
                    <a:lnTo>
                      <a:pt x="133" y="10"/>
                    </a:lnTo>
                    <a:lnTo>
                      <a:pt x="114" y="8"/>
                    </a:lnTo>
                    <a:lnTo>
                      <a:pt x="104" y="6"/>
                    </a:lnTo>
                    <a:lnTo>
                      <a:pt x="58" y="0"/>
                    </a:lnTo>
                    <a:lnTo>
                      <a:pt x="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5" name="iṥḻïďe">
                <a:extLst>
                  <a:ext uri="{FF2B5EF4-FFF2-40B4-BE49-F238E27FC236}">
                    <a16:creationId xmlns:a16="http://schemas.microsoft.com/office/drawing/2014/main" xmlns="" id="{0B870DC0-BF7C-49EE-ADC4-E282F0503648}"/>
                  </a:ext>
                </a:extLst>
              </p:cNvPr>
              <p:cNvSpPr/>
              <p:nvPr/>
            </p:nvSpPr>
            <p:spPr bwMode="auto">
              <a:xfrm>
                <a:off x="3708" y="2649"/>
                <a:ext cx="73" cy="103"/>
              </a:xfrm>
              <a:custGeom>
                <a:avLst/>
                <a:gdLst>
                  <a:gd name="T0" fmla="*/ 17 w 73"/>
                  <a:gd name="T1" fmla="*/ 0 h 103"/>
                  <a:gd name="T2" fmla="*/ 12 w 73"/>
                  <a:gd name="T3" fmla="*/ 10 h 103"/>
                  <a:gd name="T4" fmla="*/ 0 w 73"/>
                  <a:gd name="T5" fmla="*/ 97 h 103"/>
                  <a:gd name="T6" fmla="*/ 21 w 73"/>
                  <a:gd name="T7" fmla="*/ 87 h 103"/>
                  <a:gd name="T8" fmla="*/ 54 w 73"/>
                  <a:gd name="T9" fmla="*/ 103 h 103"/>
                  <a:gd name="T10" fmla="*/ 46 w 73"/>
                  <a:gd name="T11" fmla="*/ 66 h 103"/>
                  <a:gd name="T12" fmla="*/ 73 w 73"/>
                  <a:gd name="T13" fmla="*/ 37 h 103"/>
                  <a:gd name="T14" fmla="*/ 35 w 73"/>
                  <a:gd name="T15" fmla="*/ 33 h 103"/>
                  <a:gd name="T16" fmla="*/ 17 w 73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03">
                    <a:moveTo>
                      <a:pt x="17" y="0"/>
                    </a:moveTo>
                    <a:lnTo>
                      <a:pt x="12" y="10"/>
                    </a:lnTo>
                    <a:lnTo>
                      <a:pt x="0" y="97"/>
                    </a:lnTo>
                    <a:lnTo>
                      <a:pt x="21" y="87"/>
                    </a:lnTo>
                    <a:lnTo>
                      <a:pt x="54" y="103"/>
                    </a:lnTo>
                    <a:lnTo>
                      <a:pt x="46" y="66"/>
                    </a:lnTo>
                    <a:lnTo>
                      <a:pt x="73" y="37"/>
                    </a:lnTo>
                    <a:lnTo>
                      <a:pt x="35" y="3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81A9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6" name="ïṧliḋé">
                <a:extLst>
                  <a:ext uri="{FF2B5EF4-FFF2-40B4-BE49-F238E27FC236}">
                    <a16:creationId xmlns:a16="http://schemas.microsoft.com/office/drawing/2014/main" xmlns="" id="{94A0AF53-0188-40E7-B277-BB61F5655421}"/>
                  </a:ext>
                </a:extLst>
              </p:cNvPr>
              <p:cNvSpPr/>
              <p:nvPr/>
            </p:nvSpPr>
            <p:spPr bwMode="auto">
              <a:xfrm>
                <a:off x="3708" y="2649"/>
                <a:ext cx="73" cy="103"/>
              </a:xfrm>
              <a:custGeom>
                <a:avLst/>
                <a:gdLst>
                  <a:gd name="T0" fmla="*/ 17 w 73"/>
                  <a:gd name="T1" fmla="*/ 0 h 103"/>
                  <a:gd name="T2" fmla="*/ 12 w 73"/>
                  <a:gd name="T3" fmla="*/ 10 h 103"/>
                  <a:gd name="T4" fmla="*/ 0 w 73"/>
                  <a:gd name="T5" fmla="*/ 97 h 103"/>
                  <a:gd name="T6" fmla="*/ 21 w 73"/>
                  <a:gd name="T7" fmla="*/ 87 h 103"/>
                  <a:gd name="T8" fmla="*/ 54 w 73"/>
                  <a:gd name="T9" fmla="*/ 103 h 103"/>
                  <a:gd name="T10" fmla="*/ 46 w 73"/>
                  <a:gd name="T11" fmla="*/ 66 h 103"/>
                  <a:gd name="T12" fmla="*/ 73 w 73"/>
                  <a:gd name="T13" fmla="*/ 37 h 103"/>
                  <a:gd name="T14" fmla="*/ 35 w 73"/>
                  <a:gd name="T15" fmla="*/ 33 h 103"/>
                  <a:gd name="T16" fmla="*/ 17 w 73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03">
                    <a:moveTo>
                      <a:pt x="17" y="0"/>
                    </a:moveTo>
                    <a:lnTo>
                      <a:pt x="12" y="10"/>
                    </a:lnTo>
                    <a:lnTo>
                      <a:pt x="0" y="97"/>
                    </a:lnTo>
                    <a:lnTo>
                      <a:pt x="21" y="87"/>
                    </a:lnTo>
                    <a:lnTo>
                      <a:pt x="54" y="103"/>
                    </a:lnTo>
                    <a:lnTo>
                      <a:pt x="46" y="66"/>
                    </a:lnTo>
                    <a:lnTo>
                      <a:pt x="73" y="37"/>
                    </a:lnTo>
                    <a:lnTo>
                      <a:pt x="35" y="33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7" name="í$1îḑé">
                <a:extLst>
                  <a:ext uri="{FF2B5EF4-FFF2-40B4-BE49-F238E27FC236}">
                    <a16:creationId xmlns:a16="http://schemas.microsoft.com/office/drawing/2014/main" xmlns="" id="{3E293F4E-0F77-40B1-9DEA-2373647BE9F7}"/>
                  </a:ext>
                </a:extLst>
              </p:cNvPr>
              <p:cNvSpPr/>
              <p:nvPr/>
            </p:nvSpPr>
            <p:spPr bwMode="auto">
              <a:xfrm>
                <a:off x="3648" y="2561"/>
                <a:ext cx="60" cy="345"/>
              </a:xfrm>
              <a:custGeom>
                <a:avLst/>
                <a:gdLst>
                  <a:gd name="T0" fmla="*/ 39 w 60"/>
                  <a:gd name="T1" fmla="*/ 0 h 345"/>
                  <a:gd name="T2" fmla="*/ 0 w 60"/>
                  <a:gd name="T3" fmla="*/ 285 h 345"/>
                  <a:gd name="T4" fmla="*/ 12 w 60"/>
                  <a:gd name="T5" fmla="*/ 345 h 345"/>
                  <a:gd name="T6" fmla="*/ 39 w 60"/>
                  <a:gd name="T7" fmla="*/ 144 h 345"/>
                  <a:gd name="T8" fmla="*/ 23 w 60"/>
                  <a:gd name="T9" fmla="*/ 129 h 345"/>
                  <a:gd name="T10" fmla="*/ 41 w 60"/>
                  <a:gd name="T11" fmla="*/ 125 h 345"/>
                  <a:gd name="T12" fmla="*/ 60 w 60"/>
                  <a:gd name="T13" fmla="*/ 2 h 345"/>
                  <a:gd name="T14" fmla="*/ 39 w 60"/>
                  <a:gd name="T15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345">
                    <a:moveTo>
                      <a:pt x="39" y="0"/>
                    </a:moveTo>
                    <a:lnTo>
                      <a:pt x="0" y="285"/>
                    </a:lnTo>
                    <a:lnTo>
                      <a:pt x="12" y="345"/>
                    </a:lnTo>
                    <a:lnTo>
                      <a:pt x="39" y="144"/>
                    </a:lnTo>
                    <a:lnTo>
                      <a:pt x="23" y="129"/>
                    </a:lnTo>
                    <a:lnTo>
                      <a:pt x="41" y="125"/>
                    </a:lnTo>
                    <a:lnTo>
                      <a:pt x="60" y="2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94C2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8" name="ïšľíḋé">
                <a:extLst>
                  <a:ext uri="{FF2B5EF4-FFF2-40B4-BE49-F238E27FC236}">
                    <a16:creationId xmlns:a16="http://schemas.microsoft.com/office/drawing/2014/main" xmlns="" id="{01263794-6B9F-41E7-AD23-003A6881C696}"/>
                  </a:ext>
                </a:extLst>
              </p:cNvPr>
              <p:cNvSpPr/>
              <p:nvPr/>
            </p:nvSpPr>
            <p:spPr bwMode="auto">
              <a:xfrm>
                <a:off x="3648" y="2561"/>
                <a:ext cx="60" cy="345"/>
              </a:xfrm>
              <a:custGeom>
                <a:avLst/>
                <a:gdLst>
                  <a:gd name="T0" fmla="*/ 39 w 60"/>
                  <a:gd name="T1" fmla="*/ 0 h 345"/>
                  <a:gd name="T2" fmla="*/ 0 w 60"/>
                  <a:gd name="T3" fmla="*/ 285 h 345"/>
                  <a:gd name="T4" fmla="*/ 12 w 60"/>
                  <a:gd name="T5" fmla="*/ 345 h 345"/>
                  <a:gd name="T6" fmla="*/ 39 w 60"/>
                  <a:gd name="T7" fmla="*/ 144 h 345"/>
                  <a:gd name="T8" fmla="*/ 23 w 60"/>
                  <a:gd name="T9" fmla="*/ 129 h 345"/>
                  <a:gd name="T10" fmla="*/ 41 w 60"/>
                  <a:gd name="T11" fmla="*/ 125 h 345"/>
                  <a:gd name="T12" fmla="*/ 60 w 60"/>
                  <a:gd name="T13" fmla="*/ 2 h 345"/>
                  <a:gd name="T14" fmla="*/ 39 w 60"/>
                  <a:gd name="T15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345">
                    <a:moveTo>
                      <a:pt x="39" y="0"/>
                    </a:moveTo>
                    <a:lnTo>
                      <a:pt x="0" y="285"/>
                    </a:lnTo>
                    <a:lnTo>
                      <a:pt x="12" y="345"/>
                    </a:lnTo>
                    <a:lnTo>
                      <a:pt x="39" y="144"/>
                    </a:lnTo>
                    <a:lnTo>
                      <a:pt x="23" y="129"/>
                    </a:lnTo>
                    <a:lnTo>
                      <a:pt x="41" y="125"/>
                    </a:lnTo>
                    <a:lnTo>
                      <a:pt x="60" y="2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9" name="îṡḷîḑè">
                <a:extLst>
                  <a:ext uri="{FF2B5EF4-FFF2-40B4-BE49-F238E27FC236}">
                    <a16:creationId xmlns:a16="http://schemas.microsoft.com/office/drawing/2014/main" xmlns="" id="{47E32B8C-B869-4E64-A26E-F94A42CED93F}"/>
                  </a:ext>
                </a:extLst>
              </p:cNvPr>
              <p:cNvSpPr/>
              <p:nvPr/>
            </p:nvSpPr>
            <p:spPr bwMode="auto">
              <a:xfrm>
                <a:off x="3671" y="2686"/>
                <a:ext cx="18" cy="19"/>
              </a:xfrm>
              <a:custGeom>
                <a:avLst/>
                <a:gdLst>
                  <a:gd name="T0" fmla="*/ 18 w 18"/>
                  <a:gd name="T1" fmla="*/ 0 h 19"/>
                  <a:gd name="T2" fmla="*/ 0 w 18"/>
                  <a:gd name="T3" fmla="*/ 4 h 19"/>
                  <a:gd name="T4" fmla="*/ 16 w 18"/>
                  <a:gd name="T5" fmla="*/ 19 h 19"/>
                  <a:gd name="T6" fmla="*/ 18 w 1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9">
                    <a:moveTo>
                      <a:pt x="18" y="0"/>
                    </a:moveTo>
                    <a:lnTo>
                      <a:pt x="0" y="4"/>
                    </a:lnTo>
                    <a:lnTo>
                      <a:pt x="16" y="19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81A9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0" name="ïṥḷïďè">
                <a:extLst>
                  <a:ext uri="{FF2B5EF4-FFF2-40B4-BE49-F238E27FC236}">
                    <a16:creationId xmlns:a16="http://schemas.microsoft.com/office/drawing/2014/main" xmlns="" id="{9C1E8454-F9D0-44D7-A066-64D0DB0939E5}"/>
                  </a:ext>
                </a:extLst>
              </p:cNvPr>
              <p:cNvSpPr/>
              <p:nvPr/>
            </p:nvSpPr>
            <p:spPr bwMode="auto">
              <a:xfrm>
                <a:off x="3671" y="2686"/>
                <a:ext cx="18" cy="19"/>
              </a:xfrm>
              <a:custGeom>
                <a:avLst/>
                <a:gdLst>
                  <a:gd name="T0" fmla="*/ 18 w 18"/>
                  <a:gd name="T1" fmla="*/ 0 h 19"/>
                  <a:gd name="T2" fmla="*/ 0 w 18"/>
                  <a:gd name="T3" fmla="*/ 4 h 19"/>
                  <a:gd name="T4" fmla="*/ 16 w 18"/>
                  <a:gd name="T5" fmla="*/ 19 h 19"/>
                  <a:gd name="T6" fmla="*/ 18 w 18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9">
                    <a:moveTo>
                      <a:pt x="18" y="0"/>
                    </a:moveTo>
                    <a:lnTo>
                      <a:pt x="0" y="4"/>
                    </a:lnTo>
                    <a:lnTo>
                      <a:pt x="16" y="19"/>
                    </a:lnTo>
                    <a:lnTo>
                      <a:pt x="1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1" name="ïṡ1iďé">
                <a:extLst>
                  <a:ext uri="{FF2B5EF4-FFF2-40B4-BE49-F238E27FC236}">
                    <a16:creationId xmlns:a16="http://schemas.microsoft.com/office/drawing/2014/main" xmlns="" id="{AD8F660C-0A26-4A6C-B2FA-12A239B68500}"/>
                  </a:ext>
                </a:extLst>
              </p:cNvPr>
              <p:cNvSpPr/>
              <p:nvPr/>
            </p:nvSpPr>
            <p:spPr bwMode="auto">
              <a:xfrm>
                <a:off x="3741" y="3047"/>
                <a:ext cx="42" cy="45"/>
              </a:xfrm>
              <a:custGeom>
                <a:avLst/>
                <a:gdLst>
                  <a:gd name="T0" fmla="*/ 27 w 42"/>
                  <a:gd name="T1" fmla="*/ 0 h 45"/>
                  <a:gd name="T2" fmla="*/ 29 w 42"/>
                  <a:gd name="T3" fmla="*/ 16 h 45"/>
                  <a:gd name="T4" fmla="*/ 42 w 42"/>
                  <a:gd name="T5" fmla="*/ 23 h 45"/>
                  <a:gd name="T6" fmla="*/ 29 w 42"/>
                  <a:gd name="T7" fmla="*/ 29 h 45"/>
                  <a:gd name="T8" fmla="*/ 25 w 42"/>
                  <a:gd name="T9" fmla="*/ 45 h 45"/>
                  <a:gd name="T10" fmla="*/ 15 w 42"/>
                  <a:gd name="T11" fmla="*/ 33 h 45"/>
                  <a:gd name="T12" fmla="*/ 0 w 42"/>
                  <a:gd name="T13" fmla="*/ 35 h 45"/>
                  <a:gd name="T14" fmla="*/ 9 w 42"/>
                  <a:gd name="T15" fmla="*/ 23 h 45"/>
                  <a:gd name="T16" fmla="*/ 0 w 42"/>
                  <a:gd name="T17" fmla="*/ 8 h 45"/>
                  <a:gd name="T18" fmla="*/ 17 w 42"/>
                  <a:gd name="T19" fmla="*/ 12 h 45"/>
                  <a:gd name="T20" fmla="*/ 27 w 42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5">
                    <a:moveTo>
                      <a:pt x="27" y="0"/>
                    </a:moveTo>
                    <a:lnTo>
                      <a:pt x="29" y="16"/>
                    </a:lnTo>
                    <a:lnTo>
                      <a:pt x="42" y="23"/>
                    </a:lnTo>
                    <a:lnTo>
                      <a:pt x="29" y="29"/>
                    </a:lnTo>
                    <a:lnTo>
                      <a:pt x="25" y="45"/>
                    </a:lnTo>
                    <a:lnTo>
                      <a:pt x="15" y="33"/>
                    </a:lnTo>
                    <a:lnTo>
                      <a:pt x="0" y="35"/>
                    </a:lnTo>
                    <a:lnTo>
                      <a:pt x="9" y="23"/>
                    </a:lnTo>
                    <a:lnTo>
                      <a:pt x="0" y="8"/>
                    </a:lnTo>
                    <a:lnTo>
                      <a:pt x="17" y="1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317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2" name="iṡlíďe">
                <a:extLst>
                  <a:ext uri="{FF2B5EF4-FFF2-40B4-BE49-F238E27FC236}">
                    <a16:creationId xmlns:a16="http://schemas.microsoft.com/office/drawing/2014/main" xmlns="" id="{DEF692FB-60F0-4313-BA2C-60D24FD7107B}"/>
                  </a:ext>
                </a:extLst>
              </p:cNvPr>
              <p:cNvSpPr/>
              <p:nvPr/>
            </p:nvSpPr>
            <p:spPr bwMode="auto">
              <a:xfrm>
                <a:off x="3627" y="2514"/>
                <a:ext cx="328" cy="105"/>
              </a:xfrm>
              <a:custGeom>
                <a:avLst/>
                <a:gdLst>
                  <a:gd name="T0" fmla="*/ 156 w 158"/>
                  <a:gd name="T1" fmla="*/ 21 h 51"/>
                  <a:gd name="T2" fmla="*/ 6 w 158"/>
                  <a:gd name="T3" fmla="*/ 0 h 51"/>
                  <a:gd name="T4" fmla="*/ 4 w 158"/>
                  <a:gd name="T5" fmla="*/ 2 h 51"/>
                  <a:gd name="T6" fmla="*/ 0 w 158"/>
                  <a:gd name="T7" fmla="*/ 28 h 51"/>
                  <a:gd name="T8" fmla="*/ 1 w 158"/>
                  <a:gd name="T9" fmla="*/ 30 h 51"/>
                  <a:gd name="T10" fmla="*/ 152 w 158"/>
                  <a:gd name="T11" fmla="*/ 51 h 51"/>
                  <a:gd name="T12" fmla="*/ 154 w 158"/>
                  <a:gd name="T13" fmla="*/ 50 h 51"/>
                  <a:gd name="T14" fmla="*/ 157 w 158"/>
                  <a:gd name="T15" fmla="*/ 23 h 51"/>
                  <a:gd name="T16" fmla="*/ 156 w 158"/>
                  <a:gd name="T17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51">
                    <a:moveTo>
                      <a:pt x="156" y="21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3" y="51"/>
                      <a:pt x="154" y="50"/>
                      <a:pt x="154" y="50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8" y="22"/>
                      <a:pt x="157" y="21"/>
                      <a:pt x="156" y="21"/>
                    </a:cubicBezTo>
                    <a:close/>
                  </a:path>
                </a:pathLst>
              </a:custGeom>
              <a:solidFill>
                <a:srgbClr val="EA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3" name="ïṥļiḍé">
                <a:extLst>
                  <a:ext uri="{FF2B5EF4-FFF2-40B4-BE49-F238E27FC236}">
                    <a16:creationId xmlns:a16="http://schemas.microsoft.com/office/drawing/2014/main" xmlns="" id="{98102476-8FB1-4671-9518-ED6C8B38310C}"/>
                  </a:ext>
                </a:extLst>
              </p:cNvPr>
              <p:cNvSpPr/>
              <p:nvPr/>
            </p:nvSpPr>
            <p:spPr bwMode="auto">
              <a:xfrm>
                <a:off x="3768" y="2829"/>
                <a:ext cx="69" cy="71"/>
              </a:xfrm>
              <a:custGeom>
                <a:avLst/>
                <a:gdLst>
                  <a:gd name="T0" fmla="*/ 46 w 69"/>
                  <a:gd name="T1" fmla="*/ 0 h 71"/>
                  <a:gd name="T2" fmla="*/ 48 w 69"/>
                  <a:gd name="T3" fmla="*/ 25 h 71"/>
                  <a:gd name="T4" fmla="*/ 69 w 69"/>
                  <a:gd name="T5" fmla="*/ 37 h 71"/>
                  <a:gd name="T6" fmla="*/ 46 w 69"/>
                  <a:gd name="T7" fmla="*/ 46 h 71"/>
                  <a:gd name="T8" fmla="*/ 42 w 69"/>
                  <a:gd name="T9" fmla="*/ 71 h 71"/>
                  <a:gd name="T10" fmla="*/ 25 w 69"/>
                  <a:gd name="T11" fmla="*/ 52 h 71"/>
                  <a:gd name="T12" fmla="*/ 0 w 69"/>
                  <a:gd name="T13" fmla="*/ 54 h 71"/>
                  <a:gd name="T14" fmla="*/ 13 w 69"/>
                  <a:gd name="T15" fmla="*/ 33 h 71"/>
                  <a:gd name="T16" fmla="*/ 2 w 69"/>
                  <a:gd name="T17" fmla="*/ 10 h 71"/>
                  <a:gd name="T18" fmla="*/ 27 w 69"/>
                  <a:gd name="T19" fmla="*/ 17 h 71"/>
                  <a:gd name="T20" fmla="*/ 46 w 69"/>
                  <a:gd name="T2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71">
                    <a:moveTo>
                      <a:pt x="46" y="0"/>
                    </a:moveTo>
                    <a:lnTo>
                      <a:pt x="48" y="25"/>
                    </a:lnTo>
                    <a:lnTo>
                      <a:pt x="69" y="37"/>
                    </a:lnTo>
                    <a:lnTo>
                      <a:pt x="46" y="46"/>
                    </a:lnTo>
                    <a:lnTo>
                      <a:pt x="42" y="71"/>
                    </a:lnTo>
                    <a:lnTo>
                      <a:pt x="25" y="52"/>
                    </a:lnTo>
                    <a:lnTo>
                      <a:pt x="0" y="54"/>
                    </a:lnTo>
                    <a:lnTo>
                      <a:pt x="13" y="33"/>
                    </a:lnTo>
                    <a:lnTo>
                      <a:pt x="2" y="10"/>
                    </a:lnTo>
                    <a:lnTo>
                      <a:pt x="27" y="17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317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4" name="îŝlídé">
                <a:extLst>
                  <a:ext uri="{FF2B5EF4-FFF2-40B4-BE49-F238E27FC236}">
                    <a16:creationId xmlns:a16="http://schemas.microsoft.com/office/drawing/2014/main" xmlns="" id="{62AA8012-FDD3-45BA-A349-9837C6DEBA69}"/>
                  </a:ext>
                </a:extLst>
              </p:cNvPr>
              <p:cNvSpPr/>
              <p:nvPr/>
            </p:nvSpPr>
            <p:spPr bwMode="auto">
              <a:xfrm>
                <a:off x="3585" y="2887"/>
                <a:ext cx="113" cy="137"/>
              </a:xfrm>
              <a:custGeom>
                <a:avLst/>
                <a:gdLst>
                  <a:gd name="T0" fmla="*/ 113 w 113"/>
                  <a:gd name="T1" fmla="*/ 50 h 137"/>
                  <a:gd name="T2" fmla="*/ 61 w 113"/>
                  <a:gd name="T3" fmla="*/ 46 h 137"/>
                  <a:gd name="T4" fmla="*/ 38 w 113"/>
                  <a:gd name="T5" fmla="*/ 0 h 137"/>
                  <a:gd name="T6" fmla="*/ 15 w 113"/>
                  <a:gd name="T7" fmla="*/ 46 h 137"/>
                  <a:gd name="T8" fmla="*/ 13 w 113"/>
                  <a:gd name="T9" fmla="*/ 46 h 137"/>
                  <a:gd name="T10" fmla="*/ 0 w 113"/>
                  <a:gd name="T11" fmla="*/ 137 h 137"/>
                  <a:gd name="T12" fmla="*/ 40 w 113"/>
                  <a:gd name="T13" fmla="*/ 116 h 137"/>
                  <a:gd name="T14" fmla="*/ 88 w 113"/>
                  <a:gd name="T15" fmla="*/ 137 h 137"/>
                  <a:gd name="T16" fmla="*/ 77 w 113"/>
                  <a:gd name="T17" fmla="*/ 87 h 137"/>
                  <a:gd name="T18" fmla="*/ 113 w 113"/>
                  <a:gd name="T19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137">
                    <a:moveTo>
                      <a:pt x="113" y="50"/>
                    </a:moveTo>
                    <a:lnTo>
                      <a:pt x="61" y="46"/>
                    </a:lnTo>
                    <a:lnTo>
                      <a:pt x="38" y="0"/>
                    </a:lnTo>
                    <a:lnTo>
                      <a:pt x="15" y="46"/>
                    </a:lnTo>
                    <a:lnTo>
                      <a:pt x="13" y="46"/>
                    </a:lnTo>
                    <a:lnTo>
                      <a:pt x="0" y="137"/>
                    </a:lnTo>
                    <a:lnTo>
                      <a:pt x="40" y="116"/>
                    </a:lnTo>
                    <a:lnTo>
                      <a:pt x="88" y="137"/>
                    </a:lnTo>
                    <a:lnTo>
                      <a:pt x="77" y="87"/>
                    </a:lnTo>
                    <a:lnTo>
                      <a:pt x="113" y="50"/>
                    </a:lnTo>
                    <a:close/>
                  </a:path>
                </a:pathLst>
              </a:custGeom>
              <a:solidFill>
                <a:srgbClr val="317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5" name="íślïḍé">
                <a:extLst>
                  <a:ext uri="{FF2B5EF4-FFF2-40B4-BE49-F238E27FC236}">
                    <a16:creationId xmlns:a16="http://schemas.microsoft.com/office/drawing/2014/main" xmlns="" id="{D4C6BF23-46B2-407C-954C-D4E916B63F55}"/>
                  </a:ext>
                </a:extLst>
              </p:cNvPr>
              <p:cNvSpPr/>
              <p:nvPr/>
            </p:nvSpPr>
            <p:spPr bwMode="auto">
              <a:xfrm>
                <a:off x="3585" y="2887"/>
                <a:ext cx="113" cy="137"/>
              </a:xfrm>
              <a:custGeom>
                <a:avLst/>
                <a:gdLst>
                  <a:gd name="T0" fmla="*/ 113 w 113"/>
                  <a:gd name="T1" fmla="*/ 50 h 137"/>
                  <a:gd name="T2" fmla="*/ 61 w 113"/>
                  <a:gd name="T3" fmla="*/ 46 h 137"/>
                  <a:gd name="T4" fmla="*/ 38 w 113"/>
                  <a:gd name="T5" fmla="*/ 0 h 137"/>
                  <a:gd name="T6" fmla="*/ 15 w 113"/>
                  <a:gd name="T7" fmla="*/ 46 h 137"/>
                  <a:gd name="T8" fmla="*/ 13 w 113"/>
                  <a:gd name="T9" fmla="*/ 46 h 137"/>
                  <a:gd name="T10" fmla="*/ 0 w 113"/>
                  <a:gd name="T11" fmla="*/ 137 h 137"/>
                  <a:gd name="T12" fmla="*/ 40 w 113"/>
                  <a:gd name="T13" fmla="*/ 116 h 137"/>
                  <a:gd name="T14" fmla="*/ 88 w 113"/>
                  <a:gd name="T15" fmla="*/ 137 h 137"/>
                  <a:gd name="T16" fmla="*/ 77 w 113"/>
                  <a:gd name="T17" fmla="*/ 87 h 137"/>
                  <a:gd name="T18" fmla="*/ 113 w 113"/>
                  <a:gd name="T19" fmla="*/ 5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3" h="137">
                    <a:moveTo>
                      <a:pt x="113" y="50"/>
                    </a:moveTo>
                    <a:lnTo>
                      <a:pt x="61" y="46"/>
                    </a:lnTo>
                    <a:lnTo>
                      <a:pt x="38" y="0"/>
                    </a:lnTo>
                    <a:lnTo>
                      <a:pt x="15" y="46"/>
                    </a:lnTo>
                    <a:lnTo>
                      <a:pt x="13" y="46"/>
                    </a:lnTo>
                    <a:lnTo>
                      <a:pt x="0" y="137"/>
                    </a:lnTo>
                    <a:lnTo>
                      <a:pt x="40" y="116"/>
                    </a:lnTo>
                    <a:lnTo>
                      <a:pt x="88" y="137"/>
                    </a:lnTo>
                    <a:lnTo>
                      <a:pt x="77" y="87"/>
                    </a:lnTo>
                    <a:lnTo>
                      <a:pt x="113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6" name="ïṡľîďè">
                <a:extLst>
                  <a:ext uri="{FF2B5EF4-FFF2-40B4-BE49-F238E27FC236}">
                    <a16:creationId xmlns:a16="http://schemas.microsoft.com/office/drawing/2014/main" xmlns="" id="{67710516-368A-41BC-96B4-699CC138312D}"/>
                  </a:ext>
                </a:extLst>
              </p:cNvPr>
              <p:cNvSpPr/>
              <p:nvPr/>
            </p:nvSpPr>
            <p:spPr bwMode="auto">
              <a:xfrm>
                <a:off x="3708" y="3157"/>
                <a:ext cx="133" cy="201"/>
              </a:xfrm>
              <a:custGeom>
                <a:avLst/>
                <a:gdLst>
                  <a:gd name="T0" fmla="*/ 133 w 133"/>
                  <a:gd name="T1" fmla="*/ 62 h 201"/>
                  <a:gd name="T2" fmla="*/ 125 w 133"/>
                  <a:gd name="T3" fmla="*/ 0 h 201"/>
                  <a:gd name="T4" fmla="*/ 73 w 133"/>
                  <a:gd name="T5" fmla="*/ 52 h 201"/>
                  <a:gd name="T6" fmla="*/ 2 w 133"/>
                  <a:gd name="T7" fmla="*/ 37 h 201"/>
                  <a:gd name="T8" fmla="*/ 33 w 133"/>
                  <a:gd name="T9" fmla="*/ 103 h 201"/>
                  <a:gd name="T10" fmla="*/ 0 w 133"/>
                  <a:gd name="T11" fmla="*/ 168 h 201"/>
                  <a:gd name="T12" fmla="*/ 71 w 133"/>
                  <a:gd name="T13" fmla="*/ 155 h 201"/>
                  <a:gd name="T14" fmla="*/ 114 w 133"/>
                  <a:gd name="T15" fmla="*/ 201 h 201"/>
                  <a:gd name="T16" fmla="*/ 133 w 133"/>
                  <a:gd name="T17" fmla="*/ 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201">
                    <a:moveTo>
                      <a:pt x="133" y="62"/>
                    </a:moveTo>
                    <a:lnTo>
                      <a:pt x="125" y="0"/>
                    </a:lnTo>
                    <a:lnTo>
                      <a:pt x="73" y="52"/>
                    </a:lnTo>
                    <a:lnTo>
                      <a:pt x="2" y="37"/>
                    </a:lnTo>
                    <a:lnTo>
                      <a:pt x="33" y="103"/>
                    </a:lnTo>
                    <a:lnTo>
                      <a:pt x="0" y="168"/>
                    </a:lnTo>
                    <a:lnTo>
                      <a:pt x="71" y="155"/>
                    </a:lnTo>
                    <a:lnTo>
                      <a:pt x="114" y="201"/>
                    </a:lnTo>
                    <a:lnTo>
                      <a:pt x="133" y="62"/>
                    </a:lnTo>
                    <a:close/>
                  </a:path>
                </a:pathLst>
              </a:custGeom>
              <a:solidFill>
                <a:srgbClr val="317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7" name="îṣḻïḋê">
                <a:extLst>
                  <a:ext uri="{FF2B5EF4-FFF2-40B4-BE49-F238E27FC236}">
                    <a16:creationId xmlns:a16="http://schemas.microsoft.com/office/drawing/2014/main" xmlns="" id="{23661C39-DBE2-4960-9F65-6F1FDCEA4E2D}"/>
                  </a:ext>
                </a:extLst>
              </p:cNvPr>
              <p:cNvSpPr/>
              <p:nvPr/>
            </p:nvSpPr>
            <p:spPr bwMode="auto">
              <a:xfrm>
                <a:off x="3708" y="3157"/>
                <a:ext cx="133" cy="201"/>
              </a:xfrm>
              <a:custGeom>
                <a:avLst/>
                <a:gdLst>
                  <a:gd name="T0" fmla="*/ 133 w 133"/>
                  <a:gd name="T1" fmla="*/ 62 h 201"/>
                  <a:gd name="T2" fmla="*/ 125 w 133"/>
                  <a:gd name="T3" fmla="*/ 0 h 201"/>
                  <a:gd name="T4" fmla="*/ 73 w 133"/>
                  <a:gd name="T5" fmla="*/ 52 h 201"/>
                  <a:gd name="T6" fmla="*/ 2 w 133"/>
                  <a:gd name="T7" fmla="*/ 37 h 201"/>
                  <a:gd name="T8" fmla="*/ 33 w 133"/>
                  <a:gd name="T9" fmla="*/ 103 h 201"/>
                  <a:gd name="T10" fmla="*/ 0 w 133"/>
                  <a:gd name="T11" fmla="*/ 168 h 201"/>
                  <a:gd name="T12" fmla="*/ 71 w 133"/>
                  <a:gd name="T13" fmla="*/ 155 h 201"/>
                  <a:gd name="T14" fmla="*/ 114 w 133"/>
                  <a:gd name="T15" fmla="*/ 201 h 201"/>
                  <a:gd name="T16" fmla="*/ 133 w 133"/>
                  <a:gd name="T17" fmla="*/ 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201">
                    <a:moveTo>
                      <a:pt x="133" y="62"/>
                    </a:moveTo>
                    <a:lnTo>
                      <a:pt x="125" y="0"/>
                    </a:lnTo>
                    <a:lnTo>
                      <a:pt x="73" y="52"/>
                    </a:lnTo>
                    <a:lnTo>
                      <a:pt x="2" y="37"/>
                    </a:lnTo>
                    <a:lnTo>
                      <a:pt x="33" y="103"/>
                    </a:lnTo>
                    <a:lnTo>
                      <a:pt x="0" y="168"/>
                    </a:lnTo>
                    <a:lnTo>
                      <a:pt x="71" y="155"/>
                    </a:lnTo>
                    <a:lnTo>
                      <a:pt x="114" y="201"/>
                    </a:lnTo>
                    <a:lnTo>
                      <a:pt x="133" y="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8" name="íśľîḑe">
                <a:extLst>
                  <a:ext uri="{FF2B5EF4-FFF2-40B4-BE49-F238E27FC236}">
                    <a16:creationId xmlns:a16="http://schemas.microsoft.com/office/drawing/2014/main" xmlns="" id="{BE6CCD7E-4319-4B42-9062-599FF8137285}"/>
                  </a:ext>
                </a:extLst>
              </p:cNvPr>
              <p:cNvSpPr/>
              <p:nvPr/>
            </p:nvSpPr>
            <p:spPr bwMode="auto">
              <a:xfrm>
                <a:off x="3625" y="2744"/>
                <a:ext cx="52" cy="326"/>
              </a:xfrm>
              <a:custGeom>
                <a:avLst/>
                <a:gdLst>
                  <a:gd name="T0" fmla="*/ 33 w 52"/>
                  <a:gd name="T1" fmla="*/ 274 h 326"/>
                  <a:gd name="T2" fmla="*/ 39 w 52"/>
                  <a:gd name="T3" fmla="*/ 326 h 326"/>
                  <a:gd name="T4" fmla="*/ 46 w 52"/>
                  <a:gd name="T5" fmla="*/ 280 h 326"/>
                  <a:gd name="T6" fmla="*/ 33 w 52"/>
                  <a:gd name="T7" fmla="*/ 274 h 326"/>
                  <a:gd name="T8" fmla="*/ 48 w 52"/>
                  <a:gd name="T9" fmla="*/ 220 h 326"/>
                  <a:gd name="T10" fmla="*/ 37 w 52"/>
                  <a:gd name="T11" fmla="*/ 230 h 326"/>
                  <a:gd name="T12" fmla="*/ 46 w 52"/>
                  <a:gd name="T13" fmla="*/ 274 h 326"/>
                  <a:gd name="T14" fmla="*/ 52 w 52"/>
                  <a:gd name="T15" fmla="*/ 236 h 326"/>
                  <a:gd name="T16" fmla="*/ 48 w 52"/>
                  <a:gd name="T17" fmla="*/ 220 h 326"/>
                  <a:gd name="T18" fmla="*/ 35 w 52"/>
                  <a:gd name="T19" fmla="*/ 162 h 326"/>
                  <a:gd name="T20" fmla="*/ 31 w 52"/>
                  <a:gd name="T21" fmla="*/ 189 h 326"/>
                  <a:gd name="T22" fmla="*/ 41 w 52"/>
                  <a:gd name="T23" fmla="*/ 191 h 326"/>
                  <a:gd name="T24" fmla="*/ 35 w 52"/>
                  <a:gd name="T25" fmla="*/ 162 h 326"/>
                  <a:gd name="T26" fmla="*/ 0 w 52"/>
                  <a:gd name="T27" fmla="*/ 0 h 326"/>
                  <a:gd name="T28" fmla="*/ 0 w 52"/>
                  <a:gd name="T29" fmla="*/ 0 h 326"/>
                  <a:gd name="T30" fmla="*/ 0 w 52"/>
                  <a:gd name="T31" fmla="*/ 0 h 326"/>
                  <a:gd name="T32" fmla="*/ 17 w 52"/>
                  <a:gd name="T33" fmla="*/ 141 h 326"/>
                  <a:gd name="T34" fmla="*/ 23 w 52"/>
                  <a:gd name="T35" fmla="*/ 102 h 326"/>
                  <a:gd name="T36" fmla="*/ 0 w 52"/>
                  <a:gd name="T3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6">
                    <a:moveTo>
                      <a:pt x="33" y="274"/>
                    </a:moveTo>
                    <a:lnTo>
                      <a:pt x="39" y="326"/>
                    </a:lnTo>
                    <a:lnTo>
                      <a:pt x="46" y="280"/>
                    </a:lnTo>
                    <a:lnTo>
                      <a:pt x="33" y="274"/>
                    </a:lnTo>
                    <a:close/>
                    <a:moveTo>
                      <a:pt x="48" y="220"/>
                    </a:moveTo>
                    <a:lnTo>
                      <a:pt x="37" y="230"/>
                    </a:lnTo>
                    <a:lnTo>
                      <a:pt x="46" y="274"/>
                    </a:lnTo>
                    <a:lnTo>
                      <a:pt x="52" y="236"/>
                    </a:lnTo>
                    <a:lnTo>
                      <a:pt x="48" y="220"/>
                    </a:lnTo>
                    <a:close/>
                    <a:moveTo>
                      <a:pt x="35" y="162"/>
                    </a:moveTo>
                    <a:lnTo>
                      <a:pt x="31" y="189"/>
                    </a:lnTo>
                    <a:lnTo>
                      <a:pt x="41" y="191"/>
                    </a:lnTo>
                    <a:lnTo>
                      <a:pt x="35" y="16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" y="141"/>
                    </a:lnTo>
                    <a:lnTo>
                      <a:pt x="23" y="10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78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9" name="ïṧliḋe">
                <a:extLst>
                  <a:ext uri="{FF2B5EF4-FFF2-40B4-BE49-F238E27FC236}">
                    <a16:creationId xmlns:a16="http://schemas.microsoft.com/office/drawing/2014/main" xmlns="" id="{10398AAA-2060-4D26-9B5D-CDE1CDA8687B}"/>
                  </a:ext>
                </a:extLst>
              </p:cNvPr>
              <p:cNvSpPr/>
              <p:nvPr/>
            </p:nvSpPr>
            <p:spPr bwMode="auto">
              <a:xfrm>
                <a:off x="3625" y="2744"/>
                <a:ext cx="52" cy="326"/>
              </a:xfrm>
              <a:custGeom>
                <a:avLst/>
                <a:gdLst>
                  <a:gd name="T0" fmla="*/ 33 w 52"/>
                  <a:gd name="T1" fmla="*/ 274 h 326"/>
                  <a:gd name="T2" fmla="*/ 39 w 52"/>
                  <a:gd name="T3" fmla="*/ 326 h 326"/>
                  <a:gd name="T4" fmla="*/ 46 w 52"/>
                  <a:gd name="T5" fmla="*/ 280 h 326"/>
                  <a:gd name="T6" fmla="*/ 33 w 52"/>
                  <a:gd name="T7" fmla="*/ 274 h 326"/>
                  <a:gd name="T8" fmla="*/ 48 w 52"/>
                  <a:gd name="T9" fmla="*/ 220 h 326"/>
                  <a:gd name="T10" fmla="*/ 37 w 52"/>
                  <a:gd name="T11" fmla="*/ 230 h 326"/>
                  <a:gd name="T12" fmla="*/ 46 w 52"/>
                  <a:gd name="T13" fmla="*/ 274 h 326"/>
                  <a:gd name="T14" fmla="*/ 52 w 52"/>
                  <a:gd name="T15" fmla="*/ 236 h 326"/>
                  <a:gd name="T16" fmla="*/ 48 w 52"/>
                  <a:gd name="T17" fmla="*/ 220 h 326"/>
                  <a:gd name="T18" fmla="*/ 35 w 52"/>
                  <a:gd name="T19" fmla="*/ 162 h 326"/>
                  <a:gd name="T20" fmla="*/ 31 w 52"/>
                  <a:gd name="T21" fmla="*/ 189 h 326"/>
                  <a:gd name="T22" fmla="*/ 41 w 52"/>
                  <a:gd name="T23" fmla="*/ 191 h 326"/>
                  <a:gd name="T24" fmla="*/ 35 w 52"/>
                  <a:gd name="T25" fmla="*/ 162 h 326"/>
                  <a:gd name="T26" fmla="*/ 0 w 52"/>
                  <a:gd name="T27" fmla="*/ 0 h 326"/>
                  <a:gd name="T28" fmla="*/ 0 w 52"/>
                  <a:gd name="T29" fmla="*/ 0 h 326"/>
                  <a:gd name="T30" fmla="*/ 0 w 52"/>
                  <a:gd name="T31" fmla="*/ 0 h 326"/>
                  <a:gd name="T32" fmla="*/ 17 w 52"/>
                  <a:gd name="T33" fmla="*/ 141 h 326"/>
                  <a:gd name="T34" fmla="*/ 23 w 52"/>
                  <a:gd name="T35" fmla="*/ 102 h 326"/>
                  <a:gd name="T36" fmla="*/ 0 w 52"/>
                  <a:gd name="T3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6">
                    <a:moveTo>
                      <a:pt x="33" y="274"/>
                    </a:moveTo>
                    <a:lnTo>
                      <a:pt x="39" y="326"/>
                    </a:lnTo>
                    <a:lnTo>
                      <a:pt x="46" y="280"/>
                    </a:lnTo>
                    <a:lnTo>
                      <a:pt x="33" y="274"/>
                    </a:lnTo>
                    <a:moveTo>
                      <a:pt x="48" y="220"/>
                    </a:moveTo>
                    <a:lnTo>
                      <a:pt x="37" y="230"/>
                    </a:lnTo>
                    <a:lnTo>
                      <a:pt x="46" y="274"/>
                    </a:lnTo>
                    <a:lnTo>
                      <a:pt x="52" y="236"/>
                    </a:lnTo>
                    <a:lnTo>
                      <a:pt x="48" y="220"/>
                    </a:lnTo>
                    <a:moveTo>
                      <a:pt x="35" y="162"/>
                    </a:moveTo>
                    <a:lnTo>
                      <a:pt x="31" y="189"/>
                    </a:lnTo>
                    <a:lnTo>
                      <a:pt x="41" y="191"/>
                    </a:lnTo>
                    <a:lnTo>
                      <a:pt x="35" y="16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7" y="141"/>
                    </a:lnTo>
                    <a:lnTo>
                      <a:pt x="23" y="10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0" name="iṥlíḓé">
                <a:extLst>
                  <a:ext uri="{FF2B5EF4-FFF2-40B4-BE49-F238E27FC236}">
                    <a16:creationId xmlns:a16="http://schemas.microsoft.com/office/drawing/2014/main" xmlns="" id="{8395309B-AFB5-48DE-AC73-55C4A68FD2E1}"/>
                  </a:ext>
                </a:extLst>
              </p:cNvPr>
              <p:cNvSpPr/>
              <p:nvPr/>
            </p:nvSpPr>
            <p:spPr bwMode="auto">
              <a:xfrm>
                <a:off x="3664" y="2980"/>
                <a:ext cx="44" cy="148"/>
              </a:xfrm>
              <a:custGeom>
                <a:avLst/>
                <a:gdLst>
                  <a:gd name="T0" fmla="*/ 13 w 44"/>
                  <a:gd name="T1" fmla="*/ 0 h 148"/>
                  <a:gd name="T2" fmla="*/ 7 w 44"/>
                  <a:gd name="T3" fmla="*/ 38 h 148"/>
                  <a:gd name="T4" fmla="*/ 9 w 44"/>
                  <a:gd name="T5" fmla="*/ 44 h 148"/>
                  <a:gd name="T6" fmla="*/ 7 w 44"/>
                  <a:gd name="T7" fmla="*/ 44 h 148"/>
                  <a:gd name="T8" fmla="*/ 0 w 44"/>
                  <a:gd name="T9" fmla="*/ 90 h 148"/>
                  <a:gd name="T10" fmla="*/ 7 w 44"/>
                  <a:gd name="T11" fmla="*/ 148 h 148"/>
                  <a:gd name="T12" fmla="*/ 44 w 44"/>
                  <a:gd name="T13" fmla="*/ 148 h 148"/>
                  <a:gd name="T14" fmla="*/ 13 w 44"/>
                  <a:gd name="T1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148">
                    <a:moveTo>
                      <a:pt x="13" y="0"/>
                    </a:moveTo>
                    <a:lnTo>
                      <a:pt x="7" y="38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0" y="90"/>
                    </a:lnTo>
                    <a:lnTo>
                      <a:pt x="7" y="148"/>
                    </a:lnTo>
                    <a:lnTo>
                      <a:pt x="44" y="14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393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1" name="íṩ1îḍé">
                <a:extLst>
                  <a:ext uri="{FF2B5EF4-FFF2-40B4-BE49-F238E27FC236}">
                    <a16:creationId xmlns:a16="http://schemas.microsoft.com/office/drawing/2014/main" xmlns="" id="{7DCAF03C-9A12-4962-8345-E83DC71BA195}"/>
                  </a:ext>
                </a:extLst>
              </p:cNvPr>
              <p:cNvSpPr/>
              <p:nvPr/>
            </p:nvSpPr>
            <p:spPr bwMode="auto">
              <a:xfrm>
                <a:off x="3664" y="2980"/>
                <a:ext cx="44" cy="148"/>
              </a:xfrm>
              <a:custGeom>
                <a:avLst/>
                <a:gdLst>
                  <a:gd name="T0" fmla="*/ 13 w 44"/>
                  <a:gd name="T1" fmla="*/ 0 h 148"/>
                  <a:gd name="T2" fmla="*/ 7 w 44"/>
                  <a:gd name="T3" fmla="*/ 38 h 148"/>
                  <a:gd name="T4" fmla="*/ 9 w 44"/>
                  <a:gd name="T5" fmla="*/ 44 h 148"/>
                  <a:gd name="T6" fmla="*/ 7 w 44"/>
                  <a:gd name="T7" fmla="*/ 44 h 148"/>
                  <a:gd name="T8" fmla="*/ 0 w 44"/>
                  <a:gd name="T9" fmla="*/ 90 h 148"/>
                  <a:gd name="T10" fmla="*/ 7 w 44"/>
                  <a:gd name="T11" fmla="*/ 148 h 148"/>
                  <a:gd name="T12" fmla="*/ 44 w 44"/>
                  <a:gd name="T13" fmla="*/ 148 h 148"/>
                  <a:gd name="T14" fmla="*/ 13 w 44"/>
                  <a:gd name="T15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148">
                    <a:moveTo>
                      <a:pt x="13" y="0"/>
                    </a:moveTo>
                    <a:lnTo>
                      <a:pt x="7" y="38"/>
                    </a:lnTo>
                    <a:lnTo>
                      <a:pt x="9" y="44"/>
                    </a:lnTo>
                    <a:lnTo>
                      <a:pt x="7" y="44"/>
                    </a:lnTo>
                    <a:lnTo>
                      <a:pt x="0" y="90"/>
                    </a:lnTo>
                    <a:lnTo>
                      <a:pt x="7" y="148"/>
                    </a:lnTo>
                    <a:lnTo>
                      <a:pt x="44" y="148"/>
                    </a:lnTo>
                    <a:lnTo>
                      <a:pt x="1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2" name="ï$ļíḍé">
                <a:extLst>
                  <a:ext uri="{FF2B5EF4-FFF2-40B4-BE49-F238E27FC236}">
                    <a16:creationId xmlns:a16="http://schemas.microsoft.com/office/drawing/2014/main" xmlns="" id="{9D4CD38C-3DA9-4460-9A26-160CB1BFFF31}"/>
                  </a:ext>
                </a:extLst>
              </p:cNvPr>
              <p:cNvSpPr/>
              <p:nvPr/>
            </p:nvSpPr>
            <p:spPr bwMode="auto">
              <a:xfrm>
                <a:off x="3642" y="2846"/>
                <a:ext cx="18" cy="87"/>
              </a:xfrm>
              <a:custGeom>
                <a:avLst/>
                <a:gdLst>
                  <a:gd name="T0" fmla="*/ 6 w 18"/>
                  <a:gd name="T1" fmla="*/ 0 h 87"/>
                  <a:gd name="T2" fmla="*/ 0 w 18"/>
                  <a:gd name="T3" fmla="*/ 39 h 87"/>
                  <a:gd name="T4" fmla="*/ 6 w 18"/>
                  <a:gd name="T5" fmla="*/ 87 h 87"/>
                  <a:gd name="T6" fmla="*/ 14 w 18"/>
                  <a:gd name="T7" fmla="*/ 87 h 87"/>
                  <a:gd name="T8" fmla="*/ 18 w 18"/>
                  <a:gd name="T9" fmla="*/ 60 h 87"/>
                  <a:gd name="T10" fmla="*/ 6 w 1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7">
                    <a:moveTo>
                      <a:pt x="6" y="0"/>
                    </a:moveTo>
                    <a:lnTo>
                      <a:pt x="0" y="39"/>
                    </a:lnTo>
                    <a:lnTo>
                      <a:pt x="6" y="87"/>
                    </a:lnTo>
                    <a:lnTo>
                      <a:pt x="14" y="87"/>
                    </a:lnTo>
                    <a:lnTo>
                      <a:pt x="18" y="6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7393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3" name="îšļídê">
                <a:extLst>
                  <a:ext uri="{FF2B5EF4-FFF2-40B4-BE49-F238E27FC236}">
                    <a16:creationId xmlns:a16="http://schemas.microsoft.com/office/drawing/2014/main" xmlns="" id="{3E099B4D-6010-4830-8761-D6C4D5226113}"/>
                  </a:ext>
                </a:extLst>
              </p:cNvPr>
              <p:cNvSpPr/>
              <p:nvPr/>
            </p:nvSpPr>
            <p:spPr bwMode="auto">
              <a:xfrm>
                <a:off x="3642" y="2846"/>
                <a:ext cx="18" cy="87"/>
              </a:xfrm>
              <a:custGeom>
                <a:avLst/>
                <a:gdLst>
                  <a:gd name="T0" fmla="*/ 6 w 18"/>
                  <a:gd name="T1" fmla="*/ 0 h 87"/>
                  <a:gd name="T2" fmla="*/ 0 w 18"/>
                  <a:gd name="T3" fmla="*/ 39 h 87"/>
                  <a:gd name="T4" fmla="*/ 6 w 18"/>
                  <a:gd name="T5" fmla="*/ 87 h 87"/>
                  <a:gd name="T6" fmla="*/ 14 w 18"/>
                  <a:gd name="T7" fmla="*/ 87 h 87"/>
                  <a:gd name="T8" fmla="*/ 18 w 18"/>
                  <a:gd name="T9" fmla="*/ 60 h 87"/>
                  <a:gd name="T10" fmla="*/ 6 w 18"/>
                  <a:gd name="T11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7">
                    <a:moveTo>
                      <a:pt x="6" y="0"/>
                    </a:moveTo>
                    <a:lnTo>
                      <a:pt x="0" y="39"/>
                    </a:lnTo>
                    <a:lnTo>
                      <a:pt x="6" y="87"/>
                    </a:lnTo>
                    <a:lnTo>
                      <a:pt x="14" y="87"/>
                    </a:lnTo>
                    <a:lnTo>
                      <a:pt x="18" y="60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4" name="išḷiďé">
                <a:extLst>
                  <a:ext uri="{FF2B5EF4-FFF2-40B4-BE49-F238E27FC236}">
                    <a16:creationId xmlns:a16="http://schemas.microsoft.com/office/drawing/2014/main" xmlns="" id="{4F8B2546-868D-4FE7-8985-E76817A92F73}"/>
                  </a:ext>
                </a:extLst>
              </p:cNvPr>
              <p:cNvSpPr/>
              <p:nvPr/>
            </p:nvSpPr>
            <p:spPr bwMode="auto">
              <a:xfrm>
                <a:off x="3648" y="2933"/>
                <a:ext cx="25" cy="91"/>
              </a:xfrm>
              <a:custGeom>
                <a:avLst/>
                <a:gdLst>
                  <a:gd name="T0" fmla="*/ 0 w 25"/>
                  <a:gd name="T1" fmla="*/ 0 h 91"/>
                  <a:gd name="T2" fmla="*/ 10 w 25"/>
                  <a:gd name="T3" fmla="*/ 85 h 91"/>
                  <a:gd name="T4" fmla="*/ 23 w 25"/>
                  <a:gd name="T5" fmla="*/ 91 h 91"/>
                  <a:gd name="T6" fmla="*/ 25 w 25"/>
                  <a:gd name="T7" fmla="*/ 91 h 91"/>
                  <a:gd name="T8" fmla="*/ 23 w 25"/>
                  <a:gd name="T9" fmla="*/ 85 h 91"/>
                  <a:gd name="T10" fmla="*/ 14 w 25"/>
                  <a:gd name="T11" fmla="*/ 41 h 91"/>
                  <a:gd name="T12" fmla="*/ 25 w 25"/>
                  <a:gd name="T13" fmla="*/ 31 h 91"/>
                  <a:gd name="T14" fmla="*/ 18 w 25"/>
                  <a:gd name="T15" fmla="*/ 2 h 91"/>
                  <a:gd name="T16" fmla="*/ 8 w 25"/>
                  <a:gd name="T17" fmla="*/ 0 h 91"/>
                  <a:gd name="T18" fmla="*/ 0 w 25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91">
                    <a:moveTo>
                      <a:pt x="0" y="0"/>
                    </a:moveTo>
                    <a:lnTo>
                      <a:pt x="10" y="85"/>
                    </a:lnTo>
                    <a:lnTo>
                      <a:pt x="23" y="91"/>
                    </a:lnTo>
                    <a:lnTo>
                      <a:pt x="25" y="91"/>
                    </a:lnTo>
                    <a:lnTo>
                      <a:pt x="23" y="85"/>
                    </a:lnTo>
                    <a:lnTo>
                      <a:pt x="14" y="41"/>
                    </a:lnTo>
                    <a:lnTo>
                      <a:pt x="25" y="31"/>
                    </a:lnTo>
                    <a:lnTo>
                      <a:pt x="18" y="2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5C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5" name="íš1iḑè">
                <a:extLst>
                  <a:ext uri="{FF2B5EF4-FFF2-40B4-BE49-F238E27FC236}">
                    <a16:creationId xmlns:a16="http://schemas.microsoft.com/office/drawing/2014/main" xmlns="" id="{6251FE83-0CDD-4F10-B27C-C2833172F248}"/>
                  </a:ext>
                </a:extLst>
              </p:cNvPr>
              <p:cNvSpPr/>
              <p:nvPr/>
            </p:nvSpPr>
            <p:spPr bwMode="auto">
              <a:xfrm>
                <a:off x="3648" y="2933"/>
                <a:ext cx="25" cy="91"/>
              </a:xfrm>
              <a:custGeom>
                <a:avLst/>
                <a:gdLst>
                  <a:gd name="T0" fmla="*/ 0 w 25"/>
                  <a:gd name="T1" fmla="*/ 0 h 91"/>
                  <a:gd name="T2" fmla="*/ 10 w 25"/>
                  <a:gd name="T3" fmla="*/ 85 h 91"/>
                  <a:gd name="T4" fmla="*/ 23 w 25"/>
                  <a:gd name="T5" fmla="*/ 91 h 91"/>
                  <a:gd name="T6" fmla="*/ 25 w 25"/>
                  <a:gd name="T7" fmla="*/ 91 h 91"/>
                  <a:gd name="T8" fmla="*/ 23 w 25"/>
                  <a:gd name="T9" fmla="*/ 85 h 91"/>
                  <a:gd name="T10" fmla="*/ 14 w 25"/>
                  <a:gd name="T11" fmla="*/ 41 h 91"/>
                  <a:gd name="T12" fmla="*/ 25 w 25"/>
                  <a:gd name="T13" fmla="*/ 31 h 91"/>
                  <a:gd name="T14" fmla="*/ 18 w 25"/>
                  <a:gd name="T15" fmla="*/ 2 h 91"/>
                  <a:gd name="T16" fmla="*/ 8 w 25"/>
                  <a:gd name="T17" fmla="*/ 0 h 91"/>
                  <a:gd name="T18" fmla="*/ 0 w 25"/>
                  <a:gd name="T1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91">
                    <a:moveTo>
                      <a:pt x="0" y="0"/>
                    </a:moveTo>
                    <a:lnTo>
                      <a:pt x="10" y="85"/>
                    </a:lnTo>
                    <a:lnTo>
                      <a:pt x="23" y="91"/>
                    </a:lnTo>
                    <a:lnTo>
                      <a:pt x="25" y="91"/>
                    </a:lnTo>
                    <a:lnTo>
                      <a:pt x="23" y="85"/>
                    </a:lnTo>
                    <a:lnTo>
                      <a:pt x="14" y="41"/>
                    </a:lnTo>
                    <a:lnTo>
                      <a:pt x="25" y="31"/>
                    </a:lnTo>
                    <a:lnTo>
                      <a:pt x="18" y="2"/>
                    </a:lnTo>
                    <a:lnTo>
                      <a:pt x="8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6" name="i$ḻíḍé">
                <a:extLst>
                  <a:ext uri="{FF2B5EF4-FFF2-40B4-BE49-F238E27FC236}">
                    <a16:creationId xmlns:a16="http://schemas.microsoft.com/office/drawing/2014/main" xmlns="" id="{C1E9E037-308F-4950-8A45-D3302293C44F}"/>
                  </a:ext>
                </a:extLst>
              </p:cNvPr>
              <p:cNvSpPr/>
              <p:nvPr/>
            </p:nvSpPr>
            <p:spPr bwMode="auto">
              <a:xfrm>
                <a:off x="2966" y="2711"/>
                <a:ext cx="507" cy="753"/>
              </a:xfrm>
              <a:custGeom>
                <a:avLst/>
                <a:gdLst>
                  <a:gd name="T0" fmla="*/ 237 w 507"/>
                  <a:gd name="T1" fmla="*/ 753 h 753"/>
                  <a:gd name="T2" fmla="*/ 507 w 507"/>
                  <a:gd name="T3" fmla="*/ 655 h 753"/>
                  <a:gd name="T4" fmla="*/ 268 w 507"/>
                  <a:gd name="T5" fmla="*/ 0 h 753"/>
                  <a:gd name="T6" fmla="*/ 0 w 507"/>
                  <a:gd name="T7" fmla="*/ 97 h 753"/>
                  <a:gd name="T8" fmla="*/ 237 w 507"/>
                  <a:gd name="T9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753">
                    <a:moveTo>
                      <a:pt x="237" y="753"/>
                    </a:moveTo>
                    <a:lnTo>
                      <a:pt x="507" y="655"/>
                    </a:lnTo>
                    <a:lnTo>
                      <a:pt x="268" y="0"/>
                    </a:lnTo>
                    <a:lnTo>
                      <a:pt x="0" y="97"/>
                    </a:lnTo>
                    <a:lnTo>
                      <a:pt x="237" y="75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7" name="ïṣḻïḓè">
                <a:extLst>
                  <a:ext uri="{FF2B5EF4-FFF2-40B4-BE49-F238E27FC236}">
                    <a16:creationId xmlns:a16="http://schemas.microsoft.com/office/drawing/2014/main" xmlns="" id="{6B53FCF1-0D2E-4331-8343-DD9BA6A7ABA7}"/>
                  </a:ext>
                </a:extLst>
              </p:cNvPr>
              <p:cNvSpPr/>
              <p:nvPr/>
            </p:nvSpPr>
            <p:spPr bwMode="auto">
              <a:xfrm>
                <a:off x="2966" y="2711"/>
                <a:ext cx="507" cy="753"/>
              </a:xfrm>
              <a:custGeom>
                <a:avLst/>
                <a:gdLst>
                  <a:gd name="T0" fmla="*/ 237 w 507"/>
                  <a:gd name="T1" fmla="*/ 753 h 753"/>
                  <a:gd name="T2" fmla="*/ 507 w 507"/>
                  <a:gd name="T3" fmla="*/ 655 h 753"/>
                  <a:gd name="T4" fmla="*/ 268 w 507"/>
                  <a:gd name="T5" fmla="*/ 0 h 753"/>
                  <a:gd name="T6" fmla="*/ 0 w 507"/>
                  <a:gd name="T7" fmla="*/ 97 h 753"/>
                  <a:gd name="T8" fmla="*/ 237 w 507"/>
                  <a:gd name="T9" fmla="*/ 753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7" h="753">
                    <a:moveTo>
                      <a:pt x="237" y="753"/>
                    </a:moveTo>
                    <a:lnTo>
                      <a:pt x="507" y="655"/>
                    </a:lnTo>
                    <a:lnTo>
                      <a:pt x="268" y="0"/>
                    </a:lnTo>
                    <a:lnTo>
                      <a:pt x="0" y="97"/>
                    </a:lnTo>
                    <a:lnTo>
                      <a:pt x="237" y="7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8" name="íṩľîḋè">
                <a:extLst>
                  <a:ext uri="{FF2B5EF4-FFF2-40B4-BE49-F238E27FC236}">
                    <a16:creationId xmlns:a16="http://schemas.microsoft.com/office/drawing/2014/main" xmlns="" id="{822B2B14-12C9-4430-9E20-9BE78E9356C3}"/>
                  </a:ext>
                </a:extLst>
              </p:cNvPr>
              <p:cNvSpPr/>
              <p:nvPr/>
            </p:nvSpPr>
            <p:spPr bwMode="auto">
              <a:xfrm>
                <a:off x="2902" y="2466"/>
                <a:ext cx="399" cy="365"/>
              </a:xfrm>
              <a:custGeom>
                <a:avLst/>
                <a:gdLst>
                  <a:gd name="T0" fmla="*/ 93 w 399"/>
                  <a:gd name="T1" fmla="*/ 0 h 365"/>
                  <a:gd name="T2" fmla="*/ 399 w 399"/>
                  <a:gd name="T3" fmla="*/ 222 h 365"/>
                  <a:gd name="T4" fmla="*/ 199 w 399"/>
                  <a:gd name="T5" fmla="*/ 292 h 365"/>
                  <a:gd name="T6" fmla="*/ 0 w 399"/>
                  <a:gd name="T7" fmla="*/ 365 h 365"/>
                  <a:gd name="T8" fmla="*/ 93 w 399"/>
                  <a:gd name="T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365">
                    <a:moveTo>
                      <a:pt x="93" y="0"/>
                    </a:moveTo>
                    <a:lnTo>
                      <a:pt x="399" y="222"/>
                    </a:lnTo>
                    <a:lnTo>
                      <a:pt x="199" y="292"/>
                    </a:lnTo>
                    <a:lnTo>
                      <a:pt x="0" y="365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AE7F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9" name="îṣľíḍê">
                <a:extLst>
                  <a:ext uri="{FF2B5EF4-FFF2-40B4-BE49-F238E27FC236}">
                    <a16:creationId xmlns:a16="http://schemas.microsoft.com/office/drawing/2014/main" xmlns="" id="{F453F61A-F9BD-4FAA-82A7-4AF6E134F8F7}"/>
                  </a:ext>
                </a:extLst>
              </p:cNvPr>
              <p:cNvSpPr/>
              <p:nvPr/>
            </p:nvSpPr>
            <p:spPr bwMode="auto">
              <a:xfrm>
                <a:off x="2902" y="2466"/>
                <a:ext cx="399" cy="365"/>
              </a:xfrm>
              <a:custGeom>
                <a:avLst/>
                <a:gdLst>
                  <a:gd name="T0" fmla="*/ 93 w 399"/>
                  <a:gd name="T1" fmla="*/ 0 h 365"/>
                  <a:gd name="T2" fmla="*/ 399 w 399"/>
                  <a:gd name="T3" fmla="*/ 222 h 365"/>
                  <a:gd name="T4" fmla="*/ 199 w 399"/>
                  <a:gd name="T5" fmla="*/ 292 h 365"/>
                  <a:gd name="T6" fmla="*/ 0 w 399"/>
                  <a:gd name="T7" fmla="*/ 365 h 365"/>
                  <a:gd name="T8" fmla="*/ 93 w 399"/>
                  <a:gd name="T9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9" h="365">
                    <a:moveTo>
                      <a:pt x="93" y="0"/>
                    </a:moveTo>
                    <a:lnTo>
                      <a:pt x="399" y="222"/>
                    </a:lnTo>
                    <a:lnTo>
                      <a:pt x="199" y="292"/>
                    </a:lnTo>
                    <a:lnTo>
                      <a:pt x="0" y="365"/>
                    </a:lnTo>
                    <a:lnTo>
                      <a:pt x="9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0" name="ï$ļíḋé">
                <a:extLst>
                  <a:ext uri="{FF2B5EF4-FFF2-40B4-BE49-F238E27FC236}">
                    <a16:creationId xmlns:a16="http://schemas.microsoft.com/office/drawing/2014/main" xmlns="" id="{30F1A290-3AFE-47F0-988F-F99B18C7D9E9}"/>
                  </a:ext>
                </a:extLst>
              </p:cNvPr>
              <p:cNvSpPr/>
              <p:nvPr/>
            </p:nvSpPr>
            <p:spPr bwMode="auto">
              <a:xfrm>
                <a:off x="2995" y="2466"/>
                <a:ext cx="306" cy="322"/>
              </a:xfrm>
              <a:custGeom>
                <a:avLst/>
                <a:gdLst>
                  <a:gd name="T0" fmla="*/ 0 w 306"/>
                  <a:gd name="T1" fmla="*/ 0 h 322"/>
                  <a:gd name="T2" fmla="*/ 32 w 306"/>
                  <a:gd name="T3" fmla="*/ 322 h 322"/>
                  <a:gd name="T4" fmla="*/ 306 w 306"/>
                  <a:gd name="T5" fmla="*/ 222 h 322"/>
                  <a:gd name="T6" fmla="*/ 0 w 306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322">
                    <a:moveTo>
                      <a:pt x="0" y="0"/>
                    </a:moveTo>
                    <a:lnTo>
                      <a:pt x="32" y="322"/>
                    </a:lnTo>
                    <a:lnTo>
                      <a:pt x="306" y="2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A46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1" name="íṣļíḋe">
                <a:extLst>
                  <a:ext uri="{FF2B5EF4-FFF2-40B4-BE49-F238E27FC236}">
                    <a16:creationId xmlns:a16="http://schemas.microsoft.com/office/drawing/2014/main" xmlns="" id="{DC3507D1-312D-4249-8FF1-0659F0896DCE}"/>
                  </a:ext>
                </a:extLst>
              </p:cNvPr>
              <p:cNvSpPr/>
              <p:nvPr/>
            </p:nvSpPr>
            <p:spPr bwMode="auto">
              <a:xfrm>
                <a:off x="2995" y="2466"/>
                <a:ext cx="306" cy="322"/>
              </a:xfrm>
              <a:custGeom>
                <a:avLst/>
                <a:gdLst>
                  <a:gd name="T0" fmla="*/ 0 w 306"/>
                  <a:gd name="T1" fmla="*/ 0 h 322"/>
                  <a:gd name="T2" fmla="*/ 32 w 306"/>
                  <a:gd name="T3" fmla="*/ 322 h 322"/>
                  <a:gd name="T4" fmla="*/ 306 w 306"/>
                  <a:gd name="T5" fmla="*/ 222 h 322"/>
                  <a:gd name="T6" fmla="*/ 0 w 306"/>
                  <a:gd name="T7" fmla="*/ 0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6" h="322">
                    <a:moveTo>
                      <a:pt x="0" y="0"/>
                    </a:moveTo>
                    <a:lnTo>
                      <a:pt x="32" y="322"/>
                    </a:lnTo>
                    <a:lnTo>
                      <a:pt x="306" y="2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2" name="ïśľïḑè">
                <a:extLst>
                  <a:ext uri="{FF2B5EF4-FFF2-40B4-BE49-F238E27FC236}">
                    <a16:creationId xmlns:a16="http://schemas.microsoft.com/office/drawing/2014/main" xmlns="" id="{F9A0C9E5-DAFF-4539-9D67-6E644B8EBF5C}"/>
                  </a:ext>
                </a:extLst>
              </p:cNvPr>
              <p:cNvSpPr/>
              <p:nvPr/>
            </p:nvSpPr>
            <p:spPr bwMode="auto">
              <a:xfrm>
                <a:off x="3035" y="2761"/>
                <a:ext cx="197" cy="367"/>
              </a:xfrm>
              <a:custGeom>
                <a:avLst/>
                <a:gdLst>
                  <a:gd name="T0" fmla="*/ 62 w 197"/>
                  <a:gd name="T1" fmla="*/ 0 h 367"/>
                  <a:gd name="T2" fmla="*/ 0 w 197"/>
                  <a:gd name="T3" fmla="*/ 22 h 367"/>
                  <a:gd name="T4" fmla="*/ 127 w 197"/>
                  <a:gd name="T5" fmla="*/ 367 h 367"/>
                  <a:gd name="T6" fmla="*/ 197 w 197"/>
                  <a:gd name="T7" fmla="*/ 367 h 367"/>
                  <a:gd name="T8" fmla="*/ 62 w 19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367">
                    <a:moveTo>
                      <a:pt x="62" y="0"/>
                    </a:moveTo>
                    <a:lnTo>
                      <a:pt x="0" y="22"/>
                    </a:lnTo>
                    <a:lnTo>
                      <a:pt x="127" y="367"/>
                    </a:lnTo>
                    <a:lnTo>
                      <a:pt x="197" y="367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DCF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3" name="ï$1íḓè">
                <a:extLst>
                  <a:ext uri="{FF2B5EF4-FFF2-40B4-BE49-F238E27FC236}">
                    <a16:creationId xmlns:a16="http://schemas.microsoft.com/office/drawing/2014/main" xmlns="" id="{88697CDB-228C-4530-BDCE-B16B9A175539}"/>
                  </a:ext>
                </a:extLst>
              </p:cNvPr>
              <p:cNvSpPr/>
              <p:nvPr/>
            </p:nvSpPr>
            <p:spPr bwMode="auto">
              <a:xfrm>
                <a:off x="3035" y="2761"/>
                <a:ext cx="197" cy="367"/>
              </a:xfrm>
              <a:custGeom>
                <a:avLst/>
                <a:gdLst>
                  <a:gd name="T0" fmla="*/ 62 w 197"/>
                  <a:gd name="T1" fmla="*/ 0 h 367"/>
                  <a:gd name="T2" fmla="*/ 0 w 197"/>
                  <a:gd name="T3" fmla="*/ 22 h 367"/>
                  <a:gd name="T4" fmla="*/ 127 w 197"/>
                  <a:gd name="T5" fmla="*/ 367 h 367"/>
                  <a:gd name="T6" fmla="*/ 197 w 197"/>
                  <a:gd name="T7" fmla="*/ 367 h 367"/>
                  <a:gd name="T8" fmla="*/ 62 w 197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367">
                    <a:moveTo>
                      <a:pt x="62" y="0"/>
                    </a:moveTo>
                    <a:lnTo>
                      <a:pt x="0" y="22"/>
                    </a:lnTo>
                    <a:lnTo>
                      <a:pt x="127" y="367"/>
                    </a:lnTo>
                    <a:lnTo>
                      <a:pt x="197" y="367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4" name="išļîḍe">
                <a:extLst>
                  <a:ext uri="{FF2B5EF4-FFF2-40B4-BE49-F238E27FC236}">
                    <a16:creationId xmlns:a16="http://schemas.microsoft.com/office/drawing/2014/main" xmlns="" id="{A1B9BAF4-BF0A-4A92-9818-DB1B2D908AE2}"/>
                  </a:ext>
                </a:extLst>
              </p:cNvPr>
              <p:cNvSpPr/>
              <p:nvPr/>
            </p:nvSpPr>
            <p:spPr bwMode="auto">
              <a:xfrm>
                <a:off x="3035" y="2761"/>
                <a:ext cx="62" cy="22"/>
              </a:xfrm>
              <a:custGeom>
                <a:avLst/>
                <a:gdLst>
                  <a:gd name="T0" fmla="*/ 62 w 62"/>
                  <a:gd name="T1" fmla="*/ 0 h 22"/>
                  <a:gd name="T2" fmla="*/ 0 w 62"/>
                  <a:gd name="T3" fmla="*/ 22 h 22"/>
                  <a:gd name="T4" fmla="*/ 0 w 62"/>
                  <a:gd name="T5" fmla="*/ 22 h 22"/>
                  <a:gd name="T6" fmla="*/ 62 w 62"/>
                  <a:gd name="T7" fmla="*/ 0 h 22"/>
                  <a:gd name="T8" fmla="*/ 62 w 6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2">
                    <a:moveTo>
                      <a:pt x="62" y="0"/>
                    </a:moveTo>
                    <a:lnTo>
                      <a:pt x="0" y="22"/>
                    </a:lnTo>
                    <a:lnTo>
                      <a:pt x="0" y="22"/>
                    </a:lnTo>
                    <a:lnTo>
                      <a:pt x="62" y="0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B78E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5" name="ïŝḷiḑe">
                <a:extLst>
                  <a:ext uri="{FF2B5EF4-FFF2-40B4-BE49-F238E27FC236}">
                    <a16:creationId xmlns:a16="http://schemas.microsoft.com/office/drawing/2014/main" xmlns="" id="{BF7D6C2D-B580-482B-8220-3582D5666B85}"/>
                  </a:ext>
                </a:extLst>
              </p:cNvPr>
              <p:cNvSpPr/>
              <p:nvPr/>
            </p:nvSpPr>
            <p:spPr bwMode="auto">
              <a:xfrm>
                <a:off x="3035" y="2761"/>
                <a:ext cx="62" cy="22"/>
              </a:xfrm>
              <a:custGeom>
                <a:avLst/>
                <a:gdLst>
                  <a:gd name="T0" fmla="*/ 62 w 62"/>
                  <a:gd name="T1" fmla="*/ 0 h 22"/>
                  <a:gd name="T2" fmla="*/ 0 w 62"/>
                  <a:gd name="T3" fmla="*/ 22 h 22"/>
                  <a:gd name="T4" fmla="*/ 0 w 62"/>
                  <a:gd name="T5" fmla="*/ 22 h 22"/>
                  <a:gd name="T6" fmla="*/ 62 w 62"/>
                  <a:gd name="T7" fmla="*/ 0 h 22"/>
                  <a:gd name="T8" fmla="*/ 62 w 62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2">
                    <a:moveTo>
                      <a:pt x="62" y="0"/>
                    </a:moveTo>
                    <a:lnTo>
                      <a:pt x="0" y="22"/>
                    </a:lnTo>
                    <a:lnTo>
                      <a:pt x="0" y="22"/>
                    </a:lnTo>
                    <a:lnTo>
                      <a:pt x="62" y="0"/>
                    </a:lnTo>
                    <a:lnTo>
                      <a:pt x="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6" name="iṩľíḍe">
                <a:extLst>
                  <a:ext uri="{FF2B5EF4-FFF2-40B4-BE49-F238E27FC236}">
                    <a16:creationId xmlns:a16="http://schemas.microsoft.com/office/drawing/2014/main" xmlns="" id="{7ECDCE75-B26E-4D3E-AEAF-B4DC477E26E7}"/>
                  </a:ext>
                </a:extLst>
              </p:cNvPr>
              <p:cNvSpPr/>
              <p:nvPr/>
            </p:nvSpPr>
            <p:spPr bwMode="auto">
              <a:xfrm>
                <a:off x="2995" y="2792"/>
                <a:ext cx="142" cy="336"/>
              </a:xfrm>
              <a:custGeom>
                <a:avLst/>
                <a:gdLst>
                  <a:gd name="T0" fmla="*/ 17 w 142"/>
                  <a:gd name="T1" fmla="*/ 0 h 336"/>
                  <a:gd name="T2" fmla="*/ 0 w 142"/>
                  <a:gd name="T3" fmla="*/ 6 h 336"/>
                  <a:gd name="T4" fmla="*/ 123 w 142"/>
                  <a:gd name="T5" fmla="*/ 336 h 336"/>
                  <a:gd name="T6" fmla="*/ 142 w 142"/>
                  <a:gd name="T7" fmla="*/ 336 h 336"/>
                  <a:gd name="T8" fmla="*/ 17 w 142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36">
                    <a:moveTo>
                      <a:pt x="17" y="0"/>
                    </a:moveTo>
                    <a:lnTo>
                      <a:pt x="0" y="6"/>
                    </a:lnTo>
                    <a:lnTo>
                      <a:pt x="123" y="336"/>
                    </a:lnTo>
                    <a:lnTo>
                      <a:pt x="142" y="33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DCF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7" name="ïSliḓe">
                <a:extLst>
                  <a:ext uri="{FF2B5EF4-FFF2-40B4-BE49-F238E27FC236}">
                    <a16:creationId xmlns:a16="http://schemas.microsoft.com/office/drawing/2014/main" xmlns="" id="{B9674EE7-0077-43C0-8962-4FD805D40B91}"/>
                  </a:ext>
                </a:extLst>
              </p:cNvPr>
              <p:cNvSpPr/>
              <p:nvPr/>
            </p:nvSpPr>
            <p:spPr bwMode="auto">
              <a:xfrm>
                <a:off x="2995" y="2792"/>
                <a:ext cx="142" cy="336"/>
              </a:xfrm>
              <a:custGeom>
                <a:avLst/>
                <a:gdLst>
                  <a:gd name="T0" fmla="*/ 17 w 142"/>
                  <a:gd name="T1" fmla="*/ 0 h 336"/>
                  <a:gd name="T2" fmla="*/ 0 w 142"/>
                  <a:gd name="T3" fmla="*/ 6 h 336"/>
                  <a:gd name="T4" fmla="*/ 123 w 142"/>
                  <a:gd name="T5" fmla="*/ 336 h 336"/>
                  <a:gd name="T6" fmla="*/ 142 w 142"/>
                  <a:gd name="T7" fmla="*/ 336 h 336"/>
                  <a:gd name="T8" fmla="*/ 17 w 142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336">
                    <a:moveTo>
                      <a:pt x="17" y="0"/>
                    </a:moveTo>
                    <a:lnTo>
                      <a:pt x="0" y="6"/>
                    </a:lnTo>
                    <a:lnTo>
                      <a:pt x="123" y="336"/>
                    </a:lnTo>
                    <a:lnTo>
                      <a:pt x="142" y="336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8" name="ïšḻiḍe">
                <a:extLst>
                  <a:ext uri="{FF2B5EF4-FFF2-40B4-BE49-F238E27FC236}">
                    <a16:creationId xmlns:a16="http://schemas.microsoft.com/office/drawing/2014/main" xmlns="" id="{18126707-1612-4F13-8164-7E9CBF68277C}"/>
                  </a:ext>
                </a:extLst>
              </p:cNvPr>
              <p:cNvSpPr/>
              <p:nvPr/>
            </p:nvSpPr>
            <p:spPr bwMode="auto">
              <a:xfrm>
                <a:off x="3311" y="2916"/>
                <a:ext cx="2" cy="10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4 h 10"/>
                  <a:gd name="T4" fmla="*/ 2 w 2"/>
                  <a:gd name="T5" fmla="*/ 10 h 10"/>
                  <a:gd name="T6" fmla="*/ 0 w 2"/>
                  <a:gd name="T7" fmla="*/ 2 h 10"/>
                  <a:gd name="T8" fmla="*/ 0 w 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BE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9" name="îṣľidè">
                <a:extLst>
                  <a:ext uri="{FF2B5EF4-FFF2-40B4-BE49-F238E27FC236}">
                    <a16:creationId xmlns:a16="http://schemas.microsoft.com/office/drawing/2014/main" xmlns="" id="{4F8AF1B8-D801-4EAB-8D63-EF246E6F211F}"/>
                  </a:ext>
                </a:extLst>
              </p:cNvPr>
              <p:cNvSpPr/>
              <p:nvPr/>
            </p:nvSpPr>
            <p:spPr bwMode="auto">
              <a:xfrm>
                <a:off x="3311" y="2916"/>
                <a:ext cx="2" cy="10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4 h 10"/>
                  <a:gd name="T4" fmla="*/ 2 w 2"/>
                  <a:gd name="T5" fmla="*/ 10 h 10"/>
                  <a:gd name="T6" fmla="*/ 0 w 2"/>
                  <a:gd name="T7" fmla="*/ 2 h 10"/>
                  <a:gd name="T8" fmla="*/ 0 w 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4"/>
                    </a:lnTo>
                    <a:lnTo>
                      <a:pt x="2" y="1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0" name="ïŝlîḍé">
                <a:extLst>
                  <a:ext uri="{FF2B5EF4-FFF2-40B4-BE49-F238E27FC236}">
                    <a16:creationId xmlns:a16="http://schemas.microsoft.com/office/drawing/2014/main" xmlns="" id="{090065C1-33C6-4CA8-A175-A91671DD2758}"/>
                  </a:ext>
                </a:extLst>
              </p:cNvPr>
              <p:cNvSpPr/>
              <p:nvPr/>
            </p:nvSpPr>
            <p:spPr bwMode="auto">
              <a:xfrm>
                <a:off x="3288" y="2920"/>
                <a:ext cx="48" cy="208"/>
              </a:xfrm>
              <a:custGeom>
                <a:avLst/>
                <a:gdLst>
                  <a:gd name="T0" fmla="*/ 23 w 48"/>
                  <a:gd name="T1" fmla="*/ 0 h 208"/>
                  <a:gd name="T2" fmla="*/ 0 w 48"/>
                  <a:gd name="T3" fmla="*/ 208 h 208"/>
                  <a:gd name="T4" fmla="*/ 48 w 48"/>
                  <a:gd name="T5" fmla="*/ 208 h 208"/>
                  <a:gd name="T6" fmla="*/ 29 w 48"/>
                  <a:gd name="T7" fmla="*/ 36 h 208"/>
                  <a:gd name="T8" fmla="*/ 29 w 48"/>
                  <a:gd name="T9" fmla="*/ 36 h 208"/>
                  <a:gd name="T10" fmla="*/ 27 w 48"/>
                  <a:gd name="T11" fmla="*/ 27 h 208"/>
                  <a:gd name="T12" fmla="*/ 25 w 48"/>
                  <a:gd name="T13" fmla="*/ 6 h 208"/>
                  <a:gd name="T14" fmla="*/ 23 w 48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208">
                    <a:moveTo>
                      <a:pt x="23" y="0"/>
                    </a:moveTo>
                    <a:lnTo>
                      <a:pt x="0" y="208"/>
                    </a:lnTo>
                    <a:lnTo>
                      <a:pt x="48" y="208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7" y="27"/>
                    </a:lnTo>
                    <a:lnTo>
                      <a:pt x="25" y="6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B87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1" name="íṣḷíḓe">
                <a:extLst>
                  <a:ext uri="{FF2B5EF4-FFF2-40B4-BE49-F238E27FC236}">
                    <a16:creationId xmlns:a16="http://schemas.microsoft.com/office/drawing/2014/main" xmlns="" id="{3E48101C-685C-40AC-8132-BD6DEC1BB23C}"/>
                  </a:ext>
                </a:extLst>
              </p:cNvPr>
              <p:cNvSpPr/>
              <p:nvPr/>
            </p:nvSpPr>
            <p:spPr bwMode="auto">
              <a:xfrm>
                <a:off x="3288" y="2920"/>
                <a:ext cx="48" cy="208"/>
              </a:xfrm>
              <a:custGeom>
                <a:avLst/>
                <a:gdLst>
                  <a:gd name="T0" fmla="*/ 23 w 48"/>
                  <a:gd name="T1" fmla="*/ 0 h 208"/>
                  <a:gd name="T2" fmla="*/ 0 w 48"/>
                  <a:gd name="T3" fmla="*/ 208 h 208"/>
                  <a:gd name="T4" fmla="*/ 48 w 48"/>
                  <a:gd name="T5" fmla="*/ 208 h 208"/>
                  <a:gd name="T6" fmla="*/ 29 w 48"/>
                  <a:gd name="T7" fmla="*/ 36 h 208"/>
                  <a:gd name="T8" fmla="*/ 29 w 48"/>
                  <a:gd name="T9" fmla="*/ 36 h 208"/>
                  <a:gd name="T10" fmla="*/ 27 w 48"/>
                  <a:gd name="T11" fmla="*/ 27 h 208"/>
                  <a:gd name="T12" fmla="*/ 25 w 48"/>
                  <a:gd name="T13" fmla="*/ 6 h 208"/>
                  <a:gd name="T14" fmla="*/ 23 w 48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208">
                    <a:moveTo>
                      <a:pt x="23" y="0"/>
                    </a:moveTo>
                    <a:lnTo>
                      <a:pt x="0" y="208"/>
                    </a:lnTo>
                    <a:lnTo>
                      <a:pt x="48" y="208"/>
                    </a:lnTo>
                    <a:lnTo>
                      <a:pt x="29" y="36"/>
                    </a:lnTo>
                    <a:lnTo>
                      <a:pt x="29" y="36"/>
                    </a:lnTo>
                    <a:lnTo>
                      <a:pt x="27" y="27"/>
                    </a:lnTo>
                    <a:lnTo>
                      <a:pt x="25" y="6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2" name="iṥḷïḍê">
                <a:extLst>
                  <a:ext uri="{FF2B5EF4-FFF2-40B4-BE49-F238E27FC236}">
                    <a16:creationId xmlns:a16="http://schemas.microsoft.com/office/drawing/2014/main" xmlns="" id="{9FDB6005-0686-4016-AA22-B2849173A3D0}"/>
                  </a:ext>
                </a:extLst>
              </p:cNvPr>
              <p:cNvSpPr/>
              <p:nvPr/>
            </p:nvSpPr>
            <p:spPr bwMode="auto">
              <a:xfrm>
                <a:off x="3230" y="2165"/>
                <a:ext cx="463" cy="1199"/>
              </a:xfrm>
              <a:custGeom>
                <a:avLst/>
                <a:gdLst>
                  <a:gd name="T0" fmla="*/ 463 w 463"/>
                  <a:gd name="T1" fmla="*/ 1160 h 1199"/>
                  <a:gd name="T2" fmla="*/ 133 w 463"/>
                  <a:gd name="T3" fmla="*/ 1199 h 1199"/>
                  <a:gd name="T4" fmla="*/ 0 w 463"/>
                  <a:gd name="T5" fmla="*/ 40 h 1199"/>
                  <a:gd name="T6" fmla="*/ 328 w 463"/>
                  <a:gd name="T7" fmla="*/ 0 h 1199"/>
                  <a:gd name="T8" fmla="*/ 463 w 463"/>
                  <a:gd name="T9" fmla="*/ 1160 h 1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1199">
                    <a:moveTo>
                      <a:pt x="463" y="1160"/>
                    </a:moveTo>
                    <a:lnTo>
                      <a:pt x="133" y="1199"/>
                    </a:lnTo>
                    <a:lnTo>
                      <a:pt x="0" y="40"/>
                    </a:lnTo>
                    <a:lnTo>
                      <a:pt x="328" y="0"/>
                    </a:lnTo>
                    <a:lnTo>
                      <a:pt x="463" y="1160"/>
                    </a:lnTo>
                    <a:close/>
                  </a:path>
                </a:pathLst>
              </a:custGeom>
              <a:solidFill>
                <a:srgbClr val="EA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3" name="iSlîḓé">
                <a:extLst>
                  <a:ext uri="{FF2B5EF4-FFF2-40B4-BE49-F238E27FC236}">
                    <a16:creationId xmlns:a16="http://schemas.microsoft.com/office/drawing/2014/main" xmlns="" id="{522E96F9-D12B-40D1-A027-1ABE25471338}"/>
                  </a:ext>
                </a:extLst>
              </p:cNvPr>
              <p:cNvSpPr/>
              <p:nvPr/>
            </p:nvSpPr>
            <p:spPr bwMode="auto">
              <a:xfrm>
                <a:off x="3230" y="2165"/>
                <a:ext cx="463" cy="1199"/>
              </a:xfrm>
              <a:custGeom>
                <a:avLst/>
                <a:gdLst>
                  <a:gd name="T0" fmla="*/ 463 w 463"/>
                  <a:gd name="T1" fmla="*/ 1160 h 1199"/>
                  <a:gd name="T2" fmla="*/ 133 w 463"/>
                  <a:gd name="T3" fmla="*/ 1199 h 1199"/>
                  <a:gd name="T4" fmla="*/ 0 w 463"/>
                  <a:gd name="T5" fmla="*/ 40 h 1199"/>
                  <a:gd name="T6" fmla="*/ 328 w 463"/>
                  <a:gd name="T7" fmla="*/ 0 h 1199"/>
                  <a:gd name="T8" fmla="*/ 463 w 463"/>
                  <a:gd name="T9" fmla="*/ 1160 h 1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1199">
                    <a:moveTo>
                      <a:pt x="463" y="1160"/>
                    </a:moveTo>
                    <a:lnTo>
                      <a:pt x="133" y="1199"/>
                    </a:lnTo>
                    <a:lnTo>
                      <a:pt x="0" y="40"/>
                    </a:lnTo>
                    <a:lnTo>
                      <a:pt x="328" y="0"/>
                    </a:lnTo>
                    <a:lnTo>
                      <a:pt x="463" y="11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4" name="išľîḍê">
                <a:extLst>
                  <a:ext uri="{FF2B5EF4-FFF2-40B4-BE49-F238E27FC236}">
                    <a16:creationId xmlns:a16="http://schemas.microsoft.com/office/drawing/2014/main" xmlns="" id="{22B78122-CA9C-4B21-8C79-30FAA17D1C1B}"/>
                  </a:ext>
                </a:extLst>
              </p:cNvPr>
              <p:cNvSpPr/>
              <p:nvPr/>
            </p:nvSpPr>
            <p:spPr bwMode="auto">
              <a:xfrm>
                <a:off x="3326" y="2514"/>
                <a:ext cx="124" cy="122"/>
              </a:xfrm>
              <a:custGeom>
                <a:avLst/>
                <a:gdLst>
                  <a:gd name="T0" fmla="*/ 58 w 60"/>
                  <a:gd name="T1" fmla="*/ 26 h 59"/>
                  <a:gd name="T2" fmla="*/ 33 w 60"/>
                  <a:gd name="T3" fmla="*/ 58 h 59"/>
                  <a:gd name="T4" fmla="*/ 2 w 60"/>
                  <a:gd name="T5" fmla="*/ 33 h 59"/>
                  <a:gd name="T6" fmla="*/ 27 w 60"/>
                  <a:gd name="T7" fmla="*/ 2 h 59"/>
                  <a:gd name="T8" fmla="*/ 58 w 60"/>
                  <a:gd name="T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9">
                    <a:moveTo>
                      <a:pt x="58" y="26"/>
                    </a:moveTo>
                    <a:cubicBezTo>
                      <a:pt x="60" y="42"/>
                      <a:pt x="49" y="56"/>
                      <a:pt x="33" y="58"/>
                    </a:cubicBezTo>
                    <a:cubicBezTo>
                      <a:pt x="18" y="59"/>
                      <a:pt x="4" y="48"/>
                      <a:pt x="2" y="33"/>
                    </a:cubicBezTo>
                    <a:cubicBezTo>
                      <a:pt x="0" y="17"/>
                      <a:pt x="11" y="3"/>
                      <a:pt x="27" y="2"/>
                    </a:cubicBezTo>
                    <a:cubicBezTo>
                      <a:pt x="42" y="0"/>
                      <a:pt x="56" y="11"/>
                      <a:pt x="58" y="26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5" name="îşľiḍê">
                <a:extLst>
                  <a:ext uri="{FF2B5EF4-FFF2-40B4-BE49-F238E27FC236}">
                    <a16:creationId xmlns:a16="http://schemas.microsoft.com/office/drawing/2014/main" xmlns="" id="{11D0A461-C65B-4FB6-BD09-F29CDF6ED5D2}"/>
                  </a:ext>
                </a:extLst>
              </p:cNvPr>
              <p:cNvSpPr/>
              <p:nvPr/>
            </p:nvSpPr>
            <p:spPr bwMode="auto">
              <a:xfrm>
                <a:off x="3490" y="2980"/>
                <a:ext cx="122" cy="123"/>
              </a:xfrm>
              <a:custGeom>
                <a:avLst/>
                <a:gdLst>
                  <a:gd name="T0" fmla="*/ 57 w 59"/>
                  <a:gd name="T1" fmla="*/ 26 h 59"/>
                  <a:gd name="T2" fmla="*/ 33 w 59"/>
                  <a:gd name="T3" fmla="*/ 57 h 59"/>
                  <a:gd name="T4" fmla="*/ 1 w 59"/>
                  <a:gd name="T5" fmla="*/ 33 h 59"/>
                  <a:gd name="T6" fmla="*/ 26 w 59"/>
                  <a:gd name="T7" fmla="*/ 1 h 59"/>
                  <a:gd name="T8" fmla="*/ 57 w 59"/>
                  <a:gd name="T9" fmla="*/ 2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9">
                    <a:moveTo>
                      <a:pt x="57" y="26"/>
                    </a:moveTo>
                    <a:cubicBezTo>
                      <a:pt x="59" y="42"/>
                      <a:pt x="48" y="56"/>
                      <a:pt x="33" y="57"/>
                    </a:cubicBezTo>
                    <a:cubicBezTo>
                      <a:pt x="17" y="59"/>
                      <a:pt x="3" y="48"/>
                      <a:pt x="1" y="33"/>
                    </a:cubicBezTo>
                    <a:cubicBezTo>
                      <a:pt x="0" y="17"/>
                      <a:pt x="11" y="3"/>
                      <a:pt x="26" y="1"/>
                    </a:cubicBezTo>
                    <a:cubicBezTo>
                      <a:pt x="42" y="0"/>
                      <a:pt x="56" y="11"/>
                      <a:pt x="57" y="26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6" name="ï$ļîďe">
                <a:extLst>
                  <a:ext uri="{FF2B5EF4-FFF2-40B4-BE49-F238E27FC236}">
                    <a16:creationId xmlns:a16="http://schemas.microsoft.com/office/drawing/2014/main" xmlns="" id="{A8C7102C-835D-4A44-848B-885C88D6BFC3}"/>
                  </a:ext>
                </a:extLst>
              </p:cNvPr>
              <p:cNvSpPr/>
              <p:nvPr/>
            </p:nvSpPr>
            <p:spPr bwMode="auto">
              <a:xfrm>
                <a:off x="3496" y="2686"/>
                <a:ext cx="75" cy="75"/>
              </a:xfrm>
              <a:custGeom>
                <a:avLst/>
                <a:gdLst>
                  <a:gd name="T0" fmla="*/ 35 w 36"/>
                  <a:gd name="T1" fmla="*/ 16 h 36"/>
                  <a:gd name="T2" fmla="*/ 20 w 36"/>
                  <a:gd name="T3" fmla="*/ 35 h 36"/>
                  <a:gd name="T4" fmla="*/ 1 w 36"/>
                  <a:gd name="T5" fmla="*/ 20 h 36"/>
                  <a:gd name="T6" fmla="*/ 16 w 36"/>
                  <a:gd name="T7" fmla="*/ 1 h 36"/>
                  <a:gd name="T8" fmla="*/ 35 w 36"/>
                  <a:gd name="T9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5" y="16"/>
                    </a:moveTo>
                    <a:cubicBezTo>
                      <a:pt x="36" y="25"/>
                      <a:pt x="29" y="34"/>
                      <a:pt x="20" y="35"/>
                    </a:cubicBezTo>
                    <a:cubicBezTo>
                      <a:pt x="10" y="36"/>
                      <a:pt x="2" y="29"/>
                      <a:pt x="1" y="20"/>
                    </a:cubicBezTo>
                    <a:cubicBezTo>
                      <a:pt x="0" y="10"/>
                      <a:pt x="6" y="2"/>
                      <a:pt x="16" y="1"/>
                    </a:cubicBezTo>
                    <a:cubicBezTo>
                      <a:pt x="25" y="0"/>
                      <a:pt x="34" y="6"/>
                      <a:pt x="35" y="16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7" name="íṣlîďê">
                <a:extLst>
                  <a:ext uri="{FF2B5EF4-FFF2-40B4-BE49-F238E27FC236}">
                    <a16:creationId xmlns:a16="http://schemas.microsoft.com/office/drawing/2014/main" xmlns="" id="{23F80640-6721-44BD-BF77-B8EF642E4DF7}"/>
                  </a:ext>
                </a:extLst>
              </p:cNvPr>
              <p:cNvSpPr/>
              <p:nvPr/>
            </p:nvSpPr>
            <p:spPr bwMode="auto">
              <a:xfrm>
                <a:off x="3361" y="2366"/>
                <a:ext cx="58" cy="58"/>
              </a:xfrm>
              <a:custGeom>
                <a:avLst/>
                <a:gdLst>
                  <a:gd name="T0" fmla="*/ 27 w 28"/>
                  <a:gd name="T1" fmla="*/ 12 h 28"/>
                  <a:gd name="T2" fmla="*/ 15 w 28"/>
                  <a:gd name="T3" fmla="*/ 27 h 28"/>
                  <a:gd name="T4" fmla="*/ 1 w 28"/>
                  <a:gd name="T5" fmla="*/ 15 h 28"/>
                  <a:gd name="T6" fmla="*/ 12 w 28"/>
                  <a:gd name="T7" fmla="*/ 1 h 28"/>
                  <a:gd name="T8" fmla="*/ 27 w 28"/>
                  <a:gd name="T9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7" y="12"/>
                    </a:moveTo>
                    <a:cubicBezTo>
                      <a:pt x="28" y="20"/>
                      <a:pt x="22" y="26"/>
                      <a:pt x="15" y="27"/>
                    </a:cubicBezTo>
                    <a:cubicBezTo>
                      <a:pt x="8" y="28"/>
                      <a:pt x="1" y="23"/>
                      <a:pt x="1" y="15"/>
                    </a:cubicBezTo>
                    <a:cubicBezTo>
                      <a:pt x="0" y="8"/>
                      <a:pt x="5" y="2"/>
                      <a:pt x="12" y="1"/>
                    </a:cubicBezTo>
                    <a:cubicBezTo>
                      <a:pt x="19" y="0"/>
                      <a:pt x="26" y="5"/>
                      <a:pt x="27" y="12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8" name="íŝ1îďe">
                <a:extLst>
                  <a:ext uri="{FF2B5EF4-FFF2-40B4-BE49-F238E27FC236}">
                    <a16:creationId xmlns:a16="http://schemas.microsoft.com/office/drawing/2014/main" xmlns="" id="{F112194C-6A24-42DD-91A0-52A318DAFBAD}"/>
                  </a:ext>
                </a:extLst>
              </p:cNvPr>
              <p:cNvSpPr/>
              <p:nvPr/>
            </p:nvSpPr>
            <p:spPr bwMode="auto">
              <a:xfrm>
                <a:off x="3419" y="3182"/>
                <a:ext cx="58" cy="58"/>
              </a:xfrm>
              <a:custGeom>
                <a:avLst/>
                <a:gdLst>
                  <a:gd name="T0" fmla="*/ 27 w 28"/>
                  <a:gd name="T1" fmla="*/ 12 h 28"/>
                  <a:gd name="T2" fmla="*/ 15 w 28"/>
                  <a:gd name="T3" fmla="*/ 27 h 28"/>
                  <a:gd name="T4" fmla="*/ 0 w 28"/>
                  <a:gd name="T5" fmla="*/ 15 h 28"/>
                  <a:gd name="T6" fmla="*/ 12 w 28"/>
                  <a:gd name="T7" fmla="*/ 1 h 28"/>
                  <a:gd name="T8" fmla="*/ 27 w 28"/>
                  <a:gd name="T9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7" y="12"/>
                    </a:moveTo>
                    <a:cubicBezTo>
                      <a:pt x="28" y="19"/>
                      <a:pt x="22" y="26"/>
                      <a:pt x="15" y="27"/>
                    </a:cubicBezTo>
                    <a:cubicBezTo>
                      <a:pt x="8" y="28"/>
                      <a:pt x="1" y="22"/>
                      <a:pt x="0" y="15"/>
                    </a:cubicBezTo>
                    <a:cubicBezTo>
                      <a:pt x="0" y="8"/>
                      <a:pt x="5" y="1"/>
                      <a:pt x="12" y="1"/>
                    </a:cubicBezTo>
                    <a:cubicBezTo>
                      <a:pt x="19" y="0"/>
                      <a:pt x="26" y="5"/>
                      <a:pt x="27" y="12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9" name="iṩḻîḑé">
                <a:extLst>
                  <a:ext uri="{FF2B5EF4-FFF2-40B4-BE49-F238E27FC236}">
                    <a16:creationId xmlns:a16="http://schemas.microsoft.com/office/drawing/2014/main" xmlns="" id="{5F84D490-E6B0-4E31-B22F-3DBBBD8EF3A4}"/>
                  </a:ext>
                </a:extLst>
              </p:cNvPr>
              <p:cNvSpPr/>
              <p:nvPr/>
            </p:nvSpPr>
            <p:spPr bwMode="auto">
              <a:xfrm>
                <a:off x="3473" y="2335"/>
                <a:ext cx="119" cy="139"/>
              </a:xfrm>
              <a:custGeom>
                <a:avLst/>
                <a:gdLst>
                  <a:gd name="T0" fmla="*/ 51 w 57"/>
                  <a:gd name="T1" fmla="*/ 2 h 67"/>
                  <a:gd name="T2" fmla="*/ 27 w 57"/>
                  <a:gd name="T3" fmla="*/ 4 h 67"/>
                  <a:gd name="T4" fmla="*/ 6 w 57"/>
                  <a:gd name="T5" fmla="*/ 45 h 67"/>
                  <a:gd name="T6" fmla="*/ 50 w 57"/>
                  <a:gd name="T7" fmla="*/ 60 h 67"/>
                  <a:gd name="T8" fmla="*/ 57 w 57"/>
                  <a:gd name="T9" fmla="*/ 56 h 67"/>
                  <a:gd name="T10" fmla="*/ 51 w 57"/>
                  <a:gd name="T11" fmla="*/ 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7">
                    <a:moveTo>
                      <a:pt x="51" y="2"/>
                    </a:moveTo>
                    <a:cubicBezTo>
                      <a:pt x="43" y="0"/>
                      <a:pt x="35" y="0"/>
                      <a:pt x="27" y="4"/>
                    </a:cubicBezTo>
                    <a:cubicBezTo>
                      <a:pt x="9" y="11"/>
                      <a:pt x="0" y="30"/>
                      <a:pt x="6" y="45"/>
                    </a:cubicBezTo>
                    <a:cubicBezTo>
                      <a:pt x="13" y="61"/>
                      <a:pt x="32" y="67"/>
                      <a:pt x="50" y="60"/>
                    </a:cubicBezTo>
                    <a:cubicBezTo>
                      <a:pt x="53" y="59"/>
                      <a:pt x="55" y="57"/>
                      <a:pt x="57" y="56"/>
                    </a:cubicBezTo>
                    <a:lnTo>
                      <a:pt x="51" y="2"/>
                    </a:ln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0" name="iŝlîḑé">
                <a:extLst>
                  <a:ext uri="{FF2B5EF4-FFF2-40B4-BE49-F238E27FC236}">
                    <a16:creationId xmlns:a16="http://schemas.microsoft.com/office/drawing/2014/main" xmlns="" id="{F1830F27-6B2B-4DA9-AAF4-4A2D61A37D9C}"/>
                  </a:ext>
                </a:extLst>
              </p:cNvPr>
              <p:cNvSpPr/>
              <p:nvPr/>
            </p:nvSpPr>
            <p:spPr bwMode="auto">
              <a:xfrm>
                <a:off x="3301" y="2792"/>
                <a:ext cx="187" cy="195"/>
              </a:xfrm>
              <a:custGeom>
                <a:avLst/>
                <a:gdLst>
                  <a:gd name="T0" fmla="*/ 47 w 90"/>
                  <a:gd name="T1" fmla="*/ 5 h 94"/>
                  <a:gd name="T2" fmla="*/ 0 w 90"/>
                  <a:gd name="T3" fmla="*/ 13 h 94"/>
                  <a:gd name="T4" fmla="*/ 8 w 90"/>
                  <a:gd name="T5" fmla="*/ 79 h 94"/>
                  <a:gd name="T6" fmla="*/ 24 w 90"/>
                  <a:gd name="T7" fmla="*/ 86 h 94"/>
                  <a:gd name="T8" fmla="*/ 83 w 90"/>
                  <a:gd name="T9" fmla="*/ 59 h 94"/>
                  <a:gd name="T10" fmla="*/ 47 w 90"/>
                  <a:gd name="T11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94">
                    <a:moveTo>
                      <a:pt x="47" y="5"/>
                    </a:moveTo>
                    <a:cubicBezTo>
                      <a:pt x="29" y="0"/>
                      <a:pt x="12" y="4"/>
                      <a:pt x="0" y="13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12" y="82"/>
                      <a:pt x="18" y="85"/>
                      <a:pt x="24" y="86"/>
                    </a:cubicBezTo>
                    <a:cubicBezTo>
                      <a:pt x="51" y="94"/>
                      <a:pt x="77" y="81"/>
                      <a:pt x="83" y="59"/>
                    </a:cubicBezTo>
                    <a:cubicBezTo>
                      <a:pt x="90" y="36"/>
                      <a:pt x="73" y="12"/>
                      <a:pt x="47" y="5"/>
                    </a:cubicBezTo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1" name="ïş1ïdè">
                <a:extLst>
                  <a:ext uri="{FF2B5EF4-FFF2-40B4-BE49-F238E27FC236}">
                    <a16:creationId xmlns:a16="http://schemas.microsoft.com/office/drawing/2014/main" xmlns="" id="{17AED0B3-6835-4A12-A833-ABCC755F01B0}"/>
                  </a:ext>
                </a:extLst>
              </p:cNvPr>
              <p:cNvSpPr/>
              <p:nvPr/>
            </p:nvSpPr>
            <p:spPr bwMode="auto">
              <a:xfrm>
                <a:off x="3241" y="2294"/>
                <a:ext cx="51" cy="68"/>
              </a:xfrm>
              <a:custGeom>
                <a:avLst/>
                <a:gdLst>
                  <a:gd name="T0" fmla="*/ 8 w 25"/>
                  <a:gd name="T1" fmla="*/ 0 h 33"/>
                  <a:gd name="T2" fmla="*/ 0 w 25"/>
                  <a:gd name="T3" fmla="*/ 1 h 33"/>
                  <a:gd name="T4" fmla="*/ 3 w 25"/>
                  <a:gd name="T5" fmla="*/ 31 h 33"/>
                  <a:gd name="T6" fmla="*/ 23 w 25"/>
                  <a:gd name="T7" fmla="*/ 19 h 33"/>
                  <a:gd name="T8" fmla="*/ 8 w 25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3">
                    <a:moveTo>
                      <a:pt x="8" y="0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3" y="33"/>
                      <a:pt x="22" y="27"/>
                      <a:pt x="23" y="19"/>
                    </a:cubicBezTo>
                    <a:cubicBezTo>
                      <a:pt x="25" y="10"/>
                      <a:pt x="18" y="2"/>
                      <a:pt x="8" y="0"/>
                    </a:cubicBezTo>
                    <a:close/>
                  </a:path>
                </a:pathLst>
              </a:custGeom>
              <a:solidFill>
                <a:srgbClr val="FFA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2" name="iṥ1iḋe">
                <a:extLst>
                  <a:ext uri="{FF2B5EF4-FFF2-40B4-BE49-F238E27FC236}">
                    <a16:creationId xmlns:a16="http://schemas.microsoft.com/office/drawing/2014/main" xmlns="" id="{C049E467-10A9-4CC5-85FA-B2B668EEC59A}"/>
                  </a:ext>
                </a:extLst>
              </p:cNvPr>
              <p:cNvSpPr/>
              <p:nvPr/>
            </p:nvSpPr>
            <p:spPr bwMode="auto">
              <a:xfrm>
                <a:off x="3284" y="2232"/>
                <a:ext cx="137" cy="578"/>
              </a:xfrm>
              <a:custGeom>
                <a:avLst/>
                <a:gdLst>
                  <a:gd name="T0" fmla="*/ 34 w 66"/>
                  <a:gd name="T1" fmla="*/ 0 h 279"/>
                  <a:gd name="T2" fmla="*/ 0 w 66"/>
                  <a:gd name="T3" fmla="*/ 4 h 279"/>
                  <a:gd name="T4" fmla="*/ 31 w 66"/>
                  <a:gd name="T5" fmla="*/ 273 h 279"/>
                  <a:gd name="T6" fmla="*/ 40 w 66"/>
                  <a:gd name="T7" fmla="*/ 272 h 279"/>
                  <a:gd name="T8" fmla="*/ 55 w 66"/>
                  <a:gd name="T9" fmla="*/ 275 h 279"/>
                  <a:gd name="T10" fmla="*/ 66 w 66"/>
                  <a:gd name="T11" fmla="*/ 279 h 279"/>
                  <a:gd name="T12" fmla="*/ 57 w 66"/>
                  <a:gd name="T13" fmla="*/ 193 h 279"/>
                  <a:gd name="T14" fmla="*/ 53 w 66"/>
                  <a:gd name="T15" fmla="*/ 194 h 279"/>
                  <a:gd name="T16" fmla="*/ 50 w 66"/>
                  <a:gd name="T17" fmla="*/ 194 h 279"/>
                  <a:gd name="T18" fmla="*/ 22 w 66"/>
                  <a:gd name="T19" fmla="*/ 169 h 279"/>
                  <a:gd name="T20" fmla="*/ 47 w 66"/>
                  <a:gd name="T21" fmla="*/ 138 h 279"/>
                  <a:gd name="T22" fmla="*/ 50 w 66"/>
                  <a:gd name="T23" fmla="*/ 137 h 279"/>
                  <a:gd name="T24" fmla="*/ 45 w 66"/>
                  <a:gd name="T25" fmla="*/ 91 h 279"/>
                  <a:gd name="T26" fmla="*/ 38 w 66"/>
                  <a:gd name="T27" fmla="*/ 80 h 279"/>
                  <a:gd name="T28" fmla="*/ 42 w 66"/>
                  <a:gd name="T29" fmla="*/ 69 h 279"/>
                  <a:gd name="T30" fmla="*/ 34 w 66"/>
                  <a:gd name="T31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279">
                    <a:moveTo>
                      <a:pt x="34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1" y="273"/>
                      <a:pt x="31" y="273"/>
                      <a:pt x="31" y="273"/>
                    </a:cubicBezTo>
                    <a:cubicBezTo>
                      <a:pt x="34" y="273"/>
                      <a:pt x="37" y="272"/>
                      <a:pt x="40" y="272"/>
                    </a:cubicBezTo>
                    <a:cubicBezTo>
                      <a:pt x="44" y="272"/>
                      <a:pt x="49" y="273"/>
                      <a:pt x="55" y="275"/>
                    </a:cubicBezTo>
                    <a:cubicBezTo>
                      <a:pt x="59" y="276"/>
                      <a:pt x="63" y="277"/>
                      <a:pt x="66" y="279"/>
                    </a:cubicBezTo>
                    <a:cubicBezTo>
                      <a:pt x="57" y="193"/>
                      <a:pt x="57" y="193"/>
                      <a:pt x="57" y="193"/>
                    </a:cubicBezTo>
                    <a:cubicBezTo>
                      <a:pt x="55" y="193"/>
                      <a:pt x="54" y="194"/>
                      <a:pt x="53" y="194"/>
                    </a:cubicBezTo>
                    <a:cubicBezTo>
                      <a:pt x="52" y="194"/>
                      <a:pt x="51" y="194"/>
                      <a:pt x="50" y="194"/>
                    </a:cubicBezTo>
                    <a:cubicBezTo>
                      <a:pt x="36" y="194"/>
                      <a:pt x="24" y="183"/>
                      <a:pt x="22" y="169"/>
                    </a:cubicBezTo>
                    <a:cubicBezTo>
                      <a:pt x="20" y="153"/>
                      <a:pt x="31" y="139"/>
                      <a:pt x="47" y="138"/>
                    </a:cubicBezTo>
                    <a:cubicBezTo>
                      <a:pt x="48" y="138"/>
                      <a:pt x="49" y="137"/>
                      <a:pt x="50" y="13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1" y="89"/>
                      <a:pt x="38" y="85"/>
                      <a:pt x="38" y="80"/>
                    </a:cubicBezTo>
                    <a:cubicBezTo>
                      <a:pt x="37" y="76"/>
                      <a:pt x="39" y="72"/>
                      <a:pt x="42" y="69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F2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3" name="íṡḻîḋé">
                <a:extLst>
                  <a:ext uri="{FF2B5EF4-FFF2-40B4-BE49-F238E27FC236}">
                    <a16:creationId xmlns:a16="http://schemas.microsoft.com/office/drawing/2014/main" xmlns="" id="{7C00253E-53EB-4B84-B5A6-03886C2DA8CE}"/>
                  </a:ext>
                </a:extLst>
              </p:cNvPr>
              <p:cNvSpPr/>
              <p:nvPr/>
            </p:nvSpPr>
            <p:spPr bwMode="auto">
              <a:xfrm>
                <a:off x="3326" y="2516"/>
                <a:ext cx="77" cy="118"/>
              </a:xfrm>
              <a:custGeom>
                <a:avLst/>
                <a:gdLst>
                  <a:gd name="T0" fmla="*/ 30 w 37"/>
                  <a:gd name="T1" fmla="*/ 0 h 57"/>
                  <a:gd name="T2" fmla="*/ 27 w 37"/>
                  <a:gd name="T3" fmla="*/ 1 h 57"/>
                  <a:gd name="T4" fmla="*/ 2 w 37"/>
                  <a:gd name="T5" fmla="*/ 32 h 57"/>
                  <a:gd name="T6" fmla="*/ 30 w 37"/>
                  <a:gd name="T7" fmla="*/ 57 h 57"/>
                  <a:gd name="T8" fmla="*/ 33 w 37"/>
                  <a:gd name="T9" fmla="*/ 57 h 57"/>
                  <a:gd name="T10" fmla="*/ 37 w 37"/>
                  <a:gd name="T11" fmla="*/ 56 h 57"/>
                  <a:gd name="T12" fmla="*/ 30 w 37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7">
                    <a:moveTo>
                      <a:pt x="30" y="0"/>
                    </a:moveTo>
                    <a:cubicBezTo>
                      <a:pt x="29" y="0"/>
                      <a:pt x="28" y="1"/>
                      <a:pt x="27" y="1"/>
                    </a:cubicBezTo>
                    <a:cubicBezTo>
                      <a:pt x="11" y="2"/>
                      <a:pt x="0" y="16"/>
                      <a:pt x="2" y="32"/>
                    </a:cubicBezTo>
                    <a:cubicBezTo>
                      <a:pt x="4" y="46"/>
                      <a:pt x="16" y="57"/>
                      <a:pt x="30" y="57"/>
                    </a:cubicBezTo>
                    <a:cubicBezTo>
                      <a:pt x="31" y="57"/>
                      <a:pt x="32" y="57"/>
                      <a:pt x="33" y="57"/>
                    </a:cubicBezTo>
                    <a:cubicBezTo>
                      <a:pt x="34" y="57"/>
                      <a:pt x="35" y="56"/>
                      <a:pt x="37" y="56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4" name="ïS1iďê">
                <a:extLst>
                  <a:ext uri="{FF2B5EF4-FFF2-40B4-BE49-F238E27FC236}">
                    <a16:creationId xmlns:a16="http://schemas.microsoft.com/office/drawing/2014/main" xmlns="" id="{62288371-05FA-485A-8F19-D27B189AB13C}"/>
                  </a:ext>
                </a:extLst>
              </p:cNvPr>
              <p:cNvSpPr/>
              <p:nvPr/>
            </p:nvSpPr>
            <p:spPr bwMode="auto">
              <a:xfrm>
                <a:off x="3361" y="2375"/>
                <a:ext cx="17" cy="45"/>
              </a:xfrm>
              <a:custGeom>
                <a:avLst/>
                <a:gdLst>
                  <a:gd name="T0" fmla="*/ 5 w 8"/>
                  <a:gd name="T1" fmla="*/ 0 h 22"/>
                  <a:gd name="T2" fmla="*/ 1 w 8"/>
                  <a:gd name="T3" fmla="*/ 11 h 22"/>
                  <a:gd name="T4" fmla="*/ 8 w 8"/>
                  <a:gd name="T5" fmla="*/ 22 h 22"/>
                  <a:gd name="T6" fmla="*/ 5 w 8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22">
                    <a:moveTo>
                      <a:pt x="5" y="0"/>
                    </a:moveTo>
                    <a:cubicBezTo>
                      <a:pt x="2" y="3"/>
                      <a:pt x="0" y="7"/>
                      <a:pt x="1" y="11"/>
                    </a:cubicBezTo>
                    <a:cubicBezTo>
                      <a:pt x="1" y="16"/>
                      <a:pt x="4" y="20"/>
                      <a:pt x="8" y="2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5" name="ïṡļiḍe">
                <a:extLst>
                  <a:ext uri="{FF2B5EF4-FFF2-40B4-BE49-F238E27FC236}">
                    <a16:creationId xmlns:a16="http://schemas.microsoft.com/office/drawing/2014/main" xmlns="" id="{E09298B4-0E59-4130-87D5-01DD569E7A76}"/>
                  </a:ext>
                </a:extLst>
              </p:cNvPr>
              <p:cNvSpPr/>
              <p:nvPr/>
            </p:nvSpPr>
            <p:spPr bwMode="auto">
              <a:xfrm>
                <a:off x="3369" y="2960"/>
                <a:ext cx="90" cy="168"/>
              </a:xfrm>
              <a:custGeom>
                <a:avLst/>
                <a:gdLst>
                  <a:gd name="T0" fmla="*/ 34 w 43"/>
                  <a:gd name="T1" fmla="*/ 0 h 81"/>
                  <a:gd name="T2" fmla="*/ 6 w 43"/>
                  <a:gd name="T3" fmla="*/ 7 h 81"/>
                  <a:gd name="T4" fmla="*/ 0 w 43"/>
                  <a:gd name="T5" fmla="*/ 7 h 81"/>
                  <a:gd name="T6" fmla="*/ 9 w 43"/>
                  <a:gd name="T7" fmla="*/ 81 h 81"/>
                  <a:gd name="T8" fmla="*/ 43 w 43"/>
                  <a:gd name="T9" fmla="*/ 81 h 81"/>
                  <a:gd name="T10" fmla="*/ 34 w 43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81">
                    <a:moveTo>
                      <a:pt x="34" y="0"/>
                    </a:moveTo>
                    <a:cubicBezTo>
                      <a:pt x="26" y="5"/>
                      <a:pt x="17" y="7"/>
                      <a:pt x="6" y="7"/>
                    </a:cubicBezTo>
                    <a:cubicBezTo>
                      <a:pt x="4" y="7"/>
                      <a:pt x="2" y="7"/>
                      <a:pt x="0" y="7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F293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6" name="ïṣḻîďe">
                <a:extLst>
                  <a:ext uri="{FF2B5EF4-FFF2-40B4-BE49-F238E27FC236}">
                    <a16:creationId xmlns:a16="http://schemas.microsoft.com/office/drawing/2014/main" xmlns="" id="{BA26456A-B080-4482-9427-C08752AFB381}"/>
                  </a:ext>
                </a:extLst>
              </p:cNvPr>
              <p:cNvSpPr/>
              <p:nvPr/>
            </p:nvSpPr>
            <p:spPr bwMode="auto">
              <a:xfrm>
                <a:off x="3349" y="2796"/>
                <a:ext cx="91" cy="178"/>
              </a:xfrm>
              <a:custGeom>
                <a:avLst/>
                <a:gdLst>
                  <a:gd name="T0" fmla="*/ 9 w 44"/>
                  <a:gd name="T1" fmla="*/ 0 h 86"/>
                  <a:gd name="T2" fmla="*/ 0 w 44"/>
                  <a:gd name="T3" fmla="*/ 1 h 86"/>
                  <a:gd name="T4" fmla="*/ 10 w 44"/>
                  <a:gd name="T5" fmla="*/ 86 h 86"/>
                  <a:gd name="T6" fmla="*/ 16 w 44"/>
                  <a:gd name="T7" fmla="*/ 86 h 86"/>
                  <a:gd name="T8" fmla="*/ 44 w 44"/>
                  <a:gd name="T9" fmla="*/ 79 h 86"/>
                  <a:gd name="T10" fmla="*/ 35 w 44"/>
                  <a:gd name="T11" fmla="*/ 7 h 86"/>
                  <a:gd name="T12" fmla="*/ 24 w 44"/>
                  <a:gd name="T13" fmla="*/ 3 h 86"/>
                  <a:gd name="T14" fmla="*/ 9 w 44"/>
                  <a:gd name="T15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86">
                    <a:moveTo>
                      <a:pt x="9" y="0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10" y="86"/>
                      <a:pt x="10" y="86"/>
                      <a:pt x="10" y="86"/>
                    </a:cubicBezTo>
                    <a:cubicBezTo>
                      <a:pt x="12" y="86"/>
                      <a:pt x="14" y="86"/>
                      <a:pt x="16" y="86"/>
                    </a:cubicBezTo>
                    <a:cubicBezTo>
                      <a:pt x="27" y="86"/>
                      <a:pt x="36" y="84"/>
                      <a:pt x="44" y="79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2" y="5"/>
                      <a:pt x="28" y="4"/>
                      <a:pt x="24" y="3"/>
                    </a:cubicBezTo>
                    <a:cubicBezTo>
                      <a:pt x="18" y="1"/>
                      <a:pt x="13" y="0"/>
                      <a:pt x="9" y="0"/>
                    </a:cubicBezTo>
                  </a:path>
                </a:pathLst>
              </a:custGeom>
              <a:solidFill>
                <a:srgbClr val="FFCD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7" name="îṩḷïḑè">
                <a:extLst>
                  <a:ext uri="{FF2B5EF4-FFF2-40B4-BE49-F238E27FC236}">
                    <a16:creationId xmlns:a16="http://schemas.microsoft.com/office/drawing/2014/main" xmlns="" id="{F1DBE3AC-D499-4367-BBE1-A9BB5A2422DE}"/>
                  </a:ext>
                </a:extLst>
              </p:cNvPr>
              <p:cNvSpPr/>
              <p:nvPr/>
            </p:nvSpPr>
            <p:spPr bwMode="auto">
              <a:xfrm>
                <a:off x="3230" y="2165"/>
                <a:ext cx="335" cy="96"/>
              </a:xfrm>
              <a:custGeom>
                <a:avLst/>
                <a:gdLst>
                  <a:gd name="T0" fmla="*/ 1 w 161"/>
                  <a:gd name="T1" fmla="*/ 30 h 46"/>
                  <a:gd name="T2" fmla="*/ 82 w 161"/>
                  <a:gd name="T3" fmla="*/ 41 h 46"/>
                  <a:gd name="T4" fmla="*/ 159 w 161"/>
                  <a:gd name="T5" fmla="*/ 11 h 46"/>
                  <a:gd name="T6" fmla="*/ 158 w 161"/>
                  <a:gd name="T7" fmla="*/ 0 h 46"/>
                  <a:gd name="T8" fmla="*/ 0 w 161"/>
                  <a:gd name="T9" fmla="*/ 19 h 46"/>
                  <a:gd name="T10" fmla="*/ 1 w 161"/>
                  <a:gd name="T11" fmla="*/ 3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46">
                    <a:moveTo>
                      <a:pt x="1" y="30"/>
                    </a:moveTo>
                    <a:cubicBezTo>
                      <a:pt x="2" y="41"/>
                      <a:pt x="39" y="46"/>
                      <a:pt x="82" y="41"/>
                    </a:cubicBezTo>
                    <a:cubicBezTo>
                      <a:pt x="126" y="35"/>
                      <a:pt x="161" y="22"/>
                      <a:pt x="159" y="11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1" y="30"/>
                    </a:lnTo>
                    <a:close/>
                  </a:path>
                </a:pathLst>
              </a:custGeom>
              <a:solidFill>
                <a:srgbClr val="A5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8" name="ïSlïḋe">
                <a:extLst>
                  <a:ext uri="{FF2B5EF4-FFF2-40B4-BE49-F238E27FC236}">
                    <a16:creationId xmlns:a16="http://schemas.microsoft.com/office/drawing/2014/main" xmlns="" id="{E016BE79-E1E3-44BE-8DAF-7C747A161BFD}"/>
                  </a:ext>
                </a:extLst>
              </p:cNvPr>
              <p:cNvSpPr/>
              <p:nvPr/>
            </p:nvSpPr>
            <p:spPr bwMode="auto">
              <a:xfrm>
                <a:off x="3226" y="2134"/>
                <a:ext cx="335" cy="104"/>
              </a:xfrm>
              <a:custGeom>
                <a:avLst/>
                <a:gdLst>
                  <a:gd name="T0" fmla="*/ 160 w 161"/>
                  <a:gd name="T1" fmla="*/ 15 h 50"/>
                  <a:gd name="T2" fmla="*/ 83 w 161"/>
                  <a:gd name="T3" fmla="*/ 45 h 50"/>
                  <a:gd name="T4" fmla="*/ 2 w 161"/>
                  <a:gd name="T5" fmla="*/ 34 h 50"/>
                  <a:gd name="T6" fmla="*/ 79 w 161"/>
                  <a:gd name="T7" fmla="*/ 5 h 50"/>
                  <a:gd name="T8" fmla="*/ 160 w 161"/>
                  <a:gd name="T9" fmla="*/ 1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50">
                    <a:moveTo>
                      <a:pt x="160" y="15"/>
                    </a:moveTo>
                    <a:cubicBezTo>
                      <a:pt x="161" y="26"/>
                      <a:pt x="127" y="39"/>
                      <a:pt x="83" y="45"/>
                    </a:cubicBezTo>
                    <a:cubicBezTo>
                      <a:pt x="39" y="50"/>
                      <a:pt x="3" y="45"/>
                      <a:pt x="2" y="34"/>
                    </a:cubicBezTo>
                    <a:cubicBezTo>
                      <a:pt x="0" y="23"/>
                      <a:pt x="35" y="10"/>
                      <a:pt x="79" y="5"/>
                    </a:cubicBezTo>
                    <a:cubicBezTo>
                      <a:pt x="122" y="0"/>
                      <a:pt x="159" y="4"/>
                      <a:pt x="160" y="15"/>
                    </a:cubicBezTo>
                    <a:close/>
                  </a:path>
                </a:pathLst>
              </a:custGeom>
              <a:solidFill>
                <a:srgbClr val="C64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9" name="îṣľíďé">
                <a:extLst>
                  <a:ext uri="{FF2B5EF4-FFF2-40B4-BE49-F238E27FC236}">
                    <a16:creationId xmlns:a16="http://schemas.microsoft.com/office/drawing/2014/main" xmlns="" id="{5462A5F2-8AC6-4DA1-8311-E16860CBE724}"/>
                  </a:ext>
                </a:extLst>
              </p:cNvPr>
              <p:cNvSpPr/>
              <p:nvPr/>
            </p:nvSpPr>
            <p:spPr bwMode="auto">
              <a:xfrm>
                <a:off x="2960" y="3128"/>
                <a:ext cx="1671" cy="1118"/>
              </a:xfrm>
              <a:custGeom>
                <a:avLst/>
                <a:gdLst>
                  <a:gd name="T0" fmla="*/ 0 w 1671"/>
                  <a:gd name="T1" fmla="*/ 0 h 1118"/>
                  <a:gd name="T2" fmla="*/ 143 w 1671"/>
                  <a:gd name="T3" fmla="*/ 1118 h 1118"/>
                  <a:gd name="T4" fmla="*/ 1577 w 1671"/>
                  <a:gd name="T5" fmla="*/ 1118 h 1118"/>
                  <a:gd name="T6" fmla="*/ 1671 w 1671"/>
                  <a:gd name="T7" fmla="*/ 0 h 1118"/>
                  <a:gd name="T8" fmla="*/ 0 w 1671"/>
                  <a:gd name="T9" fmla="*/ 0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1" h="1118">
                    <a:moveTo>
                      <a:pt x="0" y="0"/>
                    </a:moveTo>
                    <a:lnTo>
                      <a:pt x="143" y="1118"/>
                    </a:lnTo>
                    <a:lnTo>
                      <a:pt x="1577" y="1118"/>
                    </a:lnTo>
                    <a:lnTo>
                      <a:pt x="167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E9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0" name="îṣ1idé">
                <a:extLst>
                  <a:ext uri="{FF2B5EF4-FFF2-40B4-BE49-F238E27FC236}">
                    <a16:creationId xmlns:a16="http://schemas.microsoft.com/office/drawing/2014/main" xmlns="" id="{6E7F0518-A097-4B98-A7A5-5748E4F7AC15}"/>
                  </a:ext>
                </a:extLst>
              </p:cNvPr>
              <p:cNvSpPr/>
              <p:nvPr/>
            </p:nvSpPr>
            <p:spPr bwMode="auto">
              <a:xfrm>
                <a:off x="2960" y="3128"/>
                <a:ext cx="1671" cy="1118"/>
              </a:xfrm>
              <a:custGeom>
                <a:avLst/>
                <a:gdLst>
                  <a:gd name="T0" fmla="*/ 0 w 1671"/>
                  <a:gd name="T1" fmla="*/ 0 h 1118"/>
                  <a:gd name="T2" fmla="*/ 143 w 1671"/>
                  <a:gd name="T3" fmla="*/ 1118 h 1118"/>
                  <a:gd name="T4" fmla="*/ 1577 w 1671"/>
                  <a:gd name="T5" fmla="*/ 1118 h 1118"/>
                  <a:gd name="T6" fmla="*/ 1671 w 1671"/>
                  <a:gd name="T7" fmla="*/ 0 h 1118"/>
                  <a:gd name="T8" fmla="*/ 0 w 1671"/>
                  <a:gd name="T9" fmla="*/ 0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71" h="1118">
                    <a:moveTo>
                      <a:pt x="0" y="0"/>
                    </a:moveTo>
                    <a:lnTo>
                      <a:pt x="143" y="1118"/>
                    </a:lnTo>
                    <a:lnTo>
                      <a:pt x="1577" y="1118"/>
                    </a:lnTo>
                    <a:lnTo>
                      <a:pt x="167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1" name="îS1ïḋé">
                <a:extLst>
                  <a:ext uri="{FF2B5EF4-FFF2-40B4-BE49-F238E27FC236}">
                    <a16:creationId xmlns:a16="http://schemas.microsoft.com/office/drawing/2014/main" xmlns="" id="{4EA13CE1-A4B4-46F5-A2C6-1922FD75B58B}"/>
                  </a:ext>
                </a:extLst>
              </p:cNvPr>
              <p:cNvSpPr/>
              <p:nvPr/>
            </p:nvSpPr>
            <p:spPr bwMode="auto">
              <a:xfrm>
                <a:off x="2665" y="3128"/>
                <a:ext cx="1149" cy="437"/>
              </a:xfrm>
              <a:custGeom>
                <a:avLst/>
                <a:gdLst>
                  <a:gd name="T0" fmla="*/ 0 w 553"/>
                  <a:gd name="T1" fmla="*/ 166 h 211"/>
                  <a:gd name="T2" fmla="*/ 142 w 553"/>
                  <a:gd name="T3" fmla="*/ 0 h 211"/>
                  <a:gd name="T4" fmla="*/ 553 w 553"/>
                  <a:gd name="T5" fmla="*/ 0 h 211"/>
                  <a:gd name="T6" fmla="*/ 426 w 553"/>
                  <a:gd name="T7" fmla="*/ 209 h 211"/>
                  <a:gd name="T8" fmla="*/ 0 w 553"/>
                  <a:gd name="T9" fmla="*/ 166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211">
                    <a:moveTo>
                      <a:pt x="0" y="166"/>
                    </a:moveTo>
                    <a:cubicBezTo>
                      <a:pt x="142" y="0"/>
                      <a:pt x="142" y="0"/>
                      <a:pt x="142" y="0"/>
                    </a:cubicBezTo>
                    <a:cubicBezTo>
                      <a:pt x="553" y="0"/>
                      <a:pt x="553" y="0"/>
                      <a:pt x="553" y="0"/>
                    </a:cubicBezTo>
                    <a:cubicBezTo>
                      <a:pt x="553" y="0"/>
                      <a:pt x="431" y="211"/>
                      <a:pt x="426" y="209"/>
                    </a:cubicBezTo>
                    <a:cubicBezTo>
                      <a:pt x="420" y="208"/>
                      <a:pt x="0" y="166"/>
                      <a:pt x="0" y="166"/>
                    </a:cubicBezTo>
                  </a:path>
                </a:pathLst>
              </a:custGeom>
              <a:solidFill>
                <a:srgbClr val="AE9B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2" name="išľïďê">
                <a:extLst>
                  <a:ext uri="{FF2B5EF4-FFF2-40B4-BE49-F238E27FC236}">
                    <a16:creationId xmlns:a16="http://schemas.microsoft.com/office/drawing/2014/main" xmlns="" id="{AE780026-569D-4E72-BF8D-0557F29A1DDC}"/>
                  </a:ext>
                </a:extLst>
              </p:cNvPr>
              <p:cNvSpPr/>
              <p:nvPr/>
            </p:nvSpPr>
            <p:spPr bwMode="auto">
              <a:xfrm>
                <a:off x="3864" y="3128"/>
                <a:ext cx="1039" cy="502"/>
              </a:xfrm>
              <a:custGeom>
                <a:avLst/>
                <a:gdLst>
                  <a:gd name="T0" fmla="*/ 199 w 1039"/>
                  <a:gd name="T1" fmla="*/ 502 h 502"/>
                  <a:gd name="T2" fmla="*/ 0 w 1039"/>
                  <a:gd name="T3" fmla="*/ 0 h 502"/>
                  <a:gd name="T4" fmla="*/ 767 w 1039"/>
                  <a:gd name="T5" fmla="*/ 0 h 502"/>
                  <a:gd name="T6" fmla="*/ 1039 w 1039"/>
                  <a:gd name="T7" fmla="*/ 294 h 502"/>
                  <a:gd name="T8" fmla="*/ 199 w 1039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9" h="502">
                    <a:moveTo>
                      <a:pt x="199" y="502"/>
                    </a:moveTo>
                    <a:lnTo>
                      <a:pt x="0" y="0"/>
                    </a:lnTo>
                    <a:lnTo>
                      <a:pt x="767" y="0"/>
                    </a:lnTo>
                    <a:lnTo>
                      <a:pt x="1039" y="294"/>
                    </a:lnTo>
                    <a:lnTo>
                      <a:pt x="199" y="502"/>
                    </a:lnTo>
                    <a:close/>
                  </a:path>
                </a:pathLst>
              </a:custGeom>
              <a:solidFill>
                <a:srgbClr val="D3C3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3" name="isļîḋê">
                <a:extLst>
                  <a:ext uri="{FF2B5EF4-FFF2-40B4-BE49-F238E27FC236}">
                    <a16:creationId xmlns:a16="http://schemas.microsoft.com/office/drawing/2014/main" xmlns="" id="{DD169656-44BB-4212-A430-D8F0329607D0}"/>
                  </a:ext>
                </a:extLst>
              </p:cNvPr>
              <p:cNvSpPr/>
              <p:nvPr/>
            </p:nvSpPr>
            <p:spPr bwMode="auto">
              <a:xfrm>
                <a:off x="3864" y="3128"/>
                <a:ext cx="1039" cy="502"/>
              </a:xfrm>
              <a:custGeom>
                <a:avLst/>
                <a:gdLst>
                  <a:gd name="T0" fmla="*/ 199 w 1039"/>
                  <a:gd name="T1" fmla="*/ 502 h 502"/>
                  <a:gd name="T2" fmla="*/ 0 w 1039"/>
                  <a:gd name="T3" fmla="*/ 0 h 502"/>
                  <a:gd name="T4" fmla="*/ 767 w 1039"/>
                  <a:gd name="T5" fmla="*/ 0 h 502"/>
                  <a:gd name="T6" fmla="*/ 1039 w 1039"/>
                  <a:gd name="T7" fmla="*/ 294 h 502"/>
                  <a:gd name="T8" fmla="*/ 199 w 1039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9" h="502">
                    <a:moveTo>
                      <a:pt x="199" y="502"/>
                    </a:moveTo>
                    <a:lnTo>
                      <a:pt x="0" y="0"/>
                    </a:lnTo>
                    <a:lnTo>
                      <a:pt x="767" y="0"/>
                    </a:lnTo>
                    <a:lnTo>
                      <a:pt x="1039" y="294"/>
                    </a:lnTo>
                    <a:lnTo>
                      <a:pt x="199" y="50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4" name="îSlíḍê">
                <a:extLst>
                  <a:ext uri="{FF2B5EF4-FFF2-40B4-BE49-F238E27FC236}">
                    <a16:creationId xmlns:a16="http://schemas.microsoft.com/office/drawing/2014/main" xmlns="" id="{E5E8074F-7EE5-47C7-9707-270671D6D13C}"/>
                  </a:ext>
                </a:extLst>
              </p:cNvPr>
              <p:cNvSpPr/>
              <p:nvPr/>
            </p:nvSpPr>
            <p:spPr bwMode="auto">
              <a:xfrm>
                <a:off x="3008" y="3128"/>
                <a:ext cx="912" cy="1118"/>
              </a:xfrm>
              <a:custGeom>
                <a:avLst/>
                <a:gdLst>
                  <a:gd name="T0" fmla="*/ 912 w 912"/>
                  <a:gd name="T1" fmla="*/ 1118 h 1118"/>
                  <a:gd name="T2" fmla="*/ 827 w 912"/>
                  <a:gd name="T3" fmla="*/ 0 h 1118"/>
                  <a:gd name="T4" fmla="*/ 806 w 912"/>
                  <a:gd name="T5" fmla="*/ 0 h 1118"/>
                  <a:gd name="T6" fmla="*/ 542 w 912"/>
                  <a:gd name="T7" fmla="*/ 433 h 1118"/>
                  <a:gd name="T8" fmla="*/ 0 w 912"/>
                  <a:gd name="T9" fmla="*/ 377 h 1118"/>
                  <a:gd name="T10" fmla="*/ 95 w 912"/>
                  <a:gd name="T11" fmla="*/ 1118 h 1118"/>
                  <a:gd name="T12" fmla="*/ 912 w 912"/>
                  <a:gd name="T13" fmla="*/ 1118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2" h="1118">
                    <a:moveTo>
                      <a:pt x="912" y="1118"/>
                    </a:moveTo>
                    <a:lnTo>
                      <a:pt x="827" y="0"/>
                    </a:lnTo>
                    <a:lnTo>
                      <a:pt x="806" y="0"/>
                    </a:lnTo>
                    <a:lnTo>
                      <a:pt x="542" y="433"/>
                    </a:lnTo>
                    <a:lnTo>
                      <a:pt x="0" y="377"/>
                    </a:lnTo>
                    <a:lnTo>
                      <a:pt x="95" y="1118"/>
                    </a:lnTo>
                    <a:lnTo>
                      <a:pt x="912" y="1118"/>
                    </a:lnTo>
                    <a:close/>
                  </a:path>
                </a:pathLst>
              </a:custGeom>
              <a:solidFill>
                <a:srgbClr val="9B84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5" name="ïṩḷíďè">
                <a:extLst>
                  <a:ext uri="{FF2B5EF4-FFF2-40B4-BE49-F238E27FC236}">
                    <a16:creationId xmlns:a16="http://schemas.microsoft.com/office/drawing/2014/main" xmlns="" id="{211D67B1-D9E0-4BDA-8DEE-2EF4B6952DA6}"/>
                  </a:ext>
                </a:extLst>
              </p:cNvPr>
              <p:cNvSpPr/>
              <p:nvPr/>
            </p:nvSpPr>
            <p:spPr bwMode="auto">
              <a:xfrm>
                <a:off x="3008" y="3128"/>
                <a:ext cx="912" cy="1118"/>
              </a:xfrm>
              <a:custGeom>
                <a:avLst/>
                <a:gdLst>
                  <a:gd name="T0" fmla="*/ 912 w 912"/>
                  <a:gd name="T1" fmla="*/ 1118 h 1118"/>
                  <a:gd name="T2" fmla="*/ 827 w 912"/>
                  <a:gd name="T3" fmla="*/ 0 h 1118"/>
                  <a:gd name="T4" fmla="*/ 806 w 912"/>
                  <a:gd name="T5" fmla="*/ 0 h 1118"/>
                  <a:gd name="T6" fmla="*/ 542 w 912"/>
                  <a:gd name="T7" fmla="*/ 433 h 1118"/>
                  <a:gd name="T8" fmla="*/ 0 w 912"/>
                  <a:gd name="T9" fmla="*/ 377 h 1118"/>
                  <a:gd name="T10" fmla="*/ 95 w 912"/>
                  <a:gd name="T11" fmla="*/ 1118 h 1118"/>
                  <a:gd name="T12" fmla="*/ 912 w 912"/>
                  <a:gd name="T13" fmla="*/ 1118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2" h="1118">
                    <a:moveTo>
                      <a:pt x="912" y="1118"/>
                    </a:moveTo>
                    <a:lnTo>
                      <a:pt x="827" y="0"/>
                    </a:lnTo>
                    <a:lnTo>
                      <a:pt x="806" y="0"/>
                    </a:lnTo>
                    <a:lnTo>
                      <a:pt x="542" y="433"/>
                    </a:lnTo>
                    <a:lnTo>
                      <a:pt x="0" y="377"/>
                    </a:lnTo>
                    <a:lnTo>
                      <a:pt x="95" y="1118"/>
                    </a:lnTo>
                    <a:lnTo>
                      <a:pt x="912" y="11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6" name="ïṩlidè">
                <a:extLst>
                  <a:ext uri="{FF2B5EF4-FFF2-40B4-BE49-F238E27FC236}">
                    <a16:creationId xmlns:a16="http://schemas.microsoft.com/office/drawing/2014/main" xmlns="" id="{D25FA345-E220-4FF6-9B50-5E3DF2FE337C}"/>
                  </a:ext>
                </a:extLst>
              </p:cNvPr>
              <p:cNvSpPr/>
              <p:nvPr/>
            </p:nvSpPr>
            <p:spPr bwMode="auto">
              <a:xfrm>
                <a:off x="3008" y="3505"/>
                <a:ext cx="10" cy="75"/>
              </a:xfrm>
              <a:custGeom>
                <a:avLst/>
                <a:gdLst>
                  <a:gd name="T0" fmla="*/ 0 w 10"/>
                  <a:gd name="T1" fmla="*/ 0 h 75"/>
                  <a:gd name="T2" fmla="*/ 8 w 10"/>
                  <a:gd name="T3" fmla="*/ 75 h 75"/>
                  <a:gd name="T4" fmla="*/ 10 w 10"/>
                  <a:gd name="T5" fmla="*/ 75 h 75"/>
                  <a:gd name="T6" fmla="*/ 0 w 10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5">
                    <a:moveTo>
                      <a:pt x="0" y="0"/>
                    </a:moveTo>
                    <a:lnTo>
                      <a:pt x="8" y="75"/>
                    </a:lnTo>
                    <a:lnTo>
                      <a:pt x="10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CB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7" name="íSḻîḑè">
                <a:extLst>
                  <a:ext uri="{FF2B5EF4-FFF2-40B4-BE49-F238E27FC236}">
                    <a16:creationId xmlns:a16="http://schemas.microsoft.com/office/drawing/2014/main" xmlns="" id="{F822A66F-B477-46E5-B84A-AD3E7D09AD24}"/>
                  </a:ext>
                </a:extLst>
              </p:cNvPr>
              <p:cNvSpPr/>
              <p:nvPr/>
            </p:nvSpPr>
            <p:spPr bwMode="auto">
              <a:xfrm>
                <a:off x="3008" y="3505"/>
                <a:ext cx="10" cy="75"/>
              </a:xfrm>
              <a:custGeom>
                <a:avLst/>
                <a:gdLst>
                  <a:gd name="T0" fmla="*/ 0 w 10"/>
                  <a:gd name="T1" fmla="*/ 0 h 75"/>
                  <a:gd name="T2" fmla="*/ 8 w 10"/>
                  <a:gd name="T3" fmla="*/ 75 h 75"/>
                  <a:gd name="T4" fmla="*/ 10 w 10"/>
                  <a:gd name="T5" fmla="*/ 75 h 75"/>
                  <a:gd name="T6" fmla="*/ 0 w 10"/>
                  <a:gd name="T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75">
                    <a:moveTo>
                      <a:pt x="0" y="0"/>
                    </a:moveTo>
                    <a:lnTo>
                      <a:pt x="8" y="75"/>
                    </a:lnTo>
                    <a:lnTo>
                      <a:pt x="10" y="7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8" name="îšḷîḍé">
                <a:extLst>
                  <a:ext uri="{FF2B5EF4-FFF2-40B4-BE49-F238E27FC236}">
                    <a16:creationId xmlns:a16="http://schemas.microsoft.com/office/drawing/2014/main" xmlns="" id="{68737791-AE32-4A3C-A343-852E4BDF96AA}"/>
                  </a:ext>
                </a:extLst>
              </p:cNvPr>
              <p:cNvSpPr/>
              <p:nvPr/>
            </p:nvSpPr>
            <p:spPr bwMode="auto">
              <a:xfrm>
                <a:off x="3008" y="3505"/>
                <a:ext cx="10" cy="75"/>
              </a:xfrm>
              <a:custGeom>
                <a:avLst/>
                <a:gdLst>
                  <a:gd name="T0" fmla="*/ 0 w 10"/>
                  <a:gd name="T1" fmla="*/ 0 h 75"/>
                  <a:gd name="T2" fmla="*/ 0 w 10"/>
                  <a:gd name="T3" fmla="*/ 0 h 75"/>
                  <a:gd name="T4" fmla="*/ 10 w 10"/>
                  <a:gd name="T5" fmla="*/ 75 h 75"/>
                  <a:gd name="T6" fmla="*/ 10 w 10"/>
                  <a:gd name="T7" fmla="*/ 75 h 75"/>
                  <a:gd name="T8" fmla="*/ 0 w 10"/>
                  <a:gd name="T9" fmla="*/ 0 h 75"/>
                  <a:gd name="T10" fmla="*/ 0 w 1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5">
                    <a:moveTo>
                      <a:pt x="0" y="0"/>
                    </a:moveTo>
                    <a:lnTo>
                      <a:pt x="0" y="0"/>
                    </a:lnTo>
                    <a:lnTo>
                      <a:pt x="10" y="75"/>
                    </a:lnTo>
                    <a:lnTo>
                      <a:pt x="10" y="7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8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9" name="işľiḑe">
                <a:extLst>
                  <a:ext uri="{FF2B5EF4-FFF2-40B4-BE49-F238E27FC236}">
                    <a16:creationId xmlns:a16="http://schemas.microsoft.com/office/drawing/2014/main" xmlns="" id="{F01C2DC1-3A17-496E-A88B-508B5FA76B68}"/>
                  </a:ext>
                </a:extLst>
              </p:cNvPr>
              <p:cNvSpPr/>
              <p:nvPr/>
            </p:nvSpPr>
            <p:spPr bwMode="auto">
              <a:xfrm>
                <a:off x="3008" y="3505"/>
                <a:ext cx="10" cy="75"/>
              </a:xfrm>
              <a:custGeom>
                <a:avLst/>
                <a:gdLst>
                  <a:gd name="T0" fmla="*/ 0 w 10"/>
                  <a:gd name="T1" fmla="*/ 0 h 75"/>
                  <a:gd name="T2" fmla="*/ 0 w 10"/>
                  <a:gd name="T3" fmla="*/ 0 h 75"/>
                  <a:gd name="T4" fmla="*/ 10 w 10"/>
                  <a:gd name="T5" fmla="*/ 75 h 75"/>
                  <a:gd name="T6" fmla="*/ 10 w 10"/>
                  <a:gd name="T7" fmla="*/ 75 h 75"/>
                  <a:gd name="T8" fmla="*/ 0 w 10"/>
                  <a:gd name="T9" fmla="*/ 0 h 75"/>
                  <a:gd name="T10" fmla="*/ 0 w 10"/>
                  <a:gd name="T1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5">
                    <a:moveTo>
                      <a:pt x="0" y="0"/>
                    </a:moveTo>
                    <a:lnTo>
                      <a:pt x="0" y="0"/>
                    </a:lnTo>
                    <a:lnTo>
                      <a:pt x="10" y="75"/>
                    </a:lnTo>
                    <a:lnTo>
                      <a:pt x="10" y="75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0" name="í$ḷidé">
                <a:extLst>
                  <a:ext uri="{FF2B5EF4-FFF2-40B4-BE49-F238E27FC236}">
                    <a16:creationId xmlns:a16="http://schemas.microsoft.com/office/drawing/2014/main" xmlns="" id="{15D03785-9692-44BD-B567-62D2D24726BF}"/>
                  </a:ext>
                </a:extLst>
              </p:cNvPr>
              <p:cNvSpPr/>
              <p:nvPr/>
            </p:nvSpPr>
            <p:spPr bwMode="auto">
              <a:xfrm>
                <a:off x="3008" y="3128"/>
                <a:ext cx="806" cy="502"/>
              </a:xfrm>
              <a:custGeom>
                <a:avLst/>
                <a:gdLst>
                  <a:gd name="T0" fmla="*/ 806 w 806"/>
                  <a:gd name="T1" fmla="*/ 0 h 502"/>
                  <a:gd name="T2" fmla="*/ 806 w 806"/>
                  <a:gd name="T3" fmla="*/ 0 h 502"/>
                  <a:gd name="T4" fmla="*/ 542 w 806"/>
                  <a:gd name="T5" fmla="*/ 433 h 502"/>
                  <a:gd name="T6" fmla="*/ 0 w 806"/>
                  <a:gd name="T7" fmla="*/ 377 h 502"/>
                  <a:gd name="T8" fmla="*/ 10 w 806"/>
                  <a:gd name="T9" fmla="*/ 452 h 502"/>
                  <a:gd name="T10" fmla="*/ 561 w 806"/>
                  <a:gd name="T11" fmla="*/ 502 h 502"/>
                  <a:gd name="T12" fmla="*/ 806 w 806"/>
                  <a:gd name="T13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6" h="502">
                    <a:moveTo>
                      <a:pt x="806" y="0"/>
                    </a:moveTo>
                    <a:lnTo>
                      <a:pt x="806" y="0"/>
                    </a:lnTo>
                    <a:lnTo>
                      <a:pt x="542" y="433"/>
                    </a:lnTo>
                    <a:lnTo>
                      <a:pt x="0" y="377"/>
                    </a:lnTo>
                    <a:lnTo>
                      <a:pt x="10" y="452"/>
                    </a:lnTo>
                    <a:lnTo>
                      <a:pt x="561" y="502"/>
                    </a:lnTo>
                    <a:lnTo>
                      <a:pt x="806" y="0"/>
                    </a:lnTo>
                    <a:close/>
                  </a:path>
                </a:pathLst>
              </a:custGeom>
              <a:solidFill>
                <a:srgbClr val="8370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1" name="ïṧḻiďè">
                <a:extLst>
                  <a:ext uri="{FF2B5EF4-FFF2-40B4-BE49-F238E27FC236}">
                    <a16:creationId xmlns:a16="http://schemas.microsoft.com/office/drawing/2014/main" xmlns="" id="{E8C8E096-DBE6-4C27-B6AF-8B78FF7DB313}"/>
                  </a:ext>
                </a:extLst>
              </p:cNvPr>
              <p:cNvSpPr/>
              <p:nvPr/>
            </p:nvSpPr>
            <p:spPr bwMode="auto">
              <a:xfrm>
                <a:off x="3008" y="3128"/>
                <a:ext cx="806" cy="502"/>
              </a:xfrm>
              <a:custGeom>
                <a:avLst/>
                <a:gdLst>
                  <a:gd name="T0" fmla="*/ 806 w 806"/>
                  <a:gd name="T1" fmla="*/ 0 h 502"/>
                  <a:gd name="T2" fmla="*/ 806 w 806"/>
                  <a:gd name="T3" fmla="*/ 0 h 502"/>
                  <a:gd name="T4" fmla="*/ 542 w 806"/>
                  <a:gd name="T5" fmla="*/ 433 h 502"/>
                  <a:gd name="T6" fmla="*/ 0 w 806"/>
                  <a:gd name="T7" fmla="*/ 377 h 502"/>
                  <a:gd name="T8" fmla="*/ 10 w 806"/>
                  <a:gd name="T9" fmla="*/ 452 h 502"/>
                  <a:gd name="T10" fmla="*/ 561 w 806"/>
                  <a:gd name="T11" fmla="*/ 502 h 502"/>
                  <a:gd name="T12" fmla="*/ 806 w 806"/>
                  <a:gd name="T13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6" h="502">
                    <a:moveTo>
                      <a:pt x="806" y="0"/>
                    </a:moveTo>
                    <a:lnTo>
                      <a:pt x="806" y="0"/>
                    </a:lnTo>
                    <a:lnTo>
                      <a:pt x="542" y="433"/>
                    </a:lnTo>
                    <a:lnTo>
                      <a:pt x="0" y="377"/>
                    </a:lnTo>
                    <a:lnTo>
                      <a:pt x="10" y="452"/>
                    </a:lnTo>
                    <a:lnTo>
                      <a:pt x="561" y="502"/>
                    </a:lnTo>
                    <a:lnTo>
                      <a:pt x="8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344" name="íSḻiḋe">
              <a:extLst>
                <a:ext uri="{FF2B5EF4-FFF2-40B4-BE49-F238E27FC236}">
                  <a16:creationId xmlns:a16="http://schemas.microsoft.com/office/drawing/2014/main" xmlns="" id="{691EADEC-83E8-47FF-846C-32EB95AB473D}"/>
                </a:ext>
              </a:extLst>
            </p:cNvPr>
            <p:cNvSpPr/>
            <p:nvPr/>
          </p:nvSpPr>
          <p:spPr bwMode="auto">
            <a:xfrm>
              <a:off x="7004859" y="5235639"/>
              <a:ext cx="2408" cy="32502"/>
            </a:xfrm>
            <a:custGeom>
              <a:avLst/>
              <a:gdLst>
                <a:gd name="T0" fmla="*/ 2 w 2"/>
                <a:gd name="T1" fmla="*/ 0 h 27"/>
                <a:gd name="T2" fmla="*/ 2 w 2"/>
                <a:gd name="T3" fmla="*/ 0 h 27"/>
                <a:gd name="T4" fmla="*/ 0 w 2"/>
                <a:gd name="T5" fmla="*/ 27 h 27"/>
                <a:gd name="T6" fmla="*/ 0 w 2"/>
                <a:gd name="T7" fmla="*/ 27 h 27"/>
                <a:gd name="T8" fmla="*/ 2 w 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7">
                  <a:moveTo>
                    <a:pt x="2" y="0"/>
                  </a:moveTo>
                  <a:lnTo>
                    <a:pt x="2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DC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5" name="ïşľïḓé">
              <a:extLst>
                <a:ext uri="{FF2B5EF4-FFF2-40B4-BE49-F238E27FC236}">
                  <a16:creationId xmlns:a16="http://schemas.microsoft.com/office/drawing/2014/main" xmlns="" id="{01FD1ED0-AE39-4D48-9693-E939DBA01504}"/>
                </a:ext>
              </a:extLst>
            </p:cNvPr>
            <p:cNvSpPr/>
            <p:nvPr/>
          </p:nvSpPr>
          <p:spPr bwMode="auto">
            <a:xfrm>
              <a:off x="7004859" y="5235639"/>
              <a:ext cx="2408" cy="32502"/>
            </a:xfrm>
            <a:custGeom>
              <a:avLst/>
              <a:gdLst>
                <a:gd name="T0" fmla="*/ 2 w 2"/>
                <a:gd name="T1" fmla="*/ 0 h 27"/>
                <a:gd name="T2" fmla="*/ 2 w 2"/>
                <a:gd name="T3" fmla="*/ 0 h 27"/>
                <a:gd name="T4" fmla="*/ 0 w 2"/>
                <a:gd name="T5" fmla="*/ 27 h 27"/>
                <a:gd name="T6" fmla="*/ 0 w 2"/>
                <a:gd name="T7" fmla="*/ 27 h 27"/>
                <a:gd name="T8" fmla="*/ 2 w 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7">
                  <a:moveTo>
                    <a:pt x="2" y="0"/>
                  </a:moveTo>
                  <a:lnTo>
                    <a:pt x="2" y="0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6" name="i$1iḍê">
              <a:extLst>
                <a:ext uri="{FF2B5EF4-FFF2-40B4-BE49-F238E27FC236}">
                  <a16:creationId xmlns:a16="http://schemas.microsoft.com/office/drawing/2014/main" xmlns="" id="{5FD572C5-E674-4000-96D3-615C0EF66315}"/>
                </a:ext>
              </a:extLst>
            </p:cNvPr>
            <p:cNvSpPr/>
            <p:nvPr/>
          </p:nvSpPr>
          <p:spPr bwMode="auto">
            <a:xfrm>
              <a:off x="6122484" y="4791442"/>
              <a:ext cx="884783" cy="671713"/>
            </a:xfrm>
            <a:custGeom>
              <a:avLst/>
              <a:gdLst>
                <a:gd name="T0" fmla="*/ 0 w 735"/>
                <a:gd name="T1" fmla="*/ 0 h 558"/>
                <a:gd name="T2" fmla="*/ 189 w 735"/>
                <a:gd name="T3" fmla="*/ 558 h 558"/>
                <a:gd name="T4" fmla="*/ 733 w 735"/>
                <a:gd name="T5" fmla="*/ 396 h 558"/>
                <a:gd name="T6" fmla="*/ 735 w 735"/>
                <a:gd name="T7" fmla="*/ 369 h 558"/>
                <a:gd name="T8" fmla="*/ 199 w 735"/>
                <a:gd name="T9" fmla="*/ 502 h 558"/>
                <a:gd name="T10" fmla="*/ 0 w 735"/>
                <a:gd name="T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558">
                  <a:moveTo>
                    <a:pt x="0" y="0"/>
                  </a:moveTo>
                  <a:lnTo>
                    <a:pt x="189" y="558"/>
                  </a:lnTo>
                  <a:lnTo>
                    <a:pt x="733" y="396"/>
                  </a:lnTo>
                  <a:lnTo>
                    <a:pt x="735" y="369"/>
                  </a:lnTo>
                  <a:lnTo>
                    <a:pt x="199" y="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81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7" name="ïṧḻiḑê">
              <a:extLst>
                <a:ext uri="{FF2B5EF4-FFF2-40B4-BE49-F238E27FC236}">
                  <a16:creationId xmlns:a16="http://schemas.microsoft.com/office/drawing/2014/main" xmlns="" id="{F214D6A2-6887-466A-ADBF-7500400E25C8}"/>
                </a:ext>
              </a:extLst>
            </p:cNvPr>
            <p:cNvSpPr/>
            <p:nvPr/>
          </p:nvSpPr>
          <p:spPr bwMode="auto">
            <a:xfrm>
              <a:off x="6122484" y="4791442"/>
              <a:ext cx="884783" cy="671713"/>
            </a:xfrm>
            <a:custGeom>
              <a:avLst/>
              <a:gdLst>
                <a:gd name="T0" fmla="*/ 0 w 735"/>
                <a:gd name="T1" fmla="*/ 0 h 558"/>
                <a:gd name="T2" fmla="*/ 189 w 735"/>
                <a:gd name="T3" fmla="*/ 558 h 558"/>
                <a:gd name="T4" fmla="*/ 733 w 735"/>
                <a:gd name="T5" fmla="*/ 396 h 558"/>
                <a:gd name="T6" fmla="*/ 735 w 735"/>
                <a:gd name="T7" fmla="*/ 369 h 558"/>
                <a:gd name="T8" fmla="*/ 199 w 735"/>
                <a:gd name="T9" fmla="*/ 502 h 558"/>
                <a:gd name="T10" fmla="*/ 0 w 735"/>
                <a:gd name="T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558">
                  <a:moveTo>
                    <a:pt x="0" y="0"/>
                  </a:moveTo>
                  <a:lnTo>
                    <a:pt x="189" y="558"/>
                  </a:lnTo>
                  <a:lnTo>
                    <a:pt x="733" y="396"/>
                  </a:lnTo>
                  <a:lnTo>
                    <a:pt x="735" y="369"/>
                  </a:lnTo>
                  <a:lnTo>
                    <a:pt x="199" y="5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8" name="ïsḻiďê">
              <a:extLst>
                <a:ext uri="{FF2B5EF4-FFF2-40B4-BE49-F238E27FC236}">
                  <a16:creationId xmlns:a16="http://schemas.microsoft.com/office/drawing/2014/main" xmlns="" id="{DC46C580-FA4D-4D9C-B7C0-07F3106EB43A}"/>
                </a:ext>
              </a:extLst>
            </p:cNvPr>
            <p:cNvSpPr/>
            <p:nvPr/>
          </p:nvSpPr>
          <p:spPr bwMode="auto">
            <a:xfrm>
              <a:off x="6122484" y="4791442"/>
              <a:ext cx="884783" cy="604301"/>
            </a:xfrm>
            <a:custGeom>
              <a:avLst/>
              <a:gdLst>
                <a:gd name="T0" fmla="*/ 0 w 735"/>
                <a:gd name="T1" fmla="*/ 0 h 502"/>
                <a:gd name="T2" fmla="*/ 0 w 735"/>
                <a:gd name="T3" fmla="*/ 0 h 502"/>
                <a:gd name="T4" fmla="*/ 199 w 735"/>
                <a:gd name="T5" fmla="*/ 502 h 502"/>
                <a:gd name="T6" fmla="*/ 735 w 735"/>
                <a:gd name="T7" fmla="*/ 369 h 502"/>
                <a:gd name="T8" fmla="*/ 735 w 735"/>
                <a:gd name="T9" fmla="*/ 369 h 502"/>
                <a:gd name="T10" fmla="*/ 735 w 735"/>
                <a:gd name="T11" fmla="*/ 369 h 502"/>
                <a:gd name="T12" fmla="*/ 199 w 735"/>
                <a:gd name="T13" fmla="*/ 502 h 502"/>
                <a:gd name="T14" fmla="*/ 0 w 735"/>
                <a:gd name="T15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5" h="502">
                  <a:moveTo>
                    <a:pt x="0" y="0"/>
                  </a:moveTo>
                  <a:lnTo>
                    <a:pt x="0" y="0"/>
                  </a:lnTo>
                  <a:lnTo>
                    <a:pt x="199" y="502"/>
                  </a:lnTo>
                  <a:lnTo>
                    <a:pt x="735" y="369"/>
                  </a:lnTo>
                  <a:lnTo>
                    <a:pt x="735" y="369"/>
                  </a:lnTo>
                  <a:lnTo>
                    <a:pt x="735" y="369"/>
                  </a:lnTo>
                  <a:lnTo>
                    <a:pt x="199" y="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9F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9" name="íṥḻídè">
              <a:extLst>
                <a:ext uri="{FF2B5EF4-FFF2-40B4-BE49-F238E27FC236}">
                  <a16:creationId xmlns:a16="http://schemas.microsoft.com/office/drawing/2014/main" xmlns="" id="{2C5A7375-90B4-4C7D-A860-06EA1AAA0786}"/>
                </a:ext>
              </a:extLst>
            </p:cNvPr>
            <p:cNvSpPr/>
            <p:nvPr/>
          </p:nvSpPr>
          <p:spPr bwMode="auto">
            <a:xfrm>
              <a:off x="6122484" y="4791442"/>
              <a:ext cx="884783" cy="604301"/>
            </a:xfrm>
            <a:custGeom>
              <a:avLst/>
              <a:gdLst>
                <a:gd name="T0" fmla="*/ 0 w 735"/>
                <a:gd name="T1" fmla="*/ 0 h 502"/>
                <a:gd name="T2" fmla="*/ 0 w 735"/>
                <a:gd name="T3" fmla="*/ 0 h 502"/>
                <a:gd name="T4" fmla="*/ 199 w 735"/>
                <a:gd name="T5" fmla="*/ 502 h 502"/>
                <a:gd name="T6" fmla="*/ 735 w 735"/>
                <a:gd name="T7" fmla="*/ 369 h 502"/>
                <a:gd name="T8" fmla="*/ 735 w 735"/>
                <a:gd name="T9" fmla="*/ 369 h 502"/>
                <a:gd name="T10" fmla="*/ 735 w 735"/>
                <a:gd name="T11" fmla="*/ 369 h 502"/>
                <a:gd name="T12" fmla="*/ 199 w 735"/>
                <a:gd name="T13" fmla="*/ 502 h 502"/>
                <a:gd name="T14" fmla="*/ 0 w 735"/>
                <a:gd name="T15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5" h="502">
                  <a:moveTo>
                    <a:pt x="0" y="0"/>
                  </a:moveTo>
                  <a:lnTo>
                    <a:pt x="0" y="0"/>
                  </a:lnTo>
                  <a:lnTo>
                    <a:pt x="199" y="502"/>
                  </a:lnTo>
                  <a:lnTo>
                    <a:pt x="735" y="369"/>
                  </a:lnTo>
                  <a:lnTo>
                    <a:pt x="735" y="369"/>
                  </a:lnTo>
                  <a:lnTo>
                    <a:pt x="735" y="369"/>
                  </a:lnTo>
                  <a:lnTo>
                    <a:pt x="199" y="5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0" name="ïšļiḋé">
              <a:extLst>
                <a:ext uri="{FF2B5EF4-FFF2-40B4-BE49-F238E27FC236}">
                  <a16:creationId xmlns:a16="http://schemas.microsoft.com/office/drawing/2014/main" xmlns="" id="{7334E68E-241F-4B49-BE5B-711C46A3F561}"/>
                </a:ext>
              </a:extLst>
            </p:cNvPr>
            <p:cNvSpPr/>
            <p:nvPr/>
          </p:nvSpPr>
          <p:spPr bwMode="auto">
            <a:xfrm>
              <a:off x="5226867" y="2765469"/>
              <a:ext cx="172141" cy="347894"/>
            </a:xfrm>
            <a:custGeom>
              <a:avLst/>
              <a:gdLst>
                <a:gd name="T0" fmla="*/ 121 w 143"/>
                <a:gd name="T1" fmla="*/ 289 h 289"/>
                <a:gd name="T2" fmla="*/ 143 w 143"/>
                <a:gd name="T3" fmla="*/ 280 h 289"/>
                <a:gd name="T4" fmla="*/ 23 w 143"/>
                <a:gd name="T5" fmla="*/ 0 h 289"/>
                <a:gd name="T6" fmla="*/ 0 w 143"/>
                <a:gd name="T7" fmla="*/ 11 h 289"/>
                <a:gd name="T8" fmla="*/ 121 w 143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89">
                  <a:moveTo>
                    <a:pt x="121" y="289"/>
                  </a:moveTo>
                  <a:lnTo>
                    <a:pt x="143" y="280"/>
                  </a:lnTo>
                  <a:lnTo>
                    <a:pt x="23" y="0"/>
                  </a:lnTo>
                  <a:lnTo>
                    <a:pt x="0" y="11"/>
                  </a:lnTo>
                  <a:lnTo>
                    <a:pt x="121" y="289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1" name="îṩľidê">
              <a:extLst>
                <a:ext uri="{FF2B5EF4-FFF2-40B4-BE49-F238E27FC236}">
                  <a16:creationId xmlns:a16="http://schemas.microsoft.com/office/drawing/2014/main" xmlns="" id="{E7E011A7-A2B6-4389-B3C8-B1EA44D6A3AB}"/>
                </a:ext>
              </a:extLst>
            </p:cNvPr>
            <p:cNvSpPr/>
            <p:nvPr/>
          </p:nvSpPr>
          <p:spPr bwMode="auto">
            <a:xfrm>
              <a:off x="5242516" y="2765469"/>
              <a:ext cx="156492" cy="343079"/>
            </a:xfrm>
            <a:custGeom>
              <a:avLst/>
              <a:gdLst>
                <a:gd name="T0" fmla="*/ 118 w 130"/>
                <a:gd name="T1" fmla="*/ 285 h 285"/>
                <a:gd name="T2" fmla="*/ 130 w 130"/>
                <a:gd name="T3" fmla="*/ 280 h 285"/>
                <a:gd name="T4" fmla="*/ 10 w 130"/>
                <a:gd name="T5" fmla="*/ 0 h 285"/>
                <a:gd name="T6" fmla="*/ 0 w 130"/>
                <a:gd name="T7" fmla="*/ 7 h 285"/>
                <a:gd name="T8" fmla="*/ 118 w 130"/>
                <a:gd name="T9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85">
                  <a:moveTo>
                    <a:pt x="118" y="285"/>
                  </a:moveTo>
                  <a:lnTo>
                    <a:pt x="130" y="280"/>
                  </a:lnTo>
                  <a:lnTo>
                    <a:pt x="10" y="0"/>
                  </a:lnTo>
                  <a:lnTo>
                    <a:pt x="0" y="7"/>
                  </a:lnTo>
                  <a:lnTo>
                    <a:pt x="118" y="285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2" name="îŝľiḋe">
              <a:extLst>
                <a:ext uri="{FF2B5EF4-FFF2-40B4-BE49-F238E27FC236}">
                  <a16:creationId xmlns:a16="http://schemas.microsoft.com/office/drawing/2014/main" xmlns="" id="{C06E108C-249E-4288-A09D-11EB70994F32}"/>
                </a:ext>
              </a:extLst>
            </p:cNvPr>
            <p:cNvSpPr/>
            <p:nvPr/>
          </p:nvSpPr>
          <p:spPr bwMode="auto">
            <a:xfrm>
              <a:off x="4736926" y="2072088"/>
              <a:ext cx="570595" cy="798110"/>
            </a:xfrm>
            <a:custGeom>
              <a:avLst/>
              <a:gdLst>
                <a:gd name="T0" fmla="*/ 243 w 474"/>
                <a:gd name="T1" fmla="*/ 663 h 663"/>
                <a:gd name="T2" fmla="*/ 474 w 474"/>
                <a:gd name="T3" fmla="*/ 564 h 663"/>
                <a:gd name="T4" fmla="*/ 230 w 474"/>
                <a:gd name="T5" fmla="*/ 0 h 663"/>
                <a:gd name="T6" fmla="*/ 0 w 474"/>
                <a:gd name="T7" fmla="*/ 99 h 663"/>
                <a:gd name="T8" fmla="*/ 243 w 474"/>
                <a:gd name="T9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663">
                  <a:moveTo>
                    <a:pt x="243" y="663"/>
                  </a:moveTo>
                  <a:lnTo>
                    <a:pt x="474" y="564"/>
                  </a:lnTo>
                  <a:lnTo>
                    <a:pt x="230" y="0"/>
                  </a:lnTo>
                  <a:lnTo>
                    <a:pt x="0" y="99"/>
                  </a:lnTo>
                  <a:lnTo>
                    <a:pt x="243" y="663"/>
                  </a:ln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3" name="íśľiḍe">
              <a:extLst>
                <a:ext uri="{FF2B5EF4-FFF2-40B4-BE49-F238E27FC236}">
                  <a16:creationId xmlns:a16="http://schemas.microsoft.com/office/drawing/2014/main" xmlns="" id="{55C88921-4EE6-42BE-8AFC-D189FBC9C431}"/>
                </a:ext>
              </a:extLst>
            </p:cNvPr>
            <p:cNvSpPr/>
            <p:nvPr/>
          </p:nvSpPr>
          <p:spPr bwMode="auto">
            <a:xfrm>
              <a:off x="4736926" y="2072088"/>
              <a:ext cx="570595" cy="798110"/>
            </a:xfrm>
            <a:custGeom>
              <a:avLst/>
              <a:gdLst>
                <a:gd name="T0" fmla="*/ 243 w 474"/>
                <a:gd name="T1" fmla="*/ 663 h 663"/>
                <a:gd name="T2" fmla="*/ 474 w 474"/>
                <a:gd name="T3" fmla="*/ 564 h 663"/>
                <a:gd name="T4" fmla="*/ 230 w 474"/>
                <a:gd name="T5" fmla="*/ 0 h 663"/>
                <a:gd name="T6" fmla="*/ 0 w 474"/>
                <a:gd name="T7" fmla="*/ 99 h 663"/>
                <a:gd name="T8" fmla="*/ 243 w 474"/>
                <a:gd name="T9" fmla="*/ 66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663">
                  <a:moveTo>
                    <a:pt x="243" y="663"/>
                  </a:moveTo>
                  <a:lnTo>
                    <a:pt x="474" y="564"/>
                  </a:lnTo>
                  <a:lnTo>
                    <a:pt x="230" y="0"/>
                  </a:lnTo>
                  <a:lnTo>
                    <a:pt x="0" y="99"/>
                  </a:lnTo>
                  <a:lnTo>
                    <a:pt x="243" y="66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4" name="iŝḻîḑe">
              <a:extLst>
                <a:ext uri="{FF2B5EF4-FFF2-40B4-BE49-F238E27FC236}">
                  <a16:creationId xmlns:a16="http://schemas.microsoft.com/office/drawing/2014/main" xmlns="" id="{41D3690D-6023-4453-8983-FCB568D26851}"/>
                </a:ext>
              </a:extLst>
            </p:cNvPr>
            <p:cNvSpPr/>
            <p:nvPr/>
          </p:nvSpPr>
          <p:spPr bwMode="auto">
            <a:xfrm>
              <a:off x="4667106" y="1826516"/>
              <a:ext cx="415306" cy="394842"/>
            </a:xfrm>
            <a:custGeom>
              <a:avLst/>
              <a:gdLst>
                <a:gd name="T0" fmla="*/ 64 w 345"/>
                <a:gd name="T1" fmla="*/ 0 h 328"/>
                <a:gd name="T2" fmla="*/ 345 w 345"/>
                <a:gd name="T3" fmla="*/ 181 h 328"/>
                <a:gd name="T4" fmla="*/ 172 w 345"/>
                <a:gd name="T5" fmla="*/ 253 h 328"/>
                <a:gd name="T6" fmla="*/ 0 w 345"/>
                <a:gd name="T7" fmla="*/ 328 h 328"/>
                <a:gd name="T8" fmla="*/ 64 w 345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28">
                  <a:moveTo>
                    <a:pt x="64" y="0"/>
                  </a:moveTo>
                  <a:lnTo>
                    <a:pt x="345" y="181"/>
                  </a:lnTo>
                  <a:lnTo>
                    <a:pt x="172" y="253"/>
                  </a:lnTo>
                  <a:lnTo>
                    <a:pt x="0" y="32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AE7F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5" name="îṣ1îḋè">
              <a:extLst>
                <a:ext uri="{FF2B5EF4-FFF2-40B4-BE49-F238E27FC236}">
                  <a16:creationId xmlns:a16="http://schemas.microsoft.com/office/drawing/2014/main" xmlns="" id="{5C7AC6CF-8FCC-4496-BCF7-B06813184016}"/>
                </a:ext>
              </a:extLst>
            </p:cNvPr>
            <p:cNvSpPr/>
            <p:nvPr/>
          </p:nvSpPr>
          <p:spPr bwMode="auto">
            <a:xfrm>
              <a:off x="4667106" y="1826516"/>
              <a:ext cx="415306" cy="394842"/>
            </a:xfrm>
            <a:custGeom>
              <a:avLst/>
              <a:gdLst>
                <a:gd name="T0" fmla="*/ 64 w 345"/>
                <a:gd name="T1" fmla="*/ 0 h 328"/>
                <a:gd name="T2" fmla="*/ 345 w 345"/>
                <a:gd name="T3" fmla="*/ 181 h 328"/>
                <a:gd name="T4" fmla="*/ 172 w 345"/>
                <a:gd name="T5" fmla="*/ 253 h 328"/>
                <a:gd name="T6" fmla="*/ 0 w 345"/>
                <a:gd name="T7" fmla="*/ 328 h 328"/>
                <a:gd name="T8" fmla="*/ 64 w 345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328">
                  <a:moveTo>
                    <a:pt x="64" y="0"/>
                  </a:moveTo>
                  <a:lnTo>
                    <a:pt x="345" y="181"/>
                  </a:lnTo>
                  <a:lnTo>
                    <a:pt x="172" y="253"/>
                  </a:lnTo>
                  <a:lnTo>
                    <a:pt x="0" y="328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6" name="iṧľíḑe">
              <a:extLst>
                <a:ext uri="{FF2B5EF4-FFF2-40B4-BE49-F238E27FC236}">
                  <a16:creationId xmlns:a16="http://schemas.microsoft.com/office/drawing/2014/main" xmlns="" id="{B91776A9-AF1E-424C-B85D-2E585B429F98}"/>
                </a:ext>
              </a:extLst>
            </p:cNvPr>
            <p:cNvSpPr/>
            <p:nvPr/>
          </p:nvSpPr>
          <p:spPr bwMode="auto">
            <a:xfrm>
              <a:off x="4744148" y="1826516"/>
              <a:ext cx="338264" cy="339468"/>
            </a:xfrm>
            <a:custGeom>
              <a:avLst/>
              <a:gdLst>
                <a:gd name="T0" fmla="*/ 0 w 281"/>
                <a:gd name="T1" fmla="*/ 0 h 282"/>
                <a:gd name="T2" fmla="*/ 44 w 281"/>
                <a:gd name="T3" fmla="*/ 282 h 282"/>
                <a:gd name="T4" fmla="*/ 281 w 281"/>
                <a:gd name="T5" fmla="*/ 181 h 282"/>
                <a:gd name="T6" fmla="*/ 0 w 281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2">
                  <a:moveTo>
                    <a:pt x="0" y="0"/>
                  </a:moveTo>
                  <a:lnTo>
                    <a:pt x="44" y="282"/>
                  </a:lnTo>
                  <a:lnTo>
                    <a:pt x="281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4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7" name="íṣ1iḍe">
              <a:extLst>
                <a:ext uri="{FF2B5EF4-FFF2-40B4-BE49-F238E27FC236}">
                  <a16:creationId xmlns:a16="http://schemas.microsoft.com/office/drawing/2014/main" xmlns="" id="{898ADDE2-CB8B-42E4-9AF3-14781319B08F}"/>
                </a:ext>
              </a:extLst>
            </p:cNvPr>
            <p:cNvSpPr/>
            <p:nvPr/>
          </p:nvSpPr>
          <p:spPr bwMode="auto">
            <a:xfrm>
              <a:off x="4744148" y="1826516"/>
              <a:ext cx="338264" cy="339468"/>
            </a:xfrm>
            <a:custGeom>
              <a:avLst/>
              <a:gdLst>
                <a:gd name="T0" fmla="*/ 0 w 281"/>
                <a:gd name="T1" fmla="*/ 0 h 282"/>
                <a:gd name="T2" fmla="*/ 44 w 281"/>
                <a:gd name="T3" fmla="*/ 282 h 282"/>
                <a:gd name="T4" fmla="*/ 281 w 281"/>
                <a:gd name="T5" fmla="*/ 181 h 282"/>
                <a:gd name="T6" fmla="*/ 0 w 281"/>
                <a:gd name="T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2">
                  <a:moveTo>
                    <a:pt x="0" y="0"/>
                  </a:moveTo>
                  <a:lnTo>
                    <a:pt x="44" y="282"/>
                  </a:lnTo>
                  <a:lnTo>
                    <a:pt x="281" y="18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8" name="í$ľïdê">
              <a:extLst>
                <a:ext uri="{FF2B5EF4-FFF2-40B4-BE49-F238E27FC236}">
                  <a16:creationId xmlns:a16="http://schemas.microsoft.com/office/drawing/2014/main" xmlns="" id="{6C00607F-98DA-4240-AD0B-BD73C7F2FD73}"/>
                </a:ext>
              </a:extLst>
            </p:cNvPr>
            <p:cNvSpPr/>
            <p:nvPr/>
          </p:nvSpPr>
          <p:spPr bwMode="auto">
            <a:xfrm>
              <a:off x="5101673" y="2820843"/>
              <a:ext cx="45744" cy="20464"/>
            </a:xfrm>
            <a:custGeom>
              <a:avLst/>
              <a:gdLst>
                <a:gd name="T0" fmla="*/ 38 w 38"/>
                <a:gd name="T1" fmla="*/ 0 h 17"/>
                <a:gd name="T2" fmla="*/ 0 w 38"/>
                <a:gd name="T3" fmla="*/ 17 h 17"/>
                <a:gd name="T4" fmla="*/ 0 w 38"/>
                <a:gd name="T5" fmla="*/ 17 h 17"/>
                <a:gd name="T6" fmla="*/ 38 w 3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38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9" name="iŝļîďé">
              <a:extLst>
                <a:ext uri="{FF2B5EF4-FFF2-40B4-BE49-F238E27FC236}">
                  <a16:creationId xmlns:a16="http://schemas.microsoft.com/office/drawing/2014/main" xmlns="" id="{AD7833F4-6922-4D6C-ADAE-3C7C568E1993}"/>
                </a:ext>
              </a:extLst>
            </p:cNvPr>
            <p:cNvSpPr/>
            <p:nvPr/>
          </p:nvSpPr>
          <p:spPr bwMode="auto">
            <a:xfrm>
              <a:off x="5101673" y="2820843"/>
              <a:ext cx="45744" cy="20464"/>
            </a:xfrm>
            <a:custGeom>
              <a:avLst/>
              <a:gdLst>
                <a:gd name="T0" fmla="*/ 38 w 38"/>
                <a:gd name="T1" fmla="*/ 0 h 17"/>
                <a:gd name="T2" fmla="*/ 0 w 38"/>
                <a:gd name="T3" fmla="*/ 17 h 17"/>
                <a:gd name="T4" fmla="*/ 0 w 38"/>
                <a:gd name="T5" fmla="*/ 17 h 17"/>
                <a:gd name="T6" fmla="*/ 38 w 38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7">
                  <a:moveTo>
                    <a:pt x="38" y="0"/>
                  </a:moveTo>
                  <a:lnTo>
                    <a:pt x="0" y="17"/>
                  </a:lnTo>
                  <a:lnTo>
                    <a:pt x="0" y="17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0" name="îşḻíḑé">
              <a:extLst>
                <a:ext uri="{FF2B5EF4-FFF2-40B4-BE49-F238E27FC236}">
                  <a16:creationId xmlns:a16="http://schemas.microsoft.com/office/drawing/2014/main" xmlns="" id="{125685B1-B891-47DC-A335-1A54D81DD74C}"/>
                </a:ext>
              </a:extLst>
            </p:cNvPr>
            <p:cNvSpPr/>
            <p:nvPr/>
          </p:nvSpPr>
          <p:spPr bwMode="auto">
            <a:xfrm>
              <a:off x="4806745" y="2133481"/>
              <a:ext cx="359932" cy="707826"/>
            </a:xfrm>
            <a:custGeom>
              <a:avLst/>
              <a:gdLst>
                <a:gd name="T0" fmla="*/ 54 w 299"/>
                <a:gd name="T1" fmla="*/ 0 h 588"/>
                <a:gd name="T2" fmla="*/ 0 w 299"/>
                <a:gd name="T3" fmla="*/ 23 h 588"/>
                <a:gd name="T4" fmla="*/ 245 w 299"/>
                <a:gd name="T5" fmla="*/ 588 h 588"/>
                <a:gd name="T6" fmla="*/ 283 w 299"/>
                <a:gd name="T7" fmla="*/ 571 h 588"/>
                <a:gd name="T8" fmla="*/ 299 w 299"/>
                <a:gd name="T9" fmla="*/ 563 h 588"/>
                <a:gd name="T10" fmla="*/ 54 w 299"/>
                <a:gd name="T11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588">
                  <a:moveTo>
                    <a:pt x="54" y="0"/>
                  </a:moveTo>
                  <a:lnTo>
                    <a:pt x="0" y="23"/>
                  </a:lnTo>
                  <a:lnTo>
                    <a:pt x="245" y="588"/>
                  </a:lnTo>
                  <a:lnTo>
                    <a:pt x="283" y="571"/>
                  </a:lnTo>
                  <a:lnTo>
                    <a:pt x="299" y="563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DC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1" name="ïSľïďè">
              <a:extLst>
                <a:ext uri="{FF2B5EF4-FFF2-40B4-BE49-F238E27FC236}">
                  <a16:creationId xmlns:a16="http://schemas.microsoft.com/office/drawing/2014/main" xmlns="" id="{529C5BC0-61E4-4E45-B05F-D65F4D615D1C}"/>
                </a:ext>
              </a:extLst>
            </p:cNvPr>
            <p:cNvSpPr/>
            <p:nvPr/>
          </p:nvSpPr>
          <p:spPr bwMode="auto">
            <a:xfrm>
              <a:off x="4806745" y="2133481"/>
              <a:ext cx="359932" cy="707826"/>
            </a:xfrm>
            <a:custGeom>
              <a:avLst/>
              <a:gdLst>
                <a:gd name="T0" fmla="*/ 54 w 299"/>
                <a:gd name="T1" fmla="*/ 0 h 588"/>
                <a:gd name="T2" fmla="*/ 0 w 299"/>
                <a:gd name="T3" fmla="*/ 23 h 588"/>
                <a:gd name="T4" fmla="*/ 245 w 299"/>
                <a:gd name="T5" fmla="*/ 588 h 588"/>
                <a:gd name="T6" fmla="*/ 283 w 299"/>
                <a:gd name="T7" fmla="*/ 571 h 588"/>
                <a:gd name="T8" fmla="*/ 299 w 299"/>
                <a:gd name="T9" fmla="*/ 563 h 588"/>
                <a:gd name="T10" fmla="*/ 54 w 299"/>
                <a:gd name="T11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588">
                  <a:moveTo>
                    <a:pt x="54" y="0"/>
                  </a:moveTo>
                  <a:lnTo>
                    <a:pt x="0" y="23"/>
                  </a:lnTo>
                  <a:lnTo>
                    <a:pt x="245" y="588"/>
                  </a:lnTo>
                  <a:lnTo>
                    <a:pt x="283" y="571"/>
                  </a:lnTo>
                  <a:lnTo>
                    <a:pt x="299" y="563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2" name="îSḷiḑé">
              <a:extLst>
                <a:ext uri="{FF2B5EF4-FFF2-40B4-BE49-F238E27FC236}">
                  <a16:creationId xmlns:a16="http://schemas.microsoft.com/office/drawing/2014/main" xmlns="" id="{F2214526-0A1E-44E1-99AC-B5A52C641597}"/>
                </a:ext>
              </a:extLst>
            </p:cNvPr>
            <p:cNvSpPr/>
            <p:nvPr/>
          </p:nvSpPr>
          <p:spPr bwMode="auto">
            <a:xfrm>
              <a:off x="4806745" y="2133481"/>
              <a:ext cx="65004" cy="27687"/>
            </a:xfrm>
            <a:custGeom>
              <a:avLst/>
              <a:gdLst>
                <a:gd name="T0" fmla="*/ 54 w 54"/>
                <a:gd name="T1" fmla="*/ 0 h 23"/>
                <a:gd name="T2" fmla="*/ 0 w 54"/>
                <a:gd name="T3" fmla="*/ 23 h 23"/>
                <a:gd name="T4" fmla="*/ 0 w 54"/>
                <a:gd name="T5" fmla="*/ 23 h 23"/>
                <a:gd name="T6" fmla="*/ 54 w 54"/>
                <a:gd name="T7" fmla="*/ 0 h 23"/>
                <a:gd name="T8" fmla="*/ 54 w 5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B78E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3" name="i$lïḍè">
              <a:extLst>
                <a:ext uri="{FF2B5EF4-FFF2-40B4-BE49-F238E27FC236}">
                  <a16:creationId xmlns:a16="http://schemas.microsoft.com/office/drawing/2014/main" xmlns="" id="{C77BF917-BD80-4A1A-B950-19E17A769064}"/>
                </a:ext>
              </a:extLst>
            </p:cNvPr>
            <p:cNvSpPr/>
            <p:nvPr/>
          </p:nvSpPr>
          <p:spPr bwMode="auto">
            <a:xfrm>
              <a:off x="4806745" y="2133481"/>
              <a:ext cx="65004" cy="27687"/>
            </a:xfrm>
            <a:custGeom>
              <a:avLst/>
              <a:gdLst>
                <a:gd name="T0" fmla="*/ 54 w 54"/>
                <a:gd name="T1" fmla="*/ 0 h 23"/>
                <a:gd name="T2" fmla="*/ 0 w 54"/>
                <a:gd name="T3" fmla="*/ 23 h 23"/>
                <a:gd name="T4" fmla="*/ 0 w 54"/>
                <a:gd name="T5" fmla="*/ 23 h 23"/>
                <a:gd name="T6" fmla="*/ 54 w 54"/>
                <a:gd name="T7" fmla="*/ 0 h 23"/>
                <a:gd name="T8" fmla="*/ 54 w 54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0"/>
                  </a:moveTo>
                  <a:lnTo>
                    <a:pt x="0" y="23"/>
                  </a:lnTo>
                  <a:lnTo>
                    <a:pt x="0" y="23"/>
                  </a:lnTo>
                  <a:lnTo>
                    <a:pt x="54" y="0"/>
                  </a:lnTo>
                  <a:lnTo>
                    <a:pt x="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4" name="ïṧļiḑé">
              <a:extLst>
                <a:ext uri="{FF2B5EF4-FFF2-40B4-BE49-F238E27FC236}">
                  <a16:creationId xmlns:a16="http://schemas.microsoft.com/office/drawing/2014/main" xmlns="" id="{7B9EF331-4101-4B80-8BE1-61E37966B486}"/>
                </a:ext>
              </a:extLst>
            </p:cNvPr>
            <p:cNvSpPr/>
            <p:nvPr/>
          </p:nvSpPr>
          <p:spPr bwMode="auto">
            <a:xfrm>
              <a:off x="5061948" y="2848530"/>
              <a:ext cx="16853" cy="9630"/>
            </a:xfrm>
            <a:custGeom>
              <a:avLst/>
              <a:gdLst>
                <a:gd name="T0" fmla="*/ 14 w 14"/>
                <a:gd name="T1" fmla="*/ 0 h 8"/>
                <a:gd name="T2" fmla="*/ 0 w 14"/>
                <a:gd name="T3" fmla="*/ 6 h 8"/>
                <a:gd name="T4" fmla="*/ 0 w 14"/>
                <a:gd name="T5" fmla="*/ 8 h 8"/>
                <a:gd name="T6" fmla="*/ 14 w 14"/>
                <a:gd name="T7" fmla="*/ 2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4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5" name="ïŝḻïḓé">
              <a:extLst>
                <a:ext uri="{FF2B5EF4-FFF2-40B4-BE49-F238E27FC236}">
                  <a16:creationId xmlns:a16="http://schemas.microsoft.com/office/drawing/2014/main" xmlns="" id="{C9743F22-DAE7-4B09-9C74-3CE38736E431}"/>
                </a:ext>
              </a:extLst>
            </p:cNvPr>
            <p:cNvSpPr/>
            <p:nvPr/>
          </p:nvSpPr>
          <p:spPr bwMode="auto">
            <a:xfrm>
              <a:off x="5061948" y="2848530"/>
              <a:ext cx="16853" cy="9630"/>
            </a:xfrm>
            <a:custGeom>
              <a:avLst/>
              <a:gdLst>
                <a:gd name="T0" fmla="*/ 14 w 14"/>
                <a:gd name="T1" fmla="*/ 0 h 8"/>
                <a:gd name="T2" fmla="*/ 0 w 14"/>
                <a:gd name="T3" fmla="*/ 6 h 8"/>
                <a:gd name="T4" fmla="*/ 0 w 14"/>
                <a:gd name="T5" fmla="*/ 8 h 8"/>
                <a:gd name="T6" fmla="*/ 14 w 14"/>
                <a:gd name="T7" fmla="*/ 2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14" y="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6" name="ís1îḋè">
              <a:extLst>
                <a:ext uri="{FF2B5EF4-FFF2-40B4-BE49-F238E27FC236}">
                  <a16:creationId xmlns:a16="http://schemas.microsoft.com/office/drawing/2014/main" xmlns="" id="{5380CBFF-E364-42AF-9063-48C19434A86E}"/>
                </a:ext>
              </a:extLst>
            </p:cNvPr>
            <p:cNvSpPr/>
            <p:nvPr/>
          </p:nvSpPr>
          <p:spPr bwMode="auto">
            <a:xfrm>
              <a:off x="4767020" y="2172002"/>
              <a:ext cx="311781" cy="683751"/>
            </a:xfrm>
            <a:custGeom>
              <a:avLst/>
              <a:gdLst>
                <a:gd name="T0" fmla="*/ 14 w 259"/>
                <a:gd name="T1" fmla="*/ 0 h 568"/>
                <a:gd name="T2" fmla="*/ 0 w 259"/>
                <a:gd name="T3" fmla="*/ 6 h 568"/>
                <a:gd name="T4" fmla="*/ 245 w 259"/>
                <a:gd name="T5" fmla="*/ 568 h 568"/>
                <a:gd name="T6" fmla="*/ 259 w 259"/>
                <a:gd name="T7" fmla="*/ 562 h 568"/>
                <a:gd name="T8" fmla="*/ 14 w 259"/>
                <a:gd name="T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568">
                  <a:moveTo>
                    <a:pt x="14" y="0"/>
                  </a:moveTo>
                  <a:lnTo>
                    <a:pt x="0" y="6"/>
                  </a:lnTo>
                  <a:lnTo>
                    <a:pt x="245" y="568"/>
                  </a:lnTo>
                  <a:lnTo>
                    <a:pt x="259" y="56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DCF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7" name="ïṡľïdê">
              <a:extLst>
                <a:ext uri="{FF2B5EF4-FFF2-40B4-BE49-F238E27FC236}">
                  <a16:creationId xmlns:a16="http://schemas.microsoft.com/office/drawing/2014/main" xmlns="" id="{60B8001B-7F9B-47BA-9AA5-64A32C928723}"/>
                </a:ext>
              </a:extLst>
            </p:cNvPr>
            <p:cNvSpPr/>
            <p:nvPr/>
          </p:nvSpPr>
          <p:spPr bwMode="auto">
            <a:xfrm>
              <a:off x="4767020" y="2172002"/>
              <a:ext cx="311781" cy="683751"/>
            </a:xfrm>
            <a:custGeom>
              <a:avLst/>
              <a:gdLst>
                <a:gd name="T0" fmla="*/ 14 w 259"/>
                <a:gd name="T1" fmla="*/ 0 h 568"/>
                <a:gd name="T2" fmla="*/ 0 w 259"/>
                <a:gd name="T3" fmla="*/ 6 h 568"/>
                <a:gd name="T4" fmla="*/ 245 w 259"/>
                <a:gd name="T5" fmla="*/ 568 h 568"/>
                <a:gd name="T6" fmla="*/ 259 w 259"/>
                <a:gd name="T7" fmla="*/ 562 h 568"/>
                <a:gd name="T8" fmla="*/ 14 w 259"/>
                <a:gd name="T9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568">
                  <a:moveTo>
                    <a:pt x="14" y="0"/>
                  </a:moveTo>
                  <a:lnTo>
                    <a:pt x="0" y="6"/>
                  </a:lnTo>
                  <a:lnTo>
                    <a:pt x="245" y="568"/>
                  </a:lnTo>
                  <a:lnTo>
                    <a:pt x="259" y="562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8" name="iš1ïḍé">
              <a:extLst>
                <a:ext uri="{FF2B5EF4-FFF2-40B4-BE49-F238E27FC236}">
                  <a16:creationId xmlns:a16="http://schemas.microsoft.com/office/drawing/2014/main" xmlns="" id="{EBB41C82-ACC4-4754-9AE1-A3AB30C028DF}"/>
                </a:ext>
              </a:extLst>
            </p:cNvPr>
            <p:cNvSpPr/>
            <p:nvPr/>
          </p:nvSpPr>
          <p:spPr bwMode="auto">
            <a:xfrm>
              <a:off x="4384216" y="4019815"/>
              <a:ext cx="7223" cy="134824"/>
            </a:xfrm>
            <a:custGeom>
              <a:avLst/>
              <a:gdLst>
                <a:gd name="T0" fmla="*/ 1 w 3"/>
                <a:gd name="T1" fmla="*/ 0 h 54"/>
                <a:gd name="T2" fmla="*/ 0 w 3"/>
                <a:gd name="T3" fmla="*/ 1 h 54"/>
                <a:gd name="T4" fmla="*/ 0 w 3"/>
                <a:gd name="T5" fmla="*/ 52 h 54"/>
                <a:gd name="T6" fmla="*/ 1 w 3"/>
                <a:gd name="T7" fmla="*/ 54 h 54"/>
                <a:gd name="T8" fmla="*/ 3 w 3"/>
                <a:gd name="T9" fmla="*/ 52 h 54"/>
                <a:gd name="T10" fmla="*/ 3 w 3"/>
                <a:gd name="T11" fmla="*/ 1 h 54"/>
                <a:gd name="T12" fmla="*/ 1 w 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" y="54"/>
                    <a:pt x="1" y="54"/>
                  </a:cubicBezTo>
                  <a:cubicBezTo>
                    <a:pt x="2" y="54"/>
                    <a:pt x="3" y="53"/>
                    <a:pt x="3" y="5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9" name="íṧļíḑê">
              <a:extLst>
                <a:ext uri="{FF2B5EF4-FFF2-40B4-BE49-F238E27FC236}">
                  <a16:creationId xmlns:a16="http://schemas.microsoft.com/office/drawing/2014/main" xmlns="" id="{2112E67F-ABE1-4298-A3BC-2031645CC1B5}"/>
                </a:ext>
              </a:extLst>
            </p:cNvPr>
            <p:cNvSpPr/>
            <p:nvPr/>
          </p:nvSpPr>
          <p:spPr bwMode="auto">
            <a:xfrm>
              <a:off x="4384216" y="4189549"/>
              <a:ext cx="7223" cy="134824"/>
            </a:xfrm>
            <a:custGeom>
              <a:avLst/>
              <a:gdLst>
                <a:gd name="T0" fmla="*/ 1 w 3"/>
                <a:gd name="T1" fmla="*/ 0 h 54"/>
                <a:gd name="T2" fmla="*/ 0 w 3"/>
                <a:gd name="T3" fmla="*/ 2 h 54"/>
                <a:gd name="T4" fmla="*/ 0 w 3"/>
                <a:gd name="T5" fmla="*/ 53 h 54"/>
                <a:gd name="T6" fmla="*/ 1 w 3"/>
                <a:gd name="T7" fmla="*/ 54 h 54"/>
                <a:gd name="T8" fmla="*/ 3 w 3"/>
                <a:gd name="T9" fmla="*/ 53 h 54"/>
                <a:gd name="T10" fmla="*/ 3 w 3"/>
                <a:gd name="T11" fmla="*/ 2 h 54"/>
                <a:gd name="T12" fmla="*/ 1 w 3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2" y="54"/>
                    <a:pt x="3" y="54"/>
                    <a:pt x="3" y="5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0" name="ïṣļïďe">
              <a:extLst>
                <a:ext uri="{FF2B5EF4-FFF2-40B4-BE49-F238E27FC236}">
                  <a16:creationId xmlns:a16="http://schemas.microsoft.com/office/drawing/2014/main" xmlns="" id="{ACD62D50-5317-4650-883F-35D2C4D42E6E}"/>
                </a:ext>
              </a:extLst>
            </p:cNvPr>
            <p:cNvSpPr/>
            <p:nvPr/>
          </p:nvSpPr>
          <p:spPr bwMode="auto">
            <a:xfrm>
              <a:off x="4384216" y="4371320"/>
              <a:ext cx="7223" cy="52967"/>
            </a:xfrm>
            <a:custGeom>
              <a:avLst/>
              <a:gdLst>
                <a:gd name="T0" fmla="*/ 1 w 3"/>
                <a:gd name="T1" fmla="*/ 0 h 21"/>
                <a:gd name="T2" fmla="*/ 0 w 3"/>
                <a:gd name="T3" fmla="*/ 1 h 21"/>
                <a:gd name="T4" fmla="*/ 0 w 3"/>
                <a:gd name="T5" fmla="*/ 20 h 21"/>
                <a:gd name="T6" fmla="*/ 1 w 3"/>
                <a:gd name="T7" fmla="*/ 21 h 21"/>
                <a:gd name="T8" fmla="*/ 3 w 3"/>
                <a:gd name="T9" fmla="*/ 20 h 21"/>
                <a:gd name="T10" fmla="*/ 3 w 3"/>
                <a:gd name="T11" fmla="*/ 1 h 21"/>
                <a:gd name="T12" fmla="*/ 1 w 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1"/>
                    <a:pt x="3" y="21"/>
                    <a:pt x="3" y="2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1" name="íŝliďé">
              <a:extLst>
                <a:ext uri="{FF2B5EF4-FFF2-40B4-BE49-F238E27FC236}">
                  <a16:creationId xmlns:a16="http://schemas.microsoft.com/office/drawing/2014/main" xmlns="" id="{029EA694-6B3D-400F-9A51-59F261B63414}"/>
                </a:ext>
              </a:extLst>
            </p:cNvPr>
            <p:cNvSpPr/>
            <p:nvPr/>
          </p:nvSpPr>
          <p:spPr bwMode="auto">
            <a:xfrm>
              <a:off x="4507003" y="4057132"/>
              <a:ext cx="56578" cy="125194"/>
            </a:xfrm>
            <a:custGeom>
              <a:avLst/>
              <a:gdLst>
                <a:gd name="T0" fmla="*/ 1 w 23"/>
                <a:gd name="T1" fmla="*/ 50 h 50"/>
                <a:gd name="T2" fmla="*/ 3 w 23"/>
                <a:gd name="T3" fmla="*/ 49 h 50"/>
                <a:gd name="T4" fmla="*/ 23 w 23"/>
                <a:gd name="T5" fmla="*/ 2 h 50"/>
                <a:gd name="T6" fmla="*/ 22 w 23"/>
                <a:gd name="T7" fmla="*/ 0 h 50"/>
                <a:gd name="T8" fmla="*/ 20 w 23"/>
                <a:gd name="T9" fmla="*/ 1 h 50"/>
                <a:gd name="T10" fmla="*/ 0 w 23"/>
                <a:gd name="T11" fmla="*/ 48 h 50"/>
                <a:gd name="T12" fmla="*/ 1 w 23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0">
                  <a:moveTo>
                    <a:pt x="1" y="50"/>
                  </a:moveTo>
                  <a:cubicBezTo>
                    <a:pt x="2" y="50"/>
                    <a:pt x="2" y="49"/>
                    <a:pt x="3" y="49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9"/>
                    <a:pt x="1" y="5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2" name="îṣḻïdê">
              <a:extLst>
                <a:ext uri="{FF2B5EF4-FFF2-40B4-BE49-F238E27FC236}">
                  <a16:creationId xmlns:a16="http://schemas.microsoft.com/office/drawing/2014/main" xmlns="" id="{9369F3ED-C1FC-4931-85A7-22229E264A3C}"/>
                </a:ext>
              </a:extLst>
            </p:cNvPr>
            <p:cNvSpPr/>
            <p:nvPr/>
          </p:nvSpPr>
          <p:spPr bwMode="auto">
            <a:xfrm>
              <a:off x="4441998" y="4203994"/>
              <a:ext cx="60189" cy="125194"/>
            </a:xfrm>
            <a:custGeom>
              <a:avLst/>
              <a:gdLst>
                <a:gd name="T0" fmla="*/ 2 w 24"/>
                <a:gd name="T1" fmla="*/ 50 h 50"/>
                <a:gd name="T2" fmla="*/ 3 w 24"/>
                <a:gd name="T3" fmla="*/ 49 h 50"/>
                <a:gd name="T4" fmla="*/ 23 w 24"/>
                <a:gd name="T5" fmla="*/ 2 h 50"/>
                <a:gd name="T6" fmla="*/ 23 w 24"/>
                <a:gd name="T7" fmla="*/ 0 h 50"/>
                <a:gd name="T8" fmla="*/ 21 w 24"/>
                <a:gd name="T9" fmla="*/ 1 h 50"/>
                <a:gd name="T10" fmla="*/ 0 w 24"/>
                <a:gd name="T11" fmla="*/ 48 h 50"/>
                <a:gd name="T12" fmla="*/ 1 w 24"/>
                <a:gd name="T13" fmla="*/ 50 h 50"/>
                <a:gd name="T14" fmla="*/ 2 w 24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50">
                  <a:moveTo>
                    <a:pt x="2" y="50"/>
                  </a:moveTo>
                  <a:cubicBezTo>
                    <a:pt x="2" y="50"/>
                    <a:pt x="3" y="50"/>
                    <a:pt x="3" y="49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3" y="1"/>
                    <a:pt x="23" y="0"/>
                  </a:cubicBezTo>
                  <a:cubicBezTo>
                    <a:pt x="22" y="0"/>
                    <a:pt x="21" y="0"/>
                    <a:pt x="21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0"/>
                    <a:pt x="1" y="50"/>
                  </a:cubicBezTo>
                  <a:lnTo>
                    <a:pt x="2" y="5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3" name="iṧļîdé">
              <a:extLst>
                <a:ext uri="{FF2B5EF4-FFF2-40B4-BE49-F238E27FC236}">
                  <a16:creationId xmlns:a16="http://schemas.microsoft.com/office/drawing/2014/main" xmlns="" id="{6F989DE3-6B7E-45A7-A9B1-4ED6F1D798E3}"/>
                </a:ext>
              </a:extLst>
            </p:cNvPr>
            <p:cNvSpPr/>
            <p:nvPr/>
          </p:nvSpPr>
          <p:spPr bwMode="auto">
            <a:xfrm>
              <a:off x="4401069" y="4368913"/>
              <a:ext cx="27687" cy="55374"/>
            </a:xfrm>
            <a:custGeom>
              <a:avLst/>
              <a:gdLst>
                <a:gd name="T0" fmla="*/ 1 w 11"/>
                <a:gd name="T1" fmla="*/ 22 h 22"/>
                <a:gd name="T2" fmla="*/ 3 w 11"/>
                <a:gd name="T3" fmla="*/ 21 h 22"/>
                <a:gd name="T4" fmla="*/ 11 w 11"/>
                <a:gd name="T5" fmla="*/ 3 h 22"/>
                <a:gd name="T6" fmla="*/ 10 w 11"/>
                <a:gd name="T7" fmla="*/ 1 h 22"/>
                <a:gd name="T8" fmla="*/ 8 w 11"/>
                <a:gd name="T9" fmla="*/ 1 h 22"/>
                <a:gd name="T10" fmla="*/ 0 w 11"/>
                <a:gd name="T11" fmla="*/ 20 h 22"/>
                <a:gd name="T12" fmla="*/ 1 w 1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2">
                  <a:moveTo>
                    <a:pt x="1" y="22"/>
                  </a:moveTo>
                  <a:cubicBezTo>
                    <a:pt x="2" y="22"/>
                    <a:pt x="2" y="22"/>
                    <a:pt x="3" y="2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1" y="2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4" name="îsľiḓê">
              <a:extLst>
                <a:ext uri="{FF2B5EF4-FFF2-40B4-BE49-F238E27FC236}">
                  <a16:creationId xmlns:a16="http://schemas.microsoft.com/office/drawing/2014/main" xmlns="" id="{C971B7BC-3EDB-4FF8-8FA0-63D6082F514B}"/>
                </a:ext>
              </a:extLst>
            </p:cNvPr>
            <p:cNvSpPr/>
            <p:nvPr/>
          </p:nvSpPr>
          <p:spPr bwMode="auto">
            <a:xfrm>
              <a:off x="4602102" y="4152231"/>
              <a:ext cx="99914" cy="97507"/>
            </a:xfrm>
            <a:custGeom>
              <a:avLst/>
              <a:gdLst>
                <a:gd name="T0" fmla="*/ 2 w 40"/>
                <a:gd name="T1" fmla="*/ 39 h 39"/>
                <a:gd name="T2" fmla="*/ 3 w 40"/>
                <a:gd name="T3" fmla="*/ 39 h 39"/>
                <a:gd name="T4" fmla="*/ 40 w 40"/>
                <a:gd name="T5" fmla="*/ 2 h 39"/>
                <a:gd name="T6" fmla="*/ 40 w 40"/>
                <a:gd name="T7" fmla="*/ 0 h 39"/>
                <a:gd name="T8" fmla="*/ 38 w 40"/>
                <a:gd name="T9" fmla="*/ 0 h 39"/>
                <a:gd name="T10" fmla="*/ 1 w 40"/>
                <a:gd name="T11" fmla="*/ 37 h 39"/>
                <a:gd name="T12" fmla="*/ 1 w 40"/>
                <a:gd name="T13" fmla="*/ 39 h 39"/>
                <a:gd name="T14" fmla="*/ 2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2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8"/>
                    <a:pt x="1" y="39"/>
                  </a:cubicBezTo>
                  <a:cubicBezTo>
                    <a:pt x="1" y="39"/>
                    <a:pt x="1" y="39"/>
                    <a:pt x="2" y="39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5" name="ïšļíḑé">
              <a:extLst>
                <a:ext uri="{FF2B5EF4-FFF2-40B4-BE49-F238E27FC236}">
                  <a16:creationId xmlns:a16="http://schemas.microsoft.com/office/drawing/2014/main" xmlns="" id="{5C80EAA8-0FBC-43EF-A1D7-F456D1748A57}"/>
                </a:ext>
              </a:extLst>
            </p:cNvPr>
            <p:cNvSpPr/>
            <p:nvPr/>
          </p:nvSpPr>
          <p:spPr bwMode="auto">
            <a:xfrm>
              <a:off x="4486538" y="4264183"/>
              <a:ext cx="97507" cy="97507"/>
            </a:xfrm>
            <a:custGeom>
              <a:avLst/>
              <a:gdLst>
                <a:gd name="T0" fmla="*/ 0 w 39"/>
                <a:gd name="T1" fmla="*/ 39 h 39"/>
                <a:gd name="T2" fmla="*/ 1 w 39"/>
                <a:gd name="T3" fmla="*/ 39 h 39"/>
                <a:gd name="T4" fmla="*/ 2 w 39"/>
                <a:gd name="T5" fmla="*/ 39 h 39"/>
                <a:gd name="T6" fmla="*/ 39 w 39"/>
                <a:gd name="T7" fmla="*/ 2 h 39"/>
                <a:gd name="T8" fmla="*/ 39 w 39"/>
                <a:gd name="T9" fmla="*/ 0 h 39"/>
                <a:gd name="T10" fmla="*/ 37 w 39"/>
                <a:gd name="T11" fmla="*/ 0 h 39"/>
                <a:gd name="T12" fmla="*/ 0 w 39"/>
                <a:gd name="T13" fmla="*/ 37 h 39"/>
                <a:gd name="T14" fmla="*/ 0 w 39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0" y="39"/>
                  </a:moveTo>
                  <a:cubicBezTo>
                    <a:pt x="0" y="39"/>
                    <a:pt x="1" y="39"/>
                    <a:pt x="1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1"/>
                    <a:pt x="39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9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6" name="ïşľíḑè">
              <a:extLst>
                <a:ext uri="{FF2B5EF4-FFF2-40B4-BE49-F238E27FC236}">
                  <a16:creationId xmlns:a16="http://schemas.microsoft.com/office/drawing/2014/main" xmlns="" id="{09D54736-8388-4246-81CA-1790A96930FB}"/>
                </a:ext>
              </a:extLst>
            </p:cNvPr>
            <p:cNvSpPr/>
            <p:nvPr/>
          </p:nvSpPr>
          <p:spPr bwMode="auto">
            <a:xfrm>
              <a:off x="4416719" y="4394192"/>
              <a:ext cx="37317" cy="37317"/>
            </a:xfrm>
            <a:custGeom>
              <a:avLst/>
              <a:gdLst>
                <a:gd name="T0" fmla="*/ 13 w 15"/>
                <a:gd name="T1" fmla="*/ 0 h 15"/>
                <a:gd name="T2" fmla="*/ 1 w 15"/>
                <a:gd name="T3" fmla="*/ 12 h 15"/>
                <a:gd name="T4" fmla="*/ 1 w 15"/>
                <a:gd name="T5" fmla="*/ 14 h 15"/>
                <a:gd name="T6" fmla="*/ 2 w 15"/>
                <a:gd name="T7" fmla="*/ 15 h 15"/>
                <a:gd name="T8" fmla="*/ 3 w 15"/>
                <a:gd name="T9" fmla="*/ 14 h 15"/>
                <a:gd name="T10" fmla="*/ 15 w 15"/>
                <a:gd name="T11" fmla="*/ 2 h 15"/>
                <a:gd name="T12" fmla="*/ 15 w 15"/>
                <a:gd name="T13" fmla="*/ 0 h 15"/>
                <a:gd name="T14" fmla="*/ 13 w 15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5">
                  <a:moveTo>
                    <a:pt x="13" y="0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7" name="îS1îḋé">
              <a:extLst>
                <a:ext uri="{FF2B5EF4-FFF2-40B4-BE49-F238E27FC236}">
                  <a16:creationId xmlns:a16="http://schemas.microsoft.com/office/drawing/2014/main" xmlns="" id="{C86FA969-60D9-430D-8842-F3DA4308AEFA}"/>
                </a:ext>
              </a:extLst>
            </p:cNvPr>
            <p:cNvSpPr/>
            <p:nvPr/>
          </p:nvSpPr>
          <p:spPr bwMode="auto">
            <a:xfrm>
              <a:off x="4674329" y="4299093"/>
              <a:ext cx="122786" cy="52967"/>
            </a:xfrm>
            <a:custGeom>
              <a:avLst/>
              <a:gdLst>
                <a:gd name="T0" fmla="*/ 1 w 49"/>
                <a:gd name="T1" fmla="*/ 20 h 21"/>
                <a:gd name="T2" fmla="*/ 2 w 49"/>
                <a:gd name="T3" fmla="*/ 21 h 21"/>
                <a:gd name="T4" fmla="*/ 3 w 49"/>
                <a:gd name="T5" fmla="*/ 21 h 21"/>
                <a:gd name="T6" fmla="*/ 48 w 49"/>
                <a:gd name="T7" fmla="*/ 3 h 21"/>
                <a:gd name="T8" fmla="*/ 49 w 49"/>
                <a:gd name="T9" fmla="*/ 1 h 21"/>
                <a:gd name="T10" fmla="*/ 47 w 49"/>
                <a:gd name="T11" fmla="*/ 0 h 21"/>
                <a:gd name="T12" fmla="*/ 1 w 49"/>
                <a:gd name="T13" fmla="*/ 18 h 21"/>
                <a:gd name="T14" fmla="*/ 1 w 49"/>
                <a:gd name="T1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1">
                  <a:moveTo>
                    <a:pt x="1" y="20"/>
                  </a:moveTo>
                  <a:cubicBezTo>
                    <a:pt x="1" y="21"/>
                    <a:pt x="1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2"/>
                    <a:pt x="49" y="2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9"/>
                    <a:pt x="1" y="2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8" name="ïṡḷîḍé">
              <a:extLst>
                <a:ext uri="{FF2B5EF4-FFF2-40B4-BE49-F238E27FC236}">
                  <a16:creationId xmlns:a16="http://schemas.microsoft.com/office/drawing/2014/main" xmlns="" id="{1837A46F-E873-4C8C-AB62-D000A314C430}"/>
                </a:ext>
              </a:extLst>
            </p:cNvPr>
            <p:cNvSpPr/>
            <p:nvPr/>
          </p:nvSpPr>
          <p:spPr bwMode="auto">
            <a:xfrm>
              <a:off x="4523856" y="4359282"/>
              <a:ext cx="120379" cy="51763"/>
            </a:xfrm>
            <a:custGeom>
              <a:avLst/>
              <a:gdLst>
                <a:gd name="T0" fmla="*/ 1 w 48"/>
                <a:gd name="T1" fmla="*/ 18 h 21"/>
                <a:gd name="T2" fmla="*/ 0 w 48"/>
                <a:gd name="T3" fmla="*/ 20 h 21"/>
                <a:gd name="T4" fmla="*/ 1 w 48"/>
                <a:gd name="T5" fmla="*/ 21 h 21"/>
                <a:gd name="T6" fmla="*/ 2 w 48"/>
                <a:gd name="T7" fmla="*/ 21 h 21"/>
                <a:gd name="T8" fmla="*/ 47 w 48"/>
                <a:gd name="T9" fmla="*/ 3 h 21"/>
                <a:gd name="T10" fmla="*/ 48 w 48"/>
                <a:gd name="T11" fmla="*/ 1 h 21"/>
                <a:gd name="T12" fmla="*/ 46 w 48"/>
                <a:gd name="T13" fmla="*/ 0 h 21"/>
                <a:gd name="T14" fmla="*/ 1 w 48"/>
                <a:gd name="T15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1">
                  <a:moveTo>
                    <a:pt x="1" y="18"/>
                  </a:move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2"/>
                    <a:pt x="48" y="2"/>
                    <a:pt x="48" y="1"/>
                  </a:cubicBezTo>
                  <a:cubicBezTo>
                    <a:pt x="48" y="0"/>
                    <a:pt x="47" y="0"/>
                    <a:pt x="46" y="0"/>
                  </a:cubicBezTo>
                  <a:lnTo>
                    <a:pt x="1" y="18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9" name="i$ļïḋê">
              <a:extLst>
                <a:ext uri="{FF2B5EF4-FFF2-40B4-BE49-F238E27FC236}">
                  <a16:creationId xmlns:a16="http://schemas.microsoft.com/office/drawing/2014/main" xmlns="" id="{A409A4E5-9DB7-4322-81E7-1473DE4F6149}"/>
                </a:ext>
              </a:extLst>
            </p:cNvPr>
            <p:cNvSpPr/>
            <p:nvPr/>
          </p:nvSpPr>
          <p:spPr bwMode="auto">
            <a:xfrm>
              <a:off x="4428756" y="4429102"/>
              <a:ext cx="43336" cy="20464"/>
            </a:xfrm>
            <a:custGeom>
              <a:avLst/>
              <a:gdLst>
                <a:gd name="T0" fmla="*/ 15 w 17"/>
                <a:gd name="T1" fmla="*/ 0 h 8"/>
                <a:gd name="T2" fmla="*/ 1 w 17"/>
                <a:gd name="T3" fmla="*/ 5 h 8"/>
                <a:gd name="T4" fmla="*/ 0 w 17"/>
                <a:gd name="T5" fmla="*/ 7 h 8"/>
                <a:gd name="T6" fmla="*/ 1 w 17"/>
                <a:gd name="T7" fmla="*/ 8 h 8"/>
                <a:gd name="T8" fmla="*/ 2 w 17"/>
                <a:gd name="T9" fmla="*/ 8 h 8"/>
                <a:gd name="T10" fmla="*/ 16 w 17"/>
                <a:gd name="T11" fmla="*/ 3 h 8"/>
                <a:gd name="T12" fmla="*/ 17 w 17"/>
                <a:gd name="T13" fmla="*/ 1 h 8"/>
                <a:gd name="T14" fmla="*/ 15 w 17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6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0" name="î$1ídê">
              <a:extLst>
                <a:ext uri="{FF2B5EF4-FFF2-40B4-BE49-F238E27FC236}">
                  <a16:creationId xmlns:a16="http://schemas.microsoft.com/office/drawing/2014/main" xmlns="" id="{5F9B3233-5F67-4513-A46A-7E221626E5D2}"/>
                </a:ext>
              </a:extLst>
            </p:cNvPr>
            <p:cNvSpPr/>
            <p:nvPr/>
          </p:nvSpPr>
          <p:spPr bwMode="auto">
            <a:xfrm>
              <a:off x="4693589" y="4464012"/>
              <a:ext cx="145658" cy="7223"/>
            </a:xfrm>
            <a:custGeom>
              <a:avLst/>
              <a:gdLst>
                <a:gd name="T0" fmla="*/ 56 w 58"/>
                <a:gd name="T1" fmla="*/ 0 h 3"/>
                <a:gd name="T2" fmla="*/ 2 w 58"/>
                <a:gd name="T3" fmla="*/ 0 h 3"/>
                <a:gd name="T4" fmla="*/ 0 w 58"/>
                <a:gd name="T5" fmla="*/ 2 h 3"/>
                <a:gd name="T6" fmla="*/ 2 w 58"/>
                <a:gd name="T7" fmla="*/ 3 h 3"/>
                <a:gd name="T8" fmla="*/ 56 w 58"/>
                <a:gd name="T9" fmla="*/ 3 h 3"/>
                <a:gd name="T10" fmla="*/ 58 w 58"/>
                <a:gd name="T11" fmla="*/ 2 h 3"/>
                <a:gd name="T12" fmla="*/ 56 w 5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">
                  <a:moveTo>
                    <a:pt x="5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8" y="2"/>
                    <a:pt x="58" y="2"/>
                  </a:cubicBezTo>
                  <a:cubicBezTo>
                    <a:pt x="58" y="1"/>
                    <a:pt x="57" y="0"/>
                    <a:pt x="56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1" name="ïś1íde">
              <a:extLst>
                <a:ext uri="{FF2B5EF4-FFF2-40B4-BE49-F238E27FC236}">
                  <a16:creationId xmlns:a16="http://schemas.microsoft.com/office/drawing/2014/main" xmlns="" id="{44185CA4-135E-4216-A630-94320A2F0211}"/>
                </a:ext>
              </a:extLst>
            </p:cNvPr>
            <p:cNvSpPr/>
            <p:nvPr/>
          </p:nvSpPr>
          <p:spPr bwMode="auto">
            <a:xfrm>
              <a:off x="4519040" y="4464012"/>
              <a:ext cx="142047" cy="7223"/>
            </a:xfrm>
            <a:custGeom>
              <a:avLst/>
              <a:gdLst>
                <a:gd name="T0" fmla="*/ 57 w 57"/>
                <a:gd name="T1" fmla="*/ 2 h 3"/>
                <a:gd name="T2" fmla="*/ 56 w 57"/>
                <a:gd name="T3" fmla="*/ 0 h 3"/>
                <a:gd name="T4" fmla="*/ 1 w 57"/>
                <a:gd name="T5" fmla="*/ 0 h 3"/>
                <a:gd name="T6" fmla="*/ 0 w 57"/>
                <a:gd name="T7" fmla="*/ 2 h 3"/>
                <a:gd name="T8" fmla="*/ 1 w 57"/>
                <a:gd name="T9" fmla="*/ 3 h 3"/>
                <a:gd name="T10" fmla="*/ 56 w 57"/>
                <a:gd name="T11" fmla="*/ 3 h 3"/>
                <a:gd name="T12" fmla="*/ 57 w 5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3">
                  <a:moveTo>
                    <a:pt x="57" y="2"/>
                  </a:moveTo>
                  <a:cubicBezTo>
                    <a:pt x="57" y="1"/>
                    <a:pt x="57" y="0"/>
                    <a:pt x="5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7" y="3"/>
                    <a:pt x="57" y="2"/>
                    <a:pt x="57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2" name="îṧlide">
              <a:extLst>
                <a:ext uri="{FF2B5EF4-FFF2-40B4-BE49-F238E27FC236}">
                  <a16:creationId xmlns:a16="http://schemas.microsoft.com/office/drawing/2014/main" xmlns="" id="{29EA9F3D-C43B-457B-A8DE-8650266AEDE6}"/>
                </a:ext>
              </a:extLst>
            </p:cNvPr>
            <p:cNvSpPr/>
            <p:nvPr/>
          </p:nvSpPr>
          <p:spPr bwMode="auto">
            <a:xfrm>
              <a:off x="4431164" y="4464012"/>
              <a:ext cx="43336" cy="7223"/>
            </a:xfrm>
            <a:custGeom>
              <a:avLst/>
              <a:gdLst>
                <a:gd name="T0" fmla="*/ 17 w 17"/>
                <a:gd name="T1" fmla="*/ 2 h 3"/>
                <a:gd name="T2" fmla="*/ 16 w 17"/>
                <a:gd name="T3" fmla="*/ 0 h 3"/>
                <a:gd name="T4" fmla="*/ 2 w 17"/>
                <a:gd name="T5" fmla="*/ 0 h 3"/>
                <a:gd name="T6" fmla="*/ 0 w 17"/>
                <a:gd name="T7" fmla="*/ 2 h 3"/>
                <a:gd name="T8" fmla="*/ 2 w 17"/>
                <a:gd name="T9" fmla="*/ 3 h 3"/>
                <a:gd name="T10" fmla="*/ 16 w 17"/>
                <a:gd name="T11" fmla="*/ 3 h 3"/>
                <a:gd name="T12" fmla="*/ 17 w 17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7" y="2"/>
                  </a:moveTo>
                  <a:cubicBezTo>
                    <a:pt x="17" y="1"/>
                    <a:pt x="17" y="0"/>
                    <a:pt x="1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3" name="îşḻîḍè">
              <a:extLst>
                <a:ext uri="{FF2B5EF4-FFF2-40B4-BE49-F238E27FC236}">
                  <a16:creationId xmlns:a16="http://schemas.microsoft.com/office/drawing/2014/main" xmlns="" id="{3D5EF41A-80FD-4405-B34B-61AAB93D135A}"/>
                </a:ext>
              </a:extLst>
            </p:cNvPr>
            <p:cNvSpPr/>
            <p:nvPr/>
          </p:nvSpPr>
          <p:spPr bwMode="auto">
            <a:xfrm>
              <a:off x="4669514" y="4586798"/>
              <a:ext cx="127601" cy="58986"/>
            </a:xfrm>
            <a:custGeom>
              <a:avLst/>
              <a:gdLst>
                <a:gd name="T0" fmla="*/ 2 w 51"/>
                <a:gd name="T1" fmla="*/ 0 h 24"/>
                <a:gd name="T2" fmla="*/ 0 w 51"/>
                <a:gd name="T3" fmla="*/ 1 h 24"/>
                <a:gd name="T4" fmla="*/ 1 w 51"/>
                <a:gd name="T5" fmla="*/ 3 h 24"/>
                <a:gd name="T6" fmla="*/ 49 w 51"/>
                <a:gd name="T7" fmla="*/ 24 h 24"/>
                <a:gd name="T8" fmla="*/ 49 w 51"/>
                <a:gd name="T9" fmla="*/ 24 h 24"/>
                <a:gd name="T10" fmla="*/ 51 w 51"/>
                <a:gd name="T11" fmla="*/ 23 h 24"/>
                <a:gd name="T12" fmla="*/ 50 w 51"/>
                <a:gd name="T13" fmla="*/ 21 h 24"/>
                <a:gd name="T14" fmla="*/ 2 w 5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50" y="24"/>
                    <a:pt x="51" y="23"/>
                    <a:pt x="51" y="23"/>
                  </a:cubicBezTo>
                  <a:cubicBezTo>
                    <a:pt x="51" y="22"/>
                    <a:pt x="51" y="21"/>
                    <a:pt x="50" y="2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4" name="iṡľïdè">
              <a:extLst>
                <a:ext uri="{FF2B5EF4-FFF2-40B4-BE49-F238E27FC236}">
                  <a16:creationId xmlns:a16="http://schemas.microsoft.com/office/drawing/2014/main" xmlns="" id="{A5921913-AAD9-4439-9B3A-CC2B4A64F3F9}"/>
                </a:ext>
              </a:extLst>
            </p:cNvPr>
            <p:cNvSpPr/>
            <p:nvPr/>
          </p:nvSpPr>
          <p:spPr bwMode="auto">
            <a:xfrm>
              <a:off x="4521448" y="4524201"/>
              <a:ext cx="130009" cy="60189"/>
            </a:xfrm>
            <a:custGeom>
              <a:avLst/>
              <a:gdLst>
                <a:gd name="T0" fmla="*/ 2 w 52"/>
                <a:gd name="T1" fmla="*/ 1 h 24"/>
                <a:gd name="T2" fmla="*/ 1 w 52"/>
                <a:gd name="T3" fmla="*/ 1 h 24"/>
                <a:gd name="T4" fmla="*/ 1 w 52"/>
                <a:gd name="T5" fmla="*/ 3 h 24"/>
                <a:gd name="T6" fmla="*/ 50 w 52"/>
                <a:gd name="T7" fmla="*/ 24 h 24"/>
                <a:gd name="T8" fmla="*/ 50 w 52"/>
                <a:gd name="T9" fmla="*/ 24 h 24"/>
                <a:gd name="T10" fmla="*/ 52 w 52"/>
                <a:gd name="T11" fmla="*/ 23 h 24"/>
                <a:gd name="T12" fmla="*/ 51 w 52"/>
                <a:gd name="T13" fmla="*/ 22 h 24"/>
                <a:gd name="T14" fmla="*/ 2 w 5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24">
                  <a:moveTo>
                    <a:pt x="2" y="1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2" y="23"/>
                  </a:cubicBezTo>
                  <a:cubicBezTo>
                    <a:pt x="52" y="23"/>
                    <a:pt x="52" y="22"/>
                    <a:pt x="51" y="22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5" name="işļíḑè">
              <a:extLst>
                <a:ext uri="{FF2B5EF4-FFF2-40B4-BE49-F238E27FC236}">
                  <a16:creationId xmlns:a16="http://schemas.microsoft.com/office/drawing/2014/main" xmlns="" id="{5CFB947C-B692-48BA-9B8B-38FD29C9C5F9}"/>
                </a:ext>
              </a:extLst>
            </p:cNvPr>
            <p:cNvSpPr/>
            <p:nvPr/>
          </p:nvSpPr>
          <p:spPr bwMode="auto">
            <a:xfrm>
              <a:off x="4428756" y="4480865"/>
              <a:ext cx="43336" cy="22872"/>
            </a:xfrm>
            <a:custGeom>
              <a:avLst/>
              <a:gdLst>
                <a:gd name="T0" fmla="*/ 0 w 17"/>
                <a:gd name="T1" fmla="*/ 1 h 9"/>
                <a:gd name="T2" fmla="*/ 1 w 17"/>
                <a:gd name="T3" fmla="*/ 3 h 9"/>
                <a:gd name="T4" fmla="*/ 15 w 17"/>
                <a:gd name="T5" fmla="*/ 9 h 9"/>
                <a:gd name="T6" fmla="*/ 15 w 17"/>
                <a:gd name="T7" fmla="*/ 9 h 9"/>
                <a:gd name="T8" fmla="*/ 17 w 17"/>
                <a:gd name="T9" fmla="*/ 8 h 9"/>
                <a:gd name="T10" fmla="*/ 16 w 17"/>
                <a:gd name="T11" fmla="*/ 7 h 9"/>
                <a:gd name="T12" fmla="*/ 2 w 17"/>
                <a:gd name="T13" fmla="*/ 1 h 9"/>
                <a:gd name="T14" fmla="*/ 0 w 17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17" y="8"/>
                    <a:pt x="17" y="7"/>
                    <a:pt x="16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6" name="í$ḻiḑê">
              <a:extLst>
                <a:ext uri="{FF2B5EF4-FFF2-40B4-BE49-F238E27FC236}">
                  <a16:creationId xmlns:a16="http://schemas.microsoft.com/office/drawing/2014/main" xmlns="" id="{1465CD73-9F36-4C24-8860-C7D36DAA291D}"/>
                </a:ext>
              </a:extLst>
            </p:cNvPr>
            <p:cNvSpPr/>
            <p:nvPr/>
          </p:nvSpPr>
          <p:spPr bwMode="auto">
            <a:xfrm>
              <a:off x="4421534" y="4501329"/>
              <a:ext cx="80654" cy="79450"/>
            </a:xfrm>
            <a:custGeom>
              <a:avLst/>
              <a:gdLst>
                <a:gd name="T0" fmla="*/ 30 w 32"/>
                <a:gd name="T1" fmla="*/ 32 h 32"/>
                <a:gd name="T2" fmla="*/ 31 w 32"/>
                <a:gd name="T3" fmla="*/ 32 h 32"/>
                <a:gd name="T4" fmla="*/ 32 w 32"/>
                <a:gd name="T5" fmla="*/ 32 h 32"/>
                <a:gd name="T6" fmla="*/ 32 w 32"/>
                <a:gd name="T7" fmla="*/ 30 h 32"/>
                <a:gd name="T8" fmla="*/ 2 w 32"/>
                <a:gd name="T9" fmla="*/ 1 h 32"/>
                <a:gd name="T10" fmla="*/ 0 w 32"/>
                <a:gd name="T11" fmla="*/ 1 h 32"/>
                <a:gd name="T12" fmla="*/ 0 w 32"/>
                <a:gd name="T13" fmla="*/ 3 h 32"/>
                <a:gd name="T14" fmla="*/ 30 w 32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30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2"/>
                    <a:pt x="32" y="32"/>
                  </a:cubicBezTo>
                  <a:cubicBezTo>
                    <a:pt x="32" y="31"/>
                    <a:pt x="32" y="30"/>
                    <a:pt x="32" y="3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30" y="32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7" name="îṩľïdé">
              <a:extLst>
                <a:ext uri="{FF2B5EF4-FFF2-40B4-BE49-F238E27FC236}">
                  <a16:creationId xmlns:a16="http://schemas.microsoft.com/office/drawing/2014/main" xmlns="" id="{1D1752A5-D8CA-42E4-BC18-2B9E4BC0AE3A}"/>
                </a:ext>
              </a:extLst>
            </p:cNvPr>
            <p:cNvSpPr/>
            <p:nvPr/>
          </p:nvSpPr>
          <p:spPr bwMode="auto">
            <a:xfrm>
              <a:off x="4528671" y="4608466"/>
              <a:ext cx="87876" cy="87876"/>
            </a:xfrm>
            <a:custGeom>
              <a:avLst/>
              <a:gdLst>
                <a:gd name="T0" fmla="*/ 2 w 35"/>
                <a:gd name="T1" fmla="*/ 0 h 35"/>
                <a:gd name="T2" fmla="*/ 0 w 35"/>
                <a:gd name="T3" fmla="*/ 0 h 35"/>
                <a:gd name="T4" fmla="*/ 0 w 35"/>
                <a:gd name="T5" fmla="*/ 2 h 35"/>
                <a:gd name="T6" fmla="*/ 33 w 35"/>
                <a:gd name="T7" fmla="*/ 34 h 35"/>
                <a:gd name="T8" fmla="*/ 34 w 35"/>
                <a:gd name="T9" fmla="*/ 35 h 35"/>
                <a:gd name="T10" fmla="*/ 35 w 35"/>
                <a:gd name="T11" fmla="*/ 34 h 35"/>
                <a:gd name="T12" fmla="*/ 35 w 35"/>
                <a:gd name="T13" fmla="*/ 32 h 35"/>
                <a:gd name="T14" fmla="*/ 2 w 35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4" y="35"/>
                  </a:cubicBezTo>
                  <a:cubicBezTo>
                    <a:pt x="34" y="35"/>
                    <a:pt x="34" y="35"/>
                    <a:pt x="35" y="34"/>
                  </a:cubicBezTo>
                  <a:cubicBezTo>
                    <a:pt x="35" y="34"/>
                    <a:pt x="35" y="33"/>
                    <a:pt x="35" y="3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8" name="íşlíḋè">
              <a:extLst>
                <a:ext uri="{FF2B5EF4-FFF2-40B4-BE49-F238E27FC236}">
                  <a16:creationId xmlns:a16="http://schemas.microsoft.com/office/drawing/2014/main" xmlns="" id="{3D720113-DD7A-417C-B9C7-1B731581D384}"/>
                </a:ext>
              </a:extLst>
            </p:cNvPr>
            <p:cNvSpPr/>
            <p:nvPr/>
          </p:nvSpPr>
          <p:spPr bwMode="auto">
            <a:xfrm>
              <a:off x="4658680" y="4736068"/>
              <a:ext cx="34910" cy="34910"/>
            </a:xfrm>
            <a:custGeom>
              <a:avLst/>
              <a:gdLst>
                <a:gd name="T0" fmla="*/ 3 w 14"/>
                <a:gd name="T1" fmla="*/ 1 h 14"/>
                <a:gd name="T2" fmla="*/ 1 w 14"/>
                <a:gd name="T3" fmla="*/ 1 h 14"/>
                <a:gd name="T4" fmla="*/ 1 w 14"/>
                <a:gd name="T5" fmla="*/ 3 h 14"/>
                <a:gd name="T6" fmla="*/ 11 w 14"/>
                <a:gd name="T7" fmla="*/ 13 h 14"/>
                <a:gd name="T8" fmla="*/ 12 w 14"/>
                <a:gd name="T9" fmla="*/ 14 h 14"/>
                <a:gd name="T10" fmla="*/ 13 w 14"/>
                <a:gd name="T11" fmla="*/ 13 h 14"/>
                <a:gd name="T12" fmla="*/ 13 w 14"/>
                <a:gd name="T13" fmla="*/ 11 h 14"/>
                <a:gd name="T14" fmla="*/ 3 w 14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3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3"/>
                  </a:cubicBezTo>
                  <a:cubicBezTo>
                    <a:pt x="14" y="13"/>
                    <a:pt x="14" y="12"/>
                    <a:pt x="13" y="11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9" name="iSḷïḍê">
              <a:extLst>
                <a:ext uri="{FF2B5EF4-FFF2-40B4-BE49-F238E27FC236}">
                  <a16:creationId xmlns:a16="http://schemas.microsoft.com/office/drawing/2014/main" xmlns="" id="{37B52FF3-5AD8-4E8D-9999-404572659474}"/>
                </a:ext>
              </a:extLst>
            </p:cNvPr>
            <p:cNvSpPr/>
            <p:nvPr/>
          </p:nvSpPr>
          <p:spPr bwMode="auto">
            <a:xfrm>
              <a:off x="4398662" y="4506144"/>
              <a:ext cx="50559" cy="113156"/>
            </a:xfrm>
            <a:custGeom>
              <a:avLst/>
              <a:gdLst>
                <a:gd name="T0" fmla="*/ 1 w 20"/>
                <a:gd name="T1" fmla="*/ 0 h 45"/>
                <a:gd name="T2" fmla="*/ 0 w 20"/>
                <a:gd name="T3" fmla="*/ 2 h 45"/>
                <a:gd name="T4" fmla="*/ 17 w 20"/>
                <a:gd name="T5" fmla="*/ 44 h 45"/>
                <a:gd name="T6" fmla="*/ 18 w 20"/>
                <a:gd name="T7" fmla="*/ 45 h 45"/>
                <a:gd name="T8" fmla="*/ 19 w 20"/>
                <a:gd name="T9" fmla="*/ 45 h 45"/>
                <a:gd name="T10" fmla="*/ 20 w 20"/>
                <a:gd name="T11" fmla="*/ 43 h 45"/>
                <a:gd name="T12" fmla="*/ 2 w 20"/>
                <a:gd name="T13" fmla="*/ 1 h 45"/>
                <a:gd name="T14" fmla="*/ 1 w 20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5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5"/>
                    <a:pt x="20" y="44"/>
                    <a:pt x="20" y="4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0" name="îS1îḋe">
              <a:extLst>
                <a:ext uri="{FF2B5EF4-FFF2-40B4-BE49-F238E27FC236}">
                  <a16:creationId xmlns:a16="http://schemas.microsoft.com/office/drawing/2014/main" xmlns="" id="{4D23D479-DF34-4DA4-ABC3-7FAE82EC736A}"/>
                </a:ext>
              </a:extLst>
            </p:cNvPr>
            <p:cNvSpPr/>
            <p:nvPr/>
          </p:nvSpPr>
          <p:spPr bwMode="auto">
            <a:xfrm>
              <a:off x="4454036" y="4648191"/>
              <a:ext cx="52967" cy="113156"/>
            </a:xfrm>
            <a:custGeom>
              <a:avLst/>
              <a:gdLst>
                <a:gd name="T0" fmla="*/ 1 w 21"/>
                <a:gd name="T1" fmla="*/ 0 h 45"/>
                <a:gd name="T2" fmla="*/ 1 w 21"/>
                <a:gd name="T3" fmla="*/ 2 h 45"/>
                <a:gd name="T4" fmla="*/ 18 w 21"/>
                <a:gd name="T5" fmla="*/ 44 h 45"/>
                <a:gd name="T6" fmla="*/ 19 w 21"/>
                <a:gd name="T7" fmla="*/ 45 h 45"/>
                <a:gd name="T8" fmla="*/ 20 w 21"/>
                <a:gd name="T9" fmla="*/ 45 h 45"/>
                <a:gd name="T10" fmla="*/ 20 w 21"/>
                <a:gd name="T11" fmla="*/ 43 h 45"/>
                <a:gd name="T12" fmla="*/ 3 w 21"/>
                <a:gd name="T13" fmla="*/ 1 h 45"/>
                <a:gd name="T14" fmla="*/ 1 w 2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5">
                  <a:moveTo>
                    <a:pt x="1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9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1" y="44"/>
                    <a:pt x="20" y="4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1" name="ísliḓê">
              <a:extLst>
                <a:ext uri="{FF2B5EF4-FFF2-40B4-BE49-F238E27FC236}">
                  <a16:creationId xmlns:a16="http://schemas.microsoft.com/office/drawing/2014/main" xmlns="" id="{F9D9BCD7-79D1-4943-80D0-310026FA0EDF}"/>
                </a:ext>
              </a:extLst>
            </p:cNvPr>
            <p:cNvSpPr/>
            <p:nvPr/>
          </p:nvSpPr>
          <p:spPr bwMode="auto">
            <a:xfrm>
              <a:off x="4521448" y="4819129"/>
              <a:ext cx="22872" cy="44540"/>
            </a:xfrm>
            <a:custGeom>
              <a:avLst/>
              <a:gdLst>
                <a:gd name="T0" fmla="*/ 1 w 9"/>
                <a:gd name="T1" fmla="*/ 0 h 18"/>
                <a:gd name="T2" fmla="*/ 1 w 9"/>
                <a:gd name="T3" fmla="*/ 2 h 18"/>
                <a:gd name="T4" fmla="*/ 7 w 9"/>
                <a:gd name="T5" fmla="*/ 17 h 18"/>
                <a:gd name="T6" fmla="*/ 8 w 9"/>
                <a:gd name="T7" fmla="*/ 18 h 18"/>
                <a:gd name="T8" fmla="*/ 8 w 9"/>
                <a:gd name="T9" fmla="*/ 18 h 18"/>
                <a:gd name="T10" fmla="*/ 9 w 9"/>
                <a:gd name="T11" fmla="*/ 16 h 18"/>
                <a:gd name="T12" fmla="*/ 3 w 9"/>
                <a:gd name="T13" fmla="*/ 1 h 18"/>
                <a:gd name="T14" fmla="*/ 1 w 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8">
                  <a:moveTo>
                    <a:pt x="1" y="0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7"/>
                    <a:pt x="9" y="1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2" name="iṩlïdê">
              <a:extLst>
                <a:ext uri="{FF2B5EF4-FFF2-40B4-BE49-F238E27FC236}">
                  <a16:creationId xmlns:a16="http://schemas.microsoft.com/office/drawing/2014/main" xmlns="" id="{0692B435-BE31-446A-A6DB-A9785415AE70}"/>
                </a:ext>
              </a:extLst>
            </p:cNvPr>
            <p:cNvSpPr/>
            <p:nvPr/>
          </p:nvSpPr>
          <p:spPr bwMode="auto">
            <a:xfrm>
              <a:off x="4384216" y="4501329"/>
              <a:ext cx="7223" cy="125194"/>
            </a:xfrm>
            <a:custGeom>
              <a:avLst/>
              <a:gdLst>
                <a:gd name="T0" fmla="*/ 1 w 3"/>
                <a:gd name="T1" fmla="*/ 0 h 50"/>
                <a:gd name="T2" fmla="*/ 0 w 3"/>
                <a:gd name="T3" fmla="*/ 2 h 50"/>
                <a:gd name="T4" fmla="*/ 0 w 3"/>
                <a:gd name="T5" fmla="*/ 49 h 50"/>
                <a:gd name="T6" fmla="*/ 1 w 3"/>
                <a:gd name="T7" fmla="*/ 50 h 50"/>
                <a:gd name="T8" fmla="*/ 3 w 3"/>
                <a:gd name="T9" fmla="*/ 49 h 50"/>
                <a:gd name="T10" fmla="*/ 3 w 3"/>
                <a:gd name="T11" fmla="*/ 2 h 50"/>
                <a:gd name="T12" fmla="*/ 1 w 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0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50"/>
                    <a:pt x="1" y="50"/>
                  </a:cubicBezTo>
                  <a:cubicBezTo>
                    <a:pt x="2" y="50"/>
                    <a:pt x="3" y="49"/>
                    <a:pt x="3" y="4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3" name="ïślïḍe">
              <a:extLst>
                <a:ext uri="{FF2B5EF4-FFF2-40B4-BE49-F238E27FC236}">
                  <a16:creationId xmlns:a16="http://schemas.microsoft.com/office/drawing/2014/main" xmlns="" id="{98E0E2AC-B628-46DD-885B-3D3569E616DE}"/>
                </a:ext>
              </a:extLst>
            </p:cNvPr>
            <p:cNvSpPr/>
            <p:nvPr/>
          </p:nvSpPr>
          <p:spPr bwMode="auto">
            <a:xfrm>
              <a:off x="4384216" y="4659025"/>
              <a:ext cx="7223" cy="125194"/>
            </a:xfrm>
            <a:custGeom>
              <a:avLst/>
              <a:gdLst>
                <a:gd name="T0" fmla="*/ 1 w 3"/>
                <a:gd name="T1" fmla="*/ 0 h 50"/>
                <a:gd name="T2" fmla="*/ 0 w 3"/>
                <a:gd name="T3" fmla="*/ 2 h 50"/>
                <a:gd name="T4" fmla="*/ 0 w 3"/>
                <a:gd name="T5" fmla="*/ 49 h 50"/>
                <a:gd name="T6" fmla="*/ 1 w 3"/>
                <a:gd name="T7" fmla="*/ 50 h 50"/>
                <a:gd name="T8" fmla="*/ 3 w 3"/>
                <a:gd name="T9" fmla="*/ 49 h 50"/>
                <a:gd name="T10" fmla="*/ 3 w 3"/>
                <a:gd name="T11" fmla="*/ 2 h 50"/>
                <a:gd name="T12" fmla="*/ 1 w 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0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0"/>
                    <a:pt x="1" y="50"/>
                  </a:cubicBezTo>
                  <a:cubicBezTo>
                    <a:pt x="2" y="50"/>
                    <a:pt x="3" y="50"/>
                    <a:pt x="3" y="49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4" name="iṣḷíḍè">
              <a:extLst>
                <a:ext uri="{FF2B5EF4-FFF2-40B4-BE49-F238E27FC236}">
                  <a16:creationId xmlns:a16="http://schemas.microsoft.com/office/drawing/2014/main" xmlns="" id="{6D0B0FB4-6F98-4668-8843-69FA0BAEFFC1}"/>
                </a:ext>
              </a:extLst>
            </p:cNvPr>
            <p:cNvSpPr/>
            <p:nvPr/>
          </p:nvSpPr>
          <p:spPr bwMode="auto">
            <a:xfrm>
              <a:off x="4384216" y="4851631"/>
              <a:ext cx="7223" cy="49355"/>
            </a:xfrm>
            <a:custGeom>
              <a:avLst/>
              <a:gdLst>
                <a:gd name="T0" fmla="*/ 1 w 3"/>
                <a:gd name="T1" fmla="*/ 0 h 20"/>
                <a:gd name="T2" fmla="*/ 0 w 3"/>
                <a:gd name="T3" fmla="*/ 1 h 20"/>
                <a:gd name="T4" fmla="*/ 0 w 3"/>
                <a:gd name="T5" fmla="*/ 19 h 20"/>
                <a:gd name="T6" fmla="*/ 1 w 3"/>
                <a:gd name="T7" fmla="*/ 20 h 20"/>
                <a:gd name="T8" fmla="*/ 3 w 3"/>
                <a:gd name="T9" fmla="*/ 19 h 20"/>
                <a:gd name="T10" fmla="*/ 3 w 3"/>
                <a:gd name="T11" fmla="*/ 1 h 20"/>
                <a:gd name="T12" fmla="*/ 1 w 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0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2" y="20"/>
                    <a:pt x="3" y="20"/>
                    <a:pt x="3" y="1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5" name="îṣḻiḑé">
              <a:extLst>
                <a:ext uri="{FF2B5EF4-FFF2-40B4-BE49-F238E27FC236}">
                  <a16:creationId xmlns:a16="http://schemas.microsoft.com/office/drawing/2014/main" xmlns="" id="{38254FE3-F19A-4376-8979-E58C7AD3C3C9}"/>
                </a:ext>
              </a:extLst>
            </p:cNvPr>
            <p:cNvSpPr/>
            <p:nvPr/>
          </p:nvSpPr>
          <p:spPr bwMode="auto">
            <a:xfrm>
              <a:off x="4319212" y="4496514"/>
              <a:ext cx="55374" cy="120379"/>
            </a:xfrm>
            <a:custGeom>
              <a:avLst/>
              <a:gdLst>
                <a:gd name="T0" fmla="*/ 20 w 22"/>
                <a:gd name="T1" fmla="*/ 1 h 48"/>
                <a:gd name="T2" fmla="*/ 1 w 22"/>
                <a:gd name="T3" fmla="*/ 46 h 48"/>
                <a:gd name="T4" fmla="*/ 1 w 22"/>
                <a:gd name="T5" fmla="*/ 47 h 48"/>
                <a:gd name="T6" fmla="*/ 2 w 22"/>
                <a:gd name="T7" fmla="*/ 48 h 48"/>
                <a:gd name="T8" fmla="*/ 3 w 22"/>
                <a:gd name="T9" fmla="*/ 47 h 48"/>
                <a:gd name="T10" fmla="*/ 22 w 22"/>
                <a:gd name="T11" fmla="*/ 2 h 48"/>
                <a:gd name="T12" fmla="*/ 21 w 22"/>
                <a:gd name="T13" fmla="*/ 1 h 48"/>
                <a:gd name="T14" fmla="*/ 20 w 22"/>
                <a:gd name="T1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8">
                  <a:moveTo>
                    <a:pt x="20" y="1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1" y="0"/>
                    <a:pt x="20" y="1"/>
                    <a:pt x="20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6" name="îşlíḋê">
              <a:extLst>
                <a:ext uri="{FF2B5EF4-FFF2-40B4-BE49-F238E27FC236}">
                  <a16:creationId xmlns:a16="http://schemas.microsoft.com/office/drawing/2014/main" xmlns="" id="{B004CCC9-BB44-4581-AF69-2DC92D5630C0}"/>
                </a:ext>
              </a:extLst>
            </p:cNvPr>
            <p:cNvSpPr/>
            <p:nvPr/>
          </p:nvSpPr>
          <p:spPr bwMode="auto">
            <a:xfrm>
              <a:off x="4254207" y="4648191"/>
              <a:ext cx="55374" cy="117971"/>
            </a:xfrm>
            <a:custGeom>
              <a:avLst/>
              <a:gdLst>
                <a:gd name="T0" fmla="*/ 19 w 22"/>
                <a:gd name="T1" fmla="*/ 1 h 47"/>
                <a:gd name="T2" fmla="*/ 0 w 22"/>
                <a:gd name="T3" fmla="*/ 45 h 47"/>
                <a:gd name="T4" fmla="*/ 1 w 22"/>
                <a:gd name="T5" fmla="*/ 47 h 47"/>
                <a:gd name="T6" fmla="*/ 1 w 22"/>
                <a:gd name="T7" fmla="*/ 47 h 47"/>
                <a:gd name="T8" fmla="*/ 3 w 22"/>
                <a:gd name="T9" fmla="*/ 46 h 47"/>
                <a:gd name="T10" fmla="*/ 22 w 22"/>
                <a:gd name="T11" fmla="*/ 2 h 47"/>
                <a:gd name="T12" fmla="*/ 21 w 22"/>
                <a:gd name="T13" fmla="*/ 0 h 47"/>
                <a:gd name="T14" fmla="*/ 19 w 22"/>
                <a:gd name="T15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7">
                  <a:moveTo>
                    <a:pt x="19" y="1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6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2" y="47"/>
                    <a:pt x="3" y="47"/>
                    <a:pt x="3" y="46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7" name="íṡ1íḋê">
              <a:extLst>
                <a:ext uri="{FF2B5EF4-FFF2-40B4-BE49-F238E27FC236}">
                  <a16:creationId xmlns:a16="http://schemas.microsoft.com/office/drawing/2014/main" xmlns="" id="{A2F2456D-EA21-4848-8C13-F8D927506CB7}"/>
                </a:ext>
              </a:extLst>
            </p:cNvPr>
            <p:cNvSpPr/>
            <p:nvPr/>
          </p:nvSpPr>
          <p:spPr bwMode="auto">
            <a:xfrm>
              <a:off x="4214482" y="4823944"/>
              <a:ext cx="19261" cy="34910"/>
            </a:xfrm>
            <a:custGeom>
              <a:avLst/>
              <a:gdLst>
                <a:gd name="T0" fmla="*/ 5 w 8"/>
                <a:gd name="T1" fmla="*/ 1 h 14"/>
                <a:gd name="T2" fmla="*/ 0 w 8"/>
                <a:gd name="T3" fmla="*/ 12 h 14"/>
                <a:gd name="T4" fmla="*/ 1 w 8"/>
                <a:gd name="T5" fmla="*/ 13 h 14"/>
                <a:gd name="T6" fmla="*/ 2 w 8"/>
                <a:gd name="T7" fmla="*/ 14 h 14"/>
                <a:gd name="T8" fmla="*/ 3 w 8"/>
                <a:gd name="T9" fmla="*/ 13 h 14"/>
                <a:gd name="T10" fmla="*/ 7 w 8"/>
                <a:gd name="T11" fmla="*/ 3 h 14"/>
                <a:gd name="T12" fmla="*/ 7 w 8"/>
                <a:gd name="T13" fmla="*/ 1 h 14"/>
                <a:gd name="T14" fmla="*/ 5 w 8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4">
                  <a:moveTo>
                    <a:pt x="5" y="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6" y="0"/>
                    <a:pt x="5" y="1"/>
                    <a:pt x="5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8" name="iS1ïďe">
              <a:extLst>
                <a:ext uri="{FF2B5EF4-FFF2-40B4-BE49-F238E27FC236}">
                  <a16:creationId xmlns:a16="http://schemas.microsoft.com/office/drawing/2014/main" xmlns="" id="{6166D52C-B53D-4B50-85EA-B4A763A26279}"/>
                </a:ext>
              </a:extLst>
            </p:cNvPr>
            <p:cNvSpPr/>
            <p:nvPr/>
          </p:nvSpPr>
          <p:spPr bwMode="auto">
            <a:xfrm>
              <a:off x="4268653" y="4494107"/>
              <a:ext cx="90284" cy="90284"/>
            </a:xfrm>
            <a:custGeom>
              <a:avLst/>
              <a:gdLst>
                <a:gd name="T0" fmla="*/ 1 w 36"/>
                <a:gd name="T1" fmla="*/ 36 h 36"/>
                <a:gd name="T2" fmla="*/ 2 w 36"/>
                <a:gd name="T3" fmla="*/ 36 h 36"/>
                <a:gd name="T4" fmla="*/ 35 w 36"/>
                <a:gd name="T5" fmla="*/ 2 h 36"/>
                <a:gd name="T6" fmla="*/ 35 w 36"/>
                <a:gd name="T7" fmla="*/ 0 h 36"/>
                <a:gd name="T8" fmla="*/ 33 w 36"/>
                <a:gd name="T9" fmla="*/ 0 h 36"/>
                <a:gd name="T10" fmla="*/ 0 w 36"/>
                <a:gd name="T11" fmla="*/ 34 h 36"/>
                <a:gd name="T12" fmla="*/ 0 w 36"/>
                <a:gd name="T13" fmla="*/ 36 h 36"/>
                <a:gd name="T14" fmla="*/ 1 w 3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1" y="36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2"/>
                    <a:pt x="36" y="1"/>
                    <a:pt x="35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6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9" name="íṧļïḑé">
              <a:extLst>
                <a:ext uri="{FF2B5EF4-FFF2-40B4-BE49-F238E27FC236}">
                  <a16:creationId xmlns:a16="http://schemas.microsoft.com/office/drawing/2014/main" xmlns="" id="{A0A84766-FAFA-4082-B413-7C0CF59E5D22}"/>
                </a:ext>
              </a:extLst>
            </p:cNvPr>
            <p:cNvSpPr/>
            <p:nvPr/>
          </p:nvSpPr>
          <p:spPr bwMode="auto">
            <a:xfrm>
              <a:off x="4154293" y="4606059"/>
              <a:ext cx="90284" cy="90284"/>
            </a:xfrm>
            <a:custGeom>
              <a:avLst/>
              <a:gdLst>
                <a:gd name="T0" fmla="*/ 33 w 36"/>
                <a:gd name="T1" fmla="*/ 0 h 36"/>
                <a:gd name="T2" fmla="*/ 0 w 36"/>
                <a:gd name="T3" fmla="*/ 34 h 36"/>
                <a:gd name="T4" fmla="*/ 0 w 36"/>
                <a:gd name="T5" fmla="*/ 36 h 36"/>
                <a:gd name="T6" fmla="*/ 1 w 36"/>
                <a:gd name="T7" fmla="*/ 36 h 36"/>
                <a:gd name="T8" fmla="*/ 2 w 36"/>
                <a:gd name="T9" fmla="*/ 36 h 36"/>
                <a:gd name="T10" fmla="*/ 35 w 36"/>
                <a:gd name="T11" fmla="*/ 2 h 36"/>
                <a:gd name="T12" fmla="*/ 35 w 36"/>
                <a:gd name="T13" fmla="*/ 0 h 36"/>
                <a:gd name="T14" fmla="*/ 33 w 36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33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6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6" y="2"/>
                    <a:pt x="36" y="1"/>
                    <a:pt x="35" y="0"/>
                  </a:cubicBezTo>
                  <a:cubicBezTo>
                    <a:pt x="35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0" name="í$ļïḍe">
              <a:extLst>
                <a:ext uri="{FF2B5EF4-FFF2-40B4-BE49-F238E27FC236}">
                  <a16:creationId xmlns:a16="http://schemas.microsoft.com/office/drawing/2014/main" xmlns="" id="{D22892E3-8815-4CE2-8392-2AA0F0617345}"/>
                </a:ext>
              </a:extLst>
            </p:cNvPr>
            <p:cNvSpPr/>
            <p:nvPr/>
          </p:nvSpPr>
          <p:spPr bwMode="auto">
            <a:xfrm>
              <a:off x="4084474" y="4731252"/>
              <a:ext cx="32502" cy="34910"/>
            </a:xfrm>
            <a:custGeom>
              <a:avLst/>
              <a:gdLst>
                <a:gd name="T0" fmla="*/ 11 w 13"/>
                <a:gd name="T1" fmla="*/ 1 h 14"/>
                <a:gd name="T2" fmla="*/ 0 w 13"/>
                <a:gd name="T3" fmla="*/ 11 h 14"/>
                <a:gd name="T4" fmla="*/ 0 w 13"/>
                <a:gd name="T5" fmla="*/ 13 h 14"/>
                <a:gd name="T6" fmla="*/ 1 w 13"/>
                <a:gd name="T7" fmla="*/ 14 h 14"/>
                <a:gd name="T8" fmla="*/ 2 w 13"/>
                <a:gd name="T9" fmla="*/ 13 h 14"/>
                <a:gd name="T10" fmla="*/ 13 w 13"/>
                <a:gd name="T11" fmla="*/ 3 h 14"/>
                <a:gd name="T12" fmla="*/ 13 w 13"/>
                <a:gd name="T13" fmla="*/ 1 h 14"/>
                <a:gd name="T14" fmla="*/ 11 w 13"/>
                <a:gd name="T1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4">
                  <a:moveTo>
                    <a:pt x="11" y="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2" y="0"/>
                    <a:pt x="11" y="0"/>
                    <a:pt x="11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1" name="iSḻîḋe">
              <a:extLst>
                <a:ext uri="{FF2B5EF4-FFF2-40B4-BE49-F238E27FC236}">
                  <a16:creationId xmlns:a16="http://schemas.microsoft.com/office/drawing/2014/main" xmlns="" id="{1BD3253D-4242-4424-A8C1-E2F95F0277C8}"/>
                </a:ext>
              </a:extLst>
            </p:cNvPr>
            <p:cNvSpPr/>
            <p:nvPr/>
          </p:nvSpPr>
          <p:spPr bwMode="auto">
            <a:xfrm>
              <a:off x="4236151" y="4480865"/>
              <a:ext cx="115563" cy="50559"/>
            </a:xfrm>
            <a:custGeom>
              <a:avLst/>
              <a:gdLst>
                <a:gd name="T0" fmla="*/ 2 w 46"/>
                <a:gd name="T1" fmla="*/ 20 h 20"/>
                <a:gd name="T2" fmla="*/ 45 w 46"/>
                <a:gd name="T3" fmla="*/ 3 h 20"/>
                <a:gd name="T4" fmla="*/ 46 w 46"/>
                <a:gd name="T5" fmla="*/ 1 h 20"/>
                <a:gd name="T6" fmla="*/ 44 w 46"/>
                <a:gd name="T7" fmla="*/ 0 h 20"/>
                <a:gd name="T8" fmla="*/ 1 w 46"/>
                <a:gd name="T9" fmla="*/ 17 h 20"/>
                <a:gd name="T10" fmla="*/ 0 w 46"/>
                <a:gd name="T11" fmla="*/ 19 h 20"/>
                <a:gd name="T12" fmla="*/ 1 w 46"/>
                <a:gd name="T13" fmla="*/ 20 h 20"/>
                <a:gd name="T14" fmla="*/ 2 w 46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0">
                  <a:moveTo>
                    <a:pt x="2" y="20"/>
                  </a:move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2"/>
                    <a:pt x="46" y="1"/>
                  </a:cubicBezTo>
                  <a:cubicBezTo>
                    <a:pt x="45" y="1"/>
                    <a:pt x="45" y="0"/>
                    <a:pt x="44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0" y="19"/>
                    <a:pt x="1" y="20"/>
                    <a:pt x="1" y="20"/>
                  </a:cubicBezTo>
                  <a:lnTo>
                    <a:pt x="2" y="2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2" name="ïṩḻíḍe">
              <a:extLst>
                <a:ext uri="{FF2B5EF4-FFF2-40B4-BE49-F238E27FC236}">
                  <a16:creationId xmlns:a16="http://schemas.microsoft.com/office/drawing/2014/main" xmlns="" id="{8B182CC9-CC15-442E-88AB-F0DC07785FE5}"/>
                </a:ext>
              </a:extLst>
            </p:cNvPr>
            <p:cNvSpPr/>
            <p:nvPr/>
          </p:nvSpPr>
          <p:spPr bwMode="auto">
            <a:xfrm>
              <a:off x="4086881" y="4538647"/>
              <a:ext cx="114360" cy="50559"/>
            </a:xfrm>
            <a:custGeom>
              <a:avLst/>
              <a:gdLst>
                <a:gd name="T0" fmla="*/ 0 w 46"/>
                <a:gd name="T1" fmla="*/ 19 h 20"/>
                <a:gd name="T2" fmla="*/ 2 w 46"/>
                <a:gd name="T3" fmla="*/ 20 h 20"/>
                <a:gd name="T4" fmla="*/ 2 w 46"/>
                <a:gd name="T5" fmla="*/ 20 h 20"/>
                <a:gd name="T6" fmla="*/ 45 w 46"/>
                <a:gd name="T7" fmla="*/ 3 h 20"/>
                <a:gd name="T8" fmla="*/ 46 w 46"/>
                <a:gd name="T9" fmla="*/ 1 h 20"/>
                <a:gd name="T10" fmla="*/ 44 w 46"/>
                <a:gd name="T11" fmla="*/ 1 h 20"/>
                <a:gd name="T12" fmla="*/ 1 w 46"/>
                <a:gd name="T13" fmla="*/ 17 h 20"/>
                <a:gd name="T14" fmla="*/ 0 w 46"/>
                <a:gd name="T1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0">
                  <a:moveTo>
                    <a:pt x="0" y="19"/>
                  </a:moveTo>
                  <a:cubicBezTo>
                    <a:pt x="1" y="19"/>
                    <a:pt x="1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6" y="2"/>
                    <a:pt x="46" y="1"/>
                  </a:cubicBezTo>
                  <a:cubicBezTo>
                    <a:pt x="46" y="1"/>
                    <a:pt x="45" y="0"/>
                    <a:pt x="44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0" y="18"/>
                    <a:pt x="0" y="19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3" name="iṧlïḋè">
              <a:extLst>
                <a:ext uri="{FF2B5EF4-FFF2-40B4-BE49-F238E27FC236}">
                  <a16:creationId xmlns:a16="http://schemas.microsoft.com/office/drawing/2014/main" xmlns="" id="{E0C4B921-1602-41E5-9B92-829AA48B1694}"/>
                </a:ext>
              </a:extLst>
            </p:cNvPr>
            <p:cNvSpPr/>
            <p:nvPr/>
          </p:nvSpPr>
          <p:spPr bwMode="auto">
            <a:xfrm>
              <a:off x="3989374" y="4606059"/>
              <a:ext cx="42133" cy="22872"/>
            </a:xfrm>
            <a:custGeom>
              <a:avLst/>
              <a:gdLst>
                <a:gd name="T0" fmla="*/ 15 w 17"/>
                <a:gd name="T1" fmla="*/ 1 h 9"/>
                <a:gd name="T2" fmla="*/ 1 w 17"/>
                <a:gd name="T3" fmla="*/ 6 h 9"/>
                <a:gd name="T4" fmla="*/ 0 w 17"/>
                <a:gd name="T5" fmla="*/ 8 h 9"/>
                <a:gd name="T6" fmla="*/ 1 w 17"/>
                <a:gd name="T7" fmla="*/ 9 h 9"/>
                <a:gd name="T8" fmla="*/ 2 w 17"/>
                <a:gd name="T9" fmla="*/ 9 h 9"/>
                <a:gd name="T10" fmla="*/ 16 w 17"/>
                <a:gd name="T11" fmla="*/ 3 h 9"/>
                <a:gd name="T12" fmla="*/ 17 w 17"/>
                <a:gd name="T13" fmla="*/ 1 h 9"/>
                <a:gd name="T14" fmla="*/ 15 w 17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15" y="1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1"/>
                    <a:pt x="16" y="0"/>
                    <a:pt x="15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4" name="íŝḷïḑê">
              <a:extLst>
                <a:ext uri="{FF2B5EF4-FFF2-40B4-BE49-F238E27FC236}">
                  <a16:creationId xmlns:a16="http://schemas.microsoft.com/office/drawing/2014/main" xmlns="" id="{6A36D401-E1EE-4572-ACD3-EC9031713E11}"/>
                </a:ext>
              </a:extLst>
            </p:cNvPr>
            <p:cNvSpPr/>
            <p:nvPr/>
          </p:nvSpPr>
          <p:spPr bwMode="auto">
            <a:xfrm>
              <a:off x="4226520" y="4464012"/>
              <a:ext cx="120379" cy="7223"/>
            </a:xfrm>
            <a:custGeom>
              <a:avLst/>
              <a:gdLst>
                <a:gd name="T0" fmla="*/ 0 w 48"/>
                <a:gd name="T1" fmla="*/ 2 h 3"/>
                <a:gd name="T2" fmla="*/ 1 w 48"/>
                <a:gd name="T3" fmla="*/ 3 h 3"/>
                <a:gd name="T4" fmla="*/ 1 w 48"/>
                <a:gd name="T5" fmla="*/ 3 h 3"/>
                <a:gd name="T6" fmla="*/ 46 w 48"/>
                <a:gd name="T7" fmla="*/ 3 h 3"/>
                <a:gd name="T8" fmla="*/ 47 w 48"/>
                <a:gd name="T9" fmla="*/ 3 h 3"/>
                <a:gd name="T10" fmla="*/ 48 w 48"/>
                <a:gd name="T11" fmla="*/ 2 h 3"/>
                <a:gd name="T12" fmla="*/ 47 w 48"/>
                <a:gd name="T13" fmla="*/ 0 h 3"/>
                <a:gd name="T14" fmla="*/ 1 w 48"/>
                <a:gd name="T15" fmla="*/ 0 h 3"/>
                <a:gd name="T16" fmla="*/ 0 w 48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7" y="3"/>
                    <a:pt x="44" y="3"/>
                    <a:pt x="46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3"/>
                    <a:pt x="48" y="2"/>
                  </a:cubicBezTo>
                  <a:cubicBezTo>
                    <a:pt x="48" y="2"/>
                    <a:pt x="48" y="1"/>
                    <a:pt x="47" y="0"/>
                  </a:cubicBezTo>
                  <a:cubicBezTo>
                    <a:pt x="47" y="0"/>
                    <a:pt x="46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5" name="iṧľîde">
              <a:extLst>
                <a:ext uri="{FF2B5EF4-FFF2-40B4-BE49-F238E27FC236}">
                  <a16:creationId xmlns:a16="http://schemas.microsoft.com/office/drawing/2014/main" xmlns="" id="{BC30FC7C-74D5-4710-A039-F75CEDB389E5}"/>
                </a:ext>
              </a:extLst>
            </p:cNvPr>
            <p:cNvSpPr/>
            <p:nvPr/>
          </p:nvSpPr>
          <p:spPr bwMode="auto">
            <a:xfrm>
              <a:off x="4048360" y="4464012"/>
              <a:ext cx="140843" cy="7223"/>
            </a:xfrm>
            <a:custGeom>
              <a:avLst/>
              <a:gdLst>
                <a:gd name="T0" fmla="*/ 56 w 56"/>
                <a:gd name="T1" fmla="*/ 2 h 3"/>
                <a:gd name="T2" fmla="*/ 54 w 56"/>
                <a:gd name="T3" fmla="*/ 0 h 3"/>
                <a:gd name="T4" fmla="*/ 1 w 56"/>
                <a:gd name="T5" fmla="*/ 0 h 3"/>
                <a:gd name="T6" fmla="*/ 0 w 56"/>
                <a:gd name="T7" fmla="*/ 2 h 3"/>
                <a:gd name="T8" fmla="*/ 1 w 56"/>
                <a:gd name="T9" fmla="*/ 3 h 3"/>
                <a:gd name="T10" fmla="*/ 54 w 56"/>
                <a:gd name="T11" fmla="*/ 3 h 3"/>
                <a:gd name="T12" fmla="*/ 56 w 56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">
                  <a:moveTo>
                    <a:pt x="56" y="2"/>
                  </a:moveTo>
                  <a:cubicBezTo>
                    <a:pt x="56" y="1"/>
                    <a:pt x="55" y="0"/>
                    <a:pt x="5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3"/>
                    <a:pt x="56" y="2"/>
                    <a:pt x="56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6" name="íṣḻïḍè">
              <a:extLst>
                <a:ext uri="{FF2B5EF4-FFF2-40B4-BE49-F238E27FC236}">
                  <a16:creationId xmlns:a16="http://schemas.microsoft.com/office/drawing/2014/main" xmlns="" id="{4D180944-DD21-4492-AE70-820AA6A0BDC1}"/>
                </a:ext>
              </a:extLst>
            </p:cNvPr>
            <p:cNvSpPr/>
            <p:nvPr/>
          </p:nvSpPr>
          <p:spPr bwMode="auto">
            <a:xfrm>
              <a:off x="3961687" y="4464012"/>
              <a:ext cx="49355" cy="7223"/>
            </a:xfrm>
            <a:custGeom>
              <a:avLst/>
              <a:gdLst>
                <a:gd name="T0" fmla="*/ 20 w 20"/>
                <a:gd name="T1" fmla="*/ 2 h 3"/>
                <a:gd name="T2" fmla="*/ 19 w 20"/>
                <a:gd name="T3" fmla="*/ 0 h 3"/>
                <a:gd name="T4" fmla="*/ 1 w 20"/>
                <a:gd name="T5" fmla="*/ 0 h 3"/>
                <a:gd name="T6" fmla="*/ 0 w 20"/>
                <a:gd name="T7" fmla="*/ 2 h 3"/>
                <a:gd name="T8" fmla="*/ 1 w 20"/>
                <a:gd name="T9" fmla="*/ 3 h 3"/>
                <a:gd name="T10" fmla="*/ 19 w 20"/>
                <a:gd name="T11" fmla="*/ 3 h 3"/>
                <a:gd name="T12" fmla="*/ 20 w 20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20" y="2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2"/>
                    <a:pt x="20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7" name="ïṡḷïďè">
              <a:extLst>
                <a:ext uri="{FF2B5EF4-FFF2-40B4-BE49-F238E27FC236}">
                  <a16:creationId xmlns:a16="http://schemas.microsoft.com/office/drawing/2014/main" xmlns="" id="{2D06A493-7052-458C-BF3F-F471BE287491}"/>
                </a:ext>
              </a:extLst>
            </p:cNvPr>
            <p:cNvSpPr/>
            <p:nvPr/>
          </p:nvSpPr>
          <p:spPr bwMode="auto">
            <a:xfrm>
              <a:off x="4236151" y="4399007"/>
              <a:ext cx="105933" cy="50559"/>
            </a:xfrm>
            <a:custGeom>
              <a:avLst/>
              <a:gdLst>
                <a:gd name="T0" fmla="*/ 40 w 42"/>
                <a:gd name="T1" fmla="*/ 20 h 20"/>
                <a:gd name="T2" fmla="*/ 42 w 42"/>
                <a:gd name="T3" fmla="*/ 19 h 20"/>
                <a:gd name="T4" fmla="*/ 41 w 42"/>
                <a:gd name="T5" fmla="*/ 17 h 20"/>
                <a:gd name="T6" fmla="*/ 2 w 42"/>
                <a:gd name="T7" fmla="*/ 0 h 20"/>
                <a:gd name="T8" fmla="*/ 0 w 42"/>
                <a:gd name="T9" fmla="*/ 1 h 20"/>
                <a:gd name="T10" fmla="*/ 1 w 42"/>
                <a:gd name="T11" fmla="*/ 3 h 20"/>
                <a:gd name="T12" fmla="*/ 40 w 42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0">
                  <a:moveTo>
                    <a:pt x="40" y="20"/>
                  </a:moveTo>
                  <a:cubicBezTo>
                    <a:pt x="41" y="20"/>
                    <a:pt x="41" y="20"/>
                    <a:pt x="42" y="19"/>
                  </a:cubicBezTo>
                  <a:cubicBezTo>
                    <a:pt x="42" y="19"/>
                    <a:pt x="42" y="18"/>
                    <a:pt x="41" y="1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0" y="20"/>
                    <a:pt x="40" y="20"/>
                    <a:pt x="40" y="2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8" name="isľíďê">
              <a:extLst>
                <a:ext uri="{FF2B5EF4-FFF2-40B4-BE49-F238E27FC236}">
                  <a16:creationId xmlns:a16="http://schemas.microsoft.com/office/drawing/2014/main" xmlns="" id="{16C7D807-D735-4CFA-AA80-0F7145D5C7FE}"/>
                </a:ext>
              </a:extLst>
            </p:cNvPr>
            <p:cNvSpPr/>
            <p:nvPr/>
          </p:nvSpPr>
          <p:spPr bwMode="auto">
            <a:xfrm>
              <a:off x="4091696" y="4336410"/>
              <a:ext cx="104729" cy="50559"/>
            </a:xfrm>
            <a:custGeom>
              <a:avLst/>
              <a:gdLst>
                <a:gd name="T0" fmla="*/ 41 w 42"/>
                <a:gd name="T1" fmla="*/ 18 h 20"/>
                <a:gd name="T2" fmla="*/ 2 w 42"/>
                <a:gd name="T3" fmla="*/ 1 h 20"/>
                <a:gd name="T4" fmla="*/ 0 w 42"/>
                <a:gd name="T5" fmla="*/ 1 h 20"/>
                <a:gd name="T6" fmla="*/ 1 w 42"/>
                <a:gd name="T7" fmla="*/ 3 h 20"/>
                <a:gd name="T8" fmla="*/ 40 w 42"/>
                <a:gd name="T9" fmla="*/ 20 h 20"/>
                <a:gd name="T10" fmla="*/ 41 w 42"/>
                <a:gd name="T11" fmla="*/ 20 h 20"/>
                <a:gd name="T12" fmla="*/ 42 w 42"/>
                <a:gd name="T13" fmla="*/ 20 h 20"/>
                <a:gd name="T14" fmla="*/ 41 w 42"/>
                <a:gd name="T15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20">
                  <a:moveTo>
                    <a:pt x="41" y="18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2" y="20"/>
                    <a:pt x="42" y="20"/>
                  </a:cubicBezTo>
                  <a:cubicBezTo>
                    <a:pt x="42" y="19"/>
                    <a:pt x="42" y="18"/>
                    <a:pt x="41" y="18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9" name="íṡ1iḍé">
              <a:extLst>
                <a:ext uri="{FF2B5EF4-FFF2-40B4-BE49-F238E27FC236}">
                  <a16:creationId xmlns:a16="http://schemas.microsoft.com/office/drawing/2014/main" xmlns="" id="{01B569A8-6E7D-4457-930A-45CB10AFE69A}"/>
                </a:ext>
              </a:extLst>
            </p:cNvPr>
            <p:cNvSpPr/>
            <p:nvPr/>
          </p:nvSpPr>
          <p:spPr bwMode="auto">
            <a:xfrm>
              <a:off x="3989374" y="4291870"/>
              <a:ext cx="46948" cy="25280"/>
            </a:xfrm>
            <a:custGeom>
              <a:avLst/>
              <a:gdLst>
                <a:gd name="T0" fmla="*/ 2 w 19"/>
                <a:gd name="T1" fmla="*/ 0 h 10"/>
                <a:gd name="T2" fmla="*/ 0 w 19"/>
                <a:gd name="T3" fmla="*/ 1 h 10"/>
                <a:gd name="T4" fmla="*/ 1 w 19"/>
                <a:gd name="T5" fmla="*/ 3 h 10"/>
                <a:gd name="T6" fmla="*/ 17 w 19"/>
                <a:gd name="T7" fmla="*/ 10 h 10"/>
                <a:gd name="T8" fmla="*/ 18 w 19"/>
                <a:gd name="T9" fmla="*/ 10 h 10"/>
                <a:gd name="T10" fmla="*/ 19 w 19"/>
                <a:gd name="T11" fmla="*/ 9 h 10"/>
                <a:gd name="T12" fmla="*/ 18 w 19"/>
                <a:gd name="T13" fmla="*/ 7 h 10"/>
                <a:gd name="T14" fmla="*/ 2 w 19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0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0"/>
                    <a:pt x="19" y="9"/>
                  </a:cubicBezTo>
                  <a:cubicBezTo>
                    <a:pt x="19" y="8"/>
                    <a:pt x="19" y="8"/>
                    <a:pt x="18" y="7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0" name="í$ľiḑè">
              <a:extLst>
                <a:ext uri="{FF2B5EF4-FFF2-40B4-BE49-F238E27FC236}">
                  <a16:creationId xmlns:a16="http://schemas.microsoft.com/office/drawing/2014/main" xmlns="" id="{29F79C0D-B6BF-4C63-8B14-5FAFE797AA4D}"/>
                </a:ext>
              </a:extLst>
            </p:cNvPr>
            <p:cNvSpPr/>
            <p:nvPr/>
          </p:nvSpPr>
          <p:spPr bwMode="auto">
            <a:xfrm>
              <a:off x="4071232" y="4147416"/>
              <a:ext cx="102322" cy="102322"/>
            </a:xfrm>
            <a:custGeom>
              <a:avLst/>
              <a:gdLst>
                <a:gd name="T0" fmla="*/ 38 w 41"/>
                <a:gd name="T1" fmla="*/ 41 h 41"/>
                <a:gd name="T2" fmla="*/ 39 w 41"/>
                <a:gd name="T3" fmla="*/ 41 h 41"/>
                <a:gd name="T4" fmla="*/ 40 w 41"/>
                <a:gd name="T5" fmla="*/ 41 h 41"/>
                <a:gd name="T6" fmla="*/ 40 w 41"/>
                <a:gd name="T7" fmla="*/ 39 h 41"/>
                <a:gd name="T8" fmla="*/ 2 w 41"/>
                <a:gd name="T9" fmla="*/ 0 h 41"/>
                <a:gd name="T10" fmla="*/ 0 w 41"/>
                <a:gd name="T11" fmla="*/ 0 h 41"/>
                <a:gd name="T12" fmla="*/ 0 w 41"/>
                <a:gd name="T13" fmla="*/ 2 h 41"/>
                <a:gd name="T14" fmla="*/ 38 w 41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1">
                  <a:moveTo>
                    <a:pt x="38" y="41"/>
                  </a:moveTo>
                  <a:cubicBezTo>
                    <a:pt x="38" y="41"/>
                    <a:pt x="39" y="41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0"/>
                    <a:pt x="41" y="39"/>
                    <a:pt x="40" y="3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lnTo>
                    <a:pt x="38" y="4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1" name="î$ľïdê">
              <a:extLst>
                <a:ext uri="{FF2B5EF4-FFF2-40B4-BE49-F238E27FC236}">
                  <a16:creationId xmlns:a16="http://schemas.microsoft.com/office/drawing/2014/main" xmlns="" id="{F0C619B5-166B-4DD9-AF77-9F3E90ECA84E}"/>
                </a:ext>
              </a:extLst>
            </p:cNvPr>
            <p:cNvSpPr/>
            <p:nvPr/>
          </p:nvSpPr>
          <p:spPr bwMode="auto">
            <a:xfrm>
              <a:off x="4189203" y="4268998"/>
              <a:ext cx="90284" cy="90284"/>
            </a:xfrm>
            <a:custGeom>
              <a:avLst/>
              <a:gdLst>
                <a:gd name="T0" fmla="*/ 33 w 36"/>
                <a:gd name="T1" fmla="*/ 36 h 36"/>
                <a:gd name="T2" fmla="*/ 34 w 36"/>
                <a:gd name="T3" fmla="*/ 36 h 36"/>
                <a:gd name="T4" fmla="*/ 35 w 36"/>
                <a:gd name="T5" fmla="*/ 36 h 36"/>
                <a:gd name="T6" fmla="*/ 35 w 36"/>
                <a:gd name="T7" fmla="*/ 34 h 36"/>
                <a:gd name="T8" fmla="*/ 3 w 36"/>
                <a:gd name="T9" fmla="*/ 1 h 36"/>
                <a:gd name="T10" fmla="*/ 1 w 36"/>
                <a:gd name="T11" fmla="*/ 1 h 36"/>
                <a:gd name="T12" fmla="*/ 1 w 36"/>
                <a:gd name="T13" fmla="*/ 3 h 36"/>
                <a:gd name="T14" fmla="*/ 33 w 36"/>
                <a:gd name="T1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33" y="36"/>
                  </a:moveTo>
                  <a:cubicBezTo>
                    <a:pt x="34" y="36"/>
                    <a:pt x="34" y="36"/>
                    <a:pt x="34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5"/>
                    <a:pt x="36" y="34"/>
                    <a:pt x="35" y="3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lnTo>
                    <a:pt x="33" y="36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2" name="iSľidê">
              <a:extLst>
                <a:ext uri="{FF2B5EF4-FFF2-40B4-BE49-F238E27FC236}">
                  <a16:creationId xmlns:a16="http://schemas.microsoft.com/office/drawing/2014/main" xmlns="" id="{E735BE0A-6F94-478D-B76B-B6A42A1A2BD2}"/>
                </a:ext>
              </a:extLst>
            </p:cNvPr>
            <p:cNvSpPr/>
            <p:nvPr/>
          </p:nvSpPr>
          <p:spPr bwMode="auto">
            <a:xfrm>
              <a:off x="4319212" y="4401415"/>
              <a:ext cx="32502" cy="30095"/>
            </a:xfrm>
            <a:custGeom>
              <a:avLst/>
              <a:gdLst>
                <a:gd name="T0" fmla="*/ 1 w 13"/>
                <a:gd name="T1" fmla="*/ 0 h 12"/>
                <a:gd name="T2" fmla="*/ 1 w 13"/>
                <a:gd name="T3" fmla="*/ 2 h 12"/>
                <a:gd name="T4" fmla="*/ 10 w 13"/>
                <a:gd name="T5" fmla="*/ 12 h 12"/>
                <a:gd name="T6" fmla="*/ 11 w 13"/>
                <a:gd name="T7" fmla="*/ 12 h 12"/>
                <a:gd name="T8" fmla="*/ 12 w 13"/>
                <a:gd name="T9" fmla="*/ 12 h 12"/>
                <a:gd name="T10" fmla="*/ 12 w 13"/>
                <a:gd name="T11" fmla="*/ 10 h 12"/>
                <a:gd name="T12" fmla="*/ 3 w 13"/>
                <a:gd name="T13" fmla="*/ 0 h 12"/>
                <a:gd name="T14" fmla="*/ 1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0"/>
                    <a:pt x="12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3" name="îṩḷíḓè">
              <a:extLst>
                <a:ext uri="{FF2B5EF4-FFF2-40B4-BE49-F238E27FC236}">
                  <a16:creationId xmlns:a16="http://schemas.microsoft.com/office/drawing/2014/main" xmlns="" id="{3BED6E0E-5D89-450B-A310-8A3C06906E65}"/>
                </a:ext>
              </a:extLst>
            </p:cNvPr>
            <p:cNvSpPr/>
            <p:nvPr/>
          </p:nvSpPr>
          <p:spPr bwMode="auto">
            <a:xfrm>
              <a:off x="4216890" y="4049909"/>
              <a:ext cx="60189" cy="134824"/>
            </a:xfrm>
            <a:custGeom>
              <a:avLst/>
              <a:gdLst>
                <a:gd name="T0" fmla="*/ 22 w 24"/>
                <a:gd name="T1" fmla="*/ 54 h 54"/>
                <a:gd name="T2" fmla="*/ 23 w 24"/>
                <a:gd name="T3" fmla="*/ 53 h 54"/>
                <a:gd name="T4" fmla="*/ 23 w 24"/>
                <a:gd name="T5" fmla="*/ 52 h 54"/>
                <a:gd name="T6" fmla="*/ 3 w 24"/>
                <a:gd name="T7" fmla="*/ 2 h 54"/>
                <a:gd name="T8" fmla="*/ 1 w 24"/>
                <a:gd name="T9" fmla="*/ 1 h 54"/>
                <a:gd name="T10" fmla="*/ 1 w 24"/>
                <a:gd name="T11" fmla="*/ 3 h 54"/>
                <a:gd name="T12" fmla="*/ 21 w 24"/>
                <a:gd name="T13" fmla="*/ 53 h 54"/>
                <a:gd name="T14" fmla="*/ 22 w 24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54">
                  <a:moveTo>
                    <a:pt x="22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4" y="52"/>
                    <a:pt x="23" y="5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2" y="54"/>
                    <a:pt x="22" y="54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4" name="íṣḷîḋé">
              <a:extLst>
                <a:ext uri="{FF2B5EF4-FFF2-40B4-BE49-F238E27FC236}">
                  <a16:creationId xmlns:a16="http://schemas.microsoft.com/office/drawing/2014/main" xmlns="" id="{0F527126-0365-4189-8887-84F4BDB00DF3}"/>
                </a:ext>
              </a:extLst>
            </p:cNvPr>
            <p:cNvSpPr/>
            <p:nvPr/>
          </p:nvSpPr>
          <p:spPr bwMode="auto">
            <a:xfrm>
              <a:off x="4279487" y="4208809"/>
              <a:ext cx="51763" cy="115563"/>
            </a:xfrm>
            <a:custGeom>
              <a:avLst/>
              <a:gdLst>
                <a:gd name="T0" fmla="*/ 19 w 21"/>
                <a:gd name="T1" fmla="*/ 46 h 46"/>
                <a:gd name="T2" fmla="*/ 20 w 21"/>
                <a:gd name="T3" fmla="*/ 46 h 46"/>
                <a:gd name="T4" fmla="*/ 21 w 21"/>
                <a:gd name="T5" fmla="*/ 44 h 46"/>
                <a:gd name="T6" fmla="*/ 3 w 21"/>
                <a:gd name="T7" fmla="*/ 1 h 46"/>
                <a:gd name="T8" fmla="*/ 1 w 21"/>
                <a:gd name="T9" fmla="*/ 1 h 46"/>
                <a:gd name="T10" fmla="*/ 1 w 21"/>
                <a:gd name="T11" fmla="*/ 2 h 46"/>
                <a:gd name="T12" fmla="*/ 18 w 21"/>
                <a:gd name="T13" fmla="*/ 45 h 46"/>
                <a:gd name="T14" fmla="*/ 19 w 21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6">
                  <a:moveTo>
                    <a:pt x="19" y="46"/>
                  </a:moveTo>
                  <a:cubicBezTo>
                    <a:pt x="20" y="46"/>
                    <a:pt x="20" y="46"/>
                    <a:pt x="20" y="46"/>
                  </a:cubicBezTo>
                  <a:cubicBezTo>
                    <a:pt x="21" y="46"/>
                    <a:pt x="21" y="45"/>
                    <a:pt x="21" y="4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9" y="46"/>
                    <a:pt x="19" y="46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5" name="isliḑe">
              <a:extLst>
                <a:ext uri="{FF2B5EF4-FFF2-40B4-BE49-F238E27FC236}">
                  <a16:creationId xmlns:a16="http://schemas.microsoft.com/office/drawing/2014/main" xmlns="" id="{294F9654-688B-4FAD-BE49-3355953AE7EB}"/>
                </a:ext>
              </a:extLst>
            </p:cNvPr>
            <p:cNvSpPr/>
            <p:nvPr/>
          </p:nvSpPr>
          <p:spPr bwMode="auto">
            <a:xfrm>
              <a:off x="4349307" y="4382154"/>
              <a:ext cx="21668" cy="37317"/>
            </a:xfrm>
            <a:custGeom>
              <a:avLst/>
              <a:gdLst>
                <a:gd name="T0" fmla="*/ 7 w 9"/>
                <a:gd name="T1" fmla="*/ 15 h 15"/>
                <a:gd name="T2" fmla="*/ 7 w 9"/>
                <a:gd name="T3" fmla="*/ 15 h 15"/>
                <a:gd name="T4" fmla="*/ 8 w 9"/>
                <a:gd name="T5" fmla="*/ 14 h 15"/>
                <a:gd name="T6" fmla="*/ 3 w 9"/>
                <a:gd name="T7" fmla="*/ 1 h 15"/>
                <a:gd name="T8" fmla="*/ 1 w 9"/>
                <a:gd name="T9" fmla="*/ 0 h 15"/>
                <a:gd name="T10" fmla="*/ 1 w 9"/>
                <a:gd name="T11" fmla="*/ 2 h 15"/>
                <a:gd name="T12" fmla="*/ 6 w 9"/>
                <a:gd name="T13" fmla="*/ 15 h 15"/>
                <a:gd name="T14" fmla="*/ 7 w 9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5"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9" y="14"/>
                    <a:pt x="8" y="1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6" name="ïŝḷíḋê">
              <a:extLst>
                <a:ext uri="{FF2B5EF4-FFF2-40B4-BE49-F238E27FC236}">
                  <a16:creationId xmlns:a16="http://schemas.microsoft.com/office/drawing/2014/main" xmlns="" id="{8BE68E22-EDDD-4659-94AE-DF81429A9B8F}"/>
                </a:ext>
              </a:extLst>
            </p:cNvPr>
            <p:cNvSpPr/>
            <p:nvPr/>
          </p:nvSpPr>
          <p:spPr bwMode="auto">
            <a:xfrm>
              <a:off x="7670553" y="1400375"/>
              <a:ext cx="9630" cy="174549"/>
            </a:xfrm>
            <a:custGeom>
              <a:avLst/>
              <a:gdLst>
                <a:gd name="T0" fmla="*/ 2 w 4"/>
                <a:gd name="T1" fmla="*/ 0 h 70"/>
                <a:gd name="T2" fmla="*/ 0 w 4"/>
                <a:gd name="T3" fmla="*/ 2 h 70"/>
                <a:gd name="T4" fmla="*/ 0 w 4"/>
                <a:gd name="T5" fmla="*/ 68 h 70"/>
                <a:gd name="T6" fmla="*/ 2 w 4"/>
                <a:gd name="T7" fmla="*/ 70 h 70"/>
                <a:gd name="T8" fmla="*/ 4 w 4"/>
                <a:gd name="T9" fmla="*/ 68 h 70"/>
                <a:gd name="T10" fmla="*/ 4 w 4"/>
                <a:gd name="T11" fmla="*/ 2 h 70"/>
                <a:gd name="T12" fmla="*/ 2 w 4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7" name="ï$1îḋê">
              <a:extLst>
                <a:ext uri="{FF2B5EF4-FFF2-40B4-BE49-F238E27FC236}">
                  <a16:creationId xmlns:a16="http://schemas.microsoft.com/office/drawing/2014/main" xmlns="" id="{49EFB827-7CCD-4390-BCF9-5A7F0551A7B6}"/>
                </a:ext>
              </a:extLst>
            </p:cNvPr>
            <p:cNvSpPr/>
            <p:nvPr/>
          </p:nvSpPr>
          <p:spPr bwMode="auto">
            <a:xfrm>
              <a:off x="7670553" y="1619465"/>
              <a:ext cx="9630" cy="174549"/>
            </a:xfrm>
            <a:custGeom>
              <a:avLst/>
              <a:gdLst>
                <a:gd name="T0" fmla="*/ 2 w 4"/>
                <a:gd name="T1" fmla="*/ 0 h 70"/>
                <a:gd name="T2" fmla="*/ 0 w 4"/>
                <a:gd name="T3" fmla="*/ 2 h 70"/>
                <a:gd name="T4" fmla="*/ 0 w 4"/>
                <a:gd name="T5" fmla="*/ 68 h 70"/>
                <a:gd name="T6" fmla="*/ 2 w 4"/>
                <a:gd name="T7" fmla="*/ 70 h 70"/>
                <a:gd name="T8" fmla="*/ 4 w 4"/>
                <a:gd name="T9" fmla="*/ 68 h 70"/>
                <a:gd name="T10" fmla="*/ 4 w 4"/>
                <a:gd name="T11" fmla="*/ 2 h 70"/>
                <a:gd name="T12" fmla="*/ 2 w 4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3" y="70"/>
                    <a:pt x="4" y="69"/>
                    <a:pt x="4" y="6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8" name="íṡľiḑê">
              <a:extLst>
                <a:ext uri="{FF2B5EF4-FFF2-40B4-BE49-F238E27FC236}">
                  <a16:creationId xmlns:a16="http://schemas.microsoft.com/office/drawing/2014/main" xmlns="" id="{B81AD190-31FB-42D0-94FD-BFCED97CBAC9}"/>
                </a:ext>
              </a:extLst>
            </p:cNvPr>
            <p:cNvSpPr/>
            <p:nvPr/>
          </p:nvSpPr>
          <p:spPr bwMode="auto">
            <a:xfrm>
              <a:off x="7670553" y="1851795"/>
              <a:ext cx="9630" cy="69820"/>
            </a:xfrm>
            <a:custGeom>
              <a:avLst/>
              <a:gdLst>
                <a:gd name="T0" fmla="*/ 2 w 4"/>
                <a:gd name="T1" fmla="*/ 0 h 28"/>
                <a:gd name="T2" fmla="*/ 0 w 4"/>
                <a:gd name="T3" fmla="*/ 2 h 28"/>
                <a:gd name="T4" fmla="*/ 0 w 4"/>
                <a:gd name="T5" fmla="*/ 26 h 28"/>
                <a:gd name="T6" fmla="*/ 2 w 4"/>
                <a:gd name="T7" fmla="*/ 28 h 28"/>
                <a:gd name="T8" fmla="*/ 4 w 4"/>
                <a:gd name="T9" fmla="*/ 26 h 28"/>
                <a:gd name="T10" fmla="*/ 4 w 4"/>
                <a:gd name="T11" fmla="*/ 2 h 28"/>
                <a:gd name="T12" fmla="*/ 2 w 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8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3" y="28"/>
                    <a:pt x="4" y="27"/>
                    <a:pt x="4" y="2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9" name="ïsľiḓê">
              <a:extLst>
                <a:ext uri="{FF2B5EF4-FFF2-40B4-BE49-F238E27FC236}">
                  <a16:creationId xmlns:a16="http://schemas.microsoft.com/office/drawing/2014/main" xmlns="" id="{64BC7F0A-31D7-4AFD-A5DB-48028E72BA6E}"/>
                </a:ext>
              </a:extLst>
            </p:cNvPr>
            <p:cNvSpPr/>
            <p:nvPr/>
          </p:nvSpPr>
          <p:spPr bwMode="auto">
            <a:xfrm>
              <a:off x="7828249" y="1449731"/>
              <a:ext cx="74635" cy="160104"/>
            </a:xfrm>
            <a:custGeom>
              <a:avLst/>
              <a:gdLst>
                <a:gd name="T0" fmla="*/ 2 w 30"/>
                <a:gd name="T1" fmla="*/ 64 h 64"/>
                <a:gd name="T2" fmla="*/ 4 w 30"/>
                <a:gd name="T3" fmla="*/ 63 h 64"/>
                <a:gd name="T4" fmla="*/ 30 w 30"/>
                <a:gd name="T5" fmla="*/ 3 h 64"/>
                <a:gd name="T6" fmla="*/ 29 w 30"/>
                <a:gd name="T7" fmla="*/ 0 h 64"/>
                <a:gd name="T8" fmla="*/ 27 w 30"/>
                <a:gd name="T9" fmla="*/ 1 h 64"/>
                <a:gd name="T10" fmla="*/ 0 w 30"/>
                <a:gd name="T11" fmla="*/ 61 h 64"/>
                <a:gd name="T12" fmla="*/ 1 w 30"/>
                <a:gd name="T13" fmla="*/ 64 h 64"/>
                <a:gd name="T14" fmla="*/ 2 w 30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4">
                  <a:moveTo>
                    <a:pt x="2" y="64"/>
                  </a:moveTo>
                  <a:cubicBezTo>
                    <a:pt x="3" y="64"/>
                    <a:pt x="3" y="63"/>
                    <a:pt x="4" y="6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1"/>
                    <a:pt x="29" y="0"/>
                  </a:cubicBezTo>
                  <a:cubicBezTo>
                    <a:pt x="28" y="0"/>
                    <a:pt x="27" y="0"/>
                    <a:pt x="27" y="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3"/>
                    <a:pt x="1" y="64"/>
                  </a:cubicBezTo>
                  <a:lnTo>
                    <a:pt x="2" y="64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0" name="îsḻîḓê">
              <a:extLst>
                <a:ext uri="{FF2B5EF4-FFF2-40B4-BE49-F238E27FC236}">
                  <a16:creationId xmlns:a16="http://schemas.microsoft.com/office/drawing/2014/main" xmlns="" id="{92A79260-C87E-4F2F-9F67-9ABF7A12C5EC}"/>
                </a:ext>
              </a:extLst>
            </p:cNvPr>
            <p:cNvSpPr/>
            <p:nvPr/>
          </p:nvSpPr>
          <p:spPr bwMode="auto">
            <a:xfrm>
              <a:off x="7745188" y="1639929"/>
              <a:ext cx="75839" cy="158900"/>
            </a:xfrm>
            <a:custGeom>
              <a:avLst/>
              <a:gdLst>
                <a:gd name="T0" fmla="*/ 2 w 30"/>
                <a:gd name="T1" fmla="*/ 64 h 64"/>
                <a:gd name="T2" fmla="*/ 4 w 30"/>
                <a:gd name="T3" fmla="*/ 63 h 64"/>
                <a:gd name="T4" fmla="*/ 30 w 30"/>
                <a:gd name="T5" fmla="*/ 3 h 64"/>
                <a:gd name="T6" fmla="*/ 29 w 30"/>
                <a:gd name="T7" fmla="*/ 0 h 64"/>
                <a:gd name="T8" fmla="*/ 27 w 30"/>
                <a:gd name="T9" fmla="*/ 1 h 64"/>
                <a:gd name="T10" fmla="*/ 1 w 30"/>
                <a:gd name="T11" fmla="*/ 61 h 64"/>
                <a:gd name="T12" fmla="*/ 1 w 30"/>
                <a:gd name="T13" fmla="*/ 64 h 64"/>
                <a:gd name="T14" fmla="*/ 2 w 30"/>
                <a:gd name="T1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4">
                  <a:moveTo>
                    <a:pt x="2" y="64"/>
                  </a:moveTo>
                  <a:cubicBezTo>
                    <a:pt x="3" y="64"/>
                    <a:pt x="4" y="64"/>
                    <a:pt x="4" y="6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1"/>
                    <a:pt x="29" y="0"/>
                  </a:cubicBezTo>
                  <a:cubicBezTo>
                    <a:pt x="28" y="0"/>
                    <a:pt x="27" y="0"/>
                    <a:pt x="27" y="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2"/>
                    <a:pt x="1" y="63"/>
                    <a:pt x="1" y="64"/>
                  </a:cubicBezTo>
                  <a:lnTo>
                    <a:pt x="2" y="64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1" name="íSļíḋè">
              <a:extLst>
                <a:ext uri="{FF2B5EF4-FFF2-40B4-BE49-F238E27FC236}">
                  <a16:creationId xmlns:a16="http://schemas.microsoft.com/office/drawing/2014/main" xmlns="" id="{4425EF8F-BF2D-4B96-B602-A1D78AE2937A}"/>
                </a:ext>
              </a:extLst>
            </p:cNvPr>
            <p:cNvSpPr/>
            <p:nvPr/>
          </p:nvSpPr>
          <p:spPr bwMode="auto">
            <a:xfrm>
              <a:off x="7693425" y="1851795"/>
              <a:ext cx="37317" cy="69820"/>
            </a:xfrm>
            <a:custGeom>
              <a:avLst/>
              <a:gdLst>
                <a:gd name="T0" fmla="*/ 2 w 15"/>
                <a:gd name="T1" fmla="*/ 28 h 28"/>
                <a:gd name="T2" fmla="*/ 4 w 15"/>
                <a:gd name="T3" fmla="*/ 27 h 28"/>
                <a:gd name="T4" fmla="*/ 14 w 15"/>
                <a:gd name="T5" fmla="*/ 3 h 28"/>
                <a:gd name="T6" fmla="*/ 13 w 15"/>
                <a:gd name="T7" fmla="*/ 0 h 28"/>
                <a:gd name="T8" fmla="*/ 11 w 15"/>
                <a:gd name="T9" fmla="*/ 1 h 28"/>
                <a:gd name="T10" fmla="*/ 0 w 15"/>
                <a:gd name="T11" fmla="*/ 25 h 28"/>
                <a:gd name="T12" fmla="*/ 1 w 15"/>
                <a:gd name="T13" fmla="*/ 28 h 28"/>
                <a:gd name="T14" fmla="*/ 2 w 1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8">
                  <a:moveTo>
                    <a:pt x="2" y="28"/>
                  </a:moveTo>
                  <a:cubicBezTo>
                    <a:pt x="3" y="28"/>
                    <a:pt x="3" y="28"/>
                    <a:pt x="4" y="2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2"/>
                    <a:pt x="14" y="1"/>
                    <a:pt x="13" y="0"/>
                  </a:cubicBezTo>
                  <a:cubicBezTo>
                    <a:pt x="12" y="0"/>
                    <a:pt x="11" y="0"/>
                    <a:pt x="11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lnTo>
                    <a:pt x="2" y="28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2" name="ïṡlïḍé">
              <a:extLst>
                <a:ext uri="{FF2B5EF4-FFF2-40B4-BE49-F238E27FC236}">
                  <a16:creationId xmlns:a16="http://schemas.microsoft.com/office/drawing/2014/main" xmlns="" id="{0EE5C02B-84A5-407F-A420-60CC3A89CFB0}"/>
                </a:ext>
              </a:extLst>
            </p:cNvPr>
            <p:cNvSpPr/>
            <p:nvPr/>
          </p:nvSpPr>
          <p:spPr bwMode="auto">
            <a:xfrm>
              <a:off x="7951035" y="1570109"/>
              <a:ext cx="130009" cy="126398"/>
            </a:xfrm>
            <a:custGeom>
              <a:avLst/>
              <a:gdLst>
                <a:gd name="T0" fmla="*/ 2 w 52"/>
                <a:gd name="T1" fmla="*/ 51 h 51"/>
                <a:gd name="T2" fmla="*/ 4 w 52"/>
                <a:gd name="T3" fmla="*/ 51 h 51"/>
                <a:gd name="T4" fmla="*/ 51 w 52"/>
                <a:gd name="T5" fmla="*/ 4 h 51"/>
                <a:gd name="T6" fmla="*/ 51 w 52"/>
                <a:gd name="T7" fmla="*/ 1 h 51"/>
                <a:gd name="T8" fmla="*/ 48 w 52"/>
                <a:gd name="T9" fmla="*/ 1 h 51"/>
                <a:gd name="T10" fmla="*/ 1 w 52"/>
                <a:gd name="T11" fmla="*/ 48 h 51"/>
                <a:gd name="T12" fmla="*/ 1 w 52"/>
                <a:gd name="T13" fmla="*/ 51 h 51"/>
                <a:gd name="T14" fmla="*/ 2 w 52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1">
                  <a:moveTo>
                    <a:pt x="2" y="51"/>
                  </a:moveTo>
                  <a:cubicBezTo>
                    <a:pt x="3" y="51"/>
                    <a:pt x="3" y="51"/>
                    <a:pt x="4" y="51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2" y="3"/>
                    <a:pt x="52" y="2"/>
                    <a:pt x="51" y="1"/>
                  </a:cubicBezTo>
                  <a:cubicBezTo>
                    <a:pt x="50" y="0"/>
                    <a:pt x="49" y="0"/>
                    <a:pt x="48" y="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9"/>
                    <a:pt x="0" y="50"/>
                    <a:pt x="1" y="51"/>
                  </a:cubicBezTo>
                  <a:cubicBezTo>
                    <a:pt x="2" y="51"/>
                    <a:pt x="2" y="51"/>
                    <a:pt x="2" y="5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3" name="íŝľïḋê">
              <a:extLst>
                <a:ext uri="{FF2B5EF4-FFF2-40B4-BE49-F238E27FC236}">
                  <a16:creationId xmlns:a16="http://schemas.microsoft.com/office/drawing/2014/main" xmlns="" id="{B7288E04-3448-4ADD-9155-06D62FF01521}"/>
                </a:ext>
              </a:extLst>
            </p:cNvPr>
            <p:cNvSpPr/>
            <p:nvPr/>
          </p:nvSpPr>
          <p:spPr bwMode="auto">
            <a:xfrm>
              <a:off x="7802969" y="1714564"/>
              <a:ext cx="127601" cy="127601"/>
            </a:xfrm>
            <a:custGeom>
              <a:avLst/>
              <a:gdLst>
                <a:gd name="T0" fmla="*/ 0 w 51"/>
                <a:gd name="T1" fmla="*/ 50 h 51"/>
                <a:gd name="T2" fmla="*/ 2 w 51"/>
                <a:gd name="T3" fmla="*/ 51 h 51"/>
                <a:gd name="T4" fmla="*/ 3 w 51"/>
                <a:gd name="T5" fmla="*/ 50 h 51"/>
                <a:gd name="T6" fmla="*/ 50 w 51"/>
                <a:gd name="T7" fmla="*/ 3 h 51"/>
                <a:gd name="T8" fmla="*/ 50 w 51"/>
                <a:gd name="T9" fmla="*/ 1 h 51"/>
                <a:gd name="T10" fmla="*/ 47 w 51"/>
                <a:gd name="T11" fmla="*/ 1 h 51"/>
                <a:gd name="T12" fmla="*/ 0 w 51"/>
                <a:gd name="T13" fmla="*/ 48 h 51"/>
                <a:gd name="T14" fmla="*/ 0 w 51"/>
                <a:gd name="T15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51">
                  <a:moveTo>
                    <a:pt x="0" y="50"/>
                  </a:moveTo>
                  <a:cubicBezTo>
                    <a:pt x="1" y="51"/>
                    <a:pt x="1" y="51"/>
                    <a:pt x="2" y="51"/>
                  </a:cubicBezTo>
                  <a:cubicBezTo>
                    <a:pt x="2" y="51"/>
                    <a:pt x="3" y="51"/>
                    <a:pt x="3" y="5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1" y="2"/>
                    <a:pt x="50" y="1"/>
                  </a:cubicBezTo>
                  <a:cubicBezTo>
                    <a:pt x="49" y="0"/>
                    <a:pt x="48" y="0"/>
                    <a:pt x="47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0"/>
                    <a:pt x="0" y="5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4" name="íšļíḋè">
              <a:extLst>
                <a:ext uri="{FF2B5EF4-FFF2-40B4-BE49-F238E27FC236}">
                  <a16:creationId xmlns:a16="http://schemas.microsoft.com/office/drawing/2014/main" xmlns="" id="{B8717BA0-A9BC-41F6-87B2-F42628E3B783}"/>
                </a:ext>
              </a:extLst>
            </p:cNvPr>
            <p:cNvSpPr/>
            <p:nvPr/>
          </p:nvSpPr>
          <p:spPr bwMode="auto">
            <a:xfrm>
              <a:off x="7712686" y="1881890"/>
              <a:ext cx="50559" cy="46948"/>
            </a:xfrm>
            <a:custGeom>
              <a:avLst/>
              <a:gdLst>
                <a:gd name="T0" fmla="*/ 16 w 20"/>
                <a:gd name="T1" fmla="*/ 1 h 19"/>
                <a:gd name="T2" fmla="*/ 1 w 20"/>
                <a:gd name="T3" fmla="*/ 16 h 19"/>
                <a:gd name="T4" fmla="*/ 1 w 20"/>
                <a:gd name="T5" fmla="*/ 19 h 19"/>
                <a:gd name="T6" fmla="*/ 2 w 20"/>
                <a:gd name="T7" fmla="*/ 19 h 19"/>
                <a:gd name="T8" fmla="*/ 4 w 20"/>
                <a:gd name="T9" fmla="*/ 19 h 19"/>
                <a:gd name="T10" fmla="*/ 19 w 20"/>
                <a:gd name="T11" fmla="*/ 3 h 19"/>
                <a:gd name="T12" fmla="*/ 19 w 20"/>
                <a:gd name="T13" fmla="*/ 1 h 19"/>
                <a:gd name="T14" fmla="*/ 16 w 20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16" y="1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3"/>
                    <a:pt x="20" y="1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5" name="îṧḻïḑe">
              <a:extLst>
                <a:ext uri="{FF2B5EF4-FFF2-40B4-BE49-F238E27FC236}">
                  <a16:creationId xmlns:a16="http://schemas.microsoft.com/office/drawing/2014/main" xmlns="" id="{DC617CC2-C58F-4233-B9B3-E11F3A4AF86D}"/>
                </a:ext>
              </a:extLst>
            </p:cNvPr>
            <p:cNvSpPr/>
            <p:nvPr/>
          </p:nvSpPr>
          <p:spPr bwMode="auto">
            <a:xfrm>
              <a:off x="8046134" y="1759104"/>
              <a:ext cx="154085" cy="67412"/>
            </a:xfrm>
            <a:custGeom>
              <a:avLst/>
              <a:gdLst>
                <a:gd name="T0" fmla="*/ 0 w 62"/>
                <a:gd name="T1" fmla="*/ 26 h 27"/>
                <a:gd name="T2" fmla="*/ 2 w 62"/>
                <a:gd name="T3" fmla="*/ 27 h 27"/>
                <a:gd name="T4" fmla="*/ 3 w 62"/>
                <a:gd name="T5" fmla="*/ 27 h 27"/>
                <a:gd name="T6" fmla="*/ 61 w 62"/>
                <a:gd name="T7" fmla="*/ 4 h 27"/>
                <a:gd name="T8" fmla="*/ 62 w 62"/>
                <a:gd name="T9" fmla="*/ 2 h 27"/>
                <a:gd name="T10" fmla="*/ 59 w 62"/>
                <a:gd name="T11" fmla="*/ 1 h 27"/>
                <a:gd name="T12" fmla="*/ 1 w 62"/>
                <a:gd name="T13" fmla="*/ 24 h 27"/>
                <a:gd name="T14" fmla="*/ 0 w 62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27">
                  <a:moveTo>
                    <a:pt x="0" y="26"/>
                  </a:moveTo>
                  <a:cubicBezTo>
                    <a:pt x="0" y="27"/>
                    <a:pt x="1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4"/>
                    <a:pt x="62" y="3"/>
                    <a:pt x="62" y="2"/>
                  </a:cubicBezTo>
                  <a:cubicBezTo>
                    <a:pt x="61" y="1"/>
                    <a:pt x="60" y="0"/>
                    <a:pt x="59" y="1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5"/>
                    <a:pt x="0" y="26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6" name="ï$ľide">
              <a:extLst>
                <a:ext uri="{FF2B5EF4-FFF2-40B4-BE49-F238E27FC236}">
                  <a16:creationId xmlns:a16="http://schemas.microsoft.com/office/drawing/2014/main" xmlns="" id="{E623F65D-4D0D-43A2-9C5C-D4E035075973}"/>
                </a:ext>
              </a:extLst>
            </p:cNvPr>
            <p:cNvSpPr/>
            <p:nvPr/>
          </p:nvSpPr>
          <p:spPr bwMode="auto">
            <a:xfrm>
              <a:off x="7851121" y="1837350"/>
              <a:ext cx="154085" cy="67412"/>
            </a:xfrm>
            <a:custGeom>
              <a:avLst/>
              <a:gdLst>
                <a:gd name="T0" fmla="*/ 1 w 62"/>
                <a:gd name="T1" fmla="*/ 24 h 27"/>
                <a:gd name="T2" fmla="*/ 0 w 62"/>
                <a:gd name="T3" fmla="*/ 26 h 27"/>
                <a:gd name="T4" fmla="*/ 2 w 62"/>
                <a:gd name="T5" fmla="*/ 27 h 27"/>
                <a:gd name="T6" fmla="*/ 3 w 62"/>
                <a:gd name="T7" fmla="*/ 27 h 27"/>
                <a:gd name="T8" fmla="*/ 61 w 62"/>
                <a:gd name="T9" fmla="*/ 4 h 27"/>
                <a:gd name="T10" fmla="*/ 62 w 62"/>
                <a:gd name="T11" fmla="*/ 1 h 27"/>
                <a:gd name="T12" fmla="*/ 60 w 62"/>
                <a:gd name="T13" fmla="*/ 0 h 27"/>
                <a:gd name="T14" fmla="*/ 1 w 62"/>
                <a:gd name="T1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27">
                  <a:moveTo>
                    <a:pt x="1" y="24"/>
                  </a:moveTo>
                  <a:cubicBezTo>
                    <a:pt x="0" y="24"/>
                    <a:pt x="0" y="25"/>
                    <a:pt x="0" y="26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2"/>
                    <a:pt x="62" y="1"/>
                  </a:cubicBezTo>
                  <a:cubicBezTo>
                    <a:pt x="62" y="0"/>
                    <a:pt x="61" y="0"/>
                    <a:pt x="60" y="0"/>
                  </a:cubicBezTo>
                  <a:lnTo>
                    <a:pt x="1" y="24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7" name="íS1iḋe">
              <a:extLst>
                <a:ext uri="{FF2B5EF4-FFF2-40B4-BE49-F238E27FC236}">
                  <a16:creationId xmlns:a16="http://schemas.microsoft.com/office/drawing/2014/main" xmlns="" id="{BB36B603-E135-451A-8CC9-0406BB33B798}"/>
                </a:ext>
              </a:extLst>
            </p:cNvPr>
            <p:cNvSpPr/>
            <p:nvPr/>
          </p:nvSpPr>
          <p:spPr bwMode="auto">
            <a:xfrm>
              <a:off x="7728335" y="1926430"/>
              <a:ext cx="54170" cy="27687"/>
            </a:xfrm>
            <a:custGeom>
              <a:avLst/>
              <a:gdLst>
                <a:gd name="T0" fmla="*/ 20 w 22"/>
                <a:gd name="T1" fmla="*/ 0 h 11"/>
                <a:gd name="T2" fmla="*/ 2 w 22"/>
                <a:gd name="T3" fmla="*/ 7 h 11"/>
                <a:gd name="T4" fmla="*/ 1 w 22"/>
                <a:gd name="T5" fmla="*/ 10 h 11"/>
                <a:gd name="T6" fmla="*/ 2 w 22"/>
                <a:gd name="T7" fmla="*/ 11 h 11"/>
                <a:gd name="T8" fmla="*/ 3 w 22"/>
                <a:gd name="T9" fmla="*/ 11 h 11"/>
                <a:gd name="T10" fmla="*/ 21 w 22"/>
                <a:gd name="T11" fmla="*/ 3 h 11"/>
                <a:gd name="T12" fmla="*/ 22 w 22"/>
                <a:gd name="T13" fmla="*/ 1 h 11"/>
                <a:gd name="T14" fmla="*/ 20 w 2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1">
                  <a:moveTo>
                    <a:pt x="20" y="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9"/>
                    <a:pt x="1" y="10"/>
                  </a:cubicBezTo>
                  <a:cubicBezTo>
                    <a:pt x="1" y="10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2"/>
                    <a:pt x="22" y="1"/>
                  </a:cubicBezTo>
                  <a:cubicBezTo>
                    <a:pt x="22" y="0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8" name="îSḷïḑe">
              <a:extLst>
                <a:ext uri="{FF2B5EF4-FFF2-40B4-BE49-F238E27FC236}">
                  <a16:creationId xmlns:a16="http://schemas.microsoft.com/office/drawing/2014/main" xmlns="" id="{EF7174FD-9C66-400C-9503-FA57DFF58F9A}"/>
                </a:ext>
              </a:extLst>
            </p:cNvPr>
            <p:cNvSpPr/>
            <p:nvPr/>
          </p:nvSpPr>
          <p:spPr bwMode="auto">
            <a:xfrm>
              <a:off x="8070210" y="1972174"/>
              <a:ext cx="182976" cy="9630"/>
            </a:xfrm>
            <a:custGeom>
              <a:avLst/>
              <a:gdLst>
                <a:gd name="T0" fmla="*/ 72 w 73"/>
                <a:gd name="T1" fmla="*/ 0 h 4"/>
                <a:gd name="T2" fmla="*/ 2 w 73"/>
                <a:gd name="T3" fmla="*/ 0 h 4"/>
                <a:gd name="T4" fmla="*/ 0 w 73"/>
                <a:gd name="T5" fmla="*/ 2 h 4"/>
                <a:gd name="T6" fmla="*/ 2 w 73"/>
                <a:gd name="T7" fmla="*/ 4 h 4"/>
                <a:gd name="T8" fmla="*/ 72 w 73"/>
                <a:gd name="T9" fmla="*/ 4 h 4"/>
                <a:gd name="T10" fmla="*/ 73 w 73"/>
                <a:gd name="T11" fmla="*/ 2 h 4"/>
                <a:gd name="T12" fmla="*/ 72 w 7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4">
                  <a:moveTo>
                    <a:pt x="7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3" y="4"/>
                    <a:pt x="73" y="3"/>
                    <a:pt x="73" y="2"/>
                  </a:cubicBezTo>
                  <a:cubicBezTo>
                    <a:pt x="73" y="1"/>
                    <a:pt x="73" y="0"/>
                    <a:pt x="7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9" name="îŝḷiḍê">
              <a:extLst>
                <a:ext uri="{FF2B5EF4-FFF2-40B4-BE49-F238E27FC236}">
                  <a16:creationId xmlns:a16="http://schemas.microsoft.com/office/drawing/2014/main" xmlns="" id="{D11740EA-F78D-4757-8DEB-00648C59B912}"/>
                </a:ext>
              </a:extLst>
            </p:cNvPr>
            <p:cNvSpPr/>
            <p:nvPr/>
          </p:nvSpPr>
          <p:spPr bwMode="auto">
            <a:xfrm>
              <a:off x="7842694" y="1972174"/>
              <a:ext cx="185383" cy="9630"/>
            </a:xfrm>
            <a:custGeom>
              <a:avLst/>
              <a:gdLst>
                <a:gd name="T0" fmla="*/ 74 w 74"/>
                <a:gd name="T1" fmla="*/ 2 h 4"/>
                <a:gd name="T2" fmla="*/ 72 w 74"/>
                <a:gd name="T3" fmla="*/ 0 h 4"/>
                <a:gd name="T4" fmla="*/ 2 w 74"/>
                <a:gd name="T5" fmla="*/ 0 h 4"/>
                <a:gd name="T6" fmla="*/ 0 w 74"/>
                <a:gd name="T7" fmla="*/ 2 h 4"/>
                <a:gd name="T8" fmla="*/ 2 w 74"/>
                <a:gd name="T9" fmla="*/ 4 h 4"/>
                <a:gd name="T10" fmla="*/ 72 w 74"/>
                <a:gd name="T11" fmla="*/ 4 h 4"/>
                <a:gd name="T12" fmla="*/ 74 w 74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">
                  <a:moveTo>
                    <a:pt x="74" y="2"/>
                  </a:moveTo>
                  <a:cubicBezTo>
                    <a:pt x="74" y="1"/>
                    <a:pt x="73" y="0"/>
                    <a:pt x="7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3" y="4"/>
                    <a:pt x="74" y="3"/>
                    <a:pt x="74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0" name="íSḻiḑè">
              <a:extLst>
                <a:ext uri="{FF2B5EF4-FFF2-40B4-BE49-F238E27FC236}">
                  <a16:creationId xmlns:a16="http://schemas.microsoft.com/office/drawing/2014/main" xmlns="" id="{6EB79E06-7729-47CB-BB65-22FE135CF7D2}"/>
                </a:ext>
              </a:extLst>
            </p:cNvPr>
            <p:cNvSpPr/>
            <p:nvPr/>
          </p:nvSpPr>
          <p:spPr bwMode="auto">
            <a:xfrm>
              <a:off x="7733150" y="1972174"/>
              <a:ext cx="55374" cy="9630"/>
            </a:xfrm>
            <a:custGeom>
              <a:avLst/>
              <a:gdLst>
                <a:gd name="T0" fmla="*/ 22 w 22"/>
                <a:gd name="T1" fmla="*/ 2 h 4"/>
                <a:gd name="T2" fmla="*/ 20 w 22"/>
                <a:gd name="T3" fmla="*/ 0 h 4"/>
                <a:gd name="T4" fmla="*/ 2 w 22"/>
                <a:gd name="T5" fmla="*/ 0 h 4"/>
                <a:gd name="T6" fmla="*/ 0 w 22"/>
                <a:gd name="T7" fmla="*/ 2 h 4"/>
                <a:gd name="T8" fmla="*/ 2 w 22"/>
                <a:gd name="T9" fmla="*/ 4 h 4"/>
                <a:gd name="T10" fmla="*/ 20 w 22"/>
                <a:gd name="T11" fmla="*/ 4 h 4"/>
                <a:gd name="T12" fmla="*/ 22 w 2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4">
                  <a:moveTo>
                    <a:pt x="22" y="2"/>
                  </a:moveTo>
                  <a:cubicBezTo>
                    <a:pt x="22" y="1"/>
                    <a:pt x="21" y="0"/>
                    <a:pt x="2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1" name="ísḷide">
              <a:extLst>
                <a:ext uri="{FF2B5EF4-FFF2-40B4-BE49-F238E27FC236}">
                  <a16:creationId xmlns:a16="http://schemas.microsoft.com/office/drawing/2014/main" xmlns="" id="{207BE305-7E51-4A1A-9FED-05009F154011}"/>
                </a:ext>
              </a:extLst>
            </p:cNvPr>
            <p:cNvSpPr/>
            <p:nvPr/>
          </p:nvSpPr>
          <p:spPr bwMode="auto">
            <a:xfrm>
              <a:off x="8035300" y="2126259"/>
              <a:ext cx="164919" cy="78246"/>
            </a:xfrm>
            <a:custGeom>
              <a:avLst/>
              <a:gdLst>
                <a:gd name="T0" fmla="*/ 3 w 66"/>
                <a:gd name="T1" fmla="*/ 1 h 31"/>
                <a:gd name="T2" fmla="*/ 1 w 66"/>
                <a:gd name="T3" fmla="*/ 2 h 31"/>
                <a:gd name="T4" fmla="*/ 1 w 66"/>
                <a:gd name="T5" fmla="*/ 4 h 31"/>
                <a:gd name="T6" fmla="*/ 63 w 66"/>
                <a:gd name="T7" fmla="*/ 31 h 31"/>
                <a:gd name="T8" fmla="*/ 64 w 66"/>
                <a:gd name="T9" fmla="*/ 31 h 31"/>
                <a:gd name="T10" fmla="*/ 66 w 66"/>
                <a:gd name="T11" fmla="*/ 30 h 31"/>
                <a:gd name="T12" fmla="*/ 65 w 66"/>
                <a:gd name="T13" fmla="*/ 28 h 31"/>
                <a:gd name="T14" fmla="*/ 3 w 66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31">
                  <a:moveTo>
                    <a:pt x="3" y="1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0"/>
                  </a:cubicBezTo>
                  <a:cubicBezTo>
                    <a:pt x="66" y="29"/>
                    <a:pt x="66" y="28"/>
                    <a:pt x="65" y="28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2" name="isļiḑè">
              <a:extLst>
                <a:ext uri="{FF2B5EF4-FFF2-40B4-BE49-F238E27FC236}">
                  <a16:creationId xmlns:a16="http://schemas.microsoft.com/office/drawing/2014/main" xmlns="" id="{5A7057CA-1575-48F3-AA05-E84C1BBAC243}"/>
                </a:ext>
              </a:extLst>
            </p:cNvPr>
            <p:cNvSpPr/>
            <p:nvPr/>
          </p:nvSpPr>
          <p:spPr bwMode="auto">
            <a:xfrm>
              <a:off x="7847510" y="2049216"/>
              <a:ext cx="168530" cy="77042"/>
            </a:xfrm>
            <a:custGeom>
              <a:avLst/>
              <a:gdLst>
                <a:gd name="T0" fmla="*/ 3 w 67"/>
                <a:gd name="T1" fmla="*/ 1 h 31"/>
                <a:gd name="T2" fmla="*/ 1 w 67"/>
                <a:gd name="T3" fmla="*/ 2 h 31"/>
                <a:gd name="T4" fmla="*/ 2 w 67"/>
                <a:gd name="T5" fmla="*/ 4 h 31"/>
                <a:gd name="T6" fmla="*/ 64 w 67"/>
                <a:gd name="T7" fmla="*/ 31 h 31"/>
                <a:gd name="T8" fmla="*/ 64 w 67"/>
                <a:gd name="T9" fmla="*/ 31 h 31"/>
                <a:gd name="T10" fmla="*/ 66 w 67"/>
                <a:gd name="T11" fmla="*/ 30 h 31"/>
                <a:gd name="T12" fmla="*/ 65 w 67"/>
                <a:gd name="T13" fmla="*/ 27 h 31"/>
                <a:gd name="T14" fmla="*/ 3 w 67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1">
                  <a:moveTo>
                    <a:pt x="3" y="1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0"/>
                  </a:cubicBezTo>
                  <a:cubicBezTo>
                    <a:pt x="67" y="29"/>
                    <a:pt x="66" y="28"/>
                    <a:pt x="65" y="27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3" name="î$ḷíďe">
              <a:extLst>
                <a:ext uri="{FF2B5EF4-FFF2-40B4-BE49-F238E27FC236}">
                  <a16:creationId xmlns:a16="http://schemas.microsoft.com/office/drawing/2014/main" xmlns="" id="{C6D54111-A39C-4D5D-AE02-4A3A89DA3B2F}"/>
                </a:ext>
              </a:extLst>
            </p:cNvPr>
            <p:cNvSpPr/>
            <p:nvPr/>
          </p:nvSpPr>
          <p:spPr bwMode="auto">
            <a:xfrm>
              <a:off x="7728335" y="1993842"/>
              <a:ext cx="54170" cy="30095"/>
            </a:xfrm>
            <a:custGeom>
              <a:avLst/>
              <a:gdLst>
                <a:gd name="T0" fmla="*/ 1 w 22"/>
                <a:gd name="T1" fmla="*/ 2 h 12"/>
                <a:gd name="T2" fmla="*/ 2 w 22"/>
                <a:gd name="T3" fmla="*/ 4 h 12"/>
                <a:gd name="T4" fmla="*/ 20 w 22"/>
                <a:gd name="T5" fmla="*/ 12 h 12"/>
                <a:gd name="T6" fmla="*/ 20 w 22"/>
                <a:gd name="T7" fmla="*/ 12 h 12"/>
                <a:gd name="T8" fmla="*/ 22 w 22"/>
                <a:gd name="T9" fmla="*/ 11 h 12"/>
                <a:gd name="T10" fmla="*/ 21 w 22"/>
                <a:gd name="T11" fmla="*/ 8 h 12"/>
                <a:gd name="T12" fmla="*/ 3 w 22"/>
                <a:gd name="T13" fmla="*/ 1 h 12"/>
                <a:gd name="T14" fmla="*/ 1 w 22"/>
                <a:gd name="T1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2">
                  <a:moveTo>
                    <a:pt x="1" y="2"/>
                  </a:moveTo>
                  <a:cubicBezTo>
                    <a:pt x="0" y="3"/>
                    <a:pt x="1" y="4"/>
                    <a:pt x="2" y="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2" y="12"/>
                    <a:pt x="22" y="11"/>
                  </a:cubicBezTo>
                  <a:cubicBezTo>
                    <a:pt x="22" y="10"/>
                    <a:pt x="22" y="9"/>
                    <a:pt x="21" y="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4" name="îṧ1ïḋê">
              <a:extLst>
                <a:ext uri="{FF2B5EF4-FFF2-40B4-BE49-F238E27FC236}">
                  <a16:creationId xmlns:a16="http://schemas.microsoft.com/office/drawing/2014/main" xmlns="" id="{30F0D16F-E554-4336-8E5D-600B25A58516}"/>
                </a:ext>
              </a:extLst>
            </p:cNvPr>
            <p:cNvSpPr/>
            <p:nvPr/>
          </p:nvSpPr>
          <p:spPr bwMode="auto">
            <a:xfrm>
              <a:off x="7721112" y="2019122"/>
              <a:ext cx="102322" cy="104729"/>
            </a:xfrm>
            <a:custGeom>
              <a:avLst/>
              <a:gdLst>
                <a:gd name="T0" fmla="*/ 38 w 41"/>
                <a:gd name="T1" fmla="*/ 41 h 42"/>
                <a:gd name="T2" fmla="*/ 39 w 41"/>
                <a:gd name="T3" fmla="*/ 42 h 42"/>
                <a:gd name="T4" fmla="*/ 41 w 41"/>
                <a:gd name="T5" fmla="*/ 41 h 42"/>
                <a:gd name="T6" fmla="*/ 41 w 41"/>
                <a:gd name="T7" fmla="*/ 39 h 42"/>
                <a:gd name="T8" fmla="*/ 3 w 41"/>
                <a:gd name="T9" fmla="*/ 1 h 42"/>
                <a:gd name="T10" fmla="*/ 0 w 41"/>
                <a:gd name="T11" fmla="*/ 1 h 42"/>
                <a:gd name="T12" fmla="*/ 0 w 41"/>
                <a:gd name="T13" fmla="*/ 4 h 42"/>
                <a:gd name="T14" fmla="*/ 38 w 41"/>
                <a:gd name="T15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2">
                  <a:moveTo>
                    <a:pt x="38" y="41"/>
                  </a:moveTo>
                  <a:cubicBezTo>
                    <a:pt x="38" y="41"/>
                    <a:pt x="39" y="42"/>
                    <a:pt x="39" y="42"/>
                  </a:cubicBezTo>
                  <a:cubicBezTo>
                    <a:pt x="40" y="42"/>
                    <a:pt x="40" y="41"/>
                    <a:pt x="41" y="41"/>
                  </a:cubicBezTo>
                  <a:cubicBezTo>
                    <a:pt x="41" y="40"/>
                    <a:pt x="41" y="39"/>
                    <a:pt x="41" y="3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lnTo>
                    <a:pt x="38" y="4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5" name="íŝḷîďe">
              <a:extLst>
                <a:ext uri="{FF2B5EF4-FFF2-40B4-BE49-F238E27FC236}">
                  <a16:creationId xmlns:a16="http://schemas.microsoft.com/office/drawing/2014/main" xmlns="" id="{A385C6DB-FC9D-4788-AF83-1CD682DBBB52}"/>
                </a:ext>
              </a:extLst>
            </p:cNvPr>
            <p:cNvSpPr/>
            <p:nvPr/>
          </p:nvSpPr>
          <p:spPr bwMode="auto">
            <a:xfrm>
              <a:off x="7855936" y="2156353"/>
              <a:ext cx="114360" cy="111952"/>
            </a:xfrm>
            <a:custGeom>
              <a:avLst/>
              <a:gdLst>
                <a:gd name="T0" fmla="*/ 4 w 46"/>
                <a:gd name="T1" fmla="*/ 1 h 45"/>
                <a:gd name="T2" fmla="*/ 1 w 46"/>
                <a:gd name="T3" fmla="*/ 1 h 45"/>
                <a:gd name="T4" fmla="*/ 1 w 46"/>
                <a:gd name="T5" fmla="*/ 3 h 45"/>
                <a:gd name="T6" fmla="*/ 43 w 46"/>
                <a:gd name="T7" fmla="*/ 44 h 45"/>
                <a:gd name="T8" fmla="*/ 44 w 46"/>
                <a:gd name="T9" fmla="*/ 45 h 45"/>
                <a:gd name="T10" fmla="*/ 45 w 46"/>
                <a:gd name="T11" fmla="*/ 44 h 45"/>
                <a:gd name="T12" fmla="*/ 45 w 46"/>
                <a:gd name="T13" fmla="*/ 42 h 45"/>
                <a:gd name="T14" fmla="*/ 4 w 46"/>
                <a:gd name="T15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5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4"/>
                  </a:cubicBezTo>
                  <a:cubicBezTo>
                    <a:pt x="46" y="44"/>
                    <a:pt x="46" y="43"/>
                    <a:pt x="45" y="42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6" name="í$ľîḓe">
              <a:extLst>
                <a:ext uri="{FF2B5EF4-FFF2-40B4-BE49-F238E27FC236}">
                  <a16:creationId xmlns:a16="http://schemas.microsoft.com/office/drawing/2014/main" xmlns="" id="{99666061-093B-4793-ABB5-623D9C5C5DA6}"/>
                </a:ext>
              </a:extLst>
            </p:cNvPr>
            <p:cNvSpPr/>
            <p:nvPr/>
          </p:nvSpPr>
          <p:spPr bwMode="auto">
            <a:xfrm>
              <a:off x="8023262" y="2321272"/>
              <a:ext cx="44540" cy="44540"/>
            </a:xfrm>
            <a:custGeom>
              <a:avLst/>
              <a:gdLst>
                <a:gd name="T0" fmla="*/ 4 w 18"/>
                <a:gd name="T1" fmla="*/ 1 h 18"/>
                <a:gd name="T2" fmla="*/ 1 w 18"/>
                <a:gd name="T3" fmla="*/ 1 h 18"/>
                <a:gd name="T4" fmla="*/ 1 w 18"/>
                <a:gd name="T5" fmla="*/ 4 h 18"/>
                <a:gd name="T6" fmla="*/ 15 w 18"/>
                <a:gd name="T7" fmla="*/ 17 h 18"/>
                <a:gd name="T8" fmla="*/ 16 w 18"/>
                <a:gd name="T9" fmla="*/ 18 h 18"/>
                <a:gd name="T10" fmla="*/ 17 w 18"/>
                <a:gd name="T11" fmla="*/ 17 h 18"/>
                <a:gd name="T12" fmla="*/ 17 w 18"/>
                <a:gd name="T13" fmla="*/ 14 h 18"/>
                <a:gd name="T14" fmla="*/ 4 w 18"/>
                <a:gd name="T1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4" y="1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6" y="18"/>
                    <a:pt x="16" y="18"/>
                  </a:cubicBezTo>
                  <a:cubicBezTo>
                    <a:pt x="16" y="18"/>
                    <a:pt x="17" y="17"/>
                    <a:pt x="17" y="17"/>
                  </a:cubicBezTo>
                  <a:cubicBezTo>
                    <a:pt x="18" y="16"/>
                    <a:pt x="18" y="15"/>
                    <a:pt x="17" y="14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7" name="íṥḻîḓé">
              <a:extLst>
                <a:ext uri="{FF2B5EF4-FFF2-40B4-BE49-F238E27FC236}">
                  <a16:creationId xmlns:a16="http://schemas.microsoft.com/office/drawing/2014/main" xmlns="" id="{A3E6FBC4-4C58-4508-83B7-3A26311B56C2}"/>
                </a:ext>
              </a:extLst>
            </p:cNvPr>
            <p:cNvSpPr/>
            <p:nvPr/>
          </p:nvSpPr>
          <p:spPr bwMode="auto">
            <a:xfrm>
              <a:off x="7691017" y="2026344"/>
              <a:ext cx="65004" cy="145658"/>
            </a:xfrm>
            <a:custGeom>
              <a:avLst/>
              <a:gdLst>
                <a:gd name="T0" fmla="*/ 1 w 26"/>
                <a:gd name="T1" fmla="*/ 0 h 58"/>
                <a:gd name="T2" fmla="*/ 0 w 26"/>
                <a:gd name="T3" fmla="*/ 2 h 58"/>
                <a:gd name="T4" fmla="*/ 22 w 26"/>
                <a:gd name="T5" fmla="*/ 57 h 58"/>
                <a:gd name="T6" fmla="*/ 24 w 26"/>
                <a:gd name="T7" fmla="*/ 58 h 58"/>
                <a:gd name="T8" fmla="*/ 24 w 26"/>
                <a:gd name="T9" fmla="*/ 58 h 58"/>
                <a:gd name="T10" fmla="*/ 25 w 26"/>
                <a:gd name="T11" fmla="*/ 55 h 58"/>
                <a:gd name="T12" fmla="*/ 3 w 26"/>
                <a:gd name="T13" fmla="*/ 1 h 58"/>
                <a:gd name="T14" fmla="*/ 1 w 26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58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3" y="58"/>
                    <a:pt x="24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7"/>
                    <a:pt x="26" y="56"/>
                    <a:pt x="25" y="5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8" name="íṡ1îḍè">
              <a:extLst>
                <a:ext uri="{FF2B5EF4-FFF2-40B4-BE49-F238E27FC236}">
                  <a16:creationId xmlns:a16="http://schemas.microsoft.com/office/drawing/2014/main" xmlns="" id="{B151470F-EA2B-456F-9BA5-DA87D1643D6B}"/>
                </a:ext>
              </a:extLst>
            </p:cNvPr>
            <p:cNvSpPr/>
            <p:nvPr/>
          </p:nvSpPr>
          <p:spPr bwMode="auto">
            <a:xfrm>
              <a:off x="7763245" y="2206912"/>
              <a:ext cx="65004" cy="146862"/>
            </a:xfrm>
            <a:custGeom>
              <a:avLst/>
              <a:gdLst>
                <a:gd name="T0" fmla="*/ 1 w 26"/>
                <a:gd name="T1" fmla="*/ 1 h 59"/>
                <a:gd name="T2" fmla="*/ 0 w 26"/>
                <a:gd name="T3" fmla="*/ 3 h 59"/>
                <a:gd name="T4" fmla="*/ 22 w 26"/>
                <a:gd name="T5" fmla="*/ 57 h 59"/>
                <a:gd name="T6" fmla="*/ 24 w 26"/>
                <a:gd name="T7" fmla="*/ 59 h 59"/>
                <a:gd name="T8" fmla="*/ 25 w 26"/>
                <a:gd name="T9" fmla="*/ 58 h 59"/>
                <a:gd name="T10" fmla="*/ 26 w 26"/>
                <a:gd name="T11" fmla="*/ 56 h 59"/>
                <a:gd name="T12" fmla="*/ 4 w 26"/>
                <a:gd name="T13" fmla="*/ 2 h 59"/>
                <a:gd name="T14" fmla="*/ 1 w 26"/>
                <a:gd name="T15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59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8"/>
                    <a:pt x="23" y="59"/>
                    <a:pt x="24" y="59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58"/>
                    <a:pt x="26" y="57"/>
                    <a:pt x="26" y="5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9" name="iṧlïḍê">
              <a:extLst>
                <a:ext uri="{FF2B5EF4-FFF2-40B4-BE49-F238E27FC236}">
                  <a16:creationId xmlns:a16="http://schemas.microsoft.com/office/drawing/2014/main" xmlns="" id="{A8CF4960-01A5-4972-876F-88BA3280DBFE}"/>
                </a:ext>
              </a:extLst>
            </p:cNvPr>
            <p:cNvSpPr/>
            <p:nvPr/>
          </p:nvSpPr>
          <p:spPr bwMode="auto">
            <a:xfrm>
              <a:off x="7847510" y="2426001"/>
              <a:ext cx="30095" cy="57782"/>
            </a:xfrm>
            <a:custGeom>
              <a:avLst/>
              <a:gdLst>
                <a:gd name="T0" fmla="*/ 2 w 12"/>
                <a:gd name="T1" fmla="*/ 1 h 23"/>
                <a:gd name="T2" fmla="*/ 1 w 12"/>
                <a:gd name="T3" fmla="*/ 3 h 23"/>
                <a:gd name="T4" fmla="*/ 8 w 12"/>
                <a:gd name="T5" fmla="*/ 22 h 23"/>
                <a:gd name="T6" fmla="*/ 10 w 12"/>
                <a:gd name="T7" fmla="*/ 23 h 23"/>
                <a:gd name="T8" fmla="*/ 11 w 12"/>
                <a:gd name="T9" fmla="*/ 23 h 23"/>
                <a:gd name="T10" fmla="*/ 12 w 12"/>
                <a:gd name="T11" fmla="*/ 21 h 23"/>
                <a:gd name="T12" fmla="*/ 4 w 12"/>
                <a:gd name="T13" fmla="*/ 2 h 23"/>
                <a:gd name="T14" fmla="*/ 2 w 12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2" y="1"/>
                  </a:moveTo>
                  <a:cubicBezTo>
                    <a:pt x="1" y="1"/>
                    <a:pt x="0" y="2"/>
                    <a:pt x="1" y="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2"/>
                    <a:pt x="12" y="2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0" name="íṥḷïḓè">
              <a:extLst>
                <a:ext uri="{FF2B5EF4-FFF2-40B4-BE49-F238E27FC236}">
                  <a16:creationId xmlns:a16="http://schemas.microsoft.com/office/drawing/2014/main" xmlns="" id="{5E73959C-D393-4047-A208-ABDD055EBBBA}"/>
                </a:ext>
              </a:extLst>
            </p:cNvPr>
            <p:cNvSpPr/>
            <p:nvPr/>
          </p:nvSpPr>
          <p:spPr bwMode="auto">
            <a:xfrm>
              <a:off x="7670553" y="2019122"/>
              <a:ext cx="9630" cy="160104"/>
            </a:xfrm>
            <a:custGeom>
              <a:avLst/>
              <a:gdLst>
                <a:gd name="T0" fmla="*/ 2 w 4"/>
                <a:gd name="T1" fmla="*/ 0 h 64"/>
                <a:gd name="T2" fmla="*/ 0 w 4"/>
                <a:gd name="T3" fmla="*/ 2 h 64"/>
                <a:gd name="T4" fmla="*/ 0 w 4"/>
                <a:gd name="T5" fmla="*/ 63 h 64"/>
                <a:gd name="T6" fmla="*/ 2 w 4"/>
                <a:gd name="T7" fmla="*/ 64 h 64"/>
                <a:gd name="T8" fmla="*/ 4 w 4"/>
                <a:gd name="T9" fmla="*/ 63 h 64"/>
                <a:gd name="T10" fmla="*/ 4 w 4"/>
                <a:gd name="T11" fmla="*/ 2 h 64"/>
                <a:gd name="T12" fmla="*/ 2 w 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4" y="64"/>
                    <a:pt x="4" y="6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1" name="íṥlíďè">
              <a:extLst>
                <a:ext uri="{FF2B5EF4-FFF2-40B4-BE49-F238E27FC236}">
                  <a16:creationId xmlns:a16="http://schemas.microsoft.com/office/drawing/2014/main" xmlns="" id="{462D7AC9-6F28-443D-91D0-2F8367C09FDC}"/>
                </a:ext>
              </a:extLst>
            </p:cNvPr>
            <p:cNvSpPr/>
            <p:nvPr/>
          </p:nvSpPr>
          <p:spPr bwMode="auto">
            <a:xfrm>
              <a:off x="7670553" y="2221358"/>
              <a:ext cx="9630" cy="160104"/>
            </a:xfrm>
            <a:custGeom>
              <a:avLst/>
              <a:gdLst>
                <a:gd name="T0" fmla="*/ 2 w 4"/>
                <a:gd name="T1" fmla="*/ 0 h 64"/>
                <a:gd name="T2" fmla="*/ 0 w 4"/>
                <a:gd name="T3" fmla="*/ 2 h 64"/>
                <a:gd name="T4" fmla="*/ 0 w 4"/>
                <a:gd name="T5" fmla="*/ 63 h 64"/>
                <a:gd name="T6" fmla="*/ 2 w 4"/>
                <a:gd name="T7" fmla="*/ 64 h 64"/>
                <a:gd name="T8" fmla="*/ 4 w 4"/>
                <a:gd name="T9" fmla="*/ 63 h 64"/>
                <a:gd name="T10" fmla="*/ 4 w 4"/>
                <a:gd name="T11" fmla="*/ 2 h 64"/>
                <a:gd name="T12" fmla="*/ 2 w 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4" y="64"/>
                    <a:pt x="4" y="6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2" name="ïSľîdè">
              <a:extLst>
                <a:ext uri="{FF2B5EF4-FFF2-40B4-BE49-F238E27FC236}">
                  <a16:creationId xmlns:a16="http://schemas.microsoft.com/office/drawing/2014/main" xmlns="" id="{8C1ACE82-D263-4746-89C2-B05565D3A522}"/>
                </a:ext>
              </a:extLst>
            </p:cNvPr>
            <p:cNvSpPr/>
            <p:nvPr/>
          </p:nvSpPr>
          <p:spPr bwMode="auto">
            <a:xfrm>
              <a:off x="7670553" y="2465726"/>
              <a:ext cx="9630" cy="67412"/>
            </a:xfrm>
            <a:custGeom>
              <a:avLst/>
              <a:gdLst>
                <a:gd name="T0" fmla="*/ 2 w 4"/>
                <a:gd name="T1" fmla="*/ 0 h 27"/>
                <a:gd name="T2" fmla="*/ 0 w 4"/>
                <a:gd name="T3" fmla="*/ 2 h 27"/>
                <a:gd name="T4" fmla="*/ 0 w 4"/>
                <a:gd name="T5" fmla="*/ 25 h 27"/>
                <a:gd name="T6" fmla="*/ 2 w 4"/>
                <a:gd name="T7" fmla="*/ 27 h 27"/>
                <a:gd name="T8" fmla="*/ 4 w 4"/>
                <a:gd name="T9" fmla="*/ 25 h 27"/>
                <a:gd name="T10" fmla="*/ 4 w 4"/>
                <a:gd name="T11" fmla="*/ 2 h 27"/>
                <a:gd name="T12" fmla="*/ 2 w 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7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2" y="27"/>
                  </a:cubicBezTo>
                  <a:cubicBezTo>
                    <a:pt x="3" y="27"/>
                    <a:pt x="4" y="26"/>
                    <a:pt x="4" y="2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3" name="is1îḍê">
              <a:extLst>
                <a:ext uri="{FF2B5EF4-FFF2-40B4-BE49-F238E27FC236}">
                  <a16:creationId xmlns:a16="http://schemas.microsoft.com/office/drawing/2014/main" xmlns="" id="{409B2F61-6E01-4B64-A5A8-5447CDA2F875}"/>
                </a:ext>
              </a:extLst>
            </p:cNvPr>
            <p:cNvSpPr/>
            <p:nvPr/>
          </p:nvSpPr>
          <p:spPr bwMode="auto">
            <a:xfrm>
              <a:off x="7589899" y="2014306"/>
              <a:ext cx="71023" cy="151677"/>
            </a:xfrm>
            <a:custGeom>
              <a:avLst/>
              <a:gdLst>
                <a:gd name="T0" fmla="*/ 24 w 28"/>
                <a:gd name="T1" fmla="*/ 1 h 61"/>
                <a:gd name="T2" fmla="*/ 0 w 28"/>
                <a:gd name="T3" fmla="*/ 58 h 61"/>
                <a:gd name="T4" fmla="*/ 1 w 28"/>
                <a:gd name="T5" fmla="*/ 60 h 61"/>
                <a:gd name="T6" fmla="*/ 2 w 28"/>
                <a:gd name="T7" fmla="*/ 61 h 61"/>
                <a:gd name="T8" fmla="*/ 3 w 28"/>
                <a:gd name="T9" fmla="*/ 60 h 61"/>
                <a:gd name="T10" fmla="*/ 28 w 28"/>
                <a:gd name="T11" fmla="*/ 3 h 61"/>
                <a:gd name="T12" fmla="*/ 27 w 28"/>
                <a:gd name="T13" fmla="*/ 0 h 61"/>
                <a:gd name="T14" fmla="*/ 24 w 28"/>
                <a:gd name="T15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1">
                  <a:moveTo>
                    <a:pt x="24" y="1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60"/>
                    <a:pt x="1" y="60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3" y="61"/>
                    <a:pt x="3" y="60"/>
                    <a:pt x="3" y="6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6" y="0"/>
                    <a:pt x="25" y="0"/>
                    <a:pt x="24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4" name="ïṧľîḍe">
              <a:extLst>
                <a:ext uri="{FF2B5EF4-FFF2-40B4-BE49-F238E27FC236}">
                  <a16:creationId xmlns:a16="http://schemas.microsoft.com/office/drawing/2014/main" xmlns="" id="{AA2A19E0-D2A9-4BA9-8994-7E0470589C81}"/>
                </a:ext>
              </a:extLst>
            </p:cNvPr>
            <p:cNvSpPr/>
            <p:nvPr/>
          </p:nvSpPr>
          <p:spPr bwMode="auto">
            <a:xfrm>
              <a:off x="7505634" y="2206912"/>
              <a:ext cx="69820" cy="151677"/>
            </a:xfrm>
            <a:custGeom>
              <a:avLst/>
              <a:gdLst>
                <a:gd name="T0" fmla="*/ 24 w 28"/>
                <a:gd name="T1" fmla="*/ 2 h 61"/>
                <a:gd name="T2" fmla="*/ 0 w 28"/>
                <a:gd name="T3" fmla="*/ 58 h 61"/>
                <a:gd name="T4" fmla="*/ 1 w 28"/>
                <a:gd name="T5" fmla="*/ 61 h 61"/>
                <a:gd name="T6" fmla="*/ 2 w 28"/>
                <a:gd name="T7" fmla="*/ 61 h 61"/>
                <a:gd name="T8" fmla="*/ 3 w 28"/>
                <a:gd name="T9" fmla="*/ 60 h 61"/>
                <a:gd name="T10" fmla="*/ 28 w 28"/>
                <a:gd name="T11" fmla="*/ 3 h 61"/>
                <a:gd name="T12" fmla="*/ 27 w 28"/>
                <a:gd name="T13" fmla="*/ 1 h 61"/>
                <a:gd name="T14" fmla="*/ 24 w 28"/>
                <a:gd name="T1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61">
                  <a:moveTo>
                    <a:pt x="24" y="2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3" y="61"/>
                    <a:pt x="3" y="6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8" y="1"/>
                    <a:pt x="27" y="1"/>
                  </a:cubicBezTo>
                  <a:cubicBezTo>
                    <a:pt x="26" y="0"/>
                    <a:pt x="25" y="1"/>
                    <a:pt x="24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5" name="ïṥḷîḍe">
              <a:extLst>
                <a:ext uri="{FF2B5EF4-FFF2-40B4-BE49-F238E27FC236}">
                  <a16:creationId xmlns:a16="http://schemas.microsoft.com/office/drawing/2014/main" xmlns="" id="{3B5B8A12-49AA-4B03-BF8D-DBBDCA9FEC8E}"/>
                </a:ext>
              </a:extLst>
            </p:cNvPr>
            <p:cNvSpPr/>
            <p:nvPr/>
          </p:nvSpPr>
          <p:spPr bwMode="auto">
            <a:xfrm>
              <a:off x="7455075" y="2433224"/>
              <a:ext cx="22872" cy="43336"/>
            </a:xfrm>
            <a:custGeom>
              <a:avLst/>
              <a:gdLst>
                <a:gd name="T0" fmla="*/ 6 w 9"/>
                <a:gd name="T1" fmla="*/ 1 h 17"/>
                <a:gd name="T2" fmla="*/ 0 w 9"/>
                <a:gd name="T3" fmla="*/ 14 h 17"/>
                <a:gd name="T4" fmla="*/ 1 w 9"/>
                <a:gd name="T5" fmla="*/ 17 h 17"/>
                <a:gd name="T6" fmla="*/ 2 w 9"/>
                <a:gd name="T7" fmla="*/ 17 h 17"/>
                <a:gd name="T8" fmla="*/ 3 w 9"/>
                <a:gd name="T9" fmla="*/ 16 h 17"/>
                <a:gd name="T10" fmla="*/ 9 w 9"/>
                <a:gd name="T11" fmla="*/ 3 h 17"/>
                <a:gd name="T12" fmla="*/ 8 w 9"/>
                <a:gd name="T13" fmla="*/ 0 h 17"/>
                <a:gd name="T14" fmla="*/ 6 w 9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7">
                  <a:moveTo>
                    <a:pt x="6" y="1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7"/>
                    <a:pt x="1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6" name="íṣḷîḋe">
              <a:extLst>
                <a:ext uri="{FF2B5EF4-FFF2-40B4-BE49-F238E27FC236}">
                  <a16:creationId xmlns:a16="http://schemas.microsoft.com/office/drawing/2014/main" xmlns="" id="{1E33AD46-8461-4C61-ABA9-C28D575E2D7B}"/>
                </a:ext>
              </a:extLst>
            </p:cNvPr>
            <p:cNvSpPr/>
            <p:nvPr/>
          </p:nvSpPr>
          <p:spPr bwMode="auto">
            <a:xfrm>
              <a:off x="7522487" y="2009491"/>
              <a:ext cx="117971" cy="116767"/>
            </a:xfrm>
            <a:custGeom>
              <a:avLst/>
              <a:gdLst>
                <a:gd name="T0" fmla="*/ 2 w 47"/>
                <a:gd name="T1" fmla="*/ 47 h 47"/>
                <a:gd name="T2" fmla="*/ 3 w 47"/>
                <a:gd name="T3" fmla="*/ 46 h 47"/>
                <a:gd name="T4" fmla="*/ 46 w 47"/>
                <a:gd name="T5" fmla="*/ 3 h 47"/>
                <a:gd name="T6" fmla="*/ 46 w 47"/>
                <a:gd name="T7" fmla="*/ 1 h 47"/>
                <a:gd name="T8" fmla="*/ 43 w 47"/>
                <a:gd name="T9" fmla="*/ 1 h 47"/>
                <a:gd name="T10" fmla="*/ 1 w 47"/>
                <a:gd name="T11" fmla="*/ 44 h 47"/>
                <a:gd name="T12" fmla="*/ 1 w 47"/>
                <a:gd name="T13" fmla="*/ 46 h 47"/>
                <a:gd name="T14" fmla="*/ 2 w 47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7">
                  <a:moveTo>
                    <a:pt x="2" y="47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6" y="1"/>
                  </a:cubicBezTo>
                  <a:cubicBezTo>
                    <a:pt x="45" y="0"/>
                    <a:pt x="44" y="0"/>
                    <a:pt x="43" y="1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5"/>
                    <a:pt x="0" y="46"/>
                    <a:pt x="1" y="46"/>
                  </a:cubicBezTo>
                  <a:cubicBezTo>
                    <a:pt x="1" y="47"/>
                    <a:pt x="2" y="47"/>
                    <a:pt x="2" y="47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7" name="íSľîḓè">
              <a:extLst>
                <a:ext uri="{FF2B5EF4-FFF2-40B4-BE49-F238E27FC236}">
                  <a16:creationId xmlns:a16="http://schemas.microsoft.com/office/drawing/2014/main" xmlns="" id="{7D7CD30D-DC1B-4C26-804C-B273C998E736}"/>
                </a:ext>
              </a:extLst>
            </p:cNvPr>
            <p:cNvSpPr/>
            <p:nvPr/>
          </p:nvSpPr>
          <p:spPr bwMode="auto">
            <a:xfrm>
              <a:off x="7375625" y="2153946"/>
              <a:ext cx="116767" cy="117971"/>
            </a:xfrm>
            <a:custGeom>
              <a:avLst/>
              <a:gdLst>
                <a:gd name="T0" fmla="*/ 43 w 47"/>
                <a:gd name="T1" fmla="*/ 1 h 47"/>
                <a:gd name="T2" fmla="*/ 1 w 47"/>
                <a:gd name="T3" fmla="*/ 44 h 47"/>
                <a:gd name="T4" fmla="*/ 1 w 47"/>
                <a:gd name="T5" fmla="*/ 46 h 47"/>
                <a:gd name="T6" fmla="*/ 2 w 47"/>
                <a:gd name="T7" fmla="*/ 47 h 47"/>
                <a:gd name="T8" fmla="*/ 3 w 47"/>
                <a:gd name="T9" fmla="*/ 46 h 47"/>
                <a:gd name="T10" fmla="*/ 46 w 47"/>
                <a:gd name="T11" fmla="*/ 3 h 47"/>
                <a:gd name="T12" fmla="*/ 46 w 47"/>
                <a:gd name="T13" fmla="*/ 1 h 47"/>
                <a:gd name="T14" fmla="*/ 43 w 47"/>
                <a:gd name="T15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7">
                  <a:moveTo>
                    <a:pt x="43" y="1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7"/>
                    <a:pt x="2" y="47"/>
                    <a:pt x="2" y="47"/>
                  </a:cubicBezTo>
                  <a:cubicBezTo>
                    <a:pt x="3" y="47"/>
                    <a:pt x="3" y="47"/>
                    <a:pt x="3" y="46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1"/>
                    <a:pt x="46" y="1"/>
                  </a:cubicBezTo>
                  <a:cubicBezTo>
                    <a:pt x="45" y="0"/>
                    <a:pt x="44" y="0"/>
                    <a:pt x="43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8" name="ïṥḷïḑè">
              <a:extLst>
                <a:ext uri="{FF2B5EF4-FFF2-40B4-BE49-F238E27FC236}">
                  <a16:creationId xmlns:a16="http://schemas.microsoft.com/office/drawing/2014/main" xmlns="" id="{06A5D0C5-A73C-4080-9EDD-8DDD2FD40829}"/>
                </a:ext>
              </a:extLst>
            </p:cNvPr>
            <p:cNvSpPr/>
            <p:nvPr/>
          </p:nvSpPr>
          <p:spPr bwMode="auto">
            <a:xfrm>
              <a:off x="7285341" y="2316457"/>
              <a:ext cx="44540" cy="42133"/>
            </a:xfrm>
            <a:custGeom>
              <a:avLst/>
              <a:gdLst>
                <a:gd name="T0" fmla="*/ 14 w 18"/>
                <a:gd name="T1" fmla="*/ 0 h 17"/>
                <a:gd name="T2" fmla="*/ 1 w 18"/>
                <a:gd name="T3" fmla="*/ 14 h 17"/>
                <a:gd name="T4" fmla="*/ 1 w 18"/>
                <a:gd name="T5" fmla="*/ 16 h 17"/>
                <a:gd name="T6" fmla="*/ 2 w 18"/>
                <a:gd name="T7" fmla="*/ 17 h 17"/>
                <a:gd name="T8" fmla="*/ 3 w 18"/>
                <a:gd name="T9" fmla="*/ 16 h 17"/>
                <a:gd name="T10" fmla="*/ 17 w 18"/>
                <a:gd name="T11" fmla="*/ 3 h 17"/>
                <a:gd name="T12" fmla="*/ 17 w 18"/>
                <a:gd name="T13" fmla="*/ 0 h 17"/>
                <a:gd name="T14" fmla="*/ 14 w 18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4" y="0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8" y="1"/>
                    <a:pt x="17" y="0"/>
                  </a:cubicBezTo>
                  <a:cubicBezTo>
                    <a:pt x="16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9" name="ïŝ1ïďê">
              <a:extLst>
                <a:ext uri="{FF2B5EF4-FFF2-40B4-BE49-F238E27FC236}">
                  <a16:creationId xmlns:a16="http://schemas.microsoft.com/office/drawing/2014/main" xmlns="" id="{CDC722D5-8024-410B-9CFB-C0C3366F9FE8}"/>
                </a:ext>
              </a:extLst>
            </p:cNvPr>
            <p:cNvSpPr/>
            <p:nvPr/>
          </p:nvSpPr>
          <p:spPr bwMode="auto">
            <a:xfrm>
              <a:off x="7482762" y="1993842"/>
              <a:ext cx="148066" cy="62597"/>
            </a:xfrm>
            <a:custGeom>
              <a:avLst/>
              <a:gdLst>
                <a:gd name="T0" fmla="*/ 2 w 59"/>
                <a:gd name="T1" fmla="*/ 25 h 25"/>
                <a:gd name="T2" fmla="*/ 58 w 59"/>
                <a:gd name="T3" fmla="*/ 4 h 25"/>
                <a:gd name="T4" fmla="*/ 59 w 59"/>
                <a:gd name="T5" fmla="*/ 2 h 25"/>
                <a:gd name="T6" fmla="*/ 56 w 59"/>
                <a:gd name="T7" fmla="*/ 1 h 25"/>
                <a:gd name="T8" fmla="*/ 1 w 59"/>
                <a:gd name="T9" fmla="*/ 22 h 25"/>
                <a:gd name="T10" fmla="*/ 0 w 59"/>
                <a:gd name="T11" fmla="*/ 24 h 25"/>
                <a:gd name="T12" fmla="*/ 2 w 59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5">
                  <a:moveTo>
                    <a:pt x="2" y="25"/>
                  </a:move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9" y="3"/>
                    <a:pt x="59" y="2"/>
                  </a:cubicBezTo>
                  <a:cubicBezTo>
                    <a:pt x="58" y="1"/>
                    <a:pt x="57" y="0"/>
                    <a:pt x="56" y="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5"/>
                    <a:pt x="2" y="25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0" name="iṧ1iḑè">
              <a:extLst>
                <a:ext uri="{FF2B5EF4-FFF2-40B4-BE49-F238E27FC236}">
                  <a16:creationId xmlns:a16="http://schemas.microsoft.com/office/drawing/2014/main" xmlns="" id="{D5B032D5-9674-4760-98C1-E010AF8EA1D2}"/>
                </a:ext>
              </a:extLst>
            </p:cNvPr>
            <p:cNvSpPr/>
            <p:nvPr/>
          </p:nvSpPr>
          <p:spPr bwMode="auto">
            <a:xfrm>
              <a:off x="7290157" y="2069681"/>
              <a:ext cx="150473" cy="61393"/>
            </a:xfrm>
            <a:custGeom>
              <a:avLst/>
              <a:gdLst>
                <a:gd name="T0" fmla="*/ 1 w 60"/>
                <a:gd name="T1" fmla="*/ 24 h 25"/>
                <a:gd name="T2" fmla="*/ 2 w 60"/>
                <a:gd name="T3" fmla="*/ 25 h 25"/>
                <a:gd name="T4" fmla="*/ 3 w 60"/>
                <a:gd name="T5" fmla="*/ 25 h 25"/>
                <a:gd name="T6" fmla="*/ 58 w 60"/>
                <a:gd name="T7" fmla="*/ 4 h 25"/>
                <a:gd name="T8" fmla="*/ 59 w 60"/>
                <a:gd name="T9" fmla="*/ 1 h 25"/>
                <a:gd name="T10" fmla="*/ 57 w 60"/>
                <a:gd name="T11" fmla="*/ 0 h 25"/>
                <a:gd name="T12" fmla="*/ 2 w 60"/>
                <a:gd name="T13" fmla="*/ 21 h 25"/>
                <a:gd name="T14" fmla="*/ 1 w 60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5">
                  <a:moveTo>
                    <a:pt x="1" y="24"/>
                  </a:moveTo>
                  <a:cubicBezTo>
                    <a:pt x="1" y="24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3"/>
                    <a:pt x="60" y="2"/>
                    <a:pt x="59" y="1"/>
                  </a:cubicBezTo>
                  <a:cubicBezTo>
                    <a:pt x="59" y="0"/>
                    <a:pt x="58" y="0"/>
                    <a:pt x="57" y="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2"/>
                    <a:pt x="0" y="23"/>
                    <a:pt x="1" y="24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1" name="îśļiḋè">
              <a:extLst>
                <a:ext uri="{FF2B5EF4-FFF2-40B4-BE49-F238E27FC236}">
                  <a16:creationId xmlns:a16="http://schemas.microsoft.com/office/drawing/2014/main" xmlns="" id="{B6CA8D55-2903-4F9D-BEDD-CA190A763C12}"/>
                </a:ext>
              </a:extLst>
            </p:cNvPr>
            <p:cNvSpPr/>
            <p:nvPr/>
          </p:nvSpPr>
          <p:spPr bwMode="auto">
            <a:xfrm>
              <a:off x="7162555" y="2156353"/>
              <a:ext cx="57782" cy="27687"/>
            </a:xfrm>
            <a:custGeom>
              <a:avLst/>
              <a:gdLst>
                <a:gd name="T0" fmla="*/ 21 w 23"/>
                <a:gd name="T1" fmla="*/ 0 h 11"/>
                <a:gd name="T2" fmla="*/ 2 w 23"/>
                <a:gd name="T3" fmla="*/ 7 h 11"/>
                <a:gd name="T4" fmla="*/ 1 w 23"/>
                <a:gd name="T5" fmla="*/ 9 h 11"/>
                <a:gd name="T6" fmla="*/ 3 w 23"/>
                <a:gd name="T7" fmla="*/ 11 h 11"/>
                <a:gd name="T8" fmla="*/ 3 w 23"/>
                <a:gd name="T9" fmla="*/ 11 h 11"/>
                <a:gd name="T10" fmla="*/ 22 w 23"/>
                <a:gd name="T11" fmla="*/ 3 h 11"/>
                <a:gd name="T12" fmla="*/ 23 w 23"/>
                <a:gd name="T13" fmla="*/ 1 h 11"/>
                <a:gd name="T14" fmla="*/ 21 w 2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1">
                  <a:moveTo>
                    <a:pt x="21" y="0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1" y="10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2" name="íŝḻïḍè">
              <a:extLst>
                <a:ext uri="{FF2B5EF4-FFF2-40B4-BE49-F238E27FC236}">
                  <a16:creationId xmlns:a16="http://schemas.microsoft.com/office/drawing/2014/main" xmlns="" id="{8C8B77A5-7CFC-4627-A658-A56931CF3027}"/>
                </a:ext>
              </a:extLst>
            </p:cNvPr>
            <p:cNvSpPr/>
            <p:nvPr/>
          </p:nvSpPr>
          <p:spPr bwMode="auto">
            <a:xfrm>
              <a:off x="7468317" y="1969766"/>
              <a:ext cx="157696" cy="12038"/>
            </a:xfrm>
            <a:custGeom>
              <a:avLst/>
              <a:gdLst>
                <a:gd name="T0" fmla="*/ 0 w 63"/>
                <a:gd name="T1" fmla="*/ 3 h 5"/>
                <a:gd name="T2" fmla="*/ 2 w 63"/>
                <a:gd name="T3" fmla="*/ 5 h 5"/>
                <a:gd name="T4" fmla="*/ 2 w 63"/>
                <a:gd name="T5" fmla="*/ 5 h 5"/>
                <a:gd name="T6" fmla="*/ 60 w 63"/>
                <a:gd name="T7" fmla="*/ 5 h 5"/>
                <a:gd name="T8" fmla="*/ 61 w 63"/>
                <a:gd name="T9" fmla="*/ 5 h 5"/>
                <a:gd name="T10" fmla="*/ 62 w 63"/>
                <a:gd name="T11" fmla="*/ 4 h 5"/>
                <a:gd name="T12" fmla="*/ 62 w 63"/>
                <a:gd name="T13" fmla="*/ 2 h 5"/>
                <a:gd name="T14" fmla="*/ 2 w 63"/>
                <a:gd name="T15" fmla="*/ 1 h 5"/>
                <a:gd name="T16" fmla="*/ 0 w 63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">
                  <a:moveTo>
                    <a:pt x="0" y="3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3" y="5"/>
                    <a:pt x="57" y="4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2" y="5"/>
                    <a:pt x="62" y="4"/>
                  </a:cubicBezTo>
                  <a:cubicBezTo>
                    <a:pt x="63" y="3"/>
                    <a:pt x="62" y="2"/>
                    <a:pt x="62" y="2"/>
                  </a:cubicBezTo>
                  <a:cubicBezTo>
                    <a:pt x="61" y="1"/>
                    <a:pt x="60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3" name="íś1iḓê">
              <a:extLst>
                <a:ext uri="{FF2B5EF4-FFF2-40B4-BE49-F238E27FC236}">
                  <a16:creationId xmlns:a16="http://schemas.microsoft.com/office/drawing/2014/main" xmlns="" id="{A3F8B766-7BC4-4B3C-B27F-DEECFCDBFFC4}"/>
                </a:ext>
              </a:extLst>
            </p:cNvPr>
            <p:cNvSpPr/>
            <p:nvPr/>
          </p:nvSpPr>
          <p:spPr bwMode="auto">
            <a:xfrm>
              <a:off x="7240801" y="1972174"/>
              <a:ext cx="179364" cy="9630"/>
            </a:xfrm>
            <a:custGeom>
              <a:avLst/>
              <a:gdLst>
                <a:gd name="T0" fmla="*/ 72 w 72"/>
                <a:gd name="T1" fmla="*/ 2 h 4"/>
                <a:gd name="T2" fmla="*/ 71 w 72"/>
                <a:gd name="T3" fmla="*/ 0 h 4"/>
                <a:gd name="T4" fmla="*/ 2 w 72"/>
                <a:gd name="T5" fmla="*/ 0 h 4"/>
                <a:gd name="T6" fmla="*/ 0 w 72"/>
                <a:gd name="T7" fmla="*/ 2 h 4"/>
                <a:gd name="T8" fmla="*/ 2 w 72"/>
                <a:gd name="T9" fmla="*/ 4 h 4"/>
                <a:gd name="T10" fmla="*/ 71 w 72"/>
                <a:gd name="T11" fmla="*/ 4 h 4"/>
                <a:gd name="T12" fmla="*/ 72 w 7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4">
                  <a:moveTo>
                    <a:pt x="72" y="2"/>
                  </a:moveTo>
                  <a:cubicBezTo>
                    <a:pt x="72" y="1"/>
                    <a:pt x="72" y="0"/>
                    <a:pt x="7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3"/>
                    <a:pt x="72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4" name="íS1îḓé">
              <a:extLst>
                <a:ext uri="{FF2B5EF4-FFF2-40B4-BE49-F238E27FC236}">
                  <a16:creationId xmlns:a16="http://schemas.microsoft.com/office/drawing/2014/main" xmlns="" id="{8293E527-6BE0-448B-A21F-A4134DC095E0}"/>
                </a:ext>
              </a:extLst>
            </p:cNvPr>
            <p:cNvSpPr/>
            <p:nvPr/>
          </p:nvSpPr>
          <p:spPr bwMode="auto">
            <a:xfrm>
              <a:off x="7127645" y="1972174"/>
              <a:ext cx="67412" cy="9630"/>
            </a:xfrm>
            <a:custGeom>
              <a:avLst/>
              <a:gdLst>
                <a:gd name="T0" fmla="*/ 27 w 27"/>
                <a:gd name="T1" fmla="*/ 2 h 4"/>
                <a:gd name="T2" fmla="*/ 25 w 27"/>
                <a:gd name="T3" fmla="*/ 0 h 4"/>
                <a:gd name="T4" fmla="*/ 2 w 27"/>
                <a:gd name="T5" fmla="*/ 0 h 4"/>
                <a:gd name="T6" fmla="*/ 0 w 27"/>
                <a:gd name="T7" fmla="*/ 2 h 4"/>
                <a:gd name="T8" fmla="*/ 2 w 27"/>
                <a:gd name="T9" fmla="*/ 4 h 4"/>
                <a:gd name="T10" fmla="*/ 25 w 27"/>
                <a:gd name="T11" fmla="*/ 4 h 4"/>
                <a:gd name="T12" fmla="*/ 27 w 27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27" y="2"/>
                  </a:moveTo>
                  <a:cubicBezTo>
                    <a:pt x="27" y="1"/>
                    <a:pt x="26" y="0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3"/>
                    <a:pt x="27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5" name="iṡḷïḍè">
              <a:extLst>
                <a:ext uri="{FF2B5EF4-FFF2-40B4-BE49-F238E27FC236}">
                  <a16:creationId xmlns:a16="http://schemas.microsoft.com/office/drawing/2014/main" xmlns="" id="{23C7CEA8-AF53-40D2-95E2-4D27D9C6E806}"/>
                </a:ext>
              </a:extLst>
            </p:cNvPr>
            <p:cNvSpPr/>
            <p:nvPr/>
          </p:nvSpPr>
          <p:spPr bwMode="auto">
            <a:xfrm>
              <a:off x="7482762" y="1889113"/>
              <a:ext cx="134824" cy="65004"/>
            </a:xfrm>
            <a:custGeom>
              <a:avLst/>
              <a:gdLst>
                <a:gd name="T0" fmla="*/ 52 w 54"/>
                <a:gd name="T1" fmla="*/ 26 h 26"/>
                <a:gd name="T2" fmla="*/ 53 w 54"/>
                <a:gd name="T3" fmla="*/ 25 h 26"/>
                <a:gd name="T4" fmla="*/ 52 w 54"/>
                <a:gd name="T5" fmla="*/ 22 h 26"/>
                <a:gd name="T6" fmla="*/ 2 w 54"/>
                <a:gd name="T7" fmla="*/ 0 h 26"/>
                <a:gd name="T8" fmla="*/ 0 w 54"/>
                <a:gd name="T9" fmla="*/ 1 h 26"/>
                <a:gd name="T10" fmla="*/ 1 w 54"/>
                <a:gd name="T11" fmla="*/ 3 h 26"/>
                <a:gd name="T12" fmla="*/ 51 w 54"/>
                <a:gd name="T13" fmla="*/ 25 h 26"/>
                <a:gd name="T14" fmla="*/ 52 w 5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6">
                  <a:moveTo>
                    <a:pt x="52" y="26"/>
                  </a:moveTo>
                  <a:cubicBezTo>
                    <a:pt x="52" y="26"/>
                    <a:pt x="53" y="25"/>
                    <a:pt x="53" y="25"/>
                  </a:cubicBezTo>
                  <a:cubicBezTo>
                    <a:pt x="54" y="24"/>
                    <a:pt x="53" y="23"/>
                    <a:pt x="52" y="2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1" y="25"/>
                    <a:pt x="51" y="25"/>
                    <a:pt x="51" y="25"/>
                  </a:cubicBezTo>
                  <a:lnTo>
                    <a:pt x="52" y="26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6" name="iSľiďè">
              <a:extLst>
                <a:ext uri="{FF2B5EF4-FFF2-40B4-BE49-F238E27FC236}">
                  <a16:creationId xmlns:a16="http://schemas.microsoft.com/office/drawing/2014/main" xmlns="" id="{8D2125B2-3922-4D2F-B20A-FC3B146A9955}"/>
                </a:ext>
              </a:extLst>
            </p:cNvPr>
            <p:cNvSpPr/>
            <p:nvPr/>
          </p:nvSpPr>
          <p:spPr bwMode="auto">
            <a:xfrm>
              <a:off x="7297379" y="1809663"/>
              <a:ext cx="136028" cy="65004"/>
            </a:xfrm>
            <a:custGeom>
              <a:avLst/>
              <a:gdLst>
                <a:gd name="T0" fmla="*/ 53 w 54"/>
                <a:gd name="T1" fmla="*/ 22 h 26"/>
                <a:gd name="T2" fmla="*/ 3 w 54"/>
                <a:gd name="T3" fmla="*/ 0 h 26"/>
                <a:gd name="T4" fmla="*/ 0 w 54"/>
                <a:gd name="T5" fmla="*/ 1 h 26"/>
                <a:gd name="T6" fmla="*/ 1 w 54"/>
                <a:gd name="T7" fmla="*/ 4 h 26"/>
                <a:gd name="T8" fmla="*/ 51 w 54"/>
                <a:gd name="T9" fmla="*/ 26 h 26"/>
                <a:gd name="T10" fmla="*/ 52 w 54"/>
                <a:gd name="T11" fmla="*/ 26 h 26"/>
                <a:gd name="T12" fmla="*/ 54 w 54"/>
                <a:gd name="T13" fmla="*/ 25 h 26"/>
                <a:gd name="T14" fmla="*/ 53 w 54"/>
                <a:gd name="T15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6">
                  <a:moveTo>
                    <a:pt x="53" y="2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6"/>
                    <a:pt x="53" y="26"/>
                    <a:pt x="54" y="25"/>
                  </a:cubicBezTo>
                  <a:cubicBezTo>
                    <a:pt x="54" y="24"/>
                    <a:pt x="54" y="23"/>
                    <a:pt x="53" y="2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7" name="îṥlíḍê">
              <a:extLst>
                <a:ext uri="{FF2B5EF4-FFF2-40B4-BE49-F238E27FC236}">
                  <a16:creationId xmlns:a16="http://schemas.microsoft.com/office/drawing/2014/main" xmlns="" id="{C127B3A2-1F57-4074-9639-C0CF177D986E}"/>
                </a:ext>
              </a:extLst>
            </p:cNvPr>
            <p:cNvSpPr/>
            <p:nvPr/>
          </p:nvSpPr>
          <p:spPr bwMode="auto">
            <a:xfrm>
              <a:off x="7162555" y="1749473"/>
              <a:ext cx="65004" cy="32502"/>
            </a:xfrm>
            <a:custGeom>
              <a:avLst/>
              <a:gdLst>
                <a:gd name="T0" fmla="*/ 3 w 26"/>
                <a:gd name="T1" fmla="*/ 1 h 13"/>
                <a:gd name="T2" fmla="*/ 1 w 26"/>
                <a:gd name="T3" fmla="*/ 2 h 13"/>
                <a:gd name="T4" fmla="*/ 2 w 26"/>
                <a:gd name="T5" fmla="*/ 4 h 13"/>
                <a:gd name="T6" fmla="*/ 23 w 26"/>
                <a:gd name="T7" fmla="*/ 13 h 13"/>
                <a:gd name="T8" fmla="*/ 24 w 26"/>
                <a:gd name="T9" fmla="*/ 13 h 13"/>
                <a:gd name="T10" fmla="*/ 25 w 26"/>
                <a:gd name="T11" fmla="*/ 12 h 13"/>
                <a:gd name="T12" fmla="*/ 24 w 26"/>
                <a:gd name="T13" fmla="*/ 10 h 13"/>
                <a:gd name="T14" fmla="*/ 3 w 26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3">
                  <a:moveTo>
                    <a:pt x="3" y="1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5" y="13"/>
                    <a:pt x="25" y="12"/>
                  </a:cubicBezTo>
                  <a:cubicBezTo>
                    <a:pt x="26" y="11"/>
                    <a:pt x="25" y="10"/>
                    <a:pt x="24" y="1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8" name="íšlïḍé">
              <a:extLst>
                <a:ext uri="{FF2B5EF4-FFF2-40B4-BE49-F238E27FC236}">
                  <a16:creationId xmlns:a16="http://schemas.microsoft.com/office/drawing/2014/main" xmlns="" id="{5330C738-F231-4104-BCB3-E83952F10C3E}"/>
                </a:ext>
              </a:extLst>
            </p:cNvPr>
            <p:cNvSpPr/>
            <p:nvPr/>
          </p:nvSpPr>
          <p:spPr bwMode="auto">
            <a:xfrm>
              <a:off x="7270896" y="1564090"/>
              <a:ext cx="130009" cy="132417"/>
            </a:xfrm>
            <a:custGeom>
              <a:avLst/>
              <a:gdLst>
                <a:gd name="T0" fmla="*/ 49 w 52"/>
                <a:gd name="T1" fmla="*/ 53 h 53"/>
                <a:gd name="T2" fmla="*/ 50 w 52"/>
                <a:gd name="T3" fmla="*/ 53 h 53"/>
                <a:gd name="T4" fmla="*/ 52 w 52"/>
                <a:gd name="T5" fmla="*/ 53 h 53"/>
                <a:gd name="T6" fmla="*/ 52 w 52"/>
                <a:gd name="T7" fmla="*/ 50 h 53"/>
                <a:gd name="T8" fmla="*/ 3 w 52"/>
                <a:gd name="T9" fmla="*/ 1 h 53"/>
                <a:gd name="T10" fmla="*/ 1 w 52"/>
                <a:gd name="T11" fmla="*/ 1 h 53"/>
                <a:gd name="T12" fmla="*/ 1 w 52"/>
                <a:gd name="T13" fmla="*/ 3 h 53"/>
                <a:gd name="T14" fmla="*/ 49 w 52"/>
                <a:gd name="T1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3">
                  <a:moveTo>
                    <a:pt x="49" y="53"/>
                  </a:moveTo>
                  <a:cubicBezTo>
                    <a:pt x="49" y="53"/>
                    <a:pt x="50" y="53"/>
                    <a:pt x="50" y="53"/>
                  </a:cubicBezTo>
                  <a:cubicBezTo>
                    <a:pt x="51" y="53"/>
                    <a:pt x="51" y="53"/>
                    <a:pt x="52" y="53"/>
                  </a:cubicBezTo>
                  <a:cubicBezTo>
                    <a:pt x="52" y="52"/>
                    <a:pt x="52" y="51"/>
                    <a:pt x="52" y="5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lnTo>
                    <a:pt x="49" y="53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9" name="ïS1iďé">
              <a:extLst>
                <a:ext uri="{FF2B5EF4-FFF2-40B4-BE49-F238E27FC236}">
                  <a16:creationId xmlns:a16="http://schemas.microsoft.com/office/drawing/2014/main" xmlns="" id="{17CE3E72-17FC-4CDB-A970-03E56B6F97E7}"/>
                </a:ext>
              </a:extLst>
            </p:cNvPr>
            <p:cNvSpPr/>
            <p:nvPr/>
          </p:nvSpPr>
          <p:spPr bwMode="auto">
            <a:xfrm>
              <a:off x="7422573" y="1721786"/>
              <a:ext cx="115563" cy="115563"/>
            </a:xfrm>
            <a:custGeom>
              <a:avLst/>
              <a:gdLst>
                <a:gd name="T0" fmla="*/ 42 w 46"/>
                <a:gd name="T1" fmla="*/ 46 h 46"/>
                <a:gd name="T2" fmla="*/ 44 w 46"/>
                <a:gd name="T3" fmla="*/ 46 h 46"/>
                <a:gd name="T4" fmla="*/ 45 w 46"/>
                <a:gd name="T5" fmla="*/ 46 h 46"/>
                <a:gd name="T6" fmla="*/ 45 w 46"/>
                <a:gd name="T7" fmla="*/ 43 h 46"/>
                <a:gd name="T8" fmla="*/ 3 w 46"/>
                <a:gd name="T9" fmla="*/ 1 h 46"/>
                <a:gd name="T10" fmla="*/ 1 w 46"/>
                <a:gd name="T11" fmla="*/ 1 h 46"/>
                <a:gd name="T12" fmla="*/ 1 w 46"/>
                <a:gd name="T13" fmla="*/ 3 h 46"/>
                <a:gd name="T14" fmla="*/ 42 w 46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6">
                  <a:moveTo>
                    <a:pt x="42" y="46"/>
                  </a:moveTo>
                  <a:cubicBezTo>
                    <a:pt x="43" y="46"/>
                    <a:pt x="43" y="46"/>
                    <a:pt x="44" y="46"/>
                  </a:cubicBezTo>
                  <a:cubicBezTo>
                    <a:pt x="44" y="46"/>
                    <a:pt x="44" y="46"/>
                    <a:pt x="45" y="46"/>
                  </a:cubicBezTo>
                  <a:cubicBezTo>
                    <a:pt x="46" y="45"/>
                    <a:pt x="46" y="44"/>
                    <a:pt x="45" y="4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lnTo>
                    <a:pt x="42" y="46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0" name="í$ļïḋê">
              <a:extLst>
                <a:ext uri="{FF2B5EF4-FFF2-40B4-BE49-F238E27FC236}">
                  <a16:creationId xmlns:a16="http://schemas.microsoft.com/office/drawing/2014/main" xmlns="" id="{4EB07E19-24A1-4A5C-A415-F699528F95E7}"/>
                </a:ext>
              </a:extLst>
            </p:cNvPr>
            <p:cNvSpPr/>
            <p:nvPr/>
          </p:nvSpPr>
          <p:spPr bwMode="auto">
            <a:xfrm>
              <a:off x="7589899" y="1891520"/>
              <a:ext cx="40929" cy="39725"/>
            </a:xfrm>
            <a:custGeom>
              <a:avLst/>
              <a:gdLst>
                <a:gd name="T0" fmla="*/ 1 w 16"/>
                <a:gd name="T1" fmla="*/ 0 h 16"/>
                <a:gd name="T2" fmla="*/ 0 w 16"/>
                <a:gd name="T3" fmla="*/ 3 h 16"/>
                <a:gd name="T4" fmla="*/ 13 w 16"/>
                <a:gd name="T5" fmla="*/ 15 h 16"/>
                <a:gd name="T6" fmla="*/ 14 w 16"/>
                <a:gd name="T7" fmla="*/ 16 h 16"/>
                <a:gd name="T8" fmla="*/ 15 w 16"/>
                <a:gd name="T9" fmla="*/ 15 h 16"/>
                <a:gd name="T10" fmla="*/ 15 w 16"/>
                <a:gd name="T11" fmla="*/ 13 h 16"/>
                <a:gd name="T12" fmla="*/ 3 w 16"/>
                <a:gd name="T13" fmla="*/ 0 h 16"/>
                <a:gd name="T14" fmla="*/ 1 w 1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6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5" y="16"/>
                    <a:pt x="15" y="15"/>
                  </a:cubicBezTo>
                  <a:cubicBezTo>
                    <a:pt x="16" y="15"/>
                    <a:pt x="16" y="13"/>
                    <a:pt x="15" y="1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1" name="îṥlîḓè">
              <a:extLst>
                <a:ext uri="{FF2B5EF4-FFF2-40B4-BE49-F238E27FC236}">
                  <a16:creationId xmlns:a16="http://schemas.microsoft.com/office/drawing/2014/main" xmlns="" id="{E6898159-F500-4D77-AF8F-CF8D031D1FC9}"/>
                </a:ext>
              </a:extLst>
            </p:cNvPr>
            <p:cNvSpPr/>
            <p:nvPr/>
          </p:nvSpPr>
          <p:spPr bwMode="auto">
            <a:xfrm>
              <a:off x="7457483" y="1442508"/>
              <a:ext cx="75839" cy="169734"/>
            </a:xfrm>
            <a:custGeom>
              <a:avLst/>
              <a:gdLst>
                <a:gd name="T0" fmla="*/ 28 w 30"/>
                <a:gd name="T1" fmla="*/ 68 h 68"/>
                <a:gd name="T2" fmla="*/ 29 w 30"/>
                <a:gd name="T3" fmla="*/ 68 h 68"/>
                <a:gd name="T4" fmla="*/ 30 w 30"/>
                <a:gd name="T5" fmla="*/ 65 h 68"/>
                <a:gd name="T6" fmla="*/ 4 w 30"/>
                <a:gd name="T7" fmla="*/ 1 h 68"/>
                <a:gd name="T8" fmla="*/ 1 w 30"/>
                <a:gd name="T9" fmla="*/ 0 h 68"/>
                <a:gd name="T10" fmla="*/ 0 w 30"/>
                <a:gd name="T11" fmla="*/ 3 h 68"/>
                <a:gd name="T12" fmla="*/ 26 w 30"/>
                <a:gd name="T13" fmla="*/ 67 h 68"/>
                <a:gd name="T14" fmla="*/ 28 w 30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68">
                  <a:moveTo>
                    <a:pt x="28" y="68"/>
                  </a:moveTo>
                  <a:cubicBezTo>
                    <a:pt x="29" y="68"/>
                    <a:pt x="29" y="68"/>
                    <a:pt x="29" y="68"/>
                  </a:cubicBezTo>
                  <a:cubicBezTo>
                    <a:pt x="30" y="67"/>
                    <a:pt x="30" y="66"/>
                    <a:pt x="30" y="6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8"/>
                    <a:pt x="28" y="68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2" name="ïśľîḍe">
              <a:extLst>
                <a:ext uri="{FF2B5EF4-FFF2-40B4-BE49-F238E27FC236}">
                  <a16:creationId xmlns:a16="http://schemas.microsoft.com/office/drawing/2014/main" xmlns="" id="{C5AF3585-6ED8-4CF8-90D4-60D7F4B04FE6}"/>
                </a:ext>
              </a:extLst>
            </p:cNvPr>
            <p:cNvSpPr/>
            <p:nvPr/>
          </p:nvSpPr>
          <p:spPr bwMode="auto">
            <a:xfrm>
              <a:off x="7538137" y="1647152"/>
              <a:ext cx="65004" cy="146862"/>
            </a:xfrm>
            <a:custGeom>
              <a:avLst/>
              <a:gdLst>
                <a:gd name="T0" fmla="*/ 24 w 26"/>
                <a:gd name="T1" fmla="*/ 59 h 59"/>
                <a:gd name="T2" fmla="*/ 25 w 26"/>
                <a:gd name="T3" fmla="*/ 59 h 59"/>
                <a:gd name="T4" fmla="*/ 26 w 26"/>
                <a:gd name="T5" fmla="*/ 56 h 59"/>
                <a:gd name="T6" fmla="*/ 4 w 26"/>
                <a:gd name="T7" fmla="*/ 1 h 59"/>
                <a:gd name="T8" fmla="*/ 2 w 26"/>
                <a:gd name="T9" fmla="*/ 0 h 59"/>
                <a:gd name="T10" fmla="*/ 0 w 26"/>
                <a:gd name="T11" fmla="*/ 2 h 59"/>
                <a:gd name="T12" fmla="*/ 23 w 26"/>
                <a:gd name="T13" fmla="*/ 58 h 59"/>
                <a:gd name="T14" fmla="*/ 24 w 26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59">
                  <a:moveTo>
                    <a:pt x="24" y="59"/>
                  </a:move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7"/>
                    <a:pt x="26" y="5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58"/>
                    <a:pt x="24" y="59"/>
                    <a:pt x="24" y="59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3" name="îšļiḋê">
              <a:extLst>
                <a:ext uri="{FF2B5EF4-FFF2-40B4-BE49-F238E27FC236}">
                  <a16:creationId xmlns:a16="http://schemas.microsoft.com/office/drawing/2014/main" xmlns="" id="{2C3EC4BD-4376-43CE-A77E-13B2EFD40E6E}"/>
                </a:ext>
              </a:extLst>
            </p:cNvPr>
            <p:cNvSpPr/>
            <p:nvPr/>
          </p:nvSpPr>
          <p:spPr bwMode="auto">
            <a:xfrm>
              <a:off x="7628420" y="1866241"/>
              <a:ext cx="26483" cy="50559"/>
            </a:xfrm>
            <a:custGeom>
              <a:avLst/>
              <a:gdLst>
                <a:gd name="T0" fmla="*/ 9 w 11"/>
                <a:gd name="T1" fmla="*/ 20 h 20"/>
                <a:gd name="T2" fmla="*/ 9 w 11"/>
                <a:gd name="T3" fmla="*/ 19 h 20"/>
                <a:gd name="T4" fmla="*/ 10 w 11"/>
                <a:gd name="T5" fmla="*/ 17 h 20"/>
                <a:gd name="T6" fmla="*/ 4 w 11"/>
                <a:gd name="T7" fmla="*/ 1 h 20"/>
                <a:gd name="T8" fmla="*/ 1 w 11"/>
                <a:gd name="T9" fmla="*/ 0 h 20"/>
                <a:gd name="T10" fmla="*/ 0 w 11"/>
                <a:gd name="T11" fmla="*/ 2 h 20"/>
                <a:gd name="T12" fmla="*/ 7 w 11"/>
                <a:gd name="T13" fmla="*/ 18 h 20"/>
                <a:gd name="T14" fmla="*/ 9 w 11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0">
                  <a:moveTo>
                    <a:pt x="9" y="20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1" y="18"/>
                    <a:pt x="10" y="1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8" y="20"/>
                    <a:pt x="9" y="2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4" name="íśḻídè">
              <a:extLst>
                <a:ext uri="{FF2B5EF4-FFF2-40B4-BE49-F238E27FC236}">
                  <a16:creationId xmlns:a16="http://schemas.microsoft.com/office/drawing/2014/main" xmlns="" id="{1D25D1CA-6F3D-49B5-AF10-013143518766}"/>
                </a:ext>
              </a:extLst>
            </p:cNvPr>
            <p:cNvSpPr/>
            <p:nvPr/>
          </p:nvSpPr>
          <p:spPr bwMode="auto">
            <a:xfrm>
              <a:off x="7742780" y="3113363"/>
              <a:ext cx="4815" cy="116767"/>
            </a:xfrm>
            <a:custGeom>
              <a:avLst/>
              <a:gdLst>
                <a:gd name="T0" fmla="*/ 1 w 2"/>
                <a:gd name="T1" fmla="*/ 0 h 47"/>
                <a:gd name="T2" fmla="*/ 0 w 2"/>
                <a:gd name="T3" fmla="*/ 1 h 47"/>
                <a:gd name="T4" fmla="*/ 0 w 2"/>
                <a:gd name="T5" fmla="*/ 46 h 47"/>
                <a:gd name="T6" fmla="*/ 1 w 2"/>
                <a:gd name="T7" fmla="*/ 47 h 47"/>
                <a:gd name="T8" fmla="*/ 2 w 2"/>
                <a:gd name="T9" fmla="*/ 46 h 47"/>
                <a:gd name="T10" fmla="*/ 2 w 2"/>
                <a:gd name="T11" fmla="*/ 1 h 47"/>
                <a:gd name="T12" fmla="*/ 1 w 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2" y="47"/>
                    <a:pt x="2" y="4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5" name="íš1ïďé">
              <a:extLst>
                <a:ext uri="{FF2B5EF4-FFF2-40B4-BE49-F238E27FC236}">
                  <a16:creationId xmlns:a16="http://schemas.microsoft.com/office/drawing/2014/main" xmlns="" id="{89DE241D-A193-40E7-B060-F6043DCC5A54}"/>
                </a:ext>
              </a:extLst>
            </p:cNvPr>
            <p:cNvSpPr/>
            <p:nvPr/>
          </p:nvSpPr>
          <p:spPr bwMode="auto">
            <a:xfrm>
              <a:off x="7742780" y="3262633"/>
              <a:ext cx="4815" cy="117971"/>
            </a:xfrm>
            <a:custGeom>
              <a:avLst/>
              <a:gdLst>
                <a:gd name="T0" fmla="*/ 1 w 2"/>
                <a:gd name="T1" fmla="*/ 0 h 47"/>
                <a:gd name="T2" fmla="*/ 0 w 2"/>
                <a:gd name="T3" fmla="*/ 1 h 47"/>
                <a:gd name="T4" fmla="*/ 0 w 2"/>
                <a:gd name="T5" fmla="*/ 46 h 47"/>
                <a:gd name="T6" fmla="*/ 1 w 2"/>
                <a:gd name="T7" fmla="*/ 47 h 47"/>
                <a:gd name="T8" fmla="*/ 2 w 2"/>
                <a:gd name="T9" fmla="*/ 46 h 47"/>
                <a:gd name="T10" fmla="*/ 2 w 2"/>
                <a:gd name="T11" fmla="*/ 1 h 47"/>
                <a:gd name="T12" fmla="*/ 1 w 2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7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2" y="47"/>
                    <a:pt x="2" y="46"/>
                    <a:pt x="2" y="4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6" name="ïŝľíḓê">
              <a:extLst>
                <a:ext uri="{FF2B5EF4-FFF2-40B4-BE49-F238E27FC236}">
                  <a16:creationId xmlns:a16="http://schemas.microsoft.com/office/drawing/2014/main" xmlns="" id="{9B480965-E27D-477F-AC0B-35B13D737DCC}"/>
                </a:ext>
              </a:extLst>
            </p:cNvPr>
            <p:cNvSpPr/>
            <p:nvPr/>
          </p:nvSpPr>
          <p:spPr bwMode="auto">
            <a:xfrm>
              <a:off x="7742780" y="3420329"/>
              <a:ext cx="4815" cy="46948"/>
            </a:xfrm>
            <a:custGeom>
              <a:avLst/>
              <a:gdLst>
                <a:gd name="T0" fmla="*/ 1 w 2"/>
                <a:gd name="T1" fmla="*/ 0 h 19"/>
                <a:gd name="T2" fmla="*/ 0 w 2"/>
                <a:gd name="T3" fmla="*/ 1 h 19"/>
                <a:gd name="T4" fmla="*/ 0 w 2"/>
                <a:gd name="T5" fmla="*/ 17 h 19"/>
                <a:gd name="T6" fmla="*/ 1 w 2"/>
                <a:gd name="T7" fmla="*/ 19 h 19"/>
                <a:gd name="T8" fmla="*/ 2 w 2"/>
                <a:gd name="T9" fmla="*/ 17 h 19"/>
                <a:gd name="T10" fmla="*/ 2 w 2"/>
                <a:gd name="T11" fmla="*/ 1 h 19"/>
                <a:gd name="T12" fmla="*/ 1 w 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9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2" y="19"/>
                    <a:pt x="2" y="18"/>
                    <a:pt x="2" y="1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7" name="îṧ1ïďe">
              <a:extLst>
                <a:ext uri="{FF2B5EF4-FFF2-40B4-BE49-F238E27FC236}">
                  <a16:creationId xmlns:a16="http://schemas.microsoft.com/office/drawing/2014/main" xmlns="" id="{2891B823-59E7-4B84-9DE5-A6524A8616D3}"/>
                </a:ext>
              </a:extLst>
            </p:cNvPr>
            <p:cNvSpPr/>
            <p:nvPr/>
          </p:nvSpPr>
          <p:spPr bwMode="auto">
            <a:xfrm>
              <a:off x="7847510" y="3145866"/>
              <a:ext cx="52967" cy="109545"/>
            </a:xfrm>
            <a:custGeom>
              <a:avLst/>
              <a:gdLst>
                <a:gd name="T0" fmla="*/ 2 w 21"/>
                <a:gd name="T1" fmla="*/ 44 h 44"/>
                <a:gd name="T2" fmla="*/ 3 w 21"/>
                <a:gd name="T3" fmla="*/ 43 h 44"/>
                <a:gd name="T4" fmla="*/ 21 w 21"/>
                <a:gd name="T5" fmla="*/ 2 h 44"/>
                <a:gd name="T6" fmla="*/ 20 w 21"/>
                <a:gd name="T7" fmla="*/ 0 h 44"/>
                <a:gd name="T8" fmla="*/ 18 w 21"/>
                <a:gd name="T9" fmla="*/ 1 h 44"/>
                <a:gd name="T10" fmla="*/ 1 w 21"/>
                <a:gd name="T11" fmla="*/ 42 h 44"/>
                <a:gd name="T12" fmla="*/ 1 w 21"/>
                <a:gd name="T13" fmla="*/ 44 h 44"/>
                <a:gd name="T14" fmla="*/ 2 w 21"/>
                <a:gd name="T1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4">
                  <a:moveTo>
                    <a:pt x="2" y="44"/>
                  </a:moveTo>
                  <a:cubicBezTo>
                    <a:pt x="2" y="44"/>
                    <a:pt x="3" y="43"/>
                    <a:pt x="3" y="4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0" y="0"/>
                  </a:cubicBezTo>
                  <a:cubicBezTo>
                    <a:pt x="19" y="0"/>
                    <a:pt x="19" y="0"/>
                    <a:pt x="18" y="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3"/>
                    <a:pt x="1" y="43"/>
                    <a:pt x="1" y="44"/>
                  </a:cubicBezTo>
                  <a:lnTo>
                    <a:pt x="2" y="44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8" name="isļïḑê">
              <a:extLst>
                <a:ext uri="{FF2B5EF4-FFF2-40B4-BE49-F238E27FC236}">
                  <a16:creationId xmlns:a16="http://schemas.microsoft.com/office/drawing/2014/main" xmlns="" id="{85435F48-AEC1-4BAC-B0E7-F4F9C4FA41A7}"/>
                </a:ext>
              </a:extLst>
            </p:cNvPr>
            <p:cNvSpPr/>
            <p:nvPr/>
          </p:nvSpPr>
          <p:spPr bwMode="auto">
            <a:xfrm>
              <a:off x="7793339" y="3275875"/>
              <a:ext cx="51763" cy="107137"/>
            </a:xfrm>
            <a:custGeom>
              <a:avLst/>
              <a:gdLst>
                <a:gd name="T0" fmla="*/ 2 w 21"/>
                <a:gd name="T1" fmla="*/ 43 h 43"/>
                <a:gd name="T2" fmla="*/ 3 w 21"/>
                <a:gd name="T3" fmla="*/ 43 h 43"/>
                <a:gd name="T4" fmla="*/ 20 w 21"/>
                <a:gd name="T5" fmla="*/ 2 h 43"/>
                <a:gd name="T6" fmla="*/ 20 w 21"/>
                <a:gd name="T7" fmla="*/ 0 h 43"/>
                <a:gd name="T8" fmla="*/ 18 w 21"/>
                <a:gd name="T9" fmla="*/ 1 h 43"/>
                <a:gd name="T10" fmla="*/ 0 w 21"/>
                <a:gd name="T11" fmla="*/ 42 h 43"/>
                <a:gd name="T12" fmla="*/ 1 w 21"/>
                <a:gd name="T13" fmla="*/ 43 h 43"/>
                <a:gd name="T14" fmla="*/ 2 w 21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3">
                  <a:moveTo>
                    <a:pt x="2" y="43"/>
                  </a:moveTo>
                  <a:cubicBezTo>
                    <a:pt x="2" y="43"/>
                    <a:pt x="3" y="43"/>
                    <a:pt x="3" y="4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1"/>
                    <a:pt x="20" y="0"/>
                    <a:pt x="20" y="0"/>
                  </a:cubicBezTo>
                  <a:cubicBezTo>
                    <a:pt x="19" y="0"/>
                    <a:pt x="18" y="0"/>
                    <a:pt x="18" y="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lnTo>
                    <a:pt x="2" y="43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9" name="ïsḻîḑê">
              <a:extLst>
                <a:ext uri="{FF2B5EF4-FFF2-40B4-BE49-F238E27FC236}">
                  <a16:creationId xmlns:a16="http://schemas.microsoft.com/office/drawing/2014/main" xmlns="" id="{4139EA2A-715F-4586-A12E-91F80965FC52}"/>
                </a:ext>
              </a:extLst>
            </p:cNvPr>
            <p:cNvSpPr/>
            <p:nvPr/>
          </p:nvSpPr>
          <p:spPr bwMode="auto">
            <a:xfrm>
              <a:off x="7758429" y="3417921"/>
              <a:ext cx="24076" cy="49355"/>
            </a:xfrm>
            <a:custGeom>
              <a:avLst/>
              <a:gdLst>
                <a:gd name="T0" fmla="*/ 1 w 10"/>
                <a:gd name="T1" fmla="*/ 20 h 20"/>
                <a:gd name="T2" fmla="*/ 2 w 10"/>
                <a:gd name="T3" fmla="*/ 19 h 20"/>
                <a:gd name="T4" fmla="*/ 10 w 10"/>
                <a:gd name="T5" fmla="*/ 2 h 20"/>
                <a:gd name="T6" fmla="*/ 9 w 10"/>
                <a:gd name="T7" fmla="*/ 1 h 20"/>
                <a:gd name="T8" fmla="*/ 7 w 10"/>
                <a:gd name="T9" fmla="*/ 1 h 20"/>
                <a:gd name="T10" fmla="*/ 0 w 10"/>
                <a:gd name="T11" fmla="*/ 18 h 20"/>
                <a:gd name="T12" fmla="*/ 1 w 10"/>
                <a:gd name="T13" fmla="*/ 19 h 20"/>
                <a:gd name="T14" fmla="*/ 1 w 10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0">
                  <a:moveTo>
                    <a:pt x="1" y="20"/>
                  </a:moveTo>
                  <a:cubicBezTo>
                    <a:pt x="2" y="20"/>
                    <a:pt x="2" y="19"/>
                    <a:pt x="2" y="19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0" name="ïśľïḋê">
              <a:extLst>
                <a:ext uri="{FF2B5EF4-FFF2-40B4-BE49-F238E27FC236}">
                  <a16:creationId xmlns:a16="http://schemas.microsoft.com/office/drawing/2014/main" xmlns="" id="{B2020126-C490-4C34-AF58-08C6D7CD45F9}"/>
                </a:ext>
              </a:extLst>
            </p:cNvPr>
            <p:cNvSpPr/>
            <p:nvPr/>
          </p:nvSpPr>
          <p:spPr bwMode="auto">
            <a:xfrm>
              <a:off x="7932978" y="3227723"/>
              <a:ext cx="87876" cy="87876"/>
            </a:xfrm>
            <a:custGeom>
              <a:avLst/>
              <a:gdLst>
                <a:gd name="T0" fmla="*/ 1 w 35"/>
                <a:gd name="T1" fmla="*/ 35 h 35"/>
                <a:gd name="T2" fmla="*/ 2 w 35"/>
                <a:gd name="T3" fmla="*/ 34 h 35"/>
                <a:gd name="T4" fmla="*/ 34 w 35"/>
                <a:gd name="T5" fmla="*/ 2 h 35"/>
                <a:gd name="T6" fmla="*/ 34 w 35"/>
                <a:gd name="T7" fmla="*/ 1 h 35"/>
                <a:gd name="T8" fmla="*/ 32 w 35"/>
                <a:gd name="T9" fmla="*/ 1 h 35"/>
                <a:gd name="T10" fmla="*/ 1 w 35"/>
                <a:gd name="T11" fmla="*/ 32 h 35"/>
                <a:gd name="T12" fmla="*/ 1 w 35"/>
                <a:gd name="T13" fmla="*/ 34 h 35"/>
                <a:gd name="T14" fmla="*/ 1 w 35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1" y="35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5" y="1"/>
                    <a:pt x="34" y="1"/>
                  </a:cubicBezTo>
                  <a:cubicBezTo>
                    <a:pt x="34" y="0"/>
                    <a:pt x="33" y="0"/>
                    <a:pt x="32" y="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3"/>
                    <a:pt x="0" y="34"/>
                    <a:pt x="1" y="34"/>
                  </a:cubicBezTo>
                  <a:lnTo>
                    <a:pt x="1" y="35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1" name="işľîḓé">
              <a:extLst>
                <a:ext uri="{FF2B5EF4-FFF2-40B4-BE49-F238E27FC236}">
                  <a16:creationId xmlns:a16="http://schemas.microsoft.com/office/drawing/2014/main" xmlns="" id="{39379E53-23AE-4A8F-ABE4-A5DCCF162C64}"/>
                </a:ext>
              </a:extLst>
            </p:cNvPr>
            <p:cNvSpPr/>
            <p:nvPr/>
          </p:nvSpPr>
          <p:spPr bwMode="auto">
            <a:xfrm>
              <a:off x="7830657" y="3325230"/>
              <a:ext cx="87876" cy="87876"/>
            </a:xfrm>
            <a:custGeom>
              <a:avLst/>
              <a:gdLst>
                <a:gd name="T0" fmla="*/ 1 w 35"/>
                <a:gd name="T1" fmla="*/ 34 h 35"/>
                <a:gd name="T2" fmla="*/ 2 w 35"/>
                <a:gd name="T3" fmla="*/ 35 h 35"/>
                <a:gd name="T4" fmla="*/ 3 w 35"/>
                <a:gd name="T5" fmla="*/ 34 h 35"/>
                <a:gd name="T6" fmla="*/ 35 w 35"/>
                <a:gd name="T7" fmla="*/ 3 h 35"/>
                <a:gd name="T8" fmla="*/ 35 w 35"/>
                <a:gd name="T9" fmla="*/ 1 h 35"/>
                <a:gd name="T10" fmla="*/ 33 w 35"/>
                <a:gd name="T11" fmla="*/ 1 h 35"/>
                <a:gd name="T12" fmla="*/ 1 w 35"/>
                <a:gd name="T13" fmla="*/ 33 h 35"/>
                <a:gd name="T14" fmla="*/ 1 w 35"/>
                <a:gd name="T1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5">
                  <a:moveTo>
                    <a:pt x="1" y="34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2"/>
                    <a:pt x="35" y="1"/>
                    <a:pt x="35" y="1"/>
                  </a:cubicBezTo>
                  <a:cubicBezTo>
                    <a:pt x="34" y="0"/>
                    <a:pt x="33" y="0"/>
                    <a:pt x="33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4"/>
                    <a:pt x="1" y="34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2" name="ïṡ1ïḑè">
              <a:extLst>
                <a:ext uri="{FF2B5EF4-FFF2-40B4-BE49-F238E27FC236}">
                  <a16:creationId xmlns:a16="http://schemas.microsoft.com/office/drawing/2014/main" xmlns="" id="{C841105E-6210-4639-994A-02E0186AFD4F}"/>
                </a:ext>
              </a:extLst>
            </p:cNvPr>
            <p:cNvSpPr/>
            <p:nvPr/>
          </p:nvSpPr>
          <p:spPr bwMode="auto">
            <a:xfrm>
              <a:off x="7770467" y="3439590"/>
              <a:ext cx="34910" cy="32502"/>
            </a:xfrm>
            <a:custGeom>
              <a:avLst/>
              <a:gdLst>
                <a:gd name="T0" fmla="*/ 11 w 14"/>
                <a:gd name="T1" fmla="*/ 0 h 13"/>
                <a:gd name="T2" fmla="*/ 1 w 14"/>
                <a:gd name="T3" fmla="*/ 11 h 13"/>
                <a:gd name="T4" fmla="*/ 1 w 14"/>
                <a:gd name="T5" fmla="*/ 12 h 13"/>
                <a:gd name="T6" fmla="*/ 2 w 14"/>
                <a:gd name="T7" fmla="*/ 13 h 13"/>
                <a:gd name="T8" fmla="*/ 3 w 14"/>
                <a:gd name="T9" fmla="*/ 12 h 13"/>
                <a:gd name="T10" fmla="*/ 13 w 14"/>
                <a:gd name="T11" fmla="*/ 2 h 13"/>
                <a:gd name="T12" fmla="*/ 13 w 14"/>
                <a:gd name="T13" fmla="*/ 0 h 13"/>
                <a:gd name="T14" fmla="*/ 11 w 1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1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3" name="îṩľïde">
              <a:extLst>
                <a:ext uri="{FF2B5EF4-FFF2-40B4-BE49-F238E27FC236}">
                  <a16:creationId xmlns:a16="http://schemas.microsoft.com/office/drawing/2014/main" xmlns="" id="{23989C3B-2A3B-48CF-97EF-157429639227}"/>
                </a:ext>
              </a:extLst>
            </p:cNvPr>
            <p:cNvSpPr/>
            <p:nvPr/>
          </p:nvSpPr>
          <p:spPr bwMode="auto">
            <a:xfrm>
              <a:off x="7995575" y="3357732"/>
              <a:ext cx="107137" cy="44540"/>
            </a:xfrm>
            <a:custGeom>
              <a:avLst/>
              <a:gdLst>
                <a:gd name="T0" fmla="*/ 1 w 43"/>
                <a:gd name="T1" fmla="*/ 17 h 18"/>
                <a:gd name="T2" fmla="*/ 2 w 43"/>
                <a:gd name="T3" fmla="*/ 18 h 18"/>
                <a:gd name="T4" fmla="*/ 2 w 43"/>
                <a:gd name="T5" fmla="*/ 18 h 18"/>
                <a:gd name="T6" fmla="*/ 42 w 43"/>
                <a:gd name="T7" fmla="*/ 2 h 18"/>
                <a:gd name="T8" fmla="*/ 43 w 43"/>
                <a:gd name="T9" fmla="*/ 1 h 18"/>
                <a:gd name="T10" fmla="*/ 41 w 43"/>
                <a:gd name="T11" fmla="*/ 0 h 18"/>
                <a:gd name="T12" fmla="*/ 1 w 43"/>
                <a:gd name="T13" fmla="*/ 16 h 18"/>
                <a:gd name="T14" fmla="*/ 1 w 43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8">
                  <a:moveTo>
                    <a:pt x="1" y="17"/>
                  </a:moveTo>
                  <a:cubicBezTo>
                    <a:pt x="1" y="18"/>
                    <a:pt x="1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1"/>
                    <a:pt x="43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7"/>
                    <a:pt x="1" y="17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4" name="ïṡľidê">
              <a:extLst>
                <a:ext uri="{FF2B5EF4-FFF2-40B4-BE49-F238E27FC236}">
                  <a16:creationId xmlns:a16="http://schemas.microsoft.com/office/drawing/2014/main" xmlns="" id="{D1A7AA69-F74E-45CA-9E43-1F668C32FFDE}"/>
                </a:ext>
              </a:extLst>
            </p:cNvPr>
            <p:cNvSpPr/>
            <p:nvPr/>
          </p:nvSpPr>
          <p:spPr bwMode="auto">
            <a:xfrm>
              <a:off x="7865566" y="3410699"/>
              <a:ext cx="104729" cy="44540"/>
            </a:xfrm>
            <a:custGeom>
              <a:avLst/>
              <a:gdLst>
                <a:gd name="T0" fmla="*/ 1 w 42"/>
                <a:gd name="T1" fmla="*/ 16 h 18"/>
                <a:gd name="T2" fmla="*/ 0 w 42"/>
                <a:gd name="T3" fmla="*/ 17 h 18"/>
                <a:gd name="T4" fmla="*/ 1 w 42"/>
                <a:gd name="T5" fmla="*/ 18 h 18"/>
                <a:gd name="T6" fmla="*/ 1 w 42"/>
                <a:gd name="T7" fmla="*/ 18 h 18"/>
                <a:gd name="T8" fmla="*/ 41 w 42"/>
                <a:gd name="T9" fmla="*/ 2 h 18"/>
                <a:gd name="T10" fmla="*/ 42 w 42"/>
                <a:gd name="T11" fmla="*/ 0 h 18"/>
                <a:gd name="T12" fmla="*/ 40 w 42"/>
                <a:gd name="T13" fmla="*/ 0 h 18"/>
                <a:gd name="T14" fmla="*/ 1 w 42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8">
                  <a:moveTo>
                    <a:pt x="1" y="16"/>
                  </a:moveTo>
                  <a:cubicBezTo>
                    <a:pt x="0" y="16"/>
                    <a:pt x="0" y="16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2"/>
                    <a:pt x="42" y="1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5" name="ï$líḍè">
              <a:extLst>
                <a:ext uri="{FF2B5EF4-FFF2-40B4-BE49-F238E27FC236}">
                  <a16:creationId xmlns:a16="http://schemas.microsoft.com/office/drawing/2014/main" xmlns="" id="{4F483A40-8A00-410F-B577-C9589F30CF72}"/>
                </a:ext>
              </a:extLst>
            </p:cNvPr>
            <p:cNvSpPr/>
            <p:nvPr/>
          </p:nvSpPr>
          <p:spPr bwMode="auto">
            <a:xfrm>
              <a:off x="7782505" y="3469684"/>
              <a:ext cx="38521" cy="18057"/>
            </a:xfrm>
            <a:custGeom>
              <a:avLst/>
              <a:gdLst>
                <a:gd name="T0" fmla="*/ 13 w 15"/>
                <a:gd name="T1" fmla="*/ 0 h 7"/>
                <a:gd name="T2" fmla="*/ 1 w 15"/>
                <a:gd name="T3" fmla="*/ 5 h 7"/>
                <a:gd name="T4" fmla="*/ 0 w 15"/>
                <a:gd name="T5" fmla="*/ 6 h 7"/>
                <a:gd name="T6" fmla="*/ 1 w 15"/>
                <a:gd name="T7" fmla="*/ 7 h 7"/>
                <a:gd name="T8" fmla="*/ 1 w 15"/>
                <a:gd name="T9" fmla="*/ 7 h 7"/>
                <a:gd name="T10" fmla="*/ 14 w 15"/>
                <a:gd name="T11" fmla="*/ 2 h 7"/>
                <a:gd name="T12" fmla="*/ 14 w 15"/>
                <a:gd name="T13" fmla="*/ 1 h 7"/>
                <a:gd name="T14" fmla="*/ 13 w 15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7">
                  <a:moveTo>
                    <a:pt x="13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5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6" name="íŝļíďê">
              <a:extLst>
                <a:ext uri="{FF2B5EF4-FFF2-40B4-BE49-F238E27FC236}">
                  <a16:creationId xmlns:a16="http://schemas.microsoft.com/office/drawing/2014/main" xmlns="" id="{F78E565F-F915-4BFE-87B3-0E7106E6A112}"/>
                </a:ext>
              </a:extLst>
            </p:cNvPr>
            <p:cNvSpPr/>
            <p:nvPr/>
          </p:nvSpPr>
          <p:spPr bwMode="auto">
            <a:xfrm>
              <a:off x="8013632" y="3499779"/>
              <a:ext cx="123990" cy="7223"/>
            </a:xfrm>
            <a:custGeom>
              <a:avLst/>
              <a:gdLst>
                <a:gd name="T0" fmla="*/ 49 w 50"/>
                <a:gd name="T1" fmla="*/ 0 h 3"/>
                <a:gd name="T2" fmla="*/ 1 w 50"/>
                <a:gd name="T3" fmla="*/ 0 h 3"/>
                <a:gd name="T4" fmla="*/ 0 w 50"/>
                <a:gd name="T5" fmla="*/ 2 h 3"/>
                <a:gd name="T6" fmla="*/ 1 w 50"/>
                <a:gd name="T7" fmla="*/ 3 h 3"/>
                <a:gd name="T8" fmla="*/ 49 w 50"/>
                <a:gd name="T9" fmla="*/ 3 h 3"/>
                <a:gd name="T10" fmla="*/ 50 w 50"/>
                <a:gd name="T11" fmla="*/ 2 h 3"/>
                <a:gd name="T12" fmla="*/ 49 w 5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4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0" y="2"/>
                    <a:pt x="50" y="2"/>
                  </a:cubicBezTo>
                  <a:cubicBezTo>
                    <a:pt x="50" y="1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7" name="îṩlide">
              <a:extLst>
                <a:ext uri="{FF2B5EF4-FFF2-40B4-BE49-F238E27FC236}">
                  <a16:creationId xmlns:a16="http://schemas.microsoft.com/office/drawing/2014/main" xmlns="" id="{337A9CE6-8AFE-4D97-8FD9-62651444DAAC}"/>
                </a:ext>
              </a:extLst>
            </p:cNvPr>
            <p:cNvSpPr/>
            <p:nvPr/>
          </p:nvSpPr>
          <p:spPr bwMode="auto">
            <a:xfrm>
              <a:off x="7860751" y="3499779"/>
              <a:ext cx="125194" cy="7223"/>
            </a:xfrm>
            <a:custGeom>
              <a:avLst/>
              <a:gdLst>
                <a:gd name="T0" fmla="*/ 50 w 50"/>
                <a:gd name="T1" fmla="*/ 2 h 3"/>
                <a:gd name="T2" fmla="*/ 49 w 50"/>
                <a:gd name="T3" fmla="*/ 0 h 3"/>
                <a:gd name="T4" fmla="*/ 1 w 50"/>
                <a:gd name="T5" fmla="*/ 0 h 3"/>
                <a:gd name="T6" fmla="*/ 0 w 50"/>
                <a:gd name="T7" fmla="*/ 2 h 3"/>
                <a:gd name="T8" fmla="*/ 1 w 50"/>
                <a:gd name="T9" fmla="*/ 3 h 3"/>
                <a:gd name="T10" fmla="*/ 49 w 50"/>
                <a:gd name="T11" fmla="*/ 3 h 3"/>
                <a:gd name="T12" fmla="*/ 50 w 50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3">
                  <a:moveTo>
                    <a:pt x="50" y="2"/>
                  </a:moveTo>
                  <a:cubicBezTo>
                    <a:pt x="50" y="1"/>
                    <a:pt x="49" y="0"/>
                    <a:pt x="4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50" y="2"/>
                    <a:pt x="50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8" name="ïsľîďe">
              <a:extLst>
                <a:ext uri="{FF2B5EF4-FFF2-40B4-BE49-F238E27FC236}">
                  <a16:creationId xmlns:a16="http://schemas.microsoft.com/office/drawing/2014/main" xmlns="" id="{85BC9D69-D1F5-4327-8D2C-F31389E5EEF3}"/>
                </a:ext>
              </a:extLst>
            </p:cNvPr>
            <p:cNvSpPr/>
            <p:nvPr/>
          </p:nvSpPr>
          <p:spPr bwMode="auto">
            <a:xfrm>
              <a:off x="7786116" y="3499779"/>
              <a:ext cx="37317" cy="7223"/>
            </a:xfrm>
            <a:custGeom>
              <a:avLst/>
              <a:gdLst>
                <a:gd name="T0" fmla="*/ 15 w 15"/>
                <a:gd name="T1" fmla="*/ 2 h 3"/>
                <a:gd name="T2" fmla="*/ 13 w 15"/>
                <a:gd name="T3" fmla="*/ 0 h 3"/>
                <a:gd name="T4" fmla="*/ 1 w 15"/>
                <a:gd name="T5" fmla="*/ 0 h 3"/>
                <a:gd name="T6" fmla="*/ 0 w 15"/>
                <a:gd name="T7" fmla="*/ 2 h 3"/>
                <a:gd name="T8" fmla="*/ 1 w 15"/>
                <a:gd name="T9" fmla="*/ 3 h 3"/>
                <a:gd name="T10" fmla="*/ 13 w 15"/>
                <a:gd name="T11" fmla="*/ 3 h 3"/>
                <a:gd name="T12" fmla="*/ 15 w 1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">
                  <a:moveTo>
                    <a:pt x="15" y="2"/>
                  </a:moveTo>
                  <a:cubicBezTo>
                    <a:pt x="15" y="1"/>
                    <a:pt x="14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2"/>
                    <a:pt x="15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9" name="îSlídê">
              <a:extLst>
                <a:ext uri="{FF2B5EF4-FFF2-40B4-BE49-F238E27FC236}">
                  <a16:creationId xmlns:a16="http://schemas.microsoft.com/office/drawing/2014/main" xmlns="" id="{27A76E0F-C926-4AFA-9949-F2AE3CADEA78}"/>
                </a:ext>
              </a:extLst>
            </p:cNvPr>
            <p:cNvSpPr/>
            <p:nvPr/>
          </p:nvSpPr>
          <p:spPr bwMode="auto">
            <a:xfrm>
              <a:off x="7990760" y="3606916"/>
              <a:ext cx="111952" cy="52967"/>
            </a:xfrm>
            <a:custGeom>
              <a:avLst/>
              <a:gdLst>
                <a:gd name="T0" fmla="*/ 2 w 45"/>
                <a:gd name="T1" fmla="*/ 0 h 21"/>
                <a:gd name="T2" fmla="*/ 0 w 45"/>
                <a:gd name="T3" fmla="*/ 1 h 21"/>
                <a:gd name="T4" fmla="*/ 1 w 45"/>
                <a:gd name="T5" fmla="*/ 2 h 21"/>
                <a:gd name="T6" fmla="*/ 43 w 45"/>
                <a:gd name="T7" fmla="*/ 20 h 21"/>
                <a:gd name="T8" fmla="*/ 43 w 45"/>
                <a:gd name="T9" fmla="*/ 21 h 21"/>
                <a:gd name="T10" fmla="*/ 45 w 45"/>
                <a:gd name="T11" fmla="*/ 20 h 21"/>
                <a:gd name="T12" fmla="*/ 44 w 45"/>
                <a:gd name="T13" fmla="*/ 18 h 21"/>
                <a:gd name="T14" fmla="*/ 2 w 45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1"/>
                    <a:pt x="44" y="20"/>
                    <a:pt x="45" y="20"/>
                  </a:cubicBezTo>
                  <a:cubicBezTo>
                    <a:pt x="45" y="19"/>
                    <a:pt x="45" y="18"/>
                    <a:pt x="44" y="18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0" name="íşḻîďé">
              <a:extLst>
                <a:ext uri="{FF2B5EF4-FFF2-40B4-BE49-F238E27FC236}">
                  <a16:creationId xmlns:a16="http://schemas.microsoft.com/office/drawing/2014/main" xmlns="" id="{C6976618-6957-4698-A87D-D82E7F402D3A}"/>
                </a:ext>
              </a:extLst>
            </p:cNvPr>
            <p:cNvSpPr/>
            <p:nvPr/>
          </p:nvSpPr>
          <p:spPr bwMode="auto">
            <a:xfrm>
              <a:off x="7863159" y="3552746"/>
              <a:ext cx="111952" cy="51763"/>
            </a:xfrm>
            <a:custGeom>
              <a:avLst/>
              <a:gdLst>
                <a:gd name="T0" fmla="*/ 2 w 45"/>
                <a:gd name="T1" fmla="*/ 1 h 21"/>
                <a:gd name="T2" fmla="*/ 0 w 45"/>
                <a:gd name="T3" fmla="*/ 1 h 21"/>
                <a:gd name="T4" fmla="*/ 1 w 45"/>
                <a:gd name="T5" fmla="*/ 3 h 21"/>
                <a:gd name="T6" fmla="*/ 43 w 45"/>
                <a:gd name="T7" fmla="*/ 21 h 21"/>
                <a:gd name="T8" fmla="*/ 44 w 45"/>
                <a:gd name="T9" fmla="*/ 21 h 21"/>
                <a:gd name="T10" fmla="*/ 45 w 45"/>
                <a:gd name="T11" fmla="*/ 21 h 21"/>
                <a:gd name="T12" fmla="*/ 44 w 45"/>
                <a:gd name="T13" fmla="*/ 19 h 21"/>
                <a:gd name="T14" fmla="*/ 2 w 45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1">
                  <a:moveTo>
                    <a:pt x="2" y="1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5" y="21"/>
                    <a:pt x="45" y="21"/>
                  </a:cubicBezTo>
                  <a:cubicBezTo>
                    <a:pt x="45" y="20"/>
                    <a:pt x="45" y="19"/>
                    <a:pt x="44" y="19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1" name="íṡḻîḍê">
              <a:extLst>
                <a:ext uri="{FF2B5EF4-FFF2-40B4-BE49-F238E27FC236}">
                  <a16:creationId xmlns:a16="http://schemas.microsoft.com/office/drawing/2014/main" xmlns="" id="{EC56C017-2F96-456A-9726-457AE6AE40C0}"/>
                </a:ext>
              </a:extLst>
            </p:cNvPr>
            <p:cNvSpPr/>
            <p:nvPr/>
          </p:nvSpPr>
          <p:spPr bwMode="auto">
            <a:xfrm>
              <a:off x="7782505" y="3517836"/>
              <a:ext cx="38521" cy="16853"/>
            </a:xfrm>
            <a:custGeom>
              <a:avLst/>
              <a:gdLst>
                <a:gd name="T0" fmla="*/ 0 w 15"/>
                <a:gd name="T1" fmla="*/ 0 h 7"/>
                <a:gd name="T2" fmla="*/ 0 w 15"/>
                <a:gd name="T3" fmla="*/ 2 h 7"/>
                <a:gd name="T4" fmla="*/ 13 w 15"/>
                <a:gd name="T5" fmla="*/ 7 h 7"/>
                <a:gd name="T6" fmla="*/ 13 w 15"/>
                <a:gd name="T7" fmla="*/ 7 h 7"/>
                <a:gd name="T8" fmla="*/ 14 w 15"/>
                <a:gd name="T9" fmla="*/ 7 h 7"/>
                <a:gd name="T10" fmla="*/ 14 w 15"/>
                <a:gd name="T11" fmla="*/ 5 h 7"/>
                <a:gd name="T12" fmla="*/ 1 w 15"/>
                <a:gd name="T13" fmla="*/ 0 h 7"/>
                <a:gd name="T14" fmla="*/ 0 w 15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6"/>
                    <a:pt x="14" y="5"/>
                    <a:pt x="14" y="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2" name="ïṡļíḋé">
              <a:extLst>
                <a:ext uri="{FF2B5EF4-FFF2-40B4-BE49-F238E27FC236}">
                  <a16:creationId xmlns:a16="http://schemas.microsoft.com/office/drawing/2014/main" xmlns="" id="{834A8C1E-183C-43A3-BC6E-EDF4D425DBEC}"/>
                </a:ext>
              </a:extLst>
            </p:cNvPr>
            <p:cNvSpPr/>
            <p:nvPr/>
          </p:nvSpPr>
          <p:spPr bwMode="auto">
            <a:xfrm>
              <a:off x="7775282" y="3532281"/>
              <a:ext cx="69820" cy="69820"/>
            </a:xfrm>
            <a:custGeom>
              <a:avLst/>
              <a:gdLst>
                <a:gd name="T0" fmla="*/ 26 w 28"/>
                <a:gd name="T1" fmla="*/ 28 h 28"/>
                <a:gd name="T2" fmla="*/ 27 w 28"/>
                <a:gd name="T3" fmla="*/ 28 h 28"/>
                <a:gd name="T4" fmla="*/ 28 w 28"/>
                <a:gd name="T5" fmla="*/ 28 h 28"/>
                <a:gd name="T6" fmla="*/ 28 w 28"/>
                <a:gd name="T7" fmla="*/ 26 h 28"/>
                <a:gd name="T8" fmla="*/ 2 w 28"/>
                <a:gd name="T9" fmla="*/ 1 h 28"/>
                <a:gd name="T10" fmla="*/ 0 w 28"/>
                <a:gd name="T11" fmla="*/ 1 h 28"/>
                <a:gd name="T12" fmla="*/ 0 w 28"/>
                <a:gd name="T13" fmla="*/ 3 h 28"/>
                <a:gd name="T14" fmla="*/ 26 w 28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8">
                  <a:moveTo>
                    <a:pt x="26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7"/>
                    <a:pt x="28" y="2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26" y="28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3" name="îṧliḋê">
              <a:extLst>
                <a:ext uri="{FF2B5EF4-FFF2-40B4-BE49-F238E27FC236}">
                  <a16:creationId xmlns:a16="http://schemas.microsoft.com/office/drawing/2014/main" xmlns="" id="{26F36ACB-19C4-41B7-A3B8-07B67FE288A7}"/>
                </a:ext>
              </a:extLst>
            </p:cNvPr>
            <p:cNvSpPr/>
            <p:nvPr/>
          </p:nvSpPr>
          <p:spPr bwMode="auto">
            <a:xfrm>
              <a:off x="7867974" y="3624973"/>
              <a:ext cx="78246" cy="77042"/>
            </a:xfrm>
            <a:custGeom>
              <a:avLst/>
              <a:gdLst>
                <a:gd name="T0" fmla="*/ 2 w 31"/>
                <a:gd name="T1" fmla="*/ 1 h 31"/>
                <a:gd name="T2" fmla="*/ 1 w 31"/>
                <a:gd name="T3" fmla="*/ 1 h 31"/>
                <a:gd name="T4" fmla="*/ 1 w 31"/>
                <a:gd name="T5" fmla="*/ 3 h 31"/>
                <a:gd name="T6" fmla="*/ 29 w 31"/>
                <a:gd name="T7" fmla="*/ 31 h 31"/>
                <a:gd name="T8" fmla="*/ 30 w 31"/>
                <a:gd name="T9" fmla="*/ 31 h 31"/>
                <a:gd name="T10" fmla="*/ 31 w 31"/>
                <a:gd name="T11" fmla="*/ 31 h 31"/>
                <a:gd name="T12" fmla="*/ 31 w 31"/>
                <a:gd name="T13" fmla="*/ 29 h 31"/>
                <a:gd name="T14" fmla="*/ 2 w 31"/>
                <a:gd name="T1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0"/>
                    <a:pt x="31" y="29"/>
                    <a:pt x="31" y="29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4" name="í$liďè">
              <a:extLst>
                <a:ext uri="{FF2B5EF4-FFF2-40B4-BE49-F238E27FC236}">
                  <a16:creationId xmlns:a16="http://schemas.microsoft.com/office/drawing/2014/main" xmlns="" id="{459331E2-DDF7-4C89-AB4A-61DC85002461}"/>
                </a:ext>
              </a:extLst>
            </p:cNvPr>
            <p:cNvSpPr/>
            <p:nvPr/>
          </p:nvSpPr>
          <p:spPr bwMode="auto">
            <a:xfrm>
              <a:off x="7983537" y="3736925"/>
              <a:ext cx="30095" cy="30095"/>
            </a:xfrm>
            <a:custGeom>
              <a:avLst/>
              <a:gdLst>
                <a:gd name="T0" fmla="*/ 2 w 12"/>
                <a:gd name="T1" fmla="*/ 1 h 12"/>
                <a:gd name="T2" fmla="*/ 0 w 12"/>
                <a:gd name="T3" fmla="*/ 1 h 12"/>
                <a:gd name="T4" fmla="*/ 0 w 12"/>
                <a:gd name="T5" fmla="*/ 3 h 12"/>
                <a:gd name="T6" fmla="*/ 9 w 12"/>
                <a:gd name="T7" fmla="*/ 12 h 12"/>
                <a:gd name="T8" fmla="*/ 10 w 12"/>
                <a:gd name="T9" fmla="*/ 12 h 12"/>
                <a:gd name="T10" fmla="*/ 11 w 12"/>
                <a:gd name="T11" fmla="*/ 12 h 12"/>
                <a:gd name="T12" fmla="*/ 11 w 12"/>
                <a:gd name="T13" fmla="*/ 10 h 12"/>
                <a:gd name="T14" fmla="*/ 2 w 1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2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1"/>
                    <a:pt x="11" y="1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5" name="íşļîďê">
              <a:extLst>
                <a:ext uri="{FF2B5EF4-FFF2-40B4-BE49-F238E27FC236}">
                  <a16:creationId xmlns:a16="http://schemas.microsoft.com/office/drawing/2014/main" xmlns="" id="{EEB922AF-3762-4CBF-ABCA-C0F2698B3680}"/>
                </a:ext>
              </a:extLst>
            </p:cNvPr>
            <p:cNvSpPr/>
            <p:nvPr/>
          </p:nvSpPr>
          <p:spPr bwMode="auto">
            <a:xfrm>
              <a:off x="7756022" y="3537096"/>
              <a:ext cx="44540" cy="97507"/>
            </a:xfrm>
            <a:custGeom>
              <a:avLst/>
              <a:gdLst>
                <a:gd name="T0" fmla="*/ 1 w 18"/>
                <a:gd name="T1" fmla="*/ 0 h 39"/>
                <a:gd name="T2" fmla="*/ 0 w 18"/>
                <a:gd name="T3" fmla="*/ 2 h 39"/>
                <a:gd name="T4" fmla="*/ 15 w 18"/>
                <a:gd name="T5" fmla="*/ 39 h 39"/>
                <a:gd name="T6" fmla="*/ 16 w 18"/>
                <a:gd name="T7" fmla="*/ 39 h 39"/>
                <a:gd name="T8" fmla="*/ 17 w 18"/>
                <a:gd name="T9" fmla="*/ 39 h 39"/>
                <a:gd name="T10" fmla="*/ 17 w 18"/>
                <a:gd name="T11" fmla="*/ 38 h 39"/>
                <a:gd name="T12" fmla="*/ 2 w 18"/>
                <a:gd name="T13" fmla="*/ 1 h 39"/>
                <a:gd name="T14" fmla="*/ 1 w 18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39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6" y="39"/>
                    <a:pt x="16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8" y="38"/>
                    <a:pt x="17" y="38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6" name="ïşļîḑê">
              <a:extLst>
                <a:ext uri="{FF2B5EF4-FFF2-40B4-BE49-F238E27FC236}">
                  <a16:creationId xmlns:a16="http://schemas.microsoft.com/office/drawing/2014/main" xmlns="" id="{FE305BDE-6767-4993-AA4D-D07D30EE5CF6}"/>
                </a:ext>
              </a:extLst>
            </p:cNvPr>
            <p:cNvSpPr/>
            <p:nvPr/>
          </p:nvSpPr>
          <p:spPr bwMode="auto">
            <a:xfrm>
              <a:off x="7805377" y="3659883"/>
              <a:ext cx="42133" cy="99914"/>
            </a:xfrm>
            <a:custGeom>
              <a:avLst/>
              <a:gdLst>
                <a:gd name="T0" fmla="*/ 1 w 17"/>
                <a:gd name="T1" fmla="*/ 1 h 40"/>
                <a:gd name="T2" fmla="*/ 0 w 17"/>
                <a:gd name="T3" fmla="*/ 2 h 40"/>
                <a:gd name="T4" fmla="*/ 15 w 17"/>
                <a:gd name="T5" fmla="*/ 39 h 40"/>
                <a:gd name="T6" fmla="*/ 16 w 17"/>
                <a:gd name="T7" fmla="*/ 40 h 40"/>
                <a:gd name="T8" fmla="*/ 17 w 17"/>
                <a:gd name="T9" fmla="*/ 40 h 40"/>
                <a:gd name="T10" fmla="*/ 17 w 17"/>
                <a:gd name="T11" fmla="*/ 38 h 40"/>
                <a:gd name="T12" fmla="*/ 2 w 17"/>
                <a:gd name="T13" fmla="*/ 1 h 40"/>
                <a:gd name="T14" fmla="*/ 1 w 17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0">
                  <a:moveTo>
                    <a:pt x="1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0"/>
                    <a:pt x="16" y="40"/>
                    <a:pt x="16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7" name="i$ļîḑé">
              <a:extLst>
                <a:ext uri="{FF2B5EF4-FFF2-40B4-BE49-F238E27FC236}">
                  <a16:creationId xmlns:a16="http://schemas.microsoft.com/office/drawing/2014/main" xmlns="" id="{BDC54A4D-4319-4C2C-B56A-116BA9FF8A5D}"/>
                </a:ext>
              </a:extLst>
            </p:cNvPr>
            <p:cNvSpPr/>
            <p:nvPr/>
          </p:nvSpPr>
          <p:spPr bwMode="auto">
            <a:xfrm>
              <a:off x="7863159" y="3809152"/>
              <a:ext cx="20464" cy="38521"/>
            </a:xfrm>
            <a:custGeom>
              <a:avLst/>
              <a:gdLst>
                <a:gd name="T0" fmla="*/ 1 w 8"/>
                <a:gd name="T1" fmla="*/ 0 h 15"/>
                <a:gd name="T2" fmla="*/ 0 w 8"/>
                <a:gd name="T3" fmla="*/ 2 h 15"/>
                <a:gd name="T4" fmla="*/ 6 w 8"/>
                <a:gd name="T5" fmla="*/ 15 h 15"/>
                <a:gd name="T6" fmla="*/ 7 w 8"/>
                <a:gd name="T7" fmla="*/ 15 h 15"/>
                <a:gd name="T8" fmla="*/ 7 w 8"/>
                <a:gd name="T9" fmla="*/ 15 h 15"/>
                <a:gd name="T10" fmla="*/ 8 w 8"/>
                <a:gd name="T11" fmla="*/ 14 h 15"/>
                <a:gd name="T12" fmla="*/ 3 w 8"/>
                <a:gd name="T13" fmla="*/ 1 h 15"/>
                <a:gd name="T14" fmla="*/ 1 w 8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5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8" name="îsḷíḓè">
              <a:extLst>
                <a:ext uri="{FF2B5EF4-FFF2-40B4-BE49-F238E27FC236}">
                  <a16:creationId xmlns:a16="http://schemas.microsoft.com/office/drawing/2014/main" xmlns="" id="{617726D5-553A-47AC-BB3F-FC9EBB4212C7}"/>
                </a:ext>
              </a:extLst>
            </p:cNvPr>
            <p:cNvSpPr/>
            <p:nvPr/>
          </p:nvSpPr>
          <p:spPr bwMode="auto">
            <a:xfrm>
              <a:off x="7742780" y="3532281"/>
              <a:ext cx="4815" cy="109545"/>
            </a:xfrm>
            <a:custGeom>
              <a:avLst/>
              <a:gdLst>
                <a:gd name="T0" fmla="*/ 1 w 2"/>
                <a:gd name="T1" fmla="*/ 0 h 44"/>
                <a:gd name="T2" fmla="*/ 0 w 2"/>
                <a:gd name="T3" fmla="*/ 2 h 44"/>
                <a:gd name="T4" fmla="*/ 0 w 2"/>
                <a:gd name="T5" fmla="*/ 43 h 44"/>
                <a:gd name="T6" fmla="*/ 1 w 2"/>
                <a:gd name="T7" fmla="*/ 44 h 44"/>
                <a:gd name="T8" fmla="*/ 2 w 2"/>
                <a:gd name="T9" fmla="*/ 43 h 44"/>
                <a:gd name="T10" fmla="*/ 2 w 2"/>
                <a:gd name="T11" fmla="*/ 2 h 44"/>
                <a:gd name="T12" fmla="*/ 1 w 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" y="44"/>
                    <a:pt x="1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9" name="î$ļiḍé">
              <a:extLst>
                <a:ext uri="{FF2B5EF4-FFF2-40B4-BE49-F238E27FC236}">
                  <a16:creationId xmlns:a16="http://schemas.microsoft.com/office/drawing/2014/main" xmlns="" id="{0A394716-90EB-4BC8-8585-37B00FAA8F6B}"/>
                </a:ext>
              </a:extLst>
            </p:cNvPr>
            <p:cNvSpPr/>
            <p:nvPr/>
          </p:nvSpPr>
          <p:spPr bwMode="auto">
            <a:xfrm>
              <a:off x="7742780" y="3669513"/>
              <a:ext cx="4815" cy="110748"/>
            </a:xfrm>
            <a:custGeom>
              <a:avLst/>
              <a:gdLst>
                <a:gd name="T0" fmla="*/ 1 w 2"/>
                <a:gd name="T1" fmla="*/ 0 h 44"/>
                <a:gd name="T2" fmla="*/ 0 w 2"/>
                <a:gd name="T3" fmla="*/ 2 h 44"/>
                <a:gd name="T4" fmla="*/ 0 w 2"/>
                <a:gd name="T5" fmla="*/ 43 h 44"/>
                <a:gd name="T6" fmla="*/ 1 w 2"/>
                <a:gd name="T7" fmla="*/ 44 h 44"/>
                <a:gd name="T8" fmla="*/ 2 w 2"/>
                <a:gd name="T9" fmla="*/ 43 h 44"/>
                <a:gd name="T10" fmla="*/ 2 w 2"/>
                <a:gd name="T11" fmla="*/ 2 h 44"/>
                <a:gd name="T12" fmla="*/ 1 w 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4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1" y="44"/>
                    <a:pt x="1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0" name="í$ľîḍé">
              <a:extLst>
                <a:ext uri="{FF2B5EF4-FFF2-40B4-BE49-F238E27FC236}">
                  <a16:creationId xmlns:a16="http://schemas.microsoft.com/office/drawing/2014/main" xmlns="" id="{75BF2EF1-7576-427C-9D2D-74475F22E153}"/>
                </a:ext>
              </a:extLst>
            </p:cNvPr>
            <p:cNvSpPr/>
            <p:nvPr/>
          </p:nvSpPr>
          <p:spPr bwMode="auto">
            <a:xfrm>
              <a:off x="7742780" y="3836839"/>
              <a:ext cx="4815" cy="45744"/>
            </a:xfrm>
            <a:custGeom>
              <a:avLst/>
              <a:gdLst>
                <a:gd name="T0" fmla="*/ 1 w 2"/>
                <a:gd name="T1" fmla="*/ 0 h 18"/>
                <a:gd name="T2" fmla="*/ 0 w 2"/>
                <a:gd name="T3" fmla="*/ 1 h 18"/>
                <a:gd name="T4" fmla="*/ 0 w 2"/>
                <a:gd name="T5" fmla="*/ 17 h 18"/>
                <a:gd name="T6" fmla="*/ 1 w 2"/>
                <a:gd name="T7" fmla="*/ 18 h 18"/>
                <a:gd name="T8" fmla="*/ 2 w 2"/>
                <a:gd name="T9" fmla="*/ 17 h 18"/>
                <a:gd name="T10" fmla="*/ 2 w 2"/>
                <a:gd name="T11" fmla="*/ 1 h 18"/>
                <a:gd name="T12" fmla="*/ 1 w 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8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" y="18"/>
                    <a:pt x="1" y="18"/>
                  </a:cubicBezTo>
                  <a:cubicBezTo>
                    <a:pt x="2" y="18"/>
                    <a:pt x="2" y="17"/>
                    <a:pt x="2" y="1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1" name="í$ļîḍè">
              <a:extLst>
                <a:ext uri="{FF2B5EF4-FFF2-40B4-BE49-F238E27FC236}">
                  <a16:creationId xmlns:a16="http://schemas.microsoft.com/office/drawing/2014/main" xmlns="" id="{F31CFCCD-7997-4AD9-86EC-79ADF9596C4F}"/>
                </a:ext>
              </a:extLst>
            </p:cNvPr>
            <p:cNvSpPr/>
            <p:nvPr/>
          </p:nvSpPr>
          <p:spPr bwMode="auto">
            <a:xfrm>
              <a:off x="7688610" y="3529874"/>
              <a:ext cx="46948" cy="102322"/>
            </a:xfrm>
            <a:custGeom>
              <a:avLst/>
              <a:gdLst>
                <a:gd name="T0" fmla="*/ 16 w 19"/>
                <a:gd name="T1" fmla="*/ 1 h 41"/>
                <a:gd name="T2" fmla="*/ 0 w 19"/>
                <a:gd name="T3" fmla="*/ 39 h 41"/>
                <a:gd name="T4" fmla="*/ 1 w 19"/>
                <a:gd name="T5" fmla="*/ 41 h 41"/>
                <a:gd name="T6" fmla="*/ 1 w 19"/>
                <a:gd name="T7" fmla="*/ 41 h 41"/>
                <a:gd name="T8" fmla="*/ 2 w 19"/>
                <a:gd name="T9" fmla="*/ 40 h 41"/>
                <a:gd name="T10" fmla="*/ 19 w 19"/>
                <a:gd name="T11" fmla="*/ 2 h 41"/>
                <a:gd name="T12" fmla="*/ 18 w 19"/>
                <a:gd name="T13" fmla="*/ 0 h 41"/>
                <a:gd name="T14" fmla="*/ 16 w 19"/>
                <a:gd name="T1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1">
                  <a:moveTo>
                    <a:pt x="16" y="1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1"/>
                    <a:pt x="2" y="41"/>
                    <a:pt x="2" y="4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8" y="0"/>
                  </a:cubicBezTo>
                  <a:cubicBezTo>
                    <a:pt x="17" y="0"/>
                    <a:pt x="17" y="0"/>
                    <a:pt x="16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2" name="iS1íde">
              <a:extLst>
                <a:ext uri="{FF2B5EF4-FFF2-40B4-BE49-F238E27FC236}">
                  <a16:creationId xmlns:a16="http://schemas.microsoft.com/office/drawing/2014/main" xmlns="" id="{EB59311F-DD7B-488A-96C0-1CAD9766F7B0}"/>
                </a:ext>
              </a:extLst>
            </p:cNvPr>
            <p:cNvSpPr/>
            <p:nvPr/>
          </p:nvSpPr>
          <p:spPr bwMode="auto">
            <a:xfrm>
              <a:off x="7630828" y="3659883"/>
              <a:ext cx="46948" cy="102322"/>
            </a:xfrm>
            <a:custGeom>
              <a:avLst/>
              <a:gdLst>
                <a:gd name="T0" fmla="*/ 16 w 19"/>
                <a:gd name="T1" fmla="*/ 1 h 41"/>
                <a:gd name="T2" fmla="*/ 0 w 19"/>
                <a:gd name="T3" fmla="*/ 40 h 41"/>
                <a:gd name="T4" fmla="*/ 1 w 19"/>
                <a:gd name="T5" fmla="*/ 41 h 41"/>
                <a:gd name="T6" fmla="*/ 1 w 19"/>
                <a:gd name="T7" fmla="*/ 41 h 41"/>
                <a:gd name="T8" fmla="*/ 2 w 19"/>
                <a:gd name="T9" fmla="*/ 41 h 41"/>
                <a:gd name="T10" fmla="*/ 19 w 19"/>
                <a:gd name="T11" fmla="*/ 2 h 41"/>
                <a:gd name="T12" fmla="*/ 18 w 19"/>
                <a:gd name="T13" fmla="*/ 1 h 41"/>
                <a:gd name="T14" fmla="*/ 16 w 19"/>
                <a:gd name="T15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1">
                  <a:moveTo>
                    <a:pt x="16" y="1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7" y="0"/>
                    <a:pt x="17" y="1"/>
                    <a:pt x="16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3" name="íŝļîḑê">
              <a:extLst>
                <a:ext uri="{FF2B5EF4-FFF2-40B4-BE49-F238E27FC236}">
                  <a16:creationId xmlns:a16="http://schemas.microsoft.com/office/drawing/2014/main" xmlns="" id="{98DFCC3E-CE40-46DE-9011-57962BD29E15}"/>
                </a:ext>
              </a:extLst>
            </p:cNvPr>
            <p:cNvSpPr/>
            <p:nvPr/>
          </p:nvSpPr>
          <p:spPr bwMode="auto">
            <a:xfrm>
              <a:off x="7595918" y="3815171"/>
              <a:ext cx="16853" cy="26483"/>
            </a:xfrm>
            <a:custGeom>
              <a:avLst/>
              <a:gdLst>
                <a:gd name="T0" fmla="*/ 4 w 7"/>
                <a:gd name="T1" fmla="*/ 1 h 11"/>
                <a:gd name="T2" fmla="*/ 0 w 7"/>
                <a:gd name="T3" fmla="*/ 10 h 11"/>
                <a:gd name="T4" fmla="*/ 1 w 7"/>
                <a:gd name="T5" fmla="*/ 11 h 11"/>
                <a:gd name="T6" fmla="*/ 1 w 7"/>
                <a:gd name="T7" fmla="*/ 11 h 11"/>
                <a:gd name="T8" fmla="*/ 3 w 7"/>
                <a:gd name="T9" fmla="*/ 11 h 11"/>
                <a:gd name="T10" fmla="*/ 6 w 7"/>
                <a:gd name="T11" fmla="*/ 2 h 11"/>
                <a:gd name="T12" fmla="*/ 6 w 7"/>
                <a:gd name="T13" fmla="*/ 0 h 11"/>
                <a:gd name="T14" fmla="*/ 4 w 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1">
                  <a:moveTo>
                    <a:pt x="4" y="1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4" name="îṧlídé">
              <a:extLst>
                <a:ext uri="{FF2B5EF4-FFF2-40B4-BE49-F238E27FC236}">
                  <a16:creationId xmlns:a16="http://schemas.microsoft.com/office/drawing/2014/main" xmlns="" id="{1BDE214D-A782-4EBD-89B2-6B7FCA659A1B}"/>
                </a:ext>
              </a:extLst>
            </p:cNvPr>
            <p:cNvSpPr/>
            <p:nvPr/>
          </p:nvSpPr>
          <p:spPr bwMode="auto">
            <a:xfrm>
              <a:off x="7642866" y="3527466"/>
              <a:ext cx="78246" cy="77042"/>
            </a:xfrm>
            <a:custGeom>
              <a:avLst/>
              <a:gdLst>
                <a:gd name="T0" fmla="*/ 1 w 31"/>
                <a:gd name="T1" fmla="*/ 31 h 31"/>
                <a:gd name="T2" fmla="*/ 2 w 31"/>
                <a:gd name="T3" fmla="*/ 31 h 31"/>
                <a:gd name="T4" fmla="*/ 31 w 31"/>
                <a:gd name="T5" fmla="*/ 2 h 31"/>
                <a:gd name="T6" fmla="*/ 31 w 31"/>
                <a:gd name="T7" fmla="*/ 0 h 31"/>
                <a:gd name="T8" fmla="*/ 29 w 31"/>
                <a:gd name="T9" fmla="*/ 0 h 31"/>
                <a:gd name="T10" fmla="*/ 0 w 31"/>
                <a:gd name="T11" fmla="*/ 29 h 31"/>
                <a:gd name="T12" fmla="*/ 0 w 31"/>
                <a:gd name="T13" fmla="*/ 31 h 31"/>
                <a:gd name="T14" fmla="*/ 1 w 31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1">
                  <a:moveTo>
                    <a:pt x="1" y="3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lnTo>
                    <a:pt x="1" y="3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5" name="işļïḍè">
              <a:extLst>
                <a:ext uri="{FF2B5EF4-FFF2-40B4-BE49-F238E27FC236}">
                  <a16:creationId xmlns:a16="http://schemas.microsoft.com/office/drawing/2014/main" xmlns="" id="{CC380D32-8885-43E7-B6FD-88F5F0A436E2}"/>
                </a:ext>
              </a:extLst>
            </p:cNvPr>
            <p:cNvSpPr/>
            <p:nvPr/>
          </p:nvSpPr>
          <p:spPr bwMode="auto">
            <a:xfrm>
              <a:off x="7542952" y="3624973"/>
              <a:ext cx="77042" cy="79450"/>
            </a:xfrm>
            <a:custGeom>
              <a:avLst/>
              <a:gdLst>
                <a:gd name="T0" fmla="*/ 29 w 31"/>
                <a:gd name="T1" fmla="*/ 0 h 32"/>
                <a:gd name="T2" fmla="*/ 0 w 31"/>
                <a:gd name="T3" fmla="*/ 29 h 32"/>
                <a:gd name="T4" fmla="*/ 0 w 31"/>
                <a:gd name="T5" fmla="*/ 31 h 32"/>
                <a:gd name="T6" fmla="*/ 1 w 31"/>
                <a:gd name="T7" fmla="*/ 32 h 32"/>
                <a:gd name="T8" fmla="*/ 2 w 31"/>
                <a:gd name="T9" fmla="*/ 31 h 32"/>
                <a:gd name="T10" fmla="*/ 31 w 31"/>
                <a:gd name="T11" fmla="*/ 2 h 32"/>
                <a:gd name="T12" fmla="*/ 31 w 31"/>
                <a:gd name="T13" fmla="*/ 0 h 32"/>
                <a:gd name="T14" fmla="*/ 29 w 31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29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1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6" name="íṣḷiḋè">
              <a:extLst>
                <a:ext uri="{FF2B5EF4-FFF2-40B4-BE49-F238E27FC236}">
                  <a16:creationId xmlns:a16="http://schemas.microsoft.com/office/drawing/2014/main" xmlns="" id="{77B651C1-03EC-4234-B7C5-635A2D0319EC}"/>
                </a:ext>
              </a:extLst>
            </p:cNvPr>
            <p:cNvSpPr/>
            <p:nvPr/>
          </p:nvSpPr>
          <p:spPr bwMode="auto">
            <a:xfrm>
              <a:off x="7480355" y="3734517"/>
              <a:ext cx="30095" cy="27687"/>
            </a:xfrm>
            <a:custGeom>
              <a:avLst/>
              <a:gdLst>
                <a:gd name="T0" fmla="*/ 10 w 12"/>
                <a:gd name="T1" fmla="*/ 0 h 11"/>
                <a:gd name="T2" fmla="*/ 1 w 12"/>
                <a:gd name="T3" fmla="*/ 9 h 11"/>
                <a:gd name="T4" fmla="*/ 1 w 12"/>
                <a:gd name="T5" fmla="*/ 11 h 11"/>
                <a:gd name="T6" fmla="*/ 2 w 12"/>
                <a:gd name="T7" fmla="*/ 11 h 11"/>
                <a:gd name="T8" fmla="*/ 2 w 12"/>
                <a:gd name="T9" fmla="*/ 11 h 11"/>
                <a:gd name="T10" fmla="*/ 12 w 12"/>
                <a:gd name="T11" fmla="*/ 2 h 11"/>
                <a:gd name="T12" fmla="*/ 12 w 12"/>
                <a:gd name="T13" fmla="*/ 0 h 11"/>
                <a:gd name="T14" fmla="*/ 10 w 1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1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7" name="iṧḷíḋé">
              <a:extLst>
                <a:ext uri="{FF2B5EF4-FFF2-40B4-BE49-F238E27FC236}">
                  <a16:creationId xmlns:a16="http://schemas.microsoft.com/office/drawing/2014/main" xmlns="" id="{24695AE9-2812-42FF-B47C-3ADA0AA7F75A}"/>
                </a:ext>
              </a:extLst>
            </p:cNvPr>
            <p:cNvSpPr/>
            <p:nvPr/>
          </p:nvSpPr>
          <p:spPr bwMode="auto">
            <a:xfrm>
              <a:off x="7615179" y="3517836"/>
              <a:ext cx="99914" cy="39725"/>
            </a:xfrm>
            <a:custGeom>
              <a:avLst/>
              <a:gdLst>
                <a:gd name="T0" fmla="*/ 1 w 40"/>
                <a:gd name="T1" fmla="*/ 16 h 16"/>
                <a:gd name="T2" fmla="*/ 39 w 40"/>
                <a:gd name="T3" fmla="*/ 2 h 16"/>
                <a:gd name="T4" fmla="*/ 40 w 40"/>
                <a:gd name="T5" fmla="*/ 0 h 16"/>
                <a:gd name="T6" fmla="*/ 38 w 40"/>
                <a:gd name="T7" fmla="*/ 0 h 16"/>
                <a:gd name="T8" fmla="*/ 1 w 40"/>
                <a:gd name="T9" fmla="*/ 14 h 16"/>
                <a:gd name="T10" fmla="*/ 0 w 40"/>
                <a:gd name="T11" fmla="*/ 16 h 16"/>
                <a:gd name="T12" fmla="*/ 1 w 4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6">
                  <a:moveTo>
                    <a:pt x="1" y="16"/>
                  </a:move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40" y="1"/>
                    <a:pt x="40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0" y="16"/>
                    <a:pt x="0" y="16"/>
                    <a:pt x="1" y="16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8" name="i$lîḓé">
              <a:extLst>
                <a:ext uri="{FF2B5EF4-FFF2-40B4-BE49-F238E27FC236}">
                  <a16:creationId xmlns:a16="http://schemas.microsoft.com/office/drawing/2014/main" xmlns="" id="{C13AEA3B-BE61-474F-9927-0DFE0262DF23}"/>
                </a:ext>
              </a:extLst>
            </p:cNvPr>
            <p:cNvSpPr/>
            <p:nvPr/>
          </p:nvSpPr>
          <p:spPr bwMode="auto">
            <a:xfrm>
              <a:off x="7485170" y="3567191"/>
              <a:ext cx="99914" cy="42133"/>
            </a:xfrm>
            <a:custGeom>
              <a:avLst/>
              <a:gdLst>
                <a:gd name="T0" fmla="*/ 0 w 40"/>
                <a:gd name="T1" fmla="*/ 16 h 17"/>
                <a:gd name="T2" fmla="*/ 1 w 40"/>
                <a:gd name="T3" fmla="*/ 17 h 17"/>
                <a:gd name="T4" fmla="*/ 1 w 40"/>
                <a:gd name="T5" fmla="*/ 16 h 17"/>
                <a:gd name="T6" fmla="*/ 39 w 40"/>
                <a:gd name="T7" fmla="*/ 2 h 17"/>
                <a:gd name="T8" fmla="*/ 40 w 40"/>
                <a:gd name="T9" fmla="*/ 1 h 17"/>
                <a:gd name="T10" fmla="*/ 38 w 40"/>
                <a:gd name="T11" fmla="*/ 0 h 17"/>
                <a:gd name="T12" fmla="*/ 1 w 40"/>
                <a:gd name="T13" fmla="*/ 14 h 17"/>
                <a:gd name="T14" fmla="*/ 0 w 40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7">
                  <a:moveTo>
                    <a:pt x="0" y="16"/>
                  </a:moveTo>
                  <a:cubicBezTo>
                    <a:pt x="0" y="16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1"/>
                    <a:pt x="40" y="1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5"/>
                    <a:pt x="0" y="16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9" name="iṣļîďé">
              <a:extLst>
                <a:ext uri="{FF2B5EF4-FFF2-40B4-BE49-F238E27FC236}">
                  <a16:creationId xmlns:a16="http://schemas.microsoft.com/office/drawing/2014/main" xmlns="" id="{14B9D919-546B-4CA4-83ED-20D5FA284670}"/>
                </a:ext>
              </a:extLst>
            </p:cNvPr>
            <p:cNvSpPr/>
            <p:nvPr/>
          </p:nvSpPr>
          <p:spPr bwMode="auto">
            <a:xfrm>
              <a:off x="7397294" y="3624973"/>
              <a:ext cx="40929" cy="20464"/>
            </a:xfrm>
            <a:custGeom>
              <a:avLst/>
              <a:gdLst>
                <a:gd name="T0" fmla="*/ 14 w 16"/>
                <a:gd name="T1" fmla="*/ 0 h 8"/>
                <a:gd name="T2" fmla="*/ 1 w 16"/>
                <a:gd name="T3" fmla="*/ 5 h 8"/>
                <a:gd name="T4" fmla="*/ 0 w 16"/>
                <a:gd name="T5" fmla="*/ 7 h 8"/>
                <a:gd name="T6" fmla="*/ 2 w 16"/>
                <a:gd name="T7" fmla="*/ 8 h 8"/>
                <a:gd name="T8" fmla="*/ 2 w 16"/>
                <a:gd name="T9" fmla="*/ 8 h 8"/>
                <a:gd name="T10" fmla="*/ 15 w 16"/>
                <a:gd name="T11" fmla="*/ 3 h 8"/>
                <a:gd name="T12" fmla="*/ 16 w 16"/>
                <a:gd name="T13" fmla="*/ 1 h 8"/>
                <a:gd name="T14" fmla="*/ 14 w 1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6" y="2"/>
                    <a:pt x="16" y="1"/>
                  </a:cubicBezTo>
                  <a:cubicBezTo>
                    <a:pt x="15" y="0"/>
                    <a:pt x="15" y="0"/>
                    <a:pt x="14" y="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0" name="íş1ïḍè">
              <a:extLst>
                <a:ext uri="{FF2B5EF4-FFF2-40B4-BE49-F238E27FC236}">
                  <a16:creationId xmlns:a16="http://schemas.microsoft.com/office/drawing/2014/main" xmlns="" id="{40EA6A5A-76F5-4043-8B02-372B8DCE27B3}"/>
                </a:ext>
              </a:extLst>
            </p:cNvPr>
            <p:cNvSpPr/>
            <p:nvPr/>
          </p:nvSpPr>
          <p:spPr bwMode="auto">
            <a:xfrm>
              <a:off x="7605549" y="3499779"/>
              <a:ext cx="104729" cy="7223"/>
            </a:xfrm>
            <a:custGeom>
              <a:avLst/>
              <a:gdLst>
                <a:gd name="T0" fmla="*/ 0 w 42"/>
                <a:gd name="T1" fmla="*/ 2 h 3"/>
                <a:gd name="T2" fmla="*/ 1 w 42"/>
                <a:gd name="T3" fmla="*/ 3 h 3"/>
                <a:gd name="T4" fmla="*/ 1 w 42"/>
                <a:gd name="T5" fmla="*/ 3 h 3"/>
                <a:gd name="T6" fmla="*/ 40 w 42"/>
                <a:gd name="T7" fmla="*/ 3 h 3"/>
                <a:gd name="T8" fmla="*/ 41 w 42"/>
                <a:gd name="T9" fmla="*/ 3 h 3"/>
                <a:gd name="T10" fmla="*/ 42 w 42"/>
                <a:gd name="T11" fmla="*/ 2 h 3"/>
                <a:gd name="T12" fmla="*/ 42 w 42"/>
                <a:gd name="T13" fmla="*/ 1 h 3"/>
                <a:gd name="T14" fmla="*/ 1 w 42"/>
                <a:gd name="T15" fmla="*/ 0 h 3"/>
                <a:gd name="T16" fmla="*/ 0 w 42"/>
                <a:gd name="T1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">
                  <a:moveTo>
                    <a:pt x="0" y="2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5" y="3"/>
                    <a:pt x="38" y="3"/>
                    <a:pt x="40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2" y="3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1" y="0"/>
                    <a:pt x="40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1" name="ïśļïdè">
              <a:extLst>
                <a:ext uri="{FF2B5EF4-FFF2-40B4-BE49-F238E27FC236}">
                  <a16:creationId xmlns:a16="http://schemas.microsoft.com/office/drawing/2014/main" xmlns="" id="{3E205C60-E69E-42FB-BD42-D48E6FA62C81}"/>
                </a:ext>
              </a:extLst>
            </p:cNvPr>
            <p:cNvSpPr/>
            <p:nvPr/>
          </p:nvSpPr>
          <p:spPr bwMode="auto">
            <a:xfrm>
              <a:off x="7450260" y="3499779"/>
              <a:ext cx="122786" cy="7223"/>
            </a:xfrm>
            <a:custGeom>
              <a:avLst/>
              <a:gdLst>
                <a:gd name="T0" fmla="*/ 49 w 49"/>
                <a:gd name="T1" fmla="*/ 2 h 3"/>
                <a:gd name="T2" fmla="*/ 48 w 49"/>
                <a:gd name="T3" fmla="*/ 0 h 3"/>
                <a:gd name="T4" fmla="*/ 1 w 49"/>
                <a:gd name="T5" fmla="*/ 0 h 3"/>
                <a:gd name="T6" fmla="*/ 0 w 49"/>
                <a:gd name="T7" fmla="*/ 2 h 3"/>
                <a:gd name="T8" fmla="*/ 1 w 49"/>
                <a:gd name="T9" fmla="*/ 3 h 3"/>
                <a:gd name="T10" fmla="*/ 48 w 49"/>
                <a:gd name="T11" fmla="*/ 3 h 3"/>
                <a:gd name="T12" fmla="*/ 49 w 49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49" y="2"/>
                  </a:moveTo>
                  <a:cubicBezTo>
                    <a:pt x="49" y="1"/>
                    <a:pt x="48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9" y="2"/>
                    <a:pt x="49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2" name="ísľiḑê">
              <a:extLst>
                <a:ext uri="{FF2B5EF4-FFF2-40B4-BE49-F238E27FC236}">
                  <a16:creationId xmlns:a16="http://schemas.microsoft.com/office/drawing/2014/main" xmlns="" id="{563BE6DE-93C5-478D-B806-B1E64589196B}"/>
                </a:ext>
              </a:extLst>
            </p:cNvPr>
            <p:cNvSpPr/>
            <p:nvPr/>
          </p:nvSpPr>
          <p:spPr bwMode="auto">
            <a:xfrm>
              <a:off x="7375625" y="3499779"/>
              <a:ext cx="44540" cy="7223"/>
            </a:xfrm>
            <a:custGeom>
              <a:avLst/>
              <a:gdLst>
                <a:gd name="T0" fmla="*/ 18 w 18"/>
                <a:gd name="T1" fmla="*/ 2 h 3"/>
                <a:gd name="T2" fmla="*/ 17 w 18"/>
                <a:gd name="T3" fmla="*/ 0 h 3"/>
                <a:gd name="T4" fmla="*/ 1 w 18"/>
                <a:gd name="T5" fmla="*/ 0 h 3"/>
                <a:gd name="T6" fmla="*/ 0 w 18"/>
                <a:gd name="T7" fmla="*/ 2 h 3"/>
                <a:gd name="T8" fmla="*/ 1 w 18"/>
                <a:gd name="T9" fmla="*/ 3 h 3"/>
                <a:gd name="T10" fmla="*/ 17 w 18"/>
                <a:gd name="T11" fmla="*/ 3 h 3"/>
                <a:gd name="T12" fmla="*/ 18 w 18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">
                  <a:moveTo>
                    <a:pt x="18" y="2"/>
                  </a:moveTo>
                  <a:cubicBezTo>
                    <a:pt x="18" y="1"/>
                    <a:pt x="17" y="0"/>
                    <a:pt x="17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3" name="iśļíḋê">
              <a:extLst>
                <a:ext uri="{FF2B5EF4-FFF2-40B4-BE49-F238E27FC236}">
                  <a16:creationId xmlns:a16="http://schemas.microsoft.com/office/drawing/2014/main" xmlns="" id="{040827A4-BAE6-4D97-927F-2ADA303DB39A}"/>
                </a:ext>
              </a:extLst>
            </p:cNvPr>
            <p:cNvSpPr/>
            <p:nvPr/>
          </p:nvSpPr>
          <p:spPr bwMode="auto">
            <a:xfrm>
              <a:off x="7615179" y="3445609"/>
              <a:ext cx="90284" cy="42133"/>
            </a:xfrm>
            <a:custGeom>
              <a:avLst/>
              <a:gdLst>
                <a:gd name="T0" fmla="*/ 35 w 36"/>
                <a:gd name="T1" fmla="*/ 17 h 17"/>
                <a:gd name="T2" fmla="*/ 36 w 36"/>
                <a:gd name="T3" fmla="*/ 16 h 17"/>
                <a:gd name="T4" fmla="*/ 35 w 36"/>
                <a:gd name="T5" fmla="*/ 15 h 17"/>
                <a:gd name="T6" fmla="*/ 1 w 36"/>
                <a:gd name="T7" fmla="*/ 0 h 17"/>
                <a:gd name="T8" fmla="*/ 0 w 36"/>
                <a:gd name="T9" fmla="*/ 1 h 17"/>
                <a:gd name="T10" fmla="*/ 0 w 36"/>
                <a:gd name="T11" fmla="*/ 2 h 17"/>
                <a:gd name="T12" fmla="*/ 34 w 36"/>
                <a:gd name="T13" fmla="*/ 17 h 17"/>
                <a:gd name="T14" fmla="*/ 35 w 36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7">
                  <a:moveTo>
                    <a:pt x="35" y="17"/>
                  </a:moveTo>
                  <a:cubicBezTo>
                    <a:pt x="35" y="17"/>
                    <a:pt x="36" y="17"/>
                    <a:pt x="36" y="16"/>
                  </a:cubicBezTo>
                  <a:cubicBezTo>
                    <a:pt x="36" y="16"/>
                    <a:pt x="36" y="15"/>
                    <a:pt x="35" y="1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4" y="17"/>
                    <a:pt x="34" y="17"/>
                    <a:pt x="34" y="17"/>
                  </a:cubicBezTo>
                  <a:lnTo>
                    <a:pt x="35" y="17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4" name="íŝlïḓê">
              <a:extLst>
                <a:ext uri="{FF2B5EF4-FFF2-40B4-BE49-F238E27FC236}">
                  <a16:creationId xmlns:a16="http://schemas.microsoft.com/office/drawing/2014/main" xmlns="" id="{B829E659-8432-4B55-9BC5-4338B499E68C}"/>
                </a:ext>
              </a:extLst>
            </p:cNvPr>
            <p:cNvSpPr/>
            <p:nvPr/>
          </p:nvSpPr>
          <p:spPr bwMode="auto">
            <a:xfrm>
              <a:off x="7487577" y="3390234"/>
              <a:ext cx="92692" cy="44540"/>
            </a:xfrm>
            <a:custGeom>
              <a:avLst/>
              <a:gdLst>
                <a:gd name="T0" fmla="*/ 36 w 37"/>
                <a:gd name="T1" fmla="*/ 15 h 18"/>
                <a:gd name="T2" fmla="*/ 2 w 37"/>
                <a:gd name="T3" fmla="*/ 0 h 18"/>
                <a:gd name="T4" fmla="*/ 1 w 37"/>
                <a:gd name="T5" fmla="*/ 1 h 18"/>
                <a:gd name="T6" fmla="*/ 1 w 37"/>
                <a:gd name="T7" fmla="*/ 3 h 18"/>
                <a:gd name="T8" fmla="*/ 35 w 37"/>
                <a:gd name="T9" fmla="*/ 18 h 18"/>
                <a:gd name="T10" fmla="*/ 36 w 37"/>
                <a:gd name="T11" fmla="*/ 18 h 18"/>
                <a:gd name="T12" fmla="*/ 37 w 37"/>
                <a:gd name="T13" fmla="*/ 17 h 18"/>
                <a:gd name="T14" fmla="*/ 36 w 37"/>
                <a:gd name="T15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8">
                  <a:moveTo>
                    <a:pt x="36" y="15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18"/>
                    <a:pt x="37" y="17"/>
                    <a:pt x="37" y="17"/>
                  </a:cubicBezTo>
                  <a:cubicBezTo>
                    <a:pt x="37" y="16"/>
                    <a:pt x="37" y="16"/>
                    <a:pt x="36" y="15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5" name="ïŝļiḓè">
              <a:extLst>
                <a:ext uri="{FF2B5EF4-FFF2-40B4-BE49-F238E27FC236}">
                  <a16:creationId xmlns:a16="http://schemas.microsoft.com/office/drawing/2014/main" xmlns="" id="{7DFA8438-8A51-4A4D-9F19-43645E2212EF}"/>
                </a:ext>
              </a:extLst>
            </p:cNvPr>
            <p:cNvSpPr/>
            <p:nvPr/>
          </p:nvSpPr>
          <p:spPr bwMode="auto">
            <a:xfrm>
              <a:off x="7397294" y="3350509"/>
              <a:ext cx="43336" cy="21668"/>
            </a:xfrm>
            <a:custGeom>
              <a:avLst/>
              <a:gdLst>
                <a:gd name="T0" fmla="*/ 2 w 17"/>
                <a:gd name="T1" fmla="*/ 0 h 9"/>
                <a:gd name="T2" fmla="*/ 0 w 17"/>
                <a:gd name="T3" fmla="*/ 1 h 9"/>
                <a:gd name="T4" fmla="*/ 1 w 17"/>
                <a:gd name="T5" fmla="*/ 2 h 9"/>
                <a:gd name="T6" fmla="*/ 15 w 17"/>
                <a:gd name="T7" fmla="*/ 9 h 9"/>
                <a:gd name="T8" fmla="*/ 16 w 17"/>
                <a:gd name="T9" fmla="*/ 9 h 9"/>
                <a:gd name="T10" fmla="*/ 17 w 17"/>
                <a:gd name="T11" fmla="*/ 8 h 9"/>
                <a:gd name="T12" fmla="*/ 16 w 17"/>
                <a:gd name="T13" fmla="*/ 7 h 9"/>
                <a:gd name="T14" fmla="*/ 2 w 1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9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8"/>
                  </a:cubicBezTo>
                  <a:cubicBezTo>
                    <a:pt x="17" y="8"/>
                    <a:pt x="17" y="7"/>
                    <a:pt x="16" y="7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6" name="í$ľiḍê">
              <a:extLst>
                <a:ext uri="{FF2B5EF4-FFF2-40B4-BE49-F238E27FC236}">
                  <a16:creationId xmlns:a16="http://schemas.microsoft.com/office/drawing/2014/main" xmlns="" id="{3D0B0CFD-C879-4BFE-8CDE-49433AC6819D}"/>
                </a:ext>
              </a:extLst>
            </p:cNvPr>
            <p:cNvSpPr/>
            <p:nvPr/>
          </p:nvSpPr>
          <p:spPr bwMode="auto">
            <a:xfrm>
              <a:off x="7470724" y="3222908"/>
              <a:ext cx="90284" cy="92692"/>
            </a:xfrm>
            <a:custGeom>
              <a:avLst/>
              <a:gdLst>
                <a:gd name="T0" fmla="*/ 33 w 36"/>
                <a:gd name="T1" fmla="*/ 36 h 37"/>
                <a:gd name="T2" fmla="*/ 34 w 36"/>
                <a:gd name="T3" fmla="*/ 37 h 37"/>
                <a:gd name="T4" fmla="*/ 35 w 36"/>
                <a:gd name="T5" fmla="*/ 36 h 37"/>
                <a:gd name="T6" fmla="*/ 35 w 36"/>
                <a:gd name="T7" fmla="*/ 34 h 37"/>
                <a:gd name="T8" fmla="*/ 2 w 36"/>
                <a:gd name="T9" fmla="*/ 1 h 37"/>
                <a:gd name="T10" fmla="*/ 0 w 36"/>
                <a:gd name="T11" fmla="*/ 1 h 37"/>
                <a:gd name="T12" fmla="*/ 0 w 36"/>
                <a:gd name="T13" fmla="*/ 3 h 37"/>
                <a:gd name="T14" fmla="*/ 33 w 36"/>
                <a:gd name="T15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7">
                  <a:moveTo>
                    <a:pt x="33" y="36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6" y="36"/>
                    <a:pt x="36" y="35"/>
                    <a:pt x="35" y="34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33" y="36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7" name="iṡ1ïdé">
              <a:extLst>
                <a:ext uri="{FF2B5EF4-FFF2-40B4-BE49-F238E27FC236}">
                  <a16:creationId xmlns:a16="http://schemas.microsoft.com/office/drawing/2014/main" xmlns="" id="{A7D19A97-244C-4960-815C-0A53AEA0B390}"/>
                </a:ext>
              </a:extLst>
            </p:cNvPr>
            <p:cNvSpPr/>
            <p:nvPr/>
          </p:nvSpPr>
          <p:spPr bwMode="auto">
            <a:xfrm>
              <a:off x="7573046" y="3330045"/>
              <a:ext cx="77042" cy="80654"/>
            </a:xfrm>
            <a:custGeom>
              <a:avLst/>
              <a:gdLst>
                <a:gd name="T0" fmla="*/ 29 w 31"/>
                <a:gd name="T1" fmla="*/ 31 h 32"/>
                <a:gd name="T2" fmla="*/ 30 w 31"/>
                <a:gd name="T3" fmla="*/ 32 h 32"/>
                <a:gd name="T4" fmla="*/ 31 w 31"/>
                <a:gd name="T5" fmla="*/ 31 h 32"/>
                <a:gd name="T6" fmla="*/ 31 w 31"/>
                <a:gd name="T7" fmla="*/ 30 h 32"/>
                <a:gd name="T8" fmla="*/ 3 w 31"/>
                <a:gd name="T9" fmla="*/ 1 h 32"/>
                <a:gd name="T10" fmla="*/ 1 w 31"/>
                <a:gd name="T11" fmla="*/ 1 h 32"/>
                <a:gd name="T12" fmla="*/ 1 w 31"/>
                <a:gd name="T13" fmla="*/ 3 h 32"/>
                <a:gd name="T14" fmla="*/ 29 w 31"/>
                <a:gd name="T1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32">
                  <a:moveTo>
                    <a:pt x="29" y="31"/>
                  </a:move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1"/>
                    <a:pt x="31" y="30"/>
                    <a:pt x="31" y="3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lnTo>
                    <a:pt x="29" y="31"/>
                  </a:ln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8" name="işḻîḑé">
              <a:extLst>
                <a:ext uri="{FF2B5EF4-FFF2-40B4-BE49-F238E27FC236}">
                  <a16:creationId xmlns:a16="http://schemas.microsoft.com/office/drawing/2014/main" xmlns="" id="{B076B814-CAC2-49E4-8013-1413D42451C9}"/>
                </a:ext>
              </a:extLst>
            </p:cNvPr>
            <p:cNvSpPr/>
            <p:nvPr/>
          </p:nvSpPr>
          <p:spPr bwMode="auto">
            <a:xfrm>
              <a:off x="7688610" y="3445609"/>
              <a:ext cx="26483" cy="26483"/>
            </a:xfrm>
            <a:custGeom>
              <a:avLst/>
              <a:gdLst>
                <a:gd name="T0" fmla="*/ 0 w 11"/>
                <a:gd name="T1" fmla="*/ 1 h 11"/>
                <a:gd name="T2" fmla="*/ 0 w 11"/>
                <a:gd name="T3" fmla="*/ 2 h 11"/>
                <a:gd name="T4" fmla="*/ 9 w 11"/>
                <a:gd name="T5" fmla="*/ 11 h 11"/>
                <a:gd name="T6" fmla="*/ 9 w 11"/>
                <a:gd name="T7" fmla="*/ 11 h 11"/>
                <a:gd name="T8" fmla="*/ 10 w 11"/>
                <a:gd name="T9" fmla="*/ 11 h 11"/>
                <a:gd name="T10" fmla="*/ 10 w 11"/>
                <a:gd name="T11" fmla="*/ 9 h 11"/>
                <a:gd name="T12" fmla="*/ 2 w 11"/>
                <a:gd name="T13" fmla="*/ 1 h 11"/>
                <a:gd name="T14" fmla="*/ 0 w 11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0"/>
                    <a:pt x="11" y="10"/>
                    <a:pt x="10" y="9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9" name="išḷíḍé">
              <a:extLst>
                <a:ext uri="{FF2B5EF4-FFF2-40B4-BE49-F238E27FC236}">
                  <a16:creationId xmlns:a16="http://schemas.microsoft.com/office/drawing/2014/main" xmlns="" id="{7810A858-22B1-4CA0-936D-2360E9E680F5}"/>
                </a:ext>
              </a:extLst>
            </p:cNvPr>
            <p:cNvSpPr/>
            <p:nvPr/>
          </p:nvSpPr>
          <p:spPr bwMode="auto">
            <a:xfrm>
              <a:off x="7598326" y="3139847"/>
              <a:ext cx="49355" cy="115563"/>
            </a:xfrm>
            <a:custGeom>
              <a:avLst/>
              <a:gdLst>
                <a:gd name="T0" fmla="*/ 19 w 20"/>
                <a:gd name="T1" fmla="*/ 46 h 46"/>
                <a:gd name="T2" fmla="*/ 19 w 20"/>
                <a:gd name="T3" fmla="*/ 46 h 46"/>
                <a:gd name="T4" fmla="*/ 20 w 20"/>
                <a:gd name="T5" fmla="*/ 45 h 46"/>
                <a:gd name="T6" fmla="*/ 3 w 20"/>
                <a:gd name="T7" fmla="*/ 1 h 46"/>
                <a:gd name="T8" fmla="*/ 1 w 20"/>
                <a:gd name="T9" fmla="*/ 0 h 46"/>
                <a:gd name="T10" fmla="*/ 0 w 20"/>
                <a:gd name="T11" fmla="*/ 2 h 46"/>
                <a:gd name="T12" fmla="*/ 18 w 20"/>
                <a:gd name="T13" fmla="*/ 46 h 46"/>
                <a:gd name="T14" fmla="*/ 19 w 20"/>
                <a:gd name="T15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6">
                  <a:moveTo>
                    <a:pt x="19" y="46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0" y="46"/>
                    <a:pt x="20" y="45"/>
                    <a:pt x="20" y="4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9" y="46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0" name="işļïďè">
              <a:extLst>
                <a:ext uri="{FF2B5EF4-FFF2-40B4-BE49-F238E27FC236}">
                  <a16:creationId xmlns:a16="http://schemas.microsoft.com/office/drawing/2014/main" xmlns="" id="{72F9A225-ABD4-4BC4-B346-8ECDF95A8967}"/>
                </a:ext>
              </a:extLst>
            </p:cNvPr>
            <p:cNvSpPr/>
            <p:nvPr/>
          </p:nvSpPr>
          <p:spPr bwMode="auto">
            <a:xfrm>
              <a:off x="7652496" y="3280690"/>
              <a:ext cx="45744" cy="99914"/>
            </a:xfrm>
            <a:custGeom>
              <a:avLst/>
              <a:gdLst>
                <a:gd name="T0" fmla="*/ 16 w 18"/>
                <a:gd name="T1" fmla="*/ 40 h 40"/>
                <a:gd name="T2" fmla="*/ 17 w 18"/>
                <a:gd name="T3" fmla="*/ 40 h 40"/>
                <a:gd name="T4" fmla="*/ 17 w 18"/>
                <a:gd name="T5" fmla="*/ 38 h 40"/>
                <a:gd name="T6" fmla="*/ 2 w 18"/>
                <a:gd name="T7" fmla="*/ 1 h 40"/>
                <a:gd name="T8" fmla="*/ 1 w 18"/>
                <a:gd name="T9" fmla="*/ 0 h 40"/>
                <a:gd name="T10" fmla="*/ 0 w 18"/>
                <a:gd name="T11" fmla="*/ 2 h 40"/>
                <a:gd name="T12" fmla="*/ 15 w 18"/>
                <a:gd name="T13" fmla="*/ 39 h 40"/>
                <a:gd name="T14" fmla="*/ 16 w 18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40">
                  <a:moveTo>
                    <a:pt x="16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7" y="39"/>
                    <a:pt x="18" y="39"/>
                    <a:pt x="17" y="38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6" y="40"/>
                    <a:pt x="16" y="40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1" name="ï$ľiḓè">
              <a:extLst>
                <a:ext uri="{FF2B5EF4-FFF2-40B4-BE49-F238E27FC236}">
                  <a16:creationId xmlns:a16="http://schemas.microsoft.com/office/drawing/2014/main" xmlns="" id="{3AF38877-D8F0-4487-8DBF-EAC7F035B180}"/>
                </a:ext>
              </a:extLst>
            </p:cNvPr>
            <p:cNvSpPr/>
            <p:nvPr/>
          </p:nvSpPr>
          <p:spPr bwMode="auto">
            <a:xfrm>
              <a:off x="7712686" y="3427552"/>
              <a:ext cx="18057" cy="34910"/>
            </a:xfrm>
            <a:custGeom>
              <a:avLst/>
              <a:gdLst>
                <a:gd name="T0" fmla="*/ 6 w 7"/>
                <a:gd name="T1" fmla="*/ 14 h 14"/>
                <a:gd name="T2" fmla="*/ 6 w 7"/>
                <a:gd name="T3" fmla="*/ 14 h 14"/>
                <a:gd name="T4" fmla="*/ 7 w 7"/>
                <a:gd name="T5" fmla="*/ 12 h 14"/>
                <a:gd name="T6" fmla="*/ 3 w 7"/>
                <a:gd name="T7" fmla="*/ 1 h 14"/>
                <a:gd name="T8" fmla="*/ 1 w 7"/>
                <a:gd name="T9" fmla="*/ 1 h 14"/>
                <a:gd name="T10" fmla="*/ 0 w 7"/>
                <a:gd name="T11" fmla="*/ 2 h 14"/>
                <a:gd name="T12" fmla="*/ 5 w 7"/>
                <a:gd name="T13" fmla="*/ 13 h 14"/>
                <a:gd name="T14" fmla="*/ 6 w 7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4">
                  <a:moveTo>
                    <a:pt x="6" y="14"/>
                  </a:move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7" y="1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6" y="14"/>
                  </a:cubicBezTo>
                  <a:close/>
                </a:path>
              </a:pathLst>
            </a:custGeom>
            <a:solidFill>
              <a:srgbClr val="F9B1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DB2457B-C803-4D5A-A9EA-91FB937445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86826" y="2585568"/>
            <a:ext cx="9144000" cy="1655762"/>
          </a:xfrm>
          <a:noFill/>
        </p:spPr>
        <p:txBody>
          <a:bodyPr>
            <a:normAutofit/>
          </a:bodyPr>
          <a:lstStyle/>
          <a:p>
            <a:r>
              <a:rPr lang="zh-CN" altLang="en-US" sz="6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祝你生日快乐！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3AB03CE-B0CA-4D72-B828-7B989C69EA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067" y="3713761"/>
            <a:ext cx="1717642" cy="314423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AF0BFF5-9DC0-4C43-8655-5D240D9D02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715" y="4129088"/>
            <a:ext cx="1547740" cy="28289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E7240AE-12AB-4366-8FFF-369FE163407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641" y="3971924"/>
            <a:ext cx="1482951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578520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2cfa73c4-dabe-427a-b541-fa883c88b646" descr="zgMAAB+LCAAAAAAABACtkk1vgkAQhv/LtL2RBiwocqu1NBzaGjH20HjYyoqbLItZl0Zj+O+dRT6DNmnScFlm35l53tk5wa067ih4ECZEqikjsSRJoGgCBgQReCLj3IAJExET8YtMs90evM9Tnda++WBq+5TyVC4Jz6guIJhihJ9/vV5SRzuTDAmOReyaFmW9Wu+bDVvTOV1ToSrRPP4Cz3UfHNcaIbzM9ltU3vj+83g6cIeoWBTJVp4bENJ1KqJ/bW3ZtmU7rtPp7Y/9wXTS7X1tMtVQXplgSZaUMvPexBA5tEKWeQ6yKOK0LQuEovK7nr2lY8U5VBIb+KlMiMKGJzO/a7wNUae5AhHRA1aqYKHzVCWk3pKLy6Av6l0oNqNJmhHcL4psF1z38xq1AY8i5igejAp/Zy4zrwuHW7Kjb6jWSKVVHYJV10TFg6Xx2fr2cuMq14Ie1N+c6Iy2h0vD/9VC0bJxUBJ02EvsFX4/Jxp6Ac4DAAA=">
            <a:extLst>
              <a:ext uri="{FF2B5EF4-FFF2-40B4-BE49-F238E27FC236}">
                <a16:creationId xmlns:a16="http://schemas.microsoft.com/office/drawing/2014/main" xmlns="" id="{7E9F7046-95F6-4B84-B7B9-27661633250F}"/>
              </a:ext>
            </a:extLst>
          </p:cNvPr>
          <p:cNvGrpSpPr>
            <a:grpSpLocks noChangeAspect="1"/>
          </p:cNvGrpSpPr>
          <p:nvPr/>
        </p:nvGrpSpPr>
        <p:grpSpPr>
          <a:xfrm>
            <a:off x="594360" y="3625551"/>
            <a:ext cx="2184400" cy="3083859"/>
            <a:chOff x="3278982" y="1733498"/>
            <a:chExt cx="2401887" cy="3390899"/>
          </a:xfrm>
        </p:grpSpPr>
        <p:sp>
          <p:nvSpPr>
            <p:cNvPr id="10" name="Oval 5">
              <a:extLst>
                <a:ext uri="{FF2B5EF4-FFF2-40B4-BE49-F238E27FC236}">
                  <a16:creationId xmlns:a16="http://schemas.microsoft.com/office/drawing/2014/main" xmlns="" id="{78A2D6DD-9176-417F-95DD-E1F92A6A71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5407" y="2757435"/>
              <a:ext cx="460375" cy="460375"/>
            </a:xfrm>
            <a:prstGeom prst="ellipse">
              <a:avLst/>
            </a:prstGeom>
            <a:solidFill>
              <a:srgbClr val="B67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01C634F8-AE31-4D7E-A373-485C150CAC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5407" y="1733498"/>
              <a:ext cx="1189038" cy="1257300"/>
            </a:xfrm>
            <a:custGeom>
              <a:avLst/>
              <a:gdLst>
                <a:gd name="T0" fmla="*/ 891 w 918"/>
                <a:gd name="T1" fmla="*/ 47 h 972"/>
                <a:gd name="T2" fmla="*/ 825 w 918"/>
                <a:gd name="T3" fmla="*/ 17 h 972"/>
                <a:gd name="T4" fmla="*/ 476 w 918"/>
                <a:gd name="T5" fmla="*/ 411 h 972"/>
                <a:gd name="T6" fmla="*/ 459 w 918"/>
                <a:gd name="T7" fmla="*/ 450 h 972"/>
                <a:gd name="T8" fmla="*/ 442 w 918"/>
                <a:gd name="T9" fmla="*/ 411 h 972"/>
                <a:gd name="T10" fmla="*/ 93 w 918"/>
                <a:gd name="T11" fmla="*/ 17 h 972"/>
                <a:gd name="T12" fmla="*/ 27 w 918"/>
                <a:gd name="T13" fmla="*/ 47 h 972"/>
                <a:gd name="T14" fmla="*/ 92 w 918"/>
                <a:gd name="T15" fmla="*/ 569 h 972"/>
                <a:gd name="T16" fmla="*/ 414 w 918"/>
                <a:gd name="T17" fmla="*/ 944 h 972"/>
                <a:gd name="T18" fmla="*/ 459 w 918"/>
                <a:gd name="T19" fmla="*/ 969 h 972"/>
                <a:gd name="T20" fmla="*/ 504 w 918"/>
                <a:gd name="T21" fmla="*/ 944 h 972"/>
                <a:gd name="T22" fmla="*/ 826 w 918"/>
                <a:gd name="T23" fmla="*/ 569 h 972"/>
                <a:gd name="T24" fmla="*/ 891 w 918"/>
                <a:gd name="T25" fmla="*/ 47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8" h="972">
                  <a:moveTo>
                    <a:pt x="891" y="47"/>
                  </a:moveTo>
                  <a:cubicBezTo>
                    <a:pt x="886" y="16"/>
                    <a:pt x="851" y="0"/>
                    <a:pt x="825" y="17"/>
                  </a:cubicBezTo>
                  <a:cubicBezTo>
                    <a:pt x="738" y="75"/>
                    <a:pt x="567" y="208"/>
                    <a:pt x="476" y="411"/>
                  </a:cubicBezTo>
                  <a:cubicBezTo>
                    <a:pt x="470" y="424"/>
                    <a:pt x="464" y="437"/>
                    <a:pt x="459" y="450"/>
                  </a:cubicBezTo>
                  <a:cubicBezTo>
                    <a:pt x="454" y="437"/>
                    <a:pt x="448" y="424"/>
                    <a:pt x="442" y="411"/>
                  </a:cubicBezTo>
                  <a:cubicBezTo>
                    <a:pt x="351" y="208"/>
                    <a:pt x="180" y="75"/>
                    <a:pt x="93" y="17"/>
                  </a:cubicBezTo>
                  <a:cubicBezTo>
                    <a:pt x="67" y="0"/>
                    <a:pt x="32" y="16"/>
                    <a:pt x="27" y="47"/>
                  </a:cubicBezTo>
                  <a:cubicBezTo>
                    <a:pt x="13" y="150"/>
                    <a:pt x="0" y="367"/>
                    <a:pt x="92" y="569"/>
                  </a:cubicBezTo>
                  <a:cubicBezTo>
                    <a:pt x="175" y="752"/>
                    <a:pt x="322" y="878"/>
                    <a:pt x="414" y="944"/>
                  </a:cubicBezTo>
                  <a:cubicBezTo>
                    <a:pt x="421" y="962"/>
                    <a:pt x="440" y="972"/>
                    <a:pt x="459" y="969"/>
                  </a:cubicBezTo>
                  <a:cubicBezTo>
                    <a:pt x="478" y="972"/>
                    <a:pt x="497" y="962"/>
                    <a:pt x="504" y="944"/>
                  </a:cubicBezTo>
                  <a:cubicBezTo>
                    <a:pt x="596" y="878"/>
                    <a:pt x="743" y="752"/>
                    <a:pt x="826" y="569"/>
                  </a:cubicBezTo>
                  <a:cubicBezTo>
                    <a:pt x="918" y="367"/>
                    <a:pt x="905" y="150"/>
                    <a:pt x="891" y="47"/>
                  </a:cubicBezTo>
                </a:path>
              </a:pathLst>
            </a:custGeom>
            <a:solidFill>
              <a:srgbClr val="57B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xmlns="" id="{EE61BEA6-2591-494C-A04B-51A0BA66D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7632" y="1746197"/>
              <a:ext cx="1143000" cy="1241425"/>
            </a:xfrm>
            <a:custGeom>
              <a:avLst/>
              <a:gdLst>
                <a:gd name="T0" fmla="*/ 265 w 883"/>
                <a:gd name="T1" fmla="*/ 824 h 960"/>
                <a:gd name="T2" fmla="*/ 397 w 883"/>
                <a:gd name="T3" fmla="*/ 934 h 960"/>
                <a:gd name="T4" fmla="*/ 436 w 883"/>
                <a:gd name="T5" fmla="*/ 960 h 960"/>
                <a:gd name="T6" fmla="*/ 442 w 883"/>
                <a:gd name="T7" fmla="*/ 959 h 960"/>
                <a:gd name="T8" fmla="*/ 448 w 883"/>
                <a:gd name="T9" fmla="*/ 960 h 960"/>
                <a:gd name="T10" fmla="*/ 487 w 883"/>
                <a:gd name="T11" fmla="*/ 934 h 960"/>
                <a:gd name="T12" fmla="*/ 619 w 883"/>
                <a:gd name="T13" fmla="*/ 824 h 960"/>
                <a:gd name="T14" fmla="*/ 471 w 883"/>
                <a:gd name="T15" fmla="*/ 845 h 960"/>
                <a:gd name="T16" fmla="*/ 457 w 883"/>
                <a:gd name="T17" fmla="*/ 847 h 960"/>
                <a:gd name="T18" fmla="*/ 456 w 883"/>
                <a:gd name="T19" fmla="*/ 847 h 960"/>
                <a:gd name="T20" fmla="*/ 442 w 883"/>
                <a:gd name="T21" fmla="*/ 846 h 960"/>
                <a:gd name="T22" fmla="*/ 428 w 883"/>
                <a:gd name="T23" fmla="*/ 847 h 960"/>
                <a:gd name="T24" fmla="*/ 427 w 883"/>
                <a:gd name="T25" fmla="*/ 847 h 960"/>
                <a:gd name="T26" fmla="*/ 413 w 883"/>
                <a:gd name="T27" fmla="*/ 845 h 960"/>
                <a:gd name="T28" fmla="*/ 265 w 883"/>
                <a:gd name="T29" fmla="*/ 824 h 960"/>
                <a:gd name="T30" fmla="*/ 832 w 883"/>
                <a:gd name="T31" fmla="*/ 0 h 960"/>
                <a:gd name="T32" fmla="*/ 808 w 883"/>
                <a:gd name="T33" fmla="*/ 7 h 960"/>
                <a:gd name="T34" fmla="*/ 459 w 883"/>
                <a:gd name="T35" fmla="*/ 401 h 960"/>
                <a:gd name="T36" fmla="*/ 442 w 883"/>
                <a:gd name="T37" fmla="*/ 440 h 960"/>
                <a:gd name="T38" fmla="*/ 425 w 883"/>
                <a:gd name="T39" fmla="*/ 401 h 960"/>
                <a:gd name="T40" fmla="*/ 76 w 883"/>
                <a:gd name="T41" fmla="*/ 7 h 960"/>
                <a:gd name="T42" fmla="*/ 52 w 883"/>
                <a:gd name="T43" fmla="*/ 0 h 960"/>
                <a:gd name="T44" fmla="*/ 10 w 883"/>
                <a:gd name="T45" fmla="*/ 37 h 960"/>
                <a:gd name="T46" fmla="*/ 0 w 883"/>
                <a:gd name="T47" fmla="*/ 186 h 960"/>
                <a:gd name="T48" fmla="*/ 6 w 883"/>
                <a:gd name="T49" fmla="*/ 294 h 960"/>
                <a:gd name="T50" fmla="*/ 6 w 883"/>
                <a:gd name="T51" fmla="*/ 294 h 960"/>
                <a:gd name="T52" fmla="*/ 1 w 883"/>
                <a:gd name="T53" fmla="*/ 216 h 960"/>
                <a:gd name="T54" fmla="*/ 166 w 883"/>
                <a:gd name="T55" fmla="*/ 301 h 960"/>
                <a:gd name="T56" fmla="*/ 442 w 883"/>
                <a:gd name="T57" fmla="*/ 607 h 960"/>
                <a:gd name="T58" fmla="*/ 718 w 883"/>
                <a:gd name="T59" fmla="*/ 301 h 960"/>
                <a:gd name="T60" fmla="*/ 883 w 883"/>
                <a:gd name="T61" fmla="*/ 216 h 960"/>
                <a:gd name="T62" fmla="*/ 883 w 883"/>
                <a:gd name="T63" fmla="*/ 216 h 960"/>
                <a:gd name="T64" fmla="*/ 883 w 883"/>
                <a:gd name="T65" fmla="*/ 216 h 960"/>
                <a:gd name="T66" fmla="*/ 878 w 883"/>
                <a:gd name="T67" fmla="*/ 294 h 960"/>
                <a:gd name="T68" fmla="*/ 878 w 883"/>
                <a:gd name="T69" fmla="*/ 294 h 960"/>
                <a:gd name="T70" fmla="*/ 883 w 883"/>
                <a:gd name="T71" fmla="*/ 186 h 960"/>
                <a:gd name="T72" fmla="*/ 874 w 883"/>
                <a:gd name="T73" fmla="*/ 37 h 960"/>
                <a:gd name="T74" fmla="*/ 832 w 883"/>
                <a:gd name="T75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3" h="960">
                  <a:moveTo>
                    <a:pt x="265" y="824"/>
                  </a:moveTo>
                  <a:cubicBezTo>
                    <a:pt x="313" y="870"/>
                    <a:pt x="359" y="907"/>
                    <a:pt x="397" y="934"/>
                  </a:cubicBezTo>
                  <a:cubicBezTo>
                    <a:pt x="403" y="950"/>
                    <a:pt x="419" y="960"/>
                    <a:pt x="436" y="960"/>
                  </a:cubicBezTo>
                  <a:cubicBezTo>
                    <a:pt x="438" y="960"/>
                    <a:pt x="440" y="960"/>
                    <a:pt x="442" y="959"/>
                  </a:cubicBezTo>
                  <a:cubicBezTo>
                    <a:pt x="444" y="960"/>
                    <a:pt x="446" y="960"/>
                    <a:pt x="448" y="960"/>
                  </a:cubicBezTo>
                  <a:cubicBezTo>
                    <a:pt x="465" y="960"/>
                    <a:pt x="481" y="950"/>
                    <a:pt x="487" y="934"/>
                  </a:cubicBezTo>
                  <a:cubicBezTo>
                    <a:pt x="525" y="907"/>
                    <a:pt x="571" y="870"/>
                    <a:pt x="619" y="824"/>
                  </a:cubicBezTo>
                  <a:cubicBezTo>
                    <a:pt x="563" y="835"/>
                    <a:pt x="512" y="842"/>
                    <a:pt x="471" y="845"/>
                  </a:cubicBezTo>
                  <a:cubicBezTo>
                    <a:pt x="467" y="846"/>
                    <a:pt x="462" y="847"/>
                    <a:pt x="457" y="847"/>
                  </a:cubicBezTo>
                  <a:cubicBezTo>
                    <a:pt x="457" y="847"/>
                    <a:pt x="456" y="847"/>
                    <a:pt x="456" y="847"/>
                  </a:cubicBezTo>
                  <a:cubicBezTo>
                    <a:pt x="451" y="847"/>
                    <a:pt x="447" y="847"/>
                    <a:pt x="442" y="846"/>
                  </a:cubicBezTo>
                  <a:cubicBezTo>
                    <a:pt x="437" y="847"/>
                    <a:pt x="433" y="847"/>
                    <a:pt x="428" y="847"/>
                  </a:cubicBezTo>
                  <a:cubicBezTo>
                    <a:pt x="428" y="847"/>
                    <a:pt x="427" y="847"/>
                    <a:pt x="427" y="847"/>
                  </a:cubicBezTo>
                  <a:cubicBezTo>
                    <a:pt x="422" y="847"/>
                    <a:pt x="417" y="846"/>
                    <a:pt x="413" y="845"/>
                  </a:cubicBezTo>
                  <a:cubicBezTo>
                    <a:pt x="372" y="842"/>
                    <a:pt x="321" y="835"/>
                    <a:pt x="265" y="824"/>
                  </a:cubicBezTo>
                  <a:moveTo>
                    <a:pt x="832" y="0"/>
                  </a:moveTo>
                  <a:cubicBezTo>
                    <a:pt x="824" y="0"/>
                    <a:pt x="816" y="2"/>
                    <a:pt x="808" y="7"/>
                  </a:cubicBezTo>
                  <a:cubicBezTo>
                    <a:pt x="721" y="65"/>
                    <a:pt x="550" y="198"/>
                    <a:pt x="459" y="401"/>
                  </a:cubicBezTo>
                  <a:cubicBezTo>
                    <a:pt x="453" y="414"/>
                    <a:pt x="447" y="427"/>
                    <a:pt x="442" y="440"/>
                  </a:cubicBezTo>
                  <a:cubicBezTo>
                    <a:pt x="437" y="427"/>
                    <a:pt x="431" y="414"/>
                    <a:pt x="425" y="401"/>
                  </a:cubicBezTo>
                  <a:cubicBezTo>
                    <a:pt x="334" y="198"/>
                    <a:pt x="163" y="65"/>
                    <a:pt x="76" y="7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32" y="0"/>
                    <a:pt x="13" y="14"/>
                    <a:pt x="10" y="37"/>
                  </a:cubicBezTo>
                  <a:cubicBezTo>
                    <a:pt x="5" y="74"/>
                    <a:pt x="0" y="125"/>
                    <a:pt x="0" y="186"/>
                  </a:cubicBezTo>
                  <a:cubicBezTo>
                    <a:pt x="1" y="219"/>
                    <a:pt x="2" y="256"/>
                    <a:pt x="6" y="294"/>
                  </a:cubicBezTo>
                  <a:cubicBezTo>
                    <a:pt x="6" y="294"/>
                    <a:pt x="6" y="294"/>
                    <a:pt x="6" y="294"/>
                  </a:cubicBezTo>
                  <a:cubicBezTo>
                    <a:pt x="3" y="267"/>
                    <a:pt x="2" y="241"/>
                    <a:pt x="1" y="216"/>
                  </a:cubicBezTo>
                  <a:cubicBezTo>
                    <a:pt x="56" y="238"/>
                    <a:pt x="113" y="265"/>
                    <a:pt x="166" y="301"/>
                  </a:cubicBezTo>
                  <a:cubicBezTo>
                    <a:pt x="296" y="389"/>
                    <a:pt x="386" y="510"/>
                    <a:pt x="442" y="607"/>
                  </a:cubicBezTo>
                  <a:cubicBezTo>
                    <a:pt x="498" y="510"/>
                    <a:pt x="588" y="389"/>
                    <a:pt x="718" y="301"/>
                  </a:cubicBezTo>
                  <a:cubicBezTo>
                    <a:pt x="771" y="265"/>
                    <a:pt x="828" y="238"/>
                    <a:pt x="883" y="216"/>
                  </a:cubicBezTo>
                  <a:cubicBezTo>
                    <a:pt x="883" y="216"/>
                    <a:pt x="883" y="216"/>
                    <a:pt x="883" y="216"/>
                  </a:cubicBezTo>
                  <a:cubicBezTo>
                    <a:pt x="883" y="216"/>
                    <a:pt x="883" y="216"/>
                    <a:pt x="883" y="216"/>
                  </a:cubicBezTo>
                  <a:cubicBezTo>
                    <a:pt x="882" y="241"/>
                    <a:pt x="881" y="267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2" y="256"/>
                    <a:pt x="883" y="219"/>
                    <a:pt x="883" y="186"/>
                  </a:cubicBezTo>
                  <a:cubicBezTo>
                    <a:pt x="883" y="125"/>
                    <a:pt x="879" y="74"/>
                    <a:pt x="874" y="37"/>
                  </a:cubicBezTo>
                  <a:cubicBezTo>
                    <a:pt x="871" y="14"/>
                    <a:pt x="852" y="0"/>
                    <a:pt x="832" y="0"/>
                  </a:cubicBezTo>
                </a:path>
              </a:pathLst>
            </a:custGeom>
            <a:solidFill>
              <a:srgbClr val="4E9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xmlns="" id="{FD97DACA-FB3C-424F-89ED-B84F9437C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219" y="2025597"/>
              <a:ext cx="1141413" cy="603250"/>
            </a:xfrm>
            <a:custGeom>
              <a:avLst/>
              <a:gdLst>
                <a:gd name="T0" fmla="*/ 882 w 882"/>
                <a:gd name="T1" fmla="*/ 0 h 467"/>
                <a:gd name="T2" fmla="*/ 717 w 882"/>
                <a:gd name="T3" fmla="*/ 85 h 467"/>
                <a:gd name="T4" fmla="*/ 441 w 882"/>
                <a:gd name="T5" fmla="*/ 391 h 467"/>
                <a:gd name="T6" fmla="*/ 165 w 882"/>
                <a:gd name="T7" fmla="*/ 85 h 467"/>
                <a:gd name="T8" fmla="*/ 0 w 882"/>
                <a:gd name="T9" fmla="*/ 0 h 467"/>
                <a:gd name="T10" fmla="*/ 5 w 882"/>
                <a:gd name="T11" fmla="*/ 78 h 467"/>
                <a:gd name="T12" fmla="*/ 165 w 882"/>
                <a:gd name="T13" fmla="*/ 161 h 467"/>
                <a:gd name="T14" fmla="*/ 441 w 882"/>
                <a:gd name="T15" fmla="*/ 467 h 467"/>
                <a:gd name="T16" fmla="*/ 717 w 882"/>
                <a:gd name="T17" fmla="*/ 161 h 467"/>
                <a:gd name="T18" fmla="*/ 877 w 882"/>
                <a:gd name="T19" fmla="*/ 78 h 467"/>
                <a:gd name="T20" fmla="*/ 882 w 882"/>
                <a:gd name="T21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2" h="467">
                  <a:moveTo>
                    <a:pt x="882" y="0"/>
                  </a:moveTo>
                  <a:cubicBezTo>
                    <a:pt x="827" y="22"/>
                    <a:pt x="770" y="49"/>
                    <a:pt x="717" y="85"/>
                  </a:cubicBezTo>
                  <a:cubicBezTo>
                    <a:pt x="587" y="173"/>
                    <a:pt x="497" y="294"/>
                    <a:pt x="441" y="391"/>
                  </a:cubicBezTo>
                  <a:cubicBezTo>
                    <a:pt x="385" y="294"/>
                    <a:pt x="295" y="173"/>
                    <a:pt x="165" y="85"/>
                  </a:cubicBezTo>
                  <a:cubicBezTo>
                    <a:pt x="112" y="49"/>
                    <a:pt x="55" y="22"/>
                    <a:pt x="0" y="0"/>
                  </a:cubicBezTo>
                  <a:cubicBezTo>
                    <a:pt x="1" y="25"/>
                    <a:pt x="2" y="51"/>
                    <a:pt x="5" y="78"/>
                  </a:cubicBezTo>
                  <a:cubicBezTo>
                    <a:pt x="59" y="99"/>
                    <a:pt x="113" y="126"/>
                    <a:pt x="165" y="161"/>
                  </a:cubicBezTo>
                  <a:cubicBezTo>
                    <a:pt x="295" y="248"/>
                    <a:pt x="385" y="369"/>
                    <a:pt x="441" y="467"/>
                  </a:cubicBezTo>
                  <a:cubicBezTo>
                    <a:pt x="497" y="369"/>
                    <a:pt x="587" y="248"/>
                    <a:pt x="717" y="161"/>
                  </a:cubicBezTo>
                  <a:cubicBezTo>
                    <a:pt x="769" y="126"/>
                    <a:pt x="823" y="99"/>
                    <a:pt x="877" y="78"/>
                  </a:cubicBezTo>
                  <a:cubicBezTo>
                    <a:pt x="880" y="51"/>
                    <a:pt x="881" y="25"/>
                    <a:pt x="882" y="0"/>
                  </a:cubicBezTo>
                </a:path>
              </a:pathLst>
            </a:custGeom>
            <a:solidFill>
              <a:srgbClr val="4A9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xmlns="" id="{5B6D0988-4D05-4C59-AB20-2F7A8BAD6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807" y="2035122"/>
              <a:ext cx="1162050" cy="808037"/>
            </a:xfrm>
            <a:custGeom>
              <a:avLst/>
              <a:gdLst>
                <a:gd name="T0" fmla="*/ 887 w 899"/>
                <a:gd name="T1" fmla="*/ 564 h 624"/>
                <a:gd name="T2" fmla="*/ 847 w 899"/>
                <a:gd name="T3" fmla="*/ 623 h 624"/>
                <a:gd name="T4" fmla="*/ 342 w 899"/>
                <a:gd name="T5" fmla="*/ 472 h 624"/>
                <a:gd name="T6" fmla="*/ 13 w 899"/>
                <a:gd name="T7" fmla="*/ 61 h 624"/>
                <a:gd name="T8" fmla="*/ 53 w 899"/>
                <a:gd name="T9" fmla="*/ 1 h 624"/>
                <a:gd name="T10" fmla="*/ 557 w 899"/>
                <a:gd name="T11" fmla="*/ 153 h 624"/>
                <a:gd name="T12" fmla="*/ 887 w 899"/>
                <a:gd name="T13" fmla="*/ 56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9" h="624">
                  <a:moveTo>
                    <a:pt x="887" y="564"/>
                  </a:moveTo>
                  <a:cubicBezTo>
                    <a:pt x="899" y="592"/>
                    <a:pt x="878" y="624"/>
                    <a:pt x="847" y="623"/>
                  </a:cubicBezTo>
                  <a:cubicBezTo>
                    <a:pt x="742" y="619"/>
                    <a:pt x="526" y="596"/>
                    <a:pt x="342" y="472"/>
                  </a:cubicBezTo>
                  <a:cubicBezTo>
                    <a:pt x="158" y="347"/>
                    <a:pt x="55" y="157"/>
                    <a:pt x="13" y="61"/>
                  </a:cubicBezTo>
                  <a:cubicBezTo>
                    <a:pt x="0" y="32"/>
                    <a:pt x="22" y="0"/>
                    <a:pt x="53" y="1"/>
                  </a:cubicBezTo>
                  <a:cubicBezTo>
                    <a:pt x="158" y="5"/>
                    <a:pt x="373" y="28"/>
                    <a:pt x="557" y="153"/>
                  </a:cubicBezTo>
                  <a:cubicBezTo>
                    <a:pt x="741" y="277"/>
                    <a:pt x="844" y="468"/>
                    <a:pt x="887" y="564"/>
                  </a:cubicBezTo>
                </a:path>
              </a:pathLst>
            </a:custGeom>
            <a:solidFill>
              <a:srgbClr val="57B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xmlns="" id="{0BE23831-39CC-4133-8E3C-CAB5CD8AA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3919" y="2036710"/>
              <a:ext cx="1103313" cy="804862"/>
            </a:xfrm>
            <a:custGeom>
              <a:avLst/>
              <a:gdLst>
                <a:gd name="T0" fmla="*/ 853 w 853"/>
                <a:gd name="T1" fmla="*/ 620 h 622"/>
                <a:gd name="T2" fmla="*/ 824 w 853"/>
                <a:gd name="T3" fmla="*/ 621 h 622"/>
                <a:gd name="T4" fmla="*/ 838 w 853"/>
                <a:gd name="T5" fmla="*/ 622 h 622"/>
                <a:gd name="T6" fmla="*/ 839 w 853"/>
                <a:gd name="T7" fmla="*/ 622 h 622"/>
                <a:gd name="T8" fmla="*/ 853 w 853"/>
                <a:gd name="T9" fmla="*/ 620 h 622"/>
                <a:gd name="T10" fmla="*/ 468 w 853"/>
                <a:gd name="T11" fmla="*/ 543 h 622"/>
                <a:gd name="T12" fmla="*/ 795 w 853"/>
                <a:gd name="T13" fmla="*/ 620 h 622"/>
                <a:gd name="T14" fmla="*/ 767 w 853"/>
                <a:gd name="T15" fmla="*/ 586 h 622"/>
                <a:gd name="T16" fmla="*/ 728 w 853"/>
                <a:gd name="T17" fmla="*/ 613 h 622"/>
                <a:gd name="T18" fmla="*/ 468 w 853"/>
                <a:gd name="T19" fmla="*/ 543 h 622"/>
                <a:gd name="T20" fmla="*/ 468 w 853"/>
                <a:gd name="T21" fmla="*/ 543 h 622"/>
                <a:gd name="T22" fmla="*/ 468 w 853"/>
                <a:gd name="T23" fmla="*/ 543 h 622"/>
                <a:gd name="T24" fmla="*/ 468 w 853"/>
                <a:gd name="T25" fmla="*/ 543 h 622"/>
                <a:gd name="T26" fmla="*/ 467 w 853"/>
                <a:gd name="T27" fmla="*/ 543 h 622"/>
                <a:gd name="T28" fmla="*/ 468 w 853"/>
                <a:gd name="T29" fmla="*/ 543 h 622"/>
                <a:gd name="T30" fmla="*/ 467 w 853"/>
                <a:gd name="T31" fmla="*/ 543 h 622"/>
                <a:gd name="T32" fmla="*/ 467 w 853"/>
                <a:gd name="T33" fmla="*/ 543 h 622"/>
                <a:gd name="T34" fmla="*/ 467 w 853"/>
                <a:gd name="T35" fmla="*/ 543 h 622"/>
                <a:gd name="T36" fmla="*/ 467 w 853"/>
                <a:gd name="T37" fmla="*/ 543 h 622"/>
                <a:gd name="T38" fmla="*/ 334 w 853"/>
                <a:gd name="T39" fmla="*/ 471 h 622"/>
                <a:gd name="T40" fmla="*/ 335 w 853"/>
                <a:gd name="T41" fmla="*/ 472 h 622"/>
                <a:gd name="T42" fmla="*/ 334 w 853"/>
                <a:gd name="T43" fmla="*/ 471 h 622"/>
                <a:gd name="T44" fmla="*/ 334 w 853"/>
                <a:gd name="T45" fmla="*/ 471 h 622"/>
                <a:gd name="T46" fmla="*/ 334 w 853"/>
                <a:gd name="T47" fmla="*/ 471 h 622"/>
                <a:gd name="T48" fmla="*/ 334 w 853"/>
                <a:gd name="T49" fmla="*/ 471 h 622"/>
                <a:gd name="T50" fmla="*/ 334 w 853"/>
                <a:gd name="T51" fmla="*/ 471 h 622"/>
                <a:gd name="T52" fmla="*/ 334 w 853"/>
                <a:gd name="T53" fmla="*/ 471 h 622"/>
                <a:gd name="T54" fmla="*/ 334 w 853"/>
                <a:gd name="T55" fmla="*/ 471 h 622"/>
                <a:gd name="T56" fmla="*/ 42 w 853"/>
                <a:gd name="T57" fmla="*/ 0 h 622"/>
                <a:gd name="T58" fmla="*/ 0 w 853"/>
                <a:gd name="T59" fmla="*/ 43 h 622"/>
                <a:gd name="T60" fmla="*/ 4 w 853"/>
                <a:gd name="T61" fmla="*/ 60 h 622"/>
                <a:gd name="T62" fmla="*/ 333 w 853"/>
                <a:gd name="T63" fmla="*/ 471 h 622"/>
                <a:gd name="T64" fmla="*/ 333 w 853"/>
                <a:gd name="T65" fmla="*/ 471 h 622"/>
                <a:gd name="T66" fmla="*/ 333 w 853"/>
                <a:gd name="T67" fmla="*/ 471 h 622"/>
                <a:gd name="T68" fmla="*/ 157 w 853"/>
                <a:gd name="T69" fmla="*/ 308 h 622"/>
                <a:gd name="T70" fmla="*/ 349 w 853"/>
                <a:gd name="T71" fmla="*/ 288 h 622"/>
                <a:gd name="T72" fmla="*/ 455 w 853"/>
                <a:gd name="T73" fmla="*/ 295 h 622"/>
                <a:gd name="T74" fmla="*/ 799 w 853"/>
                <a:gd name="T75" fmla="*/ 503 h 622"/>
                <a:gd name="T76" fmla="*/ 824 w 853"/>
                <a:gd name="T77" fmla="*/ 458 h 622"/>
                <a:gd name="T78" fmla="*/ 548 w 853"/>
                <a:gd name="T79" fmla="*/ 152 h 622"/>
                <a:gd name="T80" fmla="*/ 388 w 853"/>
                <a:gd name="T81" fmla="*/ 69 h 622"/>
                <a:gd name="T82" fmla="*/ 388 w 853"/>
                <a:gd name="T83" fmla="*/ 69 h 622"/>
                <a:gd name="T84" fmla="*/ 44 w 853"/>
                <a:gd name="T85" fmla="*/ 0 h 622"/>
                <a:gd name="T86" fmla="*/ 42 w 853"/>
                <a:gd name="T87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53" h="622">
                  <a:moveTo>
                    <a:pt x="853" y="620"/>
                  </a:moveTo>
                  <a:cubicBezTo>
                    <a:pt x="843" y="620"/>
                    <a:pt x="833" y="621"/>
                    <a:pt x="824" y="621"/>
                  </a:cubicBezTo>
                  <a:cubicBezTo>
                    <a:pt x="829" y="622"/>
                    <a:pt x="833" y="622"/>
                    <a:pt x="838" y="622"/>
                  </a:cubicBezTo>
                  <a:cubicBezTo>
                    <a:pt x="838" y="622"/>
                    <a:pt x="839" y="622"/>
                    <a:pt x="839" y="622"/>
                  </a:cubicBezTo>
                  <a:cubicBezTo>
                    <a:pt x="844" y="622"/>
                    <a:pt x="849" y="621"/>
                    <a:pt x="853" y="620"/>
                  </a:cubicBezTo>
                  <a:moveTo>
                    <a:pt x="468" y="543"/>
                  </a:moveTo>
                  <a:cubicBezTo>
                    <a:pt x="591" y="595"/>
                    <a:pt x="712" y="613"/>
                    <a:pt x="795" y="620"/>
                  </a:cubicBezTo>
                  <a:cubicBezTo>
                    <a:pt x="780" y="614"/>
                    <a:pt x="770" y="601"/>
                    <a:pt x="767" y="586"/>
                  </a:cubicBezTo>
                  <a:cubicBezTo>
                    <a:pt x="755" y="595"/>
                    <a:pt x="742" y="604"/>
                    <a:pt x="728" y="613"/>
                  </a:cubicBezTo>
                  <a:cubicBezTo>
                    <a:pt x="653" y="603"/>
                    <a:pt x="561" y="583"/>
                    <a:pt x="468" y="543"/>
                  </a:cubicBezTo>
                  <a:moveTo>
                    <a:pt x="468" y="543"/>
                  </a:moveTo>
                  <a:cubicBezTo>
                    <a:pt x="468" y="543"/>
                    <a:pt x="468" y="543"/>
                    <a:pt x="468" y="543"/>
                  </a:cubicBezTo>
                  <a:cubicBezTo>
                    <a:pt x="468" y="543"/>
                    <a:pt x="468" y="543"/>
                    <a:pt x="468" y="543"/>
                  </a:cubicBezTo>
                  <a:moveTo>
                    <a:pt x="467" y="543"/>
                  </a:moveTo>
                  <a:cubicBezTo>
                    <a:pt x="467" y="543"/>
                    <a:pt x="468" y="543"/>
                    <a:pt x="468" y="543"/>
                  </a:cubicBezTo>
                  <a:cubicBezTo>
                    <a:pt x="468" y="543"/>
                    <a:pt x="467" y="543"/>
                    <a:pt x="467" y="543"/>
                  </a:cubicBezTo>
                  <a:moveTo>
                    <a:pt x="467" y="543"/>
                  </a:moveTo>
                  <a:cubicBezTo>
                    <a:pt x="467" y="543"/>
                    <a:pt x="467" y="543"/>
                    <a:pt x="467" y="543"/>
                  </a:cubicBezTo>
                  <a:cubicBezTo>
                    <a:pt x="467" y="543"/>
                    <a:pt x="467" y="543"/>
                    <a:pt x="467" y="543"/>
                  </a:cubicBezTo>
                  <a:moveTo>
                    <a:pt x="334" y="471"/>
                  </a:moveTo>
                  <a:cubicBezTo>
                    <a:pt x="334" y="471"/>
                    <a:pt x="335" y="472"/>
                    <a:pt x="335" y="472"/>
                  </a:cubicBezTo>
                  <a:cubicBezTo>
                    <a:pt x="335" y="472"/>
                    <a:pt x="334" y="471"/>
                    <a:pt x="334" y="471"/>
                  </a:cubicBezTo>
                  <a:moveTo>
                    <a:pt x="334" y="471"/>
                  </a:moveTo>
                  <a:cubicBezTo>
                    <a:pt x="334" y="471"/>
                    <a:pt x="334" y="471"/>
                    <a:pt x="334" y="471"/>
                  </a:cubicBezTo>
                  <a:cubicBezTo>
                    <a:pt x="334" y="471"/>
                    <a:pt x="334" y="471"/>
                    <a:pt x="334" y="471"/>
                  </a:cubicBezTo>
                  <a:moveTo>
                    <a:pt x="334" y="471"/>
                  </a:moveTo>
                  <a:cubicBezTo>
                    <a:pt x="334" y="471"/>
                    <a:pt x="334" y="471"/>
                    <a:pt x="334" y="471"/>
                  </a:cubicBezTo>
                  <a:cubicBezTo>
                    <a:pt x="334" y="471"/>
                    <a:pt x="334" y="471"/>
                    <a:pt x="334" y="471"/>
                  </a:cubicBezTo>
                  <a:moveTo>
                    <a:pt x="42" y="0"/>
                  </a:moveTo>
                  <a:cubicBezTo>
                    <a:pt x="18" y="0"/>
                    <a:pt x="0" y="20"/>
                    <a:pt x="0" y="43"/>
                  </a:cubicBezTo>
                  <a:cubicBezTo>
                    <a:pt x="0" y="48"/>
                    <a:pt x="1" y="54"/>
                    <a:pt x="4" y="60"/>
                  </a:cubicBezTo>
                  <a:cubicBezTo>
                    <a:pt x="46" y="156"/>
                    <a:pt x="149" y="346"/>
                    <a:pt x="333" y="471"/>
                  </a:cubicBezTo>
                  <a:cubicBezTo>
                    <a:pt x="333" y="471"/>
                    <a:pt x="333" y="471"/>
                    <a:pt x="333" y="471"/>
                  </a:cubicBezTo>
                  <a:cubicBezTo>
                    <a:pt x="333" y="471"/>
                    <a:pt x="333" y="471"/>
                    <a:pt x="333" y="471"/>
                  </a:cubicBezTo>
                  <a:cubicBezTo>
                    <a:pt x="263" y="423"/>
                    <a:pt x="205" y="366"/>
                    <a:pt x="157" y="308"/>
                  </a:cubicBezTo>
                  <a:cubicBezTo>
                    <a:pt x="216" y="296"/>
                    <a:pt x="281" y="288"/>
                    <a:pt x="349" y="288"/>
                  </a:cubicBezTo>
                  <a:cubicBezTo>
                    <a:pt x="384" y="288"/>
                    <a:pt x="419" y="290"/>
                    <a:pt x="455" y="295"/>
                  </a:cubicBezTo>
                  <a:cubicBezTo>
                    <a:pt x="624" y="318"/>
                    <a:pt x="744" y="429"/>
                    <a:pt x="799" y="503"/>
                  </a:cubicBezTo>
                  <a:cubicBezTo>
                    <a:pt x="807" y="489"/>
                    <a:pt x="815" y="473"/>
                    <a:pt x="824" y="458"/>
                  </a:cubicBezTo>
                  <a:cubicBezTo>
                    <a:pt x="768" y="360"/>
                    <a:pt x="678" y="239"/>
                    <a:pt x="548" y="152"/>
                  </a:cubicBezTo>
                  <a:cubicBezTo>
                    <a:pt x="496" y="117"/>
                    <a:pt x="442" y="90"/>
                    <a:pt x="388" y="69"/>
                  </a:cubicBezTo>
                  <a:cubicBezTo>
                    <a:pt x="388" y="69"/>
                    <a:pt x="388" y="69"/>
                    <a:pt x="388" y="69"/>
                  </a:cubicBezTo>
                  <a:cubicBezTo>
                    <a:pt x="251" y="16"/>
                    <a:pt x="119" y="3"/>
                    <a:pt x="44" y="0"/>
                  </a:cubicBezTo>
                  <a:cubicBezTo>
                    <a:pt x="43" y="0"/>
                    <a:pt x="43" y="0"/>
                    <a:pt x="42" y="0"/>
                  </a:cubicBezTo>
                </a:path>
              </a:pathLst>
            </a:custGeom>
            <a:solidFill>
              <a:srgbClr val="53A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xmlns="" id="{01E74BA1-D4DB-4A68-97DB-CEB3DCE35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4132" y="2646310"/>
              <a:ext cx="174625" cy="93662"/>
            </a:xfrm>
            <a:custGeom>
              <a:avLst/>
              <a:gdLst>
                <a:gd name="T0" fmla="*/ 135 w 135"/>
                <a:gd name="T1" fmla="*/ 72 h 72"/>
                <a:gd name="T2" fmla="*/ 135 w 135"/>
                <a:gd name="T3" fmla="*/ 72 h 72"/>
                <a:gd name="T4" fmla="*/ 135 w 135"/>
                <a:gd name="T5" fmla="*/ 72 h 72"/>
                <a:gd name="T6" fmla="*/ 135 w 135"/>
                <a:gd name="T7" fmla="*/ 72 h 72"/>
                <a:gd name="T8" fmla="*/ 135 w 135"/>
                <a:gd name="T9" fmla="*/ 72 h 72"/>
                <a:gd name="T10" fmla="*/ 135 w 135"/>
                <a:gd name="T11" fmla="*/ 72 h 72"/>
                <a:gd name="T12" fmla="*/ 134 w 135"/>
                <a:gd name="T13" fmla="*/ 72 h 72"/>
                <a:gd name="T14" fmla="*/ 134 w 135"/>
                <a:gd name="T15" fmla="*/ 72 h 72"/>
                <a:gd name="T16" fmla="*/ 134 w 135"/>
                <a:gd name="T17" fmla="*/ 72 h 72"/>
                <a:gd name="T18" fmla="*/ 2 w 135"/>
                <a:gd name="T19" fmla="*/ 1 h 72"/>
                <a:gd name="T20" fmla="*/ 134 w 135"/>
                <a:gd name="T21" fmla="*/ 72 h 72"/>
                <a:gd name="T22" fmla="*/ 2 w 135"/>
                <a:gd name="T23" fmla="*/ 1 h 72"/>
                <a:gd name="T24" fmla="*/ 1 w 135"/>
                <a:gd name="T25" fmla="*/ 0 h 72"/>
                <a:gd name="T26" fmla="*/ 1 w 135"/>
                <a:gd name="T27" fmla="*/ 0 h 72"/>
                <a:gd name="T28" fmla="*/ 1 w 135"/>
                <a:gd name="T29" fmla="*/ 0 h 72"/>
                <a:gd name="T30" fmla="*/ 1 w 135"/>
                <a:gd name="T31" fmla="*/ 0 h 72"/>
                <a:gd name="T32" fmla="*/ 1 w 135"/>
                <a:gd name="T33" fmla="*/ 0 h 72"/>
                <a:gd name="T34" fmla="*/ 1 w 135"/>
                <a:gd name="T35" fmla="*/ 0 h 72"/>
                <a:gd name="T36" fmla="*/ 0 w 135"/>
                <a:gd name="T37" fmla="*/ 0 h 72"/>
                <a:gd name="T38" fmla="*/ 1 w 135"/>
                <a:gd name="T39" fmla="*/ 0 h 72"/>
                <a:gd name="T40" fmla="*/ 0 w 135"/>
                <a:gd name="T4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" h="72">
                  <a:moveTo>
                    <a:pt x="135" y="72"/>
                  </a:moveTo>
                  <a:cubicBezTo>
                    <a:pt x="135" y="72"/>
                    <a:pt x="135" y="72"/>
                    <a:pt x="135" y="72"/>
                  </a:cubicBezTo>
                  <a:cubicBezTo>
                    <a:pt x="135" y="72"/>
                    <a:pt x="135" y="72"/>
                    <a:pt x="135" y="72"/>
                  </a:cubicBezTo>
                  <a:moveTo>
                    <a:pt x="135" y="72"/>
                  </a:moveTo>
                  <a:cubicBezTo>
                    <a:pt x="135" y="72"/>
                    <a:pt x="135" y="72"/>
                    <a:pt x="135" y="72"/>
                  </a:cubicBezTo>
                  <a:cubicBezTo>
                    <a:pt x="135" y="72"/>
                    <a:pt x="135" y="72"/>
                    <a:pt x="135" y="72"/>
                  </a:cubicBezTo>
                  <a:moveTo>
                    <a:pt x="134" y="72"/>
                  </a:moveTo>
                  <a:cubicBezTo>
                    <a:pt x="134" y="72"/>
                    <a:pt x="134" y="72"/>
                    <a:pt x="134" y="72"/>
                  </a:cubicBezTo>
                  <a:cubicBezTo>
                    <a:pt x="134" y="72"/>
                    <a:pt x="134" y="72"/>
                    <a:pt x="134" y="72"/>
                  </a:cubicBezTo>
                  <a:moveTo>
                    <a:pt x="2" y="1"/>
                  </a:moveTo>
                  <a:cubicBezTo>
                    <a:pt x="45" y="29"/>
                    <a:pt x="89" y="53"/>
                    <a:pt x="134" y="72"/>
                  </a:cubicBezTo>
                  <a:cubicBezTo>
                    <a:pt x="89" y="53"/>
                    <a:pt x="45" y="29"/>
                    <a:pt x="2" y="1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xmlns="" id="{0EF01842-51F0-4E38-B940-327CE536F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119" y="2409772"/>
              <a:ext cx="830263" cy="420687"/>
            </a:xfrm>
            <a:custGeom>
              <a:avLst/>
              <a:gdLst>
                <a:gd name="T0" fmla="*/ 192 w 642"/>
                <a:gd name="T1" fmla="*/ 0 h 325"/>
                <a:gd name="T2" fmla="*/ 0 w 642"/>
                <a:gd name="T3" fmla="*/ 20 h 325"/>
                <a:gd name="T4" fmla="*/ 176 w 642"/>
                <a:gd name="T5" fmla="*/ 183 h 325"/>
                <a:gd name="T6" fmla="*/ 176 w 642"/>
                <a:gd name="T7" fmla="*/ 183 h 325"/>
                <a:gd name="T8" fmla="*/ 177 w 642"/>
                <a:gd name="T9" fmla="*/ 183 h 325"/>
                <a:gd name="T10" fmla="*/ 177 w 642"/>
                <a:gd name="T11" fmla="*/ 183 h 325"/>
                <a:gd name="T12" fmla="*/ 177 w 642"/>
                <a:gd name="T13" fmla="*/ 183 h 325"/>
                <a:gd name="T14" fmla="*/ 177 w 642"/>
                <a:gd name="T15" fmla="*/ 183 h 325"/>
                <a:gd name="T16" fmla="*/ 177 w 642"/>
                <a:gd name="T17" fmla="*/ 183 h 325"/>
                <a:gd name="T18" fmla="*/ 178 w 642"/>
                <a:gd name="T19" fmla="*/ 184 h 325"/>
                <a:gd name="T20" fmla="*/ 310 w 642"/>
                <a:gd name="T21" fmla="*/ 255 h 325"/>
                <a:gd name="T22" fmla="*/ 310 w 642"/>
                <a:gd name="T23" fmla="*/ 255 h 325"/>
                <a:gd name="T24" fmla="*/ 310 w 642"/>
                <a:gd name="T25" fmla="*/ 255 h 325"/>
                <a:gd name="T26" fmla="*/ 311 w 642"/>
                <a:gd name="T27" fmla="*/ 255 h 325"/>
                <a:gd name="T28" fmla="*/ 311 w 642"/>
                <a:gd name="T29" fmla="*/ 255 h 325"/>
                <a:gd name="T30" fmla="*/ 311 w 642"/>
                <a:gd name="T31" fmla="*/ 255 h 325"/>
                <a:gd name="T32" fmla="*/ 311 w 642"/>
                <a:gd name="T33" fmla="*/ 255 h 325"/>
                <a:gd name="T34" fmla="*/ 571 w 642"/>
                <a:gd name="T35" fmla="*/ 325 h 325"/>
                <a:gd name="T36" fmla="*/ 610 w 642"/>
                <a:gd name="T37" fmla="*/ 298 h 325"/>
                <a:gd name="T38" fmla="*/ 610 w 642"/>
                <a:gd name="T39" fmla="*/ 292 h 325"/>
                <a:gd name="T40" fmla="*/ 613 w 642"/>
                <a:gd name="T41" fmla="*/ 275 h 325"/>
                <a:gd name="T42" fmla="*/ 642 w 642"/>
                <a:gd name="T43" fmla="*/ 215 h 325"/>
                <a:gd name="T44" fmla="*/ 298 w 642"/>
                <a:gd name="T45" fmla="*/ 7 h 325"/>
                <a:gd name="T46" fmla="*/ 192 w 642"/>
                <a:gd name="T47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2" h="325">
                  <a:moveTo>
                    <a:pt x="192" y="0"/>
                  </a:moveTo>
                  <a:cubicBezTo>
                    <a:pt x="124" y="0"/>
                    <a:pt x="59" y="8"/>
                    <a:pt x="0" y="20"/>
                  </a:cubicBezTo>
                  <a:cubicBezTo>
                    <a:pt x="48" y="78"/>
                    <a:pt x="106" y="135"/>
                    <a:pt x="176" y="183"/>
                  </a:cubicBezTo>
                  <a:cubicBezTo>
                    <a:pt x="176" y="183"/>
                    <a:pt x="176" y="183"/>
                    <a:pt x="176" y="183"/>
                  </a:cubicBezTo>
                  <a:cubicBezTo>
                    <a:pt x="177" y="183"/>
                    <a:pt x="177" y="183"/>
                    <a:pt x="177" y="183"/>
                  </a:cubicBezTo>
                  <a:cubicBezTo>
                    <a:pt x="177" y="183"/>
                    <a:pt x="177" y="183"/>
                    <a:pt x="177" y="183"/>
                  </a:cubicBezTo>
                  <a:cubicBezTo>
                    <a:pt x="177" y="183"/>
                    <a:pt x="177" y="183"/>
                    <a:pt x="177" y="183"/>
                  </a:cubicBezTo>
                  <a:cubicBezTo>
                    <a:pt x="177" y="183"/>
                    <a:pt x="177" y="183"/>
                    <a:pt x="177" y="183"/>
                  </a:cubicBezTo>
                  <a:cubicBezTo>
                    <a:pt x="177" y="183"/>
                    <a:pt x="177" y="183"/>
                    <a:pt x="177" y="183"/>
                  </a:cubicBezTo>
                  <a:cubicBezTo>
                    <a:pt x="177" y="183"/>
                    <a:pt x="178" y="184"/>
                    <a:pt x="178" y="184"/>
                  </a:cubicBezTo>
                  <a:cubicBezTo>
                    <a:pt x="221" y="212"/>
                    <a:pt x="265" y="236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404" y="295"/>
                    <a:pt x="496" y="315"/>
                    <a:pt x="571" y="325"/>
                  </a:cubicBezTo>
                  <a:cubicBezTo>
                    <a:pt x="585" y="316"/>
                    <a:pt x="598" y="307"/>
                    <a:pt x="610" y="298"/>
                  </a:cubicBezTo>
                  <a:cubicBezTo>
                    <a:pt x="610" y="296"/>
                    <a:pt x="610" y="294"/>
                    <a:pt x="610" y="292"/>
                  </a:cubicBezTo>
                  <a:cubicBezTo>
                    <a:pt x="610" y="286"/>
                    <a:pt x="611" y="280"/>
                    <a:pt x="613" y="275"/>
                  </a:cubicBezTo>
                  <a:cubicBezTo>
                    <a:pt x="621" y="257"/>
                    <a:pt x="631" y="237"/>
                    <a:pt x="642" y="215"/>
                  </a:cubicBezTo>
                  <a:cubicBezTo>
                    <a:pt x="587" y="141"/>
                    <a:pt x="467" y="30"/>
                    <a:pt x="298" y="7"/>
                  </a:cubicBezTo>
                  <a:cubicBezTo>
                    <a:pt x="262" y="2"/>
                    <a:pt x="227" y="0"/>
                    <a:pt x="192" y="0"/>
                  </a:cubicBezTo>
                </a:path>
              </a:pathLst>
            </a:custGeom>
            <a:solidFill>
              <a:srgbClr val="4F9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xmlns="" id="{D5331BC2-1FFF-431C-B347-06BF8774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4994" y="2035122"/>
              <a:ext cx="1163638" cy="808037"/>
            </a:xfrm>
            <a:custGeom>
              <a:avLst/>
              <a:gdLst>
                <a:gd name="T0" fmla="*/ 12 w 899"/>
                <a:gd name="T1" fmla="*/ 564 h 624"/>
                <a:gd name="T2" fmla="*/ 52 w 899"/>
                <a:gd name="T3" fmla="*/ 623 h 624"/>
                <a:gd name="T4" fmla="*/ 557 w 899"/>
                <a:gd name="T5" fmla="*/ 472 h 624"/>
                <a:gd name="T6" fmla="*/ 886 w 899"/>
                <a:gd name="T7" fmla="*/ 61 h 624"/>
                <a:gd name="T8" fmla="*/ 846 w 899"/>
                <a:gd name="T9" fmla="*/ 1 h 624"/>
                <a:gd name="T10" fmla="*/ 342 w 899"/>
                <a:gd name="T11" fmla="*/ 153 h 624"/>
                <a:gd name="T12" fmla="*/ 12 w 899"/>
                <a:gd name="T13" fmla="*/ 56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9" h="624">
                  <a:moveTo>
                    <a:pt x="12" y="564"/>
                  </a:moveTo>
                  <a:cubicBezTo>
                    <a:pt x="0" y="592"/>
                    <a:pt x="21" y="624"/>
                    <a:pt x="52" y="623"/>
                  </a:cubicBezTo>
                  <a:cubicBezTo>
                    <a:pt x="157" y="619"/>
                    <a:pt x="373" y="596"/>
                    <a:pt x="557" y="472"/>
                  </a:cubicBezTo>
                  <a:cubicBezTo>
                    <a:pt x="741" y="347"/>
                    <a:pt x="844" y="157"/>
                    <a:pt x="886" y="61"/>
                  </a:cubicBezTo>
                  <a:cubicBezTo>
                    <a:pt x="899" y="32"/>
                    <a:pt x="877" y="0"/>
                    <a:pt x="846" y="1"/>
                  </a:cubicBezTo>
                  <a:cubicBezTo>
                    <a:pt x="741" y="5"/>
                    <a:pt x="526" y="28"/>
                    <a:pt x="342" y="153"/>
                  </a:cubicBezTo>
                  <a:cubicBezTo>
                    <a:pt x="158" y="277"/>
                    <a:pt x="55" y="468"/>
                    <a:pt x="12" y="564"/>
                  </a:cubicBezTo>
                </a:path>
              </a:pathLst>
            </a:custGeom>
            <a:solidFill>
              <a:srgbClr val="57B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xmlns="" id="{9CCEEC15-9BB1-4BA2-8FB0-16CBA6B6D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107" y="2036710"/>
              <a:ext cx="1139825" cy="804862"/>
            </a:xfrm>
            <a:custGeom>
              <a:avLst/>
              <a:gdLst>
                <a:gd name="T0" fmla="*/ 313 w 881"/>
                <a:gd name="T1" fmla="*/ 579 h 622"/>
                <a:gd name="T2" fmla="*/ 312 w 881"/>
                <a:gd name="T3" fmla="*/ 579 h 622"/>
                <a:gd name="T4" fmla="*/ 313 w 881"/>
                <a:gd name="T5" fmla="*/ 579 h 622"/>
                <a:gd name="T6" fmla="*/ 839 w 881"/>
                <a:gd name="T7" fmla="*/ 0 h 622"/>
                <a:gd name="T8" fmla="*/ 837 w 881"/>
                <a:gd name="T9" fmla="*/ 0 h 622"/>
                <a:gd name="T10" fmla="*/ 333 w 881"/>
                <a:gd name="T11" fmla="*/ 152 h 622"/>
                <a:gd name="T12" fmla="*/ 32 w 881"/>
                <a:gd name="T13" fmla="*/ 503 h 622"/>
                <a:gd name="T14" fmla="*/ 3 w 881"/>
                <a:gd name="T15" fmla="*/ 563 h 622"/>
                <a:gd name="T16" fmla="*/ 0 w 881"/>
                <a:gd name="T17" fmla="*/ 580 h 622"/>
                <a:gd name="T18" fmla="*/ 42 w 881"/>
                <a:gd name="T19" fmla="*/ 622 h 622"/>
                <a:gd name="T20" fmla="*/ 43 w 881"/>
                <a:gd name="T21" fmla="*/ 622 h 622"/>
                <a:gd name="T22" fmla="*/ 312 w 881"/>
                <a:gd name="T23" fmla="*/ 579 h 622"/>
                <a:gd name="T24" fmla="*/ 153 w 881"/>
                <a:gd name="T25" fmla="*/ 613 h 622"/>
                <a:gd name="T26" fmla="*/ 57 w 881"/>
                <a:gd name="T27" fmla="*/ 540 h 622"/>
                <a:gd name="T28" fmla="*/ 426 w 881"/>
                <a:gd name="T29" fmla="*/ 295 h 622"/>
                <a:gd name="T30" fmla="*/ 532 w 881"/>
                <a:gd name="T31" fmla="*/ 288 h 622"/>
                <a:gd name="T32" fmla="*/ 724 w 881"/>
                <a:gd name="T33" fmla="*/ 308 h 622"/>
                <a:gd name="T34" fmla="*/ 610 w 881"/>
                <a:gd name="T35" fmla="*/ 424 h 622"/>
                <a:gd name="T36" fmla="*/ 877 w 881"/>
                <a:gd name="T37" fmla="*/ 60 h 622"/>
                <a:gd name="T38" fmla="*/ 881 w 881"/>
                <a:gd name="T39" fmla="*/ 43 h 622"/>
                <a:gd name="T40" fmla="*/ 839 w 881"/>
                <a:gd name="T4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1" h="622">
                  <a:moveTo>
                    <a:pt x="313" y="579"/>
                  </a:moveTo>
                  <a:cubicBezTo>
                    <a:pt x="312" y="579"/>
                    <a:pt x="312" y="579"/>
                    <a:pt x="312" y="579"/>
                  </a:cubicBezTo>
                  <a:cubicBezTo>
                    <a:pt x="312" y="579"/>
                    <a:pt x="312" y="579"/>
                    <a:pt x="313" y="579"/>
                  </a:cubicBezTo>
                  <a:moveTo>
                    <a:pt x="839" y="0"/>
                  </a:moveTo>
                  <a:cubicBezTo>
                    <a:pt x="838" y="0"/>
                    <a:pt x="838" y="0"/>
                    <a:pt x="837" y="0"/>
                  </a:cubicBezTo>
                  <a:cubicBezTo>
                    <a:pt x="732" y="4"/>
                    <a:pt x="517" y="27"/>
                    <a:pt x="333" y="152"/>
                  </a:cubicBezTo>
                  <a:cubicBezTo>
                    <a:pt x="182" y="254"/>
                    <a:pt x="85" y="401"/>
                    <a:pt x="32" y="503"/>
                  </a:cubicBezTo>
                  <a:cubicBezTo>
                    <a:pt x="21" y="525"/>
                    <a:pt x="11" y="545"/>
                    <a:pt x="3" y="563"/>
                  </a:cubicBezTo>
                  <a:cubicBezTo>
                    <a:pt x="1" y="568"/>
                    <a:pt x="0" y="574"/>
                    <a:pt x="0" y="580"/>
                  </a:cubicBezTo>
                  <a:cubicBezTo>
                    <a:pt x="0" y="602"/>
                    <a:pt x="18" y="622"/>
                    <a:pt x="42" y="622"/>
                  </a:cubicBezTo>
                  <a:cubicBezTo>
                    <a:pt x="42" y="622"/>
                    <a:pt x="43" y="622"/>
                    <a:pt x="43" y="622"/>
                  </a:cubicBezTo>
                  <a:cubicBezTo>
                    <a:pt x="105" y="620"/>
                    <a:pt x="204" y="611"/>
                    <a:pt x="312" y="579"/>
                  </a:cubicBezTo>
                  <a:cubicBezTo>
                    <a:pt x="255" y="596"/>
                    <a:pt x="201" y="606"/>
                    <a:pt x="153" y="613"/>
                  </a:cubicBezTo>
                  <a:cubicBezTo>
                    <a:pt x="111" y="586"/>
                    <a:pt x="80" y="558"/>
                    <a:pt x="57" y="540"/>
                  </a:cubicBezTo>
                  <a:cubicBezTo>
                    <a:pt x="94" y="475"/>
                    <a:pt x="224" y="323"/>
                    <a:pt x="426" y="295"/>
                  </a:cubicBezTo>
                  <a:cubicBezTo>
                    <a:pt x="462" y="290"/>
                    <a:pt x="497" y="288"/>
                    <a:pt x="532" y="288"/>
                  </a:cubicBezTo>
                  <a:cubicBezTo>
                    <a:pt x="600" y="288"/>
                    <a:pt x="665" y="296"/>
                    <a:pt x="724" y="308"/>
                  </a:cubicBezTo>
                  <a:cubicBezTo>
                    <a:pt x="691" y="348"/>
                    <a:pt x="653" y="388"/>
                    <a:pt x="610" y="424"/>
                  </a:cubicBezTo>
                  <a:cubicBezTo>
                    <a:pt x="756" y="302"/>
                    <a:pt x="840" y="144"/>
                    <a:pt x="877" y="60"/>
                  </a:cubicBezTo>
                  <a:cubicBezTo>
                    <a:pt x="880" y="54"/>
                    <a:pt x="881" y="48"/>
                    <a:pt x="881" y="43"/>
                  </a:cubicBezTo>
                  <a:cubicBezTo>
                    <a:pt x="881" y="20"/>
                    <a:pt x="863" y="0"/>
                    <a:pt x="839" y="0"/>
                  </a:cubicBezTo>
                </a:path>
              </a:pathLst>
            </a:custGeom>
            <a:solidFill>
              <a:srgbClr val="53A7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xmlns="" id="{73114C7C-15AB-41E8-BB1D-2C0222573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9332" y="2585985"/>
              <a:ext cx="385763" cy="200025"/>
            </a:xfrm>
            <a:custGeom>
              <a:avLst/>
              <a:gdLst>
                <a:gd name="T0" fmla="*/ 0 w 298"/>
                <a:gd name="T1" fmla="*/ 155 h 155"/>
                <a:gd name="T2" fmla="*/ 0 w 298"/>
                <a:gd name="T3" fmla="*/ 155 h 155"/>
                <a:gd name="T4" fmla="*/ 0 w 298"/>
                <a:gd name="T5" fmla="*/ 155 h 155"/>
                <a:gd name="T6" fmla="*/ 298 w 298"/>
                <a:gd name="T7" fmla="*/ 0 h 155"/>
                <a:gd name="T8" fmla="*/ 236 w 298"/>
                <a:gd name="T9" fmla="*/ 47 h 155"/>
                <a:gd name="T10" fmla="*/ 1 w 298"/>
                <a:gd name="T11" fmla="*/ 155 h 155"/>
                <a:gd name="T12" fmla="*/ 236 w 298"/>
                <a:gd name="T13" fmla="*/ 47 h 155"/>
                <a:gd name="T14" fmla="*/ 298 w 298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8" h="155">
                  <a:moveTo>
                    <a:pt x="0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moveTo>
                    <a:pt x="298" y="0"/>
                  </a:moveTo>
                  <a:cubicBezTo>
                    <a:pt x="279" y="16"/>
                    <a:pt x="258" y="32"/>
                    <a:pt x="236" y="47"/>
                  </a:cubicBezTo>
                  <a:cubicBezTo>
                    <a:pt x="159" y="98"/>
                    <a:pt x="78" y="132"/>
                    <a:pt x="1" y="155"/>
                  </a:cubicBezTo>
                  <a:cubicBezTo>
                    <a:pt x="78" y="132"/>
                    <a:pt x="159" y="98"/>
                    <a:pt x="236" y="47"/>
                  </a:cubicBezTo>
                  <a:cubicBezTo>
                    <a:pt x="258" y="32"/>
                    <a:pt x="279" y="16"/>
                    <a:pt x="298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xmlns="" id="{AAC60CD6-93EC-4D3D-AFD9-145B2F3EA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719" y="2409772"/>
              <a:ext cx="862013" cy="420687"/>
            </a:xfrm>
            <a:custGeom>
              <a:avLst/>
              <a:gdLst>
                <a:gd name="T0" fmla="*/ 475 w 667"/>
                <a:gd name="T1" fmla="*/ 0 h 325"/>
                <a:gd name="T2" fmla="*/ 369 w 667"/>
                <a:gd name="T3" fmla="*/ 7 h 325"/>
                <a:gd name="T4" fmla="*/ 0 w 667"/>
                <a:gd name="T5" fmla="*/ 252 h 325"/>
                <a:gd name="T6" fmla="*/ 96 w 667"/>
                <a:gd name="T7" fmla="*/ 325 h 325"/>
                <a:gd name="T8" fmla="*/ 255 w 667"/>
                <a:gd name="T9" fmla="*/ 291 h 325"/>
                <a:gd name="T10" fmla="*/ 255 w 667"/>
                <a:gd name="T11" fmla="*/ 291 h 325"/>
                <a:gd name="T12" fmla="*/ 256 w 667"/>
                <a:gd name="T13" fmla="*/ 291 h 325"/>
                <a:gd name="T14" fmla="*/ 491 w 667"/>
                <a:gd name="T15" fmla="*/ 183 h 325"/>
                <a:gd name="T16" fmla="*/ 553 w 667"/>
                <a:gd name="T17" fmla="*/ 136 h 325"/>
                <a:gd name="T18" fmla="*/ 667 w 667"/>
                <a:gd name="T19" fmla="*/ 20 h 325"/>
                <a:gd name="T20" fmla="*/ 475 w 667"/>
                <a:gd name="T21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325">
                  <a:moveTo>
                    <a:pt x="475" y="0"/>
                  </a:moveTo>
                  <a:cubicBezTo>
                    <a:pt x="440" y="0"/>
                    <a:pt x="405" y="2"/>
                    <a:pt x="369" y="7"/>
                  </a:cubicBezTo>
                  <a:cubicBezTo>
                    <a:pt x="167" y="35"/>
                    <a:pt x="37" y="187"/>
                    <a:pt x="0" y="252"/>
                  </a:cubicBezTo>
                  <a:cubicBezTo>
                    <a:pt x="23" y="270"/>
                    <a:pt x="54" y="298"/>
                    <a:pt x="96" y="325"/>
                  </a:cubicBezTo>
                  <a:cubicBezTo>
                    <a:pt x="144" y="318"/>
                    <a:pt x="198" y="308"/>
                    <a:pt x="255" y="291"/>
                  </a:cubicBezTo>
                  <a:cubicBezTo>
                    <a:pt x="255" y="291"/>
                    <a:pt x="255" y="291"/>
                    <a:pt x="255" y="291"/>
                  </a:cubicBezTo>
                  <a:cubicBezTo>
                    <a:pt x="255" y="291"/>
                    <a:pt x="255" y="291"/>
                    <a:pt x="256" y="291"/>
                  </a:cubicBezTo>
                  <a:cubicBezTo>
                    <a:pt x="333" y="268"/>
                    <a:pt x="414" y="234"/>
                    <a:pt x="491" y="183"/>
                  </a:cubicBezTo>
                  <a:cubicBezTo>
                    <a:pt x="513" y="168"/>
                    <a:pt x="534" y="152"/>
                    <a:pt x="553" y="136"/>
                  </a:cubicBezTo>
                  <a:cubicBezTo>
                    <a:pt x="596" y="100"/>
                    <a:pt x="634" y="60"/>
                    <a:pt x="667" y="20"/>
                  </a:cubicBezTo>
                  <a:cubicBezTo>
                    <a:pt x="608" y="8"/>
                    <a:pt x="543" y="0"/>
                    <a:pt x="475" y="0"/>
                  </a:cubicBezTo>
                </a:path>
              </a:pathLst>
            </a:custGeom>
            <a:solidFill>
              <a:srgbClr val="4F9E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ValueShape">
              <a:extLst>
                <a:ext uri="{FF2B5EF4-FFF2-40B4-BE49-F238E27FC236}">
                  <a16:creationId xmlns:a16="http://schemas.microsoft.com/office/drawing/2014/main" xmlns="" id="{7F79F58D-7C3B-4FBC-8078-F6D5A8078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2082" y="2735210"/>
              <a:ext cx="1062038" cy="2389187"/>
            </a:xfrm>
            <a:custGeom>
              <a:avLst/>
              <a:gdLst>
                <a:gd name="T0" fmla="*/ 639 w 821"/>
                <a:gd name="T1" fmla="*/ 0 h 1847"/>
                <a:gd name="T2" fmla="*/ 183 w 821"/>
                <a:gd name="T3" fmla="*/ 0 h 1847"/>
                <a:gd name="T4" fmla="*/ 8 w 821"/>
                <a:gd name="T5" fmla="*/ 1700 h 1847"/>
                <a:gd name="T6" fmla="*/ 97 w 821"/>
                <a:gd name="T7" fmla="*/ 1847 h 1847"/>
                <a:gd name="T8" fmla="*/ 725 w 821"/>
                <a:gd name="T9" fmla="*/ 1847 h 1847"/>
                <a:gd name="T10" fmla="*/ 813 w 821"/>
                <a:gd name="T11" fmla="*/ 1700 h 1847"/>
                <a:gd name="T12" fmla="*/ 639 w 821"/>
                <a:gd name="T13" fmla="*/ 0 h 1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1" h="1847">
                  <a:moveTo>
                    <a:pt x="639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8" y="1700"/>
                    <a:pt x="8" y="1700"/>
                    <a:pt x="8" y="1700"/>
                  </a:cubicBezTo>
                  <a:cubicBezTo>
                    <a:pt x="0" y="1777"/>
                    <a:pt x="42" y="1847"/>
                    <a:pt x="97" y="1847"/>
                  </a:cubicBezTo>
                  <a:cubicBezTo>
                    <a:pt x="725" y="1847"/>
                    <a:pt x="725" y="1847"/>
                    <a:pt x="725" y="1847"/>
                  </a:cubicBezTo>
                  <a:cubicBezTo>
                    <a:pt x="779" y="1847"/>
                    <a:pt x="821" y="1777"/>
                    <a:pt x="813" y="1700"/>
                  </a:cubicBezTo>
                  <a:lnTo>
                    <a:pt x="63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9D286"/>
                </a:gs>
                <a:gs pos="100000">
                  <a:srgbClr val="F9F2DB"/>
                </a:gs>
                <a:gs pos="61000">
                  <a:srgbClr val="E9D286"/>
                </a:gs>
                <a:gs pos="61100">
                  <a:srgbClr val="F9F2DB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Oval 18">
              <a:extLst>
                <a:ext uri="{FF2B5EF4-FFF2-40B4-BE49-F238E27FC236}">
                  <a16:creationId xmlns:a16="http://schemas.microsoft.com/office/drawing/2014/main" xmlns="" id="{93835E36-598E-441B-B626-A48642641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982" y="2654247"/>
              <a:ext cx="474663" cy="474662"/>
            </a:xfrm>
            <a:prstGeom prst="ellipse">
              <a:avLst/>
            </a:prstGeom>
            <a:solidFill>
              <a:srgbClr val="B67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xmlns="" id="{FA66A62B-0A34-41B2-BC71-B3F045541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982" y="2487560"/>
              <a:ext cx="1201738" cy="496887"/>
            </a:xfrm>
            <a:custGeom>
              <a:avLst/>
              <a:gdLst>
                <a:gd name="T0" fmla="*/ 928 w 928"/>
                <a:gd name="T1" fmla="*/ 192 h 384"/>
                <a:gd name="T2" fmla="*/ 529 w 928"/>
                <a:gd name="T3" fmla="*/ 0 h 384"/>
                <a:gd name="T4" fmla="*/ 26 w 928"/>
                <a:gd name="T5" fmla="*/ 156 h 384"/>
                <a:gd name="T6" fmla="*/ 26 w 928"/>
                <a:gd name="T7" fmla="*/ 228 h 384"/>
                <a:gd name="T8" fmla="*/ 529 w 928"/>
                <a:gd name="T9" fmla="*/ 384 h 384"/>
                <a:gd name="T10" fmla="*/ 928 w 928"/>
                <a:gd name="T11" fmla="*/ 19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8" h="384">
                  <a:moveTo>
                    <a:pt x="928" y="192"/>
                  </a:moveTo>
                  <a:cubicBezTo>
                    <a:pt x="883" y="133"/>
                    <a:pt x="732" y="0"/>
                    <a:pt x="529" y="0"/>
                  </a:cubicBezTo>
                  <a:cubicBezTo>
                    <a:pt x="307" y="0"/>
                    <a:pt x="115" y="100"/>
                    <a:pt x="26" y="156"/>
                  </a:cubicBezTo>
                  <a:cubicBezTo>
                    <a:pt x="0" y="173"/>
                    <a:pt x="0" y="211"/>
                    <a:pt x="26" y="228"/>
                  </a:cubicBezTo>
                  <a:cubicBezTo>
                    <a:pt x="115" y="283"/>
                    <a:pt x="307" y="384"/>
                    <a:pt x="529" y="384"/>
                  </a:cubicBezTo>
                  <a:cubicBezTo>
                    <a:pt x="772" y="384"/>
                    <a:pt x="875" y="249"/>
                    <a:pt x="928" y="192"/>
                  </a:cubicBezTo>
                  <a:close/>
                </a:path>
              </a:pathLst>
            </a:custGeom>
            <a:solidFill>
              <a:srgbClr val="57B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xmlns="" id="{2FA14525-3034-491B-9D39-C9C0C7676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719" y="2487560"/>
              <a:ext cx="1200150" cy="496887"/>
            </a:xfrm>
            <a:custGeom>
              <a:avLst/>
              <a:gdLst>
                <a:gd name="T0" fmla="*/ 0 w 928"/>
                <a:gd name="T1" fmla="*/ 192 h 384"/>
                <a:gd name="T2" fmla="*/ 399 w 928"/>
                <a:gd name="T3" fmla="*/ 0 h 384"/>
                <a:gd name="T4" fmla="*/ 902 w 928"/>
                <a:gd name="T5" fmla="*/ 156 h 384"/>
                <a:gd name="T6" fmla="*/ 902 w 928"/>
                <a:gd name="T7" fmla="*/ 228 h 384"/>
                <a:gd name="T8" fmla="*/ 399 w 928"/>
                <a:gd name="T9" fmla="*/ 384 h 384"/>
                <a:gd name="T10" fmla="*/ 0 w 928"/>
                <a:gd name="T11" fmla="*/ 192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8" h="384">
                  <a:moveTo>
                    <a:pt x="0" y="192"/>
                  </a:moveTo>
                  <a:cubicBezTo>
                    <a:pt x="45" y="133"/>
                    <a:pt x="196" y="0"/>
                    <a:pt x="399" y="0"/>
                  </a:cubicBezTo>
                  <a:cubicBezTo>
                    <a:pt x="621" y="0"/>
                    <a:pt x="813" y="100"/>
                    <a:pt x="902" y="156"/>
                  </a:cubicBezTo>
                  <a:cubicBezTo>
                    <a:pt x="928" y="173"/>
                    <a:pt x="928" y="211"/>
                    <a:pt x="902" y="228"/>
                  </a:cubicBezTo>
                  <a:cubicBezTo>
                    <a:pt x="813" y="283"/>
                    <a:pt x="621" y="384"/>
                    <a:pt x="399" y="384"/>
                  </a:cubicBezTo>
                  <a:cubicBezTo>
                    <a:pt x="156" y="384"/>
                    <a:pt x="53" y="249"/>
                    <a:pt x="0" y="192"/>
                  </a:cubicBezTo>
                  <a:close/>
                </a:path>
              </a:pathLst>
            </a:custGeom>
            <a:solidFill>
              <a:srgbClr val="57B0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Freeform 127">
            <a:extLst>
              <a:ext uri="{FF2B5EF4-FFF2-40B4-BE49-F238E27FC236}">
                <a16:creationId xmlns:a16="http://schemas.microsoft.com/office/drawing/2014/main" xmlns="" id="{FCBC7BDF-63F3-48F6-AEDE-9AE782EFB4AB}"/>
              </a:ext>
            </a:extLst>
          </p:cNvPr>
          <p:cNvSpPr>
            <a:spLocks/>
          </p:cNvSpPr>
          <p:nvPr/>
        </p:nvSpPr>
        <p:spPr bwMode="auto">
          <a:xfrm rot="17700791">
            <a:off x="734609" y="-116893"/>
            <a:ext cx="3540980" cy="4952524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9B463C27-FEBA-4E86-89B5-8D3543C809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821">
            <a:off x="446622" y="1059947"/>
            <a:ext cx="3949930" cy="2761170"/>
          </a:xfrm>
          <a:prstGeom prst="rect">
            <a:avLst/>
          </a:pr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5886BFC9-8084-49A1-BA72-A683B4D6F51F}"/>
              </a:ext>
            </a:extLst>
          </p:cNvPr>
          <p:cNvSpPr/>
          <p:nvPr/>
        </p:nvSpPr>
        <p:spPr bwMode="auto">
          <a:xfrm>
            <a:off x="9351665" y="0"/>
            <a:ext cx="338246" cy="1897039"/>
          </a:xfrm>
          <a:custGeom>
            <a:avLst/>
            <a:gdLst>
              <a:gd name="connsiteX0" fmla="*/ 430767 w 738880"/>
              <a:gd name="connsiteY0" fmla="*/ 0 h 1918252"/>
              <a:gd name="connsiteX1" fmla="*/ 361193 w 738880"/>
              <a:gd name="connsiteY1" fmla="*/ 9939 h 1918252"/>
              <a:gd name="connsiteX2" fmla="*/ 331375 w 738880"/>
              <a:gd name="connsiteY2" fmla="*/ 29818 h 1918252"/>
              <a:gd name="connsiteX3" fmla="*/ 281680 w 738880"/>
              <a:gd name="connsiteY3" fmla="*/ 49696 h 1918252"/>
              <a:gd name="connsiteX4" fmla="*/ 251862 w 738880"/>
              <a:gd name="connsiteY4" fmla="*/ 59635 h 1918252"/>
              <a:gd name="connsiteX5" fmla="*/ 202167 w 738880"/>
              <a:gd name="connsiteY5" fmla="*/ 89452 h 1918252"/>
              <a:gd name="connsiteX6" fmla="*/ 53080 w 738880"/>
              <a:gd name="connsiteY6" fmla="*/ 159026 h 1918252"/>
              <a:gd name="connsiteX7" fmla="*/ 23262 w 738880"/>
              <a:gd name="connsiteY7" fmla="*/ 188844 h 1918252"/>
              <a:gd name="connsiteX8" fmla="*/ 550036 w 738880"/>
              <a:gd name="connsiteY8" fmla="*/ 536713 h 1918252"/>
              <a:gd name="connsiteX9" fmla="*/ 728941 w 738880"/>
              <a:gd name="connsiteY9" fmla="*/ 1003852 h 1918252"/>
              <a:gd name="connsiteX10" fmla="*/ 699123 w 738880"/>
              <a:gd name="connsiteY10" fmla="*/ 1023731 h 1918252"/>
              <a:gd name="connsiteX11" fmla="*/ 639488 w 738880"/>
              <a:gd name="connsiteY11" fmla="*/ 1033670 h 1918252"/>
              <a:gd name="connsiteX12" fmla="*/ 599732 w 738880"/>
              <a:gd name="connsiteY12" fmla="*/ 1053548 h 1918252"/>
              <a:gd name="connsiteX13" fmla="*/ 530158 w 738880"/>
              <a:gd name="connsiteY13" fmla="*/ 1073426 h 1918252"/>
              <a:gd name="connsiteX14" fmla="*/ 480462 w 738880"/>
              <a:gd name="connsiteY14" fmla="*/ 1103244 h 1918252"/>
              <a:gd name="connsiteX15" fmla="*/ 450645 w 738880"/>
              <a:gd name="connsiteY15" fmla="*/ 1113183 h 1918252"/>
              <a:gd name="connsiteX16" fmla="*/ 420828 w 738880"/>
              <a:gd name="connsiteY16" fmla="*/ 1133061 h 1918252"/>
              <a:gd name="connsiteX17" fmla="*/ 371132 w 738880"/>
              <a:gd name="connsiteY17" fmla="*/ 1152939 h 1918252"/>
              <a:gd name="connsiteX18" fmla="*/ 351254 w 738880"/>
              <a:gd name="connsiteY18" fmla="*/ 1172818 h 1918252"/>
              <a:gd name="connsiteX19" fmla="*/ 321436 w 738880"/>
              <a:gd name="connsiteY19" fmla="*/ 1182757 h 1918252"/>
              <a:gd name="connsiteX20" fmla="*/ 301558 w 738880"/>
              <a:gd name="connsiteY20" fmla="*/ 1212574 h 1918252"/>
              <a:gd name="connsiteX21" fmla="*/ 261801 w 738880"/>
              <a:gd name="connsiteY21" fmla="*/ 1242391 h 1918252"/>
              <a:gd name="connsiteX22" fmla="*/ 251862 w 738880"/>
              <a:gd name="connsiteY22" fmla="*/ 1272209 h 1918252"/>
              <a:gd name="connsiteX23" fmla="*/ 231984 w 738880"/>
              <a:gd name="connsiteY23" fmla="*/ 1302026 h 1918252"/>
              <a:gd name="connsiteX24" fmla="*/ 222045 w 738880"/>
              <a:gd name="connsiteY24" fmla="*/ 1351722 h 1918252"/>
              <a:gd name="connsiteX25" fmla="*/ 212106 w 738880"/>
              <a:gd name="connsiteY25" fmla="*/ 1381539 h 1918252"/>
              <a:gd name="connsiteX26" fmla="*/ 231984 w 738880"/>
              <a:gd name="connsiteY26" fmla="*/ 1461052 h 1918252"/>
              <a:gd name="connsiteX27" fmla="*/ 480462 w 738880"/>
              <a:gd name="connsiteY27" fmla="*/ 1540565 h 1918252"/>
              <a:gd name="connsiteX28" fmla="*/ 569915 w 738880"/>
              <a:gd name="connsiteY28" fmla="*/ 1580322 h 1918252"/>
              <a:gd name="connsiteX29" fmla="*/ 738880 w 738880"/>
              <a:gd name="connsiteY29" fmla="*/ 1918252 h 191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38880" h="1918252">
                <a:moveTo>
                  <a:pt x="430767" y="0"/>
                </a:moveTo>
                <a:cubicBezTo>
                  <a:pt x="407576" y="3313"/>
                  <a:pt x="383632" y="3207"/>
                  <a:pt x="361193" y="9939"/>
                </a:cubicBezTo>
                <a:cubicBezTo>
                  <a:pt x="349751" y="13372"/>
                  <a:pt x="342059" y="24476"/>
                  <a:pt x="331375" y="29818"/>
                </a:cubicBezTo>
                <a:cubicBezTo>
                  <a:pt x="315418" y="37797"/>
                  <a:pt x="298385" y="43432"/>
                  <a:pt x="281680" y="49696"/>
                </a:cubicBezTo>
                <a:cubicBezTo>
                  <a:pt x="271870" y="53375"/>
                  <a:pt x="261233" y="54950"/>
                  <a:pt x="251862" y="59635"/>
                </a:cubicBezTo>
                <a:cubicBezTo>
                  <a:pt x="234583" y="68274"/>
                  <a:pt x="219445" y="80813"/>
                  <a:pt x="202167" y="89452"/>
                </a:cubicBezTo>
                <a:cubicBezTo>
                  <a:pt x="153116" y="113977"/>
                  <a:pt x="53080" y="159026"/>
                  <a:pt x="53080" y="159026"/>
                </a:cubicBezTo>
                <a:cubicBezTo>
                  <a:pt x="43141" y="168965"/>
                  <a:pt x="31432" y="177406"/>
                  <a:pt x="23262" y="188844"/>
                </a:cubicBezTo>
                <a:cubicBezTo>
                  <a:pt x="-124816" y="396152"/>
                  <a:pt x="479748" y="497096"/>
                  <a:pt x="550036" y="536713"/>
                </a:cubicBezTo>
                <a:cubicBezTo>
                  <a:pt x="609671" y="692426"/>
                  <a:pt x="680133" y="844413"/>
                  <a:pt x="728941" y="1003852"/>
                </a:cubicBezTo>
                <a:cubicBezTo>
                  <a:pt x="732438" y="1015274"/>
                  <a:pt x="710456" y="1019953"/>
                  <a:pt x="699123" y="1023731"/>
                </a:cubicBezTo>
                <a:cubicBezTo>
                  <a:pt x="680005" y="1030104"/>
                  <a:pt x="659366" y="1030357"/>
                  <a:pt x="639488" y="1033670"/>
                </a:cubicBezTo>
                <a:cubicBezTo>
                  <a:pt x="626236" y="1040296"/>
                  <a:pt x="613605" y="1048346"/>
                  <a:pt x="599732" y="1053548"/>
                </a:cubicBezTo>
                <a:cubicBezTo>
                  <a:pt x="574257" y="1063101"/>
                  <a:pt x="554186" y="1061412"/>
                  <a:pt x="530158" y="1073426"/>
                </a:cubicBezTo>
                <a:cubicBezTo>
                  <a:pt x="512879" y="1082066"/>
                  <a:pt x="497741" y="1094604"/>
                  <a:pt x="480462" y="1103244"/>
                </a:cubicBezTo>
                <a:cubicBezTo>
                  <a:pt x="471091" y="1107929"/>
                  <a:pt x="460016" y="1108498"/>
                  <a:pt x="450645" y="1113183"/>
                </a:cubicBezTo>
                <a:cubicBezTo>
                  <a:pt x="439961" y="1118525"/>
                  <a:pt x="431512" y="1127719"/>
                  <a:pt x="420828" y="1133061"/>
                </a:cubicBezTo>
                <a:cubicBezTo>
                  <a:pt x="404870" y="1141040"/>
                  <a:pt x="387697" y="1146313"/>
                  <a:pt x="371132" y="1152939"/>
                </a:cubicBezTo>
                <a:cubicBezTo>
                  <a:pt x="364506" y="1159565"/>
                  <a:pt x="359289" y="1167997"/>
                  <a:pt x="351254" y="1172818"/>
                </a:cubicBezTo>
                <a:cubicBezTo>
                  <a:pt x="342270" y="1178208"/>
                  <a:pt x="329617" y="1176212"/>
                  <a:pt x="321436" y="1182757"/>
                </a:cubicBezTo>
                <a:cubicBezTo>
                  <a:pt x="312108" y="1190219"/>
                  <a:pt x="310005" y="1204128"/>
                  <a:pt x="301558" y="1212574"/>
                </a:cubicBezTo>
                <a:cubicBezTo>
                  <a:pt x="289844" y="1224287"/>
                  <a:pt x="275053" y="1232452"/>
                  <a:pt x="261801" y="1242391"/>
                </a:cubicBezTo>
                <a:cubicBezTo>
                  <a:pt x="258488" y="1252330"/>
                  <a:pt x="256547" y="1262838"/>
                  <a:pt x="251862" y="1272209"/>
                </a:cubicBezTo>
                <a:cubicBezTo>
                  <a:pt x="246520" y="1282893"/>
                  <a:pt x="236178" y="1290841"/>
                  <a:pt x="231984" y="1302026"/>
                </a:cubicBezTo>
                <a:cubicBezTo>
                  <a:pt x="226052" y="1317844"/>
                  <a:pt x="226142" y="1335333"/>
                  <a:pt x="222045" y="1351722"/>
                </a:cubicBezTo>
                <a:cubicBezTo>
                  <a:pt x="219504" y="1361886"/>
                  <a:pt x="215419" y="1371600"/>
                  <a:pt x="212106" y="1381539"/>
                </a:cubicBezTo>
                <a:cubicBezTo>
                  <a:pt x="218732" y="1408043"/>
                  <a:pt x="213343" y="1441080"/>
                  <a:pt x="231984" y="1461052"/>
                </a:cubicBezTo>
                <a:cubicBezTo>
                  <a:pt x="311717" y="1546480"/>
                  <a:pt x="377488" y="1532644"/>
                  <a:pt x="480462" y="1540565"/>
                </a:cubicBezTo>
                <a:cubicBezTo>
                  <a:pt x="551429" y="1564222"/>
                  <a:pt x="522662" y="1548821"/>
                  <a:pt x="569915" y="1580322"/>
                </a:cubicBezTo>
                <a:lnTo>
                  <a:pt x="738880" y="1918252"/>
                </a:lnTo>
              </a:path>
            </a:pathLst>
          </a:custGeom>
          <a:noFill/>
          <a:ln w="25400" cap="flat">
            <a:solidFill>
              <a:srgbClr val="3F3F3F"/>
            </a:solidFill>
            <a:prstDash val="lg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127">
            <a:extLst>
              <a:ext uri="{FF2B5EF4-FFF2-40B4-BE49-F238E27FC236}">
                <a16:creationId xmlns:a16="http://schemas.microsoft.com/office/drawing/2014/main" xmlns="" id="{A2B99093-FD9B-46DE-AE68-9C9421D79869}"/>
              </a:ext>
            </a:extLst>
          </p:cNvPr>
          <p:cNvSpPr>
            <a:spLocks/>
          </p:cNvSpPr>
          <p:nvPr/>
        </p:nvSpPr>
        <p:spPr bwMode="auto">
          <a:xfrm rot="17700791">
            <a:off x="7910057" y="528306"/>
            <a:ext cx="3908490" cy="5147636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01D88E3B-7953-4800-84C1-728D46D1412A}"/>
              </a:ext>
            </a:extLst>
          </p:cNvPr>
          <p:cNvSpPr/>
          <p:nvPr/>
        </p:nvSpPr>
        <p:spPr bwMode="auto">
          <a:xfrm>
            <a:off x="2327553" y="0"/>
            <a:ext cx="532478" cy="1297060"/>
          </a:xfrm>
          <a:custGeom>
            <a:avLst/>
            <a:gdLst>
              <a:gd name="connsiteX0" fmla="*/ 430767 w 738880"/>
              <a:gd name="connsiteY0" fmla="*/ 0 h 1918252"/>
              <a:gd name="connsiteX1" fmla="*/ 361193 w 738880"/>
              <a:gd name="connsiteY1" fmla="*/ 9939 h 1918252"/>
              <a:gd name="connsiteX2" fmla="*/ 331375 w 738880"/>
              <a:gd name="connsiteY2" fmla="*/ 29818 h 1918252"/>
              <a:gd name="connsiteX3" fmla="*/ 281680 w 738880"/>
              <a:gd name="connsiteY3" fmla="*/ 49696 h 1918252"/>
              <a:gd name="connsiteX4" fmla="*/ 251862 w 738880"/>
              <a:gd name="connsiteY4" fmla="*/ 59635 h 1918252"/>
              <a:gd name="connsiteX5" fmla="*/ 202167 w 738880"/>
              <a:gd name="connsiteY5" fmla="*/ 89452 h 1918252"/>
              <a:gd name="connsiteX6" fmla="*/ 53080 w 738880"/>
              <a:gd name="connsiteY6" fmla="*/ 159026 h 1918252"/>
              <a:gd name="connsiteX7" fmla="*/ 23262 w 738880"/>
              <a:gd name="connsiteY7" fmla="*/ 188844 h 1918252"/>
              <a:gd name="connsiteX8" fmla="*/ 550036 w 738880"/>
              <a:gd name="connsiteY8" fmla="*/ 536713 h 1918252"/>
              <a:gd name="connsiteX9" fmla="*/ 728941 w 738880"/>
              <a:gd name="connsiteY9" fmla="*/ 1003852 h 1918252"/>
              <a:gd name="connsiteX10" fmla="*/ 699123 w 738880"/>
              <a:gd name="connsiteY10" fmla="*/ 1023731 h 1918252"/>
              <a:gd name="connsiteX11" fmla="*/ 639488 w 738880"/>
              <a:gd name="connsiteY11" fmla="*/ 1033670 h 1918252"/>
              <a:gd name="connsiteX12" fmla="*/ 599732 w 738880"/>
              <a:gd name="connsiteY12" fmla="*/ 1053548 h 1918252"/>
              <a:gd name="connsiteX13" fmla="*/ 530158 w 738880"/>
              <a:gd name="connsiteY13" fmla="*/ 1073426 h 1918252"/>
              <a:gd name="connsiteX14" fmla="*/ 480462 w 738880"/>
              <a:gd name="connsiteY14" fmla="*/ 1103244 h 1918252"/>
              <a:gd name="connsiteX15" fmla="*/ 450645 w 738880"/>
              <a:gd name="connsiteY15" fmla="*/ 1113183 h 1918252"/>
              <a:gd name="connsiteX16" fmla="*/ 420828 w 738880"/>
              <a:gd name="connsiteY16" fmla="*/ 1133061 h 1918252"/>
              <a:gd name="connsiteX17" fmla="*/ 371132 w 738880"/>
              <a:gd name="connsiteY17" fmla="*/ 1152939 h 1918252"/>
              <a:gd name="connsiteX18" fmla="*/ 351254 w 738880"/>
              <a:gd name="connsiteY18" fmla="*/ 1172818 h 1918252"/>
              <a:gd name="connsiteX19" fmla="*/ 321436 w 738880"/>
              <a:gd name="connsiteY19" fmla="*/ 1182757 h 1918252"/>
              <a:gd name="connsiteX20" fmla="*/ 301558 w 738880"/>
              <a:gd name="connsiteY20" fmla="*/ 1212574 h 1918252"/>
              <a:gd name="connsiteX21" fmla="*/ 261801 w 738880"/>
              <a:gd name="connsiteY21" fmla="*/ 1242391 h 1918252"/>
              <a:gd name="connsiteX22" fmla="*/ 251862 w 738880"/>
              <a:gd name="connsiteY22" fmla="*/ 1272209 h 1918252"/>
              <a:gd name="connsiteX23" fmla="*/ 231984 w 738880"/>
              <a:gd name="connsiteY23" fmla="*/ 1302026 h 1918252"/>
              <a:gd name="connsiteX24" fmla="*/ 222045 w 738880"/>
              <a:gd name="connsiteY24" fmla="*/ 1351722 h 1918252"/>
              <a:gd name="connsiteX25" fmla="*/ 212106 w 738880"/>
              <a:gd name="connsiteY25" fmla="*/ 1381539 h 1918252"/>
              <a:gd name="connsiteX26" fmla="*/ 231984 w 738880"/>
              <a:gd name="connsiteY26" fmla="*/ 1461052 h 1918252"/>
              <a:gd name="connsiteX27" fmla="*/ 480462 w 738880"/>
              <a:gd name="connsiteY27" fmla="*/ 1540565 h 1918252"/>
              <a:gd name="connsiteX28" fmla="*/ 569915 w 738880"/>
              <a:gd name="connsiteY28" fmla="*/ 1580322 h 1918252"/>
              <a:gd name="connsiteX29" fmla="*/ 738880 w 738880"/>
              <a:gd name="connsiteY29" fmla="*/ 1918252 h 191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738880" h="1918252">
                <a:moveTo>
                  <a:pt x="430767" y="0"/>
                </a:moveTo>
                <a:cubicBezTo>
                  <a:pt x="407576" y="3313"/>
                  <a:pt x="383632" y="3207"/>
                  <a:pt x="361193" y="9939"/>
                </a:cubicBezTo>
                <a:cubicBezTo>
                  <a:pt x="349751" y="13372"/>
                  <a:pt x="342059" y="24476"/>
                  <a:pt x="331375" y="29818"/>
                </a:cubicBezTo>
                <a:cubicBezTo>
                  <a:pt x="315418" y="37797"/>
                  <a:pt x="298385" y="43432"/>
                  <a:pt x="281680" y="49696"/>
                </a:cubicBezTo>
                <a:cubicBezTo>
                  <a:pt x="271870" y="53375"/>
                  <a:pt x="261233" y="54950"/>
                  <a:pt x="251862" y="59635"/>
                </a:cubicBezTo>
                <a:cubicBezTo>
                  <a:pt x="234583" y="68274"/>
                  <a:pt x="219445" y="80813"/>
                  <a:pt x="202167" y="89452"/>
                </a:cubicBezTo>
                <a:cubicBezTo>
                  <a:pt x="153116" y="113977"/>
                  <a:pt x="53080" y="159026"/>
                  <a:pt x="53080" y="159026"/>
                </a:cubicBezTo>
                <a:cubicBezTo>
                  <a:pt x="43141" y="168965"/>
                  <a:pt x="31432" y="177406"/>
                  <a:pt x="23262" y="188844"/>
                </a:cubicBezTo>
                <a:cubicBezTo>
                  <a:pt x="-124816" y="396152"/>
                  <a:pt x="479748" y="497096"/>
                  <a:pt x="550036" y="536713"/>
                </a:cubicBezTo>
                <a:cubicBezTo>
                  <a:pt x="609671" y="692426"/>
                  <a:pt x="680133" y="844413"/>
                  <a:pt x="728941" y="1003852"/>
                </a:cubicBezTo>
                <a:cubicBezTo>
                  <a:pt x="732438" y="1015274"/>
                  <a:pt x="710456" y="1019953"/>
                  <a:pt x="699123" y="1023731"/>
                </a:cubicBezTo>
                <a:cubicBezTo>
                  <a:pt x="680005" y="1030104"/>
                  <a:pt x="659366" y="1030357"/>
                  <a:pt x="639488" y="1033670"/>
                </a:cubicBezTo>
                <a:cubicBezTo>
                  <a:pt x="626236" y="1040296"/>
                  <a:pt x="613605" y="1048346"/>
                  <a:pt x="599732" y="1053548"/>
                </a:cubicBezTo>
                <a:cubicBezTo>
                  <a:pt x="574257" y="1063101"/>
                  <a:pt x="554186" y="1061412"/>
                  <a:pt x="530158" y="1073426"/>
                </a:cubicBezTo>
                <a:cubicBezTo>
                  <a:pt x="512879" y="1082066"/>
                  <a:pt x="497741" y="1094604"/>
                  <a:pt x="480462" y="1103244"/>
                </a:cubicBezTo>
                <a:cubicBezTo>
                  <a:pt x="471091" y="1107929"/>
                  <a:pt x="460016" y="1108498"/>
                  <a:pt x="450645" y="1113183"/>
                </a:cubicBezTo>
                <a:cubicBezTo>
                  <a:pt x="439961" y="1118525"/>
                  <a:pt x="431512" y="1127719"/>
                  <a:pt x="420828" y="1133061"/>
                </a:cubicBezTo>
                <a:cubicBezTo>
                  <a:pt x="404870" y="1141040"/>
                  <a:pt x="387697" y="1146313"/>
                  <a:pt x="371132" y="1152939"/>
                </a:cubicBezTo>
                <a:cubicBezTo>
                  <a:pt x="364506" y="1159565"/>
                  <a:pt x="359289" y="1167997"/>
                  <a:pt x="351254" y="1172818"/>
                </a:cubicBezTo>
                <a:cubicBezTo>
                  <a:pt x="342270" y="1178208"/>
                  <a:pt x="329617" y="1176212"/>
                  <a:pt x="321436" y="1182757"/>
                </a:cubicBezTo>
                <a:cubicBezTo>
                  <a:pt x="312108" y="1190219"/>
                  <a:pt x="310005" y="1204128"/>
                  <a:pt x="301558" y="1212574"/>
                </a:cubicBezTo>
                <a:cubicBezTo>
                  <a:pt x="289844" y="1224287"/>
                  <a:pt x="275053" y="1232452"/>
                  <a:pt x="261801" y="1242391"/>
                </a:cubicBezTo>
                <a:cubicBezTo>
                  <a:pt x="258488" y="1252330"/>
                  <a:pt x="256547" y="1262838"/>
                  <a:pt x="251862" y="1272209"/>
                </a:cubicBezTo>
                <a:cubicBezTo>
                  <a:pt x="246520" y="1282893"/>
                  <a:pt x="236178" y="1290841"/>
                  <a:pt x="231984" y="1302026"/>
                </a:cubicBezTo>
                <a:cubicBezTo>
                  <a:pt x="226052" y="1317844"/>
                  <a:pt x="226142" y="1335333"/>
                  <a:pt x="222045" y="1351722"/>
                </a:cubicBezTo>
                <a:cubicBezTo>
                  <a:pt x="219504" y="1361886"/>
                  <a:pt x="215419" y="1371600"/>
                  <a:pt x="212106" y="1381539"/>
                </a:cubicBezTo>
                <a:cubicBezTo>
                  <a:pt x="218732" y="1408043"/>
                  <a:pt x="213343" y="1441080"/>
                  <a:pt x="231984" y="1461052"/>
                </a:cubicBezTo>
                <a:cubicBezTo>
                  <a:pt x="311717" y="1546480"/>
                  <a:pt x="377488" y="1532644"/>
                  <a:pt x="480462" y="1540565"/>
                </a:cubicBezTo>
                <a:cubicBezTo>
                  <a:pt x="551429" y="1564222"/>
                  <a:pt x="522662" y="1548821"/>
                  <a:pt x="569915" y="1580322"/>
                </a:cubicBezTo>
                <a:lnTo>
                  <a:pt x="738880" y="1918252"/>
                </a:lnTo>
              </a:path>
            </a:pathLst>
          </a:custGeom>
          <a:noFill/>
          <a:ln w="25400" cap="flat">
            <a:solidFill>
              <a:srgbClr val="3F3F3F"/>
            </a:solidFill>
            <a:prstDash val="lg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91B462CC-B4C4-45CC-B813-B1B986FBBF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1821">
            <a:off x="7666921" y="1649033"/>
            <a:ext cx="4203788" cy="293862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78D090C-B72E-431F-B796-C8DA58573F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5040">
            <a:off x="3897460" y="680101"/>
            <a:ext cx="4737935" cy="6331161"/>
          </a:xfrm>
          <a:prstGeom prst="rect">
            <a:avLst/>
          </a:prstGeom>
        </p:spPr>
      </p:pic>
      <p:sp>
        <p:nvSpPr>
          <p:cNvPr id="32" name="Freeform 127">
            <a:extLst>
              <a:ext uri="{FF2B5EF4-FFF2-40B4-BE49-F238E27FC236}">
                <a16:creationId xmlns:a16="http://schemas.microsoft.com/office/drawing/2014/main" xmlns="" id="{1D02E151-D384-4360-AB94-8123FFB10538}"/>
              </a:ext>
            </a:extLst>
          </p:cNvPr>
          <p:cNvSpPr>
            <a:spLocks/>
          </p:cNvSpPr>
          <p:nvPr/>
        </p:nvSpPr>
        <p:spPr bwMode="auto">
          <a:xfrm rot="11594233">
            <a:off x="4061872" y="1795764"/>
            <a:ext cx="4189304" cy="4756564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AF85216B-902B-46F6-87D0-77FAAA14BB07}"/>
              </a:ext>
            </a:extLst>
          </p:cNvPr>
          <p:cNvSpPr/>
          <p:nvPr/>
        </p:nvSpPr>
        <p:spPr bwMode="auto">
          <a:xfrm>
            <a:off x="5448300" y="38100"/>
            <a:ext cx="585837" cy="2146300"/>
          </a:xfrm>
          <a:custGeom>
            <a:avLst/>
            <a:gdLst>
              <a:gd name="connsiteX0" fmla="*/ 292100 w 585837"/>
              <a:gd name="connsiteY0" fmla="*/ 0 h 2108200"/>
              <a:gd name="connsiteX1" fmla="*/ 228600 w 585837"/>
              <a:gd name="connsiteY1" fmla="*/ 50800 h 2108200"/>
              <a:gd name="connsiteX2" fmla="*/ 190500 w 585837"/>
              <a:gd name="connsiteY2" fmla="*/ 76200 h 2108200"/>
              <a:gd name="connsiteX3" fmla="*/ 127000 w 585837"/>
              <a:gd name="connsiteY3" fmla="*/ 152400 h 2108200"/>
              <a:gd name="connsiteX4" fmla="*/ 88900 w 585837"/>
              <a:gd name="connsiteY4" fmla="*/ 190500 h 2108200"/>
              <a:gd name="connsiteX5" fmla="*/ 38100 w 585837"/>
              <a:gd name="connsiteY5" fmla="*/ 266700 h 2108200"/>
              <a:gd name="connsiteX6" fmla="*/ 0 w 585837"/>
              <a:gd name="connsiteY6" fmla="*/ 342900 h 2108200"/>
              <a:gd name="connsiteX7" fmla="*/ 25400 w 585837"/>
              <a:gd name="connsiteY7" fmla="*/ 457200 h 2108200"/>
              <a:gd name="connsiteX8" fmla="*/ 76200 w 585837"/>
              <a:gd name="connsiteY8" fmla="*/ 482600 h 2108200"/>
              <a:gd name="connsiteX9" fmla="*/ 114300 w 585837"/>
              <a:gd name="connsiteY9" fmla="*/ 508000 h 2108200"/>
              <a:gd name="connsiteX10" fmla="*/ 304800 w 585837"/>
              <a:gd name="connsiteY10" fmla="*/ 533400 h 2108200"/>
              <a:gd name="connsiteX11" fmla="*/ 355600 w 585837"/>
              <a:gd name="connsiteY11" fmla="*/ 546100 h 2108200"/>
              <a:gd name="connsiteX12" fmla="*/ 431800 w 585837"/>
              <a:gd name="connsiteY12" fmla="*/ 596900 h 2108200"/>
              <a:gd name="connsiteX13" fmla="*/ 508000 w 585837"/>
              <a:gd name="connsiteY13" fmla="*/ 622300 h 2108200"/>
              <a:gd name="connsiteX14" fmla="*/ 546100 w 585837"/>
              <a:gd name="connsiteY14" fmla="*/ 635000 h 2108200"/>
              <a:gd name="connsiteX15" fmla="*/ 546100 w 585837"/>
              <a:gd name="connsiteY15" fmla="*/ 825500 h 2108200"/>
              <a:gd name="connsiteX16" fmla="*/ 520700 w 585837"/>
              <a:gd name="connsiteY16" fmla="*/ 863600 h 2108200"/>
              <a:gd name="connsiteX17" fmla="*/ 482600 w 585837"/>
              <a:gd name="connsiteY17" fmla="*/ 914400 h 2108200"/>
              <a:gd name="connsiteX18" fmla="*/ 457200 w 585837"/>
              <a:gd name="connsiteY18" fmla="*/ 990600 h 2108200"/>
              <a:gd name="connsiteX19" fmla="*/ 444500 w 585837"/>
              <a:gd name="connsiteY19" fmla="*/ 1028700 h 2108200"/>
              <a:gd name="connsiteX20" fmla="*/ 368300 w 585837"/>
              <a:gd name="connsiteY20" fmla="*/ 1092200 h 2108200"/>
              <a:gd name="connsiteX21" fmla="*/ 330200 w 585837"/>
              <a:gd name="connsiteY21" fmla="*/ 1117600 h 2108200"/>
              <a:gd name="connsiteX22" fmla="*/ 292100 w 585837"/>
              <a:gd name="connsiteY22" fmla="*/ 1168400 h 2108200"/>
              <a:gd name="connsiteX23" fmla="*/ 254000 w 585837"/>
              <a:gd name="connsiteY23" fmla="*/ 1206500 h 2108200"/>
              <a:gd name="connsiteX24" fmla="*/ 228600 w 585837"/>
              <a:gd name="connsiteY24" fmla="*/ 1244600 h 2108200"/>
              <a:gd name="connsiteX25" fmla="*/ 190500 w 585837"/>
              <a:gd name="connsiteY25" fmla="*/ 1257300 h 2108200"/>
              <a:gd name="connsiteX26" fmla="*/ 177800 w 585837"/>
              <a:gd name="connsiteY26" fmla="*/ 1295400 h 2108200"/>
              <a:gd name="connsiteX27" fmla="*/ 152400 w 585837"/>
              <a:gd name="connsiteY27" fmla="*/ 1333500 h 2108200"/>
              <a:gd name="connsiteX28" fmla="*/ 165100 w 585837"/>
              <a:gd name="connsiteY28" fmla="*/ 1447800 h 2108200"/>
              <a:gd name="connsiteX29" fmla="*/ 241300 w 585837"/>
              <a:gd name="connsiteY29" fmla="*/ 1524000 h 2108200"/>
              <a:gd name="connsiteX30" fmla="*/ 342900 w 585837"/>
              <a:gd name="connsiteY30" fmla="*/ 1587500 h 2108200"/>
              <a:gd name="connsiteX31" fmla="*/ 495300 w 585837"/>
              <a:gd name="connsiteY31" fmla="*/ 1625600 h 2108200"/>
              <a:gd name="connsiteX32" fmla="*/ 571500 w 585837"/>
              <a:gd name="connsiteY32" fmla="*/ 1714500 h 2108200"/>
              <a:gd name="connsiteX33" fmla="*/ 584200 w 585837"/>
              <a:gd name="connsiteY33" fmla="*/ 1765300 h 2108200"/>
              <a:gd name="connsiteX34" fmla="*/ 584200 w 585837"/>
              <a:gd name="connsiteY34" fmla="*/ 2108200 h 210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85837" h="2108200">
                <a:moveTo>
                  <a:pt x="292100" y="0"/>
                </a:moveTo>
                <a:cubicBezTo>
                  <a:pt x="270933" y="16933"/>
                  <a:pt x="250285" y="34536"/>
                  <a:pt x="228600" y="50800"/>
                </a:cubicBezTo>
                <a:cubicBezTo>
                  <a:pt x="216389" y="59958"/>
                  <a:pt x="202226" y="66429"/>
                  <a:pt x="190500" y="76200"/>
                </a:cubicBezTo>
                <a:cubicBezTo>
                  <a:pt x="129786" y="126795"/>
                  <a:pt x="172409" y="97909"/>
                  <a:pt x="127000" y="152400"/>
                </a:cubicBezTo>
                <a:cubicBezTo>
                  <a:pt x="115502" y="166198"/>
                  <a:pt x="99927" y="176323"/>
                  <a:pt x="88900" y="190500"/>
                </a:cubicBezTo>
                <a:cubicBezTo>
                  <a:pt x="70158" y="214597"/>
                  <a:pt x="47753" y="237740"/>
                  <a:pt x="38100" y="266700"/>
                </a:cubicBezTo>
                <a:cubicBezTo>
                  <a:pt x="20573" y="319280"/>
                  <a:pt x="32826" y="293661"/>
                  <a:pt x="0" y="342900"/>
                </a:cubicBezTo>
                <a:cubicBezTo>
                  <a:pt x="8467" y="381000"/>
                  <a:pt x="6711" y="422936"/>
                  <a:pt x="25400" y="457200"/>
                </a:cubicBezTo>
                <a:cubicBezTo>
                  <a:pt x="34466" y="473820"/>
                  <a:pt x="59762" y="473207"/>
                  <a:pt x="76200" y="482600"/>
                </a:cubicBezTo>
                <a:cubicBezTo>
                  <a:pt x="89452" y="490173"/>
                  <a:pt x="100648" y="501174"/>
                  <a:pt x="114300" y="508000"/>
                </a:cubicBezTo>
                <a:cubicBezTo>
                  <a:pt x="166176" y="533938"/>
                  <a:pt x="270751" y="530563"/>
                  <a:pt x="304800" y="533400"/>
                </a:cubicBezTo>
                <a:cubicBezTo>
                  <a:pt x="321733" y="537633"/>
                  <a:pt x="339988" y="538294"/>
                  <a:pt x="355600" y="546100"/>
                </a:cubicBezTo>
                <a:cubicBezTo>
                  <a:pt x="382904" y="559752"/>
                  <a:pt x="402840" y="587247"/>
                  <a:pt x="431800" y="596900"/>
                </a:cubicBezTo>
                <a:lnTo>
                  <a:pt x="508000" y="622300"/>
                </a:lnTo>
                <a:lnTo>
                  <a:pt x="546100" y="635000"/>
                </a:lnTo>
                <a:cubicBezTo>
                  <a:pt x="571746" y="711939"/>
                  <a:pt x="571997" y="696015"/>
                  <a:pt x="546100" y="825500"/>
                </a:cubicBezTo>
                <a:cubicBezTo>
                  <a:pt x="543107" y="840467"/>
                  <a:pt x="529572" y="851180"/>
                  <a:pt x="520700" y="863600"/>
                </a:cubicBezTo>
                <a:cubicBezTo>
                  <a:pt x="508397" y="880824"/>
                  <a:pt x="495300" y="897467"/>
                  <a:pt x="482600" y="914400"/>
                </a:cubicBezTo>
                <a:lnTo>
                  <a:pt x="457200" y="990600"/>
                </a:lnTo>
                <a:cubicBezTo>
                  <a:pt x="452967" y="1003300"/>
                  <a:pt x="455639" y="1021274"/>
                  <a:pt x="444500" y="1028700"/>
                </a:cubicBezTo>
                <a:cubicBezTo>
                  <a:pt x="349905" y="1091763"/>
                  <a:pt x="466086" y="1010712"/>
                  <a:pt x="368300" y="1092200"/>
                </a:cubicBezTo>
                <a:cubicBezTo>
                  <a:pt x="356574" y="1101971"/>
                  <a:pt x="340993" y="1106807"/>
                  <a:pt x="330200" y="1117600"/>
                </a:cubicBezTo>
                <a:cubicBezTo>
                  <a:pt x="315233" y="1132567"/>
                  <a:pt x="305875" y="1152329"/>
                  <a:pt x="292100" y="1168400"/>
                </a:cubicBezTo>
                <a:cubicBezTo>
                  <a:pt x="280411" y="1182037"/>
                  <a:pt x="265498" y="1192702"/>
                  <a:pt x="254000" y="1206500"/>
                </a:cubicBezTo>
                <a:cubicBezTo>
                  <a:pt x="244229" y="1218226"/>
                  <a:pt x="240519" y="1235065"/>
                  <a:pt x="228600" y="1244600"/>
                </a:cubicBezTo>
                <a:cubicBezTo>
                  <a:pt x="218147" y="1252963"/>
                  <a:pt x="203200" y="1253067"/>
                  <a:pt x="190500" y="1257300"/>
                </a:cubicBezTo>
                <a:cubicBezTo>
                  <a:pt x="186267" y="1270000"/>
                  <a:pt x="183787" y="1283426"/>
                  <a:pt x="177800" y="1295400"/>
                </a:cubicBezTo>
                <a:cubicBezTo>
                  <a:pt x="170974" y="1309052"/>
                  <a:pt x="153668" y="1318289"/>
                  <a:pt x="152400" y="1333500"/>
                </a:cubicBezTo>
                <a:cubicBezTo>
                  <a:pt x="149216" y="1371702"/>
                  <a:pt x="148889" y="1413062"/>
                  <a:pt x="165100" y="1447800"/>
                </a:cubicBezTo>
                <a:cubicBezTo>
                  <a:pt x="180290" y="1480351"/>
                  <a:pt x="210839" y="1504962"/>
                  <a:pt x="241300" y="1524000"/>
                </a:cubicBezTo>
                <a:cubicBezTo>
                  <a:pt x="275167" y="1545167"/>
                  <a:pt x="307179" y="1569640"/>
                  <a:pt x="342900" y="1587500"/>
                </a:cubicBezTo>
                <a:cubicBezTo>
                  <a:pt x="393214" y="1612657"/>
                  <a:pt x="441081" y="1616564"/>
                  <a:pt x="495300" y="1625600"/>
                </a:cubicBezTo>
                <a:cubicBezTo>
                  <a:pt x="520700" y="1655233"/>
                  <a:pt x="550546" y="1681572"/>
                  <a:pt x="571500" y="1714500"/>
                </a:cubicBezTo>
                <a:cubicBezTo>
                  <a:pt x="580871" y="1729226"/>
                  <a:pt x="583637" y="1747855"/>
                  <a:pt x="584200" y="1765300"/>
                </a:cubicBezTo>
                <a:cubicBezTo>
                  <a:pt x="587885" y="1879541"/>
                  <a:pt x="584200" y="1993900"/>
                  <a:pt x="584200" y="2108200"/>
                </a:cubicBezTo>
              </a:path>
            </a:pathLst>
          </a:custGeom>
          <a:noFill/>
          <a:ln w="28575" cap="flat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8683F61-85D5-4D36-B0D6-A1060F5C36C7}"/>
              </a:ext>
            </a:extLst>
          </p:cNvPr>
          <p:cNvSpPr txBox="1"/>
          <p:nvPr/>
        </p:nvSpPr>
        <p:spPr>
          <a:xfrm rot="20890462">
            <a:off x="7590863" y="5391375"/>
            <a:ext cx="5307107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猜猜我是谁？</a:t>
            </a:r>
          </a:p>
        </p:txBody>
      </p:sp>
    </p:spTree>
    <p:extLst>
      <p:ext uri="{BB962C8B-B14F-4D97-AF65-F5344CB8AC3E}">
        <p14:creationId xmlns:p14="http://schemas.microsoft.com/office/powerpoint/2010/main" val="1084557574"/>
      </p:ext>
    </p:extLst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  <p:bldP spid="27" grpId="0" animBg="1"/>
      <p:bldP spid="29" grpId="0" animBg="1"/>
      <p:bldP spid="32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2">
            <a:extLst>
              <a:ext uri="{FF2B5EF4-FFF2-40B4-BE49-F238E27FC236}">
                <a16:creationId xmlns:a16="http://schemas.microsoft.com/office/drawing/2014/main" xmlns="" id="{CD74D168-6642-4A3C-9EFB-226CBA620E09}"/>
              </a:ext>
            </a:extLst>
          </p:cNvPr>
          <p:cNvSpPr>
            <a:spLocks/>
          </p:cNvSpPr>
          <p:nvPr/>
        </p:nvSpPr>
        <p:spPr bwMode="auto">
          <a:xfrm rot="900000">
            <a:off x="-226464" y="1165239"/>
            <a:ext cx="4998802" cy="5780996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196AB82-7B35-4488-BC85-DA049C4CDCDB}"/>
              </a:ext>
            </a:extLst>
          </p:cNvPr>
          <p:cNvSpPr/>
          <p:nvPr/>
        </p:nvSpPr>
        <p:spPr>
          <a:xfrm rot="900000">
            <a:off x="1786314" y="-199124"/>
            <a:ext cx="487018" cy="1969173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9CAFA3F7-3A86-4E64-BFD4-A5E7790264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3371">
            <a:off x="-516157" y="-321793"/>
            <a:ext cx="5514346" cy="759413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9C9A1F0-1B40-41FA-8BBD-C043802BD0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264" y="882016"/>
            <a:ext cx="1326569" cy="14056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D8FF85-D8E9-4E9C-BE49-1B60D91768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81844">
            <a:off x="8789549" y="2165883"/>
            <a:ext cx="3745169" cy="4374870"/>
          </a:xfrm>
          <a:prstGeom prst="rect">
            <a:avLst/>
          </a:prstGeom>
        </p:spPr>
      </p:pic>
      <p:sp>
        <p:nvSpPr>
          <p:cNvPr id="9" name="Freeform 92">
            <a:extLst>
              <a:ext uri="{FF2B5EF4-FFF2-40B4-BE49-F238E27FC236}">
                <a16:creationId xmlns:a16="http://schemas.microsoft.com/office/drawing/2014/main" xmlns="" id="{45C3CD44-5BD0-4978-A990-528FFC75ADB4}"/>
              </a:ext>
            </a:extLst>
          </p:cNvPr>
          <p:cNvSpPr>
            <a:spLocks/>
          </p:cNvSpPr>
          <p:nvPr/>
        </p:nvSpPr>
        <p:spPr bwMode="auto">
          <a:xfrm>
            <a:off x="4418468" y="1487417"/>
            <a:ext cx="4643920" cy="5370583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Freeform 2" descr="bizhi-1254-114196">
            <a:extLst>
              <a:ext uri="{FF2B5EF4-FFF2-40B4-BE49-F238E27FC236}">
                <a16:creationId xmlns:a16="http://schemas.microsoft.com/office/drawing/2014/main" xmlns="" id="{B6ACA7DE-152A-42EF-B191-AE141B4ECEE7}"/>
              </a:ext>
            </a:extLst>
          </p:cNvPr>
          <p:cNvSpPr>
            <a:spLocks/>
          </p:cNvSpPr>
          <p:nvPr/>
        </p:nvSpPr>
        <p:spPr bwMode="auto">
          <a:xfrm>
            <a:off x="4623417" y="1697818"/>
            <a:ext cx="4196733" cy="5039555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6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5A93309F-5BA6-43FA-B419-798F732FACF3}"/>
              </a:ext>
            </a:extLst>
          </p:cNvPr>
          <p:cNvSpPr/>
          <p:nvPr/>
        </p:nvSpPr>
        <p:spPr>
          <a:xfrm rot="466965">
            <a:off x="5514976" y="0"/>
            <a:ext cx="803591" cy="1969173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ABD1082A-99EF-4ED5-9D51-BF40E1A0521C}"/>
              </a:ext>
            </a:extLst>
          </p:cNvPr>
          <p:cNvSpPr txBox="1"/>
          <p:nvPr/>
        </p:nvSpPr>
        <p:spPr>
          <a:xfrm>
            <a:off x="9272589" y="742950"/>
            <a:ext cx="3805236" cy="175432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4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  </a:t>
            </a:r>
            <a:r>
              <a:rPr lang="en-US" altLang="zh-CN" sz="5400" dirty="0">
                <a:latin typeface="Janda Romantic" panose="02000505000000020003" pitchFamily="2" charset="0"/>
                <a:ea typeface="罗西钢笔行楷" panose="02010800040101010101" pitchFamily="2" charset="-122"/>
              </a:rPr>
              <a:t>My  friends</a:t>
            </a:r>
            <a:endParaRPr lang="zh-CN" altLang="en-US" sz="5400" dirty="0">
              <a:latin typeface="Janda Romantic" panose="02000505000000020003" pitchFamily="2" charset="0"/>
              <a:ea typeface="罗西钢笔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372761"/>
      </p:ext>
    </p:extLst>
  </p:cSld>
  <p:clrMapOvr>
    <a:masterClrMapping/>
  </p:clrMapOvr>
  <p:transition spd="slow" advClick="0" advTm="2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2">
            <a:extLst>
              <a:ext uri="{FF2B5EF4-FFF2-40B4-BE49-F238E27FC236}">
                <a16:creationId xmlns:a16="http://schemas.microsoft.com/office/drawing/2014/main" xmlns="" id="{CD74D168-6642-4A3C-9EFB-226CBA620E09}"/>
              </a:ext>
            </a:extLst>
          </p:cNvPr>
          <p:cNvSpPr>
            <a:spLocks/>
          </p:cNvSpPr>
          <p:nvPr/>
        </p:nvSpPr>
        <p:spPr bwMode="auto">
          <a:xfrm>
            <a:off x="442912" y="1487417"/>
            <a:ext cx="4643920" cy="5370583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Freeform 92">
            <a:extLst>
              <a:ext uri="{FF2B5EF4-FFF2-40B4-BE49-F238E27FC236}">
                <a16:creationId xmlns:a16="http://schemas.microsoft.com/office/drawing/2014/main" xmlns="" id="{4B250015-3D1F-4BA8-85DD-E324DC7FA185}"/>
              </a:ext>
            </a:extLst>
          </p:cNvPr>
          <p:cNvSpPr>
            <a:spLocks/>
          </p:cNvSpPr>
          <p:nvPr/>
        </p:nvSpPr>
        <p:spPr bwMode="auto">
          <a:xfrm rot="1379854">
            <a:off x="4456503" y="232788"/>
            <a:ext cx="4461853" cy="5665241"/>
          </a:xfrm>
          <a:custGeom>
            <a:avLst/>
            <a:gdLst>
              <a:gd name="T0" fmla="*/ 239 w 1354"/>
              <a:gd name="T1" fmla="*/ 1268 h 1720"/>
              <a:gd name="T2" fmla="*/ 332 w 1354"/>
              <a:gd name="T3" fmla="*/ 1500 h 1720"/>
              <a:gd name="T4" fmla="*/ 485 w 1354"/>
              <a:gd name="T5" fmla="*/ 1672 h 1720"/>
              <a:gd name="T6" fmla="*/ 1020 w 1354"/>
              <a:gd name="T7" fmla="*/ 1489 h 1720"/>
              <a:gd name="T8" fmla="*/ 1324 w 1354"/>
              <a:gd name="T9" fmla="*/ 1388 h 1720"/>
              <a:gd name="T10" fmla="*/ 1284 w 1354"/>
              <a:gd name="T11" fmla="*/ 1248 h 1720"/>
              <a:gd name="T12" fmla="*/ 1155 w 1354"/>
              <a:gd name="T13" fmla="*/ 823 h 1720"/>
              <a:gd name="T14" fmla="*/ 1075 w 1354"/>
              <a:gd name="T15" fmla="*/ 428 h 1720"/>
              <a:gd name="T16" fmla="*/ 968 w 1354"/>
              <a:gd name="T17" fmla="*/ 119 h 1720"/>
              <a:gd name="T18" fmla="*/ 809 w 1354"/>
              <a:gd name="T19" fmla="*/ 37 h 1720"/>
              <a:gd name="T20" fmla="*/ 311 w 1354"/>
              <a:gd name="T21" fmla="*/ 198 h 1720"/>
              <a:gd name="T22" fmla="*/ 21 w 1354"/>
              <a:gd name="T23" fmla="*/ 280 h 1720"/>
              <a:gd name="T24" fmla="*/ 90 w 1354"/>
              <a:gd name="T25" fmla="*/ 594 h 1720"/>
              <a:gd name="T26" fmla="*/ 171 w 1354"/>
              <a:gd name="T27" fmla="*/ 897 h 1720"/>
              <a:gd name="T28" fmla="*/ 239 w 1354"/>
              <a:gd name="T29" fmla="*/ 1268 h 1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54" h="1720">
                <a:moveTo>
                  <a:pt x="239" y="1268"/>
                </a:moveTo>
                <a:cubicBezTo>
                  <a:pt x="268" y="1342"/>
                  <a:pt x="315" y="1402"/>
                  <a:pt x="332" y="1500"/>
                </a:cubicBezTo>
                <a:cubicBezTo>
                  <a:pt x="349" y="1598"/>
                  <a:pt x="361" y="1720"/>
                  <a:pt x="485" y="1672"/>
                </a:cubicBezTo>
                <a:cubicBezTo>
                  <a:pt x="609" y="1624"/>
                  <a:pt x="904" y="1510"/>
                  <a:pt x="1020" y="1489"/>
                </a:cubicBezTo>
                <a:cubicBezTo>
                  <a:pt x="1137" y="1469"/>
                  <a:pt x="1293" y="1440"/>
                  <a:pt x="1324" y="1388"/>
                </a:cubicBezTo>
                <a:cubicBezTo>
                  <a:pt x="1354" y="1337"/>
                  <a:pt x="1293" y="1288"/>
                  <a:pt x="1284" y="1248"/>
                </a:cubicBezTo>
                <a:cubicBezTo>
                  <a:pt x="1275" y="1209"/>
                  <a:pt x="1165" y="887"/>
                  <a:pt x="1155" y="823"/>
                </a:cubicBezTo>
                <a:cubicBezTo>
                  <a:pt x="1144" y="759"/>
                  <a:pt x="1120" y="558"/>
                  <a:pt x="1075" y="428"/>
                </a:cubicBezTo>
                <a:cubicBezTo>
                  <a:pt x="1030" y="297"/>
                  <a:pt x="991" y="196"/>
                  <a:pt x="968" y="119"/>
                </a:cubicBezTo>
                <a:cubicBezTo>
                  <a:pt x="946" y="42"/>
                  <a:pt x="928" y="0"/>
                  <a:pt x="809" y="37"/>
                </a:cubicBezTo>
                <a:cubicBezTo>
                  <a:pt x="691" y="73"/>
                  <a:pt x="426" y="176"/>
                  <a:pt x="311" y="198"/>
                </a:cubicBezTo>
                <a:cubicBezTo>
                  <a:pt x="195" y="220"/>
                  <a:pt x="42" y="195"/>
                  <a:pt x="21" y="280"/>
                </a:cubicBezTo>
                <a:cubicBezTo>
                  <a:pt x="0" y="365"/>
                  <a:pt x="72" y="532"/>
                  <a:pt x="90" y="594"/>
                </a:cubicBezTo>
                <a:cubicBezTo>
                  <a:pt x="108" y="655"/>
                  <a:pt x="160" y="821"/>
                  <a:pt x="171" y="897"/>
                </a:cubicBezTo>
                <a:cubicBezTo>
                  <a:pt x="181" y="973"/>
                  <a:pt x="214" y="1206"/>
                  <a:pt x="239" y="1268"/>
                </a:cubicBezTo>
                <a:close/>
              </a:path>
            </a:pathLst>
          </a:custGeom>
          <a:noFill/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2" descr="bizhi-1254-114196">
            <a:extLst>
              <a:ext uri="{FF2B5EF4-FFF2-40B4-BE49-F238E27FC236}">
                <a16:creationId xmlns:a16="http://schemas.microsoft.com/office/drawing/2014/main" xmlns="" id="{9D579C82-259D-437A-B8BE-A9BC85013418}"/>
              </a:ext>
            </a:extLst>
          </p:cNvPr>
          <p:cNvSpPr>
            <a:spLocks/>
          </p:cNvSpPr>
          <p:nvPr/>
        </p:nvSpPr>
        <p:spPr bwMode="auto">
          <a:xfrm>
            <a:off x="626259" y="1631971"/>
            <a:ext cx="4196733" cy="5039555"/>
          </a:xfrm>
          <a:custGeom>
            <a:avLst/>
            <a:gdLst>
              <a:gd name="T0" fmla="*/ 235 w 1349"/>
              <a:gd name="T1" fmla="*/ 1265 h 1717"/>
              <a:gd name="T2" fmla="*/ 327 w 1349"/>
              <a:gd name="T3" fmla="*/ 1497 h 1717"/>
              <a:gd name="T4" fmla="*/ 479 w 1349"/>
              <a:gd name="T5" fmla="*/ 1669 h 1717"/>
              <a:gd name="T6" fmla="*/ 1015 w 1349"/>
              <a:gd name="T7" fmla="*/ 1489 h 1717"/>
              <a:gd name="T8" fmla="*/ 1319 w 1349"/>
              <a:gd name="T9" fmla="*/ 1389 h 1717"/>
              <a:gd name="T10" fmla="*/ 1280 w 1349"/>
              <a:gd name="T11" fmla="*/ 1249 h 1717"/>
              <a:gd name="T12" fmla="*/ 1152 w 1349"/>
              <a:gd name="T13" fmla="*/ 823 h 1717"/>
              <a:gd name="T14" fmla="*/ 1074 w 1349"/>
              <a:gd name="T15" fmla="*/ 428 h 1717"/>
              <a:gd name="T16" fmla="*/ 969 w 1349"/>
              <a:gd name="T17" fmla="*/ 119 h 1717"/>
              <a:gd name="T18" fmla="*/ 810 w 1349"/>
              <a:gd name="T19" fmla="*/ 35 h 1717"/>
              <a:gd name="T20" fmla="*/ 311 w 1349"/>
              <a:gd name="T21" fmla="*/ 195 h 1717"/>
              <a:gd name="T22" fmla="*/ 21 w 1349"/>
              <a:gd name="T23" fmla="*/ 276 h 1717"/>
              <a:gd name="T24" fmla="*/ 89 w 1349"/>
              <a:gd name="T25" fmla="*/ 590 h 1717"/>
              <a:gd name="T26" fmla="*/ 168 w 1349"/>
              <a:gd name="T27" fmla="*/ 893 h 1717"/>
              <a:gd name="T28" fmla="*/ 235 w 1349"/>
              <a:gd name="T29" fmla="*/ 1265 h 1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49" h="1717">
                <a:moveTo>
                  <a:pt x="235" y="1265"/>
                </a:moveTo>
                <a:cubicBezTo>
                  <a:pt x="264" y="1339"/>
                  <a:pt x="311" y="1399"/>
                  <a:pt x="327" y="1497"/>
                </a:cubicBezTo>
                <a:cubicBezTo>
                  <a:pt x="344" y="1595"/>
                  <a:pt x="355" y="1717"/>
                  <a:pt x="479" y="1669"/>
                </a:cubicBezTo>
                <a:cubicBezTo>
                  <a:pt x="603" y="1622"/>
                  <a:pt x="898" y="1509"/>
                  <a:pt x="1015" y="1489"/>
                </a:cubicBezTo>
                <a:cubicBezTo>
                  <a:pt x="1132" y="1470"/>
                  <a:pt x="1289" y="1441"/>
                  <a:pt x="1319" y="1389"/>
                </a:cubicBezTo>
                <a:cubicBezTo>
                  <a:pt x="1349" y="1338"/>
                  <a:pt x="1289" y="1289"/>
                  <a:pt x="1280" y="1249"/>
                </a:cubicBezTo>
                <a:cubicBezTo>
                  <a:pt x="1271" y="1209"/>
                  <a:pt x="1162" y="887"/>
                  <a:pt x="1152" y="823"/>
                </a:cubicBezTo>
                <a:cubicBezTo>
                  <a:pt x="1142" y="760"/>
                  <a:pt x="1118" y="558"/>
                  <a:pt x="1074" y="428"/>
                </a:cubicBezTo>
                <a:cubicBezTo>
                  <a:pt x="1030" y="297"/>
                  <a:pt x="991" y="196"/>
                  <a:pt x="969" y="119"/>
                </a:cubicBezTo>
                <a:cubicBezTo>
                  <a:pt x="946" y="41"/>
                  <a:pt x="929" y="0"/>
                  <a:pt x="810" y="35"/>
                </a:cubicBezTo>
                <a:cubicBezTo>
                  <a:pt x="691" y="71"/>
                  <a:pt x="426" y="173"/>
                  <a:pt x="311" y="195"/>
                </a:cubicBezTo>
                <a:cubicBezTo>
                  <a:pt x="195" y="216"/>
                  <a:pt x="43" y="191"/>
                  <a:pt x="21" y="276"/>
                </a:cubicBezTo>
                <a:cubicBezTo>
                  <a:pt x="0" y="360"/>
                  <a:pt x="71" y="528"/>
                  <a:pt x="89" y="590"/>
                </a:cubicBezTo>
                <a:cubicBezTo>
                  <a:pt x="107" y="651"/>
                  <a:pt x="158" y="818"/>
                  <a:pt x="168" y="893"/>
                </a:cubicBezTo>
                <a:cubicBezTo>
                  <a:pt x="178" y="969"/>
                  <a:pt x="210" y="1203"/>
                  <a:pt x="235" y="1265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 r="-5119"/>
            </a:stretch>
          </a:blipFill>
          <a:ln w="2540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7916B2DD-D712-4834-A6D3-A28BF1DD362C}"/>
              </a:ext>
            </a:extLst>
          </p:cNvPr>
          <p:cNvSpPr/>
          <p:nvPr/>
        </p:nvSpPr>
        <p:spPr>
          <a:xfrm>
            <a:off x="6629400" y="0"/>
            <a:ext cx="385762" cy="614362"/>
          </a:xfrm>
          <a:custGeom>
            <a:avLst/>
            <a:gdLst>
              <a:gd name="connsiteX0" fmla="*/ 178904 w 178904"/>
              <a:gd name="connsiteY0" fmla="*/ 0 h 397565"/>
              <a:gd name="connsiteX1" fmla="*/ 9939 w 178904"/>
              <a:gd name="connsiteY1" fmla="*/ 79513 h 397565"/>
              <a:gd name="connsiteX2" fmla="*/ 0 w 178904"/>
              <a:gd name="connsiteY2" fmla="*/ 109331 h 397565"/>
              <a:gd name="connsiteX3" fmla="*/ 29817 w 178904"/>
              <a:gd name="connsiteY3" fmla="*/ 198783 h 397565"/>
              <a:gd name="connsiteX4" fmla="*/ 89452 w 178904"/>
              <a:gd name="connsiteY4" fmla="*/ 218661 h 397565"/>
              <a:gd name="connsiteX5" fmla="*/ 119270 w 178904"/>
              <a:gd name="connsiteY5" fmla="*/ 228600 h 397565"/>
              <a:gd name="connsiteX6" fmla="*/ 139148 w 178904"/>
              <a:gd name="connsiteY6" fmla="*/ 258418 h 397565"/>
              <a:gd name="connsiteX7" fmla="*/ 139148 w 178904"/>
              <a:gd name="connsiteY7" fmla="*/ 357809 h 397565"/>
              <a:gd name="connsiteX8" fmla="*/ 89452 w 178904"/>
              <a:gd name="connsiteY8" fmla="*/ 367748 h 397565"/>
              <a:gd name="connsiteX9" fmla="*/ 69574 w 178904"/>
              <a:gd name="connsiteY9" fmla="*/ 397565 h 397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904" h="397565">
                <a:moveTo>
                  <a:pt x="178904" y="0"/>
                </a:moveTo>
                <a:cubicBezTo>
                  <a:pt x="58730" y="10925"/>
                  <a:pt x="77049" y="-16360"/>
                  <a:pt x="9939" y="79513"/>
                </a:cubicBezTo>
                <a:cubicBezTo>
                  <a:pt x="3931" y="88096"/>
                  <a:pt x="3313" y="99392"/>
                  <a:pt x="0" y="109331"/>
                </a:cubicBezTo>
                <a:cubicBezTo>
                  <a:pt x="4256" y="139120"/>
                  <a:pt x="-3822" y="181963"/>
                  <a:pt x="29817" y="198783"/>
                </a:cubicBezTo>
                <a:cubicBezTo>
                  <a:pt x="48558" y="208154"/>
                  <a:pt x="69574" y="212035"/>
                  <a:pt x="89452" y="218661"/>
                </a:cubicBezTo>
                <a:lnTo>
                  <a:pt x="119270" y="228600"/>
                </a:lnTo>
                <a:cubicBezTo>
                  <a:pt x="125896" y="238539"/>
                  <a:pt x="134443" y="247438"/>
                  <a:pt x="139148" y="258418"/>
                </a:cubicBezTo>
                <a:cubicBezTo>
                  <a:pt x="149629" y="282875"/>
                  <a:pt x="157743" y="336114"/>
                  <a:pt x="139148" y="357809"/>
                </a:cubicBezTo>
                <a:cubicBezTo>
                  <a:pt x="128154" y="370635"/>
                  <a:pt x="106017" y="364435"/>
                  <a:pt x="89452" y="367748"/>
                </a:cubicBezTo>
                <a:lnTo>
                  <a:pt x="69574" y="397565"/>
                </a:lnTo>
              </a:path>
            </a:pathLst>
          </a:cu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8196AB82-7B35-4488-BC85-DA049C4CDCDB}"/>
              </a:ext>
            </a:extLst>
          </p:cNvPr>
          <p:cNvSpPr/>
          <p:nvPr/>
        </p:nvSpPr>
        <p:spPr>
          <a:xfrm>
            <a:off x="1805816" y="0"/>
            <a:ext cx="487018" cy="1969173"/>
          </a:xfrm>
          <a:custGeom>
            <a:avLst/>
            <a:gdLst>
              <a:gd name="connsiteX0" fmla="*/ 178905 w 487018"/>
              <a:gd name="connsiteY0" fmla="*/ 0 h 1969173"/>
              <a:gd name="connsiteX1" fmla="*/ 129209 w 487018"/>
              <a:gd name="connsiteY1" fmla="*/ 29818 h 1969173"/>
              <a:gd name="connsiteX2" fmla="*/ 109331 w 487018"/>
              <a:gd name="connsiteY2" fmla="*/ 59635 h 1969173"/>
              <a:gd name="connsiteX3" fmla="*/ 79513 w 487018"/>
              <a:gd name="connsiteY3" fmla="*/ 79513 h 1969173"/>
              <a:gd name="connsiteX4" fmla="*/ 49696 w 487018"/>
              <a:gd name="connsiteY4" fmla="*/ 139148 h 1969173"/>
              <a:gd name="connsiteX5" fmla="*/ 0 w 487018"/>
              <a:gd name="connsiteY5" fmla="*/ 188844 h 1969173"/>
              <a:gd name="connsiteX6" fmla="*/ 9940 w 487018"/>
              <a:gd name="connsiteY6" fmla="*/ 308113 h 1969173"/>
              <a:gd name="connsiteX7" fmla="*/ 29818 w 487018"/>
              <a:gd name="connsiteY7" fmla="*/ 327992 h 1969173"/>
              <a:gd name="connsiteX8" fmla="*/ 89453 w 487018"/>
              <a:gd name="connsiteY8" fmla="*/ 357809 h 1969173"/>
              <a:gd name="connsiteX9" fmla="*/ 159026 w 487018"/>
              <a:gd name="connsiteY9" fmla="*/ 397565 h 1969173"/>
              <a:gd name="connsiteX10" fmla="*/ 188844 w 487018"/>
              <a:gd name="connsiteY10" fmla="*/ 407505 h 1969173"/>
              <a:gd name="connsiteX11" fmla="*/ 248479 w 487018"/>
              <a:gd name="connsiteY11" fmla="*/ 447261 h 1969173"/>
              <a:gd name="connsiteX12" fmla="*/ 258418 w 487018"/>
              <a:gd name="connsiteY12" fmla="*/ 477079 h 1969173"/>
              <a:gd name="connsiteX13" fmla="*/ 278296 w 487018"/>
              <a:gd name="connsiteY13" fmla="*/ 506896 h 1969173"/>
              <a:gd name="connsiteX14" fmla="*/ 298174 w 487018"/>
              <a:gd name="connsiteY14" fmla="*/ 566531 h 1969173"/>
              <a:gd name="connsiteX15" fmla="*/ 308113 w 487018"/>
              <a:gd name="connsiteY15" fmla="*/ 596348 h 1969173"/>
              <a:gd name="connsiteX16" fmla="*/ 318053 w 487018"/>
              <a:gd name="connsiteY16" fmla="*/ 626165 h 1969173"/>
              <a:gd name="connsiteX17" fmla="*/ 308113 w 487018"/>
              <a:gd name="connsiteY17" fmla="*/ 665922 h 1969173"/>
              <a:gd name="connsiteX18" fmla="*/ 288235 w 487018"/>
              <a:gd name="connsiteY18" fmla="*/ 695739 h 1969173"/>
              <a:gd name="connsiteX19" fmla="*/ 218661 w 487018"/>
              <a:gd name="connsiteY19" fmla="*/ 765313 h 1969173"/>
              <a:gd name="connsiteX20" fmla="*/ 168966 w 487018"/>
              <a:gd name="connsiteY20" fmla="*/ 815009 h 1969173"/>
              <a:gd name="connsiteX21" fmla="*/ 149087 w 487018"/>
              <a:gd name="connsiteY21" fmla="*/ 834887 h 1969173"/>
              <a:gd name="connsiteX22" fmla="*/ 119270 w 487018"/>
              <a:gd name="connsiteY22" fmla="*/ 854765 h 1969173"/>
              <a:gd name="connsiteX23" fmla="*/ 79513 w 487018"/>
              <a:gd name="connsiteY23" fmla="*/ 924339 h 1969173"/>
              <a:gd name="connsiteX24" fmla="*/ 59635 w 487018"/>
              <a:gd name="connsiteY24" fmla="*/ 954157 h 1969173"/>
              <a:gd name="connsiteX25" fmla="*/ 69574 w 487018"/>
              <a:gd name="connsiteY25" fmla="*/ 1063487 h 1969173"/>
              <a:gd name="connsiteX26" fmla="*/ 129209 w 487018"/>
              <a:gd name="connsiteY26" fmla="*/ 1123122 h 1969173"/>
              <a:gd name="connsiteX27" fmla="*/ 139148 w 487018"/>
              <a:gd name="connsiteY27" fmla="*/ 1152939 h 1969173"/>
              <a:gd name="connsiteX28" fmla="*/ 178905 w 487018"/>
              <a:gd name="connsiteY28" fmla="*/ 1202635 h 1969173"/>
              <a:gd name="connsiteX29" fmla="*/ 208722 w 487018"/>
              <a:gd name="connsiteY29" fmla="*/ 1222513 h 1969173"/>
              <a:gd name="connsiteX30" fmla="*/ 228600 w 487018"/>
              <a:gd name="connsiteY30" fmla="*/ 1242392 h 1969173"/>
              <a:gd name="connsiteX31" fmla="*/ 288235 w 487018"/>
              <a:gd name="connsiteY31" fmla="*/ 1262270 h 1969173"/>
              <a:gd name="connsiteX32" fmla="*/ 318053 w 487018"/>
              <a:gd name="connsiteY32" fmla="*/ 1272209 h 1969173"/>
              <a:gd name="connsiteX33" fmla="*/ 377687 w 487018"/>
              <a:gd name="connsiteY33" fmla="*/ 1311965 h 1969173"/>
              <a:gd name="connsiteX34" fmla="*/ 437322 w 487018"/>
              <a:gd name="connsiteY34" fmla="*/ 1391479 h 1969173"/>
              <a:gd name="connsiteX35" fmla="*/ 477079 w 487018"/>
              <a:gd name="connsiteY35" fmla="*/ 1461052 h 1969173"/>
              <a:gd name="connsiteX36" fmla="*/ 487018 w 487018"/>
              <a:gd name="connsiteY36" fmla="*/ 1490870 h 1969173"/>
              <a:gd name="connsiteX37" fmla="*/ 477079 w 487018"/>
              <a:gd name="connsiteY37" fmla="*/ 1550505 h 1969173"/>
              <a:gd name="connsiteX38" fmla="*/ 457200 w 487018"/>
              <a:gd name="connsiteY38" fmla="*/ 1570383 h 1969173"/>
              <a:gd name="connsiteX39" fmla="*/ 417444 w 487018"/>
              <a:gd name="connsiteY39" fmla="*/ 1639957 h 1969173"/>
              <a:gd name="connsiteX40" fmla="*/ 407505 w 487018"/>
              <a:gd name="connsiteY40" fmla="*/ 1719470 h 1969173"/>
              <a:gd name="connsiteX41" fmla="*/ 397566 w 487018"/>
              <a:gd name="connsiteY41" fmla="*/ 1769165 h 1969173"/>
              <a:gd name="connsiteX42" fmla="*/ 407505 w 487018"/>
              <a:gd name="connsiteY42" fmla="*/ 1908313 h 1969173"/>
              <a:gd name="connsiteX43" fmla="*/ 427383 w 487018"/>
              <a:gd name="connsiteY43" fmla="*/ 1938131 h 1969173"/>
              <a:gd name="connsiteX44" fmla="*/ 437322 w 487018"/>
              <a:gd name="connsiteY44" fmla="*/ 1967948 h 1969173"/>
              <a:gd name="connsiteX45" fmla="*/ 447261 w 487018"/>
              <a:gd name="connsiteY45" fmla="*/ 1967948 h 196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487018" h="1969173">
                <a:moveTo>
                  <a:pt x="178905" y="0"/>
                </a:moveTo>
                <a:cubicBezTo>
                  <a:pt x="162340" y="9939"/>
                  <a:pt x="143877" y="17246"/>
                  <a:pt x="129209" y="29818"/>
                </a:cubicBezTo>
                <a:cubicBezTo>
                  <a:pt x="120140" y="37592"/>
                  <a:pt x="117778" y="51189"/>
                  <a:pt x="109331" y="59635"/>
                </a:cubicBezTo>
                <a:cubicBezTo>
                  <a:pt x="100884" y="68082"/>
                  <a:pt x="89452" y="72887"/>
                  <a:pt x="79513" y="79513"/>
                </a:cubicBezTo>
                <a:cubicBezTo>
                  <a:pt x="70130" y="107664"/>
                  <a:pt x="70446" y="115434"/>
                  <a:pt x="49696" y="139148"/>
                </a:cubicBezTo>
                <a:cubicBezTo>
                  <a:pt x="34269" y="156779"/>
                  <a:pt x="0" y="188844"/>
                  <a:pt x="0" y="188844"/>
                </a:cubicBezTo>
                <a:cubicBezTo>
                  <a:pt x="3313" y="228600"/>
                  <a:pt x="1581" y="269104"/>
                  <a:pt x="9940" y="308113"/>
                </a:cubicBezTo>
                <a:cubicBezTo>
                  <a:pt x="11903" y="317276"/>
                  <a:pt x="22501" y="322138"/>
                  <a:pt x="29818" y="327992"/>
                </a:cubicBezTo>
                <a:cubicBezTo>
                  <a:pt x="57342" y="350011"/>
                  <a:pt x="57960" y="347312"/>
                  <a:pt x="89453" y="357809"/>
                </a:cubicBezTo>
                <a:cubicBezTo>
                  <a:pt x="119399" y="377773"/>
                  <a:pt x="123717" y="382432"/>
                  <a:pt x="159026" y="397565"/>
                </a:cubicBezTo>
                <a:cubicBezTo>
                  <a:pt x="168656" y="401692"/>
                  <a:pt x="179685" y="402417"/>
                  <a:pt x="188844" y="407505"/>
                </a:cubicBezTo>
                <a:cubicBezTo>
                  <a:pt x="209728" y="419107"/>
                  <a:pt x="248479" y="447261"/>
                  <a:pt x="248479" y="447261"/>
                </a:cubicBezTo>
                <a:cubicBezTo>
                  <a:pt x="251792" y="457200"/>
                  <a:pt x="253733" y="467708"/>
                  <a:pt x="258418" y="477079"/>
                </a:cubicBezTo>
                <a:cubicBezTo>
                  <a:pt x="263760" y="487763"/>
                  <a:pt x="273445" y="495980"/>
                  <a:pt x="278296" y="506896"/>
                </a:cubicBezTo>
                <a:cubicBezTo>
                  <a:pt x="286806" y="526044"/>
                  <a:pt x="291548" y="546653"/>
                  <a:pt x="298174" y="566531"/>
                </a:cubicBezTo>
                <a:lnTo>
                  <a:pt x="308113" y="596348"/>
                </a:lnTo>
                <a:lnTo>
                  <a:pt x="318053" y="626165"/>
                </a:lnTo>
                <a:cubicBezTo>
                  <a:pt x="314740" y="639417"/>
                  <a:pt x="313494" y="653366"/>
                  <a:pt x="308113" y="665922"/>
                </a:cubicBezTo>
                <a:cubicBezTo>
                  <a:pt x="303407" y="676901"/>
                  <a:pt x="296101" y="686749"/>
                  <a:pt x="288235" y="695739"/>
                </a:cubicBezTo>
                <a:cubicBezTo>
                  <a:pt x="288195" y="695785"/>
                  <a:pt x="232593" y="751381"/>
                  <a:pt x="218661" y="765313"/>
                </a:cubicBezTo>
                <a:lnTo>
                  <a:pt x="168966" y="815009"/>
                </a:lnTo>
                <a:cubicBezTo>
                  <a:pt x="162340" y="821635"/>
                  <a:pt x="156884" y="829689"/>
                  <a:pt x="149087" y="834887"/>
                </a:cubicBezTo>
                <a:lnTo>
                  <a:pt x="119270" y="854765"/>
                </a:lnTo>
                <a:cubicBezTo>
                  <a:pt x="70840" y="927412"/>
                  <a:pt x="129955" y="836067"/>
                  <a:pt x="79513" y="924339"/>
                </a:cubicBezTo>
                <a:cubicBezTo>
                  <a:pt x="73586" y="934711"/>
                  <a:pt x="66261" y="944218"/>
                  <a:pt x="59635" y="954157"/>
                </a:cubicBezTo>
                <a:cubicBezTo>
                  <a:pt x="62948" y="990600"/>
                  <a:pt x="55641" y="1029650"/>
                  <a:pt x="69574" y="1063487"/>
                </a:cubicBezTo>
                <a:cubicBezTo>
                  <a:pt x="80278" y="1089482"/>
                  <a:pt x="129209" y="1123122"/>
                  <a:pt x="129209" y="1123122"/>
                </a:cubicBezTo>
                <a:cubicBezTo>
                  <a:pt x="132522" y="1133061"/>
                  <a:pt x="134463" y="1143568"/>
                  <a:pt x="139148" y="1152939"/>
                </a:cubicBezTo>
                <a:cubicBezTo>
                  <a:pt x="147760" y="1170162"/>
                  <a:pt x="163495" y="1190307"/>
                  <a:pt x="178905" y="1202635"/>
                </a:cubicBezTo>
                <a:cubicBezTo>
                  <a:pt x="188233" y="1210097"/>
                  <a:pt x="199394" y="1215051"/>
                  <a:pt x="208722" y="1222513"/>
                </a:cubicBezTo>
                <a:cubicBezTo>
                  <a:pt x="216039" y="1228367"/>
                  <a:pt x="220219" y="1238201"/>
                  <a:pt x="228600" y="1242392"/>
                </a:cubicBezTo>
                <a:cubicBezTo>
                  <a:pt x="247341" y="1251763"/>
                  <a:pt x="268357" y="1255644"/>
                  <a:pt x="288235" y="1262270"/>
                </a:cubicBezTo>
                <a:lnTo>
                  <a:pt x="318053" y="1272209"/>
                </a:lnTo>
                <a:cubicBezTo>
                  <a:pt x="337931" y="1285461"/>
                  <a:pt x="360794" y="1295072"/>
                  <a:pt x="377687" y="1311965"/>
                </a:cubicBezTo>
                <a:cubicBezTo>
                  <a:pt x="414460" y="1348738"/>
                  <a:pt x="392367" y="1324046"/>
                  <a:pt x="437322" y="1391479"/>
                </a:cubicBezTo>
                <a:cubicBezTo>
                  <a:pt x="457284" y="1421422"/>
                  <a:pt x="461948" y="1425747"/>
                  <a:pt x="477079" y="1461052"/>
                </a:cubicBezTo>
                <a:cubicBezTo>
                  <a:pt x="481206" y="1470682"/>
                  <a:pt x="483705" y="1480931"/>
                  <a:pt x="487018" y="1490870"/>
                </a:cubicBezTo>
                <a:cubicBezTo>
                  <a:pt x="483705" y="1510748"/>
                  <a:pt x="484155" y="1531636"/>
                  <a:pt x="477079" y="1550505"/>
                </a:cubicBezTo>
                <a:cubicBezTo>
                  <a:pt x="473789" y="1559279"/>
                  <a:pt x="462398" y="1562586"/>
                  <a:pt x="457200" y="1570383"/>
                </a:cubicBezTo>
                <a:cubicBezTo>
                  <a:pt x="442384" y="1592607"/>
                  <a:pt x="430696" y="1616766"/>
                  <a:pt x="417444" y="1639957"/>
                </a:cubicBezTo>
                <a:cubicBezTo>
                  <a:pt x="414131" y="1666461"/>
                  <a:pt x="411567" y="1693070"/>
                  <a:pt x="407505" y="1719470"/>
                </a:cubicBezTo>
                <a:cubicBezTo>
                  <a:pt x="404936" y="1736167"/>
                  <a:pt x="397566" y="1752272"/>
                  <a:pt x="397566" y="1769165"/>
                </a:cubicBezTo>
                <a:cubicBezTo>
                  <a:pt x="397566" y="1815666"/>
                  <a:pt x="399424" y="1862520"/>
                  <a:pt x="407505" y="1908313"/>
                </a:cubicBezTo>
                <a:cubicBezTo>
                  <a:pt x="409581" y="1920077"/>
                  <a:pt x="422041" y="1927447"/>
                  <a:pt x="427383" y="1938131"/>
                </a:cubicBezTo>
                <a:cubicBezTo>
                  <a:pt x="432068" y="1947502"/>
                  <a:pt x="431511" y="1959231"/>
                  <a:pt x="437322" y="1967948"/>
                </a:cubicBezTo>
                <a:cubicBezTo>
                  <a:pt x="439160" y="1970705"/>
                  <a:pt x="443948" y="1967948"/>
                  <a:pt x="447261" y="1967948"/>
                </a:cubicBezTo>
              </a:path>
            </a:pathLst>
          </a:custGeom>
          <a:noFill/>
          <a:ln w="28575">
            <a:solidFill>
              <a:srgbClr val="3F3F3F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9CAFA3F7-3A86-4E64-BFD4-A5E7790264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133" y="-1128220"/>
            <a:ext cx="5297558" cy="745149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E37EEEC-3A2A-4AA5-A767-343CD6E51FB8}"/>
              </a:ext>
            </a:extLst>
          </p:cNvPr>
          <p:cNvSpPr txBox="1"/>
          <p:nvPr/>
        </p:nvSpPr>
        <p:spPr>
          <a:xfrm>
            <a:off x="10199608" y="282892"/>
            <a:ext cx="861774" cy="3737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 我们都爱礼物</a:t>
            </a:r>
          </a:p>
        </p:txBody>
      </p:sp>
      <p:grpSp>
        <p:nvGrpSpPr>
          <p:cNvPr id="11" name="daf6a39b-a48e-4e83-8974-a64fea2f86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2265C5-EE74-4EE7-9E50-EF29A40111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89031" y="4257675"/>
            <a:ext cx="1846888" cy="2057400"/>
            <a:chOff x="3909219" y="1265207"/>
            <a:chExt cx="4373562" cy="4872068"/>
          </a:xfrm>
        </p:grpSpPr>
        <p:sp>
          <p:nvSpPr>
            <p:cNvPr id="12" name="ïṧḻîḓe">
              <a:extLst>
                <a:ext uri="{FF2B5EF4-FFF2-40B4-BE49-F238E27FC236}">
                  <a16:creationId xmlns:a16="http://schemas.microsoft.com/office/drawing/2014/main" xmlns="" id="{41D6F651-EDB0-4E77-ADB3-FA7BE7B048A5}"/>
                </a:ext>
              </a:extLst>
            </p:cNvPr>
            <p:cNvSpPr/>
            <p:nvPr/>
          </p:nvSpPr>
          <p:spPr bwMode="auto">
            <a:xfrm>
              <a:off x="3909219" y="1906618"/>
              <a:ext cx="4373562" cy="1126624"/>
            </a:xfrm>
            <a:custGeom>
              <a:avLst/>
              <a:gdLst>
                <a:gd name="T0" fmla="*/ 0 w 631"/>
                <a:gd name="T1" fmla="*/ 77 h 163"/>
                <a:gd name="T2" fmla="*/ 4 w 631"/>
                <a:gd name="T3" fmla="*/ 161 h 163"/>
                <a:gd name="T4" fmla="*/ 603 w 631"/>
                <a:gd name="T5" fmla="*/ 162 h 163"/>
                <a:gd name="T6" fmla="*/ 628 w 631"/>
                <a:gd name="T7" fmla="*/ 79 h 163"/>
                <a:gd name="T8" fmla="*/ 630 w 631"/>
                <a:gd name="T9" fmla="*/ 7 h 163"/>
                <a:gd name="T10" fmla="*/ 69 w 631"/>
                <a:gd name="T11" fmla="*/ 6 h 163"/>
                <a:gd name="T12" fmla="*/ 0 w 631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163">
                  <a:moveTo>
                    <a:pt x="0" y="77"/>
                  </a:moveTo>
                  <a:cubicBezTo>
                    <a:pt x="0" y="77"/>
                    <a:pt x="3" y="153"/>
                    <a:pt x="4" y="161"/>
                  </a:cubicBezTo>
                  <a:cubicBezTo>
                    <a:pt x="4" y="161"/>
                    <a:pt x="597" y="161"/>
                    <a:pt x="603" y="162"/>
                  </a:cubicBezTo>
                  <a:cubicBezTo>
                    <a:pt x="609" y="163"/>
                    <a:pt x="629" y="79"/>
                    <a:pt x="628" y="79"/>
                  </a:cubicBezTo>
                  <a:cubicBezTo>
                    <a:pt x="628" y="79"/>
                    <a:pt x="631" y="18"/>
                    <a:pt x="630" y="7"/>
                  </a:cubicBezTo>
                  <a:cubicBezTo>
                    <a:pt x="629" y="0"/>
                    <a:pt x="92" y="3"/>
                    <a:pt x="69" y="6"/>
                  </a:cubicBezTo>
                  <a:cubicBezTo>
                    <a:pt x="61" y="7"/>
                    <a:pt x="5" y="71"/>
                    <a:pt x="0" y="77"/>
                  </a:cubicBezTo>
                  <a:close/>
                </a:path>
              </a:pathLst>
            </a:custGeom>
            <a:solidFill>
              <a:srgbClr val="F18E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ṧlíḑe">
              <a:extLst>
                <a:ext uri="{FF2B5EF4-FFF2-40B4-BE49-F238E27FC236}">
                  <a16:creationId xmlns:a16="http://schemas.microsoft.com/office/drawing/2014/main" xmlns="" id="{7481ED19-C533-4902-92B8-32563A36A96B}"/>
                </a:ext>
              </a:extLst>
            </p:cNvPr>
            <p:cNvSpPr/>
            <p:nvPr/>
          </p:nvSpPr>
          <p:spPr bwMode="auto">
            <a:xfrm>
              <a:off x="5640698" y="1926559"/>
              <a:ext cx="874048" cy="518447"/>
            </a:xfrm>
            <a:custGeom>
              <a:avLst/>
              <a:gdLst>
                <a:gd name="T0" fmla="*/ 90 w 126"/>
                <a:gd name="T1" fmla="*/ 75 h 75"/>
                <a:gd name="T2" fmla="*/ 102 w 126"/>
                <a:gd name="T3" fmla="*/ 46 h 75"/>
                <a:gd name="T4" fmla="*/ 126 w 126"/>
                <a:gd name="T5" fmla="*/ 0 h 75"/>
                <a:gd name="T6" fmla="*/ 41 w 126"/>
                <a:gd name="T7" fmla="*/ 0 h 75"/>
                <a:gd name="T8" fmla="*/ 10 w 126"/>
                <a:gd name="T9" fmla="*/ 52 h 75"/>
                <a:gd name="T10" fmla="*/ 0 w 126"/>
                <a:gd name="T11" fmla="*/ 75 h 75"/>
                <a:gd name="T12" fmla="*/ 90 w 126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75">
                  <a:moveTo>
                    <a:pt x="90" y="75"/>
                  </a:moveTo>
                  <a:cubicBezTo>
                    <a:pt x="90" y="70"/>
                    <a:pt x="101" y="52"/>
                    <a:pt x="102" y="46"/>
                  </a:cubicBezTo>
                  <a:cubicBezTo>
                    <a:pt x="105" y="33"/>
                    <a:pt x="124" y="3"/>
                    <a:pt x="126" y="0"/>
                  </a:cubicBezTo>
                  <a:cubicBezTo>
                    <a:pt x="100" y="0"/>
                    <a:pt x="67" y="0"/>
                    <a:pt x="41" y="0"/>
                  </a:cubicBezTo>
                  <a:cubicBezTo>
                    <a:pt x="32" y="15"/>
                    <a:pt x="21" y="35"/>
                    <a:pt x="10" y="52"/>
                  </a:cubicBezTo>
                  <a:cubicBezTo>
                    <a:pt x="7" y="58"/>
                    <a:pt x="1" y="71"/>
                    <a:pt x="0" y="75"/>
                  </a:cubicBezTo>
                  <a:cubicBezTo>
                    <a:pt x="3" y="75"/>
                    <a:pt x="90" y="75"/>
                    <a:pt x="90" y="75"/>
                  </a:cubicBezTo>
                  <a:close/>
                </a:path>
              </a:pathLst>
            </a:custGeom>
            <a:solidFill>
              <a:srgbClr val="57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ṥ1idé">
              <a:extLst>
                <a:ext uri="{FF2B5EF4-FFF2-40B4-BE49-F238E27FC236}">
                  <a16:creationId xmlns:a16="http://schemas.microsoft.com/office/drawing/2014/main" xmlns="" id="{356FCCAC-D844-4D47-B8C3-929422510526}"/>
                </a:ext>
              </a:extLst>
            </p:cNvPr>
            <p:cNvSpPr/>
            <p:nvPr/>
          </p:nvSpPr>
          <p:spPr bwMode="auto">
            <a:xfrm>
              <a:off x="4115268" y="2129285"/>
              <a:ext cx="4084428" cy="109671"/>
            </a:xfrm>
            <a:custGeom>
              <a:avLst/>
              <a:gdLst>
                <a:gd name="T0" fmla="*/ 589 w 589"/>
                <a:gd name="T1" fmla="*/ 4 h 16"/>
                <a:gd name="T2" fmla="*/ 510 w 589"/>
                <a:gd name="T3" fmla="*/ 2 h 16"/>
                <a:gd name="T4" fmla="*/ 290 w 589"/>
                <a:gd name="T5" fmla="*/ 2 h 16"/>
                <a:gd name="T6" fmla="*/ 133 w 589"/>
                <a:gd name="T7" fmla="*/ 1 h 16"/>
                <a:gd name="T8" fmla="*/ 10 w 589"/>
                <a:gd name="T9" fmla="*/ 1 h 16"/>
                <a:gd name="T10" fmla="*/ 0 w 589"/>
                <a:gd name="T11" fmla="*/ 11 h 16"/>
                <a:gd name="T12" fmla="*/ 98 w 589"/>
                <a:gd name="T13" fmla="*/ 11 h 16"/>
                <a:gd name="T14" fmla="*/ 287 w 589"/>
                <a:gd name="T15" fmla="*/ 14 h 16"/>
                <a:gd name="T16" fmla="*/ 444 w 589"/>
                <a:gd name="T17" fmla="*/ 13 h 16"/>
                <a:gd name="T18" fmla="*/ 527 w 589"/>
                <a:gd name="T19" fmla="*/ 13 h 16"/>
                <a:gd name="T20" fmla="*/ 586 w 589"/>
                <a:gd name="T21" fmla="*/ 16 h 16"/>
                <a:gd name="T22" fmla="*/ 589 w 589"/>
                <a:gd name="T23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9" h="16">
                  <a:moveTo>
                    <a:pt x="589" y="4"/>
                  </a:moveTo>
                  <a:cubicBezTo>
                    <a:pt x="584" y="3"/>
                    <a:pt x="533" y="3"/>
                    <a:pt x="510" y="2"/>
                  </a:cubicBezTo>
                  <a:cubicBezTo>
                    <a:pt x="485" y="1"/>
                    <a:pt x="342" y="2"/>
                    <a:pt x="290" y="2"/>
                  </a:cubicBezTo>
                  <a:cubicBezTo>
                    <a:pt x="264" y="1"/>
                    <a:pt x="158" y="2"/>
                    <a:pt x="133" y="1"/>
                  </a:cubicBezTo>
                  <a:cubicBezTo>
                    <a:pt x="108" y="0"/>
                    <a:pt x="31" y="0"/>
                    <a:pt x="10" y="1"/>
                  </a:cubicBezTo>
                  <a:cubicBezTo>
                    <a:pt x="6" y="4"/>
                    <a:pt x="3" y="8"/>
                    <a:pt x="0" y="11"/>
                  </a:cubicBezTo>
                  <a:cubicBezTo>
                    <a:pt x="4" y="11"/>
                    <a:pt x="73" y="11"/>
                    <a:pt x="98" y="11"/>
                  </a:cubicBezTo>
                  <a:cubicBezTo>
                    <a:pt x="152" y="12"/>
                    <a:pt x="234" y="14"/>
                    <a:pt x="287" y="14"/>
                  </a:cubicBezTo>
                  <a:cubicBezTo>
                    <a:pt x="342" y="14"/>
                    <a:pt x="389" y="12"/>
                    <a:pt x="444" y="13"/>
                  </a:cubicBezTo>
                  <a:cubicBezTo>
                    <a:pt x="472" y="13"/>
                    <a:pt x="500" y="13"/>
                    <a:pt x="527" y="13"/>
                  </a:cubicBezTo>
                  <a:cubicBezTo>
                    <a:pt x="554" y="13"/>
                    <a:pt x="585" y="14"/>
                    <a:pt x="586" y="16"/>
                  </a:cubicBezTo>
                  <a:cubicBezTo>
                    <a:pt x="587" y="12"/>
                    <a:pt x="589" y="6"/>
                    <a:pt x="589" y="4"/>
                  </a:cubicBezTo>
                  <a:close/>
                </a:path>
              </a:pathLst>
            </a:custGeom>
            <a:solidFill>
              <a:srgbClr val="57C6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1îḋe">
              <a:extLst>
                <a:ext uri="{FF2B5EF4-FFF2-40B4-BE49-F238E27FC236}">
                  <a16:creationId xmlns:a16="http://schemas.microsoft.com/office/drawing/2014/main" xmlns="" id="{B9720AB8-209C-4E8F-85E7-D29B5731AD6D}"/>
                </a:ext>
              </a:extLst>
            </p:cNvPr>
            <p:cNvSpPr/>
            <p:nvPr/>
          </p:nvSpPr>
          <p:spPr bwMode="auto">
            <a:xfrm>
              <a:off x="8090025" y="1913265"/>
              <a:ext cx="192756" cy="1119977"/>
            </a:xfrm>
            <a:custGeom>
              <a:avLst/>
              <a:gdLst>
                <a:gd name="T0" fmla="*/ 0 w 28"/>
                <a:gd name="T1" fmla="*/ 161 h 162"/>
                <a:gd name="T2" fmla="*/ 25 w 28"/>
                <a:gd name="T3" fmla="*/ 78 h 162"/>
                <a:gd name="T4" fmla="*/ 27 w 28"/>
                <a:gd name="T5" fmla="*/ 6 h 162"/>
                <a:gd name="T6" fmla="*/ 0 w 28"/>
                <a:gd name="T7" fmla="*/ 80 h 162"/>
                <a:gd name="T8" fmla="*/ 0 w 28"/>
                <a:gd name="T9" fmla="*/ 1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2">
                  <a:moveTo>
                    <a:pt x="0" y="161"/>
                  </a:moveTo>
                  <a:cubicBezTo>
                    <a:pt x="6" y="162"/>
                    <a:pt x="26" y="78"/>
                    <a:pt x="25" y="78"/>
                  </a:cubicBezTo>
                  <a:cubicBezTo>
                    <a:pt x="25" y="78"/>
                    <a:pt x="28" y="17"/>
                    <a:pt x="27" y="6"/>
                  </a:cubicBezTo>
                  <a:cubicBezTo>
                    <a:pt x="26" y="0"/>
                    <a:pt x="11" y="58"/>
                    <a:pt x="0" y="80"/>
                  </a:cubicBezTo>
                  <a:cubicBezTo>
                    <a:pt x="4" y="86"/>
                    <a:pt x="0" y="150"/>
                    <a:pt x="0" y="161"/>
                  </a:cubicBezTo>
                  <a:close/>
                </a:path>
              </a:pathLst>
            </a:custGeom>
            <a:solidFill>
              <a:srgbClr val="F39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$ḷîdè">
              <a:extLst>
                <a:ext uri="{FF2B5EF4-FFF2-40B4-BE49-F238E27FC236}">
                  <a16:creationId xmlns:a16="http://schemas.microsoft.com/office/drawing/2014/main" xmlns="" id="{9E9A03B5-D2C4-4C26-94A7-58036CD0455B}"/>
                </a:ext>
              </a:extLst>
            </p:cNvPr>
            <p:cNvSpPr/>
            <p:nvPr/>
          </p:nvSpPr>
          <p:spPr bwMode="auto">
            <a:xfrm>
              <a:off x="8166463" y="2155872"/>
              <a:ext cx="39881" cy="691262"/>
            </a:xfrm>
            <a:custGeom>
              <a:avLst/>
              <a:gdLst>
                <a:gd name="T0" fmla="*/ 5 w 6"/>
                <a:gd name="T1" fmla="*/ 49 h 100"/>
                <a:gd name="T2" fmla="*/ 5 w 6"/>
                <a:gd name="T3" fmla="*/ 0 h 100"/>
                <a:gd name="T4" fmla="*/ 2 w 6"/>
                <a:gd name="T5" fmla="*/ 12 h 100"/>
                <a:gd name="T6" fmla="*/ 1 w 6"/>
                <a:gd name="T7" fmla="*/ 52 h 100"/>
                <a:gd name="T8" fmla="*/ 0 w 6"/>
                <a:gd name="T9" fmla="*/ 100 h 100"/>
                <a:gd name="T10" fmla="*/ 4 w 6"/>
                <a:gd name="T11" fmla="*/ 83 h 100"/>
                <a:gd name="T12" fmla="*/ 5 w 6"/>
                <a:gd name="T13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0">
                  <a:moveTo>
                    <a:pt x="5" y="49"/>
                  </a:moveTo>
                  <a:cubicBezTo>
                    <a:pt x="6" y="34"/>
                    <a:pt x="6" y="2"/>
                    <a:pt x="5" y="0"/>
                  </a:cubicBezTo>
                  <a:cubicBezTo>
                    <a:pt x="4" y="4"/>
                    <a:pt x="3" y="8"/>
                    <a:pt x="2" y="12"/>
                  </a:cubicBezTo>
                  <a:cubicBezTo>
                    <a:pt x="1" y="13"/>
                    <a:pt x="2" y="27"/>
                    <a:pt x="1" y="52"/>
                  </a:cubicBezTo>
                  <a:cubicBezTo>
                    <a:pt x="1" y="62"/>
                    <a:pt x="0" y="94"/>
                    <a:pt x="0" y="100"/>
                  </a:cubicBezTo>
                  <a:cubicBezTo>
                    <a:pt x="1" y="94"/>
                    <a:pt x="3" y="88"/>
                    <a:pt x="4" y="83"/>
                  </a:cubicBezTo>
                  <a:cubicBezTo>
                    <a:pt x="4" y="82"/>
                    <a:pt x="5" y="61"/>
                    <a:pt x="5" y="49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sḻíḓe">
              <a:extLst>
                <a:ext uri="{FF2B5EF4-FFF2-40B4-BE49-F238E27FC236}">
                  <a16:creationId xmlns:a16="http://schemas.microsoft.com/office/drawing/2014/main" xmlns="" id="{12E04B02-6148-47D7-A3DF-D53FA1C7A2FC}"/>
                </a:ext>
              </a:extLst>
            </p:cNvPr>
            <p:cNvSpPr/>
            <p:nvPr/>
          </p:nvSpPr>
          <p:spPr bwMode="auto">
            <a:xfrm>
              <a:off x="3909219" y="2438358"/>
              <a:ext cx="4200746" cy="588237"/>
            </a:xfrm>
            <a:custGeom>
              <a:avLst/>
              <a:gdLst>
                <a:gd name="T0" fmla="*/ 0 w 606"/>
                <a:gd name="T1" fmla="*/ 0 h 85"/>
                <a:gd name="T2" fmla="*/ 4 w 606"/>
                <a:gd name="T3" fmla="*/ 84 h 85"/>
                <a:gd name="T4" fmla="*/ 603 w 606"/>
                <a:gd name="T5" fmla="*/ 85 h 85"/>
                <a:gd name="T6" fmla="*/ 603 w 606"/>
                <a:gd name="T7" fmla="*/ 4 h 85"/>
                <a:gd name="T8" fmla="*/ 0 w 60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85">
                  <a:moveTo>
                    <a:pt x="0" y="0"/>
                  </a:moveTo>
                  <a:cubicBezTo>
                    <a:pt x="0" y="0"/>
                    <a:pt x="3" y="76"/>
                    <a:pt x="4" y="84"/>
                  </a:cubicBezTo>
                  <a:cubicBezTo>
                    <a:pt x="4" y="84"/>
                    <a:pt x="597" y="84"/>
                    <a:pt x="603" y="85"/>
                  </a:cubicBezTo>
                  <a:cubicBezTo>
                    <a:pt x="604" y="65"/>
                    <a:pt x="606" y="5"/>
                    <a:pt x="603" y="4"/>
                  </a:cubicBezTo>
                  <a:cubicBezTo>
                    <a:pt x="597" y="2"/>
                    <a:pt x="6" y="0"/>
                    <a:pt x="0" y="0"/>
                  </a:cubicBezTo>
                  <a:close/>
                </a:path>
              </a:pathLst>
            </a:custGeom>
            <a:solidFill>
              <a:srgbClr val="E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s1íḑè">
              <a:extLst>
                <a:ext uri="{FF2B5EF4-FFF2-40B4-BE49-F238E27FC236}">
                  <a16:creationId xmlns:a16="http://schemas.microsoft.com/office/drawing/2014/main" xmlns="" id="{0CAB93A3-8E04-47D5-B00C-D32BE75D29E2}"/>
                </a:ext>
              </a:extLst>
            </p:cNvPr>
            <p:cNvSpPr/>
            <p:nvPr/>
          </p:nvSpPr>
          <p:spPr bwMode="auto">
            <a:xfrm>
              <a:off x="5620757" y="2445005"/>
              <a:ext cx="644735" cy="574944"/>
            </a:xfrm>
            <a:custGeom>
              <a:avLst/>
              <a:gdLst>
                <a:gd name="T0" fmla="*/ 93 w 93"/>
                <a:gd name="T1" fmla="*/ 0 h 83"/>
                <a:gd name="T2" fmla="*/ 3 w 93"/>
                <a:gd name="T3" fmla="*/ 0 h 83"/>
                <a:gd name="T4" fmla="*/ 3 w 93"/>
                <a:gd name="T5" fmla="*/ 83 h 83"/>
                <a:gd name="T6" fmla="*/ 90 w 93"/>
                <a:gd name="T7" fmla="*/ 83 h 83"/>
                <a:gd name="T8" fmla="*/ 93 w 93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83">
                  <a:moveTo>
                    <a:pt x="93" y="0"/>
                  </a:moveTo>
                  <a:cubicBezTo>
                    <a:pt x="63" y="0"/>
                    <a:pt x="32" y="0"/>
                    <a:pt x="3" y="0"/>
                  </a:cubicBezTo>
                  <a:cubicBezTo>
                    <a:pt x="2" y="9"/>
                    <a:pt x="0" y="79"/>
                    <a:pt x="3" y="83"/>
                  </a:cubicBezTo>
                  <a:cubicBezTo>
                    <a:pt x="30" y="83"/>
                    <a:pt x="62" y="83"/>
                    <a:pt x="90" y="83"/>
                  </a:cubicBezTo>
                  <a:cubicBezTo>
                    <a:pt x="88" y="79"/>
                    <a:pt x="93" y="17"/>
                    <a:pt x="93" y="0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$ḻïḍè">
              <a:extLst>
                <a:ext uri="{FF2B5EF4-FFF2-40B4-BE49-F238E27FC236}">
                  <a16:creationId xmlns:a16="http://schemas.microsoft.com/office/drawing/2014/main" xmlns="" id="{8059582C-7ED3-428B-8DC2-D0D1F50AD657}"/>
                </a:ext>
              </a:extLst>
            </p:cNvPr>
            <p:cNvSpPr/>
            <p:nvPr/>
          </p:nvSpPr>
          <p:spPr bwMode="auto">
            <a:xfrm>
              <a:off x="4025537" y="2634438"/>
              <a:ext cx="4194100" cy="3502837"/>
            </a:xfrm>
            <a:custGeom>
              <a:avLst/>
              <a:gdLst>
                <a:gd name="T0" fmla="*/ 12 w 605"/>
                <a:gd name="T1" fmla="*/ 503 h 507"/>
                <a:gd name="T2" fmla="*/ 1 w 605"/>
                <a:gd name="T3" fmla="*/ 56 h 507"/>
                <a:gd name="T4" fmla="*/ 586 w 605"/>
                <a:gd name="T5" fmla="*/ 57 h 507"/>
                <a:gd name="T6" fmla="*/ 605 w 605"/>
                <a:gd name="T7" fmla="*/ 2 h 507"/>
                <a:gd name="T8" fmla="*/ 597 w 605"/>
                <a:gd name="T9" fmla="*/ 404 h 507"/>
                <a:gd name="T10" fmla="*/ 571 w 605"/>
                <a:gd name="T11" fmla="*/ 503 h 507"/>
                <a:gd name="T12" fmla="*/ 12 w 605"/>
                <a:gd name="T13" fmla="*/ 50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5" h="507">
                  <a:moveTo>
                    <a:pt x="12" y="503"/>
                  </a:moveTo>
                  <a:cubicBezTo>
                    <a:pt x="12" y="503"/>
                    <a:pt x="0" y="48"/>
                    <a:pt x="1" y="56"/>
                  </a:cubicBezTo>
                  <a:cubicBezTo>
                    <a:pt x="1" y="56"/>
                    <a:pt x="580" y="56"/>
                    <a:pt x="586" y="57"/>
                  </a:cubicBezTo>
                  <a:cubicBezTo>
                    <a:pt x="589" y="58"/>
                    <a:pt x="598" y="26"/>
                    <a:pt x="605" y="2"/>
                  </a:cubicBezTo>
                  <a:cubicBezTo>
                    <a:pt x="605" y="0"/>
                    <a:pt x="598" y="396"/>
                    <a:pt x="597" y="404"/>
                  </a:cubicBezTo>
                  <a:cubicBezTo>
                    <a:pt x="597" y="415"/>
                    <a:pt x="580" y="502"/>
                    <a:pt x="571" y="503"/>
                  </a:cubicBezTo>
                  <a:cubicBezTo>
                    <a:pt x="563" y="504"/>
                    <a:pt x="20" y="507"/>
                    <a:pt x="12" y="503"/>
                  </a:cubicBezTo>
                  <a:close/>
                </a:path>
              </a:pathLst>
            </a:custGeom>
            <a:solidFill>
              <a:srgbClr val="F39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ṡ1îḓè">
              <a:extLst>
                <a:ext uri="{FF2B5EF4-FFF2-40B4-BE49-F238E27FC236}">
                  <a16:creationId xmlns:a16="http://schemas.microsoft.com/office/drawing/2014/main" xmlns="" id="{DB7E4D82-E51F-4CA1-A177-DABC37C7E189}"/>
                </a:ext>
              </a:extLst>
            </p:cNvPr>
            <p:cNvSpPr/>
            <p:nvPr/>
          </p:nvSpPr>
          <p:spPr bwMode="auto">
            <a:xfrm>
              <a:off x="8040175" y="2896984"/>
              <a:ext cx="109671" cy="2888013"/>
            </a:xfrm>
            <a:custGeom>
              <a:avLst/>
              <a:gdLst>
                <a:gd name="T0" fmla="*/ 11 w 16"/>
                <a:gd name="T1" fmla="*/ 78 h 418"/>
                <a:gd name="T2" fmla="*/ 16 w 16"/>
                <a:gd name="T3" fmla="*/ 0 h 418"/>
                <a:gd name="T4" fmla="*/ 7 w 16"/>
                <a:gd name="T5" fmla="*/ 19 h 418"/>
                <a:gd name="T6" fmla="*/ 6 w 16"/>
                <a:gd name="T7" fmla="*/ 19 h 418"/>
                <a:gd name="T8" fmla="*/ 9 w 16"/>
                <a:gd name="T9" fmla="*/ 418 h 418"/>
                <a:gd name="T10" fmla="*/ 14 w 16"/>
                <a:gd name="T11" fmla="*/ 391 h 418"/>
                <a:gd name="T12" fmla="*/ 11 w 16"/>
                <a:gd name="T13" fmla="*/ 7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418">
                  <a:moveTo>
                    <a:pt x="11" y="78"/>
                  </a:moveTo>
                  <a:cubicBezTo>
                    <a:pt x="12" y="40"/>
                    <a:pt x="12" y="28"/>
                    <a:pt x="16" y="0"/>
                  </a:cubicBezTo>
                  <a:cubicBezTo>
                    <a:pt x="12" y="11"/>
                    <a:pt x="9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0" y="133"/>
                    <a:pt x="7" y="399"/>
                    <a:pt x="9" y="418"/>
                  </a:cubicBezTo>
                  <a:cubicBezTo>
                    <a:pt x="11" y="409"/>
                    <a:pt x="13" y="400"/>
                    <a:pt x="14" y="391"/>
                  </a:cubicBezTo>
                  <a:cubicBezTo>
                    <a:pt x="10" y="281"/>
                    <a:pt x="10" y="98"/>
                    <a:pt x="11" y="78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ļîḓè">
              <a:extLst>
                <a:ext uri="{FF2B5EF4-FFF2-40B4-BE49-F238E27FC236}">
                  <a16:creationId xmlns:a16="http://schemas.microsoft.com/office/drawing/2014/main" xmlns="" id="{BF1F4B00-6C58-4829-94DB-A616B4FB170F}"/>
                </a:ext>
              </a:extLst>
            </p:cNvPr>
            <p:cNvSpPr/>
            <p:nvPr/>
          </p:nvSpPr>
          <p:spPr bwMode="auto">
            <a:xfrm>
              <a:off x="4025537" y="2963452"/>
              <a:ext cx="3974757" cy="3173823"/>
            </a:xfrm>
            <a:custGeom>
              <a:avLst/>
              <a:gdLst>
                <a:gd name="T0" fmla="*/ 12 w 573"/>
                <a:gd name="T1" fmla="*/ 455 h 459"/>
                <a:gd name="T2" fmla="*/ 1 w 573"/>
                <a:gd name="T3" fmla="*/ 8 h 459"/>
                <a:gd name="T4" fmla="*/ 571 w 573"/>
                <a:gd name="T5" fmla="*/ 9 h 459"/>
                <a:gd name="T6" fmla="*/ 571 w 573"/>
                <a:gd name="T7" fmla="*/ 455 h 459"/>
                <a:gd name="T8" fmla="*/ 12 w 573"/>
                <a:gd name="T9" fmla="*/ 45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459">
                  <a:moveTo>
                    <a:pt x="12" y="455"/>
                  </a:moveTo>
                  <a:cubicBezTo>
                    <a:pt x="12" y="455"/>
                    <a:pt x="0" y="0"/>
                    <a:pt x="1" y="8"/>
                  </a:cubicBezTo>
                  <a:cubicBezTo>
                    <a:pt x="1" y="8"/>
                    <a:pt x="481" y="8"/>
                    <a:pt x="571" y="9"/>
                  </a:cubicBezTo>
                  <a:cubicBezTo>
                    <a:pt x="573" y="32"/>
                    <a:pt x="569" y="341"/>
                    <a:pt x="571" y="455"/>
                  </a:cubicBezTo>
                  <a:cubicBezTo>
                    <a:pt x="563" y="456"/>
                    <a:pt x="20" y="459"/>
                    <a:pt x="12" y="455"/>
                  </a:cubicBezTo>
                  <a:close/>
                </a:path>
              </a:pathLst>
            </a:custGeom>
            <a:solidFill>
              <a:srgbClr val="EE76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ṡļïḓé">
              <a:extLst>
                <a:ext uri="{FF2B5EF4-FFF2-40B4-BE49-F238E27FC236}">
                  <a16:creationId xmlns:a16="http://schemas.microsoft.com/office/drawing/2014/main" xmlns="" id="{F701AA96-63AE-4FD3-868D-386F3DF6752F}"/>
                </a:ext>
              </a:extLst>
            </p:cNvPr>
            <p:cNvSpPr/>
            <p:nvPr/>
          </p:nvSpPr>
          <p:spPr bwMode="auto">
            <a:xfrm>
              <a:off x="4032184" y="3006656"/>
              <a:ext cx="3958140" cy="325691"/>
            </a:xfrm>
            <a:custGeom>
              <a:avLst/>
              <a:gdLst>
                <a:gd name="T0" fmla="*/ 251 w 571"/>
                <a:gd name="T1" fmla="*/ 22 h 47"/>
                <a:gd name="T2" fmla="*/ 571 w 571"/>
                <a:gd name="T3" fmla="*/ 25 h 47"/>
                <a:gd name="T4" fmla="*/ 570 w 571"/>
                <a:gd name="T5" fmla="*/ 3 h 47"/>
                <a:gd name="T6" fmla="*/ 0 w 571"/>
                <a:gd name="T7" fmla="*/ 2 h 47"/>
                <a:gd name="T8" fmla="*/ 1 w 571"/>
                <a:gd name="T9" fmla="*/ 47 h 47"/>
                <a:gd name="T10" fmla="*/ 251 w 571"/>
                <a:gd name="T11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1" h="47">
                  <a:moveTo>
                    <a:pt x="251" y="22"/>
                  </a:moveTo>
                  <a:cubicBezTo>
                    <a:pt x="307" y="22"/>
                    <a:pt x="526" y="16"/>
                    <a:pt x="571" y="25"/>
                  </a:cubicBezTo>
                  <a:cubicBezTo>
                    <a:pt x="571" y="14"/>
                    <a:pt x="571" y="6"/>
                    <a:pt x="570" y="3"/>
                  </a:cubicBezTo>
                  <a:cubicBezTo>
                    <a:pt x="480" y="2"/>
                    <a:pt x="0" y="2"/>
                    <a:pt x="0" y="2"/>
                  </a:cubicBezTo>
                  <a:cubicBezTo>
                    <a:pt x="0" y="0"/>
                    <a:pt x="0" y="18"/>
                    <a:pt x="1" y="47"/>
                  </a:cubicBezTo>
                  <a:cubicBezTo>
                    <a:pt x="26" y="24"/>
                    <a:pt x="195" y="22"/>
                    <a:pt x="251" y="22"/>
                  </a:cubicBezTo>
                  <a:close/>
                </a:path>
              </a:pathLst>
            </a:custGeom>
            <a:solidFill>
              <a:srgbClr val="EB5E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ṥḻïḍê">
              <a:extLst>
                <a:ext uri="{FF2B5EF4-FFF2-40B4-BE49-F238E27FC236}">
                  <a16:creationId xmlns:a16="http://schemas.microsoft.com/office/drawing/2014/main" xmlns="" id="{AD85A87F-A7C9-4E5E-84BD-BD8D4F93493E}"/>
                </a:ext>
              </a:extLst>
            </p:cNvPr>
            <p:cNvSpPr/>
            <p:nvPr/>
          </p:nvSpPr>
          <p:spPr bwMode="auto">
            <a:xfrm>
              <a:off x="5677255" y="3019949"/>
              <a:ext cx="671322" cy="3104032"/>
            </a:xfrm>
            <a:custGeom>
              <a:avLst/>
              <a:gdLst>
                <a:gd name="T0" fmla="*/ 97 w 97"/>
                <a:gd name="T1" fmla="*/ 449 h 449"/>
                <a:gd name="T2" fmla="*/ 95 w 97"/>
                <a:gd name="T3" fmla="*/ 253 h 449"/>
                <a:gd name="T4" fmla="*/ 90 w 97"/>
                <a:gd name="T5" fmla="*/ 0 h 449"/>
                <a:gd name="T6" fmla="*/ 0 w 97"/>
                <a:gd name="T7" fmla="*/ 0 h 449"/>
                <a:gd name="T8" fmla="*/ 3 w 97"/>
                <a:gd name="T9" fmla="*/ 214 h 449"/>
                <a:gd name="T10" fmla="*/ 7 w 97"/>
                <a:gd name="T11" fmla="*/ 449 h 449"/>
                <a:gd name="T12" fmla="*/ 97 w 97"/>
                <a:gd name="T1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449">
                  <a:moveTo>
                    <a:pt x="97" y="449"/>
                  </a:moveTo>
                  <a:cubicBezTo>
                    <a:pt x="94" y="442"/>
                    <a:pt x="95" y="254"/>
                    <a:pt x="95" y="253"/>
                  </a:cubicBezTo>
                  <a:cubicBezTo>
                    <a:pt x="95" y="248"/>
                    <a:pt x="89" y="83"/>
                    <a:pt x="90" y="0"/>
                  </a:cubicBezTo>
                  <a:cubicBezTo>
                    <a:pt x="60" y="0"/>
                    <a:pt x="30" y="0"/>
                    <a:pt x="0" y="0"/>
                  </a:cubicBezTo>
                  <a:cubicBezTo>
                    <a:pt x="2" y="11"/>
                    <a:pt x="2" y="202"/>
                    <a:pt x="3" y="214"/>
                  </a:cubicBezTo>
                  <a:cubicBezTo>
                    <a:pt x="4" y="234"/>
                    <a:pt x="2" y="442"/>
                    <a:pt x="7" y="449"/>
                  </a:cubicBezTo>
                  <a:cubicBezTo>
                    <a:pt x="36" y="449"/>
                    <a:pt x="67" y="449"/>
                    <a:pt x="97" y="449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$1ïďe">
              <a:extLst>
                <a:ext uri="{FF2B5EF4-FFF2-40B4-BE49-F238E27FC236}">
                  <a16:creationId xmlns:a16="http://schemas.microsoft.com/office/drawing/2014/main" xmlns="" id="{BBBA30A2-26E8-4DD5-BBD8-36774ABB8C3B}"/>
                </a:ext>
              </a:extLst>
            </p:cNvPr>
            <p:cNvSpPr/>
            <p:nvPr/>
          </p:nvSpPr>
          <p:spPr bwMode="auto">
            <a:xfrm>
              <a:off x="5677255" y="3019949"/>
              <a:ext cx="621471" cy="139582"/>
            </a:xfrm>
            <a:custGeom>
              <a:avLst/>
              <a:gdLst>
                <a:gd name="T0" fmla="*/ 90 w 90"/>
                <a:gd name="T1" fmla="*/ 19 h 20"/>
                <a:gd name="T2" fmla="*/ 90 w 90"/>
                <a:gd name="T3" fmla="*/ 0 h 20"/>
                <a:gd name="T4" fmla="*/ 0 w 90"/>
                <a:gd name="T5" fmla="*/ 0 h 20"/>
                <a:gd name="T6" fmla="*/ 1 w 90"/>
                <a:gd name="T7" fmla="*/ 20 h 20"/>
                <a:gd name="T8" fmla="*/ 90 w 90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">
                  <a:moveTo>
                    <a:pt x="90" y="19"/>
                  </a:moveTo>
                  <a:cubicBezTo>
                    <a:pt x="90" y="12"/>
                    <a:pt x="90" y="6"/>
                    <a:pt x="90" y="0"/>
                  </a:cubicBezTo>
                  <a:cubicBezTo>
                    <a:pt x="60" y="0"/>
                    <a:pt x="30" y="0"/>
                    <a:pt x="0" y="0"/>
                  </a:cubicBezTo>
                  <a:cubicBezTo>
                    <a:pt x="0" y="2"/>
                    <a:pt x="1" y="9"/>
                    <a:pt x="1" y="20"/>
                  </a:cubicBezTo>
                  <a:cubicBezTo>
                    <a:pt x="7" y="20"/>
                    <a:pt x="88" y="19"/>
                    <a:pt x="90" y="19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şḻídê">
              <a:extLst>
                <a:ext uri="{FF2B5EF4-FFF2-40B4-BE49-F238E27FC236}">
                  <a16:creationId xmlns:a16="http://schemas.microsoft.com/office/drawing/2014/main" xmlns="" id="{2008FB16-9B1A-4579-BE45-CCE6A07DA025}"/>
                </a:ext>
              </a:extLst>
            </p:cNvPr>
            <p:cNvSpPr/>
            <p:nvPr/>
          </p:nvSpPr>
          <p:spPr bwMode="auto">
            <a:xfrm>
              <a:off x="5045813" y="1334998"/>
              <a:ext cx="830844" cy="884018"/>
            </a:xfrm>
            <a:custGeom>
              <a:avLst/>
              <a:gdLst>
                <a:gd name="T0" fmla="*/ 116 w 120"/>
                <a:gd name="T1" fmla="*/ 95 h 128"/>
                <a:gd name="T2" fmla="*/ 83 w 120"/>
                <a:gd name="T3" fmla="*/ 9 h 128"/>
                <a:gd name="T4" fmla="*/ 5 w 120"/>
                <a:gd name="T5" fmla="*/ 11 h 128"/>
                <a:gd name="T6" fmla="*/ 32 w 120"/>
                <a:gd name="T7" fmla="*/ 104 h 128"/>
                <a:gd name="T8" fmla="*/ 120 w 120"/>
                <a:gd name="T9" fmla="*/ 120 h 128"/>
                <a:gd name="T10" fmla="*/ 116 w 120"/>
                <a:gd name="T11" fmla="*/ 95 h 128"/>
                <a:gd name="T12" fmla="*/ 68 w 120"/>
                <a:gd name="T13" fmla="*/ 98 h 128"/>
                <a:gd name="T14" fmla="*/ 41 w 120"/>
                <a:gd name="T15" fmla="*/ 56 h 128"/>
                <a:gd name="T16" fmla="*/ 42 w 120"/>
                <a:gd name="T17" fmla="*/ 16 h 128"/>
                <a:gd name="T18" fmla="*/ 71 w 120"/>
                <a:gd name="T19" fmla="*/ 39 h 128"/>
                <a:gd name="T20" fmla="*/ 88 w 120"/>
                <a:gd name="T21" fmla="*/ 90 h 128"/>
                <a:gd name="T22" fmla="*/ 68 w 120"/>
                <a:gd name="T23" fmla="*/ 9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0" h="128">
                  <a:moveTo>
                    <a:pt x="116" y="95"/>
                  </a:moveTo>
                  <a:cubicBezTo>
                    <a:pt x="114" y="72"/>
                    <a:pt x="101" y="19"/>
                    <a:pt x="83" y="9"/>
                  </a:cubicBezTo>
                  <a:cubicBezTo>
                    <a:pt x="69" y="1"/>
                    <a:pt x="13" y="0"/>
                    <a:pt x="5" y="11"/>
                  </a:cubicBezTo>
                  <a:cubicBezTo>
                    <a:pt x="0" y="17"/>
                    <a:pt x="18" y="89"/>
                    <a:pt x="32" y="104"/>
                  </a:cubicBezTo>
                  <a:cubicBezTo>
                    <a:pt x="55" y="128"/>
                    <a:pt x="102" y="121"/>
                    <a:pt x="120" y="120"/>
                  </a:cubicBezTo>
                  <a:cubicBezTo>
                    <a:pt x="118" y="111"/>
                    <a:pt x="117" y="103"/>
                    <a:pt x="116" y="95"/>
                  </a:cubicBezTo>
                  <a:close/>
                  <a:moveTo>
                    <a:pt x="68" y="98"/>
                  </a:moveTo>
                  <a:cubicBezTo>
                    <a:pt x="61" y="93"/>
                    <a:pt x="44" y="65"/>
                    <a:pt x="41" y="56"/>
                  </a:cubicBezTo>
                  <a:cubicBezTo>
                    <a:pt x="38" y="48"/>
                    <a:pt x="29" y="17"/>
                    <a:pt x="42" y="16"/>
                  </a:cubicBezTo>
                  <a:cubicBezTo>
                    <a:pt x="48" y="15"/>
                    <a:pt x="67" y="30"/>
                    <a:pt x="71" y="39"/>
                  </a:cubicBezTo>
                  <a:cubicBezTo>
                    <a:pt x="76" y="51"/>
                    <a:pt x="89" y="84"/>
                    <a:pt x="88" y="90"/>
                  </a:cubicBezTo>
                  <a:cubicBezTo>
                    <a:pt x="87" y="96"/>
                    <a:pt x="79" y="106"/>
                    <a:pt x="68" y="98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şlíḋé">
              <a:extLst>
                <a:ext uri="{FF2B5EF4-FFF2-40B4-BE49-F238E27FC236}">
                  <a16:creationId xmlns:a16="http://schemas.microsoft.com/office/drawing/2014/main" xmlns="" id="{78F0A5D5-4216-4138-9018-FA00CA78C06E}"/>
                </a:ext>
              </a:extLst>
            </p:cNvPr>
            <p:cNvSpPr/>
            <p:nvPr/>
          </p:nvSpPr>
          <p:spPr bwMode="auto">
            <a:xfrm>
              <a:off x="4829794" y="1265207"/>
              <a:ext cx="1096714" cy="1006983"/>
            </a:xfrm>
            <a:custGeom>
              <a:avLst/>
              <a:gdLst>
                <a:gd name="T0" fmla="*/ 157 w 158"/>
                <a:gd name="T1" fmla="*/ 114 h 146"/>
                <a:gd name="T2" fmla="*/ 146 w 158"/>
                <a:gd name="T3" fmla="*/ 67 h 146"/>
                <a:gd name="T4" fmla="*/ 125 w 158"/>
                <a:gd name="T5" fmla="*/ 21 h 146"/>
                <a:gd name="T6" fmla="*/ 97 w 158"/>
                <a:gd name="T7" fmla="*/ 3 h 146"/>
                <a:gd name="T8" fmla="*/ 31 w 158"/>
                <a:gd name="T9" fmla="*/ 15 h 146"/>
                <a:gd name="T10" fmla="*/ 2 w 158"/>
                <a:gd name="T11" fmla="*/ 71 h 146"/>
                <a:gd name="T12" fmla="*/ 34 w 158"/>
                <a:gd name="T13" fmla="*/ 134 h 146"/>
                <a:gd name="T14" fmla="*/ 78 w 158"/>
                <a:gd name="T15" fmla="*/ 145 h 146"/>
                <a:gd name="T16" fmla="*/ 151 w 158"/>
                <a:gd name="T17" fmla="*/ 132 h 146"/>
                <a:gd name="T18" fmla="*/ 157 w 158"/>
                <a:gd name="T19" fmla="*/ 114 h 146"/>
                <a:gd name="T20" fmla="*/ 119 w 158"/>
                <a:gd name="T21" fmla="*/ 121 h 146"/>
                <a:gd name="T22" fmla="*/ 57 w 158"/>
                <a:gd name="T23" fmla="*/ 123 h 146"/>
                <a:gd name="T24" fmla="*/ 36 w 158"/>
                <a:gd name="T25" fmla="*/ 77 h 146"/>
                <a:gd name="T26" fmla="*/ 69 w 158"/>
                <a:gd name="T27" fmla="*/ 24 h 146"/>
                <a:gd name="T28" fmla="*/ 91 w 158"/>
                <a:gd name="T29" fmla="*/ 24 h 146"/>
                <a:gd name="T30" fmla="*/ 120 w 158"/>
                <a:gd name="T31" fmla="*/ 104 h 146"/>
                <a:gd name="T32" fmla="*/ 119 w 158"/>
                <a:gd name="T33" fmla="*/ 12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146">
                  <a:moveTo>
                    <a:pt x="157" y="114"/>
                  </a:moveTo>
                  <a:cubicBezTo>
                    <a:pt x="157" y="109"/>
                    <a:pt x="156" y="100"/>
                    <a:pt x="146" y="67"/>
                  </a:cubicBezTo>
                  <a:cubicBezTo>
                    <a:pt x="143" y="57"/>
                    <a:pt x="133" y="30"/>
                    <a:pt x="125" y="21"/>
                  </a:cubicBezTo>
                  <a:cubicBezTo>
                    <a:pt x="113" y="10"/>
                    <a:pt x="105" y="4"/>
                    <a:pt x="97" y="3"/>
                  </a:cubicBezTo>
                  <a:cubicBezTo>
                    <a:pt x="85" y="0"/>
                    <a:pt x="41" y="5"/>
                    <a:pt x="31" y="15"/>
                  </a:cubicBezTo>
                  <a:cubicBezTo>
                    <a:pt x="28" y="19"/>
                    <a:pt x="0" y="44"/>
                    <a:pt x="2" y="71"/>
                  </a:cubicBezTo>
                  <a:cubicBezTo>
                    <a:pt x="4" y="98"/>
                    <a:pt x="32" y="132"/>
                    <a:pt x="34" y="134"/>
                  </a:cubicBezTo>
                  <a:cubicBezTo>
                    <a:pt x="36" y="138"/>
                    <a:pt x="68" y="144"/>
                    <a:pt x="78" y="145"/>
                  </a:cubicBezTo>
                  <a:cubicBezTo>
                    <a:pt x="88" y="146"/>
                    <a:pt x="148" y="139"/>
                    <a:pt x="151" y="132"/>
                  </a:cubicBezTo>
                  <a:cubicBezTo>
                    <a:pt x="155" y="129"/>
                    <a:pt x="158" y="122"/>
                    <a:pt x="157" y="114"/>
                  </a:cubicBezTo>
                  <a:close/>
                  <a:moveTo>
                    <a:pt x="119" y="121"/>
                  </a:moveTo>
                  <a:cubicBezTo>
                    <a:pt x="94" y="125"/>
                    <a:pt x="62" y="127"/>
                    <a:pt x="57" y="123"/>
                  </a:cubicBezTo>
                  <a:cubicBezTo>
                    <a:pt x="55" y="121"/>
                    <a:pt x="36" y="104"/>
                    <a:pt x="36" y="77"/>
                  </a:cubicBezTo>
                  <a:cubicBezTo>
                    <a:pt x="36" y="59"/>
                    <a:pt x="65" y="26"/>
                    <a:pt x="69" y="24"/>
                  </a:cubicBezTo>
                  <a:cubicBezTo>
                    <a:pt x="78" y="17"/>
                    <a:pt x="89" y="21"/>
                    <a:pt x="91" y="24"/>
                  </a:cubicBezTo>
                  <a:cubicBezTo>
                    <a:pt x="99" y="36"/>
                    <a:pt x="118" y="92"/>
                    <a:pt x="120" y="104"/>
                  </a:cubicBezTo>
                  <a:cubicBezTo>
                    <a:pt x="122" y="112"/>
                    <a:pt x="123" y="119"/>
                    <a:pt x="119" y="121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şlîde">
              <a:extLst>
                <a:ext uri="{FF2B5EF4-FFF2-40B4-BE49-F238E27FC236}">
                  <a16:creationId xmlns:a16="http://schemas.microsoft.com/office/drawing/2014/main" xmlns="" id="{8614031D-A946-4C1D-AC83-76BA66D2E227}"/>
                </a:ext>
              </a:extLst>
            </p:cNvPr>
            <p:cNvSpPr/>
            <p:nvPr/>
          </p:nvSpPr>
          <p:spPr bwMode="auto">
            <a:xfrm>
              <a:off x="5185395" y="2066140"/>
              <a:ext cx="671322" cy="192756"/>
            </a:xfrm>
            <a:custGeom>
              <a:avLst/>
              <a:gdLst>
                <a:gd name="T0" fmla="*/ 6 w 97"/>
                <a:gd name="T1" fmla="*/ 7 h 28"/>
                <a:gd name="T2" fmla="*/ 0 w 97"/>
                <a:gd name="T3" fmla="*/ 0 h 28"/>
                <a:gd name="T4" fmla="*/ 29 w 97"/>
                <a:gd name="T5" fmla="*/ 24 h 28"/>
                <a:gd name="T6" fmla="*/ 95 w 97"/>
                <a:gd name="T7" fmla="*/ 16 h 28"/>
                <a:gd name="T8" fmla="*/ 80 w 97"/>
                <a:gd name="T9" fmla="*/ 13 h 28"/>
                <a:gd name="T10" fmla="*/ 68 w 97"/>
                <a:gd name="T11" fmla="*/ 5 h 28"/>
                <a:gd name="T12" fmla="*/ 6 w 97"/>
                <a:gd name="T1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">
                  <a:moveTo>
                    <a:pt x="6" y="7"/>
                  </a:moveTo>
                  <a:cubicBezTo>
                    <a:pt x="6" y="6"/>
                    <a:pt x="3" y="4"/>
                    <a:pt x="0" y="0"/>
                  </a:cubicBezTo>
                  <a:cubicBezTo>
                    <a:pt x="8" y="16"/>
                    <a:pt x="18" y="22"/>
                    <a:pt x="29" y="24"/>
                  </a:cubicBezTo>
                  <a:cubicBezTo>
                    <a:pt x="43" y="28"/>
                    <a:pt x="93" y="17"/>
                    <a:pt x="95" y="16"/>
                  </a:cubicBezTo>
                  <a:cubicBezTo>
                    <a:pt x="97" y="15"/>
                    <a:pt x="87" y="14"/>
                    <a:pt x="80" y="13"/>
                  </a:cubicBezTo>
                  <a:cubicBezTo>
                    <a:pt x="74" y="11"/>
                    <a:pt x="63" y="6"/>
                    <a:pt x="68" y="5"/>
                  </a:cubicBezTo>
                  <a:cubicBezTo>
                    <a:pt x="43" y="9"/>
                    <a:pt x="11" y="11"/>
                    <a:pt x="6" y="7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šľíḓê">
              <a:extLst>
                <a:ext uri="{FF2B5EF4-FFF2-40B4-BE49-F238E27FC236}">
                  <a16:creationId xmlns:a16="http://schemas.microsoft.com/office/drawing/2014/main" xmlns="" id="{7EDEC2DB-AC08-48F0-B471-B73857B69854}"/>
                </a:ext>
              </a:extLst>
            </p:cNvPr>
            <p:cNvSpPr/>
            <p:nvPr/>
          </p:nvSpPr>
          <p:spPr bwMode="auto">
            <a:xfrm>
              <a:off x="4829794" y="1265207"/>
              <a:ext cx="860754" cy="564974"/>
            </a:xfrm>
            <a:custGeom>
              <a:avLst/>
              <a:gdLst>
                <a:gd name="T0" fmla="*/ 36 w 124"/>
                <a:gd name="T1" fmla="*/ 77 h 82"/>
                <a:gd name="T2" fmla="*/ 68 w 124"/>
                <a:gd name="T3" fmla="*/ 18 h 82"/>
                <a:gd name="T4" fmla="*/ 104 w 124"/>
                <a:gd name="T5" fmla="*/ 11 h 82"/>
                <a:gd name="T6" fmla="*/ 124 w 124"/>
                <a:gd name="T7" fmla="*/ 21 h 82"/>
                <a:gd name="T8" fmla="*/ 97 w 124"/>
                <a:gd name="T9" fmla="*/ 3 h 82"/>
                <a:gd name="T10" fmla="*/ 31 w 124"/>
                <a:gd name="T11" fmla="*/ 15 h 82"/>
                <a:gd name="T12" fmla="*/ 2 w 124"/>
                <a:gd name="T13" fmla="*/ 71 h 82"/>
                <a:gd name="T14" fmla="*/ 27 w 124"/>
                <a:gd name="T15" fmla="*/ 82 h 82"/>
                <a:gd name="T16" fmla="*/ 36 w 124"/>
                <a:gd name="T17" fmla="*/ 82 h 82"/>
                <a:gd name="T18" fmla="*/ 36 w 124"/>
                <a:gd name="T19" fmla="*/ 7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2">
                  <a:moveTo>
                    <a:pt x="36" y="77"/>
                  </a:moveTo>
                  <a:cubicBezTo>
                    <a:pt x="36" y="59"/>
                    <a:pt x="64" y="21"/>
                    <a:pt x="68" y="18"/>
                  </a:cubicBezTo>
                  <a:cubicBezTo>
                    <a:pt x="83" y="9"/>
                    <a:pt x="98" y="11"/>
                    <a:pt x="104" y="11"/>
                  </a:cubicBezTo>
                  <a:cubicBezTo>
                    <a:pt x="109" y="11"/>
                    <a:pt x="122" y="19"/>
                    <a:pt x="124" y="21"/>
                  </a:cubicBezTo>
                  <a:cubicBezTo>
                    <a:pt x="113" y="10"/>
                    <a:pt x="105" y="4"/>
                    <a:pt x="97" y="3"/>
                  </a:cubicBezTo>
                  <a:cubicBezTo>
                    <a:pt x="85" y="0"/>
                    <a:pt x="41" y="5"/>
                    <a:pt x="31" y="15"/>
                  </a:cubicBezTo>
                  <a:cubicBezTo>
                    <a:pt x="28" y="19"/>
                    <a:pt x="0" y="44"/>
                    <a:pt x="2" y="71"/>
                  </a:cubicBezTo>
                  <a:cubicBezTo>
                    <a:pt x="3" y="79"/>
                    <a:pt x="18" y="82"/>
                    <a:pt x="27" y="82"/>
                  </a:cubicBezTo>
                  <a:cubicBezTo>
                    <a:pt x="32" y="82"/>
                    <a:pt x="35" y="78"/>
                    <a:pt x="36" y="82"/>
                  </a:cubicBezTo>
                  <a:cubicBezTo>
                    <a:pt x="36" y="80"/>
                    <a:pt x="36" y="79"/>
                    <a:pt x="36" y="77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ṣḻiḋé">
              <a:extLst>
                <a:ext uri="{FF2B5EF4-FFF2-40B4-BE49-F238E27FC236}">
                  <a16:creationId xmlns:a16="http://schemas.microsoft.com/office/drawing/2014/main" xmlns="" id="{FAA2451B-DEC1-4AC4-9035-257C45E8A3FC}"/>
                </a:ext>
              </a:extLst>
            </p:cNvPr>
            <p:cNvSpPr/>
            <p:nvPr/>
          </p:nvSpPr>
          <p:spPr bwMode="auto">
            <a:xfrm>
              <a:off x="6308696" y="1471256"/>
              <a:ext cx="1023600" cy="721172"/>
            </a:xfrm>
            <a:custGeom>
              <a:avLst/>
              <a:gdLst>
                <a:gd name="T0" fmla="*/ 94 w 148"/>
                <a:gd name="T1" fmla="*/ 0 h 104"/>
                <a:gd name="T2" fmla="*/ 55 w 148"/>
                <a:gd name="T3" fmla="*/ 6 h 104"/>
                <a:gd name="T4" fmla="*/ 7 w 148"/>
                <a:gd name="T5" fmla="*/ 90 h 104"/>
                <a:gd name="T6" fmla="*/ 68 w 148"/>
                <a:gd name="T7" fmla="*/ 101 h 104"/>
                <a:gd name="T8" fmla="*/ 131 w 148"/>
                <a:gd name="T9" fmla="*/ 78 h 104"/>
                <a:gd name="T10" fmla="*/ 148 w 148"/>
                <a:gd name="T11" fmla="*/ 40 h 104"/>
                <a:gd name="T12" fmla="*/ 94 w 148"/>
                <a:gd name="T13" fmla="*/ 0 h 104"/>
                <a:gd name="T14" fmla="*/ 91 w 148"/>
                <a:gd name="T15" fmla="*/ 75 h 104"/>
                <a:gd name="T16" fmla="*/ 57 w 148"/>
                <a:gd name="T17" fmla="*/ 86 h 104"/>
                <a:gd name="T18" fmla="*/ 52 w 148"/>
                <a:gd name="T19" fmla="*/ 74 h 104"/>
                <a:gd name="T20" fmla="*/ 72 w 148"/>
                <a:gd name="T21" fmla="*/ 21 h 104"/>
                <a:gd name="T22" fmla="*/ 84 w 148"/>
                <a:gd name="T23" fmla="*/ 18 h 104"/>
                <a:gd name="T24" fmla="*/ 104 w 148"/>
                <a:gd name="T25" fmla="*/ 36 h 104"/>
                <a:gd name="T26" fmla="*/ 91 w 148"/>
                <a:gd name="T27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04">
                  <a:moveTo>
                    <a:pt x="94" y="0"/>
                  </a:moveTo>
                  <a:cubicBezTo>
                    <a:pt x="91" y="0"/>
                    <a:pt x="66" y="2"/>
                    <a:pt x="55" y="6"/>
                  </a:cubicBezTo>
                  <a:cubicBezTo>
                    <a:pt x="38" y="12"/>
                    <a:pt x="0" y="80"/>
                    <a:pt x="7" y="90"/>
                  </a:cubicBezTo>
                  <a:cubicBezTo>
                    <a:pt x="15" y="104"/>
                    <a:pt x="64" y="101"/>
                    <a:pt x="68" y="101"/>
                  </a:cubicBezTo>
                  <a:cubicBezTo>
                    <a:pt x="99" y="101"/>
                    <a:pt x="112" y="93"/>
                    <a:pt x="131" y="78"/>
                  </a:cubicBezTo>
                  <a:cubicBezTo>
                    <a:pt x="140" y="71"/>
                    <a:pt x="148" y="47"/>
                    <a:pt x="148" y="40"/>
                  </a:cubicBezTo>
                  <a:cubicBezTo>
                    <a:pt x="148" y="30"/>
                    <a:pt x="133" y="4"/>
                    <a:pt x="94" y="0"/>
                  </a:cubicBezTo>
                  <a:close/>
                  <a:moveTo>
                    <a:pt x="91" y="75"/>
                  </a:moveTo>
                  <a:cubicBezTo>
                    <a:pt x="80" y="86"/>
                    <a:pt x="71" y="88"/>
                    <a:pt x="57" y="86"/>
                  </a:cubicBezTo>
                  <a:cubicBezTo>
                    <a:pt x="53" y="86"/>
                    <a:pt x="49" y="83"/>
                    <a:pt x="52" y="74"/>
                  </a:cubicBezTo>
                  <a:cubicBezTo>
                    <a:pt x="56" y="64"/>
                    <a:pt x="71" y="23"/>
                    <a:pt x="72" y="21"/>
                  </a:cubicBezTo>
                  <a:cubicBezTo>
                    <a:pt x="73" y="21"/>
                    <a:pt x="78" y="18"/>
                    <a:pt x="84" y="18"/>
                  </a:cubicBezTo>
                  <a:cubicBezTo>
                    <a:pt x="93" y="19"/>
                    <a:pt x="104" y="25"/>
                    <a:pt x="104" y="36"/>
                  </a:cubicBezTo>
                  <a:cubicBezTo>
                    <a:pt x="105" y="56"/>
                    <a:pt x="101" y="64"/>
                    <a:pt x="91" y="75"/>
                  </a:cubicBezTo>
                  <a:close/>
                </a:path>
              </a:pathLst>
            </a:custGeom>
            <a:solidFill>
              <a:srgbClr val="0FA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íḍê">
              <a:extLst>
                <a:ext uri="{FF2B5EF4-FFF2-40B4-BE49-F238E27FC236}">
                  <a16:creationId xmlns:a16="http://schemas.microsoft.com/office/drawing/2014/main" xmlns="" id="{6024C875-0E7A-4BF0-9E7B-9057A11DFD3E}"/>
                </a:ext>
              </a:extLst>
            </p:cNvPr>
            <p:cNvSpPr/>
            <p:nvPr/>
          </p:nvSpPr>
          <p:spPr bwMode="auto">
            <a:xfrm>
              <a:off x="6022886" y="1491197"/>
              <a:ext cx="1213032" cy="790963"/>
            </a:xfrm>
            <a:custGeom>
              <a:avLst/>
              <a:gdLst>
                <a:gd name="T0" fmla="*/ 172 w 175"/>
                <a:gd name="T1" fmla="*/ 29 h 114"/>
                <a:gd name="T2" fmla="*/ 155 w 175"/>
                <a:gd name="T3" fmla="*/ 8 h 114"/>
                <a:gd name="T4" fmla="*/ 71 w 175"/>
                <a:gd name="T5" fmla="*/ 4 h 114"/>
                <a:gd name="T6" fmla="*/ 52 w 175"/>
                <a:gd name="T7" fmla="*/ 24 h 114"/>
                <a:gd name="T8" fmla="*/ 47 w 175"/>
                <a:gd name="T9" fmla="*/ 107 h 114"/>
                <a:gd name="T10" fmla="*/ 56 w 175"/>
                <a:gd name="T11" fmla="*/ 112 h 114"/>
                <a:gd name="T12" fmla="*/ 118 w 175"/>
                <a:gd name="T13" fmla="*/ 113 h 114"/>
                <a:gd name="T14" fmla="*/ 142 w 175"/>
                <a:gd name="T15" fmla="*/ 103 h 114"/>
                <a:gd name="T16" fmla="*/ 172 w 175"/>
                <a:gd name="T17" fmla="*/ 75 h 114"/>
                <a:gd name="T18" fmla="*/ 172 w 175"/>
                <a:gd name="T19" fmla="*/ 29 h 114"/>
                <a:gd name="T20" fmla="*/ 126 w 175"/>
                <a:gd name="T21" fmla="*/ 66 h 114"/>
                <a:gd name="T22" fmla="*/ 104 w 175"/>
                <a:gd name="T23" fmla="*/ 90 h 114"/>
                <a:gd name="T24" fmla="*/ 79 w 175"/>
                <a:gd name="T25" fmla="*/ 90 h 114"/>
                <a:gd name="T26" fmla="*/ 118 w 175"/>
                <a:gd name="T27" fmla="*/ 21 h 114"/>
                <a:gd name="T28" fmla="*/ 126 w 175"/>
                <a:gd name="T29" fmla="*/ 6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5" h="114">
                  <a:moveTo>
                    <a:pt x="172" y="29"/>
                  </a:moveTo>
                  <a:cubicBezTo>
                    <a:pt x="171" y="25"/>
                    <a:pt x="166" y="13"/>
                    <a:pt x="155" y="8"/>
                  </a:cubicBezTo>
                  <a:cubicBezTo>
                    <a:pt x="136" y="0"/>
                    <a:pt x="78" y="2"/>
                    <a:pt x="71" y="4"/>
                  </a:cubicBezTo>
                  <a:cubicBezTo>
                    <a:pt x="61" y="8"/>
                    <a:pt x="54" y="21"/>
                    <a:pt x="52" y="24"/>
                  </a:cubicBezTo>
                  <a:cubicBezTo>
                    <a:pt x="0" y="113"/>
                    <a:pt x="47" y="103"/>
                    <a:pt x="47" y="107"/>
                  </a:cubicBezTo>
                  <a:cubicBezTo>
                    <a:pt x="48" y="111"/>
                    <a:pt x="56" y="112"/>
                    <a:pt x="56" y="112"/>
                  </a:cubicBezTo>
                  <a:cubicBezTo>
                    <a:pt x="64" y="113"/>
                    <a:pt x="102" y="112"/>
                    <a:pt x="118" y="113"/>
                  </a:cubicBezTo>
                  <a:cubicBezTo>
                    <a:pt x="123" y="114"/>
                    <a:pt x="132" y="110"/>
                    <a:pt x="142" y="103"/>
                  </a:cubicBezTo>
                  <a:cubicBezTo>
                    <a:pt x="155" y="94"/>
                    <a:pt x="171" y="81"/>
                    <a:pt x="172" y="75"/>
                  </a:cubicBezTo>
                  <a:cubicBezTo>
                    <a:pt x="175" y="66"/>
                    <a:pt x="175" y="37"/>
                    <a:pt x="172" y="29"/>
                  </a:cubicBezTo>
                  <a:close/>
                  <a:moveTo>
                    <a:pt x="126" y="66"/>
                  </a:moveTo>
                  <a:cubicBezTo>
                    <a:pt x="123" y="77"/>
                    <a:pt x="108" y="89"/>
                    <a:pt x="104" y="90"/>
                  </a:cubicBezTo>
                  <a:cubicBezTo>
                    <a:pt x="99" y="91"/>
                    <a:pt x="81" y="93"/>
                    <a:pt x="79" y="90"/>
                  </a:cubicBezTo>
                  <a:cubicBezTo>
                    <a:pt x="76" y="86"/>
                    <a:pt x="116" y="19"/>
                    <a:pt x="118" y="21"/>
                  </a:cubicBezTo>
                  <a:cubicBezTo>
                    <a:pt x="128" y="32"/>
                    <a:pt x="130" y="51"/>
                    <a:pt x="126" y="66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şlïḑê">
              <a:extLst>
                <a:ext uri="{FF2B5EF4-FFF2-40B4-BE49-F238E27FC236}">
                  <a16:creationId xmlns:a16="http://schemas.microsoft.com/office/drawing/2014/main" xmlns="" id="{A6E3F573-1237-438A-BB3D-A55F057093AC}"/>
                </a:ext>
              </a:extLst>
            </p:cNvPr>
            <p:cNvSpPr/>
            <p:nvPr/>
          </p:nvSpPr>
          <p:spPr bwMode="auto">
            <a:xfrm>
              <a:off x="6348577" y="1913265"/>
              <a:ext cx="847461" cy="368895"/>
            </a:xfrm>
            <a:custGeom>
              <a:avLst/>
              <a:gdLst>
                <a:gd name="T0" fmla="*/ 102 w 122"/>
                <a:gd name="T1" fmla="*/ 22 h 53"/>
                <a:gd name="T2" fmla="*/ 83 w 122"/>
                <a:gd name="T3" fmla="*/ 16 h 53"/>
                <a:gd name="T4" fmla="*/ 80 w 122"/>
                <a:gd name="T5" fmla="*/ 0 h 53"/>
                <a:gd name="T6" fmla="*/ 79 w 122"/>
                <a:gd name="T7" fmla="*/ 5 h 53"/>
                <a:gd name="T8" fmla="*/ 59 w 122"/>
                <a:gd name="T9" fmla="*/ 28 h 53"/>
                <a:gd name="T10" fmla="*/ 45 w 122"/>
                <a:gd name="T11" fmla="*/ 39 h 53"/>
                <a:gd name="T12" fmla="*/ 28 w 122"/>
                <a:gd name="T13" fmla="*/ 47 h 53"/>
                <a:gd name="T14" fmla="*/ 0 w 122"/>
                <a:gd name="T15" fmla="*/ 45 h 53"/>
                <a:gd name="T16" fmla="*/ 0 w 122"/>
                <a:gd name="T17" fmla="*/ 46 h 53"/>
                <a:gd name="T18" fmla="*/ 9 w 122"/>
                <a:gd name="T19" fmla="*/ 51 h 53"/>
                <a:gd name="T20" fmla="*/ 71 w 122"/>
                <a:gd name="T21" fmla="*/ 52 h 53"/>
                <a:gd name="T22" fmla="*/ 95 w 122"/>
                <a:gd name="T23" fmla="*/ 42 h 53"/>
                <a:gd name="T24" fmla="*/ 122 w 122"/>
                <a:gd name="T25" fmla="*/ 19 h 53"/>
                <a:gd name="T26" fmla="*/ 102 w 122"/>
                <a:gd name="T27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53">
                  <a:moveTo>
                    <a:pt x="102" y="22"/>
                  </a:moveTo>
                  <a:cubicBezTo>
                    <a:pt x="93" y="22"/>
                    <a:pt x="87" y="19"/>
                    <a:pt x="83" y="16"/>
                  </a:cubicBezTo>
                  <a:cubicBezTo>
                    <a:pt x="81" y="14"/>
                    <a:pt x="80" y="5"/>
                    <a:pt x="80" y="0"/>
                  </a:cubicBezTo>
                  <a:cubicBezTo>
                    <a:pt x="80" y="1"/>
                    <a:pt x="79" y="3"/>
                    <a:pt x="79" y="5"/>
                  </a:cubicBezTo>
                  <a:cubicBezTo>
                    <a:pt x="76" y="14"/>
                    <a:pt x="65" y="24"/>
                    <a:pt x="59" y="28"/>
                  </a:cubicBezTo>
                  <a:cubicBezTo>
                    <a:pt x="58" y="28"/>
                    <a:pt x="49" y="36"/>
                    <a:pt x="45" y="39"/>
                  </a:cubicBezTo>
                  <a:cubicBezTo>
                    <a:pt x="40" y="43"/>
                    <a:pt x="36" y="46"/>
                    <a:pt x="28" y="47"/>
                  </a:cubicBezTo>
                  <a:cubicBezTo>
                    <a:pt x="16" y="50"/>
                    <a:pt x="2" y="49"/>
                    <a:pt x="0" y="45"/>
                  </a:cubicBezTo>
                  <a:cubicBezTo>
                    <a:pt x="0" y="45"/>
                    <a:pt x="0" y="46"/>
                    <a:pt x="0" y="46"/>
                  </a:cubicBezTo>
                  <a:cubicBezTo>
                    <a:pt x="1" y="50"/>
                    <a:pt x="9" y="51"/>
                    <a:pt x="9" y="51"/>
                  </a:cubicBezTo>
                  <a:cubicBezTo>
                    <a:pt x="17" y="52"/>
                    <a:pt x="55" y="51"/>
                    <a:pt x="71" y="52"/>
                  </a:cubicBezTo>
                  <a:cubicBezTo>
                    <a:pt x="76" y="53"/>
                    <a:pt x="85" y="49"/>
                    <a:pt x="95" y="42"/>
                  </a:cubicBezTo>
                  <a:cubicBezTo>
                    <a:pt x="104" y="35"/>
                    <a:pt x="116" y="26"/>
                    <a:pt x="122" y="19"/>
                  </a:cubicBezTo>
                  <a:cubicBezTo>
                    <a:pt x="118" y="23"/>
                    <a:pt x="112" y="24"/>
                    <a:pt x="102" y="22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ŝlíḍé">
              <a:extLst>
                <a:ext uri="{FF2B5EF4-FFF2-40B4-BE49-F238E27FC236}">
                  <a16:creationId xmlns:a16="http://schemas.microsoft.com/office/drawing/2014/main" xmlns="" id="{1F772269-E7FF-496C-BEFD-B7C5FEFB48D1}"/>
                </a:ext>
              </a:extLst>
            </p:cNvPr>
            <p:cNvSpPr/>
            <p:nvPr/>
          </p:nvSpPr>
          <p:spPr bwMode="auto">
            <a:xfrm>
              <a:off x="6348577" y="1560987"/>
              <a:ext cx="491860" cy="631441"/>
            </a:xfrm>
            <a:custGeom>
              <a:avLst/>
              <a:gdLst>
                <a:gd name="T0" fmla="*/ 16 w 71"/>
                <a:gd name="T1" fmla="*/ 83 h 91"/>
                <a:gd name="T2" fmla="*/ 32 w 71"/>
                <a:gd name="T3" fmla="*/ 80 h 91"/>
                <a:gd name="T4" fmla="*/ 71 w 71"/>
                <a:gd name="T5" fmla="*/ 11 h 91"/>
                <a:gd name="T6" fmla="*/ 56 w 71"/>
                <a:gd name="T7" fmla="*/ 0 h 91"/>
                <a:gd name="T8" fmla="*/ 29 w 71"/>
                <a:gd name="T9" fmla="*/ 4 h 91"/>
                <a:gd name="T10" fmla="*/ 2 w 71"/>
                <a:gd name="T11" fmla="*/ 50 h 91"/>
                <a:gd name="T12" fmla="*/ 0 w 71"/>
                <a:gd name="T13" fmla="*/ 91 h 91"/>
                <a:gd name="T14" fmla="*/ 16 w 71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91">
                  <a:moveTo>
                    <a:pt x="16" y="83"/>
                  </a:moveTo>
                  <a:cubicBezTo>
                    <a:pt x="23" y="81"/>
                    <a:pt x="30" y="79"/>
                    <a:pt x="32" y="80"/>
                  </a:cubicBezTo>
                  <a:cubicBezTo>
                    <a:pt x="29" y="76"/>
                    <a:pt x="69" y="9"/>
                    <a:pt x="71" y="11"/>
                  </a:cubicBezTo>
                  <a:cubicBezTo>
                    <a:pt x="67" y="6"/>
                    <a:pt x="60" y="1"/>
                    <a:pt x="56" y="0"/>
                  </a:cubicBezTo>
                  <a:cubicBezTo>
                    <a:pt x="48" y="0"/>
                    <a:pt x="35" y="1"/>
                    <a:pt x="29" y="4"/>
                  </a:cubicBezTo>
                  <a:cubicBezTo>
                    <a:pt x="20" y="10"/>
                    <a:pt x="10" y="34"/>
                    <a:pt x="2" y="50"/>
                  </a:cubicBezTo>
                  <a:cubicBezTo>
                    <a:pt x="1" y="67"/>
                    <a:pt x="1" y="83"/>
                    <a:pt x="0" y="91"/>
                  </a:cubicBezTo>
                  <a:cubicBezTo>
                    <a:pt x="1" y="87"/>
                    <a:pt x="9" y="85"/>
                    <a:pt x="16" y="83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šlïdê">
              <a:extLst>
                <a:ext uri="{FF2B5EF4-FFF2-40B4-BE49-F238E27FC236}">
                  <a16:creationId xmlns:a16="http://schemas.microsoft.com/office/drawing/2014/main" xmlns="" id="{4EA93ECF-521D-47A0-B211-A29D0C8E7855}"/>
                </a:ext>
              </a:extLst>
            </p:cNvPr>
            <p:cNvSpPr/>
            <p:nvPr/>
          </p:nvSpPr>
          <p:spPr bwMode="auto">
            <a:xfrm>
              <a:off x="5813513" y="1374878"/>
              <a:ext cx="598208" cy="1003659"/>
            </a:xfrm>
            <a:custGeom>
              <a:avLst/>
              <a:gdLst>
                <a:gd name="T0" fmla="*/ 2 w 86"/>
                <a:gd name="T1" fmla="*/ 32 h 145"/>
                <a:gd name="T2" fmla="*/ 5 w 86"/>
                <a:gd name="T3" fmla="*/ 89 h 145"/>
                <a:gd name="T4" fmla="*/ 15 w 86"/>
                <a:gd name="T5" fmla="*/ 135 h 145"/>
                <a:gd name="T6" fmla="*/ 25 w 86"/>
                <a:gd name="T7" fmla="*/ 144 h 145"/>
                <a:gd name="T8" fmla="*/ 71 w 86"/>
                <a:gd name="T9" fmla="*/ 142 h 145"/>
                <a:gd name="T10" fmla="*/ 86 w 86"/>
                <a:gd name="T11" fmla="*/ 129 h 145"/>
                <a:gd name="T12" fmla="*/ 77 w 86"/>
                <a:gd name="T13" fmla="*/ 124 h 145"/>
                <a:gd name="T14" fmla="*/ 81 w 86"/>
                <a:gd name="T15" fmla="*/ 23 h 145"/>
                <a:gd name="T16" fmla="*/ 2 w 86"/>
                <a:gd name="T17" fmla="*/ 3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45">
                  <a:moveTo>
                    <a:pt x="2" y="32"/>
                  </a:moveTo>
                  <a:cubicBezTo>
                    <a:pt x="3" y="58"/>
                    <a:pt x="4" y="83"/>
                    <a:pt x="5" y="89"/>
                  </a:cubicBezTo>
                  <a:cubicBezTo>
                    <a:pt x="6" y="104"/>
                    <a:pt x="10" y="128"/>
                    <a:pt x="15" y="135"/>
                  </a:cubicBezTo>
                  <a:cubicBezTo>
                    <a:pt x="20" y="143"/>
                    <a:pt x="25" y="144"/>
                    <a:pt x="25" y="144"/>
                  </a:cubicBezTo>
                  <a:cubicBezTo>
                    <a:pt x="25" y="144"/>
                    <a:pt x="69" y="145"/>
                    <a:pt x="71" y="142"/>
                  </a:cubicBezTo>
                  <a:cubicBezTo>
                    <a:pt x="74" y="139"/>
                    <a:pt x="86" y="132"/>
                    <a:pt x="86" y="129"/>
                  </a:cubicBezTo>
                  <a:cubicBezTo>
                    <a:pt x="86" y="129"/>
                    <a:pt x="78" y="128"/>
                    <a:pt x="77" y="124"/>
                  </a:cubicBezTo>
                  <a:cubicBezTo>
                    <a:pt x="77" y="120"/>
                    <a:pt x="80" y="43"/>
                    <a:pt x="81" y="23"/>
                  </a:cubicBezTo>
                  <a:cubicBezTo>
                    <a:pt x="81" y="2"/>
                    <a:pt x="0" y="0"/>
                    <a:pt x="2" y="32"/>
                  </a:cubicBezTo>
                  <a:close/>
                </a:path>
              </a:pathLst>
            </a:custGeom>
            <a:solidFill>
              <a:srgbClr val="6FC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ṧliďè">
              <a:extLst>
                <a:ext uri="{FF2B5EF4-FFF2-40B4-BE49-F238E27FC236}">
                  <a16:creationId xmlns:a16="http://schemas.microsoft.com/office/drawing/2014/main" xmlns="" id="{81D44F43-E8F2-40BA-A78F-C3E30AE9552A}"/>
                </a:ext>
              </a:extLst>
            </p:cNvPr>
            <p:cNvSpPr/>
            <p:nvPr/>
          </p:nvSpPr>
          <p:spPr bwMode="auto">
            <a:xfrm>
              <a:off x="5906568" y="1501167"/>
              <a:ext cx="505153" cy="877371"/>
            </a:xfrm>
            <a:custGeom>
              <a:avLst/>
              <a:gdLst>
                <a:gd name="T0" fmla="*/ 64 w 73"/>
                <a:gd name="T1" fmla="*/ 106 h 127"/>
                <a:gd name="T2" fmla="*/ 68 w 73"/>
                <a:gd name="T3" fmla="*/ 5 h 127"/>
                <a:gd name="T4" fmla="*/ 60 w 73"/>
                <a:gd name="T5" fmla="*/ 21 h 127"/>
                <a:gd name="T6" fmla="*/ 61 w 73"/>
                <a:gd name="T7" fmla="*/ 69 h 127"/>
                <a:gd name="T8" fmla="*/ 52 w 73"/>
                <a:gd name="T9" fmla="*/ 110 h 127"/>
                <a:gd name="T10" fmla="*/ 20 w 73"/>
                <a:gd name="T11" fmla="*/ 112 h 127"/>
                <a:gd name="T12" fmla="*/ 0 w 73"/>
                <a:gd name="T13" fmla="*/ 114 h 127"/>
                <a:gd name="T14" fmla="*/ 2 w 73"/>
                <a:gd name="T15" fmla="*/ 117 h 127"/>
                <a:gd name="T16" fmla="*/ 12 w 73"/>
                <a:gd name="T17" fmla="*/ 126 h 127"/>
                <a:gd name="T18" fmla="*/ 58 w 73"/>
                <a:gd name="T19" fmla="*/ 124 h 127"/>
                <a:gd name="T20" fmla="*/ 73 w 73"/>
                <a:gd name="T21" fmla="*/ 111 h 127"/>
                <a:gd name="T22" fmla="*/ 64 w 73"/>
                <a:gd name="T23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27">
                  <a:moveTo>
                    <a:pt x="64" y="106"/>
                  </a:moveTo>
                  <a:cubicBezTo>
                    <a:pt x="64" y="102"/>
                    <a:pt x="67" y="25"/>
                    <a:pt x="68" y="5"/>
                  </a:cubicBezTo>
                  <a:cubicBezTo>
                    <a:pt x="64" y="0"/>
                    <a:pt x="59" y="5"/>
                    <a:pt x="60" y="21"/>
                  </a:cubicBezTo>
                  <a:cubicBezTo>
                    <a:pt x="62" y="39"/>
                    <a:pt x="62" y="51"/>
                    <a:pt x="61" y="69"/>
                  </a:cubicBezTo>
                  <a:cubicBezTo>
                    <a:pt x="60" y="79"/>
                    <a:pt x="57" y="101"/>
                    <a:pt x="52" y="110"/>
                  </a:cubicBezTo>
                  <a:cubicBezTo>
                    <a:pt x="48" y="117"/>
                    <a:pt x="33" y="115"/>
                    <a:pt x="20" y="112"/>
                  </a:cubicBezTo>
                  <a:cubicBezTo>
                    <a:pt x="9" y="110"/>
                    <a:pt x="2" y="117"/>
                    <a:pt x="0" y="114"/>
                  </a:cubicBezTo>
                  <a:cubicBezTo>
                    <a:pt x="1" y="115"/>
                    <a:pt x="1" y="116"/>
                    <a:pt x="2" y="117"/>
                  </a:cubicBezTo>
                  <a:cubicBezTo>
                    <a:pt x="7" y="125"/>
                    <a:pt x="12" y="126"/>
                    <a:pt x="12" y="126"/>
                  </a:cubicBezTo>
                  <a:cubicBezTo>
                    <a:pt x="12" y="126"/>
                    <a:pt x="56" y="127"/>
                    <a:pt x="58" y="124"/>
                  </a:cubicBezTo>
                  <a:cubicBezTo>
                    <a:pt x="61" y="121"/>
                    <a:pt x="73" y="114"/>
                    <a:pt x="73" y="111"/>
                  </a:cubicBezTo>
                  <a:cubicBezTo>
                    <a:pt x="73" y="111"/>
                    <a:pt x="65" y="110"/>
                    <a:pt x="64" y="106"/>
                  </a:cubicBezTo>
                  <a:close/>
                </a:path>
              </a:pathLst>
            </a:custGeom>
            <a:solidFill>
              <a:srgbClr val="3FBE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3" name="7d211ada-915d-430a-bef0-32478f9fc3a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97F3F9-EA92-42D2-891F-0309163F26F9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839201" y="5004275"/>
            <a:ext cx="947738" cy="1247300"/>
            <a:chOff x="4352925" y="1549219"/>
            <a:chExt cx="3486151" cy="4588056"/>
          </a:xfrm>
        </p:grpSpPr>
        <p:sp>
          <p:nvSpPr>
            <p:cNvPr id="284" name="išḷîďé">
              <a:extLst>
                <a:ext uri="{FF2B5EF4-FFF2-40B4-BE49-F238E27FC236}">
                  <a16:creationId xmlns:a16="http://schemas.microsoft.com/office/drawing/2014/main" xmlns="" id="{03C00AC0-165D-4CED-93A7-CE23A15F566C}"/>
                </a:ext>
              </a:extLst>
            </p:cNvPr>
            <p:cNvSpPr/>
            <p:nvPr/>
          </p:nvSpPr>
          <p:spPr bwMode="auto">
            <a:xfrm>
              <a:off x="4700896" y="4223435"/>
              <a:ext cx="2790210" cy="1913840"/>
            </a:xfrm>
            <a:custGeom>
              <a:avLst/>
              <a:gdLst>
                <a:gd name="T0" fmla="*/ 172 w 208"/>
                <a:gd name="T1" fmla="*/ 143 h 143"/>
                <a:gd name="T2" fmla="*/ 36 w 208"/>
                <a:gd name="T3" fmla="*/ 143 h 143"/>
                <a:gd name="T4" fmla="*/ 0 w 208"/>
                <a:gd name="T5" fmla="*/ 107 h 143"/>
                <a:gd name="T6" fmla="*/ 0 w 208"/>
                <a:gd name="T7" fmla="*/ 0 h 143"/>
                <a:gd name="T8" fmla="*/ 208 w 208"/>
                <a:gd name="T9" fmla="*/ 0 h 143"/>
                <a:gd name="T10" fmla="*/ 208 w 208"/>
                <a:gd name="T11" fmla="*/ 107 h 143"/>
                <a:gd name="T12" fmla="*/ 172 w 208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43">
                  <a:moveTo>
                    <a:pt x="172" y="143"/>
                  </a:moveTo>
                  <a:cubicBezTo>
                    <a:pt x="36" y="143"/>
                    <a:pt x="36" y="143"/>
                    <a:pt x="36" y="143"/>
                  </a:cubicBezTo>
                  <a:cubicBezTo>
                    <a:pt x="16" y="143"/>
                    <a:pt x="0" y="126"/>
                    <a:pt x="0" y="1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08" y="126"/>
                    <a:pt x="192" y="143"/>
                    <a:pt x="172" y="143"/>
                  </a:cubicBezTo>
                  <a:close/>
                </a:path>
              </a:pathLst>
            </a:custGeom>
            <a:solidFill>
              <a:srgbClr val="95E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íṥḷîḑe">
              <a:extLst>
                <a:ext uri="{FF2B5EF4-FFF2-40B4-BE49-F238E27FC236}">
                  <a16:creationId xmlns:a16="http://schemas.microsoft.com/office/drawing/2014/main" xmlns="" id="{EB572081-59D8-419F-A6C5-694EDC19AB3B}"/>
                </a:ext>
              </a:extLst>
            </p:cNvPr>
            <p:cNvSpPr/>
            <p:nvPr/>
          </p:nvSpPr>
          <p:spPr bwMode="auto">
            <a:xfrm>
              <a:off x="4700896" y="4223435"/>
              <a:ext cx="1501430" cy="1913840"/>
            </a:xfrm>
            <a:custGeom>
              <a:avLst/>
              <a:gdLst>
                <a:gd name="T0" fmla="*/ 76 w 112"/>
                <a:gd name="T1" fmla="*/ 107 h 143"/>
                <a:gd name="T2" fmla="*/ 76 w 112"/>
                <a:gd name="T3" fmla="*/ 0 h 143"/>
                <a:gd name="T4" fmla="*/ 0 w 112"/>
                <a:gd name="T5" fmla="*/ 0 h 143"/>
                <a:gd name="T6" fmla="*/ 0 w 112"/>
                <a:gd name="T7" fmla="*/ 107 h 143"/>
                <a:gd name="T8" fmla="*/ 36 w 112"/>
                <a:gd name="T9" fmla="*/ 143 h 143"/>
                <a:gd name="T10" fmla="*/ 112 w 112"/>
                <a:gd name="T11" fmla="*/ 143 h 143"/>
                <a:gd name="T12" fmla="*/ 76 w 112"/>
                <a:gd name="T13" fmla="*/ 10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43">
                  <a:moveTo>
                    <a:pt x="76" y="107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6"/>
                    <a:pt x="16" y="143"/>
                    <a:pt x="36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92" y="143"/>
                    <a:pt x="76" y="126"/>
                    <a:pt x="76" y="107"/>
                  </a:cubicBezTo>
                  <a:close/>
                </a:path>
              </a:pathLst>
            </a:custGeom>
            <a:solidFill>
              <a:srgbClr val="7FD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ṡļîdê">
              <a:extLst>
                <a:ext uri="{FF2B5EF4-FFF2-40B4-BE49-F238E27FC236}">
                  <a16:creationId xmlns:a16="http://schemas.microsoft.com/office/drawing/2014/main" xmlns="" id="{564101BA-E712-48A0-8CFF-63A6A2B483D0}"/>
                </a:ext>
              </a:extLst>
            </p:cNvPr>
            <p:cNvSpPr/>
            <p:nvPr/>
          </p:nvSpPr>
          <p:spPr bwMode="auto">
            <a:xfrm>
              <a:off x="4700896" y="4223435"/>
              <a:ext cx="2790210" cy="1018136"/>
            </a:xfrm>
            <a:prstGeom prst="rect">
              <a:avLst/>
            </a:prstGeom>
            <a:solidFill>
              <a:srgbClr val="7FD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śḻíḋé">
              <a:extLst>
                <a:ext uri="{FF2B5EF4-FFF2-40B4-BE49-F238E27FC236}">
                  <a16:creationId xmlns:a16="http://schemas.microsoft.com/office/drawing/2014/main" xmlns="" id="{EA91205F-675F-4905-9C20-BFF461F2AB59}"/>
                </a:ext>
              </a:extLst>
            </p:cNvPr>
            <p:cNvSpPr/>
            <p:nvPr/>
          </p:nvSpPr>
          <p:spPr bwMode="auto">
            <a:xfrm>
              <a:off x="4700896" y="4223435"/>
              <a:ext cx="1018136" cy="1018136"/>
            </a:xfrm>
            <a:prstGeom prst="rect">
              <a:avLst/>
            </a:prstGeom>
            <a:solidFill>
              <a:srgbClr val="67C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iśḻïďè">
              <a:extLst>
                <a:ext uri="{FF2B5EF4-FFF2-40B4-BE49-F238E27FC236}">
                  <a16:creationId xmlns:a16="http://schemas.microsoft.com/office/drawing/2014/main" xmlns="" id="{9EFBE399-E104-44B8-8C73-208328EFBB54}"/>
                </a:ext>
              </a:extLst>
            </p:cNvPr>
            <p:cNvSpPr/>
            <p:nvPr/>
          </p:nvSpPr>
          <p:spPr bwMode="auto">
            <a:xfrm>
              <a:off x="5209961" y="1549219"/>
              <a:ext cx="1772074" cy="2770877"/>
            </a:xfrm>
            <a:custGeom>
              <a:avLst/>
              <a:gdLst>
                <a:gd name="T0" fmla="*/ 66 w 132"/>
                <a:gd name="T1" fmla="*/ 207 h 207"/>
                <a:gd name="T2" fmla="*/ 0 w 132"/>
                <a:gd name="T3" fmla="*/ 141 h 207"/>
                <a:gd name="T4" fmla="*/ 13 w 132"/>
                <a:gd name="T5" fmla="*/ 69 h 207"/>
                <a:gd name="T6" fmla="*/ 66 w 132"/>
                <a:gd name="T7" fmla="*/ 0 h 207"/>
                <a:gd name="T8" fmla="*/ 119 w 132"/>
                <a:gd name="T9" fmla="*/ 69 h 207"/>
                <a:gd name="T10" fmla="*/ 132 w 132"/>
                <a:gd name="T11" fmla="*/ 141 h 207"/>
                <a:gd name="T12" fmla="*/ 66 w 132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07">
                  <a:moveTo>
                    <a:pt x="66" y="207"/>
                  </a:moveTo>
                  <a:cubicBezTo>
                    <a:pt x="30" y="207"/>
                    <a:pt x="0" y="177"/>
                    <a:pt x="0" y="141"/>
                  </a:cubicBezTo>
                  <a:cubicBezTo>
                    <a:pt x="0" y="126"/>
                    <a:pt x="6" y="94"/>
                    <a:pt x="13" y="69"/>
                  </a:cubicBezTo>
                  <a:cubicBezTo>
                    <a:pt x="21" y="37"/>
                    <a:pt x="36" y="0"/>
                    <a:pt x="66" y="0"/>
                  </a:cubicBezTo>
                  <a:cubicBezTo>
                    <a:pt x="96" y="0"/>
                    <a:pt x="111" y="37"/>
                    <a:pt x="119" y="69"/>
                  </a:cubicBezTo>
                  <a:cubicBezTo>
                    <a:pt x="126" y="94"/>
                    <a:pt x="132" y="126"/>
                    <a:pt x="132" y="141"/>
                  </a:cubicBezTo>
                  <a:cubicBezTo>
                    <a:pt x="132" y="177"/>
                    <a:pt x="102" y="207"/>
                    <a:pt x="66" y="207"/>
                  </a:cubicBezTo>
                  <a:close/>
                </a:path>
              </a:pathLst>
            </a:custGeom>
            <a:solidFill>
              <a:srgbClr val="F98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iṧļïḓê">
              <a:extLst>
                <a:ext uri="{FF2B5EF4-FFF2-40B4-BE49-F238E27FC236}">
                  <a16:creationId xmlns:a16="http://schemas.microsoft.com/office/drawing/2014/main" xmlns="" id="{DC0210B0-C43E-4422-99AC-5E92487A80EF}"/>
                </a:ext>
              </a:extLst>
            </p:cNvPr>
            <p:cNvSpPr/>
            <p:nvPr/>
          </p:nvSpPr>
          <p:spPr bwMode="auto">
            <a:xfrm>
              <a:off x="5209961" y="1549219"/>
              <a:ext cx="1327443" cy="2770877"/>
            </a:xfrm>
            <a:custGeom>
              <a:avLst/>
              <a:gdLst>
                <a:gd name="T0" fmla="*/ 66 w 99"/>
                <a:gd name="T1" fmla="*/ 141 h 207"/>
                <a:gd name="T2" fmla="*/ 79 w 99"/>
                <a:gd name="T3" fmla="*/ 69 h 207"/>
                <a:gd name="T4" fmla="*/ 99 w 99"/>
                <a:gd name="T5" fmla="*/ 20 h 207"/>
                <a:gd name="T6" fmla="*/ 66 w 99"/>
                <a:gd name="T7" fmla="*/ 0 h 207"/>
                <a:gd name="T8" fmla="*/ 13 w 99"/>
                <a:gd name="T9" fmla="*/ 69 h 207"/>
                <a:gd name="T10" fmla="*/ 0 w 99"/>
                <a:gd name="T11" fmla="*/ 141 h 207"/>
                <a:gd name="T12" fmla="*/ 66 w 99"/>
                <a:gd name="T13" fmla="*/ 207 h 207"/>
                <a:gd name="T14" fmla="*/ 99 w 99"/>
                <a:gd name="T15" fmla="*/ 198 h 207"/>
                <a:gd name="T16" fmla="*/ 66 w 99"/>
                <a:gd name="T17" fmla="*/ 14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207">
                  <a:moveTo>
                    <a:pt x="66" y="141"/>
                  </a:moveTo>
                  <a:cubicBezTo>
                    <a:pt x="66" y="126"/>
                    <a:pt x="72" y="94"/>
                    <a:pt x="79" y="69"/>
                  </a:cubicBezTo>
                  <a:cubicBezTo>
                    <a:pt x="83" y="52"/>
                    <a:pt x="90" y="33"/>
                    <a:pt x="99" y="20"/>
                  </a:cubicBezTo>
                  <a:cubicBezTo>
                    <a:pt x="91" y="8"/>
                    <a:pt x="80" y="0"/>
                    <a:pt x="66" y="0"/>
                  </a:cubicBezTo>
                  <a:cubicBezTo>
                    <a:pt x="36" y="0"/>
                    <a:pt x="21" y="37"/>
                    <a:pt x="13" y="69"/>
                  </a:cubicBezTo>
                  <a:cubicBezTo>
                    <a:pt x="6" y="94"/>
                    <a:pt x="0" y="126"/>
                    <a:pt x="0" y="141"/>
                  </a:cubicBezTo>
                  <a:cubicBezTo>
                    <a:pt x="0" y="177"/>
                    <a:pt x="30" y="207"/>
                    <a:pt x="66" y="207"/>
                  </a:cubicBezTo>
                  <a:cubicBezTo>
                    <a:pt x="78" y="207"/>
                    <a:pt x="89" y="203"/>
                    <a:pt x="99" y="198"/>
                  </a:cubicBezTo>
                  <a:cubicBezTo>
                    <a:pt x="79" y="186"/>
                    <a:pt x="66" y="165"/>
                    <a:pt x="66" y="141"/>
                  </a:cubicBezTo>
                  <a:close/>
                </a:path>
              </a:pathLst>
            </a:custGeom>
            <a:solidFill>
              <a:srgbClr val="EA67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íslïḑè">
              <a:extLst>
                <a:ext uri="{FF2B5EF4-FFF2-40B4-BE49-F238E27FC236}">
                  <a16:creationId xmlns:a16="http://schemas.microsoft.com/office/drawing/2014/main" xmlns="" id="{711CAC43-BE52-4E62-B402-7286427BDEA5}"/>
                </a:ext>
              </a:extLst>
            </p:cNvPr>
            <p:cNvSpPr/>
            <p:nvPr/>
          </p:nvSpPr>
          <p:spPr bwMode="auto">
            <a:xfrm>
              <a:off x="5557932" y="1910077"/>
              <a:ext cx="1069687" cy="2049160"/>
            </a:xfrm>
            <a:prstGeom prst="ellipse">
              <a:avLst/>
            </a:prstGeom>
            <a:solidFill>
              <a:srgbClr val="FCB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ïṣļide">
              <a:extLst>
                <a:ext uri="{FF2B5EF4-FFF2-40B4-BE49-F238E27FC236}">
                  <a16:creationId xmlns:a16="http://schemas.microsoft.com/office/drawing/2014/main" xmlns="" id="{99240115-6AB1-4F91-82D2-17F362CDCA35}"/>
                </a:ext>
              </a:extLst>
            </p:cNvPr>
            <p:cNvSpPr/>
            <p:nvPr/>
          </p:nvSpPr>
          <p:spPr bwMode="auto">
            <a:xfrm>
              <a:off x="5557932" y="1910077"/>
              <a:ext cx="792602" cy="2049160"/>
            </a:xfrm>
            <a:custGeom>
              <a:avLst/>
              <a:gdLst>
                <a:gd name="T0" fmla="*/ 53 w 59"/>
                <a:gd name="T1" fmla="*/ 42 h 153"/>
                <a:gd name="T2" fmla="*/ 59 w 59"/>
                <a:gd name="T3" fmla="*/ 22 h 153"/>
                <a:gd name="T4" fmla="*/ 40 w 59"/>
                <a:gd name="T5" fmla="*/ 0 h 153"/>
                <a:gd name="T6" fmla="*/ 0 w 59"/>
                <a:gd name="T7" fmla="*/ 114 h 153"/>
                <a:gd name="T8" fmla="*/ 40 w 59"/>
                <a:gd name="T9" fmla="*/ 153 h 153"/>
                <a:gd name="T10" fmla="*/ 52 w 59"/>
                <a:gd name="T11" fmla="*/ 152 h 153"/>
                <a:gd name="T12" fmla="*/ 40 w 59"/>
                <a:gd name="T13" fmla="*/ 114 h 153"/>
                <a:gd name="T14" fmla="*/ 53 w 59"/>
                <a:gd name="T15" fmla="*/ 4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53">
                  <a:moveTo>
                    <a:pt x="53" y="42"/>
                  </a:moveTo>
                  <a:cubicBezTo>
                    <a:pt x="54" y="35"/>
                    <a:pt x="56" y="28"/>
                    <a:pt x="59" y="22"/>
                  </a:cubicBezTo>
                  <a:cubicBezTo>
                    <a:pt x="53" y="9"/>
                    <a:pt x="47" y="0"/>
                    <a:pt x="40" y="0"/>
                  </a:cubicBezTo>
                  <a:cubicBezTo>
                    <a:pt x="18" y="0"/>
                    <a:pt x="0" y="92"/>
                    <a:pt x="0" y="114"/>
                  </a:cubicBezTo>
                  <a:cubicBezTo>
                    <a:pt x="0" y="136"/>
                    <a:pt x="18" y="153"/>
                    <a:pt x="40" y="153"/>
                  </a:cubicBezTo>
                  <a:cubicBezTo>
                    <a:pt x="44" y="153"/>
                    <a:pt x="48" y="153"/>
                    <a:pt x="52" y="152"/>
                  </a:cubicBezTo>
                  <a:cubicBezTo>
                    <a:pt x="44" y="141"/>
                    <a:pt x="40" y="128"/>
                    <a:pt x="40" y="114"/>
                  </a:cubicBezTo>
                  <a:cubicBezTo>
                    <a:pt x="40" y="99"/>
                    <a:pt x="46" y="67"/>
                    <a:pt x="53" y="42"/>
                  </a:cubicBezTo>
                  <a:close/>
                </a:path>
              </a:pathLst>
            </a:custGeom>
            <a:solidFill>
              <a:srgbClr val="F4A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Sḷïḍé">
              <a:extLst>
                <a:ext uri="{FF2B5EF4-FFF2-40B4-BE49-F238E27FC236}">
                  <a16:creationId xmlns:a16="http://schemas.microsoft.com/office/drawing/2014/main" xmlns="" id="{08093039-E2C9-46A9-A0FB-95DC27FF03F8}"/>
                </a:ext>
              </a:extLst>
            </p:cNvPr>
            <p:cNvSpPr/>
            <p:nvPr/>
          </p:nvSpPr>
          <p:spPr bwMode="auto">
            <a:xfrm>
              <a:off x="5944566" y="3089309"/>
              <a:ext cx="296419" cy="1230787"/>
            </a:xfrm>
            <a:custGeom>
              <a:avLst/>
              <a:gdLst>
                <a:gd name="T0" fmla="*/ 11 w 22"/>
                <a:gd name="T1" fmla="*/ 92 h 92"/>
                <a:gd name="T2" fmla="*/ 11 w 22"/>
                <a:gd name="T3" fmla="*/ 92 h 92"/>
                <a:gd name="T4" fmla="*/ 0 w 22"/>
                <a:gd name="T5" fmla="*/ 81 h 92"/>
                <a:gd name="T6" fmla="*/ 0 w 22"/>
                <a:gd name="T7" fmla="*/ 11 h 92"/>
                <a:gd name="T8" fmla="*/ 11 w 22"/>
                <a:gd name="T9" fmla="*/ 0 h 92"/>
                <a:gd name="T10" fmla="*/ 11 w 22"/>
                <a:gd name="T11" fmla="*/ 0 h 92"/>
                <a:gd name="T12" fmla="*/ 22 w 22"/>
                <a:gd name="T13" fmla="*/ 11 h 92"/>
                <a:gd name="T14" fmla="*/ 22 w 22"/>
                <a:gd name="T15" fmla="*/ 81 h 92"/>
                <a:gd name="T16" fmla="*/ 11 w 22"/>
                <a:gd name="T17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92">
                  <a:moveTo>
                    <a:pt x="11" y="92"/>
                  </a:moveTo>
                  <a:cubicBezTo>
                    <a:pt x="11" y="92"/>
                    <a:pt x="11" y="92"/>
                    <a:pt x="11" y="92"/>
                  </a:cubicBezTo>
                  <a:cubicBezTo>
                    <a:pt x="5" y="92"/>
                    <a:pt x="0" y="87"/>
                    <a:pt x="0" y="8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7"/>
                    <a:pt x="17" y="92"/>
                    <a:pt x="11" y="92"/>
                  </a:cubicBezTo>
                  <a:close/>
                </a:path>
              </a:pathLst>
            </a:custGeom>
            <a:solidFill>
              <a:srgbClr val="4C4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šļiḑé">
              <a:extLst>
                <a:ext uri="{FF2B5EF4-FFF2-40B4-BE49-F238E27FC236}">
                  <a16:creationId xmlns:a16="http://schemas.microsoft.com/office/drawing/2014/main" xmlns="" id="{FA269A35-6E2D-4B50-BD5E-48A02B441CEF}"/>
                </a:ext>
              </a:extLst>
            </p:cNvPr>
            <p:cNvSpPr/>
            <p:nvPr/>
          </p:nvSpPr>
          <p:spPr bwMode="auto">
            <a:xfrm>
              <a:off x="4352925" y="3701481"/>
              <a:ext cx="3486151" cy="1056799"/>
            </a:xfrm>
            <a:custGeom>
              <a:avLst/>
              <a:gdLst>
                <a:gd name="T0" fmla="*/ 231 w 260"/>
                <a:gd name="T1" fmla="*/ 79 h 79"/>
                <a:gd name="T2" fmla="*/ 29 w 260"/>
                <a:gd name="T3" fmla="*/ 79 h 79"/>
                <a:gd name="T4" fmla="*/ 0 w 260"/>
                <a:gd name="T5" fmla="*/ 50 h 79"/>
                <a:gd name="T6" fmla="*/ 0 w 260"/>
                <a:gd name="T7" fmla="*/ 29 h 79"/>
                <a:gd name="T8" fmla="*/ 29 w 260"/>
                <a:gd name="T9" fmla="*/ 0 h 79"/>
                <a:gd name="T10" fmla="*/ 231 w 260"/>
                <a:gd name="T11" fmla="*/ 0 h 79"/>
                <a:gd name="T12" fmla="*/ 260 w 260"/>
                <a:gd name="T13" fmla="*/ 29 h 79"/>
                <a:gd name="T14" fmla="*/ 260 w 260"/>
                <a:gd name="T15" fmla="*/ 50 h 79"/>
                <a:gd name="T16" fmla="*/ 231 w 260"/>
                <a:gd name="T1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79">
                  <a:moveTo>
                    <a:pt x="231" y="79"/>
                  </a:moveTo>
                  <a:cubicBezTo>
                    <a:pt x="29" y="79"/>
                    <a:pt x="29" y="79"/>
                    <a:pt x="29" y="79"/>
                  </a:cubicBezTo>
                  <a:cubicBezTo>
                    <a:pt x="13" y="79"/>
                    <a:pt x="0" y="66"/>
                    <a:pt x="0" y="5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47" y="0"/>
                    <a:pt x="260" y="13"/>
                    <a:pt x="260" y="29"/>
                  </a:cubicBezTo>
                  <a:cubicBezTo>
                    <a:pt x="260" y="50"/>
                    <a:pt x="260" y="50"/>
                    <a:pt x="260" y="50"/>
                  </a:cubicBezTo>
                  <a:cubicBezTo>
                    <a:pt x="260" y="66"/>
                    <a:pt x="247" y="79"/>
                    <a:pt x="231" y="79"/>
                  </a:cubicBezTo>
                  <a:close/>
                </a:path>
              </a:pathLst>
            </a:custGeom>
            <a:solidFill>
              <a:srgbClr val="A9D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îṩļíḑê">
              <a:extLst>
                <a:ext uri="{FF2B5EF4-FFF2-40B4-BE49-F238E27FC236}">
                  <a16:creationId xmlns:a16="http://schemas.microsoft.com/office/drawing/2014/main" xmlns="" id="{2E014BB2-2385-4F5C-8A3E-CDD4EFB598A9}"/>
                </a:ext>
              </a:extLst>
            </p:cNvPr>
            <p:cNvSpPr/>
            <p:nvPr/>
          </p:nvSpPr>
          <p:spPr bwMode="auto">
            <a:xfrm>
              <a:off x="4352925" y="3701481"/>
              <a:ext cx="1475655" cy="1056799"/>
            </a:xfrm>
            <a:custGeom>
              <a:avLst/>
              <a:gdLst>
                <a:gd name="T0" fmla="*/ 81 w 110"/>
                <a:gd name="T1" fmla="*/ 50 h 79"/>
                <a:gd name="T2" fmla="*/ 81 w 110"/>
                <a:gd name="T3" fmla="*/ 29 h 79"/>
                <a:gd name="T4" fmla="*/ 110 w 110"/>
                <a:gd name="T5" fmla="*/ 0 h 79"/>
                <a:gd name="T6" fmla="*/ 29 w 110"/>
                <a:gd name="T7" fmla="*/ 0 h 79"/>
                <a:gd name="T8" fmla="*/ 0 w 110"/>
                <a:gd name="T9" fmla="*/ 29 h 79"/>
                <a:gd name="T10" fmla="*/ 0 w 110"/>
                <a:gd name="T11" fmla="*/ 50 h 79"/>
                <a:gd name="T12" fmla="*/ 29 w 110"/>
                <a:gd name="T13" fmla="*/ 79 h 79"/>
                <a:gd name="T14" fmla="*/ 110 w 110"/>
                <a:gd name="T15" fmla="*/ 79 h 79"/>
                <a:gd name="T16" fmla="*/ 81 w 110"/>
                <a:gd name="T17" fmla="*/ 5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79">
                  <a:moveTo>
                    <a:pt x="81" y="50"/>
                  </a:moveTo>
                  <a:cubicBezTo>
                    <a:pt x="81" y="29"/>
                    <a:pt x="81" y="29"/>
                    <a:pt x="81" y="29"/>
                  </a:cubicBezTo>
                  <a:cubicBezTo>
                    <a:pt x="81" y="13"/>
                    <a:pt x="94" y="0"/>
                    <a:pt x="11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6"/>
                    <a:pt x="13" y="79"/>
                    <a:pt x="29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94" y="79"/>
                    <a:pt x="81" y="66"/>
                    <a:pt x="81" y="50"/>
                  </a:cubicBezTo>
                  <a:close/>
                </a:path>
              </a:pathLst>
            </a:custGeom>
            <a:solidFill>
              <a:srgbClr val="97C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î$ļïḍê">
              <a:extLst>
                <a:ext uri="{FF2B5EF4-FFF2-40B4-BE49-F238E27FC236}">
                  <a16:creationId xmlns:a16="http://schemas.microsoft.com/office/drawing/2014/main" xmlns="" id="{942349D3-09A4-44F0-80D3-C75C3C1DA3F2}"/>
                </a:ext>
              </a:extLst>
            </p:cNvPr>
            <p:cNvSpPr/>
            <p:nvPr/>
          </p:nvSpPr>
          <p:spPr bwMode="auto">
            <a:xfrm>
              <a:off x="6872487" y="4010788"/>
              <a:ext cx="438185" cy="444631"/>
            </a:xfrm>
            <a:prstGeom prst="ellipse">
              <a:avLst/>
            </a:prstGeom>
            <a:solidFill>
              <a:srgbClr val="FFF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îSļîḍé">
              <a:extLst>
                <a:ext uri="{FF2B5EF4-FFF2-40B4-BE49-F238E27FC236}">
                  <a16:creationId xmlns:a16="http://schemas.microsoft.com/office/drawing/2014/main" xmlns="" id="{6FF1888B-7F34-40F6-8B15-F77E3264D7F1}"/>
                </a:ext>
              </a:extLst>
            </p:cNvPr>
            <p:cNvSpPr/>
            <p:nvPr/>
          </p:nvSpPr>
          <p:spPr bwMode="auto">
            <a:xfrm>
              <a:off x="5880127" y="4010788"/>
              <a:ext cx="431743" cy="444631"/>
            </a:xfrm>
            <a:prstGeom prst="ellipse">
              <a:avLst/>
            </a:prstGeom>
            <a:solidFill>
              <a:srgbClr val="FFF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ïš1ïḑê">
              <a:extLst>
                <a:ext uri="{FF2B5EF4-FFF2-40B4-BE49-F238E27FC236}">
                  <a16:creationId xmlns:a16="http://schemas.microsoft.com/office/drawing/2014/main" xmlns="" id="{9143BAEC-5406-4C9F-811C-BAE706474372}"/>
                </a:ext>
              </a:extLst>
            </p:cNvPr>
            <p:cNvSpPr/>
            <p:nvPr/>
          </p:nvSpPr>
          <p:spPr bwMode="auto">
            <a:xfrm>
              <a:off x="4874879" y="4010788"/>
              <a:ext cx="444631" cy="444631"/>
            </a:xfrm>
            <a:prstGeom prst="ellipse">
              <a:avLst/>
            </a:prstGeom>
            <a:solidFill>
              <a:srgbClr val="EDD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AB200B6-9BF9-4C98-871B-5F1FEE2873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69993">
            <a:off x="-195647" y="1630980"/>
            <a:ext cx="1224349" cy="153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844771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8" grpId="0" animBg="1"/>
      <p:bldP spid="26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mGrid">
          <a:fgClr>
            <a:srgbClr val="FFB2B0"/>
          </a:fgClr>
          <a:bgClr>
            <a:prstClr val="whit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D2A0B3-C978-49FE-98FB-0733AE05CC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D54A73E-692E-458B-97A5-15D30E75A201}"/>
              </a:ext>
            </a:extLst>
          </p:cNvPr>
          <p:cNvSpPr txBox="1"/>
          <p:nvPr/>
        </p:nvSpPr>
        <p:spPr>
          <a:xfrm>
            <a:off x="1552906" y="1815678"/>
            <a:ext cx="7594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kern="1200" dirty="0">
                <a:solidFill>
                  <a:schemeClr val="tx1"/>
                </a:solidFill>
                <a:latin typeface="罗西钢笔行楷" panose="02010800040101010101" pitchFamily="2" charset="-122"/>
                <a:ea typeface="罗西钢笔行楷" panose="02010800040101010101" pitchFamily="2" charset="-122"/>
              </a:rPr>
              <a:t> </a:t>
            </a:r>
            <a:r>
              <a:rPr lang="en-US" altLang="zh-CN" sz="8800" kern="1200" dirty="0">
                <a:solidFill>
                  <a:schemeClr val="tx1"/>
                </a:solidFill>
                <a:latin typeface="FANCY!" panose="02000603000000000000" pitchFamily="2" charset="0"/>
                <a:ea typeface="罗西钢笔行楷" panose="02010800040101010101" pitchFamily="2" charset="-122"/>
              </a:rPr>
              <a:t>02CONTENT</a:t>
            </a:r>
            <a:endParaRPr lang="zh-CN" altLang="en-US" sz="8800" kern="1200" dirty="0">
              <a:solidFill>
                <a:schemeClr val="tx1"/>
              </a:solidFill>
              <a:latin typeface="FANCY!" panose="02000603000000000000" pitchFamily="2" charset="0"/>
              <a:ea typeface="罗西钢笔行楷" panose="0201080004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B98F49A-015D-4B76-AE0E-82FD7F251F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9767" y="625642"/>
            <a:ext cx="4698686" cy="619626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70D2E26-C8EF-4241-A82D-C3B067F19F47}"/>
              </a:ext>
            </a:extLst>
          </p:cNvPr>
          <p:cNvSpPr txBox="1"/>
          <p:nvPr/>
        </p:nvSpPr>
        <p:spPr>
          <a:xfrm>
            <a:off x="3220720" y="3088640"/>
            <a:ext cx="34239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派对演出篇</a:t>
            </a:r>
          </a:p>
        </p:txBody>
      </p:sp>
    </p:spTree>
    <p:extLst>
      <p:ext uri="{BB962C8B-B14F-4D97-AF65-F5344CB8AC3E}">
        <p14:creationId xmlns:p14="http://schemas.microsoft.com/office/powerpoint/2010/main" val="1453889639"/>
      </p:ext>
    </p:extLst>
  </p:cSld>
  <p:clrMapOvr>
    <a:masterClrMapping/>
  </p:clrMapOvr>
  <p:transition spd="slow" advClick="0" advTm="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090fd32d-18cf-40d9-a395-2f634eae4b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D5705E8-5C5A-416A-815B-8CFBB29B12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07344" y="1514168"/>
            <a:ext cx="4416714" cy="3972233"/>
            <a:chOff x="3369468" y="1193800"/>
            <a:chExt cx="5453065" cy="4904291"/>
          </a:xfrm>
        </p:grpSpPr>
        <p:sp>
          <p:nvSpPr>
            <p:cNvPr id="63" name="ïs1idê">
              <a:extLst>
                <a:ext uri="{FF2B5EF4-FFF2-40B4-BE49-F238E27FC236}">
                  <a16:creationId xmlns:a16="http://schemas.microsoft.com/office/drawing/2014/main" xmlns="" id="{8054BB68-37F3-472B-8DC2-A69844169F4E}"/>
                </a:ext>
              </a:extLst>
            </p:cNvPr>
            <p:cNvSpPr/>
            <p:nvPr/>
          </p:nvSpPr>
          <p:spPr bwMode="auto">
            <a:xfrm>
              <a:off x="3369468" y="1193800"/>
              <a:ext cx="4910066" cy="4904291"/>
            </a:xfrm>
            <a:custGeom>
              <a:avLst/>
              <a:gdLst>
                <a:gd name="T0" fmla="*/ 205 w 409"/>
                <a:gd name="T1" fmla="*/ 0 h 409"/>
                <a:gd name="T2" fmla="*/ 0 w 409"/>
                <a:gd name="T3" fmla="*/ 205 h 409"/>
                <a:gd name="T4" fmla="*/ 205 w 409"/>
                <a:gd name="T5" fmla="*/ 409 h 409"/>
                <a:gd name="T6" fmla="*/ 409 w 409"/>
                <a:gd name="T7" fmla="*/ 205 h 409"/>
                <a:gd name="T8" fmla="*/ 205 w 409"/>
                <a:gd name="T9" fmla="*/ 0 h 409"/>
                <a:gd name="T10" fmla="*/ 205 w 409"/>
                <a:gd name="T11" fmla="*/ 278 h 409"/>
                <a:gd name="T12" fmla="*/ 131 w 409"/>
                <a:gd name="T13" fmla="*/ 205 h 409"/>
                <a:gd name="T14" fmla="*/ 205 w 409"/>
                <a:gd name="T15" fmla="*/ 131 h 409"/>
                <a:gd name="T16" fmla="*/ 278 w 409"/>
                <a:gd name="T17" fmla="*/ 205 h 409"/>
                <a:gd name="T18" fmla="*/ 205 w 409"/>
                <a:gd name="T19" fmla="*/ 27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09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09"/>
                    <a:pt x="205" y="409"/>
                  </a:cubicBezTo>
                  <a:cubicBezTo>
                    <a:pt x="318" y="409"/>
                    <a:pt x="409" y="318"/>
                    <a:pt x="409" y="205"/>
                  </a:cubicBezTo>
                  <a:cubicBezTo>
                    <a:pt x="409" y="92"/>
                    <a:pt x="318" y="0"/>
                    <a:pt x="205" y="0"/>
                  </a:cubicBezTo>
                  <a:moveTo>
                    <a:pt x="205" y="278"/>
                  </a:moveTo>
                  <a:cubicBezTo>
                    <a:pt x="164" y="278"/>
                    <a:pt x="131" y="245"/>
                    <a:pt x="131" y="205"/>
                  </a:cubicBezTo>
                  <a:cubicBezTo>
                    <a:pt x="131" y="164"/>
                    <a:pt x="164" y="131"/>
                    <a:pt x="205" y="131"/>
                  </a:cubicBezTo>
                  <a:cubicBezTo>
                    <a:pt x="245" y="131"/>
                    <a:pt x="278" y="164"/>
                    <a:pt x="278" y="205"/>
                  </a:cubicBezTo>
                  <a:cubicBezTo>
                    <a:pt x="278" y="245"/>
                    <a:pt x="245" y="278"/>
                    <a:pt x="205" y="278"/>
                  </a:cubicBezTo>
                </a:path>
              </a:pathLst>
            </a:custGeom>
            <a:solidFill>
              <a:srgbClr val="041F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Sḷîďè">
              <a:extLst>
                <a:ext uri="{FF2B5EF4-FFF2-40B4-BE49-F238E27FC236}">
                  <a16:creationId xmlns:a16="http://schemas.microsoft.com/office/drawing/2014/main" xmlns="" id="{BE4C165C-F501-461C-82AD-34C0BE0B589A}"/>
                </a:ext>
              </a:extLst>
            </p:cNvPr>
            <p:cNvSpPr/>
            <p:nvPr/>
          </p:nvSpPr>
          <p:spPr bwMode="auto">
            <a:xfrm>
              <a:off x="4946467" y="2765021"/>
              <a:ext cx="1761849" cy="1761849"/>
            </a:xfrm>
            <a:custGeom>
              <a:avLst/>
              <a:gdLst>
                <a:gd name="T0" fmla="*/ 74 w 147"/>
                <a:gd name="T1" fmla="*/ 0 h 147"/>
                <a:gd name="T2" fmla="*/ 0 w 147"/>
                <a:gd name="T3" fmla="*/ 74 h 147"/>
                <a:gd name="T4" fmla="*/ 74 w 147"/>
                <a:gd name="T5" fmla="*/ 147 h 147"/>
                <a:gd name="T6" fmla="*/ 147 w 147"/>
                <a:gd name="T7" fmla="*/ 74 h 147"/>
                <a:gd name="T8" fmla="*/ 74 w 147"/>
                <a:gd name="T9" fmla="*/ 0 h 147"/>
                <a:gd name="T10" fmla="*/ 74 w 147"/>
                <a:gd name="T11" fmla="*/ 99 h 147"/>
                <a:gd name="T12" fmla="*/ 49 w 147"/>
                <a:gd name="T13" fmla="*/ 74 h 147"/>
                <a:gd name="T14" fmla="*/ 74 w 147"/>
                <a:gd name="T15" fmla="*/ 49 h 147"/>
                <a:gd name="T16" fmla="*/ 99 w 147"/>
                <a:gd name="T17" fmla="*/ 74 h 147"/>
                <a:gd name="T18" fmla="*/ 74 w 147"/>
                <a:gd name="T19" fmla="*/ 9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0" y="114"/>
                    <a:pt x="33" y="147"/>
                    <a:pt x="74" y="147"/>
                  </a:cubicBezTo>
                  <a:cubicBezTo>
                    <a:pt x="114" y="147"/>
                    <a:pt x="147" y="114"/>
                    <a:pt x="147" y="74"/>
                  </a:cubicBezTo>
                  <a:cubicBezTo>
                    <a:pt x="147" y="33"/>
                    <a:pt x="114" y="0"/>
                    <a:pt x="74" y="0"/>
                  </a:cubicBezTo>
                  <a:moveTo>
                    <a:pt x="74" y="99"/>
                  </a:moveTo>
                  <a:cubicBezTo>
                    <a:pt x="60" y="99"/>
                    <a:pt x="49" y="88"/>
                    <a:pt x="49" y="74"/>
                  </a:cubicBezTo>
                  <a:cubicBezTo>
                    <a:pt x="49" y="60"/>
                    <a:pt x="60" y="49"/>
                    <a:pt x="74" y="49"/>
                  </a:cubicBezTo>
                  <a:cubicBezTo>
                    <a:pt x="88" y="49"/>
                    <a:pt x="99" y="60"/>
                    <a:pt x="99" y="74"/>
                  </a:cubicBezTo>
                  <a:cubicBezTo>
                    <a:pt x="99" y="88"/>
                    <a:pt x="88" y="99"/>
                    <a:pt x="74" y="99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ṡľïďê">
              <a:extLst>
                <a:ext uri="{FF2B5EF4-FFF2-40B4-BE49-F238E27FC236}">
                  <a16:creationId xmlns:a16="http://schemas.microsoft.com/office/drawing/2014/main" xmlns="" id="{72D99D2E-6674-476E-90EC-AEB73E524F84}"/>
                </a:ext>
              </a:extLst>
            </p:cNvPr>
            <p:cNvSpPr/>
            <p:nvPr/>
          </p:nvSpPr>
          <p:spPr bwMode="auto">
            <a:xfrm>
              <a:off x="3513884" y="1338216"/>
              <a:ext cx="4621238" cy="4615464"/>
            </a:xfrm>
            <a:custGeom>
              <a:avLst/>
              <a:gdLst>
                <a:gd name="T0" fmla="*/ 193 w 385"/>
                <a:gd name="T1" fmla="*/ 385 h 385"/>
                <a:gd name="T2" fmla="*/ 0 w 385"/>
                <a:gd name="T3" fmla="*/ 193 h 385"/>
                <a:gd name="T4" fmla="*/ 193 w 385"/>
                <a:gd name="T5" fmla="*/ 0 h 385"/>
                <a:gd name="T6" fmla="*/ 385 w 385"/>
                <a:gd name="T7" fmla="*/ 193 h 385"/>
                <a:gd name="T8" fmla="*/ 193 w 385"/>
                <a:gd name="T9" fmla="*/ 385 h 385"/>
                <a:gd name="T10" fmla="*/ 193 w 385"/>
                <a:gd name="T11" fmla="*/ 6 h 385"/>
                <a:gd name="T12" fmla="*/ 6 w 385"/>
                <a:gd name="T13" fmla="*/ 193 h 385"/>
                <a:gd name="T14" fmla="*/ 193 w 385"/>
                <a:gd name="T15" fmla="*/ 380 h 385"/>
                <a:gd name="T16" fmla="*/ 379 w 385"/>
                <a:gd name="T17" fmla="*/ 193 h 385"/>
                <a:gd name="T18" fmla="*/ 193 w 385"/>
                <a:gd name="T19" fmla="*/ 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5" h="385">
                  <a:moveTo>
                    <a:pt x="193" y="385"/>
                  </a:moveTo>
                  <a:cubicBezTo>
                    <a:pt x="87" y="385"/>
                    <a:pt x="0" y="299"/>
                    <a:pt x="0" y="193"/>
                  </a:cubicBezTo>
                  <a:cubicBezTo>
                    <a:pt x="0" y="87"/>
                    <a:pt x="87" y="0"/>
                    <a:pt x="193" y="0"/>
                  </a:cubicBezTo>
                  <a:cubicBezTo>
                    <a:pt x="299" y="0"/>
                    <a:pt x="385" y="87"/>
                    <a:pt x="385" y="193"/>
                  </a:cubicBezTo>
                  <a:cubicBezTo>
                    <a:pt x="385" y="299"/>
                    <a:pt x="299" y="385"/>
                    <a:pt x="193" y="385"/>
                  </a:cubicBezTo>
                  <a:moveTo>
                    <a:pt x="193" y="6"/>
                  </a:moveTo>
                  <a:cubicBezTo>
                    <a:pt x="90" y="6"/>
                    <a:pt x="6" y="90"/>
                    <a:pt x="6" y="193"/>
                  </a:cubicBezTo>
                  <a:cubicBezTo>
                    <a:pt x="6" y="296"/>
                    <a:pt x="90" y="380"/>
                    <a:pt x="193" y="380"/>
                  </a:cubicBezTo>
                  <a:cubicBezTo>
                    <a:pt x="296" y="380"/>
                    <a:pt x="379" y="296"/>
                    <a:pt x="379" y="193"/>
                  </a:cubicBezTo>
                  <a:cubicBezTo>
                    <a:pt x="379" y="90"/>
                    <a:pt x="296" y="6"/>
                    <a:pt x="193" y="6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1íḋé">
              <a:extLst>
                <a:ext uri="{FF2B5EF4-FFF2-40B4-BE49-F238E27FC236}">
                  <a16:creationId xmlns:a16="http://schemas.microsoft.com/office/drawing/2014/main" xmlns="" id="{42AD06C1-C6DF-4E88-AE81-4B6494ED9252}"/>
                </a:ext>
              </a:extLst>
            </p:cNvPr>
            <p:cNvSpPr/>
            <p:nvPr/>
          </p:nvSpPr>
          <p:spPr bwMode="auto">
            <a:xfrm>
              <a:off x="3744945" y="1575052"/>
              <a:ext cx="4164893" cy="4147561"/>
            </a:xfrm>
            <a:custGeom>
              <a:avLst/>
              <a:gdLst>
                <a:gd name="T0" fmla="*/ 174 w 347"/>
                <a:gd name="T1" fmla="*/ 346 h 346"/>
                <a:gd name="T2" fmla="*/ 0 w 347"/>
                <a:gd name="T3" fmla="*/ 173 h 346"/>
                <a:gd name="T4" fmla="*/ 174 w 347"/>
                <a:gd name="T5" fmla="*/ 0 h 346"/>
                <a:gd name="T6" fmla="*/ 347 w 347"/>
                <a:gd name="T7" fmla="*/ 173 h 346"/>
                <a:gd name="T8" fmla="*/ 174 w 347"/>
                <a:gd name="T9" fmla="*/ 346 h 346"/>
                <a:gd name="T10" fmla="*/ 174 w 347"/>
                <a:gd name="T11" fmla="*/ 5 h 346"/>
                <a:gd name="T12" fmla="*/ 6 w 347"/>
                <a:gd name="T13" fmla="*/ 173 h 346"/>
                <a:gd name="T14" fmla="*/ 174 w 347"/>
                <a:gd name="T15" fmla="*/ 340 h 346"/>
                <a:gd name="T16" fmla="*/ 341 w 347"/>
                <a:gd name="T17" fmla="*/ 173 h 346"/>
                <a:gd name="T18" fmla="*/ 174 w 347"/>
                <a:gd name="T19" fmla="*/ 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7" h="346">
                  <a:moveTo>
                    <a:pt x="174" y="346"/>
                  </a:moveTo>
                  <a:cubicBezTo>
                    <a:pt x="78" y="346"/>
                    <a:pt x="0" y="268"/>
                    <a:pt x="0" y="173"/>
                  </a:cubicBezTo>
                  <a:cubicBezTo>
                    <a:pt x="0" y="77"/>
                    <a:pt x="78" y="0"/>
                    <a:pt x="174" y="0"/>
                  </a:cubicBezTo>
                  <a:cubicBezTo>
                    <a:pt x="269" y="0"/>
                    <a:pt x="347" y="77"/>
                    <a:pt x="347" y="173"/>
                  </a:cubicBezTo>
                  <a:cubicBezTo>
                    <a:pt x="347" y="268"/>
                    <a:pt x="269" y="346"/>
                    <a:pt x="174" y="346"/>
                  </a:cubicBezTo>
                  <a:moveTo>
                    <a:pt x="174" y="5"/>
                  </a:moveTo>
                  <a:cubicBezTo>
                    <a:pt x="81" y="5"/>
                    <a:pt x="6" y="80"/>
                    <a:pt x="6" y="173"/>
                  </a:cubicBezTo>
                  <a:cubicBezTo>
                    <a:pt x="6" y="265"/>
                    <a:pt x="81" y="340"/>
                    <a:pt x="174" y="340"/>
                  </a:cubicBezTo>
                  <a:cubicBezTo>
                    <a:pt x="266" y="340"/>
                    <a:pt x="341" y="265"/>
                    <a:pt x="341" y="173"/>
                  </a:cubicBezTo>
                  <a:cubicBezTo>
                    <a:pt x="341" y="80"/>
                    <a:pt x="266" y="5"/>
                    <a:pt x="174" y="5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ṩľïḑê">
              <a:extLst>
                <a:ext uri="{FF2B5EF4-FFF2-40B4-BE49-F238E27FC236}">
                  <a16:creationId xmlns:a16="http://schemas.microsoft.com/office/drawing/2014/main" xmlns="" id="{69B64C96-F970-4511-AAF6-83D8D2DE7A46}"/>
                </a:ext>
              </a:extLst>
            </p:cNvPr>
            <p:cNvSpPr/>
            <p:nvPr/>
          </p:nvSpPr>
          <p:spPr bwMode="auto">
            <a:xfrm>
              <a:off x="3981782" y="1806114"/>
              <a:ext cx="3696991" cy="3691216"/>
            </a:xfrm>
            <a:custGeom>
              <a:avLst/>
              <a:gdLst>
                <a:gd name="T0" fmla="*/ 154 w 308"/>
                <a:gd name="T1" fmla="*/ 308 h 308"/>
                <a:gd name="T2" fmla="*/ 0 w 308"/>
                <a:gd name="T3" fmla="*/ 154 h 308"/>
                <a:gd name="T4" fmla="*/ 154 w 308"/>
                <a:gd name="T5" fmla="*/ 0 h 308"/>
                <a:gd name="T6" fmla="*/ 308 w 308"/>
                <a:gd name="T7" fmla="*/ 154 h 308"/>
                <a:gd name="T8" fmla="*/ 154 w 308"/>
                <a:gd name="T9" fmla="*/ 308 h 308"/>
                <a:gd name="T10" fmla="*/ 154 w 308"/>
                <a:gd name="T11" fmla="*/ 6 h 308"/>
                <a:gd name="T12" fmla="*/ 6 w 308"/>
                <a:gd name="T13" fmla="*/ 154 h 308"/>
                <a:gd name="T14" fmla="*/ 154 w 308"/>
                <a:gd name="T15" fmla="*/ 302 h 308"/>
                <a:gd name="T16" fmla="*/ 302 w 308"/>
                <a:gd name="T17" fmla="*/ 154 h 308"/>
                <a:gd name="T18" fmla="*/ 154 w 308"/>
                <a:gd name="T19" fmla="*/ 6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8" h="308">
                  <a:moveTo>
                    <a:pt x="154" y="308"/>
                  </a:moveTo>
                  <a:cubicBezTo>
                    <a:pt x="69" y="308"/>
                    <a:pt x="0" y="239"/>
                    <a:pt x="0" y="154"/>
                  </a:cubicBezTo>
                  <a:cubicBezTo>
                    <a:pt x="0" y="69"/>
                    <a:pt x="69" y="0"/>
                    <a:pt x="154" y="0"/>
                  </a:cubicBezTo>
                  <a:cubicBezTo>
                    <a:pt x="239" y="0"/>
                    <a:pt x="308" y="69"/>
                    <a:pt x="308" y="154"/>
                  </a:cubicBezTo>
                  <a:cubicBezTo>
                    <a:pt x="308" y="239"/>
                    <a:pt x="239" y="308"/>
                    <a:pt x="154" y="308"/>
                  </a:cubicBezTo>
                  <a:moveTo>
                    <a:pt x="154" y="6"/>
                  </a:moveTo>
                  <a:cubicBezTo>
                    <a:pt x="72" y="6"/>
                    <a:pt x="6" y="72"/>
                    <a:pt x="6" y="154"/>
                  </a:cubicBezTo>
                  <a:cubicBezTo>
                    <a:pt x="6" y="236"/>
                    <a:pt x="72" y="302"/>
                    <a:pt x="154" y="302"/>
                  </a:cubicBezTo>
                  <a:cubicBezTo>
                    <a:pt x="235" y="302"/>
                    <a:pt x="302" y="236"/>
                    <a:pt x="302" y="154"/>
                  </a:cubicBezTo>
                  <a:cubicBezTo>
                    <a:pt x="302" y="72"/>
                    <a:pt x="235" y="6"/>
                    <a:pt x="154" y="6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ṥľîďê">
              <a:extLst>
                <a:ext uri="{FF2B5EF4-FFF2-40B4-BE49-F238E27FC236}">
                  <a16:creationId xmlns:a16="http://schemas.microsoft.com/office/drawing/2014/main" xmlns="" id="{1CF089B9-1944-4195-BF49-A0AE38A422FA}"/>
                </a:ext>
              </a:extLst>
            </p:cNvPr>
            <p:cNvSpPr/>
            <p:nvPr/>
          </p:nvSpPr>
          <p:spPr bwMode="auto">
            <a:xfrm>
              <a:off x="4212844" y="2031401"/>
              <a:ext cx="3229092" cy="3229092"/>
            </a:xfrm>
            <a:custGeom>
              <a:avLst/>
              <a:gdLst>
                <a:gd name="T0" fmla="*/ 135 w 269"/>
                <a:gd name="T1" fmla="*/ 269 h 269"/>
                <a:gd name="T2" fmla="*/ 0 w 269"/>
                <a:gd name="T3" fmla="*/ 135 h 269"/>
                <a:gd name="T4" fmla="*/ 135 w 269"/>
                <a:gd name="T5" fmla="*/ 0 h 269"/>
                <a:gd name="T6" fmla="*/ 269 w 269"/>
                <a:gd name="T7" fmla="*/ 135 h 269"/>
                <a:gd name="T8" fmla="*/ 135 w 269"/>
                <a:gd name="T9" fmla="*/ 269 h 269"/>
                <a:gd name="T10" fmla="*/ 135 w 269"/>
                <a:gd name="T11" fmla="*/ 6 h 269"/>
                <a:gd name="T12" fmla="*/ 6 w 269"/>
                <a:gd name="T13" fmla="*/ 135 h 269"/>
                <a:gd name="T14" fmla="*/ 135 w 269"/>
                <a:gd name="T15" fmla="*/ 264 h 269"/>
                <a:gd name="T16" fmla="*/ 264 w 269"/>
                <a:gd name="T17" fmla="*/ 135 h 269"/>
                <a:gd name="T18" fmla="*/ 135 w 269"/>
                <a:gd name="T19" fmla="*/ 6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9" h="269">
                  <a:moveTo>
                    <a:pt x="135" y="269"/>
                  </a:moveTo>
                  <a:cubicBezTo>
                    <a:pt x="61" y="269"/>
                    <a:pt x="0" y="209"/>
                    <a:pt x="0" y="135"/>
                  </a:cubicBezTo>
                  <a:cubicBezTo>
                    <a:pt x="0" y="61"/>
                    <a:pt x="61" y="0"/>
                    <a:pt x="135" y="0"/>
                  </a:cubicBezTo>
                  <a:cubicBezTo>
                    <a:pt x="209" y="0"/>
                    <a:pt x="269" y="61"/>
                    <a:pt x="269" y="135"/>
                  </a:cubicBezTo>
                  <a:cubicBezTo>
                    <a:pt x="269" y="209"/>
                    <a:pt x="209" y="269"/>
                    <a:pt x="135" y="269"/>
                  </a:cubicBezTo>
                  <a:moveTo>
                    <a:pt x="135" y="6"/>
                  </a:moveTo>
                  <a:cubicBezTo>
                    <a:pt x="64" y="6"/>
                    <a:pt x="6" y="64"/>
                    <a:pt x="6" y="135"/>
                  </a:cubicBezTo>
                  <a:cubicBezTo>
                    <a:pt x="6" y="206"/>
                    <a:pt x="64" y="264"/>
                    <a:pt x="135" y="264"/>
                  </a:cubicBezTo>
                  <a:cubicBezTo>
                    <a:pt x="206" y="264"/>
                    <a:pt x="264" y="206"/>
                    <a:pt x="264" y="135"/>
                  </a:cubicBezTo>
                  <a:cubicBezTo>
                    <a:pt x="264" y="64"/>
                    <a:pt x="206" y="6"/>
                    <a:pt x="135" y="6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ṧ1íḑê">
              <a:extLst>
                <a:ext uri="{FF2B5EF4-FFF2-40B4-BE49-F238E27FC236}">
                  <a16:creationId xmlns:a16="http://schemas.microsoft.com/office/drawing/2014/main" xmlns="" id="{8C3CEDD3-1517-4223-B234-92C78613ECDF}"/>
                </a:ext>
              </a:extLst>
            </p:cNvPr>
            <p:cNvSpPr/>
            <p:nvPr/>
          </p:nvSpPr>
          <p:spPr bwMode="auto">
            <a:xfrm>
              <a:off x="4438131" y="2274016"/>
              <a:ext cx="2772743" cy="2755415"/>
            </a:xfrm>
            <a:custGeom>
              <a:avLst/>
              <a:gdLst>
                <a:gd name="T0" fmla="*/ 116 w 231"/>
                <a:gd name="T1" fmla="*/ 230 h 230"/>
                <a:gd name="T2" fmla="*/ 0 w 231"/>
                <a:gd name="T3" fmla="*/ 115 h 230"/>
                <a:gd name="T4" fmla="*/ 116 w 231"/>
                <a:gd name="T5" fmla="*/ 0 h 230"/>
                <a:gd name="T6" fmla="*/ 231 w 231"/>
                <a:gd name="T7" fmla="*/ 115 h 230"/>
                <a:gd name="T8" fmla="*/ 116 w 231"/>
                <a:gd name="T9" fmla="*/ 230 h 230"/>
                <a:gd name="T10" fmla="*/ 116 w 231"/>
                <a:gd name="T11" fmla="*/ 5 h 230"/>
                <a:gd name="T12" fmla="*/ 6 w 231"/>
                <a:gd name="T13" fmla="*/ 115 h 230"/>
                <a:gd name="T14" fmla="*/ 116 w 231"/>
                <a:gd name="T15" fmla="*/ 224 h 230"/>
                <a:gd name="T16" fmla="*/ 225 w 231"/>
                <a:gd name="T17" fmla="*/ 115 h 230"/>
                <a:gd name="T18" fmla="*/ 116 w 231"/>
                <a:gd name="T19" fmla="*/ 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230">
                  <a:moveTo>
                    <a:pt x="116" y="230"/>
                  </a:moveTo>
                  <a:cubicBezTo>
                    <a:pt x="52" y="230"/>
                    <a:pt x="0" y="178"/>
                    <a:pt x="0" y="115"/>
                  </a:cubicBezTo>
                  <a:cubicBezTo>
                    <a:pt x="0" y="51"/>
                    <a:pt x="52" y="0"/>
                    <a:pt x="116" y="0"/>
                  </a:cubicBezTo>
                  <a:cubicBezTo>
                    <a:pt x="179" y="0"/>
                    <a:pt x="231" y="51"/>
                    <a:pt x="231" y="115"/>
                  </a:cubicBezTo>
                  <a:cubicBezTo>
                    <a:pt x="231" y="178"/>
                    <a:pt x="179" y="230"/>
                    <a:pt x="116" y="230"/>
                  </a:cubicBezTo>
                  <a:moveTo>
                    <a:pt x="116" y="5"/>
                  </a:moveTo>
                  <a:cubicBezTo>
                    <a:pt x="55" y="5"/>
                    <a:pt x="6" y="54"/>
                    <a:pt x="6" y="115"/>
                  </a:cubicBezTo>
                  <a:cubicBezTo>
                    <a:pt x="6" y="175"/>
                    <a:pt x="55" y="224"/>
                    <a:pt x="116" y="224"/>
                  </a:cubicBezTo>
                  <a:cubicBezTo>
                    <a:pt x="176" y="224"/>
                    <a:pt x="225" y="175"/>
                    <a:pt x="225" y="115"/>
                  </a:cubicBezTo>
                  <a:cubicBezTo>
                    <a:pt x="225" y="54"/>
                    <a:pt x="176" y="5"/>
                    <a:pt x="116" y="5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šḻíde">
              <a:extLst>
                <a:ext uri="{FF2B5EF4-FFF2-40B4-BE49-F238E27FC236}">
                  <a16:creationId xmlns:a16="http://schemas.microsoft.com/office/drawing/2014/main" xmlns="" id="{6D252396-27D9-4666-AA82-E974211CF3B0}"/>
                </a:ext>
              </a:extLst>
            </p:cNvPr>
            <p:cNvSpPr/>
            <p:nvPr/>
          </p:nvSpPr>
          <p:spPr bwMode="auto">
            <a:xfrm>
              <a:off x="4680746" y="2499300"/>
              <a:ext cx="2304844" cy="2304844"/>
            </a:xfrm>
            <a:custGeom>
              <a:avLst/>
              <a:gdLst>
                <a:gd name="T0" fmla="*/ 96 w 192"/>
                <a:gd name="T1" fmla="*/ 192 h 192"/>
                <a:gd name="T2" fmla="*/ 0 w 192"/>
                <a:gd name="T3" fmla="*/ 96 h 192"/>
                <a:gd name="T4" fmla="*/ 96 w 192"/>
                <a:gd name="T5" fmla="*/ 0 h 192"/>
                <a:gd name="T6" fmla="*/ 192 w 192"/>
                <a:gd name="T7" fmla="*/ 96 h 192"/>
                <a:gd name="T8" fmla="*/ 96 w 192"/>
                <a:gd name="T9" fmla="*/ 192 h 192"/>
                <a:gd name="T10" fmla="*/ 96 w 192"/>
                <a:gd name="T11" fmla="*/ 6 h 192"/>
                <a:gd name="T12" fmla="*/ 6 w 192"/>
                <a:gd name="T13" fmla="*/ 96 h 192"/>
                <a:gd name="T14" fmla="*/ 96 w 192"/>
                <a:gd name="T15" fmla="*/ 186 h 192"/>
                <a:gd name="T16" fmla="*/ 186 w 192"/>
                <a:gd name="T17" fmla="*/ 96 h 192"/>
                <a:gd name="T18" fmla="*/ 96 w 192"/>
                <a:gd name="T19" fmla="*/ 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192"/>
                  </a:move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149" y="192"/>
                    <a:pt x="96" y="192"/>
                  </a:cubicBezTo>
                  <a:moveTo>
                    <a:pt x="96" y="6"/>
                  </a:moveTo>
                  <a:cubicBezTo>
                    <a:pt x="46" y="6"/>
                    <a:pt x="6" y="46"/>
                    <a:pt x="6" y="96"/>
                  </a:cubicBezTo>
                  <a:cubicBezTo>
                    <a:pt x="6" y="146"/>
                    <a:pt x="46" y="186"/>
                    <a:pt x="96" y="186"/>
                  </a:cubicBezTo>
                  <a:cubicBezTo>
                    <a:pt x="145" y="186"/>
                    <a:pt x="186" y="146"/>
                    <a:pt x="186" y="96"/>
                  </a:cubicBezTo>
                  <a:cubicBezTo>
                    <a:pt x="186" y="46"/>
                    <a:pt x="145" y="6"/>
                    <a:pt x="96" y="6"/>
                  </a:cubicBezTo>
                </a:path>
              </a:pathLst>
            </a:custGeom>
            <a:solidFill>
              <a:srgbClr val="0C2C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šḷîḍé">
              <a:extLst>
                <a:ext uri="{FF2B5EF4-FFF2-40B4-BE49-F238E27FC236}">
                  <a16:creationId xmlns:a16="http://schemas.microsoft.com/office/drawing/2014/main" xmlns="" id="{47D18FD0-E242-4E9F-AD84-2C67C2082B63}"/>
                </a:ext>
              </a:extLst>
            </p:cNvPr>
            <p:cNvSpPr/>
            <p:nvPr/>
          </p:nvSpPr>
          <p:spPr bwMode="auto">
            <a:xfrm>
              <a:off x="5529897" y="3348454"/>
              <a:ext cx="600761" cy="60076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ṡḻíḋé">
              <a:extLst>
                <a:ext uri="{FF2B5EF4-FFF2-40B4-BE49-F238E27FC236}">
                  <a16:creationId xmlns:a16="http://schemas.microsoft.com/office/drawing/2014/main" xmlns="" id="{034E4641-964C-47FD-949E-1ACC46CC19F1}"/>
                </a:ext>
              </a:extLst>
            </p:cNvPr>
            <p:cNvSpPr/>
            <p:nvPr/>
          </p:nvSpPr>
          <p:spPr bwMode="auto">
            <a:xfrm>
              <a:off x="5830277" y="3648835"/>
              <a:ext cx="2449256" cy="2449256"/>
            </a:xfrm>
            <a:custGeom>
              <a:avLst/>
              <a:gdLst>
                <a:gd name="T0" fmla="*/ 148 w 204"/>
                <a:gd name="T1" fmla="*/ 0 h 204"/>
                <a:gd name="T2" fmla="*/ 134 w 204"/>
                <a:gd name="T3" fmla="*/ 0 h 204"/>
                <a:gd name="T4" fmla="*/ 134 w 204"/>
                <a:gd name="T5" fmla="*/ 0 h 204"/>
                <a:gd name="T6" fmla="*/ 0 w 204"/>
                <a:gd name="T7" fmla="*/ 134 h 204"/>
                <a:gd name="T8" fmla="*/ 0 w 204"/>
                <a:gd name="T9" fmla="*/ 148 h 204"/>
                <a:gd name="T10" fmla="*/ 148 w 204"/>
                <a:gd name="T11" fmla="*/ 0 h 204"/>
                <a:gd name="T12" fmla="*/ 148 w 204"/>
                <a:gd name="T13" fmla="*/ 0 h 204"/>
                <a:gd name="T14" fmla="*/ 167 w 204"/>
                <a:gd name="T15" fmla="*/ 0 h 204"/>
                <a:gd name="T16" fmla="*/ 154 w 204"/>
                <a:gd name="T17" fmla="*/ 0 h 204"/>
                <a:gd name="T18" fmla="*/ 154 w 204"/>
                <a:gd name="T19" fmla="*/ 0 h 204"/>
                <a:gd name="T20" fmla="*/ 0 w 204"/>
                <a:gd name="T21" fmla="*/ 154 h 204"/>
                <a:gd name="T22" fmla="*/ 0 w 204"/>
                <a:gd name="T23" fmla="*/ 167 h 204"/>
                <a:gd name="T24" fmla="*/ 167 w 204"/>
                <a:gd name="T25" fmla="*/ 0 h 204"/>
                <a:gd name="T26" fmla="*/ 167 w 204"/>
                <a:gd name="T27" fmla="*/ 0 h 204"/>
                <a:gd name="T28" fmla="*/ 186 w 204"/>
                <a:gd name="T29" fmla="*/ 0 h 204"/>
                <a:gd name="T30" fmla="*/ 173 w 204"/>
                <a:gd name="T31" fmla="*/ 0 h 204"/>
                <a:gd name="T32" fmla="*/ 173 w 204"/>
                <a:gd name="T33" fmla="*/ 0 h 204"/>
                <a:gd name="T34" fmla="*/ 0 w 204"/>
                <a:gd name="T35" fmla="*/ 173 h 204"/>
                <a:gd name="T36" fmla="*/ 0 w 204"/>
                <a:gd name="T37" fmla="*/ 187 h 204"/>
                <a:gd name="T38" fmla="*/ 186 w 204"/>
                <a:gd name="T39" fmla="*/ 0 h 204"/>
                <a:gd name="T40" fmla="*/ 186 w 204"/>
                <a:gd name="T41" fmla="*/ 0 h 204"/>
                <a:gd name="T42" fmla="*/ 204 w 204"/>
                <a:gd name="T43" fmla="*/ 0 h 204"/>
                <a:gd name="T44" fmla="*/ 192 w 204"/>
                <a:gd name="T45" fmla="*/ 0 h 204"/>
                <a:gd name="T46" fmla="*/ 192 w 204"/>
                <a:gd name="T47" fmla="*/ 0 h 204"/>
                <a:gd name="T48" fmla="*/ 0 w 204"/>
                <a:gd name="T49" fmla="*/ 192 h 204"/>
                <a:gd name="T50" fmla="*/ 0 w 204"/>
                <a:gd name="T51" fmla="*/ 204 h 204"/>
                <a:gd name="T52" fmla="*/ 204 w 204"/>
                <a:gd name="T5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" h="204">
                  <a:moveTo>
                    <a:pt x="148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74"/>
                    <a:pt x="74" y="134"/>
                    <a:pt x="0" y="1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81" y="148"/>
                    <a:pt x="148" y="82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moveTo>
                    <a:pt x="167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85"/>
                    <a:pt x="85" y="154"/>
                    <a:pt x="0" y="15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92" y="167"/>
                    <a:pt x="167" y="92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moveTo>
                    <a:pt x="186" y="0"/>
                  </a:moveTo>
                  <a:cubicBezTo>
                    <a:pt x="173" y="0"/>
                    <a:pt x="173" y="0"/>
                    <a:pt x="173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3" y="95"/>
                    <a:pt x="95" y="173"/>
                    <a:pt x="0" y="17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03" y="187"/>
                    <a:pt x="186" y="103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moveTo>
                    <a:pt x="204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106"/>
                    <a:pt x="106" y="192"/>
                    <a:pt x="0" y="192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13" y="204"/>
                    <a:pt x="204" y="113"/>
                    <a:pt x="204" y="0"/>
                  </a:cubicBezTo>
                </a:path>
              </a:pathLst>
            </a:custGeom>
            <a:solidFill>
              <a:srgbClr val="052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íṣľïḍè">
              <a:extLst>
                <a:ext uri="{FF2B5EF4-FFF2-40B4-BE49-F238E27FC236}">
                  <a16:creationId xmlns:a16="http://schemas.microsoft.com/office/drawing/2014/main" xmlns="" id="{5DA81EB0-4111-4D35-88BF-5FDE0325AFF8}"/>
                </a:ext>
              </a:extLst>
            </p:cNvPr>
            <p:cNvSpPr/>
            <p:nvPr/>
          </p:nvSpPr>
          <p:spPr bwMode="auto">
            <a:xfrm>
              <a:off x="5830277" y="3648835"/>
              <a:ext cx="2304844" cy="2304844"/>
            </a:xfrm>
            <a:custGeom>
              <a:avLst/>
              <a:gdLst>
                <a:gd name="T0" fmla="*/ 192 w 192"/>
                <a:gd name="T1" fmla="*/ 0 h 192"/>
                <a:gd name="T2" fmla="*/ 186 w 192"/>
                <a:gd name="T3" fmla="*/ 0 h 192"/>
                <a:gd name="T4" fmla="*/ 186 w 192"/>
                <a:gd name="T5" fmla="*/ 0 h 192"/>
                <a:gd name="T6" fmla="*/ 0 w 192"/>
                <a:gd name="T7" fmla="*/ 187 h 192"/>
                <a:gd name="T8" fmla="*/ 0 w 192"/>
                <a:gd name="T9" fmla="*/ 192 h 192"/>
                <a:gd name="T10" fmla="*/ 192 w 192"/>
                <a:gd name="T11" fmla="*/ 0 h 192"/>
                <a:gd name="T12" fmla="*/ 192 w 192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92">
                  <a:moveTo>
                    <a:pt x="192" y="0"/>
                  </a:moveTo>
                  <a:cubicBezTo>
                    <a:pt x="186" y="0"/>
                    <a:pt x="186" y="0"/>
                    <a:pt x="186" y="0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86" y="103"/>
                    <a:pt x="103" y="187"/>
                    <a:pt x="0" y="187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06" y="192"/>
                    <a:pt x="192" y="106"/>
                    <a:pt x="192" y="0"/>
                  </a:cubicBez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ŝľîḑe">
              <a:extLst>
                <a:ext uri="{FF2B5EF4-FFF2-40B4-BE49-F238E27FC236}">
                  <a16:creationId xmlns:a16="http://schemas.microsoft.com/office/drawing/2014/main" xmlns="" id="{084349FF-7D8F-43FA-9886-3143F5B8C153}"/>
                </a:ext>
              </a:extLst>
            </p:cNvPr>
            <p:cNvSpPr/>
            <p:nvPr/>
          </p:nvSpPr>
          <p:spPr bwMode="auto">
            <a:xfrm>
              <a:off x="5830277" y="3648835"/>
              <a:ext cx="2079557" cy="2073783"/>
            </a:xfrm>
            <a:custGeom>
              <a:avLst/>
              <a:gdLst>
                <a:gd name="T0" fmla="*/ 173 w 173"/>
                <a:gd name="T1" fmla="*/ 0 h 173"/>
                <a:gd name="T2" fmla="*/ 167 w 173"/>
                <a:gd name="T3" fmla="*/ 0 h 173"/>
                <a:gd name="T4" fmla="*/ 167 w 173"/>
                <a:gd name="T5" fmla="*/ 0 h 173"/>
                <a:gd name="T6" fmla="*/ 0 w 173"/>
                <a:gd name="T7" fmla="*/ 167 h 173"/>
                <a:gd name="T8" fmla="*/ 0 w 173"/>
                <a:gd name="T9" fmla="*/ 173 h 173"/>
                <a:gd name="T10" fmla="*/ 173 w 173"/>
                <a:gd name="T11" fmla="*/ 0 h 173"/>
                <a:gd name="T12" fmla="*/ 173 w 17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73">
                  <a:moveTo>
                    <a:pt x="173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67" y="92"/>
                    <a:pt x="92" y="167"/>
                    <a:pt x="0" y="16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5" y="173"/>
                    <a:pt x="173" y="95"/>
                    <a:pt x="173" y="0"/>
                  </a:cubicBez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šļíḓè">
              <a:extLst>
                <a:ext uri="{FF2B5EF4-FFF2-40B4-BE49-F238E27FC236}">
                  <a16:creationId xmlns:a16="http://schemas.microsoft.com/office/drawing/2014/main" xmlns="" id="{C51E8BD7-A384-449E-869C-7DE95D329869}"/>
                </a:ext>
              </a:extLst>
            </p:cNvPr>
            <p:cNvSpPr/>
            <p:nvPr/>
          </p:nvSpPr>
          <p:spPr bwMode="auto">
            <a:xfrm>
              <a:off x="5830277" y="3648835"/>
              <a:ext cx="1848495" cy="1848495"/>
            </a:xfrm>
            <a:custGeom>
              <a:avLst/>
              <a:gdLst>
                <a:gd name="T0" fmla="*/ 154 w 154"/>
                <a:gd name="T1" fmla="*/ 0 h 154"/>
                <a:gd name="T2" fmla="*/ 148 w 154"/>
                <a:gd name="T3" fmla="*/ 0 h 154"/>
                <a:gd name="T4" fmla="*/ 148 w 154"/>
                <a:gd name="T5" fmla="*/ 0 h 154"/>
                <a:gd name="T6" fmla="*/ 0 w 154"/>
                <a:gd name="T7" fmla="*/ 148 h 154"/>
                <a:gd name="T8" fmla="*/ 0 w 154"/>
                <a:gd name="T9" fmla="*/ 154 h 154"/>
                <a:gd name="T10" fmla="*/ 154 w 154"/>
                <a:gd name="T11" fmla="*/ 0 h 154"/>
                <a:gd name="T12" fmla="*/ 154 w 154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54">
                  <a:moveTo>
                    <a:pt x="154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82"/>
                    <a:pt x="81" y="148"/>
                    <a:pt x="0" y="14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85" y="154"/>
                    <a:pt x="154" y="85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ṡľíḑé">
              <a:extLst>
                <a:ext uri="{FF2B5EF4-FFF2-40B4-BE49-F238E27FC236}">
                  <a16:creationId xmlns:a16="http://schemas.microsoft.com/office/drawing/2014/main" xmlns="" id="{00BABD07-17AA-435F-AA3B-92131B60E642}"/>
                </a:ext>
              </a:extLst>
            </p:cNvPr>
            <p:cNvSpPr/>
            <p:nvPr/>
          </p:nvSpPr>
          <p:spPr bwMode="auto">
            <a:xfrm>
              <a:off x="5830277" y="3648835"/>
              <a:ext cx="1548115" cy="1548115"/>
            </a:xfrm>
            <a:custGeom>
              <a:avLst/>
              <a:gdLst>
                <a:gd name="T0" fmla="*/ 109 w 129"/>
                <a:gd name="T1" fmla="*/ 0 h 129"/>
                <a:gd name="T2" fmla="*/ 96 w 129"/>
                <a:gd name="T3" fmla="*/ 0 h 129"/>
                <a:gd name="T4" fmla="*/ 96 w 129"/>
                <a:gd name="T5" fmla="*/ 0 h 129"/>
                <a:gd name="T6" fmla="*/ 0 w 129"/>
                <a:gd name="T7" fmla="*/ 96 h 129"/>
                <a:gd name="T8" fmla="*/ 0 w 129"/>
                <a:gd name="T9" fmla="*/ 109 h 129"/>
                <a:gd name="T10" fmla="*/ 109 w 129"/>
                <a:gd name="T11" fmla="*/ 0 h 129"/>
                <a:gd name="T12" fmla="*/ 109 w 129"/>
                <a:gd name="T13" fmla="*/ 0 h 129"/>
                <a:gd name="T14" fmla="*/ 129 w 129"/>
                <a:gd name="T15" fmla="*/ 0 h 129"/>
                <a:gd name="T16" fmla="*/ 115 w 129"/>
                <a:gd name="T17" fmla="*/ 0 h 129"/>
                <a:gd name="T18" fmla="*/ 115 w 129"/>
                <a:gd name="T19" fmla="*/ 0 h 129"/>
                <a:gd name="T20" fmla="*/ 0 w 129"/>
                <a:gd name="T21" fmla="*/ 115 h 129"/>
                <a:gd name="T22" fmla="*/ 0 w 129"/>
                <a:gd name="T23" fmla="*/ 129 h 129"/>
                <a:gd name="T24" fmla="*/ 129 w 129"/>
                <a:gd name="T25" fmla="*/ 0 h 129"/>
                <a:gd name="T26" fmla="*/ 129 w 129"/>
                <a:gd name="T2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129">
                  <a:moveTo>
                    <a:pt x="109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53"/>
                    <a:pt x="53" y="96"/>
                    <a:pt x="0" y="96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60" y="109"/>
                    <a:pt x="109" y="6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moveTo>
                    <a:pt x="129" y="0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63"/>
                    <a:pt x="63" y="115"/>
                    <a:pt x="0" y="1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71" y="129"/>
                    <a:pt x="129" y="71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</a:path>
              </a:pathLst>
            </a:custGeom>
            <a:solidFill>
              <a:srgbClr val="052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ṣ1ïdé">
              <a:extLst>
                <a:ext uri="{FF2B5EF4-FFF2-40B4-BE49-F238E27FC236}">
                  <a16:creationId xmlns:a16="http://schemas.microsoft.com/office/drawing/2014/main" xmlns="" id="{C6F623EC-2DA3-4E94-9E50-2714B3245475}"/>
                </a:ext>
              </a:extLst>
            </p:cNvPr>
            <p:cNvSpPr/>
            <p:nvPr/>
          </p:nvSpPr>
          <p:spPr bwMode="auto">
            <a:xfrm>
              <a:off x="5830277" y="3648835"/>
              <a:ext cx="1611659" cy="1611659"/>
            </a:xfrm>
            <a:custGeom>
              <a:avLst/>
              <a:gdLst>
                <a:gd name="T0" fmla="*/ 134 w 134"/>
                <a:gd name="T1" fmla="*/ 0 h 134"/>
                <a:gd name="T2" fmla="*/ 129 w 134"/>
                <a:gd name="T3" fmla="*/ 0 h 134"/>
                <a:gd name="T4" fmla="*/ 129 w 134"/>
                <a:gd name="T5" fmla="*/ 0 h 134"/>
                <a:gd name="T6" fmla="*/ 0 w 134"/>
                <a:gd name="T7" fmla="*/ 129 h 134"/>
                <a:gd name="T8" fmla="*/ 0 w 134"/>
                <a:gd name="T9" fmla="*/ 134 h 134"/>
                <a:gd name="T10" fmla="*/ 134 w 134"/>
                <a:gd name="T11" fmla="*/ 0 h 134"/>
                <a:gd name="T12" fmla="*/ 134 w 134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34">
                  <a:moveTo>
                    <a:pt x="134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71"/>
                    <a:pt x="71" y="129"/>
                    <a:pt x="0" y="12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74" y="134"/>
                    <a:pt x="134" y="74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ṧļíďê">
              <a:extLst>
                <a:ext uri="{FF2B5EF4-FFF2-40B4-BE49-F238E27FC236}">
                  <a16:creationId xmlns:a16="http://schemas.microsoft.com/office/drawing/2014/main" xmlns="" id="{F7154C34-F914-4BD6-A6EB-46EDB54A08A3}"/>
                </a:ext>
              </a:extLst>
            </p:cNvPr>
            <p:cNvSpPr/>
            <p:nvPr/>
          </p:nvSpPr>
          <p:spPr bwMode="auto">
            <a:xfrm>
              <a:off x="5830277" y="3648835"/>
              <a:ext cx="1380597" cy="1380597"/>
            </a:xfrm>
            <a:custGeom>
              <a:avLst/>
              <a:gdLst>
                <a:gd name="T0" fmla="*/ 115 w 115"/>
                <a:gd name="T1" fmla="*/ 0 h 115"/>
                <a:gd name="T2" fmla="*/ 109 w 115"/>
                <a:gd name="T3" fmla="*/ 0 h 115"/>
                <a:gd name="T4" fmla="*/ 109 w 115"/>
                <a:gd name="T5" fmla="*/ 0 h 115"/>
                <a:gd name="T6" fmla="*/ 0 w 115"/>
                <a:gd name="T7" fmla="*/ 109 h 115"/>
                <a:gd name="T8" fmla="*/ 0 w 115"/>
                <a:gd name="T9" fmla="*/ 115 h 115"/>
                <a:gd name="T10" fmla="*/ 115 w 115"/>
                <a:gd name="T11" fmla="*/ 0 h 115"/>
                <a:gd name="T12" fmla="*/ 115 w 11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115">
                  <a:moveTo>
                    <a:pt x="115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60"/>
                    <a:pt x="60" y="109"/>
                    <a:pt x="0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63" y="115"/>
                    <a:pt x="115" y="63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ṧļíḋè">
              <a:extLst>
                <a:ext uri="{FF2B5EF4-FFF2-40B4-BE49-F238E27FC236}">
                  <a16:creationId xmlns:a16="http://schemas.microsoft.com/office/drawing/2014/main" xmlns="" id="{DC26C8B0-4454-415A-9831-D73CD38A1A22}"/>
                </a:ext>
              </a:extLst>
            </p:cNvPr>
            <p:cNvSpPr/>
            <p:nvPr/>
          </p:nvSpPr>
          <p:spPr bwMode="auto">
            <a:xfrm>
              <a:off x="5830277" y="3648835"/>
              <a:ext cx="1080216" cy="1080216"/>
            </a:xfrm>
            <a:custGeom>
              <a:avLst/>
              <a:gdLst>
                <a:gd name="T0" fmla="*/ 90 w 90"/>
                <a:gd name="T1" fmla="*/ 0 h 90"/>
                <a:gd name="T2" fmla="*/ 73 w 90"/>
                <a:gd name="T3" fmla="*/ 0 h 90"/>
                <a:gd name="T4" fmla="*/ 73 w 90"/>
                <a:gd name="T5" fmla="*/ 0 h 90"/>
                <a:gd name="T6" fmla="*/ 73 w 90"/>
                <a:gd name="T7" fmla="*/ 0 h 90"/>
                <a:gd name="T8" fmla="*/ 73 w 90"/>
                <a:gd name="T9" fmla="*/ 0 h 90"/>
                <a:gd name="T10" fmla="*/ 0 w 90"/>
                <a:gd name="T11" fmla="*/ 73 h 90"/>
                <a:gd name="T12" fmla="*/ 0 w 90"/>
                <a:gd name="T13" fmla="*/ 90 h 90"/>
                <a:gd name="T14" fmla="*/ 90 w 90"/>
                <a:gd name="T15" fmla="*/ 0 h 90"/>
                <a:gd name="T16" fmla="*/ 90 w 9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40"/>
                    <a:pt x="40" y="73"/>
                    <a:pt x="0" y="73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49" y="90"/>
                    <a:pt x="90" y="5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solidFill>
              <a:srgbClr val="052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ṧlíḑé">
              <a:extLst>
                <a:ext uri="{FF2B5EF4-FFF2-40B4-BE49-F238E27FC236}">
                  <a16:creationId xmlns:a16="http://schemas.microsoft.com/office/drawing/2014/main" xmlns="" id="{D4489EB3-16AD-4C3E-98E4-FE222E18A758}"/>
                </a:ext>
              </a:extLst>
            </p:cNvPr>
            <p:cNvSpPr/>
            <p:nvPr/>
          </p:nvSpPr>
          <p:spPr bwMode="auto">
            <a:xfrm>
              <a:off x="5830277" y="3648835"/>
              <a:ext cx="878035" cy="878035"/>
            </a:xfrm>
            <a:custGeom>
              <a:avLst/>
              <a:gdLst>
                <a:gd name="T0" fmla="*/ 73 w 73"/>
                <a:gd name="T1" fmla="*/ 0 h 73"/>
                <a:gd name="T2" fmla="*/ 25 w 73"/>
                <a:gd name="T3" fmla="*/ 0 h 73"/>
                <a:gd name="T4" fmla="*/ 25 w 73"/>
                <a:gd name="T5" fmla="*/ 0 h 73"/>
                <a:gd name="T6" fmla="*/ 25 w 73"/>
                <a:gd name="T7" fmla="*/ 0 h 73"/>
                <a:gd name="T8" fmla="*/ 25 w 73"/>
                <a:gd name="T9" fmla="*/ 0 h 73"/>
                <a:gd name="T10" fmla="*/ 25 w 73"/>
                <a:gd name="T11" fmla="*/ 0 h 73"/>
                <a:gd name="T12" fmla="*/ 24 w 73"/>
                <a:gd name="T13" fmla="*/ 4 h 73"/>
                <a:gd name="T14" fmla="*/ 0 w 73"/>
                <a:gd name="T15" fmla="*/ 25 h 73"/>
                <a:gd name="T16" fmla="*/ 0 w 73"/>
                <a:gd name="T17" fmla="*/ 73 h 73"/>
                <a:gd name="T18" fmla="*/ 73 w 73"/>
                <a:gd name="T19" fmla="*/ 0 h 73"/>
                <a:gd name="T20" fmla="*/ 73 w 73"/>
                <a:gd name="T21" fmla="*/ 0 h 73"/>
                <a:gd name="T22" fmla="*/ 73 w 73"/>
                <a:gd name="T2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73">
                  <a:moveTo>
                    <a:pt x="73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5" y="2"/>
                    <a:pt x="24" y="4"/>
                  </a:cubicBezTo>
                  <a:cubicBezTo>
                    <a:pt x="23" y="16"/>
                    <a:pt x="12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40" y="73"/>
                    <a:pt x="73" y="4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śļîḓê">
              <a:extLst>
                <a:ext uri="{FF2B5EF4-FFF2-40B4-BE49-F238E27FC236}">
                  <a16:creationId xmlns:a16="http://schemas.microsoft.com/office/drawing/2014/main" xmlns="" id="{7F62E34D-07AA-489C-B346-98D995ABF871}"/>
                </a:ext>
              </a:extLst>
            </p:cNvPr>
            <p:cNvSpPr/>
            <p:nvPr/>
          </p:nvSpPr>
          <p:spPr bwMode="auto">
            <a:xfrm>
              <a:off x="5830277" y="3648835"/>
              <a:ext cx="1155310" cy="1155310"/>
            </a:xfrm>
            <a:custGeom>
              <a:avLst/>
              <a:gdLst>
                <a:gd name="T0" fmla="*/ 96 w 96"/>
                <a:gd name="T1" fmla="*/ 0 h 96"/>
                <a:gd name="T2" fmla="*/ 90 w 96"/>
                <a:gd name="T3" fmla="*/ 0 h 96"/>
                <a:gd name="T4" fmla="*/ 90 w 96"/>
                <a:gd name="T5" fmla="*/ 0 h 96"/>
                <a:gd name="T6" fmla="*/ 0 w 96"/>
                <a:gd name="T7" fmla="*/ 90 h 96"/>
                <a:gd name="T8" fmla="*/ 0 w 96"/>
                <a:gd name="T9" fmla="*/ 96 h 96"/>
                <a:gd name="T10" fmla="*/ 96 w 96"/>
                <a:gd name="T11" fmla="*/ 0 h 96"/>
                <a:gd name="T12" fmla="*/ 96 w 96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50"/>
                    <a:pt x="49" y="90"/>
                    <a:pt x="0" y="9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53" y="96"/>
                    <a:pt x="96" y="53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S1ïḓê">
              <a:extLst>
                <a:ext uri="{FF2B5EF4-FFF2-40B4-BE49-F238E27FC236}">
                  <a16:creationId xmlns:a16="http://schemas.microsoft.com/office/drawing/2014/main" xmlns="" id="{4E36435F-E9AC-4484-97A4-C90A222EBA1D}"/>
                </a:ext>
              </a:extLst>
            </p:cNvPr>
            <p:cNvSpPr/>
            <p:nvPr/>
          </p:nvSpPr>
          <p:spPr bwMode="auto">
            <a:xfrm>
              <a:off x="3369468" y="1193800"/>
              <a:ext cx="2460809" cy="2455035"/>
            </a:xfrm>
            <a:custGeom>
              <a:avLst/>
              <a:gdLst>
                <a:gd name="T0" fmla="*/ 205 w 205"/>
                <a:gd name="T1" fmla="*/ 115 h 205"/>
                <a:gd name="T2" fmla="*/ 115 w 205"/>
                <a:gd name="T3" fmla="*/ 205 h 205"/>
                <a:gd name="T4" fmla="*/ 131 w 205"/>
                <a:gd name="T5" fmla="*/ 205 h 205"/>
                <a:gd name="T6" fmla="*/ 205 w 205"/>
                <a:gd name="T7" fmla="*/ 131 h 205"/>
                <a:gd name="T8" fmla="*/ 205 w 205"/>
                <a:gd name="T9" fmla="*/ 131 h 205"/>
                <a:gd name="T10" fmla="*/ 205 w 205"/>
                <a:gd name="T11" fmla="*/ 115 h 205"/>
                <a:gd name="T12" fmla="*/ 205 w 205"/>
                <a:gd name="T13" fmla="*/ 115 h 205"/>
                <a:gd name="T14" fmla="*/ 205 w 205"/>
                <a:gd name="T15" fmla="*/ 95 h 205"/>
                <a:gd name="T16" fmla="*/ 95 w 205"/>
                <a:gd name="T17" fmla="*/ 205 h 205"/>
                <a:gd name="T18" fmla="*/ 109 w 205"/>
                <a:gd name="T19" fmla="*/ 205 h 205"/>
                <a:gd name="T20" fmla="*/ 205 w 205"/>
                <a:gd name="T21" fmla="*/ 109 h 205"/>
                <a:gd name="T22" fmla="*/ 205 w 205"/>
                <a:gd name="T23" fmla="*/ 109 h 205"/>
                <a:gd name="T24" fmla="*/ 205 w 205"/>
                <a:gd name="T25" fmla="*/ 95 h 205"/>
                <a:gd name="T26" fmla="*/ 205 w 205"/>
                <a:gd name="T27" fmla="*/ 95 h 205"/>
                <a:gd name="T28" fmla="*/ 205 w 205"/>
                <a:gd name="T29" fmla="*/ 76 h 205"/>
                <a:gd name="T30" fmla="*/ 76 w 205"/>
                <a:gd name="T31" fmla="*/ 205 h 205"/>
                <a:gd name="T32" fmla="*/ 89 w 205"/>
                <a:gd name="T33" fmla="*/ 205 h 205"/>
                <a:gd name="T34" fmla="*/ 205 w 205"/>
                <a:gd name="T35" fmla="*/ 90 h 205"/>
                <a:gd name="T36" fmla="*/ 205 w 205"/>
                <a:gd name="T37" fmla="*/ 90 h 205"/>
                <a:gd name="T38" fmla="*/ 205 w 205"/>
                <a:gd name="T39" fmla="*/ 76 h 205"/>
                <a:gd name="T40" fmla="*/ 205 w 205"/>
                <a:gd name="T41" fmla="*/ 76 h 205"/>
                <a:gd name="T42" fmla="*/ 205 w 205"/>
                <a:gd name="T43" fmla="*/ 57 h 205"/>
                <a:gd name="T44" fmla="*/ 57 w 205"/>
                <a:gd name="T45" fmla="*/ 205 h 205"/>
                <a:gd name="T46" fmla="*/ 70 w 205"/>
                <a:gd name="T47" fmla="*/ 205 h 205"/>
                <a:gd name="T48" fmla="*/ 205 w 205"/>
                <a:gd name="T49" fmla="*/ 70 h 205"/>
                <a:gd name="T50" fmla="*/ 205 w 205"/>
                <a:gd name="T51" fmla="*/ 70 h 205"/>
                <a:gd name="T52" fmla="*/ 205 w 205"/>
                <a:gd name="T53" fmla="*/ 57 h 205"/>
                <a:gd name="T54" fmla="*/ 205 w 205"/>
                <a:gd name="T55" fmla="*/ 57 h 205"/>
                <a:gd name="T56" fmla="*/ 205 w 205"/>
                <a:gd name="T57" fmla="*/ 37 h 205"/>
                <a:gd name="T58" fmla="*/ 37 w 205"/>
                <a:gd name="T59" fmla="*/ 205 h 205"/>
                <a:gd name="T60" fmla="*/ 51 w 205"/>
                <a:gd name="T61" fmla="*/ 205 h 205"/>
                <a:gd name="T62" fmla="*/ 205 w 205"/>
                <a:gd name="T63" fmla="*/ 51 h 205"/>
                <a:gd name="T64" fmla="*/ 205 w 205"/>
                <a:gd name="T65" fmla="*/ 51 h 205"/>
                <a:gd name="T66" fmla="*/ 205 w 205"/>
                <a:gd name="T67" fmla="*/ 37 h 205"/>
                <a:gd name="T68" fmla="*/ 205 w 205"/>
                <a:gd name="T69" fmla="*/ 37 h 205"/>
                <a:gd name="T70" fmla="*/ 205 w 205"/>
                <a:gd name="T71" fmla="*/ 18 h 205"/>
                <a:gd name="T72" fmla="*/ 18 w 205"/>
                <a:gd name="T73" fmla="*/ 205 h 205"/>
                <a:gd name="T74" fmla="*/ 31 w 205"/>
                <a:gd name="T75" fmla="*/ 205 h 205"/>
                <a:gd name="T76" fmla="*/ 205 w 205"/>
                <a:gd name="T77" fmla="*/ 32 h 205"/>
                <a:gd name="T78" fmla="*/ 205 w 205"/>
                <a:gd name="T79" fmla="*/ 32 h 205"/>
                <a:gd name="T80" fmla="*/ 205 w 205"/>
                <a:gd name="T81" fmla="*/ 18 h 205"/>
                <a:gd name="T82" fmla="*/ 205 w 205"/>
                <a:gd name="T83" fmla="*/ 18 h 205"/>
                <a:gd name="T84" fmla="*/ 205 w 205"/>
                <a:gd name="T85" fmla="*/ 0 h 205"/>
                <a:gd name="T86" fmla="*/ 0 w 205"/>
                <a:gd name="T87" fmla="*/ 205 h 205"/>
                <a:gd name="T88" fmla="*/ 12 w 205"/>
                <a:gd name="T89" fmla="*/ 205 h 205"/>
                <a:gd name="T90" fmla="*/ 205 w 205"/>
                <a:gd name="T91" fmla="*/ 12 h 205"/>
                <a:gd name="T92" fmla="*/ 205 w 205"/>
                <a:gd name="T93" fmla="*/ 12 h 205"/>
                <a:gd name="T94" fmla="*/ 205 w 205"/>
                <a:gd name="T95" fmla="*/ 0 h 205"/>
                <a:gd name="T96" fmla="*/ 205 w 205"/>
                <a:gd name="T9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205">
                  <a:moveTo>
                    <a:pt x="205" y="115"/>
                  </a:moveTo>
                  <a:cubicBezTo>
                    <a:pt x="155" y="115"/>
                    <a:pt x="115" y="155"/>
                    <a:pt x="115" y="205"/>
                  </a:cubicBezTo>
                  <a:cubicBezTo>
                    <a:pt x="131" y="205"/>
                    <a:pt x="131" y="205"/>
                    <a:pt x="131" y="205"/>
                  </a:cubicBezTo>
                  <a:cubicBezTo>
                    <a:pt x="131" y="164"/>
                    <a:pt x="164" y="131"/>
                    <a:pt x="205" y="131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05" y="115"/>
                    <a:pt x="205" y="115"/>
                    <a:pt x="205" y="115"/>
                  </a:cubicBezTo>
                  <a:moveTo>
                    <a:pt x="205" y="95"/>
                  </a:moveTo>
                  <a:cubicBezTo>
                    <a:pt x="144" y="95"/>
                    <a:pt x="95" y="144"/>
                    <a:pt x="95" y="205"/>
                  </a:cubicBezTo>
                  <a:cubicBezTo>
                    <a:pt x="109" y="205"/>
                    <a:pt x="109" y="205"/>
                    <a:pt x="109" y="205"/>
                  </a:cubicBezTo>
                  <a:cubicBezTo>
                    <a:pt x="109" y="152"/>
                    <a:pt x="152" y="109"/>
                    <a:pt x="205" y="109"/>
                  </a:cubicBezTo>
                  <a:cubicBezTo>
                    <a:pt x="205" y="109"/>
                    <a:pt x="205" y="109"/>
                    <a:pt x="205" y="109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5" y="95"/>
                    <a:pt x="205" y="95"/>
                    <a:pt x="205" y="95"/>
                  </a:cubicBezTo>
                  <a:moveTo>
                    <a:pt x="205" y="76"/>
                  </a:moveTo>
                  <a:cubicBezTo>
                    <a:pt x="134" y="76"/>
                    <a:pt x="76" y="134"/>
                    <a:pt x="76" y="205"/>
                  </a:cubicBezTo>
                  <a:cubicBezTo>
                    <a:pt x="89" y="205"/>
                    <a:pt x="89" y="205"/>
                    <a:pt x="89" y="205"/>
                  </a:cubicBezTo>
                  <a:cubicBezTo>
                    <a:pt x="89" y="141"/>
                    <a:pt x="141" y="90"/>
                    <a:pt x="205" y="90"/>
                  </a:cubicBezTo>
                  <a:cubicBezTo>
                    <a:pt x="205" y="90"/>
                    <a:pt x="205" y="90"/>
                    <a:pt x="205" y="90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moveTo>
                    <a:pt x="205" y="57"/>
                  </a:moveTo>
                  <a:cubicBezTo>
                    <a:pt x="123" y="57"/>
                    <a:pt x="57" y="123"/>
                    <a:pt x="57" y="205"/>
                  </a:cubicBezTo>
                  <a:cubicBezTo>
                    <a:pt x="70" y="205"/>
                    <a:pt x="70" y="205"/>
                    <a:pt x="70" y="205"/>
                  </a:cubicBezTo>
                  <a:cubicBezTo>
                    <a:pt x="70" y="131"/>
                    <a:pt x="131" y="70"/>
                    <a:pt x="205" y="70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57"/>
                    <a:pt x="205" y="57"/>
                    <a:pt x="205" y="57"/>
                  </a:cubicBezTo>
                  <a:cubicBezTo>
                    <a:pt x="205" y="57"/>
                    <a:pt x="205" y="57"/>
                    <a:pt x="205" y="57"/>
                  </a:cubicBezTo>
                  <a:moveTo>
                    <a:pt x="205" y="37"/>
                  </a:moveTo>
                  <a:cubicBezTo>
                    <a:pt x="112" y="37"/>
                    <a:pt x="37" y="112"/>
                    <a:pt x="37" y="205"/>
                  </a:cubicBezTo>
                  <a:cubicBezTo>
                    <a:pt x="51" y="205"/>
                    <a:pt x="51" y="205"/>
                    <a:pt x="51" y="205"/>
                  </a:cubicBezTo>
                  <a:cubicBezTo>
                    <a:pt x="51" y="120"/>
                    <a:pt x="120" y="51"/>
                    <a:pt x="205" y="51"/>
                  </a:cubicBezTo>
                  <a:cubicBezTo>
                    <a:pt x="205" y="51"/>
                    <a:pt x="205" y="51"/>
                    <a:pt x="205" y="51"/>
                  </a:cubicBezTo>
                  <a:cubicBezTo>
                    <a:pt x="205" y="37"/>
                    <a:pt x="205" y="37"/>
                    <a:pt x="205" y="37"/>
                  </a:cubicBezTo>
                  <a:cubicBezTo>
                    <a:pt x="205" y="37"/>
                    <a:pt x="205" y="37"/>
                    <a:pt x="205" y="37"/>
                  </a:cubicBezTo>
                  <a:moveTo>
                    <a:pt x="205" y="18"/>
                  </a:moveTo>
                  <a:cubicBezTo>
                    <a:pt x="102" y="18"/>
                    <a:pt x="18" y="102"/>
                    <a:pt x="18" y="205"/>
                  </a:cubicBezTo>
                  <a:cubicBezTo>
                    <a:pt x="31" y="205"/>
                    <a:pt x="31" y="205"/>
                    <a:pt x="31" y="205"/>
                  </a:cubicBezTo>
                  <a:cubicBezTo>
                    <a:pt x="31" y="109"/>
                    <a:pt x="109" y="32"/>
                    <a:pt x="205" y="32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205" y="18"/>
                    <a:pt x="205" y="18"/>
                    <a:pt x="205" y="18"/>
                  </a:cubicBezTo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2" y="99"/>
                    <a:pt x="99" y="12"/>
                    <a:pt x="205" y="12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</a:path>
              </a:pathLst>
            </a:custGeom>
            <a:solidFill>
              <a:srgbClr val="0528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ṡḷïḑê">
              <a:extLst>
                <a:ext uri="{FF2B5EF4-FFF2-40B4-BE49-F238E27FC236}">
                  <a16:creationId xmlns:a16="http://schemas.microsoft.com/office/drawing/2014/main" xmlns="" id="{96865F16-73F8-4884-85F1-D23D45FE7639}"/>
                </a:ext>
              </a:extLst>
            </p:cNvPr>
            <p:cNvSpPr/>
            <p:nvPr/>
          </p:nvSpPr>
          <p:spPr bwMode="auto">
            <a:xfrm>
              <a:off x="4946467" y="2765021"/>
              <a:ext cx="883814" cy="883814"/>
            </a:xfrm>
            <a:custGeom>
              <a:avLst/>
              <a:gdLst>
                <a:gd name="T0" fmla="*/ 74 w 74"/>
                <a:gd name="T1" fmla="*/ 0 h 74"/>
                <a:gd name="T2" fmla="*/ 0 w 74"/>
                <a:gd name="T3" fmla="*/ 74 h 74"/>
                <a:gd name="T4" fmla="*/ 49 w 74"/>
                <a:gd name="T5" fmla="*/ 74 h 74"/>
                <a:gd name="T6" fmla="*/ 74 w 74"/>
                <a:gd name="T7" fmla="*/ 49 h 74"/>
                <a:gd name="T8" fmla="*/ 74 w 74"/>
                <a:gd name="T9" fmla="*/ 49 h 74"/>
                <a:gd name="T10" fmla="*/ 74 w 74"/>
                <a:gd name="T11" fmla="*/ 0 h 74"/>
                <a:gd name="T12" fmla="*/ 74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74" y="0"/>
                  </a:moveTo>
                  <a:cubicBezTo>
                    <a:pt x="33" y="0"/>
                    <a:pt x="0" y="33"/>
                    <a:pt x="0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60"/>
                    <a:pt x="60" y="49"/>
                    <a:pt x="74" y="4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ṥ1îdê">
              <a:extLst>
                <a:ext uri="{FF2B5EF4-FFF2-40B4-BE49-F238E27FC236}">
                  <a16:creationId xmlns:a16="http://schemas.microsoft.com/office/drawing/2014/main" xmlns="" id="{008D3E15-2237-4AFB-8ADD-B84108A946A6}"/>
                </a:ext>
              </a:extLst>
            </p:cNvPr>
            <p:cNvSpPr/>
            <p:nvPr/>
          </p:nvSpPr>
          <p:spPr bwMode="auto">
            <a:xfrm>
              <a:off x="3513884" y="1338216"/>
              <a:ext cx="2316398" cy="2310619"/>
            </a:xfrm>
            <a:custGeom>
              <a:avLst/>
              <a:gdLst>
                <a:gd name="T0" fmla="*/ 193 w 193"/>
                <a:gd name="T1" fmla="*/ 0 h 193"/>
                <a:gd name="T2" fmla="*/ 0 w 193"/>
                <a:gd name="T3" fmla="*/ 193 h 193"/>
                <a:gd name="T4" fmla="*/ 6 w 193"/>
                <a:gd name="T5" fmla="*/ 193 h 193"/>
                <a:gd name="T6" fmla="*/ 193 w 193"/>
                <a:gd name="T7" fmla="*/ 6 h 193"/>
                <a:gd name="T8" fmla="*/ 193 w 193"/>
                <a:gd name="T9" fmla="*/ 6 h 193"/>
                <a:gd name="T10" fmla="*/ 193 w 193"/>
                <a:gd name="T11" fmla="*/ 0 h 193"/>
                <a:gd name="T12" fmla="*/ 193 w 193"/>
                <a:gd name="T1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93">
                  <a:moveTo>
                    <a:pt x="193" y="0"/>
                  </a:moveTo>
                  <a:cubicBezTo>
                    <a:pt x="87" y="0"/>
                    <a:pt x="0" y="87"/>
                    <a:pt x="0" y="193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6" y="90"/>
                    <a:pt x="90" y="6"/>
                    <a:pt x="193" y="6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ślïďê">
              <a:extLst>
                <a:ext uri="{FF2B5EF4-FFF2-40B4-BE49-F238E27FC236}">
                  <a16:creationId xmlns:a16="http://schemas.microsoft.com/office/drawing/2014/main" xmlns="" id="{089B959C-C838-4E73-875D-5AD158B1AED7}"/>
                </a:ext>
              </a:extLst>
            </p:cNvPr>
            <p:cNvSpPr/>
            <p:nvPr/>
          </p:nvSpPr>
          <p:spPr bwMode="auto">
            <a:xfrm>
              <a:off x="3744945" y="1575052"/>
              <a:ext cx="2085336" cy="2073783"/>
            </a:xfrm>
            <a:custGeom>
              <a:avLst/>
              <a:gdLst>
                <a:gd name="T0" fmla="*/ 174 w 174"/>
                <a:gd name="T1" fmla="*/ 0 h 173"/>
                <a:gd name="T2" fmla="*/ 0 w 174"/>
                <a:gd name="T3" fmla="*/ 173 h 173"/>
                <a:gd name="T4" fmla="*/ 6 w 174"/>
                <a:gd name="T5" fmla="*/ 173 h 173"/>
                <a:gd name="T6" fmla="*/ 174 w 174"/>
                <a:gd name="T7" fmla="*/ 5 h 173"/>
                <a:gd name="T8" fmla="*/ 174 w 174"/>
                <a:gd name="T9" fmla="*/ 5 h 173"/>
                <a:gd name="T10" fmla="*/ 174 w 174"/>
                <a:gd name="T11" fmla="*/ 0 h 173"/>
                <a:gd name="T12" fmla="*/ 174 w 174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4" h="173">
                  <a:moveTo>
                    <a:pt x="174" y="0"/>
                  </a:moveTo>
                  <a:cubicBezTo>
                    <a:pt x="78" y="0"/>
                    <a:pt x="0" y="77"/>
                    <a:pt x="0" y="173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80"/>
                    <a:pt x="81" y="5"/>
                    <a:pt x="174" y="5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ŝḻîḓê">
              <a:extLst>
                <a:ext uri="{FF2B5EF4-FFF2-40B4-BE49-F238E27FC236}">
                  <a16:creationId xmlns:a16="http://schemas.microsoft.com/office/drawing/2014/main" xmlns="" id="{5E7A374C-C61A-4033-8DC5-03020CB6A192}"/>
                </a:ext>
              </a:extLst>
            </p:cNvPr>
            <p:cNvSpPr/>
            <p:nvPr/>
          </p:nvSpPr>
          <p:spPr bwMode="auto">
            <a:xfrm>
              <a:off x="3981782" y="1806114"/>
              <a:ext cx="1848495" cy="1842721"/>
            </a:xfrm>
            <a:custGeom>
              <a:avLst/>
              <a:gdLst>
                <a:gd name="T0" fmla="*/ 154 w 154"/>
                <a:gd name="T1" fmla="*/ 0 h 154"/>
                <a:gd name="T2" fmla="*/ 0 w 154"/>
                <a:gd name="T3" fmla="*/ 154 h 154"/>
                <a:gd name="T4" fmla="*/ 6 w 154"/>
                <a:gd name="T5" fmla="*/ 154 h 154"/>
                <a:gd name="T6" fmla="*/ 154 w 154"/>
                <a:gd name="T7" fmla="*/ 6 h 154"/>
                <a:gd name="T8" fmla="*/ 154 w 154"/>
                <a:gd name="T9" fmla="*/ 6 h 154"/>
                <a:gd name="T10" fmla="*/ 154 w 154"/>
                <a:gd name="T11" fmla="*/ 0 h 154"/>
                <a:gd name="T12" fmla="*/ 154 w 154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54">
                  <a:moveTo>
                    <a:pt x="154" y="0"/>
                  </a:moveTo>
                  <a:cubicBezTo>
                    <a:pt x="69" y="0"/>
                    <a:pt x="0" y="69"/>
                    <a:pt x="0" y="154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6" y="72"/>
                    <a:pt x="72" y="6"/>
                    <a:pt x="154" y="6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ś1îdê">
              <a:extLst>
                <a:ext uri="{FF2B5EF4-FFF2-40B4-BE49-F238E27FC236}">
                  <a16:creationId xmlns:a16="http://schemas.microsoft.com/office/drawing/2014/main" xmlns="" id="{6D12359D-9B5E-4C31-9743-31134C20B6A9}"/>
                </a:ext>
              </a:extLst>
            </p:cNvPr>
            <p:cNvSpPr/>
            <p:nvPr/>
          </p:nvSpPr>
          <p:spPr bwMode="auto">
            <a:xfrm>
              <a:off x="4212844" y="2031401"/>
              <a:ext cx="1617433" cy="1617433"/>
            </a:xfrm>
            <a:custGeom>
              <a:avLst/>
              <a:gdLst>
                <a:gd name="T0" fmla="*/ 135 w 135"/>
                <a:gd name="T1" fmla="*/ 0 h 135"/>
                <a:gd name="T2" fmla="*/ 0 w 135"/>
                <a:gd name="T3" fmla="*/ 135 h 135"/>
                <a:gd name="T4" fmla="*/ 6 w 135"/>
                <a:gd name="T5" fmla="*/ 135 h 135"/>
                <a:gd name="T6" fmla="*/ 135 w 135"/>
                <a:gd name="T7" fmla="*/ 6 h 135"/>
                <a:gd name="T8" fmla="*/ 135 w 135"/>
                <a:gd name="T9" fmla="*/ 6 h 135"/>
                <a:gd name="T10" fmla="*/ 135 w 135"/>
                <a:gd name="T11" fmla="*/ 0 h 135"/>
                <a:gd name="T12" fmla="*/ 135 w 135"/>
                <a:gd name="T1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35">
                  <a:moveTo>
                    <a:pt x="135" y="0"/>
                  </a:moveTo>
                  <a:cubicBezTo>
                    <a:pt x="61" y="0"/>
                    <a:pt x="0" y="61"/>
                    <a:pt x="0" y="13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6" y="64"/>
                    <a:pt x="64" y="6"/>
                    <a:pt x="135" y="6"/>
                  </a:cubicBezTo>
                  <a:cubicBezTo>
                    <a:pt x="135" y="6"/>
                    <a:pt x="135" y="6"/>
                    <a:pt x="135" y="6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ṥ1îdê">
              <a:extLst>
                <a:ext uri="{FF2B5EF4-FFF2-40B4-BE49-F238E27FC236}">
                  <a16:creationId xmlns:a16="http://schemas.microsoft.com/office/drawing/2014/main" xmlns="" id="{AA7361F2-32F9-4E0E-8589-CDF97AE3ABD3}"/>
                </a:ext>
              </a:extLst>
            </p:cNvPr>
            <p:cNvSpPr/>
            <p:nvPr/>
          </p:nvSpPr>
          <p:spPr bwMode="auto">
            <a:xfrm>
              <a:off x="4438131" y="2274016"/>
              <a:ext cx="1392150" cy="1374818"/>
            </a:xfrm>
            <a:custGeom>
              <a:avLst/>
              <a:gdLst>
                <a:gd name="T0" fmla="*/ 116 w 116"/>
                <a:gd name="T1" fmla="*/ 0 h 115"/>
                <a:gd name="T2" fmla="*/ 0 w 116"/>
                <a:gd name="T3" fmla="*/ 115 h 115"/>
                <a:gd name="T4" fmla="*/ 6 w 116"/>
                <a:gd name="T5" fmla="*/ 115 h 115"/>
                <a:gd name="T6" fmla="*/ 116 w 116"/>
                <a:gd name="T7" fmla="*/ 5 h 115"/>
                <a:gd name="T8" fmla="*/ 116 w 116"/>
                <a:gd name="T9" fmla="*/ 5 h 115"/>
                <a:gd name="T10" fmla="*/ 116 w 116"/>
                <a:gd name="T11" fmla="*/ 0 h 115"/>
                <a:gd name="T12" fmla="*/ 116 w 116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5">
                  <a:moveTo>
                    <a:pt x="116" y="0"/>
                  </a:moveTo>
                  <a:cubicBezTo>
                    <a:pt x="52" y="0"/>
                    <a:pt x="0" y="51"/>
                    <a:pt x="0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54"/>
                    <a:pt x="55" y="5"/>
                    <a:pt x="116" y="5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ŝ1íḓe">
              <a:extLst>
                <a:ext uri="{FF2B5EF4-FFF2-40B4-BE49-F238E27FC236}">
                  <a16:creationId xmlns:a16="http://schemas.microsoft.com/office/drawing/2014/main" xmlns="" id="{ECFEF5E6-E953-4665-923B-6102970D14A1}"/>
                </a:ext>
              </a:extLst>
            </p:cNvPr>
            <p:cNvSpPr/>
            <p:nvPr/>
          </p:nvSpPr>
          <p:spPr bwMode="auto">
            <a:xfrm>
              <a:off x="4680746" y="2499300"/>
              <a:ext cx="1149535" cy="1149535"/>
            </a:xfrm>
            <a:custGeom>
              <a:avLst/>
              <a:gdLst>
                <a:gd name="T0" fmla="*/ 96 w 96"/>
                <a:gd name="T1" fmla="*/ 0 h 96"/>
                <a:gd name="T2" fmla="*/ 0 w 96"/>
                <a:gd name="T3" fmla="*/ 96 h 96"/>
                <a:gd name="T4" fmla="*/ 6 w 96"/>
                <a:gd name="T5" fmla="*/ 96 h 96"/>
                <a:gd name="T6" fmla="*/ 96 w 96"/>
                <a:gd name="T7" fmla="*/ 6 h 96"/>
                <a:gd name="T8" fmla="*/ 96 w 96"/>
                <a:gd name="T9" fmla="*/ 6 h 96"/>
                <a:gd name="T10" fmla="*/ 96 w 96"/>
                <a:gd name="T11" fmla="*/ 0 h 96"/>
                <a:gd name="T12" fmla="*/ 96 w 96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6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46"/>
                    <a:pt x="46" y="6"/>
                    <a:pt x="96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</a:path>
              </a:pathLst>
            </a:custGeom>
            <a:solidFill>
              <a:srgbClr val="103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ṥlîḓè">
              <a:extLst>
                <a:ext uri="{FF2B5EF4-FFF2-40B4-BE49-F238E27FC236}">
                  <a16:creationId xmlns:a16="http://schemas.microsoft.com/office/drawing/2014/main" xmlns="" id="{95D33C0C-D21D-4C95-BBB5-184A4E9135F1}"/>
                </a:ext>
              </a:extLst>
            </p:cNvPr>
            <p:cNvSpPr/>
            <p:nvPr/>
          </p:nvSpPr>
          <p:spPr bwMode="auto">
            <a:xfrm>
              <a:off x="7753870" y="2441534"/>
              <a:ext cx="1068663" cy="1114876"/>
            </a:xfrm>
            <a:custGeom>
              <a:avLst/>
              <a:gdLst>
                <a:gd name="T0" fmla="*/ 34 w 89"/>
                <a:gd name="T1" fmla="*/ 16 h 93"/>
                <a:gd name="T2" fmla="*/ 34 w 89"/>
                <a:gd name="T3" fmla="*/ 16 h 93"/>
                <a:gd name="T4" fmla="*/ 34 w 89"/>
                <a:gd name="T5" fmla="*/ 23 h 93"/>
                <a:gd name="T6" fmla="*/ 34 w 89"/>
                <a:gd name="T7" fmla="*/ 29 h 93"/>
                <a:gd name="T8" fmla="*/ 34 w 89"/>
                <a:gd name="T9" fmla="*/ 55 h 93"/>
                <a:gd name="T10" fmla="*/ 34 w 89"/>
                <a:gd name="T11" fmla="*/ 63 h 93"/>
                <a:gd name="T12" fmla="*/ 20 w 89"/>
                <a:gd name="T13" fmla="*/ 62 h 93"/>
                <a:gd name="T14" fmla="*/ 1 w 89"/>
                <a:gd name="T15" fmla="*/ 76 h 93"/>
                <a:gd name="T16" fmla="*/ 0 w 89"/>
                <a:gd name="T17" fmla="*/ 80 h 93"/>
                <a:gd name="T18" fmla="*/ 20 w 89"/>
                <a:gd name="T19" fmla="*/ 90 h 93"/>
                <a:gd name="T20" fmla="*/ 41 w 89"/>
                <a:gd name="T21" fmla="*/ 72 h 93"/>
                <a:gd name="T22" fmla="*/ 41 w 89"/>
                <a:gd name="T23" fmla="*/ 66 h 93"/>
                <a:gd name="T24" fmla="*/ 41 w 89"/>
                <a:gd name="T25" fmla="*/ 64 h 93"/>
                <a:gd name="T26" fmla="*/ 41 w 89"/>
                <a:gd name="T27" fmla="*/ 27 h 93"/>
                <a:gd name="T28" fmla="*/ 82 w 89"/>
                <a:gd name="T29" fmla="*/ 16 h 93"/>
                <a:gd name="T30" fmla="*/ 82 w 89"/>
                <a:gd name="T31" fmla="*/ 44 h 93"/>
                <a:gd name="T32" fmla="*/ 82 w 89"/>
                <a:gd name="T33" fmla="*/ 52 h 93"/>
                <a:gd name="T34" fmla="*/ 68 w 89"/>
                <a:gd name="T35" fmla="*/ 51 h 93"/>
                <a:gd name="T36" fmla="*/ 48 w 89"/>
                <a:gd name="T37" fmla="*/ 65 h 93"/>
                <a:gd name="T38" fmla="*/ 48 w 89"/>
                <a:gd name="T39" fmla="*/ 69 h 93"/>
                <a:gd name="T40" fmla="*/ 68 w 89"/>
                <a:gd name="T41" fmla="*/ 79 h 93"/>
                <a:gd name="T42" fmla="*/ 89 w 89"/>
                <a:gd name="T43" fmla="*/ 61 h 93"/>
                <a:gd name="T44" fmla="*/ 89 w 89"/>
                <a:gd name="T45" fmla="*/ 55 h 93"/>
                <a:gd name="T46" fmla="*/ 89 w 89"/>
                <a:gd name="T47" fmla="*/ 14 h 93"/>
                <a:gd name="T48" fmla="*/ 89 w 89"/>
                <a:gd name="T49" fmla="*/ 12 h 93"/>
                <a:gd name="T50" fmla="*/ 89 w 89"/>
                <a:gd name="T51" fmla="*/ 0 h 93"/>
                <a:gd name="T52" fmla="*/ 34 w 89"/>
                <a:gd name="T53" fmla="*/ 1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9" h="93"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1" y="61"/>
                    <a:pt x="26" y="61"/>
                    <a:pt x="20" y="62"/>
                  </a:cubicBezTo>
                  <a:cubicBezTo>
                    <a:pt x="11" y="64"/>
                    <a:pt x="3" y="70"/>
                    <a:pt x="1" y="76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0" y="88"/>
                    <a:pt x="9" y="93"/>
                    <a:pt x="20" y="90"/>
                  </a:cubicBezTo>
                  <a:cubicBezTo>
                    <a:pt x="32" y="88"/>
                    <a:pt x="41" y="80"/>
                    <a:pt x="41" y="72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1" y="66"/>
                    <a:pt x="41" y="65"/>
                    <a:pt x="41" y="64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78" y="50"/>
                    <a:pt x="74" y="50"/>
                    <a:pt x="68" y="51"/>
                  </a:cubicBezTo>
                  <a:cubicBezTo>
                    <a:pt x="59" y="53"/>
                    <a:pt x="51" y="59"/>
                    <a:pt x="48" y="65"/>
                  </a:cubicBezTo>
                  <a:cubicBezTo>
                    <a:pt x="48" y="67"/>
                    <a:pt x="48" y="68"/>
                    <a:pt x="48" y="69"/>
                  </a:cubicBezTo>
                  <a:cubicBezTo>
                    <a:pt x="48" y="77"/>
                    <a:pt x="57" y="82"/>
                    <a:pt x="68" y="79"/>
                  </a:cubicBezTo>
                  <a:cubicBezTo>
                    <a:pt x="80" y="77"/>
                    <a:pt x="89" y="69"/>
                    <a:pt x="89" y="61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0"/>
                    <a:pt x="89" y="0"/>
                    <a:pt x="89" y="0"/>
                  </a:cubicBezTo>
                  <a:lnTo>
                    <a:pt x="34" y="16"/>
                  </a:lnTo>
                  <a:close/>
                </a:path>
              </a:pathLst>
            </a:custGeom>
            <a:solidFill>
              <a:srgbClr val="61C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ṡliḍe">
              <a:extLst>
                <a:ext uri="{FF2B5EF4-FFF2-40B4-BE49-F238E27FC236}">
                  <a16:creationId xmlns:a16="http://schemas.microsoft.com/office/drawing/2014/main" xmlns="" id="{E6EF6CB8-01C4-4008-9801-A078BE86BF3A}"/>
                </a:ext>
              </a:extLst>
            </p:cNvPr>
            <p:cNvSpPr/>
            <p:nvPr/>
          </p:nvSpPr>
          <p:spPr bwMode="auto">
            <a:xfrm>
              <a:off x="6852728" y="1193800"/>
              <a:ext cx="826048" cy="1039779"/>
            </a:xfrm>
            <a:custGeom>
              <a:avLst/>
              <a:gdLst>
                <a:gd name="T0" fmla="*/ 35 w 69"/>
                <a:gd name="T1" fmla="*/ 10 h 87"/>
                <a:gd name="T2" fmla="*/ 35 w 69"/>
                <a:gd name="T3" fmla="*/ 13 h 87"/>
                <a:gd name="T4" fmla="*/ 35 w 69"/>
                <a:gd name="T5" fmla="*/ 18 h 87"/>
                <a:gd name="T6" fmla="*/ 35 w 69"/>
                <a:gd name="T7" fmla="*/ 23 h 87"/>
                <a:gd name="T8" fmla="*/ 35 w 69"/>
                <a:gd name="T9" fmla="*/ 47 h 87"/>
                <a:gd name="T10" fmla="*/ 35 w 69"/>
                <a:gd name="T11" fmla="*/ 57 h 87"/>
                <a:gd name="T12" fmla="*/ 21 w 69"/>
                <a:gd name="T13" fmla="*/ 56 h 87"/>
                <a:gd name="T14" fmla="*/ 2 w 69"/>
                <a:gd name="T15" fmla="*/ 69 h 87"/>
                <a:gd name="T16" fmla="*/ 0 w 69"/>
                <a:gd name="T17" fmla="*/ 75 h 87"/>
                <a:gd name="T18" fmla="*/ 21 w 69"/>
                <a:gd name="T19" fmla="*/ 85 h 87"/>
                <a:gd name="T20" fmla="*/ 41 w 69"/>
                <a:gd name="T21" fmla="*/ 66 h 87"/>
                <a:gd name="T22" fmla="*/ 41 w 69"/>
                <a:gd name="T23" fmla="*/ 56 h 87"/>
                <a:gd name="T24" fmla="*/ 41 w 69"/>
                <a:gd name="T25" fmla="*/ 21 h 87"/>
                <a:gd name="T26" fmla="*/ 69 w 69"/>
                <a:gd name="T27" fmla="*/ 14 h 87"/>
                <a:gd name="T28" fmla="*/ 69 w 69"/>
                <a:gd name="T29" fmla="*/ 3 h 87"/>
                <a:gd name="T30" fmla="*/ 69 w 69"/>
                <a:gd name="T31" fmla="*/ 0 h 87"/>
                <a:gd name="T32" fmla="*/ 35 w 69"/>
                <a:gd name="T33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87">
                  <a:moveTo>
                    <a:pt x="35" y="10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1" y="55"/>
                    <a:pt x="26" y="55"/>
                    <a:pt x="21" y="56"/>
                  </a:cubicBezTo>
                  <a:cubicBezTo>
                    <a:pt x="12" y="58"/>
                    <a:pt x="5" y="63"/>
                    <a:pt x="2" y="69"/>
                  </a:cubicBezTo>
                  <a:cubicBezTo>
                    <a:pt x="1" y="71"/>
                    <a:pt x="0" y="73"/>
                    <a:pt x="0" y="75"/>
                  </a:cubicBezTo>
                  <a:cubicBezTo>
                    <a:pt x="0" y="83"/>
                    <a:pt x="9" y="87"/>
                    <a:pt x="21" y="85"/>
                  </a:cubicBezTo>
                  <a:cubicBezTo>
                    <a:pt x="32" y="82"/>
                    <a:pt x="41" y="74"/>
                    <a:pt x="41" y="6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0"/>
                    <a:pt x="69" y="0"/>
                    <a:pt x="69" y="0"/>
                  </a:cubicBezTo>
                  <a:lnTo>
                    <a:pt x="35" y="10"/>
                  </a:lnTo>
                  <a:close/>
                </a:path>
              </a:pathLst>
            </a:custGeom>
            <a:solidFill>
              <a:srgbClr val="EAC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ṧḷïďè">
              <a:extLst>
                <a:ext uri="{FF2B5EF4-FFF2-40B4-BE49-F238E27FC236}">
                  <a16:creationId xmlns:a16="http://schemas.microsoft.com/office/drawing/2014/main" xmlns="" id="{3596964A-ED95-4222-B7E7-F664D52FD875}"/>
                </a:ext>
              </a:extLst>
            </p:cNvPr>
            <p:cNvSpPr/>
            <p:nvPr/>
          </p:nvSpPr>
          <p:spPr bwMode="auto">
            <a:xfrm>
              <a:off x="6985587" y="4024308"/>
              <a:ext cx="814495" cy="1028226"/>
            </a:xfrm>
            <a:custGeom>
              <a:avLst/>
              <a:gdLst>
                <a:gd name="T0" fmla="*/ 34 w 68"/>
                <a:gd name="T1" fmla="*/ 10 h 86"/>
                <a:gd name="T2" fmla="*/ 34 w 68"/>
                <a:gd name="T3" fmla="*/ 13 h 86"/>
                <a:gd name="T4" fmla="*/ 34 w 68"/>
                <a:gd name="T5" fmla="*/ 17 h 86"/>
                <a:gd name="T6" fmla="*/ 34 w 68"/>
                <a:gd name="T7" fmla="*/ 23 h 86"/>
                <a:gd name="T8" fmla="*/ 34 w 68"/>
                <a:gd name="T9" fmla="*/ 46 h 86"/>
                <a:gd name="T10" fmla="*/ 34 w 68"/>
                <a:gd name="T11" fmla="*/ 56 h 86"/>
                <a:gd name="T12" fmla="*/ 20 w 68"/>
                <a:gd name="T13" fmla="*/ 56 h 86"/>
                <a:gd name="T14" fmla="*/ 1 w 68"/>
                <a:gd name="T15" fmla="*/ 69 h 86"/>
                <a:gd name="T16" fmla="*/ 0 w 68"/>
                <a:gd name="T17" fmla="*/ 74 h 86"/>
                <a:gd name="T18" fmla="*/ 20 w 68"/>
                <a:gd name="T19" fmla="*/ 84 h 86"/>
                <a:gd name="T20" fmla="*/ 41 w 68"/>
                <a:gd name="T21" fmla="*/ 66 h 86"/>
                <a:gd name="T22" fmla="*/ 41 w 68"/>
                <a:gd name="T23" fmla="*/ 55 h 86"/>
                <a:gd name="T24" fmla="*/ 41 w 68"/>
                <a:gd name="T25" fmla="*/ 21 h 86"/>
                <a:gd name="T26" fmla="*/ 68 w 68"/>
                <a:gd name="T27" fmla="*/ 13 h 86"/>
                <a:gd name="T28" fmla="*/ 68 w 68"/>
                <a:gd name="T29" fmla="*/ 3 h 86"/>
                <a:gd name="T30" fmla="*/ 68 w 68"/>
                <a:gd name="T31" fmla="*/ 0 h 86"/>
                <a:gd name="T32" fmla="*/ 34 w 68"/>
                <a:gd name="T33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86">
                  <a:moveTo>
                    <a:pt x="34" y="10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30" y="55"/>
                    <a:pt x="26" y="54"/>
                    <a:pt x="20" y="56"/>
                  </a:cubicBezTo>
                  <a:cubicBezTo>
                    <a:pt x="12" y="57"/>
                    <a:pt x="4" y="63"/>
                    <a:pt x="1" y="69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82"/>
                    <a:pt x="9" y="86"/>
                    <a:pt x="20" y="84"/>
                  </a:cubicBezTo>
                  <a:cubicBezTo>
                    <a:pt x="32" y="82"/>
                    <a:pt x="41" y="73"/>
                    <a:pt x="41" y="66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0"/>
                    <a:pt x="68" y="0"/>
                    <a:pt x="68" y="0"/>
                  </a:cubicBezTo>
                  <a:lnTo>
                    <a:pt x="34" y="10"/>
                  </a:lnTo>
                  <a:close/>
                </a:path>
              </a:pathLst>
            </a:custGeom>
            <a:solidFill>
              <a:srgbClr val="FF9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F0001429-2594-4708-BAA5-4EF7A929D203}"/>
              </a:ext>
            </a:extLst>
          </p:cNvPr>
          <p:cNvSpPr txBox="1"/>
          <p:nvPr/>
        </p:nvSpPr>
        <p:spPr>
          <a:xfrm>
            <a:off x="9823203" y="6085224"/>
            <a:ext cx="4251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Jellyka - Love and Passion" panose="02000500000000000000" pitchFamily="2" charset="0"/>
              </a:rPr>
              <a:t>Music</a:t>
            </a:r>
            <a:endParaRPr lang="zh-CN" altLang="en-US" sz="6000" dirty="0">
              <a:latin typeface="Jellyka - Love and Passion" panose="02000500000000000000" pitchFamily="2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0515E9F-F601-4001-807D-8B5982A036FF}"/>
              </a:ext>
            </a:extLst>
          </p:cNvPr>
          <p:cNvSpPr txBox="1"/>
          <p:nvPr/>
        </p:nvSpPr>
        <p:spPr>
          <a:xfrm>
            <a:off x="1357465" y="1761553"/>
            <a:ext cx="3507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1 </a:t>
            </a:r>
            <a:r>
              <a:rPr lang="zh-CN" altLang="en-US" sz="2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点击输入曲目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EB621AA-1125-4D81-A478-211AFFEE8686}"/>
              </a:ext>
            </a:extLst>
          </p:cNvPr>
          <p:cNvSpPr txBox="1"/>
          <p:nvPr/>
        </p:nvSpPr>
        <p:spPr>
          <a:xfrm>
            <a:off x="1494659" y="4572505"/>
            <a:ext cx="3507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2 </a:t>
            </a:r>
            <a:r>
              <a:rPr lang="zh-CN" altLang="en-US" sz="2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点击输入曲目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A38D8E1-7BF5-4D11-BB35-2B88734B8212}"/>
              </a:ext>
            </a:extLst>
          </p:cNvPr>
          <p:cNvSpPr txBox="1"/>
          <p:nvPr/>
        </p:nvSpPr>
        <p:spPr>
          <a:xfrm>
            <a:off x="8998997" y="4608301"/>
            <a:ext cx="3507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4 </a:t>
            </a:r>
            <a:r>
              <a:rPr lang="zh-CN" altLang="en-US" sz="2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点击输入曲目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575F9C0-4BD8-417C-9882-D19A61C95958}"/>
              </a:ext>
            </a:extLst>
          </p:cNvPr>
          <p:cNvSpPr txBox="1"/>
          <p:nvPr/>
        </p:nvSpPr>
        <p:spPr>
          <a:xfrm>
            <a:off x="8775905" y="1756638"/>
            <a:ext cx="3507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3</a:t>
            </a:r>
            <a:r>
              <a:rPr lang="en-US" altLang="zh-CN" sz="2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 </a:t>
            </a:r>
            <a:r>
              <a:rPr lang="zh-CN" altLang="en-US" sz="2800" dirty="0">
                <a:latin typeface="罗西钢笔行楷" panose="02010800040101010101" pitchFamily="2" charset="-122"/>
                <a:ea typeface="罗西钢笔行楷" panose="02010800040101010101" pitchFamily="2" charset="-122"/>
              </a:rPr>
              <a:t>点击输入曲目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D482094-4AE7-46F2-A894-2B2C77F0E2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39" y="1659370"/>
            <a:ext cx="570271" cy="701067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3BFDCCEF-D1F4-4977-BFA4-93F364F253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652" y="4427152"/>
            <a:ext cx="570271" cy="701067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xmlns="" id="{669AFB8D-F01C-4F5D-B498-282483B882F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94" y="4412402"/>
            <a:ext cx="570271" cy="701067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xmlns="" id="{7168D74D-C506-43A0-905E-8C14B28EA0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013" y="1624957"/>
            <a:ext cx="570271" cy="70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91747"/>
      </p:ext>
    </p:extLst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build="p"/>
      <p:bldP spid="6" grpId="0"/>
      <p:bldP spid="45" grpId="0"/>
      <p:bldP spid="46" grpId="0"/>
      <p:bldP spid="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ne&quot;,&quot;Name&quot;:&quot;无&quot;,&quot;HeaderHeight&quot;:0.0,&quot;FooterHeight&quot;:0.0,&quot;SideMargin&quot;:0.0,&quot;TopMargin&quot;:0.0,&quot;BottomMargin&quot;:0.0,&quot;IntervalMargin&quot;:0.0}"/>
  <p:tag name="ISPRING_PRESENTATION_TITLE" val="演示文稿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cad5736-aebb-4587-a507-2a07c75d327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22ac0c6b-e3e1-4bea-af55-df5fb14d44f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8688429-112f-463d-8202-6c318d084e4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39eb00-c066-406f-9a47-52f51c608c6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fca6b55-1839-4e14-ba4e-badcd822540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c29663b-ba7a-421b-81e4-7847f3742ec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af6a39b-a48e-4e83-8974-a64fea2f86a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dcd502d-7954-4afe-b7a2-95fd72cc1e4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224910f-b066-40d2-b2eb-b86cdd638f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992ddf0-d745-41e6-acae-94c715433ae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992ddf0-d745-41e6-acae-94c715433ae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70b0460-7a5b-43e1-969c-55abc84c56e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af6a39b-a48e-4e83-8974-a64fea2f86a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b0904ca-fccf-48c9-a065-f441de4faf8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af6a39b-a48e-4e83-8974-a64fea2f86a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7d211ada-915d-430a-bef0-32478f9fc3a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90fd32d-18cf-40d9-a395-2f634eae4b1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 dpi="0" rotWithShape="1">
          <a:blip xmlns:r="http://schemas.openxmlformats.org/officeDocument/2006/relationships" r:embed="rId1"/>
          <a:srcRect/>
          <a:stretch>
            <a:fillRect r="-5119"/>
          </a:stretch>
        </a:blipFill>
        <a:ln w="25400" cap="flat">
          <a:solidFill>
            <a:schemeClr val="bg1"/>
          </a:solidFill>
          <a:prstDash val="solid"/>
          <a:miter lim="800000"/>
          <a:headEnd/>
          <a:tailEnd/>
        </a:ln>
      </a:spPr>
      <a:bodyPr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生日会ppt模板</Template>
  <TotalTime>88</TotalTime>
  <Words>225</Words>
  <PresentationFormat>自定义</PresentationFormat>
  <Paragraphs>82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2018-03-21T13:05:09Z</dcterms:created>
  <dcterms:modified xsi:type="dcterms:W3CDTF">2018-04-04T07:19:56Z</dcterms:modified>
</cp:coreProperties>
</file>